
<file path=[Content_Types].xml><?xml version="1.0" encoding="utf-8"?>
<Types xmlns="http://schemas.openxmlformats.org/package/2006/content-types">
  <Default Extension="png" ContentType="image/png"/>
  <Default Extension="jpeg" ContentType="image/jpeg"/>
  <Default Extension="JPG" ContentType="image/.jp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ink/ink1.xml" ContentType="application/inkml+xml"/>
  <Override PartName="/ppt/ink/ink10.xml" ContentType="application/inkml+xml"/>
  <Override PartName="/ppt/ink/ink100.xml" ContentType="application/inkml+xml"/>
  <Override PartName="/ppt/ink/ink1000.xml" ContentType="application/inkml+xml"/>
  <Override PartName="/ppt/ink/ink1001.xml" ContentType="application/inkml+xml"/>
  <Override PartName="/ppt/ink/ink1002.xml" ContentType="application/inkml+xml"/>
  <Override PartName="/ppt/ink/ink1003.xml" ContentType="application/inkml+xml"/>
  <Override PartName="/ppt/ink/ink1004.xml" ContentType="application/inkml+xml"/>
  <Override PartName="/ppt/ink/ink1005.xml" ContentType="application/inkml+xml"/>
  <Override PartName="/ppt/ink/ink1006.xml" ContentType="application/inkml+xml"/>
  <Override PartName="/ppt/ink/ink1007.xml" ContentType="application/inkml+xml"/>
  <Override PartName="/ppt/ink/ink1008.xml" ContentType="application/inkml+xml"/>
  <Override PartName="/ppt/ink/ink1009.xml" ContentType="application/inkml+xml"/>
  <Override PartName="/ppt/ink/ink101.xml" ContentType="application/inkml+xml"/>
  <Override PartName="/ppt/ink/ink1010.xml" ContentType="application/inkml+xml"/>
  <Override PartName="/ppt/ink/ink1011.xml" ContentType="application/inkml+xml"/>
  <Override PartName="/ppt/ink/ink1012.xml" ContentType="application/inkml+xml"/>
  <Override PartName="/ppt/ink/ink1013.xml" ContentType="application/inkml+xml"/>
  <Override PartName="/ppt/ink/ink1014.xml" ContentType="application/inkml+xml"/>
  <Override PartName="/ppt/ink/ink1015.xml" ContentType="application/inkml+xml"/>
  <Override PartName="/ppt/ink/ink1016.xml" ContentType="application/inkml+xml"/>
  <Override PartName="/ppt/ink/ink1017.xml" ContentType="application/inkml+xml"/>
  <Override PartName="/ppt/ink/ink1018.xml" ContentType="application/inkml+xml"/>
  <Override PartName="/ppt/ink/ink1019.xml" ContentType="application/inkml+xml"/>
  <Override PartName="/ppt/ink/ink102.xml" ContentType="application/inkml+xml"/>
  <Override PartName="/ppt/ink/ink1020.xml" ContentType="application/inkml+xml"/>
  <Override PartName="/ppt/ink/ink1021.xml" ContentType="application/inkml+xml"/>
  <Override PartName="/ppt/ink/ink1022.xml" ContentType="application/inkml+xml"/>
  <Override PartName="/ppt/ink/ink1023.xml" ContentType="application/inkml+xml"/>
  <Override PartName="/ppt/ink/ink1024.xml" ContentType="application/inkml+xml"/>
  <Override PartName="/ppt/ink/ink1025.xml" ContentType="application/inkml+xml"/>
  <Override PartName="/ppt/ink/ink1026.xml" ContentType="application/inkml+xml"/>
  <Override PartName="/ppt/ink/ink1027.xml" ContentType="application/inkml+xml"/>
  <Override PartName="/ppt/ink/ink1028.xml" ContentType="application/inkml+xml"/>
  <Override PartName="/ppt/ink/ink1029.xml" ContentType="application/inkml+xml"/>
  <Override PartName="/ppt/ink/ink103.xml" ContentType="application/inkml+xml"/>
  <Override PartName="/ppt/ink/ink1030.xml" ContentType="application/inkml+xml"/>
  <Override PartName="/ppt/ink/ink1031.xml" ContentType="application/inkml+xml"/>
  <Override PartName="/ppt/ink/ink1032.xml" ContentType="application/inkml+xml"/>
  <Override PartName="/ppt/ink/ink1033.xml" ContentType="application/inkml+xml"/>
  <Override PartName="/ppt/ink/ink1034.xml" ContentType="application/inkml+xml"/>
  <Override PartName="/ppt/ink/ink1035.xml" ContentType="application/inkml+xml"/>
  <Override PartName="/ppt/ink/ink1036.xml" ContentType="application/inkml+xml"/>
  <Override PartName="/ppt/ink/ink1037.xml" ContentType="application/inkml+xml"/>
  <Override PartName="/ppt/ink/ink1038.xml" ContentType="application/inkml+xml"/>
  <Override PartName="/ppt/ink/ink1039.xml" ContentType="application/inkml+xml"/>
  <Override PartName="/ppt/ink/ink104.xml" ContentType="application/inkml+xml"/>
  <Override PartName="/ppt/ink/ink1040.xml" ContentType="application/inkml+xml"/>
  <Override PartName="/ppt/ink/ink1041.xml" ContentType="application/inkml+xml"/>
  <Override PartName="/ppt/ink/ink1042.xml" ContentType="application/inkml+xml"/>
  <Override PartName="/ppt/ink/ink1043.xml" ContentType="application/inkml+xml"/>
  <Override PartName="/ppt/ink/ink1044.xml" ContentType="application/inkml+xml"/>
  <Override PartName="/ppt/ink/ink1045.xml" ContentType="application/inkml+xml"/>
  <Override PartName="/ppt/ink/ink1046.xml" ContentType="application/inkml+xml"/>
  <Override PartName="/ppt/ink/ink1047.xml" ContentType="application/inkml+xml"/>
  <Override PartName="/ppt/ink/ink1048.xml" ContentType="application/inkml+xml"/>
  <Override PartName="/ppt/ink/ink1049.xml" ContentType="application/inkml+xml"/>
  <Override PartName="/ppt/ink/ink105.xml" ContentType="application/inkml+xml"/>
  <Override PartName="/ppt/ink/ink1050.xml" ContentType="application/inkml+xml"/>
  <Override PartName="/ppt/ink/ink1051.xml" ContentType="application/inkml+xml"/>
  <Override PartName="/ppt/ink/ink1052.xml" ContentType="application/inkml+xml"/>
  <Override PartName="/ppt/ink/ink1053.xml" ContentType="application/inkml+xml"/>
  <Override PartName="/ppt/ink/ink1054.xml" ContentType="application/inkml+xml"/>
  <Override PartName="/ppt/ink/ink1055.xml" ContentType="application/inkml+xml"/>
  <Override PartName="/ppt/ink/ink1056.xml" ContentType="application/inkml+xml"/>
  <Override PartName="/ppt/ink/ink1057.xml" ContentType="application/inkml+xml"/>
  <Override PartName="/ppt/ink/ink1058.xml" ContentType="application/inkml+xml"/>
  <Override PartName="/ppt/ink/ink1059.xml" ContentType="application/inkml+xml"/>
  <Override PartName="/ppt/ink/ink106.xml" ContentType="application/inkml+xml"/>
  <Override PartName="/ppt/ink/ink1060.xml" ContentType="application/inkml+xml"/>
  <Override PartName="/ppt/ink/ink1061.xml" ContentType="application/inkml+xml"/>
  <Override PartName="/ppt/ink/ink1062.xml" ContentType="application/inkml+xml"/>
  <Override PartName="/ppt/ink/ink1063.xml" ContentType="application/inkml+xml"/>
  <Override PartName="/ppt/ink/ink1064.xml" ContentType="application/inkml+xml"/>
  <Override PartName="/ppt/ink/ink1065.xml" ContentType="application/inkml+xml"/>
  <Override PartName="/ppt/ink/ink1066.xml" ContentType="application/inkml+xml"/>
  <Override PartName="/ppt/ink/ink1067.xml" ContentType="application/inkml+xml"/>
  <Override PartName="/ppt/ink/ink1068.xml" ContentType="application/inkml+xml"/>
  <Override PartName="/ppt/ink/ink1069.xml" ContentType="application/inkml+xml"/>
  <Override PartName="/ppt/ink/ink107.xml" ContentType="application/inkml+xml"/>
  <Override PartName="/ppt/ink/ink1070.xml" ContentType="application/inkml+xml"/>
  <Override PartName="/ppt/ink/ink1071.xml" ContentType="application/inkml+xml"/>
  <Override PartName="/ppt/ink/ink1072.xml" ContentType="application/inkml+xml"/>
  <Override PartName="/ppt/ink/ink1073.xml" ContentType="application/inkml+xml"/>
  <Override PartName="/ppt/ink/ink1074.xml" ContentType="application/inkml+xml"/>
  <Override PartName="/ppt/ink/ink1075.xml" ContentType="application/inkml+xml"/>
  <Override PartName="/ppt/ink/ink1076.xml" ContentType="application/inkml+xml"/>
  <Override PartName="/ppt/ink/ink1077.xml" ContentType="application/inkml+xml"/>
  <Override PartName="/ppt/ink/ink1078.xml" ContentType="application/inkml+xml"/>
  <Override PartName="/ppt/ink/ink1079.xml" ContentType="application/inkml+xml"/>
  <Override PartName="/ppt/ink/ink108.xml" ContentType="application/inkml+xml"/>
  <Override PartName="/ppt/ink/ink1080.xml" ContentType="application/inkml+xml"/>
  <Override PartName="/ppt/ink/ink1081.xml" ContentType="application/inkml+xml"/>
  <Override PartName="/ppt/ink/ink1082.xml" ContentType="application/inkml+xml"/>
  <Override PartName="/ppt/ink/ink1083.xml" ContentType="application/inkml+xml"/>
  <Override PartName="/ppt/ink/ink1084.xml" ContentType="application/inkml+xml"/>
  <Override PartName="/ppt/ink/ink1085.xml" ContentType="application/inkml+xml"/>
  <Override PartName="/ppt/ink/ink1086.xml" ContentType="application/inkml+xml"/>
  <Override PartName="/ppt/ink/ink1087.xml" ContentType="application/inkml+xml"/>
  <Override PartName="/ppt/ink/ink1088.xml" ContentType="application/inkml+xml"/>
  <Override PartName="/ppt/ink/ink1089.xml" ContentType="application/inkml+xml"/>
  <Override PartName="/ppt/ink/ink109.xml" ContentType="application/inkml+xml"/>
  <Override PartName="/ppt/ink/ink1090.xml" ContentType="application/inkml+xml"/>
  <Override PartName="/ppt/ink/ink1091.xml" ContentType="application/inkml+xml"/>
  <Override PartName="/ppt/ink/ink1092.xml" ContentType="application/inkml+xml"/>
  <Override PartName="/ppt/ink/ink1093.xml" ContentType="application/inkml+xml"/>
  <Override PartName="/ppt/ink/ink1094.xml" ContentType="application/inkml+xml"/>
  <Override PartName="/ppt/ink/ink1095.xml" ContentType="application/inkml+xml"/>
  <Override PartName="/ppt/ink/ink1096.xml" ContentType="application/inkml+xml"/>
  <Override PartName="/ppt/ink/ink1097.xml" ContentType="application/inkml+xml"/>
  <Override PartName="/ppt/ink/ink1098.xml" ContentType="application/inkml+xml"/>
  <Override PartName="/ppt/ink/ink1099.xml" ContentType="application/inkml+xml"/>
  <Override PartName="/ppt/ink/ink11.xml" ContentType="application/inkml+xml"/>
  <Override PartName="/ppt/ink/ink110.xml" ContentType="application/inkml+xml"/>
  <Override PartName="/ppt/ink/ink1100.xml" ContentType="application/inkml+xml"/>
  <Override PartName="/ppt/ink/ink1101.xml" ContentType="application/inkml+xml"/>
  <Override PartName="/ppt/ink/ink1102.xml" ContentType="application/inkml+xml"/>
  <Override PartName="/ppt/ink/ink1103.xml" ContentType="application/inkml+xml"/>
  <Override PartName="/ppt/ink/ink1104.xml" ContentType="application/inkml+xml"/>
  <Override PartName="/ppt/ink/ink1105.xml" ContentType="application/inkml+xml"/>
  <Override PartName="/ppt/ink/ink1106.xml" ContentType="application/inkml+xml"/>
  <Override PartName="/ppt/ink/ink1107.xml" ContentType="application/inkml+xml"/>
  <Override PartName="/ppt/ink/ink1108.xml" ContentType="application/inkml+xml"/>
  <Override PartName="/ppt/ink/ink1109.xml" ContentType="application/inkml+xml"/>
  <Override PartName="/ppt/ink/ink111.xml" ContentType="application/inkml+xml"/>
  <Override PartName="/ppt/ink/ink1110.xml" ContentType="application/inkml+xml"/>
  <Override PartName="/ppt/ink/ink1111.xml" ContentType="application/inkml+xml"/>
  <Override PartName="/ppt/ink/ink1112.xml" ContentType="application/inkml+xml"/>
  <Override PartName="/ppt/ink/ink1113.xml" ContentType="application/inkml+xml"/>
  <Override PartName="/ppt/ink/ink1114.xml" ContentType="application/inkml+xml"/>
  <Override PartName="/ppt/ink/ink1115.xml" ContentType="application/inkml+xml"/>
  <Override PartName="/ppt/ink/ink1116.xml" ContentType="application/inkml+xml"/>
  <Override PartName="/ppt/ink/ink1117.xml" ContentType="application/inkml+xml"/>
  <Override PartName="/ppt/ink/ink1118.xml" ContentType="application/inkml+xml"/>
  <Override PartName="/ppt/ink/ink1119.xml" ContentType="application/inkml+xml"/>
  <Override PartName="/ppt/ink/ink112.xml" ContentType="application/inkml+xml"/>
  <Override PartName="/ppt/ink/ink1120.xml" ContentType="application/inkml+xml"/>
  <Override PartName="/ppt/ink/ink1121.xml" ContentType="application/inkml+xml"/>
  <Override PartName="/ppt/ink/ink1122.xml" ContentType="application/inkml+xml"/>
  <Override PartName="/ppt/ink/ink1123.xml" ContentType="application/inkml+xml"/>
  <Override PartName="/ppt/ink/ink1124.xml" ContentType="application/inkml+xml"/>
  <Override PartName="/ppt/ink/ink1125.xml" ContentType="application/inkml+xml"/>
  <Override PartName="/ppt/ink/ink1126.xml" ContentType="application/inkml+xml"/>
  <Override PartName="/ppt/ink/ink1127.xml" ContentType="application/inkml+xml"/>
  <Override PartName="/ppt/ink/ink1128.xml" ContentType="application/inkml+xml"/>
  <Override PartName="/ppt/ink/ink1129.xml" ContentType="application/inkml+xml"/>
  <Override PartName="/ppt/ink/ink113.xml" ContentType="application/inkml+xml"/>
  <Override PartName="/ppt/ink/ink1130.xml" ContentType="application/inkml+xml"/>
  <Override PartName="/ppt/ink/ink1131.xml" ContentType="application/inkml+xml"/>
  <Override PartName="/ppt/ink/ink1132.xml" ContentType="application/inkml+xml"/>
  <Override PartName="/ppt/ink/ink1133.xml" ContentType="application/inkml+xml"/>
  <Override PartName="/ppt/ink/ink1134.xml" ContentType="application/inkml+xml"/>
  <Override PartName="/ppt/ink/ink1135.xml" ContentType="application/inkml+xml"/>
  <Override PartName="/ppt/ink/ink1136.xml" ContentType="application/inkml+xml"/>
  <Override PartName="/ppt/ink/ink1137.xml" ContentType="application/inkml+xml"/>
  <Override PartName="/ppt/ink/ink1138.xml" ContentType="application/inkml+xml"/>
  <Override PartName="/ppt/ink/ink1139.xml" ContentType="application/inkml+xml"/>
  <Override PartName="/ppt/ink/ink114.xml" ContentType="application/inkml+xml"/>
  <Override PartName="/ppt/ink/ink1140.xml" ContentType="application/inkml+xml"/>
  <Override PartName="/ppt/ink/ink1141.xml" ContentType="application/inkml+xml"/>
  <Override PartName="/ppt/ink/ink1142.xml" ContentType="application/inkml+xml"/>
  <Override PartName="/ppt/ink/ink1143.xml" ContentType="application/inkml+xml"/>
  <Override PartName="/ppt/ink/ink1144.xml" ContentType="application/inkml+xml"/>
  <Override PartName="/ppt/ink/ink1145.xml" ContentType="application/inkml+xml"/>
  <Override PartName="/ppt/ink/ink1146.xml" ContentType="application/inkml+xml"/>
  <Override PartName="/ppt/ink/ink1147.xml" ContentType="application/inkml+xml"/>
  <Override PartName="/ppt/ink/ink1148.xml" ContentType="application/inkml+xml"/>
  <Override PartName="/ppt/ink/ink1149.xml" ContentType="application/inkml+xml"/>
  <Override PartName="/ppt/ink/ink115.xml" ContentType="application/inkml+xml"/>
  <Override PartName="/ppt/ink/ink1150.xml" ContentType="application/inkml+xml"/>
  <Override PartName="/ppt/ink/ink1151.xml" ContentType="application/inkml+xml"/>
  <Override PartName="/ppt/ink/ink1152.xml" ContentType="application/inkml+xml"/>
  <Override PartName="/ppt/ink/ink1153.xml" ContentType="application/inkml+xml"/>
  <Override PartName="/ppt/ink/ink1154.xml" ContentType="application/inkml+xml"/>
  <Override PartName="/ppt/ink/ink1155.xml" ContentType="application/inkml+xml"/>
  <Override PartName="/ppt/ink/ink1156.xml" ContentType="application/inkml+xml"/>
  <Override PartName="/ppt/ink/ink1157.xml" ContentType="application/inkml+xml"/>
  <Override PartName="/ppt/ink/ink1158.xml" ContentType="application/inkml+xml"/>
  <Override PartName="/ppt/ink/ink1159.xml" ContentType="application/inkml+xml"/>
  <Override PartName="/ppt/ink/ink116.xml" ContentType="application/inkml+xml"/>
  <Override PartName="/ppt/ink/ink1160.xml" ContentType="application/inkml+xml"/>
  <Override PartName="/ppt/ink/ink1161.xml" ContentType="application/inkml+xml"/>
  <Override PartName="/ppt/ink/ink1162.xml" ContentType="application/inkml+xml"/>
  <Override PartName="/ppt/ink/ink1163.xml" ContentType="application/inkml+xml"/>
  <Override PartName="/ppt/ink/ink1164.xml" ContentType="application/inkml+xml"/>
  <Override PartName="/ppt/ink/ink1165.xml" ContentType="application/inkml+xml"/>
  <Override PartName="/ppt/ink/ink1166.xml" ContentType="application/inkml+xml"/>
  <Override PartName="/ppt/ink/ink1167.xml" ContentType="application/inkml+xml"/>
  <Override PartName="/ppt/ink/ink1168.xml" ContentType="application/inkml+xml"/>
  <Override PartName="/ppt/ink/ink1169.xml" ContentType="application/inkml+xml"/>
  <Override PartName="/ppt/ink/ink117.xml" ContentType="application/inkml+xml"/>
  <Override PartName="/ppt/ink/ink1170.xml" ContentType="application/inkml+xml"/>
  <Override PartName="/ppt/ink/ink1171.xml" ContentType="application/inkml+xml"/>
  <Override PartName="/ppt/ink/ink1172.xml" ContentType="application/inkml+xml"/>
  <Override PartName="/ppt/ink/ink1173.xml" ContentType="application/inkml+xml"/>
  <Override PartName="/ppt/ink/ink1174.xml" ContentType="application/inkml+xml"/>
  <Override PartName="/ppt/ink/ink1175.xml" ContentType="application/inkml+xml"/>
  <Override PartName="/ppt/ink/ink1176.xml" ContentType="application/inkml+xml"/>
  <Override PartName="/ppt/ink/ink1177.xml" ContentType="application/inkml+xml"/>
  <Override PartName="/ppt/ink/ink1178.xml" ContentType="application/inkml+xml"/>
  <Override PartName="/ppt/ink/ink1179.xml" ContentType="application/inkml+xml"/>
  <Override PartName="/ppt/ink/ink118.xml" ContentType="application/inkml+xml"/>
  <Override PartName="/ppt/ink/ink1180.xml" ContentType="application/inkml+xml"/>
  <Override PartName="/ppt/ink/ink1181.xml" ContentType="application/inkml+xml"/>
  <Override PartName="/ppt/ink/ink1182.xml" ContentType="application/inkml+xml"/>
  <Override PartName="/ppt/ink/ink1183.xml" ContentType="application/inkml+xml"/>
  <Override PartName="/ppt/ink/ink1184.xml" ContentType="application/inkml+xml"/>
  <Override PartName="/ppt/ink/ink1185.xml" ContentType="application/inkml+xml"/>
  <Override PartName="/ppt/ink/ink1186.xml" ContentType="application/inkml+xml"/>
  <Override PartName="/ppt/ink/ink1187.xml" ContentType="application/inkml+xml"/>
  <Override PartName="/ppt/ink/ink1188.xml" ContentType="application/inkml+xml"/>
  <Override PartName="/ppt/ink/ink1189.xml" ContentType="application/inkml+xml"/>
  <Override PartName="/ppt/ink/ink119.xml" ContentType="application/inkml+xml"/>
  <Override PartName="/ppt/ink/ink1190.xml" ContentType="application/inkml+xml"/>
  <Override PartName="/ppt/ink/ink1191.xml" ContentType="application/inkml+xml"/>
  <Override PartName="/ppt/ink/ink1192.xml" ContentType="application/inkml+xml"/>
  <Override PartName="/ppt/ink/ink1193.xml" ContentType="application/inkml+xml"/>
  <Override PartName="/ppt/ink/ink1194.xml" ContentType="application/inkml+xml"/>
  <Override PartName="/ppt/ink/ink1195.xml" ContentType="application/inkml+xml"/>
  <Override PartName="/ppt/ink/ink1196.xml" ContentType="application/inkml+xml"/>
  <Override PartName="/ppt/ink/ink1197.xml" ContentType="application/inkml+xml"/>
  <Override PartName="/ppt/ink/ink1198.xml" ContentType="application/inkml+xml"/>
  <Override PartName="/ppt/ink/ink1199.xml" ContentType="application/inkml+xml"/>
  <Override PartName="/ppt/ink/ink12.xml" ContentType="application/inkml+xml"/>
  <Override PartName="/ppt/ink/ink120.xml" ContentType="application/inkml+xml"/>
  <Override PartName="/ppt/ink/ink1200.xml" ContentType="application/inkml+xml"/>
  <Override PartName="/ppt/ink/ink1201.xml" ContentType="application/inkml+xml"/>
  <Override PartName="/ppt/ink/ink1202.xml" ContentType="application/inkml+xml"/>
  <Override PartName="/ppt/ink/ink1203.xml" ContentType="application/inkml+xml"/>
  <Override PartName="/ppt/ink/ink1204.xml" ContentType="application/inkml+xml"/>
  <Override PartName="/ppt/ink/ink1205.xml" ContentType="application/inkml+xml"/>
  <Override PartName="/ppt/ink/ink1206.xml" ContentType="application/inkml+xml"/>
  <Override PartName="/ppt/ink/ink1207.xml" ContentType="application/inkml+xml"/>
  <Override PartName="/ppt/ink/ink1208.xml" ContentType="application/inkml+xml"/>
  <Override PartName="/ppt/ink/ink1209.xml" ContentType="application/inkml+xml"/>
  <Override PartName="/ppt/ink/ink121.xml" ContentType="application/inkml+xml"/>
  <Override PartName="/ppt/ink/ink1210.xml" ContentType="application/inkml+xml"/>
  <Override PartName="/ppt/ink/ink1211.xml" ContentType="application/inkml+xml"/>
  <Override PartName="/ppt/ink/ink1212.xml" ContentType="application/inkml+xml"/>
  <Override PartName="/ppt/ink/ink1213.xml" ContentType="application/inkml+xml"/>
  <Override PartName="/ppt/ink/ink1214.xml" ContentType="application/inkml+xml"/>
  <Override PartName="/ppt/ink/ink1215.xml" ContentType="application/inkml+xml"/>
  <Override PartName="/ppt/ink/ink1216.xml" ContentType="application/inkml+xml"/>
  <Override PartName="/ppt/ink/ink1217.xml" ContentType="application/inkml+xml"/>
  <Override PartName="/ppt/ink/ink1218.xml" ContentType="application/inkml+xml"/>
  <Override PartName="/ppt/ink/ink1219.xml" ContentType="application/inkml+xml"/>
  <Override PartName="/ppt/ink/ink122.xml" ContentType="application/inkml+xml"/>
  <Override PartName="/ppt/ink/ink1220.xml" ContentType="application/inkml+xml"/>
  <Override PartName="/ppt/ink/ink1221.xml" ContentType="application/inkml+xml"/>
  <Override PartName="/ppt/ink/ink1222.xml" ContentType="application/inkml+xml"/>
  <Override PartName="/ppt/ink/ink1223.xml" ContentType="application/inkml+xml"/>
  <Override PartName="/ppt/ink/ink1224.xml" ContentType="application/inkml+xml"/>
  <Override PartName="/ppt/ink/ink1225.xml" ContentType="application/inkml+xml"/>
  <Override PartName="/ppt/ink/ink1226.xml" ContentType="application/inkml+xml"/>
  <Override PartName="/ppt/ink/ink1227.xml" ContentType="application/inkml+xml"/>
  <Override PartName="/ppt/ink/ink1228.xml" ContentType="application/inkml+xml"/>
  <Override PartName="/ppt/ink/ink1229.xml" ContentType="application/inkml+xml"/>
  <Override PartName="/ppt/ink/ink123.xml" ContentType="application/inkml+xml"/>
  <Override PartName="/ppt/ink/ink1230.xml" ContentType="application/inkml+xml"/>
  <Override PartName="/ppt/ink/ink1231.xml" ContentType="application/inkml+xml"/>
  <Override PartName="/ppt/ink/ink1232.xml" ContentType="application/inkml+xml"/>
  <Override PartName="/ppt/ink/ink1233.xml" ContentType="application/inkml+xml"/>
  <Override PartName="/ppt/ink/ink1234.xml" ContentType="application/inkml+xml"/>
  <Override PartName="/ppt/ink/ink1235.xml" ContentType="application/inkml+xml"/>
  <Override PartName="/ppt/ink/ink1236.xml" ContentType="application/inkml+xml"/>
  <Override PartName="/ppt/ink/ink1237.xml" ContentType="application/inkml+xml"/>
  <Override PartName="/ppt/ink/ink1238.xml" ContentType="application/inkml+xml"/>
  <Override PartName="/ppt/ink/ink1239.xml" ContentType="application/inkml+xml"/>
  <Override PartName="/ppt/ink/ink124.xml" ContentType="application/inkml+xml"/>
  <Override PartName="/ppt/ink/ink1240.xml" ContentType="application/inkml+xml"/>
  <Override PartName="/ppt/ink/ink1241.xml" ContentType="application/inkml+xml"/>
  <Override PartName="/ppt/ink/ink1242.xml" ContentType="application/inkml+xml"/>
  <Override PartName="/ppt/ink/ink1243.xml" ContentType="application/inkml+xml"/>
  <Override PartName="/ppt/ink/ink1244.xml" ContentType="application/inkml+xml"/>
  <Override PartName="/ppt/ink/ink1245.xml" ContentType="application/inkml+xml"/>
  <Override PartName="/ppt/ink/ink1246.xml" ContentType="application/inkml+xml"/>
  <Override PartName="/ppt/ink/ink1247.xml" ContentType="application/inkml+xml"/>
  <Override PartName="/ppt/ink/ink1248.xml" ContentType="application/inkml+xml"/>
  <Override PartName="/ppt/ink/ink1249.xml" ContentType="application/inkml+xml"/>
  <Override PartName="/ppt/ink/ink125.xml" ContentType="application/inkml+xml"/>
  <Override PartName="/ppt/ink/ink1250.xml" ContentType="application/inkml+xml"/>
  <Override PartName="/ppt/ink/ink1251.xml" ContentType="application/inkml+xml"/>
  <Override PartName="/ppt/ink/ink1252.xml" ContentType="application/inkml+xml"/>
  <Override PartName="/ppt/ink/ink1253.xml" ContentType="application/inkml+xml"/>
  <Override PartName="/ppt/ink/ink1254.xml" ContentType="application/inkml+xml"/>
  <Override PartName="/ppt/ink/ink1255.xml" ContentType="application/inkml+xml"/>
  <Override PartName="/ppt/ink/ink1256.xml" ContentType="application/inkml+xml"/>
  <Override PartName="/ppt/ink/ink1257.xml" ContentType="application/inkml+xml"/>
  <Override PartName="/ppt/ink/ink1258.xml" ContentType="application/inkml+xml"/>
  <Override PartName="/ppt/ink/ink1259.xml" ContentType="application/inkml+xml"/>
  <Override PartName="/ppt/ink/ink126.xml" ContentType="application/inkml+xml"/>
  <Override PartName="/ppt/ink/ink1260.xml" ContentType="application/inkml+xml"/>
  <Override PartName="/ppt/ink/ink1261.xml" ContentType="application/inkml+xml"/>
  <Override PartName="/ppt/ink/ink1262.xml" ContentType="application/inkml+xml"/>
  <Override PartName="/ppt/ink/ink1263.xml" ContentType="application/inkml+xml"/>
  <Override PartName="/ppt/ink/ink1264.xml" ContentType="application/inkml+xml"/>
  <Override PartName="/ppt/ink/ink1265.xml" ContentType="application/inkml+xml"/>
  <Override PartName="/ppt/ink/ink1266.xml" ContentType="application/inkml+xml"/>
  <Override PartName="/ppt/ink/ink1267.xml" ContentType="application/inkml+xml"/>
  <Override PartName="/ppt/ink/ink1268.xml" ContentType="application/inkml+xml"/>
  <Override PartName="/ppt/ink/ink1269.xml" ContentType="application/inkml+xml"/>
  <Override PartName="/ppt/ink/ink127.xml" ContentType="application/inkml+xml"/>
  <Override PartName="/ppt/ink/ink1270.xml" ContentType="application/inkml+xml"/>
  <Override PartName="/ppt/ink/ink1271.xml" ContentType="application/inkml+xml"/>
  <Override PartName="/ppt/ink/ink1272.xml" ContentType="application/inkml+xml"/>
  <Override PartName="/ppt/ink/ink1273.xml" ContentType="application/inkml+xml"/>
  <Override PartName="/ppt/ink/ink1274.xml" ContentType="application/inkml+xml"/>
  <Override PartName="/ppt/ink/ink1275.xml" ContentType="application/inkml+xml"/>
  <Override PartName="/ppt/ink/ink1276.xml" ContentType="application/inkml+xml"/>
  <Override PartName="/ppt/ink/ink1277.xml" ContentType="application/inkml+xml"/>
  <Override PartName="/ppt/ink/ink1278.xml" ContentType="application/inkml+xml"/>
  <Override PartName="/ppt/ink/ink1279.xml" ContentType="application/inkml+xml"/>
  <Override PartName="/ppt/ink/ink128.xml" ContentType="application/inkml+xml"/>
  <Override PartName="/ppt/ink/ink1280.xml" ContentType="application/inkml+xml"/>
  <Override PartName="/ppt/ink/ink1281.xml" ContentType="application/inkml+xml"/>
  <Override PartName="/ppt/ink/ink1282.xml" ContentType="application/inkml+xml"/>
  <Override PartName="/ppt/ink/ink1283.xml" ContentType="application/inkml+xml"/>
  <Override PartName="/ppt/ink/ink1284.xml" ContentType="application/inkml+xml"/>
  <Override PartName="/ppt/ink/ink1285.xml" ContentType="application/inkml+xml"/>
  <Override PartName="/ppt/ink/ink1286.xml" ContentType="application/inkml+xml"/>
  <Override PartName="/ppt/ink/ink1287.xml" ContentType="application/inkml+xml"/>
  <Override PartName="/ppt/ink/ink1288.xml" ContentType="application/inkml+xml"/>
  <Override PartName="/ppt/ink/ink1289.xml" ContentType="application/inkml+xml"/>
  <Override PartName="/ppt/ink/ink129.xml" ContentType="application/inkml+xml"/>
  <Override PartName="/ppt/ink/ink1290.xml" ContentType="application/inkml+xml"/>
  <Override PartName="/ppt/ink/ink1291.xml" ContentType="application/inkml+xml"/>
  <Override PartName="/ppt/ink/ink1292.xml" ContentType="application/inkml+xml"/>
  <Override PartName="/ppt/ink/ink1293.xml" ContentType="application/inkml+xml"/>
  <Override PartName="/ppt/ink/ink1294.xml" ContentType="application/inkml+xml"/>
  <Override PartName="/ppt/ink/ink1295.xml" ContentType="application/inkml+xml"/>
  <Override PartName="/ppt/ink/ink1296.xml" ContentType="application/inkml+xml"/>
  <Override PartName="/ppt/ink/ink1297.xml" ContentType="application/inkml+xml"/>
  <Override PartName="/ppt/ink/ink1298.xml" ContentType="application/inkml+xml"/>
  <Override PartName="/ppt/ink/ink1299.xml" ContentType="application/inkml+xml"/>
  <Override PartName="/ppt/ink/ink13.xml" ContentType="application/inkml+xml"/>
  <Override PartName="/ppt/ink/ink130.xml" ContentType="application/inkml+xml"/>
  <Override PartName="/ppt/ink/ink1300.xml" ContentType="application/inkml+xml"/>
  <Override PartName="/ppt/ink/ink1301.xml" ContentType="application/inkml+xml"/>
  <Override PartName="/ppt/ink/ink1302.xml" ContentType="application/inkml+xml"/>
  <Override PartName="/ppt/ink/ink1303.xml" ContentType="application/inkml+xml"/>
  <Override PartName="/ppt/ink/ink1304.xml" ContentType="application/inkml+xml"/>
  <Override PartName="/ppt/ink/ink1305.xml" ContentType="application/inkml+xml"/>
  <Override PartName="/ppt/ink/ink1306.xml" ContentType="application/inkml+xml"/>
  <Override PartName="/ppt/ink/ink1307.xml" ContentType="application/inkml+xml"/>
  <Override PartName="/ppt/ink/ink1308.xml" ContentType="application/inkml+xml"/>
  <Override PartName="/ppt/ink/ink1309.xml" ContentType="application/inkml+xml"/>
  <Override PartName="/ppt/ink/ink131.xml" ContentType="application/inkml+xml"/>
  <Override PartName="/ppt/ink/ink1310.xml" ContentType="application/inkml+xml"/>
  <Override PartName="/ppt/ink/ink1311.xml" ContentType="application/inkml+xml"/>
  <Override PartName="/ppt/ink/ink1312.xml" ContentType="application/inkml+xml"/>
  <Override PartName="/ppt/ink/ink1313.xml" ContentType="application/inkml+xml"/>
  <Override PartName="/ppt/ink/ink1314.xml" ContentType="application/inkml+xml"/>
  <Override PartName="/ppt/ink/ink1315.xml" ContentType="application/inkml+xml"/>
  <Override PartName="/ppt/ink/ink1316.xml" ContentType="application/inkml+xml"/>
  <Override PartName="/ppt/ink/ink1317.xml" ContentType="application/inkml+xml"/>
  <Override PartName="/ppt/ink/ink1318.xml" ContentType="application/inkml+xml"/>
  <Override PartName="/ppt/ink/ink1319.xml" ContentType="application/inkml+xml"/>
  <Override PartName="/ppt/ink/ink132.xml" ContentType="application/inkml+xml"/>
  <Override PartName="/ppt/ink/ink1320.xml" ContentType="application/inkml+xml"/>
  <Override PartName="/ppt/ink/ink1321.xml" ContentType="application/inkml+xml"/>
  <Override PartName="/ppt/ink/ink1322.xml" ContentType="application/inkml+xml"/>
  <Override PartName="/ppt/ink/ink1323.xml" ContentType="application/inkml+xml"/>
  <Override PartName="/ppt/ink/ink1324.xml" ContentType="application/inkml+xml"/>
  <Override PartName="/ppt/ink/ink1325.xml" ContentType="application/inkml+xml"/>
  <Override PartName="/ppt/ink/ink1326.xml" ContentType="application/inkml+xml"/>
  <Override PartName="/ppt/ink/ink1327.xml" ContentType="application/inkml+xml"/>
  <Override PartName="/ppt/ink/ink1328.xml" ContentType="application/inkml+xml"/>
  <Override PartName="/ppt/ink/ink1329.xml" ContentType="application/inkml+xml"/>
  <Override PartName="/ppt/ink/ink133.xml" ContentType="application/inkml+xml"/>
  <Override PartName="/ppt/ink/ink1330.xml" ContentType="application/inkml+xml"/>
  <Override PartName="/ppt/ink/ink1331.xml" ContentType="application/inkml+xml"/>
  <Override PartName="/ppt/ink/ink1332.xml" ContentType="application/inkml+xml"/>
  <Override PartName="/ppt/ink/ink1333.xml" ContentType="application/inkml+xml"/>
  <Override PartName="/ppt/ink/ink1334.xml" ContentType="application/inkml+xml"/>
  <Override PartName="/ppt/ink/ink1335.xml" ContentType="application/inkml+xml"/>
  <Override PartName="/ppt/ink/ink1336.xml" ContentType="application/inkml+xml"/>
  <Override PartName="/ppt/ink/ink1337.xml" ContentType="application/inkml+xml"/>
  <Override PartName="/ppt/ink/ink1338.xml" ContentType="application/inkml+xml"/>
  <Override PartName="/ppt/ink/ink1339.xml" ContentType="application/inkml+xml"/>
  <Override PartName="/ppt/ink/ink134.xml" ContentType="application/inkml+xml"/>
  <Override PartName="/ppt/ink/ink1340.xml" ContentType="application/inkml+xml"/>
  <Override PartName="/ppt/ink/ink1341.xml" ContentType="application/inkml+xml"/>
  <Override PartName="/ppt/ink/ink1342.xml" ContentType="application/inkml+xml"/>
  <Override PartName="/ppt/ink/ink1343.xml" ContentType="application/inkml+xml"/>
  <Override PartName="/ppt/ink/ink1344.xml" ContentType="application/inkml+xml"/>
  <Override PartName="/ppt/ink/ink1345.xml" ContentType="application/inkml+xml"/>
  <Override PartName="/ppt/ink/ink1346.xml" ContentType="application/inkml+xml"/>
  <Override PartName="/ppt/ink/ink1347.xml" ContentType="application/inkml+xml"/>
  <Override PartName="/ppt/ink/ink1348.xml" ContentType="application/inkml+xml"/>
  <Override PartName="/ppt/ink/ink1349.xml" ContentType="application/inkml+xml"/>
  <Override PartName="/ppt/ink/ink135.xml" ContentType="application/inkml+xml"/>
  <Override PartName="/ppt/ink/ink1350.xml" ContentType="application/inkml+xml"/>
  <Override PartName="/ppt/ink/ink1351.xml" ContentType="application/inkml+xml"/>
  <Override PartName="/ppt/ink/ink1352.xml" ContentType="application/inkml+xml"/>
  <Override PartName="/ppt/ink/ink1353.xml" ContentType="application/inkml+xml"/>
  <Override PartName="/ppt/ink/ink1354.xml" ContentType="application/inkml+xml"/>
  <Override PartName="/ppt/ink/ink1355.xml" ContentType="application/inkml+xml"/>
  <Override PartName="/ppt/ink/ink1356.xml" ContentType="application/inkml+xml"/>
  <Override PartName="/ppt/ink/ink1357.xml" ContentType="application/inkml+xml"/>
  <Override PartName="/ppt/ink/ink1358.xml" ContentType="application/inkml+xml"/>
  <Override PartName="/ppt/ink/ink1359.xml" ContentType="application/inkml+xml"/>
  <Override PartName="/ppt/ink/ink136.xml" ContentType="application/inkml+xml"/>
  <Override PartName="/ppt/ink/ink1360.xml" ContentType="application/inkml+xml"/>
  <Override PartName="/ppt/ink/ink1361.xml" ContentType="application/inkml+xml"/>
  <Override PartName="/ppt/ink/ink1362.xml" ContentType="application/inkml+xml"/>
  <Override PartName="/ppt/ink/ink1363.xml" ContentType="application/inkml+xml"/>
  <Override PartName="/ppt/ink/ink1364.xml" ContentType="application/inkml+xml"/>
  <Override PartName="/ppt/ink/ink1365.xml" ContentType="application/inkml+xml"/>
  <Override PartName="/ppt/ink/ink1366.xml" ContentType="application/inkml+xml"/>
  <Override PartName="/ppt/ink/ink1367.xml" ContentType="application/inkml+xml"/>
  <Override PartName="/ppt/ink/ink1368.xml" ContentType="application/inkml+xml"/>
  <Override PartName="/ppt/ink/ink1369.xml" ContentType="application/inkml+xml"/>
  <Override PartName="/ppt/ink/ink137.xml" ContentType="application/inkml+xml"/>
  <Override PartName="/ppt/ink/ink1370.xml" ContentType="application/inkml+xml"/>
  <Override PartName="/ppt/ink/ink1371.xml" ContentType="application/inkml+xml"/>
  <Override PartName="/ppt/ink/ink1372.xml" ContentType="application/inkml+xml"/>
  <Override PartName="/ppt/ink/ink1373.xml" ContentType="application/inkml+xml"/>
  <Override PartName="/ppt/ink/ink1374.xml" ContentType="application/inkml+xml"/>
  <Override PartName="/ppt/ink/ink1375.xml" ContentType="application/inkml+xml"/>
  <Override PartName="/ppt/ink/ink1376.xml" ContentType="application/inkml+xml"/>
  <Override PartName="/ppt/ink/ink1377.xml" ContentType="application/inkml+xml"/>
  <Override PartName="/ppt/ink/ink1378.xml" ContentType="application/inkml+xml"/>
  <Override PartName="/ppt/ink/ink1379.xml" ContentType="application/inkml+xml"/>
  <Override PartName="/ppt/ink/ink138.xml" ContentType="application/inkml+xml"/>
  <Override PartName="/ppt/ink/ink1380.xml" ContentType="application/inkml+xml"/>
  <Override PartName="/ppt/ink/ink1381.xml" ContentType="application/inkml+xml"/>
  <Override PartName="/ppt/ink/ink1382.xml" ContentType="application/inkml+xml"/>
  <Override PartName="/ppt/ink/ink1383.xml" ContentType="application/inkml+xml"/>
  <Override PartName="/ppt/ink/ink1384.xml" ContentType="application/inkml+xml"/>
  <Override PartName="/ppt/ink/ink1385.xml" ContentType="application/inkml+xml"/>
  <Override PartName="/ppt/ink/ink1386.xml" ContentType="application/inkml+xml"/>
  <Override PartName="/ppt/ink/ink1387.xml" ContentType="application/inkml+xml"/>
  <Override PartName="/ppt/ink/ink1388.xml" ContentType="application/inkml+xml"/>
  <Override PartName="/ppt/ink/ink1389.xml" ContentType="application/inkml+xml"/>
  <Override PartName="/ppt/ink/ink139.xml" ContentType="application/inkml+xml"/>
  <Override PartName="/ppt/ink/ink1390.xml" ContentType="application/inkml+xml"/>
  <Override PartName="/ppt/ink/ink1391.xml" ContentType="application/inkml+xml"/>
  <Override PartName="/ppt/ink/ink1392.xml" ContentType="application/inkml+xml"/>
  <Override PartName="/ppt/ink/ink1393.xml" ContentType="application/inkml+xml"/>
  <Override PartName="/ppt/ink/ink1394.xml" ContentType="application/inkml+xml"/>
  <Override PartName="/ppt/ink/ink1395.xml" ContentType="application/inkml+xml"/>
  <Override PartName="/ppt/ink/ink1396.xml" ContentType="application/inkml+xml"/>
  <Override PartName="/ppt/ink/ink1397.xml" ContentType="application/inkml+xml"/>
  <Override PartName="/ppt/ink/ink1398.xml" ContentType="application/inkml+xml"/>
  <Override PartName="/ppt/ink/ink1399.xml" ContentType="application/inkml+xml"/>
  <Override PartName="/ppt/ink/ink14.xml" ContentType="application/inkml+xml"/>
  <Override PartName="/ppt/ink/ink140.xml" ContentType="application/inkml+xml"/>
  <Override PartName="/ppt/ink/ink1400.xml" ContentType="application/inkml+xml"/>
  <Override PartName="/ppt/ink/ink1401.xml" ContentType="application/inkml+xml"/>
  <Override PartName="/ppt/ink/ink1402.xml" ContentType="application/inkml+xml"/>
  <Override PartName="/ppt/ink/ink1403.xml" ContentType="application/inkml+xml"/>
  <Override PartName="/ppt/ink/ink1404.xml" ContentType="application/inkml+xml"/>
  <Override PartName="/ppt/ink/ink1405.xml" ContentType="application/inkml+xml"/>
  <Override PartName="/ppt/ink/ink1406.xml" ContentType="application/inkml+xml"/>
  <Override PartName="/ppt/ink/ink1407.xml" ContentType="application/inkml+xml"/>
  <Override PartName="/ppt/ink/ink1408.xml" ContentType="application/inkml+xml"/>
  <Override PartName="/ppt/ink/ink1409.xml" ContentType="application/inkml+xml"/>
  <Override PartName="/ppt/ink/ink141.xml" ContentType="application/inkml+xml"/>
  <Override PartName="/ppt/ink/ink1410.xml" ContentType="application/inkml+xml"/>
  <Override PartName="/ppt/ink/ink1411.xml" ContentType="application/inkml+xml"/>
  <Override PartName="/ppt/ink/ink1412.xml" ContentType="application/inkml+xml"/>
  <Override PartName="/ppt/ink/ink1413.xml" ContentType="application/inkml+xml"/>
  <Override PartName="/ppt/ink/ink1414.xml" ContentType="application/inkml+xml"/>
  <Override PartName="/ppt/ink/ink1415.xml" ContentType="application/inkml+xml"/>
  <Override PartName="/ppt/ink/ink1416.xml" ContentType="application/inkml+xml"/>
  <Override PartName="/ppt/ink/ink1417.xml" ContentType="application/inkml+xml"/>
  <Override PartName="/ppt/ink/ink1418.xml" ContentType="application/inkml+xml"/>
  <Override PartName="/ppt/ink/ink1419.xml" ContentType="application/inkml+xml"/>
  <Override PartName="/ppt/ink/ink142.xml" ContentType="application/inkml+xml"/>
  <Override PartName="/ppt/ink/ink1420.xml" ContentType="application/inkml+xml"/>
  <Override PartName="/ppt/ink/ink1421.xml" ContentType="application/inkml+xml"/>
  <Override PartName="/ppt/ink/ink1422.xml" ContentType="application/inkml+xml"/>
  <Override PartName="/ppt/ink/ink1423.xml" ContentType="application/inkml+xml"/>
  <Override PartName="/ppt/ink/ink1424.xml" ContentType="application/inkml+xml"/>
  <Override PartName="/ppt/ink/ink1425.xml" ContentType="application/inkml+xml"/>
  <Override PartName="/ppt/ink/ink1426.xml" ContentType="application/inkml+xml"/>
  <Override PartName="/ppt/ink/ink1427.xml" ContentType="application/inkml+xml"/>
  <Override PartName="/ppt/ink/ink1428.xml" ContentType="application/inkml+xml"/>
  <Override PartName="/ppt/ink/ink1429.xml" ContentType="application/inkml+xml"/>
  <Override PartName="/ppt/ink/ink143.xml" ContentType="application/inkml+xml"/>
  <Override PartName="/ppt/ink/ink1430.xml" ContentType="application/inkml+xml"/>
  <Override PartName="/ppt/ink/ink1431.xml" ContentType="application/inkml+xml"/>
  <Override PartName="/ppt/ink/ink1432.xml" ContentType="application/inkml+xml"/>
  <Override PartName="/ppt/ink/ink1433.xml" ContentType="application/inkml+xml"/>
  <Override PartName="/ppt/ink/ink1434.xml" ContentType="application/inkml+xml"/>
  <Override PartName="/ppt/ink/ink1435.xml" ContentType="application/inkml+xml"/>
  <Override PartName="/ppt/ink/ink1436.xml" ContentType="application/inkml+xml"/>
  <Override PartName="/ppt/ink/ink1437.xml" ContentType="application/inkml+xml"/>
  <Override PartName="/ppt/ink/ink1438.xml" ContentType="application/inkml+xml"/>
  <Override PartName="/ppt/ink/ink1439.xml" ContentType="application/inkml+xml"/>
  <Override PartName="/ppt/ink/ink144.xml" ContentType="application/inkml+xml"/>
  <Override PartName="/ppt/ink/ink1440.xml" ContentType="application/inkml+xml"/>
  <Override PartName="/ppt/ink/ink1441.xml" ContentType="application/inkml+xml"/>
  <Override PartName="/ppt/ink/ink1442.xml" ContentType="application/inkml+xml"/>
  <Override PartName="/ppt/ink/ink1443.xml" ContentType="application/inkml+xml"/>
  <Override PartName="/ppt/ink/ink1444.xml" ContentType="application/inkml+xml"/>
  <Override PartName="/ppt/ink/ink1445.xml" ContentType="application/inkml+xml"/>
  <Override PartName="/ppt/ink/ink1446.xml" ContentType="application/inkml+xml"/>
  <Override PartName="/ppt/ink/ink1447.xml" ContentType="application/inkml+xml"/>
  <Override PartName="/ppt/ink/ink1448.xml" ContentType="application/inkml+xml"/>
  <Override PartName="/ppt/ink/ink1449.xml" ContentType="application/inkml+xml"/>
  <Override PartName="/ppt/ink/ink145.xml" ContentType="application/inkml+xml"/>
  <Override PartName="/ppt/ink/ink1450.xml" ContentType="application/inkml+xml"/>
  <Override PartName="/ppt/ink/ink1451.xml" ContentType="application/inkml+xml"/>
  <Override PartName="/ppt/ink/ink1452.xml" ContentType="application/inkml+xml"/>
  <Override PartName="/ppt/ink/ink1453.xml" ContentType="application/inkml+xml"/>
  <Override PartName="/ppt/ink/ink1454.xml" ContentType="application/inkml+xml"/>
  <Override PartName="/ppt/ink/ink1455.xml" ContentType="application/inkml+xml"/>
  <Override PartName="/ppt/ink/ink1456.xml" ContentType="application/inkml+xml"/>
  <Override PartName="/ppt/ink/ink1457.xml" ContentType="application/inkml+xml"/>
  <Override PartName="/ppt/ink/ink1458.xml" ContentType="application/inkml+xml"/>
  <Override PartName="/ppt/ink/ink1459.xml" ContentType="application/inkml+xml"/>
  <Override PartName="/ppt/ink/ink146.xml" ContentType="application/inkml+xml"/>
  <Override PartName="/ppt/ink/ink1460.xml" ContentType="application/inkml+xml"/>
  <Override PartName="/ppt/ink/ink1461.xml" ContentType="application/inkml+xml"/>
  <Override PartName="/ppt/ink/ink1462.xml" ContentType="application/inkml+xml"/>
  <Override PartName="/ppt/ink/ink1463.xml" ContentType="application/inkml+xml"/>
  <Override PartName="/ppt/ink/ink1464.xml" ContentType="application/inkml+xml"/>
  <Override PartName="/ppt/ink/ink1465.xml" ContentType="application/inkml+xml"/>
  <Override PartName="/ppt/ink/ink1466.xml" ContentType="application/inkml+xml"/>
  <Override PartName="/ppt/ink/ink1467.xml" ContentType="application/inkml+xml"/>
  <Override PartName="/ppt/ink/ink1468.xml" ContentType="application/inkml+xml"/>
  <Override PartName="/ppt/ink/ink1469.xml" ContentType="application/inkml+xml"/>
  <Override PartName="/ppt/ink/ink147.xml" ContentType="application/inkml+xml"/>
  <Override PartName="/ppt/ink/ink1470.xml" ContentType="application/inkml+xml"/>
  <Override PartName="/ppt/ink/ink1471.xml" ContentType="application/inkml+xml"/>
  <Override PartName="/ppt/ink/ink1472.xml" ContentType="application/inkml+xml"/>
  <Override PartName="/ppt/ink/ink1473.xml" ContentType="application/inkml+xml"/>
  <Override PartName="/ppt/ink/ink1474.xml" ContentType="application/inkml+xml"/>
  <Override PartName="/ppt/ink/ink1475.xml" ContentType="application/inkml+xml"/>
  <Override PartName="/ppt/ink/ink1476.xml" ContentType="application/inkml+xml"/>
  <Override PartName="/ppt/ink/ink1477.xml" ContentType="application/inkml+xml"/>
  <Override PartName="/ppt/ink/ink1478.xml" ContentType="application/inkml+xml"/>
  <Override PartName="/ppt/ink/ink1479.xml" ContentType="application/inkml+xml"/>
  <Override PartName="/ppt/ink/ink148.xml" ContentType="application/inkml+xml"/>
  <Override PartName="/ppt/ink/ink1480.xml" ContentType="application/inkml+xml"/>
  <Override PartName="/ppt/ink/ink1481.xml" ContentType="application/inkml+xml"/>
  <Override PartName="/ppt/ink/ink1482.xml" ContentType="application/inkml+xml"/>
  <Override PartName="/ppt/ink/ink1483.xml" ContentType="application/inkml+xml"/>
  <Override PartName="/ppt/ink/ink1484.xml" ContentType="application/inkml+xml"/>
  <Override PartName="/ppt/ink/ink1485.xml" ContentType="application/inkml+xml"/>
  <Override PartName="/ppt/ink/ink1486.xml" ContentType="application/inkml+xml"/>
  <Override PartName="/ppt/ink/ink1487.xml" ContentType="application/inkml+xml"/>
  <Override PartName="/ppt/ink/ink1488.xml" ContentType="application/inkml+xml"/>
  <Override PartName="/ppt/ink/ink1489.xml" ContentType="application/inkml+xml"/>
  <Override PartName="/ppt/ink/ink149.xml" ContentType="application/inkml+xml"/>
  <Override PartName="/ppt/ink/ink1490.xml" ContentType="application/inkml+xml"/>
  <Override PartName="/ppt/ink/ink1491.xml" ContentType="application/inkml+xml"/>
  <Override PartName="/ppt/ink/ink1492.xml" ContentType="application/inkml+xml"/>
  <Override PartName="/ppt/ink/ink1493.xml" ContentType="application/inkml+xml"/>
  <Override PartName="/ppt/ink/ink1494.xml" ContentType="application/inkml+xml"/>
  <Override PartName="/ppt/ink/ink1495.xml" ContentType="application/inkml+xml"/>
  <Override PartName="/ppt/ink/ink1496.xml" ContentType="application/inkml+xml"/>
  <Override PartName="/ppt/ink/ink1497.xml" ContentType="application/inkml+xml"/>
  <Override PartName="/ppt/ink/ink1498.xml" ContentType="application/inkml+xml"/>
  <Override PartName="/ppt/ink/ink1499.xml" ContentType="application/inkml+xml"/>
  <Override PartName="/ppt/ink/ink15.xml" ContentType="application/inkml+xml"/>
  <Override PartName="/ppt/ink/ink150.xml" ContentType="application/inkml+xml"/>
  <Override PartName="/ppt/ink/ink1500.xml" ContentType="application/inkml+xml"/>
  <Override PartName="/ppt/ink/ink1501.xml" ContentType="application/inkml+xml"/>
  <Override PartName="/ppt/ink/ink1502.xml" ContentType="application/inkml+xml"/>
  <Override PartName="/ppt/ink/ink1503.xml" ContentType="application/inkml+xml"/>
  <Override PartName="/ppt/ink/ink1504.xml" ContentType="application/inkml+xml"/>
  <Override PartName="/ppt/ink/ink1505.xml" ContentType="application/inkml+xml"/>
  <Override PartName="/ppt/ink/ink1506.xml" ContentType="application/inkml+xml"/>
  <Override PartName="/ppt/ink/ink1507.xml" ContentType="application/inkml+xml"/>
  <Override PartName="/ppt/ink/ink1508.xml" ContentType="application/inkml+xml"/>
  <Override PartName="/ppt/ink/ink1509.xml" ContentType="application/inkml+xml"/>
  <Override PartName="/ppt/ink/ink151.xml" ContentType="application/inkml+xml"/>
  <Override PartName="/ppt/ink/ink1510.xml" ContentType="application/inkml+xml"/>
  <Override PartName="/ppt/ink/ink1511.xml" ContentType="application/inkml+xml"/>
  <Override PartName="/ppt/ink/ink1512.xml" ContentType="application/inkml+xml"/>
  <Override PartName="/ppt/ink/ink1513.xml" ContentType="application/inkml+xml"/>
  <Override PartName="/ppt/ink/ink1514.xml" ContentType="application/inkml+xml"/>
  <Override PartName="/ppt/ink/ink1515.xml" ContentType="application/inkml+xml"/>
  <Override PartName="/ppt/ink/ink1516.xml" ContentType="application/inkml+xml"/>
  <Override PartName="/ppt/ink/ink1517.xml" ContentType="application/inkml+xml"/>
  <Override PartName="/ppt/ink/ink1518.xml" ContentType="application/inkml+xml"/>
  <Override PartName="/ppt/ink/ink1519.xml" ContentType="application/inkml+xml"/>
  <Override PartName="/ppt/ink/ink152.xml" ContentType="application/inkml+xml"/>
  <Override PartName="/ppt/ink/ink1520.xml" ContentType="application/inkml+xml"/>
  <Override PartName="/ppt/ink/ink1521.xml" ContentType="application/inkml+xml"/>
  <Override PartName="/ppt/ink/ink1522.xml" ContentType="application/inkml+xml"/>
  <Override PartName="/ppt/ink/ink1523.xml" ContentType="application/inkml+xml"/>
  <Override PartName="/ppt/ink/ink1524.xml" ContentType="application/inkml+xml"/>
  <Override PartName="/ppt/ink/ink1525.xml" ContentType="application/inkml+xml"/>
  <Override PartName="/ppt/ink/ink1526.xml" ContentType="application/inkml+xml"/>
  <Override PartName="/ppt/ink/ink1527.xml" ContentType="application/inkml+xml"/>
  <Override PartName="/ppt/ink/ink1528.xml" ContentType="application/inkml+xml"/>
  <Override PartName="/ppt/ink/ink1529.xml" ContentType="application/inkml+xml"/>
  <Override PartName="/ppt/ink/ink153.xml" ContentType="application/inkml+xml"/>
  <Override PartName="/ppt/ink/ink1530.xml" ContentType="application/inkml+xml"/>
  <Override PartName="/ppt/ink/ink1531.xml" ContentType="application/inkml+xml"/>
  <Override PartName="/ppt/ink/ink1532.xml" ContentType="application/inkml+xml"/>
  <Override PartName="/ppt/ink/ink1533.xml" ContentType="application/inkml+xml"/>
  <Override PartName="/ppt/ink/ink1534.xml" ContentType="application/inkml+xml"/>
  <Override PartName="/ppt/ink/ink1535.xml" ContentType="application/inkml+xml"/>
  <Override PartName="/ppt/ink/ink1536.xml" ContentType="application/inkml+xml"/>
  <Override PartName="/ppt/ink/ink1537.xml" ContentType="application/inkml+xml"/>
  <Override PartName="/ppt/ink/ink1538.xml" ContentType="application/inkml+xml"/>
  <Override PartName="/ppt/ink/ink1539.xml" ContentType="application/inkml+xml"/>
  <Override PartName="/ppt/ink/ink154.xml" ContentType="application/inkml+xml"/>
  <Override PartName="/ppt/ink/ink1540.xml" ContentType="application/inkml+xml"/>
  <Override PartName="/ppt/ink/ink1541.xml" ContentType="application/inkml+xml"/>
  <Override PartName="/ppt/ink/ink1542.xml" ContentType="application/inkml+xml"/>
  <Override PartName="/ppt/ink/ink1543.xml" ContentType="application/inkml+xml"/>
  <Override PartName="/ppt/ink/ink1544.xml" ContentType="application/inkml+xml"/>
  <Override PartName="/ppt/ink/ink1545.xml" ContentType="application/inkml+xml"/>
  <Override PartName="/ppt/ink/ink1546.xml" ContentType="application/inkml+xml"/>
  <Override PartName="/ppt/ink/ink1547.xml" ContentType="application/inkml+xml"/>
  <Override PartName="/ppt/ink/ink1548.xml" ContentType="application/inkml+xml"/>
  <Override PartName="/ppt/ink/ink1549.xml" ContentType="application/inkml+xml"/>
  <Override PartName="/ppt/ink/ink155.xml" ContentType="application/inkml+xml"/>
  <Override PartName="/ppt/ink/ink1550.xml" ContentType="application/inkml+xml"/>
  <Override PartName="/ppt/ink/ink1551.xml" ContentType="application/inkml+xml"/>
  <Override PartName="/ppt/ink/ink1552.xml" ContentType="application/inkml+xml"/>
  <Override PartName="/ppt/ink/ink1553.xml" ContentType="application/inkml+xml"/>
  <Override PartName="/ppt/ink/ink1554.xml" ContentType="application/inkml+xml"/>
  <Override PartName="/ppt/ink/ink1555.xml" ContentType="application/inkml+xml"/>
  <Override PartName="/ppt/ink/ink1556.xml" ContentType="application/inkml+xml"/>
  <Override PartName="/ppt/ink/ink1557.xml" ContentType="application/inkml+xml"/>
  <Override PartName="/ppt/ink/ink1558.xml" ContentType="application/inkml+xml"/>
  <Override PartName="/ppt/ink/ink1559.xml" ContentType="application/inkml+xml"/>
  <Override PartName="/ppt/ink/ink156.xml" ContentType="application/inkml+xml"/>
  <Override PartName="/ppt/ink/ink1560.xml" ContentType="application/inkml+xml"/>
  <Override PartName="/ppt/ink/ink1561.xml" ContentType="application/inkml+xml"/>
  <Override PartName="/ppt/ink/ink1562.xml" ContentType="application/inkml+xml"/>
  <Override PartName="/ppt/ink/ink1563.xml" ContentType="application/inkml+xml"/>
  <Override PartName="/ppt/ink/ink1564.xml" ContentType="application/inkml+xml"/>
  <Override PartName="/ppt/ink/ink1565.xml" ContentType="application/inkml+xml"/>
  <Override PartName="/ppt/ink/ink1566.xml" ContentType="application/inkml+xml"/>
  <Override PartName="/ppt/ink/ink1567.xml" ContentType="application/inkml+xml"/>
  <Override PartName="/ppt/ink/ink1568.xml" ContentType="application/inkml+xml"/>
  <Override PartName="/ppt/ink/ink1569.xml" ContentType="application/inkml+xml"/>
  <Override PartName="/ppt/ink/ink157.xml" ContentType="application/inkml+xml"/>
  <Override PartName="/ppt/ink/ink1570.xml" ContentType="application/inkml+xml"/>
  <Override PartName="/ppt/ink/ink1571.xml" ContentType="application/inkml+xml"/>
  <Override PartName="/ppt/ink/ink1572.xml" ContentType="application/inkml+xml"/>
  <Override PartName="/ppt/ink/ink1573.xml" ContentType="application/inkml+xml"/>
  <Override PartName="/ppt/ink/ink1574.xml" ContentType="application/inkml+xml"/>
  <Override PartName="/ppt/ink/ink1575.xml" ContentType="application/inkml+xml"/>
  <Override PartName="/ppt/ink/ink1576.xml" ContentType="application/inkml+xml"/>
  <Override PartName="/ppt/ink/ink1577.xml" ContentType="application/inkml+xml"/>
  <Override PartName="/ppt/ink/ink1578.xml" ContentType="application/inkml+xml"/>
  <Override PartName="/ppt/ink/ink1579.xml" ContentType="application/inkml+xml"/>
  <Override PartName="/ppt/ink/ink158.xml" ContentType="application/inkml+xml"/>
  <Override PartName="/ppt/ink/ink1580.xml" ContentType="application/inkml+xml"/>
  <Override PartName="/ppt/ink/ink1581.xml" ContentType="application/inkml+xml"/>
  <Override PartName="/ppt/ink/ink1582.xml" ContentType="application/inkml+xml"/>
  <Override PartName="/ppt/ink/ink1583.xml" ContentType="application/inkml+xml"/>
  <Override PartName="/ppt/ink/ink1584.xml" ContentType="application/inkml+xml"/>
  <Override PartName="/ppt/ink/ink1585.xml" ContentType="application/inkml+xml"/>
  <Override PartName="/ppt/ink/ink1586.xml" ContentType="application/inkml+xml"/>
  <Override PartName="/ppt/ink/ink1587.xml" ContentType="application/inkml+xml"/>
  <Override PartName="/ppt/ink/ink1588.xml" ContentType="application/inkml+xml"/>
  <Override PartName="/ppt/ink/ink1589.xml" ContentType="application/inkml+xml"/>
  <Override PartName="/ppt/ink/ink159.xml" ContentType="application/inkml+xml"/>
  <Override PartName="/ppt/ink/ink1590.xml" ContentType="application/inkml+xml"/>
  <Override PartName="/ppt/ink/ink1591.xml" ContentType="application/inkml+xml"/>
  <Override PartName="/ppt/ink/ink1592.xml" ContentType="application/inkml+xml"/>
  <Override PartName="/ppt/ink/ink1593.xml" ContentType="application/inkml+xml"/>
  <Override PartName="/ppt/ink/ink1594.xml" ContentType="application/inkml+xml"/>
  <Override PartName="/ppt/ink/ink1595.xml" ContentType="application/inkml+xml"/>
  <Override PartName="/ppt/ink/ink1596.xml" ContentType="application/inkml+xml"/>
  <Override PartName="/ppt/ink/ink1597.xml" ContentType="application/inkml+xml"/>
  <Override PartName="/ppt/ink/ink1598.xml" ContentType="application/inkml+xml"/>
  <Override PartName="/ppt/ink/ink1599.xml" ContentType="application/inkml+xml"/>
  <Override PartName="/ppt/ink/ink16.xml" ContentType="application/inkml+xml"/>
  <Override PartName="/ppt/ink/ink160.xml" ContentType="application/inkml+xml"/>
  <Override PartName="/ppt/ink/ink1600.xml" ContentType="application/inkml+xml"/>
  <Override PartName="/ppt/ink/ink1601.xml" ContentType="application/inkml+xml"/>
  <Override PartName="/ppt/ink/ink1602.xml" ContentType="application/inkml+xml"/>
  <Override PartName="/ppt/ink/ink1603.xml" ContentType="application/inkml+xml"/>
  <Override PartName="/ppt/ink/ink1604.xml" ContentType="application/inkml+xml"/>
  <Override PartName="/ppt/ink/ink1605.xml" ContentType="application/inkml+xml"/>
  <Override PartName="/ppt/ink/ink1606.xml" ContentType="application/inkml+xml"/>
  <Override PartName="/ppt/ink/ink1607.xml" ContentType="application/inkml+xml"/>
  <Override PartName="/ppt/ink/ink1608.xml" ContentType="application/inkml+xml"/>
  <Override PartName="/ppt/ink/ink1609.xml" ContentType="application/inkml+xml"/>
  <Override PartName="/ppt/ink/ink161.xml" ContentType="application/inkml+xml"/>
  <Override PartName="/ppt/ink/ink1610.xml" ContentType="application/inkml+xml"/>
  <Override PartName="/ppt/ink/ink1611.xml" ContentType="application/inkml+xml"/>
  <Override PartName="/ppt/ink/ink1612.xml" ContentType="application/inkml+xml"/>
  <Override PartName="/ppt/ink/ink1613.xml" ContentType="application/inkml+xml"/>
  <Override PartName="/ppt/ink/ink1614.xml" ContentType="application/inkml+xml"/>
  <Override PartName="/ppt/ink/ink1615.xml" ContentType="application/inkml+xml"/>
  <Override PartName="/ppt/ink/ink1616.xml" ContentType="application/inkml+xml"/>
  <Override PartName="/ppt/ink/ink1617.xml" ContentType="application/inkml+xml"/>
  <Override PartName="/ppt/ink/ink1618.xml" ContentType="application/inkml+xml"/>
  <Override PartName="/ppt/ink/ink1619.xml" ContentType="application/inkml+xml"/>
  <Override PartName="/ppt/ink/ink162.xml" ContentType="application/inkml+xml"/>
  <Override PartName="/ppt/ink/ink1620.xml" ContentType="application/inkml+xml"/>
  <Override PartName="/ppt/ink/ink1621.xml" ContentType="application/inkml+xml"/>
  <Override PartName="/ppt/ink/ink1622.xml" ContentType="application/inkml+xml"/>
  <Override PartName="/ppt/ink/ink1623.xml" ContentType="application/inkml+xml"/>
  <Override PartName="/ppt/ink/ink1624.xml" ContentType="application/inkml+xml"/>
  <Override PartName="/ppt/ink/ink1625.xml" ContentType="application/inkml+xml"/>
  <Override PartName="/ppt/ink/ink1626.xml" ContentType="application/inkml+xml"/>
  <Override PartName="/ppt/ink/ink1627.xml" ContentType="application/inkml+xml"/>
  <Override PartName="/ppt/ink/ink1628.xml" ContentType="application/inkml+xml"/>
  <Override PartName="/ppt/ink/ink1629.xml" ContentType="application/inkml+xml"/>
  <Override PartName="/ppt/ink/ink163.xml" ContentType="application/inkml+xml"/>
  <Override PartName="/ppt/ink/ink1630.xml" ContentType="application/inkml+xml"/>
  <Override PartName="/ppt/ink/ink1631.xml" ContentType="application/inkml+xml"/>
  <Override PartName="/ppt/ink/ink1632.xml" ContentType="application/inkml+xml"/>
  <Override PartName="/ppt/ink/ink1633.xml" ContentType="application/inkml+xml"/>
  <Override PartName="/ppt/ink/ink1634.xml" ContentType="application/inkml+xml"/>
  <Override PartName="/ppt/ink/ink1635.xml" ContentType="application/inkml+xml"/>
  <Override PartName="/ppt/ink/ink1636.xml" ContentType="application/inkml+xml"/>
  <Override PartName="/ppt/ink/ink1637.xml" ContentType="application/inkml+xml"/>
  <Override PartName="/ppt/ink/ink1638.xml" ContentType="application/inkml+xml"/>
  <Override PartName="/ppt/ink/ink1639.xml" ContentType="application/inkml+xml"/>
  <Override PartName="/ppt/ink/ink164.xml" ContentType="application/inkml+xml"/>
  <Override PartName="/ppt/ink/ink1640.xml" ContentType="application/inkml+xml"/>
  <Override PartName="/ppt/ink/ink1641.xml" ContentType="application/inkml+xml"/>
  <Override PartName="/ppt/ink/ink1642.xml" ContentType="application/inkml+xml"/>
  <Override PartName="/ppt/ink/ink1643.xml" ContentType="application/inkml+xml"/>
  <Override PartName="/ppt/ink/ink1644.xml" ContentType="application/inkml+xml"/>
  <Override PartName="/ppt/ink/ink1645.xml" ContentType="application/inkml+xml"/>
  <Override PartName="/ppt/ink/ink1646.xml" ContentType="application/inkml+xml"/>
  <Override PartName="/ppt/ink/ink1647.xml" ContentType="application/inkml+xml"/>
  <Override PartName="/ppt/ink/ink1648.xml" ContentType="application/inkml+xml"/>
  <Override PartName="/ppt/ink/ink1649.xml" ContentType="application/inkml+xml"/>
  <Override PartName="/ppt/ink/ink165.xml" ContentType="application/inkml+xml"/>
  <Override PartName="/ppt/ink/ink1650.xml" ContentType="application/inkml+xml"/>
  <Override PartName="/ppt/ink/ink1651.xml" ContentType="application/inkml+xml"/>
  <Override PartName="/ppt/ink/ink1652.xml" ContentType="application/inkml+xml"/>
  <Override PartName="/ppt/ink/ink1653.xml" ContentType="application/inkml+xml"/>
  <Override PartName="/ppt/ink/ink1654.xml" ContentType="application/inkml+xml"/>
  <Override PartName="/ppt/ink/ink1655.xml" ContentType="application/inkml+xml"/>
  <Override PartName="/ppt/ink/ink1656.xml" ContentType="application/inkml+xml"/>
  <Override PartName="/ppt/ink/ink1657.xml" ContentType="application/inkml+xml"/>
  <Override PartName="/ppt/ink/ink1658.xml" ContentType="application/inkml+xml"/>
  <Override PartName="/ppt/ink/ink1659.xml" ContentType="application/inkml+xml"/>
  <Override PartName="/ppt/ink/ink166.xml" ContentType="application/inkml+xml"/>
  <Override PartName="/ppt/ink/ink1660.xml" ContentType="application/inkml+xml"/>
  <Override PartName="/ppt/ink/ink1661.xml" ContentType="application/inkml+xml"/>
  <Override PartName="/ppt/ink/ink1662.xml" ContentType="application/inkml+xml"/>
  <Override PartName="/ppt/ink/ink1663.xml" ContentType="application/inkml+xml"/>
  <Override PartName="/ppt/ink/ink1664.xml" ContentType="application/inkml+xml"/>
  <Override PartName="/ppt/ink/ink1665.xml" ContentType="application/inkml+xml"/>
  <Override PartName="/ppt/ink/ink1666.xml" ContentType="application/inkml+xml"/>
  <Override PartName="/ppt/ink/ink1667.xml" ContentType="application/inkml+xml"/>
  <Override PartName="/ppt/ink/ink1668.xml" ContentType="application/inkml+xml"/>
  <Override PartName="/ppt/ink/ink1669.xml" ContentType="application/inkml+xml"/>
  <Override PartName="/ppt/ink/ink167.xml" ContentType="application/inkml+xml"/>
  <Override PartName="/ppt/ink/ink1670.xml" ContentType="application/inkml+xml"/>
  <Override PartName="/ppt/ink/ink1671.xml" ContentType="application/inkml+xml"/>
  <Override PartName="/ppt/ink/ink1672.xml" ContentType="application/inkml+xml"/>
  <Override PartName="/ppt/ink/ink1673.xml" ContentType="application/inkml+xml"/>
  <Override PartName="/ppt/ink/ink1674.xml" ContentType="application/inkml+xml"/>
  <Override PartName="/ppt/ink/ink1675.xml" ContentType="application/inkml+xml"/>
  <Override PartName="/ppt/ink/ink1676.xml" ContentType="application/inkml+xml"/>
  <Override PartName="/ppt/ink/ink1677.xml" ContentType="application/inkml+xml"/>
  <Override PartName="/ppt/ink/ink1678.xml" ContentType="application/inkml+xml"/>
  <Override PartName="/ppt/ink/ink1679.xml" ContentType="application/inkml+xml"/>
  <Override PartName="/ppt/ink/ink168.xml" ContentType="application/inkml+xml"/>
  <Override PartName="/ppt/ink/ink1680.xml" ContentType="application/inkml+xml"/>
  <Override PartName="/ppt/ink/ink1681.xml" ContentType="application/inkml+xml"/>
  <Override PartName="/ppt/ink/ink1682.xml" ContentType="application/inkml+xml"/>
  <Override PartName="/ppt/ink/ink1683.xml" ContentType="application/inkml+xml"/>
  <Override PartName="/ppt/ink/ink1684.xml" ContentType="application/inkml+xml"/>
  <Override PartName="/ppt/ink/ink1685.xml" ContentType="application/inkml+xml"/>
  <Override PartName="/ppt/ink/ink1686.xml" ContentType="application/inkml+xml"/>
  <Override PartName="/ppt/ink/ink1687.xml" ContentType="application/inkml+xml"/>
  <Override PartName="/ppt/ink/ink1688.xml" ContentType="application/inkml+xml"/>
  <Override PartName="/ppt/ink/ink1689.xml" ContentType="application/inkml+xml"/>
  <Override PartName="/ppt/ink/ink169.xml" ContentType="application/inkml+xml"/>
  <Override PartName="/ppt/ink/ink1690.xml" ContentType="application/inkml+xml"/>
  <Override PartName="/ppt/ink/ink1691.xml" ContentType="application/inkml+xml"/>
  <Override PartName="/ppt/ink/ink1692.xml" ContentType="application/inkml+xml"/>
  <Override PartName="/ppt/ink/ink1693.xml" ContentType="application/inkml+xml"/>
  <Override PartName="/ppt/ink/ink1694.xml" ContentType="application/inkml+xml"/>
  <Override PartName="/ppt/ink/ink1695.xml" ContentType="application/inkml+xml"/>
  <Override PartName="/ppt/ink/ink1696.xml" ContentType="application/inkml+xml"/>
  <Override PartName="/ppt/ink/ink1697.xml" ContentType="application/inkml+xml"/>
  <Override PartName="/ppt/ink/ink1698.xml" ContentType="application/inkml+xml"/>
  <Override PartName="/ppt/ink/ink1699.xml" ContentType="application/inkml+xml"/>
  <Override PartName="/ppt/ink/ink17.xml" ContentType="application/inkml+xml"/>
  <Override PartName="/ppt/ink/ink170.xml" ContentType="application/inkml+xml"/>
  <Override PartName="/ppt/ink/ink1700.xml" ContentType="application/inkml+xml"/>
  <Override PartName="/ppt/ink/ink1701.xml" ContentType="application/inkml+xml"/>
  <Override PartName="/ppt/ink/ink1702.xml" ContentType="application/inkml+xml"/>
  <Override PartName="/ppt/ink/ink1703.xml" ContentType="application/inkml+xml"/>
  <Override PartName="/ppt/ink/ink1704.xml" ContentType="application/inkml+xml"/>
  <Override PartName="/ppt/ink/ink1705.xml" ContentType="application/inkml+xml"/>
  <Override PartName="/ppt/ink/ink1706.xml" ContentType="application/inkml+xml"/>
  <Override PartName="/ppt/ink/ink1707.xml" ContentType="application/inkml+xml"/>
  <Override PartName="/ppt/ink/ink1708.xml" ContentType="application/inkml+xml"/>
  <Override PartName="/ppt/ink/ink1709.xml" ContentType="application/inkml+xml"/>
  <Override PartName="/ppt/ink/ink171.xml" ContentType="application/inkml+xml"/>
  <Override PartName="/ppt/ink/ink1710.xml" ContentType="application/inkml+xml"/>
  <Override PartName="/ppt/ink/ink1711.xml" ContentType="application/inkml+xml"/>
  <Override PartName="/ppt/ink/ink1712.xml" ContentType="application/inkml+xml"/>
  <Override PartName="/ppt/ink/ink1713.xml" ContentType="application/inkml+xml"/>
  <Override PartName="/ppt/ink/ink1714.xml" ContentType="application/inkml+xml"/>
  <Override PartName="/ppt/ink/ink1715.xml" ContentType="application/inkml+xml"/>
  <Override PartName="/ppt/ink/ink1716.xml" ContentType="application/inkml+xml"/>
  <Override PartName="/ppt/ink/ink1717.xml" ContentType="application/inkml+xml"/>
  <Override PartName="/ppt/ink/ink1718.xml" ContentType="application/inkml+xml"/>
  <Override PartName="/ppt/ink/ink1719.xml" ContentType="application/inkml+xml"/>
  <Override PartName="/ppt/ink/ink172.xml" ContentType="application/inkml+xml"/>
  <Override PartName="/ppt/ink/ink1720.xml" ContentType="application/inkml+xml"/>
  <Override PartName="/ppt/ink/ink1721.xml" ContentType="application/inkml+xml"/>
  <Override PartName="/ppt/ink/ink1722.xml" ContentType="application/inkml+xml"/>
  <Override PartName="/ppt/ink/ink1723.xml" ContentType="application/inkml+xml"/>
  <Override PartName="/ppt/ink/ink1724.xml" ContentType="application/inkml+xml"/>
  <Override PartName="/ppt/ink/ink1725.xml" ContentType="application/inkml+xml"/>
  <Override PartName="/ppt/ink/ink1726.xml" ContentType="application/inkml+xml"/>
  <Override PartName="/ppt/ink/ink1727.xml" ContentType="application/inkml+xml"/>
  <Override PartName="/ppt/ink/ink1728.xml" ContentType="application/inkml+xml"/>
  <Override PartName="/ppt/ink/ink1729.xml" ContentType="application/inkml+xml"/>
  <Override PartName="/ppt/ink/ink173.xml" ContentType="application/inkml+xml"/>
  <Override PartName="/ppt/ink/ink1730.xml" ContentType="application/inkml+xml"/>
  <Override PartName="/ppt/ink/ink1731.xml" ContentType="application/inkml+xml"/>
  <Override PartName="/ppt/ink/ink1732.xml" ContentType="application/inkml+xml"/>
  <Override PartName="/ppt/ink/ink1733.xml" ContentType="application/inkml+xml"/>
  <Override PartName="/ppt/ink/ink1734.xml" ContentType="application/inkml+xml"/>
  <Override PartName="/ppt/ink/ink1735.xml" ContentType="application/inkml+xml"/>
  <Override PartName="/ppt/ink/ink1736.xml" ContentType="application/inkml+xml"/>
  <Override PartName="/ppt/ink/ink1737.xml" ContentType="application/inkml+xml"/>
  <Override PartName="/ppt/ink/ink1738.xml" ContentType="application/inkml+xml"/>
  <Override PartName="/ppt/ink/ink1739.xml" ContentType="application/inkml+xml"/>
  <Override PartName="/ppt/ink/ink174.xml" ContentType="application/inkml+xml"/>
  <Override PartName="/ppt/ink/ink1740.xml" ContentType="application/inkml+xml"/>
  <Override PartName="/ppt/ink/ink1741.xml" ContentType="application/inkml+xml"/>
  <Override PartName="/ppt/ink/ink1742.xml" ContentType="application/inkml+xml"/>
  <Override PartName="/ppt/ink/ink1743.xml" ContentType="application/inkml+xml"/>
  <Override PartName="/ppt/ink/ink1744.xml" ContentType="application/inkml+xml"/>
  <Override PartName="/ppt/ink/ink1745.xml" ContentType="application/inkml+xml"/>
  <Override PartName="/ppt/ink/ink1746.xml" ContentType="application/inkml+xml"/>
  <Override PartName="/ppt/ink/ink1747.xml" ContentType="application/inkml+xml"/>
  <Override PartName="/ppt/ink/ink1748.xml" ContentType="application/inkml+xml"/>
  <Override PartName="/ppt/ink/ink1749.xml" ContentType="application/inkml+xml"/>
  <Override PartName="/ppt/ink/ink175.xml" ContentType="application/inkml+xml"/>
  <Override PartName="/ppt/ink/ink1750.xml" ContentType="application/inkml+xml"/>
  <Override PartName="/ppt/ink/ink1751.xml" ContentType="application/inkml+xml"/>
  <Override PartName="/ppt/ink/ink1752.xml" ContentType="application/inkml+xml"/>
  <Override PartName="/ppt/ink/ink1753.xml" ContentType="application/inkml+xml"/>
  <Override PartName="/ppt/ink/ink1754.xml" ContentType="application/inkml+xml"/>
  <Override PartName="/ppt/ink/ink1755.xml" ContentType="application/inkml+xml"/>
  <Override PartName="/ppt/ink/ink1756.xml" ContentType="application/inkml+xml"/>
  <Override PartName="/ppt/ink/ink1757.xml" ContentType="application/inkml+xml"/>
  <Override PartName="/ppt/ink/ink1758.xml" ContentType="application/inkml+xml"/>
  <Override PartName="/ppt/ink/ink1759.xml" ContentType="application/inkml+xml"/>
  <Override PartName="/ppt/ink/ink176.xml" ContentType="application/inkml+xml"/>
  <Override PartName="/ppt/ink/ink1760.xml" ContentType="application/inkml+xml"/>
  <Override PartName="/ppt/ink/ink1761.xml" ContentType="application/inkml+xml"/>
  <Override PartName="/ppt/ink/ink1762.xml" ContentType="application/inkml+xml"/>
  <Override PartName="/ppt/ink/ink1763.xml" ContentType="application/inkml+xml"/>
  <Override PartName="/ppt/ink/ink1764.xml" ContentType="application/inkml+xml"/>
  <Override PartName="/ppt/ink/ink1765.xml" ContentType="application/inkml+xml"/>
  <Override PartName="/ppt/ink/ink1766.xml" ContentType="application/inkml+xml"/>
  <Override PartName="/ppt/ink/ink1767.xml" ContentType="application/inkml+xml"/>
  <Override PartName="/ppt/ink/ink1768.xml" ContentType="application/inkml+xml"/>
  <Override PartName="/ppt/ink/ink1769.xml" ContentType="application/inkml+xml"/>
  <Override PartName="/ppt/ink/ink177.xml" ContentType="application/inkml+xml"/>
  <Override PartName="/ppt/ink/ink1770.xml" ContentType="application/inkml+xml"/>
  <Override PartName="/ppt/ink/ink1771.xml" ContentType="application/inkml+xml"/>
  <Override PartName="/ppt/ink/ink1772.xml" ContentType="application/inkml+xml"/>
  <Override PartName="/ppt/ink/ink1773.xml" ContentType="application/inkml+xml"/>
  <Override PartName="/ppt/ink/ink1774.xml" ContentType="application/inkml+xml"/>
  <Override PartName="/ppt/ink/ink1775.xml" ContentType="application/inkml+xml"/>
  <Override PartName="/ppt/ink/ink1776.xml" ContentType="application/inkml+xml"/>
  <Override PartName="/ppt/ink/ink1777.xml" ContentType="application/inkml+xml"/>
  <Override PartName="/ppt/ink/ink1778.xml" ContentType="application/inkml+xml"/>
  <Override PartName="/ppt/ink/ink1779.xml" ContentType="application/inkml+xml"/>
  <Override PartName="/ppt/ink/ink178.xml" ContentType="application/inkml+xml"/>
  <Override PartName="/ppt/ink/ink1780.xml" ContentType="application/inkml+xml"/>
  <Override PartName="/ppt/ink/ink1781.xml" ContentType="application/inkml+xml"/>
  <Override PartName="/ppt/ink/ink1782.xml" ContentType="application/inkml+xml"/>
  <Override PartName="/ppt/ink/ink1783.xml" ContentType="application/inkml+xml"/>
  <Override PartName="/ppt/ink/ink1784.xml" ContentType="application/inkml+xml"/>
  <Override PartName="/ppt/ink/ink1785.xml" ContentType="application/inkml+xml"/>
  <Override PartName="/ppt/ink/ink1786.xml" ContentType="application/inkml+xml"/>
  <Override PartName="/ppt/ink/ink1787.xml" ContentType="application/inkml+xml"/>
  <Override PartName="/ppt/ink/ink1788.xml" ContentType="application/inkml+xml"/>
  <Override PartName="/ppt/ink/ink1789.xml" ContentType="application/inkml+xml"/>
  <Override PartName="/ppt/ink/ink179.xml" ContentType="application/inkml+xml"/>
  <Override PartName="/ppt/ink/ink1790.xml" ContentType="application/inkml+xml"/>
  <Override PartName="/ppt/ink/ink1791.xml" ContentType="application/inkml+xml"/>
  <Override PartName="/ppt/ink/ink1792.xml" ContentType="application/inkml+xml"/>
  <Override PartName="/ppt/ink/ink1793.xml" ContentType="application/inkml+xml"/>
  <Override PartName="/ppt/ink/ink1794.xml" ContentType="application/inkml+xml"/>
  <Override PartName="/ppt/ink/ink1795.xml" ContentType="application/inkml+xml"/>
  <Override PartName="/ppt/ink/ink1796.xml" ContentType="application/inkml+xml"/>
  <Override PartName="/ppt/ink/ink1797.xml" ContentType="application/inkml+xml"/>
  <Override PartName="/ppt/ink/ink1798.xml" ContentType="application/inkml+xml"/>
  <Override PartName="/ppt/ink/ink1799.xml" ContentType="application/inkml+xml"/>
  <Override PartName="/ppt/ink/ink18.xml" ContentType="application/inkml+xml"/>
  <Override PartName="/ppt/ink/ink180.xml" ContentType="application/inkml+xml"/>
  <Override PartName="/ppt/ink/ink1800.xml" ContentType="application/inkml+xml"/>
  <Override PartName="/ppt/ink/ink1801.xml" ContentType="application/inkml+xml"/>
  <Override PartName="/ppt/ink/ink1802.xml" ContentType="application/inkml+xml"/>
  <Override PartName="/ppt/ink/ink1803.xml" ContentType="application/inkml+xml"/>
  <Override PartName="/ppt/ink/ink1804.xml" ContentType="application/inkml+xml"/>
  <Override PartName="/ppt/ink/ink1805.xml" ContentType="application/inkml+xml"/>
  <Override PartName="/ppt/ink/ink1806.xml" ContentType="application/inkml+xml"/>
  <Override PartName="/ppt/ink/ink1807.xml" ContentType="application/inkml+xml"/>
  <Override PartName="/ppt/ink/ink1808.xml" ContentType="application/inkml+xml"/>
  <Override PartName="/ppt/ink/ink1809.xml" ContentType="application/inkml+xml"/>
  <Override PartName="/ppt/ink/ink181.xml" ContentType="application/inkml+xml"/>
  <Override PartName="/ppt/ink/ink1810.xml" ContentType="application/inkml+xml"/>
  <Override PartName="/ppt/ink/ink1811.xml" ContentType="application/inkml+xml"/>
  <Override PartName="/ppt/ink/ink1812.xml" ContentType="application/inkml+xml"/>
  <Override PartName="/ppt/ink/ink1813.xml" ContentType="application/inkml+xml"/>
  <Override PartName="/ppt/ink/ink1814.xml" ContentType="application/inkml+xml"/>
  <Override PartName="/ppt/ink/ink1815.xml" ContentType="application/inkml+xml"/>
  <Override PartName="/ppt/ink/ink1816.xml" ContentType="application/inkml+xml"/>
  <Override PartName="/ppt/ink/ink1817.xml" ContentType="application/inkml+xml"/>
  <Override PartName="/ppt/ink/ink1818.xml" ContentType="application/inkml+xml"/>
  <Override PartName="/ppt/ink/ink1819.xml" ContentType="application/inkml+xml"/>
  <Override PartName="/ppt/ink/ink182.xml" ContentType="application/inkml+xml"/>
  <Override PartName="/ppt/ink/ink1820.xml" ContentType="application/inkml+xml"/>
  <Override PartName="/ppt/ink/ink1821.xml" ContentType="application/inkml+xml"/>
  <Override PartName="/ppt/ink/ink1822.xml" ContentType="application/inkml+xml"/>
  <Override PartName="/ppt/ink/ink1823.xml" ContentType="application/inkml+xml"/>
  <Override PartName="/ppt/ink/ink1824.xml" ContentType="application/inkml+xml"/>
  <Override PartName="/ppt/ink/ink1825.xml" ContentType="application/inkml+xml"/>
  <Override PartName="/ppt/ink/ink1826.xml" ContentType="application/inkml+xml"/>
  <Override PartName="/ppt/ink/ink1827.xml" ContentType="application/inkml+xml"/>
  <Override PartName="/ppt/ink/ink1828.xml" ContentType="application/inkml+xml"/>
  <Override PartName="/ppt/ink/ink1829.xml" ContentType="application/inkml+xml"/>
  <Override PartName="/ppt/ink/ink183.xml" ContentType="application/inkml+xml"/>
  <Override PartName="/ppt/ink/ink1830.xml" ContentType="application/inkml+xml"/>
  <Override PartName="/ppt/ink/ink1831.xml" ContentType="application/inkml+xml"/>
  <Override PartName="/ppt/ink/ink1832.xml" ContentType="application/inkml+xml"/>
  <Override PartName="/ppt/ink/ink1833.xml" ContentType="application/inkml+xml"/>
  <Override PartName="/ppt/ink/ink1834.xml" ContentType="application/inkml+xml"/>
  <Override PartName="/ppt/ink/ink1835.xml" ContentType="application/inkml+xml"/>
  <Override PartName="/ppt/ink/ink1836.xml" ContentType="application/inkml+xml"/>
  <Override PartName="/ppt/ink/ink1837.xml" ContentType="application/inkml+xml"/>
  <Override PartName="/ppt/ink/ink1838.xml" ContentType="application/inkml+xml"/>
  <Override PartName="/ppt/ink/ink1839.xml" ContentType="application/inkml+xml"/>
  <Override PartName="/ppt/ink/ink184.xml" ContentType="application/inkml+xml"/>
  <Override PartName="/ppt/ink/ink1840.xml" ContentType="application/inkml+xml"/>
  <Override PartName="/ppt/ink/ink1841.xml" ContentType="application/inkml+xml"/>
  <Override PartName="/ppt/ink/ink1842.xml" ContentType="application/inkml+xml"/>
  <Override PartName="/ppt/ink/ink1843.xml" ContentType="application/inkml+xml"/>
  <Override PartName="/ppt/ink/ink1844.xml" ContentType="application/inkml+xml"/>
  <Override PartName="/ppt/ink/ink1845.xml" ContentType="application/inkml+xml"/>
  <Override PartName="/ppt/ink/ink1846.xml" ContentType="application/inkml+xml"/>
  <Override PartName="/ppt/ink/ink1847.xml" ContentType="application/inkml+xml"/>
  <Override PartName="/ppt/ink/ink1848.xml" ContentType="application/inkml+xml"/>
  <Override PartName="/ppt/ink/ink1849.xml" ContentType="application/inkml+xml"/>
  <Override PartName="/ppt/ink/ink185.xml" ContentType="application/inkml+xml"/>
  <Override PartName="/ppt/ink/ink1850.xml" ContentType="application/inkml+xml"/>
  <Override PartName="/ppt/ink/ink1851.xml" ContentType="application/inkml+xml"/>
  <Override PartName="/ppt/ink/ink1852.xml" ContentType="application/inkml+xml"/>
  <Override PartName="/ppt/ink/ink1853.xml" ContentType="application/inkml+xml"/>
  <Override PartName="/ppt/ink/ink1854.xml" ContentType="application/inkml+xml"/>
  <Override PartName="/ppt/ink/ink1855.xml" ContentType="application/inkml+xml"/>
  <Override PartName="/ppt/ink/ink1856.xml" ContentType="application/inkml+xml"/>
  <Override PartName="/ppt/ink/ink1857.xml" ContentType="application/inkml+xml"/>
  <Override PartName="/ppt/ink/ink1858.xml" ContentType="application/inkml+xml"/>
  <Override PartName="/ppt/ink/ink1859.xml" ContentType="application/inkml+xml"/>
  <Override PartName="/ppt/ink/ink186.xml" ContentType="application/inkml+xml"/>
  <Override PartName="/ppt/ink/ink1860.xml" ContentType="application/inkml+xml"/>
  <Override PartName="/ppt/ink/ink1861.xml" ContentType="application/inkml+xml"/>
  <Override PartName="/ppt/ink/ink1862.xml" ContentType="application/inkml+xml"/>
  <Override PartName="/ppt/ink/ink1863.xml" ContentType="application/inkml+xml"/>
  <Override PartName="/ppt/ink/ink1864.xml" ContentType="application/inkml+xml"/>
  <Override PartName="/ppt/ink/ink1865.xml" ContentType="application/inkml+xml"/>
  <Override PartName="/ppt/ink/ink1866.xml" ContentType="application/inkml+xml"/>
  <Override PartName="/ppt/ink/ink1867.xml" ContentType="application/inkml+xml"/>
  <Override PartName="/ppt/ink/ink1868.xml" ContentType="application/inkml+xml"/>
  <Override PartName="/ppt/ink/ink1869.xml" ContentType="application/inkml+xml"/>
  <Override PartName="/ppt/ink/ink187.xml" ContentType="application/inkml+xml"/>
  <Override PartName="/ppt/ink/ink1870.xml" ContentType="application/inkml+xml"/>
  <Override PartName="/ppt/ink/ink1871.xml" ContentType="application/inkml+xml"/>
  <Override PartName="/ppt/ink/ink1872.xml" ContentType="application/inkml+xml"/>
  <Override PartName="/ppt/ink/ink1873.xml" ContentType="application/inkml+xml"/>
  <Override PartName="/ppt/ink/ink1874.xml" ContentType="application/inkml+xml"/>
  <Override PartName="/ppt/ink/ink1875.xml" ContentType="application/inkml+xml"/>
  <Override PartName="/ppt/ink/ink1876.xml" ContentType="application/inkml+xml"/>
  <Override PartName="/ppt/ink/ink1877.xml" ContentType="application/inkml+xml"/>
  <Override PartName="/ppt/ink/ink1878.xml" ContentType="application/inkml+xml"/>
  <Override PartName="/ppt/ink/ink1879.xml" ContentType="application/inkml+xml"/>
  <Override PartName="/ppt/ink/ink188.xml" ContentType="application/inkml+xml"/>
  <Override PartName="/ppt/ink/ink1880.xml" ContentType="application/inkml+xml"/>
  <Override PartName="/ppt/ink/ink1881.xml" ContentType="application/inkml+xml"/>
  <Override PartName="/ppt/ink/ink1882.xml" ContentType="application/inkml+xml"/>
  <Override PartName="/ppt/ink/ink1883.xml" ContentType="application/inkml+xml"/>
  <Override PartName="/ppt/ink/ink1884.xml" ContentType="application/inkml+xml"/>
  <Override PartName="/ppt/ink/ink1885.xml" ContentType="application/inkml+xml"/>
  <Override PartName="/ppt/ink/ink1886.xml" ContentType="application/inkml+xml"/>
  <Override PartName="/ppt/ink/ink1887.xml" ContentType="application/inkml+xml"/>
  <Override PartName="/ppt/ink/ink1888.xml" ContentType="application/inkml+xml"/>
  <Override PartName="/ppt/ink/ink1889.xml" ContentType="application/inkml+xml"/>
  <Override PartName="/ppt/ink/ink189.xml" ContentType="application/inkml+xml"/>
  <Override PartName="/ppt/ink/ink1890.xml" ContentType="application/inkml+xml"/>
  <Override PartName="/ppt/ink/ink1891.xml" ContentType="application/inkml+xml"/>
  <Override PartName="/ppt/ink/ink1892.xml" ContentType="application/inkml+xml"/>
  <Override PartName="/ppt/ink/ink1893.xml" ContentType="application/inkml+xml"/>
  <Override PartName="/ppt/ink/ink1894.xml" ContentType="application/inkml+xml"/>
  <Override PartName="/ppt/ink/ink1895.xml" ContentType="application/inkml+xml"/>
  <Override PartName="/ppt/ink/ink1896.xml" ContentType="application/inkml+xml"/>
  <Override PartName="/ppt/ink/ink1897.xml" ContentType="application/inkml+xml"/>
  <Override PartName="/ppt/ink/ink1898.xml" ContentType="application/inkml+xml"/>
  <Override PartName="/ppt/ink/ink1899.xml" ContentType="application/inkml+xml"/>
  <Override PartName="/ppt/ink/ink19.xml" ContentType="application/inkml+xml"/>
  <Override PartName="/ppt/ink/ink190.xml" ContentType="application/inkml+xml"/>
  <Override PartName="/ppt/ink/ink1900.xml" ContentType="application/inkml+xml"/>
  <Override PartName="/ppt/ink/ink1901.xml" ContentType="application/inkml+xml"/>
  <Override PartName="/ppt/ink/ink1902.xml" ContentType="application/inkml+xml"/>
  <Override PartName="/ppt/ink/ink1903.xml" ContentType="application/inkml+xml"/>
  <Override PartName="/ppt/ink/ink1904.xml" ContentType="application/inkml+xml"/>
  <Override PartName="/ppt/ink/ink1905.xml" ContentType="application/inkml+xml"/>
  <Override PartName="/ppt/ink/ink1906.xml" ContentType="application/inkml+xml"/>
  <Override PartName="/ppt/ink/ink1907.xml" ContentType="application/inkml+xml"/>
  <Override PartName="/ppt/ink/ink1908.xml" ContentType="application/inkml+xml"/>
  <Override PartName="/ppt/ink/ink1909.xml" ContentType="application/inkml+xml"/>
  <Override PartName="/ppt/ink/ink191.xml" ContentType="application/inkml+xml"/>
  <Override PartName="/ppt/ink/ink1910.xml" ContentType="application/inkml+xml"/>
  <Override PartName="/ppt/ink/ink1911.xml" ContentType="application/inkml+xml"/>
  <Override PartName="/ppt/ink/ink1912.xml" ContentType="application/inkml+xml"/>
  <Override PartName="/ppt/ink/ink1913.xml" ContentType="application/inkml+xml"/>
  <Override PartName="/ppt/ink/ink1914.xml" ContentType="application/inkml+xml"/>
  <Override PartName="/ppt/ink/ink1915.xml" ContentType="application/inkml+xml"/>
  <Override PartName="/ppt/ink/ink1916.xml" ContentType="application/inkml+xml"/>
  <Override PartName="/ppt/ink/ink1917.xml" ContentType="application/inkml+xml"/>
  <Override PartName="/ppt/ink/ink1918.xml" ContentType="application/inkml+xml"/>
  <Override PartName="/ppt/ink/ink1919.xml" ContentType="application/inkml+xml"/>
  <Override PartName="/ppt/ink/ink192.xml" ContentType="application/inkml+xml"/>
  <Override PartName="/ppt/ink/ink1920.xml" ContentType="application/inkml+xml"/>
  <Override PartName="/ppt/ink/ink1921.xml" ContentType="application/inkml+xml"/>
  <Override PartName="/ppt/ink/ink1922.xml" ContentType="application/inkml+xml"/>
  <Override PartName="/ppt/ink/ink1923.xml" ContentType="application/inkml+xml"/>
  <Override PartName="/ppt/ink/ink1924.xml" ContentType="application/inkml+xml"/>
  <Override PartName="/ppt/ink/ink1925.xml" ContentType="application/inkml+xml"/>
  <Override PartName="/ppt/ink/ink1926.xml" ContentType="application/inkml+xml"/>
  <Override PartName="/ppt/ink/ink1927.xml" ContentType="application/inkml+xml"/>
  <Override PartName="/ppt/ink/ink1928.xml" ContentType="application/inkml+xml"/>
  <Override PartName="/ppt/ink/ink1929.xml" ContentType="application/inkml+xml"/>
  <Override PartName="/ppt/ink/ink193.xml" ContentType="application/inkml+xml"/>
  <Override PartName="/ppt/ink/ink1930.xml" ContentType="application/inkml+xml"/>
  <Override PartName="/ppt/ink/ink1931.xml" ContentType="application/inkml+xml"/>
  <Override PartName="/ppt/ink/ink1932.xml" ContentType="application/inkml+xml"/>
  <Override PartName="/ppt/ink/ink1933.xml" ContentType="application/inkml+xml"/>
  <Override PartName="/ppt/ink/ink1934.xml" ContentType="application/inkml+xml"/>
  <Override PartName="/ppt/ink/ink1935.xml" ContentType="application/inkml+xml"/>
  <Override PartName="/ppt/ink/ink1936.xml" ContentType="application/inkml+xml"/>
  <Override PartName="/ppt/ink/ink1937.xml" ContentType="application/inkml+xml"/>
  <Override PartName="/ppt/ink/ink1938.xml" ContentType="application/inkml+xml"/>
  <Override PartName="/ppt/ink/ink1939.xml" ContentType="application/inkml+xml"/>
  <Override PartName="/ppt/ink/ink194.xml" ContentType="application/inkml+xml"/>
  <Override PartName="/ppt/ink/ink1940.xml" ContentType="application/inkml+xml"/>
  <Override PartName="/ppt/ink/ink1941.xml" ContentType="application/inkml+xml"/>
  <Override PartName="/ppt/ink/ink1942.xml" ContentType="application/inkml+xml"/>
  <Override PartName="/ppt/ink/ink1943.xml" ContentType="application/inkml+xml"/>
  <Override PartName="/ppt/ink/ink1944.xml" ContentType="application/inkml+xml"/>
  <Override PartName="/ppt/ink/ink1945.xml" ContentType="application/inkml+xml"/>
  <Override PartName="/ppt/ink/ink1946.xml" ContentType="application/inkml+xml"/>
  <Override PartName="/ppt/ink/ink1947.xml" ContentType="application/inkml+xml"/>
  <Override PartName="/ppt/ink/ink1948.xml" ContentType="application/inkml+xml"/>
  <Override PartName="/ppt/ink/ink1949.xml" ContentType="application/inkml+xml"/>
  <Override PartName="/ppt/ink/ink195.xml" ContentType="application/inkml+xml"/>
  <Override PartName="/ppt/ink/ink1950.xml" ContentType="application/inkml+xml"/>
  <Override PartName="/ppt/ink/ink1951.xml" ContentType="application/inkml+xml"/>
  <Override PartName="/ppt/ink/ink1952.xml" ContentType="application/inkml+xml"/>
  <Override PartName="/ppt/ink/ink1953.xml" ContentType="application/inkml+xml"/>
  <Override PartName="/ppt/ink/ink1954.xml" ContentType="application/inkml+xml"/>
  <Override PartName="/ppt/ink/ink1955.xml" ContentType="application/inkml+xml"/>
  <Override PartName="/ppt/ink/ink1956.xml" ContentType="application/inkml+xml"/>
  <Override PartName="/ppt/ink/ink1957.xml" ContentType="application/inkml+xml"/>
  <Override PartName="/ppt/ink/ink1958.xml" ContentType="application/inkml+xml"/>
  <Override PartName="/ppt/ink/ink1959.xml" ContentType="application/inkml+xml"/>
  <Override PartName="/ppt/ink/ink196.xml" ContentType="application/inkml+xml"/>
  <Override PartName="/ppt/ink/ink1960.xml" ContentType="application/inkml+xml"/>
  <Override PartName="/ppt/ink/ink1961.xml" ContentType="application/inkml+xml"/>
  <Override PartName="/ppt/ink/ink1962.xml" ContentType="application/inkml+xml"/>
  <Override PartName="/ppt/ink/ink1963.xml" ContentType="application/inkml+xml"/>
  <Override PartName="/ppt/ink/ink1964.xml" ContentType="application/inkml+xml"/>
  <Override PartName="/ppt/ink/ink1965.xml" ContentType="application/inkml+xml"/>
  <Override PartName="/ppt/ink/ink1966.xml" ContentType="application/inkml+xml"/>
  <Override PartName="/ppt/ink/ink1967.xml" ContentType="application/inkml+xml"/>
  <Override PartName="/ppt/ink/ink1968.xml" ContentType="application/inkml+xml"/>
  <Override PartName="/ppt/ink/ink1969.xml" ContentType="application/inkml+xml"/>
  <Override PartName="/ppt/ink/ink197.xml" ContentType="application/inkml+xml"/>
  <Override PartName="/ppt/ink/ink1970.xml" ContentType="application/inkml+xml"/>
  <Override PartName="/ppt/ink/ink1971.xml" ContentType="application/inkml+xml"/>
  <Override PartName="/ppt/ink/ink1972.xml" ContentType="application/inkml+xml"/>
  <Override PartName="/ppt/ink/ink1973.xml" ContentType="application/inkml+xml"/>
  <Override PartName="/ppt/ink/ink1974.xml" ContentType="application/inkml+xml"/>
  <Override PartName="/ppt/ink/ink1975.xml" ContentType="application/inkml+xml"/>
  <Override PartName="/ppt/ink/ink1976.xml" ContentType="application/inkml+xml"/>
  <Override PartName="/ppt/ink/ink1977.xml" ContentType="application/inkml+xml"/>
  <Override PartName="/ppt/ink/ink1978.xml" ContentType="application/inkml+xml"/>
  <Override PartName="/ppt/ink/ink1979.xml" ContentType="application/inkml+xml"/>
  <Override PartName="/ppt/ink/ink198.xml" ContentType="application/inkml+xml"/>
  <Override PartName="/ppt/ink/ink1980.xml" ContentType="application/inkml+xml"/>
  <Override PartName="/ppt/ink/ink1981.xml" ContentType="application/inkml+xml"/>
  <Override PartName="/ppt/ink/ink1982.xml" ContentType="application/inkml+xml"/>
  <Override PartName="/ppt/ink/ink1983.xml" ContentType="application/inkml+xml"/>
  <Override PartName="/ppt/ink/ink1984.xml" ContentType="application/inkml+xml"/>
  <Override PartName="/ppt/ink/ink1985.xml" ContentType="application/inkml+xml"/>
  <Override PartName="/ppt/ink/ink1986.xml" ContentType="application/inkml+xml"/>
  <Override PartName="/ppt/ink/ink1987.xml" ContentType="application/inkml+xml"/>
  <Override PartName="/ppt/ink/ink1988.xml" ContentType="application/inkml+xml"/>
  <Override PartName="/ppt/ink/ink1989.xml" ContentType="application/inkml+xml"/>
  <Override PartName="/ppt/ink/ink199.xml" ContentType="application/inkml+xml"/>
  <Override PartName="/ppt/ink/ink1990.xml" ContentType="application/inkml+xml"/>
  <Override PartName="/ppt/ink/ink1991.xml" ContentType="application/inkml+xml"/>
  <Override PartName="/ppt/ink/ink1992.xml" ContentType="application/inkml+xml"/>
  <Override PartName="/ppt/ink/ink1993.xml" ContentType="application/inkml+xml"/>
  <Override PartName="/ppt/ink/ink1994.xml" ContentType="application/inkml+xml"/>
  <Override PartName="/ppt/ink/ink1995.xml" ContentType="application/inkml+xml"/>
  <Override PartName="/ppt/ink/ink1996.xml" ContentType="application/inkml+xml"/>
  <Override PartName="/ppt/ink/ink1997.xml" ContentType="application/inkml+xml"/>
  <Override PartName="/ppt/ink/ink1998.xml" ContentType="application/inkml+xml"/>
  <Override PartName="/ppt/ink/ink1999.xml" ContentType="application/inkml+xml"/>
  <Override PartName="/ppt/ink/ink2.xml" ContentType="application/inkml+xml"/>
  <Override PartName="/ppt/ink/ink20.xml" ContentType="application/inkml+xml"/>
  <Override PartName="/ppt/ink/ink200.xml" ContentType="application/inkml+xml"/>
  <Override PartName="/ppt/ink/ink2000.xml" ContentType="application/inkml+xml"/>
  <Override PartName="/ppt/ink/ink2001.xml" ContentType="application/inkml+xml"/>
  <Override PartName="/ppt/ink/ink2002.xml" ContentType="application/inkml+xml"/>
  <Override PartName="/ppt/ink/ink2003.xml" ContentType="application/inkml+xml"/>
  <Override PartName="/ppt/ink/ink2004.xml" ContentType="application/inkml+xml"/>
  <Override PartName="/ppt/ink/ink2005.xml" ContentType="application/inkml+xml"/>
  <Override PartName="/ppt/ink/ink2006.xml" ContentType="application/inkml+xml"/>
  <Override PartName="/ppt/ink/ink2007.xml" ContentType="application/inkml+xml"/>
  <Override PartName="/ppt/ink/ink2008.xml" ContentType="application/inkml+xml"/>
  <Override PartName="/ppt/ink/ink2009.xml" ContentType="application/inkml+xml"/>
  <Override PartName="/ppt/ink/ink201.xml" ContentType="application/inkml+xml"/>
  <Override PartName="/ppt/ink/ink2010.xml" ContentType="application/inkml+xml"/>
  <Override PartName="/ppt/ink/ink2011.xml" ContentType="application/inkml+xml"/>
  <Override PartName="/ppt/ink/ink2012.xml" ContentType="application/inkml+xml"/>
  <Override PartName="/ppt/ink/ink2013.xml" ContentType="application/inkml+xml"/>
  <Override PartName="/ppt/ink/ink2014.xml" ContentType="application/inkml+xml"/>
  <Override PartName="/ppt/ink/ink2015.xml" ContentType="application/inkml+xml"/>
  <Override PartName="/ppt/ink/ink2016.xml" ContentType="application/inkml+xml"/>
  <Override PartName="/ppt/ink/ink2017.xml" ContentType="application/inkml+xml"/>
  <Override PartName="/ppt/ink/ink2018.xml" ContentType="application/inkml+xml"/>
  <Override PartName="/ppt/ink/ink2019.xml" ContentType="application/inkml+xml"/>
  <Override PartName="/ppt/ink/ink202.xml" ContentType="application/inkml+xml"/>
  <Override PartName="/ppt/ink/ink2020.xml" ContentType="application/inkml+xml"/>
  <Override PartName="/ppt/ink/ink2021.xml" ContentType="application/inkml+xml"/>
  <Override PartName="/ppt/ink/ink2022.xml" ContentType="application/inkml+xml"/>
  <Override PartName="/ppt/ink/ink2023.xml" ContentType="application/inkml+xml"/>
  <Override PartName="/ppt/ink/ink2024.xml" ContentType="application/inkml+xml"/>
  <Override PartName="/ppt/ink/ink2025.xml" ContentType="application/inkml+xml"/>
  <Override PartName="/ppt/ink/ink2026.xml" ContentType="application/inkml+xml"/>
  <Override PartName="/ppt/ink/ink2027.xml" ContentType="application/inkml+xml"/>
  <Override PartName="/ppt/ink/ink2028.xml" ContentType="application/inkml+xml"/>
  <Override PartName="/ppt/ink/ink2029.xml" ContentType="application/inkml+xml"/>
  <Override PartName="/ppt/ink/ink203.xml" ContentType="application/inkml+xml"/>
  <Override PartName="/ppt/ink/ink2030.xml" ContentType="application/inkml+xml"/>
  <Override PartName="/ppt/ink/ink2031.xml" ContentType="application/inkml+xml"/>
  <Override PartName="/ppt/ink/ink2032.xml" ContentType="application/inkml+xml"/>
  <Override PartName="/ppt/ink/ink2033.xml" ContentType="application/inkml+xml"/>
  <Override PartName="/ppt/ink/ink2034.xml" ContentType="application/inkml+xml"/>
  <Override PartName="/ppt/ink/ink2035.xml" ContentType="application/inkml+xml"/>
  <Override PartName="/ppt/ink/ink2036.xml" ContentType="application/inkml+xml"/>
  <Override PartName="/ppt/ink/ink2037.xml" ContentType="application/inkml+xml"/>
  <Override PartName="/ppt/ink/ink2038.xml" ContentType="application/inkml+xml"/>
  <Override PartName="/ppt/ink/ink2039.xml" ContentType="application/inkml+xml"/>
  <Override PartName="/ppt/ink/ink204.xml" ContentType="application/inkml+xml"/>
  <Override PartName="/ppt/ink/ink2040.xml" ContentType="application/inkml+xml"/>
  <Override PartName="/ppt/ink/ink2041.xml" ContentType="application/inkml+xml"/>
  <Override PartName="/ppt/ink/ink2042.xml" ContentType="application/inkml+xml"/>
  <Override PartName="/ppt/ink/ink2043.xml" ContentType="application/inkml+xml"/>
  <Override PartName="/ppt/ink/ink2044.xml" ContentType="application/inkml+xml"/>
  <Override PartName="/ppt/ink/ink2045.xml" ContentType="application/inkml+xml"/>
  <Override PartName="/ppt/ink/ink2046.xml" ContentType="application/inkml+xml"/>
  <Override PartName="/ppt/ink/ink2047.xml" ContentType="application/inkml+xml"/>
  <Override PartName="/ppt/ink/ink2048.xml" ContentType="application/inkml+xml"/>
  <Override PartName="/ppt/ink/ink2049.xml" ContentType="application/inkml+xml"/>
  <Override PartName="/ppt/ink/ink205.xml" ContentType="application/inkml+xml"/>
  <Override PartName="/ppt/ink/ink2050.xml" ContentType="application/inkml+xml"/>
  <Override PartName="/ppt/ink/ink2051.xml" ContentType="application/inkml+xml"/>
  <Override PartName="/ppt/ink/ink2052.xml" ContentType="application/inkml+xml"/>
  <Override PartName="/ppt/ink/ink2053.xml" ContentType="application/inkml+xml"/>
  <Override PartName="/ppt/ink/ink2054.xml" ContentType="application/inkml+xml"/>
  <Override PartName="/ppt/ink/ink2055.xml" ContentType="application/inkml+xml"/>
  <Override PartName="/ppt/ink/ink2056.xml" ContentType="application/inkml+xml"/>
  <Override PartName="/ppt/ink/ink2057.xml" ContentType="application/inkml+xml"/>
  <Override PartName="/ppt/ink/ink2058.xml" ContentType="application/inkml+xml"/>
  <Override PartName="/ppt/ink/ink2059.xml" ContentType="application/inkml+xml"/>
  <Override PartName="/ppt/ink/ink206.xml" ContentType="application/inkml+xml"/>
  <Override PartName="/ppt/ink/ink2060.xml" ContentType="application/inkml+xml"/>
  <Override PartName="/ppt/ink/ink2061.xml" ContentType="application/inkml+xml"/>
  <Override PartName="/ppt/ink/ink2062.xml" ContentType="application/inkml+xml"/>
  <Override PartName="/ppt/ink/ink2063.xml" ContentType="application/inkml+xml"/>
  <Override PartName="/ppt/ink/ink2064.xml" ContentType="application/inkml+xml"/>
  <Override PartName="/ppt/ink/ink2065.xml" ContentType="application/inkml+xml"/>
  <Override PartName="/ppt/ink/ink2066.xml" ContentType="application/inkml+xml"/>
  <Override PartName="/ppt/ink/ink2067.xml" ContentType="application/inkml+xml"/>
  <Override PartName="/ppt/ink/ink2068.xml" ContentType="application/inkml+xml"/>
  <Override PartName="/ppt/ink/ink2069.xml" ContentType="application/inkml+xml"/>
  <Override PartName="/ppt/ink/ink207.xml" ContentType="application/inkml+xml"/>
  <Override PartName="/ppt/ink/ink2070.xml" ContentType="application/inkml+xml"/>
  <Override PartName="/ppt/ink/ink2071.xml" ContentType="application/inkml+xml"/>
  <Override PartName="/ppt/ink/ink2072.xml" ContentType="application/inkml+xml"/>
  <Override PartName="/ppt/ink/ink2073.xml" ContentType="application/inkml+xml"/>
  <Override PartName="/ppt/ink/ink2074.xml" ContentType="application/inkml+xml"/>
  <Override PartName="/ppt/ink/ink2075.xml" ContentType="application/inkml+xml"/>
  <Override PartName="/ppt/ink/ink2076.xml" ContentType="application/inkml+xml"/>
  <Override PartName="/ppt/ink/ink2077.xml" ContentType="application/inkml+xml"/>
  <Override PartName="/ppt/ink/ink2078.xml" ContentType="application/inkml+xml"/>
  <Override PartName="/ppt/ink/ink2079.xml" ContentType="application/inkml+xml"/>
  <Override PartName="/ppt/ink/ink208.xml" ContentType="application/inkml+xml"/>
  <Override PartName="/ppt/ink/ink2080.xml" ContentType="application/inkml+xml"/>
  <Override PartName="/ppt/ink/ink2081.xml" ContentType="application/inkml+xml"/>
  <Override PartName="/ppt/ink/ink2082.xml" ContentType="application/inkml+xml"/>
  <Override PartName="/ppt/ink/ink2083.xml" ContentType="application/inkml+xml"/>
  <Override PartName="/ppt/ink/ink2084.xml" ContentType="application/inkml+xml"/>
  <Override PartName="/ppt/ink/ink2085.xml" ContentType="application/inkml+xml"/>
  <Override PartName="/ppt/ink/ink2086.xml" ContentType="application/inkml+xml"/>
  <Override PartName="/ppt/ink/ink2087.xml" ContentType="application/inkml+xml"/>
  <Override PartName="/ppt/ink/ink2088.xml" ContentType="application/inkml+xml"/>
  <Override PartName="/ppt/ink/ink2089.xml" ContentType="application/inkml+xml"/>
  <Override PartName="/ppt/ink/ink209.xml" ContentType="application/inkml+xml"/>
  <Override PartName="/ppt/ink/ink2090.xml" ContentType="application/inkml+xml"/>
  <Override PartName="/ppt/ink/ink2091.xml" ContentType="application/inkml+xml"/>
  <Override PartName="/ppt/ink/ink2092.xml" ContentType="application/inkml+xml"/>
  <Override PartName="/ppt/ink/ink2093.xml" ContentType="application/inkml+xml"/>
  <Override PartName="/ppt/ink/ink2094.xml" ContentType="application/inkml+xml"/>
  <Override PartName="/ppt/ink/ink2095.xml" ContentType="application/inkml+xml"/>
  <Override PartName="/ppt/ink/ink2096.xml" ContentType="application/inkml+xml"/>
  <Override PartName="/ppt/ink/ink2097.xml" ContentType="application/inkml+xml"/>
  <Override PartName="/ppt/ink/ink2098.xml" ContentType="application/inkml+xml"/>
  <Override PartName="/ppt/ink/ink2099.xml" ContentType="application/inkml+xml"/>
  <Override PartName="/ppt/ink/ink21.xml" ContentType="application/inkml+xml"/>
  <Override PartName="/ppt/ink/ink210.xml" ContentType="application/inkml+xml"/>
  <Override PartName="/ppt/ink/ink2100.xml" ContentType="application/inkml+xml"/>
  <Override PartName="/ppt/ink/ink2101.xml" ContentType="application/inkml+xml"/>
  <Override PartName="/ppt/ink/ink2102.xml" ContentType="application/inkml+xml"/>
  <Override PartName="/ppt/ink/ink2103.xml" ContentType="application/inkml+xml"/>
  <Override PartName="/ppt/ink/ink2104.xml" ContentType="application/inkml+xml"/>
  <Override PartName="/ppt/ink/ink2105.xml" ContentType="application/inkml+xml"/>
  <Override PartName="/ppt/ink/ink2106.xml" ContentType="application/inkml+xml"/>
  <Override PartName="/ppt/ink/ink2107.xml" ContentType="application/inkml+xml"/>
  <Override PartName="/ppt/ink/ink2108.xml" ContentType="application/inkml+xml"/>
  <Override PartName="/ppt/ink/ink2109.xml" ContentType="application/inkml+xml"/>
  <Override PartName="/ppt/ink/ink211.xml" ContentType="application/inkml+xml"/>
  <Override PartName="/ppt/ink/ink2110.xml" ContentType="application/inkml+xml"/>
  <Override PartName="/ppt/ink/ink2111.xml" ContentType="application/inkml+xml"/>
  <Override PartName="/ppt/ink/ink2112.xml" ContentType="application/inkml+xml"/>
  <Override PartName="/ppt/ink/ink2113.xml" ContentType="application/inkml+xml"/>
  <Override PartName="/ppt/ink/ink2114.xml" ContentType="application/inkml+xml"/>
  <Override PartName="/ppt/ink/ink2115.xml" ContentType="application/inkml+xml"/>
  <Override PartName="/ppt/ink/ink2116.xml" ContentType="application/inkml+xml"/>
  <Override PartName="/ppt/ink/ink2117.xml" ContentType="application/inkml+xml"/>
  <Override PartName="/ppt/ink/ink2118.xml" ContentType="application/inkml+xml"/>
  <Override PartName="/ppt/ink/ink2119.xml" ContentType="application/inkml+xml"/>
  <Override PartName="/ppt/ink/ink212.xml" ContentType="application/inkml+xml"/>
  <Override PartName="/ppt/ink/ink2120.xml" ContentType="application/inkml+xml"/>
  <Override PartName="/ppt/ink/ink2121.xml" ContentType="application/inkml+xml"/>
  <Override PartName="/ppt/ink/ink2122.xml" ContentType="application/inkml+xml"/>
  <Override PartName="/ppt/ink/ink2123.xml" ContentType="application/inkml+xml"/>
  <Override PartName="/ppt/ink/ink2124.xml" ContentType="application/inkml+xml"/>
  <Override PartName="/ppt/ink/ink2125.xml" ContentType="application/inkml+xml"/>
  <Override PartName="/ppt/ink/ink2126.xml" ContentType="application/inkml+xml"/>
  <Override PartName="/ppt/ink/ink2127.xml" ContentType="application/inkml+xml"/>
  <Override PartName="/ppt/ink/ink2128.xml" ContentType="application/inkml+xml"/>
  <Override PartName="/ppt/ink/ink2129.xml" ContentType="application/inkml+xml"/>
  <Override PartName="/ppt/ink/ink213.xml" ContentType="application/inkml+xml"/>
  <Override PartName="/ppt/ink/ink2130.xml" ContentType="application/inkml+xml"/>
  <Override PartName="/ppt/ink/ink2131.xml" ContentType="application/inkml+xml"/>
  <Override PartName="/ppt/ink/ink2132.xml" ContentType="application/inkml+xml"/>
  <Override PartName="/ppt/ink/ink2133.xml" ContentType="application/inkml+xml"/>
  <Override PartName="/ppt/ink/ink2134.xml" ContentType="application/inkml+xml"/>
  <Override PartName="/ppt/ink/ink2135.xml" ContentType="application/inkml+xml"/>
  <Override PartName="/ppt/ink/ink2136.xml" ContentType="application/inkml+xml"/>
  <Override PartName="/ppt/ink/ink2137.xml" ContentType="application/inkml+xml"/>
  <Override PartName="/ppt/ink/ink2138.xml" ContentType="application/inkml+xml"/>
  <Override PartName="/ppt/ink/ink2139.xml" ContentType="application/inkml+xml"/>
  <Override PartName="/ppt/ink/ink214.xml" ContentType="application/inkml+xml"/>
  <Override PartName="/ppt/ink/ink2140.xml" ContentType="application/inkml+xml"/>
  <Override PartName="/ppt/ink/ink2141.xml" ContentType="application/inkml+xml"/>
  <Override PartName="/ppt/ink/ink2142.xml" ContentType="application/inkml+xml"/>
  <Override PartName="/ppt/ink/ink2143.xml" ContentType="application/inkml+xml"/>
  <Override PartName="/ppt/ink/ink2144.xml" ContentType="application/inkml+xml"/>
  <Override PartName="/ppt/ink/ink2145.xml" ContentType="application/inkml+xml"/>
  <Override PartName="/ppt/ink/ink2146.xml" ContentType="application/inkml+xml"/>
  <Override PartName="/ppt/ink/ink2147.xml" ContentType="application/inkml+xml"/>
  <Override PartName="/ppt/ink/ink2148.xml" ContentType="application/inkml+xml"/>
  <Override PartName="/ppt/ink/ink2149.xml" ContentType="application/inkml+xml"/>
  <Override PartName="/ppt/ink/ink215.xml" ContentType="application/inkml+xml"/>
  <Override PartName="/ppt/ink/ink2150.xml" ContentType="application/inkml+xml"/>
  <Override PartName="/ppt/ink/ink2151.xml" ContentType="application/inkml+xml"/>
  <Override PartName="/ppt/ink/ink2152.xml" ContentType="application/inkml+xml"/>
  <Override PartName="/ppt/ink/ink2153.xml" ContentType="application/inkml+xml"/>
  <Override PartName="/ppt/ink/ink2154.xml" ContentType="application/inkml+xml"/>
  <Override PartName="/ppt/ink/ink2155.xml" ContentType="application/inkml+xml"/>
  <Override PartName="/ppt/ink/ink2156.xml" ContentType="application/inkml+xml"/>
  <Override PartName="/ppt/ink/ink2157.xml" ContentType="application/inkml+xml"/>
  <Override PartName="/ppt/ink/ink2158.xml" ContentType="application/inkml+xml"/>
  <Override PartName="/ppt/ink/ink2159.xml" ContentType="application/inkml+xml"/>
  <Override PartName="/ppt/ink/ink216.xml" ContentType="application/inkml+xml"/>
  <Override PartName="/ppt/ink/ink2160.xml" ContentType="application/inkml+xml"/>
  <Override PartName="/ppt/ink/ink2161.xml" ContentType="application/inkml+xml"/>
  <Override PartName="/ppt/ink/ink2162.xml" ContentType="application/inkml+xml"/>
  <Override PartName="/ppt/ink/ink2163.xml" ContentType="application/inkml+xml"/>
  <Override PartName="/ppt/ink/ink2164.xml" ContentType="application/inkml+xml"/>
  <Override PartName="/ppt/ink/ink2165.xml" ContentType="application/inkml+xml"/>
  <Override PartName="/ppt/ink/ink2166.xml" ContentType="application/inkml+xml"/>
  <Override PartName="/ppt/ink/ink2167.xml" ContentType="application/inkml+xml"/>
  <Override PartName="/ppt/ink/ink2168.xml" ContentType="application/inkml+xml"/>
  <Override PartName="/ppt/ink/ink2169.xml" ContentType="application/inkml+xml"/>
  <Override PartName="/ppt/ink/ink217.xml" ContentType="application/inkml+xml"/>
  <Override PartName="/ppt/ink/ink2170.xml" ContentType="application/inkml+xml"/>
  <Override PartName="/ppt/ink/ink2171.xml" ContentType="application/inkml+xml"/>
  <Override PartName="/ppt/ink/ink2172.xml" ContentType="application/inkml+xml"/>
  <Override PartName="/ppt/ink/ink2173.xml" ContentType="application/inkml+xml"/>
  <Override PartName="/ppt/ink/ink2174.xml" ContentType="application/inkml+xml"/>
  <Override PartName="/ppt/ink/ink2175.xml" ContentType="application/inkml+xml"/>
  <Override PartName="/ppt/ink/ink2176.xml" ContentType="application/inkml+xml"/>
  <Override PartName="/ppt/ink/ink2177.xml" ContentType="application/inkml+xml"/>
  <Override PartName="/ppt/ink/ink2178.xml" ContentType="application/inkml+xml"/>
  <Override PartName="/ppt/ink/ink2179.xml" ContentType="application/inkml+xml"/>
  <Override PartName="/ppt/ink/ink218.xml" ContentType="application/inkml+xml"/>
  <Override PartName="/ppt/ink/ink2180.xml" ContentType="application/inkml+xml"/>
  <Override PartName="/ppt/ink/ink2181.xml" ContentType="application/inkml+xml"/>
  <Override PartName="/ppt/ink/ink2182.xml" ContentType="application/inkml+xml"/>
  <Override PartName="/ppt/ink/ink2183.xml" ContentType="application/inkml+xml"/>
  <Override PartName="/ppt/ink/ink2184.xml" ContentType="application/inkml+xml"/>
  <Override PartName="/ppt/ink/ink2185.xml" ContentType="application/inkml+xml"/>
  <Override PartName="/ppt/ink/ink2186.xml" ContentType="application/inkml+xml"/>
  <Override PartName="/ppt/ink/ink2187.xml" ContentType="application/inkml+xml"/>
  <Override PartName="/ppt/ink/ink2188.xml" ContentType="application/inkml+xml"/>
  <Override PartName="/ppt/ink/ink2189.xml" ContentType="application/inkml+xml"/>
  <Override PartName="/ppt/ink/ink219.xml" ContentType="application/inkml+xml"/>
  <Override PartName="/ppt/ink/ink2190.xml" ContentType="application/inkml+xml"/>
  <Override PartName="/ppt/ink/ink2191.xml" ContentType="application/inkml+xml"/>
  <Override PartName="/ppt/ink/ink2192.xml" ContentType="application/inkml+xml"/>
  <Override PartName="/ppt/ink/ink2193.xml" ContentType="application/inkml+xml"/>
  <Override PartName="/ppt/ink/ink2194.xml" ContentType="application/inkml+xml"/>
  <Override PartName="/ppt/ink/ink2195.xml" ContentType="application/inkml+xml"/>
  <Override PartName="/ppt/ink/ink2196.xml" ContentType="application/inkml+xml"/>
  <Override PartName="/ppt/ink/ink2197.xml" ContentType="application/inkml+xml"/>
  <Override PartName="/ppt/ink/ink2198.xml" ContentType="application/inkml+xml"/>
  <Override PartName="/ppt/ink/ink2199.xml" ContentType="application/inkml+xml"/>
  <Override PartName="/ppt/ink/ink22.xml" ContentType="application/inkml+xml"/>
  <Override PartName="/ppt/ink/ink220.xml" ContentType="application/inkml+xml"/>
  <Override PartName="/ppt/ink/ink2200.xml" ContentType="application/inkml+xml"/>
  <Override PartName="/ppt/ink/ink2201.xml" ContentType="application/inkml+xml"/>
  <Override PartName="/ppt/ink/ink2202.xml" ContentType="application/inkml+xml"/>
  <Override PartName="/ppt/ink/ink2203.xml" ContentType="application/inkml+xml"/>
  <Override PartName="/ppt/ink/ink2204.xml" ContentType="application/inkml+xml"/>
  <Override PartName="/ppt/ink/ink2205.xml" ContentType="application/inkml+xml"/>
  <Override PartName="/ppt/ink/ink2206.xml" ContentType="application/inkml+xml"/>
  <Override PartName="/ppt/ink/ink2207.xml" ContentType="application/inkml+xml"/>
  <Override PartName="/ppt/ink/ink2208.xml" ContentType="application/inkml+xml"/>
  <Override PartName="/ppt/ink/ink2209.xml" ContentType="application/inkml+xml"/>
  <Override PartName="/ppt/ink/ink221.xml" ContentType="application/inkml+xml"/>
  <Override PartName="/ppt/ink/ink2210.xml" ContentType="application/inkml+xml"/>
  <Override PartName="/ppt/ink/ink2211.xml" ContentType="application/inkml+xml"/>
  <Override PartName="/ppt/ink/ink2212.xml" ContentType="application/inkml+xml"/>
  <Override PartName="/ppt/ink/ink2213.xml" ContentType="application/inkml+xml"/>
  <Override PartName="/ppt/ink/ink2214.xml" ContentType="application/inkml+xml"/>
  <Override PartName="/ppt/ink/ink2215.xml" ContentType="application/inkml+xml"/>
  <Override PartName="/ppt/ink/ink2216.xml" ContentType="application/inkml+xml"/>
  <Override PartName="/ppt/ink/ink2217.xml" ContentType="application/inkml+xml"/>
  <Override PartName="/ppt/ink/ink2218.xml" ContentType="application/inkml+xml"/>
  <Override PartName="/ppt/ink/ink2219.xml" ContentType="application/inkml+xml"/>
  <Override PartName="/ppt/ink/ink222.xml" ContentType="application/inkml+xml"/>
  <Override PartName="/ppt/ink/ink2220.xml" ContentType="application/inkml+xml"/>
  <Override PartName="/ppt/ink/ink2221.xml" ContentType="application/inkml+xml"/>
  <Override PartName="/ppt/ink/ink2222.xml" ContentType="application/inkml+xml"/>
  <Override PartName="/ppt/ink/ink2223.xml" ContentType="application/inkml+xml"/>
  <Override PartName="/ppt/ink/ink2224.xml" ContentType="application/inkml+xml"/>
  <Override PartName="/ppt/ink/ink2225.xml" ContentType="application/inkml+xml"/>
  <Override PartName="/ppt/ink/ink2226.xml" ContentType="application/inkml+xml"/>
  <Override PartName="/ppt/ink/ink2227.xml" ContentType="application/inkml+xml"/>
  <Override PartName="/ppt/ink/ink2228.xml" ContentType="application/inkml+xml"/>
  <Override PartName="/ppt/ink/ink2229.xml" ContentType="application/inkml+xml"/>
  <Override PartName="/ppt/ink/ink223.xml" ContentType="application/inkml+xml"/>
  <Override PartName="/ppt/ink/ink2230.xml" ContentType="application/inkml+xml"/>
  <Override PartName="/ppt/ink/ink2231.xml" ContentType="application/inkml+xml"/>
  <Override PartName="/ppt/ink/ink2232.xml" ContentType="application/inkml+xml"/>
  <Override PartName="/ppt/ink/ink2233.xml" ContentType="application/inkml+xml"/>
  <Override PartName="/ppt/ink/ink2234.xml" ContentType="application/inkml+xml"/>
  <Override PartName="/ppt/ink/ink2235.xml" ContentType="application/inkml+xml"/>
  <Override PartName="/ppt/ink/ink2236.xml" ContentType="application/inkml+xml"/>
  <Override PartName="/ppt/ink/ink2237.xml" ContentType="application/inkml+xml"/>
  <Override PartName="/ppt/ink/ink2238.xml" ContentType="application/inkml+xml"/>
  <Override PartName="/ppt/ink/ink2239.xml" ContentType="application/inkml+xml"/>
  <Override PartName="/ppt/ink/ink224.xml" ContentType="application/inkml+xml"/>
  <Override PartName="/ppt/ink/ink2240.xml" ContentType="application/inkml+xml"/>
  <Override PartName="/ppt/ink/ink2241.xml" ContentType="application/inkml+xml"/>
  <Override PartName="/ppt/ink/ink2242.xml" ContentType="application/inkml+xml"/>
  <Override PartName="/ppt/ink/ink2243.xml" ContentType="application/inkml+xml"/>
  <Override PartName="/ppt/ink/ink2244.xml" ContentType="application/inkml+xml"/>
  <Override PartName="/ppt/ink/ink2245.xml" ContentType="application/inkml+xml"/>
  <Override PartName="/ppt/ink/ink2246.xml" ContentType="application/inkml+xml"/>
  <Override PartName="/ppt/ink/ink2247.xml" ContentType="application/inkml+xml"/>
  <Override PartName="/ppt/ink/ink2248.xml" ContentType="application/inkml+xml"/>
  <Override PartName="/ppt/ink/ink2249.xml" ContentType="application/inkml+xml"/>
  <Override PartName="/ppt/ink/ink225.xml" ContentType="application/inkml+xml"/>
  <Override PartName="/ppt/ink/ink2250.xml" ContentType="application/inkml+xml"/>
  <Override PartName="/ppt/ink/ink2251.xml" ContentType="application/inkml+xml"/>
  <Override PartName="/ppt/ink/ink2252.xml" ContentType="application/inkml+xml"/>
  <Override PartName="/ppt/ink/ink2253.xml" ContentType="application/inkml+xml"/>
  <Override PartName="/ppt/ink/ink2254.xml" ContentType="application/inkml+xml"/>
  <Override PartName="/ppt/ink/ink2255.xml" ContentType="application/inkml+xml"/>
  <Override PartName="/ppt/ink/ink2256.xml" ContentType="application/inkml+xml"/>
  <Override PartName="/ppt/ink/ink2257.xml" ContentType="application/inkml+xml"/>
  <Override PartName="/ppt/ink/ink2258.xml" ContentType="application/inkml+xml"/>
  <Override PartName="/ppt/ink/ink2259.xml" ContentType="application/inkml+xml"/>
  <Override PartName="/ppt/ink/ink226.xml" ContentType="application/inkml+xml"/>
  <Override PartName="/ppt/ink/ink2260.xml" ContentType="application/inkml+xml"/>
  <Override PartName="/ppt/ink/ink2261.xml" ContentType="application/inkml+xml"/>
  <Override PartName="/ppt/ink/ink2262.xml" ContentType="application/inkml+xml"/>
  <Override PartName="/ppt/ink/ink2263.xml" ContentType="application/inkml+xml"/>
  <Override PartName="/ppt/ink/ink2264.xml" ContentType="application/inkml+xml"/>
  <Override PartName="/ppt/ink/ink2265.xml" ContentType="application/inkml+xml"/>
  <Override PartName="/ppt/ink/ink2266.xml" ContentType="application/inkml+xml"/>
  <Override PartName="/ppt/ink/ink2267.xml" ContentType="application/inkml+xml"/>
  <Override PartName="/ppt/ink/ink2268.xml" ContentType="application/inkml+xml"/>
  <Override PartName="/ppt/ink/ink2269.xml" ContentType="application/inkml+xml"/>
  <Override PartName="/ppt/ink/ink227.xml" ContentType="application/inkml+xml"/>
  <Override PartName="/ppt/ink/ink2270.xml" ContentType="application/inkml+xml"/>
  <Override PartName="/ppt/ink/ink2271.xml" ContentType="application/inkml+xml"/>
  <Override PartName="/ppt/ink/ink2272.xml" ContentType="application/inkml+xml"/>
  <Override PartName="/ppt/ink/ink2273.xml" ContentType="application/inkml+xml"/>
  <Override PartName="/ppt/ink/ink2274.xml" ContentType="application/inkml+xml"/>
  <Override PartName="/ppt/ink/ink2275.xml" ContentType="application/inkml+xml"/>
  <Override PartName="/ppt/ink/ink2276.xml" ContentType="application/inkml+xml"/>
  <Override PartName="/ppt/ink/ink2277.xml" ContentType="application/inkml+xml"/>
  <Override PartName="/ppt/ink/ink2278.xml" ContentType="application/inkml+xml"/>
  <Override PartName="/ppt/ink/ink2279.xml" ContentType="application/inkml+xml"/>
  <Override PartName="/ppt/ink/ink228.xml" ContentType="application/inkml+xml"/>
  <Override PartName="/ppt/ink/ink2280.xml" ContentType="application/inkml+xml"/>
  <Override PartName="/ppt/ink/ink2281.xml" ContentType="application/inkml+xml"/>
  <Override PartName="/ppt/ink/ink2282.xml" ContentType="application/inkml+xml"/>
  <Override PartName="/ppt/ink/ink2283.xml" ContentType="application/inkml+xml"/>
  <Override PartName="/ppt/ink/ink2284.xml" ContentType="application/inkml+xml"/>
  <Override PartName="/ppt/ink/ink2285.xml" ContentType="application/inkml+xml"/>
  <Override PartName="/ppt/ink/ink2286.xml" ContentType="application/inkml+xml"/>
  <Override PartName="/ppt/ink/ink2287.xml" ContentType="application/inkml+xml"/>
  <Override PartName="/ppt/ink/ink2288.xml" ContentType="application/inkml+xml"/>
  <Override PartName="/ppt/ink/ink2289.xml" ContentType="application/inkml+xml"/>
  <Override PartName="/ppt/ink/ink229.xml" ContentType="application/inkml+xml"/>
  <Override PartName="/ppt/ink/ink2290.xml" ContentType="application/inkml+xml"/>
  <Override PartName="/ppt/ink/ink2291.xml" ContentType="application/inkml+xml"/>
  <Override PartName="/ppt/ink/ink2292.xml" ContentType="application/inkml+xml"/>
  <Override PartName="/ppt/ink/ink2293.xml" ContentType="application/inkml+xml"/>
  <Override PartName="/ppt/ink/ink2294.xml" ContentType="application/inkml+xml"/>
  <Override PartName="/ppt/ink/ink2295.xml" ContentType="application/inkml+xml"/>
  <Override PartName="/ppt/ink/ink2296.xml" ContentType="application/inkml+xml"/>
  <Override PartName="/ppt/ink/ink2297.xml" ContentType="application/inkml+xml"/>
  <Override PartName="/ppt/ink/ink2298.xml" ContentType="application/inkml+xml"/>
  <Override PartName="/ppt/ink/ink2299.xml" ContentType="application/inkml+xml"/>
  <Override PartName="/ppt/ink/ink23.xml" ContentType="application/inkml+xml"/>
  <Override PartName="/ppt/ink/ink230.xml" ContentType="application/inkml+xml"/>
  <Override PartName="/ppt/ink/ink2300.xml" ContentType="application/inkml+xml"/>
  <Override PartName="/ppt/ink/ink2301.xml" ContentType="application/inkml+xml"/>
  <Override PartName="/ppt/ink/ink2302.xml" ContentType="application/inkml+xml"/>
  <Override PartName="/ppt/ink/ink2303.xml" ContentType="application/inkml+xml"/>
  <Override PartName="/ppt/ink/ink2304.xml" ContentType="application/inkml+xml"/>
  <Override PartName="/ppt/ink/ink2305.xml" ContentType="application/inkml+xml"/>
  <Override PartName="/ppt/ink/ink2306.xml" ContentType="application/inkml+xml"/>
  <Override PartName="/ppt/ink/ink2307.xml" ContentType="application/inkml+xml"/>
  <Override PartName="/ppt/ink/ink2308.xml" ContentType="application/inkml+xml"/>
  <Override PartName="/ppt/ink/ink2309.xml" ContentType="application/inkml+xml"/>
  <Override PartName="/ppt/ink/ink231.xml" ContentType="application/inkml+xml"/>
  <Override PartName="/ppt/ink/ink2310.xml" ContentType="application/inkml+xml"/>
  <Override PartName="/ppt/ink/ink2311.xml" ContentType="application/inkml+xml"/>
  <Override PartName="/ppt/ink/ink2312.xml" ContentType="application/inkml+xml"/>
  <Override PartName="/ppt/ink/ink2313.xml" ContentType="application/inkml+xml"/>
  <Override PartName="/ppt/ink/ink2314.xml" ContentType="application/inkml+xml"/>
  <Override PartName="/ppt/ink/ink2315.xml" ContentType="application/inkml+xml"/>
  <Override PartName="/ppt/ink/ink2316.xml" ContentType="application/inkml+xml"/>
  <Override PartName="/ppt/ink/ink2317.xml" ContentType="application/inkml+xml"/>
  <Override PartName="/ppt/ink/ink2318.xml" ContentType="application/inkml+xml"/>
  <Override PartName="/ppt/ink/ink2319.xml" ContentType="application/inkml+xml"/>
  <Override PartName="/ppt/ink/ink232.xml" ContentType="application/inkml+xml"/>
  <Override PartName="/ppt/ink/ink2320.xml" ContentType="application/inkml+xml"/>
  <Override PartName="/ppt/ink/ink2321.xml" ContentType="application/inkml+xml"/>
  <Override PartName="/ppt/ink/ink2322.xml" ContentType="application/inkml+xml"/>
  <Override PartName="/ppt/ink/ink2323.xml" ContentType="application/inkml+xml"/>
  <Override PartName="/ppt/ink/ink2324.xml" ContentType="application/inkml+xml"/>
  <Override PartName="/ppt/ink/ink2325.xml" ContentType="application/inkml+xml"/>
  <Override PartName="/ppt/ink/ink2326.xml" ContentType="application/inkml+xml"/>
  <Override PartName="/ppt/ink/ink2327.xml" ContentType="application/inkml+xml"/>
  <Override PartName="/ppt/ink/ink2328.xml" ContentType="application/inkml+xml"/>
  <Override PartName="/ppt/ink/ink2329.xml" ContentType="application/inkml+xml"/>
  <Override PartName="/ppt/ink/ink233.xml" ContentType="application/inkml+xml"/>
  <Override PartName="/ppt/ink/ink2330.xml" ContentType="application/inkml+xml"/>
  <Override PartName="/ppt/ink/ink2331.xml" ContentType="application/inkml+xml"/>
  <Override PartName="/ppt/ink/ink2332.xml" ContentType="application/inkml+xml"/>
  <Override PartName="/ppt/ink/ink2333.xml" ContentType="application/inkml+xml"/>
  <Override PartName="/ppt/ink/ink2334.xml" ContentType="application/inkml+xml"/>
  <Override PartName="/ppt/ink/ink2335.xml" ContentType="application/inkml+xml"/>
  <Override PartName="/ppt/ink/ink2336.xml" ContentType="application/inkml+xml"/>
  <Override PartName="/ppt/ink/ink2337.xml" ContentType="application/inkml+xml"/>
  <Override PartName="/ppt/ink/ink2338.xml" ContentType="application/inkml+xml"/>
  <Override PartName="/ppt/ink/ink2339.xml" ContentType="application/inkml+xml"/>
  <Override PartName="/ppt/ink/ink234.xml" ContentType="application/inkml+xml"/>
  <Override PartName="/ppt/ink/ink2340.xml" ContentType="application/inkml+xml"/>
  <Override PartName="/ppt/ink/ink2341.xml" ContentType="application/inkml+xml"/>
  <Override PartName="/ppt/ink/ink2342.xml" ContentType="application/inkml+xml"/>
  <Override PartName="/ppt/ink/ink2343.xml" ContentType="application/inkml+xml"/>
  <Override PartName="/ppt/ink/ink2344.xml" ContentType="application/inkml+xml"/>
  <Override PartName="/ppt/ink/ink2345.xml" ContentType="application/inkml+xml"/>
  <Override PartName="/ppt/ink/ink2346.xml" ContentType="application/inkml+xml"/>
  <Override PartName="/ppt/ink/ink2347.xml" ContentType="application/inkml+xml"/>
  <Override PartName="/ppt/ink/ink2348.xml" ContentType="application/inkml+xml"/>
  <Override PartName="/ppt/ink/ink2349.xml" ContentType="application/inkml+xml"/>
  <Override PartName="/ppt/ink/ink235.xml" ContentType="application/inkml+xml"/>
  <Override PartName="/ppt/ink/ink2350.xml" ContentType="application/inkml+xml"/>
  <Override PartName="/ppt/ink/ink2351.xml" ContentType="application/inkml+xml"/>
  <Override PartName="/ppt/ink/ink2352.xml" ContentType="application/inkml+xml"/>
  <Override PartName="/ppt/ink/ink2353.xml" ContentType="application/inkml+xml"/>
  <Override PartName="/ppt/ink/ink2354.xml" ContentType="application/inkml+xml"/>
  <Override PartName="/ppt/ink/ink2355.xml" ContentType="application/inkml+xml"/>
  <Override PartName="/ppt/ink/ink2356.xml" ContentType="application/inkml+xml"/>
  <Override PartName="/ppt/ink/ink2357.xml" ContentType="application/inkml+xml"/>
  <Override PartName="/ppt/ink/ink2358.xml" ContentType="application/inkml+xml"/>
  <Override PartName="/ppt/ink/ink2359.xml" ContentType="application/inkml+xml"/>
  <Override PartName="/ppt/ink/ink236.xml" ContentType="application/inkml+xml"/>
  <Override PartName="/ppt/ink/ink2360.xml" ContentType="application/inkml+xml"/>
  <Override PartName="/ppt/ink/ink2361.xml" ContentType="application/inkml+xml"/>
  <Override PartName="/ppt/ink/ink2362.xml" ContentType="application/inkml+xml"/>
  <Override PartName="/ppt/ink/ink2363.xml" ContentType="application/inkml+xml"/>
  <Override PartName="/ppt/ink/ink2364.xml" ContentType="application/inkml+xml"/>
  <Override PartName="/ppt/ink/ink2365.xml" ContentType="application/inkml+xml"/>
  <Override PartName="/ppt/ink/ink2366.xml" ContentType="application/inkml+xml"/>
  <Override PartName="/ppt/ink/ink2367.xml" ContentType="application/inkml+xml"/>
  <Override PartName="/ppt/ink/ink2368.xml" ContentType="application/inkml+xml"/>
  <Override PartName="/ppt/ink/ink2369.xml" ContentType="application/inkml+xml"/>
  <Override PartName="/ppt/ink/ink237.xml" ContentType="application/inkml+xml"/>
  <Override PartName="/ppt/ink/ink2370.xml" ContentType="application/inkml+xml"/>
  <Override PartName="/ppt/ink/ink2371.xml" ContentType="application/inkml+xml"/>
  <Override PartName="/ppt/ink/ink2372.xml" ContentType="application/inkml+xml"/>
  <Override PartName="/ppt/ink/ink2373.xml" ContentType="application/inkml+xml"/>
  <Override PartName="/ppt/ink/ink2374.xml" ContentType="application/inkml+xml"/>
  <Override PartName="/ppt/ink/ink2375.xml" ContentType="application/inkml+xml"/>
  <Override PartName="/ppt/ink/ink2376.xml" ContentType="application/inkml+xml"/>
  <Override PartName="/ppt/ink/ink2377.xml" ContentType="application/inkml+xml"/>
  <Override PartName="/ppt/ink/ink2378.xml" ContentType="application/inkml+xml"/>
  <Override PartName="/ppt/ink/ink2379.xml" ContentType="application/inkml+xml"/>
  <Override PartName="/ppt/ink/ink238.xml" ContentType="application/inkml+xml"/>
  <Override PartName="/ppt/ink/ink2380.xml" ContentType="application/inkml+xml"/>
  <Override PartName="/ppt/ink/ink2381.xml" ContentType="application/inkml+xml"/>
  <Override PartName="/ppt/ink/ink2382.xml" ContentType="application/inkml+xml"/>
  <Override PartName="/ppt/ink/ink2383.xml" ContentType="application/inkml+xml"/>
  <Override PartName="/ppt/ink/ink2384.xml" ContentType="application/inkml+xml"/>
  <Override PartName="/ppt/ink/ink2385.xml" ContentType="application/inkml+xml"/>
  <Override PartName="/ppt/ink/ink2386.xml" ContentType="application/inkml+xml"/>
  <Override PartName="/ppt/ink/ink2387.xml" ContentType="application/inkml+xml"/>
  <Override PartName="/ppt/ink/ink2388.xml" ContentType="application/inkml+xml"/>
  <Override PartName="/ppt/ink/ink2389.xml" ContentType="application/inkml+xml"/>
  <Override PartName="/ppt/ink/ink239.xml" ContentType="application/inkml+xml"/>
  <Override PartName="/ppt/ink/ink2390.xml" ContentType="application/inkml+xml"/>
  <Override PartName="/ppt/ink/ink2391.xml" ContentType="application/inkml+xml"/>
  <Override PartName="/ppt/ink/ink2392.xml" ContentType="application/inkml+xml"/>
  <Override PartName="/ppt/ink/ink2393.xml" ContentType="application/inkml+xml"/>
  <Override PartName="/ppt/ink/ink2394.xml" ContentType="application/inkml+xml"/>
  <Override PartName="/ppt/ink/ink2395.xml" ContentType="application/inkml+xml"/>
  <Override PartName="/ppt/ink/ink2396.xml" ContentType="application/inkml+xml"/>
  <Override PartName="/ppt/ink/ink2397.xml" ContentType="application/inkml+xml"/>
  <Override PartName="/ppt/ink/ink2398.xml" ContentType="application/inkml+xml"/>
  <Override PartName="/ppt/ink/ink2399.xml" ContentType="application/inkml+xml"/>
  <Override PartName="/ppt/ink/ink24.xml" ContentType="application/inkml+xml"/>
  <Override PartName="/ppt/ink/ink240.xml" ContentType="application/inkml+xml"/>
  <Override PartName="/ppt/ink/ink2400.xml" ContentType="application/inkml+xml"/>
  <Override PartName="/ppt/ink/ink2401.xml" ContentType="application/inkml+xml"/>
  <Override PartName="/ppt/ink/ink2402.xml" ContentType="application/inkml+xml"/>
  <Override PartName="/ppt/ink/ink2403.xml" ContentType="application/inkml+xml"/>
  <Override PartName="/ppt/ink/ink2404.xml" ContentType="application/inkml+xml"/>
  <Override PartName="/ppt/ink/ink2405.xml" ContentType="application/inkml+xml"/>
  <Override PartName="/ppt/ink/ink2406.xml" ContentType="application/inkml+xml"/>
  <Override PartName="/ppt/ink/ink2407.xml" ContentType="application/inkml+xml"/>
  <Override PartName="/ppt/ink/ink2408.xml" ContentType="application/inkml+xml"/>
  <Override PartName="/ppt/ink/ink2409.xml" ContentType="application/inkml+xml"/>
  <Override PartName="/ppt/ink/ink241.xml" ContentType="application/inkml+xml"/>
  <Override PartName="/ppt/ink/ink2410.xml" ContentType="application/inkml+xml"/>
  <Override PartName="/ppt/ink/ink2411.xml" ContentType="application/inkml+xml"/>
  <Override PartName="/ppt/ink/ink2412.xml" ContentType="application/inkml+xml"/>
  <Override PartName="/ppt/ink/ink2413.xml" ContentType="application/inkml+xml"/>
  <Override PartName="/ppt/ink/ink2414.xml" ContentType="application/inkml+xml"/>
  <Override PartName="/ppt/ink/ink2415.xml" ContentType="application/inkml+xml"/>
  <Override PartName="/ppt/ink/ink2416.xml" ContentType="application/inkml+xml"/>
  <Override PartName="/ppt/ink/ink2417.xml" ContentType="application/inkml+xml"/>
  <Override PartName="/ppt/ink/ink2418.xml" ContentType="application/inkml+xml"/>
  <Override PartName="/ppt/ink/ink2419.xml" ContentType="application/inkml+xml"/>
  <Override PartName="/ppt/ink/ink242.xml" ContentType="application/inkml+xml"/>
  <Override PartName="/ppt/ink/ink2420.xml" ContentType="application/inkml+xml"/>
  <Override PartName="/ppt/ink/ink2421.xml" ContentType="application/inkml+xml"/>
  <Override PartName="/ppt/ink/ink2422.xml" ContentType="application/inkml+xml"/>
  <Override PartName="/ppt/ink/ink2423.xml" ContentType="application/inkml+xml"/>
  <Override PartName="/ppt/ink/ink2424.xml" ContentType="application/inkml+xml"/>
  <Override PartName="/ppt/ink/ink2425.xml" ContentType="application/inkml+xml"/>
  <Override PartName="/ppt/ink/ink2426.xml" ContentType="application/inkml+xml"/>
  <Override PartName="/ppt/ink/ink2427.xml" ContentType="application/inkml+xml"/>
  <Override PartName="/ppt/ink/ink2428.xml" ContentType="application/inkml+xml"/>
  <Override PartName="/ppt/ink/ink2429.xml" ContentType="application/inkml+xml"/>
  <Override PartName="/ppt/ink/ink243.xml" ContentType="application/inkml+xml"/>
  <Override PartName="/ppt/ink/ink2430.xml" ContentType="application/inkml+xml"/>
  <Override PartName="/ppt/ink/ink2431.xml" ContentType="application/inkml+xml"/>
  <Override PartName="/ppt/ink/ink2432.xml" ContentType="application/inkml+xml"/>
  <Override PartName="/ppt/ink/ink2433.xml" ContentType="application/inkml+xml"/>
  <Override PartName="/ppt/ink/ink2434.xml" ContentType="application/inkml+xml"/>
  <Override PartName="/ppt/ink/ink2435.xml" ContentType="application/inkml+xml"/>
  <Override PartName="/ppt/ink/ink2436.xml" ContentType="application/inkml+xml"/>
  <Override PartName="/ppt/ink/ink2437.xml" ContentType="application/inkml+xml"/>
  <Override PartName="/ppt/ink/ink2438.xml" ContentType="application/inkml+xml"/>
  <Override PartName="/ppt/ink/ink2439.xml" ContentType="application/inkml+xml"/>
  <Override PartName="/ppt/ink/ink244.xml" ContentType="application/inkml+xml"/>
  <Override PartName="/ppt/ink/ink2440.xml" ContentType="application/inkml+xml"/>
  <Override PartName="/ppt/ink/ink2441.xml" ContentType="application/inkml+xml"/>
  <Override PartName="/ppt/ink/ink2442.xml" ContentType="application/inkml+xml"/>
  <Override PartName="/ppt/ink/ink2443.xml" ContentType="application/inkml+xml"/>
  <Override PartName="/ppt/ink/ink2444.xml" ContentType="application/inkml+xml"/>
  <Override PartName="/ppt/ink/ink2445.xml" ContentType="application/inkml+xml"/>
  <Override PartName="/ppt/ink/ink2446.xml" ContentType="application/inkml+xml"/>
  <Override PartName="/ppt/ink/ink2447.xml" ContentType="application/inkml+xml"/>
  <Override PartName="/ppt/ink/ink2448.xml" ContentType="application/inkml+xml"/>
  <Override PartName="/ppt/ink/ink2449.xml" ContentType="application/inkml+xml"/>
  <Override PartName="/ppt/ink/ink245.xml" ContentType="application/inkml+xml"/>
  <Override PartName="/ppt/ink/ink2450.xml" ContentType="application/inkml+xml"/>
  <Override PartName="/ppt/ink/ink2451.xml" ContentType="application/inkml+xml"/>
  <Override PartName="/ppt/ink/ink2452.xml" ContentType="application/inkml+xml"/>
  <Override PartName="/ppt/ink/ink2453.xml" ContentType="application/inkml+xml"/>
  <Override PartName="/ppt/ink/ink2454.xml" ContentType="application/inkml+xml"/>
  <Override PartName="/ppt/ink/ink2455.xml" ContentType="application/inkml+xml"/>
  <Override PartName="/ppt/ink/ink2456.xml" ContentType="application/inkml+xml"/>
  <Override PartName="/ppt/ink/ink2457.xml" ContentType="application/inkml+xml"/>
  <Override PartName="/ppt/ink/ink2458.xml" ContentType="application/inkml+xml"/>
  <Override PartName="/ppt/ink/ink2459.xml" ContentType="application/inkml+xml"/>
  <Override PartName="/ppt/ink/ink246.xml" ContentType="application/inkml+xml"/>
  <Override PartName="/ppt/ink/ink2460.xml" ContentType="application/inkml+xml"/>
  <Override PartName="/ppt/ink/ink2461.xml" ContentType="application/inkml+xml"/>
  <Override PartName="/ppt/ink/ink2462.xml" ContentType="application/inkml+xml"/>
  <Override PartName="/ppt/ink/ink2463.xml" ContentType="application/inkml+xml"/>
  <Override PartName="/ppt/ink/ink2464.xml" ContentType="application/inkml+xml"/>
  <Override PartName="/ppt/ink/ink2465.xml" ContentType="application/inkml+xml"/>
  <Override PartName="/ppt/ink/ink2466.xml" ContentType="application/inkml+xml"/>
  <Override PartName="/ppt/ink/ink2467.xml" ContentType="application/inkml+xml"/>
  <Override PartName="/ppt/ink/ink2468.xml" ContentType="application/inkml+xml"/>
  <Override PartName="/ppt/ink/ink2469.xml" ContentType="application/inkml+xml"/>
  <Override PartName="/ppt/ink/ink247.xml" ContentType="application/inkml+xml"/>
  <Override PartName="/ppt/ink/ink2470.xml" ContentType="application/inkml+xml"/>
  <Override PartName="/ppt/ink/ink2471.xml" ContentType="application/inkml+xml"/>
  <Override PartName="/ppt/ink/ink2472.xml" ContentType="application/inkml+xml"/>
  <Override PartName="/ppt/ink/ink2473.xml" ContentType="application/inkml+xml"/>
  <Override PartName="/ppt/ink/ink2474.xml" ContentType="application/inkml+xml"/>
  <Override PartName="/ppt/ink/ink2475.xml" ContentType="application/inkml+xml"/>
  <Override PartName="/ppt/ink/ink2476.xml" ContentType="application/inkml+xml"/>
  <Override PartName="/ppt/ink/ink2477.xml" ContentType="application/inkml+xml"/>
  <Override PartName="/ppt/ink/ink2478.xml" ContentType="application/inkml+xml"/>
  <Override PartName="/ppt/ink/ink2479.xml" ContentType="application/inkml+xml"/>
  <Override PartName="/ppt/ink/ink248.xml" ContentType="application/inkml+xml"/>
  <Override PartName="/ppt/ink/ink2480.xml" ContentType="application/inkml+xml"/>
  <Override PartName="/ppt/ink/ink2481.xml" ContentType="application/inkml+xml"/>
  <Override PartName="/ppt/ink/ink2482.xml" ContentType="application/inkml+xml"/>
  <Override PartName="/ppt/ink/ink2483.xml" ContentType="application/inkml+xml"/>
  <Override PartName="/ppt/ink/ink2484.xml" ContentType="application/inkml+xml"/>
  <Override PartName="/ppt/ink/ink2485.xml" ContentType="application/inkml+xml"/>
  <Override PartName="/ppt/ink/ink2486.xml" ContentType="application/inkml+xml"/>
  <Override PartName="/ppt/ink/ink2487.xml" ContentType="application/inkml+xml"/>
  <Override PartName="/ppt/ink/ink2488.xml" ContentType="application/inkml+xml"/>
  <Override PartName="/ppt/ink/ink2489.xml" ContentType="application/inkml+xml"/>
  <Override PartName="/ppt/ink/ink249.xml" ContentType="application/inkml+xml"/>
  <Override PartName="/ppt/ink/ink2490.xml" ContentType="application/inkml+xml"/>
  <Override PartName="/ppt/ink/ink2491.xml" ContentType="application/inkml+xml"/>
  <Override PartName="/ppt/ink/ink2492.xml" ContentType="application/inkml+xml"/>
  <Override PartName="/ppt/ink/ink2493.xml" ContentType="application/inkml+xml"/>
  <Override PartName="/ppt/ink/ink2494.xml" ContentType="application/inkml+xml"/>
  <Override PartName="/ppt/ink/ink2495.xml" ContentType="application/inkml+xml"/>
  <Override PartName="/ppt/ink/ink2496.xml" ContentType="application/inkml+xml"/>
  <Override PartName="/ppt/ink/ink2497.xml" ContentType="application/inkml+xml"/>
  <Override PartName="/ppt/ink/ink2498.xml" ContentType="application/inkml+xml"/>
  <Override PartName="/ppt/ink/ink2499.xml" ContentType="application/inkml+xml"/>
  <Override PartName="/ppt/ink/ink25.xml" ContentType="application/inkml+xml"/>
  <Override PartName="/ppt/ink/ink250.xml" ContentType="application/inkml+xml"/>
  <Override PartName="/ppt/ink/ink2500.xml" ContentType="application/inkml+xml"/>
  <Override PartName="/ppt/ink/ink2501.xml" ContentType="application/inkml+xml"/>
  <Override PartName="/ppt/ink/ink2502.xml" ContentType="application/inkml+xml"/>
  <Override PartName="/ppt/ink/ink2503.xml" ContentType="application/inkml+xml"/>
  <Override PartName="/ppt/ink/ink2504.xml" ContentType="application/inkml+xml"/>
  <Override PartName="/ppt/ink/ink2505.xml" ContentType="application/inkml+xml"/>
  <Override PartName="/ppt/ink/ink2506.xml" ContentType="application/inkml+xml"/>
  <Override PartName="/ppt/ink/ink2507.xml" ContentType="application/inkml+xml"/>
  <Override PartName="/ppt/ink/ink2508.xml" ContentType="application/inkml+xml"/>
  <Override PartName="/ppt/ink/ink2509.xml" ContentType="application/inkml+xml"/>
  <Override PartName="/ppt/ink/ink251.xml" ContentType="application/inkml+xml"/>
  <Override PartName="/ppt/ink/ink2510.xml" ContentType="application/inkml+xml"/>
  <Override PartName="/ppt/ink/ink2511.xml" ContentType="application/inkml+xml"/>
  <Override PartName="/ppt/ink/ink2512.xml" ContentType="application/inkml+xml"/>
  <Override PartName="/ppt/ink/ink2513.xml" ContentType="application/inkml+xml"/>
  <Override PartName="/ppt/ink/ink2514.xml" ContentType="application/inkml+xml"/>
  <Override PartName="/ppt/ink/ink2515.xml" ContentType="application/inkml+xml"/>
  <Override PartName="/ppt/ink/ink2516.xml" ContentType="application/inkml+xml"/>
  <Override PartName="/ppt/ink/ink2517.xml" ContentType="application/inkml+xml"/>
  <Override PartName="/ppt/ink/ink2518.xml" ContentType="application/inkml+xml"/>
  <Override PartName="/ppt/ink/ink2519.xml" ContentType="application/inkml+xml"/>
  <Override PartName="/ppt/ink/ink252.xml" ContentType="application/inkml+xml"/>
  <Override PartName="/ppt/ink/ink2520.xml" ContentType="application/inkml+xml"/>
  <Override PartName="/ppt/ink/ink2521.xml" ContentType="application/inkml+xml"/>
  <Override PartName="/ppt/ink/ink2522.xml" ContentType="application/inkml+xml"/>
  <Override PartName="/ppt/ink/ink2523.xml" ContentType="application/inkml+xml"/>
  <Override PartName="/ppt/ink/ink2524.xml" ContentType="application/inkml+xml"/>
  <Override PartName="/ppt/ink/ink2525.xml" ContentType="application/inkml+xml"/>
  <Override PartName="/ppt/ink/ink2526.xml" ContentType="application/inkml+xml"/>
  <Override PartName="/ppt/ink/ink2527.xml" ContentType="application/inkml+xml"/>
  <Override PartName="/ppt/ink/ink2528.xml" ContentType="application/inkml+xml"/>
  <Override PartName="/ppt/ink/ink2529.xml" ContentType="application/inkml+xml"/>
  <Override PartName="/ppt/ink/ink253.xml" ContentType="application/inkml+xml"/>
  <Override PartName="/ppt/ink/ink2530.xml" ContentType="application/inkml+xml"/>
  <Override PartName="/ppt/ink/ink2531.xml" ContentType="application/inkml+xml"/>
  <Override PartName="/ppt/ink/ink2532.xml" ContentType="application/inkml+xml"/>
  <Override PartName="/ppt/ink/ink2533.xml" ContentType="application/inkml+xml"/>
  <Override PartName="/ppt/ink/ink2534.xml" ContentType="application/inkml+xml"/>
  <Override PartName="/ppt/ink/ink2535.xml" ContentType="application/inkml+xml"/>
  <Override PartName="/ppt/ink/ink2536.xml" ContentType="application/inkml+xml"/>
  <Override PartName="/ppt/ink/ink2537.xml" ContentType="application/inkml+xml"/>
  <Override PartName="/ppt/ink/ink2538.xml" ContentType="application/inkml+xml"/>
  <Override PartName="/ppt/ink/ink2539.xml" ContentType="application/inkml+xml"/>
  <Override PartName="/ppt/ink/ink254.xml" ContentType="application/inkml+xml"/>
  <Override PartName="/ppt/ink/ink2540.xml" ContentType="application/inkml+xml"/>
  <Override PartName="/ppt/ink/ink2541.xml" ContentType="application/inkml+xml"/>
  <Override PartName="/ppt/ink/ink2542.xml" ContentType="application/inkml+xml"/>
  <Override PartName="/ppt/ink/ink2543.xml" ContentType="application/inkml+xml"/>
  <Override PartName="/ppt/ink/ink2544.xml" ContentType="application/inkml+xml"/>
  <Override PartName="/ppt/ink/ink2545.xml" ContentType="application/inkml+xml"/>
  <Override PartName="/ppt/ink/ink2546.xml" ContentType="application/inkml+xml"/>
  <Override PartName="/ppt/ink/ink2547.xml" ContentType="application/inkml+xml"/>
  <Override PartName="/ppt/ink/ink2548.xml" ContentType="application/inkml+xml"/>
  <Override PartName="/ppt/ink/ink2549.xml" ContentType="application/inkml+xml"/>
  <Override PartName="/ppt/ink/ink255.xml" ContentType="application/inkml+xml"/>
  <Override PartName="/ppt/ink/ink2550.xml" ContentType="application/inkml+xml"/>
  <Override PartName="/ppt/ink/ink2551.xml" ContentType="application/inkml+xml"/>
  <Override PartName="/ppt/ink/ink2552.xml" ContentType="application/inkml+xml"/>
  <Override PartName="/ppt/ink/ink2553.xml" ContentType="application/inkml+xml"/>
  <Override PartName="/ppt/ink/ink2554.xml" ContentType="application/inkml+xml"/>
  <Override PartName="/ppt/ink/ink2555.xml" ContentType="application/inkml+xml"/>
  <Override PartName="/ppt/ink/ink2556.xml" ContentType="application/inkml+xml"/>
  <Override PartName="/ppt/ink/ink2557.xml" ContentType="application/inkml+xml"/>
  <Override PartName="/ppt/ink/ink2558.xml" ContentType="application/inkml+xml"/>
  <Override PartName="/ppt/ink/ink2559.xml" ContentType="application/inkml+xml"/>
  <Override PartName="/ppt/ink/ink256.xml" ContentType="application/inkml+xml"/>
  <Override PartName="/ppt/ink/ink2560.xml" ContentType="application/inkml+xml"/>
  <Override PartName="/ppt/ink/ink2561.xml" ContentType="application/inkml+xml"/>
  <Override PartName="/ppt/ink/ink2562.xml" ContentType="application/inkml+xml"/>
  <Override PartName="/ppt/ink/ink2563.xml" ContentType="application/inkml+xml"/>
  <Override PartName="/ppt/ink/ink2564.xml" ContentType="application/inkml+xml"/>
  <Override PartName="/ppt/ink/ink2565.xml" ContentType="application/inkml+xml"/>
  <Override PartName="/ppt/ink/ink2566.xml" ContentType="application/inkml+xml"/>
  <Override PartName="/ppt/ink/ink2567.xml" ContentType="application/inkml+xml"/>
  <Override PartName="/ppt/ink/ink2568.xml" ContentType="application/inkml+xml"/>
  <Override PartName="/ppt/ink/ink2569.xml" ContentType="application/inkml+xml"/>
  <Override PartName="/ppt/ink/ink257.xml" ContentType="application/inkml+xml"/>
  <Override PartName="/ppt/ink/ink2570.xml" ContentType="application/inkml+xml"/>
  <Override PartName="/ppt/ink/ink2571.xml" ContentType="application/inkml+xml"/>
  <Override PartName="/ppt/ink/ink2572.xml" ContentType="application/inkml+xml"/>
  <Override PartName="/ppt/ink/ink2573.xml" ContentType="application/inkml+xml"/>
  <Override PartName="/ppt/ink/ink2574.xml" ContentType="application/inkml+xml"/>
  <Override PartName="/ppt/ink/ink2575.xml" ContentType="application/inkml+xml"/>
  <Override PartName="/ppt/ink/ink2576.xml" ContentType="application/inkml+xml"/>
  <Override PartName="/ppt/ink/ink2577.xml" ContentType="application/inkml+xml"/>
  <Override PartName="/ppt/ink/ink2578.xml" ContentType="application/inkml+xml"/>
  <Override PartName="/ppt/ink/ink2579.xml" ContentType="application/inkml+xml"/>
  <Override PartName="/ppt/ink/ink258.xml" ContentType="application/inkml+xml"/>
  <Override PartName="/ppt/ink/ink2580.xml" ContentType="application/inkml+xml"/>
  <Override PartName="/ppt/ink/ink2581.xml" ContentType="application/inkml+xml"/>
  <Override PartName="/ppt/ink/ink2582.xml" ContentType="application/inkml+xml"/>
  <Override PartName="/ppt/ink/ink2583.xml" ContentType="application/inkml+xml"/>
  <Override PartName="/ppt/ink/ink2584.xml" ContentType="application/inkml+xml"/>
  <Override PartName="/ppt/ink/ink2585.xml" ContentType="application/inkml+xml"/>
  <Override PartName="/ppt/ink/ink2586.xml" ContentType="application/inkml+xml"/>
  <Override PartName="/ppt/ink/ink2587.xml" ContentType="application/inkml+xml"/>
  <Override PartName="/ppt/ink/ink2588.xml" ContentType="application/inkml+xml"/>
  <Override PartName="/ppt/ink/ink2589.xml" ContentType="application/inkml+xml"/>
  <Override PartName="/ppt/ink/ink259.xml" ContentType="application/inkml+xml"/>
  <Override PartName="/ppt/ink/ink2590.xml" ContentType="application/inkml+xml"/>
  <Override PartName="/ppt/ink/ink2591.xml" ContentType="application/inkml+xml"/>
  <Override PartName="/ppt/ink/ink2592.xml" ContentType="application/inkml+xml"/>
  <Override PartName="/ppt/ink/ink2593.xml" ContentType="application/inkml+xml"/>
  <Override PartName="/ppt/ink/ink2594.xml" ContentType="application/inkml+xml"/>
  <Override PartName="/ppt/ink/ink2595.xml" ContentType="application/inkml+xml"/>
  <Override PartName="/ppt/ink/ink2596.xml" ContentType="application/inkml+xml"/>
  <Override PartName="/ppt/ink/ink2597.xml" ContentType="application/inkml+xml"/>
  <Override PartName="/ppt/ink/ink2598.xml" ContentType="application/inkml+xml"/>
  <Override PartName="/ppt/ink/ink2599.xml" ContentType="application/inkml+xml"/>
  <Override PartName="/ppt/ink/ink26.xml" ContentType="application/inkml+xml"/>
  <Override PartName="/ppt/ink/ink260.xml" ContentType="application/inkml+xml"/>
  <Override PartName="/ppt/ink/ink2600.xml" ContentType="application/inkml+xml"/>
  <Override PartName="/ppt/ink/ink2601.xml" ContentType="application/inkml+xml"/>
  <Override PartName="/ppt/ink/ink2602.xml" ContentType="application/inkml+xml"/>
  <Override PartName="/ppt/ink/ink2603.xml" ContentType="application/inkml+xml"/>
  <Override PartName="/ppt/ink/ink2604.xml" ContentType="application/inkml+xml"/>
  <Override PartName="/ppt/ink/ink2605.xml" ContentType="application/inkml+xml"/>
  <Override PartName="/ppt/ink/ink2606.xml" ContentType="application/inkml+xml"/>
  <Override PartName="/ppt/ink/ink2607.xml" ContentType="application/inkml+xml"/>
  <Override PartName="/ppt/ink/ink2608.xml" ContentType="application/inkml+xml"/>
  <Override PartName="/ppt/ink/ink2609.xml" ContentType="application/inkml+xml"/>
  <Override PartName="/ppt/ink/ink261.xml" ContentType="application/inkml+xml"/>
  <Override PartName="/ppt/ink/ink2610.xml" ContentType="application/inkml+xml"/>
  <Override PartName="/ppt/ink/ink2611.xml" ContentType="application/inkml+xml"/>
  <Override PartName="/ppt/ink/ink2612.xml" ContentType="application/inkml+xml"/>
  <Override PartName="/ppt/ink/ink2613.xml" ContentType="application/inkml+xml"/>
  <Override PartName="/ppt/ink/ink2614.xml" ContentType="application/inkml+xml"/>
  <Override PartName="/ppt/ink/ink2615.xml" ContentType="application/inkml+xml"/>
  <Override PartName="/ppt/ink/ink2616.xml" ContentType="application/inkml+xml"/>
  <Override PartName="/ppt/ink/ink2617.xml" ContentType="application/inkml+xml"/>
  <Override PartName="/ppt/ink/ink2618.xml" ContentType="application/inkml+xml"/>
  <Override PartName="/ppt/ink/ink2619.xml" ContentType="application/inkml+xml"/>
  <Override PartName="/ppt/ink/ink262.xml" ContentType="application/inkml+xml"/>
  <Override PartName="/ppt/ink/ink2620.xml" ContentType="application/inkml+xml"/>
  <Override PartName="/ppt/ink/ink2621.xml" ContentType="application/inkml+xml"/>
  <Override PartName="/ppt/ink/ink2622.xml" ContentType="application/inkml+xml"/>
  <Override PartName="/ppt/ink/ink2623.xml" ContentType="application/inkml+xml"/>
  <Override PartName="/ppt/ink/ink2624.xml" ContentType="application/inkml+xml"/>
  <Override PartName="/ppt/ink/ink2625.xml" ContentType="application/inkml+xml"/>
  <Override PartName="/ppt/ink/ink2626.xml" ContentType="application/inkml+xml"/>
  <Override PartName="/ppt/ink/ink2627.xml" ContentType="application/inkml+xml"/>
  <Override PartName="/ppt/ink/ink2628.xml" ContentType="application/inkml+xml"/>
  <Override PartName="/ppt/ink/ink2629.xml" ContentType="application/inkml+xml"/>
  <Override PartName="/ppt/ink/ink263.xml" ContentType="application/inkml+xml"/>
  <Override PartName="/ppt/ink/ink2630.xml" ContentType="application/inkml+xml"/>
  <Override PartName="/ppt/ink/ink2631.xml" ContentType="application/inkml+xml"/>
  <Override PartName="/ppt/ink/ink2632.xml" ContentType="application/inkml+xml"/>
  <Override PartName="/ppt/ink/ink2633.xml" ContentType="application/inkml+xml"/>
  <Override PartName="/ppt/ink/ink2634.xml" ContentType="application/inkml+xml"/>
  <Override PartName="/ppt/ink/ink2635.xml" ContentType="application/inkml+xml"/>
  <Override PartName="/ppt/ink/ink2636.xml" ContentType="application/inkml+xml"/>
  <Override PartName="/ppt/ink/ink2637.xml" ContentType="application/inkml+xml"/>
  <Override PartName="/ppt/ink/ink2638.xml" ContentType="application/inkml+xml"/>
  <Override PartName="/ppt/ink/ink2639.xml" ContentType="application/inkml+xml"/>
  <Override PartName="/ppt/ink/ink264.xml" ContentType="application/inkml+xml"/>
  <Override PartName="/ppt/ink/ink2640.xml" ContentType="application/inkml+xml"/>
  <Override PartName="/ppt/ink/ink2641.xml" ContentType="application/inkml+xml"/>
  <Override PartName="/ppt/ink/ink2642.xml" ContentType="application/inkml+xml"/>
  <Override PartName="/ppt/ink/ink2643.xml" ContentType="application/inkml+xml"/>
  <Override PartName="/ppt/ink/ink2644.xml" ContentType="application/inkml+xml"/>
  <Override PartName="/ppt/ink/ink2645.xml" ContentType="application/inkml+xml"/>
  <Override PartName="/ppt/ink/ink2646.xml" ContentType="application/inkml+xml"/>
  <Override PartName="/ppt/ink/ink2647.xml" ContentType="application/inkml+xml"/>
  <Override PartName="/ppt/ink/ink2648.xml" ContentType="application/inkml+xml"/>
  <Override PartName="/ppt/ink/ink2649.xml" ContentType="application/inkml+xml"/>
  <Override PartName="/ppt/ink/ink265.xml" ContentType="application/inkml+xml"/>
  <Override PartName="/ppt/ink/ink2650.xml" ContentType="application/inkml+xml"/>
  <Override PartName="/ppt/ink/ink2651.xml" ContentType="application/inkml+xml"/>
  <Override PartName="/ppt/ink/ink2652.xml" ContentType="application/inkml+xml"/>
  <Override PartName="/ppt/ink/ink2653.xml" ContentType="application/inkml+xml"/>
  <Override PartName="/ppt/ink/ink2654.xml" ContentType="application/inkml+xml"/>
  <Override PartName="/ppt/ink/ink2655.xml" ContentType="application/inkml+xml"/>
  <Override PartName="/ppt/ink/ink2656.xml" ContentType="application/inkml+xml"/>
  <Override PartName="/ppt/ink/ink2657.xml" ContentType="application/inkml+xml"/>
  <Override PartName="/ppt/ink/ink2658.xml" ContentType="application/inkml+xml"/>
  <Override PartName="/ppt/ink/ink2659.xml" ContentType="application/inkml+xml"/>
  <Override PartName="/ppt/ink/ink266.xml" ContentType="application/inkml+xml"/>
  <Override PartName="/ppt/ink/ink2660.xml" ContentType="application/inkml+xml"/>
  <Override PartName="/ppt/ink/ink2661.xml" ContentType="application/inkml+xml"/>
  <Override PartName="/ppt/ink/ink2662.xml" ContentType="application/inkml+xml"/>
  <Override PartName="/ppt/ink/ink2663.xml" ContentType="application/inkml+xml"/>
  <Override PartName="/ppt/ink/ink2664.xml" ContentType="application/inkml+xml"/>
  <Override PartName="/ppt/ink/ink2665.xml" ContentType="application/inkml+xml"/>
  <Override PartName="/ppt/ink/ink2666.xml" ContentType="application/inkml+xml"/>
  <Override PartName="/ppt/ink/ink2667.xml" ContentType="application/inkml+xml"/>
  <Override PartName="/ppt/ink/ink2668.xml" ContentType="application/inkml+xml"/>
  <Override PartName="/ppt/ink/ink2669.xml" ContentType="application/inkml+xml"/>
  <Override PartName="/ppt/ink/ink267.xml" ContentType="application/inkml+xml"/>
  <Override PartName="/ppt/ink/ink2670.xml" ContentType="application/inkml+xml"/>
  <Override PartName="/ppt/ink/ink2671.xml" ContentType="application/inkml+xml"/>
  <Override PartName="/ppt/ink/ink2672.xml" ContentType="application/inkml+xml"/>
  <Override PartName="/ppt/ink/ink2673.xml" ContentType="application/inkml+xml"/>
  <Override PartName="/ppt/ink/ink2674.xml" ContentType="application/inkml+xml"/>
  <Override PartName="/ppt/ink/ink2675.xml" ContentType="application/inkml+xml"/>
  <Override PartName="/ppt/ink/ink2676.xml" ContentType="application/inkml+xml"/>
  <Override PartName="/ppt/ink/ink2677.xml" ContentType="application/inkml+xml"/>
  <Override PartName="/ppt/ink/ink2678.xml" ContentType="application/inkml+xml"/>
  <Override PartName="/ppt/ink/ink2679.xml" ContentType="application/inkml+xml"/>
  <Override PartName="/ppt/ink/ink268.xml" ContentType="application/inkml+xml"/>
  <Override PartName="/ppt/ink/ink2680.xml" ContentType="application/inkml+xml"/>
  <Override PartName="/ppt/ink/ink2681.xml" ContentType="application/inkml+xml"/>
  <Override PartName="/ppt/ink/ink2682.xml" ContentType="application/inkml+xml"/>
  <Override PartName="/ppt/ink/ink2683.xml" ContentType="application/inkml+xml"/>
  <Override PartName="/ppt/ink/ink2684.xml" ContentType="application/inkml+xml"/>
  <Override PartName="/ppt/ink/ink2685.xml" ContentType="application/inkml+xml"/>
  <Override PartName="/ppt/ink/ink2686.xml" ContentType="application/inkml+xml"/>
  <Override PartName="/ppt/ink/ink2687.xml" ContentType="application/inkml+xml"/>
  <Override PartName="/ppt/ink/ink2688.xml" ContentType="application/inkml+xml"/>
  <Override PartName="/ppt/ink/ink2689.xml" ContentType="application/inkml+xml"/>
  <Override PartName="/ppt/ink/ink269.xml" ContentType="application/inkml+xml"/>
  <Override PartName="/ppt/ink/ink2690.xml" ContentType="application/inkml+xml"/>
  <Override PartName="/ppt/ink/ink2691.xml" ContentType="application/inkml+xml"/>
  <Override PartName="/ppt/ink/ink2692.xml" ContentType="application/inkml+xml"/>
  <Override PartName="/ppt/ink/ink2693.xml" ContentType="application/inkml+xml"/>
  <Override PartName="/ppt/ink/ink2694.xml" ContentType="application/inkml+xml"/>
  <Override PartName="/ppt/ink/ink2695.xml" ContentType="application/inkml+xml"/>
  <Override PartName="/ppt/ink/ink2696.xml" ContentType="application/inkml+xml"/>
  <Override PartName="/ppt/ink/ink2697.xml" ContentType="application/inkml+xml"/>
  <Override PartName="/ppt/ink/ink2698.xml" ContentType="application/inkml+xml"/>
  <Override PartName="/ppt/ink/ink2699.xml" ContentType="application/inkml+xml"/>
  <Override PartName="/ppt/ink/ink27.xml" ContentType="application/inkml+xml"/>
  <Override PartName="/ppt/ink/ink270.xml" ContentType="application/inkml+xml"/>
  <Override PartName="/ppt/ink/ink2700.xml" ContentType="application/inkml+xml"/>
  <Override PartName="/ppt/ink/ink2701.xml" ContentType="application/inkml+xml"/>
  <Override PartName="/ppt/ink/ink2702.xml" ContentType="application/inkml+xml"/>
  <Override PartName="/ppt/ink/ink2703.xml" ContentType="application/inkml+xml"/>
  <Override PartName="/ppt/ink/ink2704.xml" ContentType="application/inkml+xml"/>
  <Override PartName="/ppt/ink/ink2705.xml" ContentType="application/inkml+xml"/>
  <Override PartName="/ppt/ink/ink2706.xml" ContentType="application/inkml+xml"/>
  <Override PartName="/ppt/ink/ink2707.xml" ContentType="application/inkml+xml"/>
  <Override PartName="/ppt/ink/ink2708.xml" ContentType="application/inkml+xml"/>
  <Override PartName="/ppt/ink/ink2709.xml" ContentType="application/inkml+xml"/>
  <Override PartName="/ppt/ink/ink271.xml" ContentType="application/inkml+xml"/>
  <Override PartName="/ppt/ink/ink2710.xml" ContentType="application/inkml+xml"/>
  <Override PartName="/ppt/ink/ink2711.xml" ContentType="application/inkml+xml"/>
  <Override PartName="/ppt/ink/ink2712.xml" ContentType="application/inkml+xml"/>
  <Override PartName="/ppt/ink/ink2713.xml" ContentType="application/inkml+xml"/>
  <Override PartName="/ppt/ink/ink2714.xml" ContentType="application/inkml+xml"/>
  <Override PartName="/ppt/ink/ink2715.xml" ContentType="application/inkml+xml"/>
  <Override PartName="/ppt/ink/ink2716.xml" ContentType="application/inkml+xml"/>
  <Override PartName="/ppt/ink/ink2717.xml" ContentType="application/inkml+xml"/>
  <Override PartName="/ppt/ink/ink2718.xml" ContentType="application/inkml+xml"/>
  <Override PartName="/ppt/ink/ink2719.xml" ContentType="application/inkml+xml"/>
  <Override PartName="/ppt/ink/ink272.xml" ContentType="application/inkml+xml"/>
  <Override PartName="/ppt/ink/ink2720.xml" ContentType="application/inkml+xml"/>
  <Override PartName="/ppt/ink/ink2721.xml" ContentType="application/inkml+xml"/>
  <Override PartName="/ppt/ink/ink2722.xml" ContentType="application/inkml+xml"/>
  <Override PartName="/ppt/ink/ink2723.xml" ContentType="application/inkml+xml"/>
  <Override PartName="/ppt/ink/ink2724.xml" ContentType="application/inkml+xml"/>
  <Override PartName="/ppt/ink/ink2725.xml" ContentType="application/inkml+xml"/>
  <Override PartName="/ppt/ink/ink2726.xml" ContentType="application/inkml+xml"/>
  <Override PartName="/ppt/ink/ink2727.xml" ContentType="application/inkml+xml"/>
  <Override PartName="/ppt/ink/ink2728.xml" ContentType="application/inkml+xml"/>
  <Override PartName="/ppt/ink/ink2729.xml" ContentType="application/inkml+xml"/>
  <Override PartName="/ppt/ink/ink273.xml" ContentType="application/inkml+xml"/>
  <Override PartName="/ppt/ink/ink2730.xml" ContentType="application/inkml+xml"/>
  <Override PartName="/ppt/ink/ink2731.xml" ContentType="application/inkml+xml"/>
  <Override PartName="/ppt/ink/ink2732.xml" ContentType="application/inkml+xml"/>
  <Override PartName="/ppt/ink/ink2733.xml" ContentType="application/inkml+xml"/>
  <Override PartName="/ppt/ink/ink2734.xml" ContentType="application/inkml+xml"/>
  <Override PartName="/ppt/ink/ink2735.xml" ContentType="application/inkml+xml"/>
  <Override PartName="/ppt/ink/ink2736.xml" ContentType="application/inkml+xml"/>
  <Override PartName="/ppt/ink/ink2737.xml" ContentType="application/inkml+xml"/>
  <Override PartName="/ppt/ink/ink2738.xml" ContentType="application/inkml+xml"/>
  <Override PartName="/ppt/ink/ink2739.xml" ContentType="application/inkml+xml"/>
  <Override PartName="/ppt/ink/ink274.xml" ContentType="application/inkml+xml"/>
  <Override PartName="/ppt/ink/ink2740.xml" ContentType="application/inkml+xml"/>
  <Override PartName="/ppt/ink/ink2741.xml" ContentType="application/inkml+xml"/>
  <Override PartName="/ppt/ink/ink2742.xml" ContentType="application/inkml+xml"/>
  <Override PartName="/ppt/ink/ink2743.xml" ContentType="application/inkml+xml"/>
  <Override PartName="/ppt/ink/ink2744.xml" ContentType="application/inkml+xml"/>
  <Override PartName="/ppt/ink/ink2745.xml" ContentType="application/inkml+xml"/>
  <Override PartName="/ppt/ink/ink2746.xml" ContentType="application/inkml+xml"/>
  <Override PartName="/ppt/ink/ink2747.xml" ContentType="application/inkml+xml"/>
  <Override PartName="/ppt/ink/ink2748.xml" ContentType="application/inkml+xml"/>
  <Override PartName="/ppt/ink/ink2749.xml" ContentType="application/inkml+xml"/>
  <Override PartName="/ppt/ink/ink275.xml" ContentType="application/inkml+xml"/>
  <Override PartName="/ppt/ink/ink2750.xml" ContentType="application/inkml+xml"/>
  <Override PartName="/ppt/ink/ink2751.xml" ContentType="application/inkml+xml"/>
  <Override PartName="/ppt/ink/ink2752.xml" ContentType="application/inkml+xml"/>
  <Override PartName="/ppt/ink/ink2753.xml" ContentType="application/inkml+xml"/>
  <Override PartName="/ppt/ink/ink2754.xml" ContentType="application/inkml+xml"/>
  <Override PartName="/ppt/ink/ink2755.xml" ContentType="application/inkml+xml"/>
  <Override PartName="/ppt/ink/ink2756.xml" ContentType="application/inkml+xml"/>
  <Override PartName="/ppt/ink/ink2757.xml" ContentType="application/inkml+xml"/>
  <Override PartName="/ppt/ink/ink2758.xml" ContentType="application/inkml+xml"/>
  <Override PartName="/ppt/ink/ink2759.xml" ContentType="application/inkml+xml"/>
  <Override PartName="/ppt/ink/ink276.xml" ContentType="application/inkml+xml"/>
  <Override PartName="/ppt/ink/ink2760.xml" ContentType="application/inkml+xml"/>
  <Override PartName="/ppt/ink/ink2761.xml" ContentType="application/inkml+xml"/>
  <Override PartName="/ppt/ink/ink2762.xml" ContentType="application/inkml+xml"/>
  <Override PartName="/ppt/ink/ink2763.xml" ContentType="application/inkml+xml"/>
  <Override PartName="/ppt/ink/ink2764.xml" ContentType="application/inkml+xml"/>
  <Override PartName="/ppt/ink/ink2765.xml" ContentType="application/inkml+xml"/>
  <Override PartName="/ppt/ink/ink2766.xml" ContentType="application/inkml+xml"/>
  <Override PartName="/ppt/ink/ink2767.xml" ContentType="application/inkml+xml"/>
  <Override PartName="/ppt/ink/ink2768.xml" ContentType="application/inkml+xml"/>
  <Override PartName="/ppt/ink/ink2769.xml" ContentType="application/inkml+xml"/>
  <Override PartName="/ppt/ink/ink277.xml" ContentType="application/inkml+xml"/>
  <Override PartName="/ppt/ink/ink2770.xml" ContentType="application/inkml+xml"/>
  <Override PartName="/ppt/ink/ink2771.xml" ContentType="application/inkml+xml"/>
  <Override PartName="/ppt/ink/ink2772.xml" ContentType="application/inkml+xml"/>
  <Override PartName="/ppt/ink/ink2773.xml" ContentType="application/inkml+xml"/>
  <Override PartName="/ppt/ink/ink2774.xml" ContentType="application/inkml+xml"/>
  <Override PartName="/ppt/ink/ink2775.xml" ContentType="application/inkml+xml"/>
  <Override PartName="/ppt/ink/ink2776.xml" ContentType="application/inkml+xml"/>
  <Override PartName="/ppt/ink/ink2777.xml" ContentType="application/inkml+xml"/>
  <Override PartName="/ppt/ink/ink2778.xml" ContentType="application/inkml+xml"/>
  <Override PartName="/ppt/ink/ink2779.xml" ContentType="application/inkml+xml"/>
  <Override PartName="/ppt/ink/ink278.xml" ContentType="application/inkml+xml"/>
  <Override PartName="/ppt/ink/ink2780.xml" ContentType="application/inkml+xml"/>
  <Override PartName="/ppt/ink/ink2781.xml" ContentType="application/inkml+xml"/>
  <Override PartName="/ppt/ink/ink2782.xml" ContentType="application/inkml+xml"/>
  <Override PartName="/ppt/ink/ink2783.xml" ContentType="application/inkml+xml"/>
  <Override PartName="/ppt/ink/ink2784.xml" ContentType="application/inkml+xml"/>
  <Override PartName="/ppt/ink/ink2785.xml" ContentType="application/inkml+xml"/>
  <Override PartName="/ppt/ink/ink2786.xml" ContentType="application/inkml+xml"/>
  <Override PartName="/ppt/ink/ink2787.xml" ContentType="application/inkml+xml"/>
  <Override PartName="/ppt/ink/ink2788.xml" ContentType="application/inkml+xml"/>
  <Override PartName="/ppt/ink/ink2789.xml" ContentType="application/inkml+xml"/>
  <Override PartName="/ppt/ink/ink279.xml" ContentType="application/inkml+xml"/>
  <Override PartName="/ppt/ink/ink2790.xml" ContentType="application/inkml+xml"/>
  <Override PartName="/ppt/ink/ink2791.xml" ContentType="application/inkml+xml"/>
  <Override PartName="/ppt/ink/ink2792.xml" ContentType="application/inkml+xml"/>
  <Override PartName="/ppt/ink/ink2793.xml" ContentType="application/inkml+xml"/>
  <Override PartName="/ppt/ink/ink2794.xml" ContentType="application/inkml+xml"/>
  <Override PartName="/ppt/ink/ink2795.xml" ContentType="application/inkml+xml"/>
  <Override PartName="/ppt/ink/ink2796.xml" ContentType="application/inkml+xml"/>
  <Override PartName="/ppt/ink/ink2797.xml" ContentType="application/inkml+xml"/>
  <Override PartName="/ppt/ink/ink2798.xml" ContentType="application/inkml+xml"/>
  <Override PartName="/ppt/ink/ink2799.xml" ContentType="application/inkml+xml"/>
  <Override PartName="/ppt/ink/ink28.xml" ContentType="application/inkml+xml"/>
  <Override PartName="/ppt/ink/ink280.xml" ContentType="application/inkml+xml"/>
  <Override PartName="/ppt/ink/ink2800.xml" ContentType="application/inkml+xml"/>
  <Override PartName="/ppt/ink/ink2801.xml" ContentType="application/inkml+xml"/>
  <Override PartName="/ppt/ink/ink2802.xml" ContentType="application/inkml+xml"/>
  <Override PartName="/ppt/ink/ink2803.xml" ContentType="application/inkml+xml"/>
  <Override PartName="/ppt/ink/ink2804.xml" ContentType="application/inkml+xml"/>
  <Override PartName="/ppt/ink/ink2805.xml" ContentType="application/inkml+xml"/>
  <Override PartName="/ppt/ink/ink2806.xml" ContentType="application/inkml+xml"/>
  <Override PartName="/ppt/ink/ink2807.xml" ContentType="application/inkml+xml"/>
  <Override PartName="/ppt/ink/ink2808.xml" ContentType="application/inkml+xml"/>
  <Override PartName="/ppt/ink/ink2809.xml" ContentType="application/inkml+xml"/>
  <Override PartName="/ppt/ink/ink281.xml" ContentType="application/inkml+xml"/>
  <Override PartName="/ppt/ink/ink2810.xml" ContentType="application/inkml+xml"/>
  <Override PartName="/ppt/ink/ink2811.xml" ContentType="application/inkml+xml"/>
  <Override PartName="/ppt/ink/ink2812.xml" ContentType="application/inkml+xml"/>
  <Override PartName="/ppt/ink/ink2813.xml" ContentType="application/inkml+xml"/>
  <Override PartName="/ppt/ink/ink2814.xml" ContentType="application/inkml+xml"/>
  <Override PartName="/ppt/ink/ink2815.xml" ContentType="application/inkml+xml"/>
  <Override PartName="/ppt/ink/ink2816.xml" ContentType="application/inkml+xml"/>
  <Override PartName="/ppt/ink/ink2817.xml" ContentType="application/inkml+xml"/>
  <Override PartName="/ppt/ink/ink2818.xml" ContentType="application/inkml+xml"/>
  <Override PartName="/ppt/ink/ink2819.xml" ContentType="application/inkml+xml"/>
  <Override PartName="/ppt/ink/ink282.xml" ContentType="application/inkml+xml"/>
  <Override PartName="/ppt/ink/ink2820.xml" ContentType="application/inkml+xml"/>
  <Override PartName="/ppt/ink/ink2821.xml" ContentType="application/inkml+xml"/>
  <Override PartName="/ppt/ink/ink2822.xml" ContentType="application/inkml+xml"/>
  <Override PartName="/ppt/ink/ink2823.xml" ContentType="application/inkml+xml"/>
  <Override PartName="/ppt/ink/ink2824.xml" ContentType="application/inkml+xml"/>
  <Override PartName="/ppt/ink/ink2825.xml" ContentType="application/inkml+xml"/>
  <Override PartName="/ppt/ink/ink2826.xml" ContentType="application/inkml+xml"/>
  <Override PartName="/ppt/ink/ink2827.xml" ContentType="application/inkml+xml"/>
  <Override PartName="/ppt/ink/ink2828.xml" ContentType="application/inkml+xml"/>
  <Override PartName="/ppt/ink/ink2829.xml" ContentType="application/inkml+xml"/>
  <Override PartName="/ppt/ink/ink283.xml" ContentType="application/inkml+xml"/>
  <Override PartName="/ppt/ink/ink2830.xml" ContentType="application/inkml+xml"/>
  <Override PartName="/ppt/ink/ink2831.xml" ContentType="application/inkml+xml"/>
  <Override PartName="/ppt/ink/ink2832.xml" ContentType="application/inkml+xml"/>
  <Override PartName="/ppt/ink/ink2833.xml" ContentType="application/inkml+xml"/>
  <Override PartName="/ppt/ink/ink2834.xml" ContentType="application/inkml+xml"/>
  <Override PartName="/ppt/ink/ink2835.xml" ContentType="application/inkml+xml"/>
  <Override PartName="/ppt/ink/ink2836.xml" ContentType="application/inkml+xml"/>
  <Override PartName="/ppt/ink/ink2837.xml" ContentType="application/inkml+xml"/>
  <Override PartName="/ppt/ink/ink2838.xml" ContentType="application/inkml+xml"/>
  <Override PartName="/ppt/ink/ink2839.xml" ContentType="application/inkml+xml"/>
  <Override PartName="/ppt/ink/ink284.xml" ContentType="application/inkml+xml"/>
  <Override PartName="/ppt/ink/ink2840.xml" ContentType="application/inkml+xml"/>
  <Override PartName="/ppt/ink/ink2841.xml" ContentType="application/inkml+xml"/>
  <Override PartName="/ppt/ink/ink2842.xml" ContentType="application/inkml+xml"/>
  <Override PartName="/ppt/ink/ink2843.xml" ContentType="application/inkml+xml"/>
  <Override PartName="/ppt/ink/ink2844.xml" ContentType="application/inkml+xml"/>
  <Override PartName="/ppt/ink/ink2845.xml" ContentType="application/inkml+xml"/>
  <Override PartName="/ppt/ink/ink2846.xml" ContentType="application/inkml+xml"/>
  <Override PartName="/ppt/ink/ink2847.xml" ContentType="application/inkml+xml"/>
  <Override PartName="/ppt/ink/ink2848.xml" ContentType="application/inkml+xml"/>
  <Override PartName="/ppt/ink/ink2849.xml" ContentType="application/inkml+xml"/>
  <Override PartName="/ppt/ink/ink285.xml" ContentType="application/inkml+xml"/>
  <Override PartName="/ppt/ink/ink2850.xml" ContentType="application/inkml+xml"/>
  <Override PartName="/ppt/ink/ink2851.xml" ContentType="application/inkml+xml"/>
  <Override PartName="/ppt/ink/ink2852.xml" ContentType="application/inkml+xml"/>
  <Override PartName="/ppt/ink/ink2853.xml" ContentType="application/inkml+xml"/>
  <Override PartName="/ppt/ink/ink2854.xml" ContentType="application/inkml+xml"/>
  <Override PartName="/ppt/ink/ink2855.xml" ContentType="application/inkml+xml"/>
  <Override PartName="/ppt/ink/ink2856.xml" ContentType="application/inkml+xml"/>
  <Override PartName="/ppt/ink/ink2857.xml" ContentType="application/inkml+xml"/>
  <Override PartName="/ppt/ink/ink2858.xml" ContentType="application/inkml+xml"/>
  <Override PartName="/ppt/ink/ink2859.xml" ContentType="application/inkml+xml"/>
  <Override PartName="/ppt/ink/ink286.xml" ContentType="application/inkml+xml"/>
  <Override PartName="/ppt/ink/ink2860.xml" ContentType="application/inkml+xml"/>
  <Override PartName="/ppt/ink/ink2861.xml" ContentType="application/inkml+xml"/>
  <Override PartName="/ppt/ink/ink2862.xml" ContentType="application/inkml+xml"/>
  <Override PartName="/ppt/ink/ink2863.xml" ContentType="application/inkml+xml"/>
  <Override PartName="/ppt/ink/ink2864.xml" ContentType="application/inkml+xml"/>
  <Override PartName="/ppt/ink/ink2865.xml" ContentType="application/inkml+xml"/>
  <Override PartName="/ppt/ink/ink2866.xml" ContentType="application/inkml+xml"/>
  <Override PartName="/ppt/ink/ink2867.xml" ContentType="application/inkml+xml"/>
  <Override PartName="/ppt/ink/ink2868.xml" ContentType="application/inkml+xml"/>
  <Override PartName="/ppt/ink/ink2869.xml" ContentType="application/inkml+xml"/>
  <Override PartName="/ppt/ink/ink287.xml" ContentType="application/inkml+xml"/>
  <Override PartName="/ppt/ink/ink2870.xml" ContentType="application/inkml+xml"/>
  <Override PartName="/ppt/ink/ink2871.xml" ContentType="application/inkml+xml"/>
  <Override PartName="/ppt/ink/ink2872.xml" ContentType="application/inkml+xml"/>
  <Override PartName="/ppt/ink/ink2873.xml" ContentType="application/inkml+xml"/>
  <Override PartName="/ppt/ink/ink2874.xml" ContentType="application/inkml+xml"/>
  <Override PartName="/ppt/ink/ink2875.xml" ContentType="application/inkml+xml"/>
  <Override PartName="/ppt/ink/ink2876.xml" ContentType="application/inkml+xml"/>
  <Override PartName="/ppt/ink/ink2877.xml" ContentType="application/inkml+xml"/>
  <Override PartName="/ppt/ink/ink2878.xml" ContentType="application/inkml+xml"/>
  <Override PartName="/ppt/ink/ink2879.xml" ContentType="application/inkml+xml"/>
  <Override PartName="/ppt/ink/ink288.xml" ContentType="application/inkml+xml"/>
  <Override PartName="/ppt/ink/ink2880.xml" ContentType="application/inkml+xml"/>
  <Override PartName="/ppt/ink/ink2881.xml" ContentType="application/inkml+xml"/>
  <Override PartName="/ppt/ink/ink2882.xml" ContentType="application/inkml+xml"/>
  <Override PartName="/ppt/ink/ink2883.xml" ContentType="application/inkml+xml"/>
  <Override PartName="/ppt/ink/ink2884.xml" ContentType="application/inkml+xml"/>
  <Override PartName="/ppt/ink/ink2885.xml" ContentType="application/inkml+xml"/>
  <Override PartName="/ppt/ink/ink2886.xml" ContentType="application/inkml+xml"/>
  <Override PartName="/ppt/ink/ink2887.xml" ContentType="application/inkml+xml"/>
  <Override PartName="/ppt/ink/ink2888.xml" ContentType="application/inkml+xml"/>
  <Override PartName="/ppt/ink/ink2889.xml" ContentType="application/inkml+xml"/>
  <Override PartName="/ppt/ink/ink289.xml" ContentType="application/inkml+xml"/>
  <Override PartName="/ppt/ink/ink2890.xml" ContentType="application/inkml+xml"/>
  <Override PartName="/ppt/ink/ink2891.xml" ContentType="application/inkml+xml"/>
  <Override PartName="/ppt/ink/ink2892.xml" ContentType="application/inkml+xml"/>
  <Override PartName="/ppt/ink/ink2893.xml" ContentType="application/inkml+xml"/>
  <Override PartName="/ppt/ink/ink2894.xml" ContentType="application/inkml+xml"/>
  <Override PartName="/ppt/ink/ink2895.xml" ContentType="application/inkml+xml"/>
  <Override PartName="/ppt/ink/ink2896.xml" ContentType="application/inkml+xml"/>
  <Override PartName="/ppt/ink/ink2897.xml" ContentType="application/inkml+xml"/>
  <Override PartName="/ppt/ink/ink2898.xml" ContentType="application/inkml+xml"/>
  <Override PartName="/ppt/ink/ink2899.xml" ContentType="application/inkml+xml"/>
  <Override PartName="/ppt/ink/ink29.xml" ContentType="application/inkml+xml"/>
  <Override PartName="/ppt/ink/ink290.xml" ContentType="application/inkml+xml"/>
  <Override PartName="/ppt/ink/ink2900.xml" ContentType="application/inkml+xml"/>
  <Override PartName="/ppt/ink/ink2901.xml" ContentType="application/inkml+xml"/>
  <Override PartName="/ppt/ink/ink2902.xml" ContentType="application/inkml+xml"/>
  <Override PartName="/ppt/ink/ink2903.xml" ContentType="application/inkml+xml"/>
  <Override PartName="/ppt/ink/ink2904.xml" ContentType="application/inkml+xml"/>
  <Override PartName="/ppt/ink/ink2905.xml" ContentType="application/inkml+xml"/>
  <Override PartName="/ppt/ink/ink2906.xml" ContentType="application/inkml+xml"/>
  <Override PartName="/ppt/ink/ink2907.xml" ContentType="application/inkml+xml"/>
  <Override PartName="/ppt/ink/ink2908.xml" ContentType="application/inkml+xml"/>
  <Override PartName="/ppt/ink/ink2909.xml" ContentType="application/inkml+xml"/>
  <Override PartName="/ppt/ink/ink291.xml" ContentType="application/inkml+xml"/>
  <Override PartName="/ppt/ink/ink2910.xml" ContentType="application/inkml+xml"/>
  <Override PartName="/ppt/ink/ink2911.xml" ContentType="application/inkml+xml"/>
  <Override PartName="/ppt/ink/ink2912.xml" ContentType="application/inkml+xml"/>
  <Override PartName="/ppt/ink/ink2913.xml" ContentType="application/inkml+xml"/>
  <Override PartName="/ppt/ink/ink2914.xml" ContentType="application/inkml+xml"/>
  <Override PartName="/ppt/ink/ink2915.xml" ContentType="application/inkml+xml"/>
  <Override PartName="/ppt/ink/ink2916.xml" ContentType="application/inkml+xml"/>
  <Override PartName="/ppt/ink/ink2917.xml" ContentType="application/inkml+xml"/>
  <Override PartName="/ppt/ink/ink2918.xml" ContentType="application/inkml+xml"/>
  <Override PartName="/ppt/ink/ink2919.xml" ContentType="application/inkml+xml"/>
  <Override PartName="/ppt/ink/ink292.xml" ContentType="application/inkml+xml"/>
  <Override PartName="/ppt/ink/ink2920.xml" ContentType="application/inkml+xml"/>
  <Override PartName="/ppt/ink/ink2921.xml" ContentType="application/inkml+xml"/>
  <Override PartName="/ppt/ink/ink2922.xml" ContentType="application/inkml+xml"/>
  <Override PartName="/ppt/ink/ink2923.xml" ContentType="application/inkml+xml"/>
  <Override PartName="/ppt/ink/ink2924.xml" ContentType="application/inkml+xml"/>
  <Override PartName="/ppt/ink/ink2925.xml" ContentType="application/inkml+xml"/>
  <Override PartName="/ppt/ink/ink2926.xml" ContentType="application/inkml+xml"/>
  <Override PartName="/ppt/ink/ink2927.xml" ContentType="application/inkml+xml"/>
  <Override PartName="/ppt/ink/ink2928.xml" ContentType="application/inkml+xml"/>
  <Override PartName="/ppt/ink/ink2929.xml" ContentType="application/inkml+xml"/>
  <Override PartName="/ppt/ink/ink293.xml" ContentType="application/inkml+xml"/>
  <Override PartName="/ppt/ink/ink2930.xml" ContentType="application/inkml+xml"/>
  <Override PartName="/ppt/ink/ink2931.xml" ContentType="application/inkml+xml"/>
  <Override PartName="/ppt/ink/ink2932.xml" ContentType="application/inkml+xml"/>
  <Override PartName="/ppt/ink/ink2933.xml" ContentType="application/inkml+xml"/>
  <Override PartName="/ppt/ink/ink2934.xml" ContentType="application/inkml+xml"/>
  <Override PartName="/ppt/ink/ink2935.xml" ContentType="application/inkml+xml"/>
  <Override PartName="/ppt/ink/ink2936.xml" ContentType="application/inkml+xml"/>
  <Override PartName="/ppt/ink/ink2937.xml" ContentType="application/inkml+xml"/>
  <Override PartName="/ppt/ink/ink2938.xml" ContentType="application/inkml+xml"/>
  <Override PartName="/ppt/ink/ink2939.xml" ContentType="application/inkml+xml"/>
  <Override PartName="/ppt/ink/ink294.xml" ContentType="application/inkml+xml"/>
  <Override PartName="/ppt/ink/ink2940.xml" ContentType="application/inkml+xml"/>
  <Override PartName="/ppt/ink/ink2941.xml" ContentType="application/inkml+xml"/>
  <Override PartName="/ppt/ink/ink2942.xml" ContentType="application/inkml+xml"/>
  <Override PartName="/ppt/ink/ink2943.xml" ContentType="application/inkml+xml"/>
  <Override PartName="/ppt/ink/ink2944.xml" ContentType="application/inkml+xml"/>
  <Override PartName="/ppt/ink/ink2945.xml" ContentType="application/inkml+xml"/>
  <Override PartName="/ppt/ink/ink2946.xml" ContentType="application/inkml+xml"/>
  <Override PartName="/ppt/ink/ink2947.xml" ContentType="application/inkml+xml"/>
  <Override PartName="/ppt/ink/ink2948.xml" ContentType="application/inkml+xml"/>
  <Override PartName="/ppt/ink/ink2949.xml" ContentType="application/inkml+xml"/>
  <Override PartName="/ppt/ink/ink295.xml" ContentType="application/inkml+xml"/>
  <Override PartName="/ppt/ink/ink2950.xml" ContentType="application/inkml+xml"/>
  <Override PartName="/ppt/ink/ink2951.xml" ContentType="application/inkml+xml"/>
  <Override PartName="/ppt/ink/ink2952.xml" ContentType="application/inkml+xml"/>
  <Override PartName="/ppt/ink/ink2953.xml" ContentType="application/inkml+xml"/>
  <Override PartName="/ppt/ink/ink2954.xml" ContentType="application/inkml+xml"/>
  <Override PartName="/ppt/ink/ink2955.xml" ContentType="application/inkml+xml"/>
  <Override PartName="/ppt/ink/ink2956.xml" ContentType="application/inkml+xml"/>
  <Override PartName="/ppt/ink/ink2957.xml" ContentType="application/inkml+xml"/>
  <Override PartName="/ppt/ink/ink2958.xml" ContentType="application/inkml+xml"/>
  <Override PartName="/ppt/ink/ink2959.xml" ContentType="application/inkml+xml"/>
  <Override PartName="/ppt/ink/ink296.xml" ContentType="application/inkml+xml"/>
  <Override PartName="/ppt/ink/ink2960.xml" ContentType="application/inkml+xml"/>
  <Override PartName="/ppt/ink/ink2961.xml" ContentType="application/inkml+xml"/>
  <Override PartName="/ppt/ink/ink2962.xml" ContentType="application/inkml+xml"/>
  <Override PartName="/ppt/ink/ink2963.xml" ContentType="application/inkml+xml"/>
  <Override PartName="/ppt/ink/ink2964.xml" ContentType="application/inkml+xml"/>
  <Override PartName="/ppt/ink/ink2965.xml" ContentType="application/inkml+xml"/>
  <Override PartName="/ppt/ink/ink2966.xml" ContentType="application/inkml+xml"/>
  <Override PartName="/ppt/ink/ink2967.xml" ContentType="application/inkml+xml"/>
  <Override PartName="/ppt/ink/ink2968.xml" ContentType="application/inkml+xml"/>
  <Override PartName="/ppt/ink/ink2969.xml" ContentType="application/inkml+xml"/>
  <Override PartName="/ppt/ink/ink297.xml" ContentType="application/inkml+xml"/>
  <Override PartName="/ppt/ink/ink2970.xml" ContentType="application/inkml+xml"/>
  <Override PartName="/ppt/ink/ink2971.xml" ContentType="application/inkml+xml"/>
  <Override PartName="/ppt/ink/ink2972.xml" ContentType="application/inkml+xml"/>
  <Override PartName="/ppt/ink/ink2973.xml" ContentType="application/inkml+xml"/>
  <Override PartName="/ppt/ink/ink2974.xml" ContentType="application/inkml+xml"/>
  <Override PartName="/ppt/ink/ink2975.xml" ContentType="application/inkml+xml"/>
  <Override PartName="/ppt/ink/ink2976.xml" ContentType="application/inkml+xml"/>
  <Override PartName="/ppt/ink/ink2977.xml" ContentType="application/inkml+xml"/>
  <Override PartName="/ppt/ink/ink2978.xml" ContentType="application/inkml+xml"/>
  <Override PartName="/ppt/ink/ink2979.xml" ContentType="application/inkml+xml"/>
  <Override PartName="/ppt/ink/ink298.xml" ContentType="application/inkml+xml"/>
  <Override PartName="/ppt/ink/ink2980.xml" ContentType="application/inkml+xml"/>
  <Override PartName="/ppt/ink/ink2981.xml" ContentType="application/inkml+xml"/>
  <Override PartName="/ppt/ink/ink2982.xml" ContentType="application/inkml+xml"/>
  <Override PartName="/ppt/ink/ink2983.xml" ContentType="application/inkml+xml"/>
  <Override PartName="/ppt/ink/ink2984.xml" ContentType="application/inkml+xml"/>
  <Override PartName="/ppt/ink/ink2985.xml" ContentType="application/inkml+xml"/>
  <Override PartName="/ppt/ink/ink2986.xml" ContentType="application/inkml+xml"/>
  <Override PartName="/ppt/ink/ink2987.xml" ContentType="application/inkml+xml"/>
  <Override PartName="/ppt/ink/ink2988.xml" ContentType="application/inkml+xml"/>
  <Override PartName="/ppt/ink/ink2989.xml" ContentType="application/inkml+xml"/>
  <Override PartName="/ppt/ink/ink299.xml" ContentType="application/inkml+xml"/>
  <Override PartName="/ppt/ink/ink2990.xml" ContentType="application/inkml+xml"/>
  <Override PartName="/ppt/ink/ink2991.xml" ContentType="application/inkml+xml"/>
  <Override PartName="/ppt/ink/ink2992.xml" ContentType="application/inkml+xml"/>
  <Override PartName="/ppt/ink/ink2993.xml" ContentType="application/inkml+xml"/>
  <Override PartName="/ppt/ink/ink2994.xml" ContentType="application/inkml+xml"/>
  <Override PartName="/ppt/ink/ink2995.xml" ContentType="application/inkml+xml"/>
  <Override PartName="/ppt/ink/ink2996.xml" ContentType="application/inkml+xml"/>
  <Override PartName="/ppt/ink/ink2997.xml" ContentType="application/inkml+xml"/>
  <Override PartName="/ppt/ink/ink2998.xml" ContentType="application/inkml+xml"/>
  <Override PartName="/ppt/ink/ink2999.xml" ContentType="application/inkml+xml"/>
  <Override PartName="/ppt/ink/ink3.xml" ContentType="application/inkml+xml"/>
  <Override PartName="/ppt/ink/ink30.xml" ContentType="application/inkml+xml"/>
  <Override PartName="/ppt/ink/ink300.xml" ContentType="application/inkml+xml"/>
  <Override PartName="/ppt/ink/ink3000.xml" ContentType="application/inkml+xml"/>
  <Override PartName="/ppt/ink/ink3001.xml" ContentType="application/inkml+xml"/>
  <Override PartName="/ppt/ink/ink3002.xml" ContentType="application/inkml+xml"/>
  <Override PartName="/ppt/ink/ink3003.xml" ContentType="application/inkml+xml"/>
  <Override PartName="/ppt/ink/ink3004.xml" ContentType="application/inkml+xml"/>
  <Override PartName="/ppt/ink/ink3005.xml" ContentType="application/inkml+xml"/>
  <Override PartName="/ppt/ink/ink3006.xml" ContentType="application/inkml+xml"/>
  <Override PartName="/ppt/ink/ink3007.xml" ContentType="application/inkml+xml"/>
  <Override PartName="/ppt/ink/ink3008.xml" ContentType="application/inkml+xml"/>
  <Override PartName="/ppt/ink/ink3009.xml" ContentType="application/inkml+xml"/>
  <Override PartName="/ppt/ink/ink301.xml" ContentType="application/inkml+xml"/>
  <Override PartName="/ppt/ink/ink3010.xml" ContentType="application/inkml+xml"/>
  <Override PartName="/ppt/ink/ink3011.xml" ContentType="application/inkml+xml"/>
  <Override PartName="/ppt/ink/ink3012.xml" ContentType="application/inkml+xml"/>
  <Override PartName="/ppt/ink/ink3013.xml" ContentType="application/inkml+xml"/>
  <Override PartName="/ppt/ink/ink3014.xml" ContentType="application/inkml+xml"/>
  <Override PartName="/ppt/ink/ink3015.xml" ContentType="application/inkml+xml"/>
  <Override PartName="/ppt/ink/ink3016.xml" ContentType="application/inkml+xml"/>
  <Override PartName="/ppt/ink/ink3017.xml" ContentType="application/inkml+xml"/>
  <Override PartName="/ppt/ink/ink3018.xml" ContentType="application/inkml+xml"/>
  <Override PartName="/ppt/ink/ink3019.xml" ContentType="application/inkml+xml"/>
  <Override PartName="/ppt/ink/ink302.xml" ContentType="application/inkml+xml"/>
  <Override PartName="/ppt/ink/ink3020.xml" ContentType="application/inkml+xml"/>
  <Override PartName="/ppt/ink/ink3021.xml" ContentType="application/inkml+xml"/>
  <Override PartName="/ppt/ink/ink3022.xml" ContentType="application/inkml+xml"/>
  <Override PartName="/ppt/ink/ink3023.xml" ContentType="application/inkml+xml"/>
  <Override PartName="/ppt/ink/ink3024.xml" ContentType="application/inkml+xml"/>
  <Override PartName="/ppt/ink/ink3025.xml" ContentType="application/inkml+xml"/>
  <Override PartName="/ppt/ink/ink3026.xml" ContentType="application/inkml+xml"/>
  <Override PartName="/ppt/ink/ink3027.xml" ContentType="application/inkml+xml"/>
  <Override PartName="/ppt/ink/ink3028.xml" ContentType="application/inkml+xml"/>
  <Override PartName="/ppt/ink/ink3029.xml" ContentType="application/inkml+xml"/>
  <Override PartName="/ppt/ink/ink303.xml" ContentType="application/inkml+xml"/>
  <Override PartName="/ppt/ink/ink3030.xml" ContentType="application/inkml+xml"/>
  <Override PartName="/ppt/ink/ink3031.xml" ContentType="application/inkml+xml"/>
  <Override PartName="/ppt/ink/ink3032.xml" ContentType="application/inkml+xml"/>
  <Override PartName="/ppt/ink/ink3033.xml" ContentType="application/inkml+xml"/>
  <Override PartName="/ppt/ink/ink3034.xml" ContentType="application/inkml+xml"/>
  <Override PartName="/ppt/ink/ink3035.xml" ContentType="application/inkml+xml"/>
  <Override PartName="/ppt/ink/ink3036.xml" ContentType="application/inkml+xml"/>
  <Override PartName="/ppt/ink/ink3037.xml" ContentType="application/inkml+xml"/>
  <Override PartName="/ppt/ink/ink3038.xml" ContentType="application/inkml+xml"/>
  <Override PartName="/ppt/ink/ink3039.xml" ContentType="application/inkml+xml"/>
  <Override PartName="/ppt/ink/ink304.xml" ContentType="application/inkml+xml"/>
  <Override PartName="/ppt/ink/ink3040.xml" ContentType="application/inkml+xml"/>
  <Override PartName="/ppt/ink/ink3041.xml" ContentType="application/inkml+xml"/>
  <Override PartName="/ppt/ink/ink3042.xml" ContentType="application/inkml+xml"/>
  <Override PartName="/ppt/ink/ink3043.xml" ContentType="application/inkml+xml"/>
  <Override PartName="/ppt/ink/ink3044.xml" ContentType="application/inkml+xml"/>
  <Override PartName="/ppt/ink/ink3045.xml" ContentType="application/inkml+xml"/>
  <Override PartName="/ppt/ink/ink3046.xml" ContentType="application/inkml+xml"/>
  <Override PartName="/ppt/ink/ink3047.xml" ContentType="application/inkml+xml"/>
  <Override PartName="/ppt/ink/ink3048.xml" ContentType="application/inkml+xml"/>
  <Override PartName="/ppt/ink/ink3049.xml" ContentType="application/inkml+xml"/>
  <Override PartName="/ppt/ink/ink305.xml" ContentType="application/inkml+xml"/>
  <Override PartName="/ppt/ink/ink3050.xml" ContentType="application/inkml+xml"/>
  <Override PartName="/ppt/ink/ink3051.xml" ContentType="application/inkml+xml"/>
  <Override PartName="/ppt/ink/ink3052.xml" ContentType="application/inkml+xml"/>
  <Override PartName="/ppt/ink/ink3053.xml" ContentType="application/inkml+xml"/>
  <Override PartName="/ppt/ink/ink3054.xml" ContentType="application/inkml+xml"/>
  <Override PartName="/ppt/ink/ink3055.xml" ContentType="application/inkml+xml"/>
  <Override PartName="/ppt/ink/ink3056.xml" ContentType="application/inkml+xml"/>
  <Override PartName="/ppt/ink/ink3057.xml" ContentType="application/inkml+xml"/>
  <Override PartName="/ppt/ink/ink3058.xml" ContentType="application/inkml+xml"/>
  <Override PartName="/ppt/ink/ink3059.xml" ContentType="application/inkml+xml"/>
  <Override PartName="/ppt/ink/ink306.xml" ContentType="application/inkml+xml"/>
  <Override PartName="/ppt/ink/ink3060.xml" ContentType="application/inkml+xml"/>
  <Override PartName="/ppt/ink/ink3061.xml" ContentType="application/inkml+xml"/>
  <Override PartName="/ppt/ink/ink3062.xml" ContentType="application/inkml+xml"/>
  <Override PartName="/ppt/ink/ink3063.xml" ContentType="application/inkml+xml"/>
  <Override PartName="/ppt/ink/ink3064.xml" ContentType="application/inkml+xml"/>
  <Override PartName="/ppt/ink/ink3065.xml" ContentType="application/inkml+xml"/>
  <Override PartName="/ppt/ink/ink3066.xml" ContentType="application/inkml+xml"/>
  <Override PartName="/ppt/ink/ink3067.xml" ContentType="application/inkml+xml"/>
  <Override PartName="/ppt/ink/ink3068.xml" ContentType="application/inkml+xml"/>
  <Override PartName="/ppt/ink/ink3069.xml" ContentType="application/inkml+xml"/>
  <Override PartName="/ppt/ink/ink307.xml" ContentType="application/inkml+xml"/>
  <Override PartName="/ppt/ink/ink3070.xml" ContentType="application/inkml+xml"/>
  <Override PartName="/ppt/ink/ink3071.xml" ContentType="application/inkml+xml"/>
  <Override PartName="/ppt/ink/ink3072.xml" ContentType="application/inkml+xml"/>
  <Override PartName="/ppt/ink/ink3073.xml" ContentType="application/inkml+xml"/>
  <Override PartName="/ppt/ink/ink3074.xml" ContentType="application/inkml+xml"/>
  <Override PartName="/ppt/ink/ink3075.xml" ContentType="application/inkml+xml"/>
  <Override PartName="/ppt/ink/ink3076.xml" ContentType="application/inkml+xml"/>
  <Override PartName="/ppt/ink/ink3077.xml" ContentType="application/inkml+xml"/>
  <Override PartName="/ppt/ink/ink3078.xml" ContentType="application/inkml+xml"/>
  <Override PartName="/ppt/ink/ink3079.xml" ContentType="application/inkml+xml"/>
  <Override PartName="/ppt/ink/ink308.xml" ContentType="application/inkml+xml"/>
  <Override PartName="/ppt/ink/ink3080.xml" ContentType="application/inkml+xml"/>
  <Override PartName="/ppt/ink/ink3081.xml" ContentType="application/inkml+xml"/>
  <Override PartName="/ppt/ink/ink3082.xml" ContentType="application/inkml+xml"/>
  <Override PartName="/ppt/ink/ink3083.xml" ContentType="application/inkml+xml"/>
  <Override PartName="/ppt/ink/ink3084.xml" ContentType="application/inkml+xml"/>
  <Override PartName="/ppt/ink/ink3085.xml" ContentType="application/inkml+xml"/>
  <Override PartName="/ppt/ink/ink3086.xml" ContentType="application/inkml+xml"/>
  <Override PartName="/ppt/ink/ink3087.xml" ContentType="application/inkml+xml"/>
  <Override PartName="/ppt/ink/ink3088.xml" ContentType="application/inkml+xml"/>
  <Override PartName="/ppt/ink/ink3089.xml" ContentType="application/inkml+xml"/>
  <Override PartName="/ppt/ink/ink309.xml" ContentType="application/inkml+xml"/>
  <Override PartName="/ppt/ink/ink3090.xml" ContentType="application/inkml+xml"/>
  <Override PartName="/ppt/ink/ink3091.xml" ContentType="application/inkml+xml"/>
  <Override PartName="/ppt/ink/ink3092.xml" ContentType="application/inkml+xml"/>
  <Override PartName="/ppt/ink/ink3093.xml" ContentType="application/inkml+xml"/>
  <Override PartName="/ppt/ink/ink3094.xml" ContentType="application/inkml+xml"/>
  <Override PartName="/ppt/ink/ink3095.xml" ContentType="application/inkml+xml"/>
  <Override PartName="/ppt/ink/ink3096.xml" ContentType="application/inkml+xml"/>
  <Override PartName="/ppt/ink/ink3097.xml" ContentType="application/inkml+xml"/>
  <Override PartName="/ppt/ink/ink3098.xml" ContentType="application/inkml+xml"/>
  <Override PartName="/ppt/ink/ink3099.xml" ContentType="application/inkml+xml"/>
  <Override PartName="/ppt/ink/ink31.xml" ContentType="application/inkml+xml"/>
  <Override PartName="/ppt/ink/ink310.xml" ContentType="application/inkml+xml"/>
  <Override PartName="/ppt/ink/ink3100.xml" ContentType="application/inkml+xml"/>
  <Override PartName="/ppt/ink/ink3101.xml" ContentType="application/inkml+xml"/>
  <Override PartName="/ppt/ink/ink3102.xml" ContentType="application/inkml+xml"/>
  <Override PartName="/ppt/ink/ink3103.xml" ContentType="application/inkml+xml"/>
  <Override PartName="/ppt/ink/ink3104.xml" ContentType="application/inkml+xml"/>
  <Override PartName="/ppt/ink/ink3105.xml" ContentType="application/inkml+xml"/>
  <Override PartName="/ppt/ink/ink3106.xml" ContentType="application/inkml+xml"/>
  <Override PartName="/ppt/ink/ink3107.xml" ContentType="application/inkml+xml"/>
  <Override PartName="/ppt/ink/ink3108.xml" ContentType="application/inkml+xml"/>
  <Override PartName="/ppt/ink/ink3109.xml" ContentType="application/inkml+xml"/>
  <Override PartName="/ppt/ink/ink311.xml" ContentType="application/inkml+xml"/>
  <Override PartName="/ppt/ink/ink3110.xml" ContentType="application/inkml+xml"/>
  <Override PartName="/ppt/ink/ink3111.xml" ContentType="application/inkml+xml"/>
  <Override PartName="/ppt/ink/ink3112.xml" ContentType="application/inkml+xml"/>
  <Override PartName="/ppt/ink/ink3113.xml" ContentType="application/inkml+xml"/>
  <Override PartName="/ppt/ink/ink3114.xml" ContentType="application/inkml+xml"/>
  <Override PartName="/ppt/ink/ink3115.xml" ContentType="application/inkml+xml"/>
  <Override PartName="/ppt/ink/ink3116.xml" ContentType="application/inkml+xml"/>
  <Override PartName="/ppt/ink/ink3117.xml" ContentType="application/inkml+xml"/>
  <Override PartName="/ppt/ink/ink3118.xml" ContentType="application/inkml+xml"/>
  <Override PartName="/ppt/ink/ink3119.xml" ContentType="application/inkml+xml"/>
  <Override PartName="/ppt/ink/ink312.xml" ContentType="application/inkml+xml"/>
  <Override PartName="/ppt/ink/ink3120.xml" ContentType="application/inkml+xml"/>
  <Override PartName="/ppt/ink/ink3121.xml" ContentType="application/inkml+xml"/>
  <Override PartName="/ppt/ink/ink3122.xml" ContentType="application/inkml+xml"/>
  <Override PartName="/ppt/ink/ink3123.xml" ContentType="application/inkml+xml"/>
  <Override PartName="/ppt/ink/ink3124.xml" ContentType="application/inkml+xml"/>
  <Override PartName="/ppt/ink/ink3125.xml" ContentType="application/inkml+xml"/>
  <Override PartName="/ppt/ink/ink3126.xml" ContentType="application/inkml+xml"/>
  <Override PartName="/ppt/ink/ink3127.xml" ContentType="application/inkml+xml"/>
  <Override PartName="/ppt/ink/ink3128.xml" ContentType="application/inkml+xml"/>
  <Override PartName="/ppt/ink/ink3129.xml" ContentType="application/inkml+xml"/>
  <Override PartName="/ppt/ink/ink313.xml" ContentType="application/inkml+xml"/>
  <Override PartName="/ppt/ink/ink3130.xml" ContentType="application/inkml+xml"/>
  <Override PartName="/ppt/ink/ink3131.xml" ContentType="application/inkml+xml"/>
  <Override PartName="/ppt/ink/ink3132.xml" ContentType="application/inkml+xml"/>
  <Override PartName="/ppt/ink/ink3133.xml" ContentType="application/inkml+xml"/>
  <Override PartName="/ppt/ink/ink3134.xml" ContentType="application/inkml+xml"/>
  <Override PartName="/ppt/ink/ink3135.xml" ContentType="application/inkml+xml"/>
  <Override PartName="/ppt/ink/ink3136.xml" ContentType="application/inkml+xml"/>
  <Override PartName="/ppt/ink/ink3137.xml" ContentType="application/inkml+xml"/>
  <Override PartName="/ppt/ink/ink3138.xml" ContentType="application/inkml+xml"/>
  <Override PartName="/ppt/ink/ink3139.xml" ContentType="application/inkml+xml"/>
  <Override PartName="/ppt/ink/ink314.xml" ContentType="application/inkml+xml"/>
  <Override PartName="/ppt/ink/ink3140.xml" ContentType="application/inkml+xml"/>
  <Override PartName="/ppt/ink/ink3141.xml" ContentType="application/inkml+xml"/>
  <Override PartName="/ppt/ink/ink3142.xml" ContentType="application/inkml+xml"/>
  <Override PartName="/ppt/ink/ink3143.xml" ContentType="application/inkml+xml"/>
  <Override PartName="/ppt/ink/ink3144.xml" ContentType="application/inkml+xml"/>
  <Override PartName="/ppt/ink/ink3145.xml" ContentType="application/inkml+xml"/>
  <Override PartName="/ppt/ink/ink3146.xml" ContentType="application/inkml+xml"/>
  <Override PartName="/ppt/ink/ink3147.xml" ContentType="application/inkml+xml"/>
  <Override PartName="/ppt/ink/ink3148.xml" ContentType="application/inkml+xml"/>
  <Override PartName="/ppt/ink/ink3149.xml" ContentType="application/inkml+xml"/>
  <Override PartName="/ppt/ink/ink315.xml" ContentType="application/inkml+xml"/>
  <Override PartName="/ppt/ink/ink3150.xml" ContentType="application/inkml+xml"/>
  <Override PartName="/ppt/ink/ink3151.xml" ContentType="application/inkml+xml"/>
  <Override PartName="/ppt/ink/ink3152.xml" ContentType="application/inkml+xml"/>
  <Override PartName="/ppt/ink/ink3153.xml" ContentType="application/inkml+xml"/>
  <Override PartName="/ppt/ink/ink3154.xml" ContentType="application/inkml+xml"/>
  <Override PartName="/ppt/ink/ink3155.xml" ContentType="application/inkml+xml"/>
  <Override PartName="/ppt/ink/ink3156.xml" ContentType="application/inkml+xml"/>
  <Override PartName="/ppt/ink/ink3157.xml" ContentType="application/inkml+xml"/>
  <Override PartName="/ppt/ink/ink3158.xml" ContentType="application/inkml+xml"/>
  <Override PartName="/ppt/ink/ink3159.xml" ContentType="application/inkml+xml"/>
  <Override PartName="/ppt/ink/ink316.xml" ContentType="application/inkml+xml"/>
  <Override PartName="/ppt/ink/ink3160.xml" ContentType="application/inkml+xml"/>
  <Override PartName="/ppt/ink/ink3161.xml" ContentType="application/inkml+xml"/>
  <Override PartName="/ppt/ink/ink3162.xml" ContentType="application/inkml+xml"/>
  <Override PartName="/ppt/ink/ink3163.xml" ContentType="application/inkml+xml"/>
  <Override PartName="/ppt/ink/ink3164.xml" ContentType="application/inkml+xml"/>
  <Override PartName="/ppt/ink/ink3165.xml" ContentType="application/inkml+xml"/>
  <Override PartName="/ppt/ink/ink3166.xml" ContentType="application/inkml+xml"/>
  <Override PartName="/ppt/ink/ink3167.xml" ContentType="application/inkml+xml"/>
  <Override PartName="/ppt/ink/ink3168.xml" ContentType="application/inkml+xml"/>
  <Override PartName="/ppt/ink/ink3169.xml" ContentType="application/inkml+xml"/>
  <Override PartName="/ppt/ink/ink317.xml" ContentType="application/inkml+xml"/>
  <Override PartName="/ppt/ink/ink3170.xml" ContentType="application/inkml+xml"/>
  <Override PartName="/ppt/ink/ink3171.xml" ContentType="application/inkml+xml"/>
  <Override PartName="/ppt/ink/ink3172.xml" ContentType="application/inkml+xml"/>
  <Override PartName="/ppt/ink/ink3173.xml" ContentType="application/inkml+xml"/>
  <Override PartName="/ppt/ink/ink3174.xml" ContentType="application/inkml+xml"/>
  <Override PartName="/ppt/ink/ink3175.xml" ContentType="application/inkml+xml"/>
  <Override PartName="/ppt/ink/ink3176.xml" ContentType="application/inkml+xml"/>
  <Override PartName="/ppt/ink/ink3177.xml" ContentType="application/inkml+xml"/>
  <Override PartName="/ppt/ink/ink3178.xml" ContentType="application/inkml+xml"/>
  <Override PartName="/ppt/ink/ink3179.xml" ContentType="application/inkml+xml"/>
  <Override PartName="/ppt/ink/ink318.xml" ContentType="application/inkml+xml"/>
  <Override PartName="/ppt/ink/ink3180.xml" ContentType="application/inkml+xml"/>
  <Override PartName="/ppt/ink/ink3181.xml" ContentType="application/inkml+xml"/>
  <Override PartName="/ppt/ink/ink3182.xml" ContentType="application/inkml+xml"/>
  <Override PartName="/ppt/ink/ink3183.xml" ContentType="application/inkml+xml"/>
  <Override PartName="/ppt/ink/ink3184.xml" ContentType="application/inkml+xml"/>
  <Override PartName="/ppt/ink/ink3185.xml" ContentType="application/inkml+xml"/>
  <Override PartName="/ppt/ink/ink3186.xml" ContentType="application/inkml+xml"/>
  <Override PartName="/ppt/ink/ink3187.xml" ContentType="application/inkml+xml"/>
  <Override PartName="/ppt/ink/ink3188.xml" ContentType="application/inkml+xml"/>
  <Override PartName="/ppt/ink/ink3189.xml" ContentType="application/inkml+xml"/>
  <Override PartName="/ppt/ink/ink319.xml" ContentType="application/inkml+xml"/>
  <Override PartName="/ppt/ink/ink3190.xml" ContentType="application/inkml+xml"/>
  <Override PartName="/ppt/ink/ink3191.xml" ContentType="application/inkml+xml"/>
  <Override PartName="/ppt/ink/ink3192.xml" ContentType="application/inkml+xml"/>
  <Override PartName="/ppt/ink/ink3193.xml" ContentType="application/inkml+xml"/>
  <Override PartName="/ppt/ink/ink3194.xml" ContentType="application/inkml+xml"/>
  <Override PartName="/ppt/ink/ink3195.xml" ContentType="application/inkml+xml"/>
  <Override PartName="/ppt/ink/ink3196.xml" ContentType="application/inkml+xml"/>
  <Override PartName="/ppt/ink/ink3197.xml" ContentType="application/inkml+xml"/>
  <Override PartName="/ppt/ink/ink3198.xml" ContentType="application/inkml+xml"/>
  <Override PartName="/ppt/ink/ink3199.xml" ContentType="application/inkml+xml"/>
  <Override PartName="/ppt/ink/ink32.xml" ContentType="application/inkml+xml"/>
  <Override PartName="/ppt/ink/ink320.xml" ContentType="application/inkml+xml"/>
  <Override PartName="/ppt/ink/ink3200.xml" ContentType="application/inkml+xml"/>
  <Override PartName="/ppt/ink/ink3201.xml" ContentType="application/inkml+xml"/>
  <Override PartName="/ppt/ink/ink3202.xml" ContentType="application/inkml+xml"/>
  <Override PartName="/ppt/ink/ink3203.xml" ContentType="application/inkml+xml"/>
  <Override PartName="/ppt/ink/ink3204.xml" ContentType="application/inkml+xml"/>
  <Override PartName="/ppt/ink/ink3205.xml" ContentType="application/inkml+xml"/>
  <Override PartName="/ppt/ink/ink3206.xml" ContentType="application/inkml+xml"/>
  <Override PartName="/ppt/ink/ink3207.xml" ContentType="application/inkml+xml"/>
  <Override PartName="/ppt/ink/ink3208.xml" ContentType="application/inkml+xml"/>
  <Override PartName="/ppt/ink/ink3209.xml" ContentType="application/inkml+xml"/>
  <Override PartName="/ppt/ink/ink321.xml" ContentType="application/inkml+xml"/>
  <Override PartName="/ppt/ink/ink3210.xml" ContentType="application/inkml+xml"/>
  <Override PartName="/ppt/ink/ink3211.xml" ContentType="application/inkml+xml"/>
  <Override PartName="/ppt/ink/ink3212.xml" ContentType="application/inkml+xml"/>
  <Override PartName="/ppt/ink/ink3213.xml" ContentType="application/inkml+xml"/>
  <Override PartName="/ppt/ink/ink3214.xml" ContentType="application/inkml+xml"/>
  <Override PartName="/ppt/ink/ink3215.xml" ContentType="application/inkml+xml"/>
  <Override PartName="/ppt/ink/ink3216.xml" ContentType="application/inkml+xml"/>
  <Override PartName="/ppt/ink/ink3217.xml" ContentType="application/inkml+xml"/>
  <Override PartName="/ppt/ink/ink3218.xml" ContentType="application/inkml+xml"/>
  <Override PartName="/ppt/ink/ink3219.xml" ContentType="application/inkml+xml"/>
  <Override PartName="/ppt/ink/ink322.xml" ContentType="application/inkml+xml"/>
  <Override PartName="/ppt/ink/ink3220.xml" ContentType="application/inkml+xml"/>
  <Override PartName="/ppt/ink/ink3221.xml" ContentType="application/inkml+xml"/>
  <Override PartName="/ppt/ink/ink3222.xml" ContentType="application/inkml+xml"/>
  <Override PartName="/ppt/ink/ink3223.xml" ContentType="application/inkml+xml"/>
  <Override PartName="/ppt/ink/ink3224.xml" ContentType="application/inkml+xml"/>
  <Override PartName="/ppt/ink/ink3225.xml" ContentType="application/inkml+xml"/>
  <Override PartName="/ppt/ink/ink3226.xml" ContentType="application/inkml+xml"/>
  <Override PartName="/ppt/ink/ink3227.xml" ContentType="application/inkml+xml"/>
  <Override PartName="/ppt/ink/ink3228.xml" ContentType="application/inkml+xml"/>
  <Override PartName="/ppt/ink/ink3229.xml" ContentType="application/inkml+xml"/>
  <Override PartName="/ppt/ink/ink323.xml" ContentType="application/inkml+xml"/>
  <Override PartName="/ppt/ink/ink3230.xml" ContentType="application/inkml+xml"/>
  <Override PartName="/ppt/ink/ink3231.xml" ContentType="application/inkml+xml"/>
  <Override PartName="/ppt/ink/ink3232.xml" ContentType="application/inkml+xml"/>
  <Override PartName="/ppt/ink/ink3233.xml" ContentType="application/inkml+xml"/>
  <Override PartName="/ppt/ink/ink3234.xml" ContentType="application/inkml+xml"/>
  <Override PartName="/ppt/ink/ink3235.xml" ContentType="application/inkml+xml"/>
  <Override PartName="/ppt/ink/ink3236.xml" ContentType="application/inkml+xml"/>
  <Override PartName="/ppt/ink/ink3237.xml" ContentType="application/inkml+xml"/>
  <Override PartName="/ppt/ink/ink3238.xml" ContentType="application/inkml+xml"/>
  <Override PartName="/ppt/ink/ink3239.xml" ContentType="application/inkml+xml"/>
  <Override PartName="/ppt/ink/ink324.xml" ContentType="application/inkml+xml"/>
  <Override PartName="/ppt/ink/ink3240.xml" ContentType="application/inkml+xml"/>
  <Override PartName="/ppt/ink/ink3241.xml" ContentType="application/inkml+xml"/>
  <Override PartName="/ppt/ink/ink3242.xml" ContentType="application/inkml+xml"/>
  <Override PartName="/ppt/ink/ink3243.xml" ContentType="application/inkml+xml"/>
  <Override PartName="/ppt/ink/ink3244.xml" ContentType="application/inkml+xml"/>
  <Override PartName="/ppt/ink/ink3245.xml" ContentType="application/inkml+xml"/>
  <Override PartName="/ppt/ink/ink3246.xml" ContentType="application/inkml+xml"/>
  <Override PartName="/ppt/ink/ink3247.xml" ContentType="application/inkml+xml"/>
  <Override PartName="/ppt/ink/ink3248.xml" ContentType="application/inkml+xml"/>
  <Override PartName="/ppt/ink/ink3249.xml" ContentType="application/inkml+xml"/>
  <Override PartName="/ppt/ink/ink325.xml" ContentType="application/inkml+xml"/>
  <Override PartName="/ppt/ink/ink3250.xml" ContentType="application/inkml+xml"/>
  <Override PartName="/ppt/ink/ink3251.xml" ContentType="application/inkml+xml"/>
  <Override PartName="/ppt/ink/ink3252.xml" ContentType="application/inkml+xml"/>
  <Override PartName="/ppt/ink/ink3253.xml" ContentType="application/inkml+xml"/>
  <Override PartName="/ppt/ink/ink3254.xml" ContentType="application/inkml+xml"/>
  <Override PartName="/ppt/ink/ink3255.xml" ContentType="application/inkml+xml"/>
  <Override PartName="/ppt/ink/ink3256.xml" ContentType="application/inkml+xml"/>
  <Override PartName="/ppt/ink/ink3257.xml" ContentType="application/inkml+xml"/>
  <Override PartName="/ppt/ink/ink3258.xml" ContentType="application/inkml+xml"/>
  <Override PartName="/ppt/ink/ink3259.xml" ContentType="application/inkml+xml"/>
  <Override PartName="/ppt/ink/ink326.xml" ContentType="application/inkml+xml"/>
  <Override PartName="/ppt/ink/ink3260.xml" ContentType="application/inkml+xml"/>
  <Override PartName="/ppt/ink/ink3261.xml" ContentType="application/inkml+xml"/>
  <Override PartName="/ppt/ink/ink3262.xml" ContentType="application/inkml+xml"/>
  <Override PartName="/ppt/ink/ink3263.xml" ContentType="application/inkml+xml"/>
  <Override PartName="/ppt/ink/ink3264.xml" ContentType="application/inkml+xml"/>
  <Override PartName="/ppt/ink/ink3265.xml" ContentType="application/inkml+xml"/>
  <Override PartName="/ppt/ink/ink3266.xml" ContentType="application/inkml+xml"/>
  <Override PartName="/ppt/ink/ink3267.xml" ContentType="application/inkml+xml"/>
  <Override PartName="/ppt/ink/ink3268.xml" ContentType="application/inkml+xml"/>
  <Override PartName="/ppt/ink/ink3269.xml" ContentType="application/inkml+xml"/>
  <Override PartName="/ppt/ink/ink327.xml" ContentType="application/inkml+xml"/>
  <Override PartName="/ppt/ink/ink3270.xml" ContentType="application/inkml+xml"/>
  <Override PartName="/ppt/ink/ink3271.xml" ContentType="application/inkml+xml"/>
  <Override PartName="/ppt/ink/ink3272.xml" ContentType="application/inkml+xml"/>
  <Override PartName="/ppt/ink/ink3273.xml" ContentType="application/inkml+xml"/>
  <Override PartName="/ppt/ink/ink3274.xml" ContentType="application/inkml+xml"/>
  <Override PartName="/ppt/ink/ink3275.xml" ContentType="application/inkml+xml"/>
  <Override PartName="/ppt/ink/ink3276.xml" ContentType="application/inkml+xml"/>
  <Override PartName="/ppt/ink/ink3277.xml" ContentType="application/inkml+xml"/>
  <Override PartName="/ppt/ink/ink3278.xml" ContentType="application/inkml+xml"/>
  <Override PartName="/ppt/ink/ink3279.xml" ContentType="application/inkml+xml"/>
  <Override PartName="/ppt/ink/ink328.xml" ContentType="application/inkml+xml"/>
  <Override PartName="/ppt/ink/ink3280.xml" ContentType="application/inkml+xml"/>
  <Override PartName="/ppt/ink/ink3281.xml" ContentType="application/inkml+xml"/>
  <Override PartName="/ppt/ink/ink3282.xml" ContentType="application/inkml+xml"/>
  <Override PartName="/ppt/ink/ink3283.xml" ContentType="application/inkml+xml"/>
  <Override PartName="/ppt/ink/ink3284.xml" ContentType="application/inkml+xml"/>
  <Override PartName="/ppt/ink/ink3285.xml" ContentType="application/inkml+xml"/>
  <Override PartName="/ppt/ink/ink3286.xml" ContentType="application/inkml+xml"/>
  <Override PartName="/ppt/ink/ink3287.xml" ContentType="application/inkml+xml"/>
  <Override PartName="/ppt/ink/ink3288.xml" ContentType="application/inkml+xml"/>
  <Override PartName="/ppt/ink/ink3289.xml" ContentType="application/inkml+xml"/>
  <Override PartName="/ppt/ink/ink329.xml" ContentType="application/inkml+xml"/>
  <Override PartName="/ppt/ink/ink3290.xml" ContentType="application/inkml+xml"/>
  <Override PartName="/ppt/ink/ink3291.xml" ContentType="application/inkml+xml"/>
  <Override PartName="/ppt/ink/ink3292.xml" ContentType="application/inkml+xml"/>
  <Override PartName="/ppt/ink/ink3293.xml" ContentType="application/inkml+xml"/>
  <Override PartName="/ppt/ink/ink3294.xml" ContentType="application/inkml+xml"/>
  <Override PartName="/ppt/ink/ink3295.xml" ContentType="application/inkml+xml"/>
  <Override PartName="/ppt/ink/ink3296.xml" ContentType="application/inkml+xml"/>
  <Override PartName="/ppt/ink/ink3297.xml" ContentType="application/inkml+xml"/>
  <Override PartName="/ppt/ink/ink3298.xml" ContentType="application/inkml+xml"/>
  <Override PartName="/ppt/ink/ink3299.xml" ContentType="application/inkml+xml"/>
  <Override PartName="/ppt/ink/ink33.xml" ContentType="application/inkml+xml"/>
  <Override PartName="/ppt/ink/ink330.xml" ContentType="application/inkml+xml"/>
  <Override PartName="/ppt/ink/ink3300.xml" ContentType="application/inkml+xml"/>
  <Override PartName="/ppt/ink/ink3301.xml" ContentType="application/inkml+xml"/>
  <Override PartName="/ppt/ink/ink3302.xml" ContentType="application/inkml+xml"/>
  <Override PartName="/ppt/ink/ink3303.xml" ContentType="application/inkml+xml"/>
  <Override PartName="/ppt/ink/ink3304.xml" ContentType="application/inkml+xml"/>
  <Override PartName="/ppt/ink/ink3305.xml" ContentType="application/inkml+xml"/>
  <Override PartName="/ppt/ink/ink3306.xml" ContentType="application/inkml+xml"/>
  <Override PartName="/ppt/ink/ink3307.xml" ContentType="application/inkml+xml"/>
  <Override PartName="/ppt/ink/ink3308.xml" ContentType="application/inkml+xml"/>
  <Override PartName="/ppt/ink/ink3309.xml" ContentType="application/inkml+xml"/>
  <Override PartName="/ppt/ink/ink331.xml" ContentType="application/inkml+xml"/>
  <Override PartName="/ppt/ink/ink3310.xml" ContentType="application/inkml+xml"/>
  <Override PartName="/ppt/ink/ink3311.xml" ContentType="application/inkml+xml"/>
  <Override PartName="/ppt/ink/ink3312.xml" ContentType="application/inkml+xml"/>
  <Override PartName="/ppt/ink/ink3313.xml" ContentType="application/inkml+xml"/>
  <Override PartName="/ppt/ink/ink3314.xml" ContentType="application/inkml+xml"/>
  <Override PartName="/ppt/ink/ink3315.xml" ContentType="application/inkml+xml"/>
  <Override PartName="/ppt/ink/ink3316.xml" ContentType="application/inkml+xml"/>
  <Override PartName="/ppt/ink/ink3317.xml" ContentType="application/inkml+xml"/>
  <Override PartName="/ppt/ink/ink3318.xml" ContentType="application/inkml+xml"/>
  <Override PartName="/ppt/ink/ink3319.xml" ContentType="application/inkml+xml"/>
  <Override PartName="/ppt/ink/ink332.xml" ContentType="application/inkml+xml"/>
  <Override PartName="/ppt/ink/ink3320.xml" ContentType="application/inkml+xml"/>
  <Override PartName="/ppt/ink/ink3321.xml" ContentType="application/inkml+xml"/>
  <Override PartName="/ppt/ink/ink3322.xml" ContentType="application/inkml+xml"/>
  <Override PartName="/ppt/ink/ink3323.xml" ContentType="application/inkml+xml"/>
  <Override PartName="/ppt/ink/ink3324.xml" ContentType="application/inkml+xml"/>
  <Override PartName="/ppt/ink/ink3325.xml" ContentType="application/inkml+xml"/>
  <Override PartName="/ppt/ink/ink3326.xml" ContentType="application/inkml+xml"/>
  <Override PartName="/ppt/ink/ink3327.xml" ContentType="application/inkml+xml"/>
  <Override PartName="/ppt/ink/ink3328.xml" ContentType="application/inkml+xml"/>
  <Override PartName="/ppt/ink/ink3329.xml" ContentType="application/inkml+xml"/>
  <Override PartName="/ppt/ink/ink333.xml" ContentType="application/inkml+xml"/>
  <Override PartName="/ppt/ink/ink3330.xml" ContentType="application/inkml+xml"/>
  <Override PartName="/ppt/ink/ink3331.xml" ContentType="application/inkml+xml"/>
  <Override PartName="/ppt/ink/ink3332.xml" ContentType="application/inkml+xml"/>
  <Override PartName="/ppt/ink/ink3333.xml" ContentType="application/inkml+xml"/>
  <Override PartName="/ppt/ink/ink3334.xml" ContentType="application/inkml+xml"/>
  <Override PartName="/ppt/ink/ink3335.xml" ContentType="application/inkml+xml"/>
  <Override PartName="/ppt/ink/ink3336.xml" ContentType="application/inkml+xml"/>
  <Override PartName="/ppt/ink/ink3337.xml" ContentType="application/inkml+xml"/>
  <Override PartName="/ppt/ink/ink3338.xml" ContentType="application/inkml+xml"/>
  <Override PartName="/ppt/ink/ink3339.xml" ContentType="application/inkml+xml"/>
  <Override PartName="/ppt/ink/ink334.xml" ContentType="application/inkml+xml"/>
  <Override PartName="/ppt/ink/ink3340.xml" ContentType="application/inkml+xml"/>
  <Override PartName="/ppt/ink/ink3341.xml" ContentType="application/inkml+xml"/>
  <Override PartName="/ppt/ink/ink3342.xml" ContentType="application/inkml+xml"/>
  <Override PartName="/ppt/ink/ink3343.xml" ContentType="application/inkml+xml"/>
  <Override PartName="/ppt/ink/ink3344.xml" ContentType="application/inkml+xml"/>
  <Override PartName="/ppt/ink/ink3345.xml" ContentType="application/inkml+xml"/>
  <Override PartName="/ppt/ink/ink3346.xml" ContentType="application/inkml+xml"/>
  <Override PartName="/ppt/ink/ink3347.xml" ContentType="application/inkml+xml"/>
  <Override PartName="/ppt/ink/ink3348.xml" ContentType="application/inkml+xml"/>
  <Override PartName="/ppt/ink/ink3349.xml" ContentType="application/inkml+xml"/>
  <Override PartName="/ppt/ink/ink335.xml" ContentType="application/inkml+xml"/>
  <Override PartName="/ppt/ink/ink3350.xml" ContentType="application/inkml+xml"/>
  <Override PartName="/ppt/ink/ink3351.xml" ContentType="application/inkml+xml"/>
  <Override PartName="/ppt/ink/ink3352.xml" ContentType="application/inkml+xml"/>
  <Override PartName="/ppt/ink/ink3353.xml" ContentType="application/inkml+xml"/>
  <Override PartName="/ppt/ink/ink3354.xml" ContentType="application/inkml+xml"/>
  <Override PartName="/ppt/ink/ink3355.xml" ContentType="application/inkml+xml"/>
  <Override PartName="/ppt/ink/ink3356.xml" ContentType="application/inkml+xml"/>
  <Override PartName="/ppt/ink/ink3357.xml" ContentType="application/inkml+xml"/>
  <Override PartName="/ppt/ink/ink3358.xml" ContentType="application/inkml+xml"/>
  <Override PartName="/ppt/ink/ink3359.xml" ContentType="application/inkml+xml"/>
  <Override PartName="/ppt/ink/ink336.xml" ContentType="application/inkml+xml"/>
  <Override PartName="/ppt/ink/ink3360.xml" ContentType="application/inkml+xml"/>
  <Override PartName="/ppt/ink/ink3361.xml" ContentType="application/inkml+xml"/>
  <Override PartName="/ppt/ink/ink3362.xml" ContentType="application/inkml+xml"/>
  <Override PartName="/ppt/ink/ink3363.xml" ContentType="application/inkml+xml"/>
  <Override PartName="/ppt/ink/ink3364.xml" ContentType="application/inkml+xml"/>
  <Override PartName="/ppt/ink/ink3365.xml" ContentType="application/inkml+xml"/>
  <Override PartName="/ppt/ink/ink3366.xml" ContentType="application/inkml+xml"/>
  <Override PartName="/ppt/ink/ink3367.xml" ContentType="application/inkml+xml"/>
  <Override PartName="/ppt/ink/ink3368.xml" ContentType="application/inkml+xml"/>
  <Override PartName="/ppt/ink/ink3369.xml" ContentType="application/inkml+xml"/>
  <Override PartName="/ppt/ink/ink337.xml" ContentType="application/inkml+xml"/>
  <Override PartName="/ppt/ink/ink3370.xml" ContentType="application/inkml+xml"/>
  <Override PartName="/ppt/ink/ink3371.xml" ContentType="application/inkml+xml"/>
  <Override PartName="/ppt/ink/ink3372.xml" ContentType="application/inkml+xml"/>
  <Override PartName="/ppt/ink/ink3373.xml" ContentType="application/inkml+xml"/>
  <Override PartName="/ppt/ink/ink3374.xml" ContentType="application/inkml+xml"/>
  <Override PartName="/ppt/ink/ink3375.xml" ContentType="application/inkml+xml"/>
  <Override PartName="/ppt/ink/ink3376.xml" ContentType="application/inkml+xml"/>
  <Override PartName="/ppt/ink/ink3377.xml" ContentType="application/inkml+xml"/>
  <Override PartName="/ppt/ink/ink3378.xml" ContentType="application/inkml+xml"/>
  <Override PartName="/ppt/ink/ink3379.xml" ContentType="application/inkml+xml"/>
  <Override PartName="/ppt/ink/ink338.xml" ContentType="application/inkml+xml"/>
  <Override PartName="/ppt/ink/ink3380.xml" ContentType="application/inkml+xml"/>
  <Override PartName="/ppt/ink/ink3381.xml" ContentType="application/inkml+xml"/>
  <Override PartName="/ppt/ink/ink3382.xml" ContentType="application/inkml+xml"/>
  <Override PartName="/ppt/ink/ink3383.xml" ContentType="application/inkml+xml"/>
  <Override PartName="/ppt/ink/ink3384.xml" ContentType="application/inkml+xml"/>
  <Override PartName="/ppt/ink/ink3385.xml" ContentType="application/inkml+xml"/>
  <Override PartName="/ppt/ink/ink3386.xml" ContentType="application/inkml+xml"/>
  <Override PartName="/ppt/ink/ink3387.xml" ContentType="application/inkml+xml"/>
  <Override PartName="/ppt/ink/ink3388.xml" ContentType="application/inkml+xml"/>
  <Override PartName="/ppt/ink/ink3389.xml" ContentType="application/inkml+xml"/>
  <Override PartName="/ppt/ink/ink339.xml" ContentType="application/inkml+xml"/>
  <Override PartName="/ppt/ink/ink3390.xml" ContentType="application/inkml+xml"/>
  <Override PartName="/ppt/ink/ink3391.xml" ContentType="application/inkml+xml"/>
  <Override PartName="/ppt/ink/ink3392.xml" ContentType="application/inkml+xml"/>
  <Override PartName="/ppt/ink/ink3393.xml" ContentType="application/inkml+xml"/>
  <Override PartName="/ppt/ink/ink3394.xml" ContentType="application/inkml+xml"/>
  <Override PartName="/ppt/ink/ink3395.xml" ContentType="application/inkml+xml"/>
  <Override PartName="/ppt/ink/ink3396.xml" ContentType="application/inkml+xml"/>
  <Override PartName="/ppt/ink/ink3397.xml" ContentType="application/inkml+xml"/>
  <Override PartName="/ppt/ink/ink3398.xml" ContentType="application/inkml+xml"/>
  <Override PartName="/ppt/ink/ink3399.xml" ContentType="application/inkml+xml"/>
  <Override PartName="/ppt/ink/ink34.xml" ContentType="application/inkml+xml"/>
  <Override PartName="/ppt/ink/ink340.xml" ContentType="application/inkml+xml"/>
  <Override PartName="/ppt/ink/ink3400.xml" ContentType="application/inkml+xml"/>
  <Override PartName="/ppt/ink/ink3401.xml" ContentType="application/inkml+xml"/>
  <Override PartName="/ppt/ink/ink3402.xml" ContentType="application/inkml+xml"/>
  <Override PartName="/ppt/ink/ink3403.xml" ContentType="application/inkml+xml"/>
  <Override PartName="/ppt/ink/ink3404.xml" ContentType="application/inkml+xml"/>
  <Override PartName="/ppt/ink/ink3405.xml" ContentType="application/inkml+xml"/>
  <Override PartName="/ppt/ink/ink3406.xml" ContentType="application/inkml+xml"/>
  <Override PartName="/ppt/ink/ink3407.xml" ContentType="application/inkml+xml"/>
  <Override PartName="/ppt/ink/ink3408.xml" ContentType="application/inkml+xml"/>
  <Override PartName="/ppt/ink/ink3409.xml" ContentType="application/inkml+xml"/>
  <Override PartName="/ppt/ink/ink341.xml" ContentType="application/inkml+xml"/>
  <Override PartName="/ppt/ink/ink3410.xml" ContentType="application/inkml+xml"/>
  <Override PartName="/ppt/ink/ink3411.xml" ContentType="application/inkml+xml"/>
  <Override PartName="/ppt/ink/ink3412.xml" ContentType="application/inkml+xml"/>
  <Override PartName="/ppt/ink/ink3413.xml" ContentType="application/inkml+xml"/>
  <Override PartName="/ppt/ink/ink3414.xml" ContentType="application/inkml+xml"/>
  <Override PartName="/ppt/ink/ink3415.xml" ContentType="application/inkml+xml"/>
  <Override PartName="/ppt/ink/ink3416.xml" ContentType="application/inkml+xml"/>
  <Override PartName="/ppt/ink/ink3417.xml" ContentType="application/inkml+xml"/>
  <Override PartName="/ppt/ink/ink3418.xml" ContentType="application/inkml+xml"/>
  <Override PartName="/ppt/ink/ink3419.xml" ContentType="application/inkml+xml"/>
  <Override PartName="/ppt/ink/ink342.xml" ContentType="application/inkml+xml"/>
  <Override PartName="/ppt/ink/ink3420.xml" ContentType="application/inkml+xml"/>
  <Override PartName="/ppt/ink/ink3421.xml" ContentType="application/inkml+xml"/>
  <Override PartName="/ppt/ink/ink3422.xml" ContentType="application/inkml+xml"/>
  <Override PartName="/ppt/ink/ink3423.xml" ContentType="application/inkml+xml"/>
  <Override PartName="/ppt/ink/ink3424.xml" ContentType="application/inkml+xml"/>
  <Override PartName="/ppt/ink/ink3425.xml" ContentType="application/inkml+xml"/>
  <Override PartName="/ppt/ink/ink3426.xml" ContentType="application/inkml+xml"/>
  <Override PartName="/ppt/ink/ink3427.xml" ContentType="application/inkml+xml"/>
  <Override PartName="/ppt/ink/ink3428.xml" ContentType="application/inkml+xml"/>
  <Override PartName="/ppt/ink/ink3429.xml" ContentType="application/inkml+xml"/>
  <Override PartName="/ppt/ink/ink343.xml" ContentType="application/inkml+xml"/>
  <Override PartName="/ppt/ink/ink3430.xml" ContentType="application/inkml+xml"/>
  <Override PartName="/ppt/ink/ink3431.xml" ContentType="application/inkml+xml"/>
  <Override PartName="/ppt/ink/ink3432.xml" ContentType="application/inkml+xml"/>
  <Override PartName="/ppt/ink/ink3433.xml" ContentType="application/inkml+xml"/>
  <Override PartName="/ppt/ink/ink3434.xml" ContentType="application/inkml+xml"/>
  <Override PartName="/ppt/ink/ink3435.xml" ContentType="application/inkml+xml"/>
  <Override PartName="/ppt/ink/ink3436.xml" ContentType="application/inkml+xml"/>
  <Override PartName="/ppt/ink/ink3437.xml" ContentType="application/inkml+xml"/>
  <Override PartName="/ppt/ink/ink3438.xml" ContentType="application/inkml+xml"/>
  <Override PartName="/ppt/ink/ink3439.xml" ContentType="application/inkml+xml"/>
  <Override PartName="/ppt/ink/ink344.xml" ContentType="application/inkml+xml"/>
  <Override PartName="/ppt/ink/ink3440.xml" ContentType="application/inkml+xml"/>
  <Override PartName="/ppt/ink/ink3441.xml" ContentType="application/inkml+xml"/>
  <Override PartName="/ppt/ink/ink3442.xml" ContentType="application/inkml+xml"/>
  <Override PartName="/ppt/ink/ink3443.xml" ContentType="application/inkml+xml"/>
  <Override PartName="/ppt/ink/ink3444.xml" ContentType="application/inkml+xml"/>
  <Override PartName="/ppt/ink/ink3445.xml" ContentType="application/inkml+xml"/>
  <Override PartName="/ppt/ink/ink3446.xml" ContentType="application/inkml+xml"/>
  <Override PartName="/ppt/ink/ink3447.xml" ContentType="application/inkml+xml"/>
  <Override PartName="/ppt/ink/ink3448.xml" ContentType="application/inkml+xml"/>
  <Override PartName="/ppt/ink/ink3449.xml" ContentType="application/inkml+xml"/>
  <Override PartName="/ppt/ink/ink345.xml" ContentType="application/inkml+xml"/>
  <Override PartName="/ppt/ink/ink3450.xml" ContentType="application/inkml+xml"/>
  <Override PartName="/ppt/ink/ink3451.xml" ContentType="application/inkml+xml"/>
  <Override PartName="/ppt/ink/ink3452.xml" ContentType="application/inkml+xml"/>
  <Override PartName="/ppt/ink/ink3453.xml" ContentType="application/inkml+xml"/>
  <Override PartName="/ppt/ink/ink3454.xml" ContentType="application/inkml+xml"/>
  <Override PartName="/ppt/ink/ink3455.xml" ContentType="application/inkml+xml"/>
  <Override PartName="/ppt/ink/ink3456.xml" ContentType="application/inkml+xml"/>
  <Override PartName="/ppt/ink/ink3457.xml" ContentType="application/inkml+xml"/>
  <Override PartName="/ppt/ink/ink3458.xml" ContentType="application/inkml+xml"/>
  <Override PartName="/ppt/ink/ink3459.xml" ContentType="application/inkml+xml"/>
  <Override PartName="/ppt/ink/ink346.xml" ContentType="application/inkml+xml"/>
  <Override PartName="/ppt/ink/ink3460.xml" ContentType="application/inkml+xml"/>
  <Override PartName="/ppt/ink/ink3461.xml" ContentType="application/inkml+xml"/>
  <Override PartName="/ppt/ink/ink3462.xml" ContentType="application/inkml+xml"/>
  <Override PartName="/ppt/ink/ink3463.xml" ContentType="application/inkml+xml"/>
  <Override PartName="/ppt/ink/ink3464.xml" ContentType="application/inkml+xml"/>
  <Override PartName="/ppt/ink/ink3465.xml" ContentType="application/inkml+xml"/>
  <Override PartName="/ppt/ink/ink3466.xml" ContentType="application/inkml+xml"/>
  <Override PartName="/ppt/ink/ink3467.xml" ContentType="application/inkml+xml"/>
  <Override PartName="/ppt/ink/ink3468.xml" ContentType="application/inkml+xml"/>
  <Override PartName="/ppt/ink/ink3469.xml" ContentType="application/inkml+xml"/>
  <Override PartName="/ppt/ink/ink347.xml" ContentType="application/inkml+xml"/>
  <Override PartName="/ppt/ink/ink3470.xml" ContentType="application/inkml+xml"/>
  <Override PartName="/ppt/ink/ink3471.xml" ContentType="application/inkml+xml"/>
  <Override PartName="/ppt/ink/ink3472.xml" ContentType="application/inkml+xml"/>
  <Override PartName="/ppt/ink/ink3473.xml" ContentType="application/inkml+xml"/>
  <Override PartName="/ppt/ink/ink3474.xml" ContentType="application/inkml+xml"/>
  <Override PartName="/ppt/ink/ink3475.xml" ContentType="application/inkml+xml"/>
  <Override PartName="/ppt/ink/ink3476.xml" ContentType="application/inkml+xml"/>
  <Override PartName="/ppt/ink/ink3477.xml" ContentType="application/inkml+xml"/>
  <Override PartName="/ppt/ink/ink3478.xml" ContentType="application/inkml+xml"/>
  <Override PartName="/ppt/ink/ink3479.xml" ContentType="application/inkml+xml"/>
  <Override PartName="/ppt/ink/ink348.xml" ContentType="application/inkml+xml"/>
  <Override PartName="/ppt/ink/ink3480.xml" ContentType="application/inkml+xml"/>
  <Override PartName="/ppt/ink/ink3481.xml" ContentType="application/inkml+xml"/>
  <Override PartName="/ppt/ink/ink3482.xml" ContentType="application/inkml+xml"/>
  <Override PartName="/ppt/ink/ink3483.xml" ContentType="application/inkml+xml"/>
  <Override PartName="/ppt/ink/ink3484.xml" ContentType="application/inkml+xml"/>
  <Override PartName="/ppt/ink/ink3485.xml" ContentType="application/inkml+xml"/>
  <Override PartName="/ppt/ink/ink3486.xml" ContentType="application/inkml+xml"/>
  <Override PartName="/ppt/ink/ink3487.xml" ContentType="application/inkml+xml"/>
  <Override PartName="/ppt/ink/ink3488.xml" ContentType="application/inkml+xml"/>
  <Override PartName="/ppt/ink/ink3489.xml" ContentType="application/inkml+xml"/>
  <Override PartName="/ppt/ink/ink349.xml" ContentType="application/inkml+xml"/>
  <Override PartName="/ppt/ink/ink3490.xml" ContentType="application/inkml+xml"/>
  <Override PartName="/ppt/ink/ink3491.xml" ContentType="application/inkml+xml"/>
  <Override PartName="/ppt/ink/ink3492.xml" ContentType="application/inkml+xml"/>
  <Override PartName="/ppt/ink/ink3493.xml" ContentType="application/inkml+xml"/>
  <Override PartName="/ppt/ink/ink3494.xml" ContentType="application/inkml+xml"/>
  <Override PartName="/ppt/ink/ink3495.xml" ContentType="application/inkml+xml"/>
  <Override PartName="/ppt/ink/ink3496.xml" ContentType="application/inkml+xml"/>
  <Override PartName="/ppt/ink/ink3497.xml" ContentType="application/inkml+xml"/>
  <Override PartName="/ppt/ink/ink3498.xml" ContentType="application/inkml+xml"/>
  <Override PartName="/ppt/ink/ink3499.xml" ContentType="application/inkml+xml"/>
  <Override PartName="/ppt/ink/ink35.xml" ContentType="application/inkml+xml"/>
  <Override PartName="/ppt/ink/ink350.xml" ContentType="application/inkml+xml"/>
  <Override PartName="/ppt/ink/ink3500.xml" ContentType="application/inkml+xml"/>
  <Override PartName="/ppt/ink/ink3501.xml" ContentType="application/inkml+xml"/>
  <Override PartName="/ppt/ink/ink3502.xml" ContentType="application/inkml+xml"/>
  <Override PartName="/ppt/ink/ink3503.xml" ContentType="application/inkml+xml"/>
  <Override PartName="/ppt/ink/ink3504.xml" ContentType="application/inkml+xml"/>
  <Override PartName="/ppt/ink/ink3505.xml" ContentType="application/inkml+xml"/>
  <Override PartName="/ppt/ink/ink3506.xml" ContentType="application/inkml+xml"/>
  <Override PartName="/ppt/ink/ink3507.xml" ContentType="application/inkml+xml"/>
  <Override PartName="/ppt/ink/ink3508.xml" ContentType="application/inkml+xml"/>
  <Override PartName="/ppt/ink/ink3509.xml" ContentType="application/inkml+xml"/>
  <Override PartName="/ppt/ink/ink351.xml" ContentType="application/inkml+xml"/>
  <Override PartName="/ppt/ink/ink3510.xml" ContentType="application/inkml+xml"/>
  <Override PartName="/ppt/ink/ink3511.xml" ContentType="application/inkml+xml"/>
  <Override PartName="/ppt/ink/ink3512.xml" ContentType="application/inkml+xml"/>
  <Override PartName="/ppt/ink/ink3513.xml" ContentType="application/inkml+xml"/>
  <Override PartName="/ppt/ink/ink3514.xml" ContentType="application/inkml+xml"/>
  <Override PartName="/ppt/ink/ink3515.xml" ContentType="application/inkml+xml"/>
  <Override PartName="/ppt/ink/ink3516.xml" ContentType="application/inkml+xml"/>
  <Override PartName="/ppt/ink/ink3517.xml" ContentType="application/inkml+xml"/>
  <Override PartName="/ppt/ink/ink3518.xml" ContentType="application/inkml+xml"/>
  <Override PartName="/ppt/ink/ink3519.xml" ContentType="application/inkml+xml"/>
  <Override PartName="/ppt/ink/ink352.xml" ContentType="application/inkml+xml"/>
  <Override PartName="/ppt/ink/ink3520.xml" ContentType="application/inkml+xml"/>
  <Override PartName="/ppt/ink/ink3521.xml" ContentType="application/inkml+xml"/>
  <Override PartName="/ppt/ink/ink3522.xml" ContentType="application/inkml+xml"/>
  <Override PartName="/ppt/ink/ink3523.xml" ContentType="application/inkml+xml"/>
  <Override PartName="/ppt/ink/ink3524.xml" ContentType="application/inkml+xml"/>
  <Override PartName="/ppt/ink/ink3525.xml" ContentType="application/inkml+xml"/>
  <Override PartName="/ppt/ink/ink3526.xml" ContentType="application/inkml+xml"/>
  <Override PartName="/ppt/ink/ink3527.xml" ContentType="application/inkml+xml"/>
  <Override PartName="/ppt/ink/ink3528.xml" ContentType="application/inkml+xml"/>
  <Override PartName="/ppt/ink/ink3529.xml" ContentType="application/inkml+xml"/>
  <Override PartName="/ppt/ink/ink353.xml" ContentType="application/inkml+xml"/>
  <Override PartName="/ppt/ink/ink3530.xml" ContentType="application/inkml+xml"/>
  <Override PartName="/ppt/ink/ink3531.xml" ContentType="application/inkml+xml"/>
  <Override PartName="/ppt/ink/ink3532.xml" ContentType="application/inkml+xml"/>
  <Override PartName="/ppt/ink/ink3533.xml" ContentType="application/inkml+xml"/>
  <Override PartName="/ppt/ink/ink3534.xml" ContentType="application/inkml+xml"/>
  <Override PartName="/ppt/ink/ink3535.xml" ContentType="application/inkml+xml"/>
  <Override PartName="/ppt/ink/ink3536.xml" ContentType="application/inkml+xml"/>
  <Override PartName="/ppt/ink/ink3537.xml" ContentType="application/inkml+xml"/>
  <Override PartName="/ppt/ink/ink3538.xml" ContentType="application/inkml+xml"/>
  <Override PartName="/ppt/ink/ink3539.xml" ContentType="application/inkml+xml"/>
  <Override PartName="/ppt/ink/ink354.xml" ContentType="application/inkml+xml"/>
  <Override PartName="/ppt/ink/ink3540.xml" ContentType="application/inkml+xml"/>
  <Override PartName="/ppt/ink/ink3541.xml" ContentType="application/inkml+xml"/>
  <Override PartName="/ppt/ink/ink3542.xml" ContentType="application/inkml+xml"/>
  <Override PartName="/ppt/ink/ink3543.xml" ContentType="application/inkml+xml"/>
  <Override PartName="/ppt/ink/ink3544.xml" ContentType="application/inkml+xml"/>
  <Override PartName="/ppt/ink/ink3545.xml" ContentType="application/inkml+xml"/>
  <Override PartName="/ppt/ink/ink3546.xml" ContentType="application/inkml+xml"/>
  <Override PartName="/ppt/ink/ink3547.xml" ContentType="application/inkml+xml"/>
  <Override PartName="/ppt/ink/ink3548.xml" ContentType="application/inkml+xml"/>
  <Override PartName="/ppt/ink/ink3549.xml" ContentType="application/inkml+xml"/>
  <Override PartName="/ppt/ink/ink355.xml" ContentType="application/inkml+xml"/>
  <Override PartName="/ppt/ink/ink3550.xml" ContentType="application/inkml+xml"/>
  <Override PartName="/ppt/ink/ink3551.xml" ContentType="application/inkml+xml"/>
  <Override PartName="/ppt/ink/ink3552.xml" ContentType="application/inkml+xml"/>
  <Override PartName="/ppt/ink/ink3553.xml" ContentType="application/inkml+xml"/>
  <Override PartName="/ppt/ink/ink3554.xml" ContentType="application/inkml+xml"/>
  <Override PartName="/ppt/ink/ink3555.xml" ContentType="application/inkml+xml"/>
  <Override PartName="/ppt/ink/ink3556.xml" ContentType="application/inkml+xml"/>
  <Override PartName="/ppt/ink/ink3557.xml" ContentType="application/inkml+xml"/>
  <Override PartName="/ppt/ink/ink3558.xml" ContentType="application/inkml+xml"/>
  <Override PartName="/ppt/ink/ink3559.xml" ContentType="application/inkml+xml"/>
  <Override PartName="/ppt/ink/ink356.xml" ContentType="application/inkml+xml"/>
  <Override PartName="/ppt/ink/ink3560.xml" ContentType="application/inkml+xml"/>
  <Override PartName="/ppt/ink/ink3561.xml" ContentType="application/inkml+xml"/>
  <Override PartName="/ppt/ink/ink3562.xml" ContentType="application/inkml+xml"/>
  <Override PartName="/ppt/ink/ink3563.xml" ContentType="application/inkml+xml"/>
  <Override PartName="/ppt/ink/ink3564.xml" ContentType="application/inkml+xml"/>
  <Override PartName="/ppt/ink/ink3565.xml" ContentType="application/inkml+xml"/>
  <Override PartName="/ppt/ink/ink3566.xml" ContentType="application/inkml+xml"/>
  <Override PartName="/ppt/ink/ink3567.xml" ContentType="application/inkml+xml"/>
  <Override PartName="/ppt/ink/ink3568.xml" ContentType="application/inkml+xml"/>
  <Override PartName="/ppt/ink/ink3569.xml" ContentType="application/inkml+xml"/>
  <Override PartName="/ppt/ink/ink357.xml" ContentType="application/inkml+xml"/>
  <Override PartName="/ppt/ink/ink3570.xml" ContentType="application/inkml+xml"/>
  <Override PartName="/ppt/ink/ink3571.xml" ContentType="application/inkml+xml"/>
  <Override PartName="/ppt/ink/ink3572.xml" ContentType="application/inkml+xml"/>
  <Override PartName="/ppt/ink/ink3573.xml" ContentType="application/inkml+xml"/>
  <Override PartName="/ppt/ink/ink3574.xml" ContentType="application/inkml+xml"/>
  <Override PartName="/ppt/ink/ink3575.xml" ContentType="application/inkml+xml"/>
  <Override PartName="/ppt/ink/ink3576.xml" ContentType="application/inkml+xml"/>
  <Override PartName="/ppt/ink/ink3577.xml" ContentType="application/inkml+xml"/>
  <Override PartName="/ppt/ink/ink3578.xml" ContentType="application/inkml+xml"/>
  <Override PartName="/ppt/ink/ink3579.xml" ContentType="application/inkml+xml"/>
  <Override PartName="/ppt/ink/ink358.xml" ContentType="application/inkml+xml"/>
  <Override PartName="/ppt/ink/ink3580.xml" ContentType="application/inkml+xml"/>
  <Override PartName="/ppt/ink/ink3581.xml" ContentType="application/inkml+xml"/>
  <Override PartName="/ppt/ink/ink3582.xml" ContentType="application/inkml+xml"/>
  <Override PartName="/ppt/ink/ink3583.xml" ContentType="application/inkml+xml"/>
  <Override PartName="/ppt/ink/ink3584.xml" ContentType="application/inkml+xml"/>
  <Override PartName="/ppt/ink/ink3585.xml" ContentType="application/inkml+xml"/>
  <Override PartName="/ppt/ink/ink3586.xml" ContentType="application/inkml+xml"/>
  <Override PartName="/ppt/ink/ink3587.xml" ContentType="application/inkml+xml"/>
  <Override PartName="/ppt/ink/ink3588.xml" ContentType="application/inkml+xml"/>
  <Override PartName="/ppt/ink/ink3589.xml" ContentType="application/inkml+xml"/>
  <Override PartName="/ppt/ink/ink359.xml" ContentType="application/inkml+xml"/>
  <Override PartName="/ppt/ink/ink3590.xml" ContentType="application/inkml+xml"/>
  <Override PartName="/ppt/ink/ink3591.xml" ContentType="application/inkml+xml"/>
  <Override PartName="/ppt/ink/ink3592.xml" ContentType="application/inkml+xml"/>
  <Override PartName="/ppt/ink/ink3593.xml" ContentType="application/inkml+xml"/>
  <Override PartName="/ppt/ink/ink3594.xml" ContentType="application/inkml+xml"/>
  <Override PartName="/ppt/ink/ink3595.xml" ContentType="application/inkml+xml"/>
  <Override PartName="/ppt/ink/ink3596.xml" ContentType="application/inkml+xml"/>
  <Override PartName="/ppt/ink/ink3597.xml" ContentType="application/inkml+xml"/>
  <Override PartName="/ppt/ink/ink3598.xml" ContentType="application/inkml+xml"/>
  <Override PartName="/ppt/ink/ink3599.xml" ContentType="application/inkml+xml"/>
  <Override PartName="/ppt/ink/ink36.xml" ContentType="application/inkml+xml"/>
  <Override PartName="/ppt/ink/ink360.xml" ContentType="application/inkml+xml"/>
  <Override PartName="/ppt/ink/ink3600.xml" ContentType="application/inkml+xml"/>
  <Override PartName="/ppt/ink/ink3601.xml" ContentType="application/inkml+xml"/>
  <Override PartName="/ppt/ink/ink3602.xml" ContentType="application/inkml+xml"/>
  <Override PartName="/ppt/ink/ink3603.xml" ContentType="application/inkml+xml"/>
  <Override PartName="/ppt/ink/ink3604.xml" ContentType="application/inkml+xml"/>
  <Override PartName="/ppt/ink/ink3605.xml" ContentType="application/inkml+xml"/>
  <Override PartName="/ppt/ink/ink3606.xml" ContentType="application/inkml+xml"/>
  <Override PartName="/ppt/ink/ink3607.xml" ContentType="application/inkml+xml"/>
  <Override PartName="/ppt/ink/ink3608.xml" ContentType="application/inkml+xml"/>
  <Override PartName="/ppt/ink/ink3609.xml" ContentType="application/inkml+xml"/>
  <Override PartName="/ppt/ink/ink361.xml" ContentType="application/inkml+xml"/>
  <Override PartName="/ppt/ink/ink3610.xml" ContentType="application/inkml+xml"/>
  <Override PartName="/ppt/ink/ink3611.xml" ContentType="application/inkml+xml"/>
  <Override PartName="/ppt/ink/ink3612.xml" ContentType="application/inkml+xml"/>
  <Override PartName="/ppt/ink/ink3613.xml" ContentType="application/inkml+xml"/>
  <Override PartName="/ppt/ink/ink3614.xml" ContentType="application/inkml+xml"/>
  <Override PartName="/ppt/ink/ink3615.xml" ContentType="application/inkml+xml"/>
  <Override PartName="/ppt/ink/ink3616.xml" ContentType="application/inkml+xml"/>
  <Override PartName="/ppt/ink/ink3617.xml" ContentType="application/inkml+xml"/>
  <Override PartName="/ppt/ink/ink3618.xml" ContentType="application/inkml+xml"/>
  <Override PartName="/ppt/ink/ink3619.xml" ContentType="application/inkml+xml"/>
  <Override PartName="/ppt/ink/ink362.xml" ContentType="application/inkml+xml"/>
  <Override PartName="/ppt/ink/ink3620.xml" ContentType="application/inkml+xml"/>
  <Override PartName="/ppt/ink/ink3621.xml" ContentType="application/inkml+xml"/>
  <Override PartName="/ppt/ink/ink3622.xml" ContentType="application/inkml+xml"/>
  <Override PartName="/ppt/ink/ink3623.xml" ContentType="application/inkml+xml"/>
  <Override PartName="/ppt/ink/ink3624.xml" ContentType="application/inkml+xml"/>
  <Override PartName="/ppt/ink/ink3625.xml" ContentType="application/inkml+xml"/>
  <Override PartName="/ppt/ink/ink3626.xml" ContentType="application/inkml+xml"/>
  <Override PartName="/ppt/ink/ink3627.xml" ContentType="application/inkml+xml"/>
  <Override PartName="/ppt/ink/ink3628.xml" ContentType="application/inkml+xml"/>
  <Override PartName="/ppt/ink/ink3629.xml" ContentType="application/inkml+xml"/>
  <Override PartName="/ppt/ink/ink363.xml" ContentType="application/inkml+xml"/>
  <Override PartName="/ppt/ink/ink3630.xml" ContentType="application/inkml+xml"/>
  <Override PartName="/ppt/ink/ink3631.xml" ContentType="application/inkml+xml"/>
  <Override PartName="/ppt/ink/ink3632.xml" ContentType="application/inkml+xml"/>
  <Override PartName="/ppt/ink/ink3633.xml" ContentType="application/inkml+xml"/>
  <Override PartName="/ppt/ink/ink3634.xml" ContentType="application/inkml+xml"/>
  <Override PartName="/ppt/ink/ink3635.xml" ContentType="application/inkml+xml"/>
  <Override PartName="/ppt/ink/ink3636.xml" ContentType="application/inkml+xml"/>
  <Override PartName="/ppt/ink/ink3637.xml" ContentType="application/inkml+xml"/>
  <Override PartName="/ppt/ink/ink3638.xml" ContentType="application/inkml+xml"/>
  <Override PartName="/ppt/ink/ink3639.xml" ContentType="application/inkml+xml"/>
  <Override PartName="/ppt/ink/ink364.xml" ContentType="application/inkml+xml"/>
  <Override PartName="/ppt/ink/ink3640.xml" ContentType="application/inkml+xml"/>
  <Override PartName="/ppt/ink/ink3641.xml" ContentType="application/inkml+xml"/>
  <Override PartName="/ppt/ink/ink3642.xml" ContentType="application/inkml+xml"/>
  <Override PartName="/ppt/ink/ink3643.xml" ContentType="application/inkml+xml"/>
  <Override PartName="/ppt/ink/ink3644.xml" ContentType="application/inkml+xml"/>
  <Override PartName="/ppt/ink/ink3645.xml" ContentType="application/inkml+xml"/>
  <Override PartName="/ppt/ink/ink3646.xml" ContentType="application/inkml+xml"/>
  <Override PartName="/ppt/ink/ink3647.xml" ContentType="application/inkml+xml"/>
  <Override PartName="/ppt/ink/ink3648.xml" ContentType="application/inkml+xml"/>
  <Override PartName="/ppt/ink/ink3649.xml" ContentType="application/inkml+xml"/>
  <Override PartName="/ppt/ink/ink365.xml" ContentType="application/inkml+xml"/>
  <Override PartName="/ppt/ink/ink3650.xml" ContentType="application/inkml+xml"/>
  <Override PartName="/ppt/ink/ink3651.xml" ContentType="application/inkml+xml"/>
  <Override PartName="/ppt/ink/ink3652.xml" ContentType="application/inkml+xml"/>
  <Override PartName="/ppt/ink/ink3653.xml" ContentType="application/inkml+xml"/>
  <Override PartName="/ppt/ink/ink3654.xml" ContentType="application/inkml+xml"/>
  <Override PartName="/ppt/ink/ink3655.xml" ContentType="application/inkml+xml"/>
  <Override PartName="/ppt/ink/ink3656.xml" ContentType="application/inkml+xml"/>
  <Override PartName="/ppt/ink/ink3657.xml" ContentType="application/inkml+xml"/>
  <Override PartName="/ppt/ink/ink3658.xml" ContentType="application/inkml+xml"/>
  <Override PartName="/ppt/ink/ink3659.xml" ContentType="application/inkml+xml"/>
  <Override PartName="/ppt/ink/ink366.xml" ContentType="application/inkml+xml"/>
  <Override PartName="/ppt/ink/ink3660.xml" ContentType="application/inkml+xml"/>
  <Override PartName="/ppt/ink/ink3661.xml" ContentType="application/inkml+xml"/>
  <Override PartName="/ppt/ink/ink3662.xml" ContentType="application/inkml+xml"/>
  <Override PartName="/ppt/ink/ink3663.xml" ContentType="application/inkml+xml"/>
  <Override PartName="/ppt/ink/ink3664.xml" ContentType="application/inkml+xml"/>
  <Override PartName="/ppt/ink/ink3665.xml" ContentType="application/inkml+xml"/>
  <Override PartName="/ppt/ink/ink3666.xml" ContentType="application/inkml+xml"/>
  <Override PartName="/ppt/ink/ink3667.xml" ContentType="application/inkml+xml"/>
  <Override PartName="/ppt/ink/ink3668.xml" ContentType="application/inkml+xml"/>
  <Override PartName="/ppt/ink/ink3669.xml" ContentType="application/inkml+xml"/>
  <Override PartName="/ppt/ink/ink367.xml" ContentType="application/inkml+xml"/>
  <Override PartName="/ppt/ink/ink3670.xml" ContentType="application/inkml+xml"/>
  <Override PartName="/ppt/ink/ink3671.xml" ContentType="application/inkml+xml"/>
  <Override PartName="/ppt/ink/ink3672.xml" ContentType="application/inkml+xml"/>
  <Override PartName="/ppt/ink/ink3673.xml" ContentType="application/inkml+xml"/>
  <Override PartName="/ppt/ink/ink3674.xml" ContentType="application/inkml+xml"/>
  <Override PartName="/ppt/ink/ink3675.xml" ContentType="application/inkml+xml"/>
  <Override PartName="/ppt/ink/ink3676.xml" ContentType="application/inkml+xml"/>
  <Override PartName="/ppt/ink/ink3677.xml" ContentType="application/inkml+xml"/>
  <Override PartName="/ppt/ink/ink3678.xml" ContentType="application/inkml+xml"/>
  <Override PartName="/ppt/ink/ink3679.xml" ContentType="application/inkml+xml"/>
  <Override PartName="/ppt/ink/ink368.xml" ContentType="application/inkml+xml"/>
  <Override PartName="/ppt/ink/ink3680.xml" ContentType="application/inkml+xml"/>
  <Override PartName="/ppt/ink/ink3681.xml" ContentType="application/inkml+xml"/>
  <Override PartName="/ppt/ink/ink3682.xml" ContentType="application/inkml+xml"/>
  <Override PartName="/ppt/ink/ink3683.xml" ContentType="application/inkml+xml"/>
  <Override PartName="/ppt/ink/ink3684.xml" ContentType="application/inkml+xml"/>
  <Override PartName="/ppt/ink/ink3685.xml" ContentType="application/inkml+xml"/>
  <Override PartName="/ppt/ink/ink3686.xml" ContentType="application/inkml+xml"/>
  <Override PartName="/ppt/ink/ink3687.xml" ContentType="application/inkml+xml"/>
  <Override PartName="/ppt/ink/ink3688.xml" ContentType="application/inkml+xml"/>
  <Override PartName="/ppt/ink/ink3689.xml" ContentType="application/inkml+xml"/>
  <Override PartName="/ppt/ink/ink369.xml" ContentType="application/inkml+xml"/>
  <Override PartName="/ppt/ink/ink3690.xml" ContentType="application/inkml+xml"/>
  <Override PartName="/ppt/ink/ink3691.xml" ContentType="application/inkml+xml"/>
  <Override PartName="/ppt/ink/ink3692.xml" ContentType="application/inkml+xml"/>
  <Override PartName="/ppt/ink/ink3693.xml" ContentType="application/inkml+xml"/>
  <Override PartName="/ppt/ink/ink3694.xml" ContentType="application/inkml+xml"/>
  <Override PartName="/ppt/ink/ink3695.xml" ContentType="application/inkml+xml"/>
  <Override PartName="/ppt/ink/ink3696.xml" ContentType="application/inkml+xml"/>
  <Override PartName="/ppt/ink/ink3697.xml" ContentType="application/inkml+xml"/>
  <Override PartName="/ppt/ink/ink3698.xml" ContentType="application/inkml+xml"/>
  <Override PartName="/ppt/ink/ink3699.xml" ContentType="application/inkml+xml"/>
  <Override PartName="/ppt/ink/ink37.xml" ContentType="application/inkml+xml"/>
  <Override PartName="/ppt/ink/ink370.xml" ContentType="application/inkml+xml"/>
  <Override PartName="/ppt/ink/ink3700.xml" ContentType="application/inkml+xml"/>
  <Override PartName="/ppt/ink/ink3701.xml" ContentType="application/inkml+xml"/>
  <Override PartName="/ppt/ink/ink3702.xml" ContentType="application/inkml+xml"/>
  <Override PartName="/ppt/ink/ink3703.xml" ContentType="application/inkml+xml"/>
  <Override PartName="/ppt/ink/ink3704.xml" ContentType="application/inkml+xml"/>
  <Override PartName="/ppt/ink/ink3705.xml" ContentType="application/inkml+xml"/>
  <Override PartName="/ppt/ink/ink3706.xml" ContentType="application/inkml+xml"/>
  <Override PartName="/ppt/ink/ink3707.xml" ContentType="application/inkml+xml"/>
  <Override PartName="/ppt/ink/ink3708.xml" ContentType="application/inkml+xml"/>
  <Override PartName="/ppt/ink/ink3709.xml" ContentType="application/inkml+xml"/>
  <Override PartName="/ppt/ink/ink371.xml" ContentType="application/inkml+xml"/>
  <Override PartName="/ppt/ink/ink3710.xml" ContentType="application/inkml+xml"/>
  <Override PartName="/ppt/ink/ink3711.xml" ContentType="application/inkml+xml"/>
  <Override PartName="/ppt/ink/ink3712.xml" ContentType="application/inkml+xml"/>
  <Override PartName="/ppt/ink/ink3713.xml" ContentType="application/inkml+xml"/>
  <Override PartName="/ppt/ink/ink3714.xml" ContentType="application/inkml+xml"/>
  <Override PartName="/ppt/ink/ink3715.xml" ContentType="application/inkml+xml"/>
  <Override PartName="/ppt/ink/ink3716.xml" ContentType="application/inkml+xml"/>
  <Override PartName="/ppt/ink/ink3717.xml" ContentType="application/inkml+xml"/>
  <Override PartName="/ppt/ink/ink3718.xml" ContentType="application/inkml+xml"/>
  <Override PartName="/ppt/ink/ink3719.xml" ContentType="application/inkml+xml"/>
  <Override PartName="/ppt/ink/ink372.xml" ContentType="application/inkml+xml"/>
  <Override PartName="/ppt/ink/ink3720.xml" ContentType="application/inkml+xml"/>
  <Override PartName="/ppt/ink/ink3721.xml" ContentType="application/inkml+xml"/>
  <Override PartName="/ppt/ink/ink3722.xml" ContentType="application/inkml+xml"/>
  <Override PartName="/ppt/ink/ink3723.xml" ContentType="application/inkml+xml"/>
  <Override PartName="/ppt/ink/ink3724.xml" ContentType="application/inkml+xml"/>
  <Override PartName="/ppt/ink/ink3725.xml" ContentType="application/inkml+xml"/>
  <Override PartName="/ppt/ink/ink3726.xml" ContentType="application/inkml+xml"/>
  <Override PartName="/ppt/ink/ink3727.xml" ContentType="application/inkml+xml"/>
  <Override PartName="/ppt/ink/ink3728.xml" ContentType="application/inkml+xml"/>
  <Override PartName="/ppt/ink/ink3729.xml" ContentType="application/inkml+xml"/>
  <Override PartName="/ppt/ink/ink373.xml" ContentType="application/inkml+xml"/>
  <Override PartName="/ppt/ink/ink3730.xml" ContentType="application/inkml+xml"/>
  <Override PartName="/ppt/ink/ink3731.xml" ContentType="application/inkml+xml"/>
  <Override PartName="/ppt/ink/ink3732.xml" ContentType="application/inkml+xml"/>
  <Override PartName="/ppt/ink/ink3733.xml" ContentType="application/inkml+xml"/>
  <Override PartName="/ppt/ink/ink3734.xml" ContentType="application/inkml+xml"/>
  <Override PartName="/ppt/ink/ink3735.xml" ContentType="application/inkml+xml"/>
  <Override PartName="/ppt/ink/ink3736.xml" ContentType="application/inkml+xml"/>
  <Override PartName="/ppt/ink/ink3737.xml" ContentType="application/inkml+xml"/>
  <Override PartName="/ppt/ink/ink3738.xml" ContentType="application/inkml+xml"/>
  <Override PartName="/ppt/ink/ink3739.xml" ContentType="application/inkml+xml"/>
  <Override PartName="/ppt/ink/ink374.xml" ContentType="application/inkml+xml"/>
  <Override PartName="/ppt/ink/ink3740.xml" ContentType="application/inkml+xml"/>
  <Override PartName="/ppt/ink/ink3741.xml" ContentType="application/inkml+xml"/>
  <Override PartName="/ppt/ink/ink3742.xml" ContentType="application/inkml+xml"/>
  <Override PartName="/ppt/ink/ink3743.xml" ContentType="application/inkml+xml"/>
  <Override PartName="/ppt/ink/ink3744.xml" ContentType="application/inkml+xml"/>
  <Override PartName="/ppt/ink/ink3745.xml" ContentType="application/inkml+xml"/>
  <Override PartName="/ppt/ink/ink3746.xml" ContentType="application/inkml+xml"/>
  <Override PartName="/ppt/ink/ink3747.xml" ContentType="application/inkml+xml"/>
  <Override PartName="/ppt/ink/ink3748.xml" ContentType="application/inkml+xml"/>
  <Override PartName="/ppt/ink/ink3749.xml" ContentType="application/inkml+xml"/>
  <Override PartName="/ppt/ink/ink375.xml" ContentType="application/inkml+xml"/>
  <Override PartName="/ppt/ink/ink3750.xml" ContentType="application/inkml+xml"/>
  <Override PartName="/ppt/ink/ink3751.xml" ContentType="application/inkml+xml"/>
  <Override PartName="/ppt/ink/ink3752.xml" ContentType="application/inkml+xml"/>
  <Override PartName="/ppt/ink/ink3753.xml" ContentType="application/inkml+xml"/>
  <Override PartName="/ppt/ink/ink3754.xml" ContentType="application/inkml+xml"/>
  <Override PartName="/ppt/ink/ink3755.xml" ContentType="application/inkml+xml"/>
  <Override PartName="/ppt/ink/ink3756.xml" ContentType="application/inkml+xml"/>
  <Override PartName="/ppt/ink/ink3757.xml" ContentType="application/inkml+xml"/>
  <Override PartName="/ppt/ink/ink3758.xml" ContentType="application/inkml+xml"/>
  <Override PartName="/ppt/ink/ink3759.xml" ContentType="application/inkml+xml"/>
  <Override PartName="/ppt/ink/ink376.xml" ContentType="application/inkml+xml"/>
  <Override PartName="/ppt/ink/ink3760.xml" ContentType="application/inkml+xml"/>
  <Override PartName="/ppt/ink/ink3761.xml" ContentType="application/inkml+xml"/>
  <Override PartName="/ppt/ink/ink3762.xml" ContentType="application/inkml+xml"/>
  <Override PartName="/ppt/ink/ink3763.xml" ContentType="application/inkml+xml"/>
  <Override PartName="/ppt/ink/ink3764.xml" ContentType="application/inkml+xml"/>
  <Override PartName="/ppt/ink/ink3765.xml" ContentType="application/inkml+xml"/>
  <Override PartName="/ppt/ink/ink3766.xml" ContentType="application/inkml+xml"/>
  <Override PartName="/ppt/ink/ink3767.xml" ContentType="application/inkml+xml"/>
  <Override PartName="/ppt/ink/ink3768.xml" ContentType="application/inkml+xml"/>
  <Override PartName="/ppt/ink/ink3769.xml" ContentType="application/inkml+xml"/>
  <Override PartName="/ppt/ink/ink377.xml" ContentType="application/inkml+xml"/>
  <Override PartName="/ppt/ink/ink3770.xml" ContentType="application/inkml+xml"/>
  <Override PartName="/ppt/ink/ink3771.xml" ContentType="application/inkml+xml"/>
  <Override PartName="/ppt/ink/ink3772.xml" ContentType="application/inkml+xml"/>
  <Override PartName="/ppt/ink/ink3773.xml" ContentType="application/inkml+xml"/>
  <Override PartName="/ppt/ink/ink3774.xml" ContentType="application/inkml+xml"/>
  <Override PartName="/ppt/ink/ink3775.xml" ContentType="application/inkml+xml"/>
  <Override PartName="/ppt/ink/ink3776.xml" ContentType="application/inkml+xml"/>
  <Override PartName="/ppt/ink/ink3777.xml" ContentType="application/inkml+xml"/>
  <Override PartName="/ppt/ink/ink3778.xml" ContentType="application/inkml+xml"/>
  <Override PartName="/ppt/ink/ink3779.xml" ContentType="application/inkml+xml"/>
  <Override PartName="/ppt/ink/ink378.xml" ContentType="application/inkml+xml"/>
  <Override PartName="/ppt/ink/ink3780.xml" ContentType="application/inkml+xml"/>
  <Override PartName="/ppt/ink/ink3781.xml" ContentType="application/inkml+xml"/>
  <Override PartName="/ppt/ink/ink3782.xml" ContentType="application/inkml+xml"/>
  <Override PartName="/ppt/ink/ink3783.xml" ContentType="application/inkml+xml"/>
  <Override PartName="/ppt/ink/ink3784.xml" ContentType="application/inkml+xml"/>
  <Override PartName="/ppt/ink/ink3785.xml" ContentType="application/inkml+xml"/>
  <Override PartName="/ppt/ink/ink3786.xml" ContentType="application/inkml+xml"/>
  <Override PartName="/ppt/ink/ink3787.xml" ContentType="application/inkml+xml"/>
  <Override PartName="/ppt/ink/ink3788.xml" ContentType="application/inkml+xml"/>
  <Override PartName="/ppt/ink/ink3789.xml" ContentType="application/inkml+xml"/>
  <Override PartName="/ppt/ink/ink379.xml" ContentType="application/inkml+xml"/>
  <Override PartName="/ppt/ink/ink3790.xml" ContentType="application/inkml+xml"/>
  <Override PartName="/ppt/ink/ink3791.xml" ContentType="application/inkml+xml"/>
  <Override PartName="/ppt/ink/ink3792.xml" ContentType="application/inkml+xml"/>
  <Override PartName="/ppt/ink/ink3793.xml" ContentType="application/inkml+xml"/>
  <Override PartName="/ppt/ink/ink3794.xml" ContentType="application/inkml+xml"/>
  <Override PartName="/ppt/ink/ink3795.xml" ContentType="application/inkml+xml"/>
  <Override PartName="/ppt/ink/ink3796.xml" ContentType="application/inkml+xml"/>
  <Override PartName="/ppt/ink/ink3797.xml" ContentType="application/inkml+xml"/>
  <Override PartName="/ppt/ink/ink3798.xml" ContentType="application/inkml+xml"/>
  <Override PartName="/ppt/ink/ink3799.xml" ContentType="application/inkml+xml"/>
  <Override PartName="/ppt/ink/ink38.xml" ContentType="application/inkml+xml"/>
  <Override PartName="/ppt/ink/ink380.xml" ContentType="application/inkml+xml"/>
  <Override PartName="/ppt/ink/ink3800.xml" ContentType="application/inkml+xml"/>
  <Override PartName="/ppt/ink/ink3801.xml" ContentType="application/inkml+xml"/>
  <Override PartName="/ppt/ink/ink3802.xml" ContentType="application/inkml+xml"/>
  <Override PartName="/ppt/ink/ink3803.xml" ContentType="application/inkml+xml"/>
  <Override PartName="/ppt/ink/ink3804.xml" ContentType="application/inkml+xml"/>
  <Override PartName="/ppt/ink/ink3805.xml" ContentType="application/inkml+xml"/>
  <Override PartName="/ppt/ink/ink3806.xml" ContentType="application/inkml+xml"/>
  <Override PartName="/ppt/ink/ink3807.xml" ContentType="application/inkml+xml"/>
  <Override PartName="/ppt/ink/ink3808.xml" ContentType="application/inkml+xml"/>
  <Override PartName="/ppt/ink/ink3809.xml" ContentType="application/inkml+xml"/>
  <Override PartName="/ppt/ink/ink381.xml" ContentType="application/inkml+xml"/>
  <Override PartName="/ppt/ink/ink3810.xml" ContentType="application/inkml+xml"/>
  <Override PartName="/ppt/ink/ink3811.xml" ContentType="application/inkml+xml"/>
  <Override PartName="/ppt/ink/ink3812.xml" ContentType="application/inkml+xml"/>
  <Override PartName="/ppt/ink/ink3813.xml" ContentType="application/inkml+xml"/>
  <Override PartName="/ppt/ink/ink3814.xml" ContentType="application/inkml+xml"/>
  <Override PartName="/ppt/ink/ink3815.xml" ContentType="application/inkml+xml"/>
  <Override PartName="/ppt/ink/ink3816.xml" ContentType="application/inkml+xml"/>
  <Override PartName="/ppt/ink/ink3817.xml" ContentType="application/inkml+xml"/>
  <Override PartName="/ppt/ink/ink3818.xml" ContentType="application/inkml+xml"/>
  <Override PartName="/ppt/ink/ink3819.xml" ContentType="application/inkml+xml"/>
  <Override PartName="/ppt/ink/ink382.xml" ContentType="application/inkml+xml"/>
  <Override PartName="/ppt/ink/ink3820.xml" ContentType="application/inkml+xml"/>
  <Override PartName="/ppt/ink/ink3821.xml" ContentType="application/inkml+xml"/>
  <Override PartName="/ppt/ink/ink3822.xml" ContentType="application/inkml+xml"/>
  <Override PartName="/ppt/ink/ink3823.xml" ContentType="application/inkml+xml"/>
  <Override PartName="/ppt/ink/ink3824.xml" ContentType="application/inkml+xml"/>
  <Override PartName="/ppt/ink/ink3825.xml" ContentType="application/inkml+xml"/>
  <Override PartName="/ppt/ink/ink3826.xml" ContentType="application/inkml+xml"/>
  <Override PartName="/ppt/ink/ink3827.xml" ContentType="application/inkml+xml"/>
  <Override PartName="/ppt/ink/ink3828.xml" ContentType="application/inkml+xml"/>
  <Override PartName="/ppt/ink/ink3829.xml" ContentType="application/inkml+xml"/>
  <Override PartName="/ppt/ink/ink383.xml" ContentType="application/inkml+xml"/>
  <Override PartName="/ppt/ink/ink3830.xml" ContentType="application/inkml+xml"/>
  <Override PartName="/ppt/ink/ink3831.xml" ContentType="application/inkml+xml"/>
  <Override PartName="/ppt/ink/ink3832.xml" ContentType="application/inkml+xml"/>
  <Override PartName="/ppt/ink/ink3833.xml" ContentType="application/inkml+xml"/>
  <Override PartName="/ppt/ink/ink3834.xml" ContentType="application/inkml+xml"/>
  <Override PartName="/ppt/ink/ink3835.xml" ContentType="application/inkml+xml"/>
  <Override PartName="/ppt/ink/ink3836.xml" ContentType="application/inkml+xml"/>
  <Override PartName="/ppt/ink/ink3837.xml" ContentType="application/inkml+xml"/>
  <Override PartName="/ppt/ink/ink3838.xml" ContentType="application/inkml+xml"/>
  <Override PartName="/ppt/ink/ink3839.xml" ContentType="application/inkml+xml"/>
  <Override PartName="/ppt/ink/ink384.xml" ContentType="application/inkml+xml"/>
  <Override PartName="/ppt/ink/ink3840.xml" ContentType="application/inkml+xml"/>
  <Override PartName="/ppt/ink/ink3841.xml" ContentType="application/inkml+xml"/>
  <Override PartName="/ppt/ink/ink3842.xml" ContentType="application/inkml+xml"/>
  <Override PartName="/ppt/ink/ink3843.xml" ContentType="application/inkml+xml"/>
  <Override PartName="/ppt/ink/ink3844.xml" ContentType="application/inkml+xml"/>
  <Override PartName="/ppt/ink/ink3845.xml" ContentType="application/inkml+xml"/>
  <Override PartName="/ppt/ink/ink3846.xml" ContentType="application/inkml+xml"/>
  <Override PartName="/ppt/ink/ink3847.xml" ContentType="application/inkml+xml"/>
  <Override PartName="/ppt/ink/ink3848.xml" ContentType="application/inkml+xml"/>
  <Override PartName="/ppt/ink/ink3849.xml" ContentType="application/inkml+xml"/>
  <Override PartName="/ppt/ink/ink385.xml" ContentType="application/inkml+xml"/>
  <Override PartName="/ppt/ink/ink3850.xml" ContentType="application/inkml+xml"/>
  <Override PartName="/ppt/ink/ink3851.xml" ContentType="application/inkml+xml"/>
  <Override PartName="/ppt/ink/ink3852.xml" ContentType="application/inkml+xml"/>
  <Override PartName="/ppt/ink/ink3853.xml" ContentType="application/inkml+xml"/>
  <Override PartName="/ppt/ink/ink3854.xml" ContentType="application/inkml+xml"/>
  <Override PartName="/ppt/ink/ink3855.xml" ContentType="application/inkml+xml"/>
  <Override PartName="/ppt/ink/ink3856.xml" ContentType="application/inkml+xml"/>
  <Override PartName="/ppt/ink/ink3857.xml" ContentType="application/inkml+xml"/>
  <Override PartName="/ppt/ink/ink3858.xml" ContentType="application/inkml+xml"/>
  <Override PartName="/ppt/ink/ink3859.xml" ContentType="application/inkml+xml"/>
  <Override PartName="/ppt/ink/ink386.xml" ContentType="application/inkml+xml"/>
  <Override PartName="/ppt/ink/ink3860.xml" ContentType="application/inkml+xml"/>
  <Override PartName="/ppt/ink/ink3861.xml" ContentType="application/inkml+xml"/>
  <Override PartName="/ppt/ink/ink3862.xml" ContentType="application/inkml+xml"/>
  <Override PartName="/ppt/ink/ink3863.xml" ContentType="application/inkml+xml"/>
  <Override PartName="/ppt/ink/ink3864.xml" ContentType="application/inkml+xml"/>
  <Override PartName="/ppt/ink/ink3865.xml" ContentType="application/inkml+xml"/>
  <Override PartName="/ppt/ink/ink3866.xml" ContentType="application/inkml+xml"/>
  <Override PartName="/ppt/ink/ink3867.xml" ContentType="application/inkml+xml"/>
  <Override PartName="/ppt/ink/ink3868.xml" ContentType="application/inkml+xml"/>
  <Override PartName="/ppt/ink/ink3869.xml" ContentType="application/inkml+xml"/>
  <Override PartName="/ppt/ink/ink387.xml" ContentType="application/inkml+xml"/>
  <Override PartName="/ppt/ink/ink3870.xml" ContentType="application/inkml+xml"/>
  <Override PartName="/ppt/ink/ink3871.xml" ContentType="application/inkml+xml"/>
  <Override PartName="/ppt/ink/ink3872.xml" ContentType="application/inkml+xml"/>
  <Override PartName="/ppt/ink/ink3873.xml" ContentType="application/inkml+xml"/>
  <Override PartName="/ppt/ink/ink3874.xml" ContentType="application/inkml+xml"/>
  <Override PartName="/ppt/ink/ink3875.xml" ContentType="application/inkml+xml"/>
  <Override PartName="/ppt/ink/ink3876.xml" ContentType="application/inkml+xml"/>
  <Override PartName="/ppt/ink/ink3877.xml" ContentType="application/inkml+xml"/>
  <Override PartName="/ppt/ink/ink3878.xml" ContentType="application/inkml+xml"/>
  <Override PartName="/ppt/ink/ink3879.xml" ContentType="application/inkml+xml"/>
  <Override PartName="/ppt/ink/ink388.xml" ContentType="application/inkml+xml"/>
  <Override PartName="/ppt/ink/ink3880.xml" ContentType="application/inkml+xml"/>
  <Override PartName="/ppt/ink/ink3881.xml" ContentType="application/inkml+xml"/>
  <Override PartName="/ppt/ink/ink3882.xml" ContentType="application/inkml+xml"/>
  <Override PartName="/ppt/ink/ink3883.xml" ContentType="application/inkml+xml"/>
  <Override PartName="/ppt/ink/ink3884.xml" ContentType="application/inkml+xml"/>
  <Override PartName="/ppt/ink/ink3885.xml" ContentType="application/inkml+xml"/>
  <Override PartName="/ppt/ink/ink3886.xml" ContentType="application/inkml+xml"/>
  <Override PartName="/ppt/ink/ink3887.xml" ContentType="application/inkml+xml"/>
  <Override PartName="/ppt/ink/ink3888.xml" ContentType="application/inkml+xml"/>
  <Override PartName="/ppt/ink/ink3889.xml" ContentType="application/inkml+xml"/>
  <Override PartName="/ppt/ink/ink389.xml" ContentType="application/inkml+xml"/>
  <Override PartName="/ppt/ink/ink3890.xml" ContentType="application/inkml+xml"/>
  <Override PartName="/ppt/ink/ink3891.xml" ContentType="application/inkml+xml"/>
  <Override PartName="/ppt/ink/ink3892.xml" ContentType="application/inkml+xml"/>
  <Override PartName="/ppt/ink/ink3893.xml" ContentType="application/inkml+xml"/>
  <Override PartName="/ppt/ink/ink3894.xml" ContentType="application/inkml+xml"/>
  <Override PartName="/ppt/ink/ink3895.xml" ContentType="application/inkml+xml"/>
  <Override PartName="/ppt/ink/ink3896.xml" ContentType="application/inkml+xml"/>
  <Override PartName="/ppt/ink/ink3897.xml" ContentType="application/inkml+xml"/>
  <Override PartName="/ppt/ink/ink3898.xml" ContentType="application/inkml+xml"/>
  <Override PartName="/ppt/ink/ink3899.xml" ContentType="application/inkml+xml"/>
  <Override PartName="/ppt/ink/ink39.xml" ContentType="application/inkml+xml"/>
  <Override PartName="/ppt/ink/ink390.xml" ContentType="application/inkml+xml"/>
  <Override PartName="/ppt/ink/ink3900.xml" ContentType="application/inkml+xml"/>
  <Override PartName="/ppt/ink/ink3901.xml" ContentType="application/inkml+xml"/>
  <Override PartName="/ppt/ink/ink3902.xml" ContentType="application/inkml+xml"/>
  <Override PartName="/ppt/ink/ink3903.xml" ContentType="application/inkml+xml"/>
  <Override PartName="/ppt/ink/ink3904.xml" ContentType="application/inkml+xml"/>
  <Override PartName="/ppt/ink/ink3905.xml" ContentType="application/inkml+xml"/>
  <Override PartName="/ppt/ink/ink3906.xml" ContentType="application/inkml+xml"/>
  <Override PartName="/ppt/ink/ink3907.xml" ContentType="application/inkml+xml"/>
  <Override PartName="/ppt/ink/ink3908.xml" ContentType="application/inkml+xml"/>
  <Override PartName="/ppt/ink/ink3909.xml" ContentType="application/inkml+xml"/>
  <Override PartName="/ppt/ink/ink391.xml" ContentType="application/inkml+xml"/>
  <Override PartName="/ppt/ink/ink3910.xml" ContentType="application/inkml+xml"/>
  <Override PartName="/ppt/ink/ink3911.xml" ContentType="application/inkml+xml"/>
  <Override PartName="/ppt/ink/ink3912.xml" ContentType="application/inkml+xml"/>
  <Override PartName="/ppt/ink/ink3913.xml" ContentType="application/inkml+xml"/>
  <Override PartName="/ppt/ink/ink3914.xml" ContentType="application/inkml+xml"/>
  <Override PartName="/ppt/ink/ink3915.xml" ContentType="application/inkml+xml"/>
  <Override PartName="/ppt/ink/ink3916.xml" ContentType="application/inkml+xml"/>
  <Override PartName="/ppt/ink/ink3917.xml" ContentType="application/inkml+xml"/>
  <Override PartName="/ppt/ink/ink3918.xml" ContentType="application/inkml+xml"/>
  <Override PartName="/ppt/ink/ink3919.xml" ContentType="application/inkml+xml"/>
  <Override PartName="/ppt/ink/ink392.xml" ContentType="application/inkml+xml"/>
  <Override PartName="/ppt/ink/ink3920.xml" ContentType="application/inkml+xml"/>
  <Override PartName="/ppt/ink/ink3921.xml" ContentType="application/inkml+xml"/>
  <Override PartName="/ppt/ink/ink3922.xml" ContentType="application/inkml+xml"/>
  <Override PartName="/ppt/ink/ink3923.xml" ContentType="application/inkml+xml"/>
  <Override PartName="/ppt/ink/ink3924.xml" ContentType="application/inkml+xml"/>
  <Override PartName="/ppt/ink/ink3925.xml" ContentType="application/inkml+xml"/>
  <Override PartName="/ppt/ink/ink3926.xml" ContentType="application/inkml+xml"/>
  <Override PartName="/ppt/ink/ink3927.xml" ContentType="application/inkml+xml"/>
  <Override PartName="/ppt/ink/ink3928.xml" ContentType="application/inkml+xml"/>
  <Override PartName="/ppt/ink/ink3929.xml" ContentType="application/inkml+xml"/>
  <Override PartName="/ppt/ink/ink393.xml" ContentType="application/inkml+xml"/>
  <Override PartName="/ppt/ink/ink3930.xml" ContentType="application/inkml+xml"/>
  <Override PartName="/ppt/ink/ink3931.xml" ContentType="application/inkml+xml"/>
  <Override PartName="/ppt/ink/ink3932.xml" ContentType="application/inkml+xml"/>
  <Override PartName="/ppt/ink/ink3933.xml" ContentType="application/inkml+xml"/>
  <Override PartName="/ppt/ink/ink3934.xml" ContentType="application/inkml+xml"/>
  <Override PartName="/ppt/ink/ink3935.xml" ContentType="application/inkml+xml"/>
  <Override PartName="/ppt/ink/ink3936.xml" ContentType="application/inkml+xml"/>
  <Override PartName="/ppt/ink/ink3937.xml" ContentType="application/inkml+xml"/>
  <Override PartName="/ppt/ink/ink3938.xml" ContentType="application/inkml+xml"/>
  <Override PartName="/ppt/ink/ink3939.xml" ContentType="application/inkml+xml"/>
  <Override PartName="/ppt/ink/ink394.xml" ContentType="application/inkml+xml"/>
  <Override PartName="/ppt/ink/ink3940.xml" ContentType="application/inkml+xml"/>
  <Override PartName="/ppt/ink/ink3941.xml" ContentType="application/inkml+xml"/>
  <Override PartName="/ppt/ink/ink3942.xml" ContentType="application/inkml+xml"/>
  <Override PartName="/ppt/ink/ink3943.xml" ContentType="application/inkml+xml"/>
  <Override PartName="/ppt/ink/ink3944.xml" ContentType="application/inkml+xml"/>
  <Override PartName="/ppt/ink/ink3945.xml" ContentType="application/inkml+xml"/>
  <Override PartName="/ppt/ink/ink3946.xml" ContentType="application/inkml+xml"/>
  <Override PartName="/ppt/ink/ink3947.xml" ContentType="application/inkml+xml"/>
  <Override PartName="/ppt/ink/ink3948.xml" ContentType="application/inkml+xml"/>
  <Override PartName="/ppt/ink/ink3949.xml" ContentType="application/inkml+xml"/>
  <Override PartName="/ppt/ink/ink395.xml" ContentType="application/inkml+xml"/>
  <Override PartName="/ppt/ink/ink3950.xml" ContentType="application/inkml+xml"/>
  <Override PartName="/ppt/ink/ink3951.xml" ContentType="application/inkml+xml"/>
  <Override PartName="/ppt/ink/ink3952.xml" ContentType="application/inkml+xml"/>
  <Override PartName="/ppt/ink/ink3953.xml" ContentType="application/inkml+xml"/>
  <Override PartName="/ppt/ink/ink3954.xml" ContentType="application/inkml+xml"/>
  <Override PartName="/ppt/ink/ink3955.xml" ContentType="application/inkml+xml"/>
  <Override PartName="/ppt/ink/ink3956.xml" ContentType="application/inkml+xml"/>
  <Override PartName="/ppt/ink/ink3957.xml" ContentType="application/inkml+xml"/>
  <Override PartName="/ppt/ink/ink3958.xml" ContentType="application/inkml+xml"/>
  <Override PartName="/ppt/ink/ink3959.xml" ContentType="application/inkml+xml"/>
  <Override PartName="/ppt/ink/ink396.xml" ContentType="application/inkml+xml"/>
  <Override PartName="/ppt/ink/ink3960.xml" ContentType="application/inkml+xml"/>
  <Override PartName="/ppt/ink/ink3961.xml" ContentType="application/inkml+xml"/>
  <Override PartName="/ppt/ink/ink3962.xml" ContentType="application/inkml+xml"/>
  <Override PartName="/ppt/ink/ink3963.xml" ContentType="application/inkml+xml"/>
  <Override PartName="/ppt/ink/ink3964.xml" ContentType="application/inkml+xml"/>
  <Override PartName="/ppt/ink/ink3965.xml" ContentType="application/inkml+xml"/>
  <Override PartName="/ppt/ink/ink3966.xml" ContentType="application/inkml+xml"/>
  <Override PartName="/ppt/ink/ink3967.xml" ContentType="application/inkml+xml"/>
  <Override PartName="/ppt/ink/ink3968.xml" ContentType="application/inkml+xml"/>
  <Override PartName="/ppt/ink/ink3969.xml" ContentType="application/inkml+xml"/>
  <Override PartName="/ppt/ink/ink397.xml" ContentType="application/inkml+xml"/>
  <Override PartName="/ppt/ink/ink3970.xml" ContentType="application/inkml+xml"/>
  <Override PartName="/ppt/ink/ink3971.xml" ContentType="application/inkml+xml"/>
  <Override PartName="/ppt/ink/ink3972.xml" ContentType="application/inkml+xml"/>
  <Override PartName="/ppt/ink/ink3973.xml" ContentType="application/inkml+xml"/>
  <Override PartName="/ppt/ink/ink3974.xml" ContentType="application/inkml+xml"/>
  <Override PartName="/ppt/ink/ink3975.xml" ContentType="application/inkml+xml"/>
  <Override PartName="/ppt/ink/ink3976.xml" ContentType="application/inkml+xml"/>
  <Override PartName="/ppt/ink/ink3977.xml" ContentType="application/inkml+xml"/>
  <Override PartName="/ppt/ink/ink3978.xml" ContentType="application/inkml+xml"/>
  <Override PartName="/ppt/ink/ink3979.xml" ContentType="application/inkml+xml"/>
  <Override PartName="/ppt/ink/ink398.xml" ContentType="application/inkml+xml"/>
  <Override PartName="/ppt/ink/ink3980.xml" ContentType="application/inkml+xml"/>
  <Override PartName="/ppt/ink/ink3981.xml" ContentType="application/inkml+xml"/>
  <Override PartName="/ppt/ink/ink3982.xml" ContentType="application/inkml+xml"/>
  <Override PartName="/ppt/ink/ink3983.xml" ContentType="application/inkml+xml"/>
  <Override PartName="/ppt/ink/ink3984.xml" ContentType="application/inkml+xml"/>
  <Override PartName="/ppt/ink/ink3985.xml" ContentType="application/inkml+xml"/>
  <Override PartName="/ppt/ink/ink3986.xml" ContentType="application/inkml+xml"/>
  <Override PartName="/ppt/ink/ink3987.xml" ContentType="application/inkml+xml"/>
  <Override PartName="/ppt/ink/ink3988.xml" ContentType="application/inkml+xml"/>
  <Override PartName="/ppt/ink/ink3989.xml" ContentType="application/inkml+xml"/>
  <Override PartName="/ppt/ink/ink399.xml" ContentType="application/inkml+xml"/>
  <Override PartName="/ppt/ink/ink3990.xml" ContentType="application/inkml+xml"/>
  <Override PartName="/ppt/ink/ink3991.xml" ContentType="application/inkml+xml"/>
  <Override PartName="/ppt/ink/ink3992.xml" ContentType="application/inkml+xml"/>
  <Override PartName="/ppt/ink/ink3993.xml" ContentType="application/inkml+xml"/>
  <Override PartName="/ppt/ink/ink3994.xml" ContentType="application/inkml+xml"/>
  <Override PartName="/ppt/ink/ink3995.xml" ContentType="application/inkml+xml"/>
  <Override PartName="/ppt/ink/ink3996.xml" ContentType="application/inkml+xml"/>
  <Override PartName="/ppt/ink/ink3997.xml" ContentType="application/inkml+xml"/>
  <Override PartName="/ppt/ink/ink3998.xml" ContentType="application/inkml+xml"/>
  <Override PartName="/ppt/ink/ink3999.xml" ContentType="application/inkml+xml"/>
  <Override PartName="/ppt/ink/ink4.xml" ContentType="application/inkml+xml"/>
  <Override PartName="/ppt/ink/ink40.xml" ContentType="application/inkml+xml"/>
  <Override PartName="/ppt/ink/ink400.xml" ContentType="application/inkml+xml"/>
  <Override PartName="/ppt/ink/ink4000.xml" ContentType="application/inkml+xml"/>
  <Override PartName="/ppt/ink/ink4001.xml" ContentType="application/inkml+xml"/>
  <Override PartName="/ppt/ink/ink4002.xml" ContentType="application/inkml+xml"/>
  <Override PartName="/ppt/ink/ink4003.xml" ContentType="application/inkml+xml"/>
  <Override PartName="/ppt/ink/ink4004.xml" ContentType="application/inkml+xml"/>
  <Override PartName="/ppt/ink/ink4005.xml" ContentType="application/inkml+xml"/>
  <Override PartName="/ppt/ink/ink4006.xml" ContentType="application/inkml+xml"/>
  <Override PartName="/ppt/ink/ink4007.xml" ContentType="application/inkml+xml"/>
  <Override PartName="/ppt/ink/ink4008.xml" ContentType="application/inkml+xml"/>
  <Override PartName="/ppt/ink/ink4009.xml" ContentType="application/inkml+xml"/>
  <Override PartName="/ppt/ink/ink401.xml" ContentType="application/inkml+xml"/>
  <Override PartName="/ppt/ink/ink4010.xml" ContentType="application/inkml+xml"/>
  <Override PartName="/ppt/ink/ink4011.xml" ContentType="application/inkml+xml"/>
  <Override PartName="/ppt/ink/ink4012.xml" ContentType="application/inkml+xml"/>
  <Override PartName="/ppt/ink/ink4013.xml" ContentType="application/inkml+xml"/>
  <Override PartName="/ppt/ink/ink4014.xml" ContentType="application/inkml+xml"/>
  <Override PartName="/ppt/ink/ink4015.xml" ContentType="application/inkml+xml"/>
  <Override PartName="/ppt/ink/ink4016.xml" ContentType="application/inkml+xml"/>
  <Override PartName="/ppt/ink/ink4017.xml" ContentType="application/inkml+xml"/>
  <Override PartName="/ppt/ink/ink4018.xml" ContentType="application/inkml+xml"/>
  <Override PartName="/ppt/ink/ink4019.xml" ContentType="application/inkml+xml"/>
  <Override PartName="/ppt/ink/ink402.xml" ContentType="application/inkml+xml"/>
  <Override PartName="/ppt/ink/ink4020.xml" ContentType="application/inkml+xml"/>
  <Override PartName="/ppt/ink/ink4021.xml" ContentType="application/inkml+xml"/>
  <Override PartName="/ppt/ink/ink4022.xml" ContentType="application/inkml+xml"/>
  <Override PartName="/ppt/ink/ink4023.xml" ContentType="application/inkml+xml"/>
  <Override PartName="/ppt/ink/ink4024.xml" ContentType="application/inkml+xml"/>
  <Override PartName="/ppt/ink/ink4025.xml" ContentType="application/inkml+xml"/>
  <Override PartName="/ppt/ink/ink4026.xml" ContentType="application/inkml+xml"/>
  <Override PartName="/ppt/ink/ink4027.xml" ContentType="application/inkml+xml"/>
  <Override PartName="/ppt/ink/ink4028.xml" ContentType="application/inkml+xml"/>
  <Override PartName="/ppt/ink/ink4029.xml" ContentType="application/inkml+xml"/>
  <Override PartName="/ppt/ink/ink403.xml" ContentType="application/inkml+xml"/>
  <Override PartName="/ppt/ink/ink4030.xml" ContentType="application/inkml+xml"/>
  <Override PartName="/ppt/ink/ink4031.xml" ContentType="application/inkml+xml"/>
  <Override PartName="/ppt/ink/ink4032.xml" ContentType="application/inkml+xml"/>
  <Override PartName="/ppt/ink/ink4033.xml" ContentType="application/inkml+xml"/>
  <Override PartName="/ppt/ink/ink4034.xml" ContentType="application/inkml+xml"/>
  <Override PartName="/ppt/ink/ink4035.xml" ContentType="application/inkml+xml"/>
  <Override PartName="/ppt/ink/ink4036.xml" ContentType="application/inkml+xml"/>
  <Override PartName="/ppt/ink/ink4037.xml" ContentType="application/inkml+xml"/>
  <Override PartName="/ppt/ink/ink4038.xml" ContentType="application/inkml+xml"/>
  <Override PartName="/ppt/ink/ink4039.xml" ContentType="application/inkml+xml"/>
  <Override PartName="/ppt/ink/ink404.xml" ContentType="application/inkml+xml"/>
  <Override PartName="/ppt/ink/ink4040.xml" ContentType="application/inkml+xml"/>
  <Override PartName="/ppt/ink/ink4041.xml" ContentType="application/inkml+xml"/>
  <Override PartName="/ppt/ink/ink4042.xml" ContentType="application/inkml+xml"/>
  <Override PartName="/ppt/ink/ink4043.xml" ContentType="application/inkml+xml"/>
  <Override PartName="/ppt/ink/ink4044.xml" ContentType="application/inkml+xml"/>
  <Override PartName="/ppt/ink/ink4045.xml" ContentType="application/inkml+xml"/>
  <Override PartName="/ppt/ink/ink4046.xml" ContentType="application/inkml+xml"/>
  <Override PartName="/ppt/ink/ink4047.xml" ContentType="application/inkml+xml"/>
  <Override PartName="/ppt/ink/ink4048.xml" ContentType="application/inkml+xml"/>
  <Override PartName="/ppt/ink/ink4049.xml" ContentType="application/inkml+xml"/>
  <Override PartName="/ppt/ink/ink405.xml" ContentType="application/inkml+xml"/>
  <Override PartName="/ppt/ink/ink4050.xml" ContentType="application/inkml+xml"/>
  <Override PartName="/ppt/ink/ink4051.xml" ContentType="application/inkml+xml"/>
  <Override PartName="/ppt/ink/ink4052.xml" ContentType="application/inkml+xml"/>
  <Override PartName="/ppt/ink/ink4053.xml" ContentType="application/inkml+xml"/>
  <Override PartName="/ppt/ink/ink4054.xml" ContentType="application/inkml+xml"/>
  <Override PartName="/ppt/ink/ink4055.xml" ContentType="application/inkml+xml"/>
  <Override PartName="/ppt/ink/ink4056.xml" ContentType="application/inkml+xml"/>
  <Override PartName="/ppt/ink/ink4057.xml" ContentType="application/inkml+xml"/>
  <Override PartName="/ppt/ink/ink4058.xml" ContentType="application/inkml+xml"/>
  <Override PartName="/ppt/ink/ink4059.xml" ContentType="application/inkml+xml"/>
  <Override PartName="/ppt/ink/ink406.xml" ContentType="application/inkml+xml"/>
  <Override PartName="/ppt/ink/ink4060.xml" ContentType="application/inkml+xml"/>
  <Override PartName="/ppt/ink/ink4061.xml" ContentType="application/inkml+xml"/>
  <Override PartName="/ppt/ink/ink4062.xml" ContentType="application/inkml+xml"/>
  <Override PartName="/ppt/ink/ink4063.xml" ContentType="application/inkml+xml"/>
  <Override PartName="/ppt/ink/ink4064.xml" ContentType="application/inkml+xml"/>
  <Override PartName="/ppt/ink/ink4065.xml" ContentType="application/inkml+xml"/>
  <Override PartName="/ppt/ink/ink4066.xml" ContentType="application/inkml+xml"/>
  <Override PartName="/ppt/ink/ink4067.xml" ContentType="application/inkml+xml"/>
  <Override PartName="/ppt/ink/ink4068.xml" ContentType="application/inkml+xml"/>
  <Override PartName="/ppt/ink/ink4069.xml" ContentType="application/inkml+xml"/>
  <Override PartName="/ppt/ink/ink407.xml" ContentType="application/inkml+xml"/>
  <Override PartName="/ppt/ink/ink4070.xml" ContentType="application/inkml+xml"/>
  <Override PartName="/ppt/ink/ink4071.xml" ContentType="application/inkml+xml"/>
  <Override PartName="/ppt/ink/ink4072.xml" ContentType="application/inkml+xml"/>
  <Override PartName="/ppt/ink/ink4073.xml" ContentType="application/inkml+xml"/>
  <Override PartName="/ppt/ink/ink4074.xml" ContentType="application/inkml+xml"/>
  <Override PartName="/ppt/ink/ink4075.xml" ContentType="application/inkml+xml"/>
  <Override PartName="/ppt/ink/ink4076.xml" ContentType="application/inkml+xml"/>
  <Override PartName="/ppt/ink/ink4077.xml" ContentType="application/inkml+xml"/>
  <Override PartName="/ppt/ink/ink4078.xml" ContentType="application/inkml+xml"/>
  <Override PartName="/ppt/ink/ink4079.xml" ContentType="application/inkml+xml"/>
  <Override PartName="/ppt/ink/ink408.xml" ContentType="application/inkml+xml"/>
  <Override PartName="/ppt/ink/ink4080.xml" ContentType="application/inkml+xml"/>
  <Override PartName="/ppt/ink/ink4081.xml" ContentType="application/inkml+xml"/>
  <Override PartName="/ppt/ink/ink4082.xml" ContentType="application/inkml+xml"/>
  <Override PartName="/ppt/ink/ink4083.xml" ContentType="application/inkml+xml"/>
  <Override PartName="/ppt/ink/ink4084.xml" ContentType="application/inkml+xml"/>
  <Override PartName="/ppt/ink/ink4085.xml" ContentType="application/inkml+xml"/>
  <Override PartName="/ppt/ink/ink4086.xml" ContentType="application/inkml+xml"/>
  <Override PartName="/ppt/ink/ink4087.xml" ContentType="application/inkml+xml"/>
  <Override PartName="/ppt/ink/ink4088.xml" ContentType="application/inkml+xml"/>
  <Override PartName="/ppt/ink/ink4089.xml" ContentType="application/inkml+xml"/>
  <Override PartName="/ppt/ink/ink409.xml" ContentType="application/inkml+xml"/>
  <Override PartName="/ppt/ink/ink4090.xml" ContentType="application/inkml+xml"/>
  <Override PartName="/ppt/ink/ink4091.xml" ContentType="application/inkml+xml"/>
  <Override PartName="/ppt/ink/ink4092.xml" ContentType="application/inkml+xml"/>
  <Override PartName="/ppt/ink/ink4093.xml" ContentType="application/inkml+xml"/>
  <Override PartName="/ppt/ink/ink4094.xml" ContentType="application/inkml+xml"/>
  <Override PartName="/ppt/ink/ink4095.xml" ContentType="application/inkml+xml"/>
  <Override PartName="/ppt/ink/ink4096.xml" ContentType="application/inkml+xml"/>
  <Override PartName="/ppt/ink/ink4097.xml" ContentType="application/inkml+xml"/>
  <Override PartName="/ppt/ink/ink4098.xml" ContentType="application/inkml+xml"/>
  <Override PartName="/ppt/ink/ink4099.xml" ContentType="application/inkml+xml"/>
  <Override PartName="/ppt/ink/ink41.xml" ContentType="application/inkml+xml"/>
  <Override PartName="/ppt/ink/ink410.xml" ContentType="application/inkml+xml"/>
  <Override PartName="/ppt/ink/ink4100.xml" ContentType="application/inkml+xml"/>
  <Override PartName="/ppt/ink/ink4101.xml" ContentType="application/inkml+xml"/>
  <Override PartName="/ppt/ink/ink4102.xml" ContentType="application/inkml+xml"/>
  <Override PartName="/ppt/ink/ink4103.xml" ContentType="application/inkml+xml"/>
  <Override PartName="/ppt/ink/ink4104.xml" ContentType="application/inkml+xml"/>
  <Override PartName="/ppt/ink/ink4105.xml" ContentType="application/inkml+xml"/>
  <Override PartName="/ppt/ink/ink4106.xml" ContentType="application/inkml+xml"/>
  <Override PartName="/ppt/ink/ink4107.xml" ContentType="application/inkml+xml"/>
  <Override PartName="/ppt/ink/ink4108.xml" ContentType="application/inkml+xml"/>
  <Override PartName="/ppt/ink/ink4109.xml" ContentType="application/inkml+xml"/>
  <Override PartName="/ppt/ink/ink411.xml" ContentType="application/inkml+xml"/>
  <Override PartName="/ppt/ink/ink4110.xml" ContentType="application/inkml+xml"/>
  <Override PartName="/ppt/ink/ink4111.xml" ContentType="application/inkml+xml"/>
  <Override PartName="/ppt/ink/ink4112.xml" ContentType="application/inkml+xml"/>
  <Override PartName="/ppt/ink/ink4113.xml" ContentType="application/inkml+xml"/>
  <Override PartName="/ppt/ink/ink4114.xml" ContentType="application/inkml+xml"/>
  <Override PartName="/ppt/ink/ink4115.xml" ContentType="application/inkml+xml"/>
  <Override PartName="/ppt/ink/ink4116.xml" ContentType="application/inkml+xml"/>
  <Override PartName="/ppt/ink/ink4117.xml" ContentType="application/inkml+xml"/>
  <Override PartName="/ppt/ink/ink4118.xml" ContentType="application/inkml+xml"/>
  <Override PartName="/ppt/ink/ink4119.xml" ContentType="application/inkml+xml"/>
  <Override PartName="/ppt/ink/ink412.xml" ContentType="application/inkml+xml"/>
  <Override PartName="/ppt/ink/ink4120.xml" ContentType="application/inkml+xml"/>
  <Override PartName="/ppt/ink/ink4121.xml" ContentType="application/inkml+xml"/>
  <Override PartName="/ppt/ink/ink4122.xml" ContentType="application/inkml+xml"/>
  <Override PartName="/ppt/ink/ink4123.xml" ContentType="application/inkml+xml"/>
  <Override PartName="/ppt/ink/ink4124.xml" ContentType="application/inkml+xml"/>
  <Override PartName="/ppt/ink/ink4125.xml" ContentType="application/inkml+xml"/>
  <Override PartName="/ppt/ink/ink4126.xml" ContentType="application/inkml+xml"/>
  <Override PartName="/ppt/ink/ink4127.xml" ContentType="application/inkml+xml"/>
  <Override PartName="/ppt/ink/ink4128.xml" ContentType="application/inkml+xml"/>
  <Override PartName="/ppt/ink/ink4129.xml" ContentType="application/inkml+xml"/>
  <Override PartName="/ppt/ink/ink413.xml" ContentType="application/inkml+xml"/>
  <Override PartName="/ppt/ink/ink4130.xml" ContentType="application/inkml+xml"/>
  <Override PartName="/ppt/ink/ink4131.xml" ContentType="application/inkml+xml"/>
  <Override PartName="/ppt/ink/ink4132.xml" ContentType="application/inkml+xml"/>
  <Override PartName="/ppt/ink/ink4133.xml" ContentType="application/inkml+xml"/>
  <Override PartName="/ppt/ink/ink4134.xml" ContentType="application/inkml+xml"/>
  <Override PartName="/ppt/ink/ink4135.xml" ContentType="application/inkml+xml"/>
  <Override PartName="/ppt/ink/ink4136.xml" ContentType="application/inkml+xml"/>
  <Override PartName="/ppt/ink/ink4137.xml" ContentType="application/inkml+xml"/>
  <Override PartName="/ppt/ink/ink4138.xml" ContentType="application/inkml+xml"/>
  <Override PartName="/ppt/ink/ink4139.xml" ContentType="application/inkml+xml"/>
  <Override PartName="/ppt/ink/ink414.xml" ContentType="application/inkml+xml"/>
  <Override PartName="/ppt/ink/ink4140.xml" ContentType="application/inkml+xml"/>
  <Override PartName="/ppt/ink/ink4141.xml" ContentType="application/inkml+xml"/>
  <Override PartName="/ppt/ink/ink4142.xml" ContentType="application/inkml+xml"/>
  <Override PartName="/ppt/ink/ink4143.xml" ContentType="application/inkml+xml"/>
  <Override PartName="/ppt/ink/ink4144.xml" ContentType="application/inkml+xml"/>
  <Override PartName="/ppt/ink/ink4145.xml" ContentType="application/inkml+xml"/>
  <Override PartName="/ppt/ink/ink4146.xml" ContentType="application/inkml+xml"/>
  <Override PartName="/ppt/ink/ink4147.xml" ContentType="application/inkml+xml"/>
  <Override PartName="/ppt/ink/ink4148.xml" ContentType="application/inkml+xml"/>
  <Override PartName="/ppt/ink/ink4149.xml" ContentType="application/inkml+xml"/>
  <Override PartName="/ppt/ink/ink415.xml" ContentType="application/inkml+xml"/>
  <Override PartName="/ppt/ink/ink4150.xml" ContentType="application/inkml+xml"/>
  <Override PartName="/ppt/ink/ink4151.xml" ContentType="application/inkml+xml"/>
  <Override PartName="/ppt/ink/ink4152.xml" ContentType="application/inkml+xml"/>
  <Override PartName="/ppt/ink/ink4153.xml" ContentType="application/inkml+xml"/>
  <Override PartName="/ppt/ink/ink4154.xml" ContentType="application/inkml+xml"/>
  <Override PartName="/ppt/ink/ink4155.xml" ContentType="application/inkml+xml"/>
  <Override PartName="/ppt/ink/ink4156.xml" ContentType="application/inkml+xml"/>
  <Override PartName="/ppt/ink/ink4157.xml" ContentType="application/inkml+xml"/>
  <Override PartName="/ppt/ink/ink4158.xml" ContentType="application/inkml+xml"/>
  <Override PartName="/ppt/ink/ink4159.xml" ContentType="application/inkml+xml"/>
  <Override PartName="/ppt/ink/ink416.xml" ContentType="application/inkml+xml"/>
  <Override PartName="/ppt/ink/ink4160.xml" ContentType="application/inkml+xml"/>
  <Override PartName="/ppt/ink/ink4161.xml" ContentType="application/inkml+xml"/>
  <Override PartName="/ppt/ink/ink4162.xml" ContentType="application/inkml+xml"/>
  <Override PartName="/ppt/ink/ink4163.xml" ContentType="application/inkml+xml"/>
  <Override PartName="/ppt/ink/ink4164.xml" ContentType="application/inkml+xml"/>
  <Override PartName="/ppt/ink/ink4165.xml" ContentType="application/inkml+xml"/>
  <Override PartName="/ppt/ink/ink4166.xml" ContentType="application/inkml+xml"/>
  <Override PartName="/ppt/ink/ink4167.xml" ContentType="application/inkml+xml"/>
  <Override PartName="/ppt/ink/ink4168.xml" ContentType="application/inkml+xml"/>
  <Override PartName="/ppt/ink/ink4169.xml" ContentType="application/inkml+xml"/>
  <Override PartName="/ppt/ink/ink417.xml" ContentType="application/inkml+xml"/>
  <Override PartName="/ppt/ink/ink4170.xml" ContentType="application/inkml+xml"/>
  <Override PartName="/ppt/ink/ink4171.xml" ContentType="application/inkml+xml"/>
  <Override PartName="/ppt/ink/ink4172.xml" ContentType="application/inkml+xml"/>
  <Override PartName="/ppt/ink/ink4173.xml" ContentType="application/inkml+xml"/>
  <Override PartName="/ppt/ink/ink4174.xml" ContentType="application/inkml+xml"/>
  <Override PartName="/ppt/ink/ink4175.xml" ContentType="application/inkml+xml"/>
  <Override PartName="/ppt/ink/ink4176.xml" ContentType="application/inkml+xml"/>
  <Override PartName="/ppt/ink/ink4177.xml" ContentType="application/inkml+xml"/>
  <Override PartName="/ppt/ink/ink4178.xml" ContentType="application/inkml+xml"/>
  <Override PartName="/ppt/ink/ink4179.xml" ContentType="application/inkml+xml"/>
  <Override PartName="/ppt/ink/ink418.xml" ContentType="application/inkml+xml"/>
  <Override PartName="/ppt/ink/ink4180.xml" ContentType="application/inkml+xml"/>
  <Override PartName="/ppt/ink/ink4181.xml" ContentType="application/inkml+xml"/>
  <Override PartName="/ppt/ink/ink4182.xml" ContentType="application/inkml+xml"/>
  <Override PartName="/ppt/ink/ink4183.xml" ContentType="application/inkml+xml"/>
  <Override PartName="/ppt/ink/ink4184.xml" ContentType="application/inkml+xml"/>
  <Override PartName="/ppt/ink/ink4185.xml" ContentType="application/inkml+xml"/>
  <Override PartName="/ppt/ink/ink4186.xml" ContentType="application/inkml+xml"/>
  <Override PartName="/ppt/ink/ink4187.xml" ContentType="application/inkml+xml"/>
  <Override PartName="/ppt/ink/ink4188.xml" ContentType="application/inkml+xml"/>
  <Override PartName="/ppt/ink/ink4189.xml" ContentType="application/inkml+xml"/>
  <Override PartName="/ppt/ink/ink419.xml" ContentType="application/inkml+xml"/>
  <Override PartName="/ppt/ink/ink4190.xml" ContentType="application/inkml+xml"/>
  <Override PartName="/ppt/ink/ink4191.xml" ContentType="application/inkml+xml"/>
  <Override PartName="/ppt/ink/ink4192.xml" ContentType="application/inkml+xml"/>
  <Override PartName="/ppt/ink/ink4193.xml" ContentType="application/inkml+xml"/>
  <Override PartName="/ppt/ink/ink4194.xml" ContentType="application/inkml+xml"/>
  <Override PartName="/ppt/ink/ink4195.xml" ContentType="application/inkml+xml"/>
  <Override PartName="/ppt/ink/ink4196.xml" ContentType="application/inkml+xml"/>
  <Override PartName="/ppt/ink/ink4197.xml" ContentType="application/inkml+xml"/>
  <Override PartName="/ppt/ink/ink4198.xml" ContentType="application/inkml+xml"/>
  <Override PartName="/ppt/ink/ink4199.xml" ContentType="application/inkml+xml"/>
  <Override PartName="/ppt/ink/ink42.xml" ContentType="application/inkml+xml"/>
  <Override PartName="/ppt/ink/ink420.xml" ContentType="application/inkml+xml"/>
  <Override PartName="/ppt/ink/ink4200.xml" ContentType="application/inkml+xml"/>
  <Override PartName="/ppt/ink/ink4201.xml" ContentType="application/inkml+xml"/>
  <Override PartName="/ppt/ink/ink4202.xml" ContentType="application/inkml+xml"/>
  <Override PartName="/ppt/ink/ink4203.xml" ContentType="application/inkml+xml"/>
  <Override PartName="/ppt/ink/ink4204.xml" ContentType="application/inkml+xml"/>
  <Override PartName="/ppt/ink/ink4205.xml" ContentType="application/inkml+xml"/>
  <Override PartName="/ppt/ink/ink4206.xml" ContentType="application/inkml+xml"/>
  <Override PartName="/ppt/ink/ink4207.xml" ContentType="application/inkml+xml"/>
  <Override PartName="/ppt/ink/ink4208.xml" ContentType="application/inkml+xml"/>
  <Override PartName="/ppt/ink/ink4209.xml" ContentType="application/inkml+xml"/>
  <Override PartName="/ppt/ink/ink421.xml" ContentType="application/inkml+xml"/>
  <Override PartName="/ppt/ink/ink4210.xml" ContentType="application/inkml+xml"/>
  <Override PartName="/ppt/ink/ink4211.xml" ContentType="application/inkml+xml"/>
  <Override PartName="/ppt/ink/ink4212.xml" ContentType="application/inkml+xml"/>
  <Override PartName="/ppt/ink/ink4213.xml" ContentType="application/inkml+xml"/>
  <Override PartName="/ppt/ink/ink4214.xml" ContentType="application/inkml+xml"/>
  <Override PartName="/ppt/ink/ink4215.xml" ContentType="application/inkml+xml"/>
  <Override PartName="/ppt/ink/ink4216.xml" ContentType="application/inkml+xml"/>
  <Override PartName="/ppt/ink/ink4217.xml" ContentType="application/inkml+xml"/>
  <Override PartName="/ppt/ink/ink4218.xml" ContentType="application/inkml+xml"/>
  <Override PartName="/ppt/ink/ink4219.xml" ContentType="application/inkml+xml"/>
  <Override PartName="/ppt/ink/ink422.xml" ContentType="application/inkml+xml"/>
  <Override PartName="/ppt/ink/ink4220.xml" ContentType="application/inkml+xml"/>
  <Override PartName="/ppt/ink/ink4221.xml" ContentType="application/inkml+xml"/>
  <Override PartName="/ppt/ink/ink4222.xml" ContentType="application/inkml+xml"/>
  <Override PartName="/ppt/ink/ink4223.xml" ContentType="application/inkml+xml"/>
  <Override PartName="/ppt/ink/ink4224.xml" ContentType="application/inkml+xml"/>
  <Override PartName="/ppt/ink/ink4225.xml" ContentType="application/inkml+xml"/>
  <Override PartName="/ppt/ink/ink4226.xml" ContentType="application/inkml+xml"/>
  <Override PartName="/ppt/ink/ink4227.xml" ContentType="application/inkml+xml"/>
  <Override PartName="/ppt/ink/ink4228.xml" ContentType="application/inkml+xml"/>
  <Override PartName="/ppt/ink/ink4229.xml" ContentType="application/inkml+xml"/>
  <Override PartName="/ppt/ink/ink423.xml" ContentType="application/inkml+xml"/>
  <Override PartName="/ppt/ink/ink4230.xml" ContentType="application/inkml+xml"/>
  <Override PartName="/ppt/ink/ink4231.xml" ContentType="application/inkml+xml"/>
  <Override PartName="/ppt/ink/ink4232.xml" ContentType="application/inkml+xml"/>
  <Override PartName="/ppt/ink/ink4233.xml" ContentType="application/inkml+xml"/>
  <Override PartName="/ppt/ink/ink4234.xml" ContentType="application/inkml+xml"/>
  <Override PartName="/ppt/ink/ink4235.xml" ContentType="application/inkml+xml"/>
  <Override PartName="/ppt/ink/ink4236.xml" ContentType="application/inkml+xml"/>
  <Override PartName="/ppt/ink/ink4237.xml" ContentType="application/inkml+xml"/>
  <Override PartName="/ppt/ink/ink4238.xml" ContentType="application/inkml+xml"/>
  <Override PartName="/ppt/ink/ink4239.xml" ContentType="application/inkml+xml"/>
  <Override PartName="/ppt/ink/ink424.xml" ContentType="application/inkml+xml"/>
  <Override PartName="/ppt/ink/ink4240.xml" ContentType="application/inkml+xml"/>
  <Override PartName="/ppt/ink/ink4241.xml" ContentType="application/inkml+xml"/>
  <Override PartName="/ppt/ink/ink4242.xml" ContentType="application/inkml+xml"/>
  <Override PartName="/ppt/ink/ink4243.xml" ContentType="application/inkml+xml"/>
  <Override PartName="/ppt/ink/ink4244.xml" ContentType="application/inkml+xml"/>
  <Override PartName="/ppt/ink/ink4245.xml" ContentType="application/inkml+xml"/>
  <Override PartName="/ppt/ink/ink4246.xml" ContentType="application/inkml+xml"/>
  <Override PartName="/ppt/ink/ink4247.xml" ContentType="application/inkml+xml"/>
  <Override PartName="/ppt/ink/ink4248.xml" ContentType="application/inkml+xml"/>
  <Override PartName="/ppt/ink/ink4249.xml" ContentType="application/inkml+xml"/>
  <Override PartName="/ppt/ink/ink425.xml" ContentType="application/inkml+xml"/>
  <Override PartName="/ppt/ink/ink4250.xml" ContentType="application/inkml+xml"/>
  <Override PartName="/ppt/ink/ink4251.xml" ContentType="application/inkml+xml"/>
  <Override PartName="/ppt/ink/ink4252.xml" ContentType="application/inkml+xml"/>
  <Override PartName="/ppt/ink/ink4253.xml" ContentType="application/inkml+xml"/>
  <Override PartName="/ppt/ink/ink4254.xml" ContentType="application/inkml+xml"/>
  <Override PartName="/ppt/ink/ink4255.xml" ContentType="application/inkml+xml"/>
  <Override PartName="/ppt/ink/ink4256.xml" ContentType="application/inkml+xml"/>
  <Override PartName="/ppt/ink/ink4257.xml" ContentType="application/inkml+xml"/>
  <Override PartName="/ppt/ink/ink4258.xml" ContentType="application/inkml+xml"/>
  <Override PartName="/ppt/ink/ink4259.xml" ContentType="application/inkml+xml"/>
  <Override PartName="/ppt/ink/ink426.xml" ContentType="application/inkml+xml"/>
  <Override PartName="/ppt/ink/ink4260.xml" ContentType="application/inkml+xml"/>
  <Override PartName="/ppt/ink/ink4261.xml" ContentType="application/inkml+xml"/>
  <Override PartName="/ppt/ink/ink4262.xml" ContentType="application/inkml+xml"/>
  <Override PartName="/ppt/ink/ink4263.xml" ContentType="application/inkml+xml"/>
  <Override PartName="/ppt/ink/ink4264.xml" ContentType="application/inkml+xml"/>
  <Override PartName="/ppt/ink/ink4265.xml" ContentType="application/inkml+xml"/>
  <Override PartName="/ppt/ink/ink4266.xml" ContentType="application/inkml+xml"/>
  <Override PartName="/ppt/ink/ink4267.xml" ContentType="application/inkml+xml"/>
  <Override PartName="/ppt/ink/ink4268.xml" ContentType="application/inkml+xml"/>
  <Override PartName="/ppt/ink/ink4269.xml" ContentType="application/inkml+xml"/>
  <Override PartName="/ppt/ink/ink427.xml" ContentType="application/inkml+xml"/>
  <Override PartName="/ppt/ink/ink4270.xml" ContentType="application/inkml+xml"/>
  <Override PartName="/ppt/ink/ink4271.xml" ContentType="application/inkml+xml"/>
  <Override PartName="/ppt/ink/ink4272.xml" ContentType="application/inkml+xml"/>
  <Override PartName="/ppt/ink/ink4273.xml" ContentType="application/inkml+xml"/>
  <Override PartName="/ppt/ink/ink4274.xml" ContentType="application/inkml+xml"/>
  <Override PartName="/ppt/ink/ink4275.xml" ContentType="application/inkml+xml"/>
  <Override PartName="/ppt/ink/ink4276.xml" ContentType="application/inkml+xml"/>
  <Override PartName="/ppt/ink/ink4277.xml" ContentType="application/inkml+xml"/>
  <Override PartName="/ppt/ink/ink4278.xml" ContentType="application/inkml+xml"/>
  <Override PartName="/ppt/ink/ink4279.xml" ContentType="application/inkml+xml"/>
  <Override PartName="/ppt/ink/ink428.xml" ContentType="application/inkml+xml"/>
  <Override PartName="/ppt/ink/ink4280.xml" ContentType="application/inkml+xml"/>
  <Override PartName="/ppt/ink/ink4281.xml" ContentType="application/inkml+xml"/>
  <Override PartName="/ppt/ink/ink4282.xml" ContentType="application/inkml+xml"/>
  <Override PartName="/ppt/ink/ink4283.xml" ContentType="application/inkml+xml"/>
  <Override PartName="/ppt/ink/ink4284.xml" ContentType="application/inkml+xml"/>
  <Override PartName="/ppt/ink/ink4285.xml" ContentType="application/inkml+xml"/>
  <Override PartName="/ppt/ink/ink4286.xml" ContentType="application/inkml+xml"/>
  <Override PartName="/ppt/ink/ink4287.xml" ContentType="application/inkml+xml"/>
  <Override PartName="/ppt/ink/ink4288.xml" ContentType="application/inkml+xml"/>
  <Override PartName="/ppt/ink/ink4289.xml" ContentType="application/inkml+xml"/>
  <Override PartName="/ppt/ink/ink429.xml" ContentType="application/inkml+xml"/>
  <Override PartName="/ppt/ink/ink4290.xml" ContentType="application/inkml+xml"/>
  <Override PartName="/ppt/ink/ink4291.xml" ContentType="application/inkml+xml"/>
  <Override PartName="/ppt/ink/ink4292.xml" ContentType="application/inkml+xml"/>
  <Override PartName="/ppt/ink/ink4293.xml" ContentType="application/inkml+xml"/>
  <Override PartName="/ppt/ink/ink4294.xml" ContentType="application/inkml+xml"/>
  <Override PartName="/ppt/ink/ink4295.xml" ContentType="application/inkml+xml"/>
  <Override PartName="/ppt/ink/ink4296.xml" ContentType="application/inkml+xml"/>
  <Override PartName="/ppt/ink/ink4297.xml" ContentType="application/inkml+xml"/>
  <Override PartName="/ppt/ink/ink4298.xml" ContentType="application/inkml+xml"/>
  <Override PartName="/ppt/ink/ink4299.xml" ContentType="application/inkml+xml"/>
  <Override PartName="/ppt/ink/ink43.xml" ContentType="application/inkml+xml"/>
  <Override PartName="/ppt/ink/ink430.xml" ContentType="application/inkml+xml"/>
  <Override PartName="/ppt/ink/ink4300.xml" ContentType="application/inkml+xml"/>
  <Override PartName="/ppt/ink/ink4301.xml" ContentType="application/inkml+xml"/>
  <Override PartName="/ppt/ink/ink4302.xml" ContentType="application/inkml+xml"/>
  <Override PartName="/ppt/ink/ink4303.xml" ContentType="application/inkml+xml"/>
  <Override PartName="/ppt/ink/ink4304.xml" ContentType="application/inkml+xml"/>
  <Override PartName="/ppt/ink/ink4305.xml" ContentType="application/inkml+xml"/>
  <Override PartName="/ppt/ink/ink4306.xml" ContentType="application/inkml+xml"/>
  <Override PartName="/ppt/ink/ink4307.xml" ContentType="application/inkml+xml"/>
  <Override PartName="/ppt/ink/ink4308.xml" ContentType="application/inkml+xml"/>
  <Override PartName="/ppt/ink/ink4309.xml" ContentType="application/inkml+xml"/>
  <Override PartName="/ppt/ink/ink431.xml" ContentType="application/inkml+xml"/>
  <Override PartName="/ppt/ink/ink4310.xml" ContentType="application/inkml+xml"/>
  <Override PartName="/ppt/ink/ink4311.xml" ContentType="application/inkml+xml"/>
  <Override PartName="/ppt/ink/ink4312.xml" ContentType="application/inkml+xml"/>
  <Override PartName="/ppt/ink/ink4313.xml" ContentType="application/inkml+xml"/>
  <Override PartName="/ppt/ink/ink4314.xml" ContentType="application/inkml+xml"/>
  <Override PartName="/ppt/ink/ink4315.xml" ContentType="application/inkml+xml"/>
  <Override PartName="/ppt/ink/ink4316.xml" ContentType="application/inkml+xml"/>
  <Override PartName="/ppt/ink/ink4317.xml" ContentType="application/inkml+xml"/>
  <Override PartName="/ppt/ink/ink4318.xml" ContentType="application/inkml+xml"/>
  <Override PartName="/ppt/ink/ink4319.xml" ContentType="application/inkml+xml"/>
  <Override PartName="/ppt/ink/ink432.xml" ContentType="application/inkml+xml"/>
  <Override PartName="/ppt/ink/ink4320.xml" ContentType="application/inkml+xml"/>
  <Override PartName="/ppt/ink/ink4321.xml" ContentType="application/inkml+xml"/>
  <Override PartName="/ppt/ink/ink4322.xml" ContentType="application/inkml+xml"/>
  <Override PartName="/ppt/ink/ink4323.xml" ContentType="application/inkml+xml"/>
  <Override PartName="/ppt/ink/ink4324.xml" ContentType="application/inkml+xml"/>
  <Override PartName="/ppt/ink/ink4325.xml" ContentType="application/inkml+xml"/>
  <Override PartName="/ppt/ink/ink4326.xml" ContentType="application/inkml+xml"/>
  <Override PartName="/ppt/ink/ink4327.xml" ContentType="application/inkml+xml"/>
  <Override PartName="/ppt/ink/ink4328.xml" ContentType="application/inkml+xml"/>
  <Override PartName="/ppt/ink/ink4329.xml" ContentType="application/inkml+xml"/>
  <Override PartName="/ppt/ink/ink433.xml" ContentType="application/inkml+xml"/>
  <Override PartName="/ppt/ink/ink4330.xml" ContentType="application/inkml+xml"/>
  <Override PartName="/ppt/ink/ink4331.xml" ContentType="application/inkml+xml"/>
  <Override PartName="/ppt/ink/ink4332.xml" ContentType="application/inkml+xml"/>
  <Override PartName="/ppt/ink/ink4333.xml" ContentType="application/inkml+xml"/>
  <Override PartName="/ppt/ink/ink4334.xml" ContentType="application/inkml+xml"/>
  <Override PartName="/ppt/ink/ink4335.xml" ContentType="application/inkml+xml"/>
  <Override PartName="/ppt/ink/ink4336.xml" ContentType="application/inkml+xml"/>
  <Override PartName="/ppt/ink/ink4337.xml" ContentType="application/inkml+xml"/>
  <Override PartName="/ppt/ink/ink4338.xml" ContentType="application/inkml+xml"/>
  <Override PartName="/ppt/ink/ink4339.xml" ContentType="application/inkml+xml"/>
  <Override PartName="/ppt/ink/ink434.xml" ContentType="application/inkml+xml"/>
  <Override PartName="/ppt/ink/ink4340.xml" ContentType="application/inkml+xml"/>
  <Override PartName="/ppt/ink/ink4341.xml" ContentType="application/inkml+xml"/>
  <Override PartName="/ppt/ink/ink4342.xml" ContentType="application/inkml+xml"/>
  <Override PartName="/ppt/ink/ink4343.xml" ContentType="application/inkml+xml"/>
  <Override PartName="/ppt/ink/ink4344.xml" ContentType="application/inkml+xml"/>
  <Override PartName="/ppt/ink/ink4345.xml" ContentType="application/inkml+xml"/>
  <Override PartName="/ppt/ink/ink4346.xml" ContentType="application/inkml+xml"/>
  <Override PartName="/ppt/ink/ink4347.xml" ContentType="application/inkml+xml"/>
  <Override PartName="/ppt/ink/ink4348.xml" ContentType="application/inkml+xml"/>
  <Override PartName="/ppt/ink/ink4349.xml" ContentType="application/inkml+xml"/>
  <Override PartName="/ppt/ink/ink435.xml" ContentType="application/inkml+xml"/>
  <Override PartName="/ppt/ink/ink4350.xml" ContentType="application/inkml+xml"/>
  <Override PartName="/ppt/ink/ink4351.xml" ContentType="application/inkml+xml"/>
  <Override PartName="/ppt/ink/ink4352.xml" ContentType="application/inkml+xml"/>
  <Override PartName="/ppt/ink/ink4353.xml" ContentType="application/inkml+xml"/>
  <Override PartName="/ppt/ink/ink4354.xml" ContentType="application/inkml+xml"/>
  <Override PartName="/ppt/ink/ink4355.xml" ContentType="application/inkml+xml"/>
  <Override PartName="/ppt/ink/ink4356.xml" ContentType="application/inkml+xml"/>
  <Override PartName="/ppt/ink/ink4357.xml" ContentType="application/inkml+xml"/>
  <Override PartName="/ppt/ink/ink4358.xml" ContentType="application/inkml+xml"/>
  <Override PartName="/ppt/ink/ink4359.xml" ContentType="application/inkml+xml"/>
  <Override PartName="/ppt/ink/ink436.xml" ContentType="application/inkml+xml"/>
  <Override PartName="/ppt/ink/ink4360.xml" ContentType="application/inkml+xml"/>
  <Override PartName="/ppt/ink/ink4361.xml" ContentType="application/inkml+xml"/>
  <Override PartName="/ppt/ink/ink4362.xml" ContentType="application/inkml+xml"/>
  <Override PartName="/ppt/ink/ink4363.xml" ContentType="application/inkml+xml"/>
  <Override PartName="/ppt/ink/ink4364.xml" ContentType="application/inkml+xml"/>
  <Override PartName="/ppt/ink/ink4365.xml" ContentType="application/inkml+xml"/>
  <Override PartName="/ppt/ink/ink4366.xml" ContentType="application/inkml+xml"/>
  <Override PartName="/ppt/ink/ink4367.xml" ContentType="application/inkml+xml"/>
  <Override PartName="/ppt/ink/ink4368.xml" ContentType="application/inkml+xml"/>
  <Override PartName="/ppt/ink/ink4369.xml" ContentType="application/inkml+xml"/>
  <Override PartName="/ppt/ink/ink437.xml" ContentType="application/inkml+xml"/>
  <Override PartName="/ppt/ink/ink4370.xml" ContentType="application/inkml+xml"/>
  <Override PartName="/ppt/ink/ink4371.xml" ContentType="application/inkml+xml"/>
  <Override PartName="/ppt/ink/ink4372.xml" ContentType="application/inkml+xml"/>
  <Override PartName="/ppt/ink/ink4373.xml" ContentType="application/inkml+xml"/>
  <Override PartName="/ppt/ink/ink4374.xml" ContentType="application/inkml+xml"/>
  <Override PartName="/ppt/ink/ink4375.xml" ContentType="application/inkml+xml"/>
  <Override PartName="/ppt/ink/ink4376.xml" ContentType="application/inkml+xml"/>
  <Override PartName="/ppt/ink/ink4377.xml" ContentType="application/inkml+xml"/>
  <Override PartName="/ppt/ink/ink4378.xml" ContentType="application/inkml+xml"/>
  <Override PartName="/ppt/ink/ink4379.xml" ContentType="application/inkml+xml"/>
  <Override PartName="/ppt/ink/ink438.xml" ContentType="application/inkml+xml"/>
  <Override PartName="/ppt/ink/ink4380.xml" ContentType="application/inkml+xml"/>
  <Override PartName="/ppt/ink/ink4381.xml" ContentType="application/inkml+xml"/>
  <Override PartName="/ppt/ink/ink4382.xml" ContentType="application/inkml+xml"/>
  <Override PartName="/ppt/ink/ink4383.xml" ContentType="application/inkml+xml"/>
  <Override PartName="/ppt/ink/ink4384.xml" ContentType="application/inkml+xml"/>
  <Override PartName="/ppt/ink/ink4385.xml" ContentType="application/inkml+xml"/>
  <Override PartName="/ppt/ink/ink4386.xml" ContentType="application/inkml+xml"/>
  <Override PartName="/ppt/ink/ink4387.xml" ContentType="application/inkml+xml"/>
  <Override PartName="/ppt/ink/ink4388.xml" ContentType="application/inkml+xml"/>
  <Override PartName="/ppt/ink/ink4389.xml" ContentType="application/inkml+xml"/>
  <Override PartName="/ppt/ink/ink439.xml" ContentType="application/inkml+xml"/>
  <Override PartName="/ppt/ink/ink4390.xml" ContentType="application/inkml+xml"/>
  <Override PartName="/ppt/ink/ink4391.xml" ContentType="application/inkml+xml"/>
  <Override PartName="/ppt/ink/ink4392.xml" ContentType="application/inkml+xml"/>
  <Override PartName="/ppt/ink/ink4393.xml" ContentType="application/inkml+xml"/>
  <Override PartName="/ppt/ink/ink4394.xml" ContentType="application/inkml+xml"/>
  <Override PartName="/ppt/ink/ink4395.xml" ContentType="application/inkml+xml"/>
  <Override PartName="/ppt/ink/ink4396.xml" ContentType="application/inkml+xml"/>
  <Override PartName="/ppt/ink/ink4397.xml" ContentType="application/inkml+xml"/>
  <Override PartName="/ppt/ink/ink4398.xml" ContentType="application/inkml+xml"/>
  <Override PartName="/ppt/ink/ink4399.xml" ContentType="application/inkml+xml"/>
  <Override PartName="/ppt/ink/ink44.xml" ContentType="application/inkml+xml"/>
  <Override PartName="/ppt/ink/ink440.xml" ContentType="application/inkml+xml"/>
  <Override PartName="/ppt/ink/ink4400.xml" ContentType="application/inkml+xml"/>
  <Override PartName="/ppt/ink/ink4401.xml" ContentType="application/inkml+xml"/>
  <Override PartName="/ppt/ink/ink4402.xml" ContentType="application/inkml+xml"/>
  <Override PartName="/ppt/ink/ink4403.xml" ContentType="application/inkml+xml"/>
  <Override PartName="/ppt/ink/ink4404.xml" ContentType="application/inkml+xml"/>
  <Override PartName="/ppt/ink/ink4405.xml" ContentType="application/inkml+xml"/>
  <Override PartName="/ppt/ink/ink4406.xml" ContentType="application/inkml+xml"/>
  <Override PartName="/ppt/ink/ink4407.xml" ContentType="application/inkml+xml"/>
  <Override PartName="/ppt/ink/ink4408.xml" ContentType="application/inkml+xml"/>
  <Override PartName="/ppt/ink/ink4409.xml" ContentType="application/inkml+xml"/>
  <Override PartName="/ppt/ink/ink441.xml" ContentType="application/inkml+xml"/>
  <Override PartName="/ppt/ink/ink4410.xml" ContentType="application/inkml+xml"/>
  <Override PartName="/ppt/ink/ink4411.xml" ContentType="application/inkml+xml"/>
  <Override PartName="/ppt/ink/ink4412.xml" ContentType="application/inkml+xml"/>
  <Override PartName="/ppt/ink/ink4413.xml" ContentType="application/inkml+xml"/>
  <Override PartName="/ppt/ink/ink4414.xml" ContentType="application/inkml+xml"/>
  <Override PartName="/ppt/ink/ink4415.xml" ContentType="application/inkml+xml"/>
  <Override PartName="/ppt/ink/ink4416.xml" ContentType="application/inkml+xml"/>
  <Override PartName="/ppt/ink/ink4417.xml" ContentType="application/inkml+xml"/>
  <Override PartName="/ppt/ink/ink4418.xml" ContentType="application/inkml+xml"/>
  <Override PartName="/ppt/ink/ink4419.xml" ContentType="application/inkml+xml"/>
  <Override PartName="/ppt/ink/ink442.xml" ContentType="application/inkml+xml"/>
  <Override PartName="/ppt/ink/ink4420.xml" ContentType="application/inkml+xml"/>
  <Override PartName="/ppt/ink/ink4421.xml" ContentType="application/inkml+xml"/>
  <Override PartName="/ppt/ink/ink4422.xml" ContentType="application/inkml+xml"/>
  <Override PartName="/ppt/ink/ink4423.xml" ContentType="application/inkml+xml"/>
  <Override PartName="/ppt/ink/ink4424.xml" ContentType="application/inkml+xml"/>
  <Override PartName="/ppt/ink/ink4425.xml" ContentType="application/inkml+xml"/>
  <Override PartName="/ppt/ink/ink4426.xml" ContentType="application/inkml+xml"/>
  <Override PartName="/ppt/ink/ink4427.xml" ContentType="application/inkml+xml"/>
  <Override PartName="/ppt/ink/ink4428.xml" ContentType="application/inkml+xml"/>
  <Override PartName="/ppt/ink/ink4429.xml" ContentType="application/inkml+xml"/>
  <Override PartName="/ppt/ink/ink443.xml" ContentType="application/inkml+xml"/>
  <Override PartName="/ppt/ink/ink4430.xml" ContentType="application/inkml+xml"/>
  <Override PartName="/ppt/ink/ink4431.xml" ContentType="application/inkml+xml"/>
  <Override PartName="/ppt/ink/ink4432.xml" ContentType="application/inkml+xml"/>
  <Override PartName="/ppt/ink/ink4433.xml" ContentType="application/inkml+xml"/>
  <Override PartName="/ppt/ink/ink4434.xml" ContentType="application/inkml+xml"/>
  <Override PartName="/ppt/ink/ink4435.xml" ContentType="application/inkml+xml"/>
  <Override PartName="/ppt/ink/ink4436.xml" ContentType="application/inkml+xml"/>
  <Override PartName="/ppt/ink/ink4437.xml" ContentType="application/inkml+xml"/>
  <Override PartName="/ppt/ink/ink4438.xml" ContentType="application/inkml+xml"/>
  <Override PartName="/ppt/ink/ink4439.xml" ContentType="application/inkml+xml"/>
  <Override PartName="/ppt/ink/ink444.xml" ContentType="application/inkml+xml"/>
  <Override PartName="/ppt/ink/ink4440.xml" ContentType="application/inkml+xml"/>
  <Override PartName="/ppt/ink/ink4441.xml" ContentType="application/inkml+xml"/>
  <Override PartName="/ppt/ink/ink4442.xml" ContentType="application/inkml+xml"/>
  <Override PartName="/ppt/ink/ink4443.xml" ContentType="application/inkml+xml"/>
  <Override PartName="/ppt/ink/ink4444.xml" ContentType="application/inkml+xml"/>
  <Override PartName="/ppt/ink/ink4445.xml" ContentType="application/inkml+xml"/>
  <Override PartName="/ppt/ink/ink445.xml" ContentType="application/inkml+xml"/>
  <Override PartName="/ppt/ink/ink446.xml" ContentType="application/inkml+xml"/>
  <Override PartName="/ppt/ink/ink447.xml" ContentType="application/inkml+xml"/>
  <Override PartName="/ppt/ink/ink448.xml" ContentType="application/inkml+xml"/>
  <Override PartName="/ppt/ink/ink449.xml" ContentType="application/inkml+xml"/>
  <Override PartName="/ppt/ink/ink45.xml" ContentType="application/inkml+xml"/>
  <Override PartName="/ppt/ink/ink450.xml" ContentType="application/inkml+xml"/>
  <Override PartName="/ppt/ink/ink451.xml" ContentType="application/inkml+xml"/>
  <Override PartName="/ppt/ink/ink452.xml" ContentType="application/inkml+xml"/>
  <Override PartName="/ppt/ink/ink453.xml" ContentType="application/inkml+xml"/>
  <Override PartName="/ppt/ink/ink454.xml" ContentType="application/inkml+xml"/>
  <Override PartName="/ppt/ink/ink455.xml" ContentType="application/inkml+xml"/>
  <Override PartName="/ppt/ink/ink456.xml" ContentType="application/inkml+xml"/>
  <Override PartName="/ppt/ink/ink457.xml" ContentType="application/inkml+xml"/>
  <Override PartName="/ppt/ink/ink458.xml" ContentType="application/inkml+xml"/>
  <Override PartName="/ppt/ink/ink459.xml" ContentType="application/inkml+xml"/>
  <Override PartName="/ppt/ink/ink46.xml" ContentType="application/inkml+xml"/>
  <Override PartName="/ppt/ink/ink460.xml" ContentType="application/inkml+xml"/>
  <Override PartName="/ppt/ink/ink461.xml" ContentType="application/inkml+xml"/>
  <Override PartName="/ppt/ink/ink462.xml" ContentType="application/inkml+xml"/>
  <Override PartName="/ppt/ink/ink463.xml" ContentType="application/inkml+xml"/>
  <Override PartName="/ppt/ink/ink464.xml" ContentType="application/inkml+xml"/>
  <Override PartName="/ppt/ink/ink465.xml" ContentType="application/inkml+xml"/>
  <Override PartName="/ppt/ink/ink466.xml" ContentType="application/inkml+xml"/>
  <Override PartName="/ppt/ink/ink467.xml" ContentType="application/inkml+xml"/>
  <Override PartName="/ppt/ink/ink468.xml" ContentType="application/inkml+xml"/>
  <Override PartName="/ppt/ink/ink469.xml" ContentType="application/inkml+xml"/>
  <Override PartName="/ppt/ink/ink47.xml" ContentType="application/inkml+xml"/>
  <Override PartName="/ppt/ink/ink470.xml" ContentType="application/inkml+xml"/>
  <Override PartName="/ppt/ink/ink471.xml" ContentType="application/inkml+xml"/>
  <Override PartName="/ppt/ink/ink472.xml" ContentType="application/inkml+xml"/>
  <Override PartName="/ppt/ink/ink473.xml" ContentType="application/inkml+xml"/>
  <Override PartName="/ppt/ink/ink474.xml" ContentType="application/inkml+xml"/>
  <Override PartName="/ppt/ink/ink475.xml" ContentType="application/inkml+xml"/>
  <Override PartName="/ppt/ink/ink476.xml" ContentType="application/inkml+xml"/>
  <Override PartName="/ppt/ink/ink477.xml" ContentType="application/inkml+xml"/>
  <Override PartName="/ppt/ink/ink478.xml" ContentType="application/inkml+xml"/>
  <Override PartName="/ppt/ink/ink479.xml" ContentType="application/inkml+xml"/>
  <Override PartName="/ppt/ink/ink48.xml" ContentType="application/inkml+xml"/>
  <Override PartName="/ppt/ink/ink480.xml" ContentType="application/inkml+xml"/>
  <Override PartName="/ppt/ink/ink481.xml" ContentType="application/inkml+xml"/>
  <Override PartName="/ppt/ink/ink482.xml" ContentType="application/inkml+xml"/>
  <Override PartName="/ppt/ink/ink483.xml" ContentType="application/inkml+xml"/>
  <Override PartName="/ppt/ink/ink484.xml" ContentType="application/inkml+xml"/>
  <Override PartName="/ppt/ink/ink485.xml" ContentType="application/inkml+xml"/>
  <Override PartName="/ppt/ink/ink486.xml" ContentType="application/inkml+xml"/>
  <Override PartName="/ppt/ink/ink487.xml" ContentType="application/inkml+xml"/>
  <Override PartName="/ppt/ink/ink488.xml" ContentType="application/inkml+xml"/>
  <Override PartName="/ppt/ink/ink489.xml" ContentType="application/inkml+xml"/>
  <Override PartName="/ppt/ink/ink49.xml" ContentType="application/inkml+xml"/>
  <Override PartName="/ppt/ink/ink490.xml" ContentType="application/inkml+xml"/>
  <Override PartName="/ppt/ink/ink491.xml" ContentType="application/inkml+xml"/>
  <Override PartName="/ppt/ink/ink492.xml" ContentType="application/inkml+xml"/>
  <Override PartName="/ppt/ink/ink493.xml" ContentType="application/inkml+xml"/>
  <Override PartName="/ppt/ink/ink494.xml" ContentType="application/inkml+xml"/>
  <Override PartName="/ppt/ink/ink495.xml" ContentType="application/inkml+xml"/>
  <Override PartName="/ppt/ink/ink496.xml" ContentType="application/inkml+xml"/>
  <Override PartName="/ppt/ink/ink497.xml" ContentType="application/inkml+xml"/>
  <Override PartName="/ppt/ink/ink498.xml" ContentType="application/inkml+xml"/>
  <Override PartName="/ppt/ink/ink499.xml" ContentType="application/inkml+xml"/>
  <Override PartName="/ppt/ink/ink5.xml" ContentType="application/inkml+xml"/>
  <Override PartName="/ppt/ink/ink50.xml" ContentType="application/inkml+xml"/>
  <Override PartName="/ppt/ink/ink500.xml" ContentType="application/inkml+xml"/>
  <Override PartName="/ppt/ink/ink501.xml" ContentType="application/inkml+xml"/>
  <Override PartName="/ppt/ink/ink502.xml" ContentType="application/inkml+xml"/>
  <Override PartName="/ppt/ink/ink503.xml" ContentType="application/inkml+xml"/>
  <Override PartName="/ppt/ink/ink504.xml" ContentType="application/inkml+xml"/>
  <Override PartName="/ppt/ink/ink505.xml" ContentType="application/inkml+xml"/>
  <Override PartName="/ppt/ink/ink506.xml" ContentType="application/inkml+xml"/>
  <Override PartName="/ppt/ink/ink507.xml" ContentType="application/inkml+xml"/>
  <Override PartName="/ppt/ink/ink508.xml" ContentType="application/inkml+xml"/>
  <Override PartName="/ppt/ink/ink509.xml" ContentType="application/inkml+xml"/>
  <Override PartName="/ppt/ink/ink51.xml" ContentType="application/inkml+xml"/>
  <Override PartName="/ppt/ink/ink510.xml" ContentType="application/inkml+xml"/>
  <Override PartName="/ppt/ink/ink511.xml" ContentType="application/inkml+xml"/>
  <Override PartName="/ppt/ink/ink512.xml" ContentType="application/inkml+xml"/>
  <Override PartName="/ppt/ink/ink513.xml" ContentType="application/inkml+xml"/>
  <Override PartName="/ppt/ink/ink514.xml" ContentType="application/inkml+xml"/>
  <Override PartName="/ppt/ink/ink515.xml" ContentType="application/inkml+xml"/>
  <Override PartName="/ppt/ink/ink516.xml" ContentType="application/inkml+xml"/>
  <Override PartName="/ppt/ink/ink517.xml" ContentType="application/inkml+xml"/>
  <Override PartName="/ppt/ink/ink518.xml" ContentType="application/inkml+xml"/>
  <Override PartName="/ppt/ink/ink519.xml" ContentType="application/inkml+xml"/>
  <Override PartName="/ppt/ink/ink52.xml" ContentType="application/inkml+xml"/>
  <Override PartName="/ppt/ink/ink520.xml" ContentType="application/inkml+xml"/>
  <Override PartName="/ppt/ink/ink521.xml" ContentType="application/inkml+xml"/>
  <Override PartName="/ppt/ink/ink522.xml" ContentType="application/inkml+xml"/>
  <Override PartName="/ppt/ink/ink523.xml" ContentType="application/inkml+xml"/>
  <Override PartName="/ppt/ink/ink524.xml" ContentType="application/inkml+xml"/>
  <Override PartName="/ppt/ink/ink525.xml" ContentType="application/inkml+xml"/>
  <Override PartName="/ppt/ink/ink526.xml" ContentType="application/inkml+xml"/>
  <Override PartName="/ppt/ink/ink527.xml" ContentType="application/inkml+xml"/>
  <Override PartName="/ppt/ink/ink528.xml" ContentType="application/inkml+xml"/>
  <Override PartName="/ppt/ink/ink529.xml" ContentType="application/inkml+xml"/>
  <Override PartName="/ppt/ink/ink53.xml" ContentType="application/inkml+xml"/>
  <Override PartName="/ppt/ink/ink530.xml" ContentType="application/inkml+xml"/>
  <Override PartName="/ppt/ink/ink531.xml" ContentType="application/inkml+xml"/>
  <Override PartName="/ppt/ink/ink532.xml" ContentType="application/inkml+xml"/>
  <Override PartName="/ppt/ink/ink533.xml" ContentType="application/inkml+xml"/>
  <Override PartName="/ppt/ink/ink534.xml" ContentType="application/inkml+xml"/>
  <Override PartName="/ppt/ink/ink535.xml" ContentType="application/inkml+xml"/>
  <Override PartName="/ppt/ink/ink536.xml" ContentType="application/inkml+xml"/>
  <Override PartName="/ppt/ink/ink537.xml" ContentType="application/inkml+xml"/>
  <Override PartName="/ppt/ink/ink538.xml" ContentType="application/inkml+xml"/>
  <Override PartName="/ppt/ink/ink539.xml" ContentType="application/inkml+xml"/>
  <Override PartName="/ppt/ink/ink54.xml" ContentType="application/inkml+xml"/>
  <Override PartName="/ppt/ink/ink540.xml" ContentType="application/inkml+xml"/>
  <Override PartName="/ppt/ink/ink541.xml" ContentType="application/inkml+xml"/>
  <Override PartName="/ppt/ink/ink542.xml" ContentType="application/inkml+xml"/>
  <Override PartName="/ppt/ink/ink543.xml" ContentType="application/inkml+xml"/>
  <Override PartName="/ppt/ink/ink544.xml" ContentType="application/inkml+xml"/>
  <Override PartName="/ppt/ink/ink545.xml" ContentType="application/inkml+xml"/>
  <Override PartName="/ppt/ink/ink546.xml" ContentType="application/inkml+xml"/>
  <Override PartName="/ppt/ink/ink547.xml" ContentType="application/inkml+xml"/>
  <Override PartName="/ppt/ink/ink548.xml" ContentType="application/inkml+xml"/>
  <Override PartName="/ppt/ink/ink549.xml" ContentType="application/inkml+xml"/>
  <Override PartName="/ppt/ink/ink55.xml" ContentType="application/inkml+xml"/>
  <Override PartName="/ppt/ink/ink550.xml" ContentType="application/inkml+xml"/>
  <Override PartName="/ppt/ink/ink551.xml" ContentType="application/inkml+xml"/>
  <Override PartName="/ppt/ink/ink552.xml" ContentType="application/inkml+xml"/>
  <Override PartName="/ppt/ink/ink553.xml" ContentType="application/inkml+xml"/>
  <Override PartName="/ppt/ink/ink554.xml" ContentType="application/inkml+xml"/>
  <Override PartName="/ppt/ink/ink555.xml" ContentType="application/inkml+xml"/>
  <Override PartName="/ppt/ink/ink556.xml" ContentType="application/inkml+xml"/>
  <Override PartName="/ppt/ink/ink557.xml" ContentType="application/inkml+xml"/>
  <Override PartName="/ppt/ink/ink558.xml" ContentType="application/inkml+xml"/>
  <Override PartName="/ppt/ink/ink559.xml" ContentType="application/inkml+xml"/>
  <Override PartName="/ppt/ink/ink56.xml" ContentType="application/inkml+xml"/>
  <Override PartName="/ppt/ink/ink560.xml" ContentType="application/inkml+xml"/>
  <Override PartName="/ppt/ink/ink561.xml" ContentType="application/inkml+xml"/>
  <Override PartName="/ppt/ink/ink562.xml" ContentType="application/inkml+xml"/>
  <Override PartName="/ppt/ink/ink563.xml" ContentType="application/inkml+xml"/>
  <Override PartName="/ppt/ink/ink564.xml" ContentType="application/inkml+xml"/>
  <Override PartName="/ppt/ink/ink565.xml" ContentType="application/inkml+xml"/>
  <Override PartName="/ppt/ink/ink566.xml" ContentType="application/inkml+xml"/>
  <Override PartName="/ppt/ink/ink567.xml" ContentType="application/inkml+xml"/>
  <Override PartName="/ppt/ink/ink568.xml" ContentType="application/inkml+xml"/>
  <Override PartName="/ppt/ink/ink569.xml" ContentType="application/inkml+xml"/>
  <Override PartName="/ppt/ink/ink57.xml" ContentType="application/inkml+xml"/>
  <Override PartName="/ppt/ink/ink570.xml" ContentType="application/inkml+xml"/>
  <Override PartName="/ppt/ink/ink571.xml" ContentType="application/inkml+xml"/>
  <Override PartName="/ppt/ink/ink572.xml" ContentType="application/inkml+xml"/>
  <Override PartName="/ppt/ink/ink573.xml" ContentType="application/inkml+xml"/>
  <Override PartName="/ppt/ink/ink574.xml" ContentType="application/inkml+xml"/>
  <Override PartName="/ppt/ink/ink575.xml" ContentType="application/inkml+xml"/>
  <Override PartName="/ppt/ink/ink576.xml" ContentType="application/inkml+xml"/>
  <Override PartName="/ppt/ink/ink577.xml" ContentType="application/inkml+xml"/>
  <Override PartName="/ppt/ink/ink578.xml" ContentType="application/inkml+xml"/>
  <Override PartName="/ppt/ink/ink579.xml" ContentType="application/inkml+xml"/>
  <Override PartName="/ppt/ink/ink58.xml" ContentType="application/inkml+xml"/>
  <Override PartName="/ppt/ink/ink580.xml" ContentType="application/inkml+xml"/>
  <Override PartName="/ppt/ink/ink581.xml" ContentType="application/inkml+xml"/>
  <Override PartName="/ppt/ink/ink582.xml" ContentType="application/inkml+xml"/>
  <Override PartName="/ppt/ink/ink583.xml" ContentType="application/inkml+xml"/>
  <Override PartName="/ppt/ink/ink584.xml" ContentType="application/inkml+xml"/>
  <Override PartName="/ppt/ink/ink585.xml" ContentType="application/inkml+xml"/>
  <Override PartName="/ppt/ink/ink586.xml" ContentType="application/inkml+xml"/>
  <Override PartName="/ppt/ink/ink587.xml" ContentType="application/inkml+xml"/>
  <Override PartName="/ppt/ink/ink588.xml" ContentType="application/inkml+xml"/>
  <Override PartName="/ppt/ink/ink589.xml" ContentType="application/inkml+xml"/>
  <Override PartName="/ppt/ink/ink59.xml" ContentType="application/inkml+xml"/>
  <Override PartName="/ppt/ink/ink590.xml" ContentType="application/inkml+xml"/>
  <Override PartName="/ppt/ink/ink591.xml" ContentType="application/inkml+xml"/>
  <Override PartName="/ppt/ink/ink592.xml" ContentType="application/inkml+xml"/>
  <Override PartName="/ppt/ink/ink593.xml" ContentType="application/inkml+xml"/>
  <Override PartName="/ppt/ink/ink594.xml" ContentType="application/inkml+xml"/>
  <Override PartName="/ppt/ink/ink595.xml" ContentType="application/inkml+xml"/>
  <Override PartName="/ppt/ink/ink596.xml" ContentType="application/inkml+xml"/>
  <Override PartName="/ppt/ink/ink597.xml" ContentType="application/inkml+xml"/>
  <Override PartName="/ppt/ink/ink598.xml" ContentType="application/inkml+xml"/>
  <Override PartName="/ppt/ink/ink599.xml" ContentType="application/inkml+xml"/>
  <Override PartName="/ppt/ink/ink6.xml" ContentType="application/inkml+xml"/>
  <Override PartName="/ppt/ink/ink60.xml" ContentType="application/inkml+xml"/>
  <Override PartName="/ppt/ink/ink600.xml" ContentType="application/inkml+xml"/>
  <Override PartName="/ppt/ink/ink601.xml" ContentType="application/inkml+xml"/>
  <Override PartName="/ppt/ink/ink602.xml" ContentType="application/inkml+xml"/>
  <Override PartName="/ppt/ink/ink603.xml" ContentType="application/inkml+xml"/>
  <Override PartName="/ppt/ink/ink604.xml" ContentType="application/inkml+xml"/>
  <Override PartName="/ppt/ink/ink605.xml" ContentType="application/inkml+xml"/>
  <Override PartName="/ppt/ink/ink606.xml" ContentType="application/inkml+xml"/>
  <Override PartName="/ppt/ink/ink607.xml" ContentType="application/inkml+xml"/>
  <Override PartName="/ppt/ink/ink608.xml" ContentType="application/inkml+xml"/>
  <Override PartName="/ppt/ink/ink609.xml" ContentType="application/inkml+xml"/>
  <Override PartName="/ppt/ink/ink61.xml" ContentType="application/inkml+xml"/>
  <Override PartName="/ppt/ink/ink610.xml" ContentType="application/inkml+xml"/>
  <Override PartName="/ppt/ink/ink611.xml" ContentType="application/inkml+xml"/>
  <Override PartName="/ppt/ink/ink612.xml" ContentType="application/inkml+xml"/>
  <Override PartName="/ppt/ink/ink613.xml" ContentType="application/inkml+xml"/>
  <Override PartName="/ppt/ink/ink614.xml" ContentType="application/inkml+xml"/>
  <Override PartName="/ppt/ink/ink615.xml" ContentType="application/inkml+xml"/>
  <Override PartName="/ppt/ink/ink616.xml" ContentType="application/inkml+xml"/>
  <Override PartName="/ppt/ink/ink617.xml" ContentType="application/inkml+xml"/>
  <Override PartName="/ppt/ink/ink618.xml" ContentType="application/inkml+xml"/>
  <Override PartName="/ppt/ink/ink619.xml" ContentType="application/inkml+xml"/>
  <Override PartName="/ppt/ink/ink62.xml" ContentType="application/inkml+xml"/>
  <Override PartName="/ppt/ink/ink620.xml" ContentType="application/inkml+xml"/>
  <Override PartName="/ppt/ink/ink621.xml" ContentType="application/inkml+xml"/>
  <Override PartName="/ppt/ink/ink622.xml" ContentType="application/inkml+xml"/>
  <Override PartName="/ppt/ink/ink623.xml" ContentType="application/inkml+xml"/>
  <Override PartName="/ppt/ink/ink624.xml" ContentType="application/inkml+xml"/>
  <Override PartName="/ppt/ink/ink625.xml" ContentType="application/inkml+xml"/>
  <Override PartName="/ppt/ink/ink626.xml" ContentType="application/inkml+xml"/>
  <Override PartName="/ppt/ink/ink627.xml" ContentType="application/inkml+xml"/>
  <Override PartName="/ppt/ink/ink628.xml" ContentType="application/inkml+xml"/>
  <Override PartName="/ppt/ink/ink629.xml" ContentType="application/inkml+xml"/>
  <Override PartName="/ppt/ink/ink63.xml" ContentType="application/inkml+xml"/>
  <Override PartName="/ppt/ink/ink630.xml" ContentType="application/inkml+xml"/>
  <Override PartName="/ppt/ink/ink631.xml" ContentType="application/inkml+xml"/>
  <Override PartName="/ppt/ink/ink632.xml" ContentType="application/inkml+xml"/>
  <Override PartName="/ppt/ink/ink633.xml" ContentType="application/inkml+xml"/>
  <Override PartName="/ppt/ink/ink634.xml" ContentType="application/inkml+xml"/>
  <Override PartName="/ppt/ink/ink635.xml" ContentType="application/inkml+xml"/>
  <Override PartName="/ppt/ink/ink636.xml" ContentType="application/inkml+xml"/>
  <Override PartName="/ppt/ink/ink637.xml" ContentType="application/inkml+xml"/>
  <Override PartName="/ppt/ink/ink638.xml" ContentType="application/inkml+xml"/>
  <Override PartName="/ppt/ink/ink639.xml" ContentType="application/inkml+xml"/>
  <Override PartName="/ppt/ink/ink64.xml" ContentType="application/inkml+xml"/>
  <Override PartName="/ppt/ink/ink640.xml" ContentType="application/inkml+xml"/>
  <Override PartName="/ppt/ink/ink641.xml" ContentType="application/inkml+xml"/>
  <Override PartName="/ppt/ink/ink642.xml" ContentType="application/inkml+xml"/>
  <Override PartName="/ppt/ink/ink643.xml" ContentType="application/inkml+xml"/>
  <Override PartName="/ppt/ink/ink644.xml" ContentType="application/inkml+xml"/>
  <Override PartName="/ppt/ink/ink645.xml" ContentType="application/inkml+xml"/>
  <Override PartName="/ppt/ink/ink646.xml" ContentType="application/inkml+xml"/>
  <Override PartName="/ppt/ink/ink647.xml" ContentType="application/inkml+xml"/>
  <Override PartName="/ppt/ink/ink648.xml" ContentType="application/inkml+xml"/>
  <Override PartName="/ppt/ink/ink649.xml" ContentType="application/inkml+xml"/>
  <Override PartName="/ppt/ink/ink65.xml" ContentType="application/inkml+xml"/>
  <Override PartName="/ppt/ink/ink650.xml" ContentType="application/inkml+xml"/>
  <Override PartName="/ppt/ink/ink651.xml" ContentType="application/inkml+xml"/>
  <Override PartName="/ppt/ink/ink652.xml" ContentType="application/inkml+xml"/>
  <Override PartName="/ppt/ink/ink653.xml" ContentType="application/inkml+xml"/>
  <Override PartName="/ppt/ink/ink654.xml" ContentType="application/inkml+xml"/>
  <Override PartName="/ppt/ink/ink655.xml" ContentType="application/inkml+xml"/>
  <Override PartName="/ppt/ink/ink656.xml" ContentType="application/inkml+xml"/>
  <Override PartName="/ppt/ink/ink657.xml" ContentType="application/inkml+xml"/>
  <Override PartName="/ppt/ink/ink658.xml" ContentType="application/inkml+xml"/>
  <Override PartName="/ppt/ink/ink659.xml" ContentType="application/inkml+xml"/>
  <Override PartName="/ppt/ink/ink66.xml" ContentType="application/inkml+xml"/>
  <Override PartName="/ppt/ink/ink660.xml" ContentType="application/inkml+xml"/>
  <Override PartName="/ppt/ink/ink661.xml" ContentType="application/inkml+xml"/>
  <Override PartName="/ppt/ink/ink662.xml" ContentType="application/inkml+xml"/>
  <Override PartName="/ppt/ink/ink663.xml" ContentType="application/inkml+xml"/>
  <Override PartName="/ppt/ink/ink664.xml" ContentType="application/inkml+xml"/>
  <Override PartName="/ppt/ink/ink665.xml" ContentType="application/inkml+xml"/>
  <Override PartName="/ppt/ink/ink666.xml" ContentType="application/inkml+xml"/>
  <Override PartName="/ppt/ink/ink667.xml" ContentType="application/inkml+xml"/>
  <Override PartName="/ppt/ink/ink668.xml" ContentType="application/inkml+xml"/>
  <Override PartName="/ppt/ink/ink669.xml" ContentType="application/inkml+xml"/>
  <Override PartName="/ppt/ink/ink67.xml" ContentType="application/inkml+xml"/>
  <Override PartName="/ppt/ink/ink670.xml" ContentType="application/inkml+xml"/>
  <Override PartName="/ppt/ink/ink671.xml" ContentType="application/inkml+xml"/>
  <Override PartName="/ppt/ink/ink672.xml" ContentType="application/inkml+xml"/>
  <Override PartName="/ppt/ink/ink673.xml" ContentType="application/inkml+xml"/>
  <Override PartName="/ppt/ink/ink674.xml" ContentType="application/inkml+xml"/>
  <Override PartName="/ppt/ink/ink675.xml" ContentType="application/inkml+xml"/>
  <Override PartName="/ppt/ink/ink676.xml" ContentType="application/inkml+xml"/>
  <Override PartName="/ppt/ink/ink677.xml" ContentType="application/inkml+xml"/>
  <Override PartName="/ppt/ink/ink678.xml" ContentType="application/inkml+xml"/>
  <Override PartName="/ppt/ink/ink679.xml" ContentType="application/inkml+xml"/>
  <Override PartName="/ppt/ink/ink68.xml" ContentType="application/inkml+xml"/>
  <Override PartName="/ppt/ink/ink680.xml" ContentType="application/inkml+xml"/>
  <Override PartName="/ppt/ink/ink681.xml" ContentType="application/inkml+xml"/>
  <Override PartName="/ppt/ink/ink682.xml" ContentType="application/inkml+xml"/>
  <Override PartName="/ppt/ink/ink683.xml" ContentType="application/inkml+xml"/>
  <Override PartName="/ppt/ink/ink684.xml" ContentType="application/inkml+xml"/>
  <Override PartName="/ppt/ink/ink685.xml" ContentType="application/inkml+xml"/>
  <Override PartName="/ppt/ink/ink686.xml" ContentType="application/inkml+xml"/>
  <Override PartName="/ppt/ink/ink687.xml" ContentType="application/inkml+xml"/>
  <Override PartName="/ppt/ink/ink688.xml" ContentType="application/inkml+xml"/>
  <Override PartName="/ppt/ink/ink689.xml" ContentType="application/inkml+xml"/>
  <Override PartName="/ppt/ink/ink69.xml" ContentType="application/inkml+xml"/>
  <Override PartName="/ppt/ink/ink690.xml" ContentType="application/inkml+xml"/>
  <Override PartName="/ppt/ink/ink691.xml" ContentType="application/inkml+xml"/>
  <Override PartName="/ppt/ink/ink692.xml" ContentType="application/inkml+xml"/>
  <Override PartName="/ppt/ink/ink693.xml" ContentType="application/inkml+xml"/>
  <Override PartName="/ppt/ink/ink694.xml" ContentType="application/inkml+xml"/>
  <Override PartName="/ppt/ink/ink695.xml" ContentType="application/inkml+xml"/>
  <Override PartName="/ppt/ink/ink696.xml" ContentType="application/inkml+xml"/>
  <Override PartName="/ppt/ink/ink697.xml" ContentType="application/inkml+xml"/>
  <Override PartName="/ppt/ink/ink698.xml" ContentType="application/inkml+xml"/>
  <Override PartName="/ppt/ink/ink699.xml" ContentType="application/inkml+xml"/>
  <Override PartName="/ppt/ink/ink7.xml" ContentType="application/inkml+xml"/>
  <Override PartName="/ppt/ink/ink70.xml" ContentType="application/inkml+xml"/>
  <Override PartName="/ppt/ink/ink700.xml" ContentType="application/inkml+xml"/>
  <Override PartName="/ppt/ink/ink701.xml" ContentType="application/inkml+xml"/>
  <Override PartName="/ppt/ink/ink702.xml" ContentType="application/inkml+xml"/>
  <Override PartName="/ppt/ink/ink703.xml" ContentType="application/inkml+xml"/>
  <Override PartName="/ppt/ink/ink704.xml" ContentType="application/inkml+xml"/>
  <Override PartName="/ppt/ink/ink705.xml" ContentType="application/inkml+xml"/>
  <Override PartName="/ppt/ink/ink706.xml" ContentType="application/inkml+xml"/>
  <Override PartName="/ppt/ink/ink707.xml" ContentType="application/inkml+xml"/>
  <Override PartName="/ppt/ink/ink708.xml" ContentType="application/inkml+xml"/>
  <Override PartName="/ppt/ink/ink709.xml" ContentType="application/inkml+xml"/>
  <Override PartName="/ppt/ink/ink71.xml" ContentType="application/inkml+xml"/>
  <Override PartName="/ppt/ink/ink710.xml" ContentType="application/inkml+xml"/>
  <Override PartName="/ppt/ink/ink711.xml" ContentType="application/inkml+xml"/>
  <Override PartName="/ppt/ink/ink712.xml" ContentType="application/inkml+xml"/>
  <Override PartName="/ppt/ink/ink713.xml" ContentType="application/inkml+xml"/>
  <Override PartName="/ppt/ink/ink714.xml" ContentType="application/inkml+xml"/>
  <Override PartName="/ppt/ink/ink715.xml" ContentType="application/inkml+xml"/>
  <Override PartName="/ppt/ink/ink716.xml" ContentType="application/inkml+xml"/>
  <Override PartName="/ppt/ink/ink717.xml" ContentType="application/inkml+xml"/>
  <Override PartName="/ppt/ink/ink718.xml" ContentType="application/inkml+xml"/>
  <Override PartName="/ppt/ink/ink719.xml" ContentType="application/inkml+xml"/>
  <Override PartName="/ppt/ink/ink72.xml" ContentType="application/inkml+xml"/>
  <Override PartName="/ppt/ink/ink720.xml" ContentType="application/inkml+xml"/>
  <Override PartName="/ppt/ink/ink721.xml" ContentType="application/inkml+xml"/>
  <Override PartName="/ppt/ink/ink722.xml" ContentType="application/inkml+xml"/>
  <Override PartName="/ppt/ink/ink723.xml" ContentType="application/inkml+xml"/>
  <Override PartName="/ppt/ink/ink724.xml" ContentType="application/inkml+xml"/>
  <Override PartName="/ppt/ink/ink725.xml" ContentType="application/inkml+xml"/>
  <Override PartName="/ppt/ink/ink726.xml" ContentType="application/inkml+xml"/>
  <Override PartName="/ppt/ink/ink727.xml" ContentType="application/inkml+xml"/>
  <Override PartName="/ppt/ink/ink728.xml" ContentType="application/inkml+xml"/>
  <Override PartName="/ppt/ink/ink729.xml" ContentType="application/inkml+xml"/>
  <Override PartName="/ppt/ink/ink73.xml" ContentType="application/inkml+xml"/>
  <Override PartName="/ppt/ink/ink730.xml" ContentType="application/inkml+xml"/>
  <Override PartName="/ppt/ink/ink731.xml" ContentType="application/inkml+xml"/>
  <Override PartName="/ppt/ink/ink732.xml" ContentType="application/inkml+xml"/>
  <Override PartName="/ppt/ink/ink733.xml" ContentType="application/inkml+xml"/>
  <Override PartName="/ppt/ink/ink734.xml" ContentType="application/inkml+xml"/>
  <Override PartName="/ppt/ink/ink735.xml" ContentType="application/inkml+xml"/>
  <Override PartName="/ppt/ink/ink736.xml" ContentType="application/inkml+xml"/>
  <Override PartName="/ppt/ink/ink737.xml" ContentType="application/inkml+xml"/>
  <Override PartName="/ppt/ink/ink738.xml" ContentType="application/inkml+xml"/>
  <Override PartName="/ppt/ink/ink739.xml" ContentType="application/inkml+xml"/>
  <Override PartName="/ppt/ink/ink74.xml" ContentType="application/inkml+xml"/>
  <Override PartName="/ppt/ink/ink740.xml" ContentType="application/inkml+xml"/>
  <Override PartName="/ppt/ink/ink741.xml" ContentType="application/inkml+xml"/>
  <Override PartName="/ppt/ink/ink742.xml" ContentType="application/inkml+xml"/>
  <Override PartName="/ppt/ink/ink743.xml" ContentType="application/inkml+xml"/>
  <Override PartName="/ppt/ink/ink744.xml" ContentType="application/inkml+xml"/>
  <Override PartName="/ppt/ink/ink745.xml" ContentType="application/inkml+xml"/>
  <Override PartName="/ppt/ink/ink746.xml" ContentType="application/inkml+xml"/>
  <Override PartName="/ppt/ink/ink747.xml" ContentType="application/inkml+xml"/>
  <Override PartName="/ppt/ink/ink748.xml" ContentType="application/inkml+xml"/>
  <Override PartName="/ppt/ink/ink749.xml" ContentType="application/inkml+xml"/>
  <Override PartName="/ppt/ink/ink75.xml" ContentType="application/inkml+xml"/>
  <Override PartName="/ppt/ink/ink750.xml" ContentType="application/inkml+xml"/>
  <Override PartName="/ppt/ink/ink751.xml" ContentType="application/inkml+xml"/>
  <Override PartName="/ppt/ink/ink752.xml" ContentType="application/inkml+xml"/>
  <Override PartName="/ppt/ink/ink753.xml" ContentType="application/inkml+xml"/>
  <Override PartName="/ppt/ink/ink754.xml" ContentType="application/inkml+xml"/>
  <Override PartName="/ppt/ink/ink755.xml" ContentType="application/inkml+xml"/>
  <Override PartName="/ppt/ink/ink756.xml" ContentType="application/inkml+xml"/>
  <Override PartName="/ppt/ink/ink757.xml" ContentType="application/inkml+xml"/>
  <Override PartName="/ppt/ink/ink758.xml" ContentType="application/inkml+xml"/>
  <Override PartName="/ppt/ink/ink759.xml" ContentType="application/inkml+xml"/>
  <Override PartName="/ppt/ink/ink76.xml" ContentType="application/inkml+xml"/>
  <Override PartName="/ppt/ink/ink760.xml" ContentType="application/inkml+xml"/>
  <Override PartName="/ppt/ink/ink761.xml" ContentType="application/inkml+xml"/>
  <Override PartName="/ppt/ink/ink762.xml" ContentType="application/inkml+xml"/>
  <Override PartName="/ppt/ink/ink763.xml" ContentType="application/inkml+xml"/>
  <Override PartName="/ppt/ink/ink764.xml" ContentType="application/inkml+xml"/>
  <Override PartName="/ppt/ink/ink765.xml" ContentType="application/inkml+xml"/>
  <Override PartName="/ppt/ink/ink766.xml" ContentType="application/inkml+xml"/>
  <Override PartName="/ppt/ink/ink767.xml" ContentType="application/inkml+xml"/>
  <Override PartName="/ppt/ink/ink768.xml" ContentType="application/inkml+xml"/>
  <Override PartName="/ppt/ink/ink769.xml" ContentType="application/inkml+xml"/>
  <Override PartName="/ppt/ink/ink77.xml" ContentType="application/inkml+xml"/>
  <Override PartName="/ppt/ink/ink770.xml" ContentType="application/inkml+xml"/>
  <Override PartName="/ppt/ink/ink771.xml" ContentType="application/inkml+xml"/>
  <Override PartName="/ppt/ink/ink772.xml" ContentType="application/inkml+xml"/>
  <Override PartName="/ppt/ink/ink773.xml" ContentType="application/inkml+xml"/>
  <Override PartName="/ppt/ink/ink774.xml" ContentType="application/inkml+xml"/>
  <Override PartName="/ppt/ink/ink775.xml" ContentType="application/inkml+xml"/>
  <Override PartName="/ppt/ink/ink776.xml" ContentType="application/inkml+xml"/>
  <Override PartName="/ppt/ink/ink777.xml" ContentType="application/inkml+xml"/>
  <Override PartName="/ppt/ink/ink778.xml" ContentType="application/inkml+xml"/>
  <Override PartName="/ppt/ink/ink779.xml" ContentType="application/inkml+xml"/>
  <Override PartName="/ppt/ink/ink78.xml" ContentType="application/inkml+xml"/>
  <Override PartName="/ppt/ink/ink780.xml" ContentType="application/inkml+xml"/>
  <Override PartName="/ppt/ink/ink781.xml" ContentType="application/inkml+xml"/>
  <Override PartName="/ppt/ink/ink782.xml" ContentType="application/inkml+xml"/>
  <Override PartName="/ppt/ink/ink783.xml" ContentType="application/inkml+xml"/>
  <Override PartName="/ppt/ink/ink784.xml" ContentType="application/inkml+xml"/>
  <Override PartName="/ppt/ink/ink785.xml" ContentType="application/inkml+xml"/>
  <Override PartName="/ppt/ink/ink786.xml" ContentType="application/inkml+xml"/>
  <Override PartName="/ppt/ink/ink787.xml" ContentType="application/inkml+xml"/>
  <Override PartName="/ppt/ink/ink788.xml" ContentType="application/inkml+xml"/>
  <Override PartName="/ppt/ink/ink789.xml" ContentType="application/inkml+xml"/>
  <Override PartName="/ppt/ink/ink79.xml" ContentType="application/inkml+xml"/>
  <Override PartName="/ppt/ink/ink790.xml" ContentType="application/inkml+xml"/>
  <Override PartName="/ppt/ink/ink791.xml" ContentType="application/inkml+xml"/>
  <Override PartName="/ppt/ink/ink792.xml" ContentType="application/inkml+xml"/>
  <Override PartName="/ppt/ink/ink793.xml" ContentType="application/inkml+xml"/>
  <Override PartName="/ppt/ink/ink794.xml" ContentType="application/inkml+xml"/>
  <Override PartName="/ppt/ink/ink795.xml" ContentType="application/inkml+xml"/>
  <Override PartName="/ppt/ink/ink796.xml" ContentType="application/inkml+xml"/>
  <Override PartName="/ppt/ink/ink797.xml" ContentType="application/inkml+xml"/>
  <Override PartName="/ppt/ink/ink798.xml" ContentType="application/inkml+xml"/>
  <Override PartName="/ppt/ink/ink799.xml" ContentType="application/inkml+xml"/>
  <Override PartName="/ppt/ink/ink8.xml" ContentType="application/inkml+xml"/>
  <Override PartName="/ppt/ink/ink80.xml" ContentType="application/inkml+xml"/>
  <Override PartName="/ppt/ink/ink800.xml" ContentType="application/inkml+xml"/>
  <Override PartName="/ppt/ink/ink801.xml" ContentType="application/inkml+xml"/>
  <Override PartName="/ppt/ink/ink802.xml" ContentType="application/inkml+xml"/>
  <Override PartName="/ppt/ink/ink803.xml" ContentType="application/inkml+xml"/>
  <Override PartName="/ppt/ink/ink804.xml" ContentType="application/inkml+xml"/>
  <Override PartName="/ppt/ink/ink805.xml" ContentType="application/inkml+xml"/>
  <Override PartName="/ppt/ink/ink806.xml" ContentType="application/inkml+xml"/>
  <Override PartName="/ppt/ink/ink807.xml" ContentType="application/inkml+xml"/>
  <Override PartName="/ppt/ink/ink808.xml" ContentType="application/inkml+xml"/>
  <Override PartName="/ppt/ink/ink809.xml" ContentType="application/inkml+xml"/>
  <Override PartName="/ppt/ink/ink81.xml" ContentType="application/inkml+xml"/>
  <Override PartName="/ppt/ink/ink810.xml" ContentType="application/inkml+xml"/>
  <Override PartName="/ppt/ink/ink811.xml" ContentType="application/inkml+xml"/>
  <Override PartName="/ppt/ink/ink812.xml" ContentType="application/inkml+xml"/>
  <Override PartName="/ppt/ink/ink813.xml" ContentType="application/inkml+xml"/>
  <Override PartName="/ppt/ink/ink814.xml" ContentType="application/inkml+xml"/>
  <Override PartName="/ppt/ink/ink815.xml" ContentType="application/inkml+xml"/>
  <Override PartName="/ppt/ink/ink816.xml" ContentType="application/inkml+xml"/>
  <Override PartName="/ppt/ink/ink817.xml" ContentType="application/inkml+xml"/>
  <Override PartName="/ppt/ink/ink818.xml" ContentType="application/inkml+xml"/>
  <Override PartName="/ppt/ink/ink819.xml" ContentType="application/inkml+xml"/>
  <Override PartName="/ppt/ink/ink82.xml" ContentType="application/inkml+xml"/>
  <Override PartName="/ppt/ink/ink820.xml" ContentType="application/inkml+xml"/>
  <Override PartName="/ppt/ink/ink821.xml" ContentType="application/inkml+xml"/>
  <Override PartName="/ppt/ink/ink822.xml" ContentType="application/inkml+xml"/>
  <Override PartName="/ppt/ink/ink823.xml" ContentType="application/inkml+xml"/>
  <Override PartName="/ppt/ink/ink824.xml" ContentType="application/inkml+xml"/>
  <Override PartName="/ppt/ink/ink825.xml" ContentType="application/inkml+xml"/>
  <Override PartName="/ppt/ink/ink826.xml" ContentType="application/inkml+xml"/>
  <Override PartName="/ppt/ink/ink827.xml" ContentType="application/inkml+xml"/>
  <Override PartName="/ppt/ink/ink828.xml" ContentType="application/inkml+xml"/>
  <Override PartName="/ppt/ink/ink829.xml" ContentType="application/inkml+xml"/>
  <Override PartName="/ppt/ink/ink83.xml" ContentType="application/inkml+xml"/>
  <Override PartName="/ppt/ink/ink830.xml" ContentType="application/inkml+xml"/>
  <Override PartName="/ppt/ink/ink831.xml" ContentType="application/inkml+xml"/>
  <Override PartName="/ppt/ink/ink832.xml" ContentType="application/inkml+xml"/>
  <Override PartName="/ppt/ink/ink833.xml" ContentType="application/inkml+xml"/>
  <Override PartName="/ppt/ink/ink834.xml" ContentType="application/inkml+xml"/>
  <Override PartName="/ppt/ink/ink835.xml" ContentType="application/inkml+xml"/>
  <Override PartName="/ppt/ink/ink836.xml" ContentType="application/inkml+xml"/>
  <Override PartName="/ppt/ink/ink837.xml" ContentType="application/inkml+xml"/>
  <Override PartName="/ppt/ink/ink838.xml" ContentType="application/inkml+xml"/>
  <Override PartName="/ppt/ink/ink839.xml" ContentType="application/inkml+xml"/>
  <Override PartName="/ppt/ink/ink84.xml" ContentType="application/inkml+xml"/>
  <Override PartName="/ppt/ink/ink840.xml" ContentType="application/inkml+xml"/>
  <Override PartName="/ppt/ink/ink841.xml" ContentType="application/inkml+xml"/>
  <Override PartName="/ppt/ink/ink842.xml" ContentType="application/inkml+xml"/>
  <Override PartName="/ppt/ink/ink843.xml" ContentType="application/inkml+xml"/>
  <Override PartName="/ppt/ink/ink844.xml" ContentType="application/inkml+xml"/>
  <Override PartName="/ppt/ink/ink845.xml" ContentType="application/inkml+xml"/>
  <Override PartName="/ppt/ink/ink846.xml" ContentType="application/inkml+xml"/>
  <Override PartName="/ppt/ink/ink847.xml" ContentType="application/inkml+xml"/>
  <Override PartName="/ppt/ink/ink848.xml" ContentType="application/inkml+xml"/>
  <Override PartName="/ppt/ink/ink849.xml" ContentType="application/inkml+xml"/>
  <Override PartName="/ppt/ink/ink85.xml" ContentType="application/inkml+xml"/>
  <Override PartName="/ppt/ink/ink850.xml" ContentType="application/inkml+xml"/>
  <Override PartName="/ppt/ink/ink851.xml" ContentType="application/inkml+xml"/>
  <Override PartName="/ppt/ink/ink852.xml" ContentType="application/inkml+xml"/>
  <Override PartName="/ppt/ink/ink853.xml" ContentType="application/inkml+xml"/>
  <Override PartName="/ppt/ink/ink854.xml" ContentType="application/inkml+xml"/>
  <Override PartName="/ppt/ink/ink855.xml" ContentType="application/inkml+xml"/>
  <Override PartName="/ppt/ink/ink856.xml" ContentType="application/inkml+xml"/>
  <Override PartName="/ppt/ink/ink857.xml" ContentType="application/inkml+xml"/>
  <Override PartName="/ppt/ink/ink858.xml" ContentType="application/inkml+xml"/>
  <Override PartName="/ppt/ink/ink859.xml" ContentType="application/inkml+xml"/>
  <Override PartName="/ppt/ink/ink86.xml" ContentType="application/inkml+xml"/>
  <Override PartName="/ppt/ink/ink860.xml" ContentType="application/inkml+xml"/>
  <Override PartName="/ppt/ink/ink861.xml" ContentType="application/inkml+xml"/>
  <Override PartName="/ppt/ink/ink862.xml" ContentType="application/inkml+xml"/>
  <Override PartName="/ppt/ink/ink863.xml" ContentType="application/inkml+xml"/>
  <Override PartName="/ppt/ink/ink864.xml" ContentType="application/inkml+xml"/>
  <Override PartName="/ppt/ink/ink865.xml" ContentType="application/inkml+xml"/>
  <Override PartName="/ppt/ink/ink866.xml" ContentType="application/inkml+xml"/>
  <Override PartName="/ppt/ink/ink867.xml" ContentType="application/inkml+xml"/>
  <Override PartName="/ppt/ink/ink868.xml" ContentType="application/inkml+xml"/>
  <Override PartName="/ppt/ink/ink869.xml" ContentType="application/inkml+xml"/>
  <Override PartName="/ppt/ink/ink87.xml" ContentType="application/inkml+xml"/>
  <Override PartName="/ppt/ink/ink870.xml" ContentType="application/inkml+xml"/>
  <Override PartName="/ppt/ink/ink871.xml" ContentType="application/inkml+xml"/>
  <Override PartName="/ppt/ink/ink872.xml" ContentType="application/inkml+xml"/>
  <Override PartName="/ppt/ink/ink873.xml" ContentType="application/inkml+xml"/>
  <Override PartName="/ppt/ink/ink874.xml" ContentType="application/inkml+xml"/>
  <Override PartName="/ppt/ink/ink875.xml" ContentType="application/inkml+xml"/>
  <Override PartName="/ppt/ink/ink876.xml" ContentType="application/inkml+xml"/>
  <Override PartName="/ppt/ink/ink877.xml" ContentType="application/inkml+xml"/>
  <Override PartName="/ppt/ink/ink878.xml" ContentType="application/inkml+xml"/>
  <Override PartName="/ppt/ink/ink879.xml" ContentType="application/inkml+xml"/>
  <Override PartName="/ppt/ink/ink88.xml" ContentType="application/inkml+xml"/>
  <Override PartName="/ppt/ink/ink880.xml" ContentType="application/inkml+xml"/>
  <Override PartName="/ppt/ink/ink881.xml" ContentType="application/inkml+xml"/>
  <Override PartName="/ppt/ink/ink882.xml" ContentType="application/inkml+xml"/>
  <Override PartName="/ppt/ink/ink883.xml" ContentType="application/inkml+xml"/>
  <Override PartName="/ppt/ink/ink884.xml" ContentType="application/inkml+xml"/>
  <Override PartName="/ppt/ink/ink885.xml" ContentType="application/inkml+xml"/>
  <Override PartName="/ppt/ink/ink886.xml" ContentType="application/inkml+xml"/>
  <Override PartName="/ppt/ink/ink887.xml" ContentType="application/inkml+xml"/>
  <Override PartName="/ppt/ink/ink888.xml" ContentType="application/inkml+xml"/>
  <Override PartName="/ppt/ink/ink889.xml" ContentType="application/inkml+xml"/>
  <Override PartName="/ppt/ink/ink89.xml" ContentType="application/inkml+xml"/>
  <Override PartName="/ppt/ink/ink890.xml" ContentType="application/inkml+xml"/>
  <Override PartName="/ppt/ink/ink891.xml" ContentType="application/inkml+xml"/>
  <Override PartName="/ppt/ink/ink892.xml" ContentType="application/inkml+xml"/>
  <Override PartName="/ppt/ink/ink893.xml" ContentType="application/inkml+xml"/>
  <Override PartName="/ppt/ink/ink894.xml" ContentType="application/inkml+xml"/>
  <Override PartName="/ppt/ink/ink895.xml" ContentType="application/inkml+xml"/>
  <Override PartName="/ppt/ink/ink896.xml" ContentType="application/inkml+xml"/>
  <Override PartName="/ppt/ink/ink897.xml" ContentType="application/inkml+xml"/>
  <Override PartName="/ppt/ink/ink898.xml" ContentType="application/inkml+xml"/>
  <Override PartName="/ppt/ink/ink899.xml" ContentType="application/inkml+xml"/>
  <Override PartName="/ppt/ink/ink9.xml" ContentType="application/inkml+xml"/>
  <Override PartName="/ppt/ink/ink90.xml" ContentType="application/inkml+xml"/>
  <Override PartName="/ppt/ink/ink900.xml" ContentType="application/inkml+xml"/>
  <Override PartName="/ppt/ink/ink901.xml" ContentType="application/inkml+xml"/>
  <Override PartName="/ppt/ink/ink902.xml" ContentType="application/inkml+xml"/>
  <Override PartName="/ppt/ink/ink903.xml" ContentType="application/inkml+xml"/>
  <Override PartName="/ppt/ink/ink904.xml" ContentType="application/inkml+xml"/>
  <Override PartName="/ppt/ink/ink905.xml" ContentType="application/inkml+xml"/>
  <Override PartName="/ppt/ink/ink906.xml" ContentType="application/inkml+xml"/>
  <Override PartName="/ppt/ink/ink907.xml" ContentType="application/inkml+xml"/>
  <Override PartName="/ppt/ink/ink908.xml" ContentType="application/inkml+xml"/>
  <Override PartName="/ppt/ink/ink909.xml" ContentType="application/inkml+xml"/>
  <Override PartName="/ppt/ink/ink91.xml" ContentType="application/inkml+xml"/>
  <Override PartName="/ppt/ink/ink910.xml" ContentType="application/inkml+xml"/>
  <Override PartName="/ppt/ink/ink911.xml" ContentType="application/inkml+xml"/>
  <Override PartName="/ppt/ink/ink912.xml" ContentType="application/inkml+xml"/>
  <Override PartName="/ppt/ink/ink913.xml" ContentType="application/inkml+xml"/>
  <Override PartName="/ppt/ink/ink914.xml" ContentType="application/inkml+xml"/>
  <Override PartName="/ppt/ink/ink915.xml" ContentType="application/inkml+xml"/>
  <Override PartName="/ppt/ink/ink916.xml" ContentType="application/inkml+xml"/>
  <Override PartName="/ppt/ink/ink917.xml" ContentType="application/inkml+xml"/>
  <Override PartName="/ppt/ink/ink918.xml" ContentType="application/inkml+xml"/>
  <Override PartName="/ppt/ink/ink919.xml" ContentType="application/inkml+xml"/>
  <Override PartName="/ppt/ink/ink92.xml" ContentType="application/inkml+xml"/>
  <Override PartName="/ppt/ink/ink920.xml" ContentType="application/inkml+xml"/>
  <Override PartName="/ppt/ink/ink921.xml" ContentType="application/inkml+xml"/>
  <Override PartName="/ppt/ink/ink922.xml" ContentType="application/inkml+xml"/>
  <Override PartName="/ppt/ink/ink923.xml" ContentType="application/inkml+xml"/>
  <Override PartName="/ppt/ink/ink924.xml" ContentType="application/inkml+xml"/>
  <Override PartName="/ppt/ink/ink925.xml" ContentType="application/inkml+xml"/>
  <Override PartName="/ppt/ink/ink926.xml" ContentType="application/inkml+xml"/>
  <Override PartName="/ppt/ink/ink927.xml" ContentType="application/inkml+xml"/>
  <Override PartName="/ppt/ink/ink928.xml" ContentType="application/inkml+xml"/>
  <Override PartName="/ppt/ink/ink929.xml" ContentType="application/inkml+xml"/>
  <Override PartName="/ppt/ink/ink93.xml" ContentType="application/inkml+xml"/>
  <Override PartName="/ppt/ink/ink930.xml" ContentType="application/inkml+xml"/>
  <Override PartName="/ppt/ink/ink931.xml" ContentType="application/inkml+xml"/>
  <Override PartName="/ppt/ink/ink932.xml" ContentType="application/inkml+xml"/>
  <Override PartName="/ppt/ink/ink933.xml" ContentType="application/inkml+xml"/>
  <Override PartName="/ppt/ink/ink934.xml" ContentType="application/inkml+xml"/>
  <Override PartName="/ppt/ink/ink935.xml" ContentType="application/inkml+xml"/>
  <Override PartName="/ppt/ink/ink936.xml" ContentType="application/inkml+xml"/>
  <Override PartName="/ppt/ink/ink937.xml" ContentType="application/inkml+xml"/>
  <Override PartName="/ppt/ink/ink938.xml" ContentType="application/inkml+xml"/>
  <Override PartName="/ppt/ink/ink939.xml" ContentType="application/inkml+xml"/>
  <Override PartName="/ppt/ink/ink94.xml" ContentType="application/inkml+xml"/>
  <Override PartName="/ppt/ink/ink940.xml" ContentType="application/inkml+xml"/>
  <Override PartName="/ppt/ink/ink941.xml" ContentType="application/inkml+xml"/>
  <Override PartName="/ppt/ink/ink942.xml" ContentType="application/inkml+xml"/>
  <Override PartName="/ppt/ink/ink943.xml" ContentType="application/inkml+xml"/>
  <Override PartName="/ppt/ink/ink944.xml" ContentType="application/inkml+xml"/>
  <Override PartName="/ppt/ink/ink945.xml" ContentType="application/inkml+xml"/>
  <Override PartName="/ppt/ink/ink946.xml" ContentType="application/inkml+xml"/>
  <Override PartName="/ppt/ink/ink947.xml" ContentType="application/inkml+xml"/>
  <Override PartName="/ppt/ink/ink948.xml" ContentType="application/inkml+xml"/>
  <Override PartName="/ppt/ink/ink949.xml" ContentType="application/inkml+xml"/>
  <Override PartName="/ppt/ink/ink95.xml" ContentType="application/inkml+xml"/>
  <Override PartName="/ppt/ink/ink950.xml" ContentType="application/inkml+xml"/>
  <Override PartName="/ppt/ink/ink951.xml" ContentType="application/inkml+xml"/>
  <Override PartName="/ppt/ink/ink952.xml" ContentType="application/inkml+xml"/>
  <Override PartName="/ppt/ink/ink953.xml" ContentType="application/inkml+xml"/>
  <Override PartName="/ppt/ink/ink954.xml" ContentType="application/inkml+xml"/>
  <Override PartName="/ppt/ink/ink955.xml" ContentType="application/inkml+xml"/>
  <Override PartName="/ppt/ink/ink956.xml" ContentType="application/inkml+xml"/>
  <Override PartName="/ppt/ink/ink957.xml" ContentType="application/inkml+xml"/>
  <Override PartName="/ppt/ink/ink958.xml" ContentType="application/inkml+xml"/>
  <Override PartName="/ppt/ink/ink959.xml" ContentType="application/inkml+xml"/>
  <Override PartName="/ppt/ink/ink96.xml" ContentType="application/inkml+xml"/>
  <Override PartName="/ppt/ink/ink960.xml" ContentType="application/inkml+xml"/>
  <Override PartName="/ppt/ink/ink961.xml" ContentType="application/inkml+xml"/>
  <Override PartName="/ppt/ink/ink962.xml" ContentType="application/inkml+xml"/>
  <Override PartName="/ppt/ink/ink963.xml" ContentType="application/inkml+xml"/>
  <Override PartName="/ppt/ink/ink964.xml" ContentType="application/inkml+xml"/>
  <Override PartName="/ppt/ink/ink965.xml" ContentType="application/inkml+xml"/>
  <Override PartName="/ppt/ink/ink966.xml" ContentType="application/inkml+xml"/>
  <Override PartName="/ppt/ink/ink967.xml" ContentType="application/inkml+xml"/>
  <Override PartName="/ppt/ink/ink968.xml" ContentType="application/inkml+xml"/>
  <Override PartName="/ppt/ink/ink969.xml" ContentType="application/inkml+xml"/>
  <Override PartName="/ppt/ink/ink97.xml" ContentType="application/inkml+xml"/>
  <Override PartName="/ppt/ink/ink970.xml" ContentType="application/inkml+xml"/>
  <Override PartName="/ppt/ink/ink971.xml" ContentType="application/inkml+xml"/>
  <Override PartName="/ppt/ink/ink972.xml" ContentType="application/inkml+xml"/>
  <Override PartName="/ppt/ink/ink973.xml" ContentType="application/inkml+xml"/>
  <Override PartName="/ppt/ink/ink974.xml" ContentType="application/inkml+xml"/>
  <Override PartName="/ppt/ink/ink975.xml" ContentType="application/inkml+xml"/>
  <Override PartName="/ppt/ink/ink976.xml" ContentType="application/inkml+xml"/>
  <Override PartName="/ppt/ink/ink977.xml" ContentType="application/inkml+xml"/>
  <Override PartName="/ppt/ink/ink978.xml" ContentType="application/inkml+xml"/>
  <Override PartName="/ppt/ink/ink979.xml" ContentType="application/inkml+xml"/>
  <Override PartName="/ppt/ink/ink98.xml" ContentType="application/inkml+xml"/>
  <Override PartName="/ppt/ink/ink980.xml" ContentType="application/inkml+xml"/>
  <Override PartName="/ppt/ink/ink981.xml" ContentType="application/inkml+xml"/>
  <Override PartName="/ppt/ink/ink982.xml" ContentType="application/inkml+xml"/>
  <Override PartName="/ppt/ink/ink983.xml" ContentType="application/inkml+xml"/>
  <Override PartName="/ppt/ink/ink984.xml" ContentType="application/inkml+xml"/>
  <Override PartName="/ppt/ink/ink985.xml" ContentType="application/inkml+xml"/>
  <Override PartName="/ppt/ink/ink986.xml" ContentType="application/inkml+xml"/>
  <Override PartName="/ppt/ink/ink987.xml" ContentType="application/inkml+xml"/>
  <Override PartName="/ppt/ink/ink988.xml" ContentType="application/inkml+xml"/>
  <Override PartName="/ppt/ink/ink989.xml" ContentType="application/inkml+xml"/>
  <Override PartName="/ppt/ink/ink99.xml" ContentType="application/inkml+xml"/>
  <Override PartName="/ppt/ink/ink990.xml" ContentType="application/inkml+xml"/>
  <Override PartName="/ppt/ink/ink991.xml" ContentType="application/inkml+xml"/>
  <Override PartName="/ppt/ink/ink992.xml" ContentType="application/inkml+xml"/>
  <Override PartName="/ppt/ink/ink993.xml" ContentType="application/inkml+xml"/>
  <Override PartName="/ppt/ink/ink994.xml" ContentType="application/inkml+xml"/>
  <Override PartName="/ppt/ink/ink995.xml" ContentType="application/inkml+xml"/>
  <Override PartName="/ppt/ink/ink996.xml" ContentType="application/inkml+xml"/>
  <Override PartName="/ppt/ink/ink997.xml" ContentType="application/inkml+xml"/>
  <Override PartName="/ppt/ink/ink998.xml" ContentType="application/inkml+xml"/>
  <Override PartName="/ppt/ink/ink999.xml" ContentType="application/inkml+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4"/>
  </p:notesMasterIdLst>
  <p:sldIdLst>
    <p:sldId id="348" r:id="rId3"/>
    <p:sldId id="349" r:id="rId4"/>
    <p:sldId id="350" r:id="rId5"/>
    <p:sldId id="351" r:id="rId6"/>
    <p:sldId id="352" r:id="rId7"/>
    <p:sldId id="353" r:id="rId8"/>
    <p:sldId id="354" r:id="rId9"/>
    <p:sldId id="355" r:id="rId10"/>
    <p:sldId id="356" r:id="rId11"/>
    <p:sldId id="357" r:id="rId12"/>
    <p:sldId id="311" r:id="rId13"/>
    <p:sldId id="260" r:id="rId15"/>
    <p:sldId id="266" r:id="rId16"/>
    <p:sldId id="268" r:id="rId17"/>
    <p:sldId id="347" r:id="rId18"/>
    <p:sldId id="270" r:id="rId19"/>
    <p:sldId id="272" r:id="rId20"/>
    <p:sldId id="274" r:id="rId21"/>
    <p:sldId id="280" r:id="rId22"/>
    <p:sldId id="278" r:id="rId23"/>
    <p:sldId id="346" r:id="rId24"/>
    <p:sldId id="281" r:id="rId25"/>
    <p:sldId id="283" r:id="rId26"/>
    <p:sldId id="284" r:id="rId27"/>
    <p:sldId id="285" r:id="rId28"/>
    <p:sldId id="286" r:id="rId29"/>
    <p:sldId id="310" r:id="rId30"/>
    <p:sldId id="287" r:id="rId31"/>
    <p:sldId id="288" r:id="rId32"/>
    <p:sldId id="289" r:id="rId33"/>
    <p:sldId id="293" r:id="rId34"/>
    <p:sldId id="294" r:id="rId35"/>
    <p:sldId id="295" r:id="rId36"/>
    <p:sldId id="296" r:id="rId37"/>
    <p:sldId id="297" r:id="rId38"/>
    <p:sldId id="298" r:id="rId39"/>
    <p:sldId id="299" r:id="rId40"/>
    <p:sldId id="301" r:id="rId41"/>
    <p:sldId id="304" r:id="rId42"/>
    <p:sldId id="302" r:id="rId43"/>
    <p:sldId id="303" r:id="rId44"/>
    <p:sldId id="306" r:id="rId45"/>
    <p:sldId id="307" r:id="rId46"/>
    <p:sldId id="308" r:id="rId47"/>
    <p:sldId id="309" r:id="rId48"/>
  </p:sldIdLst>
  <p:sldSz cx="12192000" cy="6858000" type="screen4x3"/>
  <p:notesSz cx="6858000" cy="12192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showGuides="1">
      <p:cViewPr varScale="1">
        <p:scale>
          <a:sx n="65" d="100"/>
          <a:sy n="65" d="100"/>
        </p:scale>
        <p:origin x="72" y="3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1" Type="http://schemas.openxmlformats.org/officeDocument/2006/relationships/tableStyles" Target="tableStyles.xml"/><Relationship Id="rId50" Type="http://schemas.openxmlformats.org/officeDocument/2006/relationships/viewProps" Target="viewProps.xml"/><Relationship Id="rId5" Type="http://schemas.openxmlformats.org/officeDocument/2006/relationships/slide" Target="slides/slide3.xml"/><Relationship Id="rId49" Type="http://schemas.openxmlformats.org/officeDocument/2006/relationships/presProps" Target="presProps.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notesMaster" Target="notesMasters/notesMaster1.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ink/ink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09"/>
    </inkml:context>
    <inkml:brush xml:id="br0">
      <inkml:brushProperty name="width" value="0.063202366232872" units="cm"/>
      <inkml:brushProperty name="height" value="0.063202366232872" units="cm"/>
      <inkml:brushProperty name="color" value="#f2395b"/>
      <inkml:brushProperty name="ignorePressure" value="0"/>
    </inkml:brush>
  </inkml:definitions>
  <inkml:trace contextRef="#ctx0" brushRef="#br0">5100.000 18500.000 348,'-110.000'-69.000'1,"32.000"13.000"2,31.000 12.000 3,32.000 13.000 3,15.000 6.000 2,0.000 0.000 6,0.000 0.000 4,0.000 0.000 6,6.000 1.000 2,13.000 4.000 3,12.000 3.000 2,13.000 3.000 3,4.000 6.000-3,-3.000 9.000-4,-3.000 10.000-6,-2.000 10.000-6,0.000 11.000-3,7.000 17.000 1,6.000 15.000-1,7.000 16.000-1,-1.000 5.000 0,-6.000-2.000-3,-6.000-3.000-2,-6.000-3.000-2,-6.000-4.000-1,-2.000-3.000 1,-3.000-3.000 1,-3.000-2.000 0,-4.000-5.000-1,-3.000-2.000-2,-3.000-3.000-2,-2.000-3.000-2,-5.000 1.000-1,-2.000 6.000 0,-3.000 7.000 0,-3.000 6.000 0,-2.000 4.000-1,0.000 4.000 0,0.000 3.000-2,0.000 3.000-1,1.000-2.000 0,4.000-6.000 1,3.000-6.000 0,3.000-6.000 0,1.000-6.000 1,1.000-2.000 1,-1.000-3.000-1,1.000-3.000 2,1.000-2.000-1,3.000 0.000 2,3.000 0.000 1,4.000 0.000 1,1.000-2.000 1,0.000-3.000 0,0.000-3.000 1,0.000-2.000-1,1.000-5.000 1,4.000-2.000 0,3.000-3.000 0,3.000-3.000 0,10.000-9.000 0,20.000-11.000 1,18.000-14.000 1,20.000-11.000 1,11.000-20.000 0,7.000-24.000 1,6.000-26.000 1,7.000-24.000 1,7.000-23.000 1,9.000-18.000-2,10.000-19.000 1,10.000-18.000-2,2.000-4.000 0,-3.000 13.000-1,-3.000 12.000-1,-2.000 13.000-1,-5.000 12.000-1,-2.000 13.000-1,-3.000 12.000 0,-3.000 13.000-1,-4.000 9.000-1,-3.000 6.000 0,-3.000 7.000-1,-2.000 6.000-1,-8.000 4.000 0,-8.000 4.000-1,-10.000 3.000-2,-9.000 3.000-1,-10.000 3.000 0,-9.000 3.000-1,-10.000 3.000 0,-8.000 4.000 1,-9.000 2.000-1,-6.000 4.000 0,-6.000 3.000 0,-6.000 3.000 0</inkml:trace>
</inkml:ink>
</file>

<file path=ppt/ink/ink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26"/>
    </inkml:context>
    <inkml:brush xml:id="br0">
      <inkml:brushProperty name="width" value="0.0477881096303463" units="cm"/>
      <inkml:brushProperty name="height" value="0.0477881096303463" units="cm"/>
      <inkml:brushProperty name="color" value="#f2395b"/>
      <inkml:brushProperty name="ignorePressure" value="0"/>
    </inkml:brush>
  </inkml:definitions>
  <inkml:trace contextRef="#ctx0" brushRef="#br0">31350.000 13500.000 460,'-19.000'-24.000'25,"13.000"4.000"8,12.000 3.000 7,13.000 3.000 8,12.000 3.000-2,13.000 3.000-8,12.000 3.000-8,13.000 4.000-9,9.000-3.000-7,6.000-5.000-5,7.000-7.000-5,6.000-5.000-5,1.000-3.000-4,-3.000 4.000-3,-3.000 3.000-3,-2.000 3.000-3,-8.000 3.000-2,-8.000 3.000 0,-10.000 3.000 0,-9.000 4.000 0,-10.000 10.000 1,-9.000 19.000 4,-10.000 19.000 5,-8.000 19.000 3,-12.000 9.000 5,-12.000 0.000 3,-13.000 0.000 4,-12.000 0.000 4,-5.000 0.000 1,3.000 0.000 1,3.000 0.000 0,4.000 0.000 1,1.000 4.000-1,0.000 10.000 0,0.000 10.000 1,0.000 9.000-1,3.000 2.000-1,6.000-2.000-2,7.000-3.000-2,6.000-3.000-3,1.000-4.000-2,-3.000-3.000-1,-3.000-3.000-3,-2.000-2.000-1,-1.000-5.000-2,3.000-2.000 2,3.000-3.000 0,4.000-3.000 0,2.000-7.000-1,4.000-9.000-6,3.000-10.000-5,3.000-8.000-5,3.000-20.000-3,3.000-28.000-4,3.000-28.000-3,4.000-27.000-2,4.000-17.000 1,6.000-3.000 5,7.000-3.000 6,6.000-2.000 5,1.000 0.000 6,-3.000 7.000 5,-3.000 6.000 6,-2.000 7.000 6,-3.000 7.000 3,1.000 9.000 1,-1.000 10.000 3,1.000 10.000 2,-1.000 5.000 0,1.000 4.000-1,-1.000 3.000 0,1.000 3.000-1,1.000 3.000-4,3.000 3.000-6,3.000 3.000-7,4.000 4.000-7,-10.000 7.000-11,-22.000 13.000-15,-22.000 12.000-16,-21.000 13.000-16,-20.000 2.000-2,-15.000-5.000 11,-15.000-7.000 12,-16.000-5.000 11,-16.000-6.000 9,-16.000-3.000 5,-15.000-3.000 5,-15.000-2.000 5,2.000-8.000 3,22.000-8.000 2,22.000-10.000 0,23.000-9.000 1,8.000-5.000 2,-3.000 0.000 1,-3.000 0.000 2,-2.000 0.000 2,2.000 1.000 2,9.000 4.000 5,10.000 3.000 4,10.000 3.000 4,7.000 1.000 4,6.000 1.000 4,7.000-1.000 4,6.000 1.000 4,6.000 7.000 4,6.000 16.000 3,7.000 15.000 4,6.000 17.000 3,4.000 13.000-2,4.000 13.000-9,3.000 12.000-7,3.000 13.000-9,-1.000 4.000-7,-2.000-3.000-8,-3.000-3.000-6,-3.000-2.000-7,-1.000-5.000-6,4.000-2.000-1,3.000-3.000-3,3.000-3.000-2,-1.000-6.000-3,-2.000-5.000-4,-3.000-7.000-3,-3.000-5.000-4,-2.000-6.000-1,0.000-3.000 0,0.000-3.000 0,0.000-2.000 1,-4.000-6.000 3,-5.000-6.000 6,-7.000-6.000 4,-5.000-6.000 6,-11.000-4.000 4,-11.000 1.000 2,-14.000-1.000 2,-11.000 1.000 3,-4.000-1.000 2,6.000 1.000 5,7.000-1.000 3,6.000 1.000 4,4.000-1.000 5,4.000 1.000 5,3.000-1.000 5,3.000 1.000 5,10.000-3.000 5,20.000-2.000 6,18.000-3.000 6,20.000-3.000 6,27.000-7.000-3,38.000-9.000-11,37.000-10.000-11,38.000-8.000-12,12.000-3.000-6,-12.000 7.000-2,-13.000 6.000-3,-12.000 7.000-2,9.000-1.000-4,31.000-6.000-4,32.000-6.000-6,31.000-6.000-5,18.000-4.000-3,7.000 1.000 0,6.000-1.000-1,7.000 1.000 1,-3.000 1.000-7,-8.000 3.000-12,-10.000 3.000-11,-9.000 4.000-12,-29.000 2.000-5,-46.000 4.000 2,-47.000 3.000 3,-47.000 3.000 3</inkml:trace>
</inkml:ink>
</file>

<file path=ppt/ink/ink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5:59"/>
    </inkml:context>
    <inkml:brush xml:id="br0">
      <inkml:brushProperty name="width" value="0.0443417988717556" units="cm"/>
      <inkml:brushProperty name="height" value="0.0443417988717556" units="cm"/>
      <inkml:brushProperty name="color" value="#f2395b"/>
      <inkml:brushProperty name="ignorePressure" value="0"/>
    </inkml:brush>
  </inkml:definitions>
  <inkml:trace contextRef="#ctx0" brushRef="#br0">24700.000 51200.000 496,'68.000'-66.000'71,"-11.000"19.000"-10,-14.000 19.000-10,-11.000 19.000-9,0.000 7.000-5,17.000-3.000-1,15.000-3.000 0,16.000-2.000 0,4.000 2.000-5,-6.000 9.000-8,-6.000 10.000-7,-6.000 10.000-8,-12.000 10.000-6,-15.000 13.000-4,-15.000 12.000-3,-16.000 13.000-5,-18.000 15.000-3,-18.000 19.000-3,-19.000 19.000-1,-18.000 19.000-3,-12.000 7.000-2,-3.000-3.000 0,-3.000-3.000-1,-2.000-2.000 0,2.000-11.000 1,9.000-15.000 2,10.000-15.000 3,10.000-16.000 3,7.000-16.000 3,6.000-16.000 6,7.000-15.000 5,6.000-15.000 5,10.000-9.000 5,17.000 1.000 2,15.000-1.000 3,16.000 1.000 3,13.000-1.000 3,14.000 1.000 2,11.000-1.000 2,14.000 1.000 2,3.000-1.000 1,-2.000 1.000-4,-3.000-1.000-2,-3.000 1.000-3,-9.000 1.000-2,-11.000 3.000-3,-14.000 3.000-1,-11.000 4.000-2,-12.000 8.000-3,-9.000 17.000-4,-10.000 15.000-5,-8.000 16.000-4,-15.000 12.000-4,-19.000 9.000-6,-18.000 10.000-5,-19.000 10.000-6,-15.000 7.000-5,-8.000 6.000-8,-10.000 7.000-8,-9.000 6.000-7,5.000-12.000-3,23.000-27.000 2,22.000-28.000 0,22.000-28.000 2</inkml:trace>
</inkml:ink>
</file>

<file path=ppt/ink/ink1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51"/>
    </inkml:context>
    <inkml:brush xml:id="br0">
      <inkml:brushProperty name="width" value="0.0404064767062664" units="cm"/>
      <inkml:brushProperty name="height" value="0.0404064767062664" units="cm"/>
      <inkml:brushProperty name="color" value="#00bff3"/>
      <inkml:brushProperty name="ignorePressure" value="0"/>
    </inkml:brush>
  </inkml:definitions>
  <inkml:trace contextRef="#ctx0" brushRef="#br0">53500.000 18050.000 544,'28.000'-22.000'151,"6.000"6.000"-34,7.000 7.000-32,6.000 6.000-34,4.000 1.000-23,4.000-3.000-11,3.000-3.000-10,3.000-2.000-13,-1.000-3.000-7,-2.000 1.000-3,-3.000-1.000-5,-3.000 1.000-3</inkml:trace>
</inkml:ink>
</file>

<file path=ppt/ink/ink1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51"/>
    </inkml:context>
    <inkml:brush xml:id="br0">
      <inkml:brushProperty name="width" value="0.0536458902060986" units="cm"/>
      <inkml:brushProperty name="height" value="0.0536458902060986" units="cm"/>
      <inkml:brushProperty name="color" value="#00bff3"/>
      <inkml:brushProperty name="ignorePressure" value="0"/>
    </inkml:brush>
  </inkml:definitions>
  <inkml:trace contextRef="#ctx0" brushRef="#br0">54400.000 16700.000 410,'0.000'-105.000'13,"0.000"41.000"27,0.000 40.000 26,0.000 42.000 27,0.000 28.000 4,0.000 20.000-18,0.000 18.000-18,0.000 20.000-18,0.000 14.000-13,0.000 14.000-5,0.000 11.000-6,0.000 14.000-6,0.000 10.000-5,0.000 9.000-5,0.000 10.000-6,0.000 10.000-4,0.000 5.000-6,0.000 4.000-9,0.000 3.000-9,0.000 3.000-8,0.000-7.000-1,0.000-15.000 4,0.000-15.000 6,0.000-16.000 5,1.000-21.000-5,4.000-24.000-14,3.000-26.000-14,3.000-24.000-15</inkml:trace>
</inkml:ink>
</file>

<file path=ppt/ink/ink1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51"/>
    </inkml:context>
    <inkml:brush xml:id="br0">
      <inkml:brushProperty name="width" value="0.0378243885934353" units="cm"/>
      <inkml:brushProperty name="height" value="0.0378243885934353" units="cm"/>
      <inkml:brushProperty name="color" value="#00bff3"/>
      <inkml:brushProperty name="ignorePressure" value="0"/>
    </inkml:brush>
  </inkml:definitions>
  <inkml:trace contextRef="#ctx0" brushRef="#br0">54750.000 16550.000 581,'-61.000'-22.000'59,"28.000"6.000"-2,28.000 7.000-1,29.000 6.000-1,19.000 1.000-6,14.000-3.000-9,11.000-3.000-10,14.000-2.000-8,8.000-5.000-6,7.000-2.000-3,6.000-3.000-2,7.000-3.000-3,-3.000-1.000-5,-8.000 4.000-10,-10.000 3.000-9,-9.000 3.000-9,-10.000 1.000-12,-9.000 1.000-15,-10.000-1.000-16,-8.000 1.000-15</inkml:trace>
</inkml:ink>
</file>

<file path=ppt/ink/ink1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51"/>
    </inkml:context>
    <inkml:brush xml:id="br0">
      <inkml:brushProperty name="width" value="0.0474598556756973" units="cm"/>
      <inkml:brushProperty name="height" value="0.0474598556756973" units="cm"/>
      <inkml:brushProperty name="color" value="#00bff3"/>
      <inkml:brushProperty name="ignorePressure" value="0"/>
    </inkml:brush>
  </inkml:definitions>
  <inkml:trace contextRef="#ctx0" brushRef="#br0">55450.000 15800.000 463,'-88.000'-10.000'65,"26.000"32.000"6,24.000 31.000 5,26.000 32.000 5,12.000 19.000-5,0.000 10.000-18,0.000 10.000-17,0.000 9.000-18,0.000 10.000-9,0.000 14.000-2,0.000 11.000-1,0.000 14.000-2,0.000-7.000-12,0.000-25.000-19,0.000-25.000-20,0.000-25.000-21,0.000-18.000-10,0.000-8.000-1,0.000-10.000 0,0.000-9.000 0</inkml:trace>
</inkml:ink>
</file>

<file path=ppt/ink/ink1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56"/>
    </inkml:context>
    <inkml:brush xml:id="br0">
      <inkml:brushProperty name="width" value="0.0370583906769753" units="cm"/>
      <inkml:brushProperty name="height" value="0.0370583906769753" units="cm"/>
      <inkml:brushProperty name="color" value="#00bff3"/>
      <inkml:brushProperty name="ignorePressure" value="0"/>
    </inkml:brush>
  </inkml:definitions>
  <inkml:trace contextRef="#ctx0" brushRef="#br0">61550.000 14600.000 593,'-22.000'-25.000'-47,"6.000"0.000"12,7.000 0.000 13,6.000 0.000 13,4.000 0.000 10,4.000 0.000 8,3.000 0.000 8,3.000 0.000 8,-2.000 4.000 9,-6.000 10.000 12,-6.000 10.000 12,-6.000 9.000 11,-6.000 6.000-3,-2.000 3.000-14,-3.000 3.000-17,-3.000 4.000-15,-2.000 2.000-8,0.000 4.000-2,0.000 3.000-2,0.000 3.000-1,-2.000 3.000-1,-3.000 3.000-1,-3.000 3.000 1,-2.000 4.000-1,-3.000 1.000-1,1.000 0.000 1,-1.000 0.000-1,1.000 0.000 1,-1.000 0.000-2,1.000 0.000 0,-1.000 0.000 0,1.000 0.000-2,-3.000 1.000 0,-2.000 4.000-3,-3.000 3.000-1,-3.000 3.000-2,-1.000-2.000-3,4.000-6.000-2,3.000-6.000-4,3.000-6.000-3,3.000-4.000-2,3.000 1.000-2,3.000-1.000-1,4.000 1.000-3,10.000-7.000-6,19.000-12.000-11,19.000-13.000-12,19.000-12.000-11</inkml:trace>
</inkml:ink>
</file>

<file path=ppt/ink/ink1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57"/>
    </inkml:context>
    <inkml:brush xml:id="br0">
      <inkml:brushProperty name="width" value="0.042269840836525" units="cm"/>
      <inkml:brushProperty name="height" value="0.042269840836525" units="cm"/>
      <inkml:brushProperty name="color" value="#00bff3"/>
      <inkml:brushProperty name="ignorePressure" value="0"/>
    </inkml:brush>
  </inkml:definitions>
  <inkml:trace contextRef="#ctx0" brushRef="#br0">61450.000 14500.000 520,'-43.000'3.000'28,"17.000"6.000"1,15.000 7.000-1,16.000 6.000 0,7.000 7.000-1,1.000 10.000-3,-1.000 10.000-3,1.000 9.000-3,-3.000 4.000-2,-2.000 1.000 0,-3.000-1.000-2,-3.000 1.000 0,-1.000-3.000-1,4.000-2.000 0,3.000-3.000 0,3.000-3.000 0,3.000-6.000-2,3.000-5.000-4,3.000-7.000-4,4.000-5.000-3,2.000-11.000-4,4.000-11.000-3,3.000-14.000-3,3.000-11.000-3,6.000-17.000-2,9.000-18.000 0,10.000-19.000-1,10.000-18.000-1,2.000-10.000 0,-3.000 0.000 0,-3.000 0.000 0,-2.000 0.000 1,-8.000 3.000 0,-8.000 6.000 3,-10.000 7.000 3,-9.000 6.000 2,-7.000 9.000 3,-3.000 13.000 3,-3.000 12.000 2,-2.000 13.000 3,-5.000 18.000 8,-2.000 26.000 13,-3.000 24.000 13,-3.000 26.000 13,-2.000 13.000 2,0.000 4.000-8,0.000 3.000-10,0.000 3.000-8,-2.000 1.000-7,-3.000 1.000-3,-3.000-1.000-5,-2.000 1.000-3,-5.000-6.000-3,-2.000-8.000 1,-3.000-10.000 1,-3.000-9.000 0,-2.000-2.000-6,0.000 6.000-9,0.000 7.000-10,0.000 6.000-10,3.000-15.000-10,6.000-33.000-12,7.000-35.000-10,6.000-34.000-12,7.000-21.000 1,10.000-6.000 9,10.000-6.000 11,9.000-6.000 10,1.000 2.000 10,-6.000 14.000 7,-6.000 11.000 9,-6.000 14.000 7,-2.000 8.000 8,3.000 7.000 4,3.000 6.000 6,4.000 7.000 6,2.000 4.000 6,4.000 3.000 8,3.000 3.000 6,3.000 4.000 9,1.000 1.000-1,1.000 0.000-8,-1.000 0.000-7,1.000 0.000-8,1.000 0.000-9,3.000 0.000-13,3.000 0.000-13,4.000 0.000-11</inkml:trace>
</inkml:ink>
</file>

<file path=ppt/ink/ink1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57"/>
    </inkml:context>
    <inkml:brush xml:id="br0">
      <inkml:brushProperty name="width" value="0.0501572638750076" units="cm"/>
      <inkml:brushProperty name="height" value="0.0501572638750076" units="cm"/>
      <inkml:brushProperty name="color" value="#00bff3"/>
      <inkml:brushProperty name="ignorePressure" value="0"/>
    </inkml:brush>
  </inkml:definitions>
  <inkml:trace contextRef="#ctx0" brushRef="#br0">63150.000 13700.000 438,'1.000'-69.000'18,"4.000"13.000"0,3.000 12.000-1,3.000 13.000 1,-1.000 6.000-1,-2.000 0.000-1,-3.000 0.000 0,-3.000 0.000-1,-2.000 6.000 5,0.000 13.000 12,0.000 12.000 12,0.000 13.000 11,0.000 7.000 1,0.000 4.000-11,0.000 3.000-10,0.000 3.000-11,-2.000 4.000-7,-3.000 7.000-4,-3.000 6.000-4,-2.000 7.000-3,-1.000-1.000-3,3.000-6.000 0,3.000-6.000 0,4.000-6.000 0,-1.000-2.000 0,-3.000 3.000 0,-3.000 3.000 2,-2.000 4.000 0,-1.000 2.000 0,3.000 4.000 0,3.000 3.000 1,4.000 3.000-1,1.000 3.000 0,0.000 3.000-1,0.000 3.000-2,0.000 4.000-1,-2.000 4.000 0,-3.000 6.000 1,-3.000 7.000 0,-2.000 6.000 1,-1.000 3.000-1,3.000 0.000-6,3.000 0.000-5,4.000 0.000-4,-1.000 0.000-2,-3.000 0.000 2,-3.000 0.000 2,-2.000 0.000 1,-3.000-2.000 1,1.000-3.000 2,-1.000-3.000-1,1.000-2.000 2,-1.000-9.000-1,1.000-12.000-2,-1.000-13.000-2,1.000-12.000-2,-3.000 4.000-5,-2.000 22.000-9,-3.000 22.000-10,-3.000 23.000-10,-2.000-1.000-5,0.000-22.000-1,0.000-22.000-3,0.000-21.000-2</inkml:trace>
</inkml:ink>
</file>

<file path=ppt/ink/ink1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01"/>
    </inkml:context>
    <inkml:brush xml:id="br0">
      <inkml:brushProperty name="width" value="0.0387511029839516" units="cm"/>
      <inkml:brushProperty name="height" value="0.0387511029839516" units="cm"/>
      <inkml:brushProperty name="color" value="#00bff3"/>
      <inkml:brushProperty name="ignorePressure" value="0"/>
    </inkml:brush>
  </inkml:definitions>
  <inkml:trace contextRef="#ctx0" brushRef="#br0">63700.000 14650.000 567,'6.000'-46.000'52,"13.000"10.000"-4,12.000 10.000-3,13.000 9.000-2,6.000 7.000-5,0.000 7.000-4,0.000 6.000-4,0.000 7.000-6,-5.000 8.000-7,-9.000 14.000-11,-10.000 11.000-11,-8.000 14.000-11,-11.000 2.000-5,-8.000-6.000 2,-10.000-6.000 2,-9.000-6.000 1,-7.000-4.000 2,-3.000 1.000 3,-3.000-1.000 2,-2.000 1.000 2,-1.000-4.000 3,3.000-6.000 1,3.000-6.000 0,4.000-6.000 2,8.000-6.000 4,17.000-2.000 6,15.000-3.000 7,16.000-3.000 6,9.000-1.000 3,3.000 4.000-3,3.000 3.000-2,4.000 3.000-2,1.000 1.000 0,0.000 1.000-1,0.000-1.000 2,0.000 1.000-1,-8.000 5.000-2,-16.000 14.000-5,-15.000 11.000-4,-15.000 14.000-6,-14.000 2.000-3,-8.000-6.000 0,-10.000-6.000 0,-9.000-6.000 0,-7.000-4.000-1,-3.000 1.000-2,-3.000-1.000-1,-2.000 1.000-2,-1.000-3.000-2,3.000-2.000-4,3.000-3.000-3,4.000-3.000-3</inkml:trace>
</inkml:ink>
</file>

<file path=ppt/ink/ink1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03"/>
    </inkml:context>
    <inkml:brush xml:id="br0">
      <inkml:brushProperty name="width" value="0.0374569483101368" units="cm"/>
      <inkml:brushProperty name="height" value="0.0374569483101368" units="cm"/>
      <inkml:brushProperty name="color" value="#00bff3"/>
      <inkml:brushProperty name="ignorePressure" value="0"/>
    </inkml:brush>
  </inkml:definitions>
  <inkml:trace contextRef="#ctx0" brushRef="#br0">65150.000 14450.000 587,'-27.000'-19.000'104,"-3.000"13.000"-20,-3.000 12.000-21,-2.000 13.000-21,-1.000 6.000-13,3.000 0.000-6,3.000 0.000-7,4.000 0.000-5,2.000 1.000-3,4.000 4.000-1,3.000 3.000 0,3.000 3.000 0,1.000 1.000-2,1.000 1.000-1,-1.000-1.000-2,1.000 1.000-1,1.000-1.000-3,3.000 1.000 0,3.000-1.000 0,4.000 1.000-2,1.000 1.000 0,0.000 3.000 1,0.000 3.000 1,0.000 4.000 0,3.000-1.000-1,6.000-3.000-2,7.000-3.000-4,6.000-2.000-1,7.000-8.000-3,10.000-8.000-2,10.000-10.000-1,9.000-9.000-1,1.000-7.000 0,-6.000-3.000 4,-6.000-3.000 2,-6.000-2.000 3,-4.000-8.000 1,1.000-8.000 0,-1.000-10.000 0,1.000-9.000 0,1.000-9.000 1,3.000-5.000 0,3.000-7.000 0,4.000-5.000 1,-4.000-4.000 0,-9.000 0.000 0,-10.000 0.000 0,-8.000 0.000 0,-8.000 3.000 1,-2.000 6.000 0,-3.000 7.000 2,-3.000 6.000 0,-4.000 6.000 1,-3.000 6.000 1,-3.000 7.000 0,-2.000 6.000 1,-6.000 3.000 1,-6.000 0.000 0,-6.000 0.000 1,-6.000 0.000 0,-4.000 3.000 0,1.000 6.000-1,-1.000 7.000-2,1.000 6.000-1,-1.000 3.000-2,1.000 0.000-1,-1.000 0.000-2,1.000 0.000-2,-1.000 3.000-3,1.000 6.000-5,-1.000 7.000-5,1.000 6.000-5,5.000 3.000-3,14.000 0.000-2,11.000 0.000-2,14.000 0.000-1</inkml:trace>
</inkml:ink>
</file>

<file path=ppt/ink/ink1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03"/>
    </inkml:context>
    <inkml:brush xml:id="br0">
      <inkml:brushProperty name="width" value="0.0422326289117336" units="cm"/>
      <inkml:brushProperty name="height" value="0.0422326289117336" units="cm"/>
      <inkml:brushProperty name="color" value="#00bff3"/>
      <inkml:brushProperty name="ignorePressure" value="0"/>
    </inkml:brush>
  </inkml:definitions>
  <inkml:trace contextRef="#ctx0" brushRef="#br0">66150.000 13500.000 520,'21.000'28.000'99,"-5.000"6.000"-19,-7.000 7.000-20,-5.000 6.000-19,-4.000 9.000-12,0.000 13.000-1,0.000 12.000-3,0.000 13.000-2,-5.000 9.000-4,-9.000 6.000-3,-10.000 7.000-3,-8.000 6.000-4,-4.000 1.000-2,3.000-3.000 1,3.000-3.000 1,4.000-2.000 0,1.000-9.000-5,0.000-12.000-10,0.000-13.000-12,0.000-12.000-10</inkml:trace>
</inkml:ink>
</file>

<file path=ppt/ink/ink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0"/>
    </inkml:context>
    <inkml:brush xml:id="br0">
      <inkml:brushProperty name="width" value="0.06309824436903" units="cm"/>
      <inkml:brushProperty name="height" value="0.06309824436903" units="cm"/>
      <inkml:brushProperty name="color" value="#f2395b"/>
      <inkml:brushProperty name="ignorePressure" value="0"/>
    </inkml:brush>
  </inkml:definitions>
  <inkml:trace contextRef="#ctx0" brushRef="#br0">27700.000 53650.000 348,'-41.000'0.000'22,"19.000"0.000"4,19.000 0.000 4,19.000 0.000 3,5.000 7.000 2,-5.000 17.000-4,-7.000 15.000-3,-5.000 16.000-4,-11.000 9.000-3,-11.000 3.000-5,-14.000 3.000-4,-11.000 4.000-5,-6.000-4.000-2,4.000-9.000 0,3.000-10.000-1,3.000-8.000-1,15.000-12.000-5,29.000-12.000-11,28.000-13.000-10,28.000-12.000-10,10.000-9.000-2,-5.000-2.000 11,-7.000-3.000 10,-5.000-3.000 9,-6.000 4.000 8,-3.000 13.000 4,-3.000 12.000 5,-2.000 13.000 4,-9.000 7.000 1,-12.000 4.000-2,-13.000 3.000-2,-12.000 3.000-3,7.000-10.000-6,29.000-21.000-9,28.000-22.000-8,28.000-22.000-9,12.000-11.000-4,-3.000 0.000 4,-3.000 0.000 3,-2.000 0.000 2,-8.000 3.000 4,-8.000 6.000 6,-10.000 7.000 6,-9.000 6.000 4,-10.000 9.000 9,-9.000 13.000 9,-10.000 12.000 11,-8.000 13.000 9,2.000-1.000-2,16.000-11.000-14,15.000-14.000-16,17.000-11.000-14,3.000-7.000-7,-5.000 0.000 1,-7.000 0.000 2,-5.000 0.000 1,-9.000 10.000 8,-9.000 23.000 12,-10.000 22.000 14,-8.000 22.000 12,-9.000 10.000 4,-6.000 1.000-5,-6.000-1.000-5,-6.000 1.000-5,-2.000-3.000-5,3.000-2.000-2,3.000-3.000-4,4.000-3.000-3,11.000-7.000-7,23.000-9.000-9,22.000-10.000-10,22.000-8.000-9,2.000-12.000-4,-15.000-12.000 2,-15.000-13.000 2,-16.000-12.000 3,-7.000-12.000 0,4.000-8.000 1,3.000-10.000 0,3.000-9.000 1,-4.000-4.000 1,-8.000 4.000 4,-10.000 3.000 3,-9.000 3.000 3,-9.000 4.000 2,-5.000 7.000 2,-7.000 6.000 1,-5.000 7.000 1,-6.000 7.000 3,-3.000 9.000 4,-3.000 10.000 3,-2.000 10.000 5,-8.000 7.000 1,-8.000 6.000-1,-10.000 7.000 0,-9.000 6.000-1,-2.000 6.000 0,6.000 6.000-1,7.000 7.000-2,6.000 6.000 0,13.000 1.000-7,23.000-3.000-11,22.000-3.000-12,22.000-2.000-11,15.000-12.000-3,9.000-19.000 4,10.000-18.000 5,10.000-19.000 5,11.000-18.000 0,17.000-15.000-4,15.000-15.000-3,16.000-16.000-4,1.000-5.000 0,-12.000 6.000 2,-13.000 7.000 3,-12.000 6.000 4,-10.000 3.000 3,-6.000 0.000 5,-6.000 0.000 4,-6.000 0.000 6,-9.000 0.000 3,-8.000 0.000 3,-10.000 0.000 3,-9.000 0.000 1,-9.000 1.000 7,-5.000 4.000 7,-7.000 3.000 7,-5.000 3.000 9,-4.000 4.000 4,0.000 7.000-2,0.000 6.000 0,0.000 7.000-1,0.000 13.000 1,0.000 22.000 3,0.000 22.000 2,0.000 23.000 4,-2.000 19.000-3,-3.000 19.000-7,-3.000 19.000-7,-2.000 19.000-7,-3.000 12.000-7,1.000 6.000-4,-1.000 7.000-4,1.000 6.000-5,2.000 3.000-4,7.000 0.000-4,6.000 0.000-4,7.000 0.000-4,5.000 1.000-8,7.000 4.000-8,6.000 3.000-10,7.000 3.000-8,0.000-13.000-11,-2.000-28.000-11,-3.000-28.000-11,-3.000-27.000-11</inkml:trace>
</inkml:ink>
</file>

<file path=ppt/ink/ink1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03"/>
    </inkml:context>
    <inkml:brush xml:id="br0">
      <inkml:brushProperty name="width" value="0.0295256990939379" units="cm"/>
      <inkml:brushProperty name="height" value="0.0295256990939379" units="cm"/>
      <inkml:brushProperty name="color" value="#00bff3"/>
      <inkml:brushProperty name="ignorePressure" value="0"/>
    </inkml:brush>
  </inkml:definitions>
  <inkml:trace contextRef="#ctx0" brushRef="#br0">66050.000 14550.000 745,'50.000'-22.000'87,"0.000"6.000"-18,0.000 7.000-21,0.000 6.000-19,1.000 1.000-14,4.000-3.000-9,3.000-3.000-7,3.000-2.000-8,-2.000-3.000-10,-6.000 1.000-10,-6.000-1.000-12,-6.000 1.000-11,-7.000-1.000-3,-6.000 1.000 7,-6.000-1.000 5,-6.000 1.000 6</inkml:trace>
</inkml:ink>
</file>

<file path=ppt/ink/ink1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04"/>
    </inkml:context>
    <inkml:brush xml:id="br0">
      <inkml:brushProperty name="width" value="0.050199817866087" units="cm"/>
      <inkml:brushProperty name="height" value="0.050199817866087" units="cm"/>
      <inkml:brushProperty name="color" value="#00bff3"/>
      <inkml:brushProperty name="ignorePressure" value="0"/>
    </inkml:brush>
  </inkml:definitions>
  <inkml:trace contextRef="#ctx0" brushRef="#br0">67000.000 13300.000 438,'-22.000'-18.000'57,"6.000"17.000"5,7.000 15.000 6,6.000 16.000 3,-1.000 23.000-1,-5.000 31.000-12,-7.000 32.000-10,-5.000 31.000-11,-3.000 17.000-8,4.000 3.000-5,3.000 3.000-6,3.000 4.000-5,-1.000 1.000-7,-2.000 0.000-5,-3.000 0.000-8,-3.000 0.000-6,-1.000-2.000-8,4.000-3.000-12,3.000-3.000-11,3.000-2.000-12,3.000-11.000-2,3.000-15.000 3,3.000-15.000 5,4.000-16.000 4,-1.000-15.000 2,-3.000-11.000 2,-3.000-14.000 1,-2.000-11.000 1</inkml:trace>
</inkml:ink>
</file>

<file path=ppt/ink/ink1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04"/>
    </inkml:context>
    <inkml:brush xml:id="br0">
      <inkml:brushProperty name="width" value="0.0342888385057449" units="cm"/>
      <inkml:brushProperty name="height" value="0.0342888385057449" units="cm"/>
      <inkml:brushProperty name="color" value="#00bff3"/>
      <inkml:brushProperty name="ignorePressure" value="0"/>
    </inkml:brush>
  </inkml:definitions>
  <inkml:trace contextRef="#ctx0" brushRef="#br0">67400.000 13850.000 641,'-11.000'-24.000'65,"28.000"4.000"-6,28.000 3.000-6,29.000 3.000-5,13.000 3.000-7,1.000 3.000-7,-1.000 3.000-7,1.000 4.000-7,-3.000 1.000-9,-2.000 0.000-10,-3.000 0.000-12,-3.000 0.000-10,-7.000 0.000-8,-9.000 0.000-3,-10.000 0.000-3,-8.000 0.000-4,-8.000-2.000-1,-2.000-3.000 0,-3.000-3.000 0,-3.000-2.000 2</inkml:trace>
</inkml:ink>
</file>

<file path=ppt/ink/ink1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04"/>
    </inkml:context>
    <inkml:brush xml:id="br0">
      <inkml:brushProperty name="width" value="0.0489474795758724" units="cm"/>
      <inkml:brushProperty name="height" value="0.0489474795758724" units="cm"/>
      <inkml:brushProperty name="color" value="#00bff3"/>
      <inkml:brushProperty name="ignorePressure" value="0"/>
    </inkml:brush>
  </inkml:definitions>
  <inkml:trace contextRef="#ctx0" brushRef="#br0">68200.000 12950.000 449,'-68.000'-18.000'52,"17.000"17.000"7,15.000 15.000 6,16.000 16.000 8,7.000 15.000-4,1.000 16.000-14,-1.000 15.000-14,1.000 17.000-13,1.000 13.000-9,3.000 13.000-2,3.000 12.000-2,4.000 13.000-3,-1.000 9.000-1,-3.000 6.000 1,-3.000 7.000-1,-2.000 6.000 1,-3.000-13.000-20,1.000-31.000-36,-1.000-31.000-37,1.000-31.000-37</inkml:trace>
</inkml:ink>
</file>

<file path=ppt/ink/ink1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11"/>
    </inkml:context>
    <inkml:brush xml:id="br0">
      <inkml:brushProperty name="width" value="0.0448329411447048" units="cm"/>
      <inkml:brushProperty name="height" value="0.0448329411447048" units="cm"/>
      <inkml:brushProperty name="color" value="#00bff3"/>
      <inkml:brushProperty name="ignorePressure" value="0"/>
    </inkml:brush>
  </inkml:definitions>
  <inkml:trace contextRef="#ctx0" brushRef="#br0">60350.000 2800.000 490,'20.000'-19.000'10,"-9.000"13.000"10,-10.000 12.000 9,-8.000 13.000 10,-9.000 13.000 1,-6.000 17.000-6,-6.000 15.000-7,-6.000 16.000-7,-6.000 7.000-4,-2.000 1.000-2,-3.000-1.000-3,-3.000 1.000-2,-4.000-1.000-2,-3.000 1.000 0,-3.000-1.000-2,-2.000 1.000 0,-1.000-4.000-2,3.000-6.000 0,3.000-6.000-2,4.000-6.000-2,2.000-7.000-1,4.000-6.000-2,3.000-6.000-2,3.000-6.000-2,7.000-12.000-7,14.000-15.000-13,11.000-15.000-10,14.000-16.000-13,11.000-15.000-2,14.000-11.000 8,11.000-14.000 6,14.000-11.000 9,5.000-6.000 5,1.000 4.000 5,-1.000 3.000 4,1.000 3.000 5,-7.000 4.000 4,-12.000 7.000 2,-13.000 6.000 4,-12.000 7.000 3,-5.000 11.000 9,3.000 20.000 15,3.000 18.000 16,4.000 20.000 16,1.000 8.000 2,0.000 1.000-8,0.000-1.000-9,0.000 1.000-9,0.000-1.000-6,0.000 1.000-3,0.000-1.000-3,0.000 1.000-4,0.000-3.000-2,0.000-2.000-2,0.000-3.000-2,0.000-3.000-2,4.000-6.000-6,10.000-5.000-7,10.000-7.000-9,9.000-5.000-9,4.000-14.000-3,1.000-18.000 1,-1.000-19.000 2,1.000-18.000 1,1.000-18.000 0,3.000-16.000-2,3.000-15.000 0,4.000-15.000-3,-3.000-4.000 1,-5.000 9.000 3,-7.000 10.000 3,-5.000 10.000 2,-9.000 10.000 3,-9.000 13.000 6,-10.000 12.000 4,-8.000 13.000 5,-8.000 9.000 8,-2.000 6.000 9,-3.000 7.000 12,-3.000 6.000 9,-2.000 13.000 5,0.000 23.000-2,0.000 22.000-2,0.000 22.000-2,0.000 8.000-3,0.000-2.000-7,0.000-3.000-5,0.000-3.000-5,0.000-1.000-5,0.000 4.000 0,0.000 3.000-1,0.000 3.000-2,-2.000 6.000-1,-3.000 9.000-3,-3.000 10.000-3,-2.000 10.000-3,-5.000 0.000-3,-2.000-5.000-4,-3.000-7.000-5,-3.000-5.000-5,-2.000-6.000-1,0.000-3.000 2,0.000-3.000 1,0.000-2.000 1,3.000-17.000-10,6.000-28.000-23,7.000-28.000-22,6.000-27.000-22,4.000-15.000-1,4.000 0.000 20,3.000 0.000 20,3.000 0.000 20,3.000-2.000 13,3.000-3.000 7,3.000-3.000 6,4.000-2.000 6,-1.000 2.000 6,-3.000 9.000 6,-3.000 10.000 6,-2.000 10.000 6,-1.000 4.000 3,3.000 0.000 2,3.000 0.000 0,4.000 0.000 2,2.000 1.000-2,4.000 4.000-2,3.000 3.000-3,3.000 3.000-2,3.000-1.000-3,3.000-2.000-3,3.000-3.000-4,4.000-3.000-4,-1.000 1.000-2,-3.000 6.000-4,-3.000 7.000-2,-2.000 6.000-4,-5.000 1.000-4,-2.000-3.000-4,-3.000-3.000-4,-3.000-2.000-6</inkml:trace>
</inkml:ink>
</file>

<file path=ppt/ink/ink1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11"/>
    </inkml:context>
    <inkml:brush xml:id="br0">
      <inkml:brushProperty name="width" value="0.0512504242360592" units="cm"/>
      <inkml:brushProperty name="height" value="0.0512504242360592" units="cm"/>
      <inkml:brushProperty name="color" value="#00bff3"/>
      <inkml:brushProperty name="ignorePressure" value="0"/>
    </inkml:brush>
  </inkml:definitions>
  <inkml:trace contextRef="#ctx0" brushRef="#br0">62300.000 2050.000 429,'0.000'-69.000'28,"0.000"13.000"-5,0.000 12.000-5,0.000 13.000-6,1.000 13.000 7,4.000 17.000 21,3.000 15.000 20,3.000 16.000 21,-1.000 9.000 1,-2.000 3.000-16,-3.000 3.000-17,-3.000 4.000-17,-2.000 5.000-10,0.000 10.000-6,0.000 10.000-5,0.000 9.000-5,-2.000 10.000-3,-3.000 14.000-1,-3.000 11.000-1,-2.000 14.000-2,-3.000 13.000-2,1.000 16.000-4,-1.000 15.000-4,1.000 17.000-3,-3.000 7.000-4,-2.000 0.000-5,-3.000 0.000-5,-3.000 0.000-3,1.000-2.000-5,6.000-3.000-2,7.000-3.000-2,6.000-2.000-3,3.000-12.000 3,0.000-19.000 7,0.000-18.000 7,0.000-19.000 7,-2.000-18.000 0,-3.000-15.000-7,-3.000-15.000-9,-2.000-16.000-8</inkml:trace>
</inkml:ink>
</file>

<file path=ppt/ink/ink1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17"/>
    </inkml:context>
    <inkml:brush xml:id="br0">
      <inkml:brushProperty name="width" value="0.0331744737923145" units="cm"/>
      <inkml:brushProperty name="height" value="0.0331744737923145" units="cm"/>
      <inkml:brushProperty name="color" value="#00bff3"/>
      <inkml:brushProperty name="ignorePressure" value="0"/>
    </inkml:brush>
  </inkml:definitions>
  <inkml:trace contextRef="#ctx0" brushRef="#br0">63250.000 3450.000 663,'48.000'0.000'77,"-3.000"0.000"-16,-3.000 0.000-16,-2.000 0.000-16,-1.000 0.000-8,3.000 0.000 0,3.000 0.000-2,4.000 0.000-1,-1.000 1.000-2,-3.000 4.000-4,-3.000 3.000-5,-2.000 3.000-3,-5.000 3.000-5,-2.000 3.000-6,-3.000 3.000-5,-3.000 4.000-5,-6.000 1.000-2,-5.000 0.000 2,-7.000 0.000 2,-5.000 0.000 2,-12.000 6.000 1,-16.000 13.000-2,-15.000 12.000 0,-15.000 13.000-1,-9.000 1.000 1,1.000-9.000 1,-1.000-10.000 2,1.000-8.000 1,1.000-8.000 3,3.000-2.000 3,3.000-3.000 4,4.000-3.000 4,2.000-2.000 2,4.000 0.000 0,3.000 0.000 1,3.000 0.000 0,10.000-2.000 3,20.000-3.000 8,18.000-3.000 6,20.000-2.000 7,13.000-5.000 0,9.000-2.000-3,10.000-3.000-6,10.000-3.000-4,4.000-4.000-9,0.000-3.000-11,0.000-3.000-13,0.000-2.000-12,0.000-3.000-8,0.000 1.000-6,0.000-1.000-5,0.000 1.000-5,-5.000-3.000 0,-9.000-2.000 5,-10.000-3.000 4,-8.000-3.000 5</inkml:trace>
</inkml:ink>
</file>

<file path=ppt/ink/ink1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17"/>
    </inkml:context>
    <inkml:brush xml:id="br0">
      <inkml:brushProperty name="width" value="0.0396880134940147" units="cm"/>
      <inkml:brushProperty name="height" value="0.0396880134940147" units="cm"/>
      <inkml:brushProperty name="color" value="#00bff3"/>
      <inkml:brushProperty name="ignorePressure" value="0"/>
    </inkml:brush>
  </inkml:definitions>
  <inkml:trace contextRef="#ctx0" brushRef="#br0">64850.000 3250.000 554,'-4.000'-33.000'33,"-5.000"34.000"7,-7.000 35.000 6,-5.000 35.000 6,-4.000 16.000 0,0.000 1.000-8,0.000-1.000-6,0.000 1.000-8,1.000-4.000-5,4.000-6.000-5,3.000-6.000-4,3.000-6.000-4,3.000-6.000-3,3.000-2.000-3,3.000-3.000-2,4.000-3.000-2,5.000-6.000-3,10.000-5.000-3,10.000-7.000-3,9.000-5.000-3,6.000-11.000-2,3.000-11.000-2,3.000-14.000-2,4.000-11.000-3,-1.000-15.000-1,-3.000-16.000-1,-3.000-15.000-2,-2.000-15.000-1,-5.000-9.000 0,-2.000 1.000 1,-3.000-1.000 3,-3.000 1.000 0,-6.000-1.000 2,-5.000 1.000 2,-7.000-1.000 0,-5.000 1.000 2,-4.000 1.000 5,0.000 3.000 5,0.000 3.000 8,0.000 4.000 5,0.000 7.000 5,0.000 13.000 1,0.000 12.000 2,0.000 13.000 1,3.000 7.000 0,6.000 4.000 1,7.000 3.000-1,6.000 3.000 1,4.000 3.000-1,4.000 3.000-2,3.000 3.000-2,3.000 4.000-1,1.000 4.000-2,1.000 6.000 1,-1.000 7.000-1,1.000 6.000 0,-1.000 4.000-1,1.000 4.000 1,-1.000 3.000 0,1.000 3.000 0,-4.000 4.000-1,-6.000 7.000 1,-6.000 6.000-1,-6.000 7.000 0,-6.000 7.000-3,-2.000 9.000-3,-3.000 10.000-5,-3.000 10.000-4,-6.000 2.000-3,-5.000-3.000-3,-7.000-3.000-2,-5.000-2.000-3,-4.000-8.000-2,0.000-8.000 1,0.000-10.000 0,0.000-9.000 1,0.000-10.000-2,0.000-9.000 0,0.000-10.000-3,0.000-8.000 0,6.000-12.000-2,13.000-12.000-1,12.000-13.000-1,13.000-12.000 0,10.000-10.000 1,10.000-6.000 6,10.000-6.000 5,9.000-6.000 5,4.000-1.000 4,1.000 7.000 0,-1.000 6.000 2,1.000 7.000 0,-3.000 4.000 3,-2.000 3.000 3,-3.000 3.000 3,-3.000 4.000 3,-6.000 4.000-1,-5.000 6.000-3,-7.000 7.000-5,-5.000 6.000-4,-4.000 1.000-5,0.000-3.000-7,0.000-3.000-7,0.000-2.000-7,-4.000-6.000-1,-5.000-6.000 2,-7.000-6.000 2,-5.000-6.000 4</inkml:trace>
</inkml:ink>
</file>

<file path=ppt/ink/ink1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18"/>
    </inkml:context>
    <inkml:brush xml:id="br0">
      <inkml:brushProperty name="width" value="0.0487506203353405" units="cm"/>
      <inkml:brushProperty name="height" value="0.0487506203353405" units="cm"/>
      <inkml:brushProperty name="color" value="#00bff3"/>
      <inkml:brushProperty name="ignorePressure" value="0"/>
    </inkml:brush>
  </inkml:definitions>
  <inkml:trace contextRef="#ctx0" brushRef="#br0">66550.000 2600.000 451,'0.000'-71.000'1,"0.000"10.000"4,0.000 10.000 2,0.000 9.000 3,0.000 18.000 10,0.000 29.000 15,0.000 28.000 16,0.000 28.000 16,0.000 20.000 3,0.000 13.000-10,0.000 12.000-11,0.000 13.000-9,-2.000 12.000-8,-3.000 13.000-6,-3.000 12.000-6,-2.000 13.000-6,-3.000 4.000-2,1.000-3.000-2,-1.000-3.000 0,1.000-2.000-1,-1.000 0.000-8,1.000 7.000-18,-1.000 6.000-16,1.000 7.000-16,-3.000-6.000-6,-2.000-15.000 7,-3.000-15.000 7,-3.000-16.000 7,-1.000-16.000 0,4.000-16.000-10,3.000-15.000-7,3.000-15.000-9</inkml:trace>
</inkml:ink>
</file>

<file path=ppt/ink/ink1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18"/>
    </inkml:context>
    <inkml:brush xml:id="br0">
      <inkml:brushProperty name="width" value="0.039593156427145" units="cm"/>
      <inkml:brushProperty name="height" value="0.039593156427145" units="cm"/>
      <inkml:brushProperty name="color" value="#00bff3"/>
      <inkml:brushProperty name="ignorePressure" value="0"/>
    </inkml:brush>
  </inkml:definitions>
  <inkml:trace contextRef="#ctx0" brushRef="#br0">67600.000 3150.000 555,'-46.000'-2.000'7,"10.000"-3.000"13,10.000-3.000 13,9.000-2.000 13,9.000-1.000 5,9.000 3.000-6,10.000 3.000-6,10.000 4.000-5,11.000-1.000-5,17.000-3.000-2,15.000-3.000-3,16.000-2.000-2,10.000-3.000-3,7.000 1.000-3,6.000-1.000-2,7.000 1.000-3,0.000 2.000-4,-2.000 7.000-7,-3.000 6.000-5,-3.000 7.000-7,-7.000 4.000-2,-9.000 3.000 1,-10.000 3.000 0,-8.000 4.000 1,-11.000 1.000-8,-8.000 0.000-15,-10.000 0.000-15,-9.000 0.000-17</inkml:trace>
</inkml:ink>
</file>

<file path=ppt/ink/ink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3"/>
    </inkml:context>
    <inkml:brush xml:id="br0">
      <inkml:brushProperty name="width" value="0.0598684400320053" units="cm"/>
      <inkml:brushProperty name="height" value="0.0598684400320053" units="cm"/>
      <inkml:brushProperty name="color" value="#f2395b"/>
      <inkml:brushProperty name="ignorePressure" value="0"/>
    </inkml:brush>
  </inkml:definitions>
  <inkml:trace contextRef="#ctx0" brushRef="#br0">47150.000 47750.000 367,'-69.000'23.000'0,"13.000"-3.000"0,12.000-3.000 0,13.000-2.000 0,7.000-1.000 5,4.000 3.000 9,3.000 3.000 9,3.000 4.000 9,10.000-3.000 9,20.000-5.000 7,18.000-7.000 8,20.000-5.000 6,13.000-4.000 0,9.000 0.000-9,10.000 0.000-8,10.000 0.000-8,11.000 0.000-6,17.000 0.000-5,15.000 0.000-3,16.000 0.000-4,15.000-5.000-3,16.000-9.000-2,15.000-10.000-3,17.000-8.000-2,8.000-8.000-3,4.000-2.000-7,3.000-3.000-4,3.000-3.000-6,-8.000 1.000-3,-19.000 6.000-3,-18.000 7.000-1,-19.000 6.000-3,-19.000 6.000-3,-19.000 6.000-6,-18.000 7.000-6,-19.000 6.000-5,-18.000 6.000-3,-15.000 6.000 0,-15.000 7.000 0,-16.000 6.000-1,-15.000 4.000 0,-11.000 4.000-1,-14.000 3.000-1,-11.000 3.000 0</inkml:trace>
</inkml:ink>
</file>

<file path=ppt/ink/ink1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18"/>
    </inkml:context>
    <inkml:brush xml:id="br0">
      <inkml:brushProperty name="width" value="0.0399524196982384" units="cm"/>
      <inkml:brushProperty name="height" value="0.0399524196982384" units="cm"/>
      <inkml:brushProperty name="color" value="#00bff3"/>
      <inkml:brushProperty name="ignorePressure" value="0"/>
    </inkml:brush>
  </inkml:definitions>
  <inkml:trace contextRef="#ctx0" brushRef="#br0">68200.000 2400.000 550,'-44.000'-57.000'59,"13.000"39.000"2,12.000 36.000 5,13.000 39.000 2,6.000 25.000-4,0.000 17.000-13,0.000 15.000-13,0.000 16.000-14,0.000 9.000-10,0.000 3.000-9,0.000 3.000-10,0.000 4.000-9,0.000-6.000-2,0.000-11.000 2,0.000-14.000 4,0.000-11.000 2,0.000-14.000-4,0.000-11.000-13,0.000-14.000-12,0.000-11.000-12,-2.000-11.000-7,-3.000-5.000 0,-3.000-7.000 0,-2.000-5.000 0</inkml:trace>
</inkml:ink>
</file>

<file path=ppt/ink/ink1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19"/>
    </inkml:context>
    <inkml:brush xml:id="br0">
      <inkml:brushProperty name="width" value="0.0404392778873444" units="cm"/>
      <inkml:brushProperty name="height" value="0.0404392778873444" units="cm"/>
      <inkml:brushProperty name="color" value="#00bff3"/>
      <inkml:brushProperty name="ignorePressure" value="0"/>
    </inkml:brush>
  </inkml:definitions>
  <inkml:trace contextRef="#ctx0" brushRef="#br0">69850.000 2300.000 544,'-46.000'1.000'9,"10.000"4.000"21,10.000 3.000 19,9.000 3.000 21,6.000 9.000 2,3.000 16.000-12,3.000 15.000-14,4.000 17.000-13,2.000 7.000-8,4.000 0.000-5,3.000 0.000-3,3.000 0.000-5,-2.000 3.000-3,-6.000 6.000-5,-6.000 7.000-5,-6.000 6.000-4,-6.000 3.000-6,-2.000 0.000-5,-3.000 0.000-7,-3.000 0.000-5,-4.000-5.000-4,-3.000-9.000 0,-3.000-10.000 0,-2.000-8.000 0,0.000-11.000-1,7.000-8.000-3,6.000-10.000-1,7.000-9.000-3</inkml:trace>
</inkml:ink>
</file>

<file path=ppt/ink/ink1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19"/>
    </inkml:context>
    <inkml:brush xml:id="br0">
      <inkml:brushProperty name="width" value="0.0318791158497334" units="cm"/>
      <inkml:brushProperty name="height" value="0.0318791158497334" units="cm"/>
      <inkml:brushProperty name="color" value="#00bff3"/>
      <inkml:brushProperty name="ignorePressure" value="0"/>
    </inkml:brush>
  </inkml:definitions>
  <inkml:trace contextRef="#ctx0" brushRef="#br0">69750.000 3150.000 690,'48.000'-24.000'16,"-3.000"4.000"-4,-3.000 3.000-4,-2.000 3.000-3,-1.000 1.000 4,3.000 1.000 15,3.000-1.000 14,4.000 1.000 15,-1.000 1.000 1,-3.000 3.000-12,-3.000 3.000-14,-2.000 4.000-11,-3.000 2.000-13,1.000 4.000-12,-1.000 3.000-12,1.000 3.000-11</inkml:trace>
</inkml:ink>
</file>

<file path=ppt/ink/ink1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19"/>
    </inkml:context>
    <inkml:brush xml:id="br0">
      <inkml:brushProperty name="width" value="0.0462256707251072" units="cm"/>
      <inkml:brushProperty name="height" value="0.0462256707251072" units="cm"/>
      <inkml:brushProperty name="color" value="#00bff3"/>
      <inkml:brushProperty name="ignorePressure" value="0"/>
    </inkml:brush>
  </inkml:definitions>
  <inkml:trace contextRef="#ctx0" brushRef="#br0">70700.000 2150.000 475,'-22.000'-33.000'58,"6.000"34.000"7,7.000 35.000 8,6.000 35.000 7,1.000 19.000-4,-3.000 7.000-14,-3.000 6.000-17,-2.000 7.000-15,-5.000 15.000-11,-2.000 25.000-7,-3.000 25.000-7,-3.000 25.000-8,-1.000 7.000-5,4.000-8.000-2,3.000-10.000-4,3.000-9.000-2,1.000-9.000-6,1.000-5.000-10,-1.000-7.000-10,1.000-5.000-9,1.000-17.000-4,3.000-24.000 5,3.000-26.000 4,4.000-24.000 4,-1.000-17.000 3,-3.000-5.000 2,-3.000-7.000 1,-2.000-5.000 1</inkml:trace>
</inkml:ink>
</file>

<file path=ppt/ink/ink1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19"/>
    </inkml:context>
    <inkml:brush xml:id="br0">
      <inkml:brushProperty name="width" value="0.0306265186518431" units="cm"/>
      <inkml:brushProperty name="height" value="0.0306265186518431" units="cm"/>
      <inkml:brushProperty name="color" value="#00bff3"/>
      <inkml:brushProperty name="ignorePressure" value="0"/>
    </inkml:brush>
  </inkml:definitions>
  <inkml:trace contextRef="#ctx0" brushRef="#br0">71000.000 2400.000 718,'34.000'-90.000'16,"19.000"23.000"14,19.000 22.000 15,19.000 22.000 15,9.000 10.000-3,0.000 1.000-15,0.000-1.000-18,0.000 1.000-16,-2.000 2.000-11,-3.000 7.000-2,-3.000 6.000-2,-2.000 7.000-4,-11.000 2.000-2,-15.000 1.000-2,-15.000-1.000-4,-16.000 1.000-2,-8.000-1.000-7,0.000 1.000-10,0.000-1.000-10,0.000 1.000-11</inkml:trace>
</inkml:ink>
</file>

<file path=ppt/ink/ink1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0"/>
    </inkml:context>
    <inkml:brush xml:id="br0">
      <inkml:brushProperty name="width" value="0.0403416454792023" units="cm"/>
      <inkml:brushProperty name="height" value="0.0403416454792023" units="cm"/>
      <inkml:brushProperty name="color" value="#00bff3"/>
      <inkml:brushProperty name="ignorePressure" value="0"/>
    </inkml:brush>
  </inkml:definitions>
  <inkml:trace contextRef="#ctx0" brushRef="#br0">71950.000 1450.000 545,'-46.000'-18.000'54,"10.000"17.000"6,10.000 15.000 7,9.000 16.000 7,4.000 15.000-5,1.000 16.000-15,-1.000 15.000-15,1.000 17.000-14,1.000 11.000-14,3.000 10.000-10,3.000 10.000-10,4.000 9.000-10,-4.000 12.000-8,-9.000 16.000-4,-10.000 15.000-4,-8.000 17.000-4,-3.000-12.000-5,7.000-37.000-8,6.000-38.000-6,7.000-37.000-7</inkml:trace>
</inkml:ink>
</file>

<file path=ppt/ink/ink1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0"/>
    </inkml:context>
    <inkml:brush xml:id="br0">
      <inkml:brushProperty name="width" value="0.0374290943145752" units="cm"/>
      <inkml:brushProperty name="height" value="0.0374290943145752" units="cm"/>
      <inkml:brushProperty name="color" value="#00bff3"/>
      <inkml:brushProperty name="ignorePressure" value="0"/>
    </inkml:brush>
  </inkml:definitions>
  <inkml:trace contextRef="#ctx0" brushRef="#br0">72800.000 2950.000 587,'50.000'0.000'102,"0.000"0.000"-20,0.000 0.000-19,0.000 0.000-20,4.000 0.000-11,10.000 0.000-4,10.000 0.000-5,9.000 0.000-3,6.000 0.000-7,3.000 0.000-7,3.000 0.000-7,4.000 0.000-8,-3.000 3.000-6,-5.000 6.000-5,-7.000 7.000-3,-5.000 6.000-4,-8.000 1.000-7,-5.000-3.000-7,-7.000-3.000-10,-5.000-2.000-7</inkml:trace>
</inkml:ink>
</file>

<file path=ppt/ink/ink1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0"/>
    </inkml:context>
    <inkml:brush xml:id="br0">
      <inkml:brushProperty name="width" value="0.0368749834597111" units="cm"/>
      <inkml:brushProperty name="height" value="0.0368749834597111" units="cm"/>
      <inkml:brushProperty name="color" value="#00bff3"/>
      <inkml:brushProperty name="ignorePressure" value="0"/>
    </inkml:brush>
  </inkml:definitions>
  <inkml:trace contextRef="#ctx0" brushRef="#br0">72650.000 3650.000 596,'-61.000'0.000'10,"28.000"0.000"18,28.000 0.000 20,29.000 0.000 19,22.000 0.000 4,20.000 0.000-12,18.000 0.000-12,20.000 0.000-11,11.000 1.000-12,7.000 4.000-12,6.000 3.000-10,7.000 3.000-13,2.000 1.000-3,1.000 1.000 2,-1.000-1.000 3,1.000 1.000 2,-10.000-3.000-4,-19.000-2.000-11,-18.000-3.000-10,-19.000-3.000-12,-13.000-1.000-6,-6.000 4.000-2,-6.000 3.000-3,-6.000 3.000-1</inkml:trace>
</inkml:ink>
</file>

<file path=ppt/ink/ink1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1"/>
    </inkml:context>
    <inkml:brush xml:id="br0">
      <inkml:brushProperty name="width" value="0.0495510175824165" units="cm"/>
      <inkml:brushProperty name="height" value="0.0495510175824165" units="cm"/>
      <inkml:brushProperty name="color" value="#00bff3"/>
      <inkml:brushProperty name="ignorePressure" value="0"/>
    </inkml:brush>
  </inkml:definitions>
  <inkml:trace contextRef="#ctx0" brushRef="#br0">76900.000 2250.000 443,'-47.000'1.000'6,"6.000"4.000"12,7.000 3.000 12,6.000 3.000 12,-1.000 4.000 5,-5.000 7.000-1,-7.000 6.000-3,-5.000 7.000-2,-4.000 7.000-3,0.000 9.000-6,0.000 10.000-6,0.000 10.000-5,-2.000 7.000-4,-3.000 6.000-2,-3.000 7.000-1,-2.000 6.000-1,-6.000 6.000-3,-6.000 6.000-6,-6.000 7.000-6,-6.000 6.000-4,-1.000-2.000-6,7.000-9.000-6,6.000-10.000-6,7.000-8.000-6,22.000-33.000-8,42.000-52.000-11,40.000-53.000-10,41.000-53.000-11,16.000-24.000 2,-5.000 6.000 14,-7.000 7.000 13,-5.000 6.000 15,-6.000 7.000 10,-3.000 10.000 8,-3.000 10.000 8,-2.000 9.000 8,-6.000 10.000 5,-6.000 14.000 3,-6.000 11.000 2,-6.000 14.000 3,-6.000 11.000 8,-2.000 14.000 13,-3.000 11.000 12,-3.000 14.000 13,-4.000 11.000 1,-3.000 14.000-10,-3.000 11.000-10,-2.000 14.000-10,-3.000 3.000-7,1.000-2.000-5,-1.000-3.000-4,1.000-3.000-5,-1.000-7.000-5,1.000-9.000-6,-1.000-10.000-5,1.000-8.000-7,5.000-11.000-7,14.000-8.000-9,11.000-10.000-8,14.000-9.000-9,5.000-20.000-3,1.000-27.000 0,-1.000-28.000 2,1.000-28.000 2,1.000-21.000 1,3.000-12.000 2,3.000-13.000 3,4.000-12.000 2,-4.000 2.000 3,-9.000 20.000 3,-10.000 18.000 2,-8.000 20.000 4,-8.000 16.000 6,-2.000 16.000 9,-3.000 15.000 10,-3.000 17.000 10,-4.000 17.000 12,-3.000 23.000 16,-3.000 22.000 15,-2.000 22.000 15,-5.000 15.000 1,-2.000 9.000-15,-3.000 10.000-15,-3.000 10.000-15,-6.000 4.000-9,-5.000 0.000-2,-7.000 0.000-2,-5.000 0.000-3,-6.000-4.000-6,-3.000-5.000-9,-3.000-7.000-8,-2.000-5.000-10,-1.000-9.000-7,3.000-9.000-2,3.000-10.000-4,4.000-8.000-3,5.000-18.000-4,10.000-25.000-1,10.000-25.000-4,9.000-25.000-1,9.000-18.000 1,9.000-8.000 9,10.000-10.000 6,10.000-9.000 9,5.000 2.000 5,4.000 17.000 3,3.000 15.000 4,3.000 16.000 3,-2.000 9.000 3,-6.000 3.000 2,-6.000 3.000 3,-6.000 4.000 2,-4.000 4.000 1,1.000 6.000-1,-1.000 7.000 0,1.000 6.000-1,-1.000 3.000-3,1.000 0.000-3,-1.000 0.000-5,1.000 0.000-4,-1.000 0.000-4,1.000 0.000-3,-1.000 0.000-4,1.000 0.000-2</inkml:trace>
</inkml:ink>
</file>

<file path=ppt/ink/ink1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1"/>
    </inkml:context>
    <inkml:brush xml:id="br0">
      <inkml:brushProperty name="width" value="0.0552734695374966" units="cm"/>
      <inkml:brushProperty name="height" value="0.0552734695374966" units="cm"/>
      <inkml:brushProperty name="color" value="#00bff3"/>
      <inkml:brushProperty name="ignorePressure" value="0"/>
    </inkml:brush>
  </inkml:definitions>
  <inkml:trace contextRef="#ctx0" brushRef="#br0">78850.000 1800.000 398,'-22.000'-135.000'3,"6.000"32.000"9,7.000 31.000 6,6.000 32.000 9,-1.000 30.000 9,-5.000 32.000 12,-7.000 31.000 11,-5.000 32.000 13,-4.000 21.000-1,0.000 13.000-11,0.000 12.000-12,0.000 13.000-11,1.000 15.000-10,4.000 19.000-5,3.000 19.000-6,3.000 19.000-7,-2.000 10.000-1,-6.000 4.000-1,-6.000 3.000 2,-6.000 3.000 0,-6.000-2.000-6,-2.000-6.000-12,-3.000-6.000-13,-3.000-6.000-13,1.000-4.000-9,6.000 1.000-5,7.000-1.000-4,6.000 1.000-6,4.000-21.000-2,4.000-41.000 0,3.000-40.000 0,3.000-40.000 0</inkml:trace>
</inkml:ink>
</file>

<file path=ppt/ink/ink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3"/>
    </inkml:context>
    <inkml:brush xml:id="br0">
      <inkml:brushProperty name="width" value="0.0388192497193813" units="cm"/>
      <inkml:brushProperty name="height" value="0.0388192497193813" units="cm"/>
      <inkml:brushProperty name="color" value="#f2395b"/>
      <inkml:brushProperty name="ignorePressure" value="0"/>
    </inkml:brush>
  </inkml:definitions>
  <inkml:trace contextRef="#ctx0" brushRef="#br0">49500.000 50050.000 566,'0.000'-72.000'-1,"0.000"6.000"-4,0.000 7.000-2,0.000 6.000-4,1.000 4.000 0,4.000 4.000 3,3.000 3.000 2,3.000 3.000 3,-1.000-4.000 3,-2.000-8.000 3,-3.000-10.000 3,-3.000-9.000 3,-6.000-5.000 4,-5.000 0.000 3,-7.000 0.000 4,-5.000 0.000 3,-8.000 4.000 0,-5.000 10.000-3,-7.000 10.000-2,-5.000 9.000-3,-9.000 9.000-2,-9.000 9.000 0,-10.000 10.000 0,-8.000 10.000-1,-6.000 11.000 0,1.000 17.000 1,-1.000 15.000 1,1.000 16.000 0,4.000 13.000 1,9.000 14.000 1,10.000 11.000 1,10.000 14.000 1,8.000 3.000 0,10.000-2.000-2,10.000-3.000-1,9.000-3.000-1,12.000-7.000-2,16.000-9.000 0,15.000-10.000-2,17.000-8.000 0,13.000-8.000-1,13.000-2.000 0,12.000-3.000 0,13.000-3.000-1,4.000-4.000-2,-3.000-3.000-5,-3.000-3.000-4,-2.000-2.000-5,-9.000-1.000-1,-12.000 3.000-1,-13.000 3.000 2,-12.000 4.000 0,-12.000 4.000 1,-8.000 6.000 2,-10.000 7.000 1,-9.000 6.000 2,-15.000 4.000 1,-18.000 4.000-1,-19.000 3.000-1,-18.000 3.000 1,-14.000-1.000-2,-5.000-2.000 0,-7.000-3.000 0,-5.000-3.000-1,-1.000-7.000 1,6.000-9.000-1,7.000-10.000 2,6.000-8.000 0,6.000-14.000 1,6.000-15.000 2,7.000-15.000 2,6.000-16.000 2,7.000-15.000 0,10.000-11.000 1,10.000-14.000 1,9.000-11.000 0,18.000-17.000 0,29.000-18.000 1,28.000-19.000 0,28.000-18.000 0,18.000-14.000-4,10.000-5.000-10,10.000-7.000-11,9.000-5.000-9,1.000-8.000-6,-6.000-5.000 0,-6.000-7.000 0,-6.000-5.000-1,-10.000 2.000 0,-12.000 13.000 0,-13.000 12.000-1,-12.000 13.000 0,-13.000 16.000 1,-12.000 23.000 2,-13.000 22.000 3,-12.000 22.000 2</inkml:trace>
</inkml:ink>
</file>

<file path=ppt/ink/ink1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2"/>
    </inkml:context>
    <inkml:brush xml:id="br0">
      <inkml:brushProperty name="width" value="0.0423051863908768" units="cm"/>
      <inkml:brushProperty name="height" value="0.0423051863908768" units="cm"/>
      <inkml:brushProperty name="color" value="#00bff3"/>
      <inkml:brushProperty name="ignorePressure" value="0"/>
    </inkml:brush>
  </inkml:definitions>
  <inkml:trace contextRef="#ctx0" brushRef="#br0">78750.000 2950.000 520,'50.000'1.000'29,"0.000"4.000"8,0.000 3.000 10,0.000 3.000 8,1.000 4.000 1,4.000 7.000-6,3.000 6.000-8,3.000 7.000-6,-1.000 2.000-5,-2.000 1.000-5,-3.000-1.000-5,-3.000 1.000-3,-6.000 1.000-8,-5.000 3.000-8,-7.000 3.000-9,-5.000 4.000-10,-17.000-3.000-4,-24.000-5.000 2,-26.000-7.000 0,-24.000-5.000 0,-15.000-4.000 1,-3.000 0.000-3,-3.000 0.000-2,-2.000 0.000-1,2.000-2.000 0,9.000-3.000 4,10.000-3.000 4,10.000-2.000 3,19.000-3.000 7,32.000 1.000 11,31.000-1.000 10,32.000 1.000 11,11.000-3.000 3,-5.000-2.000-4,-7.000-3.000-5,-5.000-3.000-4,-6.000-1.000-3,-3.000 4.000-1,-3.000 3.000-2,-2.000 3.000-2,-5.000 3.000 0,-2.000 3.000 1,-3.000 3.000 0,-3.000 4.000 2,-6.000 2.000 1,-5.000 4.000 1,-7.000 3.000 2,-5.000 3.000 2,-15.000 1.000-5,-22.000 1.000-10,-22.000-1.000-13,-21.000 1.000-10,-15.000-1.000-7,-6.000 1.000-1,-6.000-1.000-3,-6.000 1.000-1,1.000-3.000-1,9.000-2.000-2,10.000-3.000 0,10.000-3.000-1</inkml:trace>
</inkml:ink>
</file>

<file path=ppt/ink/ink1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3"/>
    </inkml:context>
    <inkml:brush xml:id="br0">
      <inkml:brushProperty name="width" value="0.0500269085168839" units="cm"/>
      <inkml:brushProperty name="height" value="0.0500269085168839" units="cm"/>
      <inkml:brushProperty name="color" value="#00bff3"/>
      <inkml:brushProperty name="ignorePressure" value="0"/>
    </inkml:brush>
  </inkml:definitions>
  <inkml:trace contextRef="#ctx0" brushRef="#br0">80350.000 2700.000 439,'-24.000'78.000'143,"4.000"6.000"-32,3.000 7.000-31,3.000 6.000-32,1.000-1.000-18,1.000-5.000-4,-1.000-7.000-4,1.000-5.000-4,-1.000-4.000-3,1.000 0.000 0,-1.000 0.000 0,1.000 0.000 0,2.000-2.000-3,7.000-3.000-5,6.000-3.000-3,7.000-2.000-6,7.000-9.000-6,9.000-12.000-8,10.000-13.000-9,10.000-12.000-8,2.000-16.000-2,-3.000-19.000 3,-3.000-18.000 3,-2.000-19.000 4,-5.000-15.000 3,-2.000-8.000 4,-3.000-10.000 4,-3.000-9.000 4,-2.000-7.000 3,0.000-3.000 3,0.000-3.000 2,0.000-2.000 1,-2.000 5.000 3,-3.000 16.000 0,-3.000 15.000 1,-2.000 17.000 1,-11.000 8.000 0,-15.000 4.000 1,-15.000 3.000 1,-16.000 3.000 1,-7.000 4.000-3,4.000 7.000-5,3.000 6.000-6,3.000 7.000-5</inkml:trace>
</inkml:ink>
</file>

<file path=ppt/ink/ink1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3"/>
    </inkml:context>
    <inkml:brush xml:id="br0">
      <inkml:brushProperty name="width" value="0.0529282800853252" units="cm"/>
      <inkml:brushProperty name="height" value="0.0529282800853252" units="cm"/>
      <inkml:brushProperty name="color" value="#00bff3"/>
      <inkml:brushProperty name="ignorePressure" value="0"/>
    </inkml:brush>
  </inkml:definitions>
  <inkml:trace contextRef="#ctx0" brushRef="#br0">81350.000 2000.000 415,'23.000'25.000'38,"-3.000"0.000"10,-3.000 0.000 9,-2.000 0.000 9,-3.000 3.000 0,1.000 6.000-9,-1.000 7.000-7,1.000 6.000-10,-3.000 9.000-6,-2.000 13.000-5,-3.000 12.000-6,-3.000 13.000-4,-7.000 9.000-4,-9.000 6.000-3,-10.000 7.000-1,-8.000 6.000-3,-11.000 3.000-1,-8.000 0.000-4,-10.000 0.000-1,-9.000 0.000-4,-2.000-8.000-4,6.000-16.000-7,7.000-15.000-7,6.000-15.000-7,7.000-21.000-14,10.000-25.000-20,10.000-25.000-20,9.000-25.000-20</inkml:trace>
</inkml:ink>
</file>

<file path=ppt/ink/ink1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3"/>
    </inkml:context>
    <inkml:brush xml:id="br0">
      <inkml:brushProperty name="width" value="0.0371172949671745" units="cm"/>
      <inkml:brushProperty name="height" value="0.0371172949671745" units="cm"/>
      <inkml:brushProperty name="color" value="#00bff3"/>
      <inkml:brushProperty name="ignorePressure" value="0"/>
    </inkml:brush>
  </inkml:definitions>
  <inkml:trace contextRef="#ctx0" brushRef="#br0">81000.000 3500.000 592,'29.000'-75.000'0,"10.000"0.000"0,10.000 0.000 0,9.000 0.000 0,6.000 3.000 3,3.000 6.000 7,3.000 7.000 7,4.000 6.000 6,4.000 4.000 5,6.000 4.000 5,7.000 3.000 4,6.000 3.000 4,6.000 4.000 0,6.000 7.000-3,7.000 6.000-4,6.000 7.000-4,-4.000 4.000-4,-11.000 3.000-5,-14.000 3.000-6,-11.000 4.000-4</inkml:trace>
</inkml:ink>
</file>

<file path=ppt/ink/ink1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3"/>
    </inkml:context>
    <inkml:brush xml:id="br0">
      <inkml:brushProperty name="width" value="0.059048667550087" units="cm"/>
      <inkml:brushProperty name="height" value="0.059048667550087" units="cm"/>
      <inkml:brushProperty name="color" value="#00bff3"/>
      <inkml:brushProperty name="ignorePressure" value="0"/>
    </inkml:brush>
  </inkml:definitions>
  <inkml:trace contextRef="#ctx0" brushRef="#br0">82800.000 1600.000 372,'-2.000'-54.000'26,"-3.000"45.000"24,-3.000 43.000 22,-2.000 45.000 23,-3.000 22.000 3,1.000 4.000-20,-1.000 3.000-17,1.000 3.000-19,-3.000 12.000-12,-2.000 22.000-4,-3.000 22.000-4,-3.000 23.000-5,-6.000 11.000-7,-5.000 4.000-10,-7.000 3.000-9,-5.000 3.000-11,-4.000-1.000-9,0.000-2.000-8,0.000-3.000-8,0.000-3.000-7,1.000-9.000-2,4.000-11.000 3,3.000-14.000 3,3.000-11.000 4,4.000-22.000 2,7.000-27.000-3,6.000-28.000-1,7.000-28.000-2</inkml:trace>
</inkml:ink>
</file>

<file path=ppt/ink/ink1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4"/>
    </inkml:context>
    <inkml:brush xml:id="br0">
      <inkml:brushProperty name="width" value="0.0469046458601952" units="cm"/>
      <inkml:brushProperty name="height" value="0.0469046458601952" units="cm"/>
      <inkml:brushProperty name="color" value="#00bff3"/>
      <inkml:brushProperty name="ignorePressure" value="0"/>
    </inkml:brush>
  </inkml:definitions>
  <inkml:trace contextRef="#ctx0" brushRef="#br0">83350.000 1400.000 469,'54.000'-22.000'138,"10.000"6.000"-26,10.000 7.000-27,9.000 6.000-26,1.000 4.000-17,-6.000 4.000-8,-6.000 3.000-8,-6.000 3.000-7,-2.000-1.000-8,3.000-2.000-7,3.000-3.000-6,4.000-3.000-8,-3.000-2.000-4,-5.000 0.000-4,-7.000 0.000-3,-5.000 0.000-3,-8.000-4.000-11,-5.000-5.000-19,-7.000-7.000-18,-5.000-5.000-20</inkml:trace>
</inkml:ink>
</file>

<file path=ppt/ink/ink1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7:24"/>
    </inkml:context>
    <inkml:brush xml:id="br0">
      <inkml:brushProperty name="width" value="0.0485289096832275" units="cm"/>
      <inkml:brushProperty name="height" value="0.0485289096832275" units="cm"/>
      <inkml:brushProperty name="color" value="#00bff3"/>
      <inkml:brushProperty name="ignorePressure" value="0"/>
    </inkml:brush>
  </inkml:definitions>
  <inkml:trace contextRef="#ctx0" brushRef="#br0">84150.000 550.000 453,'-25.000'-27.000'0,"0.000"-3.000"0,0.000-3.000 0,0.000-2.000 0,3.000 8.000 14,6.000 22.000 29,7.000 22.000 29,6.000 23.000 28,3.000 20.000 4,0.000 23.000-24,0.000 22.000-22,0.000 22.000-22,0.000 12.000-16,0.000 3.000-7,0.000 3.000-7,0.000 4.000-7,-4.000 4.000-10,-5.000 6.000-13,-7.000 7.000-14,-5.000 6.000-13,-3.000-13.000-10,4.000-31.000-6,3.000-31.000-6,3.000-31.000-7</inkml:trace>
</inkml:ink>
</file>

<file path=ppt/ink/ink1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04"/>
    </inkml:context>
    <inkml:brush xml:id="br0">
      <inkml:brushProperty name="width" value="0.0482043102383614" units="cm"/>
      <inkml:brushProperty name="height" value="0.0482043102383614" units="cm"/>
      <inkml:brushProperty name="color" value="#00bff3"/>
      <inkml:brushProperty name="ignorePressure" value="0"/>
    </inkml:brush>
  </inkml:definitions>
  <inkml:trace contextRef="#ctx0" brushRef="#br0">31850.000 22600.000 456,'-94.000'20.000'3,"13.000"-9.000"8,12.000-10.000 6,13.000-8.000 7,15.000-4.000 8,19.000 3.000 10,19.000 3.000 9,19.000 4.000 10,16.000 1.000-1,17.000 0.000-11,15.000 0.000-11,16.000 0.000-12,13.000-2.000-6,14.000-3.000-3,11.000-3.000-2,14.000-2.000-2,10.000-3.000-2,9.000 1.000-1,10.000-1.000 0,10.000 1.000 0,10.000 1.000-1,13.000 3.000-2,12.000 3.000-3,13.000 4.000-1,6.000 1.000-2,0.000 0.000-2,0.000 0.000 0,0.000 0.000-1,0.000 1.000 0,0.000 4.000 0,0.000 3.000 1,0.000 3.000 0,0.000-1.000-1,0.000-2.000-2,0.000-3.000-3,0.000-3.000-3,-5.000-2.000-1,-9.000 0.000-1,-10.000 0.000-1,-8.000 0.000-1,-11.000 0.000-1,-8.000 0.000-1,-10.000 0.000-1,-9.000 0.000 0,-12.000-4.000-3,-11.000-5.000-4,-14.000-7.000-3,-11.000-5.000-3,-15.000-1.000-3,-16.000 6.000 1,-15.000 7.000 1,-15.000 6.000-1</inkml:trace>
</inkml:ink>
</file>

<file path=ppt/ink/ink1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05"/>
    </inkml:context>
    <inkml:brush xml:id="br0">
      <inkml:brushProperty name="width" value="0.0386513359844685" units="cm"/>
      <inkml:brushProperty name="height" value="0.0386513359844685" units="cm"/>
      <inkml:brushProperty name="color" value="#00bff3"/>
      <inkml:brushProperty name="ignorePressure" value="0"/>
    </inkml:brush>
  </inkml:definitions>
  <inkml:trace contextRef="#ctx0" brushRef="#br0">32300.000 21600.000 569,'-27.000'-21.000'68,"-3.000"10.000"-6,-3.000 10.000-6,-2.000 9.000-6,-6.000 12.000-8,-6.000 16.000-6,-6.000 15.000-9,-6.000 17.000-7,-7.000 10.000-5,-6.000 6.000-4,-6.000 7.000-2,-6.000 6.000-3,-4.000 1.000-2,1.000-3.000-4,-1.000-3.000-2,1.000-2.000-2,2.000-5.000-2,7.000-2.000 1,6.000-3.000 2,7.000-3.000 1,2.000-4.000 0,1.000-3.000 2,-1.000-3.000 1,1.000-2.000 1,4.000-6.000 1,9.000-6.000 1,10.000-6.000 0,10.000-6.000 1,11.000-2.000 0,17.000 3.000-1,15.000 3.000-2,16.000 4.000 0,12.000-1.000-1,9.000-3.000 1,10.000-3.000 0,10.000-2.000 1,8.000-5.000 0,10.000-2.000-1,10.000-3.000 0,9.000-3.000-1,7.000-1.000-1,7.000 4.000-1,6.000 3.000-3,7.000 3.000-1,7.000 1.000-6,9.000 1.000-7,10.000-1.000-7,10.000 1.000-8,-7.000-4.000-4,-22.000-6.000 2,-22.000-6.000 2,-21.000-6.000 2,-17.000-6.000-3,-8.000-2.000-6,-10.000-3.000-6,-9.000-3.000-5</inkml:trace>
</inkml:ink>
</file>

<file path=ppt/ink/ink1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05"/>
    </inkml:context>
    <inkml:brush xml:id="br0">
      <inkml:brushProperty name="width" value="0.0436030142009258" units="cm"/>
      <inkml:brushProperty name="height" value="0.0436030142009258" units="cm"/>
      <inkml:brushProperty name="color" value="#00bff3"/>
      <inkml:brushProperty name="ignorePressure" value="0"/>
    </inkml:brush>
  </inkml:definitions>
  <inkml:trace contextRef="#ctx0" brushRef="#br0">35250.000 20000.000 504,'-22.000'-71.000'5,"6.000"10.000"12,7.000 10.000 9,6.000 9.000 12,3.000 15.000 7,0.000 22.000 5,0.000 22.000 5,0.000 23.000 4,-2.000 19.000-3,-3.000 19.000-10,-3.000 19.000-10,-2.000 19.000-10,-3.000 10.000-8,1.000 4.000-6,-1.000 3.000-6,1.000 3.000-6,-1.000-4.000-2,1.000-8.000 1,-1.000-10.000 1,1.000-9.000 1,1.000-7.000-3,3.000-3.000-5,3.000-3.000-7,4.000-2.000-5,-1.000-9.000-9,-3.000-12.000-10,-3.000-13.000-10,-2.000-12.000-11</inkml:trace>
</inkml:ink>
</file>

<file path=ppt/ink/ink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4"/>
    </inkml:context>
    <inkml:brush xml:id="br0">
      <inkml:brushProperty name="width" value="0.0397593714296818" units="cm"/>
      <inkml:brushProperty name="height" value="0.0397593714296818" units="cm"/>
      <inkml:brushProperty name="color" value="#f2395b"/>
      <inkml:brushProperty name="ignorePressure" value="0"/>
    </inkml:brush>
  </inkml:definitions>
  <inkml:trace contextRef="#ctx0" brushRef="#br0">49650.000 44500.000 553,'-22.000'-140.000'1,"6.000"23.000"1,7.000 22.000 3,6.000 22.000 0,1.000 13.000 7,-3.000 7.000 10,-3.000 6.000 9,-2.000 7.000 10,-1.000 18.000 5,3.000 31.000 0,3.000 32.000 2,4.000 31.000-1,-1.000 28.000-3,-3.000 25.000-8,-3.000 25.000-9,-2.000 25.000-8,-5.000 15.000-8,-2.000 7.000-8,-3.000 6.000-6,-3.000 7.000-9,-1.000 11.000-9,4.000 20.000-15,3.000 18.000-14,3.000 20.000-13,1.000-15.000-5,1.000-47.000 5,-1.000-47.000 5,1.000-46.000 4</inkml:trace>
</inkml:ink>
</file>

<file path=ppt/ink/ink1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06"/>
    </inkml:context>
    <inkml:brush xml:id="br0">
      <inkml:brushProperty name="width" value="0.0370081141591072" units="cm"/>
      <inkml:brushProperty name="height" value="0.0370081141591072" units="cm"/>
      <inkml:brushProperty name="color" value="#00bff3"/>
      <inkml:brushProperty name="ignorePressure" value="0"/>
    </inkml:brush>
  </inkml:definitions>
  <inkml:trace contextRef="#ctx0" brushRef="#br0">35050.000 20750.000 594,'29.000'-25.000'33,"10.000"0.000"5,10.000 0.000 6,9.000 0.000 5,4.000 1.000 0,1.000 4.000-8,-1.000 3.000-7,1.000 3.000-6,-3.000 3.000-6,-2.000 3.000-1,-3.000 3.000-1,-3.000 4.000-2,-4.000 1.000-10,-3.000 0.000-14,-3.000 0.000-17,-2.000 0.000-16,-5.000 0.000-10,-2.000 0.000-2,-3.000 0.000-3,-3.000 0.000-3</inkml:trace>
</inkml:ink>
</file>

<file path=ppt/ink/ink1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06"/>
    </inkml:context>
    <inkml:brush xml:id="br0">
      <inkml:brushProperty name="width" value="0.0495627298951149" units="cm"/>
      <inkml:brushProperty name="height" value="0.0495627298951149" units="cm"/>
      <inkml:brushProperty name="color" value="#00bff3"/>
      <inkml:brushProperty name="ignorePressure" value="0"/>
    </inkml:brush>
  </inkml:definitions>
  <inkml:trace contextRef="#ctx0" brushRef="#br0">36350.000 19250.000 443,'-22.000'-33.000'48,"6.000"34.000"11,7.000 35.000 14,6.000 35.000 12,-1.000 29.000-2,-5.000 25.000-15,-7.000 25.000-15,-5.000 25.000-17,-3.000 12.000-11,4.000 1.000-8,3.000-1.000-8,3.000 1.000-8,1.000 5.000-9,1.000 14.000-7,-1.000 11.000-9,1.000 14.000-7,1.000 5.000-9,3.000 1.000-5,3.000-1.000-8,4.000 1.000-5,1.000-23.000-3,0.000-43.000 2,0.000-44.000 3,0.000-43.000 1</inkml:trace>
</inkml:ink>
</file>

<file path=ppt/ink/ink1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06"/>
    </inkml:context>
    <inkml:brush xml:id="br0">
      <inkml:brushProperty name="width" value="0.0350976996123791" units="cm"/>
      <inkml:brushProperty name="height" value="0.0350976996123791" units="cm"/>
      <inkml:brushProperty name="color" value="#00bff3"/>
      <inkml:brushProperty name="ignorePressure" value="0"/>
    </inkml:brush>
  </inkml:definitions>
  <inkml:trace contextRef="#ctx0" brushRef="#br0">36950.000 19850.000 626,'4.000'-69.000'1,"10.000"13.000"1,10.000 12.000 2,9.000 13.000 1,7.000 7.000 6,7.000 4.000 11,6.000 3.000 12,7.000 3.000 11,7.000 1.000 2,9.000 1.000-4,10.000-1.000-6,10.000 1.000-6,-1.000 1.000-4,-9.000 3.000-4,-10.000 3.000-4,-8.000 4.000-4,-6.000 1.000-7,1.000 0.000-10,-1.000 0.000-9,1.000 0.000-10</inkml:trace>
</inkml:ink>
</file>

<file path=ppt/ink/ink1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06"/>
    </inkml:context>
    <inkml:brush xml:id="br0">
      <inkml:brushProperty name="width" value="0.0477362498641014" units="cm"/>
      <inkml:brushProperty name="height" value="0.0477362498641014" units="cm"/>
      <inkml:brushProperty name="color" value="#00bff3"/>
      <inkml:brushProperty name="ignorePressure" value="0"/>
    </inkml:brush>
  </inkml:definitions>
  <inkml:trace contextRef="#ctx0" brushRef="#br0">37850.000 18550.000 460,'-49.000'0.000'5,"4.000"0.000"8,3.000 0.000 8,3.000 0.000 10,4.000 6.000 9,7.000 13.000 13,6.000 12.000 12,7.000 13.000 13,4.000 18.000-3,3.000 26.000-15,3.000 24.000-15,4.000 26.000-16,-1.000 18.000-13,-3.000 13.000-7,-3.000 12.000-10,-2.000 13.000-7,-3.000 2.000-11,1.000-5.000-11,-1.000-7.000-11,1.000-5.000-11,-1.000-20.000-8,1.000-31.000-5,-1.000-31.000-5,1.000-31.000-5</inkml:trace>
</inkml:ink>
</file>

<file path=ppt/ink/ink1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35"/>
    </inkml:context>
    <inkml:brush xml:id="br0">
      <inkml:brushProperty name="width" value="0.0243324860930443" units="cm"/>
      <inkml:brushProperty name="height" value="0.0243324860930443" units="cm"/>
      <inkml:brushProperty name="color" value="#fed406"/>
      <inkml:brushProperty name="ignorePressure" value="0"/>
    </inkml:brush>
  </inkml:definitions>
  <inkml:trace contextRef="#ctx0" brushRef="#br0">87850.000 26550.000 904,'0.000'48.000'50,"0.000"-3.000"-18,0.000-3.000-19,0.000-2.000-18</inkml:trace>
</inkml:ink>
</file>

<file path=ppt/ink/ink1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36"/>
    </inkml:context>
    <inkml:brush xml:id="br0">
      <inkml:brushProperty name="width" value="0.0559845045208931" units="cm"/>
      <inkml:brushProperty name="height" value="0.0559845045208931" units="cm"/>
      <inkml:brushProperty name="color" value="#fed406"/>
      <inkml:brushProperty name="ignorePressure" value="0"/>
    </inkml:brush>
  </inkml:definitions>
  <inkml:trace contextRef="#ctx0" brushRef="#br0">84650.000 24600.000 392,'-8.000'-41.000'72,"-16.000"19.000"-7,-15.000 19.000-8,-15.000 19.000-7,-9.000 13.000-7,1.000 10.000-7,-1.000 10.000-8,1.000 9.000-7,-15.000 15.000-5,-28.000 22.000 0,-28.000 22.000-2,-27.000 23.000 0,-17.000 11.000-2,-3.000 4.000-2,-3.000 3.000-1,-2.000 3.000-2,0.000-4.000-1,7.000-8.000-2,6.000-10.000 0,7.000-9.000-2,8.000-4.000-1,14.000 4.000 0,11.000 3.000 1,14.000 3.000-1,10.000 3.000 0,9.000 3.000 0,10.000 3.000 0,10.000 4.000 1,5.000-4.000-1,4.000-9.000 1,3.000-10.000 0,3.000-8.000 0,4.000-12.000-1,7.000-12.000-2,6.000-13.000-2,7.000-12.000-2,4.000-10.000-1,3.000-6.000-1,3.000-6.000 0,4.000-6.000 0,10.000-7.000 2,19.000-6.000 8,19.000-6.000 7,19.000-6.000 6,21.000-4.000 3,26.000 1.000-2,24.000-1.000-2,26.000 1.000-2,21.000-3.000-3,19.000-2.000-1,19.000-3.000-3,19.000-3.000-2,13.000-4.000-2,10.000-3.000 1,10.000-3.000 1,9.000-2.000-1,1.000-3.000 1,-6.000 1.000-1,-6.000-1.000-1,-6.000 1.000-1,-13.000 2.000-1,-19.000 7.000-1,-18.000 6.000-3,-19.000 7.000-1,-16.000 4.000-1,-12.000 3.000-1,-13.000 3.000 0,-12.000 4.000 0,-15.000-1.000 0,-15.000-3.000 1,-15.000-3.000 1,-16.000-2.000 1,-16.000-12.000 1,-16.000-19.000 3,-15.000-18.000 1,-15.000-19.000 3,-11.000-12.000 1,-2.000-2.000-1,-3.000-3.000-1,-3.000-3.000-1,-2.000-9.000 0,0.000-11.000-1,0.000-14.000-1,0.000-11.000-2,0.000-11.000 1,0.000-5.000-1,0.000-7.000 1,0.000-5.000 0,-2.000-8.000-1,-3.000-5.000-3,-3.000-7.000-2,-2.000-5.000-2,-5.000-14.000-1,-2.000-18.000-1,-3.000-19.000-1,-3.000-18.000-1,-1.000-10.000-2,4.000 0.000-3,3.000 0.000-4,3.000 0.000-4,3.000 14.000-2,3.000 28.000 1,3.000 28.000-1,4.000 29.000 0,1.000 27.000 1,0.000 29.000 4,0.000 28.000 2,0.000 28.000 3,0.000 15.000-3,0.000 4.000-10,0.000 3.000-9,0.000 3.000-10</inkml:trace>
</inkml:ink>
</file>

<file path=ppt/ink/ink1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39"/>
    </inkml:context>
    <inkml:brush xml:id="br0">
      <inkml:brushProperty name="width" value="0.0528215132653713" units="cm"/>
      <inkml:brushProperty name="height" value="0.0528215132653713" units="cm"/>
      <inkml:brushProperty name="color" value="#fed406"/>
      <inkml:brushProperty name="ignorePressure" value="0"/>
    </inkml:brush>
  </inkml:definitions>
  <inkml:trace contextRef="#ctx0" brushRef="#br0">67350.000 33100.000 416,'37.000'-63.000'37,"-24.000"26.000"7,-26.000 24.000 7,-24.000 26.000 8,-20.000 19.000-3,-11.000 17.000-9,-14.000 15.000-11,-11.000 16.000-10,-17.000 15.000-6,-18.000 16.000-2,-19.000 15.000-3,-18.000 17.000-1,-12.000 8.000-2,-3.000 4.000-2,-3.000 3.000-1,-2.000 3.000-2,2.000-1.000-1,9.000-2.000-1,10.000-3.000-1,10.000-3.000 0,7.000-6.000-1,6.000-5.000-1,7.000-7.000-2,6.000-5.000-1,9.000-11.000 0,13.000-11.000-1,12.000-14.000 1,13.000-11.000-1,10.000-12.000 1,10.000-9.000 1,10.000-10.000 1,9.000-8.000 1,17.000-9.000 0,25.000-6.000 0,25.000-6.000-1,25.000-6.000 1,15.000-4.000 0,7.000 1.000-1,6.000-1.000-1,7.000 1.000-1,5.000 1.000 0,7.000 3.000 1,6.000 3.000 1,7.000 4.000 1,5.000 1.000 1,7.000 0.000 1,6.000 0.000 0,7.000 0.000 1,8.000-2.000 1,14.000-3.000 1,11.000-3.000 1,14.000-2.000 2,8.000-6.000-1,7.000-6.000-3,6.000-6.000-2,7.000-6.000-3,0.000-2.000 0,-2.000 3.000 0,-3.000 3.000 1,-3.000 4.000 1,-7.000-1.000-1,-9.000-3.000-1,-10.000-3.000-1,-8.000-2.000-2,-11.000-1.000-2,-8.000 3.000 0,-10.000 3.000-2,-9.000 4.000 0,-10.000 1.000-1,-9.000 0.000 2,-10.000 0.000 1,-8.000 0.000 2,-17.000-7.000 2,-21.000-11.000 4,-22.000-14.000 4,-22.000-11.000 4,-21.000-20.000 1,-18.000-24.000-4,-19.000-26.000-2,-18.000-24.000-5,-9.000-18.000-2,4.000-9.000-3,3.000-10.000-4,3.000-8.000-3,-1.000-14.000-3,-2.000-15.000-2,-3.000-15.000-3,-3.000-16.000-2,2.000-8.000-3,10.000 0.000-3,10.000 0.000-4,9.000 0.000-4,4.000 10.000-3,1.000 23.000-2,-1.000 22.000-3,1.000 22.000-3,4.000 27.000 3,9.000 35.000 8,10.000 35.000 9,10.000 34.000 8,2.000 17.000 1,-3.000 0.000-6,-3.000 0.000-5,-2.000 0.000-6</inkml:trace>
</inkml:ink>
</file>

<file path=ppt/ink/ink1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41"/>
    </inkml:context>
    <inkml:brush xml:id="br0">
      <inkml:brushProperty name="width" value="0.0542536191642284" units="cm"/>
      <inkml:brushProperty name="height" value="0.0542536191642284" units="cm"/>
      <inkml:brushProperty name="color" value="#fed406"/>
      <inkml:brushProperty name="ignorePressure" value="0"/>
    </inkml:brush>
  </inkml:definitions>
  <inkml:trace contextRef="#ctx0" brushRef="#br0">52000.000 26500.000 405,'0.000'-72.000'2,"0.000"6.000"6,0.000 7.000 4,0.000 6.000 6,-7.000 10.000 4,-11.000 17.000 6,-14.000 15.000 5,-11.000 16.000 6,-9.000 15.000 0,-3.000 16.000-5,-3.000 15.000-5,-2.000 17.000-5,-5.000 3.000-3,-2.000-5.000-2,-3.000-7.000-3,-3.000-5.000-1,-6.000-4.000-3,-5.000 0.000 0,-7.000 0.000-1,-5.000 0.000-1,-8.000 1.000 0,-5.000 4.000-1,-7.000 3.000 1,-5.000 3.000-1,-9.000 1.000 0,-9.000 1.000-4,-10.000-1.000-2,-8.000 1.000-2,-4.000 2.000-2,3.000 7.000-1,3.000 6.000 0,4.000 7.000 0,2.000 0.000 0,4.000-2.000 0,3.000-3.000 2,3.000-3.000 0,6.000-2.000 0,9.000 0.000 1,10.000 0.000 0,10.000 0.000 0,8.000-5.000 1,10.000-9.000 1,10.000-10.000 2,9.000-8.000 0,10.000-4.000 0,14.000 3.000-1,11.000 3.000 0,14.000 4.000-1,10.000-1.000-1,9.000-3.000-1,10.000-3.000 0,10.000-2.000-2,10.000-5.000 0,13.000-2.000 0,12.000-3.000 0,13.000-3.000 0,10.000-4.000 0,10.000-3.000-1,10.000-3.000 0,9.000-2.000 0,6.000-1.000-1,3.000 3.000 2,3.000 3.000 0,4.000 4.000 0,5.000-1.000 1,10.000-3.000 1,10.000-3.000-1,9.000-2.000 1,2.000-1.000 0,-2.000 3.000 0,-3.000 3.000-1,-3.000 4.000 0,-1.000 2.000 0,4.000 4.000 1,3.000 3.000 1,3.000 3.000 0,-1.000 3.000 0,-2.000 3.000 0,-3.000 3.000-2,-3.000 4.000-1,-7.000-1.000 0,-9.000-3.000-1,-10.000-3.000-1,-8.000-2.000 0,-8.000-5.000 0,-2.000-2.000-1,-3.000-3.000 1,-3.000-3.000 0,-9.000-6.000 0,-11.000-5.000 0,-14.000-7.000 0,-11.000-5.000 0,-12.000-17.000 3,-9.000-24.000 5,-10.000-26.000 7,-8.000-24.000 5,-11.000-10.000 2,-8.000 6.000-2,-10.000 7.000-3,-9.000 6.000-3,-7.000 3.000-2,-3.000 0.000 0,-3.000 0.000-2,-2.000 0.000-1,-1.000-2.000 0,3.000-3.000-2,3.000-3.000 0,4.000-2.000-1,1.000-5.000-1,0.000-2.000 0,0.000-3.000-2,0.000-3.000 0,-2.000-9.000 0,-3.000-11.000-1,-3.000-14.000 1,-2.000-11.000-1,-6.000-9.000 0,-6.000-3.000 0,-6.000-3.000-1,-6.000-2.000 0,-4.000 0.000-2,1.000 7.000-1,-1.000 6.000-3,1.000 7.000-2,2.000 4.000-3,7.000 3.000-5,6.000 3.000-3,7.000 4.000-5,4.000 5.000-4,3.000 10.000-2,3.000 10.000-4,4.000 9.000-4,1.000 10.000-4,0.000 14.000-9,0.000 11.000-7,0.000 14.000-8</inkml:trace>
</inkml:ink>
</file>

<file path=ppt/ink/ink1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44"/>
    </inkml:context>
    <inkml:brush xml:id="br0">
      <inkml:brushProperty name="width" value="0.0513982884585857" units="cm"/>
      <inkml:brushProperty name="height" value="0.0513982884585857" units="cm"/>
      <inkml:brushProperty name="color" value="#fed406"/>
      <inkml:brushProperty name="ignorePressure" value="0"/>
    </inkml:brush>
  </inkml:definitions>
  <inkml:trace contextRef="#ctx0" brushRef="#br0">32800.000 18950.000 428,'26.000'-25.000'1,"4.000"0.000"3,3.000 0.000 2,3.000 0.000 2,3.000 3.000 8,3.000 6.000 12,3.000 7.000 12,4.000 6.000 11,4.000 4.000 2,6.000 4.000-7,7.000 3.000-8,6.000 3.000-7,-5.000 6.000-8,-16.000 9.000-4,-15.000 10.000-7,-15.000 10.000-4,-12.000 8.000-5,-6.000 10.000-1,-6.000 10.000-3,-6.000 9.000-2,-10.000 7.000-2,-12.000 7.000-1,-13.000 6.000-1,-12.000 7.000-2,-7.000 2.000-1,1.000 1.000 2,-1.000-1.000-1,1.000 1.000 2,-1.000-7.000-1,1.000-12.000 1,-1.000-13.000 1,1.000-12.000 0,4.000-10.000 1,9.000-6.000 1,10.000-6.000 2,10.000-6.000 1,16.000-7.000 3,26.000-6.000 6,24.000-6.000 5,26.000-6.000 5,12.000-6.000 2,0.000-2.000-1,0.000-3.000-1,0.000-3.000-1,-2.000-2.000-1,-3.000 0.000 0,-3.000 0.000-2,-2.000 0.000-1,-6.000 1.000-1,-6.000 4.000 0,-6.000 3.000-1,-6.000 3.000 0,-6.000 4.000 0,-2.000 7.000-1,-3.000 6.000-1,-3.000 7.000 0,-6.000 4.000-1,-5.000 3.000-2,-7.000 3.000 0,-5.000 4.000-3,-8.000 4.000 0,-5.000 6.000-2,-7.000 7.000 0,-5.000 6.000-2,-12.000 6.000-1,-16.000 6.000 1,-15.000 7.000 1,-15.000 6.000-1,-14.000 6.000 0,-8.000 6.000-3,-10.000 7.000-1,-9.000 6.000-3,-1.000-2.000-3,10.000-9.000-4,10.000-10.000-5,9.000-8.000-3,10.000-14.000-7,14.000-15.000-10,11.000-15.000-8,14.000-16.000-9</inkml:trace>
</inkml:ink>
</file>

<file path=ppt/ink/ink1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49"/>
    </inkml:context>
    <inkml:brush xml:id="br0">
      <inkml:brushProperty name="width" value="0.0492930486798286" units="cm"/>
      <inkml:brushProperty name="height" value="0.0492930486798286" units="cm"/>
      <inkml:brushProperty name="color" value="#fed406"/>
      <inkml:brushProperty name="ignorePressure" value="0"/>
    </inkml:brush>
  </inkml:definitions>
  <inkml:trace contextRef="#ctx0" brushRef="#br0">83000.000 44400.000 446,'-71.000'-47.000'3,"10.000"6.000"5,10.000 7.000 5,9.000 6.000 7,13.000 7.000 5,20.000 10.000 8,18.000 10.000 8,20.000 9.000 7,14.000 6.000 0,14.000 3.000-6,11.000 3.000-7,14.000 4.000-7,13.000-1.000-4,16.000-3.000-4,15.000-3.000-2,17.000-2.000-3,13.000-3.000-1,13.000 1.000-1,12.000-1.000-1,13.000 1.000 0,13.000-3.000 0,17.000-2.000 0,15.000-3.000-1,16.000-3.000 1,10.000-2.000-2,7.000 0.000-1,6.000 0.000-3,7.000 0.000 0,4.000 1.000-3,3.000 4.000-2,3.000 3.000-3,4.000 3.000-1,2.000 1.000-2,4.000 1.000 0,3.000-1.000 0,3.000 1.000 0,4.000-3.000 0,7.000-2.000-1,6.000-3.000 1,7.000-3.000-1,-1.000-2.000 0,-6.000 0.000-1,-6.000 0.000-1,-6.000 0.000-1,-4.000 0.000 0,1.000 0.000 0,-1.000 0.000 0,1.000 0.000-1,-7.000 0.000 1,-12.000 0.000-2,-13.000 0.000 1,-12.000 0.000-2,-18.000 0.000-1,-21.000 0.000-2,-22.000 0.000-4,-22.000 0.000-1,-18.000 0.000-4,-11.000 0.000-1,-14.000 0.000-2,-11.000 0.000-3,-18.000 0.000 1,-22.000 0.000 1,-22.000 0.000 3,-21.000 0.000 1</inkml:trace>
</inkml:ink>
</file>

<file path=ppt/ink/ink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5"/>
    </inkml:context>
    <inkml:brush xml:id="br0">
      <inkml:brushProperty name="width" value="0.0618250854313374" units="cm"/>
      <inkml:brushProperty name="height" value="0.0618250854313374" units="cm"/>
      <inkml:brushProperty name="color" value="#f2395b"/>
      <inkml:brushProperty name="ignorePressure" value="0"/>
    </inkml:brush>
  </inkml:definitions>
  <inkml:trace contextRef="#ctx0" brushRef="#br0">52150.000 47800.000 355,'-46.000'70.000'59,"10.000"-9.000"-11,10.000-10.000-12,9.000-8.000-11,-4.000 2.000-6,-15.000 16.000-2,-15.000 15.000-3,-16.000 17.000 0,-4.000 2.000-3,10.000-9.000-2,10.000-10.000-3,9.000-8.000-1,2.000-9.000-1,-2.000-6.000 0,-3.000-6.000 2,-3.000-6.000 0,12.000-13.000-3,28.000-19.000-5,28.000-18.000-7,29.000-19.000-6,19.000-18.000-3,14.000-15.000 2,11.000-15.000 0,14.000-16.000 2,2.000-1.000 2,-6.000 17.000 3,-6.000 15.000 4,-6.000 16.000 4,-10.000 15.000 5,-12.000 16.000 5,-13.000 15.000 6,-12.000 17.000 6,-18.000 13.000 2,-21.000 13.000-2,-22.000 12.000 0,-22.000 13.000-2,-8.000 1.000-2,6.000-9.000-4,7.000-10.000-3,6.000-8.000-3,12.000-12.000-4,19.000-12.000-6,19.000-13.000-4,19.000-12.000-4,13.000-12.000-6,10.000-8.000-4,10.000-10.000-5,9.000-9.000-4,1.000-1.000 0,-6.000 10.000 6,-6.000 10.000 7,-6.000 9.000 6,-10.000 12.000 6,-12.000 16.000 7,-13.000 15.000 6,-12.000 17.000 7,-9.000 5.000 4,-2.000-3.000 0,-3.000-3.000 1,-3.000-2.000 1,4.000-9.000-7,13.000-12.000-12,12.000-13.000-12,13.000-12.000-14,4.000-10.000-5,-3.000-6.000 3,-3.000-6.000 1,-2.000-6.000 1,-6.000-6.000 2,-6.000-2.000 0,-6.000-3.000 0,-6.000-3.000 0,-2.000-6.000 2,3.000-5.000 1,3.000-7.000 2,4.000-5.000 3,-1.000-8.000 2,-3.000-5.000 1,-3.000-7.000 1,-2.000-5.000 3,0.000-6.000 1,7.000-3.000 1,6.000-3.000 2,7.000-2.000 1,2.000 0.000 3,1.000 7.000 3,-1.000 6.000 3,1.000 7.000 4,-3.000 7.000 5,-2.000 9.000 5,-3.000 10.000 5,-3.000 10.000 5,-7.000 22.000 7,-9.000 39.000 11,-10.000 36.000 9,-8.000 39.000 9,-8.000 19.000 2,-2.000 4.000-9,-3.000 3.000-8,-3.000 3.000-9,-1.000 1.000-6,4.000 1.000-5,3.000-1.000-4,3.000 1.000-5,-1.000-1.000-5,-2.000 1.000-3,-3.000-1.000-4,-3.000 1.000-4,-1.000 1.000-4,4.000 3.000-6,3.000 3.000-4,3.000 4.000-5,-1.000 5.000-6,-2.000 10.000-10,-3.000 10.000-10,-3.000 9.000-8,1.000-8.000-3,6.000-25.000 3,7.000-25.000 4,6.000-25.000 3,1.000-16.000-2,-3.000-6.000-7,-3.000-6.000-7,-2.000-6.000-7</inkml:trace>
</inkml:ink>
</file>

<file path=ppt/ink/ink1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0"/>
    </inkml:context>
    <inkml:brush xml:id="br0">
      <inkml:brushProperty name="width" value="0.0496887005865574" units="cm"/>
      <inkml:brushProperty name="height" value="0.0496887005865574" units="cm"/>
      <inkml:brushProperty name="color" value="#fed406"/>
      <inkml:brushProperty name="ignorePressure" value="0"/>
    </inkml:brush>
  </inkml:definitions>
  <inkml:trace contextRef="#ctx0" brushRef="#br0">90800.000 37350.000 442,'-24.000'-46.000'4,"4.000"10.000"7,3.000 10.000 8,3.000 9.000 6,3.000 15.000 5,3.000 22.000-1,3.000 22.000 0,4.000 23.000 0,1.000 17.000-2,0.000 17.000-3,0.000 15.000-3,0.000 16.000-4,0.000 15.000-1,0.000 16.000-1,0.000 15.000 0,0.000 17.000 0,0.000 7.000 0,0.000 0.000-1,0.000 0.000-1,0.000 0.000 0,0.000 1.000-1,0.000 4.000 0,0.000 3.000 1,0.000 3.000 0,0.000 10.000 0,0.000 20.000 0,0.000 18.000-2,0.000 20.000 0,-5.000 8.000 0,-9.000 1.000-1,-10.000-1.000 1,-8.000 1.000-1,-4.000 4.000 0,3.000 9.000-2,3.000 10.000-1,4.000 10.000-2,2.000 0.000-2,4.000-5.000-1,3.000-7.000 0,3.000-5.000-3,1.000-8.000 0,1.000-5.000 0,-1.000-7.000-2,1.000-5.000 0,1.000-3.000 1,3.000 4.000 0,3.000 3.000 1,4.000 3.000 0,4.000-1.000 1,6.000-2.000-3,7.000-3.000-2,6.000-3.000-2,-1.000 4.000-1,-5.000 13.000 1,-7.000 12.000 0,-5.000 13.000 0,-4.000 2.000 0,0.000-5.000-2,0.000-7.000 0,0.000-5.000-2,0.000-1.000-1,0.000 6.000 0,0.000 7.000-1,0.000 6.000-1,0.000-1.000-1,0.000-5.000-2,0.000-7.000-3,0.000-5.000-3,0.000-9.000-2,0.000-9.000-3,0.000-10.000-2,0.000-8.000-2,0.000-18.000-1,0.000-25.000 2,0.000-25.000 3,0.000-25.000 2,1.000-29.000 0,4.000-30.000-2,3.000-32.000-1,3.000-30.000-2</inkml:trace>
</inkml:ink>
</file>

<file path=ppt/ink/ink1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1"/>
    </inkml:context>
    <inkml:brush xml:id="br0">
      <inkml:brushProperty name="width" value="0.0465794391930103" units="cm"/>
      <inkml:brushProperty name="height" value="0.0465794391930103" units="cm"/>
      <inkml:brushProperty name="color" value="#fed406"/>
      <inkml:brushProperty name="ignorePressure" value="0"/>
    </inkml:brush>
  </inkml:definitions>
  <inkml:trace contextRef="#ctx0" brushRef="#br0">84700.000 43050.000 472,'45.000'-47.000'4,"-9.000"6.000"10,-10.000 7.000 9,-8.000 6.000 8,-14.000 6.000 6,-15.000 6.000 2,-15.000 7.000 2,-16.000 6.000 1,-15.000 9.000-2,-11.000 13.000-5,-14.000 12.000-6,-11.000 13.000-5,-14.000 12.000-4,-11.000 13.000-2,-14.000 12.000-2,-11.000 13.000-1,-7.000 6.000-2,0.000 0.000-2,0.000 0.000-2,0.000 0.000-1,4.000-2.000-1,10.000-3.000-1,10.000-3.000 1,9.000-2.000-1,12.000-9.000 0,16.000-12.000 0,15.000-13.000 0,17.000-12.000 1,10.000-7.000-2,6.000 1.000-2,7.000-1.000-4,6.000 1.000-2,13.000 4.000-2,23.000 9.000-2,22.000 10.000-2,22.000 10.000-1,15.000 4.000 0,9.000 0.000 2,10.000 0.000 0,10.000 0.000 2,8.000 0.000-1,10.000 0.000-3,10.000 0.000-4,9.000 0.000-3,10.000 1.000-5,14.000 4.000-8,11.000 3.000-7,14.000 3.000-7,14.000-2.000-3,20.000-6.000 2,18.000-6.000 1,20.000-6.000 1,-15.000-12.000 4,-47.000-15.000 3,-47.000-15.000 3,-46.000-16.000 5</inkml:trace>
</inkml:ink>
</file>

<file path=ppt/ink/ink1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4"/>
    </inkml:context>
    <inkml:brush xml:id="br0">
      <inkml:brushProperty name="width" value="0.0262692887336016" units="cm"/>
      <inkml:brushProperty name="height" value="0.0262692887336016" units="cm"/>
      <inkml:brushProperty name="color" value="#f2395b"/>
      <inkml:brushProperty name="ignorePressure" value="0"/>
    </inkml:brush>
  </inkml:definitions>
  <inkml:trace contextRef="#ctx0" brushRef="#br0">83300.000 44600.000 837,'-200.000'-79.000'49,"50.000"-5.000"-7,50.000-7.000-10,50.000-5.000-8,28.000 5.000-10,6.000 19.000-13,7.000 19.000-12,6.000 19.000-12,12.000 5.000-7,19.000-5.000-1,19.000-7.000-1,19.000-5.000 0,4.000-1.000 1,-9.000 6.000 3,-10.000 7.000 3,-8.000 6.000 3,-8.000 3.000 3,-2.000 0.000 2,-3.000 0.000 2,-3.000 0.000 2</inkml:trace>
</inkml:ink>
</file>

<file path=ppt/ink/ink1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5"/>
    </inkml:context>
    <inkml:brush xml:id="br0">
      <inkml:brushProperty name="width" value="0.03049111738801" units="cm"/>
      <inkml:brushProperty name="height" value="0.03049111738801" units="cm"/>
      <inkml:brushProperty name="color" value="#f2395b"/>
      <inkml:brushProperty name="ignorePressure" value="0"/>
    </inkml:brush>
  </inkml:definitions>
  <inkml:trace contextRef="#ctx0" brushRef="#br0">83800.000 44600.000 721,'-25.000'-47.000'0,"0.000"6.000"0,0.000 7.000 0,0.000 6.000 0,-2.000-1.000 10,-3.000-5.000 18,-3.000-7.000 20,-2.000-5.000 19,8.000 2.000-2,22.000 13.000-23,22.000 12.000-23,23.000 13.000-24,10.000 9.000-19,0.000 6.000-13,0.000 7.000-14,0.000 6.000-14,-4.000 1.000-1,-5.000-3.000 12,-7.000-3.000 11,-5.000-2.000 11</inkml:trace>
</inkml:ink>
</file>

<file path=ppt/ink/ink1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6"/>
    </inkml:context>
    <inkml:brush xml:id="br0">
      <inkml:brushProperty name="width" value="0.0575987249612808" units="cm"/>
      <inkml:brushProperty name="height" value="0.0575987249612808" units="cm"/>
      <inkml:brushProperty name="color" value="#f2395b"/>
      <inkml:brushProperty name="ignorePressure" value="0"/>
    </inkml:brush>
  </inkml:definitions>
  <inkml:trace contextRef="#ctx0" brushRef="#br0">85400.000 42450.000 381,'23.000'-24.000'0,"-3.000"4.000"0,-3.000 3.000 0,-2.000 3.000 0,-3.000 1.000 6,1.000 1.000 9,-1.000-1.000 10,1.000 1.000 11,-9.000 1.000 10,-15.000 3.000 12,-15.000 3.000 10,-16.000 4.000 12,-18.000 5.000-3,-18.000 10.000-16,-19.000 10.000-15,-18.000 9.000-16,-21.000 9.000-10,-22.000 9.000-3,-22.000 10.000-4,-21.000 10.000-4,-14.000 5.000-3,-2.000 4.000-2,-3.000 3.000-3,-3.000 3.000-1,4.000-2.000-1,13.000-6.000-1,12.000-6.000-1,13.000-6.000 0,13.000-4.000 0,17.000 1.000 0,15.000-1.000 1,16.000 1.000 1,15.000-3.000 1,16.000-2.000 1,15.000-3.000 2,17.000-3.000 2,11.000-1.000 0,10.000 4.000-3,10.000 3.000-2,9.000 3.000-3,9.000 4.000-1,9.000 7.000-3,10.000 6.000-1,10.000 7.000-3,10.000-4.000 0,13.000-12.000 2,12.000-13.000 1,13.000-12.000 2,9.000-5.000 2,6.000 3.000 2,7.000 3.000 3,6.000 4.000 2,1.000 2.000 1,-3.000 4.000 1,-3.000 3.000 1,-2.000 3.000 0,-5.000 4.000 0,-2.000 7.000 1,-3.000 6.000 0,-3.000 7.000 0,-1.000 2.000-1,4.000 1.000 0,3.000-1.000-2,3.000 1.000-1,-1.000 2.000-2,-2.000 7.000-2,-3.000 6.000-3,-3.000 7.000-2,1.000 0.000-1,6.000-2.000-1,7.000-3.000-1,6.000-3.000-1,-1.000-9.000-3,-5.000-11.000-8,-7.000-14.000-6,-5.000-11.000-7,-8.000-11.000-4,-5.000-5.000-1,-7.000-7.000 0,-5.000-5.000-1,-4.000-9.000 0,0.000-9.000 0,0.000-10.000 0,0.000-8.000 0,0.000-20.000 1,0.000-28.000 2,0.000-28.000 1,0.000-27.000 3,-7.000-6.000 4,-11.000 19.000 5,-14.000 19.000 7,-11.000 19.000 6</inkml:trace>
</inkml:ink>
</file>

<file path=ppt/ink/ink1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6"/>
    </inkml:context>
    <inkml:brush xml:id="br0">
      <inkml:brushProperty name="width" value="0.0478856265544891" units="cm"/>
      <inkml:brushProperty name="height" value="0.0478856265544891" units="cm"/>
      <inkml:brushProperty name="color" value="#f2395b"/>
      <inkml:brushProperty name="ignorePressure" value="0"/>
    </inkml:brush>
  </inkml:definitions>
  <inkml:trace contextRef="#ctx0" brushRef="#br0">84100.000 44650.000 459,'-46.000'-46.000'0,"10.000"10.000"0,10.000 10.000 0,9.000 9.000 0,4.000 2.000 3,1.000-2.000 6,-1.000-3.000 7,1.000-3.000 6,10.000 1.000 6,22.000 6.000 7,22.000 7.000 7,23.000 6.000 6,16.000 3.000 0,13.000 0.000-7,12.000 0.000-8,13.000 0.000-7,10.000 1.000-5,10.000 4.000-2,10.000 3.000-2,9.000 3.000-2,10.000-1.000 0,14.000-2.000 1,11.000-3.000 2,14.000-3.000 1,7.000-2.000-1,3.000 0.000-4,3.000 0.000-4,4.000 0.000-5,2.000 0.000-3,4.000 0.000-1,3.000 0.000-2,3.000 0.000-1,1.000 4.000 0,1.000 10.000 0,-1.000 10.000 0,1.000 9.000 1,1.000 2.000-1,3.000-2.000-2,3.000-3.000-2,4.000-3.000-1,7.000-6.000-2,13.000-5.000 0,12.000-7.000-1,13.000-5.000 1,15.000-6.000-1,19.000-3.000 2,19.000-3.000 2,19.000-2.000 1,9.000-1.000 1,0.000 3.000 0,0.000 3.000-1,0.000 4.000 0,-8.000 1.000 0,-16.000 0.000 0,-15.000 0.000 1,-15.000 0.000-1,-12.000 4.000-2,-6.000 10.000-4,-6.000 10.000-5,-6.000 9.000-6,-13.000 2.000-2,-19.000-2.000-3,-18.000-3.000-2,-19.000-3.000-2,-18.000-4.000 1,-15.000-3.000 1,-15.000-3.000 3,-16.000-2.000 2,-19.000-5.000 0,-22.000-2.000 2,-22.000-3.000-1,-21.000-3.000 0,-17.000-2.000 1,-8.000 0.000 0,-10.000 0.000 0,-9.000 0.000 0</inkml:trace>
</inkml:ink>
</file>

<file path=ppt/ink/ink1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7"/>
    </inkml:context>
    <inkml:brush xml:id="br0">
      <inkml:brushProperty name="width" value="0.0451778806746006" units="cm"/>
      <inkml:brushProperty name="height" value="0.0451778806746006" units="cm"/>
      <inkml:brushProperty name="color" value="#f2395b"/>
      <inkml:brushProperty name="ignorePressure" value="0"/>
    </inkml:brush>
  </inkml:definitions>
  <inkml:trace contextRef="#ctx0" brushRef="#br0">91300.000 40250.000 486,'201.000'92.000'90,"-46.000"-16.000"-19,-47.000-15.000-19,-47.000-15.000-19,-26.000-4.000-11,-2.000 9.000-3,-3.000 10.000-3,-3.000 10.000-4,-10.000 7.000-3,-16.000 6.000-3,-15.000 7.000-3,-15.000 6.000-4,-14.000 1.000-1,-8.000-3.000 1,-10.000-3.000 2,-9.000-2.000 0,-9.000-1.000-1,-5.000 3.000-3,-7.000 3.000-5,-5.000 4.000-3,5.000-7.000 0,19.000-16.000 2,19.000-15.000 4,19.000-15.000 2,21.000-6.000 4,26.000 7.000 2,24.000 6.000 3,26.000 7.000 3,13.000-3.000 0,4.000-8.000 0,3.000-10.000 0,3.000-9.000-1,-4.000-4.000 0,-8.000 4.000-1,-10.000 3.000-1,-9.000 3.000-1,-10.000 1.000 1,-9.000 1.000 1,-10.000-1.000 3,-8.000 1.000 1,-14.000 2.000 2,-15.000 7.000 0,-15.000 6.000 1,-16.000 7.000 0,-15.000 5.000 1,-11.000 7.000-2,-14.000 6.000 0,-11.000 7.000-2,-7.000 0.000-2,0.000-2.000-6,0.000-3.000-4,0.000-3.000-6,6.000-7.000-3,13.000-9.000-3,12.000-10.000-2,13.000-8.000-3,13.000-17.000-9,17.000-21.000-17,15.000-22.000-15,16.000-22.000-16,9.000-10.000-3,3.000 4.000 11,3.000 3.000 11,4.000 3.000 12</inkml:trace>
</inkml:ink>
</file>

<file path=ppt/ink/ink1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7"/>
    </inkml:context>
    <inkml:brush xml:id="br0">
      <inkml:brushProperty name="width" value="0.0504515878856182" units="cm"/>
      <inkml:brushProperty name="height" value="0.0504515878856182" units="cm"/>
      <inkml:brushProperty name="color" value="#f2395b"/>
      <inkml:brushProperty name="ignorePressure" value="0"/>
    </inkml:brush>
  </inkml:definitions>
  <inkml:trace contextRef="#ctx0" brushRef="#br0">93100.000 41350.000 436,'112.000'-136.000'2,"-24.000"28.000"3,-26.000 28.000 5,-24.000 29.000 4,-17.000 21.000 8,-5.000 16.000 13,-7.000 15.000 14,-5.000 17.000 13,-9.000 16.000 2,-9.000 19.000-7,-10.000 19.000-8,-8.000 19.000-7,-6.000 13.000-7,1.000 10.000-5,-1.000 10.000-6,1.000 9.000-5,1.000 4.000-5,3.000 1.000-2,3.000-1.000-3,4.000 1.000-2,1.000-3.000-4,0.000-2.000-6,0.000-3.000-3,0.000-3.000-6,0.000-6.000-7,0.000-5.000-10,0.000-7.000-10,0.000-5.000-10,1.000-12.000-5,4.000-16.000 0,3.000-15.000-2,3.000-15.000-1</inkml:trace>
</inkml:ink>
</file>

<file path=ppt/ink/ink1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7"/>
    </inkml:context>
    <inkml:brush xml:id="br0">
      <inkml:brushProperty name="width" value="0.0395058393478394" units="cm"/>
      <inkml:brushProperty name="height" value="0.0395058393478394" units="cm"/>
      <inkml:brushProperty name="color" value="#f2395b"/>
      <inkml:brushProperty name="ignorePressure" value="0"/>
    </inkml:brush>
  </inkml:definitions>
  <inkml:trace contextRef="#ctx0" brushRef="#br0">93100.000 42400.000 556,'68.000'-69.000'6,"-11.000"13.000"9,-14.000 12.000 11,-11.000 13.000 9,-3.000 6.000 6,10.000 0.000-1,10.000 0.000 0,9.000 0.000-1,10.000 1.000-2,14.000 4.000-2,11.000 3.000-3,14.000 3.000-3,0.000 3.000-3,-8.000 3.000-7,-10.000 3.000-4,-9.000 4.000-7,-10.000 2.000-14,-9.000 4.000-26,-10.000 3.000-25,-8.000 3.000-25</inkml:trace>
</inkml:ink>
</file>

<file path=ppt/ink/ink1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7"/>
    </inkml:context>
    <inkml:brush xml:id="br0">
      <inkml:brushProperty name="width" value="0.0572252050042152" units="cm"/>
      <inkml:brushProperty name="height" value="0.0572252050042152" units="cm"/>
      <inkml:brushProperty name="color" value="#f2395b"/>
      <inkml:brushProperty name="ignorePressure" value="0"/>
    </inkml:brush>
  </inkml:definitions>
  <inkml:trace contextRef="#ctx0" brushRef="#br0">94900.000 40450.000 384,'0.000'-74.000'2,"0.000"4.000"6,0.000 3.000 4,0.000 3.000 5,0.000 6.000 6,0.000 9.000 6,0.000 10.000 7,0.000 10.000 6,0.000 14.000 4,0.000 23.000 1,0.000 22.000 1,0.000 22.000 1,-4.000 26.000-2,-5.000 31.000-4,-7.000 32.000-5,-5.000 31.000-4,-8.000 31.000-5,-5.000 31.000-5,-7.000 32.000-5,-5.000 31.000-4,-6.000 18.000-7,-3.000 7.000-9,-3.000 6.000-8,-2.000 7.000-9,0.000 4.000-3,7.000 3.000 1,6.000 3.000 2,7.000 4.000 2,5.000-28.000-4,7.000-55.000-9,6.000-57.000-9,7.000-55.000-8,4.000-37.000-8,3.000-16.000-5,3.000-15.000-7,4.000-15.000-5</inkml:trace>
</inkml:ink>
</file>

<file path=ppt/ink/ink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6"/>
    </inkml:context>
    <inkml:brush xml:id="br0">
      <inkml:brushProperty name="width" value="0.0547902174293995" units="cm"/>
      <inkml:brushProperty name="height" value="0.0547902174293995" units="cm"/>
      <inkml:brushProperty name="color" value="#f2395b"/>
      <inkml:brushProperty name="ignorePressure" value="0"/>
    </inkml:brush>
  </inkml:definitions>
  <inkml:trace contextRef="#ctx0" brushRef="#br0">80350.000 48350.000 401,'-24.000'-7.000'11,"54.000"-11.000"22,53.000-14.000 21,53.000-11.000 23,29.000-3.000 3,7.000 10.000-12,6.000 10.000-15,7.000 9.000-13,15.000 4.000-7,25.000 1.000-4,25.000-1.000-2,25.000 1.000-3,9.000-1.000-3,-6.000 1.000-3,-6.000-1.000-5,-6.000 1.000-3,-12.000 2.000-4,-15.000 7.000-5,-15.000 6.000-4,-16.000 7.000-5,-19.000 0.000-5,-22.000-2.000-6,-22.000-3.000-6,-21.000-3.000-5,-21.000-1.000-6,-19.000 4.000-6,-18.000 3.000-5,-19.000 3.000-5,-21.000 3.000-4,-21.000 3.000-2,-22.000 3.000-2,-22.000 4.000-1</inkml:trace>
</inkml:ink>
</file>

<file path=ppt/ink/ink1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8"/>
    </inkml:context>
    <inkml:brush xml:id="br0">
      <inkml:brushProperty name="width" value="0.0370859429240227" units="cm"/>
      <inkml:brushProperty name="height" value="0.0370859429240227" units="cm"/>
      <inkml:brushProperty name="color" value="#f2395b"/>
      <inkml:brushProperty name="ignorePressure" value="0"/>
    </inkml:brush>
  </inkml:definitions>
  <inkml:trace contextRef="#ctx0" brushRef="#br0">95550.000 40600.000 593,'3.000'-49.000'0,"6.000"4.000"0,7.000 3.000 0,6.000 3.000 0,17.000 4.000 10,28.000 7.000 23,28.000 6.000 21,29.000 7.000 21,13.000 4.000 3,1.000 3.000-15,-1.000 3.000-17,1.000 4.000-16,-6.000 1.000-15,-8.000 0.000-13,-10.000 0.000-12,-9.000 0.000-14,-15.000 1.000-9,-18.000 4.000-7,-19.000 3.000-7,-18.000 3.000-7</inkml:trace>
</inkml:ink>
</file>

<file path=ppt/ink/ink1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8:58"/>
    </inkml:context>
    <inkml:brush xml:id="br0">
      <inkml:brushProperty name="width" value="0.0495410747826099" units="cm"/>
      <inkml:brushProperty name="height" value="0.0495410747826099" units="cm"/>
      <inkml:brushProperty name="color" value="#f2395b"/>
      <inkml:brushProperty name="ignorePressure" value="0"/>
    </inkml:brush>
  </inkml:definitions>
  <inkml:trace contextRef="#ctx0" brushRef="#br0">96800.000 39550.000 444,'-49.000'-29.000'3,"4.000"-5.000"9,3.000-7.000 7,3.000-5.000 7,6.000 17.000 14,9.000 45.000 18,10.000 43.000 18,10.000 45.000 18,0.000 31.000-2,-5.000 23.000-24,-7.000 22.000-23,-5.000 22.000-24,-6.000 15.000-20,-3.000 9.000-13,-3.000 10.000-16,-2.000 10.000-14,0.000-18.000-13,7.000-44.000-12,6.000-43.000-12,7.000-44.000-12</inkml:trace>
</inkml:ink>
</file>

<file path=ppt/ink/ink1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2"/>
    </inkml:context>
    <inkml:brush xml:id="br0">
      <inkml:brushProperty name="width" value="0.0356354378163815" units="cm"/>
      <inkml:brushProperty name="height" value="0.0356354378163815" units="cm"/>
      <inkml:brushProperty name="color" value="#f2395b"/>
      <inkml:brushProperty name="ignorePressure" value="0"/>
    </inkml:brush>
  </inkml:definitions>
  <inkml:trace contextRef="#ctx0" brushRef="#br0">80900.000 48450.000 617,'-11.000'-24.000'7,"28.000"4.000"13,28.000 3.000 15,29.000 3.000 13,10.000 1.000 2,-6.000 1.000-7,-6.000-1.000-9,-6.000 1.000-7,-4.000 1.000-6,1.000 3.000-3,-1.000 3.000-2,1.000 4.000-2,-3.000 1.000-2,-2.000 0.000-1,-3.000 0.000 0,-3.000 0.000-1,-9.000 4.000-4,-11.000 10.000-7,-14.000 10.000-6,-11.000 9.000-6,-12.000 9.000-3,-9.000 9.000 1,-10.000 10.000 2,-8.000 10.000 1,-12.000 8.000 2,-12.000 10.000 1,-13.000 10.000 2,-12.000 9.000 1,-9.000 2.000 1,-2.000-2.000 0,-3.000-3.000 1,-3.000-3.000 1,1.000-7.000 0,6.000-9.000 3,7.000-10.000 1,6.000-8.000 3,23.000-15.000 3,41.000-19.000 3,40.000-18.000 5,42.000-19.000 4,17.000-10.000-1,-2.000 1.000-7,-3.000-1.000-6,-3.000 1.000-7,-6.000 1.000-8,-5.000 3.000-13,-7.000 3.000-11,-5.000 4.000-13,-8.000 2.000-5,-5.000 4.000-1,-7.000 3.000-1,-5.000 3.000 0</inkml:trace>
</inkml:ink>
</file>

<file path=ppt/ink/ink1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2"/>
    </inkml:context>
    <inkml:brush xml:id="br0">
      <inkml:brushProperty name="width" value="0.031684622168541" units="cm"/>
      <inkml:brushProperty name="height" value="0.031684622168541" units="cm"/>
      <inkml:brushProperty name="color" value="#f2395b"/>
      <inkml:brushProperty name="ignorePressure" value="0"/>
    </inkml:brush>
  </inkml:definitions>
  <inkml:trace contextRef="#ctx0" brushRef="#br0">82000.000 49300.000 694,'25.000'26.000'106,"0.000"4.000"-27,0.000 3.000-27,0.000 3.000-28,1.000 3.000-14,4.000 3.000 0,3.000 3.000-1,3.000 4.000 0,1.000 1.000-3,1.000 0.000-5,-1.000 0.000-7,1.000 0.000-5,-3.000-4.000-7,-2.000-5.000-8,-3.000-7.000-8,-3.000-5.000-7</inkml:trace>
</inkml:ink>
</file>

<file path=ppt/ink/ink1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3"/>
    </inkml:context>
    <inkml:brush xml:id="br0">
      <inkml:brushProperty name="width" value="0.032238382846117" units="cm"/>
      <inkml:brushProperty name="height" value="0.032238382846117" units="cm"/>
      <inkml:brushProperty name="color" value="#f2395b"/>
      <inkml:brushProperty name="ignorePressure" value="0"/>
    </inkml:brush>
  </inkml:definitions>
  <inkml:trace contextRef="#ctx0" brushRef="#br0">83050.000 48500.000 682,'112.000'-21.000'61,"-24.000"10.000"-6,-26.000 10.000-6,-24.000 9.000-7,-13.000 6.000-6,0.000 3.000-8,0.000 3.000-7,0.000 4.000-9,-5.000 7.000-4,-9.000 13.000-4,-10.000 12.000-3,-8.000 13.000-2,-14.000 10.000-2,-15.000 10.000-1,-15.000 10.000-1,-16.000 9.000 1,-7.000 1.000-2,4.000-6.000 0,3.000-6.000-1,3.000-6.000 0,6.000-12.000 0,9.000-15.000 4,10.000-15.000 4,10.000-16.000 3,18.000-13.000-3,28.000-9.000-9,28.000-10.000-10,29.000-8.000-9,13.000-12.000-4,1.000-12.000-1,-1.000-13.000 1,1.000-12.000 0,-9.000-4.000-1,-15.000 7.000-1,-15.000 6.000-4,-16.000 7.000-1</inkml:trace>
</inkml:ink>
</file>

<file path=ppt/ink/ink1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3"/>
    </inkml:context>
    <inkml:brush xml:id="br0">
      <inkml:brushProperty name="width" value="0.0379710979759693" units="cm"/>
      <inkml:brushProperty name="height" value="0.0379710979759693" units="cm"/>
      <inkml:brushProperty name="color" value="#f2395b"/>
      <inkml:brushProperty name="ignorePressure" value="0"/>
    </inkml:brush>
  </inkml:definitions>
  <inkml:trace contextRef="#ctx0" brushRef="#br0">84200.000 48200.000 579,'-68.000'53.000'105,"17.000"6.000"-20,15.000 7.000-20,16.000 6.000-20,9.000 6.000-12,3.000 6.000-5,3.000 7.000-6,4.000 6.000-4,4.000-1.000-6,6.000-5.000-5,7.000-7.000-6,6.000-5.000-6,7.000-9.000-6,10.000-9.000-8,10.000-10.000-6,9.000-8.000-8,6.000-11.000-6,3.000-8.000-5,3.000-10.000-5,4.000-9.000-5,-6.000-10.000 1,-11.000-9.000 5,-14.000-10.000 5,-11.000-8.000 6</inkml:trace>
</inkml:ink>
</file>

<file path=ppt/ink/ink1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3"/>
    </inkml:context>
    <inkml:brush xml:id="br0">
      <inkml:brushProperty name="width" value="0.0365659445524216" units="cm"/>
      <inkml:brushProperty name="height" value="0.0365659445524216" units="cm"/>
      <inkml:brushProperty name="color" value="#f2395b"/>
      <inkml:brushProperty name="ignorePressure" value="0"/>
    </inkml:brush>
  </inkml:definitions>
  <inkml:trace contextRef="#ctx0" brushRef="#br0">85250.000 48100.000 601,'-27.000'-24.000'3,"-3.000"4.000"5,-3.000 3.000 6,-2.000 3.000 6,-5.000 4.000 5,-2.000 7.000 6,-3.000 6.000 6,-3.000 7.000 6,-1.000 8.000 0,4.000 14.000-5,3.000 11.000-4,3.000 14.000-6,1.000 14.000-4,1.000 20.000-4,-1.000 18.000-5,1.000 20.000-4,-1.000 17.000-6,1.000 20.000-10,-1.000 18.000-9,1.000 20.000-10,2.000-3.000-5,7.000-21.000-3,6.000-22.000-2,7.000-22.000-4,2.000-21.000-3,1.000-18.000-5,-1.000-19.000-5,1.000-18.000-5</inkml:trace>
</inkml:ink>
</file>

<file path=ppt/ink/ink1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4"/>
    </inkml:context>
    <inkml:brush xml:id="br0">
      <inkml:brushProperty name="width" value="0.0336869210004807" units="cm"/>
      <inkml:brushProperty name="height" value="0.0336869210004807" units="cm"/>
      <inkml:brushProperty name="color" value="#f2395b"/>
      <inkml:brushProperty name="ignorePressure" value="0"/>
    </inkml:brush>
  </inkml:definitions>
  <inkml:trace contextRef="#ctx0" brushRef="#br0">80050.000 51050.000 653,'-99.000'1.000'-2,"4.000"4.000"-1,3.000 3.000-3,3.000 3.000-2,6.000 1.000 4,9.000 1.000 10,10.000-1.000 9,10.000 1.000 10,16.000-3.000 6,26.000-2.000 3,24.000-3.000 3,26.000-3.000 3,33.000-6.000-1,45.000-5.000-5,43.000-7.000-6,45.000-5.000-4,30.000-3.000-4,19.000 4.000-5,19.000 3.000-3,19.000 3.000-4,10.000 3.000-6,4.000 3.000-9,3.000 3.000-7,3.000 4.000-9,-13.000 5.000-5,-28.000 10.000-2,-28.000 10.000-1,-27.000 9.000-3,-20.000 4.000-2,-9.000 1.000-1,-10.000-1.000-1,-8.000 1.000-2,-17.000-4.000 2,-21.000-6.000 4,-22.000-6.000 6,-22.000-6.000 4,-19.000-4.000 5,-16.000 1.000 4,-15.000-1.000 4,-15.000 1.000 5</inkml:trace>
</inkml:ink>
</file>

<file path=ppt/ink/ink1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4"/>
    </inkml:context>
    <inkml:brush xml:id="br0">
      <inkml:brushProperty name="width" value="0.030628489330411" units="cm"/>
      <inkml:brushProperty name="height" value="0.030628489330411" units="cm"/>
      <inkml:brushProperty name="color" value="#f2395b"/>
      <inkml:brushProperty name="ignorePressure" value="0"/>
    </inkml:brush>
  </inkml:definitions>
  <inkml:trace contextRef="#ctx0" brushRef="#br0">80650.000 51700.000 718,'-91.000'-22.000'0,"19.000"6.000"0,19.000 7.000 0,19.000 6.000 0,13.000 1.000-2,10.000-3.000-5,10.000-3.000-4,9.000-2.000-4,10.000 0.000 4,14.000 7.000 12,11.000 6.000 14,14.000 7.000 13,13.000 4.000 8,16.000 3.000 0,15.000 3.000 3,17.000 4.000 0,0.000 2.000-2,-11.000 4.000-7,-14.000 3.000-6,-11.000 3.000-7,-15.000 4.000-5,-16.000 7.000-4,-15.000 6.000-3,-15.000 7.000-5,-15.000 5.000-1,-12.000 7.000-1,-13.000 6.000-1,-12.000 7.000-1,-10.000-1.000 1,-6.000-6.000 0,-6.000-6.000 2,-6.000-6.000 1,1.000-7.000 0,9.000-6.000-1,10.000-6.000-2,10.000-6.000 0,14.000-9.000-6,23.000-8.000-10,22.000-10.000-10,22.000-9.000-9,16.000-10.000-7,14.000-9.000 0,11.000-10.000-3,14.000-8.000-1,-4.000-4.000 4,-19.000 3.000 10,-18.000 3.000 11,-19.000 4.000 9,-12.000 2.000 6,-2.000 4.000 2,-3.000 3.000 2,-3.000 3.000 2</inkml:trace>
</inkml:ink>
</file>

<file path=ppt/ink/ink1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4"/>
    </inkml:context>
    <inkml:brush xml:id="br0">
      <inkml:brushProperty name="width" value="0.0275274254381657" units="cm"/>
      <inkml:brushProperty name="height" value="0.0275274254381657" units="cm"/>
      <inkml:brushProperty name="color" value="#f2395b"/>
      <inkml:brushProperty name="ignorePressure" value="0"/>
    </inkml:brush>
  </inkml:definitions>
  <inkml:trace contextRef="#ctx0" brushRef="#br0">82250.000 51350.000 799,'29.000'-22.000'2,"10.000"6.000"3,10.000 7.000 5,9.000 6.000 3,-1.000 9.000 4,-8.000 13.000 2,-10.000 12.000 2,-9.000 13.000 3,-12.000 15.000-1,-11.000 19.000-3,-14.000 19.000-4,-11.000 19.000-3,-17.000 13.000-4,-18.000 10.000-3,-19.000 10.000-3,-18.000 9.000-4,-7.000-4.000-2,6.000-15.000-2,7.000-15.000 0,6.000-16.000-2,7.000-16.000 1,10.000-16.000 1,10.000-15.000 1,9.000-15.000 2,12.000-15.000-2,16.000-12.000-5,15.000-13.000-6,17.000-12.000-4,19.000-16.000-3,26.000-19.000-2,24.000-18.000-1,26.000-19.000-1,10.000-10.000-1,-3.000 1.000-1,-3.000-1.000 0,-2.000 1.000-1,-12.000 7.000 3,-19.000 16.000 4,-18.000 15.000 6,-19.000 17.000 5,-12.000 8.000 3,-2.000 4.000 2,-3.000 3.000 2,-3.000 3.000 1</inkml:trace>
</inkml:ink>
</file>

<file path=ppt/ink/ink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6"/>
    </inkml:context>
    <inkml:brush xml:id="br0">
      <inkml:brushProperty name="width" value="0.0501570254564285" units="cm"/>
      <inkml:brushProperty name="height" value="0.0501570254564285" units="cm"/>
      <inkml:brushProperty name="color" value="#f2395b"/>
      <inkml:brushProperty name="ignorePressure" value="0"/>
    </inkml:brush>
  </inkml:definitions>
  <inkml:trace contextRef="#ctx0" brushRef="#br0">82050.000 48650.000 438,'-47.000'1.000'0,"6.000"4.000"0,7.000 3.000 0,6.000 3.000 0,6.000 4.000 10,6.000 7.000 21,7.000 6.000 21,6.000 7.000 20,1.000 8.000 6,-3.000 14.000-11,-3.000 11.000-11,-2.000 14.000-10,-5.000 7.000-8,-2.000 3.000-6,-3.000 3.000-6,-3.000 4.000-6,-1.000 2.000-6,4.000 4.000-3,3.000 3.000-5,3.000 3.000-4,-1.000-4.000-5,-2.000-8.000-6,-3.000-10.000-6,-3.000-9.000-7,-2.000-7.000-7,0.000-3.000-9,0.000-3.000-8,0.000-2.000-9,1.000-6.000-5,4.000-6.000-1,3.000-6.000-3,3.000-6.000-2</inkml:trace>
</inkml:ink>
</file>

<file path=ppt/ink/ink1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4"/>
    </inkml:context>
    <inkml:brush xml:id="br0">
      <inkml:brushProperty name="width" value="0.026058454066515" units="cm"/>
      <inkml:brushProperty name="height" value="0.026058454066515" units="cm"/>
      <inkml:brushProperty name="color" value="#f2395b"/>
      <inkml:brushProperty name="ignorePressure" value="0"/>
    </inkml:brush>
  </inkml:definitions>
  <inkml:trace contextRef="#ctx0" brushRef="#br0">83100.000 52200.000 844,'-46.000'-19.000'-46,"10.000"13.000"24,10.000 12.000 23,9.000 13.000 22,6.000 12.000 11,3.000 13.000-2,3.000 12.000-2,4.000 13.000-2,1.000 4.000-3,0.000-3.000-4,0.000-3.000-6,0.000-2.000-4,3.000-5.000-8,6.000-2.000-9,7.000-3.000-10,6.000-3.000-9,4.000-9.000-6,4.000-11.000 0,3.000-14.000-1,3.000-11.000-1,-2.000-6.000 2,-6.000 4.000 2,-6.000 3.000 1,-6.000 3.000 3</inkml:trace>
</inkml:ink>
</file>

<file path=ppt/ink/ink1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5"/>
    </inkml:context>
    <inkml:brush xml:id="br0">
      <inkml:brushProperty name="width" value="0.0321296229958534" units="cm"/>
      <inkml:brushProperty name="height" value="0.0321296229958534" units="cm"/>
      <inkml:brushProperty name="color" value="#f2395b"/>
      <inkml:brushProperty name="ignorePressure" value="0"/>
    </inkml:brush>
  </inkml:definitions>
  <inkml:trace contextRef="#ctx0" brushRef="#br0">83850.000 51800.000 684,'-27.000'-65.000'-24,"-3.000"23.000"15,-3.000 22.000 18,-2.000 22.000 15,-3.000 15.000 9,1.000 9.000-1,-1.000 10.000 0,1.000 10.000 0,4.000 8.000 0,9.000 10.000-3,10.000 10.000 0,10.000 9.000-2,4.000 4.000-4,0.000 1.000-4,0.000-1.000-6,0.000 1.000-6,7.000-4.000-3,17.000-6.000-1,15.000-6.000-3,16.000-6.000-1,9.000-7.000 0,3.000-6.000-1,3.000-6.000 0,4.000-6.000-1,5.000-10.000-9,10.000-12.000-22,10.000-13.000-22,9.000-12.000-21,-7.000-9.000-2,-21.000-2.000 16,-22.000-3.000 15,-22.000-3.000 16</inkml:trace>
</inkml:ink>
</file>

<file path=ppt/ink/ink1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5"/>
    </inkml:context>
    <inkml:brush xml:id="br0">
      <inkml:brushProperty name="width" value="0.0374605543911457" units="cm"/>
      <inkml:brushProperty name="height" value="0.0374605543911457" units="cm"/>
      <inkml:brushProperty name="color" value="#f2395b"/>
      <inkml:brushProperty name="ignorePressure" value="0"/>
    </inkml:brush>
  </inkml:definitions>
  <inkml:trace contextRef="#ctx0" brushRef="#br0">84600.000 51600.000 587,'-138.000'29.000'37,"26.000"10.000"-4,24.000 10.000-5,26.000 9.000-4,13.000 13.000-4,4.000 20.000-1,3.000 18.000-1,3.000 20.000-1,3.000 14.000 1,3.000 14.000 5,3.000 11.000 5,4.000 14.000 4,-3.000 13.000 0,-5.000 16.000-3,-7.000 15.000-5,-5.000 17.000-3,-6.000 19.000-12,-3.000 26.000-18,-3.000 24.000-19,-2.000 26.000-19,2.000-20.000-5,9.000-61.000 10,10.000-64.000 11,10.000-61.000 10,5.000-37.000-1,4.000-9.000-10,3.000-10.000-10,3.000-8.000-11</inkml:trace>
</inkml:ink>
</file>

<file path=ppt/ink/ink1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6"/>
    </inkml:context>
    <inkml:brush xml:id="br0">
      <inkml:brushProperty name="width" value="0.0398402772843838" units="cm"/>
      <inkml:brushProperty name="height" value="0.0398402772843838" units="cm"/>
      <inkml:brushProperty name="color" value="#f2395b"/>
      <inkml:brushProperty name="ignorePressure" value="0"/>
    </inkml:brush>
  </inkml:definitions>
  <inkml:trace contextRef="#ctx0" brushRef="#br0">86700.000 51250.000 552,'-16.000'-22.000'7,"19.000"6.000"13,19.000 7.000 15,19.000 6.000 14,16.000 3.000 5,17.000 0.000-2,15.000 0.000-2,16.000 0.000-2,5.000-2.000-5,-2.000-3.000-9,-3.000-3.000-8,-3.000-2.000-8,-9.000-1.000-9,-11.000 3.000-6,-14.000 3.000-9,-11.000 4.000-8,-11.000 5.000-10,-5.000 10.000-16,-7.000 10.000-14,-5.000 9.000-15,-11.000 2.000-3,-11.000-2.000 8,-14.000-3.000 7,-11.000-3.000 9</inkml:trace>
</inkml:ink>
</file>

<file path=ppt/ink/ink1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6"/>
    </inkml:context>
    <inkml:brush xml:id="br0">
      <inkml:brushProperty name="width" value="0.0345690883696079" units="cm"/>
      <inkml:brushProperty name="height" value="0.0345690883696079" units="cm"/>
      <inkml:brushProperty name="color" value="#f2395b"/>
      <inkml:brushProperty name="ignorePressure" value="0"/>
    </inkml:brush>
  </inkml:definitions>
  <inkml:trace contextRef="#ctx0" brushRef="#br0">86600.000 52050.000 636,'-107.000'0.000'9,"39.000"0.000"17,36.000 0.000 19,39.000 0.000 17,38.000 0.000 3,41.000 0.000-12,40.000 0.000-12,42.000 0.000-12,14.000 1.000-10,-8.000 4.000-8,-10.000 3.000-8,-9.000 3.000-7,-10.000-1.000-4,-9.000-2.000 0,-10.000-3.000 0,-8.000-3.000 0,-15.000-1.000-11,-19.000 4.000-21,-18.000 3.000-21,-19.000 3.000-21</inkml:trace>
</inkml:ink>
</file>

<file path=ppt/ink/ink1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7"/>
    </inkml:context>
    <inkml:brush xml:id="br0">
      <inkml:brushProperty name="width" value="0.0481351278722286" units="cm"/>
      <inkml:brushProperty name="height" value="0.0481351278722286" units="cm"/>
      <inkml:brushProperty name="color" value="#f2395b"/>
      <inkml:brushProperty name="ignorePressure" value="0"/>
    </inkml:brush>
  </inkml:definitions>
  <inkml:trace contextRef="#ctx0" brushRef="#br0">89750.000 51000.000 457,'-27.000'-22.000'7,"-3.000"6.000"14,-3.000 7.000 15,-2.000 6.000 14,-3.000 7.000 5,1.000 10.000-4,-1.000 10.000-5,1.000 9.000-4,1.000 10.000-4,3.000 14.000-5,3.000 11.000-4,4.000 14.000-5,1.000 8.000-4,0.000 7.000-2,0.000 6.000-3,0.000 7.000-2,1.000 0.000-3,4.000-2.000-1,3.000-3.000 0,3.000-3.000-2,4.000-10.000-2,7.000-16.000-2,6.000-15.000-2,7.000-15.000-1,7.000-15.000-5,9.000-12.000-5,10.000-13.000-5,10.000-12.000-5,8.000-18.000-3,10.000-21.000-2,10.000-22.000-1,9.000-22.000-1,-1.000-15.000-1,-8.000-5.000 2,-10.000-7.000 2,-9.000-5.000 2,-12.000 2.000 3,-11.000 13.000 6,-14.000 12.000 5,-11.000 13.000 5,-11.000 10.000 4,-5.000 10.000 2,-7.000 10.000 2,-5.000 9.000 3,-11.000 7.000 1,-11.000 7.000 0,-14.000 6.000 0,-11.000 7.000 1,-6.000 5.000-2,4.000 7.000-7,3.000 6.000-6,3.000 7.000-5,7.000 4.000-6,14.000 3.000-4,11.000 3.000-5,14.000 4.000-4,7.000 1.000-5,3.000 0.000-5,3.000 0.000-5,4.000 0.000-4</inkml:trace>
</inkml:ink>
</file>

<file path=ppt/ink/ink1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7"/>
    </inkml:context>
    <inkml:brush xml:id="br0">
      <inkml:brushProperty name="width" value="0.0368249230086803" units="cm"/>
      <inkml:brushProperty name="height" value="0.0368249230086803" units="cm"/>
      <inkml:brushProperty name="color" value="#f2395b"/>
      <inkml:brushProperty name="ignorePressure" value="0"/>
    </inkml:brush>
  </inkml:definitions>
  <inkml:trace contextRef="#ctx0" brushRef="#br0">90350.000 51550.000 597,'-41.000'7.000'128,"19.000"17.000"-29,19.000 15.000-30,19.000 16.000-31,13.000 9.000-16,10.000 3.000-4,10.000 3.000-4,9.000 4.000-4,2.000 1.000-5,-2.000 0.000-9,-3.000 0.000-9,-3.000 0.000-7,-7.000-7.000-7,-9.000-11.000-7,-10.000-14.000-7,-8.000-11.000-6</inkml:trace>
</inkml:ink>
</file>

<file path=ppt/ink/ink1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7"/>
    </inkml:context>
    <inkml:brush xml:id="br0">
      <inkml:brushProperty name="width" value="0.0574708506464958" units="cm"/>
      <inkml:brushProperty name="height" value="0.0574708506464958" units="cm"/>
      <inkml:brushProperty name="color" value="#f2395b"/>
      <inkml:brushProperty name="ignorePressure" value="0"/>
    </inkml:brush>
  </inkml:definitions>
  <inkml:trace contextRef="#ctx0" brushRef="#br0">91800.000 50150.000 382,'-44.000'-94.000'8,"13.000"13.000"16,12.000 12.000 15,13.000 13.000 16,6.000 18.000 7,0.000 26.000-1,0.000 24.000-3,0.000 26.000 0,-2.000 21.000-5,-3.000 19.000-7,-3.000 19.000-7,-2.000 19.000-7,-5.000 19.000-6,-2.000 23.000-5,-3.000 22.000-5,-3.000 22.000-5,-4.000 29.000-5,-3.000 38.000-4,-3.000 37.000-3,-2.000 38.000-4,-1.000 7.000-7,3.000-21.000-8,3.000-22.000-9,4.000-22.000-8,2.000-36.000-13,4.000-50.000-15,3.000-50.000-16,3.000-50.000-15</inkml:trace>
</inkml:ink>
</file>

<file path=ppt/ink/ink1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18"/>
    </inkml:context>
    <inkml:brush xml:id="br0">
      <inkml:brushProperty name="width" value="0.0660713911056519" units="cm"/>
      <inkml:brushProperty name="height" value="0.0660713911056519" units="cm"/>
      <inkml:brushProperty name="color" value="#f2395b"/>
      <inkml:brushProperty name="ignorePressure" value="0"/>
    </inkml:brush>
  </inkml:definitions>
  <inkml:trace contextRef="#ctx0" brushRef="#br0">93050.000 50900.000 332,'-24.000'-19.000'7,"4.000"13.000"12,3.000 12.000 13,3.000 13.000 13,1.000 12.000 0,1.000 13.000-10,-1.000 12.000-11,1.000 13.000-10,-6.000 10.000-7,-8.000 10.000-2,-10.000 10.000-1,-9.000 9.000-2,-5.000-1.000-2,0.000-8.000-3,0.000-10.000-1,0.000-9.000-3,9.000-20.000-3,19.000-27.000-4,19.000-28.000-4,19.000-28.000-5,16.000-20.000-1,17.000-8.000 2,15.000-10.000 1,16.000-9.000 2,5.000-1.000 3,-2.000 10.000 3,-3.000 10.000 3,-3.000 9.000 3,-9.000 12.000 4,-11.000 16.000 3,-14.000 15.000 4,-11.000 17.000 3,-14.000 14.000 2,-11.000 17.000 0,-14.000 15.000-2,-11.000 16.000 1,-12.000 7.000 2,-9.000 1.000 6,-10.000-1.000 7,-8.000 1.000 7,-3.000-6.000 0,7.000-8.000-3,6.000-10.000-4,7.000-9.000-4,19.000-21.000-7,35.000-31.000-11,35.000-31.000-9,34.000-31.000-11,21.000-18.000-5,10.000-3.000-1,10.000-3.000 0,9.000-2.000 0,-4.000 6.000 0,-15.000 20.000 2,-15.000 18.000 1,-16.000 20.000 2,-15.000 10.000 4,-11.000 3.000 5,-14.000 3.000 5,-11.000 4.000 6,-11.000 5.000 4,-5.000 10.000 3,-7.000 10.000 4,-5.000 9.000 2,-6.000 2.000 2,-3.000-2.000 0,-3.000-3.000 0,-2.000-3.000-1,6.000-17.000-3,20.000-27.000-9,18.000-28.000-7,20.000-28.000-8,8.000-10.000-5,1.000 9.000-3,-1.000 10.000-2,1.000 10.000-4,-4.000 8.000 3,-6.000 10.000 5,-6.000 10.000 6,-6.000 9.000 6,-9.000 9.000 4,-8.000 9.000 3,-10.000 10.000 3,-9.000 10.000 3,-10.000 7.000 7,-9.000 6.000 10,-10.000 7.000 11,-8.000 6.000 9,-4.000 1.000 4,3.000-3.000-5,3.000-3.000-3,4.000-2.000-5,18.000-6.000-8,34.000-6.000-11,35.000-6.000-13,35.000-6.000-12,10.000-4.000-6,-12.000 1.000 0,-13.000-1.000-1,-12.000 1.000 0,-9.000 1.000 1,-2.000 3.000 1,-3.000 3.000 1,-3.000 4.000 1,-9.000-7.000 7,-11.000-16.000 10,-14.000-15.000 10,-11.000-15.000 11,-4.000-12.000 2,6.000-6.000-6,7.000-6.000-7,6.000-6.000-6,3.000-2.000-4,0.000 3.000-1,0.000 3.000-2,0.000 4.000 0,-2.000 2.000-2,-3.000 4.000 0,-3.000 3.000-2,-2.000 3.000 1,-8.000 3.000-1,-8.000 3.000 3,-10.000 3.000 2,-9.000 4.000 2,-9.000 2.000 1,-5.000 4.000 3,-7.000 3.000 1,-5.000 3.000 3,-4.000 3.000 0,0.000 3.000 0,0.000 3.000 1,0.000 4.000 0,1.000 2.000 0,4.000 4.000 1,3.000 3.000 1,3.000 3.000 1,3.000 4.000-2,3.000 7.000-2,3.000 6.000-2,4.000 7.000-3,13.000 0.000-8,26.000-2.000-14,24.000-3.000-15,26.000-3.000-15,15.000-12.000-5,6.000-18.000 2,7.000-19.000 2,6.000-18.000 2,3.000-10.000 3,0.000 0.000 6,0.000 0.000 4,0.000 0.000 4,-5.000-4.000 5,-9.000-5.000 3,-10.000-7.000 3,-8.000-5.000 4,-11.000-4.000 2,-8.000 0.000 3,-10.000 0.000 2,-9.000 0.000 3,-9.000 1.000 5,-5.000 4.000 7,-7.000 3.000 6,-5.000 3.000 8,-4.000 3.000 4,0.000 3.000-2,0.000 3.000 1,0.000 4.000-2,0.000 2.000 3,0.000 4.000 2,0.000 3.000 3,0.000 3.000 3,0.000 10.000 5,0.000 20.000 7,0.000 18.000 7,0.000 20.000 8,0.000 21.000-2,0.000 25.000-9,0.000 25.000-10,0.000 25.000-10,0.000 20.000-7,0.000 16.000-8,0.000 15.000-5,0.000 17.000-8,0.000 17.000-7,0.000 23.000-10,0.000 22.000-9,0.000 22.000-10,0.000-17.000-6,0.000-52.000-3,0.000-53.000-2,0.000-53.000-2,0.000-29.000-6,0.000-3.000-10,0.000-3.000-8,0.000-2.000-10</inkml:trace>
</inkml:ink>
</file>

<file path=ppt/ink/ink1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33"/>
    </inkml:context>
    <inkml:brush xml:id="br0">
      <inkml:brushProperty name="width" value="0.0513080321252346" units="cm"/>
      <inkml:brushProperty name="height" value="0.0513080321252346" units="cm"/>
      <inkml:brushProperty name="color" value="#f2395b"/>
      <inkml:brushProperty name="ignorePressure" value="0"/>
    </inkml:brush>
  </inkml:definitions>
  <inkml:trace contextRef="#ctx0" brushRef="#br0">55550.000 50950.000 428,'-69.000'0.000'-1,"13.000"0.000"-2,12.000 0.000-3,13.000 0.000-2,15.000 0.000 10,19.000 0.000 25,19.000 0.000 24,19.000 0.000 24,10.000 0.000 3,4.000 0.000-14,3.000 0.000-17,3.000 0.000-16,4.000-2.000-9,7.000-3.000-4,6.000-3.000-4,7.000-2.000-4,2.000-1.000-2,1.000 3.000 0,-1.000 3.000-2,1.000 4.000 1,1.000 1.000-2,3.000 0.000-2,3.000 0.000-1,4.000 0.000-2,4.000-2.000-1,6.000-3.000 0,7.000-3.000 1,6.000-2.000 0,4.000-3.000 0,4.000 1.000 1,3.000-1.000 1,3.000 1.000 2,4.000-3.000-1,7.000-2.000 0,6.000-3.000 0,7.000-3.000-1,4.000-2.000 0,3.000 0.000 0,3.000 0.000-1,4.000 0.000 1,1.000 3.000 0,0.000 6.000 0,0.000 7.000 0,0.000 6.000 0,-2.000 1.000 0,-3.000-3.000 0,-3.000-3.000 1,-2.000-2.000 0,0.000-1.000 0,7.000 3.000 0,6.000 3.000 1,7.000 4.000 0,0.000 1.000 0,-2.000 0.000 0,-3.000 0.000 0,-3.000 0.000-1,-1.000-2.000 1,4.000-3.000-1,3.000-3.000 0,3.000-2.000 1,3.000-5.000-1,3.000-2.000 0,3.000-3.000-1,4.000-3.000 0,2.000-2.000 0,4.000 0.000 0,3.000 0.000-1,3.000 0.000 0,3.000 0.000 0,3.000 0.000 1,3.000 0.000-1,4.000 0.000 0,-1.000 1.000 0,-3.000 4.000 0,-3.000 3.000 0,-2.000 3.000 0,-5.000 3.000 0,-2.000 3.000 0,-3.000 3.000-1,-3.000 4.000 1,-6.000 1.000-2,-5.000 0.000 1,-7.000 0.000 0,-5.000 0.000 0,-8.000 0.000-1,-5.000 0.000 1,-7.000 0.000-1,-5.000 0.000 1,-4.000 1.000 0,0.000 4.000 0,0.000 3.000-1,0.000 3.000 0,0.000-1.000 0,0.000-2.000 0,0.000-3.000 0,0.000-3.000 0,1.000-2.000 0,4.000 0.000 0,3.000 0.000-1,3.000 0.000 0,1.000 0.000 0,1.000 0.000 1,-1.000 0.000-1,1.000 0.000 1,-1.000-4.000 0,1.000-5.000 0,-1.000-7.000 0,1.000-5.000 0,-1.000-1.000-1,1.000 6.000 1,-1.000 7.000 0,1.000 6.000 0,-3.000 3.000 0,-2.000 0.000 0,-3.000 0.000 0,-3.000 0.000-1,-6.000 0.000 1,-5.000 0.000 0,-7.000 0.000 0,-5.000 0.000 0,-6.000 0.000 1,-3.000 0.000-1,-3.000 0.000 0,-2.000 0.000 0,-3.000 0.000 0,1.000 0.000 1,-1.000 0.000 0,1.000 0.000 0,-3.000 0.000 1,-2.000 0.000-1,-3.000 0.000 1,-3.000 0.000-1,-2.000 0.000 0,0.000 0.000 0,0.000 0.000-1,0.000 0.000 0,-5.000 0.000-1,-9.000 0.000 1,-10.000 0.000-1,-8.000 0.000 0,-8.000 0.000-1,-2.000 0.000 0,-3.000 0.000-1,-3.000 0.000-1</inkml:trace>
</inkml:ink>
</file>

<file path=ppt/ink/ink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7"/>
    </inkml:context>
    <inkml:brush xml:id="br0">
      <inkml:brushProperty name="width" value="0.0549082830548286" units="cm"/>
      <inkml:brushProperty name="height" value="0.0549082830548286" units="cm"/>
      <inkml:brushProperty name="color" value="#f2395b"/>
      <inkml:brushProperty name="ignorePressure" value="0"/>
    </inkml:brush>
  </inkml:definitions>
  <inkml:trace contextRef="#ctx0" brushRef="#br0">83150.000 49100.000 400,'0.000'-47.000'5,"0.000"6.000"8,0.000 7.000 10,0.000 6.000 9,0.000 13.000 8,0.000 23.000 10,0.000 22.000 8,0.000 22.000 9,-4.000 15.000-1,-5.000 9.000-12,-7.000 10.000-12,-5.000 10.000-11,-3.000 5.000-8,4.000 4.000-2,3.000 3.000-4,3.000 3.000-3,3.000-2.000-3,3.000-6.000-1,3.000-6.000-3,4.000-6.000-2,1.000-7.000-2,0.000-6.000 0,0.000-6.000-1,0.000-6.000 0,3.000-7.000-2,6.000-6.000 1,7.000-6.000-2,6.000-6.000 0,3.000-4.000-1,0.000 1.000-1,0.000-1.000 0,0.000 1.000-1,-10.000-1.000-5,-18.000 1.000-8,-19.000-1.000-8,-18.000 1.000-9,-21.000-4.000-3,-22.000-6.000 3,-22.000-6.000 3,-21.000-6.000 2,-10.000-6.000 0,3.000-2.000-3,3.000-3.000-1,4.000-3.000-3,5.000-4.000-1,10.000-3.000 0,10.000-3.000 0,9.000-2.000-1,13.000-5.000 4,20.000-2.000 6,18.000-3.000 7,20.000-3.000 6,8.000-1.000 3,1.000 4.000 0,-1.000 3.000-1,1.000 3.000 0</inkml:trace>
</inkml:ink>
</file>

<file path=ppt/ink/ink1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38"/>
    </inkml:context>
    <inkml:brush xml:id="br0">
      <inkml:brushProperty name="width" value="0.0369656383991241" units="cm"/>
      <inkml:brushProperty name="height" value="0.0369656383991241" units="cm"/>
      <inkml:brushProperty name="color" value="#f2395b"/>
      <inkml:brushProperty name="ignorePressure" value="0"/>
    </inkml:brush>
  </inkml:definitions>
  <inkml:trace contextRef="#ctx0" brushRef="#br0">60350.000 44650.000 595,'-2.000'46.000'101,"-3.000"-5.000"-23,-3.000-7.000-25,-2.000-5.000-24,-6.000 3.000-12,-6.000 17.000 0,-6.000 15.000-1,-6.000 16.000 0,-1.000 4.000 0,7.000-6.000-3,6.000-6.000-1,7.000-6.000-1,2.000-7.000-3,1.000-6.000-1,-1.000-6.000-1,1.000-6.000-2,8.000-7.000-3,20.000-6.000-6,18.000-6.000-4,20.000-6.000-4,6.000-12.000-2,-2.000-15.000 3,-3.000-15.000 3,-3.000-16.000 2,-2.000-12.000 3,0.000-5.000 1,0.000-7.000 1,0.000-5.000 2,-4.000-1.000 0,-5.000 6.000 1,-7.000 7.000 0,-5.000 6.000 0,-6.000 4.000 2,-3.000 4.000 0,-3.000 3.000 1,-2.000 3.000 2,-5.000 1.000 0,-2.000 1.000 0,-3.000-1.000 0,-3.000 1.000-1,-6.000 1.000 0,-5.000 3.000-2,-7.000 3.000-2,-5.000 4.000-2,-8.000 2.000-4,-5.000 4.000-6,-7.000 3.000-5,-5.000 3.000-7,-3.000 6.000-4,4.000 9.000-2,3.000 10.000-3,3.000 10.000-3,1.000 7.000-1,1.000 6.000-3,-1.000 7.000-1,1.000 6.000-1,2.000-1.000 1,7.000-5.000 6,6.000-7.000 6,7.000-5.000 5,2.000-6.000 4,1.000-3.000 5,-1.000-3.000 4,1.000-2.000 4</inkml:trace>
</inkml:ink>
</file>

<file path=ppt/ink/ink1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38"/>
    </inkml:context>
    <inkml:brush xml:id="br0">
      <inkml:brushProperty name="width" value="0.0268823876976967" units="cm"/>
      <inkml:brushProperty name="height" value="0.0268823876976967" units="cm"/>
      <inkml:brushProperty name="color" value="#f2395b"/>
      <inkml:brushProperty name="ignorePressure" value="0"/>
    </inkml:brush>
  </inkml:definitions>
  <inkml:trace contextRef="#ctx0" brushRef="#br0">60550.000 45000.000 818,'90.000'23.000'1,"-18.000"-3.000"4,-19.000-3.000 4,-18.000-2.000 4,-7.000-1.000 3,6.000 3.000 3,7.000 3.000 2,6.000 4.000 2,-1.000 1.000-1,-5.000 0.000-4,-7.000 0.000-4,-5.000 0.000-3,-3.000 0.000-4,4.000 0.000-5,3.000 0.000-3,3.000 0.000-3,-1.000-4.000-8,-2.000-5.000-10,-3.000-7.000-10,-3.000-5.000-9</inkml:trace>
</inkml:ink>
</file>

<file path=ppt/ink/ink1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38"/>
    </inkml:context>
    <inkml:brush xml:id="br0">
      <inkml:brushProperty name="width" value="0.0458422712981701" units="cm"/>
      <inkml:brushProperty name="height" value="0.0458422712981701" units="cm"/>
      <inkml:brushProperty name="color" value="#f2395b"/>
      <inkml:brushProperty name="ignorePressure" value="0"/>
    </inkml:brush>
  </inkml:definitions>
  <inkml:trace contextRef="#ctx0" brushRef="#br0">62200.000 43450.000 479,'-2.000'-69.000'4,"-3.000"13.000"6,-3.000 12.000 7,-2.000 13.000 6,-1.000 15.000 9,3.000 19.000 9,3.000 19.000 9,4.000 19.000 10,1.000 16.000-1,0.000 17.000-10,0.000 15.000-9,0.000 16.000-11,0.000 18.000-6,0.000 22.000-3,0.000 22.000-3,0.000 23.000-3,-5.000 13.000-3,-9.000 6.000-1,-10.000 7.000-3,-8.000 6.000-2,-4.000 7.000-9,3.000 10.000-13,3.000 10.000-14,4.000 9.000-14,2.000 2.000-7,4.000-2.000 0,3.000-3.000 0,3.000-3.000-1,3.000-29.000 5,3.000-53.000 8,3.000-53.000 8,4.000-52.000 9,2.000-28.000 3,4.000 1.000-3,3.000-1.000-3,3.000 1.000-3</inkml:trace>
</inkml:ink>
</file>

<file path=ppt/ink/ink1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39"/>
    </inkml:context>
    <inkml:brush xml:id="br0">
      <inkml:brushProperty name="width" value="0.0530404262244701" units="cm"/>
      <inkml:brushProperty name="height" value="0.0530404262244701" units="cm"/>
      <inkml:brushProperty name="color" value="#f2395b"/>
      <inkml:brushProperty name="ignorePressure" value="0"/>
    </inkml:brush>
  </inkml:definitions>
  <inkml:trace contextRef="#ctx0" brushRef="#br0">63150.000 44500.000 414,'45.000'-61.000'5,"-9.000"28.000"10,-10.000 28.000 9,-8.000 29.000 10,-12.000 18.000 2,-12.000 9.000-6,-13.000 10.000-6,-12.000 10.000-7,-9.000 4.000-3,-2.000 0.000-2,-3.000 0.000-2,-3.000 0.000-1,-1.000-5.000-3,4.000-9.000-1,3.000-10.000-1,3.000-8.000-3,14.000-17.000-4,25.000-21.000-9,25.000-22.000-7,25.000-22.000-8,14.000-8.000-1,3.000 6.000 7,3.000 7.000 5,4.000 6.000 7,-4.000 6.000 2,-9.000 6.000 1,-10.000 7.000-1,-8.000 6.000 0,-9.000 7.000 3,-6.000 10.000 6,-6.000 10.000 6,-6.000 9.000 5,-9.000 6.000 4,-8.000 3.000-1,-10.000 3.000 0,-9.000 4.000 0,-5.000-3.000-1,0.000-5.000 1,0.000-7.000-1,0.000-5.000 0,10.000-14.000-5,23.000-18.000-11,22.000-19.000-11,22.000-18.000-11,12.000-9.000-2,3.000 4.000 3,3.000 3.000 4,4.000 3.000 4,-6.000 4.000 4,-11.000 7.000 4,-14.000 6.000 2,-11.000 7.000 3,-6.000 4.000 4,4.000 3.000 4,3.000 3.000 2,3.000 4.000 5,-1.000-1.000-1,-2.000-3.000-5,-3.000-3.000-3,-3.000-2.000-5,-2.000-3.000-1,0.000 1.000 1,0.000-1.000 2,0.000 1.000 1,-2.000 4.000 3,-3.000 9.000 5,-3.000 10.000 4,-2.000 10.000 4,-5.000 5.000 3,-2.000 4.000 1,-3.000 3.000 0,-3.000 3.000 1,-4.000 1.000 0,-3.000 1.000-1,-3.000-1.000-2,-2.000 1.000 0,-1.000-1.000-2,3.000 1.000-2,3.000-1.000-2,4.000 1.000-3,10.000-7.000-4,19.000-12.000-8,19.000-13.000-8,19.000-12.000-8,5.000-10.000-4,-5.000-6.000 2,-7.000-6.000 0,-5.000-6.000 1,-8.000-4.000 1,-5.000 1.000 2,-7.000-1.000 2,-5.000 1.000 1,-8.000-1.000 3,-5.000 1.000 4,-7.000-1.000 4,-5.000 1.000 4,-9.000 1.000 1,-9.000 3.000-1,-10.000 3.000 0,-8.000 4.000 0,-8.000 4.000-1,-2.000 6.000 2,-3.000 7.000 2,-3.000 6.000 0,-1.000 3.000 1,4.000 0.000 1,3.000 0.000-1,3.000 0.000 0,1.000 1.000 0,1.000 4.000-1,-1.000 3.000-1,1.000 3.000 0,16.000-2.000-7,35.000-6.000-11,35.000-6.000-10,34.000-6.000-11,18.000-9.000-5,4.000-8.000 2,3.000-10.000 2,3.000-9.000 3,-4.000-9.000 1,-8.000-5.000 2,-10.000-7.000 2,-9.000-5.000 2,-7.000-6.000 2,-3.000-3.000 4,-3.000-3.000 4,-2.000-2.000 3,-8.000-3.000 5,-8.000 1.000 2,-10.000-1.000 4,-9.000 1.000 2,-9.000 2.000 3,-5.000 7.000-2,-7.000 6.000 0,-5.000 7.000-2,-4.000 7.000 8,0.000 9.000 12,0.000 10.000 13,0.000 10.000 14,-4.000 13.000 7,-5.000 19.000 1,-7.000 19.000 0,-5.000 19.000 2,-3.000 15.000-5,4.000 13.000-10,3.000 12.000-9,3.000 13.000-11,3.000 18.000-6,3.000 26.000-2,3.000 24.000-3,4.000 26.000-1,1.000 5.000-5,0.000-11.000-6,0.000-14.000-5,0.000-11.000-8,0.000-7.000-6,0.000 0.000-8,0.000 0.000-9,0.000 0.000-7,0.000-10.000-2,0.000-18.000 6,0.000-19.000 6,0.000-18.000 6,-2.000-14.000-2,-3.000-5.000-12,-3.000-7.000-12,-2.000-5.000-12</inkml:trace>
</inkml:ink>
</file>

<file path=ppt/ink/ink1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1"/>
    </inkml:context>
    <inkml:brush xml:id="br0">
      <inkml:brushProperty name="width" value="0.0519230030477047" units="cm"/>
      <inkml:brushProperty name="height" value="0.0519230030477047" units="cm"/>
      <inkml:brushProperty name="color" value="#f2395b"/>
      <inkml:brushProperty name="ignorePressure" value="0"/>
    </inkml:brush>
  </inkml:definitions>
  <inkml:trace contextRef="#ctx0" brushRef="#br0">67650.000 44000.000 423,'-47.000'-16.000'80,"6.000"19.000"-16,7.000 19.000-15,6.000 19.000-16,-4.000 15.000-8,-11.000 13.000-3,-14.000 12.000-2,-11.000 13.000-3,-11.000 9.000-1,-5.000 6.000-2,-7.000 7.000-1,-5.000 6.000 0,-4.000 1.000-3,0.000-3.000-2,0.000-3.000-3,0.000-2.000-2,3.000-6.000-3,6.000-6.000-3,7.000-6.000-3,6.000-6.000-3,23.000-23.000-10,41.000-36.000-18,40.000-39.000-16,42.000-36.000-18,28.000-32.000-2,20.000-25.000 13,18.000-25.000 13,20.000-25.000 13,-1.000-4.000 10,-19.000 20.000 6,-18.000 18.000 6,-19.000 20.000 7,-18.000 14.000 2,-15.000 14.000 1,-15.000 11.000-2,-16.000 14.000 1,-10.000 8.000 4,-3.000 7.000 9,-3.000 6.000 9,-2.000 7.000 10,-5.000 7.000 5,-2.000 9.000 3,-3.000 10.000 2,-3.000 10.000 2,-2.000 8.000 0,0.000 10.000-3,0.000 10.000-2,0.000 9.000-4,0.000 7.000-4,0.000 7.000-4,0.000 6.000-4,0.000 7.000-5,1.000-3.000-3,4.000-8.000-2,3.000-10.000-2,3.000-9.000-2,4.000-9.000-4,7.000-5.000-8,6.000-7.000-7,7.000-5.000-8,5.000-15.000-3,7.000-22.000 1,6.000-22.000 1,7.000-21.000 1,5.000-17.000 1,7.000-8.000-2,6.000-10.000 0,7.000-9.000 0,0.000-2.000 0,-2.000 6.000 5,-3.000 7.000 3,-3.000 6.000 5,-9.000 9.000 3,-11.000 13.000 4,-14.000 12.000 4,-11.000 13.000 3,-11.000 12.000 2,-5.000 13.000-1,-7.000 12.000-1,-5.000 13.000-1,-8.000 12.000 6,-5.000 13.000 12,-7.000 12.000 14,-5.000 13.000 12,-4.000 4.000 4,0.000-3.000-5,0.000-3.000-6,0.000-2.000-5,1.000-3.000-6,4.000 1.000-3,3.000-1.000-6,3.000 1.000-3,3.000-3.000-4,3.000-2.000-2,3.000-3.000-2,4.000-3.000-2,2.000-2.000-2,4.000 0.000-2,3.000 0.000-4,3.000 0.000-1,10.000-8.000-5,20.000-16.000-5,18.000-15.000-5,20.000-15.000-6,6.000-18.000-2,-2.000-19.000 1,-3.000-18.000 2,-3.000-19.000 0,-6.000-12.000 3,-5.000-2.000 2,-7.000-3.000 3,-5.000-3.000 3,-11.000-2.000 2,-11.000 0.000 2,-14.000 0.000 1,-11.000 0.000 2,-9.000 4.000 1,-3.000 10.000 0,-3.000 10.000 1,-2.000 9.000 0,-6.000 9.000-1,-6.000 9.000-2,-6.000 10.000-4,-6.000 10.000-2,-9.000 5.000-5,-8.000 4.000-6,-10.000 3.000-6,-9.000 3.000-7,-1.000 6.000-4,10.000 9.000-4,10.000 10.000-4,9.000 10.000-3</inkml:trace>
</inkml:ink>
</file>

<file path=ppt/ink/ink1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1"/>
    </inkml:context>
    <inkml:brush xml:id="br0">
      <inkml:brushProperty name="width" value="0.0410409234464169" units="cm"/>
      <inkml:brushProperty name="height" value="0.0410409234464169" units="cm"/>
      <inkml:brushProperty name="color" value="#f2395b"/>
      <inkml:brushProperty name="ignorePressure" value="0"/>
    </inkml:brush>
  </inkml:definitions>
  <inkml:trace contextRef="#ctx0" brushRef="#br0">69700.000 44450.000 536,'-38.000'-24.000'9,"26.000"4.000"18,24.000 3.000 18,26.000 3.000 18,21.000 3.000 5,19.000 3.000-9,19.000 3.000-9,19.000 4.000-8,12.000 1.000-8,6.000 0.000-8,7.000 0.000-6,6.000 0.000-6,1.000-2.000-8,-3.000-3.000-6,-3.000-3.000-6,-2.000-2.000-7,-12.000-3.000-4,-19.000 1.000-3,-18.000-1.000-4,-19.000 1.000-2</inkml:trace>
</inkml:ink>
</file>

<file path=ppt/ink/ink1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1"/>
    </inkml:context>
    <inkml:brush xml:id="br0">
      <inkml:brushProperty name="width" value="0.0527245812118053" units="cm"/>
      <inkml:brushProperty name="height" value="0.0527245812118053" units="cm"/>
      <inkml:brushProperty name="color" value="#f2395b"/>
      <inkml:brushProperty name="ignorePressure" value="0"/>
    </inkml:brush>
  </inkml:definitions>
  <inkml:trace contextRef="#ctx0" brushRef="#br0">71100.000 43100.000 417,'-2.000'-49.000'2,"-3.000"4.000"4,-3.000 3.000 5,-2.000 3.000 4,-3.000 17.000 12,1.000 31.000 17,-1.000 32.000 20,1.000 31.000 17,-1.000 26.000 2,1.000 22.000-16,-1.000 22.000-15,1.000 23.000-15,-3.000 14.000-11,-2.000 10.000-2,-3.000 10.000-5,-3.000 9.000-2,-2.000 6.000-9,0.000 3.000-13,0.000 3.000-13,0.000 4.000-13,3.000-14.000-10,6.000-27.000-7,7.000-28.000-7,6.000-28.000-8,1.000-21.000-2,-3.000-12.000 2,-3.000-13.000 1,-2.000-12.000 3</inkml:trace>
</inkml:ink>
</file>

<file path=ppt/ink/ink1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2"/>
    </inkml:context>
    <inkml:brush xml:id="br0">
      <inkml:brushProperty name="width" value="0.0461641326546669" units="cm"/>
      <inkml:brushProperty name="height" value="0.0461641326546669" units="cm"/>
      <inkml:brushProperty name="color" value="#f2395b"/>
      <inkml:brushProperty name="ignorePressure" value="0"/>
    </inkml:brush>
  </inkml:definitions>
  <inkml:trace contextRef="#ctx0" brushRef="#br0">73150.000 44200.000 476,'-25.000'-43.000'68,"0.000"17.000"-8,0.000 15.000-8,0.000 16.000-9,-4.000 13.000-6,-5.000 14.000-3,-7.000 11.000-4,-5.000 14.000-4,-3.000 8.000-2,4.000 7.000-2,3.000 6.000 0,3.000 7.000-2,3.000 0.000-2,3.000-2.000-2,3.000-3.000-2,4.000-3.000-2,4.000-6.000-2,6.000-5.000-3,7.000-7.000-2,6.000-5.000-1,12.000-9.000-6,19.000-9.000-5,19.000-10.000-6,19.000-8.000-7,10.000-17.000-3,4.000-21.000 0,3.000-22.000-1,3.000-22.000 0,-2.000-15.000 0,-6.000-5.000 1,-6.000-7.000 1,-6.000-5.000 1,-10.000-3.000 3,-12.000 4.000 4,-13.000 3.000 5,-12.000 3.000 4,-9.000 4.000 2,-2.000 7.000 2,-3.000 6.000 1,-3.000 7.000 2,-6.000 8.000 0,-5.000 14.000 2,-7.000 11.000 2,-5.000 14.000 1,-6.000 7.000-1,-3.000 3.000-2,-3.000 3.000-4,-2.000 4.000-2,-3.000 2.000-2,1.000 4.000-2,-1.000 3.000-2,1.000 3.000-1,-3.000 9.000-5,-2.000 16.000-6,-3.000 15.000-7,-3.000 17.000-6,1.000 0.000-4,6.000-11.000 0,7.000-14.000-2,6.000-11.000 0</inkml:trace>
</inkml:ink>
</file>

<file path=ppt/ink/ink1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2"/>
    </inkml:context>
    <inkml:brush xml:id="br0">
      <inkml:brushProperty name="width" value="0.0407618209719658" units="cm"/>
      <inkml:brushProperty name="height" value="0.0407618209719658" units="cm"/>
      <inkml:brushProperty name="color" value="#f2395b"/>
      <inkml:brushProperty name="ignorePressure" value="0"/>
    </inkml:brush>
  </inkml:definitions>
  <inkml:trace contextRef="#ctx0" brushRef="#br0">73650.000 44700.000 539,'43.000'25.000'81,"-11.000"0.000"-12,-14.000 0.000-12,-11.000 0.000-11,-4.000 3.000-8,6.000 6.000-2,7.000 7.000-3,6.000 6.000-2,3.000 3.000-6,0.000 0.000-7,0.000 0.000-7,0.000 0.000-9,-2.000 0.000-2,-3.000 0.000 3,-3.000 0.000 1,-2.000 0.000 2</inkml:trace>
</inkml:ink>
</file>

<file path=ppt/ink/ink1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3"/>
    </inkml:context>
    <inkml:brush xml:id="br0">
      <inkml:brushProperty name="width" value="0.0431221798062325" units="cm"/>
      <inkml:brushProperty name="height" value="0.0431221798062325" units="cm"/>
      <inkml:brushProperty name="color" value="#f2395b"/>
      <inkml:brushProperty name="ignorePressure" value="0"/>
    </inkml:brush>
  </inkml:definitions>
  <inkml:trace contextRef="#ctx0" brushRef="#br0">74850.000 43300.000 510,'28.000'-25.000'5,"6.000"0.000"10,7.000 0.000 10,6.000 0.000 10,-1.000 10.000 6,-5.000 23.000 0,-7.000 22.000 2,-5.000 22.000 0,-14.000 16.000-2,-18.000 14.000-9,-19.000 11.000-7,-18.000 14.000-8,-10.000 3.000-7,0.000-2.000-3,0.000-3.000-5,0.000-3.000-3,4.000-9.000-4,10.000-11.000 1,10.000-14.000-2,9.000-11.000 0,13.000-9.000 1,20.000-3.000 3,18.000-3.000 2,20.000-2.000 3,6.000-5.000 3,-2.000-2.000 1,-3.000-3.000 3,-3.000-3.000 1,-7.000 2.000 1,-9.000 10.000 0,-10.000 10.000 0,-8.000 9.000-1,-14.000 9.000-1,-15.000 9.000 0,-15.000 10.000 0,-16.000 10.000-1,-15.000 5.000-2,-11.000 4.000-2,-14.000 3.000-3,-11.000 3.000-3,-11.000 3.000-5,-5.000 3.000-5,-7.000 3.000-7,-5.000 4.000-6,2.000-9.000-6,13.000-18.000-7,12.000-19.000-6,13.000-18.000-7</inkml:trace>
</inkml:ink>
</file>

<file path=ppt/ink/ink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7"/>
    </inkml:context>
    <inkml:brush xml:id="br0">
      <inkml:brushProperty name="width" value="0.0367560051381588" units="cm"/>
      <inkml:brushProperty name="height" value="0.0367560051381588" units="cm"/>
      <inkml:brushProperty name="color" value="#f2395b"/>
      <inkml:brushProperty name="ignorePressure" value="0"/>
    </inkml:brush>
  </inkml:definitions>
  <inkml:trace contextRef="#ctx0" brushRef="#br0">83400.000 49350.000 598,'100.000'-47.000'5,"0.000"6.000"10,0.000 7.000 11,0.000 6.000 9,-4.000 6.000 7,-5.000 6.000 5,-7.000 7.000 3,-5.000 6.000 4,-3.000 3.000-5,4.000 0.000-11,3.000 0.000-13,3.000 0.000-12,-1.000 0.000-11,-2.000 0.000-10,-3.000 0.000-10,-3.000 0.000-10</inkml:trace>
</inkml:ink>
</file>

<file path=ppt/ink/ink1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4"/>
    </inkml:context>
    <inkml:brush xml:id="br0">
      <inkml:brushProperty name="width" value="0.0396888256072998" units="cm"/>
      <inkml:brushProperty name="height" value="0.0396888256072998" units="cm"/>
      <inkml:brushProperty name="color" value="#f2395b"/>
      <inkml:brushProperty name="ignorePressure" value="0"/>
    </inkml:brush>
  </inkml:definitions>
  <inkml:trace contextRef="#ctx0" brushRef="#br0">76050.000 44350.000 554,'14.000'-13.000'8,"-22.000"26.000"16,-22.000 24.000 16,-21.000 26.000 16,-10.000 10.000 2,3.000-3.000-10,3.000-3.000-10,4.000-2.000-10,1.000-6.000-8,0.000-6.000-3,0.000-6.000-5,0.000-6.000-3,17.000-13.000-9,34.000-19.000-12,35.000-18.000-13,35.000-19.000-13,14.000-7.000-1,-2.000 7.000 9,-3.000 6.000 8,-3.000 7.000 10,-9.000 5.000 5,-11.000 7.000 2,-14.000 6.000 2,-11.000 7.000 2,-11.000 5.000 3,-5.000 7.000 5,-7.000 6.000 5,-5.000 7.000 4,-9.000 2.000 4,-9.000 1.000 2,-10.000-1.000 2,-8.000 1.000 3,2.000-9.000-6,16.000-15.000-10,15.000-15.000-11,17.000-16.000-11,10.000-8.000-5,6.000 0.000 1,7.000 0.000 0,6.000 0.000 1,-1.000 3.000 1,-5.000 6.000 2,-7.000 7.000 3,-5.000 6.000 2,-8.000 7.000 6,-5.000 10.000 9,-7.000 10.000 8,-5.000 9.000 9,-3.000 4.000 6,4.000 1.000 0,3.000-1.000 2,3.000 1.000 2,9.000-9.000-7,16.000-15.000-15,15.000-15.000-16,17.000-16.000-15,10.000-13.000-6,6.000-9.000 3,7.000-10.000 3,6.000-8.000 2,-2.000-1.000-2,-9.000 9.000-5,-10.000 10.000-7,-8.000 10.000-5,-14.000 10.000 6,-15.000 13.000 18,-15.000 12.000 18,-16.000 13.000 19,-10.000 6.000 8,-3.000 0.000 0,-3.000 0.000-2,-2.000 0.000 0,6.000 0.000-14,20.000 0.000-25,18.000 0.000-26,20.000 0.000-26,5.000-5.000-8,-6.000-9.000 9,-6.000-10.000 8,-6.000-8.000 9,-7.000-8.000 5,-6.000-2.000 1,-6.000-3.000 1,-6.000-3.000 1</inkml:trace>
</inkml:ink>
</file>

<file path=ppt/ink/ink1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4"/>
    </inkml:context>
    <inkml:brush xml:id="br0">
      <inkml:brushProperty name="width" value="0.0580608993768692" units="cm"/>
      <inkml:brushProperty name="height" value="0.0580608993768692" units="cm"/>
      <inkml:brushProperty name="color" value="#f2395b"/>
      <inkml:brushProperty name="ignorePressure" value="0"/>
    </inkml:brush>
  </inkml:definitions>
  <inkml:trace contextRef="#ctx0" brushRef="#br0">78450.000 43450.000 378,'20.000'-24.000'10,"-9.000"4.000"17,-10.000 3.000 19,-8.000 3.000 17,-6.000 10.000 8,1.000 20.000-4,-1.000 18.000-5,1.000 20.000-3,1.000 14.000-8,3.000 14.000-9,3.000 11.000-8,4.000 14.000-10,-1.000 8.000-6,-3.000 7.000-2,-3.000 6.000-3,-2.000 7.000-4,-1.000 0.000-2,3.000-2.000-5,3.000-3.000-2,4.000-3.000-5,-3.000-6.000-6,-5.000-5.000-10,-7.000-7.000-9,-5.000-5.000-11,-3.000-11.000-7,4.000-11.000-6,3.000-14.000-7,3.000-11.000-5</inkml:trace>
</inkml:ink>
</file>

<file path=ppt/ink/ink1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4"/>
    </inkml:context>
    <inkml:brush xml:id="br0">
      <inkml:brushProperty name="width" value="0.0379484929144382" units="cm"/>
      <inkml:brushProperty name="height" value="0.0379484929144382" units="cm"/>
      <inkml:brushProperty name="color" value="#f2395b"/>
      <inkml:brushProperty name="ignorePressure" value="0"/>
    </inkml:brush>
  </inkml:definitions>
  <inkml:trace contextRef="#ctx0" brushRef="#br0">78400.000 44500.000 579,'23.000'-69.000'9,"-3.000"13.000"17,-3.000 12.000 18,-2.000 13.000 17,0.000 7.000 3,7.000 4.000-12,6.000 3.000-13,7.000 3.000-12,8.000-1.000-7,14.000-2.000 0,11.000-3.000 0,14.000-3.000-1,3.000 1.000-5,-2.000 6.000-9,-3.000 7.000-8,-3.000 6.000-8,-7.000 3.000-9,-9.000 0.000-8,-10.000 0.000-8,-8.000 0.000-7</inkml:trace>
</inkml:ink>
</file>

<file path=ppt/ink/ink1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4"/>
    </inkml:context>
    <inkml:brush xml:id="br0">
      <inkml:brushProperty name="width" value="0.0631669536232948" units="cm"/>
      <inkml:brushProperty name="height" value="0.0631669536232948" units="cm"/>
      <inkml:brushProperty name="color" value="#f2395b"/>
      <inkml:brushProperty name="ignorePressure" value="0"/>
    </inkml:brush>
  </inkml:definitions>
  <inkml:trace contextRef="#ctx0" brushRef="#br0">79650.000 42950.000 348,'-2.000'-47.000'11,"-3.000"6.000"22,-3.000 7.000 21,-2.000 6.000 23,-1.000 10.000 4,3.000 17.000-12,3.000 15.000-12,4.000 16.000-13,-3.000 16.000-9,-5.000 20.000-5,-7.000 18.000-5,-5.000 20.000-5,-3.000 21.000-3,4.000 25.000 0,3.000 25.000 0,3.000 25.000 0,1.000 12.000-1,1.000 1.000-3,-1.000-1.000-3,1.000 1.000-3,1.000-4.000-6,3.000-6.000-8,3.000-6.000-8,4.000-6.000-10,1.000-2.000-8,0.000 3.000-11,0.000 3.000-9,0.000 4.000-11,-2.000-17.000-5,-3.000-33.000 0,-3.000-35.000-2,-2.000-34.000 0</inkml:trace>
</inkml:ink>
</file>

<file path=ppt/ink/ink1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5"/>
    </inkml:context>
    <inkml:brush xml:id="br0">
      <inkml:brushProperty name="width" value="0.0438082702457905" units="cm"/>
      <inkml:brushProperty name="height" value="0.0438082702457905" units="cm"/>
      <inkml:brushProperty name="color" value="#f2395b"/>
      <inkml:brushProperty name="ignorePressure" value="0"/>
    </inkml:brush>
  </inkml:definitions>
  <inkml:trace contextRef="#ctx0" brushRef="#br0">80150.000 42750.000 502,'3.000'-49.000'11,"6.000"4.000"22,7.000 3.000 22,6.000 3.000 23,9.000 4.000 3,13.000 7.000-14,12.000 6.000-14,13.000 7.000-15,9.000 4.000-10,6.000 3.000-5,7.000 3.000-7,6.000 4.000-6,1.000 1.000-6,-3.000 0.000-6,-3.000 0.000-6,-2.000 0.000-6,-9.000 0.000-8,-12.000 0.000-8,-13.000 0.000-9,-12.000 0.000-8</inkml:trace>
</inkml:ink>
</file>

<file path=ppt/ink/ink1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45"/>
    </inkml:context>
    <inkml:brush xml:id="br0">
      <inkml:brushProperty name="width" value="0.0452757887542248" units="cm"/>
      <inkml:brushProperty name="height" value="0.0452757887542248" units="cm"/>
      <inkml:brushProperty name="color" value="#f2395b"/>
      <inkml:brushProperty name="ignorePressure" value="0"/>
    </inkml:brush>
  </inkml:definitions>
  <inkml:trace contextRef="#ctx0" brushRef="#br0">81100.000 41950.000 485,'-49.000'-49.000'5,"4.000"4.000"8,3.000 3.000 9,3.000 3.000 9,4.000 3.000 8,7.000 3.000 8,6.000 3.000 7,7.000 4.000 8,4.000 22.000 0,3.000 45.000-8,3.000 43.000-7,4.000 45.000-9,1.000 21.000-10,0.000 0.000-16,0.000 0.000-13,0.000 0.000-15,-4.000-7.000-6,-5.000-11.000 2,-7.000-14.000 3,-5.000-11.000 3,-3.000-11.000-11,4.000-5.000-21,3.000-7.000-24,3.000-5.000-21</inkml:trace>
</inkml:ink>
</file>

<file path=ppt/ink/ink1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51"/>
    </inkml:context>
    <inkml:brush xml:id="br0">
      <inkml:brushProperty name="width" value="0.0474844090640545" units="cm"/>
      <inkml:brushProperty name="height" value="0.0474844090640545" units="cm"/>
      <inkml:brushProperty name="color" value="#f2395b"/>
      <inkml:brushProperty name="ignorePressure" value="0"/>
    </inkml:brush>
  </inkml:definitions>
  <inkml:trace contextRef="#ctx0" brushRef="#br0">27600.000 55900.000 463,'21.000'-94.000'6,"-5.000"13.000"14,-7.000 12.000 12,-5.000 13.000 13,-4.000 20.000 8,0.000 28.000 3,0.000 28.000 3,0.000 29.000 2,0.000 19.000-3,0.000 14.000-12,0.000 11.000-10,0.000 14.000-11,-2.000 5.000-7,-3.000 1.000-6,-3.000-1.000-5,-2.000 1.000-4,-1.000 2.000-6,3.000 7.000-3,3.000 6.000-5,4.000 7.000-3,1.000-3.000-8,0.000-8.000-10,0.000-10.000-10,0.000-9.000-10,0.000-13.000-5,0.000-16.000 1,0.000-15.000 0,0.000-15.000 2</inkml:trace>
</inkml:ink>
</file>

<file path=ppt/ink/ink1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51"/>
    </inkml:context>
    <inkml:brush xml:id="br0">
      <inkml:brushProperty name="width" value="0.0400194637477398" units="cm"/>
      <inkml:brushProperty name="height" value="0.0400194637477398" units="cm"/>
      <inkml:brushProperty name="color" value="#f2395b"/>
      <inkml:brushProperty name="ignorePressure" value="0"/>
    </inkml:brush>
  </inkml:definitions>
  <inkml:trace contextRef="#ctx0" brushRef="#br0">27600.000 56500.000 549,'6.000'-44.000'144,"13.000"13.000"-32,12.000 12.000-31,13.000 13.000-32,10.000 6.000-20,10.000 0.000-9,10.000 0.000-8,9.000 0.000-9,1.000 0.000-6,-6.000 0.000-5,-6.000 0.000-5,-6.000 0.000-4,-6.000 0.000-7,-2.000 0.000-9,-3.000 0.000-9,-3.000 0.000-8,-6.000-2.000-3,-5.000-3.000 2,-7.000-3.000 3,-5.000-2.000 3,-6.000-3.000 3,-3.000 1.000 7,-3.000-1.000 5,-2.000 1.000 5</inkml:trace>
</inkml:ink>
</file>

<file path=ppt/ink/ink1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51"/>
    </inkml:context>
    <inkml:brush xml:id="br0">
      <inkml:brushProperty name="width" value="0.0557888485491276" units="cm"/>
      <inkml:brushProperty name="height" value="0.0557888485491276" units="cm"/>
      <inkml:brushProperty name="color" value="#f2395b"/>
      <inkml:brushProperty name="ignorePressure" value="0"/>
    </inkml:brush>
  </inkml:definitions>
  <inkml:trace contextRef="#ctx0" brushRef="#br0">29050.000 55100.000 394,'-4.000'-93.000'4,"-5.000"17.000"7,-7.000 15.000 9,-5.000 16.000 7,-3.000 24.000 12,4.000 35.000 13,3.000 35.000 15,3.000 34.000 13,-1.000 21.000 1,-2.000 10.000-14,-3.000 10.000-15,-3.000 9.000-13,-1.000 9.000-12,4.000 9.000-6,3.000 10.000-8,3.000 10.000-8,1.000 13.000-6,1.000 19.000-7,-1.000 19.000-7,1.000 19.000-7,-1.000 9.000-6,1.000 0.000-7,-1.000 0.000-5,1.000 0.000-5,-1.000-24.000-2,1.000-46.000 5,-1.000-47.000 4,1.000-47.000 5,1.000-26.000-1,3.000-2.000-7,3.000-3.000-6,4.000-3.000-7</inkml:trace>
</inkml:ink>
</file>

<file path=ppt/ink/ink1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52"/>
    </inkml:context>
    <inkml:brush xml:id="br0">
      <inkml:brushProperty name="width" value="0.0434085354208946" units="cm"/>
      <inkml:brushProperty name="height" value="0.0434085354208946" units="cm"/>
      <inkml:brushProperty name="color" value="#f2395b"/>
      <inkml:brushProperty name="ignorePressure" value="0"/>
    </inkml:brush>
  </inkml:definitions>
  <inkml:trace contextRef="#ctx0" brushRef="#br0">29750.000 56250.000 506,'-19.000'-25.000'10,"13.000"0.000"18,12.000 0.000 19,13.000 0.000 19,7.000 1.000 3,4.000 4.000-12,3.000 3.000-13,3.000 3.000-11,4.000 3.000-8,7.000 3.000 0,6.000 3.000-2,7.000 4.000-1,-1.000 4.000-3,-6.000 6.000-6,-6.000 7.000-4,-6.000 6.000-7,-7.000 9.000-2,-6.000 13.000-2,-6.000 12.000-1,-6.000 13.000-1,-13.000 9.000-3,-19.000 6.000-3,-18.000 7.000-4,-19.000 6.000-4,-12.000 3.000-1,-2.000 0.000-1,-3.000 0.000 1,-3.000 0.000-1,1.000-7.000-1,6.000-11.000-3,7.000-14.000-1,6.000-11.000-3,4.000-12.000 0,4.000-9.000 4,3.000-10.000 3,3.000-8.000 3,3.000-8.000 6,3.000-2.000 10,3.000-3.000 8,4.000-3.000 9,7.000-6.000 9,13.000-5.000 10,12.000-7.000 10,13.000-5.000 9,10.000-1.000 0,10.000 6.000-11,10.000 7.000-10,9.000 6.000-10,9.000 1.000-10,9.000-3.000-8,10.000-3.000-9,10.000-2.000-9,0.000 3.000-8,-5.000 14.000-10,-7.000 11.000-10,-5.000 14.000-10,-11.000 0.000 0,-11.000-8.000 8,-14.000-10.000 8,-11.000-9.000 9,-7.000-4.000 1,0.000 4.000-7,0.000 3.000-6,0.000 3.000-7</inkml:trace>
</inkml:ink>
</file>

<file path=ppt/ink/ink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27"/>
    </inkml:context>
    <inkml:brush xml:id="br0">
      <inkml:brushProperty name="width" value="0.0417029373347759" units="cm"/>
      <inkml:brushProperty name="height" value="0.0417029373347759" units="cm"/>
      <inkml:brushProperty name="color" value="#f2395b"/>
      <inkml:brushProperty name="ignorePressure" value="0"/>
    </inkml:brush>
  </inkml:definitions>
  <inkml:trace contextRef="#ctx0" brushRef="#br0">41700.000 13300.000 527,'-75.000'79.000'162,"0.000"10.000"-40,0.000 10.000-40,0.000 9.000-41,1.000 9.000-21,4.000 9.000-3,3.000 10.000-4,3.000 10.000-2,4.000-1.000-6,7.000-9.000-10,6.000-10.000-8,7.000-8.000-10,5.000-11.000-10,7.000-8.000-10,6.000-10.000-12,7.000-9.000-11,0.000-13.000-2,-2.000-16.000 7,-3.000-15.000 6,-3.000-15.000 8</inkml:trace>
</inkml:ink>
</file>

<file path=ppt/ink/ink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8"/>
    </inkml:context>
    <inkml:brush xml:id="br0">
      <inkml:brushProperty name="width" value="0.0425755605101585" units="cm"/>
      <inkml:brushProperty name="height" value="0.0425755605101585" units="cm"/>
      <inkml:brushProperty name="color" value="#f2395b"/>
      <inkml:brushProperty name="ignorePressure" value="0"/>
    </inkml:brush>
  </inkml:definitions>
  <inkml:trace contextRef="#ctx0" brushRef="#br0">83000.000 45800.000 516,'15.000'-19.000'11,"-18.000"13.000"19,-19.000 12.000 22,-18.000 13.000 20,-18.000 13.000 3,-16.000 17.000-13,-15.000 15.000-13,-15.000 16.000-15,-12.000 10.000-8,-6.000 7.000-5,-6.000 6.000-4,-6.000 7.000-5,-2.000 0.000-3,3.000-2.000-2,3.000-3.000-3,4.000-3.000-2,7.000-6.000-2,13.000-5.000 0,12.000-7.000-2,13.000-5.000-1,12.000-11.000-1,13.000-11.000 0,12.000-14.000 1,13.000-11.000-1,26.000-7.000 1,41.000 0.000 0,40.000 0.000 1,42.000 0.000 0,25.000-4.000 1,14.000-5.000 0,11.000-7.000 1,14.000-5.000 1,0.000-4.000-1,-8.000 0.000 1,-10.000 0.000 0,-9.000 0.000-1,-7.000 0.000-2,-3.000 0.000-7,-3.000 0.000-6,-2.000 0.000-7,-15.000 1.000-6,-25.000 4.000-6,-25.000 3.000-6,-25.000 3.000-7</inkml:trace>
</inkml:ink>
</file>

<file path=ppt/ink/ink1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52"/>
    </inkml:context>
    <inkml:brush xml:id="br0">
      <inkml:brushProperty name="width" value="0.0375390090048313" units="cm"/>
      <inkml:brushProperty name="height" value="0.0375390090048313" units="cm"/>
      <inkml:brushProperty name="color" value="#f2395b"/>
      <inkml:brushProperty name="ignorePressure" value="0"/>
    </inkml:brush>
  </inkml:definitions>
  <inkml:trace contextRef="#ctx0" brushRef="#br0">31100.000 56900.000 586,'-68.000'-2.000'6,"17.000"-3.000"12,15.000-3.000 13,16.000-2.000 12,21.000-3.000 8,29.000 1.000 2,28.000-1.000 3,28.000 1.000 2,17.000 1.000-7,6.000 3.000-19,7.000 3.000-18,6.000 4.000-17,-1.000 1.000-14,-5.000 0.000-8,-7.000 0.000-8,-5.000 0.000-10,-12.000 0.000-2,-16.000 0.000 0,-15.000 0.000 3,-15.000 0.000 1,-11.000-2.000 1,-2.000-3.000 2,-3.000-3.000 0,-3.000-2.000 1</inkml:trace>
</inkml:ink>
</file>

<file path=ppt/ink/ink1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53"/>
    </inkml:context>
    <inkml:brush xml:id="br0">
      <inkml:brushProperty name="width" value="0.0542196556925774" units="cm"/>
      <inkml:brushProperty name="height" value="0.0542196556925774" units="cm"/>
      <inkml:brushProperty name="color" value="#f2395b"/>
      <inkml:brushProperty name="ignorePressure" value="0"/>
    </inkml:brush>
  </inkml:definitions>
  <inkml:trace contextRef="#ctx0" brushRef="#br0">32500.000 55950.000 405,'25.000'-27.000'0,"0.000"-3.000"0,0.000-3.000 0,0.000-2.000 0,3.000-1.000 6,6.000 3.000 12,7.000 3.000 12,6.000 4.000 12,3.000 4.000 4,0.000 6.000-6,0.000 7.000-4,0.000 6.000-6,-4.000 7.000-3,-5.000 10.000-3,-7.000 10.000-3,-5.000 9.000-3,-6.000 9.000-4,-3.000 9.000-3,-3.000 10.000-3,-2.000 10.000-4,-12.000 8.000-3,-19.000 10.000 0,-18.000 10.000-1,-19.000 9.000-1,-10.000 4.000 0,1.000 1.000 1,-1.000-1.000-1,1.000 1.000 1,2.000-6.000-1,7.000-8.000-4,6.000-10.000-3,7.000-9.000-3,5.000-10.000 2,7.000-9.000 7,6.000-10.000 6,7.000-8.000 6,11.000-9.000 5,20.000-6.000 2,18.000-6.000 2,20.000-6.000 2,11.000-10.000-1,7.000-12.000-5,6.000-13.000-5,7.000-12.000-5,5.000-12.000-5,7.000-8.000-4,6.000-10.000-5,7.000-9.000-4,-3.000-4.000-2,-8.000 4.000 1,-10.000 3.000 1,-9.000 3.000 1,-9.000 3.000-2,-5.000 3.000-4,-7.000 3.000-4,-5.000 4.000-5,-8.000 2.000-1,-5.000 4.000 3,-7.000 3.000 3,-5.000 3.000 3,-8.000 1.000 3,-5.000 1.000 5,-7.000-1.000 4,-5.000 1.000 5,-9.000 4.000 3,-9.000 9.000 4,-10.000 10.000 2,-8.000 10.000 3,-9.000 5.000 3,-6.000 4.000 4,-6.000 3.000 5,-6.000 3.000 3,-4.000 3.000 3,1.000 3.000-1,-1.000 3.000 1,1.000 4.000-1,4.000 2.000-1,9.000 4.000-2,10.000 3.000-2,10.000 3.000-2,8.000 7.000-2,10.000 14.000 1,10.000 11.000 1,9.000 14.000 1,13.000 2.000-4,20.000-6.000-6,18.000-6.000-8,20.000-6.000-5,8.000-7.000-9,1.000-6.000-9,-1.000-6.000-8,1.000-6.000-9,-3.000-7.000-6,-2.000-6.000-5,-3.000-6.000-3,-3.000-6.000-4</inkml:trace>
</inkml:ink>
</file>

<file path=ppt/ink/ink1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9:53"/>
    </inkml:context>
    <inkml:brush xml:id="br0">
      <inkml:brushProperty name="width" value="0.0370352976024151" units="cm"/>
      <inkml:brushProperty name="height" value="0.0370352976024151" units="cm"/>
      <inkml:brushProperty name="color" value="#f2395b"/>
      <inkml:brushProperty name="ignorePressure" value="0"/>
    </inkml:brush>
  </inkml:definitions>
  <inkml:trace contextRef="#ctx0" brushRef="#br0">34400.000 55500.000 594,'-44.000'-93.000'0,"13.000"17.000"0,12.000 15.000 0,13.000 16.000 0,10.000 9.000 11,10.000 3.000 22,10.000 3.000 23,9.000 4.000 22,10.000 4.000 2,14.000 6.000-17,11.000 7.000-18,14.000 6.000-17,5.000 6.000-16,1.000 6.000-15,-1.000 7.000-14,1.000 6.000-14,-10.000 3.000-4,-19.000 0.000 5,-18.000 0.000 7,-19.000 0.000 5,-10.000 0.000-4,1.000 0.000-15,-1.000 0.000-14,1.000 0.000-14</inkml:trace>
</inkml:ink>
</file>

<file path=ppt/ink/ink1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0"/>
    </inkml:context>
    <inkml:brush xml:id="br0">
      <inkml:brushProperty name="width" value="0.0460912548005581" units="cm"/>
      <inkml:brushProperty name="height" value="0.0460912548005581" units="cm"/>
      <inkml:brushProperty name="color" value="#f2395b"/>
      <inkml:brushProperty name="ignorePressure" value="0"/>
    </inkml:brush>
  </inkml:definitions>
  <inkml:trace contextRef="#ctx0" brushRef="#br0">35650.000 56250.000 477,'-41.000'-2.000'40,"19.000"-3.000"1,19.000-3.000 3,19.000-2.000 2,13.000-1.000 0,10.000 3.000-1,10.000 3.000-2,9.000 4.000-2,7.000 1.000-2,7.000 0.000-5,6.000 0.000-4,7.000 0.000-4,5.000-2.000-5,7.000-3.000-6,6.000-3.000-6,7.000-2.000-6,-1.000-1.000-7,-6.000 3.000-7,-6.000 3.000-8,-6.000 4.000-7,-10.000-1.000-8,-12.000-3.000-10,-13.000-3.000-9,-12.000-2.000-9</inkml:trace>
</inkml:ink>
</file>

<file path=ppt/ink/ink1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0"/>
    </inkml:context>
    <inkml:brush xml:id="br0">
      <inkml:brushProperty name="width" value="0.0501639246940613" units="cm"/>
      <inkml:brushProperty name="height" value="0.0501639246940613" units="cm"/>
      <inkml:brushProperty name="color" value="#f2395b"/>
      <inkml:brushProperty name="ignorePressure" value="0"/>
    </inkml:brush>
  </inkml:definitions>
  <inkml:trace contextRef="#ctx0" brushRef="#br0">35750.000 57050.000 438,'-47.000'21.000'0,"6.000"-5.000"0,7.000-7.000 0,6.000-5.000 0,3.000-4.000 4,0.000 0.000 7,0.000 0.000 7,0.000 0.000 8,3.000-4.000 6,6.000-5.000 5,7.000-7.000 5,6.000-5.000 4,6.000-6.000-1,6.000-3.000-5,7.000-3.000-7,6.000-2.000-5,10.000 0.000-4,17.000 7.000 1,15.000 6.000 0,16.000 7.000 1,9.000 2.000-1,3.000 1.000-3,3.000-1.000-3,4.000 1.000-1,4.000 2.000-6,6.000 7.000-8,7.000 6.000-9,6.000 7.000-7,-2.000 5.000-8,-9.000 7.000-8,-10.000 6.000-9,-8.000 7.000-8,-11.000 2.000-3,-8.000 1.000 2,-10.000-1.000 2,-9.000 1.000 1,-10.000-3.000 0,-9.000-2.000-3,-10.000-3.000-1,-8.000-3.000-4</inkml:trace>
</inkml:ink>
</file>

<file path=ppt/ink/ink1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1"/>
    </inkml:context>
    <inkml:brush xml:id="br0">
      <inkml:brushProperty name="width" value="0.0433486178517342" units="cm"/>
      <inkml:brushProperty name="height" value="0.0433486178517342" units="cm"/>
      <inkml:brushProperty name="color" value="#f2395b"/>
      <inkml:brushProperty name="ignorePressure" value="0"/>
    </inkml:brush>
  </inkml:definitions>
  <inkml:trace contextRef="#ctx0" brushRef="#br0">40900.000 55150.000 507,'-2.000'-47.000'6,"-3.000"6.000"11,-3.000 7.000 12,-2.000 6.000 12,-1.000 15.000 8,3.000 26.000 4,3.000 24.000 4,4.000 26.000 4,-1.000 18.000-3,-3.000 13.000-12,-3.000 12.000-12,-2.000 13.000-12,-3.000 6.000-10,1.000 0.000-5,-1.000 0.000-6,1.000 0.000-7,-1.000-2.000-5,1.000-3.000-2,-1.000-3.000-4,1.000-2.000-2,-1.000-6.000-7,1.000-6.000-8,-1.000-6.000-11,1.000-6.000-9</inkml:trace>
</inkml:ink>
</file>

<file path=ppt/ink/ink1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1"/>
    </inkml:context>
    <inkml:brush xml:id="br0">
      <inkml:brushProperty name="width" value="0.0354161374270916" units="cm"/>
      <inkml:brushProperty name="height" value="0.0354161374270916" units="cm"/>
      <inkml:brushProperty name="color" value="#f2395b"/>
      <inkml:brushProperty name="ignorePressure" value="0"/>
    </inkml:brush>
  </inkml:definitions>
  <inkml:trace contextRef="#ctx0" brushRef="#br0">40800.000 55900.000 621,'25.000'-68.000'6,"0.000"17.000"13,0.000 15.000 13,0.000 16.000 12,4.000 7.000 5,10.000 1.000-4,10.000-1.000-4,9.000 1.000-4,6.000-1.000-4,3.000 1.000-6,3.000-1.000-6,4.000 1.000-5,-1.000 2.000-7,-3.000 7.000-11,-3.000 6.000-9,-2.000 7.000-11,-8.000 4.000-11,-8.000 3.000-17,-10.000 3.000-15,-9.000 4.000-16</inkml:trace>
</inkml:ink>
</file>

<file path=ppt/ink/ink1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1"/>
    </inkml:context>
    <inkml:brush xml:id="br0">
      <inkml:brushProperty name="width" value="0.0534821674227715" units="cm"/>
      <inkml:brushProperty name="height" value="0.0534821674227715" units="cm"/>
      <inkml:brushProperty name="color" value="#f2395b"/>
      <inkml:brushProperty name="ignorePressure" value="0"/>
    </inkml:brush>
  </inkml:definitions>
  <inkml:trace contextRef="#ctx0" brushRef="#br0">41950.000 54450.000 411,'-2.000'-94.000'57,"-3.000"63.000"7,-3.000 62.000 9,-2.000 63.000 8,-3.000 40.000-4,1.000 19.000-14,-1.000 19.000-14,1.000 19.000-15,-1.000 9.000-9,1.000 0.000-3,-1.000 0.000-3,1.000 0.000-4,1.000 4.000-5,3.000 10.000-11,3.000 10.000-9,4.000 9.000-9,1.000 2.000-10,0.000-2.000-11,0.000-3.000-10,0.000-3.000-10,0.000-26.000 1,0.000-46.000 10,0.000-47.000 13,0.000-47.000 11,1.000-26.000 1,4.000-2.000-8,3.000-3.000-9,3.000-3.000-10</inkml:trace>
</inkml:ink>
</file>

<file path=ppt/ink/ink1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1"/>
    </inkml:context>
    <inkml:brush xml:id="br0">
      <inkml:brushProperty name="width" value="0.0323017202317715" units="cm"/>
      <inkml:brushProperty name="height" value="0.0323017202317715" units="cm"/>
      <inkml:brushProperty name="color" value="#f2395b"/>
      <inkml:brushProperty name="ignorePressure" value="0"/>
    </inkml:brush>
  </inkml:definitions>
  <inkml:trace contextRef="#ctx0" brushRef="#br0">42350.000 55050.000 681,'3.000'-71.000'6,"6.000"10.000"14,7.000 10.000 13,6.000 9.000 13,6.000 7.000 3,6.000 7.000-10,7.000 6.000-8,6.000 7.000-8,9.000 0.000-6,13.000-2.000-3,12.000-3.000-2,13.000-3.000-2,6.000 1.000-2,0.000 6.000-3,0.000 7.000-1,0.000 6.000-2,-5.000 6.000-6,-9.000 6.000-9,-10.000 7.000-9,-8.000 6.000-10,-14.000 3.000 0,-15.000 0.000 5,-15.000 0.000 7,-16.000 0.000 6</inkml:trace>
</inkml:ink>
</file>

<file path=ppt/ink/ink1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1"/>
    </inkml:context>
    <inkml:brush xml:id="br0">
      <inkml:brushProperty name="width" value="0.0408264212310314" units="cm"/>
      <inkml:brushProperty name="height" value="0.0408264212310314" units="cm"/>
      <inkml:brushProperty name="color" value="#f2395b"/>
      <inkml:brushProperty name="ignorePressure" value="0"/>
    </inkml:brush>
  </inkml:definitions>
  <inkml:trace contextRef="#ctx0" brushRef="#br0">43250.000 53900.000 538,'-47.000'-44.000'7,"6.000"13.000"14,7.000 12.000 13,6.000 13.000 15,6.000 15.000 6,6.000 19.000 1,7.000 19.000 0,6.000 19.000 1,3.000 18.000-6,0.000 19.000-13,0.000 19.000-13,0.000 19.000-13,0.000 15.000-13,0.000 13.000-16,0.000 12.000-16,0.000 13.000-16,0.000-10.000-3,0.000-31.000 7,0.000-31.000 8,0.000-31.000 7,0.000-20.000 0,0.000-5.000-7,0.000-7.000-7,0.000-5.000-7</inkml:trace>
</inkml:ink>
</file>

<file path=ppt/ink/ink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8"/>
    </inkml:context>
    <inkml:brush xml:id="br0">
      <inkml:brushProperty name="width" value="0.0459894202649593" units="cm"/>
      <inkml:brushProperty name="height" value="0.0459894202649593" units="cm"/>
      <inkml:brushProperty name="color" value="#f2395b"/>
      <inkml:brushProperty name="ignorePressure" value="0"/>
    </inkml:brush>
  </inkml:definitions>
  <inkml:trace contextRef="#ctx0" brushRef="#br0">82900.000 46050.000 478,'-27.000'-24.000'5,"-3.000"4.000"10,-3.000 3.000 11,-2.000 3.000 10,-1.000 9.000 8,3.000 16.000 3,3.000 15.000 5,4.000 17.000 3,2.000 17.000 0,4.000 23.000-8,3.000 22.000-6,3.000 22.000-8,-1.000 16.000-6,-2.000 14.000-7,-3.000 11.000-8,-3.000 14.000-6,-4.000 8.000-9,-3.000 7.000-12,-3.000 6.000-12,-2.000 7.000-12,0.000-18.000-12,7.000-41.000-12,6.000-40.000-12,7.000-40.000-11</inkml:trace>
</inkml:ink>
</file>

<file path=ppt/ink/ink1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2"/>
    </inkml:context>
    <inkml:brush xml:id="br0">
      <inkml:brushProperty name="width" value="0.0455402135848999" units="cm"/>
      <inkml:brushProperty name="height" value="0.0455402135848999" units="cm"/>
      <inkml:brushProperty name="color" value="#f2395b"/>
      <inkml:brushProperty name="ignorePressure" value="0"/>
    </inkml:brush>
  </inkml:definitions>
  <inkml:trace contextRef="#ctx0" brushRef="#br0">39300.000 54700.000 483,'-43.000'-24.000'4,"17.000"4.000"9,15.000 3.000 9,16.000 3.000 9,18.000 1.000 5,22.000 1.000 4,22.000-1.000 2,23.000 1.000 3,13.000 7.000 0,6.000 16.000-4,7.000 15.000-4,6.000 17.000-5,-5.000 11.000-3,-16.000 10.000-3,-15.000 10.000-2,-15.000 9.000-4,-15.000 9.000-4,-12.000 9.000-6,-13.000 10.000-7,-12.000 10.000-5,-21.000 5.000-4,-28.000 4.000-3,-28.000 3.000-4,-27.000 3.000-2,-19.000-2.000-2,-5.000-6.000-1,-7.000-6.000-2,-5.000-6.000-1,-4.000-10.000 0,0.000-12.000 1,0.000-13.000 2,0.000-12.000 2,6.000-10.000 0,13.000-6.000 1,12.000-6.000 1,13.000-6.000 0,29.000-10.000 7,47.000-12.000 15,47.000-13.000 14,48.000-12.000 14,27.000-5.000 2,9.000 3.000-11,10.000 3.000-11,10.000 4.000-12,4.000 1.000-12,0.000 0.000-13,0.000 0.000-14,0.000 0.000-13,-11.000 0.000-7,-22.000 0.000-2,-22.000 0.000-1,-21.000 0.000-2</inkml:trace>
</inkml:ink>
</file>

<file path=ppt/ink/ink1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7"/>
    </inkml:context>
    <inkml:brush xml:id="br0">
      <inkml:brushProperty name="width" value="0.0412496700882912" units="cm"/>
      <inkml:brushProperty name="height" value="0.0412496700882912" units="cm"/>
      <inkml:brushProperty name="color" value="#f2395b"/>
      <inkml:brushProperty name="ignorePressure" value="0"/>
    </inkml:brush>
  </inkml:definitions>
  <inkml:trace contextRef="#ctx0" brushRef="#br0">50650.000 55450.000 533,'26.000'56.000'5,"4.000"13.000"9,3.000 12.000 10,3.000 13.000 9,-2.000-1.000 3,-6.000-11.000-3,-6.000-14.000-4,-6.000-11.000-3,-6.000-7.000-4,-2.000 0.000-6,-3.000 0.000-4,-3.000 0.000-7,-6.000-2.000-3,-5.000-3.000-5,-7.000-3.000-5,-5.000-2.000-3,-9.000-3.000-4,-9.000 1.000-1,-10.000-1.000-2,-8.000 1.000-2,-6.000-4.000 0,1.000-6.000 0,-1.000-6.000 2,1.000-6.000 1,-1.000-10.000 1,1.000-12.000-1,-1.000-13.000 0,1.000-12.000-1,2.000-9.000 1,7.000-2.000 3,6.000-3.000 2,7.000-3.000 3,7.000-2.000 3,9.000 0.000 4,10.000 0.000 4,10.000 0.000 3,4.000 1.000 4,0.000 4.000 5,0.000 3.000 4,0.000 3.000 4,4.000 7.000 6,10.000 14.000 7,10.000 11.000 8,9.000 14.000 8,1.000 10.000-1,-6.000 9.000-6,-6.000 10.000-8,-6.000 10.000-7,-6.000 5.000-5,-2.000 4.000-3,-3.000 3.000-3,-3.000 3.000-3,-4.000 6.000-2,-3.000 9.000-3,-3.000 10.000-2,-2.000 10.000-2,-5.000 2.000-4,-2.000-3.000-5,-3.000-3.000-7,-3.000-2.000-6,-1.000-5.000-5,4.000-2.000-6,3.000-3.000-5,3.000-3.000-6,10.000-18.000-6,20.000-31.000-6,18.000-31.000-6,20.000-31.000-6,3.000-15.000 3,-8.000 4.000 10,-10.000 3.000 12,-9.000 3.000 10</inkml:trace>
</inkml:ink>
</file>

<file path=ppt/ink/ink1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7"/>
    </inkml:context>
    <inkml:brush xml:id="br0">
      <inkml:brushProperty name="width" value="0.0387904234230518" units="cm"/>
      <inkml:brushProperty name="height" value="0.0387904234230518" units="cm"/>
      <inkml:brushProperty name="color" value="#f2395b"/>
      <inkml:brushProperty name="ignorePressure" value="0"/>
    </inkml:brush>
  </inkml:definitions>
  <inkml:trace contextRef="#ctx0" brushRef="#br0">50900.000 56000.000 567,'26.000'-30.000'0,"4.000"-9.000"2,3.000-10.000 2,3.000-8.000 1,1.000 0.000 3,1.000 14.000 6,-1.000 11.000 5,1.000 14.000 6,-1.000 8.000 4,1.000 7.000 1,-1.000 6.000 1,1.000 7.000 2,-3.000 8.000 0,-2.000 14.000-3,-3.000 11.000-3,-3.000 14.000-2,-4.000 8.000-3,-3.000 7.000-2,-3.000 6.000-1,-2.000 7.000-3,-6.000 2.000-1,-6.000 1.000-4,-6.000-1.000-3,-6.000 1.000-2,-7.000 1.000-6,-6.000 3.000-5,-6.000 3.000-8,-6.000 4.000-6,-1.000-7.000-1,7.000-16.000 2,6.000-15.000 3,7.000-15.000 3,2.000-17.000-6,1.000-15.000-18,-1.000-15.000-16,1.000-16.000-16,1.000-16.000-3,3.000-16.000 12,3.000-15.000 13,4.000-15.000 12,4.000-7.000 10,6.000 3.000 8,7.000 3.000 7,6.000 4.000 9,4.000 5.000 5,4.000 10.000 1,3.000 10.000 3,3.000 9.000 2,3.000 6.000 4,3.000 3.000 8,3.000 3.000 7,4.000 4.000 7,1.000 2.000 3,0.000 4.000-4,0.000 3.000-3,0.000 3.000-3,0.000 3.000-4,0.000 3.000-7,0.000 3.000-7,0.000 4.000-6,-2.000 1.000-4,-3.000 0.000-4,-3.000 0.000-2,-2.000 0.000-4,-5.000 0.000-6,-2.000 0.000-11,-3.000 0.000-11,-3.000 0.000-11</inkml:trace>
</inkml:ink>
</file>

<file path=ppt/ink/ink1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7"/>
    </inkml:context>
    <inkml:brush xml:id="br0">
      <inkml:brushProperty name="width" value="0.0476904027163982" units="cm"/>
      <inkml:brushProperty name="height" value="0.0476904027163982" units="cm"/>
      <inkml:brushProperty name="color" value="#f2395b"/>
      <inkml:brushProperty name="ignorePressure" value="0"/>
    </inkml:brush>
  </inkml:definitions>
  <inkml:trace contextRef="#ctx0" brushRef="#br0">52250.000 55300.000 461,'-22.000'-140.000'4,"6.000"23.000"7,7.000 22.000 8,6.000 22.000 8,4.000 21.000 7,4.000 22.000 5,3.000 22.000 6,3.000 23.000 5,-1.000 19.000-1,-2.000 19.000-9,-3.000 19.000-7,-3.000 19.000-9,-2.000 12.000-4,0.000 6.000 0,0.000 7.000 0,0.000 6.000 1,0.000 6.000-2,0.000 6.000 0,0.000 7.000-1,0.000 6.000-2,-4.000 6.000-6,-5.000 6.000-10,-7.000 7.000-13,-5.000 6.000-10,-4.000 9.000-5,0.000 13.000 3,0.000 12.000 3,0.000 13.000 2,3.000-16.000-1,6.000-44.000-3,7.000-43.000-4,6.000-44.000-4,3.000-24.000-6,0.000-3.000-9,0.000-3.000-9,0.000-2.000-9</inkml:trace>
</inkml:ink>
</file>

<file path=ppt/ink/ink1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8"/>
    </inkml:context>
    <inkml:brush xml:id="br0">
      <inkml:brushProperty name="width" value="0.0465548373758793" units="cm"/>
      <inkml:brushProperty name="height" value="0.0465548373758793" units="cm"/>
      <inkml:brushProperty name="color" value="#f2395b"/>
      <inkml:brushProperty name="ignorePressure" value="0"/>
    </inkml:brush>
  </inkml:definitions>
  <inkml:trace contextRef="#ctx0" brushRef="#br0">54050.000 54300.000 472,'1.000'-41.000'6,"4.000"19.000"14,3.000 19.000 11,3.000 19.000 14,1.000 15.000 4,1.000 13.000-6,-1.000 12.000-3,1.000 13.000-6,-3.000 13.000-2,-2.000 17.000-2,-3.000 15.000-1,-3.000 16.000-2,-2.000 9.000-2,0.000 3.000-4,0.000 3.000-4,0.000 4.000-4,0.000-3.000-2,0.000-5.000-2,0.000-7.000-1,0.000-5.000-2,-2.000-4.000 0,-3.000 0.000 1,-3.000 0.000 1,-2.000 0.000 1,-3.000 4.000-7,1.000 10.000-16,-1.000 10.000-14,1.000 9.000-16,-3.000 1.000-9,-2.000-6.000-4,-3.000-6.000-3,-3.000-6.000-4,-1.000-16.000 2,4.000-25.000 7,3.000-25.000 6,3.000-25.000 7</inkml:trace>
</inkml:ink>
</file>

<file path=ppt/ink/ink1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08"/>
    </inkml:context>
    <inkml:brush xml:id="br0">
      <inkml:brushProperty name="width" value="0.0417631231248379" units="cm"/>
      <inkml:brushProperty name="height" value="0.0417631231248379" units="cm"/>
      <inkml:brushProperty name="color" value="#f2395b"/>
      <inkml:brushProperty name="ignorePressure" value="0"/>
    </inkml:brush>
  </inkml:definitions>
  <inkml:trace contextRef="#ctx0" brushRef="#br0">53400.000 57000.000 526,'25.000'54.000'75,"0.000"10.000"-15,0.000 10.000-15,0.000 9.000-15,-2.000 7.000-8,-3.000 7.000 1,-3.000 6.000 0,-2.000 7.000 1,-5.000-3.000-2,-2.000-8.000-1,-3.000-10.000-2,-3.000-9.000-3,-1.000-9.000-1,4.000-5.000-2,3.000-7.000-1,3.000-5.000-1,9.000-19.000-2,16.000-27.000 1,15.000-28.000-1,17.000-28.000-1,11.000-27.000-2,10.000-25.000-5,10.000-25.000-6,9.000-25.000-5,6.000-13.000-5,3.000 1.000-5,3.000-1.000-5,4.000 1.000-5,-4.000 8.000-1,-9.000 20.000 4,-10.000 18.000 4,-8.000 20.000 4,-14.000 16.000-5,-15.000 16.000-14,-15.000 15.000-13,-16.000 17.000-15</inkml:trace>
</inkml:ink>
</file>

<file path=ppt/ink/ink1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0"/>
    </inkml:context>
    <inkml:brush xml:id="br0">
      <inkml:brushProperty name="width" value="0.0373983606696129" units="cm"/>
      <inkml:brushProperty name="height" value="0.0373983606696129" units="cm"/>
      <inkml:brushProperty name="color" value="#f2395b"/>
      <inkml:brushProperty name="ignorePressure" value="0"/>
    </inkml:brush>
  </inkml:definitions>
  <inkml:trace contextRef="#ctx0" brushRef="#br0">29000.000 59350.000 588,'25.000'-44.000'23,"0.000"13.000"4,0.000 12.000 4,0.000 13.000 5,-4.000 10.000 0,-5.000 10.000-2,-7.000 10.000-2,-5.000 9.000-2,-11.000 10.000-2,-11.000 14.000-3,-14.000 11.000-3,-11.000 14.000-2,-11.000 8.000-2,-5.000 7.000-2,-7.000 6.000-3,-5.000 7.000-2,-4.000-1.000-4,0.000-6.000-5,0.000-6.000-4,0.000-6.000-5,3.000-9.000-3,6.000-8.000-1,7.000-10.000-2,6.000-9.000-2,12.000-18.000-10,19.000-24.000-19,19.000-26.000-20,19.000-24.000-19</inkml:trace>
</inkml:ink>
</file>

<file path=ppt/ink/ink1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0"/>
    </inkml:context>
    <inkml:brush xml:id="br0">
      <inkml:brushProperty name="width" value="0.0455576665699482" units="cm"/>
      <inkml:brushProperty name="height" value="0.0455576665699482" units="cm"/>
      <inkml:brushProperty name="color" value="#f2395b"/>
      <inkml:brushProperty name="ignorePressure" value="0"/>
    </inkml:brush>
  </inkml:definitions>
  <inkml:trace contextRef="#ctx0" brushRef="#br0">28950.000 59600.000 482,'46.000'-46.000'25,"-5.000"10.000"3,-7.000 10.000 3,-5.000 9.000 4,-4.000 9.000 0,0.000 9.000-1,0.000 10.000-3,0.000 10.000 0,-2.000 7.000-4,-3.000 6.000-3,-3.000 7.000-3,-2.000 6.000-4,0.000 9.000-3,7.000 13.000-2,6.000 12.000-2,7.000 13.000-2,2.000-1.000-2,1.000-11.000-3,-1.000-14.000-3,1.000-11.000-3,1.000-14.000-4,3.000-11.000-2,3.000-14.000-4,4.000-11.000-3,4.000-12.000-3,6.000-9.000-2,7.000-10.000-3,6.000-8.000-2,6.000-14.000-1,6.000-15.000 1,7.000-15.000-1,6.000-16.000 1,-2.000-4.000 1,-9.000 10.000 4,-10.000 10.000 3,-8.000 9.000 4,-12.000 9.000 7,-12.000 9.000 11,-13.000 10.000 12,-12.000 10.000 10,-9.000 13.000 9,-2.000 19.000 6,-3.000 19.000 5,-3.000 19.000 6,-2.000 10.000-2,0.000 4.000-10,0.000 3.000-9,0.000 3.000-9,0.000 3.000-7,0.000 3.000-1,0.000 3.000-3,0.000 4.000-1,0.000-1.000-2,0.000-3.000 0,0.000-3.000-1,0.000-2.000 0,1.000-6.000-1,4.000-6.000-2,3.000-6.000-2,3.000-6.000-3,10.000-15.000-4,20.000-21.000-6,18.000-22.000-7,20.000-22.000-6,5.000-18.000-1,-6.000-11.000 2,-6.000-14.000 3,-6.000-11.000 3,-4.000-7.000 3,1.000 0.000 1,-1.000 0.000 1,1.000 0.000 3,-6.000 4.000 2,-8.000 10.000 4,-10.000 10.000 4,-9.000 9.000 5,-9.000 7.000 3,-5.000 7.000 2,-7.000 6.000 3,-5.000 7.000 2,-14.000 5.000-1,-18.000 7.000-4,-19.000 6.000-3,-18.000 7.000-4,-14.000 8.000-7,-5.000 14.000-9,-7.000 11.000-8,-5.000 14.000-11,-1.000 8.000-5,6.000 7.000-3,7.000 6.000-4,6.000 7.000-4,9.000-1.000 0,13.000-6.000 2,12.000-6.000 2,13.000-6.000 2</inkml:trace>
</inkml:ink>
</file>

<file path=ppt/ink/ink1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1"/>
    </inkml:context>
    <inkml:brush xml:id="br0">
      <inkml:brushProperty name="width" value="0.0403494462370872" units="cm"/>
      <inkml:brushProperty name="height" value="0.0403494462370872" units="cm"/>
      <inkml:brushProperty name="color" value="#f2395b"/>
      <inkml:brushProperty name="ignorePressure" value="0"/>
    </inkml:brush>
  </inkml:definitions>
  <inkml:trace contextRef="#ctx0" brushRef="#br0">32800.000 59650.000 545,'98.000'0.000'136,"-3.000"0.000"-29,-3.000 0.000-29,-2.000 0.000-29,-1.000 0.000-18,3.000 0.000-6,3.000 0.000-8,4.000 0.000-8,1.000 0.000-7,0.000 0.000-8,0.000 0.000-8,0.000 0.000-9,-7.000 0.000-9,-11.000 0.000-9,-14.000 0.000-10,-11.000 0.000-8,-11.000-2.000-1,-5.000-3.000 11,-7.000-3.000 10,-5.000-2.000 10,-6.000-3.000 4,-3.000 1.000 0,-3.000-1.000-1,-2.000 1.000-1</inkml:trace>
</inkml:ink>
</file>

<file path=ppt/ink/ink1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1"/>
    </inkml:context>
    <inkml:brush xml:id="br0">
      <inkml:brushProperty name="width" value="0.0402526184916496" units="cm"/>
      <inkml:brushProperty name="height" value="0.0402526184916496" units="cm"/>
      <inkml:brushProperty name="color" value="#f2395b"/>
      <inkml:brushProperty name="ignorePressure" value="0"/>
    </inkml:brush>
  </inkml:definitions>
  <inkml:trace contextRef="#ctx0" brushRef="#br0">33750.000 59000.000 546,'-47.000'-4.000'3,"6.000"-5.000"7,7.000-7.000 5,6.000-5.000 7,6.000 3.000 9,6.000 17.000 10,7.000 15.000 12,6.000 16.000 10,3.000 15.000 0,0.000 16.000-10,0.000 15.000-12,0.000 17.000-10,0.000 17.000-12,0.000 23.000-11,0.000 22.000-10,0.000 22.000-12,-2.000 12.000-11,-3.000 3.000-10,-3.000 3.000-12,-2.000 4.000-10,-3.000-18.000-6,1.000-37.000 3,-1.000-38.000 2,1.000-37.000 1</inkml:trace>
</inkml:ink>
</file>

<file path=ppt/ink/ink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9"/>
    </inkml:context>
    <inkml:brush xml:id="br0">
      <inkml:brushProperty name="width" value="0.0436902493238449" units="cm"/>
      <inkml:brushProperty name="height" value="0.0436902493238449" units="cm"/>
      <inkml:brushProperty name="color" value="#f2395b"/>
      <inkml:brushProperty name="ignorePressure" value="0"/>
    </inkml:brush>
  </inkml:definitions>
  <inkml:trace contextRef="#ctx0" brushRef="#br0">86100.000 47650.000 503,'0.000'-35.000'11,"0.000"32.000"24,0.000 31.000 22,0.000 32.000 23,-7.000 16.000 3,-11.000 4.000-18,-14.000 3.000-17,-11.000 3.000-17,-11.000-2.000-13,-5.000-6.000-6,-7.000-6.000-5,-5.000-6.000-8,-1.000-10.000-4,6.000-12.000-3,7.000-13.000-4,6.000-12.000-3,17.000-13.000-6,28.000-12.000-7,28.000-13.000-8,29.000-12.000-8,21.000-9.000 1,16.000-2.000 7,15.000-3.000 8,17.000-3.000 9,2.000 2.000 5,-9.000 10.000 6,-10.000 10.000 5,-8.000 9.000 5,-14.000 6.000 5,-15.000 3.000 6,-15.000 3.000 5,-16.000 4.000 5,-13.000 7.000 6,-9.000 13.000 4,-10.000 12.000 6,-8.000 13.000 5,3.000 1.000-10,20.000-9.000-26,18.000-10.000-25,20.000-8.000-26,6.000-9.000-9,-2.000-6.000 8,-3.000-6.000 6,-3.000-6.000 7,-6.000-1.000 9,-5.000 7.000 10,-7.000 6.000 10,-5.000 7.000 11,-8.000 5.000 5,-5.000 7.000 1,-7.000 6.000 0,-5.000 7.000 1,-6.000 2.000 3,-3.000 1.000 4,-3.000-1.000 3,-2.000 1.000 5,10.000-9.000-6,25.000-15.000-16,25.000-15.000-15,25.000-16.000-17,12.000-13.000-9,1.000-9.000 0,-1.000-10.000 0,1.000-8.000-2,-9.000-3.000 2,-15.000 7.000 4,-15.000 6.000 3,-16.000 7.000 4,-10.000 4.000 5,-3.000 3.000 7,-3.000 3.000 7,-2.000 4.000 8,-8.000 7.000 10,-8.000 13.000 13,-10.000 12.000 13,-9.000 13.000 13,-5.000 12.000 4,0.000 13.000-5,0.000 12.000-6,0.000 13.000-5,1.000 2.000-6,4.000-5.000-5,3.000-7.000-6,3.000-5.000-5,12.000-11.000-18,22.000-11.000-27,22.000-14.000-28,23.000-11.000-28,10.000-17.000-9,0.000-18.000 11,0.000-19.000 11,0.000-18.000 12,-7.000-6.000 9,-11.000 10.000 9,-14.000 10.000 9,-11.000 9.000 9</inkml:trace>
</inkml:ink>
</file>

<file path=ppt/ink/ink1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2"/>
    </inkml:context>
    <inkml:brush xml:id="br0">
      <inkml:brushProperty name="width" value="0.0457517206668854" units="cm"/>
      <inkml:brushProperty name="height" value="0.0457517206668854" units="cm"/>
      <inkml:brushProperty name="color" value="#f2395b"/>
      <inkml:brushProperty name="ignorePressure" value="0"/>
    </inkml:brush>
  </inkml:definitions>
  <inkml:trace contextRef="#ctx0" brushRef="#br0">35750.000 58850.000 480,'48.000'-41.000'28,"-3.000"19.000"2,-3.000 19.000 5,-2.000 19.000 3,-6.000 15.000-3,-6.000 13.000-7,-6.000 12.000-8,-6.000 13.000-9,-13.000 6.000-6,-19.000 0.000-4,-18.000 0.000-4,-19.000 0.000-6,-8.000-2.000-1,3.000-3.000 1,3.000-3.000 1,4.000-2.000 0,4.000-6.000 1,6.000-6.000 3,7.000-6.000 1,6.000-6.000 3,12.000-7.000 1,19.000-6.000 3,19.000-6.000 1,19.000-6.000 3,10.000-6.000 1,4.000-2.000 0,3.000-3.000-1,3.000-3.000-1,-4.000-1.000 1,-8.000 4.000-2,-10.000 3.000 1,-9.000 3.000-1,-7.000 4.000 0,-3.000 7.000 0,-3.000 6.000-2,-2.000 7.000 0,-9.000 7.000 0,-12.000 9.000 0,-13.000 10.000 0,-12.000 10.000 0,-10.000 2.000 0,-6.000-3.000 0,-6.000-3.000-2,-6.000-2.000 0,-2.000-6.000 0,3.000-6.000-2,3.000-6.000 0,4.000-6.000-1,2.000-6.000-1,4.000-2.000-1,3.000-3.000-1,3.000-3.000-1,9.000-7.000 0,16.000-9.000 1,15.000-10.000 0,17.000-8.000 1,14.000-12.000 1,17.000-12.000 0,15.000-13.000 0,16.000-12.000 1,10.000-9.000 0,7.000-2.000 0,6.000-3.000 1,7.000-3.000 0,2.000 1.000 1,1.000 6.000-1,-1.000 7.000 0,1.000 6.000 0,-7.000 3.000 0,-12.000 0.000-1,-13.000 0.000-1,-12.000 0.000 0,-9.000 1.000-1,-2.000 4.000 0,-3.000 3.000-2,-3.000 3.000-1,-7.000 1.000-1,-9.000 1.000 0,-10.000-1.000-2,-8.000 1.000 0,-8.000-1.000-1,-2.000 1.000 1,-3.000-1.000 0,-3.000 1.000 1,-2.000-1.000-1,0.000 1.000 2,0.000-1.000-1,0.000 1.000 0,-5.000 2.000 2,-9.000 7.000 3,-10.000 6.000 4,-8.000 7.000 3,-8.000 4.000 4,-2.000 3.000 3,-3.000 3.000 2,-3.000 4.000 4,-2.000 2.000 2,0.000 4.000 1,0.000 3.000 3,0.000 3.000 0,1.000 4.000 2,4.000 7.000 1,3.000 6.000-1,3.000 7.000 2,4.000 5.000-1,7.000 7.000-3,6.000 6.000-1,7.000 7.000-3,5.000 2.000-3,7.000 1.000-2,6.000-1.000-3,7.000 1.000-2,5.000-1.000-4,7.000 1.000-1,6.000-1.000-3,7.000 1.000-3,7.000-1.000-3,9.000 1.000-3,10.000-1.000-4,10.000 1.000-3,7.000-6.000-5,6.000-8.000-7,7.000-10.000-7,6.000-9.000-7,1.000-9.000-5,-3.000-5.000-2,-3.000-7.000-3,-2.000-5.000-1</inkml:trace>
</inkml:ink>
</file>

<file path=ppt/ink/ink1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2"/>
    </inkml:context>
    <inkml:brush xml:id="br0">
      <inkml:brushProperty name="width" value="0.0340587384998798" units="cm"/>
      <inkml:brushProperty name="height" value="0.0340587384998798" units="cm"/>
      <inkml:brushProperty name="color" value="#f2395b"/>
      <inkml:brushProperty name="ignorePressure" value="0"/>
    </inkml:brush>
  </inkml:definitions>
  <inkml:trace contextRef="#ctx0" brushRef="#br0">37600.000 58800.000 645,'-43.000'-90.000'8,"17.000"23.000"14,15.000 22.000 15,16.000 22.000 15,12.000 10.000 4,9.000 1.000-6,10.000-1.000-7,10.000 1.000-6,8.000 1.000-10,10.000 3.000-10,10.000 3.000-12,9.000 4.000-10,-2.000 1.000-11,-12.000 0.000-11,-13.000 0.000-11,-12.000 0.000-10,-9.000 3.000-5,-2.000 6.000-1,-3.000 7.000 1,-3.000 6.000-1</inkml:trace>
</inkml:ink>
</file>

<file path=ppt/ink/ink1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2"/>
    </inkml:context>
    <inkml:brush xml:id="br0">
      <inkml:brushProperty name="width" value="0.0368036925792694" units="cm"/>
      <inkml:brushProperty name="height" value="0.0368036925792694" units="cm"/>
      <inkml:brushProperty name="color" value="#f2395b"/>
      <inkml:brushProperty name="ignorePressure" value="0"/>
    </inkml:brush>
  </inkml:definitions>
  <inkml:trace contextRef="#ctx0" brushRef="#br0">38600.000 59750.000 597,'-33.000'0.000'10,"34.000"0.000"21,35.000 0.000 20,35.000 0.000 20,22.000-4.000 4,14.000-5.000-16,11.000-7.000-15,14.000-5.000-14,2.000-1.000-12,-6.000 6.000-7,-6.000 7.000-9,-6.000 6.000-6,-7.000 1.000-8,-6.000-3.000-8,-6.000-3.000-7,-6.000-2.000-8,-10.000 0.000-5,-12.000 7.000-4,-13.000 6.000-4,-12.000 7.000-4</inkml:trace>
</inkml:ink>
</file>

<file path=ppt/ink/ink1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3"/>
    </inkml:context>
    <inkml:brush xml:id="br0">
      <inkml:brushProperty name="width" value="0.038845781236887" units="cm"/>
      <inkml:brushProperty name="height" value="0.038845781236887" units="cm"/>
      <inkml:brushProperty name="color" value="#f2395b"/>
      <inkml:brushProperty name="ignorePressure" value="0"/>
    </inkml:brush>
  </inkml:definitions>
  <inkml:trace contextRef="#ctx0" brushRef="#br0">39650.000 58950.000 566,'-69.000'-22.000'9,"13.000"6.000"19,12.000 7.000 19,13.000 6.000 18,9.000 10.000 4,6.000 17.000-13,7.000 15.000-11,6.000 16.000-12,3.000 12.000-9,0.000 9.000-5,0.000 10.000-5,0.000 10.000-5,0.000 10.000-3,0.000 13.000-2,0.000 12.000-1,0.000 13.000 0,-2.000 9.000-9,-3.000 6.000-15,-3.000 7.000-14,-2.000 6.000-15,-1.000-15.000-9,3.000-33.000-3,3.000-35.000-2,4.000-34.000-4</inkml:trace>
</inkml:ink>
</file>

<file path=ppt/ink/ink1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3"/>
    </inkml:context>
    <inkml:brush xml:id="br0">
      <inkml:brushProperty name="width" value="0.0368216596543789" units="cm"/>
      <inkml:brushProperty name="height" value="0.0368216596543789" units="cm"/>
      <inkml:brushProperty name="color" value="#f2395b"/>
      <inkml:brushProperty name="ignorePressure" value="0"/>
    </inkml:brush>
  </inkml:definitions>
  <inkml:trace contextRef="#ctx0" brushRef="#br0">42450.000 58900.000 597,'-50.000'-24.000'6,"0.000"4.000"14,0.000 3.000 12,0.000 3.000 13,-2.000 6.000 4,-3.000 9.000-3,-3.000 10.000-4,-2.000 10.000-3,-5.000 7.000-5,-2.000 6.000-6,-3.000 7.000-6,-3.000 6.000-6,-6.000 7.000-5,-5.000 10.000-4,-7.000 10.000-2,-5.000 9.000-5,0.000 2.000-1,10.000-2.000-2,10.000-3.000-2,9.000-3.000-1,7.000-7.000-1,7.000-9.000-1,6.000-10.000-1,7.000-8.000 0,11.000-9.000 1,20.000-6.000 2,18.000-6.000 3,20.000-6.000 2,16.000-6.000 3,16.000-2.000 3,15.000-3.000 1,17.000-3.000 3,10.000-6.000 0,6.000-5.000-2,7.000-7.000-2,6.000-5.000-1,1.000-3.000-5,-3.000 4.000-6,-3.000 3.000-7,-2.000 3.000-6,-9.000 3.000-6,-12.000 3.000-5,-13.000 3.000-4,-12.000 4.000-5</inkml:trace>
</inkml:ink>
</file>

<file path=ppt/ink/ink1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3"/>
    </inkml:context>
    <inkml:brush xml:id="br0">
      <inkml:brushProperty name="width" value="0.0422033257782459" units="cm"/>
      <inkml:brushProperty name="height" value="0.0422033257782459" units="cm"/>
      <inkml:brushProperty name="color" value="#f2395b"/>
      <inkml:brushProperty name="ignorePressure" value="0"/>
    </inkml:brush>
  </inkml:definitions>
  <inkml:trace contextRef="#ctx0" brushRef="#br0">42250.000 59000.000 521,'-46.000'-24.000'0,"10.000"4.000"0,10.000 3.000 0,9.000 3.000 0,4.000 1.000 6,1.000 1.000 14,-1.000-1.000 13,1.000 1.000 14,1.000 5.000 6,3.000 14.000 0,3.000 11.000 1,4.000 14.000-1,-1.000 11.000-4,-3.000 14.000-9,-3.000 11.000-9,-2.000 14.000-9,-3.000 11.000-9,1.000 14.000-9,-1.000 11.000-8,1.000 14.000-9,-1.000 3.000-8,1.000-2.000-9,-1.000-3.000-9,1.000-3.000-7,1.000-10.000-4,3.000-16.000 1,3.000-15.000 3,4.000-15.000 1</inkml:trace>
</inkml:ink>
</file>

<file path=ppt/ink/ink1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3"/>
    </inkml:context>
    <inkml:brush xml:id="br0">
      <inkml:brushProperty name="width" value="0.03899085521698" units="cm"/>
      <inkml:brushProperty name="height" value="0.03899085521698" units="cm"/>
      <inkml:brushProperty name="color" value="#f2395b"/>
      <inkml:brushProperty name="ignorePressure" value="0"/>
    </inkml:brush>
  </inkml:definitions>
  <inkml:trace contextRef="#ctx0" brushRef="#br0">42900.000 59350.000 564,'1.000'-40.000'63,"4.000"23.000"-1,3.000 22.000-1,3.000 22.000 0,-1.000 18.000-7,-2.000 16.000-12,-3.000 15.000-12,-3.000 17.000-12,-6.000 10.000-7,-5.000 6.000 0,-7.000 7.000 0,-5.000 6.000-1,-3.000-1.000-9,4.000-5.000-16,3.000-7.000-19,3.000-5.000-16,3.000-14.000-11,3.000-18.000-3,3.000-19.000-2,4.000-18.000-4</inkml:trace>
</inkml:ink>
</file>

<file path=ppt/ink/ink1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4"/>
    </inkml:context>
    <inkml:brush xml:id="br0">
      <inkml:brushProperty name="width" value="0.0324683263897896" units="cm"/>
      <inkml:brushProperty name="height" value="0.0324683263897896" units="cm"/>
      <inkml:brushProperty name="color" value="#f2395b"/>
      <inkml:brushProperty name="ignorePressure" value="0"/>
    </inkml:brush>
  </inkml:definitions>
  <inkml:trace contextRef="#ctx0" brushRef="#br0">43050.000 59500.000 677,'-19.000'-25.000'68,"13.000"0.000"-6,12.000 0.000-5,13.000 0.000-5,7.000 3.000-10,4.000 6.000-14,3.000 7.000-15,3.000 6.000-13,1.000 4.000-9,1.000 4.000-4,-1.000 3.000-5,1.000 3.000-3,-3.000 1.000-10,-2.000 1.000-12,-3.000-1.000-13,-3.000 1.000-13</inkml:trace>
</inkml:ink>
</file>

<file path=ppt/ink/ink1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4"/>
    </inkml:context>
    <inkml:brush xml:id="br0">
      <inkml:brushProperty name="width" value="0.0425596833229065" units="cm"/>
      <inkml:brushProperty name="height" value="0.0425596833229065" units="cm"/>
      <inkml:brushProperty name="color" value="#f2395b"/>
      <inkml:brushProperty name="ignorePressure" value="0"/>
    </inkml:brush>
  </inkml:definitions>
  <inkml:trace contextRef="#ctx0" brushRef="#br0">43550.000 58950.000 516,'21.000'-49.000'8,"-5.000"4.000"13,-7.000 3.000 15,-5.000 3.000 13,-4.000 10.000 7,0.000 20.000-4,0.000 18.000-2,0.000 20.000-4,0.000 14.000-4,0.000 14.000-6,0.000 11.000-7,0.000 14.000-6,1.000 11.000-6,4.000 14.000-5,3.000 11.000-6,3.000 14.000-5,-1.000 8.000-8,-2.000 7.000-10,-3.000 6.000-10,-3.000 7.000-9,-2.000-6.000-6,0.000-15.000-6,0.000-15.000-3,0.000-16.000-5,0.000-18.000 0,0.000-18.000 4,0.000-19.000 5,0.000-18.000 3</inkml:trace>
</inkml:ink>
</file>

<file path=ppt/ink/ink1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4"/>
    </inkml:context>
    <inkml:brush xml:id="br0">
      <inkml:brushProperty name="width" value="0.0326530709862709" units="cm"/>
      <inkml:brushProperty name="height" value="0.0326530709862709" units="cm"/>
      <inkml:brushProperty name="color" value="#f2395b"/>
      <inkml:brushProperty name="ignorePressure" value="0"/>
    </inkml:brush>
  </inkml:definitions>
  <inkml:trace contextRef="#ctx0" brushRef="#br0">44200.000 58950.000 673,'31.000'-46.000'8,"13.000"10.000"17,12.000 10.000 15,13.000 9.000 17,6.000 6.000 3,0.000 3.000-10,0.000 3.000-9,0.000 4.000-11,-4.000 1.000-14,-5.000 0.000-20,-7.000 0.000-20,-5.000 0.000-19,-8.000 0.000-10,-5.000 0.000-1,-7.000 0.000 0,-5.000 0.000-2</inkml:trace>
</inkml:ink>
</file>

<file path=ppt/ink/ink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09"/>
    </inkml:context>
    <inkml:brush xml:id="br0">
      <inkml:brushProperty name="width" value="0.0613158456981182" units="cm"/>
      <inkml:brushProperty name="height" value="0.0613158456981182" units="cm"/>
      <inkml:brushProperty name="color" value="#f2395b"/>
      <inkml:brushProperty name="ignorePressure" value="0"/>
    </inkml:brush>
  </inkml:definitions>
  <inkml:trace contextRef="#ctx0" brushRef="#br0">88800.000 46950.000 358,'25.000'-79.000'2,"0.000"-5.000"2,0.000-7.000 4,0.000-5.000 3,-4.000 13.000 10,-5.000 34.000 17,-7.000 35.000 16,-5.000 35.000 18,-4.000 25.000 3,0.000 20.000-9,0.000 18.000-9,0.000 20.000-10,-4.000 13.000-6,-5.000 9.000-6,-7.000 10.000-5,-5.000 10.000-5,-6.000 7.000-5,-3.000 6.000-4,-3.000 7.000-4,-2.000 6.000-6,2.000-1.000-4,9.000-5.000-8,10.000-7.000-6,10.000-5.000-6,4.000-6.000-10,0.000-3.000-12,0.000-3.000-13,0.000-2.000-12,1.000-15.000-7,4.000-25.000-1,3.000-25.000 1,3.000-25.000 0</inkml:trace>
</inkml:ink>
</file>

<file path=ppt/ink/ink1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4"/>
    </inkml:context>
    <inkml:brush xml:id="br0">
      <inkml:brushProperty name="width" value="0.0354969091713428" units="cm"/>
      <inkml:brushProperty name="height" value="0.0354969091713428" units="cm"/>
      <inkml:brushProperty name="color" value="#f2395b"/>
      <inkml:brushProperty name="ignorePressure" value="0"/>
    </inkml:brush>
  </inkml:definitions>
  <inkml:trace contextRef="#ctx0" brushRef="#br0">44800.000 58250.000 619,'-22.000'-11.000'13,"6.000"28.000"23,7.000 28.000 26,6.000 29.000 24,3.000 15.000-1,0.000 3.000-26,0.000 3.000-26,0.000 4.000-27,0.000-1.000-16,0.000-3.000-7,0.000-3.000-9,0.000-2.000-6,-2.000-11.000-10,-3.000-15.000-8,-3.000-15.000-10,-2.000-16.000-10</inkml:trace>
</inkml:ink>
</file>

<file path=ppt/ink/ink1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5"/>
    </inkml:context>
    <inkml:brush xml:id="br0">
      <inkml:brushProperty name="width" value="0.0335902124643326" units="cm"/>
      <inkml:brushProperty name="height" value="0.0335902124643326" units="cm"/>
      <inkml:brushProperty name="color" value="#f2395b"/>
      <inkml:brushProperty name="ignorePressure" value="0"/>
    </inkml:brush>
  </inkml:definitions>
  <inkml:trace contextRef="#ctx0" brushRef="#br0">45300.000 59650.000 654,'-38.000'0.000'9,"26.000"0.000"15,24.000 0.000 17,26.000 0.000 16,16.000 0.000 3,10.000 0.000-9,10.000 0.000-10,9.000 0.000-10,7.000 0.000-10,7.000 0.000-11,6.000 0.000-11,7.000 0.000-11,-1.000 0.000-8,-6.000 0.000-8,-6.000 0.000-6,-6.000 0.000-7,-12.000 0.000 0,-15.000 0.000 5,-15.000 0.000 6,-16.000 0.000 5,-8.000 0.000 0,0.000 0.000-3,0.000 0.000-4,0.000 0.000-4</inkml:trace>
</inkml:ink>
</file>

<file path=ppt/ink/ink1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5"/>
    </inkml:context>
    <inkml:brush xml:id="br0">
      <inkml:brushProperty name="width" value="0.0356056392192841" units="cm"/>
      <inkml:brushProperty name="height" value="0.0356056392192841" units="cm"/>
      <inkml:brushProperty name="color" value="#f2395b"/>
      <inkml:brushProperty name="ignorePressure" value="0"/>
    </inkml:brush>
  </inkml:definitions>
  <inkml:trace contextRef="#ctx0" brushRef="#br0">46200.000 59000.000 617,'-44.000'-15.000'37,"13.000"23.000"9,12.000 22.000 9,13.000 22.000 10,6.000 15.000-2,0.000 9.000-14,0.000 10.000-15,0.000 10.000-14,-4.000 10.000-10,-5.000 13.000-7,-7.000 12.000-6,-5.000 13.000-6,-3.000 6.000-9,4.000 0.000-11,3.000 0.000-11,3.000 0.000-11,1.000-15.000-5,1.000-27.000 1,-1.000-28.000 0,1.000-28.000 1</inkml:trace>
</inkml:ink>
</file>

<file path=ppt/ink/ink1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6"/>
    </inkml:context>
    <inkml:brush xml:id="br0">
      <inkml:brushProperty name="width" value="0.0494051910936832" units="cm"/>
      <inkml:brushProperty name="height" value="0.0494051910936832" units="cm"/>
      <inkml:brushProperty name="color" value="#f2395b"/>
      <inkml:brushProperty name="ignorePressure" value="0"/>
    </inkml:brush>
  </inkml:definitions>
  <inkml:trace contextRef="#ctx0" brushRef="#br0">47950.000 59450.000 445,'-25.000'-24.000'0,"0.000"4.000"0,0.000 3.000 0,0.000 3.000 0,-4.000 3.000 5,-5.000 3.000 10,-7.000 3.000 10,-5.000 4.000 10,-3.000 1.000 3,4.000 0.000-5,3.000 0.000-5,3.000 0.000-4,-1.000 6.000-2,-2.000 13.000 2,-3.000 12.000 2,-3.000 13.000 3,-1.000 9.000-2,4.000 6.000-1,3.000 7.000-4,3.000 6.000-2,4.000 4.000-3,7.000 4.000-1,6.000 3.000-3,7.000 3.000-2,5.000-2.000-1,7.000-6.000 0,6.000-6.000 1,7.000-6.000 0,7.000-7.000-4,9.000-6.000-5,10.000-6.000-7,10.000-6.000-6,7.000-9.000-4,6.000-8.000 0,7.000-10.000-1,6.000-9.000-1,4.000-15.000-2,4.000-18.000-4,3.000-19.000-4,3.000-18.000-4,-1.000-14.000-2,-2.000-5.000 0,-3.000-7.000 2,-3.000-5.000 0,-7.000-3.000 2,-9.000 4.000 4,-10.000 3.000 5,-8.000 3.000 3,-9.000 6.000 5,-6.000 9.000 4,-6.000 10.000 3,-6.000 10.000 5,-6.000 7.000 4,-2.000 6.000 5,-3.000 7.000 3,-3.000 6.000 6,-4.000 10.000 7,-3.000 17.000 14,-3.000 15.000 13,-2.000 16.000 12,-3.000 13.000 1,1.000 14.000-11,-1.000 11.000-13,1.000 14.000-11,1.000 8.000-8,3.000 7.000-6,3.000 6.000-4,4.000 7.000-5,1.000-1.000-7,0.000-6.000-5,0.000-6.000-8,0.000-6.000-5,1.000-7.000-8,4.000-6.000-8,3.000-6.000-7,3.000-6.000-8,3.000-10.000-6,3.000-12.000-5,3.000-13.000-7,4.000-12.000-4</inkml:trace>
</inkml:ink>
</file>

<file path=ppt/ink/ink1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6"/>
    </inkml:context>
    <inkml:brush xml:id="br0">
      <inkml:brushProperty name="width" value="0.0292063113301992" units="cm"/>
      <inkml:brushProperty name="height" value="0.0292063113301992" units="cm"/>
      <inkml:brushProperty name="color" value="#f2395b"/>
      <inkml:brushProperty name="ignorePressure" value="0"/>
    </inkml:brush>
  </inkml:definitions>
  <inkml:trace contextRef="#ctx0" brushRef="#br0">49000.000 59100.000 753,'3.000'-47.000'5,"6.000"6.000"10,7.000 7.000 10,6.000 6.000 9,12.000 6.000 5,19.000 6.000-4,19.000 7.000-2,19.000 6.000-4,2.000 3.000-7,-11.000 0.000-12,-14.000 0.000-14,-11.000 0.000-12,-11.000 1.000-12,-5.000 4.000-14,-7.000 3.000-12,-5.000 3.000-13</inkml:trace>
</inkml:ink>
</file>

<file path=ppt/ink/ink1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7"/>
    </inkml:context>
    <inkml:brush xml:id="br0">
      <inkml:brushProperty name="width" value="0.0380404628813267" units="cm"/>
      <inkml:brushProperty name="height" value="0.0380404628813267" units="cm"/>
      <inkml:brushProperty name="color" value="#f2395b"/>
      <inkml:brushProperty name="ignorePressure" value="0"/>
    </inkml:brush>
  </inkml:definitions>
  <inkml:trace contextRef="#ctx0" brushRef="#br0">50750.000 59350.000 578,'212.000'-46.000'158,"-24.000"10.000"-39,-26.000 10.000-39,-24.000 9.000-39,-17.000 6.000-25,-5.000 3.000-8,-7.000 3.000-11,-5.000 4.000-8,-9.000 4.000-8,-9.000 6.000-7,-10.000 7.000-6,-8.000 6.000-6,-11.000 1.000-5,-8.000-3.000-2,-10.000-3.000-3,-9.000-2.000-1</inkml:trace>
</inkml:ink>
</file>

<file path=ppt/ink/ink1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7"/>
    </inkml:context>
    <inkml:brush xml:id="br0">
      <inkml:brushProperty name="width" value="0.0402001887559891" units="cm"/>
      <inkml:brushProperty name="height" value="0.0402001887559891" units="cm"/>
      <inkml:brushProperty name="color" value="#f2395b"/>
      <inkml:brushProperty name="ignorePressure" value="0"/>
    </inkml:brush>
  </inkml:definitions>
  <inkml:trace contextRef="#ctx0" brushRef="#br0">50650.000 60000.000 547,'-104.000'21.000'11,"45.000"-5.000"22,43.000-7.000 22,45.000-5.000 23,31.000-4.000 2,23.000 0.000-18,22.000 0.000-16,22.000 0.000-18,13.000 1.000-10,7.000 4.000-2,6.000 3.000-3,7.000 3.000-2,-3.000 3.000-10,-8.000 3.000-17,-10.000 3.000-18,-9.000 4.000-18,-18.000-3.000-6,-24.000-5.000 4,-26.000-7.000 5,-24.000-5.000 5</inkml:trace>
</inkml:ink>
</file>

<file path=ppt/ink/ink1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8"/>
    </inkml:context>
    <inkml:brush xml:id="br0">
      <inkml:brushProperty name="width" value="0.0499885156750679" units="cm"/>
      <inkml:brushProperty name="height" value="0.0499885156750679" units="cm"/>
      <inkml:brushProperty name="color" value="#f2395b"/>
      <inkml:brushProperty name="ignorePressure" value="0"/>
    </inkml:brush>
  </inkml:definitions>
  <inkml:trace contextRef="#ctx0" brushRef="#br0">54050.000 59200.000 440,'-74.000'28.000'66,"4.000"6.000"-10,3.000 7.000-10,3.000 6.000-10,-1.000 9.000-7,-2.000 13.000-3,-3.000 12.000-5,-3.000 13.000-2,-2.000 6.000-5,0.000 0.000-4,0.000 0.000-3,0.000 0.000-5,1.000-5.000-1,4.000-9.000 2,3.000-10.000 1,3.000-8.000 1,14.000-18.000-6,25.000-25.000-13,25.000-25.000-13,25.000-25.000-13,21.000-22.000-5,20.000-19.000 3,18.000-18.000 3,20.000-19.000 4,6.000-5.000 5,-2.000 9.000 9,-3.000 10.000 7,-3.000 10.000 9,-9.000 11.000 4,-11.000 17.000 3,-14.000 15.000 1,-11.000 16.000 3,-11.000 9.000 4,-5.000 3.000 7,-7.000 3.000 7,-5.000 4.000 7,-8.000 10.000 6,-5.000 19.000 4,-7.000 19.000 4,-5.000 19.000 4,-3.000 5.000-2,4.000-5.000-8,3.000-7.000-10,3.000-5.000-9,3.000-6.000-5,3.000-3.000-5,3.000-3.000-2,4.000-2.000-4,2.000-8.000-4,4.000-8.000-5,3.000-10.000-5,3.000-9.000-4,3.000-13.000-6,3.000-16.000-6,3.000-15.000-5,4.000-15.000-7,1.000-12.000 0,0.000-6.000 3,0.000-6.000 4,0.000-6.000 3,0.000-1.000 5,0.000 7.000 5,0.000 6.000 5,0.000 7.000 5,0.000 4.000 5,0.000 3.000 4,0.000 3.000 5,0.000 4.000 4,-4.000 4.000 4,-5.000 6.000 3,-7.000 7.000 4,-5.000 6.000 4,-3.000 7.000 4,4.000 10.000 9,3.000 10.000 7,3.000 9.000 8,-4.000 10.000-2,-8.000 14.000-11,-10.000 11.000-10,-9.000 14.000-12,-7.000 10.000-6,-3.000 9.000-2,-3.000 10.000-3,-2.000 10.000-2,-6.000 0.000-4,-6.000-5.000-9,-6.000-7.000-7,-6.000-5.000-7,-1.000-9.000-6,7.000-9.000-3,6.000-10.000-3,7.000-8.000-3,4.000-18.000-1,3.000-25.000 0,3.000-25.000 2,4.000-25.000 0,11.000-15.000 4,23.000-2.000 6,22.000-3.000 8,22.000-3.000 6,8.000 1.000 6,-2.000 6.000 5,-3.000 7.000 5,-3.000 6.000 5,-4.000 7.000 3,-3.000 10.000-1,-3.000 10.000 0,-2.000 9.000-1,-6.000 6.000-5,-6.000 3.000-10,-6.000 3.000-9,-6.000 4.000-10,-7.000-4.000-7,-6.000-9.000-2,-6.000-10.000-4,-6.000-8.000-4,-4.000-4.000 3,1.000 3.000 9,-1.000 3.000 8,1.000 4.000 8</inkml:trace>
</inkml:ink>
</file>

<file path=ppt/ink/ink1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8"/>
    </inkml:context>
    <inkml:brush xml:id="br0">
      <inkml:brushProperty name="width" value="0.0564176663756371" units="cm"/>
      <inkml:brushProperty name="height" value="0.0564176663756371" units="cm"/>
      <inkml:brushProperty name="color" value="#f2395b"/>
      <inkml:brushProperty name="ignorePressure" value="0"/>
    </inkml:brush>
  </inkml:definitions>
  <inkml:trace contextRef="#ctx0" brushRef="#br0">56350.000 58950.000 389,'0.000'-224.000'17,"0.000"54.000"1,0.000 53.000 3,0.000 53.000 1,0.000 28.000 1,0.000 3.000 0,0.000 3.000 1,0.000 4.000 0,-2.000 7.000 5,-3.000 13.000 10,-3.000 12.000 10,-2.000 13.000 9,-3.000 13.000 1,1.000 17.000-9,-1.000 15.000-10,1.000 16.000-9,-1.000 12.000-7,1.000 9.000-4,-1.000 10.000-3,1.000 10.000-4,-3.000 11.000-6,-2.000 17.000-5,-3.000 15.000-5,-3.000 16.000-6,-4.000 15.000-7,-3.000 16.000-7,-3.000 15.000-6,-2.000 17.000-7,-1.000-3.000-6,3.000-18.000-5,3.000-19.000-5,4.000-18.000-5,4.000-26.000 2,6.000-31.000 6,7.000-31.000 8,6.000-31.000 6,1.000-20.000 4,-3.000-5.000 0,-3.000-7.000 1,-2.000-5.000 0</inkml:trace>
</inkml:ink>
</file>

<file path=ppt/ink/ink1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9"/>
    </inkml:context>
    <inkml:brush xml:id="br0">
      <inkml:brushProperty name="width" value="0.0436033234000206" units="cm"/>
      <inkml:brushProperty name="height" value="0.0436033234000206" units="cm"/>
      <inkml:brushProperty name="color" value="#f2395b"/>
      <inkml:brushProperty name="ignorePressure" value="0"/>
    </inkml:brush>
  </inkml:definitions>
  <inkml:trace contextRef="#ctx0" brushRef="#br0">56500.000 59300.000 504,'50.000'-24.000'7,"0.000"4.000"16,0.000 3.000 13,0.000 3.000 16,-4.000 6.000 3,-5.000 9.000-7,-7.000 10.000-9,-5.000 10.000-7,-8.000 5.000-5,-5.000 4.000-4,-7.000 3.000-3,-5.000 3.000-3,-12.000 4.000-6,-16.000 7.000-8,-15.000 6.000-10,-15.000 7.000-8,-9.000 0.000-5,1.000-2.000-1,-1.000-3.000-2,1.000-3.000-1,4.000-7.000 2,9.000-9.000 3,10.000-10.000 4,10.000-8.000 4,10.000-8.000 6,13.000-2.000 10,12.000-3.000 10,13.000-3.000 9,9.000-2.000 4,6.000 0.000-3,7.000 0.000-2,6.000 0.000-3,1.000 0.000-1,-3.000 0.000 0,-3.000 0.000-1,-2.000 0.000 0,-5.000 4.000-3,-2.000 10.000-5,-3.000 10.000-6,-3.000 9.000-5,-4.000 4.000-2,-3.000 1.000 2,-3.000-1.000 1,-2.000 1.000 1,-6.000-1.000 1,-6.000 1.000 2,-6.000-1.000 0,-6.000 1.000 1,-6.000-1.000 1,-2.000 1.000 1,-3.000-1.000-1,-3.000 1.000 1,-6.000-1.000-3,-5.000 1.000-5,-7.000-1.000-7,-5.000 1.000-5,-8.000-1.000-8,-5.000 1.000-11,-7.000-1.000-9,-5.000 1.000-11,-3.000-1.000-3,4.000 1.000 5,3.000-1.000 4,3.000 1.000 5</inkml:trace>
</inkml:ink>
</file>

<file path=ppt/ink/ink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11"/>
    </inkml:context>
    <inkml:brush xml:id="br0">
      <inkml:brushProperty name="width" value="0.0403136536478996" units="cm"/>
      <inkml:brushProperty name="height" value="0.0403136536478996" units="cm"/>
      <inkml:brushProperty name="color" value="#f2395b"/>
      <inkml:brushProperty name="ignorePressure" value="0"/>
    </inkml:brush>
  </inkml:definitions>
  <inkml:trace contextRef="#ctx0" brushRef="#br0">55250.000 48600.000 545,'-65.000'1.000'7,"23.000"4.000"14,22.000 3.000 13,22.000 3.000 14,13.000-1.000 2,7.000-2.000-8,6.000-3.000-10,7.000-3.000-8,10.000-6.000-4,16.000-5.000 1,15.000-7.000 0,17.000-5.000 2,5.000-9.000-3,-3.000-9.000-4,-3.000-10.000-5,-2.000-8.000-3,-8.000-4.000-4,-8.000 3.000 0,-10.000 3.000 0,-9.000 4.000-2,-12.000 1.000-2,-11.000 0.000-5,-14.000 0.000-6,-11.000 0.000-6,-11.000 3.000-1,-5.000 6.000 2,-7.000 7.000 2,-5.000 6.000 1,-8.000 4.000 2,-5.000 4.000 2,-7.000 3.000 0,-5.000 3.000 1,-6.000 3.000 3,-3.000 3.000 2,-3.000 3.000 2,-2.000 4.000 3,-3.000 5.000 1,1.000 10.000 2,-1.000 10.000 1,1.000 9.000 2,1.000 7.000-1,3.000 7.000 0,3.000 6.000 0,4.000 7.000-2,4.000 2.000 2,6.000 1.000 3,7.000-1.000 2,6.000 1.000 3,4.000-1.000 0,4.000 1.000-1,3.000-1.000-2,3.000 1.000-2,4.000-3.000-1,7.000-2.000 0,6.000-3.000-2,7.000-3.000-1,7.000-4.000-1,9.000-3.000-3,10.000-3.000-3,10.000-2.000-3,11.000-8.000-2,17.000-8.000-2,15.000-10.000-1,16.000-9.000-2,9.000-7.000-5,3.000-3.000-5,3.000-3.000-8,4.000-2.000-5,-1.000-8.000-5,-3.000-8.000-4,-3.000-10.000-2,-2.000-9.000-3,-14.000-1.000 3,-21.000 10.000 8,-22.000 10.000 7,-22.000 9.000 9,-11.000 4.000 3,0.000 1.000-1,0.000-1.000 0,0.000 1.000-2</inkml:trace>
</inkml:ink>
</file>

<file path=ppt/ink/ink1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19"/>
    </inkml:context>
    <inkml:brush xml:id="br0">
      <inkml:brushProperty name="width" value="0.0498436279594898" units="cm"/>
      <inkml:brushProperty name="height" value="0.0498436279594898" units="cm"/>
      <inkml:brushProperty name="color" value="#f2395b"/>
      <inkml:brushProperty name="ignorePressure" value="0"/>
    </inkml:brush>
  </inkml:definitions>
  <inkml:trace contextRef="#ctx0" brushRef="#br0">58150.000 59200.000 441,'-71.000'6.000'76,"10.000"13.000"-11,10.000 12.000-10,9.000 13.000-11,4.000 7.000-8,1.000 4.000-2,-1.000 3.000-4,1.000 3.000-4,1.000 3.000-2,3.000 3.000-3,3.000 3.000-2,4.000 4.000-3,4.000-3.000-2,6.000-5.000-3,7.000-7.000-2,6.000-5.000-3,7.000-8.000-2,10.000-5.000-3,10.000-7.000-3,9.000-5.000-2,9.000-9.000-3,9.000-9.000-4,10.000-10.000-4,10.000-8.000-3,7.000-15.000-4,6.000-19.000-2,7.000-18.000-2,6.000-19.000-4,-1.000-12.000 1,-5.000-2.000 3,-7.000-3.000 2,-5.000-3.000 3,-12.000 1.000 2,-16.000 6.000 2,-15.000 7.000 3,-15.000 6.000 1,-15.000 6.000 3,-12.000 6.000 3,-13.000 7.000 2,-12.000 6.000 2,-12.000 7.000 3,-8.000 10.000 2,-10.000 10.000 4,-9.000 9.000 2,-4.000 6.000 3,4.000 3.000 0,3.000 3.000 1,3.000 4.000 1,6.000 4.000-1,9.000 6.000-2,10.000 7.000-2,10.000 6.000-3,10.000 1.000-7,13.000-3.000-9,12.000-3.000-11,13.000-2.000-11,18.000-6.000-4,26.000-6.000 1,24.000-6.000 1,26.000-6.000 1,8.000-4.000 2,-5.000 1.000 6,-7.000-1.000 4,-5.000 1.000 5,-9.000-1.000 5,-9.000 1.000 3,-10.000-1.000 2,-8.000 1.000 5,-11.000 1.000 3,-8.000 3.000 6,-10.000 3.000 6,-9.000 4.000 5,-7.000 2.000 7,-3.000 4.000 8,-3.000 3.000 7,-2.000 3.000 9,-3.000 3.000 4,1.000 3.000-2,-1.000 3.000-2,1.000 4.000 0,-3.000 2.000-3,-2.000 4.000-5,-3.000 3.000-5,-3.000 3.000-4,-2.000 6.000-5,0.000 9.000-3,0.000 10.000-4,0.000 10.000-4,-5.000 7.000-4,-9.000 6.000-4,-10.000 7.000-5,-8.000 6.000-3,-8.000-2.000-6,-2.000-9.000-5,-3.000-10.000-6,-3.000-8.000-5,4.000-18.000-11,13.000-25.000-16,12.000-25.000-16,13.000-25.000-15,12.000-19.000 0,13.000-12.000 17,12.000-13.000 18,13.000-12.000 17,10.000-2.000 9,10.000 9.000 3,10.000 10.000 3,9.000 10.000 3,2.000 5.000 6,-2.000 4.000 11,-3.000 3.000 12,-3.000 3.000 10,-4.000 6.000 5,-3.000 9.000 0,-3.000 10.000-1,-2.000 10.000-1,-6.000 4.000-4,-6.000 0.000-8,-6.000 0.000-7,-6.000 0.000-8</inkml:trace>
</inkml:ink>
</file>

<file path=ppt/ink/ink1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20"/>
    </inkml:context>
    <inkml:brush xml:id="br0">
      <inkml:brushProperty name="width" value="0.0445425249636173" units="cm"/>
      <inkml:brushProperty name="height" value="0.0445425249636173" units="cm"/>
      <inkml:brushProperty name="color" value="#f2395b"/>
      <inkml:brushProperty name="ignorePressure" value="0"/>
    </inkml:brush>
  </inkml:definitions>
  <inkml:trace contextRef="#ctx0" brushRef="#br0">60400.000 58650.000 493,'1.000'-75.000'36,"4.000"50.000"17,3.000 50.000 17,3.000 50.000 17,-2.000 26.000-1,-6.000 4.000-17,-6.000 3.000-19,-6.000 3.000-18,-6.000 4.000-14,-2.000 7.000-13,-3.000 6.000-11,-3.000 7.000-12,-2.000-1.000-8,0.000-6.000-3,0.000-6.000-3,0.000-6.000-3,3.000-13.000-3,6.000-19.000-3,7.000-18.000-2,6.000-19.000-3</inkml:trace>
</inkml:ink>
</file>

<file path=ppt/ink/ink1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20"/>
    </inkml:context>
    <inkml:brush xml:id="br0">
      <inkml:brushProperty name="width" value="0.0574073418974876" units="cm"/>
      <inkml:brushProperty name="height" value="0.0574073418974876" units="cm"/>
      <inkml:brushProperty name="color" value="#f2395b"/>
      <inkml:brushProperty name="ignorePressure" value="0"/>
    </inkml:brush>
  </inkml:definitions>
  <inkml:trace contextRef="#ctx0" brushRef="#br0">61550.000 59000.000 383,'-4.000'-68.000'5,"-5.000"17.000"9,-7.000 15.000 10,-5.000 16.000 10,-8.000 12.000 8,-5.000 9.000 6,-7.000 10.000 7,-5.000 10.000 5,-1.000 8.000-2,6.000 10.000-9,7.000 10.000-10,6.000 9.000-10,4.000 6.000-5,4.000 3.000-2,3.000 3.000-2,3.000 4.000-1,3.000 1.000-3,3.000 0.000-4,3.000 0.000-2,4.000 0.000-4,5.000-5.000-4,10.000-9.000-4,10.000-10.000-6,9.000-8.000-3,7.000-11.000-7,7.000-8.000-6,6.000-10.000-6,7.000-9.000-7,4.000-13.000-4,3.000-16.000 2,3.000-15.000 0,4.000-15.000 1,-1.000-12.000 1,-3.000-6.000-1,-3.000-6.000 1,-2.000-6.000 0,-5.000-6.000 2,-2.000-2.000 7,-3.000-3.000 5,-3.000-3.000 5,-4.000-1.000 7,-3.000 4.000 4,-3.000 3.000 7,-2.000 3.000 5,-6.000 6.000 3,-6.000 9.000 2,-6.000 10.000 1,-6.000 10.000 1,-6.000 14.000 13,-2.000 23.000 22,-3.000 22.000 22,-3.000 22.000 23,-2.000 19.000 2,0.000 20.000-19,0.000 18.000-19,0.000 20.000-18,0.000 13.000-14,0.000 9.000-10,0.000 10.000-8,0.000 10.000-8,-2.000 8.000-12,-3.000 10.000-13,-3.000 10.000-13,-2.000 9.000-13,-1.000-4.000-3,3.000-15.000 7,3.000-15.000 6,4.000-16.000 7,-1.000-19.000-1,-3.000-22.000-8,-3.000-22.000-8,-2.000-21.000-7</inkml:trace>
</inkml:ink>
</file>

<file path=ppt/ink/ink1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23"/>
    </inkml:context>
    <inkml:brush xml:id="br0">
      <inkml:brushProperty name="width" value="0.0439038202166557" units="cm"/>
      <inkml:brushProperty name="height" value="0.0439038202166557" units="cm"/>
      <inkml:brushProperty name="color" value="#f2395b"/>
      <inkml:brushProperty name="ignorePressure" value="0"/>
    </inkml:brush>
  </inkml:definitions>
  <inkml:trace contextRef="#ctx0" brushRef="#br0">67650.000 58150.000 501,'7.000'-72.000'4,"17.000"6.000"8,15.000 7.000 9,16.000 6.000 8,2.000 10.000 5,-8.000 17.000-2,-10.000 15.000 0,-9.000 16.000 0,2.000 13.000 0,17.000 14.000 1,15.000 11.000 1,16.000 14.000 2,1.000 7.000-3,-12.000 3.000-5,-13.000 3.000-4,-12.000 4.000-6,-10.000 1.000-4,-6.000 0.000-3,-6.000 0.000-5,-6.000 0.000-2,-7.000 0.000-3,-6.000 0.000 0,-6.000 0.000 1,-6.000 0.000-1,-10.000 0.000-3,-12.000 0.000-6,-13.000 0.000-5,-12.000 0.000-7,-5.000-5.000-3,3.000-9.000-5,3.000-10.000-3,4.000-8.000-3,1.000-12.000-1,0.000-12.000 1,0.000-13.000 1,0.000-12.000 2,1.000-13.000 2,4.000-12.000 5,3.000-13.000 3,3.000-12.000 5,3.000-9.000 3,3.000-2.000 5,3.000-3.000 3,4.000-3.000 3,4.000 2.000 4,6.000 10.000 5,7.000 10.000 3,6.000 9.000 5,4.000 12.000 8,4.000 16.000 13,3.000 15.000 13,3.000 17.000 13,-1.000 13.000 0,-2.000 13.000-12,-3.000 12.000-11,-3.000 13.000-12,-6.000 9.000-8,-5.000 6.000-4,-7.000 7.000-4,-5.000 6.000-4,-6.000 6.000-7,-3.000 6.000-6,-3.000 7.000-7,-2.000 6.000-8,2.000-4.000-7,9.000-11.000-6,10.000-14.000-5,10.000-11.000-7,8.000-17.000-3,10.000-18.000-1,10.000-19.000 0,9.000-18.000-1,4.000-15.000 3,1.000-9.000 6,-1.000-10.000 7,1.000-8.000 6</inkml:trace>
</inkml:ink>
</file>

<file path=ppt/ink/ink1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23"/>
    </inkml:context>
    <inkml:brush xml:id="br0">
      <inkml:brushProperty name="width" value="0.044952318072319" units="cm"/>
      <inkml:brushProperty name="height" value="0.044952318072319" units="cm"/>
      <inkml:brushProperty name="color" value="#f2395b"/>
      <inkml:brushProperty name="ignorePressure" value="0"/>
    </inkml:brush>
  </inkml:definitions>
  <inkml:trace contextRef="#ctx0" brushRef="#br0">68800.000 58450.000 489,'43.000'-91.000'0,"-11.000"19.000"0,-14.000 19.000 0,-11.000 19.000 0,-6.000 19.000 12,4.000 23.000 24,3.000 22.000 24,3.000 22.000 24,-1.000 15.000 5,-2.000 9.000-16,-3.000 10.000-16,-3.000 10.000-15,-2.000 5.000-13,0.000 4.000-10,0.000 3.000-10,0.000 3.000-9,-4.000-1.000-9,-5.000-2.000-7,-7.000-3.000-8,-5.000-3.000-6,-1.000-10.000-7,6.000-16.000-6,7.000-15.000-6,6.000-15.000-6,3.000-18.000 1,0.000-19.000 8,0.000-18.000 7,0.000-19.000 8,0.000-16.000 4,0.000-12.000-1,0.000-13.000 0,0.000-12.000 0,3.000-5.000 3,6.000 3.000 5,7.000 3.000 6,6.000 4.000 5,4.000 5.000 9,4.000 10.000 11,3.000 10.000 10,3.000 9.000 12,1.000 7.000 5,1.000 7.000-1,-1.000 6.000 0,1.000 7.000-1,2.000 0.000-1,7.000-2.000-4,6.000-3.000-4,7.000-3.000-4,2.000 1.000-3,1.000 6.000-6,-1.000 7.000-4,1.000 6.000-4,-3.000 3.000-6,-2.000 0.000-3,-3.000 0.000-6,-3.000 0.000-3,-6.000 1.000-2,-5.000 4.000 0,-7.000 3.000 2,-5.000 3.000 1</inkml:trace>
</inkml:ink>
</file>

<file path=ppt/ink/ink1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24"/>
    </inkml:context>
    <inkml:brush xml:id="br0">
      <inkml:brushProperty name="width" value="0.0543255284428596" units="cm"/>
      <inkml:brushProperty name="height" value="0.0543255284428596" units="cm"/>
      <inkml:brushProperty name="color" value="#f2395b"/>
      <inkml:brushProperty name="ignorePressure" value="0"/>
    </inkml:brush>
  </inkml:definitions>
  <inkml:trace contextRef="#ctx0" brushRef="#br0">70100.000 58150.000 404,'1.000'-82.000'0,"4.000"-11.000"0,3.000-14.000 0,3.000-11.000 0,-1.000 3.000 2,-2.000 23.000 3,-3.000 22.000 3,-3.000 22.000 4,-2.000 10.000 4,0.000 1.000 8,0.000-1.000 7,0.000 1.000 8,0.000 8.000 4,0.000 20.000 5,0.000 18.000 4,0.000 20.000 3,0.000 16.000-2,0.000 16.000-9,0.000 15.000-9,0.000 17.000-10,-2.000 22.000-4,-3.000 32.000-1,-3.000 31.000-1,-2.000 32.000 0,-6.000 13.000-4,-6.000-3.000-7,-6.000-3.000-7,-6.000-2.000-6,-2.000 5.000-7,3.000 16.000-2,3.000 15.000-4,4.000 17.000-3,4.000-14.000-5,6.000-40.000-8,7.000-40.000-7,6.000-41.000-8,3.000-29.000-6,0.000-15.000-5,0.000-15.000-6,0.000-16.000-5</inkml:trace>
</inkml:ink>
</file>

<file path=ppt/ink/ink1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24"/>
    </inkml:context>
    <inkml:brush xml:id="br0">
      <inkml:brushProperty name="width" value="0.052890557795763" units="cm"/>
      <inkml:brushProperty name="height" value="0.052890557795763" units="cm"/>
      <inkml:brushProperty name="color" value="#f2395b"/>
      <inkml:brushProperty name="ignorePressure" value="0"/>
    </inkml:brush>
  </inkml:definitions>
  <inkml:trace contextRef="#ctx0" brushRef="#br0">72450.000 57000.000 415,'0.000'-47.000'0,"0.000"6.000"0,0.000 7.000 0,0.000 6.000 0,1.000 10.000 9,4.000 17.000 15,3.000 15.000 17,3.000 16.000 17,-1.000 12.000 5,-2.000 9.000-5,-3.000 10.000-5,-3.000 10.000-6,-2.000 14.000-4,0.000 23.000-6,0.000 22.000-6,0.000 22.000-4,0.000 12.000-5,0.000 3.000-1,0.000 3.000-3,0.000 4.000-2,-4.000 2.000-4,-5.000 4.000-8,-7.000 3.000-5,-5.000 3.000-8,-4.000 6.000-3,0.000 9.000 1,0.000 10.000-1,0.000 10.000 0,0.000 0.000-3,0.000-5.000-9,0.000-7.000-6,0.000-5.000-9,3.000-19.000-5,6.000-27.000-3,7.000-28.000-4,6.000-28.000-3,3.000-23.000 2,0.000-15.000 10,0.000-15.000 8,0.000-16.000 8</inkml:trace>
</inkml:ink>
</file>

<file path=ppt/ink/ink1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25"/>
    </inkml:context>
    <inkml:brush xml:id="br0">
      <inkml:brushProperty name="width" value="0.0388919189572334" units="cm"/>
      <inkml:brushProperty name="height" value="0.0388919189572334" units="cm"/>
      <inkml:brushProperty name="color" value="#f2395b"/>
      <inkml:brushProperty name="ignorePressure" value="0"/>
    </inkml:brush>
  </inkml:definitions>
  <inkml:trace contextRef="#ctx0" brushRef="#br0">72450.000 57000.000 565,'-4.000'-105.000'11,"-5.000"41.000"22,-7.000 40.000 23,-5.000 42.000 21,-11.000 28.000 4,-11.000 20.000-17,-14.000 18.000-15,-11.000 20.000-16,-14.000 10.000-12,-11.000 3.000-11,-14.000 3.000-11,-11.000 4.000-9,-3.000-6.000-9,10.000-11.000-7,10.000-14.000-7,9.000-11.000-7,13.000-14.000-2,20.000-11.000 3,18.000-14.000 3,20.000-11.000 2</inkml:trace>
</inkml:ink>
</file>

<file path=ppt/ink/ink1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25"/>
    </inkml:context>
    <inkml:brush xml:id="br0">
      <inkml:brushProperty name="width" value="0.0399996265769005" units="cm"/>
      <inkml:brushProperty name="height" value="0.0399996265769005" units="cm"/>
      <inkml:brushProperty name="color" value="#f2395b"/>
      <inkml:brushProperty name="ignorePressure" value="0"/>
    </inkml:brush>
  </inkml:definitions>
  <inkml:trace contextRef="#ctx0" brushRef="#br0">72600.000 56700.000 550,'-19.000'-19.000'7,"13.000"13.000"16,12.000 12.000 16,13.000 13.000 15,9.000 10.000 5,6.000 10.000-5,7.000 10.000-5,6.000 9.000-6,9.000 13.000-4,13.000 20.000-8,12.000 18.000-6,13.000 20.000-6,4.000 8.000-11,-3.000 1.000-16,-3.000-1.000-14,-2.000 1.000-15,-12.000-13.000-3,-19.000-25.000 9,-18.000-25.000 8,-19.000-25.000 8,-8.000-15.000-3,3.000-2.000-18,3.000-3.000-16,4.000-3.000-17</inkml:trace>
</inkml:ink>
</file>

<file path=ppt/ink/ink1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27"/>
    </inkml:context>
    <inkml:brush xml:id="br0">
      <inkml:brushProperty name="width" value="0.0563796497881413" units="cm"/>
      <inkml:brushProperty name="height" value="0.0563796497881413" units="cm"/>
      <inkml:brushProperty name="color" value="#f2395b"/>
      <inkml:brushProperty name="ignorePressure" value="0"/>
    </inkml:brush>
  </inkml:definitions>
  <inkml:trace contextRef="#ctx0" brushRef="#br0">63550.000 51150.000 390,'1.000'-47.000'7,"4.000"6.000"14,3.000 7.000 15,3.000 6.000 14,-13.000 12.000 7,-28.000 19.000 0,-28.000 19.000-1,-27.000 19.000 1,-20.000 18.000-5,-9.000 19.000-7,-10.000 19.000-7,-8.000 19.000-7,-11.000 18.000-6,-8.000 19.000-4,-10.000 19.000-4,-9.000 19.000-4,-7.000 7.000-3,-3.000-3.000-3,-3.000-3.000-1,-2.000-2.000-2,2.000-5.000-5,9.000-2.000-4,10.000-3.000-6,10.000-3.000-6,11.000-7.000-4,17.000-9.000-3,15.000-10.000-3,16.000-8.000-4,16.000-12.000-4,20.000-12.000-6,18.000-13.000-6,20.000-12.000-6,13.000-15.000-1,9.000-15.000 3,10.000-15.000 2,10.000-16.000 3,4.000-15.000 5,0.000-11.000 5,0.000-14.000 7,0.000-11.000 5</inkml:trace>
</inkml:ink>
</file>

<file path=ppt/ink/ink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11"/>
    </inkml:context>
    <inkml:brush xml:id="br0">
      <inkml:brushProperty name="width" value="0.0353085920214653" units="cm"/>
      <inkml:brushProperty name="height" value="0.0353085920214653" units="cm"/>
      <inkml:brushProperty name="color" value="#f2395b"/>
      <inkml:brushProperty name="ignorePressure" value="0"/>
    </inkml:brush>
  </inkml:definitions>
  <inkml:trace contextRef="#ctx0" brushRef="#br0">57300.000 47000.000 623,'21.000'-91.000'0,"-5.000"19.000"0,-7.000 19.000 0,-5.000 19.000 0,0.000 9.000 6,10.000 0.000 13,10.000 0.000 12,9.000 0.000 14,4.000 3.000 3,1.000 6.000-6,-1.000 7.000-5,1.000 6.000-5,7.000 3.000-4,16.000 0.000-3,15.000 0.000-3,17.000 0.000-3,7.000 0.000-5,0.000 0.000-7,0.000 0.000-6,0.000 0.000-6,-8.000 1.000-7,-16.000 4.000-6,-15.000 3.000-5,-15.000 3.000-7,-11.000 3.000-8,-2.000 3.000-11,-3.000 3.000-10,-3.000 4.000-10</inkml:trace>
</inkml:ink>
</file>

<file path=ppt/ink/ink1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27"/>
    </inkml:context>
    <inkml:brush xml:id="br0">
      <inkml:brushProperty name="width" value="0.0525730550289154" units="cm"/>
      <inkml:brushProperty name="height" value="0.0525730550289154" units="cm"/>
      <inkml:brushProperty name="color" value="#f2395b"/>
      <inkml:brushProperty name="ignorePressure" value="0"/>
    </inkml:brush>
  </inkml:definitions>
  <inkml:trace contextRef="#ctx0" brushRef="#br0">60650.000 51250.000 418,'-68.000'-93.000'0,"17.000"17.000"0,15.000 15.000 0,16.000 16.000 0,7.000 10.000 6,1.000 7.000 13,-1.000 6.000 12,1.000 7.000 13,5.000 7.000 7,14.000 9.000 2,11.000 10.000 0,14.000 10.000 2,10.000 13.000-3,9.000 19.000-8,10.000 19.000-7,10.000 19.000-9,8.000 19.000-4,10.000 23.000-1,10.000 22.000-3,9.000 22.000-2,7.000 15.000-4,7.000 9.000-6,6.000 10.000-7,7.000 10.000-6,4.000 2.000-7,3.000-3.000-8,3.000-3.000-7,4.000-2.000-8,-1.000 3.000-7,-3.000 14.000-6,-3.000 11.000-7,-2.000 14.000-6,-17.000-18.000-1,-28.000-47.000 3,-28.000-47.000 4,-27.000-46.000 4</inkml:trace>
</inkml:ink>
</file>

<file path=ppt/ink/ink1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31"/>
    </inkml:context>
    <inkml:brush xml:id="br0">
      <inkml:brushProperty name="width" value="0.0489166937768459" units="cm"/>
      <inkml:brushProperty name="height" value="0.0489166937768459" units="cm"/>
      <inkml:brushProperty name="color" value="#f2395b"/>
      <inkml:brushProperty name="ignorePressure" value="0"/>
    </inkml:brush>
  </inkml:definitions>
  <inkml:trace contextRef="#ctx0" brushRef="#br0">5700.000 2000.000 449,'-24.000'-63.000'8,"4.000"26.000"14,3.000 24.000 15,3.000 26.000 15,-4.000 26.000 6,-8.000 28.000-5,-10.000 28.000-5,-9.000 29.000-3,-10.000 36.000-5,-9.000 48.000-4,-10.000 47.000-5,-8.000 47.000-3,-11.000 19.000-5,-8.000-5.000-2,-10.000-7.000-4,-9.000-5.000-4,-2.000-4.000-3,6.000 0.000-4,7.000 0.000-3,6.000 0.000-5,7.000-10.000-3,10.000-18.000-5,10.000-19.000-5,9.000-18.000-3,21.000-45.000-10,35.000-68.000-12,35.000-69.000-12,34.000-68.000-13,13.000-46.000-2,-5.000-22.000 8,-7.000-22.000 8,-5.000-21.000 9,-8.000-7.000 5,-5.000 9.000 3,-7.000 10.000 4,-5.000 10.000 3</inkml:trace>
</inkml:ink>
</file>

<file path=ppt/ink/ink1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31"/>
    </inkml:context>
    <inkml:brush xml:id="br0">
      <inkml:brushProperty name="width" value="0.0618134289979935" units="cm"/>
      <inkml:brushProperty name="height" value="0.0618134289979935" units="cm"/>
      <inkml:brushProperty name="color" value="#f2395b"/>
      <inkml:brushProperty name="ignorePressure" value="0"/>
    </inkml:brush>
  </inkml:definitions>
  <inkml:trace contextRef="#ctx0" brushRef="#br0">5450.000 2700.000 355,'25.000'-111.000'39,"0.000"28.000"6,0.000 28.000 7,0.000 29.000 7,0.000 22.000-1,0.000 20.000-5,0.000 18.000-7,0.000 20.000-6,3.000 17.000-4,6.000 20.000-2,7.000 18.000-3,6.000 20.000-2,1.000 16.000-3,-3.000 16.000-4,-3.000 15.000-4,-2.000 17.000-3,-3.000 7.000-2,1.000 0.000-3,-1.000 0.000-2,1.000 0.000-1,1.000-2.000-3,3.000-3.000-5,3.000-3.000-4,4.000-2.000-3,-1.000-6.000-3,-3.000-6.000 2,-3.000-6.000 2,-2.000-6.000 0,-6.000-15.000-3,-6.000-21.000-9,-6.000-22.000-9,-6.000-22.000-8,-24.000-36.000-11,-41.000-50.000-13,-40.000-50.000-14,-40.000-50.000-14,-20.000-27.000 3,4.000-3.000 16,3.000-3.000 17,3.000-2.000 17,4.000 8.000 11,7.000 22.000 7,6.000 22.000 6,7.000 23.000 6,4.000 16.000 6,3.000 13.000 3,3.000 12.000 4,4.000 13.000 5,7.000 6.000 2,13.000 0.000 2,12.000 0.000 1,13.000 0.000 1,27.000-7.000 8,45.000-11.000 14,43.000-14.000 13,45.000-11.000 14,22.000-9.000 0,4.000-3.000-14,3.000-3.000-13,3.000-2.000-14,10.000-5.000-11,20.000-2.000-11,18.000-3.000-9,20.000-3.000-11,-9.000 5.000-7,-34.000 17.000-3,-35.000 15.000-5,-33.000 16.000-4,-23.000 7.000-6,-9.000 1.000-6,-10.000-1.000-7,-8.000 1.000-7</inkml:trace>
</inkml:ink>
</file>

<file path=ppt/ink/ink1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30:32"/>
    </inkml:context>
    <inkml:brush xml:id="br0">
      <inkml:brushProperty name="width" value="0.0708138793706894" units="cm"/>
      <inkml:brushProperty name="height" value="0.0708138793706894" units="cm"/>
      <inkml:brushProperty name="color" value="#f2395b"/>
      <inkml:brushProperty name="ignorePressure" value="0"/>
    </inkml:brush>
  </inkml:definitions>
  <inkml:trace contextRef="#ctx0" brushRef="#br0">9200.000 2150.000 310,'-71.000'-113.000'48,"10.000"26.000"-5,10.000 24.000-7,9.000 26.000-5,2.000 13.000-4,-2.000 4.000 1,-3.000 3.000 0,-3.000 3.000 1,-4.000 4.000-2,-3.000 7.000-3,-3.000 6.000-3,-2.000 7.000-3,-3.000 8.000-2,1.000 14.000-1,-1.000 11.000-1,1.000 14.000 0,-4.000 11.000 0,-6.000 14.000 0,-6.000 11.000 1,-6.000 14.000 2,-4.000 14.000-1,1.000 20.000 1,-1.000 18.000-2,1.000 20.000 1,1.000 11.000-1,3.000 7.000 0,3.000 6.000-1,4.000 7.000 1,8.000-6.000-1,17.000-15.000-2,15.000-15.000-1,16.000-16.000-1,13.000-16.000-1,14.000-16.000-1,11.000-15.000 0,14.000-15.000-2,19.000-15.000-1,29.000-12.000-2,28.000-13.000-2,28.000-12.000-1,29.000-24.000-2,32.000-34.000 1,31.000-35.000 0,32.000-33.000 0,32.000-40.000-4,34.000-44.000-8,35.000-43.000-9,35.000-44.000-9,-9.000-12.000-2,-49.000 23.000 6,-51.000 22.000 6,-49.000 22.000 4,-37.000 21.000-8,-21.000 22.000-26,-22.000 22.000-25,-22.000 23.000-24</inkml:trace>
</inkml:ink>
</file>

<file path=ppt/ink/ink1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05"/>
    </inkml:context>
    <inkml:brush xml:id="br0">
      <inkml:brushProperty name="width" value="0.0519005209207535" units="cm"/>
      <inkml:brushProperty name="height" value="0.0519005209207535" units="cm"/>
      <inkml:brushProperty name="color" value="#fdd405"/>
      <inkml:brushProperty name="ignorePressure" value="0"/>
    </inkml:brush>
  </inkml:definitions>
  <inkml:trace contextRef="#ctx0" brushRef="#br0">3100.000 2500.000 423,'-22.000'-93.000'22,"6.000"17.000"3,7.000 15.000 4,6.000 16.000 2,7.000 9.000 1,10.000 3.000-4,10.000 3.000-4,9.000 4.000-2,9.000-1.000-4,9.000-3.000 0,10.000-3.000-3,10.000-2.000 0,8.000 0.000-3,10.000 7.000 0,10.000 6.000-1,9.000 7.000-2,1.000 4.000 0,-6.000 3.000-1,-6.000 3.000-1,-6.000 4.000 0,-9.000 4.000-1,-8.000 6.000-1,-10.000 7.000-1,-9.000 6.000-1,-7.000 4.000 0,-3.000 4.000 0,-3.000 3.000 0,-2.000 3.000 0,-6.000 4.000 0,-6.000 7.000 0,-6.000 6.000 0,-6.000 7.000 0,-6.000 5.000 0,-2.000 7.000-1,-3.000 6.000 1,-3.000 7.000-2,-9.000 7.000 0,-11.000 9.000-2,-14.000 10.000-2,-11.000 10.000-2,-9.000 0.000-1,-3.000-5.000-1,-3.000-7.000-1,-2.000-5.000 0,-5.000-8.000-1,-2.000-5.000-3,-3.000-7.000-2,-3.000-5.000-1,-1.000-9.000-3,4.000-9.000 0,3.000-10.000-1,3.000-8.000-2,3.000-9.000 0,3.000-6.000-2,3.000-6.000-2,4.000-6.000-1,2.000-9.000 0,4.000-8.000 0,3.000-10.000 1,3.000-9.000 0,6.000-13.000 1,9.000-16.000 1,10.000-15.000 2,10.000-15.000 1,4.000-12.000 2,0.000-6.000 4,0.000-6.000 4,0.000-6.000 5,0.000 2.000 1,0.000 14.000 1,0.000 11.000 1,0.000 14.000 1,-4.000 8.000 2,-5.000 7.000 3,-7.000 6.000 4,-5.000 7.000 3,-1.000 4.000 3,6.000 3.000 4,7.000 3.000 3,6.000 4.000 4,3.000 8.000 7,0.000 17.000 10,0.000 15.000 12,0.000 16.000 10,1.000 7.000 0,4.000 1.000-11,3.000-1.000-11,3.000 1.000-11,-1.000 5.000-7,-2.000 14.000-2,-3.000 11.000-2,-3.000 14.000-2,-1.000 8.000-2,4.000 7.000-2,3.000 6.000-1,3.000 7.000-2,-1.000 8.000-1,-2.000 14.000 0,-3.000 11.000-2,-3.000 14.000 0,-2.000 0.000-1,0.000-8.000-2,0.000-10.000-1,0.000-9.000-2,0.000 13.000-2,0.000 39.000-5,0.000 36.000-4,0.000 39.000-5,0.000 16.000-5,0.000-3.000-6,0.000-3.000-6,0.000-2.000-5,3.000-5.000-5,6.000-2.000-2,7.000-3.000-3,6.000-3.000-3,-1.000-23.000 3,-5.000-40.000 8,-7.000-40.000 9,-5.000-41.000 8,-3.000-21.000 1,4.000 1.000-5,3.000-1.000-5,3.000 1.000-6</inkml:trace>
</inkml:ink>
</file>

<file path=ppt/ink/ink1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07"/>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85800.000 10575.000 333,'157.000'63.000'167,"51.000"46.000"-1,49.000 47.000 1,51.000 47.000 0</inkml:trace>
</inkml:ink>
</file>

<file path=ppt/ink/ink1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10"/>
    </inkml:context>
    <inkml:brush xml:id="br0">
      <inkml:brushProperty name="width" value="0.0521892420947552" units="cm"/>
      <inkml:brushProperty name="height" value="0.0521892420947552" units="cm"/>
      <inkml:brushProperty name="color" value="#f2395b"/>
      <inkml:brushProperty name="ignorePressure" value="0"/>
    </inkml:brush>
  </inkml:definitions>
  <inkml:trace contextRef="#ctx0" brushRef="#br0">2700.000 2150.000 421,'76.000'-24.000'105,"4.000"4.000"-23,3.000 3.000-25,3.000 3.000-24,4.000 1.000-13,7.000 1.000-3,6.000-1.000-3,7.000 1.000-2,0.000 1.000-3,-2.000 3.000 0,-3.000 3.000-2,-3.000 4.000-1,-2.000 1.000-1,0.000 0.000 0,0.000 0.000 0,0.000 0.000-1,-4.000-2.000-1,-5.000-3.000 0,-7.000-3.000-1,-5.000-2.000-2,-9.000-1.000 0,-9.000 3.000 0,-10.000 3.000-1,-8.000 4.000 0,-6.000 2.000 1,1.000 4.000 0,-1.000 3.000 3,1.000 3.000 0,-4.000 4.000 2,-6.000 7.000 2,-6.000 6.000 0,-6.000 7.000 2,-6.000 5.000 0,-2.000 7.000 0,-3.000 6.000-1,-3.000 7.000 0,-7.000 5.000 0,-9.000 7.000 0,-10.000 6.000-2,-8.000 7.000 1,-9.000 7.000-3,-6.000 9.000-3,-6.000 10.000-4,-6.000 10.000-2,-7.000 5.000-3,-6.000 4.000 1,-6.000 3.000 0,-6.000 3.000 1,-4.000-5.000-2,1.000-12.000 0,-1.000-13.000-2,1.000-12.000-1,1.000-13.000-1,3.000-12.000-3,3.000-13.000-1,4.000-12.000-2,2.000-10.000-2,4.000-6.000 0,3.000-6.000 0,3.000-6.000-1,4.000-9.000 0,7.000-8.000 0,6.000-10.000 0,7.000-9.000 0,7.000-13.000 0,9.000-16.000 2,10.000-15.000 1,10.000-15.000 2,4.000-15.000 1,0.000-12.000 0,0.000-13.000 2,0.000-12.000-1,0.000-1.000 3,0.000 14.000 1,0.000 11.000 3,0.000 14.000 3,0.000 13.000 2,0.000 16.000 5,0.000 15.000 4,0.000 17.000 4,0.000 21.000 10,0.000 28.000 16,0.000 28.000 18,0.000 29.000 16,0.000 24.000 2,0.000 22.000-13,0.000 22.000-12,0.000 23.000-13,-2.000 20.000-8,-3.000 23.000-3,-3.000 22.000-3,-2.000 22.000-3,-1.000 23.000-4,3.000 25.000-3,3.000 25.000-5,4.000 25.000-3,1.000 12.000-7,0.000 1.000-5,0.000-1.000-7,0.000 1.000-7,3.000 12.000-6,6.000 25.000-5,7.000 25.000-5,6.000 25.000-6,4.000-18.000-3,4.000-58.000-1,3.000-60.000-2,3.000-59.000 0,-2.000-54.000 0,-6.000-46.000 5,-6.000-47.000 4,-6.000-47.000 5</inkml:trace>
</inkml:ink>
</file>

<file path=ppt/ink/ink1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10"/>
    </inkml:context>
    <inkml:brush xml:id="br0">
      <inkml:brushProperty name="width" value="0.0480531826615334" units="cm"/>
      <inkml:brushProperty name="height" value="0.0480531826615334" units="cm"/>
      <inkml:brushProperty name="color" value="#f2395b"/>
      <inkml:brushProperty name="ignorePressure" value="0"/>
    </inkml:brush>
  </inkml:definitions>
  <inkml:trace contextRef="#ctx0" brushRef="#br0">6550.000 1850.000 457,'-25.000'-18.000'11,"0.000"17.000"19,0.000 15.000 22,0.000 16.000 19,-5.000 23.000 5,-9.000 31.000-13,-10.000 32.000-13,-8.000 31.000-12,-3.000 9.000-9,7.000-12.000-5,6.000-13.000-5,7.000-12.000-4,2.000-2.000-4,1.000 9.000 1,-1.000 10.000 0,1.000 10.000 0,2.000-1.000-2,7.000-9.000-4,6.000-10.000-5,7.000-8.000-3,4.000-12.000-3,3.000-12.000-3,3.000-13.000-1,4.000-12.000-3,5.000-13.000-1,10.000-12.000-1,10.000-13.000 0,9.000-12.000 0,9.000-13.000 0,9.000-12.000 1,10.000-13.000 1,10.000-12.000 2,4.000-12.000 1,0.000-8.000 1,0.000-10.000 1,0.000-9.000 0,-5.000-4.000 2,-9.000 4.000 1,-10.000 3.000 1,-8.000 3.000 2,-9.000 1.000 1,-6.000 1.000 0,-6.000-1.000 1,-6.000 1.000 1,-7.000 1.000 1,-6.000 3.000-1,-6.000 3.000 0,-6.000 4.000 0,-7.000 1.000 0,-6.000 0.000 1,-6.000 0.000-1,-6.000 0.000 1,-7.000 4.000-2,-6.000 10.000-2,-6.000 10.000-2,-6.000 9.000-3,-4.000 7.000-2,1.000 7.000-2,-1.000 6.000-4,1.000 7.000-2,2.000 4.000-2,7.000 3.000 0,6.000 3.000-1,7.000 4.000 0,5.000 1.000-2,7.000 0.000-3,6.000 0.000-3,7.000 0.000-3,7.000-2.000 0,9.000-3.000 4,10.000-3.000 2,10.000-2.000 5</inkml:trace>
</inkml:ink>
</file>

<file path=ppt/ink/ink1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11"/>
    </inkml:context>
    <inkml:brush xml:id="br0">
      <inkml:brushProperty name="width" value="0.0451657474040985" units="cm"/>
      <inkml:brushProperty name="height" value="0.0451657474040985" units="cm"/>
      <inkml:brushProperty name="color" value="#f2395b"/>
      <inkml:brushProperty name="ignorePressure" value="0"/>
    </inkml:brush>
  </inkml:definitions>
  <inkml:trace contextRef="#ctx0" brushRef="#br0">7550.000 2000.000 487,'-27.000'53.000'168,"-3.000"6.000"-40,-3.000 7.000-40,-2.000 6.000-39,-5.000 4.000-24,-2.000 4.000-6,-3.000 3.000-6,-3.000 3.000-5,-1.000 1.000-4,4.000 1.000-1,3.000-1.000 0,3.000 1.000 0,4.000-6.000-2,7.000-8.000-1,6.000-10.000 0,7.000-9.000-1,2.000-7.000-2,1.000-3.000-1,-1.000-3.000 0,1.000-2.000-2,5.000-6.000 0,14.000-6.000 0,11.000-6.000 2,14.000-6.000 0,11.000-7.000 2,14.000-6.000 1,11.000-6.000 2,14.000-6.000 2,5.000-7.000 0,1.000-6.000 0,-1.000-6.000-1,1.000-6.000-1,-6.000-1.000-2,-8.000 7.000-4,-10.000 6.000-5,-9.000 7.000-3,-7.000 2.000-5,-3.000 1.000-4,-3.000-1.000-4,-2.000 1.000-4,-8.000-6.000-5,-8.000-8.000-8,-10.000-10.000-6,-9.000-9.000-8,-7.000-2.000-1,-3.000 6.000 8,-3.000 7.000 5,-2.000 6.000 8</inkml:trace>
</inkml:ink>
</file>

<file path=ppt/ink/ink1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11"/>
    </inkml:context>
    <inkml:brush xml:id="br0">
      <inkml:brushProperty name="width" value="0.0447370037436485" units="cm"/>
      <inkml:brushProperty name="height" value="0.0447370037436485" units="cm"/>
      <inkml:brushProperty name="color" value="#f2395b"/>
      <inkml:brushProperty name="ignorePressure" value="0"/>
    </inkml:brush>
  </inkml:definitions>
  <inkml:trace contextRef="#ctx0" brushRef="#br0">7800.000 2300.000 491,'-47.000'-46.000'-6,"6.000"10.000"1,7.000 10.000 2,6.000 9.000 1,4.000 9.000 14,4.000 9.000 23,3.000 10.000 25,3.000 10.000 24,1.000 19.000 5,1.000 32.000-13,-1.000 31.000-15,1.000 32.000-14,-1.000 29.000-13,1.000 28.000-14,-1.000 28.000-13,1.000 29.000-15,1.000 4.000-12,3.000-19.000-12,3.000-18.000-14,4.000-19.000-11,2.000-27.000-3,4.000-34.000 7,3.000-35.000 9,3.000-33.000 7,-1.000-17.000 4,-2.000 4.000-3,-3.000 3.000-2,-3.000 3.000-2</inkml:trace>
</inkml:ink>
</file>

<file path=ppt/ink/ink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12"/>
    </inkml:context>
    <inkml:brush xml:id="br0">
      <inkml:brushProperty name="width" value="0.0399131365120411" units="cm"/>
      <inkml:brushProperty name="height" value="0.0399131365120411" units="cm"/>
      <inkml:brushProperty name="color" value="#f2395b"/>
      <inkml:brushProperty name="ignorePressure" value="0"/>
    </inkml:brush>
  </inkml:definitions>
  <inkml:trace contextRef="#ctx0" brushRef="#br0">32150.000 54400.000 551,'71.000'-27.000'108,"-5.000"-3.000"-22,-7.000-3.000-21,-5.000-2.000-23,0.000-8.000-13,10.000-8.000-5,10.000-10.000-3,9.000-9.000-5,1.000-2.000-4,-6.000 6.000-3,-6.000 7.000-3,-6.000 6.000-4,-7.000 4.000-1,-6.000 4.000-2,-6.000 3.000 0,-6.000 3.000-2,-7.000 1.000-2,-6.000 1.000-6,-6.000-1.000-4,-6.000 1.000-5,-10.000 1.000-2,-12.000 3.000 0,-13.000 3.000 2,-12.000 4.000 1,-10.000 4.000 1,-6.000 6.000 2,-6.000 7.000 2,-6.000 6.000 2,-4.000 6.000 1,1.000 6.000 1,-1.000 7.000 0,1.000 6.000 1,-1.000 4.000 4,1.000 4.000 7,-1.000 3.000 7,1.000 3.000 7,1.000 4.000 4,3.000 7.000 1,3.000 6.000 0,4.000 7.000 1,5.000 0.000-1,10.000-2.000-2,10.000-3.000-3,9.000-3.000-1,6.000-1.000-2,3.000 4.000 0,3.000 3.000-1,4.000 3.000-1,2.000 1.000-1,4.000 1.000-1,3.000-1.000-1,3.000 1.000-1,4.000-4.000-2,7.000-6.000-3,6.000-6.000-5,7.000-6.000-3,7.000-7.000-3,9.000-6.000 0,10.000-6.000-3,10.000-6.000 0,7.000-7.000-4,6.000-6.000-4,7.000-6.000-5,6.000-6.000-5,6.000-10.000-4,6.000-12.000-4,7.000-13.000-3,6.000-12.000-3,-10.000-2.000 2,-24.000 9.000 8,-26.000 10.000 6,-24.000 10.000 8,-12.000 4.000 2,4.000 0.000-1,3.000 0.000-3,3.000 0.000-3</inkml:trace>
</inkml:ink>
</file>

<file path=ppt/ink/ink1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12"/>
    </inkml:context>
    <inkml:brush xml:id="br0">
      <inkml:brushProperty name="width" value="0.0419238172471523" units="cm"/>
      <inkml:brushProperty name="height" value="0.0419238172471523" units="cm"/>
      <inkml:brushProperty name="color" value="#f2395b"/>
      <inkml:brushProperty name="ignorePressure" value="0"/>
    </inkml:brush>
  </inkml:definitions>
  <inkml:trace contextRef="#ctx0" brushRef="#br0">8800.000 1400.000 524,'23.000'-24.000'5,"-3.000"4.000"8,-3.000 3.000 10,-2.000 3.000 8,2.000 1.000 4,9.000 1.000-2,10.000-1.000-1,10.000 1.000-3,4.000 1.000-5,0.000 3.000-6,0.000 3.000-7,0.000 4.000-7,-5.000 7.000-6,-9.000 13.000-5,-10.000 12.000-5,-8.000 13.000-5,-8.000 6.000-2,-2.000 0.000 3,-3.000 0.000 3,-3.000 0.000 2,-7.000 0.000 1,-9.000 0.000-1,-10.000 0.000 1,-8.000 0.000-1,-4.000-4.000 1,3.000-5.000 3,3.000-7.000 3,4.000-5.000 3,1.000-4.000 2,0.000 0.000-1,0.000 0.000 2,0.000 0.000 0,0.000 0.000 1,0.000 0.000 0,0.000 0.000 2,0.000 0.000 2,0.000 0.000 3,0.000 0.000 7,0.000 0.000 7,0.000 0.000 6,3.000 1.000 3,6.000 4.000-3,7.000 3.000-3,6.000 3.000-2,1.000 4.000-2,-3.000 7.000-3,-3.000 6.000-1,-2.000 7.000-2,-1.000 5.000-2,3.000 7.000-1,3.000 6.000 0,4.000 7.000-2,-1.000 4.000-2,-3.000 3.000-2,-3.000 3.000-3,-2.000 4.000-2,-1.000-6.000-4,3.000-11.000-3,3.000-14.000-3,4.000-11.000-3,-1.000-9.000-4,-3.000-3.000-3,-3.000-3.000-3,-2.000-2.000-3,-1.000-12.000-6,3.000-19.000-7,3.000-18.000-8,4.000-19.000-8,5.000-27.000 0,10.000-34.000 4,10.000-35.000 7,9.000-33.000 5,7.000-9.000 4,7.000 19.000 5,6.000 19.000 3,7.000 19.000 4,-1.000 15.000 4,-6.000 13.000 6,-6.000 12.000 5,-6.000 13.000 6,-4.000 10.000 7,1.000 10.000 7,-1.000 10.000 7,1.000 9.000 7,1.000 7.000 7,3.000 7.000 7,3.000 6.000 7,4.000 7.000 6,-4.000 7.000-1,-9.000 9.000-10,-10.000 10.000-8,-8.000 10.000-8,-6.000 7.000-8,1.000 6.000-4,-1.000 7.000-4,1.000 6.000-5,-3.000 3.000-3,-2.000 0.000-5,-3.000 0.000-3,-3.000 0.000-5,-4.000-4.000-2,-3.000-5.000-1,-3.000-7.000 0,-2.000-5.000-2,-5.000-6.000-3,-2.000-3.000-4,-3.000-3.000-5,-3.000-2.000-4,-6.000-8.000-3,-5.000-8.000-1,-7.000-10.000 1,-5.000-9.000-1,-4.000-13.000 0,0.000-16.000 0,0.000-15.000 0,0.000-15.000-1,6.000-14.000 3,13.000-8.000 6,12.000-10.000 7,13.000-9.000 5,6.000 2.000 5,0.000 17.000 3,0.000 15.000 3,0.000 16.000 3,1.000 10.000 3,4.000 7.000 4,3.000 6.000 4,3.000 7.000 4,1.000 10.000 7,1.000 16.000 10,-1.000 15.000 12,1.000 17.000 9,-6.000 17.000 2,-8.000 23.000-11,-10.000 22.000-9,-9.000 22.000-10,-7.000 4.000-8,-3.000-12.000-9,-3.000-13.000-7,-2.000-12.000-8,-6.000-7.000-6,-6.000 1.000-5,-6.000-1.000-4,-6.000 1.000-6,-1.000-6.000-1,7.000-8.000-1,6.000-10.000 1,7.000-9.000-1,4.000-9.000 1,3.000-5.000-1,3.000-7.000 0,4.000-5.000-1</inkml:trace>
</inkml:ink>
</file>

<file path=ppt/ink/ink1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12"/>
    </inkml:context>
    <inkml:brush xml:id="br0">
      <inkml:brushProperty name="width" value="0.0409307293593884" units="cm"/>
      <inkml:brushProperty name="height" value="0.0409307293593884" units="cm"/>
      <inkml:brushProperty name="color" value="#f2395b"/>
      <inkml:brushProperty name="ignorePressure" value="0"/>
    </inkml:brush>
  </inkml:definitions>
  <inkml:trace contextRef="#ctx0" brushRef="#br0">9200.000 3350.000 537,'50.000'26.000'10,"0.000"4.000"-1,0.000 3.000-3,0.000 3.000-2,3.000 3.000 8,6.000 3.000 16,7.000 3.000 18,6.000 4.000 16,4.000 1.000 5,4.000 0.000-8,3.000 0.000-7,3.000 0.000-9,-1.000 1.000-10,-2.000 4.000-11,-3.000 3.000-13,-3.000 3.000-11,-6.000 1.000-7,-5.000 1.000-4,-7.000-1.000-2,-5.000 1.000-3</inkml:trace>
</inkml:ink>
</file>

<file path=ppt/ink/ink1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36"/>
    </inkml:context>
    <inkml:brush xml:id="br0">
      <inkml:brushProperty name="width" value="0.0407459586858749" units="cm"/>
      <inkml:brushProperty name="height" value="0.0407459586858749" units="cm"/>
      <inkml:brushProperty name="color" value="#f2395b"/>
      <inkml:brushProperty name="ignorePressure" value="0"/>
    </inkml:brush>
  </inkml:definitions>
  <inkml:trace contextRef="#ctx0" brushRef="#br0">93050.000 32100.000 539,'-129.000'-22.000'10,"45.000"6.000"19,43.000 7.000 20,45.000 6.000 19,31.000 3.000 3,23.000 0.000-13,22.000 0.000-12,22.000 0.000-13,10.000-2.000-8,1.000-3.000-5,-1.000-3.000-4,1.000-2.000-3,-7.000-3.000-4,-12.000 1.000-3,-13.000-1.000-1,-12.000 1.000-2,-9.000 1.000-4,-2.000 3.000-4,-3.000 3.000-4,-3.000 4.000-4,-6.000-3.000-11,-5.000-5.000-18,-7.000-7.000-17,-5.000-5.000-19</inkml:trace>
</inkml:ink>
</file>

<file path=ppt/ink/ink1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37"/>
    </inkml:context>
    <inkml:brush xml:id="br0">
      <inkml:brushProperty name="width" value="0.0366175323724747" units="cm"/>
      <inkml:brushProperty name="height" value="0.0366175323724747" units="cm"/>
      <inkml:brushProperty name="color" value="#f2395b"/>
      <inkml:brushProperty name="ignorePressure" value="0"/>
    </inkml:brush>
  </inkml:definitions>
  <inkml:trace contextRef="#ctx0" brushRef="#br0">93650.000 31400.000 600,'-91.000'-44.000'42,"19.000"13.000"-4,19.000 12.000-2,19.000 13.000-3,12.000 18.000 0,6.000 26.000 2,7.000 24.000 2,6.000 26.000 2,3.000 10.000-3,0.000-3.000-8,0.000-3.000-7,0.000-2.000-7,-4.000 0.000-7,-5.000 7.000-7,-7.000 6.000-5,-5.000 7.000-7,-1.000-1.000-7,6.000-6.000-9,7.000-6.000-9,6.000-6.000-9,3.000-12.000-2,0.000-15.000 2,0.000-15.000 3,0.000-16.000 3</inkml:trace>
</inkml:ink>
</file>

<file path=ppt/ink/ink1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37"/>
    </inkml:context>
    <inkml:brush xml:id="br0">
      <inkml:brushProperty name="width" value="0.0380124635994434" units="cm"/>
      <inkml:brushProperty name="height" value="0.0380124635994434" units="cm"/>
      <inkml:brushProperty name="color" value="#f2395b"/>
      <inkml:brushProperty name="ignorePressure" value="0"/>
    </inkml:brush>
  </inkml:definitions>
  <inkml:trace contextRef="#ctx0" brushRef="#br0">94750.000 31200.000 578,'-27.000'29.000'119,"-3.000"10.000"-27,-3.000 10.000-27,-2.000 9.000-27,-5.000 6.000-15,-2.000 3.000-4,-3.000 3.000-5,-3.000 4.000-5,-4.000-1.000-1,-3.000-3.000-1,-3.000-3.000 1,-2.000-2.000 0,2.000-6.000-2,9.000-6.000-2,10.000-6.000-3,10.000-6.000-2,13.000-6.000-3,19.000-2.000-3,19.000-3.000-3,19.000-3.000-2,19.000-6.000-2,23.000-5.000 1,22.000-7.000-1,22.000-5.000 1,4.000-6.000-3,-12.000-3.000-9,-13.000-3.000-8,-12.000-2.000-7,-12.000-3.000-4,-8.000 1.000-1,-10.000-1.000 0,-9.000 1.000-1,-10.000-1.000 4,-9.000 1.000 7,-10.000-1.000 7,-8.000 1.000 7</inkml:trace>
</inkml:ink>
</file>

<file path=ppt/ink/ink1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37"/>
    </inkml:context>
    <inkml:brush xml:id="br0">
      <inkml:brushProperty name="width" value="0.0376985631883144" units="cm"/>
      <inkml:brushProperty name="height" value="0.0376985631883144" units="cm"/>
      <inkml:brushProperty name="color" value="#f2395b"/>
      <inkml:brushProperty name="ignorePressure" value="0"/>
    </inkml:brush>
  </inkml:definitions>
  <inkml:trace contextRef="#ctx0" brushRef="#br0">95050.000 31550.000 583,'-69.000'-44.000'8,"13.000"13.000"17,12.000 12.000 16,13.000 13.000 17,7.000 15.000 4,4.000 19.000-6,3.000 19.000-6,3.000 19.000-7,1.000 15.000-8,1.000 13.000-12,-1.000 12.000-10,1.000 13.000-10,-4.000 18.000-12,-6.000 26.000-10,-6.000 24.000-10,-6.000 26.000-11,-2.000-7.000-9,3.000-37.000-7,3.000-38.000-7,4.000-37.000-8</inkml:trace>
</inkml:ink>
</file>

<file path=ppt/ink/ink1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38"/>
    </inkml:context>
    <inkml:brush xml:id="br0">
      <inkml:brushProperty name="width" value="0.0343799479305744" units="cm"/>
      <inkml:brushProperty name="height" value="0.0343799479305744" units="cm"/>
      <inkml:brushProperty name="color" value="#f2395b"/>
      <inkml:brushProperty name="ignorePressure" value="0"/>
    </inkml:brush>
  </inkml:definitions>
  <inkml:trace contextRef="#ctx0" brushRef="#br0">82350.000 12200.000 639,'0.000'-47.000'5,"0.000"6.000"8,0.000 7.000 10,0.000 6.000 9,4.000 4.000 3,10.000 4.000-2,10.000 3.000-2,9.000 3.000-2,12.000 3.000-3,16.000 3.000-3,15.000 3.000-3,17.000 4.000-4,8.000 1.000-2,4.000 0.000 1,3.000 0.000 0,3.000 0.000 1,-4.000 0.000-4,-8.000 0.000-10,-10.000 0.000-8,-9.000 0.000-9,-10.000 1.000-5,-9.000 4.000 0,-10.000 3.000-2,-8.000 3.000-1</inkml:trace>
</inkml:ink>
</file>

<file path=ppt/ink/ink1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38"/>
    </inkml:context>
    <inkml:brush xml:id="br0">
      <inkml:brushProperty name="width" value="0.0314816869795322" units="cm"/>
      <inkml:brushProperty name="height" value="0.0314816869795322" units="cm"/>
      <inkml:brushProperty name="color" value="#f2395b"/>
      <inkml:brushProperty name="ignorePressure" value="0"/>
    </inkml:brush>
  </inkml:definitions>
  <inkml:trace contextRef="#ctx0" brushRef="#br0">83200.000 11250.000 698,'-47.000'1.000'5,"6.000"4.000"10,7.000 3.000 9,6.000 3.000 9,4.000 9.000 5,4.000 16.000-4,3.000 15.000-2,3.000 17.000-3,1.000 13.000-3,1.000 13.000-4,-1.000 12.000-3,1.000 13.000-3,-1.000 1.000-7,1.000-9.000-12,-1.000-10.000-10,1.000-8.000-11,1.000-9.000-6,3.000-6.000-1,3.000-6.000-2,4.000-6.000-2</inkml:trace>
</inkml:ink>
</file>

<file path=ppt/ink/ink1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38"/>
    </inkml:context>
    <inkml:brush xml:id="br0">
      <inkml:brushProperty name="width" value="0.0318098627030849" units="cm"/>
      <inkml:brushProperty name="height" value="0.0318098627030849" units="cm"/>
      <inkml:brushProperty name="color" value="#f2395b"/>
      <inkml:brushProperty name="ignorePressure" value="0"/>
    </inkml:brush>
  </inkml:definitions>
  <inkml:trace contextRef="#ctx0" brushRef="#br0">83700.000 11350.000 691,'46.000'-47.000'0,"-5.000"6.000"0,-7.000 7.000 0,-5.000 6.000 0,-3.000 3.000 0,4.000 0.000 0,3.000 0.000 0,3.000 0.000 0,1.000 3.000 7,1.000 6.000 13,-1.000 7.000 13,1.000 6.000 14,-1.000 6.000 3,1.000 6.000-7,-1.000 7.000-6,1.000 6.000-7,-4.000 7.000-8,-6.000 10.000-8,-6.000 10.000-9,-6.000 9.000-7,-7.000 12.000-5,-6.000 16.000 1,-6.000 15.000-1,-6.000 17.000 1,-9.000 2.000-1,-8.000-9.000-1,-10.000-10.000-1,-9.000-8.000-1,-2.000-12.000-1,6.000-12.000 0,7.000-13.000-2,6.000-12.000 0,10.000-12.000 1,17.000-8.000 3,15.000-10.000 2,16.000-9.000 3,16.000-10.000 2,20.000-9.000 2,18.000-10.000 1,20.000-8.000 3,8.000-4.000-4,1.000 3.000-8,-1.000 3.000-9,1.000 4.000-7,-10.000 2.000-7,-19.000 4.000-4,-18.000 3.000-5,-19.000 3.000-4</inkml:trace>
</inkml:ink>
</file>

<file path=ppt/ink/ink1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42"/>
    </inkml:context>
    <inkml:brush xml:id="br0">
      <inkml:brushProperty name="width" value="0.0551505796611309" units="cm"/>
      <inkml:brushProperty name="height" value="0.0551505796611309" units="cm"/>
      <inkml:brushProperty name="color" value="#f2395b"/>
      <inkml:brushProperty name="ignorePressure" value="0"/>
    </inkml:brush>
  </inkml:definitions>
  <inkml:trace contextRef="#ctx0" brushRef="#br0">40100.000 6750.000 398,'-19.000'-21.000'32,"13.000"10.000"15,12.000 10.000 14,13.000 9.000 14,13.000 6.000 1,17.000 3.000-13,15.000 3.000-14,16.000 4.000-13,2.000-1.000-9,-8.000-3.000-3,-10.000-3.000-5,-9.000-2.000-5,-5.000-3.000-2,0.000 1.000-2,0.000-1.000-1,0.000 1.000-3,1.000-1.000-1,4.000 1.000-1,3.000-1.000-2,3.000 1.000 0,1.000-3.000-1,1.000-2.000 1,-1.000-3.000 1,1.000-3.000 1,-1.000-2.000-1,1.000 0.000 0,-1.000 0.000-2,1.000 0.000-2,1.000 0.000 0,3.000 0.000 0,3.000 0.000-1,4.000 0.000 0,1.000 0.000 1,0.000 0.000 1,0.000 0.000 1,0.000 0.000 2,0.000 0.000 0,0.000 0.000-1,0.000 0.000-1,0.000 0.000 0,-4.000 0.000 0,-5.000 0.000 0,-7.000 0.000 0,-5.000 0.000 1,-3.000 1.000 0,4.000 4.000-1,3.000 3.000-1,3.000 3.000 1,-1.000-1.000-2,-2.000-2.000 1,-3.000-3.000 0,-3.000-3.000 0,-1.000-2.000-1,4.000 0.000 0,3.000 0.000 0,3.000 0.000-1,-1.000 1.000 0,-2.000 4.000 0,-3.000 3.000 0,-3.000 3.000-1,-2.000-1.000 1,0.000-2.000 0,0.000-3.000 0,0.000-3.000 0,0.000-2.000-1,0.000 0.000 0,0.000 0.000-2,0.000 0.000-1</inkml:trace>
</inkml:ink>
</file>

<file path=ppt/ink/ink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12"/>
    </inkml:context>
    <inkml:brush xml:id="br0">
      <inkml:brushProperty name="width" value="0.0359856896102428" units="cm"/>
      <inkml:brushProperty name="height" value="0.0359856896102428" units="cm"/>
      <inkml:brushProperty name="color" value="#f2395b"/>
      <inkml:brushProperty name="ignorePressure" value="0"/>
    </inkml:brush>
  </inkml:definitions>
  <inkml:trace contextRef="#ctx0" brushRef="#br0">34050.000 52600.000 611,'-21.000'-72.000'7,"10.000"6.000"13,10.000 7.000 14,9.000 6.000 14,10.000 7.000 4,14.000 10.000-7,11.000 10.000-5,14.000 9.000-8,11.000 4.000-3,14.000 1.000-3,11.000-1.000-4,14.000 1.000-2,5.000-1.000-7,1.000 1.000-13,-1.000-1.000-11,1.000 1.000-12,-10.000 1.000-14,-19.000 3.000-15,-18.000 3.000-14,-19.000 4.000-15</inkml:trace>
</inkml:ink>
</file>

<file path=ppt/ink/ink1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2"/>
    </inkml:context>
    <inkml:brush xml:id="br0">
      <inkml:brushProperty name="width" value="0.039094090461731" units="cm"/>
      <inkml:brushProperty name="height" value="0.039094090461731" units="cm"/>
      <inkml:brushProperty name="color" value="#00bff3"/>
      <inkml:brushProperty name="ignorePressure" value="0"/>
    </inkml:brush>
  </inkml:definitions>
  <inkml:trace contextRef="#ctx0" brushRef="#br0">88300.000 14450.000 562,'-60.000'0.000'8,"32.000"0.000"15,31.000 0.000 16,32.000 0.000 14,16.000 0.000 4,4.000 0.000-10,3.000 0.000-9,3.000 0.000-10,1.000 1.000-7,1.000 4.000-5,-1.000 3.000-5,1.000 3.000-5,-4.000-1.000-2,-6.000-2.000-1,-6.000-3.000 1,-6.000-3.000 1,-4.000-1.000-5,1.000 4.000-6,-1.000 3.000-7,1.000 3.000-7,-6.000 4.000-3,-8.000 7.000 3,-10.000 6.000 3,-9.000 7.000 3,-12.000 7.000 3,-11.000 9.000 4,-14.000 10.000 6,-11.000 10.000 5,-7.000 4.000 2,0.000 0.000 1,0.000 0.000 0,0.000 0.000 0,4.000-4.000 1,10.000-5.000 1,10.000-7.000-1,9.000-5.000 2,9.000-6.000-1,9.000-3.000-2,10.000-3.000-2,10.000-2.000-1,7.000-6.000-1,6.000-6.000-3,7.000-6.000-2,6.000-6.000-1,1.000-4.000-2,-3.000 1.000 1,-3.000-1.000 0,-2.000 1.000 0,-6.000 2.000 1,-6.000 7.000 3,-6.000 6.000 2,-6.000 7.000 2,-9.000 2.000 2,-8.000 1.000 3,-10.000-1.000 3,-9.000 1.000 2,-5.000-1.000 1,0.000 1.000-2,0.000-1.000-2,0.000 1.000-2,-4.000-1.000 0,-5.000 1.000 0,-7.000-1.000-1,-5.000 1.000 1,-3.000-4.000-3,4.000-6.000-4,3.000-6.000-6,3.000-6.000-4,1.000-4.000-4,1.000 1.000-3,-1.000-1.000-4,1.000 1.000-3,1.000-6.000-2,3.000-8.000-3,3.000-10.000-1,4.000-9.000-2,2.000-15.000-2,4.000-18.000-1,3.000-19.000-1,3.000-18.000-2,3.000-10.000 2,3.000 0.000 5,3.000 0.000 4,4.000 0.000 5,1.000 3.000 4,0.000 6.000 4,0.000 7.000 5,0.000 6.000 4,0.000 6.000 4,0.000 6.000 4,0.000 7.000 3,0.000 6.000 4,0.000 6.000 3,0.000 6.000 3,0.000 7.000 1,0.000 6.000 4,-2.000 13.000 5,-3.000 23.000 9,-3.000 22.000 10,-2.000 22.000 10,-3.000 23.000 0,1.000 25.000-9,-1.000 25.000-9,1.000 25.000-9,-1.000 20.000-12,1.000 16.000-17,-1.000 15.000-16,1.000 17.000-17,1.000 7.000-11,3.000 0.000-7,3.000 0.000-6,4.000 0.000-6,1.000-22.000 0,0.000-44.000 7,0.000-43.000 9,0.000-44.000 6</inkml:trace>
</inkml:ink>
</file>

<file path=ppt/ink/ink1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2"/>
    </inkml:context>
    <inkml:brush xml:id="br0">
      <inkml:brushProperty name="width" value="0.0350157208740711" units="cm"/>
      <inkml:brushProperty name="height" value="0.0350157208740711" units="cm"/>
      <inkml:brushProperty name="color" value="#00bff3"/>
      <inkml:brushProperty name="ignorePressure" value="0"/>
    </inkml:brush>
  </inkml:definitions>
  <inkml:trace contextRef="#ctx0" brushRef="#br0">89900.000 15050.000 628,'-4.000'-47.000'2,"-5.000"6.000"4,-7.000 7.000 4,-5.000 6.000 5,0.000 9.000 5,10.000 13.000 5,10.000 12.000 8,9.000 13.000 5,2.000 12.000 0,-2.000 13.000-4,-3.000 12.000-7,-3.000 13.000-4,-6.000 7.000-4,-5.000 4.000-2,-7.000 3.000 0,-5.000 3.000-2,-8.000 3.000-2,-5.000 3.000-4,-7.000 3.000-2,-5.000 4.000-3,-11.000 4.000-6,-11.000 6.000-4,-14.000 7.000-7,-11.000 6.000-5,-1.000-8.000-5,13.000-22.000-4,12.000-22.000-4,13.000-21.000-3,9.000-23.000-4,6.000-21.000-7,7.000-22.000-6,6.000-22.000-6</inkml:trace>
</inkml:ink>
</file>

<file path=ppt/ink/ink1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3"/>
    </inkml:context>
    <inkml:brush xml:id="br0">
      <inkml:brushProperty name="width" value="0.0455659404397011" units="cm"/>
      <inkml:brushProperty name="height" value="0.0455659404397011" units="cm"/>
      <inkml:brushProperty name="color" value="#00bff3"/>
      <inkml:brushProperty name="ignorePressure" value="0"/>
    </inkml:brush>
  </inkml:definitions>
  <inkml:trace contextRef="#ctx0" brushRef="#br0">89900.000 14450.000 482,'25.000'-25.000'1,"0.000"0.000"2,0.000 0.000 2,0.000 0.000 1,4.000 3.000 3,10.000 6.000 0,10.000 7.000 3,9.000 6.000 0,2.000 6.000 1,-2.000 6.000-1,-3.000 7.000 0,-3.000 6.000-1,-4.000 4.000-2,-3.000 4.000-1,-3.000 3.000-2,-2.000 3.000-2,-6.000-1.000-1,-6.000-2.000 3,-6.000-3.000 3,-6.000-3.000 1,-6.000-2.000 1,-2.000 0.000 2,-3.000 0.000 1,-3.000 0.000 0,-2.000 1.000 1,0.000 4.000-1,0.000 3.000-2,0.000 3.000 0,-2.000 6.000 1,-3.000 9.000 6,-3.000 10.000 5,-2.000 10.000 5,-5.000 5.000 1,-2.000 4.000-3,-3.000 3.000-4,-3.000 3.000-3,-1.000 7.000-3,4.000 14.000-2,3.000 11.000-3,3.000 14.000-3,1.000 3.000-2,1.000-2.000-2,-1.000-3.000-3,1.000-3.000-1,1.000-4.000-3,3.000-3.000-1,3.000-3.000 0,4.000-2.000-2,1.000-8.000-1,0.000-8.000 1,0.000-10.000-1,0.000-9.000 0,-2.000-10.000 1,-3.000-9.000-1,-3.000-10.000 1,-2.000-8.000 1,-15.000-23.000-5,-25.000-34.000-10,-25.000-35.000-8,-25.000-33.000-9,-5.000-26.000-3,16.000-16.000 2,15.000-15.000 4,17.000-15.000 3,11.000-6.000 4,10.000 7.000 3,10.000 6.000 6,9.000 7.000 3,7.000 8.000 4,7.000 14.000 3,6.000 11.000 2,7.000 14.000 2,7.000 10.000 2,9.000 9.000 2,10.000 10.000 1,10.000 10.000 1,0.000 8.000 1,-5.000 10.000 1,-7.000 10.000 0,-5.000 9.000 1,-4.000 6.000 0,0.000 3.000-2,0.000 3.000-1,0.000 4.000-1,-4.000 4.000-1,-5.000 6.000 1,-7.000 7.000 1,-5.000 6.000 1,-8.000 6.000 0,-5.000 6.000 1,-7.000 7.000 0,-5.000 6.000 0,-6.000 7.000 1,-3.000 10.000-1,-3.000 10.000 0,-2.000 9.000 0,-1.000 1.000-1,3.000-6.000 0,3.000-6.000-1,4.000-6.000-1,1.000-9.000 0,0.000-8.000-1,0.000-10.000-1,0.000-9.000-1,12.000-12.000-2,26.000-11.000-1,24.000-14.000-3,26.000-11.000-1,5.000-7.000-2,-11.000 0.000-1,-14.000 0.000-2,-11.000 0.000 0,8.000-10.000-4,32.000-18.000-5,31.000-19.000-5,32.000-18.000-5,5.000-4.000 0,-18.000 13.000 4,-19.000 12.000 5,-18.000 13.000 4,-14.000 7.000 3,-5.000 4.000 2,-7.000 3.000 2,-5.000 3.000 2</inkml:trace>
</inkml:ink>
</file>

<file path=ppt/ink/ink1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3"/>
    </inkml:context>
    <inkml:brush xml:id="br0">
      <inkml:brushProperty name="width" value="0.0439121685922146" units="cm"/>
      <inkml:brushProperty name="height" value="0.0439121685922146" units="cm"/>
      <inkml:brushProperty name="color" value="#00bff3"/>
      <inkml:brushProperty name="ignorePressure" value="0"/>
    </inkml:brush>
  </inkml:definitions>
  <inkml:trace contextRef="#ctx0" brushRef="#br0">91350.000 15100.000 501,'-83.000'0.000'6,"34.000"0.000"15,35.000 0.000 13,35.000 0.000 13,24.000-2.000 2,16.000-3.000-14,15.000-3.000-11,17.000-2.000-13,3.000-5.000-8,-5.000-2.000-4,-7.000-3.000-3,-5.000-3.000-3,-8.000-1.000-2,-5.000 4.000-1,-7.000 3.000-1,-5.000 3.000 0,-6.000-1.000-4,-3.000-2.000-7,-3.000-3.000-8,-2.000-3.000-6,-6.000-9.000-1,-6.000-11.000 3,-6.000-14.000 5,-6.000-11.000 3,-7.000-7.000 5,-6.000 0.000 5,-6.000 0.000 4,-6.000 0.000 5,-7.000 3.000 3,-6.000 6.000 1,-6.000 7.000 0,-6.000 6.000 2,-4.000 4.000 2,1.000 4.000 5,-1.000 3.000 3,1.000 3.000 6,2.000 7.000 11,7.000 14.000 21,6.000 11.000 21,7.000 14.000 20,-1.000 21.000 2,-6.000 31.000-17,-6.000 32.000-18,-6.000 31.000-16,-4.000 20.000-11,1.000 9.000-5,-1.000 10.000-3,1.000 10.000-5,-1.000 7.000-5,1.000 6.000-5,-1.000 7.000-7,1.000 6.000-4,2.000 6.000-7,7.000 6.000-7,6.000 7.000-6,7.000 6.000-8,2.000-2.000-5,1.000-9.000-4,-1.000-10.000-5,1.000-8.000-4,1.000-23.000 2,3.000-34.000 9,3.000-35.000 8,4.000-33.000 10,1.000-22.000 3,0.000-5.000-4,0.000-7.000-2,0.000-5.000-3</inkml:trace>
</inkml:ink>
</file>

<file path=ppt/ink/ink1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4"/>
    </inkml:context>
    <inkml:brush xml:id="br0">
      <inkml:brushProperty name="width" value="0.0412507094442844" units="cm"/>
      <inkml:brushProperty name="height" value="0.0412507094442844" units="cm"/>
      <inkml:brushProperty name="color" value="#00bff3"/>
      <inkml:brushProperty name="ignorePressure" value="0"/>
    </inkml:brush>
  </inkml:definitions>
  <inkml:trace contextRef="#ctx0" brushRef="#br0">92100.000 15250.000 533,'-4.000'-44.000'50,"-5.000"13.000"-7,-7.000 12.000-7,-5.000 13.000-7,-8.000 10.000-5,-5.000 10.000-6,-7.000 10.000-4,-5.000 9.000-4,-12.000 12.000-3,-16.000 16.000 1,-15.000 15.000 1,-15.000 17.000 0,-6.000 7.000 0,7.000 0.000 1,6.000 0.000-2,7.000 0.000 1,4.000 0.000-1,3.000 0.000 1,3.000 0.000 1,4.000 0.000 0,5.000-8.000-1,10.000-16.000-2,10.000-15.000-1,9.000-15.000-3,31.000-28.000-9,53.000-36.000-17,53.000-39.000-18,54.000-36.000-17,29.000-26.000-2,6.000-12.000 10,7.000-13.000 13,6.000-12.000 11,-7.000 2.000 8,-18.000 20.000 1,-19.000 18.000 4,-18.000 20.000 2,-18.000 16.000 4,-16.000 16.000 6,-15.000 15.000 5,-15.000 17.000 7,-14.000 10.000 7,-8.000 6.000 8,-10.000 7.000 10,-9.000 6.000 8,-9.000 7.000 3,-5.000 10.000-5,-7.000 10.000-5,-5.000 9.000-4,-3.000 9.000-4,4.000 9.000-3,3.000 10.000-3,3.000 10.000-4,-2.000 7.000-1,-6.000 6.000-2,-6.000 7.000-1,-6.000 6.000-2,-10.000 6.000-2,-12.000 6.000-4,-13.000 7.000-3,-12.000 6.000-3,-9.000 1.000-4,-2.000-3.000 1,-3.000-3.000-2,-3.000-2.000-1,1.000-12.000-1,6.000-19.000-2,7.000-18.000-3,6.000-19.000-1,3.000-13.000-4,0.000-6.000-3,0.000-6.000-5,0.000-6.000-3,3.000-21.000-4,6.000-34.000-5,7.000-35.000-3,6.000-33.000-5,12.000-25.000 1,19.000-11.000 4,19.000-14.000 4,19.000-11.000 5,10.000 3.000 4,4.000 23.000 2,3.000 22.000 4,3.000 22.000 3,-4.000 18.000 4,-8.000 16.000 6,-10.000 15.000 7,-9.000 17.000 5,-13.000 17.000 12,-16.000 23.000 16,-15.000 22.000 17,-15.000 22.000 16,-14.000 13.000 2,-8.000 7.000-16,-10.000 6.000-13,-9.000 7.000-15,-15.000 13.000-11,-18.000 22.000-7,-19.000 22.000-7,-18.000 23.000-7,-3.000-1.000-3,17.000-22.000 1,15.000-22.000 0,16.000-21.000 2,15.000-21.000-1,16.000-19.000 0,15.000-18.000-2,17.000-19.000-1,7.000-10.000-7,0.000 1.000-12,0.000-1.000-13,0.000 1.000-13</inkml:trace>
</inkml:ink>
</file>

<file path=ppt/ink/ink1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4"/>
    </inkml:context>
    <inkml:brush xml:id="br0">
      <inkml:brushProperty name="width" value="0.0329759307205677" units="cm"/>
      <inkml:brushProperty name="height" value="0.0329759307205677" units="cm"/>
      <inkml:brushProperty name="color" value="#00bff3"/>
      <inkml:brushProperty name="ignorePressure" value="0"/>
    </inkml:brush>
  </inkml:definitions>
  <inkml:trace contextRef="#ctx0" brushRef="#br0">92500.000 15950.000 667,'25.000'28.000'58,"0.000"6.000"-9,0.000 7.000-9,0.000 6.000-9,9.000 10.000-3,19.000 17.000 0,19.000 15.000 2,19.000 16.000 0,12.000 12.000-5,6.000 9.000-12,7.000 10.000-13,6.000 10.000-11,-1.000-3.000-10,-5.000-11.000-9,-7.000-14.000-9,-5.000-11.000-7,-14.000-15.000-5,-18.000-16.000 1,-19.000-15.000 0,-18.000-15.000 1</inkml:trace>
</inkml:ink>
</file>

<file path=ppt/ink/ink1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6"/>
    </inkml:context>
    <inkml:brush xml:id="br0">
      <inkml:brushProperty name="width" value="0.041546531021595" units="cm"/>
      <inkml:brushProperty name="height" value="0.041546531021595" units="cm"/>
      <inkml:brushProperty name="color" value="#00bff3"/>
      <inkml:brushProperty name="ignorePressure" value="0"/>
    </inkml:brush>
  </inkml:definitions>
  <inkml:trace contextRef="#ctx0" brushRef="#br0">65450.000 15900.000 529,'34.000'-49.000'69,"19.000"4.000"-15,19.000 3.000-15,19.000 3.000-17,9.000 4.000-8,0.000 7.000-2,0.000 6.000-2,0.000 7.000-2,-7.000 4.000 0,-11.000 3.000-1,-14.000 3.000 1,-11.000 4.000 1,-12.000 5.000-3,-9.000 10.000-8,-10.000 10.000-7,-8.000 9.000-7,-9.000 7.000-3,-6.000 7.000 3,-6.000 6.000 3,-6.000 7.000 2,-15.000 15.000 2,-21.000 25.000 4,-22.000 25.000 4,-22.000 25.000 3,-4.000 0.000 1,17.000-25.000 0,15.000-25.000-1,16.000-25.000 0,12.000-16.000-1,9.000-6.000-1,10.000-6.000 0,10.000-6.000-1,7.000-7.000-1,6.000-6.000 1,7.000-6.000-1,6.000-6.000 1,4.000-4.000-1,4.000 1.000 0,3.000-1.000 0,3.000 1.000-1,1.000 1.000 0,1.000 3.000 0,-1.000 3.000 1,1.000 4.000-1,-4.000 2.000 2,-6.000 4.000 4,-6.000 3.000 4,-6.000 3.000 2,-7.000 3.000 3,-6.000 3.000 1,-6.000 3.000 0,-6.000 4.000 0,-9.000 2.000 0,-8.000 4.000-2,-10.000 3.000-1,-9.000 3.000-3,-5.000-4.000-2,0.000-8.000-1,0.000-10.000-1,0.000-9.000-2,0.000-9.000-1,0.000-5.000-1,0.000-7.000-3,0.000-5.000-1,-2.000-9.000-2,-3.000-9.000-3,-3.000-10.000-3,-2.000-8.000-2,2.000-18.000-2,9.000-25.000 2,10.000-25.000 0,10.000-25.000 1,7.000-16.000-1,6.000-6.000-6,7.000-6.000-4,6.000-6.000-5,6.000 2.000 0,6.000 14.000 2,7.000 11.000 4,6.000 14.000 3,1.000 14.000 7,-3.000 20.000 11,-3.000 18.000 10,-2.000 20.000 11,-1.000 17.000 12,3.000 20.000 13,3.000 18.000 14,4.000 20.000 12,-3.000 25.000 1,-5.000 35.000-12,-7.000 35.000-12,-5.000 34.000-13,-6.000 32.000-8,-3.000 32.000-6,-3.000 31.000-5,-2.000 32.000-6,-3.000 22.000-2,1.000 17.000 0,-1.000 15.000 1,1.000 16.000 1,1.000 7.000-9,3.000 1.000-17,3.000-1.000-16,4.000 1.000-17,2.000-35.000-10,4.000-69.000-5,3.000-68.000-3,3.000-69.000-4</inkml:trace>
</inkml:ink>
</file>

<file path=ppt/ink/ink1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6"/>
    </inkml:context>
    <inkml:brush xml:id="br0">
      <inkml:brushProperty name="width" value="0.0401655249297619" units="cm"/>
      <inkml:brushProperty name="height" value="0.0401655249297619" units="cm"/>
      <inkml:brushProperty name="color" value="#00bff3"/>
      <inkml:brushProperty name="ignorePressure" value="0"/>
    </inkml:brush>
  </inkml:definitions>
  <inkml:trace contextRef="#ctx0" brushRef="#br0">67300.000 15900.000 547,'-44.000'-18.000'52,"13.000"17.000"-2,12.000 15.000 0,13.000 16.000-2,2.000 23.000-4,-5.000 31.000-7,-7.000 32.000-8,-5.000 31.000-7,-3.000 17.000-4,4.000 3.000-1,3.000 3.000-2,3.000 4.000 0,1.000-9.000-2,1.000-18.000-2,-1.000-19.000-3,1.000-18.000-3,1.000-17.000-1,3.000-11.000 0,3.000-14.000 0,4.000-11.000 1,10.000-15.000-4,19.000-16.000-7,19.000-15.000-8,19.000-15.000-8,12.000-23.000-3,6.000-28.000 3,7.000-28.000 3,6.000-27.000 2,1.000-23.000 2,-3.000-16.000-1,-3.000-15.000 0,-2.000-15.000 0,-11.000-1.000 1,-15.000 16.000 3,-15.000 15.000 2,-16.000 17.000 3,-13.000 16.000 3,-9.000 19.000 4,-10.000 19.000 2,-8.000 19.000 5,-11.000 13.000 0,-8.000 10.000 0,-10.000 10.000-1,-9.000 9.000-1,-7.000 6.000 0,-3.000 3.000 2,-3.000 3.000 2,-2.000 4.000 3,-5.000 5.000 0,-2.000 10.000-1,-3.000 10.000-2,-3.000 9.000 0,2.000 7.000-1,10.000 7.000-1,10.000 6.000-1,9.000 7.000 0,6.000 0.000-1,3.000-2.000 0,3.000-3.000 0,4.000-3.000-1,4.000-2.000-1,6.000 0.000 0,7.000 0.000-1,6.000 0.000-1,10.000-4.000-1,17.000-5.000-3,15.000-7.000-3,16.000-5.000-1,9.000-6.000-4,3.000-3.000-3,3.000-3.000-3,4.000-2.000-3,2.000-5.000-4,4.000-2.000-5,3.000-3.000-4,3.000-3.000-5,-5.000-2.000 1,-12.000 0.000 5,-13.000 0.000 5,-12.000 0.000 5,-9.000-2.000 1,-2.000-3.000-2,-3.000-3.000-4,-3.000-2.000-2</inkml:trace>
</inkml:ink>
</file>

<file path=ppt/ink/ink1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7"/>
    </inkml:context>
    <inkml:brush xml:id="br0">
      <inkml:brushProperty name="width" value="0.0323272868990898" units="cm"/>
      <inkml:brushProperty name="height" value="0.0323272868990898" units="cm"/>
      <inkml:brushProperty name="color" value="#00bff3"/>
      <inkml:brushProperty name="ignorePressure" value="0"/>
    </inkml:brush>
  </inkml:definitions>
  <inkml:trace contextRef="#ctx0" brushRef="#br0">68500.000 16350.000 680,'104.000'-25.000'115,"10.000"0.000"-27,10.000 0.000-26,9.000 0.000-27,-1.000 0.000-20,-8.000 0.000-10,-10.000 0.000-13,-9.000 0.000-10,-12.000 1.000-8,-11.000 4.000-3,-14.000 3.000-3,-11.000 3.000-3,-11.000-2.000-3,-5.000-6.000-5,-7.000-6.000-3,-5.000-6.000-5</inkml:trace>
</inkml:ink>
</file>

<file path=ppt/ink/ink1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7"/>
    </inkml:context>
    <inkml:brush xml:id="br0">
      <inkml:brushProperty name="width" value="0.0397263504564762" units="cm"/>
      <inkml:brushProperty name="height" value="0.0397263504564762" units="cm"/>
      <inkml:brushProperty name="color" value="#00bff3"/>
      <inkml:brushProperty name="ignorePressure" value="0"/>
    </inkml:brush>
  </inkml:definitions>
  <inkml:trace contextRef="#ctx0" brushRef="#br0">69400.000 15250.000 553,'-46.000'-68.000'5,"10.000"17.000"9,10.000 15.000 9,9.000 16.000 10,4.000 26.000 6,1.000 38.000 5,-1.000 37.000 5,1.000 38.000 5,1.000 27.000-2,3.000 20.000-7,3.000 18.000-9,4.000 20.000-7,1.000 16.000-11,0.000 16.000-13,0.000 15.000-12,0.000 17.000-13,0.000-3.000-6,0.000-18.000 2,0.000-19.000 1,0.000-18.000 1,1.000-23.000-2,4.000-24.000-8,3.000-26.000-7,3.000-24.000-7</inkml:trace>
</inkml:ink>
</file>

<file path=ppt/ink/ink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13"/>
    </inkml:context>
    <inkml:brush xml:id="br0">
      <inkml:brushProperty name="width" value="0.0477800816297531" units="cm"/>
      <inkml:brushProperty name="height" value="0.0477800816297531" units="cm"/>
      <inkml:brushProperty name="color" value="#f2395b"/>
      <inkml:brushProperty name="ignorePressure" value="0"/>
    </inkml:brush>
  </inkml:definitions>
  <inkml:trace contextRef="#ctx0" brushRef="#br0">90300.000 49250.000 460,'-19.000'-93.000'51,"13.000"17.000"-6,12.000 15.000-6,13.000 16.000-6,15.000 7.000-4,19.000 1.000-2,19.000-1.000-2,19.000 1.000-2,10.000-1.000-1,4.000 1.000 1,3.000-1.000 1,3.000 1.000 0,-2.000-3.000-2,-6.000-2.000-4,-6.000-3.000-4,-6.000-3.000-3,-10.000-1.000-4,-12.000 4.000-3,-13.000 3.000-3,-12.000 3.000-2,-9.000-1.000-1,-2.000-2.000 0,-3.000-3.000 2,-3.000-3.000 0,-9.000 1.000-3,-11.000 6.000-5,-14.000 7.000-7,-11.000 6.000-5,-12.000 4.000-4,-9.000 4.000 1,-10.000 3.000-1,-8.000 3.000-1,-9.000 3.000 3,-6.000 3.000 5,-6.000 3.000 4,-6.000 4.000 5,-4.000 7.000 4,1.000 13.000 0,-1.000 12.000 2,1.000 13.000 2,1.000 9.000 2,3.000 6.000 4,3.000 7.000 3,4.000 6.000 4,5.000 3.000 3,10.000 0.000 5,10.000 0.000 3,9.000 0.000 4,7.000-2.000 1,7.000-3.000-4,6.000-3.000-2,7.000-2.000-2,4.000-3.000-4,3.000 1.000-2,3.000-1.000-3,4.000 1.000-2,7.000-3.000-2,13.000-2.000 1,12.000-3.000 0,13.000-3.000 0,9.000-6.000-2,6.000-5.000-5,7.000-7.000-7,6.000-5.000-5,7.000-8.000-3,10.000-5.000-3,10.000-7.000-1,9.000-5.000-3,6.000-8.000 0,3.000-5.000 0,3.000-7.000 0,4.000-5.000 0,-1.000-4.000-5,-3.000 0.000-10,-3.000 0.000-9,-2.000 0.000-10,-12.000 0.000-3,-19.000 0.000 4,-18.000 0.000 4,-19.000 0.000 4</inkml:trace>
</inkml:ink>
</file>

<file path=ppt/ink/ink1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7"/>
    </inkml:context>
    <inkml:brush xml:id="br0">
      <inkml:brushProperty name="width" value="0.0406124964356422" units="cm"/>
      <inkml:brushProperty name="height" value="0.0406124964356422" units="cm"/>
      <inkml:brushProperty name="color" value="#00bff3"/>
      <inkml:brushProperty name="ignorePressure" value="0"/>
    </inkml:brush>
  </inkml:definitions>
  <inkml:trace contextRef="#ctx0" brushRef="#br0">69700.000 16050.000 541,'-47.000'3.000'57,"6.000"6.000"-8,7.000 7.000-7,6.000 6.000-9,-4.000 12.000-6,-11.000 19.000-7,-14.000 19.000-7,-11.000 19.000-6,-9.000 13.000-2,-3.000 10.000 0,-3.000 10.000 2,-2.000 9.000 0,-1.000-2.000 1,3.000-12.000 0,3.000-13.000 1,4.000-12.000 0,7.000-12.000-1,13.000-8.000-2,12.000-10.000-2,13.000-9.000-1,26.000-27.000-11,41.000-44.000-16,40.000-43.000-18,42.000-44.000-18,17.000-27.000-2,-2.000-9.000 11,-3.000-10.000 11,-3.000-8.000 11,-6.000 0.000 10,-5.000 14.000 5,-7.000 11.000 7,-5.000 14.000 6,-11.000 16.000 4,-11.000 22.000 1,-14.000 22.000 3,-11.000 23.000 0,-11.000 11.000 4,-5.000 4.000 6,-7.000 3.000 6,-5.000 3.000 6,-4.000 4.000 2,0.000 7.000 0,0.000 6.000-2,0.000 7.000-1,1.000 7.000-1,4.000 9.000 1,3.000 10.000 0,3.000 10.000-1,-1.000 8.000-1,-2.000 10.000-3,-3.000 10.000-3,-3.000 9.000-4,-4.000 10.000-2,-3.000 14.000-1,-3.000 11.000-2,-2.000 14.000-1,-9.000 3.000-2,-12.000-2.000-2,-13.000-3.000-1,-12.000-3.000-1,-10.000-7.000-2,-6.000-9.000-1,-6.000-10.000-3,-6.000-8.000-1,-6.000-11.000-2,-2.000-8.000-1,-3.000-10.000-1,-3.000-9.000-1,1.000-12.000-2,6.000-11.000-4,7.000-14.000-2,6.000-11.000-4,4.000-15.000-3,4.000-16.000-4,3.000-15.000-4,3.000-15.000-4,6.000-17.000 0,9.000-15.000 5,10.000-15.000 4,10.000-16.000 4,4.000 2.000 2,0.000 23.000 0,0.000 22.000-1,0.000 22.000 0,6.000 2.000 0,13.000-15.000 0,12.000-15.000 1,13.000-16.000 1,2.000-2.000 3,-5.000 13.000 8,-7.000 12.000 7,-5.000 13.000 8,-6.000 10.000 5,-3.000 10.000 5,-3.000 10.000 3,-2.000 9.000 5,-5.000 21.000 5,-2.000 35.000 7,-3.000 35.000 6,-3.000 34.000 6,-13.000 21.000-1,-22.000 10.000-11,-22.000 10.000-11,-21.000 9.000-10,-12.000-2.000-10,1.000-12.000-10,-1.000-13.000-9,1.000-12.000-9,-1.000-13.000-6,1.000-12.000 0,-1.000-13.000-2,1.000-12.000-1</inkml:trace>
</inkml:ink>
</file>

<file path=ppt/ink/ink1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6:58"/>
    </inkml:context>
    <inkml:brush xml:id="br0">
      <inkml:brushProperty name="width" value="0.0355000831186771" units="cm"/>
      <inkml:brushProperty name="height" value="0.0355000831186771" units="cm"/>
      <inkml:brushProperty name="color" value="#00bff3"/>
      <inkml:brushProperty name="ignorePressure" value="0"/>
    </inkml:brush>
  </inkml:definitions>
  <inkml:trace contextRef="#ctx0" brushRef="#br0">69750.000 17400.000 619,'46.000'1.000'4,"-5.000"4.000"8,-7.000 3.000 9,-5.000 3.000 7,3.000 7.000 7,17.000 14.000 4,15.000 11.000 6,16.000 14.000 5,10.000 10.000-3,7.000 9.000-8,6.000 10.000-9,7.000 10.000-10,10.000 5.000-10,16.000 4.000-11,15.000 3.000-11,17.000 3.000-12,-9.000-8.000-4,-31.000-19.000 3,-31.000-18.000 2,-31.000-19.000 3,-15.000-10.000-5,4.000 1.000-13,3.000-1.000-14,3.000 1.000-14</inkml:trace>
</inkml:ink>
</file>

<file path=ppt/ink/ink1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1"/>
    </inkml:context>
    <inkml:brush xml:id="br0">
      <inkml:brushProperty name="width" value="0.0310437139123678" units="cm"/>
      <inkml:brushProperty name="height" value="0.0310437139123678" units="cm"/>
      <inkml:brushProperty name="color" value="#00bff3"/>
      <inkml:brushProperty name="ignorePressure" value="0"/>
    </inkml:brush>
  </inkml:definitions>
  <inkml:trace contextRef="#ctx0" brushRef="#br0">58550.000 26350.000 708,'-36.000'-33.000'32,"-22.000"34.000"7,-22.000 35.000 6,-21.000 35.000 7,-9.000 18.000-3,7.000 3.000-12,6.000 3.000-13,7.000 4.000-13,-1.000 4.000-8,-6.000 6.000-5,-6.000 7.000-4,-6.000 6.000-5,5.000-5.000 0,20.000-16.000 3,18.000-15.000 4,20.000-15.000 3,10.000-12.000 1,3.000-6.000 1,3.000-6.000 0,4.000-6.000 1,11.000-6.000-2,23.000-2.000-2,22.000-3.000-2,22.000-3.000-2,13.000-4.000-2,7.000-3.000 2,6.000-3.000-1,7.000-2.000 1,4.000-5.000 1,3.000-2.000 1,3.000-3.000 1,4.000-3.000 2,1.000-2.000 0,0.000 0.000 0,0.000 0.000 0,0.000 0.000 0,-5.000 0.000-4,-9.000 0.000-7,-10.000 0.000-8,-8.000 0.000-8,-8.000 0.000-3,-2.000 0.000-1,-3.000 0.000-1,-3.000 0.000 0,-6.000-2.000 1,-5.000-3.000 3,-7.000-3.000 3,-5.000-2.000 3</inkml:trace>
</inkml:ink>
</file>

<file path=ppt/ink/ink1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2"/>
    </inkml:context>
    <inkml:brush xml:id="br0">
      <inkml:brushProperty name="width" value="0.0337774269282818" units="cm"/>
      <inkml:brushProperty name="height" value="0.0337774269282818" units="cm"/>
      <inkml:brushProperty name="color" value="#00bff3"/>
      <inkml:brushProperty name="ignorePressure" value="0"/>
    </inkml:brush>
  </inkml:definitions>
  <inkml:trace contextRef="#ctx0" brushRef="#br0">58550.000 27050.000 651,'-69.000'-44.000'5,"13.000"13.000"9,12.000 12.000 9,13.000 13.000 10,2.000 21.000 6,-5.000 32.000 2,-7.000 31.000 4,-5.000 32.000 2,-3.000 22.000-4,4.000 17.000-12,3.000 15.000-12,3.000 16.000-11,1.000 4.000-10,1.000-6.000-10,-1.000-6.000-9,1.000-6.000-10,4.000-9.000-4,9.000-8.000 1,10.000-10.000 2,10.000-9.000 0,4.000-18.000 3,0.000-24.000 5,0.000-26.000 4,0.000-24.000 6</inkml:trace>
</inkml:ink>
</file>

<file path=ppt/ink/ink1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2"/>
    </inkml:context>
    <inkml:brush xml:id="br0">
      <inkml:brushProperty name="width" value="0.0348428413271904" units="cm"/>
      <inkml:brushProperty name="height" value="0.0348428413271904" units="cm"/>
      <inkml:brushProperty name="color" value="#00bff3"/>
      <inkml:brushProperty name="ignorePressure" value="0"/>
    </inkml:brush>
  </inkml:definitions>
  <inkml:trace contextRef="#ctx0" brushRef="#br0">59450.000 27200.000 631,'-69.000'4.000'23,"13.000"10.000"-1,12.000 10.000-2,13.000 9.000-2,6.000 9.000 2,0.000 9.000 3,0.000 10.000 4,0.000 10.000 4,0.000 8.000-2,0.000 10.000-7,0.000 10.000-6,0.000 9.000-7,0.000 2.000-3,0.000-2.000-1,0.000-3.000 0,0.000-3.000 0,1.000-7.000 0,4.000-9.000-1,3.000-10.000 0,3.000-8.000 0,6.000-12.000-6,9.000-12.000-9,10.000-13.000-9,10.000-12.000-10,10.000-13.000-2,13.000-12.000 4,12.000-13.000 6,13.000-12.000 4,7.000-15.000 4,4.000-15.000 0,3.000-15.000 0,3.000-16.000 2,-8.000-10.000 1,-19.000-3.000 3,-18.000-3.000 2,-19.000-2.000 3,-12.000 3.000 1,-2.000 14.000 3,-3.000 11.000 2,-3.000 14.000 2,-2.000 10.000 4,0.000 9.000 4,0.000 10.000 5,0.000 10.000 6,3.000 5.000-1,6.000 4.000-5,7.000 3.000-4,6.000 3.000-6,4.000 6.000-1,4.000 9.000 3,3.000 10.000 2,3.000 10.000 3,-1.000 7.000 1,-2.000 6.000 1,-3.000 7.000 1,-3.000 6.000 1,-4.000 9.000-2,-3.000 13.000-3,-3.000 12.000-3,-2.000 13.000-3,-6.000 7.000-3,-6.000 4.000 0,-6.000 3.000-1,-6.000 3.000 0,-6.000-5.000-5,-2.000-12.000-5,-3.000-13.000-7,-3.000-12.000-6,-1.000-12.000-5,4.000-8.000-1,3.000-10.000-2,3.000-9.000-2,9.000-15.000 1,16.000-18.000 5,15.000-19.000 4,17.000-18.000 4,5.000-7.000 3,-3.000 6.000 4,-3.000 7.000 4,-2.000 6.000 2,-1.000 1.000 2,3.000-3.000 0,3.000-3.000 0,4.000-2.000 0,1.000-1.000-4,0.000 3.000-5,0.000 3.000-6,0.000 4.000-6,-5.000-1.000-5,-9.000-3.000-1,-10.000-3.000-4,-8.000-2.000-1</inkml:trace>
</inkml:ink>
</file>

<file path=ppt/ink/ink1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2"/>
    </inkml:context>
    <inkml:brush xml:id="br0">
      <inkml:brushProperty name="width" value="0.0386595018208027" units="cm"/>
      <inkml:brushProperty name="height" value="0.0386595018208027" units="cm"/>
      <inkml:brushProperty name="color" value="#00bff3"/>
      <inkml:brushProperty name="ignorePressure" value="0"/>
    </inkml:brush>
  </inkml:definitions>
  <inkml:trace contextRef="#ctx0" brushRef="#br0">60650.000 27200.000 569,'0.000'54.000'142,"0.000"10.000"-35,0.000 10.000-36,0.000 9.000-34,-2.000 13.000-20,-3.000 20.000 0,-3.000 18.000-3,-2.000 20.000-1,-5.000 10.000-4,-2.000 3.000-6,-3.000 3.000-5,-3.000 4.000-6,-4.000 5.000-8,-3.000 10.000-9,-3.000 10.000-10,-2.000 9.000-11,0.000-16.000 0,7.000-41.000 6,6.000-40.000 7,7.000-40.000 7,2.000-23.000 0,1.000-3.000-6,-1.000-3.000-8,1.000-2.000-6</inkml:trace>
</inkml:ink>
</file>

<file path=ppt/ink/ink1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3"/>
    </inkml:context>
    <inkml:brush xml:id="br0">
      <inkml:brushProperty name="width" value="0.0299113150686026" units="cm"/>
      <inkml:brushProperty name="height" value="0.0299113150686026" units="cm"/>
      <inkml:brushProperty name="color" value="#00bff3"/>
      <inkml:brushProperty name="ignorePressure" value="0"/>
    </inkml:brush>
  </inkml:definitions>
  <inkml:trace contextRef="#ctx0" brushRef="#br0">61200.000 26600.000 735,'1.000'-47.000'4,"4.000"6.000"9,3.000 7.000 9,3.000 6.000 8,12.000 3.000 5,22.000 0.000 1,22.000 0.000 0,23.000 0.000 1,10.000 4.000-6,0.000 10.000-14,0.000 10.000-14,0.000 9.000-13,-7.000 7.000-10,-11.000 7.000-7,-14.000 6.000-6,-11.000 7.000-6,-12.000 0.000-4,-9.000-2.000-1,-10.000-3.000 0,-8.000-3.000-2</inkml:trace>
</inkml:ink>
</file>

<file path=ppt/ink/ink1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3"/>
    </inkml:context>
    <inkml:brush xml:id="br0">
      <inkml:brushProperty name="width" value="0.0302970297634602" units="cm"/>
      <inkml:brushProperty name="height" value="0.0302970297634602" units="cm"/>
      <inkml:brushProperty name="color" value="#00bff3"/>
      <inkml:brushProperty name="ignorePressure" value="0"/>
    </inkml:brush>
  </inkml:definitions>
  <inkml:trace contextRef="#ctx0" brushRef="#br0">61400.000 28450.000 726,'207.000'-68.000'116,"-33.000"17.000"-31,-35.000 15.000-33,-34.000 16.000-31,-20.000 9.000-23,-2.000 3.000-11,-3.000 3.000-12,-3.000 4.000-12,-7.000 1.000-3,-9.000 0.000 6,-10.000 0.000 5,-8.000 0.000 5,-8.000 0.000 0,-2.000 0.000-5,-3.000 0.000-4,-3.000 0.000-5</inkml:trace>
</inkml:ink>
</file>

<file path=ppt/ink/ink1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3"/>
    </inkml:context>
    <inkml:brush xml:id="br0">
      <inkml:brushProperty name="width" value="0.0382192432880402" units="cm"/>
      <inkml:brushProperty name="height" value="0.0382192432880402" units="cm"/>
      <inkml:brushProperty name="color" value="#00bff3"/>
      <inkml:brushProperty name="ignorePressure" value="0"/>
    </inkml:brush>
  </inkml:definitions>
  <inkml:trace contextRef="#ctx0" brushRef="#br0">63050.000 27150.000 575,'-50.000'146.000'152,"0.000"-5.000"-38,0.000-7.000-38,0.000-5.000-39,4.000-9.000-21,10.000-9.000-3,10.000-10.000-4,9.000-8.000-4,6.000-11.000-2,3.000-8.000-4,3.000-10.000-2,4.000-9.000-3,5.000-9.000-4,10.000-5.000-5,10.000-7.000-7,9.000-5.000-4,10.000-9.000-5,14.000-9.000-2,11.000-10.000-3,14.000-8.000-2,8.000-17.000-1,7.000-21.000-2,6.000-22.000-2,7.000-22.000-1,-7.000-4.000 3,-19.000 17.000 7,-18.000 15.000 6,-19.000 16.000 7</inkml:trace>
</inkml:ink>
</file>

<file path=ppt/ink/ink1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3"/>
    </inkml:context>
    <inkml:brush xml:id="br0">
      <inkml:brushProperty name="width" value="0.0359461344778538" units="cm"/>
      <inkml:brushProperty name="height" value="0.0359461344778538" units="cm"/>
      <inkml:brushProperty name="color" value="#00bff3"/>
      <inkml:brushProperty name="ignorePressure" value="0"/>
    </inkml:brush>
  </inkml:definitions>
  <inkml:trace contextRef="#ctx0" brushRef="#br0">63900.000 27600.000 612,'-93.000'-88.000'-14,"17.000"26.000"14,15.000 24.000 13,16.000 26.000 14,5.000 16.000 6,-2.000 10.000 1,-3.000 10.000 1,-3.000 9.000 0,-2.000 12.000-1,0.000 16.000-1,0.000 15.000-1,0.000 17.000-1,0.000 7.000-4,0.000 0.000-6,0.000 0.000-4,0.000 0.000-6,4.000-4.000-4,10.000-5.000-2,10.000-7.000-1,9.000-5.000-2,4.000-4.000-4,1.000 0.000-8,-1.000 0.000-8,1.000 0.000-8,2.000-5.000-10,7.000-9.000-14,6.000-10.000-13,7.000-8.000-15</inkml:trace>
</inkml:ink>
</file>

<file path=ppt/ink/ink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14"/>
    </inkml:context>
    <inkml:brush xml:id="br0">
      <inkml:brushProperty name="width" value="0.0393047444522381" units="cm"/>
      <inkml:brushProperty name="height" value="0.0393047444522381" units="cm"/>
      <inkml:brushProperty name="color" value="#f2395b"/>
      <inkml:brushProperty name="ignorePressure" value="0"/>
    </inkml:brush>
  </inkml:definitions>
  <inkml:trace contextRef="#ctx0" brushRef="#br0">92750.000 47200.000 559,'7.000'-96.000'8,"17.000"10.000"15,15.000 10.000 16,16.000 9.000 15,15.000 12.000 5,16.000 16.000-6,15.000 15.000-5,17.000 17.000-6,7.000 7.000-6,0.000 0.000-6,0.000 0.000-8,0.000 0.000-6,4.000 3.000-7,10.000 6.000-7,10.000 7.000-9,9.000 6.000-7,-7.000 3.000-8,-21.000 0.000-5,-22.000 0.000-7,-22.000 0.000-6</inkml:trace>
</inkml:ink>
</file>

<file path=ppt/ink/ink1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4"/>
    </inkml:context>
    <inkml:brush xml:id="br0">
      <inkml:brushProperty name="width" value="0.0421646572649479" units="cm"/>
      <inkml:brushProperty name="height" value="0.0421646572649479" units="cm"/>
      <inkml:brushProperty name="color" value="#00bff3"/>
      <inkml:brushProperty name="ignorePressure" value="0"/>
    </inkml:brush>
  </inkml:definitions>
  <inkml:trace contextRef="#ctx0" brushRef="#br0">63350.000 28750.000 521,'98.000'-29.000'73,"-3.000"-5.000"-19,-3.000-7.000-19,-2.000-5.000-18,-5.000-4.000-13,-2.000 0.000-5,-3.000 0.000-6,-3.000 0.000-6,-9.000 1.000-3,-11.000 4.000 0,-14.000 3.000-1,-11.000 3.000 0,-11.000 3.000 0,-5.000 3.000 0,-7.000 3.000 2,-5.000 4.000 0,-8.000 2.000 1,-5.000 4.000 2,-7.000 3.000 2,-5.000 3.000 1,-8.000 1.000 3,-5.000 1.000 6,-7.000-1.000 6,-5.000 1.000 6,-3.000 2.000 3,4.000 7.000-1,3.000 6.000 1,3.000 7.000 1,-1.000 5.000 1,-2.000 7.000 2,-3.000 6.000 4,-3.000 7.000 2,-2.000 7.000 2,0.000 9.000-1,0.000 10.000 0,0.000 10.000-1,3.000 4.000 0,6.000 0.000 1,7.000 0.000 1,6.000 0.000 0,6.000-4.000 0,6.000-5.000-3,7.000-7.000-2,6.000-5.000-3,7.000-4.000-3,10.000 0.000-5,10.000 0.000-5,9.000 0.000-4,9.000-5.000-8,9.000-9.000-9,10.000-10.000-10,10.000-8.000-9,-1.000-8.000-1,-9.000-2.000 6,-10.000-3.000 7,-8.000-3.000 6,-8.000-4.000-4,-2.000-3.000-18,-3.000-3.000-16,-3.000-2.000-18</inkml:trace>
</inkml:ink>
</file>

<file path=ppt/ink/ink1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4"/>
    </inkml:context>
    <inkml:brush xml:id="br0">
      <inkml:brushProperty name="width" value="0.0288222655653954" units="cm"/>
      <inkml:brushProperty name="height" value="0.0288222655653954" units="cm"/>
      <inkml:brushProperty name="color" value="#00bff3"/>
      <inkml:brushProperty name="ignorePressure" value="0"/>
    </inkml:brush>
  </inkml:definitions>
  <inkml:trace contextRef="#ctx0" brushRef="#br0">64450.000 26850.000 763,'100.000'-46.000'84,"0.000"10.000"-19,0.000 10.000-18,0.000 9.000-19,-2.000 7.000-16,-3.000 7.000-12,-3.000 6.000-13,-2.000 7.000-12,-11.000 2.000-11,-15.000 1.000-8,-15.000-1.000-8,-16.000 1.000-8</inkml:trace>
</inkml:ink>
</file>

<file path=ppt/ink/ink1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4"/>
    </inkml:context>
    <inkml:brush xml:id="br0">
      <inkml:brushProperty name="width" value="0.0287288278341293" units="cm"/>
      <inkml:brushProperty name="height" value="0.0287288278341293" units="cm"/>
      <inkml:brushProperty name="color" value="#00bff3"/>
      <inkml:brushProperty name="ignorePressure" value="0"/>
    </inkml:brush>
  </inkml:definitions>
  <inkml:trace contextRef="#ctx0" brushRef="#br0">64550.000 27950.000 765,'4.000'-46.000'59,"10.000"10.000"-7,10.000 10.000-6,9.000 9.000-6,10.000 6.000-12,14.000 3.000-18,11.000 3.000-20,14.000 4.000-17,7.000 1.000-4,3.000 0.000 12,3.000 0.000 11,4.000 0.000 12,-7.000 4.000-1,-16.000 10.000-13,-15.000 10.000-14,-15.000 9.000-12,-15.000 6.000-6,-12.000 3.000 2,-13.000 3.000 1,-12.000 4.000 3</inkml:trace>
</inkml:ink>
</file>

<file path=ppt/ink/ink1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5"/>
    </inkml:context>
    <inkml:brush xml:id="br0">
      <inkml:brushProperty name="width" value="0.0468881353735924" units="cm"/>
      <inkml:brushProperty name="height" value="0.0468881353735924" units="cm"/>
      <inkml:brushProperty name="color" value="#00bff3"/>
      <inkml:brushProperty name="ignorePressure" value="0"/>
    </inkml:brush>
  </inkml:definitions>
  <inkml:trace contextRef="#ctx0" brushRef="#br0">64600.000 28800.000 469,'-80.000'-2.000'45,"41.000"-3.000"-5,40.000-3.000-5,42.000-2.000-5,27.000-6.000-8,16.000-6.000-9,15.000-6.000-9,17.000-6.000-8,3.000-6.000-8,-5.000-2.000-7,-7.000-3.000-6,-5.000-3.000-6,-9.000-2.000-2,-9.000 0.000 1,-10.000 0.000 1,-8.000 0.000 1,-11.000 0.000 5,-8.000 0.000 7,-10.000 0.000 8,-9.000 0.000 7,-7.000 3.000 4,-3.000 6.000 2,-3.000 7.000 3,-2.000 6.000 2,-9.000 6.000 8,-12.000 6.000 13,-13.000 7.000 14,-12.000 6.000 14,-7.000 10.000 2,1.000 17.000-9,-1.000 15.000-9,1.000 16.000-10,-1.000 10.000-3,1.000 7.000-1,-1.000 6.000 0,1.000 7.000 0,2.000-3.000 0,7.000-8.000-2,6.000-10.000-2,7.000-9.000-1,4.000-7.000-3,3.000-3.000-3,3.000-3.000-4,4.000-2.000-4,5.000-6.000-4,10.000-6.000-4,10.000-6.000-6,9.000-6.000-4,6.000-9.000-2,3.000-8.000 3,3.000-10.000 1,4.000-9.000 2,4.000-12.000-5,6.000-11.000-11,7.000-14.000-13,6.000-11.000-10,-5.000-9.000-6,-16.000-3.000 4,-15.000-3.000 3,-15.000-2.000 4,-12.000 2.000 5,-6.000 9.000 9,-6.000 10.000 9,-6.000 10.000 8,-6.000 5.000 6,-2.000 4.000 2,-3.000 3.000 1,-3.000 3.000 2,-2.000 6.000 4,0.000 9.000 6,0.000 10.000 4,0.000 10.000 7,6.000 0.000 3,13.000-5.000 2,12.000-7.000 3,13.000-5.000 1,10.000-3.000-1,10.000 4.000-7,10.000 3.000-5,9.000 3.000-7,2.000 3.000-4,-2.000 3.000-2,-3.000 3.000-4,-3.000 4.000-4,-6.000 8.000 0,-5.000 17.000 0,-7.000 15.000 0,-5.000 16.000 1,-8.000 12.000 0,-5.000 9.000 2,-7.000 10.000 0,-5.000 10.000 2,-11.000 5.000 1,-11.000 4.000 0,-14.000 3.000-1,-11.000 3.000 1,-4.000-5.000-1,6.000-12.000-2,7.000-13.000-3,6.000-12.000-1,13.000-16.000-6,23.000-19.000-11,22.000-18.000-9,22.000-19.000-11,15.000-21.000-4,9.000-21.000 4,10.000-22.000 4,10.000-22.000 2,-1.000-13.000 3,-9.000-3.000 4,-10.000-3.000 2,-8.000-2.000 3,-9.000-12.000 1,-6.000-19.000 2,-6.000-18.000 0,-6.000-19.000 0,-7.000 4.000 3,-6.000 29.000 3,-6.000 28.000 4,-6.000 28.000 4,-6.000 20.000 2,-2.000 13.000 0,-3.000 12.000 1,-3.000 13.000 1,-2.000 16.000 13,0.000 23.000 26,0.000 22.000 26,0.000 22.000 26,0.000 24.000 6,0.000 29.000-15,0.000 28.000-15,0.000 28.000-14,0.000 17.000-11,0.000 6.000-6,0.000 7.000-7,0.000 6.000-7,-2.000 3.000-7,-3.000 0.000-9,-3.000 0.000-10,-2.000 0.000-8,-3.000-8.000-8,1.000-16.000-9,-1.000-15.000-7,1.000-15.000-8,1.000-15.000-3,3.000-12.000-1,3.000-13.000 0,4.000-12.000 1,-1.000-15.000 3,-3.000-15.000 7,-3.000-15.000 8,-2.000-16.000 6</inkml:trace>
</inkml:ink>
</file>

<file path=ppt/ink/ink1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5"/>
    </inkml:context>
    <inkml:brush xml:id="br0">
      <inkml:brushProperty name="width" value="0.0334132798016071" units="cm"/>
      <inkml:brushProperty name="height" value="0.0334132798016071" units="cm"/>
      <inkml:brushProperty name="color" value="#00bff3"/>
      <inkml:brushProperty name="ignorePressure" value="0"/>
    </inkml:brush>
  </inkml:definitions>
  <inkml:trace contextRef="#ctx0" brushRef="#br0">67450.000 26650.000 658,'-4.000'-43.000'91,"-5.000"17.000"-13,-7.000 15.000-15,-5.000 16.000-13,-12.000 18.000-14,-16.000 22.000-17,-15.000 22.000-14,-15.000 23.000-17,-11.000 11.000-12,-2.000 4.000-11,-3.000 3.000-9,-3.000 3.000-11,7.000-10.000-2,19.000-21.000 3,19.000-22.000 5,19.000-22.000 5</inkml:trace>
</inkml:ink>
</file>

<file path=ppt/ink/ink1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5"/>
    </inkml:context>
    <inkml:brush xml:id="br0">
      <inkml:brushProperty name="width" value="0.0397382490336895" units="cm"/>
      <inkml:brushProperty name="height" value="0.0397382490336895" units="cm"/>
      <inkml:brushProperty name="color" value="#00bff3"/>
      <inkml:brushProperty name="ignorePressure" value="0"/>
    </inkml:brush>
  </inkml:definitions>
  <inkml:trace contextRef="#ctx0" brushRef="#br0">67350.000 26500.000 553,'26.000'-21.000'68,"4.000"10.000"-11,3.000 10.000-11,3.000 9.000-11,4.000 9.000-4,7.000 9.000 3,6.000 10.000 3,7.000 10.000 3,2.000 8.000-3,1.000 10.000-9,-1.000 10.000-7,1.000 9.000-8,-6.000 2.000-21,-8.000-2.000-32,-10.000-3.000-31,-9.000-3.000-33</inkml:trace>
</inkml:ink>
</file>

<file path=ppt/ink/ink1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6"/>
    </inkml:context>
    <inkml:brush xml:id="br0">
      <inkml:brushProperty name="width" value="0.0377359166741371" units="cm"/>
      <inkml:brushProperty name="height" value="0.0377359166741371" units="cm"/>
      <inkml:brushProperty name="color" value="#00bff3"/>
      <inkml:brushProperty name="ignorePressure" value="0"/>
    </inkml:brush>
  </inkml:definitions>
  <inkml:trace contextRef="#ctx0" brushRef="#br0">63300.000 31050.000 582,'-15.000'-24.000'131,"23.000"4.000"-34,22.000 3.000-31,22.000 3.000-33,24.000-2.000-17,29.000-6.000 1,28.000-6.000-1,28.000-6.000 0,12.000-1.000-3,-3.000 7.000-4,-3.000 6.000-6,-2.000 7.000-4,-11.000 5.000-9,-15.000 7.000-14,-15.000 6.000-12,-16.000 7.000-14,-16.000 5.000-5,-16.000 7.000 2,-15.000 6.000 2,-15.000 7.000 1</inkml:trace>
</inkml:ink>
</file>

<file path=ppt/ink/ink1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6"/>
    </inkml:context>
    <inkml:brush xml:id="br0">
      <inkml:brushProperty name="width" value="0.0358474478125572" units="cm"/>
      <inkml:brushProperty name="height" value="0.0358474478125572" units="cm"/>
      <inkml:brushProperty name="color" value="#00bff3"/>
      <inkml:brushProperty name="ignorePressure" value="0"/>
    </inkml:brush>
  </inkml:definitions>
  <inkml:trace contextRef="#ctx0" brushRef="#br0">64550.000 30150.000 613,'-25.000'-24.000'4,"0.000"4.000"6,0.000 3.000 7,0.000 3.000 7,1.000 9.000 6,4.000 16.000 8,3.000 15.000 7,3.000 17.000 6,1.000 16.000 0,1.000 19.000-11,-1.000 19.000-8,1.000 19.000-10,-1.000 5.000-8,1.000-5.000-6,-1.000-7.000-8,1.000-5.000-5,-1.000-4.000-7,1.000 0.000-2,-1.000 0.000-5,1.000 0.000-3,1.000-7.000-4,3.000-11.000-3,3.000-14.000-4,4.000-11.000-3,-1.000-11.000-5,-3.000-5.000-2,-3.000-7.000-4,-2.000-5.000-4</inkml:trace>
</inkml:ink>
</file>

<file path=ppt/ink/ink1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6"/>
    </inkml:context>
    <inkml:brush xml:id="br0">
      <inkml:brushProperty name="width" value="0.0379180014133453" units="cm"/>
      <inkml:brushProperty name="height" value="0.0379180014133453" units="cm"/>
      <inkml:brushProperty name="color" value="#00bff3"/>
      <inkml:brushProperty name="ignorePressure" value="0"/>
    </inkml:brush>
  </inkml:definitions>
  <inkml:trace contextRef="#ctx0" brushRef="#br0">65450.000 30200.000 580,'28.000'-22.000'51,"6.000"6.000"-11,7.000 7.000-10,6.000 6.000-9,3.000 4.000-5,0.000 4.000 5,0.000 3.000 3,0.000 3.000 4,0.000 4.000 1,0.000 7.000-1,0.000 6.000-1,0.000 7.000-1,-7.000 5.000-5,-11.000 7.000-6,-14.000 6.000-7,-11.000 7.000-7,-14.000 7.000-4,-11.000 9.000-2,-14.000 10.000-2,-11.000 10.000-1,-15.000 5.000-2,-16.000 4.000 1,-15.000 3.000-1,-15.000 3.000 0,-11.000-1.000-2,-2.000-2.000-3,-3.000-3.000-4,-3.000-3.000-3,5.000-12.000 2,17.000-18.000 8,15.000-19.000 9,16.000-18.000 9,26.000-14.000 8,38.000-5.000 10,37.000-7.000 11,38.000-5.000 9,26.000-12.000-3,16.000-16.000-16,15.000-15.000-15,17.000-15.000-18,3.000-7.000-10,-5.000 3.000-7,-7.000 3.000-6,-5.000 4.000-7,-11.000 2.000-3,-11.000 4.000-3,-14.000 3.000-1,-11.000 3.000-3,-15.000 3.000 4,-16.000 3.000 7,-15.000 3.000 8,-15.000 4.000 7,-9.000 1.000 4,1.000 0.000 0,-1.000 0.000-1,1.000 0.000 0</inkml:trace>
</inkml:ink>
</file>

<file path=ppt/ink/ink1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7"/>
    </inkml:context>
    <inkml:brush xml:id="br0">
      <inkml:brushProperty name="width" value="0.0487043224275112" units="cm"/>
      <inkml:brushProperty name="height" value="0.0487043224275112" units="cm"/>
      <inkml:brushProperty name="color" value="#00bff3"/>
      <inkml:brushProperty name="ignorePressure" value="0"/>
    </inkml:brush>
  </inkml:definitions>
  <inkml:trace contextRef="#ctx0" brushRef="#br0">66600.000 30900.000 451,'0.000'-49.000'0,"0.000"4.000"0,0.000 3.000 0,0.000 3.000 0,0.000 3.000 0,0.000 3.000 0,0.000 3.000 0,0.000 4.000 0,0.000 1.000 0,0.000 0.000 0,0.000 0.000 0,0.000 0.000 0,0.000 17.000 14,0.000 34.000 28,0.000 35.000 27,0.000 35.000 29,0.000 16.000 3,0.000 1.000-21,0.000-1.000-19,0.000 1.000-22,-2.000-3.000-14,-3.000-2.000-11,-3.000-3.000-9,-2.000-3.000-9,-5.000-7.000-12,-2.000-9.000-12,-3.000-10.000-13,-3.000-8.000-12,-2.000-11.000-5,0.000-8.000 2,0.000-10.000 2,0.000-9.000 4,1.000-13.000 3,4.000-16.000 5,3.000-15.000 6,3.000-15.000 5,4.000-14.000 5,7.000-8.000 2,6.000-10.000 4,7.000-9.000 2,4.000-5.000 4,3.000 0.000 6,3.000 0.000 4,4.000 0.000 5,4.000 4.000 6,6.000 10.000 7,7.000 10.000 5,6.000 9.000 6,4.000 6.000 3,4.000 3.000-2,3.000 3.000 0,3.000 4.000-1,-1.000 1.000 0,-2.000 0.000 0,-3.000 0.000 0,-3.000 0.000 1,-4.000 3.000-9,-3.000 6.000-16,-3.000 7.000-17,-2.000 6.000-16</inkml:trace>
</inkml:ink>
</file>

<file path=ppt/ink/ink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27"/>
    </inkml:context>
    <inkml:brush xml:id="br0">
      <inkml:brushProperty name="width" value="0.046467699110508" units="cm"/>
      <inkml:brushProperty name="height" value="0.046467699110508" units="cm"/>
      <inkml:brushProperty name="color" value="#f2395b"/>
      <inkml:brushProperty name="ignorePressure" value="0"/>
    </inkml:brush>
  </inkml:definitions>
  <inkml:trace contextRef="#ctx0" brushRef="#br0">40500.000 13550.000 473,'-46.000'-24.000'4,"10.000"4.000"8,10.000 3.000 9,9.000 3.000 7,13.000 9.000 11,20.000 16.000 12,18.000 15.000 13,20.000 17.000 12,17.000 19.000-2,20.000 26.000-13,18.000 24.000-15,20.000 26.000-15,13.000 16.000-14,9.000 10.000-15,10.000 10.000-14,10.000 9.000-15,-11.000-12.000-16,-27.000-30.000-18,-28.000-32.000-19,-28.000-30.000-18</inkml:trace>
</inkml:ink>
</file>

<file path=ppt/ink/ink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21"/>
    </inkml:context>
    <inkml:brush xml:id="br0">
      <inkml:brushProperty name="width" value="0.0547555759549141" units="cm"/>
      <inkml:brushProperty name="height" value="0.0547555759549141" units="cm"/>
      <inkml:brushProperty name="color" value="#f2395b"/>
      <inkml:brushProperty name="ignorePressure" value="0"/>
    </inkml:brush>
  </inkml:definitions>
  <inkml:trace contextRef="#ctx0" brushRef="#br0">74750.000 19950.000 401,'1.000'-41.000'10,"4.000"19.000"20,3.000 19.000 20,3.000 19.000 19,4.000 12.000 4,7.000 6.000-14,6.000 7.000-14,7.000 6.000-14,2.000 3.000-8,1.000 0.000 0,-1.000 0.000-2,1.000 0.000 0,-3.000 1.000-2,-2.000 4.000 0,-3.000 3.000-2,-3.000 3.000 0,-4.000 1.000-2,-3.000 1.000-2,-3.000-1.000-2,-2.000 1.000-2,3.000-6.000-2,14.000-8.000-1,11.000-10.000-1,14.000-9.000-2,14.000-29.000-1,20.000-46.000-1,18.000-47.000-3,20.000-47.000-1,14.000-40.000-2,14.000-30.000-3,11.000-32.000-4,14.000-30.000-2,0.000-1.000-5,-8.000 31.000-6,-10.000 32.000-4,-9.000 31.000-5,-16.000 29.000-2,-22.000 29.000 1,-22.000 28.000 2,-21.000 28.000 2,-17.000 17.000-4,-8.000 6.000-10,-10.000 7.000-10,-9.000 6.000-10</inkml:trace>
</inkml:ink>
</file>

<file path=ppt/ink/ink1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07"/>
    </inkml:context>
    <inkml:brush xml:id="br0">
      <inkml:brushProperty name="width" value="0.0468048639595509" units="cm"/>
      <inkml:brushProperty name="height" value="0.0468048639595509" units="cm"/>
      <inkml:brushProperty name="color" value="#00bff3"/>
      <inkml:brushProperty name="ignorePressure" value="0"/>
    </inkml:brush>
  </inkml:definitions>
  <inkml:trace contextRef="#ctx0" brushRef="#br0">67200.000 30350.000 470,'0.000'-63.000'-5,"0.000"26.000"26,0.000 24.000 27,0.000 26.000 27,-2.000 21.000 5,-3.000 19.000-13,-3.000 19.000-14,-2.000 19.000-14,-3.000 12.000-10,1.000 6.000-4,-1.000 7.000-4,1.000 6.000-5,-3.000 4.000-2,-2.000 4.000-1,-3.000 3.000 0,-3.000 3.000-1,-2.000-5.000-4,0.000-12.000-7,0.000-13.000-9,0.000-12.000-8,3.000-13.000-7,6.000-12.000-4,7.000-13.000-5,6.000-12.000-5,10.000-21.000-4,17.000-28.000-4,15.000-28.000-4,16.000-27.000-3,10.000-19.000 2,7.000-5.000 11,6.000-7.000 10,7.000-5.000 11,-4.000 5.000 8,-12.000 19.000 10,-13.000 19.000 8,-12.000 19.000 9,-12.000 18.000 11,-8.000 19.000 11,-10.000 19.000 13,-9.000 19.000 12,-5.000 9.000 0,0.000 0.000-15,0.000 0.000-15,0.000 0.000-14,4.000-5.000-18,10.000-9.000-24,10.000-10.000-23,9.000-8.000-23,7.000-12.000-4,7.000-12.000 13,6.000-13.000 15,7.000-12.000 14,-1.000-5.000 10,-6.000 3.000 5,-6.000 3.000 7,-6.000 4.000 6,-6.000 7.000 13,-2.000 13.000 23,-3.000 12.000 21,-3.000 13.000 23,-4.000 7.000 2,-3.000 4.000-17,-3.000 3.000-18,-2.000 3.000-17,-3.000 4.000-10,1.000 7.000-5,-1.000 6.000-5,1.000 7.000-3,7.000-3.000-8,16.000-8.000-10,15.000-10.000-9,17.000-9.000-10,7.000-16.000-2,0.000-22.000 6,0.000-22.000 6,0.000-21.000 5,-4.000-17.000 4,-5.000-8.000 3,-7.000-10.000 3,-5.000-9.000 3,-9.000-1.000 3,-9.000 10.000 3,-10.000 10.000 4,-8.000 9.000 3,-11.000 7.000 5,-8.000 7.000 8,-10.000 6.000 7,-9.000 7.000 8,-20.000 11.000-2,-27.000 20.000-11,-28.000 18.000-11,-28.000 20.000-11,-4.000 8.000-10,22.000 1.000-7,22.000-1.000-9,23.000 1.000-8,10.000-1.000-10,0.000 1.000-13,0.000-1.000-13,0.000 1.000-12</inkml:trace>
</inkml:ink>
</file>

<file path=ppt/ink/ink1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13"/>
    </inkml:context>
    <inkml:brush xml:id="br0">
      <inkml:brushProperty name="width" value="0.0433807261288166" units="cm"/>
      <inkml:brushProperty name="height" value="0.0433807261288166" units="cm"/>
      <inkml:brushProperty name="color" value="#f2395b"/>
      <inkml:brushProperty name="ignorePressure" value="0"/>
    </inkml:brush>
  </inkml:definitions>
  <inkml:trace contextRef="#ctx0" brushRef="#br0">31900.000 43550.000 507,'-50.000'-55.000'77,"0.000"41.000"-13,0.000 40.000-13,0.000 42.000-13,1.000 22.000-8,4.000 7.000-2,3.000 6.000-3,3.000 7.000-2,3.000 2.000-3,3.000 1.000-1,3.000-1.000-3,4.000 1.000-3,1.000-4.000-1,0.000-6.000-2,0.000-6.000-2,0.000-6.000-1,3.000 1.000-2,6.000 9.000 0,7.000 10.000-1,6.000 10.000 0,4.000-4.000-1,4.000-16.000 0,3.000-15.000 0,3.000-15.000-1,4.000-9.000 0,7.000 1.000-2,6.000-1.000-1,7.000 1.000-1,4.000-3.000-1,3.000-2.000 1,3.000-3.000-1,4.000-3.000 1,-1.000-2.000 1,-3.000 0.000 0,-3.000 0.000 1,-2.000 0.000 1,-6.000 1.000 1,-6.000 4.000 1,-6.000 3.000 1,-6.000 3.000 1,-4.000 7.000 1,1.000 14.000-2,-1.000 11.000 1,1.000 14.000-2,-7.000 5.000-1,-12.000 1.000-2,-13.000-1.000-1,-12.000 1.000-3,-7.000-3.000-1,1.000-2.000 1,-1.000-3.000 0,1.000-3.000 1,-1.000-7.000-3,1.000-9.000-6,-1.000-10.000-5,1.000-8.000-5,-1.000-9.000-4,1.000-6.000-2,-1.000-6.000-1,1.000-6.000-2,-1.000-4.000 0,1.000 1.000-1,-1.000-1.000 0,1.000 1.000 0,-1.000-6.000 0,1.000-8.000 1,-1.000-10.000-1,1.000-9.000 1,5.000-4.000 10,14.000 4.000 20,11.000 3.000 19,14.000 3.000 21,7.000 4.000 7,3.000 7.000-4,3.000 6.000-3,4.000 7.000-4,-1.000 7.000-4,-3.000 9.000-3,-3.000 10.000-3,-2.000 10.000-3,-1.000 5.000-4,3.000 4.000-1,3.000 3.000-4,4.000 3.000-1,-1.000 3.000-2,-3.000 3.000-1,-3.000 3.000 0,-2.000 4.000-1,-5.000 11.000-1,-2.000 23.000-1,-3.000 22.000-2,-3.000 22.000-1,-2.000 7.000-1,0.000-6.000 0,0.000-6.000 1,0.000-6.000 0,0.000-6.000-1,0.000-2.000-3,0.000-3.000-1,0.000-3.000-3,0.000-1.000-3,0.000 4.000-2,0.000 3.000-3,0.000 3.000-3,0.000 4.000-3,0.000 7.000-3,0.000 6.000-3,0.000 7.000-3,-5.000 5.000-1,-9.000 7.000 3,-10.000 6.000 1,-8.000 7.000 3,-4.000-15.000-5,3.000-34.000-9,3.000-35.000-11,4.000-33.000-9</inkml:trace>
</inkml:ink>
</file>

<file path=ppt/ink/ink1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15"/>
    </inkml:context>
    <inkml:brush xml:id="br0">
      <inkml:brushProperty name="width" value="0.0381312668323517" units="cm"/>
      <inkml:brushProperty name="height" value="0.0381312668323517" units="cm"/>
      <inkml:brushProperty name="color" value="#f2395b"/>
      <inkml:brushProperty name="ignorePressure" value="0"/>
    </inkml:brush>
  </inkml:definitions>
  <inkml:trace contextRef="#ctx0" brushRef="#br0">34850.000 42700.000 576,'-27.000'-47.000'6,"-3.000"6.000"12,-3.000 7.000 11,-2.000 6.000 12,-1.000 6.000 4,3.000 6.000-3,3.000 7.000-3,4.000 6.000-2,-1.000 7.000-6,-3.000 10.000-7,-3.000 10.000-7,-2.000 9.000-8,-3.000 7.000-4,1.000 7.000-4,-1.000 6.000-2,1.000 7.000-4,-1.000 2.000 0,1.000 1.000 0,-1.000-1.000 0,1.000 1.000 1,1.000-1.000 1,3.000 1.000 1,3.000-1.000 1,4.000 1.000 1,4.000 2.000 1,6.000 7.000 1,7.000 6.000 1,6.000 7.000 0,4.000 2.000 0,4.000 1.000-4,3.000-1.000-3,3.000 1.000-2,6.000-3.000-2,9.000-2.000-1,10.000-3.000 0,10.000-3.000 0,7.000-7.000 0,6.000-9.000-1,7.000-10.000 1,6.000-8.000 1,3.000-6.000 0,0.000 1.000 0,0.000-1.000 2,0.000 1.000 1,-2.000-6.000 1,-3.000-8.000 0,-3.000-10.000 0,-2.000-9.000 1,-3.000-7.000 0,1.000-3.000-1,-1.000-3.000 1,1.000-2.000-1,2.000-12.000 1,7.000-19.000 2,6.000-18.000 3,7.000-19.000 2,-1.000-15.000 2,-6.000-8.000 0,-6.000-10.000 0,-6.000-9.000 0,-7.000-4.000 0,-6.000 4.000 0,-6.000 3.000-1,-6.000 3.000-1,-9.000 4.000 0,-8.000 7.000 1,-10.000 6.000-1,-9.000 7.000 0,-9.000 2.000 1,-5.000 1.000 1,-7.000-1.000 2,-5.000 1.000 1,-6.000 1.000 1,-3.000 3.000 1,-3.000 3.000 2,-2.000 4.000 1,-5.000 4.000 0,-2.000 6.000-1,-3.000 7.000 0,-3.000 6.000-2,-4.000 7.000 0,-3.000 10.000-1,-3.000 10.000-1,-2.000 9.000-1,-6.000 6.000-2,-6.000 3.000-5,-6.000 3.000-3,-6.000 4.000-6,-1.000 4.000-4,7.000 6.000-5,6.000 7.000-6,7.000 6.000-4,-1.000 15.000-6,-6.000 26.000-4,-6.000 24.000-5,-6.000 26.000-4,2.000 5.000 0,14.000-11.000 7,11.000-14.000 7,14.000-11.000 6,8.000-14.000 3,7.000-11.000 0,6.000-14.000-2,7.000-11.000 0</inkml:trace>
</inkml:ink>
</file>

<file path=ppt/ink/ink1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15"/>
    </inkml:context>
    <inkml:brush xml:id="br0">
      <inkml:brushProperty name="width" value="0.0313793085515499" units="cm"/>
      <inkml:brushProperty name="height" value="0.0313793085515499" units="cm"/>
      <inkml:brushProperty name="color" value="#f2395b"/>
      <inkml:brushProperty name="ignorePressure" value="0"/>
    </inkml:brush>
  </inkml:definitions>
  <inkml:trace contextRef="#ctx0" brushRef="#br0">35050.000 43150.000 701,'21.000'25.000'4,"-5.000"0.000"11,-7.000 0.000 8,-5.000 0.000 11,-6.000 3.000 2,-3.000 6.000-2,-3.000 7.000-2,-2.000 6.000-3,-3.000 12.000-3,1.000 19.000-4,-1.000 19.000-2,1.000 19.000-4,1.000 5.000-8,3.000-5.000-14,3.000-7.000-13,4.000-5.000-14,-1.000-9.000-9,-3.000-9.000-8,-3.000-10.000-6,-2.000-8.000-7</inkml:trace>
</inkml:ink>
</file>

<file path=ppt/ink/ink1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16"/>
    </inkml:context>
    <inkml:brush xml:id="br0">
      <inkml:brushProperty name="width" value="0.0381093584001064" units="cm"/>
      <inkml:brushProperty name="height" value="0.0381093584001064" units="cm"/>
      <inkml:brushProperty name="color" value="#f2395b"/>
      <inkml:brushProperty name="ignorePressure" value="0"/>
    </inkml:brush>
  </inkml:definitions>
  <inkml:trace contextRef="#ctx0" brushRef="#br0">39700.000 42750.000 577,'-22.000'26.000'148,"6.000"4.000"-36,7.000 3.000-37,6.000 3.000-35,3.000 7.000-21,0.000 14.000-5,0.000 11.000-4,0.000 14.000-6,-2.000 10.000-3,-3.000 9.000-5,-3.000 10.000-4,-2.000 10.000-3,-3.000 5.000-3,1.000 4.000-1,-1.000 3.000-3,1.000 3.000 0,-1.000-2.000-4,1.000-6.000-5,-1.000-6.000-4,1.000-6.000-6,1.000-12.000-1,3.000-15.000-1,3.000-15.000 1,4.000-16.000 0,2.000-13.000 2,4.000-9.000 3,3.000-10.000 2,3.000-8.000 4</inkml:trace>
</inkml:ink>
</file>

<file path=ppt/ink/ink1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17"/>
    </inkml:context>
    <inkml:brush xml:id="br0">
      <inkml:brushProperty name="width" value="0.0326750352978706" units="cm"/>
      <inkml:brushProperty name="height" value="0.0326750352978706" units="cm"/>
      <inkml:brushProperty name="color" value="#f2395b"/>
      <inkml:brushProperty name="ignorePressure" value="0"/>
    </inkml:brush>
  </inkml:definitions>
  <inkml:trace contextRef="#ctx0" brushRef="#br0">39650.000 43950.000 673,'-2.000'-69.000'23,"-3.000"13.000"1,-3.000 12.000 1,-2.000 13.000 0,10.000 6.000 1,25.000 0.000 3,25.000 0.000 1,25.000 0.000 3,7.000 1.000-1,-8.000 4.000-6,-10.000 3.000-6,-9.000 3.000-5,-4.000 1.000-4,4.000 1.000-5,3.000-1.000-5,3.000 1.000-3,-1.000 1.000-5,-2.000 3.000-7,-3.000 3.000-6,-3.000 4.000-6,-7.000 4.000-7,-9.000 6.000-9,-10.000 7.000-9,-8.000 6.000-8</inkml:trace>
</inkml:ink>
</file>

<file path=ppt/ink/ink1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17"/>
    </inkml:context>
    <inkml:brush xml:id="br0">
      <inkml:brushProperty name="width" value="0.0381814129650593" units="cm"/>
      <inkml:brushProperty name="height" value="0.0381814129650593" units="cm"/>
      <inkml:brushProperty name="color" value="#f2395b"/>
      <inkml:brushProperty name="ignorePressure" value="0"/>
    </inkml:brush>
  </inkml:definitions>
  <inkml:trace contextRef="#ctx0" brushRef="#br0">40650.000 42700.000 576,'0.000'-38.000'72,"0.000"26.000"-9,0.000 24.000-10,0.000 26.000-8,0.000 18.000-8,0.000 13.000-4,0.000 12.000-3,0.000 13.000-5,0.000 12.000-3,0.000 13.000-5,0.000 12.000-3,0.000 13.000-5,-2.000 6.000-5,-3.000 0.000-9,-3.000 0.000-8,-2.000 0.000-8,-1.000-5.000-7,3.000-9.000-4,3.000-10.000-6,4.000-8.000-6,1.000-15.000 0,0.000-19.000 2,0.000-18.000 4,0.000-19.000 2,3.000-13.000 2,6.000-6.000 0,7.000-6.000 2,6.000-6.000 1</inkml:trace>
</inkml:ink>
</file>

<file path=ppt/ink/ink1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17"/>
    </inkml:context>
    <inkml:brush xml:id="br0">
      <inkml:brushProperty name="width" value="0.0413116067647934" units="cm"/>
      <inkml:brushProperty name="height" value="0.0413116067647934" units="cm"/>
      <inkml:brushProperty name="color" value="#f2395b"/>
      <inkml:brushProperty name="ignorePressure" value="0"/>
    </inkml:brush>
  </inkml:definitions>
  <inkml:trace contextRef="#ctx0" brushRef="#br0">41850.000 42800.000 532,'17.000'-18.000'11,"-16.000"17.000"21,-15.000 15.000 23,-15.000 16.000 21,-9.000 12.000 1,1.000 9.000-19,-1.000 10.000-19,1.000 10.000-19,-3.000 7.000-11,-2.000 6.000-2,-3.000 7.000-3,-3.000 6.000-3,-1.000-1.000-1,4.000-5.000 0,3.000-7.000 0,3.000-5.000 0,6.000-8.000-2,9.000-5.000-1,10.000-7.000-3,10.000-5.000-1,16.000-11.000-8,26.000-11.000-12,24.000-14.000-12,26.000-11.000-11,12.000-17.000-3,0.000-18.000 7,0.000-19.000 7,0.000-18.000 6,-5.000-9.000 7,-9.000 4.000 6,-10.000 3.000 5,-8.000 3.000 5,-12.000 14.000 15,-12.000 25.000 22,-13.000 25.000 24,-12.000 25.000 22,-10.000 18.000 4,-6.000 14.000-13,-6.000 11.000-15,-6.000 14.000-13,-2.000 5.000-10,3.000 1.000-6,3.000-1.000-5,4.000 1.000-6,1.000-7.000-4,0.000-12.000 0,0.000-13.000-1,0.000-12.000 0,7.000-16.000-9,17.000-19.000-16,15.000-18.000-16,16.000-19.000-15,10.000-24.000-4,7.000-28.000 10,6.000-28.000 10,7.000-27.000 9,-3.000-15.000 7,-8.000 0.000 4,-10.000 0.000 4,-9.000 0.000 4,-10.000 9.000 5,-9.000 19.000 5,-10.000 19.000 5,-8.000 19.000 5,-8.000 15.000 5,-2.000 13.000 5,-3.000 12.000 5,-3.000 13.000 6,-12.000 9.000 1,-18.000 6.000-3,-19.000 7.000-1,-18.000 6.000-3,-10.000 12.000-9,0.000 19.000-15,0.000 19.000-17,0.000 19.000-15,6.000 5.000-10,13.000-5.000-3,12.000-7.000-4,13.000-5.000-2,6.000-6.000-1,0.000-3.000 3,0.000-3.000 1,0.000-2.000 4</inkml:trace>
</inkml:ink>
</file>

<file path=ppt/ink/ink1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18"/>
    </inkml:context>
    <inkml:brush xml:id="br0">
      <inkml:brushProperty name="width" value="0.0410696379840374" units="cm"/>
      <inkml:brushProperty name="height" value="0.0410696379840374" units="cm"/>
      <inkml:brushProperty name="color" value="#f2395b"/>
      <inkml:brushProperty name="ignorePressure" value="0"/>
    </inkml:brush>
  </inkml:definitions>
  <inkml:trace contextRef="#ctx0" brushRef="#br0">43250.000 43400.000 535,'50.000'0.000'93,"0.000"0.000"-21,0.000 0.000-19,0.000 0.000-21,-4.000 4.000-11,-5.000 10.000-6,-7.000 10.000-4,-5.000 9.000-4,-8.000 9.000-4,-5.000 9.000-2,-7.000 10.000-3,-5.000 10.000-1,-6.000 8.000-3,-3.000 10.000 0,-3.000 10.000 0,-2.000 9.000-1,-5.000 2.000-1,-2.000-2.000-2,-3.000-3.000 0,-3.000-3.000-2,1.000-10.000 0,6.000-16.000 4,7.000-15.000 3,6.000-15.000 2,4.000-11.000 2,4.000-2.000 0,3.000-3.000 1,3.000-3.000 0,6.000-4.000 1,9.000-3.000 4,10.000-3.000 2,10.000-2.000 4,4.000-1.000 2,0.000 3.000 3,0.000 3.000 2,0.000 4.000 3,-4.000 5.000 2,-5.000 10.000 2,-7.000 10.000 0,-5.000 9.000 2,-12.000 7.000-2,-16.000 7.000-6,-15.000 6.000-6,-15.000 7.000-6,-12.000 7.000-7,-6.000 9.000-10,-6.000 10.000-9,-6.000 10.000-9,-6.000 0.000-4,-2.000-5.000 4,-3.000-7.000 3,-3.000-5.000 3,4.000-12.000-6,13.000-16.000-14,12.000-15.000-14,13.000-15.000-15</inkml:trace>
</inkml:ink>
</file>

<file path=ppt/ink/ink1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18"/>
    </inkml:context>
    <inkml:brush xml:id="br0">
      <inkml:brushProperty name="width" value="0.0324333757162094" units="cm"/>
      <inkml:brushProperty name="height" value="0.0324333757162094" units="cm"/>
      <inkml:brushProperty name="color" value="#f2395b"/>
      <inkml:brushProperty name="ignorePressure" value="0"/>
    </inkml:brush>
  </inkml:definitions>
  <inkml:trace contextRef="#ctx0" brushRef="#br0">44350.000 42400.000 678,'103.000'-4.000'111,"6.000"-5.000"-24,7.000-7.000-25,6.000-5.000-25,3.000-1.000-18,0.000 6.000-14,0.000 7.000-11,0.000 6.000-14,-11.000 1.000-13,-22.000-3.000-14,-22.000-3.000-14,-21.000-2.000-13</inkml:trace>
</inkml:ink>
</file>

<file path=ppt/ink/ink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30"/>
    </inkml:context>
    <inkml:brush xml:id="br0">
      <inkml:brushProperty name="width" value="0.059271153062582" units="cm"/>
      <inkml:brushProperty name="height" value="0.059271153062582" units="cm"/>
      <inkml:brushProperty name="color" value="#f2395b"/>
      <inkml:brushProperty name="ignorePressure" value="0"/>
    </inkml:brush>
  </inkml:definitions>
  <inkml:trace contextRef="#ctx0" brushRef="#br0">87800.000 21250.000 371,'-49.000'0.000'2,"4.000"0.000"3,3.000 0.000 5,3.000 0.000 4,14.000-2.000 7,25.000-3.000 14,25.000-3.000 13,25.000-2.000 13,14.000-1.000 3,3.000 3.000-8,3.000 3.000-7,4.000 4.000-8,1.000 1.000-5,0.000 0.000-3,0.000 0.000-3,0.000 0.000-3,-4.000 3.000-3,-5.000 6.000-4,-7.000 7.000-3,-5.000 6.000-4,-8.000 6.000-3,-5.000 6.000-3,-7.000 7.000-3,-5.000 6.000-3,-9.000 10.000-2,-9.000 17.000-2,-10.000 15.000-2,-8.000 16.000-2,-15.000 12.000-2,-19.000 9.000-2,-18.000 10.000-1,-19.000 10.000-2,-10.000-1.000 0,1.000-9.000 0,-1.000-10.000 0,1.000-8.000 1,1.000-11.000 2,3.000-8.000 2,3.000-10.000 4,4.000-9.000 2,5.000-12.000 4,10.000-11.000 2,10.000-14.000 3,9.000-11.000 4,32.000-15.000-1,57.000-16.000-3,56.000-15.000-1,57.000-15.000-4,19.000-11.000-6,-15.000-2.000-11,-15.000-3.000-10,-16.000-3.000-12,-13.000-1.000-6,-9.000 4.000 0,-10.000 3.000-2,-8.000 3.000 0,-12.000 3.000 3,-12.000 3.000 4,-13.000 3.000 6,-12.000 4.000 5,-10.000 1.000 3,-6.000 0.000-3,-6.000 0.000-1,-6.000 0.000-1</inkml:trace>
</inkml:ink>
</file>

<file path=ppt/ink/ink1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19"/>
    </inkml:context>
    <inkml:brush xml:id="br0">
      <inkml:brushProperty name="width" value="0.033204585313797" units="cm"/>
      <inkml:brushProperty name="height" value="0.033204585313797" units="cm"/>
      <inkml:brushProperty name="color" value="#f2395b"/>
      <inkml:brushProperty name="ignorePressure" value="0"/>
    </inkml:brush>
  </inkml:definitions>
  <inkml:trace contextRef="#ctx0" brushRef="#br0">45350.000 43400.000 662,'167.000'0.000'121,"-16.000"0.000"-30,-15.000 0.000-30,-15.000 0.000-29,-11.000-2.000-18,-2.000-3.000-4,-3.000-3.000-3,-3.000-2.000-6,-7.000-1.000-4,-9.000 3.000-6,-10.000 3.000-6,-8.000 4.000-6,-9.000 1.000-6,-6.000 0.000-3,-6.000 0.000-5,-6.000 0.000-4,-6.000 0.000-1,-2.000 0.000 3,-3.000 0.000 2,-3.000 0.000 3</inkml:trace>
</inkml:ink>
</file>

<file path=ppt/ink/ink1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19"/>
    </inkml:context>
    <inkml:brush xml:id="br0">
      <inkml:brushProperty name="width" value="0.0356209427118301" units="cm"/>
      <inkml:brushProperty name="height" value="0.0356209427118301" units="cm"/>
      <inkml:brushProperty name="color" value="#f2395b"/>
      <inkml:brushProperty name="ignorePressure" value="0"/>
    </inkml:brush>
  </inkml:definitions>
  <inkml:trace contextRef="#ctx0" brushRef="#br0">46400.000 42900.000 617,'-47.000'9.000'86,"6.000"19.000"-8,7.000 19.000-7,6.000 19.000-9,4.000 24.000-13,4.000 32.000-21,3.000 31.000-19,3.000 32.000-21,3.000 15.000-14,3.000 0.000-8,3.000 0.000-8,4.000 0.000-8,-1.000-18.000-4,-3.000-33.000 1,-3.000-35.000 0,-2.000-34.000 0</inkml:trace>
</inkml:ink>
</file>

<file path=ppt/ink/ink1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0"/>
    </inkml:context>
    <inkml:brush xml:id="br0">
      <inkml:brushProperty name="width" value="0.036660548299551" units="cm"/>
      <inkml:brushProperty name="height" value="0.036660548299551" units="cm"/>
      <inkml:brushProperty name="color" value="#f2395b"/>
      <inkml:brushProperty name="ignorePressure" value="0"/>
    </inkml:brush>
  </inkml:definitions>
  <inkml:trace contextRef="#ctx0" brushRef="#br0">48000.000 42600.000 600,'114.000'3.000'79,"-22.000"6.000"-19,-22.000 7.000-20,-21.000 6.000-19,-15.000 6.000-12,-6.000 6.000-1,-6.000 7.000-2,-6.000 6.000-1,-7.000 9.000-2,-6.000 13.000-1,-6.000 12.000 1,-6.000 13.000-2,-7.000 7.000 0,-6.000 4.000-2,-6.000 3.000 0,-6.000 3.000-2,-2.000-4.000 1,3.000-8.000-1,3.000-10.000 0,4.000-9.000 1,2.000-9.000 0,4.000-5.000-1,3.000-7.000 2,3.000-5.000-1,1.000-6.000 2,1.000-3.000 2,-1.000-3.000 2,1.000-2.000 2,7.000-6.000-2,16.000-6.000-8,15.000-6.000-7,17.000-6.000-7,13.000-10.000-3,13.000-12.000 2,12.000-13.000 2,13.000-12.000 3,6.000-15.000 2,0.000-15.000 3,0.000-15.000 1,0.000-16.000 4,-4.000-8.000 1,-5.000 0.000 0,-7.000 0.000 1,-5.000 0.000 2,-11.000 3.000 0,-11.000 6.000 1,-14.000 7.000 1,-11.000 6.000 1,-9.000 9.000 2,-3.000 13.000 1,-3.000 12.000 1,-2.000 13.000 2,-11.000 7.000 1,-15.000 4.000 3,-15.000 3.000 2,-16.000 3.000 1,-5.000 3.000 2,6.000 3.000-1,7.000 3.000 0,6.000 4.000 0,4.000 4.000 0,4.000 6.000-1,3.000 7.000 1,3.000 6.000 0,-1.000 4.000-1,-2.000 4.000 0,-3.000 3.000-2,-3.000 3.000 0,1.000 1.000-3,6.000 1.000-2,7.000-1.000-3,6.000 1.000-2,4.000 4.000-3,4.000 9.000-3,3.000 10.000-2,3.000 10.000-2,4.000 2.000-1,7.000-3.000 1,6.000-3.000 0,7.000-2.000 1,5.000-3.000-1,7.000 1.000-2,6.000-1.000-3,7.000 1.000-2,4.000-6.000-7,3.000-8.000-11,3.000-10.000-11,4.000-9.000-11</inkml:trace>
</inkml:ink>
</file>

<file path=ppt/ink/ink1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0"/>
    </inkml:context>
    <inkml:brush xml:id="br0">
      <inkml:brushProperty name="width" value="0.0295181199908257" units="cm"/>
      <inkml:brushProperty name="height" value="0.0295181199908257" units="cm"/>
      <inkml:brushProperty name="color" value="#f2395b"/>
      <inkml:brushProperty name="ignorePressure" value="0"/>
    </inkml:brush>
  </inkml:definitions>
  <inkml:trace contextRef="#ctx0" brushRef="#br0">49600.000 41750.000 745,'164.000'48.000'131,"-22.000"-3.000"-46,-22.000-3.000-47,-21.000-2.000-45,-18.000-5.000-24,-12.000-2.000 1,-13.000-3.000 2,-12.000-3.000 0,-9.000-4.000-2,-2.000-3.000-6,-3.000-3.000-6,-3.000-2.000-6</inkml:trace>
</inkml:ink>
</file>

<file path=ppt/ink/ink1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3"/>
    </inkml:context>
    <inkml:brush xml:id="br0">
      <inkml:brushProperty name="width" value="0.036339670419693" units="cm"/>
      <inkml:brushProperty name="height" value="0.036339670419693" units="cm"/>
      <inkml:brushProperty name="color" value="#f2395b"/>
      <inkml:brushProperty name="ignorePressure" value="0"/>
    </inkml:brush>
  </inkml:definitions>
  <inkml:trace contextRef="#ctx0" brushRef="#br0">51000.000 43500.000 605,'98.000'23.000'125,"-3.000"-3.000"-30,-3.000-3.000-31,-2.000-2.000-30,-3.000-3.000-16,1.000 1.000-4,-1.000-1.000-2,1.000 1.000-3,-4.000-1.000-2,-6.000 1.000-1,-6.000-1.000 0,-6.000 1.000-1,-6.000 1.000-6,-2.000 3.000-10,-3.000 3.000-9,-3.000 4.000-10,-6.000-1.000-5,-5.000-3.000 0,-7.000-3.000 0,-5.000-2.000 1,-8.000-1.000-3,-5.000 3.000-4,-7.000 3.000-6,-5.000 4.000-5</inkml:trace>
</inkml:ink>
</file>

<file path=ppt/ink/ink1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4"/>
    </inkml:context>
    <inkml:brush xml:id="br0">
      <inkml:brushProperty name="width" value="0.0383716337382793" units="cm"/>
      <inkml:brushProperty name="height" value="0.0383716337382793" units="cm"/>
      <inkml:brushProperty name="color" value="#f2395b"/>
      <inkml:brushProperty name="ignorePressure" value="0"/>
    </inkml:brush>
  </inkml:definitions>
  <inkml:trace contextRef="#ctx0" brushRef="#br0">51700.000 43000.000 573,'-22.000'-19.000'51,"6.000"13.000"1,7.000 12.000-1,6.000 13.000-1,1.000 16.000-3,-3.000 23.000-7,-3.000 22.000-8,-2.000 22.000-7,-3.000 15.000-5,1.000 9.000-2,-1.000 10.000-2,1.000 10.000-3,-3.000 11.000-3,-2.000 17.000-9,-3.000 15.000-6,-3.000 16.000-7,-1.000-10.000-7,4.000-34.000-5,3.000-35.000-5,3.000-33.000-6,3.000-17.000-1,3.000 4.000 3,3.000 3.000 4,4.000 3.000 2,1.000-5.000-1,0.000-12.000-7,0.000-13.000-8,0.000-12.000-7</inkml:trace>
</inkml:ink>
</file>

<file path=ppt/ink/ink1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4"/>
    </inkml:context>
    <inkml:brush xml:id="br0">
      <inkml:brushProperty name="width" value="0.0378360934555531" units="cm"/>
      <inkml:brushProperty name="height" value="0.0378360934555531" units="cm"/>
      <inkml:brushProperty name="color" value="#f2395b"/>
      <inkml:brushProperty name="ignorePressure" value="0"/>
    </inkml:brush>
  </inkml:definitions>
  <inkml:trace contextRef="#ctx0" brushRef="#br0">53750.000 42800.000 581,'1.000'121.000'143,"4.000"-5.000"-33,3.000-7.000-33,3.000-5.000-32,-1.000-6.000-21,-2.000-3.000-10,-3.000-3.000-9,-3.000-2.000-8,-2.000 0.000-5,0.000 7.000 3,0.000 6.000 2,0.000 7.000 1,-2.000-1.000-4,-3.000-6.000-10,-3.000-6.000-11,-2.000-6.000-11,-3.000-10.000-7,1.000-12.000-4,-1.000-13.000-3,1.000-12.000-3,-1.000-10.000 1,1.000-6.000 8,-1.000-6.000 8,1.000-6.000 7</inkml:trace>
</inkml:ink>
</file>

<file path=ppt/ink/ink1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4"/>
    </inkml:context>
    <inkml:brush xml:id="br0">
      <inkml:brushProperty name="width" value="0.0325448699295521" units="cm"/>
      <inkml:brushProperty name="height" value="0.0325448699295521" units="cm"/>
      <inkml:brushProperty name="color" value="#f2395b"/>
      <inkml:brushProperty name="ignorePressure" value="0"/>
    </inkml:brush>
  </inkml:definitions>
  <inkml:trace contextRef="#ctx0" brushRef="#br0">53900.000 43550.000 675,'46.000'-22.000'31,"-5.000"6.000"-4,-7.000 7.000-3,-5.000 6.000-3,-3.000-1.000-3,4.000-5.000-5,3.000-7.000-3,3.000-5.000-5,6.000-1.000 4,9.000 6.000 10,10.000 7.000 10,10.000 6.000 10,-1.000 1.000-1,-9.000-3.000-12,-10.000-3.000-12,-8.000-2.000-13,-6.000-1.000-16,1.000 3.000-24,-1.000 3.000-22,1.000 4.000-24</inkml:trace>
</inkml:ink>
</file>

<file path=ppt/ink/ink1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4"/>
    </inkml:context>
    <inkml:brush xml:id="br0">
      <inkml:brushProperty name="width" value="0.045470230281353" units="cm"/>
      <inkml:brushProperty name="height" value="0.045470230281353" units="cm"/>
      <inkml:brushProperty name="color" value="#f2395b"/>
      <inkml:brushProperty name="ignorePressure" value="0"/>
    </inkml:brush>
  </inkml:definitions>
  <inkml:trace contextRef="#ctx0" brushRef="#br0">54750.000 42200.000 483,'-2.000'-61.000'57,"-3.000"28.000"1,-3.000 28.000 3,-2.000 29.000 1,-1.000 19.000-3,3.000 14.000-9,3.000 11.000-7,4.000 14.000-9,1.000 10.000-6,0.000 9.000-6,0.000 10.000-4,0.000 10.000-5,-2.000 10.000-5,-3.000 13.000-4,-3.000 12.000-6,-2.000 13.000-6,-3.000 7.000-4,1.000 4.000-5,-1.000 3.000-6,1.000 3.000-5,1.000-5.000-1,3.000-12.000 2,3.000-13.000 2,4.000-12.000 3,1.000-12.000-1,0.000-8.000-5,0.000-10.000-4,0.000-9.000-4,-2.000-13.000-2,-3.000-16.000 1,-3.000-15.000 3,-2.000-15.000 0,-3.000-12.000 3,1.000-6.000 2,-1.000-6.000 2,1.000-6.000 3</inkml:trace>
</inkml:ink>
</file>

<file path=ppt/ink/ink1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5"/>
    </inkml:context>
    <inkml:brush xml:id="br0">
      <inkml:brushProperty name="width" value="0.0484413951635361" units="cm"/>
      <inkml:brushProperty name="height" value="0.0484413951635361" units="cm"/>
      <inkml:brushProperty name="color" value="#f2395b"/>
      <inkml:brushProperty name="ignorePressure" value="0"/>
    </inkml:brush>
  </inkml:definitions>
  <inkml:trace contextRef="#ctx0" brushRef="#br0">54950.000 44000.000 454,'50.000'-75.000'5,"0.000"0.000"10,0.000 0.000 10,0.000 0.000 11,-4.000 7.000 3,-5.000 17.000-2,-7.000 15.000-1,-5.000 16.000-3,-3.000 21.000-2,4.000 29.000-5,3.000 28.000-3,3.000 28.000-4,-5.000 18.000-5,-12.000 10.000-7,-13.000 10.000-7,-12.000 9.000-6,-7.000-2.000-5,1.000-12.000 0,-1.000-13.000-1,1.000-12.000-1,7.000-21.000-3,16.000-28.000-5,15.000-28.000-5,17.000-27.000-5,13.000-28.000-1,13.000-24.000 4,12.000-26.000 4,13.000-24.000 3,2.000-13.000 3,-5.000 0.000 1,-7.000 0.000 1,-5.000 0.000 2,-8.000 7.000 2,-5.000 17.000 3,-7.000 15.000 3,-5.000 16.000 3,-9.000 12.000 4,-9.000 9.000 5,-10.000 10.000 4,-8.000 10.000 5,-8.000 14.000 9,-2.000 23.000 12,-3.000 22.000 13,-3.000 22.000 12,-4.000 16.000 2,-3.000 14.000-10,-3.000 11.000-10,-2.000 14.000-10,-3.000 7.000-6,1.000 3.000-3,-1.000 3.000-3,1.000 4.000-2,1.000-4.000-4,3.000-9.000-1,3.000-10.000-2,4.000-8.000-3,4.000-12.000-2,6.000-12.000-4,7.000-13.000-2,6.000-12.000-2,6.000-13.000-4,6.000-12.000-3,7.000-13.000-4,6.000-12.000-2,6.000-18.000-3,6.000-21.000 1,7.000-22.000-1,6.000-22.000 1,-1.000-18.000 0,-5.000-11.000 0,-7.000-14.000 0,-5.000-11.000 0,-9.000-6.000 1,-9.000 4.000 1,-10.000 3.000 1,-8.000 3.000 2,-8.000 9.000 2,-2.000 16.000 7,-3.000 15.000 4,-3.000 17.000 6,-9.000 13.000 2,-11.000 13.000-1,-14.000 12.000-3,-11.000 13.000-1,-11.000 9.000-2,-5.000 6.000-3,-7.000 7.000-3,-5.000 6.000-3,-6.000 10.000-7,-3.000 17.000-12,-3.000 15.000-13,-2.000 16.000-11,5.000 4.000-5,16.000-6.000 3,15.000-6.000 3,17.000-6.000 2</inkml:trace>
</inkml:ink>
</file>

<file path=ppt/ink/ink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31"/>
    </inkml:context>
    <inkml:brush xml:id="br0">
      <inkml:brushProperty name="width" value="0.0449827387928963" units="cm"/>
      <inkml:brushProperty name="height" value="0.0449827387928963" units="cm"/>
      <inkml:brushProperty name="color" value="#f2395b"/>
      <inkml:brushProperty name="ignorePressure" value="0"/>
    </inkml:brush>
  </inkml:definitions>
  <inkml:trace contextRef="#ctx0" brushRef="#br0">89400.000 20950.000 489,'100.000'-21.000'130,"0.000"10.000"-25,0.000 10.000-23,0.000 9.000-25,-4.000 6.000-17,-5.000 3.000-9,-7.000 3.000-8,-5.000 4.000-10,-12.000 7.000-4,-16.000 13.000-3,-15.000 12.000-1,-15.000 13.000-1,-20.000 12.000-2,-21.000 13.000-2,-22.000 12.000-2,-22.000 13.000-2,-19.000 12.000-1,-16.000 13.000-2,-15.000 12.000-1,-15.000 13.000-1,-3.000-2.000-1,14.000-16.000 3,11.000-15.000 0,14.000-15.000 3,10.000-17.000 2,9.000-15.000 5,10.000-15.000 5,10.000-16.000 5,19.000-15.000 1,32.000-11.000-2,31.000-14.000-3,32.000-11.000-2,16.000-9.000-4,4.000-3.000-6,3.000-3.000-4,3.000-2.000-5,-1.000-6.000-6,-2.000-6.000-9,-3.000-6.000-7,-3.000-6.000-9,-4.000-6.000-4,-3.000-2.000 0,-3.000-3.000-1,-2.000-3.000-1,-8.000-4.000 1,-8.000-3.000 3,-10.000-3.000 3,-9.000-2.000 3,-5.000 3.000 5,0.000 14.000 7,0.000 11.000 7,0.000 14.000 7</inkml:trace>
</inkml:ink>
</file>

<file path=ppt/ink/ink1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6"/>
    </inkml:context>
    <inkml:brush xml:id="br0">
      <inkml:brushProperty name="width" value="0.0387975312769413" units="cm"/>
      <inkml:brushProperty name="height" value="0.0387975312769413" units="cm"/>
      <inkml:brushProperty name="color" value="#f2395b"/>
      <inkml:brushProperty name="ignorePressure" value="0"/>
    </inkml:brush>
  </inkml:definitions>
  <inkml:trace contextRef="#ctx0" brushRef="#br0">58300.000 43150.000 567,'-30.000'0.000'60,"41.000"0.000"0,40.000 0.000-2,42.000 0.000 0,19.000-2.000-5,1.000-3.000-9,-1.000-3.000-9,1.000-2.000-8,-4.000-1.000-8,-6.000 3.000-6,-6.000 3.000-8,-6.000 4.000-5,-4.000 1.000-8,1.000 0.000-8,-1.000 0.000-7,1.000 0.000-8,-6.000 0.000-3,-8.000 0.000-1,-10.000 0.000 0,-9.000 0.000 0,-12.000 3.000-2,-11.000 6.000-6,-14.000 7.000-6,-11.000 6.000-5</inkml:trace>
</inkml:ink>
</file>

<file path=ppt/ink/ink1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6"/>
    </inkml:context>
    <inkml:brush xml:id="br0">
      <inkml:brushProperty name="width" value="0.0369298979640007" units="cm"/>
      <inkml:brushProperty name="height" value="0.0369298979640007" units="cm"/>
      <inkml:brushProperty name="color" value="#f2395b"/>
      <inkml:brushProperty name="ignorePressure" value="0"/>
    </inkml:brush>
  </inkml:definitions>
  <inkml:trace contextRef="#ctx0" brushRef="#br0">58200.000 44050.000 595,'-74.000'-22.000'78,"54.000"6.000"-8,53.000 7.000-8,53.000 6.000-7,26.000 3.000-9,1.000 0.000-9,-1.000 0.000-10,1.000 0.000-10,-3.000 1.000-8,-2.000 4.000-5,-3.000 3.000-8,-3.000 3.000-5,-4.000 1.000-8,-3.000 1.000-9,-3.000-1.000-7,-2.000 1.000-10,-9.000-3.000 0,-12.000-2.000 7,-13.000-3.000 7,-12.000-3.000 8,-9.000-4.000-1,-2.000-3.000-9,-3.000-3.000-7,-3.000-2.000-8</inkml:trace>
</inkml:ink>
</file>

<file path=ppt/ink/ink1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7"/>
    </inkml:context>
    <inkml:brush xml:id="br0">
      <inkml:brushProperty name="width" value="0.0446445718407631" units="cm"/>
      <inkml:brushProperty name="height" value="0.0446445718407631" units="cm"/>
      <inkml:brushProperty name="color" value="#f2395b"/>
      <inkml:brushProperty name="ignorePressure" value="0"/>
    </inkml:brush>
  </inkml:definitions>
  <inkml:trace contextRef="#ctx0" brushRef="#br0">62100.000 42450.000 492,'-50.000'-22.000'57,"0.000"6.000"-1,0.000 7.000-2,0.000 6.000-1,0.000 9.000-6,0.000 13.000-9,0.000 12.000-11,0.000 13.000-9,-7.000 13.000-5,-11.000 17.000-2,-14.000 15.000 0,-11.000 16.000-1,-4.000 4.000 0,6.000-6.000 0,7.000-6.000 0,6.000-6.000 0,7.000-6.000-1,10.000-2.000-1,10.000-3.000-2,9.000-3.000-1,9.000-6.000-4,9.000-5.000-5,10.000-7.000-6,10.000-5.000-5,13.000-9.000-3,19.000-9.000-3,19.000-10.000-1,19.000-8.000-3,16.000-11.000-1,17.000-8.000 0,15.000-10.000 2,16.000-9.000 0,4.000-10.000 1,-6.000-9.000 2,-6.000-10.000 2,-6.000-8.000 2,-10.000-3.000 2,-12.000 7.000 0,-13.000 6.000 2,-12.000 7.000 2,-12.000 5.000 3,-8.000 7.000 8,-10.000 6.000 7,-9.000 7.000 7,-10.000 7.000 12,-9.000 9.000 16,-10.000 10.000 16,-8.000 10.000 16,-6.000 5.000-2,1.000 4.000-19,-1.000 3.000-19,1.000 3.000-20,1.000 3.000-9,3.000 3.000-4,3.000 3.000-1,4.000 4.000-2,4.000-1.000-4,6.000-3.000-6,7.000-3.000-5,6.000-2.000-6,4.000-6.000-1,4.000-6.000 2,3.000-6.000 3,3.000-6.000 3,3.000-7.000 3,3.000-6.000 1,3.000-6.000 3,4.000-6.000 2,1.000-7.000 1,0.000-6.000 1,0.000-6.000 0,0.000-6.000 2,1.000-9.000 0,4.000-8.000 1,3.000-10.000 1,3.000-9.000 1,-1.000-5.000 0,-2.000 0.000 0,-3.000 0.000 1,-3.000 0.000-1,-7.000 3.000 1,-9.000 6.000 2,-10.000 7.000 2,-8.000 6.000 3,-8.000 4.000 1,-2.000 4.000 3,-3.000 3.000 2,-3.000 3.000 2,-9.000 1.000 1,-11.000 1.000-2,-14.000-1.000 0,-11.000 1.000-2,-11.000 2.000-4,-5.000 7.000-7,-7.000 6.000-8,-5.000 7.000-6,-8.000 7.000-9,-5.000 9.000-10,-7.000 10.000-11,-5.000 10.000-9,0.000 5.000-2,10.000 4.000 9,10.000 3.000 8,9.000 3.000 8,7.000 1.000 2,7.000 1.000-3,6.000-1.000-3,7.000 1.000-4</inkml:trace>
</inkml:ink>
</file>

<file path=ppt/ink/ink1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8"/>
    </inkml:context>
    <inkml:brush xml:id="br0">
      <inkml:brushProperty name="width" value="0.0435436926782131" units="cm"/>
      <inkml:brushProperty name="height" value="0.0435436926782131" units="cm"/>
      <inkml:brushProperty name="color" value="#f2395b"/>
      <inkml:brushProperty name="ignorePressure" value="0"/>
    </inkml:brush>
  </inkml:definitions>
  <inkml:trace contextRef="#ctx0" brushRef="#br0">64250.000 43050.000 505,'220.000'0.000'173,"-9.000"0.000"-43,-10.000 0.000-43,-8.000 0.000-42,-20.000-2.000-24,-28.000-3.000-4,-28.000-3.000-4,-27.000-2.000-5,-17.000-1.000-10,-3.000 3.000-19,-3.000 3.000-18,-2.000 4.000-19</inkml:trace>
</inkml:ink>
</file>

<file path=ppt/ink/ink1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8"/>
    </inkml:context>
    <inkml:brush xml:id="br0">
      <inkml:brushProperty name="width" value="0.0439500063657761" units="cm"/>
      <inkml:brushProperty name="height" value="0.0439500063657761" units="cm"/>
      <inkml:brushProperty name="color" value="#f2395b"/>
      <inkml:brushProperty name="ignorePressure" value="0"/>
    </inkml:brush>
  </inkml:definitions>
  <inkml:trace contextRef="#ctx0" brushRef="#br0">65350.000 42400.000 500,'-25.000'-24.000'4,"0.000"4.000"6,0.000 3.000 7,0.000 3.000 8,1.000 10.000 8,4.000 20.000 10,3.000 18.000 10,3.000 20.000 10,-1.000 19.000-1,-2.000 22.000-11,-3.000 22.000-13,-3.000 23.000-11,-4.000 16.000-7,-3.000 13.000-2,-3.000 12.000-2,-2.000 13.000-1,2.000 1.000-10,9.000-9.000-19,10.000-10.000-19,10.000-8.000-18,4.000-17.000-8,0.000-21.000 2,0.000-22.000 3,0.000-22.000 2,-2.000-18.000 3,-3.000-11.000 2,-3.000-14.000 3,-2.000-11.000 3</inkml:trace>
</inkml:ink>
</file>

<file path=ppt/ink/ink1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8"/>
    </inkml:context>
    <inkml:brush xml:id="br0">
      <inkml:brushProperty name="width" value="0.0355884917080402" units="cm"/>
      <inkml:brushProperty name="height" value="0.0355884917080402" units="cm"/>
      <inkml:brushProperty name="color" value="#f2395b"/>
      <inkml:brushProperty name="ignorePressure" value="0"/>
    </inkml:brush>
  </inkml:definitions>
  <inkml:trace contextRef="#ctx0" brushRef="#br0">67800.000 41650.000 618,'70.000'4.000'70,"-9.000"10.000"-8,-10.000 10.000-11,-8.000 9.000-8,-9.000 6.000-8,-6.000 3.000-3,-6.000 3.000-4,-6.000 4.000-4,-10.000 5.000-8,-12.000 10.000-13,-13.000 10.000-13,-12.000 9.000-13,-12.000 2.000-7,-8.000-2.000 0,-10.000-3.000-1,-9.000-3.000 0,-2.000-6.000 2,6.000-5.000 4,7.000-7.000 4,6.000-5.000 5,7.000-6.000 5,10.000-3.000 5,10.000-3.000 4,9.000-2.000 6,10.000-5.000 3,14.000-2.000 4,11.000-3.000 3,14.000-3.000 4,11.000 1.000 2,14.000 6.000 1,11.000 7.000 1,14.000 6.000 1,-1.000-2.000 0,-12.000-9.000-4,-13.000-10.000-2,-12.000-8.000-4,-12.000-3.000-1,-8.000 7.000-2,-10.000 6.000-1,-9.000 7.000-2,-15.000 7.000 0,-18.000 9.000 0,-19.000 10.000-1,-18.000 10.000-1,-15.000 8.000-1,-9.000 10.000-1,-10.000 10.000-2,-8.000 9.000-3,0.000-4.000-3,14.000-15.000-6,11.000-15.000-6,14.000-16.000-7,11.000-12.000-4,14.000-5.000-2,11.000-7.000-2,14.000-5.000-2,7.000-11.000-4,3.000-11.000-4,3.000-14.000-7,4.000-11.000-4</inkml:trace>
</inkml:ink>
</file>

<file path=ppt/ink/ink1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9"/>
    </inkml:context>
    <inkml:brush xml:id="br0">
      <inkml:brushProperty name="width" value="0.0420907214283943" units="cm"/>
      <inkml:brushProperty name="height" value="0.0420907214283943" units="cm"/>
      <inkml:brushProperty name="color" value="#f2395b"/>
      <inkml:brushProperty name="ignorePressure" value="0"/>
    </inkml:brush>
  </inkml:definitions>
  <inkml:trace contextRef="#ctx0" brushRef="#br0">69050.000 42600.000 522,'15.000'-15.000'9,"-18.000"23.000"16,-19.000 22.000 18,-18.000 22.000 16,-9.000 13.000 4,4.000 7.000-10,3.000 6.000-9,3.000 7.000-11,3.000 0.000-7,3.000-2.000-2,3.000-3.000-4,4.000-3.000-2,2.000-2.000-3,4.000 0.000-4,3.000 0.000-2,3.000 0.000-3,3.000-5.000-3,3.000-9.000-4,3.000-10.000-4,4.000-8.000-3,11.000-11.000-8,23.000-8.000-11,22.000-10.000-11,22.000-9.000-11,12.000-20.000-2,3.000-27.000 7,3.000-28.000 7,4.000-28.000 7,-7.000-13.000 4,-16.000 3.000 3,-15.000 3.000 2,-15.000 4.000 3,-12.000-3.000 2,-6.000-5.000 3,-6.000-7.000 3,-6.000-5.000 1,-7.000 6.000 2,-6.000 23.000-1,-6.000 22.000 0,-6.000 22.000-1,-6.000 12.000 4,-2.000 3.000 9,-3.000 3.000 9,-3.000 4.000 8,4.000 5.000 2,13.000 10.000-3,12.000 10.000-5,13.000 9.000-4,9.000 4.000-3,6.000 1.000 0,7.000-1.000-1,6.000 1.000-1,-1.000-3.000 0,-5.000-2.000 1,-7.000-3.000 0,-5.000-3.000 1,-1.000 2.000 3,6.000 10.000 9,7.000 10.000 7,6.000 9.000 7,-2.000 4.000 3,-9.000 1.000-2,-10.000-1.000-3,-8.000 1.000-2,-6.000 2.000-3,1.000 7.000-5,-1.000 6.000-4,1.000 7.000-5,-3.000 2.000-3,-2.000 1.000-2,-3.000-1.000-3,-3.000 1.000-3,-6.000 1.000-2,-5.000 3.000-6,-7.000 3.000-5,-5.000 4.000-4,-6.000 1.000-3,-3.000 0.000-2,-3.000 0.000-2,-2.000 0.000-1,-1.000-7.000-3,3.000-11.000-4,3.000-14.000-4,4.000-11.000-6,7.000-15.000 0,13.000-16.000-1,12.000-15.000 2,13.000-15.000 1,7.000-7.000 4,4.000 3.000 7,3.000 3.000 8,3.000 4.000 9,-1.000 2.000 4,-2.000 4.000 3,-3.000 3.000 2,-3.000 3.000 3,4.000-4.000 2,13.000-8.000 2,12.000-10.000 2,13.000-9.000 3,2.000-4.000 0,-5.000 4.000-2,-7.000 3.000-2,-5.000 3.000-1,-4.000 1.000-3,0.000 1.000-3,0.000-1.000-2,0.000 1.000-4,-5.000 1.000 0,-9.000 3.000 1,-10.000 3.000 1,-8.000 4.000 1</inkml:trace>
</inkml:ink>
</file>

<file path=ppt/ink/ink1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29"/>
    </inkml:context>
    <inkml:brush xml:id="br0">
      <inkml:brushProperty name="width" value="0.0557511188089848" units="cm"/>
      <inkml:brushProperty name="height" value="0.0557511188089848" units="cm"/>
      <inkml:brushProperty name="color" value="#f2395b"/>
      <inkml:brushProperty name="ignorePressure" value="0"/>
    </inkml:brush>
  </inkml:definitions>
  <inkml:trace contextRef="#ctx0" brushRef="#br0">70950.000 42150.000 394,'0.000'101.000'185,"0.000"4.000"-44,0.000 3.000-43,0.000 3.000-43,-2.000 7.000-24,-3.000 14.000-5,-3.000 11.000-5,-2.000 14.000-4,-3.000 7.000-5,1.000 3.000-3,-1.000 3.000-2,1.000 4.000-4,-1.000-1.000-2,1.000-3.000-3,-1.000-3.000-2,1.000-2.000-2,1.000-9.000-4,3.000-12.000-6,3.000-13.000-7,4.000-12.000-6,1.000-10.000-3,0.000-6.000-2,0.000-6.000 0,0.000-6.000-2,0.000-4.000 0,0.000 1.000-2,0.000-1.000-1,0.000 1.000-1,-2.000-9.000 3,-3.000-15.000 7,-3.000-15.000 7,-2.000-16.000 7,-1.000-8.000 1,3.000 0.000-8,3.000 0.000-5,4.000 0.000-7</inkml:trace>
</inkml:ink>
</file>

<file path=ppt/ink/ink1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30"/>
    </inkml:context>
    <inkml:brush xml:id="br0">
      <inkml:brushProperty name="width" value="0.0441281534731388" units="cm"/>
      <inkml:brushProperty name="height" value="0.0441281534731388" units="cm"/>
      <inkml:brushProperty name="color" value="#f2395b"/>
      <inkml:brushProperty name="ignorePressure" value="0"/>
    </inkml:brush>
  </inkml:definitions>
  <inkml:trace contextRef="#ctx0" brushRef="#br0">71850.000 41750.000 498,'32.000'-46.000'136,"17.000"10.000"-29,15.000 10.000-28,16.000 9.000-29,12.000 4.000-17,9.000 1.000-6,10.000-1.000-5,10.000 1.000-7,2.000 1.000-3,-3.000 3.000-3,-3.000 3.000-2,-2.000 4.000-3,-9.000 1.000-4,-12.000 0.000-9,-13.000 0.000-9,-12.000 0.000-7,-12.000 3.000-14,-8.000 6.000-18,-10.000 7.000-18,-9.000 6.000-18</inkml:trace>
</inkml:ink>
</file>

<file path=ppt/ink/ink1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35"/>
    </inkml:context>
    <inkml:brush xml:id="br0">
      <inkml:brushProperty name="width" value="0.0388447046279907" units="cm"/>
      <inkml:brushProperty name="height" value="0.0388447046279907" units="cm"/>
      <inkml:brushProperty name="color" value="#f2395b"/>
      <inkml:brushProperty name="ignorePressure" value="0"/>
    </inkml:brush>
  </inkml:definitions>
  <inkml:trace contextRef="#ctx0" brushRef="#br0">35000.000 49700.000 566,'-46.000'-2.000'-19,"10.000"-3.000"17,10.000-3.000 17,9.000-2.000 17,10.000-1.000 9,14.000 3.000 0,11.000 3.000-1,14.000 4.000 0,11.000 2.000-3,14.000 4.000-5,11.000 3.000-5,14.000 3.000-6,3.000 3.000-3,-2.000 3.000-5,-3.000 3.000-4,-3.000 4.000-4,-6.000 1.000-2,-5.000 0.000-1,-7.000 0.000-1,-5.000 0.000-1,-12.000 9.000-5,-16.000 19.000-9,-15.000 19.000-8,-15.000 19.000-9,-20.000 7.000-2,-21.000-3.000 5,-22.000-3.000 4,-22.000-2.000 4,-11.000-6.000 4,0.000-6.000 3,0.000-6.000 2,0.000-6.000 3,4.000-9.000 3,10.000-8.000 6,10.000-10.000 5,9.000-9.000 5,9.000-7.000 3,9.000-3.000 1,10.000-3.000 2,10.000-2.000 0,19.000-5.000 3,32.000-2.000 6,31.000-3.000 4,32.000-3.000 6,11.000-2.000-1,-5.000 0.000-8,-7.000 0.000-7,-5.000 0.000-7,-1.000-2.000-5,6.000-3.000-2,7.000-3.000-2,6.000-2.000-2,-4.000-1.000-3,-11.000 3.000-2,-14.000 3.000-3,-11.000 4.000-3,-7.000 1.000-7,0.000 0.000-10,0.000 0.000-11,0.000 0.000-10,-2.000-4.000-5,-3.000-5.000 1,-3.000-7.000 2,-2.000-5.000 2,-6.000-3.000 4,-6.000 4.000 7,-6.000 3.000 7,-6.000 3.000 7,-4.000 1.000 5,1.000 1.000 1,-1.000-1.000 2,1.000 1.000 1</inkml:trace>
</inkml:ink>
</file>

<file path=ppt/ink/ink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31"/>
    </inkml:context>
    <inkml:brush xml:id="br0">
      <inkml:brushProperty name="width" value="0.0447225570678711" units="cm"/>
      <inkml:brushProperty name="height" value="0.0447225570678711" units="cm"/>
      <inkml:brushProperty name="color" value="#f2395b"/>
      <inkml:brushProperty name="ignorePressure" value="0"/>
    </inkml:brush>
  </inkml:definitions>
  <inkml:trace contextRef="#ctx0" brushRef="#br0">90400.000 22350.000 491,'1.000'-41.000'24,"4.000"19.000"17,3.000 19.000 19,3.000 19.000 18,1.000 15.000 2,1.000 13.000-13,-1.000 12.000-12,1.000 13.000-14,-1.000 4.000-11,1.000-3.000-10,-1.000-3.000-9,1.000-2.000-10,2.000-9.000-19,7.000-12.000-31,6.000-13.000-30,7.000-12.000-30</inkml:trace>
</inkml:ink>
</file>

<file path=ppt/ink/ink1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36"/>
    </inkml:context>
    <inkml:brush xml:id="br0">
      <inkml:brushProperty name="width" value="0.0376440770924091" units="cm"/>
      <inkml:brushProperty name="height" value="0.0376440770924091" units="cm"/>
      <inkml:brushProperty name="color" value="#f2395b"/>
      <inkml:brushProperty name="ignorePressure" value="0"/>
    </inkml:brush>
  </inkml:definitions>
  <inkml:trace contextRef="#ctx0" brushRef="#br0">36700.000 49150.000 584,'-5.000'-94.000'3,"-9.000"13.000"8,-10.000 12.000 6,-8.000 13.000 8,-8.000 7.000 3,-2.000 4.000-1,-3.000 3.000 0,-3.000 3.000-1,-1.000 3.000 0,4.000 3.000 0,3.000 3.000-1,3.000 4.000 0,-1.000 2.000-2,-2.000 4.000-2,-3.000 3.000-3,-3.000 3.000-2,-7.000 4.000-3,-9.000 7.000-2,-10.000 6.000-1,-8.000 7.000-2,-11.000 13.000-2,-8.000 22.000-1,-10.000 22.000-2,-9.000 23.000-2,-4.000 13.000 0,4.000 6.000 0,3.000 7.000 0,3.000 6.000 0,4.000 4.000-1,7.000 4.000-1,6.000 3.000-2,7.000 3.000-1,5.000 1.000 1,7.000 1.000 3,6.000-1.000 2,7.000 1.000 4,7.000-1.000 1,9.000 1.000-3,10.000-1.000-2,10.000 1.000-2,8.000-6.000 0,10.000-8.000-2,10.000-10.000 1,9.000-9.000-1,9.000-9.000-1,9.000-5.000 1,10.000-7.000 0,10.000-5.000 0,13.000-6.000-1,19.000-3.000 1,19.000-3.000-1,19.000-2.000 1,13.000-9.000 0,10.000-12.000 0,10.000-13.000 1,9.000-12.000 1,4.000-19.000 0,1.000-25.000 0,-1.000-25.000 0,1.000-25.000 0,-6.000-11.000 0,-8.000 3.000 0,-10.000 3.000 1,-9.000 4.000-1,-9.000-3.000 0,-5.000-5.000-1,-7.000-7.000-1,-5.000-5.000-2,-8.000-9.000 1,-5.000-9.000 1,-7.000-10.000 2,-5.000-8.000 2,-11.000-11.000 0,-11.000-8.000 0,-14.000-10.000-1,-11.000-9.000 0,-12.000-5.000 0,-9.000 0.000-1,-10.000 0.000 0,-8.000 0.000-1,-15.000 9.000-2,-19.000 19.000-3,-18.000 19.000-4,-19.000 19.000-2,-16.000 16.000-6,-12.000 17.000-6,-13.000 15.000-6,-12.000 16.000-7,-12.000 20.000-3,-8.000 25.000 0,-10.000 25.000 0,-9.000 25.000 0,9.000 10.000 2,28.000-2.000 2,28.000-3.000 3,29.000-3.000 3</inkml:trace>
</inkml:ink>
</file>

<file path=ppt/ink/ink1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38"/>
    </inkml:context>
    <inkml:brush xml:id="br0">
      <inkml:brushProperty name="width" value="0.0326792299747467" units="cm"/>
      <inkml:brushProperty name="height" value="0.0326792299747467" units="cm"/>
      <inkml:brushProperty name="color" value="#f2395b"/>
      <inkml:brushProperty name="ignorePressure" value="0"/>
    </inkml:brush>
  </inkml:definitions>
  <inkml:trace contextRef="#ctx0" brushRef="#br0">42250.000 50400.000 673,'0.000'-69.000'0,"0.000"13.000"0,0.000 12.000 0,0.000 13.000 0,-2.000 7.000 9,-3.000 4.000 17,-3.000 3.000 18,-2.000 3.000 18,-8.000 10.000 1,-8.000 20.000-16,-10.000 18.000-16,-9.000 20.000-16,-9.000 14.000-9,-5.000 14.000-1,-7.000 11.000 0,-5.000 14.000-2,0.000 0.000 0,10.000-8.000 0,10.000-10.000-1,9.000-9.000 0,7.000-5.000-1,7.000 0.000-2,6.000 0.000-1,7.000 0.000-1,5.000-4.000-1,7.000-5.000-3,6.000-7.000-2,7.000-5.000-1,8.000-9.000-2,14.000-9.000-1,11.000-10.000 1,14.000-8.000-2,13.000-12.000 1,16.000-12.000 3,15.000-13.000 1,17.000-12.000 3,2.000-15.000 1,-9.000-15.000 1,-10.000-15.000 2,-8.000-16.000 0,-11.000-5.000 2,-8.000 6.000 2,-10.000 7.000 1,-9.000 6.000 2,-12.000 1.000 2,-11.000-3.000 2,-14.000-3.000 3,-11.000-2.000 1,-11.000 0.000 1,-5.000 7.000-1,-7.000 6.000-1,-5.000 7.000-1,-8.000 5.000-2,-5.000 7.000-3,-7.000 6.000-3,-5.000 7.000-3,-4.000 5.000-2,0.000 7.000-1,0.000 6.000-2,0.000 7.000-1,1.000 4.000-4,4.000 3.000-4,3.000 3.000-5,3.000 4.000-5,3.000 2.000-2,3.000 4.000 2,3.000 3.000 1,4.000 3.000 1,5.000 4.000-1,10.000 7.000-6,10.000 6.000-5,9.000 7.000-5,4.000-1.000 1,1.000-6.000 5,-1.000-6.000 7,1.000-6.000 6</inkml:trace>
</inkml:ink>
</file>

<file path=ppt/ink/ink1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38"/>
    </inkml:context>
    <inkml:brush xml:id="br0">
      <inkml:brushProperty name="width" value="0.0352049469947815" units="cm"/>
      <inkml:brushProperty name="height" value="0.0352049469947815" units="cm"/>
      <inkml:brushProperty name="color" value="#f2395b"/>
      <inkml:brushProperty name="ignorePressure" value="0"/>
    </inkml:brush>
  </inkml:definitions>
  <inkml:trace contextRef="#ctx0" brushRef="#br0">43300.000 49650.000 624,'21.000'-83.000'32,"-5.000"34.000"3,-7.000 35.000 5,-5.000 35.000 4,-3.000 22.000-1,4.000 14.000-5,3.000 11.000-5,3.000 14.000-4,-2.000 8.000-6,-6.000 7.000-6,-6.000 6.000-5,-6.000 7.000-5,-6.000 2.000-2,-2.000 1.000 0,-3.000-1.000 0,-3.000 1.000 1,-1.000-3.000-5,4.000-2.000-10,3.000-3.000-10,3.000-3.000-10,1.000-9.000-8,1.000-11.000-7,-1.000-14.000-4,1.000-11.000-7</inkml:trace>
</inkml:ink>
</file>

<file path=ppt/ink/ink1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38"/>
    </inkml:context>
    <inkml:brush xml:id="br0">
      <inkml:brushProperty name="width" value="0.0306805092841387" units="cm"/>
      <inkml:brushProperty name="height" value="0.0306805092841387" units="cm"/>
      <inkml:brushProperty name="color" value="#f2395b"/>
      <inkml:brushProperty name="ignorePressure" value="0"/>
    </inkml:brush>
  </inkml:definitions>
  <inkml:trace contextRef="#ctx0" brushRef="#br0">43300.000 50750.000 717,'25.000'-93.000'0,"0.000"17.000"2,0.000 15.000 0,0.000 16.000 2,0.000 9.000 4,0.000 3.000 11,0.000 3.000 10,0.000 4.000 9,3.000 2.000 2,6.000 4.000-3,7.000 3.000-5,6.000 3.000-4,1.000 3.000-6,-3.000 3.000-7,-3.000 3.000-8,-2.000 4.000-8,-5.000 1.000-6,-2.000 0.000-7,-3.000 0.000-6,-3.000 0.000-6,-2.000 1.000-5,0.000 4.000-3,0.000 3.000-4,0.000 3.000-4,-4.000 3.000 0,-5.000 3.000 3,-7.000 3.000 3,-5.000 4.000 3</inkml:trace>
</inkml:ink>
</file>

<file path=ppt/ink/ink1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38"/>
    </inkml:context>
    <inkml:brush xml:id="br0">
      <inkml:brushProperty name="width" value="0.0463065430521965" units="cm"/>
      <inkml:brushProperty name="height" value="0.0463065430521965" units="cm"/>
      <inkml:brushProperty name="color" value="#f2395b"/>
      <inkml:brushProperty name="ignorePressure" value="0"/>
    </inkml:brush>
  </inkml:definitions>
  <inkml:trace contextRef="#ctx0" brushRef="#br0">44200.000 49050.000 475,'0.000'-63.000'9,"0.000"26.000"20,0.000 24.000 19,0.000 26.000 19,0.000 22.000 3,0.000 23.000-12,0.000 22.000-12,0.000 22.000-12,0.000 13.000-8,0.000 7.000-3,0.000 6.000-2,0.000 7.000-5,0.000 0.000 0,0.000-2.000-2,0.000-3.000 1,0.000-3.000-2,-2.000-2.000-1,-3.000 0.000-6,-3.000 0.000-4,-2.000 0.000-6,-1.000 3.000-4,3.000 6.000-4,3.000 7.000-5,4.000 6.000-5,-1.000 1.000 0,-3.000-3.000 3,-3.000-3.000 3,-2.000-2.000 3,-3.000-8.000-4,1.000-8.000-9,-1.000-10.000-10,1.000-9.000-9,1.000-10.000-1,3.000-9.000 8,3.000-10.000 9,4.000-8.000 8,-1.000-11.000 0,-3.000-8.000-6,-3.000-10.000-6,-2.000-9.000-7</inkml:trace>
</inkml:ink>
</file>

<file path=ppt/ink/ink1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48"/>
    </inkml:context>
    <inkml:brush xml:id="br0">
      <inkml:brushProperty name="width" value="0.042275320738554" units="cm"/>
      <inkml:brushProperty name="height" value="0.042275320738554" units="cm"/>
      <inkml:brushProperty name="color" value="#f2395b"/>
      <inkml:brushProperty name="ignorePressure" value="0"/>
    </inkml:brush>
  </inkml:definitions>
  <inkml:trace contextRef="#ctx0" brushRef="#br0">45950.000 48450.000 520,'48.000'0.000'154,"-3.000"0.000"-37,-3.000 0.000-37,-2.000 0.000-37,0.000-2.000-20,7.000-3.000-4,6.000-3.000-3,7.000-2.000-4,2.000-3.000-3,1.000 1.000-4,-1.000-1.000-3,1.000 1.000-5,-4.000 1.000-3,-6.000 3.000-4,-6.000 3.000-5,-6.000 4.000-3,-4.000-1.000-5,1.000-3.000-3,-1.000-3.000-3,1.000-2.000-4,-1.000-1.000-2,1.000 3.000-3,-1.000 3.000-1,1.000 4.000-2,-3.000 1.000-1,-2.000 0.000 3,-3.000 0.000 0,-3.000 0.000 3</inkml:trace>
</inkml:ink>
</file>

<file path=ppt/ink/ink1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49"/>
    </inkml:context>
    <inkml:brush xml:id="br0">
      <inkml:brushProperty name="width" value="0.0405023247003555" units="cm"/>
      <inkml:brushProperty name="height" value="0.0405023247003555" units="cm"/>
      <inkml:brushProperty name="color" value="#f2395b"/>
      <inkml:brushProperty name="ignorePressure" value="0"/>
    </inkml:brush>
  </inkml:definitions>
  <inkml:trace contextRef="#ctx0" brushRef="#br0">47400.000 50650.000 543,'-46.000'-2.000'4,"10.000"-3.000"10,10.000-3.000 9,9.000-2.000 9,12.000-3.000 6,16.000 1.000 0,15.000-1.000 1,17.000 1.000 1,17.000-6.000-2,23.000-8.000-3,22.000-10.000-5,22.000-9.000-3,13.000-4.000-4,7.000 4.000-4,6.000 3.000-2,7.000 3.000-4,-1.000 4.000-3,-6.000 7.000-2,-6.000 6.000-3,-6.000 7.000-2,-12.000 5.000-5,-15.000 7.000-8,-15.000 6.000-9,-16.000 7.000-8,-13.000 4.000-7,-9.000 3.000-6,-10.000 3.000-6,-8.000 4.000-5,-12.000 1.000-3,-12.000 0.000 2,-13.000 0.000 0,-12.000 0.000 1</inkml:trace>
</inkml:ink>
</file>

<file path=ppt/ink/ink1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49"/>
    </inkml:context>
    <inkml:brush xml:id="br0">
      <inkml:brushProperty name="width" value="0.0392615869641304" units="cm"/>
      <inkml:brushProperty name="height" value="0.0392615869641304" units="cm"/>
      <inkml:brushProperty name="color" value="#f2395b"/>
      <inkml:brushProperty name="ignorePressure" value="0"/>
    </inkml:brush>
  </inkml:definitions>
  <inkml:trace contextRef="#ctx0" brushRef="#br0">48700.000 49350.000 560,'-24.000'-47.000'0,"4.000"6.000"0,3.000 7.000 0,3.000 6.000 0,-1.000 1.000 0,-2.000-3.000 0,-3.000-3.000 0,-3.000-2.000 0,-1.000 0.000 7,4.000 7.000 15,3.000 6.000 15,3.000 7.000 14,3.000 13.000 4,3.000 22.000-8,3.000 22.000-8,4.000 23.000-8,2.000 17.000-5,4.000 17.000-4,3.000 15.000-3,3.000 16.000-4,-1.000 12.000-2,-2.000 9.000 1,-3.000 10.000 0,-3.000 10.000 0,-2.000 4.000-4,0.000 0.000-6,0.000 0.000-9,0.000 0.000-6,0.000-2.000-9,0.000-3.000-9,0.000-3.000-9,0.000-2.000-9,1.000-19.000-7,4.000-30.000-2,3.000-32.000-4,3.000-30.000-3</inkml:trace>
</inkml:ink>
</file>

<file path=ppt/ink/ink1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49"/>
    </inkml:context>
    <inkml:brush xml:id="br0">
      <inkml:brushProperty name="width" value="0.0368097424507141" units="cm"/>
      <inkml:brushProperty name="height" value="0.0368097424507141" units="cm"/>
      <inkml:brushProperty name="color" value="#f2395b"/>
      <inkml:brushProperty name="ignorePressure" value="0"/>
    </inkml:brush>
  </inkml:definitions>
  <inkml:trace contextRef="#ctx0" brushRef="#br0">52050.000 49050.000 597,'-22.000'-60.000'11,"6.000"32.000"20,7.000 31.000 22,6.000 32.000 20,1.000 25.000 3,-3.000 23.000-17,-3.000 22.000-16,-2.000 22.000-16,-3.000 8.000-12,1.000-2.000-5,-1.000-3.000-6,1.000-3.000-5,-3.000-7.000-3,-2.000-9.000 1,-3.000-10.000 1,-3.000-8.000 0,-2.000-11.000-7,0.000-8.000-18,0.000-10.000-17,0.000-9.000-18,1.000-9.000-6,4.000-5.000 6,3.000-7.000 4,3.000-5.000 5</inkml:trace>
</inkml:ink>
</file>

<file path=ppt/ink/ink1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49"/>
    </inkml:context>
    <inkml:brush xml:id="br0">
      <inkml:brushProperty name="width" value="0.0321978852152824" units="cm"/>
      <inkml:brushProperty name="height" value="0.0321978852152824" units="cm"/>
      <inkml:brushProperty name="color" value="#f2395b"/>
      <inkml:brushProperty name="ignorePressure" value="0"/>
    </inkml:brush>
  </inkml:definitions>
  <inkml:trace contextRef="#ctx0" brushRef="#br0">51850.000 50150.000 683,'25.000'-71.000'3,"0.000"10.000"5,0.000 10.000 7,0.000 9.000 6,1.000 6.000 2,4.000 3.000 1,3.000 3.000 0,3.000 4.000 0,3.000 4.000 1,3.000 6.000 1,3.000 7.000 2,4.000 6.000 0,2.000 3.000-2,4.000 0.000-6,3.000 0.000-7,3.000 0.000-6,1.000 1.000-6,1.000 4.000-2,-1.000 3.000-4,1.000 3.000-4,-6.000 1.000-6,-8.000 1.000-11,-10.000-1.000-10,-9.000 1.000-11</inkml:trace>
</inkml:ink>
</file>

<file path=ppt/ink/ink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31"/>
    </inkml:context>
    <inkml:brush xml:id="br0">
      <inkml:brushProperty name="width" value="0.0606328025460243" units="cm"/>
      <inkml:brushProperty name="height" value="0.0606328025460243" units="cm"/>
      <inkml:brushProperty name="color" value="#f2395b"/>
      <inkml:brushProperty name="ignorePressure" value="0"/>
    </inkml:brush>
  </inkml:definitions>
  <inkml:trace contextRef="#ctx0" brushRef="#br0">91900.000 20400.000 362,'-4.000'-80.000'87,"-5.000"41.000"-1,-7.000 40.000 0,-5.000 42.000-1,-8.000 25.000-8,-5.000 14.000-16,-7.000 11.000-15,-5.000 14.000-17,-4.000 8.000-9,0.000 7.000-3,0.000 6.000-3,0.000 7.000-3,4.000-1.000-3,10.000-6.000-2,10.000-6.000-2,9.000-6.000-3,12.000-7.000-3,16.000-6.000-3,15.000-6.000-4,17.000-6.000-2,17.000-12.000-1,23.000-15.000 1,22.000-15.000 1,22.000-16.000 2,13.000-18.000-3,7.000-18.000-5,6.000-19.000-5,7.000-18.000-7,-4.000-12.000-1,-12.000-3.000 2,-13.000-3.000 3,-12.000-2.000 2,-16.000-1.000-7,-19.000 3.000-17,-18.000 3.000-17,-19.000 4.000-16</inkml:trace>
</inkml:ink>
</file>

<file path=ppt/ink/ink1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0"/>
    </inkml:context>
    <inkml:brush xml:id="br0">
      <inkml:brushProperty name="width" value="0.0393899157643318" units="cm"/>
      <inkml:brushProperty name="height" value="0.0393899157643318" units="cm"/>
      <inkml:brushProperty name="color" value="#f2395b"/>
      <inkml:brushProperty name="ignorePressure" value="0"/>
    </inkml:brush>
  </inkml:definitions>
  <inkml:trace contextRef="#ctx0" brushRef="#br0">53050.000 48800.000 558,'-46.000'-68.000'8,"10.000"17.000"16,10.000 15.000 16,9.000 16.000 17,6.000 20.000 2,3.000 25.000-8,3.000 25.000-8,4.000 25.000-10,1.000 23.000-6,0.000 22.000-2,0.000 22.000-3,0.000 23.000-2,-4.000 11.000-5,-5.000 4.000-4,-7.000 3.000-5,-5.000 3.000-5,-3.000-5.000-7,4.000-12.000-9,3.000-13.000-8,3.000-12.000-9,3.000-13.000-7,3.000-12.000-3,3.000-13.000-5,4.000-12.000-4,5.000-13.000 0,10.000-12.000 5,10.000-13.000 3,9.000-12.000 5,1.000-10.000 4,-6.000-6.000 6,-6.000-6.000 6,-6.000-6.000 5</inkml:trace>
</inkml:ink>
</file>

<file path=ppt/ink/ink1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0"/>
    </inkml:context>
    <inkml:brush xml:id="br0">
      <inkml:brushProperty name="width" value="0.0434519574046135" units="cm"/>
      <inkml:brushProperty name="height" value="0.0434519574046135" units="cm"/>
      <inkml:brushProperty name="color" value="#f2395b"/>
      <inkml:brushProperty name="ignorePressure" value="0"/>
    </inkml:brush>
  </inkml:definitions>
  <inkml:trace contextRef="#ctx0" brushRef="#br0">54900.000 48950.000 506,'0.000'-49.000'0,"0.000"4.000"0,0.000 3.000 0,0.000 3.000 0,-10.000 17.000 9,-18.000 31.000 18,-19.000 32.000 18,-18.000 31.000 18,-14.000 20.000 3,-5.000 9.000-14,-7.000 10.000-14,-5.000 10.000-13,-1.000-1.000-9,6.000-9.000-1,7.000-10.000-3,6.000-8.000-3,4.000-6.000-1,4.000 1.000-1,3.000-1.000-2,3.000 1.000 0,6.000-6.000-3,9.000-8.000 0,10.000-10.000-3,10.000-9.000-1,14.000-7.000-5,23.000-3.000-11,22.000-3.000-9,22.000-2.000-11,19.000-11.000-2,20.000-15.000 3,18.000-15.000 3,20.000-16.000 4,3.000-13.000 4,-8.000-9.000 4,-10.000-10.000 4,-9.000-8.000 4,-12.000-3.000 4,-11.000 7.000 4,-14.000 6.000 4,-11.000 7.000 4,-12.000 4.000 3,-9.000 3.000 3,-10.000 3.000 3,-8.000 4.000 2,-11.000 16.000 9,-8.000 32.000 16,-10.000 31.000 17,-9.000 32.000 15,-4.000 10.000-1,4.000-9.000-17,3.000-10.000-17,3.000-8.000-18,3.000-8.000-10,3.000-2.000 0,3.000-3.000-2,4.000-3.000-1,5.000-6.000-7,10.000-5.000-10,10.000-7.000-11,9.000-5.000-11,7.000-9.000-2,7.000-9.000 7,6.000-10.000 7,7.000-8.000 6,5.000-15.000 5,7.000-19.000 4,6.000-18.000 4,7.000-19.000 4,-1.000-13.000 2,-6.000-6.000 0,-6.000-6.000 0,-6.000-6.000 0,-6.000-4.000 1,-2.000 1.000 0,-3.000-1.000 1,-3.000 1.000 0,-7.000 4.000 1,-9.000 9.000 3,-10.000 10.000 3,-8.000 10.000 3,-9.000 8.000 1,-6.000 10.000 0,-6.000 10.000 1,-6.000 9.000 0,-6.000 6.000-1,-2.000 3.000 0,-3.000 3.000-2,-3.000 4.000-2,-9.000 5.000-3,-11.000 10.000-10,-14.000 10.000-7,-11.000 9.000-8,-11.000 13.000-8,-5.000 20.000-6,-7.000 18.000-6,-5.000 20.000-7,3.000 6.000-4,17.000-2.000-1,15.000-3.000 0,16.000-3.000-2,12.000-7.000 3,9.000-9.000 6,10.000-10.000 6,10.000-8.000 7</inkml:trace>
</inkml:ink>
</file>

<file path=ppt/ink/ink1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1"/>
    </inkml:context>
    <inkml:brush xml:id="br0">
      <inkml:brushProperty name="width" value="0.0438348464667797" units="cm"/>
      <inkml:brushProperty name="height" value="0.0438348464667797" units="cm"/>
      <inkml:brushProperty name="color" value="#f2395b"/>
      <inkml:brushProperty name="ignorePressure" value="0"/>
    </inkml:brush>
  </inkml:definitions>
  <inkml:trace contextRef="#ctx0" brushRef="#br0">56050.000 49900.000 501,'71.000'-66.000'74,"-5.000"19.000"-7,-7.000 19.000-8,-5.000 19.000-6,-9.000 15.000-10,-9.000 13.000-9,-10.000 12.000-11,-8.000 13.000-11,-9.000 10.000-8,-6.000 10.000-7,-6.000 10.000-7,-6.000 9.000-7,-9.000 4.000-2,-8.000 1.000 2,-10.000-1.000 2,-9.000 1.000 2,-2.000-6.000 2,6.000-8.000 0,7.000-10.000 1,6.000-9.000 2,6.000-7.000 0,6.000-3.000 3,7.000-3.000 2,6.000-2.000 2,6.000-5.000 3,6.000-2.000 2,7.000-3.000 3,6.000-3.000 3,6.000-2.000 0,6.000 0.000 0,7.000 0.000-1,6.000 0.000-1,-1.000 0.000 1,-5.000 0.000 3,-7.000 0.000 3,-5.000 0.000 1,-4.000 1.000 3,0.000 4.000 1,0.000 3.000 2,0.000 3.000 0,-4.000 4.000-1,-5.000 7.000-2,-7.000 6.000-4,-5.000 7.000-4,-6.000 5.000-2,-3.000 7.000-3,-3.000 6.000-2,-2.000 7.000-3,-9.000 4.000-4,-12.000 3.000-3,-13.000 3.000-3,-12.000 4.000-4,-9.000-1.000-5,-2.000-3.000-10,-3.000-3.000-9,-3.000-2.000-8,-6.000-6.000-5,-5.000-6.000-1,-7.000-6.000 0,-5.000-6.000-2,3.000-9.000 4,17.000-8.000 4,15.000-10.000 7,16.000-9.000 5</inkml:trace>
</inkml:ink>
</file>

<file path=ppt/ink/ink1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1"/>
    </inkml:context>
    <inkml:brush xml:id="br0">
      <inkml:brushProperty name="width" value="0.0334767885506153" units="cm"/>
      <inkml:brushProperty name="height" value="0.0334767885506153" units="cm"/>
      <inkml:brushProperty name="color" value="#f2395b"/>
      <inkml:brushProperty name="ignorePressure" value="0"/>
    </inkml:brush>
  </inkml:definitions>
  <inkml:trace contextRef="#ctx0" brushRef="#br0">57400.000 48150.000 657,'0.000'-47.000'8,"0.000"6.000"16,0.000 7.000 16,0.000 6.000 16,12.000 9.000 4,26.000 13.000-9,24.000 12.000-7,26.000 13.000-8,16.000 7.000-15,10.000 4.000-18,10.000 3.000-21,9.000 3.000-19,-10.000-4.000-8,-28.000-8.000 6,-28.000-10.000 5,-27.000-9.000 5,-14.000-4.000-1,4.000 4.000-5,3.000 3.000-5,3.000 3.000-7</inkml:trace>
</inkml:ink>
</file>

<file path=ppt/ink/ink1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1"/>
    </inkml:context>
    <inkml:brush xml:id="br0">
      <inkml:brushProperty name="width" value="0.0333571061491966" units="cm"/>
      <inkml:brushProperty name="height" value="0.0333571061491966" units="cm"/>
      <inkml:brushProperty name="color" value="#f2395b"/>
      <inkml:brushProperty name="ignorePressure" value="0"/>
    </inkml:brush>
  </inkml:definitions>
  <inkml:trace contextRef="#ctx0" brushRef="#br0">59000.000 49500.000 659,'128.000'-4.000'123,"6.000"-5.000"-29,7.000-7.000-31,6.000-5.000-29,1.000-3.000-19,-3.000 4.000-6,-3.000 3.000-7,-2.000 3.000-5,-11.000 4.000-8,-15.000 7.000-8,-15.000 6.000-8,-16.000 7.000-8,-15.000 5.000-7,-11.000 7.000-7,-14.000 6.000-6,-11.000 7.000-7</inkml:trace>
</inkml:ink>
</file>

<file path=ppt/ink/ink1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1"/>
    </inkml:context>
    <inkml:brush xml:id="br0">
      <inkml:brushProperty name="width" value="0.0351150557398796" units="cm"/>
      <inkml:brushProperty name="height" value="0.0351150557398796" units="cm"/>
      <inkml:brushProperty name="color" value="#f2395b"/>
      <inkml:brushProperty name="ignorePressure" value="0"/>
    </inkml:brush>
  </inkml:definitions>
  <inkml:trace contextRef="#ctx0" brushRef="#br0">59000.000 50450.000 626,'-13.000'-24.000'45,"26.000"4.000"5,24.000 3.000 3,26.000 3.000 6,21.000 1.000-5,19.000 1.000-10,19.000-1.000-13,19.000 1.000-10,4.000-1.000-10,-9.000 1.000-5,-10.000-1.000-8,-8.000 1.000-6,-14.000 4.000-3,-15.000 9.000 2,-15.000 10.000 0,-16.000 10.000 1,-10.000 2.000-9,-3.000-3.000-23,-3.000-3.000-20,-2.000-2.000-23</inkml:trace>
</inkml:ink>
</file>

<file path=ppt/ink/ink1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2"/>
    </inkml:context>
    <inkml:brush xml:id="br0">
      <inkml:brushProperty name="width" value="0.0437213480472565" units="cm"/>
      <inkml:brushProperty name="height" value="0.0437213480472565" units="cm"/>
      <inkml:brushProperty name="color" value="#f2395b"/>
      <inkml:brushProperty name="ignorePressure" value="0"/>
    </inkml:brush>
  </inkml:definitions>
  <inkml:trace contextRef="#ctx0" brushRef="#br0">63650.000 48400.000 503,'-24.000'-24.000'2,"4.000"4.000"5,3.000 3.000 5,3.000 3.000 4,-1.000 1.000 5,-2.000 1.000 4,-3.000-1.000 6,-3.000 1.000 4,-10.000 10.000 0,-16.000 22.000-7,-15.000 22.000-6,-15.000 23.000-6,-9.000 14.000-4,1.000 10.000 0,-1.000 10.000 0,1.000 9.000 0,-1.000 4.000 0,1.000 1.000 3,-1.000-1.000 1,1.000 1.000 2,1.000 1.000 0,3.000 3.000-1,3.000 3.000-2,4.000 4.000-1,8.000-7.000-1,17.000-16.000-1,15.000-15.000-2,16.000-15.000-1,10.000-12.000-4,7.000-6.000-7,6.000-6.000-6,7.000-6.000-7,13.000-7.000-5,22.000-6.000-6,22.000-6.000-4,23.000-6.000-6,14.000-12.000-3,10.000-15.000-2,10.000-15.000-1,9.000-16.000-3,6.000-13.000 3,3.000-9.000 5,3.000-10.000 5,4.000-8.000 6,-9.000-3.000 5,-18.000 7.000 6,-19.000 6.000 6,-18.000 7.000 6,-18.000 8.000 8,-16.000 14.000 9,-15.000 11.000 8,-15.000 14.000 10,-15.000 16.000 7,-12.000 22.000 6,-13.000 22.000 7,-12.000 23.000 6,-13.000 17.000-1,-12.000 17.000-10,-13.000 15.000-10,-12.000 16.000-10,1.000-2.000-7,16.000-19.000-3,15.000-18.000-5,17.000-19.000-3,10.000-12.000-2,6.000-2.000-1,7.000-3.000-2,6.000-3.000-1,13.000-6.000-4,23.000-5.000-9,22.000-7.000-9,22.000-5.000-8,12.000-15.000-5,3.000-22.000 0,3.000-22.000 0,4.000-21.000-1,1.000-20.000 2,0.000-15.000 3,0.000-15.000 3,0.000-16.000 4,-5.000-7.000 3,-9.000 4.000 3,-10.000 3.000 2,-8.000 3.000 3,-12.000 6.000 1,-12.000 9.000 0,-13.000 10.000 0,-12.000 10.000-1,-10.000 7.000 4,-6.000 6.000 7,-6.000 7.000 8,-6.000 6.000 7,-6.000 4.000 7,-2.000 4.000 5,-3.000 3.000 6,-3.000 3.000 4,-7.000 4.000-1,-9.000 7.000-8,-10.000 6.000-7,-8.000 7.000-9,-9.000 5.000-8,-6.000 7.000-10,-6.000 6.000-10,-6.000 7.000-9,-1.000 8.000-7,7.000 14.000-3,6.000 11.000-4,7.000 14.000-3,8.000 0.000 1,14.000-8.000 4,11.000-10.000 5,14.000-9.000 4,5.000-7.000 2,1.000-3.000 1,-1.000-3.000 1,1.000-2.000 0</inkml:trace>
</inkml:ink>
</file>

<file path=ppt/ink/ink1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2"/>
    </inkml:context>
    <inkml:brush xml:id="br0">
      <inkml:brushProperty name="width" value="0.040516085922718" units="cm"/>
      <inkml:brushProperty name="height" value="0.040516085922718" units="cm"/>
      <inkml:brushProperty name="color" value="#f2395b"/>
      <inkml:brushProperty name="ignorePressure" value="0"/>
    </inkml:brush>
  </inkml:definitions>
  <inkml:trace contextRef="#ctx0" brushRef="#br0">64550.000 49700.000 542,'70.000'-22.000'9,"-9.000"6.000"16,-10.000 7.000 16,-8.000 6.000 17,-6.000 4.000 3,1.000 4.000-9,-1.000 3.000-9,1.000 3.000-10,-4.000 6.000-7,-6.000 9.000-6,-6.000 10.000-5,-6.000 10.000-6,-7.000 8.000-6,-6.000 10.000-5,-6.000 10.000-6,-6.000 9.000-5,-10.000 2.000-2,-12.000-2.000-2,-13.000-3.000 0,-12.000-3.000-1,-4.000-6.000 1,7.000-5.000-1,6.000-7.000 1,7.000-5.000 1,7.000-8.000 0,9.000-5.000 2,10.000-7.000 0,10.000-5.000 2,5.000-4.000 2,4.000 0.000 4,3.000 0.000 4,3.000 0.000 5,4.000-2.000 4,7.000-3.000 5,6.000-3.000 5,7.000-2.000 5,4.000 0.000 2,3.000 7.000-4,3.000 6.000-1,4.000 7.000-4,-1.000 2.000 1,-3.000 1.000 1,-3.000-1.000 3,-2.000 1.000 3,-5.000 4.000-2,-2.000 9.000-2,-3.000 10.000-4,-3.000 10.000-3,-4.000 5.000-3,-3.000 4.000-6,-3.000 3.000-3,-2.000 3.000-5,-9.000 1.000-2,-12.000 1.000 0,-13.000-1.000 0,-12.000 1.000 1,-10.000-3.000-2,-6.000-2.000-1,-6.000-3.000-2,-6.000-3.000-2,-12.000-2.000-3,-15.000 0.000-6,-15.000 0.000-5,-16.000 0.000-5,-5.000-4.000-3,6.000-5.000-3,7.000-7.000-3,6.000-5.000-1,10.000-8.000 0,17.000-5.000 1,15.000-7.000 3,16.000-5.000 2</inkml:trace>
</inkml:ink>
</file>

<file path=ppt/ink/ink1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3"/>
    </inkml:context>
    <inkml:brush xml:id="br0">
      <inkml:brushProperty name="width" value="0.0342674106359482" units="cm"/>
      <inkml:brushProperty name="height" value="0.0342674106359482" units="cm"/>
      <inkml:brushProperty name="color" value="#f2395b"/>
      <inkml:brushProperty name="ignorePressure" value="0"/>
    </inkml:brush>
  </inkml:definitions>
  <inkml:trace contextRef="#ctx0" brushRef="#br0">65750.000 47350.000 642,'29.000'-113.000'5,"10.000"26.000"11,10.000 24.000 11,9.000 26.000 11,4.000 18.000 3,1.000 13.000-3,-1.000 12.000-2,1.000 13.000-4,1.000 10.000-3,3.000 10.000-4,3.000 10.000-3,4.000 9.000-4,-7.000 7.000-4,-16.000 7.000-5,-15.000 6.000-3,-15.000 7.000-4,-18.000 2.000-5,-19.000 1.000-4,-18.000-1.000-4,-19.000 1.000-4,-19.000-1.000-3,-19.000 1.000-2,-18.000-1.000-2,-19.000 1.000-1,-4.000-6.000-1,14.000-8.000 2,11.000-10.000 1,14.000-9.000 1,13.000-10.000 4,16.000-9.000 4,15.000-10.000 6,17.000-8.000 4,17.000-8.000 7,23.000-2.000 8,22.000-3.000 8,22.000-3.000 9,18.000-2.000 0,16.000 0.000-6,15.000 0.000-5,17.000 0.000-6,7.000 0.000-8,0.000 0.000-10,0.000 0.000-10,0.000 0.000-10,-10.000 0.000-6,-18.000 0.000-1,-19.000 0.000-2,-18.000 0.000 0,-14.000 0.000-2,-5.000 0.000 0,-7.000 0.000 0,-5.000 0.000-1</inkml:trace>
</inkml:ink>
</file>

<file path=ppt/ink/ink1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3"/>
    </inkml:context>
    <inkml:brush xml:id="br0">
      <inkml:brushProperty name="width" value="0.0291650649160147" units="cm"/>
      <inkml:brushProperty name="height" value="0.0291650649160147" units="cm"/>
      <inkml:brushProperty name="color" value="#f2395b"/>
      <inkml:brushProperty name="ignorePressure" value="0"/>
    </inkml:brush>
  </inkml:definitions>
  <inkml:trace contextRef="#ctx0" brushRef="#br0">66850.000 47850.000 754,'6.000'-69.000'4,"13.000"13.000"7,12.000 12.000 9,13.000 13.000 7,2.000 9.000 2,-5.000 6.000-4,-7.000 7.000-3,-5.000 6.000-4,3.000 1.000-2,17.000-3.000 1,15.000-3.000 1,16.000-2.000 0,9.000 2.000-4,3.000 9.000-8,3.000 10.000-8,4.000 10.000-8,-9.000 2.000-7,-18.000-3.000-5,-19.000-3.000-6,-18.000-2.000-5,-10.000-3.000-5,0.000 1.000-3,0.000-1.000-3,0.000 1.000-3</inkml:trace>
</inkml:ink>
</file>

<file path=ppt/ink/ink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31"/>
    </inkml:context>
    <inkml:brush xml:id="br0">
      <inkml:brushProperty name="width" value="0.0617790035903454" units="cm"/>
      <inkml:brushProperty name="height" value="0.0617790035903454" units="cm"/>
      <inkml:brushProperty name="color" value="#f2395b"/>
      <inkml:brushProperty name="ignorePressure" value="0"/>
    </inkml:brush>
  </inkml:definitions>
  <inkml:trace contextRef="#ctx0" brushRef="#br0">92800.000 19950.000 356,'-29.000'-29.000'5,"-5.000"-5.000"10,-7.000-7.000 10,-5.000-5.000 11,-3.000 17.000 11,4.000 45.000 15,3.000 43.000 13,3.000 45.000 15,1.000 38.000-2,1.000 34.000-18,-1.000 35.000-17,1.000 35.000-18,-4.000 44.000-13,-6.000 57.000-8,-6.000 56.000-7,-6.000 57.000-9,-9.000 43.000-9,-8.000 31.000-10,-10.000 32.000-11,-9.000 31.000-11,4.000-41.000-12,19.000-112.000-14,19.000-113.000-15,19.000-112.000-14</inkml:trace>
</inkml:ink>
</file>

<file path=ppt/ink/ink1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3"/>
    </inkml:context>
    <inkml:brush xml:id="br0">
      <inkml:brushProperty name="width" value="0.0325476638972759" units="cm"/>
      <inkml:brushProperty name="height" value="0.0325476638972759" units="cm"/>
      <inkml:brushProperty name="color" value="#f2395b"/>
      <inkml:brushProperty name="ignorePressure" value="0"/>
    </inkml:brush>
  </inkml:definitions>
  <inkml:trace contextRef="#ctx0" brushRef="#br0">67050.000 49700.000 675,'81.000'-2.000'104,"13.000"-3.000"-23,12.000-3.000-23,13.000-2.000-23,4.000-3.000-15,-3.000 1.000-6,-3.000-1.000-5,-2.000 1.000-5,-5.000 1.000-8,-2.000 3.000-9,-3.000 3.000-7,-3.000 4.000-9,-9.000 1.000-7,-11.000 0.000-8,-14.000 0.000-6,-11.000 0.000-8,-12.000-2.000 2,-9.000-3.000 10,-10.000-3.000 9,-8.000-2.000 9</inkml:trace>
</inkml:ink>
</file>

<file path=ppt/ink/ink1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4"/>
    </inkml:context>
    <inkml:brush xml:id="br0">
      <inkml:brushProperty name="width" value="0.0394618473947048" units="cm"/>
      <inkml:brushProperty name="height" value="0.0394618473947048" units="cm"/>
      <inkml:brushProperty name="color" value="#f2395b"/>
      <inkml:brushProperty name="ignorePressure" value="0"/>
    </inkml:brush>
  </inkml:definitions>
  <inkml:trace contextRef="#ctx0" brushRef="#br0">68250.000 48800.000 557,'-47.000'-2.000'0,"6.000"-3.000"0,7.000-3.000 0,6.000-2.000 1,6.000 10.000 10,6.000 25.000 21,7.000 25.000 21,6.000 25.000 22,3.000 20.000 4,0.000 16.000-14,0.000 15.000-13,0.000 17.000-13,-2.000 11.000-15,-3.000 10.000-12,-3.000 10.000-15,-2.000 9.000-14,-5.000-4.000-11,-2.000-15.000-7,-3.000-15.000-8,-3.000-16.000-8,1.000-18.000-1,6.000-18.000 4,7.000-19.000 4,6.000-18.000 3</inkml:trace>
</inkml:ink>
</file>

<file path=ppt/ink/ink1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4"/>
    </inkml:context>
    <inkml:brush xml:id="br0">
      <inkml:brushProperty name="width" value="0.0396967828273773" units="cm"/>
      <inkml:brushProperty name="height" value="0.0396967828273773" units="cm"/>
      <inkml:brushProperty name="color" value="#f2395b"/>
      <inkml:brushProperty name="ignorePressure" value="0"/>
    </inkml:brush>
  </inkml:definitions>
  <inkml:trace contextRef="#ctx0" brushRef="#br0">70300.000 48450.000 554,'0.000'123.000'139,"0.000"-3.000"-31,0.000-3.000-30,0.000-2.000-31,-2.000 2.000-19,-3.000 9.000-6,-3.000 10.000-8,-2.000 10.000-6,-3.000-3.000-6,1.000-11.000-5,-1.000-14.000-3,1.000-11.000-4,-3.000-12.000-5,-2.000-9.000-8,-3.000-10.000-8,-3.000-8.000-6,-2.000-12.000-6,0.000-12.000-7,0.000-13.000-4,0.000-12.000-6,1.000-7.000 1,4.000 1.000 11,3.000-1.000 9,3.000 1.000 10</inkml:trace>
</inkml:ink>
</file>

<file path=ppt/ink/ink1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4"/>
    </inkml:context>
    <inkml:brush xml:id="br0">
      <inkml:brushProperty name="width" value="0.0306908451020718" units="cm"/>
      <inkml:brushProperty name="height" value="0.0306908451020718" units="cm"/>
      <inkml:brushProperty name="color" value="#f2395b"/>
      <inkml:brushProperty name="ignorePressure" value="0"/>
    </inkml:brush>
  </inkml:definitions>
  <inkml:trace contextRef="#ctx0" brushRef="#br0">70250.000 49600.000 716,'93.000'-136.000'3,"-11.000"28.000"5,-14.000 28.000 6,-11.000 29.000 6,-6.000 16.000 4,4.000 7.000 4,3.000 6.000 5,3.000 7.000 4,-2.000 4.000-1,-6.000 3.000-6,-6.000 3.000-7,-6.000 4.000-5,-2.000 1.000-8,3.000 0.000-13,3.000 0.000-12,4.000 0.000-12</inkml:trace>
</inkml:ink>
</file>

<file path=ppt/ink/ink1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5"/>
    </inkml:context>
    <inkml:brush xml:id="br0">
      <inkml:brushProperty name="width" value="0.0516616851091385" units="cm"/>
      <inkml:brushProperty name="height" value="0.0516616851091385" units="cm"/>
      <inkml:brushProperty name="color" value="#f2395b"/>
      <inkml:brushProperty name="ignorePressure" value="0"/>
    </inkml:brush>
  </inkml:definitions>
  <inkml:trace contextRef="#ctx0" brushRef="#br0">71100.000 48100.000 425,'-22.000'-69.000'2,"6.000"13.000"4,7.000 12.000 2,6.000 13.000 5,6.000 10.000 7,6.000 10.000 13,7.000 10.000 11,6.000 9.000 13,1.000 10.000 1,-3.000 14.000-10,-3.000 11.000-9,-2.000 14.000-10,-3.000 8.000-5,1.000 7.000 1,-1.000 6.000 0,1.000 7.000 0,-4.000 8.000-1,-6.000 14.000-3,-6.000 11.000-2,-6.000 14.000-2,-6.000 5.000-4,-2.000 1.000-2,-3.000-1.000-4,-3.000 1.000-2,-4.000-1.000-3,-3.000 1.000-5,-3.000-1.000-2,-2.000 1.000-4,-1.000-9.000-4,3.000-15.000-5,3.000-15.000-3,4.000-16.000-5,2.000-12.000-5,4.000-5.000-3,3.000-7.000-4,3.000-5.000-5,6.000-17.000-2,9.000-24.000-4,10.000-26.000-2,10.000-24.000-3,11.000-18.000 4,17.000-9.000 11,15.000-10.000 11,16.000-8.000 11,7.000-3.000 9,1.000 7.000 7,-1.000 6.000 7,1.000 7.000 8,-4.000 7.000 3,-6.000 9.000 1,-6.000 10.000-1,-6.000 10.000 1,-9.000 7.000 4,-8.000 6.000 7,-10.000 7.000 7,-9.000 6.000 7,-7.000 7.000 0,-3.000 10.000-7,-3.000 10.000-7,-2.000 9.000-8,-1.000 4.000-9,3.000 1.000-11,3.000-1.000-12,4.000 1.000-12,4.000-7.000-4,6.000-12.000 3,7.000-13.000 2,6.000-12.000 2,9.000-15.000-1,13.000-15.000-4,12.000-15.000-6,13.000-16.000-5,1.000-7.000 0,-9.000 4.000 5,-10.000 3.000 5,-8.000 3.000 5,-11.000 4.000 6,-8.000 7.000 7,-10.000 6.000 7,-9.000 7.000 6,-10.000 16.000 15,-9.000 29.000 20,-10.000 28.000 20,-8.000 28.000 22,-8.000 17.000 2,-2.000 6.000-15,-3.000 7.000-16,-3.000 6.000-14,1.000 1.000-11,6.000-3.000-5,7.000-3.000-4,6.000-2.000-6,6.000-8.000-3,6.000-8.000 0,7.000-10.000 0,6.000-9.000 0,12.000-12.000-7,19.000-11.000-14,19.000-14.000-14,19.000-11.000-13,7.000-15.000-5,-3.000-16.000 6,-3.000-15.000 4,-2.000-15.000 6,-3.000-14.000 4,1.000-8.000 4,-1.000-10.000 3,1.000-9.000 4,-7.000-4.000 1,-12.000 4.000 1,-13.000 3.000 0,-12.000 3.000 0,-10.000 6.000 4,-6.000 9.000 3,-6.000 10.000 6,-6.000 10.000 4,-12.000 8.000 2,-15.000 10.000-4,-15.000 10.000-2,-16.000 9.000-3,-23.000 7.000-5,-27.000 7.000-7,-28.000 6.000-8,-28.000 7.000-6,-13.000 5.000-4,3.000 7.000 3,3.000 6.000 0,4.000 7.000 3,8.000 2.000 0,17.000 1.000-1,15.000-1.000 0,16.000 1.000-1</inkml:trace>
</inkml:ink>
</file>

<file path=ppt/ink/ink1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6"/>
    </inkml:context>
    <inkml:brush xml:id="br0">
      <inkml:brushProperty name="width" value="0.0332825370132923" units="cm"/>
      <inkml:brushProperty name="height" value="0.0332825370132923" units="cm"/>
      <inkml:brushProperty name="color" value="#f2395b"/>
      <inkml:brushProperty name="ignorePressure" value="0"/>
    </inkml:brush>
  </inkml:definitions>
  <inkml:trace contextRef="#ctx0" brushRef="#br0">35250.000 55850.000 661,'-16.000'-24.000'19,"19.000"4.000"6,19.000 3.000 5,19.000 3.000 5,15.000 3.000 1,13.000 3.000-2,12.000 3.000-2,13.000 4.000-2,-1.000 4.000-3,-11.000 6.000-5,-14.000 7.000-4,-11.000 6.000-5,-12.000 6.000-4,-9.000 6.000-3,-10.000 7.000-3,-8.000 6.000-4,-11.000 4.000-2,-8.000 4.000-3,-10.000 3.000-2,-9.000 3.000-2,-12.000-1.000-1,-11.000-2.000-2,-14.000-3.000 1,-11.000-3.000-2,-6.000-4.000 2,4.000-3.000 1,3.000-3.000 2,3.000-2.000 2,6.000-5.000 1,9.000-2.000 0,10.000-3.000 0,10.000-3.000 1,21.000-4.000 3,34.000-3.000 4,35.000-3.000 6,35.000-2.000 5,14.000-5.000 1,-2.000-2.000-1,-3.000-3.000-2,-3.000-3.000-2,-6.000-1.000-1,-5.000 4.000 2,-7.000 3.000 0,-5.000 3.000 0,-11.000 1.000 0,-11.000 1.000-4,-14.000-1.000-2,-11.000 1.000-4,-14.000 5.000 0,-11.000 14.000 0,-14.000 11.000 1,-11.000 14.000 0,-17.000 7.000 0,-18.000 3.000-1,-19.000 3.000 0,-18.000 4.000-2,-7.000 1.000 0,6.000 0.000-1,7.000 0.000-2,6.000 0.000-1,4.000-5.000-1,4.000-9.000-2,3.000-10.000-2,3.000-8.000-2,7.000-8.000-2,14.000-2.000-4,11.000-3.000-3,14.000-3.000-4,5.000-10.000-5,1.000-16.000-8,-1.000-15.000-8,1.000-15.000-8</inkml:trace>
</inkml:ink>
</file>

<file path=ppt/ink/ink1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6"/>
    </inkml:context>
    <inkml:brush xml:id="br0">
      <inkml:brushProperty name="width" value="0.0405805744230747" units="cm"/>
      <inkml:brushProperty name="height" value="0.0405805744230747" units="cm"/>
      <inkml:brushProperty name="color" value="#f2395b"/>
      <inkml:brushProperty name="ignorePressure" value="0"/>
    </inkml:brush>
  </inkml:definitions>
  <inkml:trace contextRef="#ctx0" brushRef="#br0">37200.000 55200.000 542,'-46.000'-69.000'0,"10.000"13.000"0,10.000 12.000 0,9.000 13.000 0,-7.000 4.000 1,-21.000-3.000 1,-22.000-3.000 3,-22.000-2.000 2,-5.000 2.000 3,13.000 9.000 7,12.000 10.000 6,13.000 10.000 6,-4.000 7.000 1,-18.000 6.000-5,-19.000 7.000-5,-18.000 6.000-4,-14.000 13.000-3,-5.000 23.000 0,-7.000 22.000 0,-5.000 22.000 0,0.000 12.000 0,10.000 3.000 1,10.000 3.000 1,9.000 4.000 1,2.000 1.000 0,-2.000 0.000 0,-3.000 0.000 0,-3.000 0.000-1,2.000 4.000-1,10.000 10.000-1,10.000 10.000-1,9.000 9.000-2,10.000 4.000-1,14.000 1.000-1,11.000-1.000-2,14.000 1.000 0,13.000-4.000-1,16.000-6.000-2,15.000-6.000 0,17.000-6.000-1,17.000-12.000 0,23.000-15.000 0,22.000-15.000 0,22.000-16.000-1,19.000-16.000 1,20.000-16.000-3,18.000-15.000-2,20.000-15.000-1,13.000-17.000-4,9.000-15.000-3,10.000-15.000-3,10.000-16.000-5,-1.000-16.000 0,-9.000-16.000 3,-10.000-15.000 2,-8.000-15.000 4,-14.000-12.000-1,-15.000-6.000-4,-15.000-6.000-3,-16.000-6.000-5,-18.000-9.000 1,-18.000-8.000 3,-19.000-10.000 4,-18.000-9.000 3,-17.000-2.000 4,-11.000 6.000 1,-14.000 7.000 3,-11.000 6.000 1,-15.000 6.000 2,-16.000 6.000-2,-15.000 7.000 1,-15.000 6.000-1,-15.000 13.000-1,-12.000 23.000-2,-13.000 22.000-2,-12.000 22.000-2,-4.000 15.000-3,7.000 9.000-2,6.000 10.000-4,7.000 10.000-3,5.000 8.000-2,7.000 10.000-3,6.000 10.000-2,7.000 9.000-2</inkml:trace>
</inkml:ink>
</file>

<file path=ppt/ink/ink1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7"/>
    </inkml:context>
    <inkml:brush xml:id="br0">
      <inkml:brushProperty name="width" value="0.0261062178760767" units="cm"/>
      <inkml:brushProperty name="height" value="0.0261062178760767" units="cm"/>
      <inkml:brushProperty name="color" value="#f2395b"/>
      <inkml:brushProperty name="ignorePressure" value="0"/>
    </inkml:brush>
  </inkml:definitions>
  <inkml:trace contextRef="#ctx0" brushRef="#br0">31250.000 53600.000 842,'-2.000'293.000'40,"-3.000"-11.000"-7,-3.000-14.000-7,-2.000-11.000-7,-1.000-14.000-5,3.000-11.000-2,3.000-14.000-4,4.000-11.000-3,1.000 11.000-6,0.000 39.000-10,0.000 36.000-11,0.000 39.000-10,0.000-12.000-3,0.000-59.000 7,0.000-60.000 7,0.000-58.000 5,0.000-36.000 1,0.000-8.000-6,0.000-10.000-5,0.000-9.000-5</inkml:trace>
</inkml:ink>
</file>

<file path=ppt/ink/ink1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8"/>
    </inkml:context>
    <inkml:brush xml:id="br0">
      <inkml:brushProperty name="width" value="0.0338058210909367" units="cm"/>
      <inkml:brushProperty name="height" value="0.0338058210909367" units="cm"/>
      <inkml:brushProperty name="color" value="#f2395b"/>
      <inkml:brushProperty name="ignorePressure" value="0"/>
    </inkml:brush>
  </inkml:definitions>
  <inkml:trace contextRef="#ctx0" brushRef="#br0">43550.000 55000.000 650,'1.000'-46.000'8,"4.000"10.000"14,3.000 10.000 16,3.000 9.000 15,7.000 7.000 3,14.000 7.000-7,11.000 6.000-8,14.000 7.000-8,5.000 7.000-7,1.000 9.000-10,-1.000 10.000-9,1.000 10.000-8,-4.000 7.000-6,-6.000 6.000-1,-6.000 7.000-2,-6.000 6.000-1,-9.000 6.000-9,-8.000 6.000-17,-10.000 7.000-17,-9.000 6.000-16,-9.000-7.000-1,-5.000-18.000 13,-7.000-19.000 15,-5.000-18.000 13,-4.000-10.000 9,0.000 0.000 3,0.000 0.000 4,0.000 0.000 5</inkml:trace>
</inkml:ink>
</file>

<file path=ppt/ink/ink1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9"/>
    </inkml:context>
    <inkml:brush xml:id="br0">
      <inkml:brushProperty name="width" value="0.0302090160548687" units="cm"/>
      <inkml:brushProperty name="height" value="0.0302090160548687" units="cm"/>
      <inkml:brushProperty name="color" value="#f2395b"/>
      <inkml:brushProperty name="ignorePressure" value="0"/>
    </inkml:brush>
  </inkml:definitions>
  <inkml:trace contextRef="#ctx0" brushRef="#br0">43250.000 56350.000 728,'-30.000'21.000'0,"-9.000"-5.000"0,-10.000-7.000 0,-8.000-5.000 0,7.000-6.000 7,25.000-3.000 15,25.000-3.000 14,25.000-2.000 15,18.000-6.000 0,14.000-6.000-12,11.000-6.000-12,14.000-6.000-13,7.000-2.000-7,3.000 3.000-1,3.000 3.000-1,4.000 4.000 0,-9.000 2.000-3,-18.000 4.000-5,-19.000 3.000-4,-18.000 3.000-4,-21.000 12.000-1,-22.000 22.000 3,-22.000 22.000 3,-21.000 23.000 2,-20.000 16.000 3,-15.000 13.000 2,-15.000 12.000 3,-16.000 13.000 2,-4.000 4.000 1,10.000-3.000-2,10.000-3.000-2,9.000-2.000 0,7.000-3.000-2,7.000 1.000-1,6.000-1.000 0,7.000 1.000 0,5.000-6.000-4,7.000-8.000-7,6.000-10.000-7,7.000-9.000-8,8.000-10.000-2,14.000-9.000 0,11.000-10.000 1,14.000-8.000 1,10.000-14.000-2,9.000-15.000-4,10.000-15.000-3,10.000-16.000-4,0.000-10.000 2,-5.000-3.000 8,-7.000-3.000 8,-5.000-2.000 9</inkml:trace>
</inkml:ink>
</file>

<file path=ppt/ink/ink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32"/>
    </inkml:context>
    <inkml:brush xml:id="br0">
      <inkml:brushProperty name="width" value="0.0466333851218224" units="cm"/>
      <inkml:brushProperty name="height" value="0.0466333851218224" units="cm"/>
      <inkml:brushProperty name="color" value="#f2395b"/>
      <inkml:brushProperty name="ignorePressure" value="0"/>
    </inkml:brush>
  </inkml:definitions>
  <inkml:trace contextRef="#ctx0" brushRef="#br0">94750.000 21000.000 471,'23.000'54.000'149,"-3.000"10.000"-33,-3.000 10.000-34,-2.000 9.000-33,-5.000 10.000-20,-2.000 14.000-6,-3.000 11.000-6,-3.000 14.000-6,-4.000 7.000-4,-3.000 3.000-4,-3.000 3.000-2,-2.000 4.000-4,-6.000-6.000-2,-6.000-11.000-1,-6.000-14.000-3,-6.000-11.000-1,-2.000-15.000-1,3.000-16.000 0,3.000-15.000 0,4.000-15.000 0,10.000-12.000 4,19.000-6.000 10,19.000-6.000 10,19.000-6.000 9,16.000-6.000 2,17.000-2.000-2,15.000-3.000-5,16.000-3.000-3,10.000-1.000-5,7.000 4.000-8,6.000 3.000-6,7.000 3.000-7,-1.000 1.000-5,-6.000 1.000-2,-6.000-1.000-3,-6.000 1.000-2,-12.000 1.000-10,-15.000 3.000-18,-15.000 3.000-19,-16.000 4.000-19</inkml:trace>
</inkml:ink>
</file>

<file path=ppt/ink/ink1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9"/>
    </inkml:context>
    <inkml:brush xml:id="br0">
      <inkml:brushProperty name="width" value="0.0316610522568226" units="cm"/>
      <inkml:brushProperty name="height" value="0.0316610522568226" units="cm"/>
      <inkml:brushProperty name="color" value="#f2395b"/>
      <inkml:brushProperty name="ignorePressure" value="0"/>
    </inkml:brush>
  </inkml:definitions>
  <inkml:trace contextRef="#ctx0" brushRef="#br0">43200.000 57100.000 694,'25.000'-27.000'3,"0.000"-3.000"3,0.000-3.000 5,0.000-2.000 4,-4.000 5.000 5,-5.000 16.000 7,-7.000 15.000 6,-5.000 17.000 7,-3.000 16.000-1,4.000 19.000-8,3.000 19.000-8,3.000 19.000-8,-1.000 12.000-5,-2.000 6.000 0,-3.000 7.000 0,-3.000 6.000 0,-2.000-1.000-7,0.000-5.000-14,0.000-7.000-12,0.000-5.000-13,0.000-9.000-6,0.000-9.000-2,0.000-10.000 0,0.000-8.000-1</inkml:trace>
</inkml:ink>
</file>

<file path=ppt/ink/ink1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9"/>
    </inkml:context>
    <inkml:brush xml:id="br0">
      <inkml:brushProperty name="width" value="0.0274974443018436" units="cm"/>
      <inkml:brushProperty name="height" value="0.0274974443018436" units="cm"/>
      <inkml:brushProperty name="color" value="#f2395b"/>
      <inkml:brushProperty name="ignorePressure" value="0"/>
    </inkml:brush>
  </inkml:definitions>
  <inkml:trace contextRef="#ctx0" brushRef="#br0">43450.000 57350.000 800,'23.000'-25.000'3,"-3.000"0.000"8,-3.000 0.000 8,-2.000 0.000 7,3.000 4.000 2,14.000 10.000-2,11.000 10.000-3,14.000 9.000-3,3.000 7.000-3,-2.000 7.000-5,-3.000 6.000-3,-3.000 7.000-3,-2.000 2.000-8,0.000 1.000-9,0.000-1.000-9,0.000 1.000-9,-2.000-3.000-5,-3.000-2.000-1,-3.000-3.000 0,-2.000-3.000-1,-6.000-4.000 1,-6.000-3.000 4,-6.000-3.000 2,-6.000-2.000 4</inkml:trace>
</inkml:ink>
</file>

<file path=ppt/ink/ink1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9"/>
    </inkml:context>
    <inkml:brush xml:id="br0">
      <inkml:brushProperty name="width" value="0.0289313346147537" units="cm"/>
      <inkml:brushProperty name="height" value="0.0289313346147537" units="cm"/>
      <inkml:brushProperty name="color" value="#f2395b"/>
      <inkml:brushProperty name="ignorePressure" value="0"/>
    </inkml:brush>
  </inkml:definitions>
  <inkml:trace contextRef="#ctx0" brushRef="#br0">44850.000 56700.000 760,'-55.000'-38.000'98,"-9.000"26.000"-26,-10.000 24.000-27,-8.000 26.000-26,-6.000 15.000-15,1.000 6.000-3,-1.000 7.000-2,1.000 6.000-2,2.000 4.000-4,7.000 4.000-5,6.000 3.000-3,7.000 3.000-4,8.000-5.000-6,14.000-12.000-8,11.000-13.000-6,14.000-12.000-8,5.000-10.000 0,1.000-6.000 7,-1.000-6.000 6,1.000-6.000 6</inkml:trace>
</inkml:ink>
</file>

<file path=ppt/ink/ink1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7:59"/>
    </inkml:context>
    <inkml:brush xml:id="br0">
      <inkml:brushProperty name="width" value="0.0442362017929554" units="cm"/>
      <inkml:brushProperty name="height" value="0.0442362017929554" units="cm"/>
      <inkml:brushProperty name="color" value="#f2395b"/>
      <inkml:brushProperty name="ignorePressure" value="0"/>
    </inkml:brush>
  </inkml:definitions>
  <inkml:trace contextRef="#ctx0" brushRef="#br0">45400.000 54950.000 497,'-2.000'-46.000'0,"-3.000"10.000"0,-3.000 10.000 0,-2.000 9.000 0,-3.000 4.000 5,1.000 1.000 9,-1.000-1.000 10,1.000 1.000 10,1.000 19.000 5,3.000 42.000 1,3.000 40.000 1,4.000 41.000-1,-1.000 23.000-1,-3.000 6.000-7,-3.000 7.000-5,-2.000 6.000-5,-3.000 3.000-4,1.000 0.000 1,-1.000 0.000 1,1.000 0.000 0,1.000 9.000-1,3.000 19.000-2,3.000 19.000-3,4.000 19.000-2,1.000 4.000-5,0.000-9.000-9,0.000-10.000-6,0.000-8.000-9,3.000-17.000-7,6.000-21.000-9,7.000-22.000-7,6.000-22.000-8,1.000-13.000-3,-3.000-3.000 2,-3.000-3.000 2,-2.000-2.000 1,-3.000-11.000 4,1.000-15.000 6,-1.000-15.000 5,1.000-16.000 7,-3.000-12.000 3,-2.000-5.000 2,-3.000-7.000 0,-3.000-5.000 2</inkml:trace>
</inkml:ink>
</file>

<file path=ppt/ink/ink1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0"/>
    </inkml:context>
    <inkml:brush xml:id="br0">
      <inkml:brushProperty name="width" value="0.0340706221759319" units="cm"/>
      <inkml:brushProperty name="height" value="0.0340706221759319" units="cm"/>
      <inkml:brushProperty name="color" value="#f2395b"/>
      <inkml:brushProperty name="ignorePressure" value="0"/>
    </inkml:brush>
  </inkml:definitions>
  <inkml:trace contextRef="#ctx0" brushRef="#br0">44750.000 56500.000 645,'7.000'-88.000'9,"17.000"26.000"18,15.000 24.000 18,16.000 26.000 18,13.000 18.000 2,14.000 13.000-13,11.000 12.000-13,14.000 13.000-14,2.000 9.000-9,-6.000 6.000-7,-6.000 7.000-4,-6.000 6.000-7,-2.000 4.000-10,3.000 4.000-14,3.000 3.000-14,4.000 3.000-14,-9.000-5.000-6,-18.000-12.000 2,-19.000-13.000 3,-18.000-12.000 3</inkml:trace>
</inkml:ink>
</file>

<file path=ppt/ink/ink1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2"/>
    </inkml:context>
    <inkml:brush xml:id="br0">
      <inkml:brushProperty name="width" value="0.0398158766329288" units="cm"/>
      <inkml:brushProperty name="height" value="0.0398158766329288" units="cm"/>
      <inkml:brushProperty name="color" value="#00bff3"/>
      <inkml:brushProperty name="ignorePressure" value="0"/>
    </inkml:brush>
  </inkml:definitions>
  <inkml:trace contextRef="#ctx0" brushRef="#br0">50850.000 55750.000 552,'12.000'-44.000'8,"26.000"13.000"14,24.000 12.000 15,26.000 13.000 16,4.000 6.000 3,-16.000 0.000-7,-15.000 0.000-6,-15.000 0.000-8,-7.000 1.000-5,3.000 4.000-6,3.000 3.000-5,4.000 3.000-6,-3.000 4.000-4,-5.000 7.000-4,-7.000 6.000-5,-5.000 7.000-5,-8.000 7.000-1,-5.000 9.000-2,-7.000 10.000-1,-5.000 10.000-1,-12.000 8.000-1,-16.000 10.000 1,-15.000 10.000 1,-15.000 9.000 0,-15.000 2.000 0,-12.000-2.000 0,-13.000-3.000 1,-12.000-3.000 0,-4.000-7.000 0,7.000-9.000 1,6.000-10.000 1,7.000-8.000 0,5.000-9.000 3,7.000-6.000 5,6.000-6.000 4,7.000-6.000 5,7.000-7.000 3,9.000-6.000-2,10.000-6.000-1,10.000-6.000-1,24.000-9.000 2,41.000-8.000 3,40.000-10.000 4,42.000-9.000 3,19.000-4.000-1,1.000 4.000-5,-1.000 3.000-6,1.000 3.000-5,-4.000 3.000-6,-6.000 3.000-5,-6.000 3.000-5,-6.000 4.000-6,-7.000 1.000-4,-6.000 0.000-5,-6.000 0.000-5,-6.000 0.000-4,-9.000 1.000-1,-8.000 4.000 4,-10.000 3.000 4,-9.000 3.000 4,-5.000-1.000-2,0.000-2.000-6,0.000-3.000-7,0.000-3.000-6,-4.000-7.000 1,-5.000-9.000 8,-7.000-10.000 9,-5.000-8.000 7</inkml:trace>
</inkml:ink>
</file>

<file path=ppt/ink/ink1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3"/>
    </inkml:context>
    <inkml:brush xml:id="br0">
      <inkml:brushProperty name="width" value="0.0441881492733955" units="cm"/>
      <inkml:brushProperty name="height" value="0.0441881492733955" units="cm"/>
      <inkml:brushProperty name="color" value="#00bff3"/>
      <inkml:brushProperty name="ignorePressure" value="0"/>
    </inkml:brush>
  </inkml:definitions>
  <inkml:trace contextRef="#ctx0" brushRef="#br0">53000.000 55600.000 497,'21.000'-29.000'2,"-5.000"-5.000"3,-7.000-7.000 2,-5.000-5.000 4,-4.000-1.000 1,0.000 6.000 1,0.000 7.000-1,0.000 6.000 0,1.000 15.000 10,4.000 26.000 16,3.000 24.000 17,3.000 26.000 18,-1.000 21.000 1,-2.000 19.000-14,-3.000 19.000-16,-3.000 19.000-15,-4.000 7.000-11,-3.000-3.000-7,-3.000-3.000-7,-2.000-2.000-7,-3.000-3.000-3,1.000 1.000 0,-1.000-1.000 0,1.000 1.000 0,1.000-7.000-6,3.000-12.000-12,3.000-13.000-13,4.000-12.000-12,-1.000-35.000-8,-3.000-56.000-2,-3.000-56.000-2,-2.000-56.000-2,-1.000-24.000 6,3.000 9.000 15,3.000 10.000 14,4.000 10.000 16,1.000 11.000 12,0.000 17.000 12,0.000 15.000 11,0.000 16.000 11,9.000 9.000 7,19.000 3.000 2,19.000 3.000 3,19.000 4.000 2,12.000 2.000-2,6.000 4.000-9,7.000 3.000-8,6.000 3.000-8,1.000 1.000-7,-3.000 1.000-5,-3.000-1.000-6,-2.000 1.000-5,-9.000 1.000-7,-12.000 3.000-9,-13.000 3.000-8,-12.000 4.000-8,-10.000-4.000-8,-6.000-9.000-7,-6.000-10.000-7,-6.000-8.000-8</inkml:trace>
</inkml:ink>
</file>

<file path=ppt/ink/ink1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3"/>
    </inkml:context>
    <inkml:brush xml:id="br0">
      <inkml:brushProperty name="width" value="0.0481485202908516" units="cm"/>
      <inkml:brushProperty name="height" value="0.0481485202908516" units="cm"/>
      <inkml:brushProperty name="color" value="#00bff3"/>
      <inkml:brushProperty name="ignorePressure" value="0"/>
    </inkml:brush>
  </inkml:definitions>
  <inkml:trace contextRef="#ctx0" brushRef="#br0">54150.000 55550.000 456,'0.000'-182.000'3,"0.000"39.000"5,0.000 36.000 5,0.000 39.000 6,0.000 47.000 11,0.000 60.000 19,0.000 60.000 19,0.000 59.000 19,0.000 34.000-1,0.000 9.000-19,0.000 10.000-19,0.000 10.000-20,0.000 11.000-12,0.000 17.000-4,0.000 15.000-5,0.000 16.000-5,0.000 4.000-9,0.000-6.000-16,0.000-6.000-16,0.000-6.000-15,0.000-15.000-7,0.000-21.000 2,0.000-22.000 3,0.000-22.000 1,0.000-29.000 4,0.000-33.000 3,0.000-35.000 4,0.000-34.000 3</inkml:trace>
</inkml:ink>
</file>

<file path=ppt/ink/ink1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3"/>
    </inkml:context>
    <inkml:brush xml:id="br0">
      <inkml:brushProperty name="width" value="0.0363134630024433" units="cm"/>
      <inkml:brushProperty name="height" value="0.0363134630024433" units="cm"/>
      <inkml:brushProperty name="color" value="#00bff3"/>
      <inkml:brushProperty name="ignorePressure" value="0"/>
    </inkml:brush>
  </inkml:definitions>
  <inkml:trace contextRef="#ctx0" brushRef="#br0">55050.000 55350.000 605,'31.000'-47.000'9,"13.000"6.000"16,12.000 7.000 17,13.000 6.000 16,15.000 4.000 3,19.000 4.000-13,19.000 3.000-13,19.000 3.000-13,4.000 1.000-7,-9.000 1.000-1,-10.000-1.000 0,-8.000 1.000-2,-11.000 1.000 0,-8.000 3.000-2,-10.000 3.000 0,-9.000 4.000-3</inkml:trace>
</inkml:ink>
</file>

<file path=ppt/ink/ink1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4"/>
    </inkml:context>
    <inkml:brush xml:id="br0">
      <inkml:brushProperty name="width" value="0.0398409478366375" units="cm"/>
      <inkml:brushProperty name="height" value="0.0398409478366375" units="cm"/>
      <inkml:brushProperty name="color" value="#00bff3"/>
      <inkml:brushProperty name="ignorePressure" value="0"/>
    </inkml:brush>
  </inkml:definitions>
  <inkml:trace contextRef="#ctx0" brushRef="#br0">56050.000 54200.000 552,'-69.000'-25.000'27,"13.000"0.000"14,12.000 0.000 14,13.000 0.000 14,9.000 7.000-1,6.000 17.000-13,7.000 15.000-15,6.000 16.000-14,3.000 21.000-8,0.000 29.000-2,0.000 28.000-2,0.000 28.000-2,0.000 23.000-5,0.000 19.000-10,0.000 19.000-8,0.000 19.000-9,0.000-6.000-8,0.000-27.000-7,0.000-28.000-6,0.000-28.000-7,-2.000-23.000-4,-3.000-15.000-3,-3.000-15.000-1,-2.000-16.000-1</inkml:trace>
</inkml:ink>
</file>

<file path=ppt/ink/ink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6:33"/>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98200.000 21600.000 333,'157.000'63.000'167,"51.000"46.000"-1,49.000 47.000 1,51.000 47.000 0</inkml:trace>
</inkml:ink>
</file>

<file path=ppt/ink/ink1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4"/>
    </inkml:context>
    <inkml:brush xml:id="br0">
      <inkml:brushProperty name="width" value="0.0444383434951305" units="cm"/>
      <inkml:brushProperty name="height" value="0.0444383434951305" units="cm"/>
      <inkml:brushProperty name="color" value="#00bff3"/>
      <inkml:brushProperty name="ignorePressure" value="0"/>
    </inkml:brush>
  </inkml:definitions>
  <inkml:trace contextRef="#ctx0" brushRef="#br0">57350.000 56300.000 495,'1.000'-25.000'48,"54.000"0.000"12,53.000 0.000 10,53.000 0.000 12,23.000 1.000-3,-6.000 4.000-16,-6.000 3.000-16,-6.000 3.000-16,-10.000 3.000-13,-12.000 3.000-12,-13.000 3.000-10,-12.000 4.000-11,-13.000 1.000-8,-12.000 0.000-6,-13.000 0.000-5,-12.000 0.000-6,-16.000 3.000-5,-19.000 6.000-8,-18.000 7.000-7,-19.000 6.000-6,-12.000-1.000 2,-2.000-5.000 12,-3.000-7.000 11,-3.000-5.000 12</inkml:trace>
</inkml:ink>
</file>

<file path=ppt/ink/ink1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5"/>
    </inkml:context>
    <inkml:brush xml:id="br0">
      <inkml:brushProperty name="width" value="0.0453458577394485" units="cm"/>
      <inkml:brushProperty name="height" value="0.0453458577394485" units="cm"/>
      <inkml:brushProperty name="color" value="#00bff3"/>
      <inkml:brushProperty name="ignorePressure" value="0"/>
    </inkml:brush>
  </inkml:definitions>
  <inkml:trace contextRef="#ctx0" brushRef="#br0">58600.000 55300.000 485,'-49.000'-71.000'4,"4.000"10.000"9,3.000 10.000 8,3.000 9.000 9,4.000 17.000 9,7.000 25.000 9,6.000 25.000 8,7.000 25.000 9,0.000 21.000-1,-2.000 20.000-11,-3.000 18.000-10,-3.000 20.000-11,-4.000 13.000-10,-3.000 9.000-6,-3.000 10.000-8,-2.000 10.000-7,-1.000 2.000-8,3.000-3.000-8,3.000-3.000-7,4.000-2.000-8,4.000-5.000-3,6.000-2.000 4,7.000-3.000 3,6.000-3.000 3,3.000-13.000-1,0.000-22.000-7,0.000-22.000-5,0.000-21.000-6,0.000-15.000-3,0.000-6.000 0,0.000-6.000 0,0.000-6.000 0</inkml:trace>
</inkml:ink>
</file>

<file path=ppt/ink/ink1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5"/>
    </inkml:context>
    <inkml:brush xml:id="br0">
      <inkml:brushProperty name="width" value="0.0404210314154625" units="cm"/>
      <inkml:brushProperty name="height" value="0.0404210314154625" units="cm"/>
      <inkml:brushProperty name="color" value="#00bff3"/>
      <inkml:brushProperty name="ignorePressure" value="0"/>
    </inkml:brush>
  </inkml:definitions>
  <inkml:trace contextRef="#ctx0" brushRef="#br0">60450.000 55300.000 544,'3.000'-68.000'7,"6.000"17.000"15,7.000 15.000 15,6.000 16.000 14,6.000 10.000 5,6.000 7.000-7,7.000 6.000-6,6.000 7.000-7,6.000 5.000-5,6.000 7.000-3,7.000 6.000-4,6.000 7.000-3,-2.000 5.000-3,-9.000 7.000-4,-10.000 6.000-4,-8.000 7.000-4,-9.000 0.000-4,-6.000-2.000-2,-6.000-3.000-4,-6.000-3.000-3,-10.000 2.000-3,-12.000 10.000-3,-13.000 10.000-1,-12.000 9.000-4,-16.000 6.000 0,-19.000 3.000 2,-18.000 3.000 1,-19.000 4.000 2,-13.000-1.000-2,-6.000-3.000-3,-6.000-3.000-4,-6.000-2.000-3,-2.000-6.000 1,3.000-6.000 5,3.000-6.000 5,4.000-6.000 5,8.000-9.000 4,17.000-8.000 6,15.000-10.000 4,16.000-9.000 4,12.000-9.000 5,9.000-5.000 2,10.000-7.000 3,10.000-5.000 4,11.000-4.000-1,17.000 0.000-2,15.000 0.000-3,16.000 0.000-3,27.000-7.000-3,42.000-11.000-2,40.000-14.000-3,41.000-11.000-4,20.000-7.000-3,0.000 0.000-5,0.000 0.000-5,0.000 0.000-5,-7.000 3.000-3,-11.000 6.000 1,-14.000 7.000 1,-11.000 6.000 0,-17.000 3.000-2,-18.000 0.000-6,-19.000 0.000-6,-18.000 0.000-5,-15.000-2.000-4,-9.000-3.000 1,-10.000-3.000-1,-8.000-2.000 0</inkml:trace>
</inkml:ink>
</file>

<file path=ppt/ink/ink1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6"/>
    </inkml:context>
    <inkml:brush xml:id="br0">
      <inkml:brushProperty name="width" value="0.0497065000236034" units="cm"/>
      <inkml:brushProperty name="height" value="0.0497065000236034" units="cm"/>
      <inkml:brushProperty name="color" value="#00bff3"/>
      <inkml:brushProperty name="ignorePressure" value="0"/>
    </inkml:brush>
  </inkml:definitions>
  <inkml:trace contextRef="#ctx0" brushRef="#br0">62500.000 55900.000 442,'20.000'-18.000'62,"-9.000"17.000"1,-10.000 15.000 2,-8.000 16.000 2,-11.000 13.000-6,-8.000 14.000-11,-10.000 11.000-11,-9.000 14.000-11,-4.000 7.000-5,4.000 3.000-1,3.000 3.000 0,3.000 4.000-1,4.000 2.000-3,7.000 4.000-6,6.000 3.000-8,7.000 3.000-5,4.000-5.000-6,3.000-12.000-3,3.000-13.000-4,4.000-12.000-3,13.000-13.000-6,26.000-12.000-7,24.000-13.000-6,26.000-12.000-8,13.000-27.000 1,4.000-41.000 9,3.000-40.000 8,3.000-40.000 9,-4.000-20.000 4,-8.000 4.000-2,-10.000 3.000 0,-9.000 3.000-2,-15.000 7.000 1,-18.000 14.000 3,-19.000 11.000 4,-18.000 14.000 2,-10.000 8.000 2,0.000 7.000 0,0.000 6.000 1,0.000 7.000-1,-4.000 4.000 5,-5.000 3.000 7,-7.000 3.000 7,-5.000 4.000 8,0.000 2.000 5,10.000 4.000 2,10.000 3.000 4,9.000 3.000 2,7.000 4.000-3,7.000 7.000-7,6.000 6.000-8,7.000 7.000-7,2.000 5.000-5,1.000 7.000 0,-1.000 6.000-1,1.000 7.000 0,1.000 7.000 0,3.000 9.000 3,3.000 10.000 2,4.000 10.000 1,-3.000 7.000 2,-5.000 6.000 1,-7.000 7.000 0,-5.000 6.000 1,-6.000 6.000-1,-3.000 6.000-2,-3.000 7.000-1,-2.000 6.000-1,-6.000 3.000-4,-6.000 0.000-3,-6.000 0.000-5,-6.000 0.000-4,-7.000 0.000-6,-6.000 0.000-5,-6.000 0.000-5,-6.000 0.000-6,-6.000-4.000-4,-2.000-5.000-3,-3.000-7.000-2,-3.000-5.000-2,-1.000-15.000 0,4.000-22.000 5,3.000-22.000 5,3.000-21.000 4,6.000-17.000 4,9.000-8.000 4,10.000-10.000 4,10.000-9.000 3,13.000-7.000 3,19.000-3.000 2,19.000-3.000 2,19.000-2.000 2,10.000-1.000 2,4.000 3.000 1,3.000 3.000 1,3.000 4.000 0,-2.000 2.000 0,-6.000 4.000-1,-6.000 3.000-3,-6.000 3.000-2,-4.000 3.000-2,1.000 3.000-3,-1.000 3.000-2,1.000 4.000-3,-4.000-1.000-2,-6.000-3.000-1,-6.000-3.000-1,-6.000-2.000 0,-7.000-1.000 0,-6.000 3.000 4,-6.000 3.000 2,-6.000 4.000 3</inkml:trace>
</inkml:ink>
</file>

<file path=ppt/ink/ink1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6"/>
    </inkml:context>
    <inkml:brush xml:id="br0">
      <inkml:brushProperty name="width" value="0.053645271807909" units="cm"/>
      <inkml:brushProperty name="height" value="0.053645271807909" units="cm"/>
      <inkml:brushProperty name="color" value="#00bff3"/>
      <inkml:brushProperty name="ignorePressure" value="0"/>
    </inkml:brush>
  </inkml:definitions>
  <inkml:trace contextRef="#ctx0" brushRef="#br0">64800.000 55700.000 410,'21.000'-113.000'8,"-5.000"26.000"5,-7.000 24.000 4,-5.000 26.000 4,-4.000 12.000 4,0.000 0.000 2,0.000 0.000 4,0.000 0.000 2,0.000 9.000 5,0.000 19.000 6,0.000 19.000 7,0.000 19.000 5,-2.000 21.000-1,-3.000 26.000-9,-3.000 24.000-7,-2.000 26.000-9,-5.000 18.000-7,-2.000 13.000-6,-3.000 12.000-6,-3.000 13.000-6,-1.000 12.000-7,4.000 13.000-6,3.000 12.000-6,3.000 13.000-7,3.000-7.000-8,3.000-24.000-9,3.000-26.000-10,4.000-24.000-10,1.000-28.000 1,0.000-27.000 11,0.000-28.000 12,0.000-28.000 11,-2.000-17.000 2,-3.000-2.000-11,-3.000-3.000-9,-2.000-3.000-10</inkml:trace>
</inkml:ink>
</file>

<file path=ppt/ink/ink1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6"/>
    </inkml:context>
    <inkml:brush xml:id="br0">
      <inkml:brushProperty name="width" value="0.0320144668221474" units="cm"/>
      <inkml:brushProperty name="height" value="0.0320144668221474" units="cm"/>
      <inkml:brushProperty name="color" value="#00bff3"/>
      <inkml:brushProperty name="ignorePressure" value="0"/>
    </inkml:brush>
  </inkml:definitions>
  <inkml:trace contextRef="#ctx0" brushRef="#br0">65550.000 54850.000 687,'1.000'-49.000'6,"4.000"4.000"12,3.000 3.000 12,3.000 3.000 13,6.000 4.000 3,9.000 7.000-6,10.000 6.000-4,10.000 7.000-6,13.000 4.000-5,19.000 3.000-6,19.000 3.000-6,19.000 4.000-7,5.000 2.000-8,-5.000 4.000-12,-7.000 3.000-12,-5.000 3.000-12,-14.000 1.000-8,-18.000 1.000-4,-19.000-1.000-6,-18.000 1.000-4</inkml:trace>
</inkml:ink>
</file>

<file path=ppt/ink/ink1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7"/>
    </inkml:context>
    <inkml:brush xml:id="br0">
      <inkml:brushProperty name="width" value="0.0414054393768311" units="cm"/>
      <inkml:brushProperty name="height" value="0.0414054393768311" units="cm"/>
      <inkml:brushProperty name="color" value="#00bff3"/>
      <inkml:brushProperty name="ignorePressure" value="0"/>
    </inkml:brush>
  </inkml:definitions>
  <inkml:trace contextRef="#ctx0" brushRef="#br0">67250.000 56000.000 531,'-19.000'-47.000'9,"13.000"6.000"17,12.000 7.000 19,13.000 6.000 17,6.000 4.000 2,0.000 4.000-13,0.000 3.000-13,0.000 3.000-13,15.000-4.000-8,32.000-8.000 0,31.000-10.000 0,32.000-9.000 0,10.000-1.000-1,-9.000 10.000 0,-10.000 10.000 0,-8.000 9.000-1,-8.000 7.000-3,-2.000 7.000-7,-3.000 6.000-7,-3.000 7.000-7,-4.000 5.000-7,-3.000 7.000-9,-3.000 6.000-8,-2.000 7.000-7,-9.000 4.000-8,-12.000 3.000-4,-13.000 3.000-5,-12.000 4.000-6,-10.000-3.000 3,-6.000-5.000 11,-6.000-7.000 9,-6.000-5.000 10</inkml:trace>
</inkml:ink>
</file>

<file path=ppt/ink/ink1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7"/>
    </inkml:context>
    <inkml:brush xml:id="br0">
      <inkml:brushProperty name="width" value="0.0385326184332371" units="cm"/>
      <inkml:brushProperty name="height" value="0.0385326184332371" units="cm"/>
      <inkml:brushProperty name="color" value="#00bff3"/>
      <inkml:brushProperty name="ignorePressure" value="0"/>
    </inkml:brush>
  </inkml:definitions>
  <inkml:trace contextRef="#ctx0" brushRef="#br0">67150.000 56650.000 570,'-69.000'-2.000'6,"13.000"-3.000"9,12.000-3.000 11,13.000-2.000 10,13.000-1.000 5,17.000 3.000 2,15.000 3.000 1,16.000 4.000 1,18.000 1.000-4,22.000 0.000-6,22.000 0.000-8,23.000 0.000-8,13.000 0.000-3,6.000 0.000-3,7.000 0.000-3,6.000 0.000-1,-2.000 0.000-5,-9.000 0.000-9,-10.000 0.000-9,-8.000 0.000-8,-6.000 4.000-8,1.000 10.000-9,-1.000 10.000-9,1.000 9.000-9,-10.000 2.000 1,-19.000-2.000 8,-18.000-3.000 10,-19.000-3.000 9,-12.000-2.000 5,-2.000 0.000-2,-3.000 0.000 1,-3.000 0.000-2</inkml:trace>
</inkml:ink>
</file>

<file path=ppt/ink/ink1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8"/>
    </inkml:context>
    <inkml:brush xml:id="br0">
      <inkml:brushProperty name="width" value="0.0365402027964592" units="cm"/>
      <inkml:brushProperty name="height" value="0.0365402027964592" units="cm"/>
      <inkml:brushProperty name="color" value="#00bff3"/>
      <inkml:brushProperty name="ignorePressure" value="0"/>
    </inkml:brush>
  </inkml:definitions>
  <inkml:trace contextRef="#ctx0" brushRef="#br0">70900.000 55150.000 602,'7.000'-44.000'8,"17.000"13.000"18,15.000 12.000 17,16.000 13.000 17,15.000 10.000 3,16.000 10.000-9,15.000 10.000-10,17.000 9.000-10,-1.000 7.000-9,-16.000 7.000-5,-15.000 6.000-7,-15.000 7.000-6,-17.000 4.000-7,-15.000 3.000-5,-15.000 3.000-8,-16.000 4.000-6,-19.000 2.000-4,-22.000 4.000-1,-22.000 3.000-2,-21.000 3.000-3,-14.000-1.000 3,-2.000-2.000 3,-3.000-3.000 4,-3.000-3.000 4,-2.000-7.000 5,0.000-9.000 3,0.000-10.000 4,0.000-8.000 4,3.000-9.000 3,6.000-6.000 2,7.000-6.000 3,6.000-6.000 1,1.000-1.000 3,-3.000 7.000 0,-3.000 6.000 2,-2.000 7.000 1,5.000-1.000 0,16.000-6.000-1,15.000-6.000-1,17.000-6.000-1,14.000-4.000 0,17.000 1.000-1,15.000-1.000-1,16.000 1.000 1,18.000-3.000-3,22.000-2.000-2,22.000-3.000-4,23.000-3.000-3,17.000-6.000-4,17.000-5.000-5,15.000-7.000-7,16.000-5.000-4,5.000-6.000-5,-2.000-3.000-1,-3.000-3.000-3,-3.000-2.000-1,-10.000-5.000-3,-16.000-2.000-1,-15.000-3.000-2,-15.000-3.000-2,-18.000 1.000 1,-19.000 6.000 3,-18.000 7.000 2,-19.000 6.000 3</inkml:trace>
</inkml:ink>
</file>

<file path=ppt/ink/ink1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8"/>
    </inkml:context>
    <inkml:brush xml:id="br0">
      <inkml:brushProperty name="width" value="0.0449327416718006" units="cm"/>
      <inkml:brushProperty name="height" value="0.0449327416718006" units="cm"/>
      <inkml:brushProperty name="color" value="#00bff3"/>
      <inkml:brushProperty name="ignorePressure" value="0"/>
    </inkml:brush>
  </inkml:definitions>
  <inkml:trace contextRef="#ctx0" brushRef="#br0">72950.000 55400.000 489,'-25.000'-58.000'17,"0.000"34.000"23,0.000 35.000 24,0.000 35.000 23,-2.000 22.000 3,-3.000 14.000-17,-3.000 11.000-18,-2.000 14.000-17,-3.000 7.000-13,1.000 3.000-10,-1.000 3.000-9,1.000 4.000-9,-1.000 1.000-7,1.000 0.000-6,-1.000 0.000-6,1.000 0.000-5,2.000-8.000-4,7.000-16.000-1,6.000-15.000-2,7.000-15.000-1,8.000-34.000-5,14.000-49.000-9,11.000-51.000-8,14.000-49.000-8,7.000-23.000 3,3.000 7.000 13,3.000 6.000 15,4.000 7.000 13,-1.000 7.000 12,-3.000 9.000 10,-3.000 10.000 9,-2.000 10.000 10,-5.000 10.000 6,-2.000 13.000 4,-3.000 12.000 3,-3.000 13.000 3,1.000 7.000 0,6.000 4.000-3,7.000 3.000-2,6.000 3.000-3,1.000 1.000-4,-3.000 1.000-6,-3.000-1.000-6,-2.000 1.000-5,-1.000 1.000-2,3.000 3.000 0,3.000 3.000 1,4.000 4.000 1,-1.000 1.000-10,-3.000 0.000-21,-3.000 0.000-22,-2.000 0.000-20,-6.000-2.000-4,-6.000-3.000 14,-6.000-3.000 14,-6.000-2.000 13</inkml:trace>
</inkml:ink>
</file>

<file path=ppt/ink/ink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49:18"/>
    </inkml:context>
    <inkml:brush xml:id="br0">
      <inkml:brushProperty name="width" value="0.0618212334811687" units="cm"/>
      <inkml:brushProperty name="height" value="0.0618212334811687" units="cm"/>
      <inkml:brushProperty name="color" value="#fed406"/>
      <inkml:brushProperty name="ignorePressure" value="0"/>
    </inkml:brush>
  </inkml:definitions>
  <inkml:trace contextRef="#ctx0" brushRef="#br0">9600.000 20850.000 355,'78.000'-2.000'51,"6.000"-3.000"-10,7.000-3.000-11,6.000-2.000-10,6.000-5.000-5,6.000-2.000-3,7.000-3.000 0,6.000-3.000-3,1.000 1.000-2,-3.000 6.000-2,-3.000 7.000-4,-2.000 6.000-3,-5.000 4.000-1,-2.000 4.000 2,-3.000 3.000-1,-3.000 3.000 2,-2.000 1.000 0,0.000 1.000 0,0.000-1.000-1,0.000 1.000 0,-4.000-1.000 0,-5.000 1.000 0,-7.000-1.000 0,-5.000 1.000 0,-6.000-3.000 0,-3.000-2.000 2,-3.000-3.000 1,-2.000-3.000 0,-5.000-1.000 2,-2.000 4.000 1,-3.000 3.000 0,-3.000 3.000 1,-4.000 1.000 0,-3.000 1.000 0,-3.000-1.000 1,-2.000 1.000 0,-1.000-3.000-1,3.000-2.000 0,3.000-3.000 0,4.000-3.000-1,5.000-4.000-1,10.000-3.000-1,10.000-3.000 0,9.000-2.000-2,7.000-5.000-1,7.000-2.000 0,6.000-3.000-1,7.000-3.000-1,0.000-1.000 0,-2.000 4.000 0,-3.000 3.000 0,-3.000 3.000-1,-4.000 3.000 1,-3.000 3.000-1,-3.000 3.000 2,-2.000 4.000-1,-5.000 2.000 2,-2.000 4.000 1,-3.000 3.000 2,-3.000 3.000 3,-6.000 1.000 0,-5.000 1.000 1,-7.000-1.000 0,-5.000 1.000 1,-3.000-1.000-1,4.000 1.000 0,3.000-1.000-1,3.000 1.000 0,3.000-3.000 0,3.000-2.000-1,3.000-3.000 0,4.000-3.000 0,4.000-2.000-1,6.000 0.000 1,7.000 0.000-1,6.000 0.000 0,4.000 1.000-1,4.000 4.000 0,3.000 3.000 0,3.000 3.000-1,-2.000 1.000 0,-6.000 1.000 0,-6.000-1.000-1,-6.000 1.000 0,-2.000-1.000 0,3.000 1.000 0,3.000-1.000-1,4.000 1.000 0,2.000-4.000 0,4.000-6.000 1,3.000-6.000 0,3.000-6.000 0,-1.000-7.000 0,-2.000-6.000-2,-3.000-6.000-2,-3.000-6.000-2,-7.000-2.000 0,-9.000 3.000 0,-10.000 3.000 1,-8.000 4.000 0,-8.000 4.000 1,-2.000 6.000 3,-3.000 7.000 1,-3.000 6.000 3,-4.000 4.000 1,-3.000 4.000 2,-3.000 3.000 1,-2.000 3.000 1,-3.000 1.000 1,1.000 1.000 0,-1.000-1.000 0,1.000 1.000 0,2.000 1.000 0,7.000 3.000 0,6.000 3.000 0,7.000 4.000-1,7.000-3.000 0,9.000-5.000-2,10.000-7.000-1,10.000-5.000-2,7.000-6.000-1,6.000-3.000-1,7.000-3.000-1,6.000-2.000-1,1.000-3.000-1,-3.000 1.000 0,-3.000-1.000 1,-2.000 1.000 0,-5.000 2.000 0,-2.000 7.000 0,-3.000 6.000-1,-3.000 7.000 0,-6.000 2.000 1,-5.000 1.000 3,-7.000-1.000 2,-5.000 1.000 4,-8.000-1.000 1,-5.000 1.000-1,-7.000-1.000-1,-5.000 1.000 1,-4.000-1.000-2,0.000 1.000-1,0.000-1.000-2,0.000 1.000-1,1.000-4.000 0,4.000-6.000-1,3.000-6.000 1,3.000-6.000 1,1.000-6.000-1,1.000-2.000-3,-1.000-3.000-1,1.000-3.000-2,-1.000-1.000-2,1.000 4.000 0,-1.000 3.000 1,1.000 3.000-1,1.000 3.000 0,3.000 3.000 1,3.000 3.000 2,4.000 4.000-1,-1.000 1.000 2,-3.000 0.000 1,-3.000 0.000 1,-2.000 0.000 1,-3.000 0.000 1,1.000 0.000 1,-1.000 0.000 2,1.000 0.000 2,-1.000 0.000-1,1.000 0.000 0,-1.000 0.000 0,1.000 0.000-2,-3.000 0.000 0,-2.000 0.000 0,-3.000 0.000 1,-3.000 0.000-1,2.000-2.000-1,10.000-3.000-3,10.000-3.000-3,9.000-2.000-3,-1.000 2.000-2,-8.000 9.000 3,-10.000 10.000 0,-9.000 10.000 2,-5.000 2.000 1,0.000-3.000 1,0.000-3.000 1,0.000-2.000 2,1.000-3.000-1,4.000 1.000 0,3.000-1.000-2,3.000 1.000-1,3.000-3.000-1,3.000-2.000-3,3.000-3.000-2,4.000-3.000-2,2.000-2.000-2,4.000 0.000 1,3.000 0.000-1,3.000 0.000 0,1.000-2.000 0,1.000-3.000 2,-1.000-3.000 0,1.000-2.000 0,1.000-1.000 2,3.000 3.000-1,3.000 3.000 2,4.000 4.000-1,4.000 1.000 1,6.000 0.000 2,7.000 0.000 1,6.000 0.000 1,4.000 0.000 1,4.000 0.000 1,3.000 0.000 0,3.000 0.000 0,1.000 0.000 1,1.000 0.000 2,-1.000 0.000 0,1.000 0.000 2,1.000-2.000 0,3.000-3.000 3,3.000-3.000 1,4.000-2.000 2,-4.000-1.000 1,-9.000 3.000 0,-10.000 3.000 1,-8.000 4.000 1,-11.000 1.000-1,-8.000 0.000 0,-10.000 0.000 0,-9.000 0.000 0,-5.000 1.000-2,0.000 4.000 0,0.000 3.000-3,0.000 3.000 0,4.000-1.000-3,10.000-2.000-1,10.000-3.000-3,9.000-3.000-3,7.000-7.000-1,7.000-9.000-2,6.000-10.000-2,7.000-8.000-1,5.000-8.000 0,7.000-2.000 0,6.000-3.000 1,7.000-3.000 1,2.000 1.000 0,1.000 6.000 2,-1.000 7.000 0,1.000 6.000 1,-3.000 6.000 1,-2.000 6.000 1,-3.000 7.000 1,-3.000 6.000 1,-6.000 6.000 1,-5.000 6.000-2,-7.000 7.000-2,-5.000 6.000 0,-9.000 4.000-1,-9.000 4.000 1,-10.000 3.000 1,-8.000 3.000 1,-9.000-1.000 1,-6.000-2.000 0,-6.000-3.000 0,-6.000-3.000 1,-1.000-4.000 0,7.000-3.000-1,6.000-3.000-1,7.000-2.000-1,5.000-5.000-2,7.000-2.000 0,6.000-3.000-3,7.000-3.000-1,10.000-2.000-1,16.000 0.000 0,15.000 0.000 0,17.000 0.000 0,11.000 0.000 0,10.000 0.000-1,10.000 0.000-1,9.000 0.000 0,-13.000 1.000 0,-34.000 4.000 0,-35.000 3.000 2,-33.000 3.000 1,-17.000-1.000-11,4.000-2.000-25,3.000-3.000-25,3.000-3.000-24</inkml:trace>
</inkml:ink>
</file>

<file path=ppt/ink/ink1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09"/>
    </inkml:context>
    <inkml:brush xml:id="br0">
      <inkml:brushProperty name="width" value="0.051487922668457" units="cm"/>
      <inkml:brushProperty name="height" value="0.051487922668457" units="cm"/>
      <inkml:brushProperty name="color" value="#00bff3"/>
      <inkml:brushProperty name="ignorePressure" value="0"/>
    </inkml:brush>
  </inkml:definitions>
  <inkml:trace contextRef="#ctx0" brushRef="#br0">73800.000 54350.000 427,'-2.000'-68.000'4,"-3.000"17.000"8,-3.000 15.000 9,-2.000 16.000 8,-3.000 16.000 8,1.000 20.000 9,-1.000 18.000 9,1.000 20.000 8,-4.000 22.000 1,-6.000 29.000-9,-6.000 28.000-7,-6.000 28.000-8,-4.000 14.000-7,1.000 0.000-7,-1.000 0.000-7,1.000 0.000-7,2.000-8.000-5,7.000-16.000-5,6.000-15.000-6,7.000-15.000-4,0.000-1.000-4,-2.000 16.000-4,-3.000 15.000-2,-3.000 17.000-3,-1.000 2.000-1,4.000-9.000 2,3.000-10.000 3,3.000-8.000 1,3.000-12.000 0,3.000-12.000-2,3.000-13.000-2,4.000-12.000-2,7.000-38.000-4,13.000-62.000-8,12.000-63.000-6,13.000-62.000-8,12.000-29.000 3,13.000 7.000 10,12.000 6.000 12,13.000 7.000 11,4.000 10.000 8,-3.000 16.000 6,-3.000 15.000 7,-2.000 17.000 6,-8.000 14.000 4,-8.000 17.000 2,-10.000 15.000 2,-9.000 16.000 1,-9.000 7.000 1,-5.000 1.000-2,-7.000-1.000-1,-5.000 1.000-1,-8.000 5.000-3,-5.000 14.000-3,-7.000 11.000-3,-5.000 14.000-4,-4.000 5.000-3,0.000 1.000-1,0.000-1.000-3,0.000 1.000-1,1.000-1.000-3,4.000 1.000-4,3.000-1.000-5,3.000 1.000-4,7.000-6.000-2,14.000-8.000 1,11.000-10.000-1,14.000-9.000 1,8.000-9.000-2,7.000-5.000-3,6.000-7.000-2,7.000-5.000-2,0.000-8.000 0,-2.000-5.000 3,-3.000-7.000 5,-3.000-5.000 3,-7.000-3.000 4,-9.000 4.000 4,-10.000 3.000 4,-8.000 3.000 4,-9.000 1.000 6,-6.000 1.000 4,-6.000-1.000 6,-6.000 1.000 5,-12.000 18.000 10,-15.000 38.000 13,-15.000 37.000 14,-16.000 38.000 13,-7.000 20.000 0,4.000 3.000-13,3.000 3.000-15,3.000 4.000-13,6.000-6.000-11,9.000-11.000-6,10.000-14.000-6,10.000-11.000-6,14.000-14.000-8,23.000-11.000-9,22.000-14.000-9,22.000-11.000-9,12.000-20.000-3,3.000-24.000 6,3.000-26.000 4,4.000-24.000 5,-1.000-18.000 4,-3.000-9.000 2,-3.000-10.000 2,-2.000-8.000 2,-3.000-4.000 2,1.000 3.000 2,-1.000 3.000 1,1.000 4.000 1,-6.000 1.000 2,-8.000 0.000 1,-10.000 0.000 2,-9.000 0.000 2,-7.000 3.000 0,-3.000 6.000-1,-3.000 7.000 0,-2.000 6.000-1,-8.000 7.000 3,-8.000 10.000 5,-10.000 10.000 5,-9.000 9.000 5,-12.000 6.000 3,-11.000 3.000-2,-14.000 3.000-2,-11.000 4.000 0,-18.000 7.000-4,-22.000 13.000-7,-22.000 12.000-6,-21.000 13.000-7,-24.000 20.000-7,-25.000 28.000-7,-25.000 28.000-9,-25.000 29.000-7,4.000 5.000-2,35.000-15.000 6,35.000-15.000 5,34.000-16.000 5,20.000-12.000 0,6.000-5.000-9,7.000-7.000-7,6.000-5.000-7</inkml:trace>
</inkml:ink>
</file>

<file path=ppt/ink/ink1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16"/>
    </inkml:context>
    <inkml:brush xml:id="br0">
      <inkml:brushProperty name="width" value="0.0412473641335964" units="cm"/>
      <inkml:brushProperty name="height" value="0.0412473641335964" units="cm"/>
      <inkml:brushProperty name="color" value="#00bff3"/>
      <inkml:brushProperty name="ignorePressure" value="0"/>
    </inkml:brush>
  </inkml:definitions>
  <inkml:trace contextRef="#ctx0" brushRef="#br0">79450.000 45150.000 533,'-2.000'-46.000'1,"-3.000"10.000"2,-3.000 10.000 3,-2.000 9.000 1,-1.000 10.000 10,3.000 14.000 14,3.000 11.000 16,4.000 14.000 15,5.000 8.000 2,10.000 7.000-12,10.000 6.000-12,9.000 7.000-11,9.000 7.000-8,9.000 9.000-2,10.000 10.000-3,10.000 10.000-3,7.000 8.000-2,6.000 10.000-2,7.000 10.000-2,6.000 9.000-2,3.000 6.000-1,0.000 3.000-2,0.000 3.000-1,0.000 4.000-3,1.000-3.000 1,4.000-5.000 0,3.000-7.000 0,3.000-5.000 1,1.000-6.000 0,1.000-3.000-2,-1.000-3.000-1,1.000-2.000-1,-3.000-6.000 0,-2.000-6.000 1,-3.000-6.000 3,-3.000-6.000 2,-4.000-7.000 0,-3.000-6.000-4,-3.000-6.000-2,-2.000-6.000-2,-8.000-4.000-3,-8.000 1.000 0,-10.000-1.000 0,-9.000 1.000-2,-7.000-4.000 1,-3.000-6.000-1,-3.000-6.000 0,-2.000-6.000-1,-5.000-6.000-1,-2.000-2.000-2,-3.000-3.000-3,-3.000-3.000-2,-12.000-2.000 4,-18.000 0.000 7,-19.000 0.000 9,-18.000 0.000 8,-17.000 4.000 5,-11.000 10.000 0,-14.000 10.000 0,-11.000 9.000 0,-3.000 7.000 0,10.000 7.000-1,10.000 6.000-2,9.000 7.000-2,2.000 4.000 0,-2.000 3.000-1,-3.000 3.000-1,-3.000 4.000 0,-4.000 7.000 0,-3.000 13.000 0,-3.000 12.000 0,-2.000 13.000 0,-6.000 13.000-2,-6.000 17.000-2,-6.000 15.000-3,-6.000 16.000-4,-4.000 16.000-3,1.000 20.000-5,-1.000 18.000-5,1.000 20.000-5,-4.000 3.000-4,-6.000-8.000 0,-6.000-10.000-1,-6.000-9.000-2,-1.000-12.000 1,7.000-11.000 2,6.000-14.000 3,7.000-11.000 1,11.000-25.000-2,20.000-33.000-6,18.000-35.000-6,20.000-34.000-5</inkml:trace>
</inkml:ink>
</file>

<file path=ppt/ink/ink1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18"/>
    </inkml:context>
    <inkml:brush xml:id="br0">
      <inkml:brushProperty name="width" value="0.0372372083365917" units="cm"/>
      <inkml:brushProperty name="height" value="0.0372372083365917" units="cm"/>
      <inkml:brushProperty name="color" value="#00bff3"/>
      <inkml:brushProperty name="ignorePressure" value="0"/>
    </inkml:brush>
  </inkml:definitions>
  <inkml:trace contextRef="#ctx0" brushRef="#br0">85500.000 45450.000 590,'71.000'3.000'132,"-5.000"6.000"-30,-7.000 7.000-31,-5.000 6.000-30,-8.000 3.000-19,-5.000 0.000-5,-7.000 0.000-6,-5.000 0.000-6,-4.000 0.000-3,0.000 0.000 0,0.000 0.000 0,0.000 0.000 0,-2.000 4.000-1,-3.000 10.000-6,-3.000 10.000-3,-2.000 9.000-4,-12.000 9.000-3,-19.000 9.000-1,-18.000 10.000-1,-19.000 10.000-1,-16.000 5.000 0,-12.000 4.000 1,-13.000 3.000 0,-12.000 3.000 1,-5.000-2.000 2,3.000-6.000 2,3.000-6.000 2,4.000-6.000 2,7.000-12.000 1,13.000-15.000 0,12.000-15.000-1,13.000-16.000 0,26.000-10.000 7,41.000-3.000 13,40.000-3.000 13,42.000-2.000 13,21.000-6.000 2,3.000-6.000-10,3.000-6.000-9,4.000-6.000-11,-3.000-2.000-7,-5.000 3.000-9,-7.000 3.000-7,-5.000 4.000-7,-6.000 1.000-7,-3.000 0.000-6,-3.000 0.000-5,-2.000 0.000-6,-6.000-4.000-1,-6.000-5.000 3,-6.000-7.000 4,-6.000-5.000 3,-10.000-4.000 4,-12.000 0.000 3,-13.000 0.000 4,-12.000 0.000 4</inkml:trace>
</inkml:ink>
</file>

<file path=ppt/ink/ink1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19"/>
    </inkml:context>
    <inkml:brush xml:id="br0">
      <inkml:brushProperty name="width" value="0.0374400094151497" units="cm"/>
      <inkml:brushProperty name="height" value="0.0374400094151497" units="cm"/>
      <inkml:brushProperty name="color" value="#00bff3"/>
      <inkml:brushProperty name="ignorePressure" value="0"/>
    </inkml:brush>
  </inkml:definitions>
  <inkml:trace contextRef="#ctx0" brushRef="#br0">87000.000 45600.000 587,'23.000'-18.000'11,"-3.000"17.000"24,-3.000 15.000 22,-2.000 16.000 22,-3.000 16.000 3,1.000 20.000-18,-1.000 18.000-19,1.000 20.000-18,-6.000 13.000-15,-8.000 9.000-11,-10.000 10.000-13,-9.000 10.000-11,-7.000 2.000-10,-3.000-3.000-7,-3.000-3.000-7,-2.000-2.000-6,-1.000-14.000-3,3.000-21.000 3,3.000-22.000 2,4.000-22.000 3,2.000-19.000 6,4.000-16.000 10,3.000-15.000 9,3.000-15.000 9</inkml:trace>
</inkml:ink>
</file>

<file path=ppt/ink/ink1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19"/>
    </inkml:context>
    <inkml:brush xml:id="br0">
      <inkml:brushProperty name="width" value="0.0327638946473598" units="cm"/>
      <inkml:brushProperty name="height" value="0.0327638946473598" units="cm"/>
      <inkml:brushProperty name="color" value="#00bff3"/>
      <inkml:brushProperty name="ignorePressure" value="0"/>
    </inkml:brush>
  </inkml:definitions>
  <inkml:trace contextRef="#ctx0" brushRef="#br0">87000.000 46150.000 671,'53.000'-47.000'-33,"6.000"6.000"28,7.000 7.000 29,6.000 6.000 30,3.000 4.000 8,0.000 4.000-10,0.000 3.000-10,0.000 3.000-11,-2.000 3.000-5,-3.000 3.000-3,-3.000 3.000-1,-2.000 4.000-2,-5.000 2.000-9,-2.000 4.000-19,-3.000 3.000-18,-3.000 3.000-17,-4.000 3.000-9,-3.000 3.000 1,-3.000 3.000 0,-2.000 4.000 1</inkml:trace>
</inkml:ink>
</file>

<file path=ppt/ink/ink1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19"/>
    </inkml:context>
    <inkml:brush xml:id="br0">
      <inkml:brushProperty name="width" value="0.0368505381047726" units="cm"/>
      <inkml:brushProperty name="height" value="0.0368505381047726" units="cm"/>
      <inkml:brushProperty name="color" value="#00bff3"/>
      <inkml:brushProperty name="ignorePressure" value="0"/>
    </inkml:brush>
  </inkml:definitions>
  <inkml:trace contextRef="#ctx0" brushRef="#br0">88450.000 45050.000 597,'-2.000'165.000'151,"-3.000"-18.000"-39,-3.000-19.000-39,-2.000-18.000-39,-3.000-4.000-21,1.000 13.000-4,-1.000 12.000-2,1.000 13.000-4,-1.000 7.000-7,1.000 4.000-12,-1.000 3.000-12,1.000 3.000-13,1.000-7.000-6,3.000-15.000-2,3.000-15.000-3,4.000-16.000-1,4.000-19.000 1,6.000-22.000 7,7.000-22.000 6,6.000-21.000 7</inkml:trace>
</inkml:ink>
</file>

<file path=ppt/ink/ink1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0"/>
    </inkml:context>
    <inkml:brush xml:id="br0">
      <inkml:brushProperty name="width" value="0.0392520762979984" units="cm"/>
      <inkml:brushProperty name="height" value="0.0392520762979984" units="cm"/>
      <inkml:brushProperty name="color" value="#00bff3"/>
      <inkml:brushProperty name="ignorePressure" value="0"/>
    </inkml:brush>
  </inkml:definitions>
  <inkml:trace contextRef="#ctx0" brushRef="#br0">90000.000 45400.000 560,'-4.000'-41.000'7,"-5.000"19.000"16,-7.000 19.000 14,-5.000 19.000 15,-9.000 13.000 2,-9.000 10.000-11,-10.000 10.000-11,-8.000 9.000-12,-3.000 4.000-6,7.000 1.000-2,6.000-1.000-1,7.000 1.000-3,-3.000 5.000 0,-8.000 14.000 0,-10.000 11.000 0,-9.000 14.000 0,2.000 3.000-2,17.000-2.000-2,15.000-3.000-3,16.000-3.000-2,9.000-9.000-5,3.000-11.000-4,3.000-14.000-5,4.000-11.000-5,5.000-11.000-3,10.000-5.000-2,10.000-7.000-1,9.000-5.000-2,12.000-11.000 0,16.000-11.000 2,15.000-14.000 1,17.000-11.000 3,11.000-20.000 1,10.000-24.000 3,10.000-26.000 3,9.000-24.000 2,-1.000-13.000 2,-8.000 0.000 3,-10.000 0.000 1,-9.000 0.000 2,-15.000 10.000 4,-18.000 23.000 5,-19.000 22.000 7,-18.000 22.000 5,-15.000 19.000 9,-9.000 20.000 11,-10.000 18.000 11,-8.000 20.000 11,-14.000 25.000 1,-15.000 35.000-11,-15.000 35.000-9,-16.000 34.000-11,-1.000 10.000-7,17.000-11.000-4,15.000-14.000-5,16.000-11.000-5,9.000-14.000-2,3.000-11.000-2,3.000-14.000-2,4.000-11.000-1,8.000-14.000-3,17.000-11.000-7,15.000-14.000-6,16.000-11.000-5,9.000-18.000-5,3.000-22.000 1,3.000-22.000-1,4.000-21.000-1,1.000-23.000 1,0.000-21.000 1,0.000-22.000 2,0.000-22.000 2,-4.000-13.000 2,-5.000-3.000 2,-7.000-3.000 3,-5.000-2.000 1,-9.000 5.000 2,-9.000 16.000 0,-10.000 15.000-1,-8.000 17.000 1,-8.000 14.000 3,-2.000 17.000 7,-3.000 15.000 6,-3.000 16.000 7,-7.000 12.000 4,-9.000 9.000-1,-10.000 10.000 1,-8.000 10.000 1,-11.000 7.000-5,-8.000 6.000-8,-10.000 7.000-7,-9.000 6.000-9,-2.000 7.000-6,6.000 10.000-5,7.000 10.000-5,6.000 9.000-5,7.000-1.000-2,10.000-8.000 4,10.000-10.000 3,9.000-9.000 3</inkml:trace>
</inkml:ink>
</file>

<file path=ppt/ink/ink1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0"/>
    </inkml:context>
    <inkml:brush xml:id="br0">
      <inkml:brushProperty name="width" value="0.0420656204223633" units="cm"/>
      <inkml:brushProperty name="height" value="0.0420656204223633" units="cm"/>
      <inkml:brushProperty name="color" value="#00bff3"/>
      <inkml:brushProperty name="ignorePressure" value="0"/>
    </inkml:brush>
  </inkml:definitions>
  <inkml:trace contextRef="#ctx0" brushRef="#br0">91450.000 46150.000 522,'68.000'-2.000'0,"-11.000"-3.000"0,-14.000-3.000 0,-11.000-2.000 0,-7.000-1.000 6,0.000 3.000 12,0.000 3.000 11,0.000 4.000 12,-2.000 7.000 4,-3.000 13.000-5,-3.000 12.000-4,-2.000 13.000-5,-6.000 13.000-5,-6.000 17.000-6,-6.000 15.000-7,-6.000 16.000-6,-6.000 7.000-5,-2.000 1.000-2,-3.000-1.000-3,-3.000 1.000-2,1.000-6.000-2,6.000-8.000 0,7.000-10.000-2,6.000-9.000 0,4.000-9.000 0,4.000-5.000 1,3.000-7.000 1,3.000-5.000 2,7.000-4.000 1,14.000 0.000 2,11.000 0.000 2,14.000 0.000 1,3.000 0.000 3,-2.000 0.000 1,-3.000 0.000 2,-3.000 0.000 1,-4.000 0.000 3,-3.000 0.000 2,-3.000 0.000 4,-2.000 0.000 2,-8.000 1.000 2,-8.000 4.000-2,-10.000 3.000-2,-9.000 3.000 0,-12.000 3.000-2,-11.000 3.000 0,-14.000 3.000-1,-11.000 4.000 1,-12.000 4.000-4,-9.000 6.000-4,-10.000 7.000-4,-8.000 6.000-6,-8.000 1.000-6,-2.000-3.000-10,-3.000-3.000-9,-3.000-2.000-10,5.000-9.000-10,17.000-12.000-10,15.000-13.000-11,16.000-12.000-10</inkml:trace>
</inkml:ink>
</file>

<file path=ppt/ink/ink1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1"/>
    </inkml:context>
    <inkml:brush xml:id="br0">
      <inkml:brushProperty name="width" value="0.0382664389908314" units="cm"/>
      <inkml:brushProperty name="height" value="0.0382664389908314" units="cm"/>
      <inkml:brushProperty name="color" value="#00bff3"/>
      <inkml:brushProperty name="ignorePressure" value="0"/>
    </inkml:brush>
  </inkml:definitions>
  <inkml:trace contextRef="#ctx0" brushRef="#br0">92500.000 45400.000 574,'62.000'-24.000'157,"26.000"4.000"-40,24.000 3.000-38,26.000 3.000-39,7.000 1.000-22,-9.000 1.000-8,-10.000-1.000-5,-8.000 1.000-8,-11.000 1.000-5,-8.000 3.000-2,-10.000 3.000-4,-9.000 4.000-2,-10.000 1.000-2,-9.000 0.000 2,-10.000 0.000 1,-8.000 0.000 1,-11.000 4.000-9,-8.000 10.000-17,-10.000 10.000-18,-9.000 9.000-18</inkml:trace>
</inkml:ink>
</file>

<file path=ppt/ink/ink1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2"/>
    </inkml:context>
    <inkml:brush xml:id="br0">
      <inkml:brushProperty name="width" value="0.0398358218371868" units="cm"/>
      <inkml:brushProperty name="height" value="0.0398358218371868" units="cm"/>
      <inkml:brushProperty name="color" value="#00bff3"/>
      <inkml:brushProperty name="ignorePressure" value="0"/>
    </inkml:brush>
  </inkml:definitions>
  <inkml:trace contextRef="#ctx0" brushRef="#br0">93150.000 46700.000 552,'212.000'-22.000'163,"-24.000"6.000"-41,-26.000 7.000-39,-24.000 6.000-41,-15.000 3.000-23,-3.000 0.000-7,-3.000 0.000-5,-2.000 0.000-8,-5.000 1.000-5,-2.000 4.000-7,-3.000 3.000-5,-3.000 3.000-7,-7.000 1.000-5,-9.000 1.000-5,-10.000-1.000-6,-8.000 1.000-4,-11.000-3.000-2,-8.000-2.000 5,-10.000-3.000 3,-9.000-3.000 4</inkml:trace>
</inkml:ink>
</file>

<file path=ppt/ink/ink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49:20"/>
    </inkml:context>
    <inkml:brush xml:id="br0">
      <inkml:brushProperty name="width" value="0.0573988519608974" units="cm"/>
      <inkml:brushProperty name="height" value="0.0573988519608974" units="cm"/>
      <inkml:brushProperty name="color" value="#fed406"/>
      <inkml:brushProperty name="ignorePressure" value="0"/>
    </inkml:brush>
  </inkml:definitions>
  <inkml:trace contextRef="#ctx0" brushRef="#br0">40300.000 20800.000 383,'-60.000'-7.000'0,"-18.000"-11.000"0,-19.000-14.000 0,-18.000-11.000 0,2.000-1.000 1,26.000 13.000 3,24.000 12.000 2,26.000 13.000 3,12.000 4.000 3,0.000-3.000 1,0.000-3.000 1,0.000-2.000 2,10.000 3.000 2,23.000 14.000 2,22.000 11.000 1,22.000 14.000 3,18.000 5.000-1,16.000 1.000-3,15.000-1.000-1,17.000 1.000-3,10.000-3.000-2,6.000-2.000 0,7.000-3.000 0,6.000-3.000-1,9.000-6.000-1,13.000-5.000 0,12.000-7.000-1,13.000-5.000-1,13.000-4.000 1,17.000 0.000 0,15.000 0.000 0,16.000 0.000 1,9.000 0.000-1,3.000 0.000-1,3.000 0.000 0,4.000 0.000-1,18.000-7.000-1,34.000-11.000 0,35.000-14.000 1,35.000-11.000 0,13.000-9.000 1,-6.000-3.000 1,-6.000-3.000 1,-6.000-2.000 2,-4.000-3.000-1,1.000 1.000-1,-1.000-1.000-3,1.000 1.000-2,-7.000 5.000-1,-12.000 14.000-2,-13.000 11.000-1,-12.000 14.000-1,-19.000 10.000 0,-25.000 9.000 0,-25.000 10.000 0,-25.000 10.000 1,-22.000 7.000-1,-19.000 6.000-1,-18.000 7.000-1,-19.000 6.000-1,-15.000 3.000-1,-8.000 0.000 0,-10.000 0.000 0,-9.000 0.000 0,-9.000-2.000 0,-5.000-3.000 1,-7.000-3.000 1,-5.000-2.000 1,-1.000-5.000 1,6.000-2.000-1,7.000-3.000 0,6.000-3.000-1,4.000-6.000 1,4.000-5.000-1,3.000-7.000 1,3.000-5.000 0,6.000-4.000 0,9.000 0.000 0,10.000 0.000 0,10.000 0.000 0,10.000 1.000-1,13.000 4.000 0,12.000 3.000 1,13.000 3.000-1,13.000-1.000 1,17.000-2.000-1,15.000-3.000 0,16.000-3.000-1,7.000-2.000 0,1.000 0.000-1,-1.000 0.000 0,1.000 0.000-1,-1.000 0.000 0,1.000 0.000 0,-1.000 0.000-1,1.000 0.000 1,-1.000 0.000-1,1.000 0.000 2,-1.000 0.000 2,1.000 0.000 0,-3.000-2.000 2,-2.000-3.000 0,-3.000-3.000 1,-3.000-2.000 0,-2.000-1.000 0,0.000 3.000 1,0.000 3.000-1,0.000 4.000 1,1.000 1.000-1,4.000 0.000 1,3.000 0.000-1,3.000 0.000 0,4.000-2.000-1,7.000-3.000 0,6.000-3.000-1,7.000-2.000-1,11.000-6.000 0,20.000-6.000-1,18.000-6.000 0,20.000-6.000-1,8.000-4.000 1,1.000 1.000 0,-1.000-1.000 0,1.000 1.000 1,-7.000 1.000 0,-12.000 3.000 0,-13.000 3.000 0,-12.000 4.000 0,-18.000 4.000 0,-21.000 6.000 1,-22.000 7.000 1,-22.000 6.000 0,-18.000 4.000 1,-11.000 4.000 2,-14.000 3.000 0,-11.000 3.000 2,-9.000 3.000-1,-3.000 3.000-2,-3.000 3.000-2,-2.000 4.000-1,2.000 2.000-2,9.000 4.000-1,10.000 3.000 0,10.000 3.000 0,4.000-2.000-1,0.000-6.000 1,0.000-6.000 0,0.000-6.000 0,0.000-6.000 1,0.000-2.000 0,0.000-3.000 1,0.000-3.000 1,-5.000-2.000-1,-9.000 0.000 1,-10.000 0.000-1,-8.000 0.000 0,-9.000 1.000 0,-6.000 4.000 2,-6.000 3.000 0,-6.000 3.000 1,-6.000 1.000-1,-2.000 1.000-3,-3.000-1.000-2,-3.000 1.000-3,-4.000-3.000-4,-3.000-2.000-6,-3.000-3.000-4,-2.000-3.000-5,-9.000-1.000-6,-12.000 4.000-4,-13.000 3.000-4,-12.000 3.000-5,-13.000-1.000-6,-12.000-2.000-8,-13.000-3.000-7,-12.000-3.000-7</inkml:trace>
</inkml:ink>
</file>

<file path=ppt/ink/ink1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2"/>
    </inkml:context>
    <inkml:brush xml:id="br0">
      <inkml:brushProperty name="width" value="0.0366585403680801" units="cm"/>
      <inkml:brushProperty name="height" value="0.0366585403680801" units="cm"/>
      <inkml:brushProperty name="color" value="#00bff3"/>
      <inkml:brushProperty name="ignorePressure" value="0"/>
    </inkml:brush>
  </inkml:definitions>
  <inkml:trace contextRef="#ctx0" brushRef="#br0">94250.000 45900.000 600,'-68.000'15.000'11,"17.000"32.000"23,15.000 31.000 22,16.000 32.000 23,4.000 18.000 2,-6.000 6.000-18,-6.000 7.000-20,-6.000 6.000-19,-2.000-1.000-16,3.000-5.000-14,3.000-7.000-14,4.000-5.000-15,4.000-8.000-7,6.000-5.000-4,7.000-7.000-2,6.000-5.000-3,3.000-14.000 0,0.000-18.000 4,0.000-19.000 4,0.000-18.000 3</inkml:trace>
</inkml:ink>
</file>

<file path=ppt/ink/ink1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2"/>
    </inkml:context>
    <inkml:brush xml:id="br0">
      <inkml:brushProperty name="width" value="0.038935549557209" units="cm"/>
      <inkml:brushProperty name="height" value="0.038935549557209" units="cm"/>
      <inkml:brushProperty name="color" value="#00bff3"/>
      <inkml:brushProperty name="ignorePressure" value="0"/>
    </inkml:brush>
  </inkml:definitions>
  <inkml:trace contextRef="#ctx0" brushRef="#br0">95950.000 45800.000 565,'46.000'-24.000'3,"-5.000"4.000"8,-7.000 3.000 7,-5.000 3.000 8,-1.000 3.000 2,6.000 3.000-1,7.000 3.000-2,6.000 4.000-2,4.000 1.000 0,4.000 0.000 0,3.000 0.000 1,3.000 0.000 1,3.000 1.000 0,3.000 4.000 1,3.000 3.000 2,4.000 3.000 0,-3.000 6.000-2,-5.000 9.000-6,-7.000 10.000-6,-5.000 10.000-6,-9.000 5.000-5,-9.000 4.000-3,-10.000 3.000-3,-8.000 3.000-5,-17.000 10.000-2,-21.000 20.000-2,-22.000 18.000-3,-22.000 20.000-2,-19.000 8.000-3,-16.000 1.000-2,-15.000-1.000-3,-15.000 1.000-2,-9.000-9.000-1,1.000-15.000 2,-1.000-15.000 2,1.000-16.000 3,5.000-15.000 4,14.000-11.000 8,11.000-14.000 9,14.000-11.000 7,10.000-11.000 5,9.000-5.000 0,10.000-7.000 1,10.000-5.000 0,24.000-8.000 1,41.000-5.000 4,40.000-7.000 3,42.000-5.000 3,24.000-6.000-1,9.000-3.000-3,10.000-3.000-5,10.000-2.000-3,0.000-1.000-6,-5.000 3.000-5,-7.000 3.000-7,-5.000 4.000-5,-8.000 2.000-8,-5.000 4.000-10,-7.000 3.000-9,-5.000 3.000-9,-12.000-1.000-2,-16.000-2.000 6,-15.000-3.000 6,-15.000-3.000 6,-11.000-2.000 4,-2.000 0.000-1,-3.000 0.000 1,-3.000 0.000 0</inkml:trace>
</inkml:ink>
</file>

<file path=ppt/ink/ink1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2"/>
    </inkml:context>
    <inkml:brush xml:id="br0">
      <inkml:brushProperty name="width" value="0.0450422279536724" units="cm"/>
      <inkml:brushProperty name="height" value="0.0450422279536724" units="cm"/>
      <inkml:brushProperty name="color" value="#00bff3"/>
      <inkml:brushProperty name="ignorePressure" value="0"/>
    </inkml:brush>
  </inkml:definitions>
  <inkml:trace contextRef="#ctx0" brushRef="#br0">97650.000 45950.000 488,'0.000'-36.000'42,"0.000"28.000"13,0.000 28.000 11,0.000 29.000 13,-2.000 21.000-1,-3.000 16.000-16,-3.000 15.000-14,-2.000 17.000-16,-5.000 5.000-10,-2.000-3.000-7,-3.000-3.000-5,-3.000-2.000-7,-2.000-6.000-7,0.000-6.000-8,0.000-6.000-6,0.000-6.000-7,0.000-9.000-7,0.000-8.000-6,0.000-10.000-5,0.000-9.000-5</inkml:trace>
</inkml:ink>
</file>

<file path=ppt/ink/ink1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3"/>
    </inkml:context>
    <inkml:brush xml:id="br0">
      <inkml:brushProperty name="width" value="0.0316272005438805" units="cm"/>
      <inkml:brushProperty name="height" value="0.0316272005438805" units="cm"/>
      <inkml:brushProperty name="color" value="#00bff3"/>
      <inkml:brushProperty name="ignorePressure" value="0"/>
    </inkml:brush>
  </inkml:definitions>
  <inkml:trace contextRef="#ctx0" brushRef="#br0">97400.000 47150.000 695,'68.000'-179.000'-31,"-11.000"45.000"14,-14.000 43.000 16,-11.000 45.000 15,-6.000 21.000 12,4.000 0.000 8,3.000 0.000 7,3.000 0.000 9,3.000 1.000 0,3.000 4.000-8,3.000 3.000-8,4.000 3.000-7,1.000 1.000-8,0.000 1.000-7,0.000-1.000-8,0.000 1.000-6,-4.000 1.000-5,-5.000 3.000-3,-7.000 3.000-2,-5.000 4.000-4</inkml:trace>
</inkml:ink>
</file>

<file path=ppt/ink/ink1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3"/>
    </inkml:context>
    <inkml:brush xml:id="br0">
      <inkml:brushProperty name="width" value="0.0518241636455059" units="cm"/>
      <inkml:brushProperty name="height" value="0.0518241636455059" units="cm"/>
      <inkml:brushProperty name="color" value="#00bff3"/>
      <inkml:brushProperty name="ignorePressure" value="0"/>
    </inkml:brush>
  </inkml:definitions>
  <inkml:trace contextRef="#ctx0" brushRef="#br0">98450.000 45350.000 424,'1.000'-69.000'2,"4.000"13.000"5,3.000 12.000 3,3.000 13.000 5,-1.000 12.000 10,-2.000 13.000 15,-3.000 12.000 16,-3.000 13.000 15,-4.000 16.000 2,-3.000 23.000-13,-3.000 22.000-11,-2.000 22.000-13,-3.000 21.000-8,1.000 22.000-3,-1.000 22.000-5,1.000 23.000-4,-3.000 14.000-2,-2.000 10.000-2,-3.000 10.000-3,-3.000 9.000-2,-1.000-2.000-7,4.000-12.000-12,3.000-13.000-14,3.000-12.000-12,1.000-12.000-8,1.000-8.000-1,-1.000-10.000-2,1.000-9.000-1,1.000-20.000 3,3.000-27.000 8,3.000-28.000 8,4.000-28.000 8,-1.000-17.000 1,-3.000-2.000-7,-3.000-3.000-7,-2.000-3.000-7</inkml:trace>
</inkml:ink>
</file>

<file path=ppt/ink/ink1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3"/>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99500.000 45050.000 999,'31.000'-46.000'-2,"13.000"10.000"-4,12.000 10.000-4,13.000 9.000-4,-2.000 4.000-2,-16.000 1.000-3,-15.000-1.000 0,-15.000 1.000-2,2.000 1.000-1,22.000 3.000 2,22.000 3.000 0,23.000 4.000 2,6.000 2.000 1,-5.000 4.000 5,-7.000 3.000 2,-5.000 3.000 5,-9.000 1.000 2,-9.000 1.000 0,-10.000-1.000 1,-8.000 1.000 1</inkml:trace>
</inkml:ink>
</file>

<file path=ppt/ink/ink1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3"/>
    </inkml:context>
    <inkml:brush xml:id="br0">
      <inkml:brushProperty name="width" value="0.0290275681763887" units="cm"/>
      <inkml:brushProperty name="height" value="0.0290275681763887" units="cm"/>
      <inkml:brushProperty name="color" value="#00bff3"/>
      <inkml:brushProperty name="ignorePressure" value="0"/>
    </inkml:brush>
  </inkml:definitions>
  <inkml:trace contextRef="#ctx0" brushRef="#br0">100150.000 44050.000 757,'-46.000'-25.000'0,"10.000"0.000"0,10.000 0.000 0,9.000 0.000 0,4.000 1.000-2,1.000 4.000-3,-1.000 3.000-5,1.000 3.000-3,1.000 17.000 9,3.000 31.000 21,3.000 32.000 22,4.000 31.000 22,1.000 20.000 2,0.000 9.000-15,0.000 10.000-16,0.000 10.000-16,1.000 8.000-16,4.000 10.000-18,3.000 10.000-17,3.000 9.000-17,-2.000-12.000-5,-6.000-30.000 10,-6.000-32.000 10,-6.000-30.000 10,-2.000-19.000 5,3.000-2.000-1,3.000-3.000 2,4.000-3.000-1</inkml:trace>
</inkml:ink>
</file>

<file path=ppt/ink/ink1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4"/>
    </inkml:context>
    <inkml:brush xml:id="br0">
      <inkml:brushProperty name="width" value="0.0282111000269651" units="cm"/>
      <inkml:brushProperty name="height" value="0.0282111000269651" units="cm"/>
      <inkml:brushProperty name="color" value="#00bff3"/>
      <inkml:brushProperty name="ignorePressure" value="0"/>
    </inkml:brush>
  </inkml:definitions>
  <inkml:trace contextRef="#ctx0" brushRef="#br0">99150.000 47250.000 779,'-36.000'-47.000'4,"28.000"6.000"7,28.000 7.000 8,29.000 6.000 7,22.000 4.000 2,20.000 4.000-4,18.000 3.000-4,20.000 3.000-5,6.000 1.000 0,-2.000 1.000 1,-3.000-1.000 0,-3.000 1.000 3,-7.000 1.000-11,-9.000 3.000-23,-10.000 3.000-21,-8.000 4.000-22,-12.000 2.000-6,-12.000 4.000 8,-13.000 3.000 10,-12.000 3.000 9,-10.000 1.000 8,-6.000 1.000 6,-6.000-1.000 7,-6.000 1.000 6</inkml:trace>
</inkml:ink>
</file>

<file path=ppt/ink/ink1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4"/>
    </inkml:context>
    <inkml:brush xml:id="br0">
      <inkml:brushProperty name="width" value="0.0312148313969374" units="cm"/>
      <inkml:brushProperty name="height" value="0.0312148313969374" units="cm"/>
      <inkml:brushProperty name="color" value="#00bff3"/>
      <inkml:brushProperty name="ignorePressure" value="0"/>
    </inkml:brush>
  </inkml:definitions>
  <inkml:trace contextRef="#ctx0" brushRef="#br0">100300.000 46050.000 704,'-47.000'-2.000'-3,"6.000"-3.000"-8,7.000-3.000-7,6.000-2.000-7,4.000 6.000 9,4.000 20.000 26,3.000 18.000 26,3.000 20.000 26,3.000 19.000 6,3.000 22.000-10,3.000 22.000-11,4.000 23.000-10,1.000 13.000-11,0.000 6.000-9,0.000 7.000-9,0.000 6.000-10,-2.000-1.000-13,-3.000-5.000-16,-3.000-7.000-16,-2.000-5.000-17,-3.000-19.000-3,1.000-27.000 13,-1.000-28.000 11,1.000-28.000 13,1.000-15.000 7,3.000 1.000 2,3.000-1.000 4,4.000 1.000 3</inkml:trace>
</inkml:ink>
</file>

<file path=ppt/ink/ink1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5"/>
    </inkml:context>
    <inkml:brush xml:id="br0">
      <inkml:brushProperty name="width" value="0.0380222909152508" units="cm"/>
      <inkml:brushProperty name="height" value="0.0380222909152508" units="cm"/>
      <inkml:brushProperty name="color" value="#00bff3"/>
      <inkml:brushProperty name="ignorePressure" value="0"/>
    </inkml:brush>
  </inkml:definitions>
  <inkml:trace contextRef="#ctx0" brushRef="#br0">101700.000 45750.000 578,'26.000'-24.000'-2,"4.000"4.000"-5,3.000 3.000-5,3.000 3.000-5,3.000 3.000 0,3.000 3.000 1,3.000 3.000 3,4.000 4.000 3,2.000 4.000 5,4.000 6.000 10,3.000 7.000 9,3.000 6.000 9,-4.000 7.000 5,-8.000 10.000 0,-10.000 10.000 0,-9.000 9.000 0,-9.000 7.000-3,-5.000 7.000-6,-7.000 6.000-7,-5.000 7.000-6,-14.000 5.000-3,-18.000 7.000 2,-19.000 6.000 0,-18.000 7.000 2,-12.000 0.000 0,-3.000-2.000-1,-3.000-3.000-1,-2.000-3.000-2,2.000-9.000 2,9.000-11.000 1,10.000-14.000 4,10.000-11.000 1,8.000-11.000 2,10.000-5.000-1,10.000-7.000 0,9.000-5.000-1,15.000-6.000-2,22.000-3.000-4,22.000-3.000-5,23.000-2.000-4,17.000-11.000-5,17.000-15.000-5,15.000-15.000-6,16.000-16.000-5,5.000-12.000-2,-2.000-5.000 0,-3.000-7.000 2,-3.000-5.000 0,-7.000-3.000 2,-9.000 4.000 1,-10.000 3.000 1,-8.000 3.000 2,-8.000-1.000 2,-2.000-2.000 3,-3.000-3.000 2,-3.000-3.000 2,-9.000-1.000 2,-11.000 4.000 1,-14.000 3.000 1,-11.000 3.000 1,-11.000 4.000 1,-5.000 7.000-1,-7.000 6.000 1,-5.000 7.000 0,-4.000 4.000 1,0.000 3.000 5,0.000 3.000 3,0.000 4.000 3,-4.000 2.000 4,-5.000 4.000 2,-7.000 3.000 1,-5.000 3.000 3,-6.000 3.000 1,-3.000 3.000 2,-3.000 3.000 1,-2.000 4.000 2,-1.000 1.000 0,3.000 0.000-1,3.000 0.000 0,4.000 0.000-1,1.000 0.000-4,0.000 0.000-9,0.000 0.000-8,0.000 0.000-9,0.000-4.000-3,0.000-5.000 3,0.000-7.000 3,0.000-5.000 3,0.000-3.000 3,0.000 4.000 3,0.000 3.000 3,0.000 3.000 2,0.000 3.000 2,0.000 3.000 1,0.000 3.000 0,0.000 4.000 1,1.000 4.000 0,4.000 6.000 1,3.000 7.000 0,3.000 6.000 1,-1.000 6.000 0,-2.000 6.000-1,-3.000 7.000-1,-3.000 6.000 0,-1.000 6.000 0,4.000 6.000-1,3.000 7.000 1,3.000 6.000 0,3.000 6.000 0,3.000 6.000-2,3.000 7.000-2,4.000 6.000-1,5.000 1.000-2,10.000-3.000-2,10.000-3.000-2,9.000-2.000-3,6.000-5.000-4,3.000-2.000-5,3.000-3.000-5,4.000-3.000-6,4.000-4.000-2,6.000-3.000-3,7.000-3.000-2,6.000-2.000-1,-1.000-9.000-4,-5.000-12.000-7,-7.000-13.000-6,-5.000-12.000-6,-6.000-5.000 1,-3.000 3.000 7,-3.000 3.000 8,-2.000 4.000 8</inkml:trace>
</inkml:ink>
</file>

<file path=ppt/ink/ink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46"/>
    </inkml:context>
    <inkml:brush xml:id="br0">
      <inkml:brushProperty name="width" value="0.0374982580542564" units="cm"/>
      <inkml:brushProperty name="height" value="0.0374982580542564" units="cm"/>
      <inkml:brushProperty name="color" value="#f2395b"/>
      <inkml:brushProperty name="ignorePressure" value="0"/>
    </inkml:brush>
  </inkml:definitions>
  <inkml:trace contextRef="#ctx0" brushRef="#br0">75050.000 2850.000 586,'-47.000'143.000'139,"6.000"-11.000"-33,7.000-14.000-34,6.000-11.000-33,3.000-6.000-19,0.000 4.000-4,0.000 3.000-4,0.000 3.000-6,0.000-1.000-2,0.000-2.000-5,0.000-3.000-2,0.000-3.000-4,-2.000-6.000-3,-3.000-5.000-5,-3.000-7.000-6,-2.000-5.000-4,2.000-9.000-3,9.000-9.000-1,10.000-10.000-3,10.000-8.000-1,4.000-15.000-2,0.000-19.000-4,0.000-18.000-3,0.000-19.000-3,1.000-10.000 1,4.000 1.000 7,3.000-1.000 7,3.000 1.000 7</inkml:trace>
</inkml:ink>
</file>

<file path=ppt/ink/ink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4:40"/>
    </inkml:context>
    <inkml:brush xml:id="br0">
      <inkml:brushProperty name="width" value="0.06087626516819" units="cm"/>
      <inkml:brushProperty name="height" value="0.06087626516819" units="cm"/>
      <inkml:brushProperty name="color" value="#f2395b"/>
      <inkml:brushProperty name="ignorePressure" value="0"/>
    </inkml:brush>
  </inkml:definitions>
  <inkml:trace contextRef="#ctx0" brushRef="#br0">5450.000 26250.000 361,'-105.000'-18.000'9,"41.000"17.000"19,40.000 15.000 18,42.000 16.000 18,21.000 9.000 3,3.000 3.000-12,3.000 3.000-12,4.000 4.000-13,2.000 7.000-7,4.000 13.000-3,3.000 12.000-3,3.000 13.000-3,-1.000 7.000-2,-2.000 4.000-1,-3.000 3.000-1,-3.000 3.000-1,-4.000-1.000-1,-3.000-2.000-2,-3.000-3.000-2,-2.000-3.000 0,2.000 1.000-2,9.000 6.000-2,10.000 7.000 0,10.000 6.000-2,-1.000-10.000-1,-9.000-24.000 0,-10.000-26.000-1,-8.000-24.000 1,-4.000-17.000-1,3.000-5.000 1,3.000-7.000 0,4.000-5.000 1,2.000-17.000 0,4.000-24.000 0,3.000-26.000 1,3.000-24.000-1,7.000-24.000 2,14.000-22.000 6,11.000-22.000 5,14.000-21.000 4,10.000-12.000 3,9.000 1.000 1,10.000-1.000 0,10.000 1.000 0,4.000 4.000-1,0.000 9.000-2,0.000 10.000-4,0.000 10.000-1,-5.000 5.000-3,-9.000 4.000-1,-10.000 3.000-1,-8.000 3.000-2,-15.000 14.000-3,-19.000 25.000-1,-18.000 25.000-3,-19.000 25.000-2,3.000-2.000-4,25.000-28.000-3,25.000-28.000-4,25.000-27.000-5,4.000-8.000 0,-15.000 17.000 2,-15.000 15.000 2,-16.000 16.000 1,-13.000 15.000-10,-9.000 16.000-25,-10.000 15.000-24,-8.000 17.000-25</inkml:trace>
</inkml:ink>
</file>

<file path=ppt/ink/ink1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6"/>
    </inkml:context>
    <inkml:brush xml:id="br0">
      <inkml:brushProperty name="width" value="0.04463891685009" units="cm"/>
      <inkml:brushProperty name="height" value="0.04463891685009" units="cm"/>
      <inkml:brushProperty name="color" value="#00bff3"/>
      <inkml:brushProperty name="ignorePressure" value="0"/>
    </inkml:brush>
  </inkml:definitions>
  <inkml:trace contextRef="#ctx0" brushRef="#br0">104400.000 45350.000 492,'29.000'-24.000'37,"10.000"4.000"4,10.000 3.000 6,9.000 3.000 5,7.000 3.000-2,7.000 3.000-6,6.000 3.000-9,7.000 4.000-6,4.000 1.000-5,3.000 0.000 1,3.000 0.000-1,4.000 0.000 1,-1.000 0.000-3,-3.000 0.000-4,-3.000 0.000-4,-2.000 0.000-3,-9.000 0.000-5,-12.000 0.000-2,-13.000 0.000-5,-12.000 0.000-2,-13.000 4.000-18,-12.000 10.000-28,-13.000 10.000-29,-12.000 9.000-30</inkml:trace>
</inkml:ink>
</file>

<file path=ppt/ink/ink1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7"/>
    </inkml:context>
    <inkml:brush xml:id="br0">
      <inkml:brushProperty name="width" value="0.0415584519505501" units="cm"/>
      <inkml:brushProperty name="height" value="0.0415584519505501" units="cm"/>
      <inkml:brushProperty name="color" value="#00bff3"/>
      <inkml:brushProperty name="ignorePressure" value="0"/>
    </inkml:brush>
  </inkml:definitions>
  <inkml:trace contextRef="#ctx0" brushRef="#br0">87200.000 52000.000 529,'-2.000'-47.000'0,"-3.000"6.000"0,-3.000 7.000 0,-2.000 6.000 0,2.000 4.000 9,9.000 4.000 19,10.000 3.000 19,10.000 3.000 18,13.000 1.000 4,19.000 1.000-12,19.000-1.000-12,19.000 1.000-12,7.000 1.000-6,-3.000 3.000-2,-3.000 3.000-3,-2.000 4.000-1,2.000 2.000-5,9.000 4.000-9,10.000 3.000-9,10.000 3.000-8,-1.000 3.000-4,-9.000 3.000 3,-10.000 3.000 1,-8.000 4.000 2,-9.000-1.000-4,-6.000-3.000-8,-6.000-3.000-9,-6.000-2.000-8,-9.000-3.000-6,-8.000 1.000-1,-10.000-1.000-2,-9.000 1.000-1,-9.000 1.000 0,-5.000 3.000 5,-7.000 3.000 2,-5.000 4.000 5</inkml:trace>
</inkml:ink>
</file>

<file path=ppt/ink/ink1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7"/>
    </inkml:context>
    <inkml:brush xml:id="br0">
      <inkml:brushProperty name="width" value="0.043517142534256" units="cm"/>
      <inkml:brushProperty name="height" value="0.043517142534256" units="cm"/>
      <inkml:brushProperty name="color" value="#00bff3"/>
      <inkml:brushProperty name="ignorePressure" value="0"/>
    </inkml:brush>
  </inkml:definitions>
  <inkml:trace contextRef="#ctx0" brushRef="#br0">87050.000 52950.000 505,'-93.000'20.000'6,"17.000"-9.000"10,15.000-10.000 12,16.000-8.000 11,21.000-6.000 6,29.000 1.000 1,28.000-1.000 0,28.000 1.000 1,17.000 1.000-3,6.000 3.000-7,7.000 3.000-6,6.000 4.000-7,6.000 1.000-5,6.000 0.000-3,7.000 0.000-2,6.000 0.000-2,6.000 0.000-3,6.000 0.000-2,7.000 0.000-2,6.000 0.000-1,-1.000 0.000-6,-5.000 0.000-6,-7.000 0.000-8,-5.000 0.000-6,-1.000-2.000-10,6.000-3.000-12,7.000-3.000-11,6.000-2.000-12,-12.000-3.000 1,-27.000 1.000 12,-28.000-1.000 12,-28.000 1.000 13,-13.000-1.000 6,3.000 1.000-1,3.000-1.000-2,4.000 1.000 0</inkml:trace>
</inkml:ink>
</file>

<file path=ppt/ink/ink1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8"/>
    </inkml:context>
    <inkml:brush xml:id="br0">
      <inkml:brushProperty name="width" value="0.0483217127621174" units="cm"/>
      <inkml:brushProperty name="height" value="0.0483217127621174" units="cm"/>
      <inkml:brushProperty name="color" value="#00bff3"/>
      <inkml:brushProperty name="ignorePressure" value="0"/>
    </inkml:brush>
  </inkml:definitions>
  <inkml:trace contextRef="#ctx0" brushRef="#br0">92650.000 51000.000 455,'-74.000'-60.000'87,"4.000"32.000"-13,3.000 31.000-13,3.000 32.000-13,-2.000 22.000-9,-6.000 17.000-5,-6.000 15.000-5,-6.000 16.000-6,-2.000 10.000-4,3.000 7.000-1,3.000 6.000-3,4.000 7.000-2,2.000-1.000-1,4.000-6.000-4,3.000-6.000-1,3.000-6.000-3,7.000-10.000-3,14.000-12.000 0,11.000-13.000-2,14.000-12.000-2,7.000-10.000-3,3.000-6.000-4,3.000-6.000-4,4.000-6.000-4,8.000-9.000-4,17.000-8.000-4,15.000-10.000-4,16.000-9.000-3,18.000-12.000-1,22.000-11.000 3,22.000-14.000 2,23.000-11.000 3,11.000-14.000 2,4.000-11.000 3,3.000-14.000 2,3.000-11.000 3,-5.000-6.000 3,-12.000 4.000 4,-13.000 3.000 2,-12.000 3.000 5,-16.000 7.000 3,-19.000 14.000 4,-18.000 11.000 4,-19.000 14.000 4,-15.000 16.000 9,-8.000 22.000 16,-10.000 22.000 15,-9.000 23.000 16,-10.000 14.000 0,-9.000 10.000-14,-10.000 10.000-13,-8.000 9.000-15,-4.000 9.000-10,3.000 9.000-3,3.000 10.000-6,4.000 10.000-4,4.000-6.000-5,6.000-18.000-2,7.000-19.000-3,6.000-18.000-4,13.000-14.000-4,23.000-5.000-8,22.000-7.000-7,22.000-5.000-8,12.000-12.000 0,3.000-16.000 5,3.000-15.000 4,4.000-15.000 6,-1.000-12.000 4,-3.000-6.000 2,-3.000-6.000 2,-2.000-6.000 3,-5.000-9.000 1,-2.000-8.000 3,-3.000-10.000 0,-3.000-9.000 3,-7.000-9.000 1,-9.000-5.000 2,-10.000-7.000 3,-8.000-5.000 2,-11.000 0.000 4,-8.000 10.000 3,-10.000 10.000 5,-9.000 9.000 3,-9.000 10.000 2,-5.000 14.000-1,-7.000 11.000-3,-5.000 14.000 0,-11.000 7.000-3,-11.000 3.000-5,-14.000 3.000-4,-11.000 4.000-4,-9.000 7.000-5,-3.000 13.000-3,-3.000 12.000-4,-2.000 13.000-4,-3.000 13.000-5,1.000 17.000-8,-1.000 15.000-8,1.000 16.000-7,5.000 1.000-4,14.000-12.000 1,11.000-13.000-1,14.000-12.000 1</inkml:trace>
</inkml:ink>
</file>

<file path=ppt/ink/ink1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9"/>
    </inkml:context>
    <inkml:brush xml:id="br0">
      <inkml:brushProperty name="width" value="0.0407987870275974" units="cm"/>
      <inkml:brushProperty name="height" value="0.0407987870275974" units="cm"/>
      <inkml:brushProperty name="color" value="#00bff3"/>
      <inkml:brushProperty name="ignorePressure" value="0"/>
    </inkml:brush>
  </inkml:definitions>
  <inkml:trace contextRef="#ctx0" brushRef="#br0">94650.000 52000.000 539,'151.000'-2.000'155,"4.000"-3.000"-38,3.000-3.000-37,3.000-2.000-38,1.000-5.000-21,1.000-2.000-3,-1.000-3.000-5,1.000-3.000-3,-6.000-1.000-5,-8.000 4.000-7,-10.000 3.000-5,-9.000 3.000-5,-13.000 3.000-11,-16.000 3.000-14,-15.000 3.000-14,-15.000 4.000-14</inkml:trace>
</inkml:ink>
</file>

<file path=ppt/ink/ink1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29"/>
    </inkml:context>
    <inkml:brush xml:id="br0">
      <inkml:brushProperty name="width" value="0.0469117015600204" units="cm"/>
      <inkml:brushProperty name="height" value="0.0469117015600204" units="cm"/>
      <inkml:brushProperty name="color" value="#00bff3"/>
      <inkml:brushProperty name="ignorePressure" value="0"/>
    </inkml:brush>
  </inkml:definitions>
  <inkml:trace contextRef="#ctx0" brushRef="#br0">96050.000 50900.000 468,'-24.000'-46.000'3,"4.000"10.000"3,3.000 10.000 4,3.000 9.000 4,-1.000 6.000 7,-2.000 3.000 9,-3.000 3.000 8,-3.000 4.000 10,-1.000 15.000 1,4.000 28.000-5,3.000 28.000-5,3.000 29.000-5,-2.000 18.000-4,-6.000 9.000-5,-6.000 10.000-5,-6.000 10.000-3,-2.000 7.000-3,3.000 6.000-1,3.000 7.000 0,4.000 6.000-1,1.000 1.000 0,0.000-3.000 0,0.000-3.000 0,0.000-2.000 1,0.000-8.000-11,0.000-8.000-18,0.000-10.000-21,0.000-9.000-20,3.000-15.000-7,6.000-18.000 4,7.000-19.000 4,6.000-18.000 5,3.000-12.000 3,0.000-3.000 1,0.000-3.000 3,0.000-2.000 2</inkml:trace>
</inkml:ink>
</file>

<file path=ppt/ink/ink1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30"/>
    </inkml:context>
    <inkml:brush xml:id="br0">
      <inkml:brushProperty name="width" value="0.0524530671536922" units="cm"/>
      <inkml:brushProperty name="height" value="0.0524530671536922" units="cm"/>
      <inkml:brushProperty name="color" value="#00bff3"/>
      <inkml:brushProperty name="ignorePressure" value="0"/>
    </inkml:brush>
  </inkml:definitions>
  <inkml:trace contextRef="#ctx0" brushRef="#br0">98450.000 51200.000 419,'-2.000'-47.000'4,"-3.000"6.000"9,-3.000 7.000 8,-2.000 6.000 8,-9.000 12.000 5,-12.000 19.000 4,-13.000 19.000 1,-12.000 19.000 3,-12.000 18.000-1,-8.000 19.000-6,-10.000 19.000-5,-9.000 19.000-6,-4.000 9.000-3,4.000 0.000-1,3.000 0.000-2,3.000 0.000 0,4.000-2.000-2,7.000-3.000-1,6.000-3.000-2,7.000-2.000 0,5.000-9.000-1,7.000-12.000 0,6.000-13.000 0,7.000-12.000-1,24.000-13.000-6,44.000-12.000-15,44.000-13.000-14,44.000-12.000-15,26.000-21.000-6,9.000-28.000 3,10.000-28.000 3,10.000-27.000 2,4.000-17.000 5,0.000-3.000 4,0.000-3.000 6,0.000-2.000 5,-10.000 5.000 5,-18.000 16.000 3,-19.000 15.000 5,-18.000 17.000 3,-29.000 24.000 12,-37.000 34.000 18,-38.000 35.000 19,-37.000 35.000 18,-23.000 24.000 4,-5.000 16.000-14,-7.000 15.000-13,-5.000 17.000-13,2.000-4.000-9,13.000-22.000-5,12.000-22.000-6,13.000-21.000-4,15.000-15.000-8,19.000-6.000-7,19.000-6.000-7,19.000-6.000-8,12.000-10.000-4,6.000-12.000 0,7.000-13.000 1,6.000-12.000 1,12.000-19.000 0,19.000-25.000 1,19.000-25.000 1,19.000-25.000 1,-2.000-11.000 1,-22.000 3.000 3,-22.000 3.000 2,-21.000 4.000 2,-17.000-1.000 2,-8.000-3.000 1,-10.000-3.000-1,-9.000-2.000 2,-9.000 3.000 2,-5.000 14.000 6,-7.000 11.000 4,-5.000 14.000 6,-9.000 7.000 3,-9.000 3.000 1,-10.000 3.000 2,-8.000 4.000 0,-9.000 5.000 1,-6.000 10.000-2,-6.000 10.000-2,-6.000 9.000-1,-1.000 6.000-7,7.000 3.000-14,6.000 3.000-12,7.000 4.000-13,13.000 4.000-2,22.000 6.000 9,22.000 7.000 8,23.000 6.000 10,14.000 3.000 6,10.000 0.000 4,10.000 0.000 3,9.000 0.000 5,2.000 0.000 3,-2.000 0.000 3,-3.000 0.000 5,-3.000 0.000 3,-7.000 3.000 3,-9.000 6.000 3,-10.000 7.000 2,-8.000 6.000 3,-12.000 10.000-2,-12.000 17.000-5,-13.000 15.000-5,-12.000 16.000-5,-13.000 9.000-4,-12.000 3.000-1,-13.000 3.000 0,-12.000 4.000-1,-4.000-6.000-3,7.000-11.000-3,6.000-14.000-4,7.000-11.000-3,5.000-12.000-3,7.000-9.000-1,6.000-10.000-2,7.000-8.000-1,11.000-4.000 1,20.000 3.000 4,18.000 3.000 4,20.000 4.000 4,6.000-1.000 2,-2.000-3.000 4,-3.000-3.000 2,-3.000-2.000 3,-2.000-1.000 1,0.000 3.000 0,0.000 3.000 1,0.000 4.000 0,-4.000 1.000 0,-5.000 0.000-1,-7.000 0.000 0,-5.000 0.000-1,-8.000 1.000-1,-5.000 4.000-3,-7.000 3.000-2,-5.000 3.000-3,-12.000 3.000-2,-16.000 3.000-3,-15.000 3.000-3,-15.000 4.000-3,-15.000 4.000-3,-12.000 6.000-5,-13.000 7.000-6,-12.000 6.000-4,-10.000-2.000-6,-6.000-9.000-4,-6.000-10.000-4,-6.000-8.000-6,9.000-12.000-2,25.000-12.000-2,25.000-13.000-2,25.000-12.000-1</inkml:trace>
</inkml:ink>
</file>

<file path=ppt/ink/ink1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30"/>
    </inkml:context>
    <inkml:brush xml:id="br0">
      <inkml:brushProperty name="width" value="0.0355178192257881" units="cm"/>
      <inkml:brushProperty name="height" value="0.0355178192257881" units="cm"/>
      <inkml:brushProperty name="color" value="#00bff3"/>
      <inkml:brushProperty name="ignorePressure" value="0"/>
    </inkml:brush>
  </inkml:definitions>
  <inkml:trace contextRef="#ctx0" brushRef="#br0">101950.000 50200.000 619,'40.000'76.000'108,"-18.000"4.000"-28,-19.000 3.000-30,-18.000 3.000-29,-15.000 3.000-15,-9.000 3.000-3,-10.000 3.000-2,-8.000 4.000-2,-1.000-6.000-2,9.000-11.000 1,10.000-14.000-1,10.000-11.000 1,7.000-11.000 1,6.000-5.000 2,7.000-7.000 3,6.000-5.000 3,6.000-4.000 1,6.000 0.000 3,7.000 0.000 1,6.000 0.000 1,9.000-4.000 1,13.000-5.000 0,12.000-7.000 0,13.000-5.000-1,7.000-6.000-3,4.000-3.000-8,3.000-3.000-5,3.000-2.000-8,-2.000-6.000-5,-6.000-6.000-7,-6.000-6.000-5,-6.000-6.000-6,-9.000-1.000-7,-8.000 7.000-8,-10.000 6.000-7,-9.000 7.000-8</inkml:trace>
</inkml:ink>
</file>

<file path=ppt/ink/ink1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30"/>
    </inkml:context>
    <inkml:brush xml:id="br0">
      <inkml:brushProperty name="width" value="0.0457375384867191" units="cm"/>
      <inkml:brushProperty name="height" value="0.0457375384867191" units="cm"/>
      <inkml:brushProperty name="color" value="#00bff3"/>
      <inkml:brushProperty name="ignorePressure" value="0"/>
    </inkml:brush>
  </inkml:definitions>
  <inkml:trace contextRef="#ctx0" brushRef="#br0">102800.000 50400.000 481,'28.000'-44.000'129,"6.000"13.000"-24,7.000 12.000-27,6.000 13.000-26,9.000 7.000-14,13.000 4.000-5,12.000 3.000-4,13.000 3.000-4,7.000 3.000-7,4.000 3.000-8,3.000 3.000-8,3.000 4.000-9,-4.000 1.000-5,-8.000 0.000-3,-10.000 0.000-1,-9.000 0.000-2,-9.000 1.000-6,-5.000 4.000-11,-7.000 3.000-9,-5.000 3.000-10,-11.000-1.000-5,-11.000-2.000 0,-14.000-3.000 1,-11.000-3.000-1</inkml:trace>
</inkml:ink>
</file>

<file path=ppt/ink/ink1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31"/>
    </inkml:context>
    <inkml:brush xml:id="br0">
      <inkml:brushProperty name="width" value="0.045108288526535" units="cm"/>
      <inkml:brushProperty name="height" value="0.045108288526535" units="cm"/>
      <inkml:brushProperty name="color" value="#00bff3"/>
      <inkml:brushProperty name="ignorePressure" value="0"/>
    </inkml:brush>
  </inkml:definitions>
  <inkml:trace contextRef="#ctx0" brushRef="#br0">92700.000 56400.000 487,'-68.000'-2.000'0,"17.000"-3.000"0,15.000-3.000 0,16.000-2.000 0,12.000-3.000 9,9.000 1.000 16,10.000-1.000 18,10.000 1.000 17,19.000-4.000 4,32.000-6.000-7,31.000-6.000-9,32.000-6.000-7,19.000-1.000-5,10.000 7.000-5,10.000 6.000-2,9.000 7.000-4,2.000 2.000-4,-2.000 1.000-7,-3.000-1.000-6,-3.000 1.000-7,-10.000 1.000-4,-16.000 3.000-3,-15.000 3.000-4,-15.000 4.000-4,-15.000 2.000-5,-12.000 4.000-6,-13.000 3.000-8,-12.000 3.000-6,-12.000 3.000-9,-8.000 3.000-8,-10.000 3.000-10,-9.000 4.000-8</inkml:trace>
</inkml:ink>
</file>

<file path=ppt/ink/ink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4:41"/>
    </inkml:context>
    <inkml:brush xml:id="br0">
      <inkml:brushProperty name="width" value="0.0398304760456085" units="cm"/>
      <inkml:brushProperty name="height" value="0.0398304760456085" units="cm"/>
      <inkml:brushProperty name="color" value="#f2395b"/>
      <inkml:brushProperty name="ignorePressure" value="0"/>
    </inkml:brush>
  </inkml:definitions>
  <inkml:trace contextRef="#ctx0" brushRef="#br0">4250.000 3500.000 552,'-90.000'-111.000'-5,"23.000"28.000"6,22.000 28.000 7,22.000 29.000 5,12.000 21.000 9,3.000 16.000 9,3.000 15.000 11,4.000 17.000 10,1.000 22.000 2,0.000 32.000-9,0.000 31.000-8,0.000 32.000-9,-4.000 13.000-5,-5.000-3.000-2,-7.000-3.000-4,-5.000-2.000-3,-3.000-3.000-2,4.000 1.000-2,3.000-1.000-1,3.000 1.000-2,3.000 1.000-2,3.000 3.000-4,3.000 3.000-2,4.000 4.000-4,1.000-4.000-4,0.000-9.000-3,0.000-10.000-5,0.000-8.000-3,1.000-18.000-1,4.000-25.000 2,3.000-25.000 3,3.000-25.000 2,1.000-21.000-4,1.000-15.000-10,-1.000-15.000-9,1.000-16.000-10,-3.000-10.000-2,-2.000-3.000 7,-3.000-3.000 7,-3.000-2.000 7,-1.000-3.000 3,4.000 1.000 1,3.000-1.000 0,3.000 1.000 1</inkml:trace>
</inkml:ink>
</file>

<file path=ppt/ink/ink1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31"/>
    </inkml:context>
    <inkml:brush xml:id="br0">
      <inkml:brushProperty name="width" value="0.0460497550666332" units="cm"/>
      <inkml:brushProperty name="height" value="0.0460497550666332" units="cm"/>
      <inkml:brushProperty name="color" value="#00bff3"/>
      <inkml:brushProperty name="ignorePressure" value="0"/>
    </inkml:brush>
  </inkml:definitions>
  <inkml:trace contextRef="#ctx0" brushRef="#br0">94450.000 55100.000 477,'-50.000'-47.000'9,"0.000"6.000"16,0.000 7.000 18,0.000 6.000 16,4.000 17.000 7,10.000 28.000-3,10.000 28.000-3,9.000 29.000-5,4.000 22.000-6,1.000 20.000-10,-1.000 18.000-12,1.000 20.000-10,-3.000 10.000-8,-2.000 3.000-7,-3.000 3.000-8,-3.000 4.000-5,-1.000-1.000-6,4.000-3.000-4,3.000-3.000-2,3.000-2.000-4,3.000-8.000-5,3.000-8.000-7,3.000-10.000-6,4.000-9.000-6,2.000-16.000-3,4.000-22.000 1,3.000-22.000 0,3.000-21.000 1</inkml:trace>
</inkml:ink>
</file>

<file path=ppt/ink/ink1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32"/>
    </inkml:context>
    <inkml:brush xml:id="br0">
      <inkml:brushProperty name="width" value="0.0555693656206131" units="cm"/>
      <inkml:brushProperty name="height" value="0.0555693656206131" units="cm"/>
      <inkml:brushProperty name="color" value="#00bff3"/>
      <inkml:brushProperty name="ignorePressure" value="0"/>
    </inkml:brush>
  </inkml:definitions>
  <inkml:trace contextRef="#ctx0" brushRef="#br0">96400.000 55400.000 395,'28.000'-24.000'7,"6.000"4.000"12,7.000 3.000 12,6.000 3.000 13,6.000 3.000 3,6.000 3.000-9,7.000 3.000-9,6.000 4.000-8,6.000 4.000-3,6.000 6.000 0,7.000 7.000 0,6.000 6.000 2,-5.000 7.000-3,-16.000 10.000-3,-15.000 10.000-5,-15.000 9.000-3,-17.000 9.000-4,-15.000 9.000 0,-15.000 10.000 0,-16.000 10.000-2,-19.000 8.000 0,-22.000 10.000 1,-22.000 10.000 0,-21.000 9.000 0,-14.000 1.000-3,-2.000-6.000-7,-3.000-6.000-8,-3.000-6.000-7,1.000-12.000-2,6.000-15.000 5,7.000-15.000 6,6.000-16.000 5,9.000-13.000 4,13.000-9.000 2,12.000-10.000 3,13.000-8.000 3,34.000-11.000 3,56.000-8.000 3,57.000-10.000 3,56.000-9.000 3,26.000-12.000-1,-3.000-11.000-8,-3.000-14.000-6,-2.000-11.000-7,-1.000-11.000-5,3.000-5.000-3,3.000-7.000-3,4.000-5.000-3,-9.000-3.000-3,-18.000 4.000-4,-19.000 3.000-3,-18.000 3.000-4,-17.000 4.000 0,-11.000 7.000 6,-14.000 6.000 4,-11.000 7.000 4,-12.000 7.000 6,-9.000 9.000 6,-10.000 10.000 4,-8.000 10.000 6,-8.000 18.000 20,-2.000 28.000 33,-3.000 28.000 33,-3.000 29.000 34,-4.000 15.000 4,-3.000 3.000-26,-3.000 3.000-24,-2.000 4.000-26,-5.000-1.000-20,-2.000-3.000-15,-3.000-3.000-17,-3.000-2.000-16,-1.000-8.000-11,4.000-8.000-8,3.000-10.000-6,3.000-9.000-8,1.000-23.000-5,1.000-33.000-5,-1.000-35.000-5,1.000-34.000-5,2.000-13.000 8,7.000 9.000 19,6.000 10.000 19,7.000 10.000 20,5.000 7.000 13,7.000 6.000 6,6.000 7.000 7,7.000 6.000 5,7.000 3.000 5,9.000 0.000-1,10.000 0.000 1,10.000 0.000 1,4.000 0.000-2,0.000 0.000-3,0.000 0.000-3,0.000 0.000-3,-2.000 1.000-4,-3.000 4.000-5,-3.000 3.000-4,-2.000 3.000-5,-6.000 1.000-6,-6.000 1.000-5,-6.000-1.000-5,-6.000 1.000-6,-7.000-3.000-5,-6.000-2.000-9,-6.000-3.000-6,-6.000-3.000-7</inkml:trace>
</inkml:ink>
</file>

<file path=ppt/ink/ink1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33"/>
    </inkml:context>
    <inkml:brush xml:id="br0">
      <inkml:brushProperty name="width" value="0.0612649656832218" units="cm"/>
      <inkml:brushProperty name="height" value="0.0612649656832218" units="cm"/>
      <inkml:brushProperty name="color" value="#00bff3"/>
      <inkml:brushProperty name="ignorePressure" value="0"/>
    </inkml:brush>
  </inkml:definitions>
  <inkml:trace contextRef="#ctx0" brushRef="#br0">99650.000 54950.000 359,'-2.000'-90.000'0,"-3.000"23.000"3,-3.000 22.000 1,-2.000 22.000 2,-6.000 26.000 13,-6.000 31.000 26,-6.000 32.000 25,-6.000 31.000 25,-2.000 17.000 3,3.000 3.000-20,3.000 3.000-19,4.000 4.000-21,1.000 5.000-12,0.000 10.000-5,0.000 10.000-6,0.000 9.000-5,-4.000 15.000-4,-5.000 22.000-3,-7.000 22.000-3,-5.000 23.000-4,-4.000 3.000-3,0.000-11.000-6,0.000-14.000-3,0.000-11.000-5,4.000-20.000-5,10.000-24.000-3,10.000-26.000-3,9.000-24.000-4,6.000-18.000-1,3.000-9.000 0,3.000-10.000 1,4.000-8.000 0,-1.000-11.000 3,-3.000-8.000 6,-3.000-10.000 6,-2.000-9.000 4,2.000-23.000 1,9.000-33.000-5,10.000-35.000-4,10.000-34.000-6,8.000-21.000 1,10.000-6.000 5,10.000-6.000 6,9.000-6.000 6,4.000 1.000 6,1.000 9.000 4,-1.000 10.000 5,1.000 10.000 5,2.000 0.000 5,7.000-5.000 5,6.000-7.000 6,7.000-5.000 5,0.000 3.000 1,-2.000 17.000 1,-3.000 15.000-1,-3.000 16.000-1,-4.000 12.000-2,-3.000 9.000-2,-3.000 10.000-4,-2.000 10.000-2,-6.000 7.000-2,-6.000 6.000 0,-6.000 7.000-1,-6.000 6.000-1,-6.000 6.000-1,-2.000 6.000-4,-3.000 7.000-3,-3.000 6.000-3,-6.000 7.000-2,-5.000 10.000 0,-7.000 10.000-1,-5.000 9.000-1,-6.000 13.000 2,-3.000 20.000 2,-3.000 18.000 3,-2.000 20.000 3,-5.000 5.000 2,-2.000-6.000-1,-3.000-6.000 1,-3.000-6.000-1,1.000-12.000 0,6.000-15.000-1,7.000-15.000-1,6.000-16.000-1,18.000-26.000-5,32.000-33.000-9,31.000-35.000-9,32.000-34.000-8,21.000-26.000-5,13.000-15.000 0,12.000-15.000 1,13.000-16.000 1,2.000-1.000 2,-5.000 17.000 6,-7.000 15.000 6,-5.000 16.000 4,-15.000 15.000 3,-22.000 16.000 0,-22.000 15.000-1,-21.000 17.000 0,-26.000 25.000 10,-28.000 39.000 18,-28.000 36.000 20,-27.000 39.000 20,-15.000 16.000 4,0.000-3.000-11,0.000-3.000-10,0.000-2.000-10,1.000-3.000-8,4.000 1.000-4,3.000-1.000-5,3.000 1.000-4,7.000-7.000-3,14.000-12.000-2,11.000-13.000-2,14.000-12.000-1,11.000-13.000-3,14.000-12.000-5,11.000-13.000-4,14.000-12.000-4,10.000-9.000-5,9.000-2.000-4,10.000-3.000-4,10.000-3.000-5,7.000-13.000-2,6.000-22.000 4,7.000-22.000 1,6.000-21.000 3,3.000-18.000 2,0.000-12.000 3,0.000-13.000 3,0.000-12.000 2,-5.000-12.000 1,-9.000-8.000 2,-10.000-10.000 0,-8.000-9.000 2,-15.000 2.000 1,-19.000 17.000 3,-18.000 15.000 4,-19.000 16.000 2,-21.000 15.000 4,-21.000 16.000 1,-22.000 15.000 3,-22.000 17.000 3,-22.000 10.000 0,-22.000 6.000 1,-22.000 7.000 0,-21.000 6.000-1,-18.000 10.000-2,-12.000 17.000-6,-13.000 15.000-6,-12.000 16.000-6,-9.000 12.000-7,-2.000 9.000-7,-3.000 10.000-7,-3.000 10.000-7,19.000-3.000-1,45.000-11.000 6,43.000-14.000 6,45.000-11.000 6,22.000-7.000-1,4.000 0.000-9,3.000 0.000-10,3.000 0.000-9</inkml:trace>
</inkml:ink>
</file>

<file path=ppt/ink/ink1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35"/>
    </inkml:context>
    <inkml:brush xml:id="br0">
      <inkml:brushProperty name="width" value="0.0300426874309778" units="cm"/>
      <inkml:brushProperty name="height" value="0.0300426874309778" units="cm"/>
      <inkml:brushProperty name="color" value="#fed406"/>
      <inkml:brushProperty name="ignorePressure" value="0"/>
    </inkml:brush>
  </inkml:definitions>
  <inkml:trace contextRef="#ctx0" brushRef="#br0">65850.000 16250.000 732,'25.000'-5.000'11,"-50.000"-9.000"24,-50.000-10.000 22,-50.000-8.000 24,-10.000-3.000-14,32.000 7.000-50,31.000 6.000-51,32.000 7.000-50</inkml:trace>
</inkml:ink>
</file>

<file path=ppt/ink/ink1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38"/>
    </inkml:context>
    <inkml:brush xml:id="br0">
      <inkml:brushProperty name="width" value="0.0589569732546806" units="cm"/>
      <inkml:brushProperty name="height" value="0.0589569732546806" units="cm"/>
      <inkml:brushProperty name="color" value="#fed406"/>
      <inkml:brushProperty name="ignorePressure" value="0"/>
    </inkml:brush>
  </inkml:definitions>
  <inkml:trace contextRef="#ctx0" brushRef="#br0">34550.000 31850.000 373,'-4.000'-44.000'6,"-5.000"13.000"14,-7.000 12.000 14,-5.000 13.000 13,-12.000 12.000 3,-16.000 13.000-6,-15.000 12.000-6,-15.000 13.000-7,-18.000 15.000-5,-19.000 19.000-5,-18.000 19.000-5,-19.000 19.000-4,-13.000 16.000-3,-6.000 17.000 1,-6.000 15.000-1,-6.000 16.000 1,-2.000 4.000-1,3.000-6.000 0,3.000-6.000 0,4.000-6.000-1,4.000-10.000-1,6.000-12.000-1,7.000-13.000-2,6.000-12.000-1,6.000-12.000 0,6.000-8.000-1,7.000-10.000 0,6.000-9.000-1,9.000-7.000 1,13.000-3.000 0,12.000-3.000 0,13.000-2.000 0,10.000-8.000 0,10.000-8.000 0,10.000-10.000-1,9.000-9.000 0,20.000-4.000-4,31.000 4.000-4,32.000 3.000-5,31.000 3.000-6,20.000-1.000 1,9.000-2.000 6,10.000-3.000 7,10.000-3.000 5,7.000-4.000 4,6.000-3.000 2,7.000-3.000 1,6.000-2.000 1,4.000-3.000 1,4.000 1.000-1,3.000-1.000 0,3.000 1.000-1,3.000 1.000-1,3.000 3.000-2,3.000 3.000-3,4.000 4.000-3,1.000 1.000-1,0.000 0.000-1,0.000 0.000 0,0.000 0.000-1,1.000-4.000 0,4.000-5.000 1,3.000-7.000 0,3.000-5.000 1,-1.000-6.000 1,-2.000-3.000-1,-3.000-3.000 0,-3.000-2.000 1,-7.000-6.000-1,-9.000-6.000 1,-10.000-6.000-1,-8.000-6.000 0,-12.000-1.000 0,-12.000 7.000 1,-13.000 6.000 0,-12.000 7.000 0,-19.000-3.000 7,-25.000-8.000 12,-25.000-10.000 12,-25.000-9.000 12,-16.000-7.000 1,-6.000-3.000-12,-6.000-3.000-10,-6.000-2.000-12,-9.000-20.000-8,-8.000-34.000-1,-10.000-35.000-4,-9.000-33.000-3,-5.000-23.000-1,0.000-9.000-2,0.000-10.000-2,0.000-8.000 0,3.000-1.000-1,6.000 9.000 1,7.000 10.000 0,6.000 10.000 2,3.000 16.000-1,0.000 26.000-1,0.000 24.000-1,0.000 26.000-2,0.000 15.000 1,0.000 6.000 0,0.000 7.000 1,0.000 6.000 1,0.000 6.000-1,0.000 6.000-2,0.000 7.000-2,0.000 6.000-3,1.000 6.000-1,4.000 6.000-3,3.000 7.000-1,3.000 6.000-2</inkml:trace>
</inkml:ink>
</file>

<file path=ppt/ink/ink1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38"/>
    </inkml:context>
    <inkml:brush xml:id="br0">
      <inkml:brushProperty name="width" value="0.0527578145265579" units="cm"/>
      <inkml:brushProperty name="height" value="0.0527578145265579" units="cm"/>
      <inkml:brushProperty name="color" value="#fed406"/>
      <inkml:brushProperty name="ignorePressure" value="0"/>
    </inkml:brush>
  </inkml:definitions>
  <inkml:trace contextRef="#ctx0" brushRef="#br0">38400.000 31600.000 416,'-32.000'82.000'157,"-11.000"17.000"-35,-14.000 15.000-33,-11.000 16.000-35,-12.000 18.000-18,-9.000 22.000-5,-10.000 22.000-4,-8.000 23.000-4,-6.000 10.000-5,1.000 0.000-4,-1.000 0.000-6,1.000 0.000-3,4.000-13.000-6,9.000-24.000-3,10.000-26.000-3,10.000-24.000-5,4.000-15.000-3,0.000-3.000-4,0.000-3.000-4,0.000-2.000-4,7.000-12.000-4,17.000-19.000-5,15.000-18.000-4,16.000-19.000-5</inkml:trace>
</inkml:ink>
</file>

<file path=ppt/ink/ink1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8:38"/>
    </inkml:context>
    <inkml:brush xml:id="br0">
      <inkml:brushProperty name="width" value="0.0640466287732124" units="cm"/>
      <inkml:brushProperty name="height" value="0.0640466287732124" units="cm"/>
      <inkml:brushProperty name="color" value="#fed406"/>
      <inkml:brushProperty name="ignorePressure" value="0"/>
    </inkml:brush>
  </inkml:definitions>
  <inkml:trace contextRef="#ctx0" brushRef="#br0">36400.000 32200.000 343,'123.000'148.000'186,"-3.000"-3.000"-40,-3.000-3.000-40,-2.000-2.000-40,0.000 5.000-23,7.000 16.000-9,6.000 15.000-6,7.000 17.000-8,2.000-1.000-6,1.000-16.000-5,-1.000-15.000-5,1.000-15.000-4,-4.000-11.000-6,-6.000-2.000-8,-6.000-3.000-8,-6.000-3.000-7,-10.000-10.000-5,-12.000-16.000-2,-13.000-15.000-1,-12.000-15.000-1,-10.000-11.000-7,-6.000-2.000-13,-6.000-3.000-12,-6.000-3.000-13</inkml:trace>
</inkml:ink>
</file>

<file path=ppt/ink/ink1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39:18"/>
    </inkml:context>
    <inkml:brush xml:id="br0">
      <inkml:brushProperty name="width" value="0.0470825806260109" units="cm"/>
      <inkml:brushProperty name="height" value="0.0470825806260109" units="cm"/>
      <inkml:brushProperty name="color" value="#f2385b"/>
      <inkml:brushProperty name="ignorePressure" value="0"/>
    </inkml:brush>
  </inkml:definitions>
  <inkml:trace contextRef="#ctx0" brushRef="#br0">1300.000 4900.000 467,'-60.000'26.000'-1,"-18.000"4.000"0,-19.000 3.000-1,-18.000 3.000-1,10.000-4.000 3,41.000-8.000 10,40.000-10.000 8,42.000-9.000 10,19.000-5.000 1,1.000 0.000-5,-1.000 0.000-4,1.000 0.000-6,13.000-10.000 0,29.000-18.000 1,28.000-19.000 2,28.000-18.000 2,18.000-18.000 0,10.000-16.000-2,10.000-15.000-3,9.000-15.000-1,6.000-17.000-2,3.000-15.000-3,3.000-15.000 0,4.000-16.000-3,-3.000-4.000 1,-5.000 10.000 1,-7.000 10.000 1,-5.000 9.000 2,-9.000 17.000-3,-9.000 25.000-7,-10.000 25.000-8,-8.000 25.000-7,-17.000 18.000-3,-21.000 14.000 1,-22.000 11.000 1,-22.000 14.000 1,-15.000 8.000 1,-5.000 7.000 3,-7.000 6.000 3,-5.000 7.000 2,-8.000 7.000 4,-5.000 9.000 4,-7.000 10.000 3,-5.000 10.000 4,-12.000 14.000 3,-16.000 23.000-2,-15.000 22.000 1,-15.000 22.000 0,-14.000 19.000-1,-8.000 20.000-1,-10.000 18.000 0,-9.000 20.000-1,-4.000 6.000-1,4.000-2.000-2,3.000-3.000-1,3.000-3.000-2,3.000 2.000 0,3.000 10.000-1,3.000 10.000 0,4.000 9.000 0,2.000 2.000-1,4.000-2.000 1,3.000-3.000 0,3.000-3.000 0,4.000-12.000 0,7.000-18.000 1,6.000-19.000 0,7.000-18.000 1,2.000-18.000-1,1.000-16.000 1,-1.000-15.000 1,1.000-15.000-1,-1.000-14.000 1,1.000-8.000-2,-1.000-10.000 1,1.000-9.000-1,-4.000-21.000-1,-6.000-31.000 0,-6.000-31.000 0,-6.000-31.000-2,-4.000-45.000-1,1.000-55.000-5,-1.000-57.000-5,1.000-55.000-3,4.000-39.000-3,9.000-18.000 1,10.000-19.000 1,10.000-18.000 0,5.000 2.000 2,4.000 26.000 3,3.000 24.000 3,3.000 26.000 2,3.000 19.000 3,3.000 17.000-1,3.000 15.000 0,4.000 16.000 1,1.000 18.000 0,0.000 22.000 3,0.000 22.000 3,0.000 23.000 2,0.000 19.000 2,0.000 19.000 2,0.000 19.000 1,0.000 19.000 2,4.000 13.000 0,10.000 10.000-2,10.000 10.000 0,9.000 9.000-2,10.000 15.000 0,14.000 22.000 0,11.000 22.000 1,14.000 23.000-1,8.000 19.000 1,7.000 19.000-2,6.000 19.000 0,7.000 19.000-1,2.000 13.000-1,1.000 10.000 1,-1.000 10.000 1,1.000 9.000 0,1.000 2.000-1,3.000-2.000 0,3.000-3.000-2,4.000-3.000-1,-3.000-9.000-1,-5.000-11.000 0,-7.000-14.000-1,-5.000-11.000-1,-9.000-9.000 1,-9.000-3.000-1,-10.000-3.000 0,-8.000-2.000-1,-8.000-5.000 1,-2.000-2.000 1,-3.000-3.000 1,-3.000-3.000 1,-7.000-4.000 2,-9.000-3.000 1,-10.000-3.000 2,-8.000-2.000 2,-12.000-5.000 1,-12.000-2.000-1,-13.000-3.000 1,-12.000-3.000-1,-13.000-9.000-1,-12.000-11.000 0,-13.000-14.000 0,-12.000-11.000-1,-16.000-15.000-1,-19.000-16.000-2,-18.000-15.000 0,-19.000-15.000-2,-15.000-17.000-1,-8.000-15.000-1,-10.000-15.000 0,-9.000-16.000-2,-7.000-13.000 1,-3.000-9.000-2,-3.000-10.000 1,-2.000-8.000-1,3.000-3.000 0,14.000 7.000 1,11.000 6.000 0,14.000 7.000 1,11.000 7.000-3,14.000 9.000-6,11.000 10.000-6,14.000 10.000-7,11.000 8.000-5,14.000 10.000-3,11.000 10.000-4,14.000 9.000-4,22.000 1.000-4,35.000-6.000-7,35.000-6.000-7,34.000-6.000-6,13.000-2.000 2,-5.000 3.000 11,-7.000 3.000 9,-5.000 4.000 11</inkml:trace>
</inkml:ink>
</file>

<file path=ppt/ink/ink1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39:19"/>
    </inkml:context>
    <inkml:brush xml:id="br0">
      <inkml:brushProperty name="width" value="0.0219999980181456" units="cm"/>
      <inkml:brushProperty name="height" value="0.0219999980181456" units="cm"/>
      <inkml:brushProperty name="color" value="#f2385b"/>
      <inkml:brushProperty name="ignorePressure" value="0"/>
    </inkml:brush>
  </inkml:definitions>
  <inkml:trace contextRef="#ctx0" brushRef="#br0">1450.000 5900.000 999,'-68.000'56.000'-1,"-33.000"13.000"-5,-35.000 12.000-3,-34.000 13.000-4,-4.000-2.000-3,29.000-16.000-4,28.000-15.000-2,28.000-15.000-4,15.000-9.000 6,4.000 1.000 15,3.000-1.000 14,3.000 1.000 16,10.000-4.000-2,20.000-6.000-19,18.000-6.000-17,20.000-6.000-18</inkml:trace>
</inkml:ink>
</file>

<file path=ppt/ink/ink1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39:20"/>
    </inkml:context>
    <inkml:brush xml:id="br0">
      <inkml:brushProperty name="width" value="0.0372265502810478" units="cm"/>
      <inkml:brushProperty name="height" value="0.0372265502810478" units="cm"/>
      <inkml:brushProperty name="color" value="#f2385b"/>
      <inkml:brushProperty name="ignorePressure" value="0"/>
    </inkml:brush>
  </inkml:definitions>
  <inkml:trace contextRef="#ctx0" brushRef="#br0">50.000 6750.000 590,'153.000'-200.000'9,"6.000"0.000"17,7.000 0.000 17,6.000 0.000 18,-2.000 6.000 2,-9.000 13.000-11,-10.000 12.000-12,-8.000 13.000-10,-3.000 7.000-9,7.000 4.000-3,6.000 3.000-5,7.000 3.000-3,5.000-4.000-2,7.000-8.000-2,6.000-10.000-2,7.000-9.000 0,-4.000-2.000-3,-12.000 6.000-2,-13.000 7.000-3,-12.000 6.000-4,-1.000 1.000-1,14.000-3.000-1,11.000-3.000-1,14.000-2.000 0,-7.000 10.000 0,-25.000 25.000 1,-25.000 25.000 2,-25.000 25.000 2,-19.000 15.000 0,-12.000 7.000 1,-13.000 6.000 0,-12.000 7.000 0,-10.000 4.000 3,-6.000 3.000 6,-6.000 3.000 6,-6.000 4.000 6,-6.000 10.000 0,-2.000 19.000-4,-3.000 19.000-4,-3.000 19.000-5,-4.000 12.000-2,-3.000 6.000-2,-3.000 7.000-1,-2.000 6.000-2,-9.000 12.000 0,-12.000 19.000 1,-13.000 19.000 1,-12.000 19.000 1,-15.000 29.000 1,-15.000 41.000 0,-15.000 40.000 1,-16.000 42.000 1,-8.000 11.000-1,0.000-15.000 2,0.000-15.000-1,0.000-16.000 1,1.000-5.000 1,4.000 6.000-1,3.000 7.000 0,3.000 6.000 1,7.000-8.000-1,14.000-22.000 0,11.000-22.000 0,14.000-21.000 0,7.000-21.000 0,3.000-19.000-1,3.000-18.000-1,4.000-19.000 0,4.000-16.000 0,6.000-12.000 0,7.000-13.000 0,6.000-12.000 1,3.000-29.000 0,0.000-43.000-1,0.000-44.000 1,0.000-43.000 0,1.000-34.000-3,4.000-21.000-4,3.000-22.000-4,3.000-22.000-4,-2.000-26.000-3,-6.000-27.000-1,-6.000-28.000 0,-6.000-28.000-2,-6.000-23.000 1,-2.000-15.000-2,-3.000-15.000 1,-3.000-16.000 0,-2.000-4.000 1,0.000 10.000 2,0.000 10.000 4,0.000 9.000 2,3.000 23.000 4,6.000 38.000 3,7.000 37.000 3,6.000 38.000 4,6.000 32.000 2,6.000 29.000 1,7.000 28.000 0,6.000 28.000 2,3.000 20.000 0,0.000 13.000 1,0.000 12.000 0,0.000 13.000 2,6.000 21.000-1,13.000 32.000 0,12.000 31.000-3,13.000 32.000-1,9.000 19.000 0,6.000 10.000 0,7.000 10.000 0,6.000 9.000 0,4.000 4.000 0,4.000 1.000-1,3.000-1.000-1,3.000 1.000-1,-1.000 1.000 0,-2.000 3.000-1,-3.000 3.000 1,-3.000 4.000 0,-2.000-1.000-4,0.000-3.000-8,0.000-3.000-8,0.000-2.000-7,6.000 3.000-5,13.000 14.000-4,12.000 11.000-2,13.000 14.000-4,-5.000-12.000-1,-22.000-34.000-3,-22.000-35.000-2,-21.000-33.000-1</inkml:trace>
</inkml:ink>
</file>

<file path=ppt/ink/ink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4:41"/>
    </inkml:context>
    <inkml:brush xml:id="br0">
      <inkml:brushProperty name="width" value="0.0458306521177292" units="cm"/>
      <inkml:brushProperty name="height" value="0.0458306521177292" units="cm"/>
      <inkml:brushProperty name="color" value="#f2395b"/>
      <inkml:brushProperty name="ignorePressure" value="0"/>
    </inkml:brush>
  </inkml:definitions>
  <inkml:trace contextRef="#ctx0" brushRef="#br0">3600.000 3450.000 480,'3.000'-205.000'0,"6.000"41.000"6,7.000 40.000 8,6.000 42.000 7,4.000 22.000 3,4.000 7.000 3,3.000 6.000 1,3.000 7.000 1,4.000 4.000 1,7.000 3.000-1,6.000 3.000 0,7.000 4.000 0,5.000 4.000-2,7.000 6.000-2,6.000 7.000-2,7.000 6.000-3,5.000 4.000-1,7.000 4.000-3,6.000 3.000-2,7.000 3.000-1,-1.000 4.000-3,-6.000 7.000 0,-6.000 6.000-3,-6.000 7.000 0,-9.000 2.000-3,-8.000 1.000-1,-10.000-1.000-2,-9.000 1.000-3,-5.000 4.000-1,0.000 9.000-2,0.000 10.000-1,0.000 10.000-2,-7.000 5.000-1,-11.000 4.000 1,-14.000 3.000 0,-11.000 3.000 1,-17.000 7.000 0,-18.000 14.000-1,-19.000 11.000 0,-18.000 14.000 0,-17.000 8.000 0,-11.000 7.000-2,-14.000 6.000 0,-11.000 7.000-1,-9.000-4.000 0,-3.000-12.000 0,-3.000-13.000 1,-2.000-12.000 1,0.000-10.000 0,7.000-6.000 1,6.000-6.000 1,7.000-6.000 1,11.000-13.000 2,20.000-19.000 2,18.000-18.000 3,20.000-19.000 3,16.000-16.000 2,16.000-12.000 1,15.000-13.000 3,17.000-12.000 2,21.000-15.000 1,28.000-15.000 3,28.000-15.000 1,29.000-16.000 2,19.000-8.000 1,14.000 0.000-3,11.000 0.000-2,14.000 0.000-1,3.000 7.000-2,-2.000 17.000-2,-3.000 15.000-2,-3.000 16.000-2,-9.000 13.000-2,-11.000 14.000-1,-14.000 11.000-1,-11.000 14.000-1,-17.000 10.000-1,-18.000 9.000 0,-19.000 10.000-1,-18.000 10.000 0,-20.000 8.000 0,-18.000 10.000 2,-19.000 10.000 0,-18.000 9.000 1,-21.000 12.000 2,-22.000 16.000 1,-22.000 15.000 2,-21.000 17.000 2,-20.000 8.000-1,-15.000 4.000-3,-15.000 3.000-3,-16.000 3.000-4,-10.000-4.000-3,-3.000-8.000-2,-3.000-10.000-3,-2.000-9.000-3,-3.000-10.000-4,1.000-9.000-6,-1.000-10.000-6,1.000-8.000-6,12.000-12.000-4,25.000-12.000-3,25.000-13.000-4,25.000-12.000-3</inkml:trace>
</inkml:ink>
</file>

<file path=ppt/ink/ink1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0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32850.000 34700.000 999,'-54.000'1.000'-1,"-5.000"4.000"-2,-7.000 3.000-2,-5.000 3.000-2,3.000 1.000-5,17.000 1.000-9,15.000-1.000-8,16.000 1.000-9</inkml:trace>
</inkml:ink>
</file>

<file path=ppt/ink/ink1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08"/>
    </inkml:context>
    <inkml:brush xml:id="br0">
      <inkml:brushProperty name="width" value="0.0670035779476166" units="cm"/>
      <inkml:brushProperty name="height" value="0.0670035779476166" units="cm"/>
      <inkml:brushProperty name="color" value="#f2395b"/>
      <inkml:brushProperty name="ignorePressure" value="0"/>
    </inkml:brush>
  </inkml:definitions>
  <inkml:trace contextRef="#ctx0" brushRef="#br0">20650.000 32600.000 328,'-138.000'25.000'9,"26.000"0.000"4,24.000 0.000 3,26.000 0.000 3,15.000 0.000 3,6.000 0.000 2,7.000 0.000 3,6.000 0.000 2,10.000-4.000 6,17.000-5.000 10,15.000-7.000 8,16.000-5.000 10,13.000-3.000-1,14.000 4.000-11,11.000 3.000-11,14.000 3.000-11,3.000-1.000-7,-2.000-2.000-4,-3.000-3.000-4,-3.000-3.000-4,2.000-2.000-2,10.000 0.000-3,10.000 0.000-1,9.000 0.000-1,9.000-2.000-1,9.000-3.000 0,10.000-3.000 0,10.000-2.000 1,2.000-5.000 0,-3.000-2.000 1,-3.000-3.000 0,-2.000-3.000 1,-3.000-2.000-1,1.000 0.000-1,-1.000 0.000 0,1.000 0.000 0,-3.000 3.000-2,-2.000 6.000 1,-3.000 7.000 0,-3.000 6.000 0,-6.000 3.000 0,-5.000 0.000-1,-7.000 0.000 0,-5.000 0.000-1,-4.000 0.000 0,0.000 0.000 1,0.000 0.000-1,0.000 0.000 0,-2.000 1.000 1,-3.000 4.000-2,-3.000 3.000 1,-2.000 3.000-1,0.000-1.000 0,7.000-2.000 0,6.000-3.000 1,7.000-3.000 0,4.000-2.000 1,3.000 0.000-1,3.000 0.000-1,4.000 0.000 1,2.000 0.000-1,4.000 0.000-1,3.000 0.000 1,3.000 0.000-1,-1.000-2.000 0,-2.000-3.000-1,-3.000-3.000 1,-3.000-2.000-1,-2.000-1.000 1,0.000 3.000-1,0.000 3.000-1,0.000 4.000 1,0.000 1.000-1,0.000 0.000 1,0.000 0.000-1,0.000 0.000 0,0.000 0.000 0,0.000 0.000 0,0.000 0.000 1,0.000 0.000 0,0.000 0.000 2,0.000 0.000 0,0.000 0.000 2,0.000 0.000 0,4.000 0.000 1,10.000 0.000-1,10.000 0.000-1,9.000 0.000-1,6.000-4.000 1,3.000-5.000 0,3.000-7.000 1,4.000-5.000 0,1.000-4.000 1,0.000 0.000-1,0.000 0.000-1,0.000 0.000-1,-2.000 0.000 0,-3.000 0.000-1,-3.000 0.000 1,-2.000 0.000-1,-6.000 1.000 0,-6.000 4.000-1,-6.000 3.000 0,-6.000 3.000 0,-6.000 3.000-1,-2.000 3.000 0,-3.000 3.000 1,-3.000 4.000-1,-4.000-1.000 1,-3.000-3.000-2,-3.000-3.000 0,-2.000-2.000-1,-11.000-1.000-1,-15.000 3.000-2,-15.000 3.000-2,-16.000 4.000-2,-12.000 7.000-15,-5.000 13.000-24,-7.000 12.000-25,-5.000 13.000-26</inkml:trace>
</inkml:ink>
</file>

<file path=ppt/ink/ink1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16"/>
    </inkml:context>
    <inkml:brush xml:id="br0">
      <inkml:brushProperty name="width" value="0.0455769225955009" units="cm"/>
      <inkml:brushProperty name="height" value="0.0455769225955009" units="cm"/>
      <inkml:brushProperty name="color" value="#f2395b"/>
      <inkml:brushProperty name="ignorePressure" value="0"/>
    </inkml:brush>
  </inkml:definitions>
  <inkml:trace contextRef="#ctx0" brushRef="#br0">28800.000 18000.000 482,'-69.000'-11.000'19,"13.000"28.000"8,12.000 28.000 7,13.000 29.000 7,10.000 15.000 1,10.000 3.000-6,10.000 3.000-5,9.000 4.000-6,12.000 4.000-3,16.000 6.000-1,15.000 7.000-1,17.000 6.000-2,13.000-4.000 0,13.000-11.000-3,12.000-14.000-1,13.000-11.000-2,10.000-12.000-1,10.000-9.000 0,10.000-10.000-1,9.000-8.000-1,6.000-12.000 1,3.000-12.000 0,3.000-13.000 0,4.000-12.000 1,-1.000-15.000-1,-3.000-15.000-1,-3.000-15.000-2,-2.000-16.000-2,-5.000-16.000-1,-2.000-16.000-1,-3.000-15.000-1,-3.000-15.000-1,-6.000-12.000-2,-5.000-6.000-1,-7.000-6.000-1,-5.000-6.000-2,-9.000-10.000 0,-9.000-12.000 0,-10.000-13.000 1,-8.000-12.000 1,-11.000-5.000 1,-8.000 3.000 2,-10.000 3.000 2,-9.000 4.000 2,-10.000 5.000 0,-9.000 10.000-1,-10.000 10.000-1,-8.000 9.000-1,-15.000 7.000 0,-19.000 7.000-2,-18.000 6.000 0,-19.000 7.000-1,-21.000 7.000-1,-21.000 9.000 1,-22.000 10.000 0,-22.000 10.000-1,-13.000 13.000 1,-3.000 19.000-1,-3.000 19.000 0,-2.000 19.000 0,-22.000 15.000-1,-36.000 13.000-1,-39.000 12.000 0,-36.000 13.000-1,-14.000 13.000-1,14.000 17.000 1,11.000 15.000 0,14.000 16.000 0,16.000 7.000 2,22.000 1.000 1,22.000-1.000 2,23.000 1.000 2,14.000 10.000 0,10.000 22.000 1,10.000 22.000 1,9.000 23.000-1,9.000 22.000 1,9.000 26.000-1,10.000 24.000 0,10.000 26.000-1,16.000 8.000 0,26.000-5.000 0,24.000-7.000 1,26.000-5.000 0,33.000-9.000-7,45.000-9.000-16,43.000-10.000-14,45.000-8.000-17,10.000-25.000-4,-22.000-36.000 6,-22.000-39.000 5,-21.000-36.000 6,-12.000-22.000 3,1.000-2.000-1,-1.000-3.000-1,1.000-3.000 0</inkml:trace>
</inkml:ink>
</file>

<file path=ppt/ink/ink1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17"/>
    </inkml:context>
    <inkml:brush xml:id="br0">
      <inkml:brushProperty name="width" value="0.0578778088092804" units="cm"/>
      <inkml:brushProperty name="height" value="0.0578778088092804" units="cm"/>
      <inkml:brushProperty name="color" value="#f2395b"/>
      <inkml:brushProperty name="ignorePressure" value="0"/>
    </inkml:brush>
  </inkml:definitions>
  <inkml:trace contextRef="#ctx0" brushRef="#br0">35250.000 30650.000 380,'6.000'-46.000'33,"13.000"10.000"1,12.000 10.000-1,13.000 9.000 0,12.000 6.000 2,13.000 3.000 7,12.000 3.000 5,13.000 4.000 7,1.000 8.000-2,-9.000 17.000-8,-10.000 15.000-9,-8.000 16.000-9,-11.000 12.000-6,-8.000 9.000-4,-10.000 10.000-3,-9.000 10.000-5,-12.000 5.000-3,-11.000 4.000-3,-14.000 3.000-2,-11.000 3.000-3,-14.000 1.000-3,-11.000 1.000-3,-14.000-1.000-2,-11.000 1.000-4,-7.000-7.000 0,0.000-12.000-1,0.000-13.000 0,0.000-12.000 1,3.000-12.000 1,6.000-8.000 1,7.000-10.000 2,6.000-9.000 1,17.000-16.000 9,28.000-22.000 14,28.000-22.000 16,29.000-21.000 15,21.000-9.000 3,16.000 7.000-9,15.000 6.000-9,17.000 7.000-9,5.000 7.000-7,-3.000 9.000-5,-3.000 10.000-7,-2.000 10.000-4,-5.000 2.000-8,-2.000-3.000-7,-3.000-3.000-9,-3.000-2.000-7,-7.000-1.000-6,-9.000 3.000-5,-10.000 3.000-4,-8.000 4.000-4,-9.000-1.000-4,-6.000-3.000-2,-6.000-3.000-2,-6.000-2.000-2</inkml:trace>
</inkml:ink>
</file>

<file path=ppt/ink/ink1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17"/>
    </inkml:context>
    <inkml:brush xml:id="br0">
      <inkml:brushProperty name="width" value="0.0554643720388412" units="cm"/>
      <inkml:brushProperty name="height" value="0.0554643720388412" units="cm"/>
      <inkml:brushProperty name="color" value="#f2395b"/>
      <inkml:brushProperty name="ignorePressure" value="0"/>
    </inkml:brush>
  </inkml:definitions>
  <inkml:trace contextRef="#ctx0" brushRef="#br0">37850.000 29600.000 396,'21.000'-25.000'9,"-5.000"0.000"16,-7.000 0.000 17,-5.000 0.000 17,-9.000 18.000 8,-9.000 39.000-2,-10.000 36.000-1,-8.000 39.000-1,-9.000 18.000-7,-6.000 0.000-12,-6.000 0.000-11,-6.000 0.000-12,-4.000-2.000-7,1.000-3.000-3,-1.000-3.000-3,1.000-2.000-3,2.000-9.000-1,7.000-12.000 0,6.000-13.000 0,7.000-12.000-1,11.000-10.000 0,20.000-6.000-4,18.000-6.000-3,20.000-6.000-3,16.000-10.000-1,16.000-12.000 1,15.000-13.000 1,17.000-12.000 2,13.000-12.000 0,13.000-8.000 0,12.000-10.000-1,13.000-9.000 0,-5.000-1.000-4,-22.000 10.000-10,-22.000 10.000-8,-21.000 9.000-9,-20.000-1.000-11,-15.000-8.000-14,-15.000-10.000-13,-16.000-9.000-14</inkml:trace>
</inkml:ink>
</file>

<file path=ppt/ink/ink1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17"/>
    </inkml:context>
    <inkml:brush xml:id="br0">
      <inkml:brushProperty name="width" value="0.0618021786212921" units="cm"/>
      <inkml:brushProperty name="height" value="0.0618021786212921" units="cm"/>
      <inkml:brushProperty name="color" value="#f2395b"/>
      <inkml:brushProperty name="ignorePressure" value="0"/>
    </inkml:brush>
  </inkml:definitions>
  <inkml:trace contextRef="#ctx0" brushRef="#br0">38350.000 30350.000 355,'-46.000'-136.000'3,"10.000"28.000"3,10.000 28.000 5,9.000 29.000 4,4.000 15.000 6,1.000 3.000 9,-1.000 3.000 7,1.000 4.000 8,-1.000 10.000 6,1.000 19.000 0,-1.000 19.000 2,1.000 19.000 2,-4.000 21.000-4,-6.000 26.000-8,-6.000 24.000-8,-6.000 26.000-7,-2.000 13.000-6,3.000 4.000 1,3.000 3.000-2,4.000 3.000-1,2.000-1.000-4,4.000-2.000-9,3.000-3.000-7,3.000-3.000-9,3.000-6.000-10,3.000-5.000-13,3.000-7.000-12,4.000-5.000-13</inkml:trace>
</inkml:ink>
</file>

<file path=ppt/ink/ink1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18"/>
    </inkml:context>
    <inkml:brush xml:id="br0">
      <inkml:brushProperty name="width" value="0.0691246315836906" units="cm"/>
      <inkml:brushProperty name="height" value="0.0691246315836906" units="cm"/>
      <inkml:brushProperty name="color" value="#f2395b"/>
      <inkml:brushProperty name="ignorePressure" value="0"/>
    </inkml:brush>
  </inkml:definitions>
  <inkml:trace contextRef="#ctx0" brushRef="#br0">39600.000 30150.000 318,'-2.000'-94.000'23,"-3.000"13.000"1,-3.000 12.000 0,-2.000 13.000 1,-3.000 4.000 2,1.000-3.000 5,-1.000-3.000 4,1.000-2.000 5,-9.000 6.000 0,-15.000 20.000-5,-15.000 18.000-5,-16.000 20.000-4,-8.000 17.000-3,0.000 20.000-2,0.000 18.000-2,0.000 20.000-2,3.000 11.000-1,6.000 7.000-2,7.000 6.000-1,6.000 7.000-2,7.000-3.000-1,10.000-8.000-1,10.000-10.000 0,9.000-9.000-1,15.000-13.000-2,22.000-16.000-5,22.000-15.000-4,23.000-15.000-4,13.000-18.000-7,6.000-19.000-8,7.000-18.000-9,6.000-19.000-8,-2.000-10.000-2,-9.000 1.000 5,-10.000-1.000 4,-8.000 1.000 6,-11.000 4.000 3,-8.000 9.000 2,-10.000 10.000 3,-9.000 10.000 3,-15.000 18.000 13,-18.000 28.000 24,-19.000 28.000 24,-18.000 29.000 24,-7.000 16.000 5,6.000 7.000-14,7.000 6.000-14,6.000 7.000-13,3.000 8.000-10,0.000 14.000-4,0.000 11.000-6,0.000 14.000-3,-2.000 8.000-8,-3.000 7.000-10,-3.000 6.000-10,-2.000 7.000-10,-1.000 2.000-9,3.000 1.000-9,3.000-1.000-10,4.000 1.000-10,2.000-7.000-1,4.000-12.000 6,3.000-13.000 5,3.000-12.000 6,1.000-19.000 4,1.000-25.000 1,-1.000-25.000 2,1.000-25.000 0</inkml:trace>
</inkml:ink>
</file>

<file path=ppt/ink/ink1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18"/>
    </inkml:context>
    <inkml:brush xml:id="br0">
      <inkml:brushProperty name="width" value="0.0617140755057335" units="cm"/>
      <inkml:brushProperty name="height" value="0.0617140755057335" units="cm"/>
      <inkml:brushProperty name="color" value="#f2395b"/>
      <inkml:brushProperty name="ignorePressure" value="0"/>
    </inkml:brush>
  </inkml:definitions>
  <inkml:trace contextRef="#ctx0" brushRef="#br0">41450.000 30250.000 356,'17.000'-35.000'54,"-16.000"32.000"19,-15.000 31.000 17,-15.000 32.000 18,-12.000 18.000-3,-6.000 6.000-23,-6.000 7.000-23,-6.000 6.000-22,-7.000 3.000-17,-6.000 0.000-8,-6.000 0.000-8,-6.000 0.000-9,-2.000 0.000-7,3.000 0.000-6,3.000 0.000-5,4.000 0.000-7,2.000-5.000-5,4.000-9.000-5,3.000-10.000-4,3.000-8.000-5</inkml:trace>
</inkml:ink>
</file>

<file path=ppt/ink/ink1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19"/>
    </inkml:context>
    <inkml:brush xml:id="br0">
      <inkml:brushProperty name="width" value="0.0695675313472748" units="cm"/>
      <inkml:brushProperty name="height" value="0.0695675313472748" units="cm"/>
      <inkml:brushProperty name="color" value="#f2395b"/>
      <inkml:brushProperty name="ignorePressure" value="0"/>
    </inkml:brush>
  </inkml:definitions>
  <inkml:trace contextRef="#ctx0" brushRef="#br0">40450.000 30550.000 316,'3.000'-82.000'41,"6.000"39.000"16,7.000 36.000 18,6.000 39.000 17,4.000 22.000 1,4.000 10.000-16,3.000 10.000-14,3.000 9.000-16,1.000 4.000-10,1.000 1.000-6,-1.000-1.000-5,1.000 1.000-6,1.000 1.000-6,3.000 3.000-6,3.000 3.000-6,4.000 4.000-5,-1.000-1.000-8,-3.000-3.000-9,-3.000-3.000-10,-2.000-2.000-8,-5.000-6.000-14,-2.000-6.000-18,-3.000-6.000-18,-3.000-6.000-17</inkml:trace>
</inkml:ink>
</file>

<file path=ppt/ink/ink1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19"/>
    </inkml:context>
    <inkml:brush xml:id="br0">
      <inkml:brushProperty name="width" value="0.0577067360281944" units="cm"/>
      <inkml:brushProperty name="height" value="0.0577067360281944" units="cm"/>
      <inkml:brushProperty name="color" value="#f2395b"/>
      <inkml:brushProperty name="ignorePressure" value="0"/>
    </inkml:brush>
  </inkml:definitions>
  <inkml:trace contextRef="#ctx0" brushRef="#br0">42350.000 30600.000 381,'28.000'-68.000'59,"6.000"17.000"1,7.000 15.000 3,6.000 16.000 2,3.000 9.000-3,0.000 3.000-8,0.000 3.000-9,0.000 4.000-8,-2.000 7.000-5,-3.000 13.000-4,-3.000 12.000-3,-2.000 13.000-3,-6.000 10.000-4,-6.000 10.000-3,-6.000 10.000-2,-6.000 9.000-4,-9.000 2.000-3,-8.000-2.000-3,-10.000-3.000-2,-9.000-3.000-3,-12.000-1.000-1,-11.000 4.000 3,-14.000 3.000 2,-11.000 3.000 2,-7.000-1.000-4,0.000-2.000-7,0.000-3.000-8,0.000-3.000-8,1.000-6.000-2,4.000-5.000 4,3.000-7.000 4,3.000-5.000 5,10.000-6.000 6,20.000-3.000 10,18.000-3.000 10,20.000-2.000 9,17.000-8.000 2,20.000-8.000-4,18.000-10.000-5,20.000-9.000-4,6.000-5.000-7,-2.000 0.000-6,-3.000 0.000-6,-3.000 0.000-7,-4.000-2.000-5,-3.000-3.000-4,-3.000-3.000-5,-2.000-2.000-3,-6.000-1.000-5,-6.000 3.000-5,-6.000 3.000-5,-6.000 4.000-4,-6.000-1.000-4,-2.000-3.000-2,-3.000-3.000-2,-3.000-2.000-1</inkml:trace>
</inkml:ink>
</file>

<file path=ppt/ink/ink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4:50"/>
    </inkml:context>
    <inkml:brush xml:id="br0">
      <inkml:brushProperty name="width" value="0.0655659809708595" units="cm"/>
      <inkml:brushProperty name="height" value="0.0655659809708595" units="cm"/>
      <inkml:brushProperty name="color" value="#f2395b"/>
      <inkml:brushProperty name="ignorePressure" value="0"/>
    </inkml:brush>
  </inkml:definitions>
  <inkml:trace contextRef="#ctx0" brushRef="#br0">78750.000 7700.000 335,'-38.000'-44.000'19,"26.000"13.000"7,24.000 12.000 6,26.000 13.000 7,12.000 6.000 1,0.000 0.000-8,0.000 0.000-6,0.000 0.000-8,0.000 1.000-3,0.000 4.000-2,0.000 3.000-1,0.000 3.000-2,9.000 1.000 1,19.000 1.000 0,19.000-1.000 1,19.000 1.000 2,9.000-3.000-1,0.000-2.000-2,0.000-3.000-1,0.000-3.000-2,3.000-4.000 0,6.000-3.000 2,7.000-3.000 2,6.000-2.000 3,4.000-3.000 0,4.000 1.000-2,3.000-1.000-2,3.000 1.000-2,4.000-3.000-2,7.000-2.000 0,6.000-3.000-1,7.000-3.000-1,-1.000-2.000-1,-6.000 0.000-2,-6.000 0.000-1,-6.000 0.000-2,-9.000 1.000 0,-8.000 4.000 0,-10.000 3.000-1,-9.000 3.000 1,-13.000 3.000 0,-16.000 3.000 1,-15.000 3.000 1,-15.000 4.000 0,-9.000 2.000 2,1.000 4.000 3,-1.000 3.000 2,1.000 3.000 2,4.000 4.000 1,9.000 7.000 2,10.000 6.000-1,10.000 7.000 1,0.000-3.000-1,-5.000-8.000-2,-7.000-10.000-3,-5.000-9.000-2,16.000-4.000-2,41.000 4.000-2,40.000 3.000-1,42.000 3.000-1,-1.000-1.000-2,-41.000-2.000 0,-40.000-3.000-1,-40.000-3.000-2,-12.000-1.000 1,19.000 4.000-1,19.000 3.000 1,19.000 3.000 1,10.000-1.000 0,4.000-2.000 3,3.000-3.000 1,3.000-3.000 2,4.000-2.000 1,7.000 0.000-1,6.000 0.000 0,7.000 0.000 0,2.000 0.000 0,1.000 0.000 0,-1.000 0.000 0,1.000 0.000 0,-4.000 0.000 0,-6.000 0.000 1,-6.000 0.000 0,-6.000 0.000 2,-7.000 3.000-1,-6.000 6.000 1,-6.000 7.000-1,-6.000 6.000 1,-7.000 3.000 0,-6.000 0.000 1,-6.000 0.000 2,-6.000 0.000 0,-6.000-2.000 0,-2.000-3.000-1,-3.000-3.000-2,-3.000-2.000-2,-6.000-5.000-3,-5.000-2.000-1,-7.000-3.000-3,-5.000-3.000-3,-6.000-2.000-4,-3.000 0.000-4,-3.000 0.000-5,-2.000 0.000-5,-5.000 0.000-14,-2.000 0.000-24,-3.000 0.000-23,-3.000 0.000-24</inkml:trace>
</inkml:ink>
</file>

<file path=ppt/ink/ink1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19"/>
    </inkml:context>
    <inkml:brush xml:id="br0">
      <inkml:brushProperty name="width" value="0.0543553233146667" units="cm"/>
      <inkml:brushProperty name="height" value="0.0543553233146667" units="cm"/>
      <inkml:brushProperty name="color" value="#f2395b"/>
      <inkml:brushProperty name="ignorePressure" value="0"/>
    </inkml:brush>
  </inkml:definitions>
  <inkml:trace contextRef="#ctx0" brushRef="#br0">43600.000 31050.000 404,'25.000'-68.000'61,"0.000"17.000"-8,0.000 15.000-8,0.000 16.000-8,6.000 7.000-1,13.000 1.000 6,12.000-1.000 7,13.000 1.000 7,7.000-1.000-2,4.000 1.000-8,3.000-1.000-8,3.000 1.000-9,-1.000 1.000-6,-2.000 3.000-8,-3.000 3.000-6,-3.000 4.000-7,-6.000 2.000-8,-5.000 4.000-12,-7.000 3.000-11,-5.000 3.000-11,-11.000 6.000-9,-11.000 9.000-4,-14.000 10.000-5,-11.000 10.000-4,-11.000 2.000-1,-5.000-3.000 3,-7.000-3.000 5,-5.000-2.000 4</inkml:trace>
</inkml:ink>
</file>

<file path=ppt/ink/ink1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19"/>
    </inkml:context>
    <inkml:brush xml:id="br0">
      <inkml:brushProperty name="width" value="0.0561744160950184" units="cm"/>
      <inkml:brushProperty name="height" value="0.0561744160950184" units="cm"/>
      <inkml:brushProperty name="color" value="#f2395b"/>
      <inkml:brushProperty name="ignorePressure" value="0"/>
    </inkml:brush>
  </inkml:definitions>
  <inkml:trace contextRef="#ctx0" brushRef="#br0">43750.000 31750.000 391,'-46.000'23.000'6,"10.000"-3.000"13,10.000-3.000 11,9.000-2.000 13,10.000-6.000 6,14.000-6.000 3,11.000-6.000 3,14.000-6.000 1,13.000-4.000-2,16.000 1.000-4,15.000-1.000-6,17.000 1.000-5,10.000-1.000-5,6.000 1.000-6,7.000-1.000-6,6.000 1.000-6,-5.000 1.000-6,-16.000 3.000-8,-15.000 3.000-9,-15.000 4.000-8,-9.000 2.000-9,1.000 4.000-12,-1.000 3.000-11,1.000 3.000-10</inkml:trace>
</inkml:ink>
</file>

<file path=ppt/ink/ink1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29"/>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19050.000 22650.000 999,'-47.000'0.000'-60,"6.000"0.000"17,7.000 0.000 18,6.000 0.000 17</inkml:trace>
</inkml:ink>
</file>

<file path=ppt/ink/ink1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0"/>
    </inkml:context>
    <inkml:brush xml:id="br0">
      <inkml:brushProperty name="width" value="0.0303602255880833" units="cm"/>
      <inkml:brushProperty name="height" value="0.0303602255880833" units="cm"/>
      <inkml:brushProperty name="color" value="#f2395b"/>
      <inkml:brushProperty name="ignorePressure" value="0"/>
    </inkml:brush>
  </inkml:definitions>
  <inkml:trace contextRef="#ctx0" brushRef="#br0">18900.000 22500.000 724,'-46.000'1.000'-34,"10.000"4.000"15,10.000 3.000 14,9.000 3.000 14,4.000 1.000 7,1.000 1.000 0,-1.000-1.000 0,1.000 1.000 0,-3.000 2.000-1,-2.000 7.000 1,-3.000 6.000-1,-3.000 7.000 0,-1.000 4.000-1,4.000 3.000 0,3.000 3.000-1,3.000 4.000 0,-1.000 2.000 0,-2.000 4.000-1,-3.000 3.000 1,-3.000 3.000 0,1.000 3.000 0,6.000 3.000-2,7.000 3.000-2,6.000 4.000 0,1.000-3.000-1,-3.000-5.000 0,-3.000-7.000 1,-2.000-5.000 1,-1.000-4.000-2,3.000 0.000-2,3.000 0.000-3,4.000 0.000-3,4.000-4.000-1,6.000-5.000 0,7.000-7.000 0,6.000-5.000 0,4.000-4.000-1,4.000 0.000 0,3.000 0.000 0,3.000 0.000-1,3.000-4.000 0,3.000-5.000 1,3.000-7.000 0,4.000-5.000 1,2.000-8.000 1,4.000-5.000 0,3.000-7.000 0,3.000-5.000 1,1.000-9.000-2,1.000-9.000-3,-1.000-10.000-3,1.000-8.000-3,-3.000-8.000-2,-2.000-2.000 1,-3.000-3.000 0,-3.000-3.000 1,-6.000-4.000 0,-5.000-3.000 2,-7.000-3.000 1,-5.000-2.000 1,-6.000-5.000 3,-3.000-2.000 1,-3.000-3.000 3,-2.000-3.000 2,-8.000 2.000 2,-8.000 10.000 1,-10.000 10.000 3,-9.000 9.000 1,-7.000 9.000 1,-3.000 9.000 0,-3.000 10.000-1,-2.000 10.000-1,-5.000 7.000-1,-2.000 6.000-2,-3.000 7.000-3,-3.000 6.000-2,1.000 4.000-3,6.000 4.000-5,7.000 3.000-4,6.000 3.000-5,3.000 6.000-3,0.000 9.000-6,0.000 10.000-4,0.000 10.000-5,1.000 2.000 0,4.000-3.000 4,3.000-3.000 5,3.000-2.000 4,1.000-5.000 2,1.000-2.000-2,-1.000-3.000-3,1.000-3.000-1</inkml:trace>
</inkml:ink>
</file>

<file path=ppt/ink/ink1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0"/>
    </inkml:context>
    <inkml:brush xml:id="br0">
      <inkml:brushProperty name="width" value="0.0301551558077335" units="cm"/>
      <inkml:brushProperty name="height" value="0.0301551558077335" units="cm"/>
      <inkml:brushProperty name="color" value="#f2395b"/>
      <inkml:brushProperty name="ignorePressure" value="0"/>
    </inkml:brush>
  </inkml:definitions>
  <inkml:trace contextRef="#ctx0" brushRef="#br0">20050.000 23300.000 729,'-63.000'0.000'32,"26.000"0.000"2,24.000 0.000 2,26.000 0.000 2,19.000 0.000-1,17.000 0.000-6,15.000 0.000-6,16.000 0.000-6,10.000 0.000-6,7.000 0.000-8,6.000 0.000-6,7.000 0.000-8,-1.000-2.000-4,-6.000-3.000-2,-6.000-3.000-2,-6.000-2.000-1,-9.000-1.000-2,-8.000 3.000-2,-10.000 3.000-1,-9.000 4.000-1,-9.000 1.000-2,-5.000 0.000-2,-7.000 0.000-1,-5.000 0.000-2,-8.000-4.000 0,-5.000-5.000 3,-7.000-7.000 3,-5.000-5.000 2</inkml:trace>
</inkml:ink>
</file>

<file path=ppt/ink/ink1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0"/>
    </inkml:context>
    <inkml:brush xml:id="br0">
      <inkml:brushProperty name="width" value="0.0309988409280777" units="cm"/>
      <inkml:brushProperty name="height" value="0.0309988409280777" units="cm"/>
      <inkml:brushProperty name="color" value="#f2395b"/>
      <inkml:brushProperty name="ignorePressure" value="0"/>
    </inkml:brush>
  </inkml:definitions>
  <inkml:trace contextRef="#ctx0" brushRef="#br0">21100.000 22350.000 709,'-69.000'-19.000'-1,"13.000"13.000"11,12.000 12.000 13,13.000 13.000 11,7.000 12.000 5,4.000 13.000-5,3.000 12.000-3,3.000 13.000-5,3.000 9.000-3,3.000 6.000-3,3.000 7.000-4,4.000 6.000-2,-1.000 3.000-4,-3.000 0.000-3,-3.000 0.000-3,-2.000 0.000-4,-1.000 0.000-3,3.000 0.000-6,3.000 0.000-6,4.000 0.000-6,2.000-7.000-5,4.000-11.000-6,3.000-14.000-7,3.000-11.000-6,1.000-12.000-1,1.000-9.000 3,-1.000-10.000 3,1.000-8.000 3</inkml:trace>
</inkml:ink>
</file>

<file path=ppt/ink/ink1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1"/>
    </inkml:context>
    <inkml:brush xml:id="br0">
      <inkml:brushProperty name="width" value="0.0372501164674759" units="cm"/>
      <inkml:brushProperty name="height" value="0.0372501164674759" units="cm"/>
      <inkml:brushProperty name="color" value="#f2395b"/>
      <inkml:brushProperty name="ignorePressure" value="0"/>
    </inkml:brush>
  </inkml:definitions>
  <inkml:trace contextRef="#ctx0" brushRef="#br0">22400.000 22650.000 590,'-47.000'53.000'20,"6.000"6.000"11,7.000 7.000 10,6.000 6.000 10,3.000 4.000 2,0.000 4.000-8,0.000 3.000-7,0.000 3.000-8,3.000-2.000-6,6.000-6.000-2,7.000-6.000-5,6.000-6.000-3,4.000-6.000-3,4.000-2.000-3,3.000-3.000-4,3.000-3.000-3,6.000-7.000-3,9.000-9.000 0,10.000-10.000-2,10.000-8.000 0,7.000-12.000-2,6.000-12.000-2,7.000-13.000-1,6.000-12.000-2,3.000-13.000-2,0.000-12.000-2,0.000-13.000-2,0.000-12.000-2,-4.000-10.000-1,-5.000-6.000 2,-7.000-6.000 2,-5.000-6.000 1,-9.000-2.000 2,-9.000 3.000 3,-10.000 3.000 2,-8.000 4.000 3,-11.000 5.000 1,-8.000 10.000 0,-10.000 10.000 1,-9.000 9.000-1,-10.000 10.000 1,-9.000 14.000-1,-10.000 11.000 0,-8.000 14.000-1,-9.000 13.000-2,-6.000 16.000-6,-6.000 15.000-5,-6.000 17.000-5,4.000 3.000 0,16.000-5.000 3,15.000-7.000 6,17.000-5.000 4,7.000-4.000-1,0.000 0.000-7,0.000 0.000-5,0.000 0.000-6</inkml:trace>
</inkml:ink>
</file>

<file path=ppt/ink/ink1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1"/>
    </inkml:context>
    <inkml:brush xml:id="br0">
      <inkml:brushProperty name="width" value="0.032870277762413" units="cm"/>
      <inkml:brushProperty name="height" value="0.032870277762413" units="cm"/>
      <inkml:brushProperty name="color" value="#f2395b"/>
      <inkml:brushProperty name="ignorePressure" value="0"/>
    </inkml:brush>
  </inkml:definitions>
  <inkml:trace contextRef="#ctx0" brushRef="#br0">23850.000 22800.000 669,'35.000'-22.000'83,"23.000"6.000"-16,22.000 7.000-17,22.000 6.000-16,8.000 1.000-10,-2.000-3.000-3,-3.000-3.000-2,-3.000-2.000-3,-6.000-1.000-5,-5.000 3.000-5,-7.000 3.000-7,-5.000 4.000-7,-9.000 2.000-6,-9.000 4.000-7,-10.000 3.000-9,-8.000 3.000-7,-9.000 3.000-2,-6.000 3.000 1,-6.000 3.000 2,-6.000 4.000 3</inkml:trace>
</inkml:ink>
</file>

<file path=ppt/ink/ink1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1"/>
    </inkml:context>
    <inkml:brush xml:id="br0">
      <inkml:brushProperty name="width" value="0.0317201986908913" units="cm"/>
      <inkml:brushProperty name="height" value="0.0317201986908913" units="cm"/>
      <inkml:brushProperty name="color" value="#f2395b"/>
      <inkml:brushProperty name="ignorePressure" value="0"/>
    </inkml:brush>
  </inkml:definitions>
  <inkml:trace contextRef="#ctx0" brushRef="#br0">23800.000 23500.000 693,'-11.000'18.000'7,"28.000"-11.000"15,28.000-14.000 13,29.000-11.000 15,21.000-7.000 3,16.000 0.000-8,15.000 0.000-9,17.000 0.000-9,3.000 3.000-8,-5.000 6.000-8,-7.000 7.000-9,-5.000 6.000-9,-1.000 6.000-8,6.000 6.000-5,7.000 7.000-7,6.000 6.000-6,-7.000 1.000 0,-18.000-3.000 5,-19.000-3.000 5,-18.000-2.000 6,-15.000-5.000-2,-9.000-2.000-9,-10.000-3.000-7,-8.000-3.000-10</inkml:trace>
</inkml:ink>
</file>

<file path=ppt/ink/ink1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1"/>
    </inkml:context>
    <inkml:brush xml:id="br0">
      <inkml:brushProperty name="width" value="0.0392183288931847" units="cm"/>
      <inkml:brushProperty name="height" value="0.0392183288931847" units="cm"/>
      <inkml:brushProperty name="color" value="#f2395b"/>
      <inkml:brushProperty name="ignorePressure" value="0"/>
    </inkml:brush>
  </inkml:definitions>
  <inkml:trace contextRef="#ctx0" brushRef="#br0">27950.000 22200.000 560,'-52.000'34.000'119,"-3.000"19.000"-28,-3.000 19.000-26,-2.000 19.000-26,-1.000 7.000-16,3.000-3.000-2,3.000-3.000-4,4.000-2.000-2,5.000-5.000-3,10.000-2.000-2,10.000-3.000-2,9.000-3.000-2,6.000-6.000-1,3.000-5.000-1,3.000-7.000-2,4.000-5.000 0,5.000-9.000-1,10.000-9.000-4,10.000-10.000-2,9.000-8.000-2,10.000-11.000-2,14.000-8.000-1,11.000-10.000-1,14.000-9.000-1,5.000-12.000-1,1.000-11.000 0,-1.000-14.000 0,1.000-11.000-1,-3.000-14.000-1,-2.000-11.000 0,-3.000-14.000-1,-3.000-11.000 0,-9.000-11.000 0,-11.000-5.000 2,-14.000-7.000 1,-11.000-5.000 2,-11.000 0.000 1,-5.000 10.000 1,-7.000 10.000 2,-5.000 9.000 1,-8.000 13.000 0,-5.000 20.000 0,-7.000 18.000 0,-5.000 20.000-1,-9.000 14.000-2,-9.000 14.000-2,-10.000 11.000-3,-8.000 14.000-2,-3.000 7.000-2,7.000 3.000 0,6.000 3.000 1,7.000 4.000-1,4.000 1.000 0,3.000 0.000-3,3.000 0.000-3,4.000 0.000-2</inkml:trace>
</inkml:ink>
</file>

<file path=ppt/ink/ink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5:28"/>
    </inkml:context>
    <inkml:brush xml:id="br0">
      <inkml:brushProperty name="width" value="0.0390760786831379" units="cm"/>
      <inkml:brushProperty name="height" value="0.0390760786831379" units="cm"/>
      <inkml:brushProperty name="color" value="#f2395b"/>
      <inkml:brushProperty name="ignorePressure" value="0"/>
    </inkml:brush>
  </inkml:definitions>
  <inkml:trace contextRef="#ctx0" brushRef="#br0">74400.000 4700.000 563,'-49.000'1.000'1,"4.000"4.000"5,3.000 3.000 2,3.000 3.000 5,10.000-1.000 4,20.000-2.000 7,18.000-3.000 5,20.000-3.000 7,11.000-4.000 1,7.000-3.000-5,6.000-3.000-3,7.000-2.000-5,8.000-8.000-2,14.000-8.000-3,11.000-10.000-1,14.000-9.000-2,11.000-5.000-2,14.000 0.000 1,11.000 0.000-1,14.000 0.000 1,8.000-2.000-2,7.000-3.000-1,6.000-3.000-4,7.000-2.000-1,8.000-5.000-3,14.000-2.000-1,11.000-3.000-2,14.000-3.000-3,3.000-2.000-1,-2.000 0.000-1,-3.000 0.000-1,-3.000 0.000-2,-6.000 0.000 0,-5.000 0.000 1,-7.000 0.000 0,-5.000 0.000 1,-6.000 1.000 0,-3.000 4.000-3,-3.000 3.000-2,-2.000 3.000-3,-8.000 4.000 1,-8.000 7.000 1,-10.000 6.000 2,-9.000 7.000 3,-9.000 2.000-1,-5.000 1.000-3,-7.000-1.000-2,-5.000 1.000-2,-11.000 1.000-2,-11.000 3.000-2,-14.000 3.000 0,-11.000 4.000-1,-11.000 4.000-2,-5.000 6.000-2,-7.000 7.000-2,-5.000 6.000-2,-9.000-1.000-2,-9.000-5.000-2,-10.000-7.000-3,-8.000-5.000-3</inkml:trace>
</inkml:ink>
</file>

<file path=ppt/ink/ink1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2"/>
    </inkml:context>
    <inkml:brush xml:id="br0">
      <inkml:brushProperty name="width" value="0.0401549227535725" units="cm"/>
      <inkml:brushProperty name="height" value="0.0401549227535725" units="cm"/>
      <inkml:brushProperty name="color" value="#f2395b"/>
      <inkml:brushProperty name="ignorePressure" value="0"/>
    </inkml:brush>
  </inkml:definitions>
  <inkml:trace contextRef="#ctx0" brushRef="#br0">28850.000 22450.000 547,'115.000'0.000'7,"-18.000"0.000"11,-19.000 0.000 13,-18.000 0.000 13,-14.000 4.000 3,-5.000 10.000-4,-7.000 10.000-6,-5.000 9.000-4,-6.000 9.000-6,-3.000 9.000-4,-3.000 10.000-6,-2.000 10.000-6,-5.000 4.000-3,-2.000 0.000-3,-3.000 0.000-2,-3.000 0.000-3,-6.000-4.000-1,-5.000-5.000-1,-7.000-7.000-2,-5.000-5.000 0,8.000-11.000 3,26.000-11.000 7,24.000-14.000 7,26.000-11.000 8,21.000-15.000 2,19.000-16.000-5,19.000-15.000-3,19.000-15.000-3,7.000-4.000-9,-3.000 9.000-13,-3.000 10.000-12,-2.000 10.000-13,-15.000 5.000-12,-25.000 4.000-12,-25.000 3.000-10,-25.000 3.000-13</inkml:trace>
</inkml:ink>
</file>

<file path=ppt/ink/ink1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4"/>
    </inkml:context>
    <inkml:brush xml:id="br0">
      <inkml:brushProperty name="width" value="0.0465000830590725" units="cm"/>
      <inkml:brushProperty name="height" value="0.0465000830590725" units="cm"/>
      <inkml:brushProperty name="color" value="#f2395b"/>
      <inkml:brushProperty name="ignorePressure" value="0"/>
    </inkml:brush>
  </inkml:definitions>
  <inkml:trace contextRef="#ctx0" brushRef="#br0">47950.000 29400.000 473,'-25.000'51.000'87,"0.000"4.000"-13,0.000 3.000-12,0.000 3.000-13,-4.000 7.000-9,-5.000 14.000-5,-7.000 11.000-4,-5.000 14.000-6,-8.000 5.000-4,-5.000 1.000-4,-7.000-1.000-4,-5.000 1.000-4,-3.000-4.000-3,4.000-6.000-1,3.000-6.000-2,3.000-6.000-2,4.000-9.000-1,7.000-8.000-2,6.000-10.000-2,7.000-9.000-2,16.000-9.000 2,29.000-5.000 6,28.000-7.000 5,28.000-5.000 5,18.000-11.000 3,10.000-11.000-4,10.000-14.000-2,9.000-11.000-3,1.000-6.000-4,-6.000 4.000-3,-6.000 3.000-3,-6.000 3.000-5,-6.000 3.000-5,-2.000 3.000-6,-3.000 3.000-7,-3.000 4.000-7,-6.000 1.000-3,-5.000 0.000 1,-7.000 0.000 1,-5.000 0.000 1,-9.000 3.000-4,-9.000 6.000-7,-10.000 7.000-8,-8.000 6.000-8</inkml:trace>
</inkml:ink>
</file>

<file path=ppt/ink/ink1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4"/>
    </inkml:context>
    <inkml:brush xml:id="br0">
      <inkml:brushProperty name="width" value="0.0434315428137779" units="cm"/>
      <inkml:brushProperty name="height" value="0.0434315428137779" units="cm"/>
      <inkml:brushProperty name="color" value="#f2395b"/>
      <inkml:brushProperty name="ignorePressure" value="0"/>
    </inkml:brush>
  </inkml:definitions>
  <inkml:trace contextRef="#ctx0" brushRef="#br0">48150.000 29950.000 506,'-46.000'51.000'70,"10.000"4.000"-7,10.000 3.000-8,9.000 3.000-6,4.000 7.000-7,1.000 14.000-2,-1.000 11.000-4,1.000 14.000-2,-3.000 8.000-5,-2.000 7.000-4,-3.000 6.000-5,-3.000 7.000-4,-1.000-4.000-6,4.000-12.000-5,3.000-13.000-8,3.000-12.000-5,1.000-5.000-10,1.000 3.000-13,-1.000 3.000-13,1.000 4.000-13</inkml:trace>
</inkml:ink>
</file>

<file path=ppt/ink/ink1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5"/>
    </inkml:context>
    <inkml:brush xml:id="br0">
      <inkml:brushProperty name="width" value="0.0541105754673481" units="cm"/>
      <inkml:brushProperty name="height" value="0.0541105754673481" units="cm"/>
      <inkml:brushProperty name="color" value="#f2395b"/>
      <inkml:brushProperty name="ignorePressure" value="0"/>
    </inkml:brush>
  </inkml:definitions>
  <inkml:trace contextRef="#ctx0" brushRef="#br0">49600.000 29900.000 406,'0.000'-71.000'4,"0.000"10.000"7,0.000 10.000 7,0.000 9.000 7,0.000 4.000 7,0.000 1.000 3,0.000-1.000 5,0.000 1.000 4,-5.000-1.000 0,-9.000 1.000-4,-10.000-1.000-5,-8.000 1.000-4,-11.000 10.000-3,-8.000 22.000-4,-10.000 22.000-3,-9.000 23.000-3,-4.000 16.000-2,4.000 13.000-1,3.000 12.000-1,3.000 13.000 0,6.000 1.000-1,9.000-9.000-2,10.000-10.000-2,10.000-8.000-2,13.000-11.000-5,19.000-8.000-9,19.000-10.000-9,19.000-9.000-9,10.000-12.000-4,4.000-11.000 0,3.000-14.000 1,3.000-11.000-1,1.000-9.000 2,1.000-3.000 2,-1.000-3.000 2,1.000-2.000 2,-10.000 14.000 11,-19.000 35.000 20,-18.000 35.000 21,-19.000 34.000 21,-12.000 21.000 5,-2.000 10.000-11,-3.000 10.000-9,-3.000 9.000-11,-4.000 10.000-7,-3.000 14.000-4,-3.000 11.000-4,-2.000 14.000-4,-3.000 5.000-9,1.000 1.000-17,-1.000-1.000-16,1.000 1.000-17,1.000-9.000-5,3.000-15.000 4,3.000-15.000 5,4.000-16.000 4,2.000-16.000 1,4.000-16.000-6,3.000-15.000-4,3.000-15.000-4</inkml:trace>
</inkml:ink>
</file>

<file path=ppt/ink/ink1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35"/>
    </inkml:context>
    <inkml:brush xml:id="br0">
      <inkml:brushProperty name="width" value="0.0524608008563519" units="cm"/>
      <inkml:brushProperty name="height" value="0.0524608008563519" units="cm"/>
      <inkml:brushProperty name="color" value="#f2395b"/>
      <inkml:brushProperty name="ignorePressure" value="0"/>
    </inkml:brush>
  </inkml:definitions>
  <inkml:trace contextRef="#ctx0" brushRef="#br0">51000.000 29850.000 419,'-24.000'-27.000'2,"4.000"-3.000"5,3.000-3.000 3,3.000-2.000 6,-1.000-5.000 1,-2.000-2.000 2,-3.000-3.000 0,-3.000-3.000 1,-2.000-1.000-1,0.000 4.000-2,0.000 3.000-1,0.000 3.000-2,0.000 1.000 0,0.000 1.000 2,0.000-1.000 0,0.000 1.000 2,-2.000 4.000 0,-3.000 9.000 1,-3.000 10.000 1,-2.000 10.000-1,-3.000 7.000 1,1.000 6.000 0,-1.000 7.000-2,1.000 6.000 0,-1.000 9.000-1,1.000 13.000-2,-1.000 12.000-1,1.000 13.000-2,5.000 6.000-1,14.000 0.000 0,11.000 0.000-1,14.000 0.000 0,10.000 0.000-1,9.000 0.000-1,10.000 0.000 0,10.000 0.000 0,5.000 0.000-1,4.000 0.000 0,3.000 0.000 0,3.000 0.000 0,-2.000 0.000 0,-6.000 0.000-2,-6.000 0.000 0,-6.000 0.000 0,-9.000 0.000-2,-8.000 0.000-1,-10.000 0.000-2,-9.000 0.000 0,-9.000 0.000-1,-5.000 0.000-1,-7.000 0.000-1,-5.000 0.000 0,-9.000-5.000-1,-9.000-9.000 1,-10.000-10.000 0,-8.000-8.000 0,-4.000-11.000 0,3.000-8.000 1,3.000-10.000-1,4.000-9.000 1,4.000-13.000 0,6.000-16.000 0,7.000-15.000 0,6.000-15.000 1,13.000-20.000-3,23.000-21.000-2,22.000-22.000-4,22.000-22.000-3,24.000-18.000-6,29.000-11.000-10,28.000-14.000-10,28.000-11.000-9,4.000 8.000-1,-18.000 32.000 7,-19.000 31.000 7,-18.000 32.000 8,-15.000 19.000-1,-9.000 10.000-7,-10.000 10.000-8,-8.000 9.000-8</inkml:trace>
</inkml:ink>
</file>

<file path=ppt/ink/ink1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45"/>
    </inkml:context>
    <inkml:brush xml:id="br0">
      <inkml:brushProperty name="width" value="0.0376011952757835" units="cm"/>
      <inkml:brushProperty name="height" value="0.0376011952757835" units="cm"/>
      <inkml:brushProperty name="color" value="#f2395b"/>
      <inkml:brushProperty name="ignorePressure" value="0"/>
    </inkml:brush>
  </inkml:definitions>
  <inkml:trace contextRef="#ctx0" brushRef="#br0">65500.000 32000.000 585,'51.000'-2.000'91,"4.000"-3.000"-18,3.000-3.000-18,3.000-2.000-18,9.000-5.000-11,16.000-2.000 0,15.000-3.000-2,17.000-3.000 0,5.000-1.000-3,-3.000 4.000-5,-3.000 3.000-4,-2.000 3.000-5,-9.000 3.000-5,-12.000 3.000-5,-13.000 3.000-5,-12.000 4.000-6,-12.000 5.000-9,-8.000 10.000-15,-10.000 10.000-14,-9.000 9.000-15,-13.000 2.000-2,-16.000-2.000 7,-15.000-3.000 9,-15.000-3.000 8,-7.000-6.000 9,3.000-5.000 7,3.000-7.000 9,4.000-5.000 7</inkml:trace>
</inkml:ink>
</file>

<file path=ppt/ink/ink1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45"/>
    </inkml:context>
    <inkml:brush xml:id="br0">
      <inkml:brushProperty name="width" value="0.0425242967903614" units="cm"/>
      <inkml:brushProperty name="height" value="0.0425242967903614" units="cm"/>
      <inkml:brushProperty name="color" value="#f2395b"/>
      <inkml:brushProperty name="ignorePressure" value="0"/>
    </inkml:brush>
  </inkml:definitions>
  <inkml:trace contextRef="#ctx0" brushRef="#br0">66250.000 32000.000 517,'-57.000'21.000'-1,"-11.000"-5.000"-1,-14.000-7.000-1,-11.000-5.000-1,0.000-3.000 4,17.000 4.000 9,15.000 3.000 9,16.000 3.000 10,12.000 3.000 3,9.000 3.000 0,10.000 3.000-1,10.000 4.000-1,4.000 4.000-1,0.000 6.000 0,0.000 7.000-2,0.000 6.000 1,0.000 4.000-2,0.000 4.000-2,0.000 3.000 0,0.000 3.000-2,0.000 12.000-1,0.000 22.000-1,0.000 22.000-2,0.000 23.000-2,-2.000 13.000-1,-3.000 6.000-3,-3.000 7.000-2,-2.000 6.000-2,-5.000 1.000-3,-2.000-3.000-7,-3.000-3.000-4,-3.000-2.000-6,-1.000-14.000-6,4.000-21.000-6,3.000-22.000-5,3.000-22.000-6,3.000-10.000-5,3.000 4.000-4,3.000 3.000-3,4.000 3.000-4</inkml:trace>
</inkml:ink>
</file>

<file path=ppt/ink/ink1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46"/>
    </inkml:context>
    <inkml:brush xml:id="br0">
      <inkml:brushProperty name="width" value="0.0346706472337246" units="cm"/>
      <inkml:brushProperty name="height" value="0.0346706472337246" units="cm"/>
      <inkml:brushProperty name="color" value="#f2395b"/>
      <inkml:brushProperty name="ignorePressure" value="0"/>
    </inkml:brush>
  </inkml:definitions>
  <inkml:trace contextRef="#ctx0" brushRef="#br0">65750.000 33800.000 634,'26.000'-32.000'1,"4.000"-11.000"2,3.000-14.000 2,3.000-11.000 3,9.000-7.000 4,16.000 0.000 7,15.000 0.000 8,17.000 0.000 7,5.000 4.000 3,-3.000 10.000-2,-3.000 10.000 0,-2.000 9.000-2,-8.000 10.000-2,-8.000 14.000-6,-10.000 11.000-4,-9.000 14.000-5,-9.000 11.000-4,-5.000 14.000-4,-7.000 11.000-5,-5.000 14.000-3,-9.000 10.000-2,-9.000 9.000 0,-10.000 10.000 1,-8.000 10.000 1,-8.000-1.000-2,-2.000-9.000 0,-3.000-10.000-2,-3.000-8.000-1,-12.000-4.000-3,-18.000 3.000-5,-19.000 3.000-6,-18.000 4.000-4,-10.000-6.000-4,0.000-11.000-1,0.000-14.000-3,0.000-11.000-2,3.000-12.000 0,6.000-9.000 1,7.000-10.000 1,6.000-8.000 1,7.000-12.000 2,10.000-12.000 3,10.000-13.000 1,9.000-12.000 3,7.000-4.000 3,7.000 7.000 4,6.000 6.000 5,7.000 7.000 4,7.000 4.000 5,9.000 3.000 7,10.000 3.000 6,10.000 4.000 6,10.000 4.000 6,13.000 6.000 6,12.000 7.000 6,13.000 6.000 5,7.000 7.000 1,4.000 10.000-4,3.000 10.000-3,3.000 9.000-4,-1.000 6.000-4,-2.000 3.000-7,-3.000 3.000-7,-3.000 4.000-5,-6.000-1.000-8,-5.000-3.000-7,-7.000-3.000-8,-5.000-2.000-7,-4.000-5.000-6,0.000-2.000-1,0.000-3.000-4,0.000-3.000-2</inkml:trace>
</inkml:ink>
</file>

<file path=ppt/ink/ink1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46"/>
    </inkml:context>
    <inkml:brush xml:id="br0">
      <inkml:brushProperty name="width" value="0.0415477752685547" units="cm"/>
      <inkml:brushProperty name="height" value="0.0415477752685547" units="cm"/>
      <inkml:brushProperty name="color" value="#f2395b"/>
      <inkml:brushProperty name="ignorePressure" value="0"/>
    </inkml:brush>
  </inkml:definitions>
  <inkml:trace contextRef="#ctx0" brushRef="#br0">67950.000 31550.000 529,'25.000'-50.000'3,"0.000"0.000"4,0.000 0.000 6,0.000 0.000 5,-2.000 3.000 3,-3.000 6.000 0,-3.000 7.000 0,-2.000 6.000-1,-1.000 4.000 1,3.000 4.000 0,3.000 3.000-1,4.000 3.000 0,2.000 6.000-2,4.000 9.000-3,3.000 10.000-3,3.000 10.000-2,-2.000 8.000-7,-6.000 10.000-7,-6.000 10.000-9,-6.000 9.000-8,-9.000 9.000-5,-8.000 9.000-3,-10.000 10.000-3,-9.000 10.000-3,-10.000-1.000 0,-9.000-9.000 2,-10.000-10.000 3,-8.000-8.000 3,-6.000-8.000 2,1.000-2.000 5,-1.000-3.000 3,1.000-3.000 4,2.000-4.000 5,7.000-3.000 3,6.000-3.000 5,7.000-2.000 4,5.000-3.000 7,7.000 1.000 7,6.000-1.000 9,7.000 1.000 8,11.000-6.000 3,20.000-8.000-2,18.000-10.000 0,20.000-9.000-2,14.000-12.000-3,14.000-11.000-4,11.000-14.000-4,14.000-11.000-5,5.000-11.000-2,1.000-5.000-5,-1.000-7.000-3,1.000-5.000-4,-9.000 2.000-2,-15.000 13.000-2,-15.000 12.000 0,-16.000 13.000-2,-18.000 13.000 2,-18.000 17.000 2,-19.000 15.000 4,-18.000 16.000 3,-17.000 13.000 3,-11.000 14.000 2,-14.000 11.000 3,-11.000 14.000 1,-9.000 10.000 1,-3.000 9.000 0,-3.000 10.000-1,-2.000 10.000-1,-8.000 13.000-2,-8.000 19.000-2,-10.000 19.000-2,-9.000 19.000-3,-9.000 10.000-3,-5.000 4.000-6,-7.000 3.000-5,-5.000 3.000-5,-3.000-1.000-5,4.000-2.000-7,3.000-3.000-6,3.000-3.000-6,6.000-12.000-4,9.000-18.000-1,10.000-19.000-1,10.000-18.000-1,13.000-23.000 1,19.000-24.000 2,19.000-26.000 2,19.000-24.000 3</inkml:trace>
</inkml:ink>
</file>

<file path=ppt/ink/ink1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47"/>
    </inkml:context>
    <inkml:brush xml:id="br0">
      <inkml:brushProperty name="width" value="0.0447085462510586" units="cm"/>
      <inkml:brushProperty name="height" value="0.0447085462510586" units="cm"/>
      <inkml:brushProperty name="color" value="#f2395b"/>
      <inkml:brushProperty name="ignorePressure" value="0"/>
    </inkml:brush>
  </inkml:definitions>
  <inkml:trace contextRef="#ctx0" brushRef="#br0">67400.000 33600.000 492,'0.000'-47.000'3,"0.000"6.000"9,0.000 7.000 8,0.000 6.000 7,0.000 9.000 6,0.000 13.000 4,0.000 12.000 4,0.000 13.000 3,6.000 9.000 0,13.000 6.000-8,12.000 7.000-5,13.000 6.000-8,6.000 3.000-5,0.000 0.000-7,0.000 0.000-7,0.000 0.000-6,-2.000-4.000-4,-3.000-5.000-2,-3.000-7.000-1,-2.000-5.000-2,-1.000-8.000-4,3.000-5.000-8,3.000-7.000-6,4.000-5.000-8,2.000-11.000-5,4.000-11.000 0,3.000-14.000-1,3.000-11.000-1,-2.000-9.000 3,-6.000-3.000 5,-6.000-3.000 7,-6.000-2.000 5,-6.000 0.000 5,-2.000 7.000 5,-3.000 6.000 3,-3.000 7.000 5,-6.000 4.000 8,-5.000 3.000 13,-7.000 3.000 14,-5.000 4.000 12,-4.000 8.000 5,0.000 17.000-5,0.000 15.000-3,0.000 16.000-4,0.000 7.000-4,0.000 1.000-3,0.000-1.000-4,0.000 1.000-3,6.000-4.000-6,13.000-6.000-9,12.000-6.000-8,13.000-6.000-8,9.000-9.000-7,6.000-8.000-5,7.000-10.000-5,6.000-9.000-5,1.000-7.000-1,-3.000-3.000 4,-3.000-3.000 3,-2.000-2.000 3,-8.000 0.000 5,-8.000 7.000 5,-10.000 6.000 5,-9.000 7.000 6,-12.000 7.000 7,-11.000 9.000 9,-14.000 10.000 10,-11.000 10.000 8,-12.000 8.000 4,-9.000 10.000-3,-10.000 10.000-3,-8.000 9.000-3,-9.000 2.000-3,-6.000-2.000-4,-6.000-3.000-5,-6.000-3.000-3,-6.000-1.000-3,-2.000 4.000-3,-3.000 3.000-3,-3.000 3.000-3,-2.000-1.000 0,0.000-2.000 1,0.000-3.000 2,0.000-3.000 1,3.000-2.000 2,6.000 0.000 1,7.000 0.000 1,6.000 0.000 2,7.000-5.000 2,10.000-9.000 2,10.000-10.000 1,9.000-8.000 3,17.000-8.000 2,25.000-2.000 1,25.000-3.000 3,25.000-3.000 2,29.000-7.000-1,35.000-9.000-6,35.000-10.000-4,34.000-8.000-5,12.000-6.000-3,-9.000 1.000-2,-10.000-1.000-2,-8.000 1.000-1,-12.000 4.000-5,-12.000 9.000-11,-13.000 10.000-11,-12.000 10.000-10,-13.000 4.000-7,-12.000 0.000-5,-13.000 0.000-5,-12.000 0.000-5,-12.000 1.000 0,-8.000 4.000 4,-10.000 3.000 3,-9.000 3.000 4</inkml:trace>
</inkml:ink>
</file>

<file path=ppt/ink/ink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5:28"/>
    </inkml:context>
    <inkml:brush xml:id="br0">
      <inkml:brushProperty name="width" value="0.0333113111555576" units="cm"/>
      <inkml:brushProperty name="height" value="0.0333113111555576" units="cm"/>
      <inkml:brushProperty name="color" value="#f2395b"/>
      <inkml:brushProperty name="ignorePressure" value="0"/>
    </inkml:brush>
  </inkml:definitions>
  <inkml:trace contextRef="#ctx0" brushRef="#br0">80700.000 1800.000 660,'7.000'-44.000'37,"17.000"13.000"-1,15.000 12.000 0,16.000 13.000-1,10.000 7.000-3,7.000 4.000-5,6.000 3.000-4,7.000 3.000-6,2.000 1.000-3,1.000 1.000-2,-1.000-1.000-2,1.000 1.000-2,-3.000 1.000-1,-2.000 3.000 2,-3.000 3.000 2,-3.000 4.000 0,-6.000-1.000-1,-5.000-3.000-6,-7.000-3.000-5,-5.000-2.000-5,-6.000-1.000-3,-3.000 3.000 0,-3.000 3.000 0,-2.000 4.000 0,-6.000 4.000 2,-6.000 6.000 1,-6.000 7.000 2,-6.000 6.000 3,-9.000 4.000 1,-8.000 4.000 3,-10.000 3.000 1,-9.000 3.000 2,-10.000 7.000 0,-9.000 14.000 0,-10.000 11.000-1,-8.000 14.000-1,-6.000 3.000-3,1.000-2.000-3,-1.000-3.000-5,1.000-3.000-3,-1.000-2.000-3,1.000 0.000-2,-1.000 0.000-2,1.000 0.000-2,2.000-2.000-4,7.000-3.000-5,6.000-3.000-6,7.000-2.000-6,4.000-11.000-2,3.000-15.000 2,3.000-15.000 2,4.000-16.000 1</inkml:trace>
</inkml:ink>
</file>

<file path=ppt/ink/ink1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48"/>
    </inkml:context>
    <inkml:brush xml:id="br0">
      <inkml:brushProperty name="width" value="0.0407850481569767" units="cm"/>
      <inkml:brushProperty name="height" value="0.0407850481569767" units="cm"/>
      <inkml:brushProperty name="color" value="#f2395b"/>
      <inkml:brushProperty name="ignorePressure" value="0"/>
    </inkml:brush>
  </inkml:definitions>
  <inkml:trace contextRef="#ctx0" brushRef="#br0">73600.000 32150.000 539,'60.000'1.000'7,"23.000"4.000"16,22.000 3.000 14,22.000 3.000 15,-1.000 4.000 3,-21.000 7.000-10,-22.000 6.000-9,-22.000 7.000-10,-16.000 7.000-7,-9.000 9.000-4,-10.000 10.000-4,-8.000 10.000-3,-15.000 7.000-4,-19.000 6.000-4,-18.000 7.000-2,-19.000 6.000-4,-13.000 4.000-2,-6.000 4.000-2,-6.000 3.000-3,-6.000 3.000-1,-4.000-7.000 0,1.000-15.000 1,-1.000-15.000 2,1.000-16.000 1,-1.000-10.000 2,1.000-3.000 1,-1.000-3.000 2,1.000-2.000 0,4.000-5.000 3,9.000-2.000 2,10.000-3.000 3,10.000-3.000 2,16.000-7.000 7,26.000-9.000 9,24.000-10.000 11,26.000-8.000 9,19.000-6.000 1,17.000 1.000-8,15.000-1.000-9,16.000 1.000-8,10.000-1.000-6,7.000 1.000-5,6.000-1.000-4,7.000 1.000-5,0.000 2.000-6,-2.000 7.000-8,-3.000 6.000-7,-3.000 7.000-8,-9.000 2.000-5,-11.000 1.000 0,-14.000-1.000-1,-11.000 1.000-1,-12.000-3.000 1,-9.000-2.000 1,-10.000-3.000 2,-8.000-3.000 2,-8.000-2.000 1,-2.000 0.000 1,-3.000 0.000 0,-3.000 0.000 1</inkml:trace>
</inkml:ink>
</file>

<file path=ppt/ink/ink1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49"/>
    </inkml:context>
    <inkml:brush xml:id="br0">
      <inkml:brushProperty name="width" value="0.0508242249488831" units="cm"/>
      <inkml:brushProperty name="height" value="0.0508242249488831" units="cm"/>
      <inkml:brushProperty name="color" value="#f2395b"/>
      <inkml:brushProperty name="ignorePressure" value="0"/>
    </inkml:brush>
  </inkml:definitions>
  <inkml:trace contextRef="#ctx0" brushRef="#br0">77000.000 32450.000 432,'-115.000'3.000'46,"23.000"6.000"-6,22.000 7.000-8,22.000 6.000-6,10.000 4.000-3,1.000 4.000 0,-1.000 3.000 0,1.000 3.000 1,1.000 6.000-1,3.000 9.000-1,3.000 10.000 0,4.000 10.000-1,1.000 7.000-1,0.000 6.000-1,0.000 7.000-1,0.000 6.000-1,3.000-2.000-2,6.000-9.000 1,7.000-10.000-1,6.000-8.000 0,4.000-9.000-2,4.000-6.000-1,3.000-6.000-3,3.000-6.000-2,9.000-9.000-3,16.000-8.000-1,15.000-10.000-2,17.000-9.000-1,13.000-15.000-5,13.000-18.000-4,12.000-19.000-5,13.000-18.000-5,4.000-15.000-3,-3.000-9.000 1,-3.000-10.000-1,-2.000-8.000 0,-12.000-3.000-1,-19.000 7.000-1,-18.000 6.000-2,-19.000 7.000 0,-21.000 5.000 1,-21.000 7.000 6,-22.000 6.000 5,-22.000 7.000 6,-18.000 5.000 3,-11.000 7.000 1,-14.000 6.000 1,-11.000 7.000 1,-7.000 7.000 1,0.000 9.000 1,0.000 10.000 3,0.000 10.000 0,15.000 0.000-2,32.000-5.000-7,31.000-7.000-9,32.000-5.000-6,29.000-8.000-3,28.000-5.000 1,28.000-7.000 1,29.000-5.000 2,10.000-1.000 2,-6.000 6.000 1,-6.000 7.000 0,-6.000 6.000 2,-10.000 4.000 2,-12.000 4.000 3,-13.000 3.000 2,-12.000 3.000 3,-10.000 3.000 6,-6.000 3.000 10,-6.000 3.000 9,-6.000 4.000 10,-9.000 5.000 8,-8.000 10.000 8,-10.000 10.000 8,-9.000 9.000 8,-5.000 6.000-1,0.000 3.000-8,0.000 3.000-9,0.000 4.000-9,0.000 8.000-6,0.000 17.000-4,0.000 15.000-5,0.000 16.000-3,-2.000 10.000-3,-3.000 7.000-1,-3.000 6.000-2,-2.000 7.000-1,-5.000 0.000-5,-2.000-2.000-9,-3.000-3.000-9,-3.000-3.000-10,-1.000-13.000-6,4.000-22.000-2,3.000-22.000-2,3.000-21.000-3,4.000-31.000-5,7.000-36.000-10,6.000-39.000-9,7.000-36.000-10,7.000-18.000 3,9.000 3.000 13,10.000 3.000 14,10.000 4.000 14,4.000 5.000 10,0.000 10.000 7,0.000 10.000 7,0.000 9.000 6,0.000 9.000 6,0.000 9.000 6,0.000 10.000 5,0.000 10.000 6,0.000 7.000 2,0.000 6.000-2,0.000 7.000-1,0.000 6.000-2,0.000 3.000-3,0.000 0.000-3,0.000 0.000-3,0.000 0.000-3,-2.000 1.000-2,-3.000 4.000 1,-3.000 3.000-1,-2.000 3.000 1,-3.000-2.000-12,1.000-6.000-20,-1.000-6.000-23,1.000-6.000-21</inkml:trace>
</inkml:ink>
</file>

<file path=ppt/ink/ink1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49"/>
    </inkml:context>
    <inkml:brush xml:id="br0">
      <inkml:brushProperty name="width" value="0.0606762059032917" units="cm"/>
      <inkml:brushProperty name="height" value="0.0606762059032917" units="cm"/>
      <inkml:brushProperty name="color" value="#f2395b"/>
      <inkml:brushProperty name="ignorePressure" value="0"/>
    </inkml:brush>
  </inkml:definitions>
  <inkml:trace contextRef="#ctx0" brushRef="#br0">79450.000 31400.000 362,'1.000'-166.000'48,"4.000"69.000"7,3.000 69.000 8,3.000 69.000 7,-1.000 40.000 1,-2.000 13.000-7,-3.000 12.000-8,-3.000 13.000-7,-4.000 13.000-7,-3.000 17.000-6,-3.000 15.000-7,-2.000 16.000-7,-3.000 15.000-6,1.000 16.000-5,-1.000 15.000-5,1.000 17.000-7,-1.000 8.000-6,1.000 4.000-7,-1.000 3.000-7,1.000 3.000-7,1.000-8.000-10,3.000-19.000-10,3.000-18.000-11,4.000-19.000-10,1.000-29.000 0,0.000-36.000 13,0.000-39.000 13,0.000-36.000 13,0.000-18.000 4,0.000 3.000-3,0.000 3.000-4,0.000 4.000-5</inkml:trace>
</inkml:ink>
</file>

<file path=ppt/ink/ink1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49"/>
    </inkml:context>
    <inkml:brush xml:id="br0">
      <inkml:brushProperty name="width" value="0.0438015051186085" units="cm"/>
      <inkml:brushProperty name="height" value="0.0438015051186085" units="cm"/>
      <inkml:brushProperty name="color" value="#f2395b"/>
      <inkml:brushProperty name="ignorePressure" value="0"/>
    </inkml:brush>
  </inkml:definitions>
  <inkml:trace contextRef="#ctx0" brushRef="#br0">80750.000 32300.000 502,'23.000'-69.000'19,"-3.000"13.000"-1,-3.000 12.000 1,-2.000 13.000-1,-9.000 15.000 6,-12.000 19.000 10,-13.000 19.000 12,-12.000 19.000 11,-7.000 16.000 1,1.000 17.000-10,-1.000 15.000-8,1.000 16.000-10,1.000 7.000-5,3.000 1.000-4,3.000-1.000-4,4.000 1.000-2,4.000-9.000-6,6.000-15.000-10,7.000-15.000-8,6.000-16.000-9,9.000-13.000-10,13.000-9.000-11,12.000-10.000-11,13.000-8.000-12,4.000-12.000-3,-3.000-12.000 2,-3.000-13.000 3,-2.000-12.000 3</inkml:trace>
</inkml:ink>
</file>

<file path=ppt/ink/ink1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0"/>
    </inkml:context>
    <inkml:brush xml:id="br0">
      <inkml:brushProperty name="width" value="0.0508358404040337" units="cm"/>
      <inkml:brushProperty name="height" value="0.0508358404040337" units="cm"/>
      <inkml:brushProperty name="color" value="#f2395b"/>
      <inkml:brushProperty name="ignorePressure" value="0"/>
    </inkml:brush>
  </inkml:definitions>
  <inkml:trace contextRef="#ctx0" brushRef="#br0">81750.000 32400.000 432,'43.000'-113.000'36,"-11.000"26.000"-5,-14.000 24.000-5,-11.000 26.000-3,-11.000 15.000-2,-5.000 6.000 4,-7.000 7.000 3,-5.000 6.000 4,-11.000 12.000 1,-11.000 19.000 2,-14.000 19.000 1,-11.000 19.000 0,0.000 7.000-1,17.000-3.000-6,15.000-3.000-6,16.000-2.000-6,13.000-9.000-8,14.000-12.000-9,11.000-13.000-11,14.000-12.000-9,7.000-12.000-5,3.000-8.000 3,3.000-10.000 1,4.000-9.000 1,-3.000-5.000 1,-5.000 0.000-3,-7.000 0.000-3,-5.000 0.000-2,-9.000 6.000 4,-9.000 13.000 11,-10.000 12.000 11,-8.000 13.000 11,-4.000 10.000 7,3.000 10.000 7,3.000 10.000 6,4.000 9.000 5,1.000 6.000 2,0.000 3.000-4,0.000 3.000-4,0.000 4.000-3,1.000 1.000-4,4.000 0.000-3,3.000 0.000-5,3.000 0.000-3,1.000 3.000-3,1.000 6.000 0,-1.000 7.000-2,1.000 6.000-1,-3.000 1.000-1,-2.000-3.000-2,-3.000-3.000-2,-3.000-2.000-1,-6.000-5.000-1,-5.000-2.000-1,-7.000-3.000-2,-5.000-3.000 0,-6.000-9.000-2,-3.000-11.000-2,-3.000-14.000-3,-2.000-11.000-3,-5.000-11.000-1,-2.000-5.000-1,-3.000-7.000-2,-3.000-5.000 0,-1.000-12.000 0,4.000-16.000 1,3.000-15.000 3,3.000-15.000 1,6.000-12.000 3,9.000-6.000 2,10.000-6.000 2,10.000-6.000 3,13.000-7.000 1,19.000-6.000 1,19.000-6.000 1,19.000-6.000 0,15.000-6.000-1,13.000-2.000-5,12.000-3.000-3,13.000-3.000-5,6.000 4.000-1,0.000 13.000 0,0.000 12.000 2,0.000 13.000 0,-8.000 12.000-1,-16.000 13.000-5,-15.000 12.000-4,-15.000 13.000-4</inkml:trace>
</inkml:ink>
</file>

<file path=ppt/ink/ink1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0"/>
    </inkml:context>
    <inkml:brush xml:id="br0">
      <inkml:brushProperty name="width" value="0.0508280918002129" units="cm"/>
      <inkml:brushProperty name="height" value="0.0508280918002129" units="cm"/>
      <inkml:brushProperty name="color" value="#f2395b"/>
      <inkml:brushProperty name="ignorePressure" value="0"/>
    </inkml:brush>
  </inkml:definitions>
  <inkml:trace contextRef="#ctx0" brushRef="#br0">82950.000 31750.000 432,'71.000'-43.000'54,"-5.000"17.000"-4,-7.000 15.000-5,-5.000 16.000-4,-3.000 13.000-2,4.000 14.000 0,3.000 11.000-2,3.000 14.000 1,-2.000 8.000-2,-6.000 7.000-3,-6.000 6.000-2,-6.000 7.000-3,-9.000 5.000-2,-8.000 7.000-4,-10.000 6.000-4,-9.000 7.000-3,-15.000 8.000-4,-18.000 14.000-7,-19.000 11.000-4,-18.000 14.000-7,-20.000 7.000-7,-18.000 3.000-10,-19.000 3.000-10,-18.000 4.000-10,2.000-17.000 0,26.000-33.000 8,24.000-35.000 9,26.000-34.000 9,12.000-18.000-3,0.000 1.000-18,0.000-1.000-15,0.000 1.000-17</inkml:trace>
</inkml:ink>
</file>

<file path=ppt/ink/ink1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1"/>
    </inkml:context>
    <inkml:brush xml:id="br0">
      <inkml:brushProperty name="width" value="0.040864210575819" units="cm"/>
      <inkml:brushProperty name="height" value="0.040864210575819" units="cm"/>
      <inkml:brushProperty name="color" value="#f2395b"/>
      <inkml:brushProperty name="ignorePressure" value="0"/>
    </inkml:brush>
  </inkml:definitions>
  <inkml:trace contextRef="#ctx0" brushRef="#br0">84850.000 32350.000 538,'34.000'-22.000'109,"19.000"6.000"-22,19.000 7.000-22,19.000 6.000-21,12.000 3.000-14,6.000 0.000-2,7.000 0.000-3,6.000 0.000-4,-7.000 0.000-2,-18.000 0.000-5,-19.000 0.000-4,-18.000 0.000-4,8.000 0.000-3,39.000 0.000-3,36.000 0.000-1,39.000 0.000-3,0.000 0.000-4,-33.000 0.000-6,-35.000 0.000-5,-34.000 0.000-5,-24.000 4.000-8,-12.000 10.000-11,-13.000 10.000-10,-12.000 9.000-11,-13.000 1.000-2,-12.000-6.000 8,-13.000-6.000 8,-12.000-6.000 8</inkml:trace>
</inkml:ink>
</file>

<file path=ppt/ink/ink1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1"/>
    </inkml:context>
    <inkml:brush xml:id="br0">
      <inkml:brushProperty name="width" value="0.0410583689808846" units="cm"/>
      <inkml:brushProperty name="height" value="0.0410583689808846" units="cm"/>
      <inkml:brushProperty name="color" value="#f2395b"/>
      <inkml:brushProperty name="ignorePressure" value="0"/>
    </inkml:brush>
  </inkml:definitions>
  <inkml:trace contextRef="#ctx0" brushRef="#br0">84700.000 33350.000 535,'-47.000'-2.000'3,"6.000"-3.000"5,7.000-3.000 5,6.000-2.000 5,20.000-5.000 8,34.000-2.000 12,35.000-3.000 10,35.000-3.000 12,25.000 2.000-1,20.000 10.000-10,18.000 10.000-11,20.000 9.000-11,6.000 7.000-7,-2.000 7.000 0,-3.000 6.000-3,-3.000 7.000-1,-7.000 2.000-11,-9.000 1.000-24,-10.000-1.000-22,-8.000 1.000-23,-18.000-4.000-10,-25.000-6.000 3,-25.000-6.000 3,-25.000-6.000 2</inkml:trace>
</inkml:ink>
</file>

<file path=ppt/ink/ink1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1"/>
    </inkml:context>
    <inkml:brush xml:id="br0">
      <inkml:brushProperty name="width" value="0.0496136024594307" units="cm"/>
      <inkml:brushProperty name="height" value="0.0496136024594307" units="cm"/>
      <inkml:brushProperty name="color" value="#f2395b"/>
      <inkml:brushProperty name="ignorePressure" value="0"/>
    </inkml:brush>
  </inkml:definitions>
  <inkml:trace contextRef="#ctx0" brushRef="#br0">89000.000 32000.000 443,'0.000'-47.000'7,"0.000"6.000"5,0.000 7.000 7,0.000 6.000 5,3.000 4.000 6,6.000 4.000 6,7.000 3.000 5,6.000 3.000 7,-1.000 9.000 1,-5.000 16.000-3,-7.000 15.000-4,-5.000 17.000-4,-6.000 11.000-3,-3.000 10.000-5,-3.000 10.000-3,-2.000 9.000-4,-5.000 9.000-4,-2.000 9.000-5,-3.000 10.000-4,-3.000 10.000-4,-4.000 5.000-5,-3.000 4.000-7,-3.000 3.000-4,-2.000 3.000-7,-1.000-2.000-7,3.000-6.000-10,3.000-6.000-9,4.000-6.000-10,2.000-15.000-4,4.000-21.000 0,3.000-22.000 1,3.000-22.000 1</inkml:trace>
</inkml:ink>
</file>

<file path=ppt/ink/ink1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2"/>
    </inkml:context>
    <inkml:brush xml:id="br0">
      <inkml:brushProperty name="width" value="0.0394156910479069" units="cm"/>
      <inkml:brushProperty name="height" value="0.0394156910479069" units="cm"/>
      <inkml:brushProperty name="color" value="#f2395b"/>
      <inkml:brushProperty name="ignorePressure" value="0"/>
    </inkml:brush>
  </inkml:definitions>
  <inkml:trace contextRef="#ctx0" brushRef="#br0">88850.000 32850.000 558,'23.000'-47.000'4,"-3.000"6.000"7,-3.000 7.000 9,-2.000 6.000 7,2.000 4.000 5,9.000 4.000 0,10.000 3.000 2,10.000 3.000 0,8.000 1.000 0,10.000 1.000-1,10.000-1.000-1,9.000 1.000-2,4.000-1.000-1,1.000 1.000-2,-1.000-1.000-3,1.000 1.000-3,-6.000 1.000-6,-8.000 3.000-13,-10.000 3.000-11,-9.000 4.000-12</inkml:trace>
</inkml:ink>
</file>

<file path=ppt/ink/ink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5:29"/>
    </inkml:context>
    <inkml:brush xml:id="br0">
      <inkml:brushProperty name="width" value="0.0427384898066521" units="cm"/>
      <inkml:brushProperty name="height" value="0.0427384898066521" units="cm"/>
      <inkml:brushProperty name="color" value="#f2395b"/>
      <inkml:brushProperty name="ignorePressure" value="0"/>
    </inkml:brush>
  </inkml:definitions>
  <inkml:trace contextRef="#ctx0" brushRef="#br0">84700.000 600.000 514,'-22.000'-16.000'72,"6.000"19.000"-14,7.000 19.000-15,6.000 19.000-14,4.000 19.000-7,4.000 23.000-2,3.000 22.000-1,3.000 22.000 0,-1.000 2.000-3,-2.000-15.000-2,-3.000-15.000-2,-3.000-16.000-3,-9.000 12.000-1,-11.000 41.000-1,-14.000 40.000-1,-11.000 42.000 0,-6.000 8.000 0,4.000-21.000 2,3.000-22.000 0,3.000-22.000 1,3.000-18.000-4,3.000-11.000-12,3.000-14.000-10,4.000-11.000-11,2.000-15.000-3,4.000-16.000 4,3.000-15.000 4,3.000-15.000 5,6.000-18.000 10,9.000-19.000 17,10.000-18.000 17,10.000-19.000 17,8.000-7.000 4,10.000 7.000-7,10.000 6.000-8,9.000 7.000-7,6.000 2.000-9,3.000 1.000-7,3.000-1.000-8,4.000 1.000-7,2.000-1.000-8,4.000 1.000-9,3.000-1.000-7,3.000 1.000-8,-1.000-3.000-3,-2.000-2.000 1,-3.000-3.000 2,-3.000-3.000 1,-4.000-6.000 1,-3.000-5.000-1,-3.000-7.000-1,-2.000-5.000-1,-9.000-1.000 3,-12.000 6.000 6,-13.000 7.000 5,-12.000 6.000 7,-7.000 3.000 3,1.000 0.000 1,-1.000 0.000 2,1.000 0.000 1</inkml:trace>
</inkml:ink>
</file>

<file path=ppt/ink/ink1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2"/>
    </inkml:context>
    <inkml:brush xml:id="br0">
      <inkml:brushProperty name="width" value="0.0645078644156456" units="cm"/>
      <inkml:brushProperty name="height" value="0.0645078644156456" units="cm"/>
      <inkml:brushProperty name="color" value="#f2395b"/>
      <inkml:brushProperty name="ignorePressure" value="0"/>
    </inkml:brush>
  </inkml:definitions>
  <inkml:trace contextRef="#ctx0" brushRef="#br0">90200.000 31200.000 341,'-2.000'-135.000'46,"-3.000"32.000"-3,-3.000 31.000-2,-2.000 32.000-2,-1.000 29.000-1,3.000 28.000 1,3.000 28.000 1,4.000 29.000 2,-1.000 15.000-2,-3.000 3.000-3,-3.000 3.000-3,-2.000 4.000-4,-5.000 4.000-3,-2.000 6.000-1,-3.000 7.000-3,-3.000 6.000-2,-1.000 6.000-2,4.000 6.000-3,3.000 7.000-2,3.000 6.000-2,-1.000 7.000-2,-2.000 10.000-4,-3.000 10.000-3,-3.000 9.000-2,-1.000-1.000-1,4.000-8.000 2,3.000-10.000 2,3.000-9.000 2,3.000-12.000-9,3.000-11.000-17,3.000-14.000-18,4.000-11.000-17,1.000-31.000-13,0.000-46.000-6,0.000-47.000-6,0.000-47.000-6,7.000-27.000 5,17.000-6.000 16,15.000-6.000 16,16.000-6.000 17,9.000-2.000 13,3.000 3.000 10,3.000 3.000 10,4.000 4.000 10,2.000 5.000 7,4.000 10.000 6,3.000 10.000 5,3.000 9.000 5,-4.000 12.000 2,-8.000 16.000-1,-10.000 15.000-3,-9.000 17.000-1,-10.000 13.000-3,-9.000 13.000-3,-10.000 12.000-3,-8.000 13.000-3,-9.000 10.000-2,-6.000 10.000-3,-6.000 10.000 0,-6.000 9.000-3,-6.000 1.000-1,-2.000-6.000-3,-3.000-6.000-1,-3.000-6.000-1,8.000-20.000-6,23.000-30.000-7,22.000-32.000-8,22.000-30.000-8,13.000-25.000-5,7.000-15.000-4,6.000-15.000-3,7.000-16.000-4,0.000-7.000 2,-2.000 4.000 7,-3.000 3.000 6,-3.000 3.000 7,-7.000 10.000 5,-9.000 20.000 3,-10.000 18.000 3,-8.000 20.000 4,-12.000 16.000 8,-12.000 16.000 15,-13.000 15.000 14,-12.000 17.000 14,-9.000 11.000 6,-2.000 10.000-3,-3.000 10.000-4,-3.000 9.000-2,-2.000 7.000-5,0.000 7.000-4,0.000 6.000-6,0.000 7.000-6,3.000 2.000-3,6.000 1.000-3,7.000-1.000-2,6.000 1.000-3,4.000-4.000-2,4.000-6.000 0,3.000-6.000-1,3.000-6.000 0,6.000-10.000-1,9.000-12.000-3,10.000-13.000 0,10.000-12.000-3,10.000-15.000-5,13.000-15.000-10,12.000-15.000-9,13.000-16.000-10,2.000-15.000-4,-5.000-11.000 0,-7.000-14.000 2,-5.000-11.000 1,-9.000-11.000 2,-9.000-5.000 3,-10.000-7.000 5,-8.000-5.000 4,-11.000-1.000 4,-8.000 6.000 1,-10.000 7.000 3,-9.000 6.000 2,-12.000 9.000 2,-11.000 13.000 1,-14.000 12.000 1,-11.000 13.000 2,-14.000 10.000-1,-11.000 10.000-3,-14.000 10.000-3,-11.000 9.000-4,-7.000 12.000-3,0.000 16.000-6,0.000 15.000-5,0.000 17.000-6,9.000 2.000-2,19.000-9.000 0,19.000-10.000 1,19.000-8.000 0</inkml:trace>
</inkml:ink>
</file>

<file path=ppt/ink/ink1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3"/>
    </inkml:context>
    <inkml:brush xml:id="br0">
      <inkml:brushProperty name="width" value="0.0491794869303703" units="cm"/>
      <inkml:brushProperty name="height" value="0.0491794869303703" units="cm"/>
      <inkml:brushProperty name="color" value="#f2395b"/>
      <inkml:brushProperty name="ignorePressure" value="0"/>
    </inkml:brush>
  </inkml:definitions>
  <inkml:trace contextRef="#ctx0" brushRef="#br0">93300.000 32850.000 447,'25.000'-25.000'0,"0.000"0.000"0,0.000 0.000 0,0.000 0.000 0,6.000 3.000 8,13.000 6.000 16,12.000 7.000 16,13.000 6.000 16,7.000 6.000 5,4.000 6.000-8,3.000 7.000-6,3.000 6.000-9,-4.000 7.000-5,-8.000 10.000-6,-10.000 10.000-5,-9.000 9.000-6,-12.000 6.000-4,-11.000 3.000-3,-14.000 3.000-3,-11.000 4.000-4,-18.000 2.000-2,-22.000 4.000-3,-22.000 3.000-1,-21.000 3.000-3,-15.000-1.000-1,-6.000-2.000 1,-6.000-3.000-1,-6.000-3.000 0,-1.000-7.000 0,7.000-9.000-4,6.000-10.000-1,7.000-8.000-3,8.000-11.000 2,14.000-8.000 7,11.000-10.000 7,14.000-9.000 6,25.000-7.000 8,42.000-3.000 9,40.000-3.000 9,41.000-2.000 8,26.000-1.000-1,13.000 3.000-9,12.000 3.000-10,13.000 4.000-10,1.000 1.000-12,-9.000 0.000-12,-10.000 0.000-13,-8.000 0.000-13,-17.000 0.000-7,-21.000 0.000-2,-22.000 0.000-2,-22.000 0.000-3</inkml:trace>
</inkml:ink>
</file>

<file path=ppt/ink/ink1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7"/>
    </inkml:context>
    <inkml:brush xml:id="br0">
      <inkml:brushProperty name="width" value="0.0376341454684734" units="cm"/>
      <inkml:brushProperty name="height" value="0.0376341454684734" units="cm"/>
      <inkml:brushProperty name="color" value="#f2395b"/>
      <inkml:brushProperty name="ignorePressure" value="0"/>
    </inkml:brush>
  </inkml:definitions>
  <inkml:trace contextRef="#ctx0" brushRef="#br0">89250.000 25450.000 584,'21.000'117.000'124,"-5.000"-16.000"-28,-7.000-15.000-28,-5.000-15.000-28,-6.000-3.000-16,-3.000 14.000-4,-3.000 11.000-3,-2.000 14.000-3,-3.000 3.000-5,1.000-2.000-5,-1.000-3.000-7,1.000-3.000-6,-1.000-2.000-3,1.000 0.000 2,-1.000 0.000 0,1.000 0.000 2,1.000-5.000-7,3.000-9.000-12,3.000-10.000-14,4.000-8.000-13</inkml:trace>
</inkml:ink>
</file>

<file path=ppt/ink/ink1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7"/>
    </inkml:context>
    <inkml:brush xml:id="br0">
      <inkml:brushProperty name="width" value="0.031625010073185" units="cm"/>
      <inkml:brushProperty name="height" value="0.031625010073185" units="cm"/>
      <inkml:brushProperty name="color" value="#f2395b"/>
      <inkml:brushProperty name="ignorePressure" value="0"/>
    </inkml:brush>
  </inkml:definitions>
  <inkml:trace contextRef="#ctx0" brushRef="#br0">89150.000 26450.000 695,'51.000'-69.000'18,"4.000"13.000"6,3.000 12.000 4,3.000 13.000 6,-1.000 9.000 0,-2.000 6.000-3,-3.000 7.000-3,-3.000 6.000-3,-6.000 3.000-4,-5.000 0.000-3,-7.000 0.000-2,-5.000 0.000-3,0.000 0.000-4,10.000 0.000-4,10.000 0.000-4,9.000 0.000-5,-1.000 0.000-4,-8.000 0.000-6,-10.000 0.000-7,-9.000 0.000-5,-5.000 0.000-8,0.000 0.000-10,0.000 0.000-10,0.000 0.000-9</inkml:trace>
</inkml:ink>
</file>

<file path=ppt/ink/ink1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7"/>
    </inkml:context>
    <inkml:brush xml:id="br0">
      <inkml:brushProperty name="width" value="0.045628234744072" units="cm"/>
      <inkml:brushProperty name="height" value="0.045628234744072" units="cm"/>
      <inkml:brushProperty name="color" value="#f2395b"/>
      <inkml:brushProperty name="ignorePressure" value="0"/>
    </inkml:brush>
  </inkml:definitions>
  <inkml:trace contextRef="#ctx0" brushRef="#br0">90500.000 25100.000 482,'25.000'-105.000'13,"0.000"41.000"16,0.000 40.000 16,0.000 42.000 16,-2.000 24.000 3,-3.000 9.000-10,-3.000 10.000-9,-2.000 10.000-10,-5.000 7.000-6,-2.000 6.000-1,-3.000 7.000-2,-3.000 6.000-2,-6.000 6.000-3,-5.000 6.000-4,-7.000 7.000-4,-5.000 6.000-4,-6.000 7.000-5,-3.000 10.000-4,-3.000 10.000-6,-2.000 9.000-6,2.000 2.000-1,9.000-2.000 1,10.000-3.000 1,10.000-3.000 1,4.000-7.000-4,0.000-9.000-10,0.000-10.000-9,0.000-8.000-10,1.000-17.000-8,4.000-21.000-6,3.000-22.000-6,3.000-22.000-6</inkml:trace>
</inkml:ink>
</file>

<file path=ppt/ink/ink1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8"/>
    </inkml:context>
    <inkml:brush xml:id="br0">
      <inkml:brushProperty name="width" value="0.0351090542972088" units="cm"/>
      <inkml:brushProperty name="height" value="0.0351090542972088" units="cm"/>
      <inkml:brushProperty name="color" value="#f2395b"/>
      <inkml:brushProperty name="ignorePressure" value="0"/>
    </inkml:brush>
  </inkml:definitions>
  <inkml:trace contextRef="#ctx0" brushRef="#br0">90850.000 26400.000 626,'-18.000'-25.000'7,"17.000"0.000"13,15.000 0.000 14,16.000 0.000 13,5.000 3.000 2,-2.000 6.000-10,-3.000 7.000-10,-3.000 6.000-9,10.000 1.000-5,26.000-3.000 0,24.000-3.000 0,26.000-2.000-1,13.000-1.000 1,4.000 3.000 0,3.000 3.000 1,3.000 4.000-1,-1.000 1.000-7,-2.000 0.000-15,-3.000 0.000-15,-3.000 0.000-17,-9.000 1.000-7,-11.000 4.000-2,-14.000 3.000-2,-11.000 3.000-1,-12.000-1.000 2,-9.000-2.000 6,-10.000-3.000 6,-8.000-3.000 6,-8.000-2.000 5,-2.000 0.000 5,-3.000 0.000 5,-3.000 0.000 4</inkml:trace>
</inkml:ink>
</file>

<file path=ppt/ink/ink1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8"/>
    </inkml:context>
    <inkml:brush xml:id="br0">
      <inkml:brushProperty name="width" value="0.0448330081999302" units="cm"/>
      <inkml:brushProperty name="height" value="0.0448330081999302" units="cm"/>
      <inkml:brushProperty name="color" value="#f2395b"/>
      <inkml:brushProperty name="ignorePressure" value="0"/>
    </inkml:brush>
  </inkml:definitions>
  <inkml:trace contextRef="#ctx0" brushRef="#br0">93750.000 25650.000 490,'0.000'-47.000'3,"0.000"6.000"6,0.000 7.000 5,0.000 6.000 6,-5.000 12.000 5,-9.000 19.000 4,-10.000 19.000 5,-8.000 19.000 3,-6.000 9.000 0,1.000 0.000-3,-1.000 0.000-3,1.000 0.000-4,-1.000 1.000-2,1.000 4.000-3,-1.000 3.000-1,1.000 3.000-3,-1.000 1.000-2,1.000 1.000 1,-1.000-1.000-2,1.000 1.000 0,2.000-1.000-2,7.000 1.000-1,6.000-1.000-2,7.000 1.000-2,4.000 1.000-2,3.000 3.000-1,3.000 3.000-1,4.000 4.000-2,7.000-3.000-1,13.000-5.000-3,12.000-7.000-1,13.000-5.000-2,10.000-9.000-2,10.000-9.000-1,10.000-10.000-1,9.000-8.000-1,4.000-9.000-2,1.000-6.000-2,-1.000-6.000-3,1.000-6.000-1,5.000-13.000-3,14.000-19.000 0,11.000-18.000-2,14.000-19.000 0,-3.000-8.000 0,-15.000 3.000 4,-15.000 3.000 3,-16.000 4.000 2,-16.000 2.000 3,-16.000 4.000 1,-15.000 3.000 0,-15.000 3.000 2,-12.000 1.000 1,-6.000 1.000 1,-6.000-1.000 2,-6.000 1.000 1,-10.000 2.000 2,-12.000 7.000 0,-13.000 6.000 2,-12.000 7.000 0,-9.000 7.000 0,-2.000 9.000-3,-3.000 10.000-3,-3.000 10.000-2,-2.000 7.000-5,0.000 6.000-4,0.000 7.000-5,0.000 6.000-5,4.000 3.000-2,10.000 0.000-2,10.000 0.000-1,9.000 0.000-1</inkml:trace>
</inkml:ink>
</file>

<file path=ppt/ink/ink1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9"/>
    </inkml:context>
    <inkml:brush xml:id="br0">
      <inkml:brushProperty name="width" value="0.0361625514924526" units="cm"/>
      <inkml:brushProperty name="height" value="0.0361625514924526" units="cm"/>
      <inkml:brushProperty name="color" value="#f2395b"/>
      <inkml:brushProperty name="ignorePressure" value="0"/>
    </inkml:brush>
  </inkml:definitions>
  <inkml:trace contextRef="#ctx0" brushRef="#br0">95250.000 26100.000 608,'168.000'-44.000'123,"-11.000"13.000"-27,-14.000 12.000-29,-11.000 13.000-27,-3.000 6.000-17,10.000 0.000-4,10.000 0.000-6,9.000 0.000-3,-1.000 0.000-10,-8.000 0.000-10,-10.000 0.000-12,-9.000 0.000-12,-10.000 0.000-5,-9.000 0.000-3,-10.000 0.000 0,-8.000 0.000-2,-14.000 0.000 3,-15.000 0.000 4,-15.000 0.000 5,-16.000 0.000 5,-8.000 0.000 3,0.000 0.000-1,0.000 0.000 1,0.000 0.000 0</inkml:trace>
</inkml:ink>
</file>

<file path=ppt/ink/ink1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9"/>
    </inkml:context>
    <inkml:brush xml:id="br0">
      <inkml:brushProperty name="width" value="0.0478351972997189" units="cm"/>
      <inkml:brushProperty name="height" value="0.0478351972997189" units="cm"/>
      <inkml:brushProperty name="color" value="#f2395b"/>
      <inkml:brushProperty name="ignorePressure" value="0"/>
    </inkml:brush>
  </inkml:definitions>
  <inkml:trace contextRef="#ctx0" brushRef="#br0">98150.000 25400.000 459,'-2.000'-68.000'-11,"-3.000"17.000"11,-3.000 15.000 13,-2.000 16.000 11,-5.000 9.000 6,-2.000 3.000 0,-3.000 3.000 0,-3.000 4.000 0,-2.000 4.000 0,0.000 6.000-1,0.000 7.000-2,0.000 6.000 1,-4.000 10.000-1,-5.000 17.000 0,-7.000 15.000 1,-5.000 16.000 0,-1.000 2.000-1,6.000-8.000-4,7.000-10.000-5,6.000-9.000-3,-1.000 1.000-2,-5.000 13.000 0,-7.000 12.000 0,-5.000 13.000-1,2.000 1.000-1,13.000-9.000-1,12.000-10.000-3,13.000-8.000-1,7.000-8.000-4,4.000-2.000-2,3.000-3.000-3,3.000-3.000-3,7.000-7.000-3,14.000-9.000-2,11.000-10.000-3,14.000-8.000-3,7.000-8.000-1,3.000-2.000-2,3.000-3.000-1,4.000-3.000 0,4.000-10.000-1,6.000-16.000 2,7.000-15.000 2,6.000-15.000 1,-5.000-6.000 1,-16.000 7.000 1,-15.000 6.000 2,-15.000 7.000 1,-11.000-4.000 2,-2.000-12.000 2,-3.000-13.000 1,-3.000-12.000 2,-7.000-4.000 2,-9.000 7.000 1,-10.000 6.000 1,-8.000 7.000 1,-11.000 5.000 1,-8.000 7.000-2,-10.000 6.000-1,-9.000 7.000-1,-7.000 5.000-3,-3.000 7.000-4,-3.000 6.000-5,-2.000 7.000-4,-1.000 5.000-2,3.000 7.000 3,3.000 6.000 2,4.000 7.000 2,4.000 4.000-1,6.000 3.000-8,7.000 3.000-6,6.000 4.000-6</inkml:trace>
</inkml:ink>
</file>

<file path=ppt/ink/ink1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9:59"/>
    </inkml:context>
    <inkml:brush xml:id="br0">
      <inkml:brushProperty name="width" value="0.034875962883234" units="cm"/>
      <inkml:brushProperty name="height" value="0.034875962883234" units="cm"/>
      <inkml:brushProperty name="color" value="#f2395b"/>
      <inkml:brushProperty name="ignorePressure" value="0"/>
    </inkml:brush>
  </inkml:definitions>
  <inkml:trace contextRef="#ctx0" brushRef="#br0">99000.000 25900.000 630,'-18.000'-22.000'43,"17.000"6.000"-1,15.000 7.000-1,16.000 6.000-2,15.000 3.000-1,16.000 0.000-4,15.000 0.000-2,17.000 0.000-2,10.000 0.000-5,6.000 0.000-5,7.000 0.000-6,6.000 0.000-6,-1.000 0.000-4,-5.000 0.000-7,-7.000 0.000-5,-5.000 0.000-5,-11.000 0.000-4,-11.000 0.000-2,-14.000 0.000-2,-11.000 0.000-3</inkml:trace>
</inkml:ink>
</file>

<file path=ppt/ink/ink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5:29"/>
    </inkml:context>
    <inkml:brush xml:id="br0">
      <inkml:brushProperty name="width" value="0.0452852807939053" units="cm"/>
      <inkml:brushProperty name="height" value="0.0452852807939053" units="cm"/>
      <inkml:brushProperty name="color" value="#f2395b"/>
      <inkml:brushProperty name="ignorePressure" value="0"/>
    </inkml:brush>
  </inkml:definitions>
  <inkml:trace contextRef="#ctx0" brushRef="#br0">85900.000 2350.000 485,'-2.000'-36.000'4,"-3.000"28.000"18,-3.000 28.000 18,-2.000 29.000 20,-1.000 19.000 6,3.000 14.000-6,3.000 11.000-5,4.000 14.000-6,-1.000 3.000-6,-3.000-2.000-7,-3.000-3.000-7,-2.000-3.000-7,-1.000-4.000-6,3.000-3.000-7,3.000-3.000-5,4.000-2.000-7,1.000-8.000-4,0.000-8.000-3,0.000-10.000-2,0.000-9.000-2</inkml:trace>
</inkml:ink>
</file>

<file path=ppt/ink/ink1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00"/>
    </inkml:context>
    <inkml:brush xml:id="br0">
      <inkml:brushProperty name="width" value="0.048735998570919" units="cm"/>
      <inkml:brushProperty name="height" value="0.048735998570919" units="cm"/>
      <inkml:brushProperty name="color" value="#f2395b"/>
      <inkml:brushProperty name="ignorePressure" value="0"/>
    </inkml:brush>
  </inkml:definitions>
  <inkml:trace contextRef="#ctx0" brushRef="#br0">100600.000 25000.000 451,'1.000'-85.000'28,"4.000"32.000"15,3.000 31.000 17,3.000 32.000 17,1.000 19.000 0,1.000 10.000-15,-1.000 10.000-14,1.000 9.000-14,-3.000 9.000-9,-2.000 9.000-3,-3.000 10.000-1,-3.000 10.000-3,-6.000 8.000-4,-5.000 10.000-3,-7.000 10.000-5,-5.000 9.000-3,-6.000 1.000-8,-3.000-6.000-8,-3.000-6.000-9,-2.000-6.000-9,-3.000-4.000-7,1.000 1.000-4,-1.000-1.000-4,1.000 1.000-5,2.000-7.000-1,7.000-12.000 2,6.000-13.000 0,7.000-12.000 2</inkml:trace>
</inkml:ink>
</file>

<file path=ppt/ink/ink1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00"/>
    </inkml:context>
    <inkml:brush xml:id="br0">
      <inkml:brushProperty name="width" value="0.0334743969142437" units="cm"/>
      <inkml:brushProperty name="height" value="0.0334743969142437" units="cm"/>
      <inkml:brushProperty name="color" value="#f2395b"/>
      <inkml:brushProperty name="ignorePressure" value="0"/>
    </inkml:brush>
  </inkml:definitions>
  <inkml:trace contextRef="#ctx0" brushRef="#br0">100500.000 26050.000 657,'25.000'-47.000'2,"0.000"6.000"6,0.000 7.000 5,0.000 6.000 6,4.000 4.000 5,10.000 4.000 6,10.000 3.000 7,9.000 3.000 5,4.000 1.000 1,1.000 1.000-6,-1.000-1.000-6,1.000 1.000-6,-1.000 2.000-7,1.000 7.000-7,-1.000 6.000-8,1.000 7.000-9,-4.000 2.000-1,-6.000 1.000 2,-6.000-1.000 2,-6.000 1.000 4</inkml:trace>
</inkml:ink>
</file>

<file path=ppt/ink/ink1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00"/>
    </inkml:context>
    <inkml:brush xml:id="br0">
      <inkml:brushProperty name="width" value="0.0515775121748447" units="cm"/>
      <inkml:brushProperty name="height" value="0.0515775121748447" units="cm"/>
      <inkml:brushProperty name="color" value="#f2395b"/>
      <inkml:brushProperty name="ignorePressure" value="0"/>
    </inkml:brush>
  </inkml:definitions>
  <inkml:trace contextRef="#ctx0" brushRef="#br0">101700.000 24600.000 426,'1.000'-50.000'3,"4.000"0.000"6,3.000 0.000 6,3.000 0.000 5,1.000 18.000 11,1.000 39.000 14,-1.000 36.000 15,1.000 39.000 14,-3.000 22.000 0,-2.000 10.000-12,-3.000 10.000-15,-3.000 9.000-13,-1.000 10.000-8,4.000 14.000-4,3.000 11.000-2,3.000 14.000-4,-2.000 11.000-4,-6.000 14.000-8,-6.000 11.000-8,-6.000 14.000-7,-6.000 10.000-5,-2.000 9.000-4,-3.000 10.000-3,-3.000 10.000-4,-1.000-3.000-5,4.000-11.000-10,3.000-14.000-7,3.000-11.000-10,1.000-28.000-2,1.000-40.000 1,-1.000-40.000 3,1.000-41.000 2</inkml:trace>
</inkml:ink>
</file>

<file path=ppt/ink/ink1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04"/>
    </inkml:context>
    <inkml:brush xml:id="br0">
      <inkml:brushProperty name="width" value="0.0602957718074322" units="cm"/>
      <inkml:brushProperty name="height" value="0.0602957718074322" units="cm"/>
      <inkml:brushProperty name="color" value="#6adcab"/>
      <inkml:brushProperty name="ignorePressure" value="0"/>
    </inkml:brush>
  </inkml:definitions>
  <inkml:trace contextRef="#ctx0" brushRef="#br0">95050.000 23850.000 364,'-47.000'-90.000'51,"6.000"23.000"-4,7.000 22.000-3,6.000 22.000-4,-1.000 12.000-1,-5.000 3.000-3,-7.000 3.000 0,-5.000 4.000-3,-6.000 1.000-2,-3.000 0.000-3,-3.000 0.000-4,-2.000 0.000-3,-5.000 4.000-2,-2.000 10.000-3,-3.000 10.000-2,-3.000 9.000-2,-1.000 6.000-1,4.000 3.000 0,3.000 3.000-1,3.000 4.000 0,1.000 2.000-1,1.000 4.000-1,-1.000 3.000-2,1.000 3.000-1,-1.000 3.000-2,1.000 3.000 1,-1.000 3.000-1,1.000 4.000-1,1.000 4.000 0,3.000 6.000 0,3.000 7.000-1,4.000 6.000 0,2.000 3.000-1,4.000 0.000 1,3.000 0.000-1,3.000 0.000 0,1.000-2.000 0,1.000-3.000 0,-1.000-3.000 0,1.000-2.000 0,1.000-6.000 1,3.000-6.000-1,3.000-6.000 1,4.000-6.000-1,-1.000-2.000 1,-3.000 3.000-1,-3.000 3.000 1,-2.000 4.000-1,-3.000-3.000 0,1.000-5.000 1,-1.000-7.000 1,1.000-5.000 0,1.000-3.000 0,3.000 4.000 1,3.000 3.000-1,4.000 3.000 1,2.000 3.000-1,4.000 3.000 2,3.000 3.000-1,3.000 4.000 2,3.000-3.000-1,3.000-5.000 0,3.000-7.000-1,4.000-5.000 0,5.000-4.000-1,10.000 0.000 0,10.000 0.000-1,9.000 0.000 1,7.000 0.000-1,7.000 0.000-1,6.000 0.000 0,7.000 0.000 0,0.000 0.000-1,-2.000 0.000 1,-3.000 0.000-1,-3.000 0.000 0,-1.000-2.000 1,4.000-3.000-1,3.000-3.000 0,3.000-2.000-1,-1.000-3.000 0,-2.000 1.000 1,-3.000-1.000 0,-3.000 1.000 0,-2.000-1.000 0,0.000 1.000 0,0.000-1.000 0,0.000 1.000-1,1.000-3.000 1,4.000-2.000-1,3.000-3.000-1,3.000-3.000 1,4.000-4.000 0,7.000-3.000 0,6.000-3.000 1,7.000-2.000 0,2.000-3.000 0,1.000 1.000-1,-1.000-1.000 0,1.000 1.000 0,-1.000-3.000 0,1.000-2.000 0,-1.000-3.000 0,1.000-3.000 1,-3.000-1.000 0,-2.000 4.000 0,-3.000 3.000 1,-3.000 3.000 1,-2.000-1.000-1,0.000-2.000 0,0.000-3.000 0,0.000-3.000-1,1.000-6.000-1,4.000-5.000 1,3.000-7.000 0,3.000-5.000 0,3.000-4.000 0,3.000 0.000 1,3.000 0.000-1,4.000 0.000 2,-1.000 1.000-1,-3.000 4.000 0,-3.000 3.000 1,-2.000 3.000 0,-5.000 1.000-1,-2.000 1.000 1,-3.000-1.000-1,-3.000 1.000 1,-2.000-1.000-1,0.000 1.000 1,0.000-1.000-1,0.000 1.000 0,0.000-1.000 1,0.000 1.000-1,0.000-1.000 0,0.000 1.000 0,-2.000-1.000 0,-3.000 1.000-1,-3.000-1.000-1,-2.000 1.000 0,-5.000-4.000-1,-2.000-6.000 0,-3.000-6.000-1,-3.000-6.000 1,-2.000-6.000 0,0.000-2.000 0,0.000-3.000 0,0.000-3.000 0,-2.000-1.000 1,-3.000 4.000 0,-3.000 3.000 1,-2.000 3.000 0,-5.000-1.000 1,-2.000-2.000-1,-3.000-3.000 1,-3.000-3.000-1,-4.000-2.000 0,-3.000 0.000 1,-3.000 0.000-1,-2.000 0.000 1,-1.000 1.000 0,3.000 4.000-1,3.000 3.000 1,4.000 3.000 0,2.000-1.000-1,4.000-2.000-1,3.000-3.000-1,3.000-3.000 0,-1.000-1.000-1,-2.000 4.000 0,-3.000 3.000 1,-3.000 3.000 0,-2.000-4.000 1,0.000-8.000-1,0.000-10.000 0,0.000-9.000 1,-2.000-2.000 0,-3.000 6.000 0,-3.000 7.000 1,-2.000 6.000 0,-3.000 3.000 1,1.000 0.000-1,-1.000 0.000 1,1.000 0.000 0,-1.000 0.000 1,1.000 0.000-1,-1.000 0.000 1,1.000 0.000-1,-3.000 0.000 1,-2.000 0.000 0,-3.000 0.000-1,-3.000 0.000 0,-2.000 0.000 1,0.000 0.000-1,0.000 0.000 1,0.000 0.000 1,0.000-2.000-1,0.000-3.000 1,0.000-3.000-1,0.000-2.000 1,-4.000-3.000-1,-5.000 1.000 1,-7.000-1.000 0,-5.000 1.000 0,-4.000-1.000 1,0.000 1.000-1,0.000-1.000 0,0.000 1.000 0,-4.000 1.000 0,-5.000 3.000 0,-7.000 3.000 1,-5.000 4.000-1,-4.000 1.000 0,0.000 0.000 1,0.000 0.000-1,0.000 0.000 0,-2.000 1.000 0,-3.000 4.000 0,-3.000 3.000-1,-2.000 3.000 1,-5.000 1.000-1,-2.000 1.000 0,-3.000-1.000 0,-3.000 1.000 0,-4.000 1.000 0,-3.000 3.000 1,-3.000 3.000-2,-2.000 4.000 1,-5.000-1.000-1,-2.000-3.000 0,-3.000-3.000-2,-3.000-2.000 0,-2.000-3.000-1,0.000 1.000 0,0.000-1.000 2,0.000 1.000-1,0.000 1.000 1,0.000 3.000 0,0.000 3.000 0,0.000 4.000 0,0.000 2.000 0,0.000 4.000-1,0.000 3.000 0,0.000 3.000 0,-4.000 3.000-1,-5.000 3.000 0,-7.000 3.000-1,-5.000 4.000-1,-4.000 4.000 0,0.000 6.000 0,0.000 7.000 0,0.000 6.000 1,-4.000 4.000-2,-5.000 4.000 0,-7.000 3.000-2,-5.000 3.000-1,-8.000 7.000-2,-5.000 14.000-2,-7.000 11.000-2,-5.000 14.000-2,-1.000 10.000-4,6.000 9.000-2,7.000 10.000-5,6.000 10.000-3,13.000-3.000-2,23.000-11.000 0,22.000-14.000 0,22.000-11.000-1,15.000-9.000-1,9.000-3.000-2,10.000-3.000-3,10.000-2.000-1</inkml:trace>
</inkml:ink>
</file>

<file path=ppt/ink/ink1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5"/>
    </inkml:context>
    <inkml:brush xml:id="br0">
      <inkml:brushProperty name="width" value="0.0377872250974178" units="cm"/>
      <inkml:brushProperty name="height" value="0.0377872250974178" units="cm"/>
      <inkml:brushProperty name="color" value="#6adcab"/>
      <inkml:brushProperty name="ignorePressure" value="0"/>
    </inkml:brush>
  </inkml:definitions>
  <inkml:trace contextRef="#ctx0" brushRef="#br0">98450.000 29150.000 582,'46.000'23.000'98,"-5.000"-3.000"-22,-7.000-3.000-20,-5.000-2.000-22,2.000 0.000-10,13.000 7.000-1,12.000 6.000-1,13.000 7.000 0,6.000 0.000-2,0.000-2.000-4,0.000-3.000-3,0.000-3.000-4,0.000-4.000-4,0.000-3.000-7,0.000-3.000-4,0.000-2.000-7,-5.000 0.000-9,-9.000 7.000-11,-10.000 6.000-13,-8.000 7.000-11,-18.000 4.000-5,-25.000 3.000 4,-25.000 3.000 5,-25.000 4.000 3,-10.000-3.000 6,7.000-5.000 10,6.000-7.000 8,7.000-5.000 9</inkml:trace>
</inkml:ink>
</file>

<file path=ppt/ink/ink1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5"/>
    </inkml:context>
    <inkml:brush xml:id="br0">
      <inkml:brushProperty name="width" value="0.0395412817597389" units="cm"/>
      <inkml:brushProperty name="height" value="0.0395412817597389" units="cm"/>
      <inkml:brushProperty name="color" value="#6adcab"/>
      <inkml:brushProperty name="ignorePressure" value="0"/>
    </inkml:brush>
  </inkml:definitions>
  <inkml:trace contextRef="#ctx0" brushRef="#br0">98000.000 30800.000 556,'-54.000'25.000'3,"-5.000"0.000"4,-7.000 0.000 7,-5.000 0.000 4,8.000-4.000 7,26.000-5.000 8,24.000-7.000 7,26.000-5.000 8,21.000-4.000 1,19.000 0.000-5,19.000 0.000-5,19.000 0.000-5,10.000-2.000-6,4.000-3.000-6,3.000-3.000-6,3.000-2.000-6,9.000-5.000-4,16.000-2.000-2,15.000-3.000-1,17.000-3.000-2,-4.000 1.000-5,-22.000 6.000-7,-22.000 7.000-7,-21.000 6.000-7,-28.000 1.000-11,-30.000-3.000-17,-32.000-3.000-15,-30.000-2.000-17</inkml:trace>
</inkml:ink>
</file>

<file path=ppt/ink/ink1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5"/>
    </inkml:context>
    <inkml:brush xml:id="br0">
      <inkml:brushProperty name="width" value="0.0359160266816616" units="cm"/>
      <inkml:brushProperty name="height" value="0.0359160266816616" units="cm"/>
      <inkml:brushProperty name="color" value="#6adcab"/>
      <inkml:brushProperty name="ignorePressure" value="0"/>
    </inkml:brush>
  </inkml:definitions>
  <inkml:trace contextRef="#ctx0" brushRef="#br0">98750.000 30400.000 612,'-133.000'-15.000'19,"34.000"23.000"14,35.000 22.000 14,35.000 22.000 15,18.000 13.000 1,3.000 7.000-10,3.000 6.000-12,4.000 7.000-10,-1.000 0.000-9,-3.000-2.000-10,-3.000-3.000-8,-2.000-3.000-8,-1.000-6.000-9,3.000-5.000-9,3.000-7.000-8,4.000-5.000-10,4.000-12.000-6,6.000-16.000-7,7.000-15.000-5,6.000-15.000-7</inkml:trace>
</inkml:ink>
</file>

<file path=ppt/ink/ink1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5"/>
    </inkml:context>
    <inkml:brush xml:id="br0">
      <inkml:brushProperty name="width" value="0.0388881750404835" units="cm"/>
      <inkml:brushProperty name="height" value="0.0388881750404835" units="cm"/>
      <inkml:brushProperty name="color" value="#6adcab"/>
      <inkml:brushProperty name="ignorePressure" value="0"/>
    </inkml:brush>
  </inkml:definitions>
  <inkml:trace contextRef="#ctx0" brushRef="#br0">99100.000 30150.000 565,'-2.000'-36.000'56,"-3.000"28.000"-4,-3.000 28.000-4,-2.000 29.000-4,-1.000 19.000-4,3.000 14.000-2,3.000 11.000-3,4.000 14.000-3,-1.000 13.000-4,-3.000 16.000-6,-3.000 15.000-5,-2.000 17.000-6,-6.000 14.000-5,-6.000 17.000-2,-6.000 15.000-3,-6.000 16.000-2,-2.000 9.000-8,3.000 3.000-10,3.000 3.000-12,4.000 4.000-11,4.000-18.000-7,6.000-37.000-3,7.000-38.000-3,6.000-37.000-3,4.000-29.000 2,4.000-18.000 9,3.000-19.000 8,3.000-18.000 8</inkml:trace>
</inkml:ink>
</file>

<file path=ppt/ink/ink1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6"/>
    </inkml:context>
    <inkml:brush xml:id="br0">
      <inkml:brushProperty name="width" value="0.0415648333728313" units="cm"/>
      <inkml:brushProperty name="height" value="0.0415648333728313" units="cm"/>
      <inkml:brushProperty name="color" value="#6adcab"/>
      <inkml:brushProperty name="ignorePressure" value="0"/>
    </inkml:brush>
  </inkml:definitions>
  <inkml:trace contextRef="#ctx0" brushRef="#br0">100400.000 29350.000 529,'1.000'-46.000'5,"4.000"10.000"10,3.000 10.000 11,3.000 9.000 10,-2.000 12.000 5,-6.000 16.000 1,-6.000 15.000 0,-6.000 17.000 1,-7.000 8.000-3,-6.000 4.000-10,-6.000 3.000-7,-6.000 3.000-10,-1.000-1.000-4,7.000-2.000-4,6.000-3.000-1,7.000-3.000-4,11.000-7.000-5,20.000-9.000-9,18.000-10.000-8,20.000-8.000-8,6.000-4.000-1,-2.000 3.000 6,-3.000 3.000 8,-3.000 4.000 5,-7.000 4.000 5,-9.000 6.000 1,-10.000 7.000 2,-8.000 6.000 1,-14.000 7.000 3,-15.000 10.000 1,-15.000 10.000 3,-16.000 9.000 3,-15.000 7.000 0,-11.000 7.000 0,-14.000 6.000-2,-11.000 7.000 0,-3.000-6.000 0,10.000-15.000-2,10.000-15.000 0,9.000-16.000-1,9.000-13.000 0,9.000-9.000 2,10.000-10.000 1,10.000-8.000 2,11.000-8.000-1,17.000-2.000-1,15.000-3.000-2,16.000-3.000-1,13.000-6.000-2,14.000-5.000-1,11.000-7.000-1,14.000-5.000 0,2.000-3.000-1,-6.000 4.000 1,-6.000 3.000 0,-6.000 3.000 1,-12.000 7.000 2,-15.000 14.000 2,-15.000 11.000 2,-16.000 14.000 2,-16.000 8.000 3,-16.000 7.000 4,-15.000 6.000 3,-15.000 7.000 3,-11.000 2.000 2,-2.000 1.000-3,-3.000-1.000-1,-3.000 1.000-1,-1.000-1.000-3,4.000 1.000-1,3.000-1.000-3,3.000 1.000-1,4.000-4.000-5,7.000-6.000-9,6.000-6.000-8,7.000-6.000-8,11.000-12.000-14,20.000-15.000-19,18.000-15.000-19,20.000-16.000-19</inkml:trace>
</inkml:ink>
</file>

<file path=ppt/ink/ink1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6"/>
    </inkml:context>
    <inkml:brush xml:id="br0">
      <inkml:brushProperty name="width" value="0.0415666848421097" units="cm"/>
      <inkml:brushProperty name="height" value="0.0415666848421097" units="cm"/>
      <inkml:brushProperty name="color" value="#6adcab"/>
      <inkml:brushProperty name="ignorePressure" value="0"/>
    </inkml:brush>
  </inkml:definitions>
  <inkml:trace contextRef="#ctx0" brushRef="#br0">100750.000 30650.000 529,'73.000'-94.000'28,"-3.000"13.000"3,-3.000 12.000 1,-2.000 13.000 3,2.000 7.000-1,9.000 4.000-1,10.000 3.000-1,10.000 3.000-1,4.000 1.000-2,0.000 1.000-4,0.000-1.000-4,0.000 1.000-3,-7.000 4.000-4,-11.000 9.000-6,-14.000 10.000-6,-11.000 10.000-6,-15.000 8.000-4,-16.000 10.000-5,-15.000 10.000-4,-15.000 9.000-3,-18.000 7.000 0,-19.000 7.000 9,-18.000 6.000 7,-19.000 7.000 8,-8.000 2.000 4,3.000 1.000 3,3.000-1.000 1,4.000 1.000 2,1.000-1.000 2,0.000 1.000 3,0.000-1.000 1,0.000 1.000 2,3.000-1.000-2,6.000 1.000-3,7.000-1.000-5,6.000 1.000-4,6.000-4.000-4,6.000-6.000-2,7.000-6.000-2,6.000-6.000-3,15.000-12.000-7,26.000-15.000-13,24.000-15.000-13,26.000-16.000-13,12.000-10.000-2,0.000-3.000 6,0.000-3.000 8,0.000-2.000 8,-4.000 0.000 7,-5.000 7.000 8,-7.000 6.000 8,-5.000 7.000 8,-15.000 11.000 9,-22.000 20.000 7,-22.000 18.000 9,-21.000 20.000 9,-18.000 8.000 2,-12.000 1.000-1,-13.000-1.000-1,-12.000 1.000-3,-5.000-1.000-4,3.000 1.000-5,3.000-1.000-6,4.000 1.000-6,5.000-6.000-5,10.000-8.000-5,10.000-10.000-4,9.000-9.000-6,6.000-13.000-9,3.000-16.000-16,3.000-15.000-16,4.000-15.000-15,10.000-17.000-3,19.000-15.000 11,19.000-15.000 9,19.000-16.000 11,5.000-2.000 4,-5.000 13.000 1,-7.000 12.000 0,-5.000 13.000-1</inkml:trace>
</inkml:ink>
</file>

<file path=ppt/ink/ink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5:29"/>
    </inkml:context>
    <inkml:brush xml:id="br0">
      <inkml:brushProperty name="width" value="0.0325252749025822" units="cm"/>
      <inkml:brushProperty name="height" value="0.0325252749025822" units="cm"/>
      <inkml:brushProperty name="color" value="#f2395b"/>
      <inkml:brushProperty name="ignorePressure" value="0"/>
    </inkml:brush>
  </inkml:definitions>
  <inkml:trace contextRef="#ctx0" brushRef="#br0">85900.000 650.000 676,'-15.000'-41.000'92,"23.000"19.000"-15,22.000 19.000-16,22.000 19.000-15,12.000 12.000-16,3.000 6.000-14,3.000 7.000-15,4.000 6.000-14,-4.000-2.000-10,-9.000-9.000-7,-10.000-10.000-7,-8.000-8.000-6</inkml:trace>
</inkml:ink>
</file>

<file path=ppt/ink/ink1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6"/>
    </inkml:context>
    <inkml:brush xml:id="br0">
      <inkml:brushProperty name="width" value="0.0507624447345734" units="cm"/>
      <inkml:brushProperty name="height" value="0.0507624447345734" units="cm"/>
      <inkml:brushProperty name="color" value="#6adcab"/>
      <inkml:brushProperty name="ignorePressure" value="0"/>
    </inkml:brush>
  </inkml:definitions>
  <inkml:trace contextRef="#ctx0" brushRef="#br0">101500.000 29250.000 433,'23.000'-24.000'3,"-3.000"4.000"7,-3.000 3.000 7,-2.000 3.000 7,-3.000 10.000 6,1.000 20.000 6,-1.000 18.000 8,1.000 20.000 6,4.000 14.000 1,9.000 14.000-4,10.000 11.000-5,10.000 14.000-3,5.000 16.000-5,4.000 22.000-4,3.000 22.000-3,3.000 23.000-5,1.000 11.000-4,1.000 4.000-2,-1.000 3.000-3,1.000 3.000-2,-1.000-5.000-8,1.000-12.000-14,-1.000-13.000-11,1.000-12.000-14,-6.000-15.000-7,-8.000-15.000-3,-10.000-15.000-2,-9.000-16.000-2,-9.000-16.000-1,-5.000-16.000 4,-7.000-15.000 2,-5.000-15.000 3</inkml:trace>
</inkml:ink>
</file>

<file path=ppt/ink/ink1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7"/>
    </inkml:context>
    <inkml:brush xml:id="br0">
      <inkml:brushProperty name="width" value="0.0426205322146416" units="cm"/>
      <inkml:brushProperty name="height" value="0.0426205322146416" units="cm"/>
      <inkml:brushProperty name="color" value="#6adcab"/>
      <inkml:brushProperty name="ignorePressure" value="0"/>
    </inkml:brush>
  </inkml:definitions>
  <inkml:trace contextRef="#ctx0" brushRef="#br0">102850.000 30650.000 516,'-2.000'-63.000'66,"-3.000"26.000"-5,-3.000 24.000-6,-2.000 26.000-6,-9.000 21.000-6,-12.000 19.000-4,-13.000 19.000-4,-12.000 19.000-6,-9.000 9.000-3,-2.000 0.000-2,-3.000 0.000-3,-3.000 0.000-3,-4.000 1.000-5,-3.000 4.000-9,-3.000 3.000-7,-2.000 3.000-8,-1.000-5.000-8,3.000-12.000-7,3.000-13.000-8,4.000-12.000-7,5.000-13.000-3,10.000-12.000-1,10.000-13.000-1,9.000-12.000 1</inkml:trace>
</inkml:ink>
</file>

<file path=ppt/ink/ink1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7"/>
    </inkml:context>
    <inkml:brush xml:id="br0">
      <inkml:brushProperty name="width" value="0.0289641823619604" units="cm"/>
      <inkml:brushProperty name="height" value="0.0289641823619604" units="cm"/>
      <inkml:brushProperty name="color" value="#6adcab"/>
      <inkml:brushProperty name="ignorePressure" value="0"/>
    </inkml:brush>
  </inkml:definitions>
  <inkml:trace contextRef="#ctx0" brushRef="#br0">102400.000 28900.000 759,'134.000'-16.000'58,"-31.000"19.000"-6,-31.000 19.000-5,-31.000 19.000-7,-18.000 13.000-11,-3.000 10.000-15,-3.000 10.000-15,-2.000 9.000-15,-5.000-2.000-15,-2.000-12.000-11,-3.000-13.000-12,-3.000-12.000-11</inkml:trace>
</inkml:ink>
</file>

<file path=ppt/ink/ink1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7"/>
    </inkml:context>
    <inkml:brush xml:id="br0">
      <inkml:brushProperty name="width" value="0.0466061420738697" units="cm"/>
      <inkml:brushProperty name="height" value="0.0466061420738697" units="cm"/>
      <inkml:brushProperty name="color" value="#6adcab"/>
      <inkml:brushProperty name="ignorePressure" value="0"/>
    </inkml:brush>
  </inkml:definitions>
  <inkml:trace contextRef="#ctx0" brushRef="#br0">104400.000 30500.000 472,'-71.000'73.000'86,"10.000"-3.000"-14,10.000-3.000-14,9.000-2.000-15,4.000-1.000-8,1.000 3.000-4,-1.000 3.000-4,1.000 4.000-3,4.000-3.000-2,9.000-5.000-2,10.000-7.000 0,10.000-5.000-2,4.000-6.000-1,0.000-3.000-3,0.000-3.000-1,0.000-2.000-4,6.000-6.000-1,13.000-6.000-2,12.000-6.000-3,13.000-6.000-2,9.000-9.000-2,6.000-8.000-4,7.000-10.000-4,6.000-9.000-4,3.000-10.000-4,0.000-9.000-5,0.000-10.000-5,0.000-8.000-4,-5.000-9.000-2,-9.000-6.000 4,-10.000-6.000 3,-8.000-6.000 2,-9.000-2.000 4,-6.000 3.000 2,-6.000 3.000 2,-6.000 4.000 3,-10.000 2.000 2,-12.000 4.000 0,-13.000 3.000 0,-12.000 3.000 0,-10.000 7.000 1,-6.000 14.000-1,-6.000 11.000 0,-6.000 14.000 0,-7.000 11.000-2,-6.000 14.000-2,-6.000 11.000-1,-6.000 14.000-3,4.000 5.000-1,16.000 1.000 0,15.000-1.000-2,17.000 1.000 0,7.000-4.000 1,0.000-6.000 2,0.000-6.000 3,0.000-6.000 3</inkml:trace>
</inkml:ink>
</file>

<file path=ppt/ink/ink1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8"/>
    </inkml:context>
    <inkml:brush xml:id="br0">
      <inkml:brushProperty name="width" value="0.038976576179266" units="cm"/>
      <inkml:brushProperty name="height" value="0.038976576179266" units="cm"/>
      <inkml:brushProperty name="color" value="#6adcab"/>
      <inkml:brushProperty name="ignorePressure" value="0"/>
    </inkml:brush>
  </inkml:definitions>
  <inkml:trace contextRef="#ctx0" brushRef="#br0">105650.000 31100.000 564,'-91.000'-2.000'-19,"19.000"-3.000"18,19.000-3.000 16,19.000-2.000 17,19.000-5.000 13,23.000-2.000 8,22.000-3.000 10,22.000-3.000 8,12.000-1.000-3,3.000 4.000-17,3.000 3.000-16,4.000 3.000-17,-1.000 1.000-13,-3.000 1.000-13,-3.000-1.000-10,-2.000 1.000-13,-6.000 1.000-9,-6.000 3.000-9,-6.000 3.000-9,-6.000 4.000-8</inkml:trace>
</inkml:ink>
</file>

<file path=ppt/ink/ink1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8"/>
    </inkml:context>
    <inkml:brush xml:id="br0">
      <inkml:brushProperty name="width" value="0.04765410348773" units="cm"/>
      <inkml:brushProperty name="height" value="0.04765410348773" units="cm"/>
      <inkml:brushProperty name="color" value="#6adcab"/>
      <inkml:brushProperty name="ignorePressure" value="0"/>
    </inkml:brush>
  </inkml:definitions>
  <inkml:trace contextRef="#ctx0" brushRef="#br0">106700.000 30550.000 461,'12.000'-35.000'24,"-24.000"32.000"13,-26.000 31.000 16,-24.000 32.000 13,-10.000 13.000 3,6.000-3.000-11,7.000-3.000-10,6.000-2.000-11,4.000-3.000-8,4.000 1.000-2,3.000-1.000-5,3.000 1.000-3,6.000-3.000-3,9.000-2.000-3,10.000-3.000-3,10.000-3.000-3,10.000-7.000-3,13.000-9.000-5,12.000-10.000-4,13.000-8.000-4,6.000-6.000-3,0.000 1.000-1,0.000-1.000-3,0.000 1.000-2,3.000-6.000 0,6.000-8.000 0,7.000-10.000 0,6.000-9.000 1,3.000-10.000 0,0.000-9.000 0,0.000-10.000-1,0.000-8.000-1,-5.000-8.000 0,-9.000-2.000 3,-10.000-3.000 0,-8.000-3.000 3,-9.000-1.000 0,-6.000 4.000 1,-6.000 3.000 1,-6.000 3.000 0,-9.000 3.000 2,-8.000 3.000 1,-10.000 3.000 1,-9.000 4.000 3,-12.000 5.000-1,-11.000 10.000-2,-14.000 10.000-3,-11.000 9.000-2,-6.000 7.000-4,4.000 7.000-3,3.000 6.000-4,3.000 7.000-3,7.000 4.000-3,14.000 3.000 3,11.000 3.000 0,14.000 4.000 1</inkml:trace>
</inkml:ink>
</file>

<file path=ppt/ink/ink1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8"/>
    </inkml:context>
    <inkml:brush xml:id="br0">
      <inkml:brushProperty name="width" value="0.0277803335338831" units="cm"/>
      <inkml:brushProperty name="height" value="0.0277803335338831" units="cm"/>
      <inkml:brushProperty name="color" value="#6adcab"/>
      <inkml:brushProperty name="ignorePressure" value="0"/>
    </inkml:brush>
  </inkml:definitions>
  <inkml:trace contextRef="#ctx0" brushRef="#br0">107300.000 30900.000 791,'182.000'-22.000'68,"-33.000"6.000"-11,-35.000 7.000-10,-34.000 6.000-11</inkml:trace>
</inkml:ink>
</file>

<file path=ppt/ink/ink1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0:29"/>
    </inkml:context>
    <inkml:brush xml:id="br0">
      <inkml:brushProperty name="width" value="0.0342025272548199" units="cm"/>
      <inkml:brushProperty name="height" value="0.0342025272548199" units="cm"/>
      <inkml:brushProperty name="color" value="#6adcab"/>
      <inkml:brushProperty name="ignorePressure" value="0"/>
    </inkml:brush>
  </inkml:definitions>
  <inkml:trace contextRef="#ctx0" brushRef="#br0">102700.000 31000.000 643,'-41.000'-24.000'5,"19.000"4.000"10,19.000 3.000 11,19.000 3.000 11,16.000 1.000 3,17.000 1.000-3,15.000-1.000-4,16.000 1.000-2,21.000-1.000-3,29.000 1.000-5,28.000-1.000-3,28.000 1.000-5,1.000 1.000-2,-24.000 3.000-1,-26.000 3.000-1,-24.000 4.000 0,-18.000 1.000-16,-9.000 0.000-29,-10.000 0.000-29,-8.000 0.000-29</inkml:trace>
</inkml:ink>
</file>

<file path=ppt/ink/ink1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17"/>
    </inkml:context>
    <inkml:brush xml:id="br0">
      <inkml:brushProperty name="width" value="0.048047062009573" units="cm"/>
      <inkml:brushProperty name="height" value="0.048047062009573" units="cm"/>
      <inkml:brushProperty name="color" value="#6adcab"/>
      <inkml:brushProperty name="ignorePressure" value="0"/>
    </inkml:brush>
  </inkml:definitions>
  <inkml:trace contextRef="#ctx0" brushRef="#br0">27234.000 47498.000 457,'92.000'-164.000'7,"-22.000"36.000"0,-23.000 35.000 0,-22.000 37.000 2,-11.000 18.000 0,4.000 4.000 1,3.000 3.000 1,4.000 4.000 2,1.000 1.000 1,0.000 0.000 3,0.000 0.000 2,0.000 0.000 2,-5.000 8.000 2,-10.000 16.000 0,-9.000 17.000 0,-10.000 16.000 1,-17.000 17.000 1,-22.000 21.000 0,-23.000 18.000 3,-22.000 21.000 0,-9.000 5.000-1,7.000-6.000-6,6.000-6.000-5,7.000-7.000-6,-5.000 4.000-2,-16.000 12.000-1,-17.000 14.000-1,-16.000 12.000 0,-3.000 0.000-1,10.000-12.000-2,9.000-14.000 0,10.000-12.000-2,10.000-12.000-1,10.000-10.000-1,9.000-9.000-1,11.000-10.000-1,23.000-9.000-1,40.000-5.000 0,38.000-8.000 0,40.000-5.000 1,20.000-6.000 0,4.000-3.000 1,3.000-3.000 1,3.000-3.000 2,2.000-4.000 0,0.000-3.000 0,0.000-3.000 0,0.000-3.000 0,0.000-2.000 0,0.000 0.000 0,0.000 0.000-1,0.000 0.000 1,-5.000 0.000-1,-10.000 0.000 0,-9.000 0.000 1,-10.000 0.000 0,-7.000 0.000-2,-3.000 0.000-2,-3.000 0.000-2,-3.000 0.000-3,-6.000-7.000 2,-5.000-12.000 8,-8.000-14.000 8,-5.000-12.000 7,-8.000-6.000 3,-5.000 4.000-3,-8.000 3.000-3,-5.000 4.000-2,-4.000-1.000-2,0.000-3.000-2,0.000-3.000-2,0.000-3.000-2,0.000-2.000-1,0.000 0.000-1,0.000 0.000-1,0.000 0.000 0,-2.000-3.000-2,-3.000-7.000 1,-3.000-6.000-1,-3.000-7.000 1,-4.000-1.000-2,-3.000 3.000-1,-3.000 3.000-2,-3.000 3.000-1,-2.000-1.000-2,0.000-7.000-3,0.000-6.000-2,0.000-7.000-3,1.000-1.000-4,4.000 3.000-6,3.000 3.000-7,4.000 4.000-6,2.000 5.000-2,4.000 11.000 1,3.000 9.000 2,4.000 11.000 2</inkml:trace>
</inkml:ink>
</file>

<file path=ppt/ink/ink1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18"/>
    </inkml:context>
    <inkml:brush xml:id="br0">
      <inkml:brushProperty name="width" value="0.0499605759978294" units="cm"/>
      <inkml:brushProperty name="height" value="0.0499605759978294" units="cm"/>
      <inkml:brushProperty name="color" value="#6adcab"/>
      <inkml:brushProperty name="ignorePressure" value="0"/>
    </inkml:brush>
  </inkml:definitions>
  <inkml:trace contextRef="#ctx0" brushRef="#br0">28897.000 46095.000 440,'24.000'-19.000'11,"-3.000"12.000"23,-3.000 14.000 23,-3.000 12.000 22,-4.000 14.000 4,-3.000 12.000-14,-3.000 14.000-14,-3.000 12.000-14,-2.000 15.000-10,0.000 16.000-4,0.000 17.000-6,0.000 16.000-4,-2.000 14.000-5,-3.000 14.000-2,-3.000 12.000-3,-3.000 13.000-2,-4.000 2.000-4,-3.000-9.000-4,-3.000-11.000-4,-3.000-9.000-4,1.000-8.000-4,7.000-7.000-5,6.000-6.000-6,7.000-7.000-4,3.000-10.000-4,0.000-12.000-1,0.000-14.000-1,0.000-13.000-2,0.000-23.000-4,0.000-37.000-7,0.000-35.000-7,0.000-37.000-8</inkml:trace>
</inkml:ink>
</file>

<file path=ppt/ink/ink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5:30"/>
    </inkml:context>
    <inkml:brush xml:id="br0">
      <inkml:brushProperty name="width" value="0.038532305508852" units="cm"/>
      <inkml:brushProperty name="height" value="0.038532305508852" units="cm"/>
      <inkml:brushProperty name="color" value="#f2395b"/>
      <inkml:brushProperty name="ignorePressure" value="0"/>
    </inkml:brush>
  </inkml:definitions>
  <inkml:trace contextRef="#ctx0" brushRef="#br0">86750.000 700.000 570,'26.000'-44.000'90,"4.000"13.000"-19,3.000 12.000-20,3.000 13.000-19,7.000 4.000-8,14.000-3.000 0,11.000-3.000 1,14.000-2.000 2,3.000-1.000-2,-2.000 3.000-3,-3.000 3.000-5,-3.000 4.000-3,-1.000 1.000-6,4.000 0.000-10,3.000 0.000-8,3.000 0.000-8,-4.000 0.000-10,-8.000 0.000-8,-10.000 0.000-10,-9.000 0.000-9</inkml:trace>
</inkml:ink>
</file>

<file path=ppt/ink/ink1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18"/>
    </inkml:context>
    <inkml:brush xml:id="br0">
      <inkml:brushProperty name="width" value="0.0370969250798225" units="cm"/>
      <inkml:brushProperty name="height" value="0.0370969250798225" units="cm"/>
      <inkml:brushProperty name="color" value="#6adcab"/>
      <inkml:brushProperty name="ignorePressure" value="0"/>
    </inkml:brush>
  </inkml:definitions>
  <inkml:trace contextRef="#ctx0" brushRef="#br0">28845.000 48382.000 593,'0.000'-122.000'2,"0.000"16.000"4,0.000 17.000 3,0.000 16.000 5,2.000 11.000 4,2.000 7.000 3,5.000 6.000 4,2.000 7.000 2,7.000 3.000 3,9.000 0.000 0,11.000 0.000 1,9.000 0.000-1,8.000 0.000 0,7.000 0.000-4,6.000 0.000-2,7.000 0.000-3,3.000 4.000-3,0.000 5.000-3,0.000 8.000-3,0.000 5.000-2,-2.000 4.000-4,-3.000 0.000-5,-3.000 0.000-4,-4.000 0.000-5,-4.000 4.000-6,-7.000 5.000-10,-6.000 8.000-9,-7.000 5.000-8,-4.000 6.000-8,-4.000 3.000-5,-3.000 3.000-5,-4.000 3.000-5</inkml:trace>
</inkml:ink>
</file>

<file path=ppt/ink/ink1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18"/>
    </inkml:context>
    <inkml:brush xml:id="br0">
      <inkml:brushProperty name="width" value="0.0562509819865227" units="cm"/>
      <inkml:brushProperty name="height" value="0.0562509819865227" units="cm"/>
      <inkml:brushProperty name="color" value="#6adcab"/>
      <inkml:brushProperty name="ignorePressure" value="0"/>
    </inkml:brush>
  </inkml:definitions>
  <inkml:trace contextRef="#ctx0" brushRef="#br0">30820.000 45679.000 391,'-47.000'-73.000'0,"9.000"10.000"0,11.000 9.000 0,9.000 10.000 0,7.000 20.000 12,2.000 29.000 25,5.000 29.000 24,2.000 29.000 25,2.000 22.000 4,0.000 12.000-16,0.000 14.000-16,0.000 12.000-16,2.000 10.000-10,2.000 7.000-5,5.000 6.000-5,2.000 7.000-5,0.000 13.000-3,-3.000 19.000-2,-3.000 19.000-2,-3.000 20.000-2,-4.000 15.000-3,-3.000 10.000-4,-3.000 9.000-3,-3.000 10.000-4,-4.000 6.000-7,-2.000 4.000-10,-5.000 3.000-10,-2.000 3.000-10,1.000-3.000-1,7.000-9.000 6,6.000-11.000 7,7.000-9.000 7,1.000-28.000-4,-2.000-45.000-15,-5.000-46.000-15,-2.000-46.000-16</inkml:trace>
</inkml:ink>
</file>

<file path=ppt/ink/ink1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19"/>
    </inkml:context>
    <inkml:brush xml:id="br0">
      <inkml:brushProperty name="width" value="0.0395791791379452" units="cm"/>
      <inkml:brushProperty name="height" value="0.0395791791379452" units="cm"/>
      <inkml:brushProperty name="color" value="#6adcab"/>
      <inkml:brushProperty name="ignorePressure" value="0"/>
    </inkml:brush>
  </inkml:definitions>
  <inkml:trace contextRef="#ctx0" brushRef="#br0">32535.000 47602.000 555,'-23.000'-27.000'7,"7.000"-4.000"12,6.000-3.000 14,7.000-4.000 12,8.000 4.000 5,10.000 10.000-6,9.000 9.000-5,10.000 10.000-4,7.000 5.000-5,2.000 0.000-4,5.000 0.000-3,2.000 0.000-5,16.000-1.000-2,30.000-4.000-2,29.000-3.000-1,30.000-4.000-2,9.000 1.000-2,-10.000 3.000-2,-9.000 3.000-3,-11.000 3.000-3,-9.000 2.000-4,-9.000 0.000-6,-11.000 0.000-8,-9.000 0.000-6,-10.000 0.000-5,-9.000 0.000-4,-11.000 0.000-4,-9.000 0.000-3,-10.000 4.000-1,-10.000 5.000-1,-9.000 8.000 1,-10.000 5.000 0,-8.000 4.000 3,-7.000 0.000 5,-6.000 0.000 7,-7.000 0.000 5,-5.000-1.000 3,-3.000-4.000 1,-3.000-3.000-1,-3.000-4.000 0</inkml:trace>
</inkml:ink>
</file>

<file path=ppt/ink/ink1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19"/>
    </inkml:context>
    <inkml:brush xml:id="br0">
      <inkml:brushProperty name="width" value="0.0412104353308678" units="cm"/>
      <inkml:brushProperty name="height" value="0.0412104353308678" units="cm"/>
      <inkml:brushProperty name="color" value="#6adcab"/>
      <inkml:brushProperty name="ignorePressure" value="0"/>
    </inkml:brush>
  </inkml:definitions>
  <inkml:trace contextRef="#ctx0" brushRef="#br0">32587.000 48746.000 533,'-71.000'0.000'3,"12.000"0.000"6,14.000 0.000 6,12.000 0.000 6,25.000 0.000 8,36.000 0.000 9,35.000 0.000 10,36.000 0.000 10,18.000 0.000 0,0.000 0.000-10,0.000 0.000-10,0.000 0.000-11,0.000 0.000-6,0.000 0.000-3,0.000 0.000-4,-1.000 0.000-3,-3.000 0.000-4,-11.000 0.000-4,-10.000 0.000-4,-9.000 0.000-4,-6.000 0.000-7,-4.000 0.000-7,-3.000 0.000-7,-4.000 0.000-8,-4.000 1.000-3,-7.000 4.000 3,-6.000 3.000 3,-7.000 4.000 1</inkml:trace>
</inkml:ink>
</file>

<file path=ppt/ink/ink1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0"/>
    </inkml:context>
    <inkml:brush xml:id="br0">
      <inkml:brushProperty name="width" value="0.0435441993176937" units="cm"/>
      <inkml:brushProperty name="height" value="0.0435441993176937" units="cm"/>
      <inkml:brushProperty name="color" value="#6adcab"/>
      <inkml:brushProperty name="ignorePressure" value="0"/>
    </inkml:brush>
  </inkml:definitions>
  <inkml:trace contextRef="#ctx0" brushRef="#br0">37940.000 46095.000 505,'-21.000'-26.000'7,"10.000"0.000"15,9.000 0.000 15,10.000 0.000 15,23.000 0.000 5,36.000 0.000-2,35.000 0.000-3,36.000 0.000-4,19.000 2.000-4,4.000 3.000-7,3.000 3.000-7,4.000 3.000-7,-3.000 4.000-7,-6.000 3.000-5,-6.000 3.000-8,-7.000 3.000-5,-9.000 2.000-6,-14.000 0.000-5,-12.000 0.000-4,-14.000 0.000-4,-19.000 7.000-11,-26.000 12.000-14,-26.000 14.000-15,-26.000 12.000-16,-16.000 2.000-1,-7.000-9.000 13,-6.000-11.000 12,-7.000-9.000 12</inkml:trace>
</inkml:ink>
</file>

<file path=ppt/ink/ink1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0"/>
    </inkml:context>
    <inkml:brush xml:id="br0">
      <inkml:brushProperty name="width" value="0.0548109114170074" units="cm"/>
      <inkml:brushProperty name="height" value="0.0548109114170074" units="cm"/>
      <inkml:brushProperty name="color" value="#6adcab"/>
      <inkml:brushProperty name="ignorePressure" value="0"/>
    </inkml:brush>
  </inkml:definitions>
  <inkml:trace contextRef="#ctx0" brushRef="#br0">38408.000 46459.000 401,'-49.000'-2.000'5,"7.000"-3.000"9,6.000-3.000 11,7.000-3.000 9,8.000 11.000 6,9.000 26.000 4,11.000 26.000 4,9.000 26.000 3,0.000 19.000-2,-10.000 14.000-7,-9.000 12.000-8,-10.000 14.000-8,-7.000 7.000-4,-3.000 4.000-2,-3.000 3.000-2,-3.000 3.000-2,0.000 1.000-1,3.000-4.000-2,3.000-4.000-2,3.000-2.000-1,2.000-7.000-1,0.000-10.000-1,0.000-9.000-2,0.000-10.000 0,2.000-9.000 0,3.000-5.000 0,3.000-8.000 1,3.000-6.000 0,4.000-3.000-2,3.000 0.000-3,3.000 0.000-5,3.000 0.000-4,7.000-3.000-3,10.000-7.000-2,9.000-6.000-2,10.000-7.000-2,8.000-11.000-1,7.000-16.000 3,6.000-17.000 2,7.000-16.000 2,13.000-11.000 0,19.000-7.000 1,20.000-6.000 0,19.000-7.000-1,5.000 0.000 1,-10.000 7.000 0,-9.000 6.000 0,-10.000 7.000 1,-10.000 5.000-2,-10.000 3.000-4,-9.000 3.000-4,-11.000 3.000-4,-5.000 2.000-2,-4.000 0.000 1,-3.000 0.000 1,-4.000 0.000 2</inkml:trace>
</inkml:ink>
</file>

<file path=ppt/ink/ink1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1"/>
    </inkml:context>
    <inkml:brush xml:id="br0">
      <inkml:brushProperty name="width" value="0.0386381149291992" units="cm"/>
      <inkml:brushProperty name="height" value="0.0386381149291992" units="cm"/>
      <inkml:brushProperty name="color" value="#6adcab"/>
      <inkml:brushProperty name="ignorePressure" value="0"/>
    </inkml:brush>
  </inkml:definitions>
  <inkml:trace contextRef="#ctx0" brushRef="#br0">38304.000 48226.000 569,'-20.000'-73.000'8,"14.000"10.000"17,12.000 9.000 15,14.000 10.000 18,17.000 8.000 3,23.000 7.000-7,23.000 6.000-9,23.000 7.000-7,14.000 3.000-8,7.000 0.000-4,6.000 0.000-5,6.000 0.000-6,3.000 2.000-6,-4.000 3.000-9,-3.000 3.000-7,-4.000 3.000-9,-9.000 4.000-9,-16.000 3.000-12,-17.000 3.000-11,-16.000 3.000-11</inkml:trace>
</inkml:ink>
</file>

<file path=ppt/ink/ink1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4"/>
    </inkml:context>
    <inkml:brush xml:id="br0">
      <inkml:brushProperty name="width" value="0.0444187261164188" units="cm"/>
      <inkml:brushProperty name="height" value="0.0444187261164188" units="cm"/>
      <inkml:brushProperty name="color" value="#6adcab"/>
      <inkml:brushProperty name="ignorePressure" value="0"/>
    </inkml:brush>
  </inkml:definitions>
  <inkml:trace contextRef="#ctx0" brushRef="#br0">41786.000 47498.000 495,'0.000'-87.000'28,"0.000"31.000"10,0.000 34.000 9,0.000 31.000 8,0.000 24.000-1,0.000 12.000-11,0.000 14.000-11,0.000 12.000-12,-3.000 11.000-6,-7.000 5.000-2,-6.000 7.000-1,-7.000 7.000-2,-3.000-3.000-1,0.000-14.000-3,0.000-13.000-1,0.000-12.000-1,0.000-7.000-3,0.000 0.000-4,0.000 0.000-4,0.000 0.000-3,7.000-3.000-2,12.000-7.000 3,14.000-6.000 1,12.000-7.000 2,15.000-11.000 1,17.000-17.000 2,15.000-15.000 1,17.000-17.000 1,13.000-11.000 1,9.000-7.000 0,11.000-6.000 1,9.000-7.000 0,0.000-1.000 0,-10.000 2.000 1,-9.000 5.000-1,-10.000 2.000 0,-10.000 7.000 0,-10.000 10.000-2,-9.000 9.000-2,-11.000 10.000-1,-12.000 3.000-5,-16.000-2.000-9,-17.000-5.000-7,-16.000-2.000-9,-9.000-5.000 0,-4.000-7.000 6,-3.000-6.000 6,-4.000-7.000 7,-1.000-9.000 4,0.000-14.000 2,0.000-12.000 1,0.000-14.000 3,1.000 1.000 2,-1.000 12.000 2,0.000 14.000 2,0.000 13.000 3,0.000 9.000 3,0.000 7.000 3,0.000 6.000 3,0.000 7.000 2,1.000 16.000 7,4.000 26.000 8,3.000 26.000 10,4.000 26.000 8,1.000 19.000 1,0.000 13.000-9,0.000 14.000-8,0.000 12.000-9,1.000 9.000-5,4.000 3.000-1,3.000 3.000-2,4.000 3.000-1,-3.000-1.000-2,-5.000-7.000-3,-8.000-6.000-1,-5.000-7.000-3,-6.000-5.000-3,-3.000-3.000-3,-3.000-3.000-5,-3.000-3.000-4,1.000-11.000 0,7.000-15.000 1,6.000-17.000 3,7.000-16.000 1,1.000-9.000-2,-3.000-4.000-6,-3.000-3.000-6,-3.000-4.000-7,-2.000-7.000-1,0.000-14.000 1,0.000-12.000 3,0.000-14.000 1,2.000-9.000 4,2.000-7.000 2,5.000-6.000 3,2.000-7.000 3,4.000-4.000 4,2.000-4.000 5,5.000-3.000 5,2.000-3.000 5,5.000 1.000 4,7.000 7.000 2,6.000 6.000 2,7.000 7.000 2,8.000 4.000 1,9.000 4.000-1,11.000 3.000-1,9.000 4.000 0,5.000 2.000-2,0.000 4.000-2,0.000 3.000-2,0.000 4.000-1,0.000 4.000-1,0.000 7.000 0,0.000 6.000 0,0.000 7.000 1,-5.000 6.000-3,-10.000 7.000-5,-9.000 6.000-6,-11.000 7.000-6,-7.000 4.000-3,-7.000 4.000-1,-6.000 3.000-3,-7.000 4.000-1,-11.000 2.000-1,-16.000 4.000 1,-17.000 3.000 2,-15.000 3.000 0,-13.000 1.000 1,-5.000-4.000 2,-8.000-3.000 2,-5.000-4.000 1,-6.000-1.000 2,-3.000 0.000 2,-3.000 0.000 3,-3.000 0.000 3,0.000-3.000 3,3.000-7.000 4,3.000-6.000 4,3.000-7.000 5,10.000-4.000 2,17.000-4.000 2,15.000-4.000 1,17.000-2.000 1,25.000-8.000 2,31.000-14.000 2,33.000-12.000 1,33.000-14.000 2,21.000-7.000-3,10.000-4.000-4,9.000-3.000-7,10.000-4.000-4,5.000 3.000-6,0.000 5.000-4,0.000 8.000-3,0.000 5.000-6,-4.000 8.000-5,-6.000 5.000-7,-6.000 8.000-9,-7.000 5.000-7,-11.000 4.000-2,-16.000 0.000 7,-17.000 0.000 4,-16.000 0.000 7,-11.000-1.000-5,-7.000-4.000-13,-6.000-3.000-15,-7.000-4.000-13</inkml:trace>
</inkml:ink>
</file>

<file path=ppt/ink/ink1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6"/>
    </inkml:context>
    <inkml:brush xml:id="br0">
      <inkml:brushProperty name="width" value="0.0423164255917072" units="cm"/>
      <inkml:brushProperty name="height" value="0.0423164255917072" units="cm"/>
      <inkml:brushProperty name="color" value="#6adcab"/>
      <inkml:brushProperty name="ignorePressure" value="0"/>
    </inkml:brush>
  </inkml:definitions>
  <inkml:trace contextRef="#ctx0" brushRef="#br0">44125.000 47654.000 519,'-42.000'0.000'6,"19.000"0.000"9,20.000 0.000 11,19.000 0.000 11,18.000-3.000 2,16.000-7.000-5,17.000-6.000-5,16.000-7.000-6,9.000-4.000-3,4.000-4.000-2,3.000-3.000-1,3.000-4.000-2,-1.000-1.000-4,-7.000 0.000-5,-6.000 0.000-6,-7.000 0.000-6,-9.000 4.000-5,-14.000 5.000-4,-12.000 8.000-4,-14.000 5.000-4,-14.000 9.000 0,-16.000 10.000 4,-17.000 9.000 4,-16.000 10.000 4,-9.000 7.000 3,-4.000 3.000 3,-3.000 3.000 3,-4.000 3.000 2,-4.000 7.000 4,-7.000 10.000 3,-6.000 9.000 4,-7.000 10.000 4,-7.000 7.000 2,-11.000 3.000 0,-9.000 3.000 0,-10.000 3.000 1,-4.000 2.000-1,4.000 0.000-2,3.000 0.000-2,4.000 0.000-1,6.000-5.000-1,9.000-10.000-3,11.000-9.000-1,9.000-10.000-2,8.000-7.000-2,7.000-3.000-2,6.000-3.000-3,7.000-3.000-2,15.000-7.000-3,22.000-10.000-4,23.000-9.000-4,22.000-10.000-3,19.000-12.000-3,12.000-12.000-1,14.000-14.000-1,12.000-12.000-1,9.000-6.000 1,2.000 4.000 2,4.000 3.000 4,4.000 4.000 3,-9.000 4.000 3,-19.000 7.000 3,-20.000 6.000 4,-19.000 7.000 3,-15.000 8.000 2,-10.000 9.000 2,-9.000 11.000 2,-10.000 9.000 0,-15.000 11.000 4,-19.000 14.000 4,-20.000 12.000 3,-19.000 14.000 5,-12.000 6.000 1,-3.000 0.000 2,-3.000 0.000-1,-3.000 0.000 1,1.000-5.000-1,7.000-10.000-3,6.000-9.000-3,7.000-11.000-3,8.000-5.000-3,10.000-4.000-2,9.000-3.000-2,10.000-4.000-3,12.000-14.000-8,12.000-26.000-14,14.000-26.000-14,12.000-26.000-15,14.000-24.000-4,12.000-23.000 3,13.000-23.000 4,14.000-22.000 3,3.000-17.000 5,-7.000-10.000 2,-6.000-9.000 4,-7.000-10.000 3,-3.000 0.000 5,0.000 10.000 5,0.000 9.000 5,0.000 10.000 6,-4.000 15.000 4,-5.000 20.000 4,-8.000 18.000 3,-5.000 21.000 4,-6.000 19.000 5,-3.000 19.000 6,-3.000 20.000 6,-3.000 19.000 7,1.000 15.000 2,7.000 9.000-3,6.000 11.000-1,7.000 9.000-3,3.000 15.000 0,-1.000 19.000 3,1.000 20.000 2,0.000 19.000 3,2.000 19.000 0,3.000 21.000-3,3.000 18.000-1,3.000 20.000-3,1.000 10.000-4,-4.000 0.000-4,-3.000 0.000-4,-4.000 0.000-5,-1.000 0.000-3,0.000 0.000-2,0.000 0.000-3,0.000 0.000-3,0.000-4.000-3,0.000-6.000-8,0.000-6.000-7,0.000-7.000-7,0.000-11.000-6,0.000-16.000-6,0.000-17.000-5,0.000-16.000-7,-2.000-13.000-1,-3.000-10.000 2,-3.000-9.000 3,-3.000-10.000 1</inkml:trace>
</inkml:ink>
</file>

<file path=ppt/ink/ink1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7"/>
    </inkml:context>
    <inkml:brush xml:id="br0">
      <inkml:brushProperty name="width" value="0.0364605598151684" units="cm"/>
      <inkml:brushProperty name="height" value="0.0364605598151684" units="cm"/>
      <inkml:brushProperty name="color" value="#6adcab"/>
      <inkml:brushProperty name="ignorePressure" value="0"/>
    </inkml:brush>
  </inkml:definitions>
  <inkml:trace contextRef="#ctx0" brushRef="#br0">46100.000 48226.000 603,'-2.000'-72.000'3,"-3.000"14.000"7,-3.000 13.000 6,-3.000 12.000 6,-4.000 12.000 1,-3.000 10.000-5,-3.000 9.000-4,-3.000 10.000-4,-5.000 13.000 2,-7.000 17.000 12,-6.000 15.000 12,-7.000 17.000 11,-8.000 14.000 2,-10.000 14.000-9,-9.000 12.000-8,-10.000 14.000-8,-5.000 6.000-10,0.000 0.000-11,0.000 0.000-12,0.000-1.000-11,2.000-5.000-6,3.000-14.000 0,3.000-12.000-1,3.000-14.000 0,7.000-14.000-2,10.000-16.000-3,9.000-17.000-2,11.000-16.000-3,7.000-14.000-1,7.000-14.000-1,6.000-12.000 0,7.000-14.000-1</inkml:trace>
</inkml:ink>
</file>

<file path=ppt/ink/ink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46"/>
    </inkml:context>
    <inkml:brush xml:id="br0">
      <inkml:brushProperty name="width" value="0.0424112267792225" units="cm"/>
      <inkml:brushProperty name="height" value="0.0424112267792225" units="cm"/>
      <inkml:brushProperty name="color" value="#f2395b"/>
      <inkml:brushProperty name="ignorePressure" value="0"/>
    </inkml:brush>
  </inkml:definitions>
  <inkml:trace contextRef="#ctx0" brushRef="#br0">74750.000 3750.000 518,'23.000'-72.000'2,"-3.000"6.000"1,-3.000 7.000 4,-2.000 6.000 2,-5.000 6.000 2,-2.000 6.000 0,-3.000 7.000 2,-3.000 6.000 0,1.000 4.000 2,6.000 4.000 2,7.000 3.000 3,6.000 3.000 3,3.000 3.000 1,0.000 3.000 2,0.000 3.000 1,0.000 4.000 1,1.000 10.000 0,4.000 19.000-4,3.000 19.000-3,3.000 19.000-3,-2.000 12.000-2,-6.000 6.000-1,-6.000 7.000-1,-6.000 6.000-2,-6.000 1.000 0,-2.000-3.000 0,-3.000-3.000 1,-3.000-2.000-1,-1.000-6.000 0,4.000-6.000-5,3.000-6.000-4,3.000-6.000-4,7.000-18.000-1,14.000-28.000 2,11.000-28.000 2,14.000-27.000 2,3.000-23.000 0,-2.000-16.000-1,-3.000-15.000-1,-3.000-15.000-1,-2.000-12.000 0,0.000-6.000-3,0.000-6.000-1,0.000-6.000-1,-4.000 2.000-3,-5.000 14.000-3,-7.000 11.000-4,-5.000 14.000-3,-6.000 11.000-5,-3.000 14.000-5,-3.000 11.000-4,-2.000 14.000-6,-3.000 7.000 0,1.000 3.000 2,-1.000 3.000 4,1.000 4.000 2</inkml:trace>
</inkml:ink>
</file>

<file path=ppt/ink/ink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5:30"/>
    </inkml:context>
    <inkml:brush xml:id="br0">
      <inkml:brushProperty name="width" value="0.0426518432796001" units="cm"/>
      <inkml:brushProperty name="height" value="0.0426518432796001" units="cm"/>
      <inkml:brushProperty name="color" value="#f2395b"/>
      <inkml:brushProperty name="ignorePressure" value="0"/>
    </inkml:brush>
  </inkml:definitions>
  <inkml:trace contextRef="#ctx0" brushRef="#br0">87700.000-200.000 515,'-27.000'-25.000'0,"-3.000"0.000"0,-3.000 0.000 0,-2.000 0.000 0,-1.000 4.000 4,3.000 5.000 6,3.000 7.000 6,4.000 5.000 7,4.000 15.000 9,6.000 22.000 12,7.000 22.000 10,6.000 21.000 12,3.000 17.000 0,0.000 7.000-12,0.000 11.000-12,0.000 10.000-11,0.000 7.000-10,0.000 6.000-7,0.000 7.000-7,0.000 6.000-6,1.000 3.000-11,4.000 0.000-11,3.000 0.000-13,3.000 0.000-12,-1.000-15.000-2,-2.000-27.000 4,-3.000-28.000 6,-3.000-28.000 6,-2.000-15.000-1,0.000 1.000-6,0.000-1.000-7,0.000 1.000-6</inkml:trace>
</inkml:ink>
</file>

<file path=ppt/ink/ink1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7"/>
    </inkml:context>
    <inkml:brush xml:id="br0">
      <inkml:brushProperty name="width" value="0.0260614566504955" units="cm"/>
      <inkml:brushProperty name="height" value="0.0260614566504955" units="cm"/>
      <inkml:brushProperty name="color" value="#6adcab"/>
      <inkml:brushProperty name="ignorePressure" value="0"/>
    </inkml:brush>
  </inkml:definitions>
  <inkml:trace contextRef="#ctx0" brushRef="#br0">45164.000 46771.000 844,'47.000'-25.000'0,"-9.000"4.000"0,-11.000 3.000 0,-9.000 4.000 0,0.000-1.000 3,10.000-3.000 8,9.000-3.000 7,10.000-3.000 7,7.000 12.000 2,3.000 30.000-3,3.000 29.000-5,3.000 30.000-3,-1.000 15.000-6,-7.000 4.000-7,-6.000 3.000-8,-7.000 4.000-8,-6.000-6.000-4,-7.000-13.000-3,-6.000-12.000-1,-7.000-14.000-2,-3.000-9.000-4,0.000-7.000-5,0.000-6.000-3,0.000-7.000-6</inkml:trace>
</inkml:ink>
</file>

<file path=ppt/ink/ink1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8"/>
    </inkml:context>
    <inkml:brush xml:id="br0">
      <inkml:brushProperty name="width" value="0.0472874008119106" units="cm"/>
      <inkml:brushProperty name="height" value="0.0472874008119106" units="cm"/>
      <inkml:brushProperty name="color" value="#6adcab"/>
      <inkml:brushProperty name="ignorePressure" value="0"/>
    </inkml:brush>
  </inkml:definitions>
  <inkml:trace contextRef="#ctx0" brushRef="#br0">46827.000 47238.000 465,'44.000'-61.000'42,"-16.000"32.000"-2,-17.000 32.000-1,-16.000 33.000-1,-9.000 19.000-4,-4.000 6.000-4,-3.000 8.000-4,-4.000 5.000-5,-1.000 3.000-3,0.000-4.000-4,0.000-3.000-2,0.000-4.000-4,7.000-6.000-4,12.000-9.000-5,14.000-11.000-5,12.000-9.000-6,12.000-8.000-2,10.000-7.000 1,9.000-6.000 0,10.000-7.000 0,10.000-5.000 2,10.000-2.000 0,9.000-5.000 2,10.000-2.000 1,2.000-5.000-1,-7.000-7.000-3,-6.000-6.000-3,-7.000-7.000-3,-8.000-3.000-1,-10.000 0.000 1,-9.000 0.000 2,-10.000 0.000 0,-8.000-1.000 2,-7.000-4.000 1,-6.000-3.000 2,-7.000-4.000 2,-7.000-2.000 1,-5.000-4.000 1,-8.000-3.000 1,-5.000-4.000 1,-6.000 1.000 3,-3.000 3.000 3,-3.000 3.000 5,-3.000 4.000 3,-4.000 5.000 4,-3.000 11.000 2,-3.000 10.000 3,-3.000 9.000 1,0.000 6.000 3,2.000 4.000 1,5.000 3.000 2,2.000 4.000 0,2.000 6.000 1,0.000 9.000 0,0.000 11.000-1,0.000 9.000-1,2.000 9.000-1,3.000 11.000-3,3.000 9.000-2,3.000 11.000-3,4.000 8.000-2,3.000 11.000 0,3.000 9.000-1,3.000 10.000-1,0.000 7.000-1,-2.000 3.000-2,-5.000 3.000-1,-2.000 3.000-3,-4.000 2.000-2,-2.000 0.000-4,-5.000 0.000-2,-2.000 0.000-5,-5.000-5.000-2,-7.000-10.000-3,-6.000-9.000-2,-7.000-10.000-4,-3.000-10.000-1,0.000-10.000-2,0.000-9.000-2,0.000-11.000-1,-1.000-9.000-1,-4.000-9.000 1,-3.000-11.000 0,-4.000-9.000 1,1.000-10.000 2,3.000-9.000 5,3.000-11.000 3,4.000-9.000 5,7.000-11.000 3,14.000-14.000 3,12.000-12.000 1,14.000-14.000 3,15.000-10.000 0,21.000-11.000 0,18.000-9.000 0,21.000-10.000-1,20.000-5.000 2,23.000 0.000 4,23.000 0.000 3,22.000 0.000 4,11.000 0.000 1,-4.000 0.000-3,-4.000 0.000-3,-2.000 0.000-1,-5.000 3.000-4,-7.000 7.000-2,-7.000 7.000-3,-5.000 5.000-2,-11.000 13.000-2,-13.000 15.000 1,-12.000 17.000 1,-14.000 15.000 0,-12.000 16.000 2,-14.000 12.000 5,-12.000 14.000 5,-14.000 12.000 5,-7.000 16.000 5,-4.000 15.000 7,-3.000 17.000 6,-4.000 15.000 7,-1.000 11.000 1,0.000 3.000-3,0.000 3.000-3,0.000 3.000-3,2.000 0.000-3,3.000-2.000-4,3.000-5.000-3,3.000-2.000-4,2.000-2.000-2,0.000 0.000 0,0.000 0.000 0,0.000 0.000-1,-2.000-4.000-2,-2.000-5.000-6,-5.000-8.000-4,-2.000-5.000-7,-7.000-6.000-2,-9.000-3.000-2,-11.000-3.000-1,-9.000-4.000-2,-10.000-1.000 0,-9.000 0.000-1,-11.000 0.000 0,-9.000 0.000 1,-8.000-5.000-2,-7.000-9.000-2,-6.000-11.000-2,-7.000-9.000-2,-1.000-10.000-1,3.000-9.000-2,3.000-11.000-2,4.000-9.000 0,7.000-14.000-3,14.000-21.000-4,12.000-18.000-3,14.000-21.000-4,9.000-13.000 0,7.000-11.000 5,6.000-9.000 3,7.000-10.000 5,9.000-2.000 5,14.000 7.000 4,12.000 6.000 6,14.000 7.000 6,2.000 10.000 2,-5.000 12.000 1,-8.000 14.000 2,-5.000 12.000 0,-6.000 14.000 5,-3.000 12.000 6,-3.000 14.000 8,-4.000 12.000 6,-4.000 12.000 5,-7.000 10.000-1,-6.000 9.000 0,-7.000 10.000 0,-9.000 15.000 0,-14.000 19.000 3,-12.000 20.000 1,-13.000 19.000 2,-7.000 10.000-2,0.000 0.000-4,0.000 0.000-6,0.000 0.000-5,5.000-7.000-3,9.000-12.000-4,11.000-14.000-1,9.000-12.000-4,13.000-14.000-7,16.000-12.000-12,17.000-14.000-13,16.000-12.000-13,6.000-7.000-2,-3.000 0.000 7,-3.000 0.000 6,-3.000 0.000 7,-2.000-4.000 2,0.000-5.000-3,0.000-8.000-2,0.000-5.000-4</inkml:trace>
</inkml:ink>
</file>

<file path=ppt/ink/ink1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8"/>
    </inkml:context>
    <inkml:brush xml:id="br0">
      <inkml:brushProperty name="width" value="0.0407808423042297" units="cm"/>
      <inkml:brushProperty name="height" value="0.0407808423042297" units="cm"/>
      <inkml:brushProperty name="color" value="#6adcab"/>
      <inkml:brushProperty name="ignorePressure" value="0"/>
    </inkml:brush>
  </inkml:definitions>
  <inkml:trace contextRef="#ctx0" brushRef="#br0">48646.000 48330.000 539,'18.000'-21.000'28,"-16.000"9.000"4,-17.000 11.000 5,-16.000 9.000 4,-14.000 13.000 2,-14.000 16.000-2,-12.000 17.000-1,-13.000 16.000-1,-6.000 9.000-4,4.000 4.000-6,3.000 3.000-6,4.000 4.000-7,2.000-1.000-3,4.000-3.000-1,3.000-3.000 0,4.000-4.000 0,6.000-4.000-5,9.000-7.000-8,11.000-6.000-9,9.000-7.000-9</inkml:trace>
</inkml:ink>
</file>

<file path=ppt/ink/ink1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8"/>
    </inkml:context>
    <inkml:brush xml:id="br0">
      <inkml:brushProperty name="width" value="0.0384837463498116" units="cm"/>
      <inkml:brushProperty name="height" value="0.0384837463498116" units="cm"/>
      <inkml:brushProperty name="color" value="#6adcab"/>
      <inkml:brushProperty name="ignorePressure" value="0"/>
    </inkml:brush>
  </inkml:definitions>
  <inkml:trace contextRef="#ctx0" brushRef="#br0">50258.000 46407.000 571,'71.000'8.000'127,"-13.000"16.000"-26,-12.000 17.000-26,-14.000 16.000-27,-7.000 9.000-17,-4.000 4.000-8,-3.000 3.000-8,-4.000 4.000-7,-1.000-3.000-8,0.000-5.000-6,0.000-8.000-6,0.000-5.000-7,4.000-13.000-9,5.000-15.000-10,8.000-17.000-12,5.000-15.000-11,1.000-13.000-3,-7.000-5.000 6,-6.000-8.000 6,-7.000-5.000 5</inkml:trace>
</inkml:ink>
</file>

<file path=ppt/ink/ink1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9"/>
    </inkml:context>
    <inkml:brush xml:id="br0">
      <inkml:brushProperty name="width" value="0.0437955297529697" units="cm"/>
      <inkml:brushProperty name="height" value="0.0437955297529697" units="cm"/>
      <inkml:brushProperty name="color" value="#6adcab"/>
      <inkml:brushProperty name="ignorePressure" value="0"/>
    </inkml:brush>
  </inkml:definitions>
  <inkml:trace contextRef="#ctx0" brushRef="#br0">51349.000 46303.000 502,'28.000'-26.000'1,"2.000"0.000"3,4.000 0.000 3,4.000 0.000 3,-12.000 10.000 5,-26.000 19.000 11,-26.000 20.000 9,-26.000 19.000 11,-21.000 16.000-2,-17.000 14.000-9,-15.000 12.000-12,-17.000 14.000-10,-5.000 4.000-7,7.000-3.000-5,7.000-3.000-4,5.000-3.000-5,11.000-6.000-2,12.000-5.000-2,14.000-8.000-1,13.000-6.000-1,10.000-7.000-2,11.000-11.000 1,9.000-9.000 0,11.000-11.000 0,15.000-7.000 0,23.000-7.000 2,23.000-6.000 2,23.000-7.000 1,7.000-3.000 2,-6.000 0.000 2,-6.000 0.000 2,-7.000 0.000 2,-8.000 4.000 2,-9.000 5.000 1,-11.000 8.000 1,-9.000 5.000 0,-13.000 9.000 2,-16.000 10.000 1,-17.000 9.000 1,-16.000 10.000 2,-11.000 7.000 1,-7.000 3.000-1,-6.000 3.000 0,-7.000 3.000 0,-1.000-3.000-1,3.000-10.000 2,3.000-9.000 1,4.000-10.000 0,2.000-5.000 1,4.000 0.000 0,3.000 0.000 0,4.000 0.000 0,2.000 0.000 1,4.000 0.000 1,3.000 0.000 2,4.000 0.000 1,2.000 3.000 1,4.000 7.000-1,4.000 6.000 0,2.000 7.000-1,0.000 1.000-1,-3.000-3.000-1,-3.000-3.000-2,-3.000-3.000-1,-2.000-2.000-2,0.000-1.000-3,0.000 1.000-2,0.000 0.000-4,20.000-11.000-11,38.000-23.000-23,40.000-23.000-23,38.000-23.000-22,15.000-11.000-3,-10.000 0.000 14,-9.000 0.000 15,-10.000 0.000 16,-5.000 1.000 10,0.000-1.000 6,0.000 0.000 7,0.000 0.000 6,-5.000 4.000 5,-10.000 11.000 6,-9.000 9.000 6,-11.000 11.000 6,-7.000 5.000 6,-7.000 4.000 10,-6.000 3.000 10,-7.000 4.000 8,-1.000 5.000 4,3.000 11.000-3,3.000 9.000-3,3.000 11.000-4,4.000 4.000-2,3.000-1.000-6,3.000 1.000-3,3.000 0.000-6,2.000-1.000-2,0.000-4.000-4,0.000-3.000-2,0.000-4.000-2,-1.000-2.000-3,-4.000-4.000-1,-3.000-3.000-1,-4.000-4.000-2,-4.000-12.000-2,-7.000-23.000-4,-6.000-23.000-3,-7.000-23.000-4,-1.000-14.000-4,3.000-7.000-4,3.000-6.000-5,3.000-7.000-4,9.000-1.000 0,12.000 3.000 2,14.000 3.000 4,12.000 4.000 4,5.000 7.000 2,-3.000 14.000 3,-3.000 12.000 3,-3.000 14.000 3,-4.000 7.000 2,-3.000 4.000 1,-3.000 3.000 0,-3.000 4.000 0,-2.000 6.000 1,0.000 9.000 2,0.000 11.000 1,0.000 9.000 1,-2.000 5.000-1,-3.000 0.000-3,-3.000 0.000-3,-3.000 0.000-3,-6.000 3.000-8,-5.000 7.000-14,-8.000 6.000-13,-5.000 7.000-13,-8.000-4.000-3,-5.000-12.000 7,-8.000-14.000 8,-5.000-12.000 8,-4.000-6.000 3,0.000 4.000 0,0.000 3.000 0,0.000 4.000 0</inkml:trace>
</inkml:ink>
</file>

<file path=ppt/ink/ink1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29"/>
    </inkml:context>
    <inkml:brush xml:id="br0">
      <inkml:brushProperty name="width" value="0.0299775339663029" units="cm"/>
      <inkml:brushProperty name="height" value="0.0299775339663029" units="cm"/>
      <inkml:brushProperty name="color" value="#6adcab"/>
      <inkml:brushProperty name="ignorePressure" value="0"/>
    </inkml:brush>
  </inkml:definitions>
  <inkml:trace contextRef="#ctx0" brushRef="#br0">51037.000 48278.000 733,'0.000'-72.000'5,"0.000"14.000"10,0.000 13.000 9,0.000 12.000 10,7.000 10.000 5,12.000 7.000-1,14.000 6.000-2,12.000 7.000 0,4.000 6.000-9,-7.000 7.000-14,-6.000 6.000-17,-7.000 7.000-15,-3.000 1.000-13,0.000-2.000-12,0.000-5.000-12,0.000-2.000-12</inkml:trace>
</inkml:ink>
</file>

<file path=ppt/ink/ink1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0"/>
    </inkml:context>
    <inkml:brush xml:id="br0">
      <inkml:brushProperty name="width" value="0.0484893508255482" units="cm"/>
      <inkml:brushProperty name="height" value="0.0484893508255482" units="cm"/>
      <inkml:brushProperty name="color" value="#6adcab"/>
      <inkml:brushProperty name="ignorePressure" value="0"/>
    </inkml:brush>
  </inkml:definitions>
  <inkml:trace contextRef="#ctx0" brushRef="#br0">53116.000 46459.000 453,'2.000'-49.000'2,"2.000"7.000"3,5.000 6.000 4,2.000 7.000 4,-3.000 11.000 7,-10.000 16.000 11,-9.000 17.000 11,-10.000 16.000 12,-18.000 18.000 0,-26.000 19.000-11,-26.000 20.000-9,-26.000 19.000-11,-11.000 13.000-6,3.000 7.000-2,3.000 6.000-2,3.000 7.000-1,11.000-7.000-5,15.000-20.000-5,17.000-18.000-6,16.000-21.000-6,27.000-18.000-7,40.000-21.000-8,38.000-19.000-8,40.000-19.000-8,23.000-16.000-1,11.000-14.000 4,9.000-12.000 6,10.000-14.000 5,-3.000-2.000 4,-16.000 5.000 2,-17.000 8.000 3,-16.000 5.000 3,-23.000 13.000 6,-29.000 15.000 10,-29.000 17.000 10,-29.000 15.000 10,-12.000 9.000 1,7.000 0.000-9,6.000 0.000-9,7.000 0.000-8,6.000 4.000-4,7.000 5.000 3,6.000 8.000 2,7.000 5.000 2,-7.000 11.000 2,-19.000 12.000 4,-20.000 14.000 3,-19.000 12.000 3,-13.000 10.000 1,-7.000 7.000-1,-6.000 6.000 0,-7.000 7.000-2,4.000-4.000 2,12.000-12.000 3,14.000-14.000 1,12.000-12.000 3,12.000-11.000 0,10.000-5.000-2,9.000-8.000-2,10.000-5.000-3,12.000-11.000-4,12.000-13.000-9,14.000-12.000-7,12.000-14.000-7,-4.000-1.000-5,-23.000 10.000 0,-23.000 9.000-2,-23.000 10.000-1,-2.000-1.000 2,15.000-14.000 6,17.000-12.000 5,15.000-14.000 5,19.000-15.000 2,19.000-21.000-5,20.000-18.000-2,19.000-20.000-4,10.000-14.000-2,0.000-5.000 0,0.000-8.000 1,0.000-5.000 0,-3.000-1.000 2,-7.000 7.000 2,-6.000 6.000 4,-7.000 7.000 2,-5.000 5.000 5,-3.000 3.000 6,-3.000 3.000 5,-3.000 3.000 6,-4.000 5.000 4,-3.000 7.000 3,-3.000 7.000 3,-3.000 5.000 3,-4.000 8.000 2,-3.000 5.000 1,-3.000 8.000 3,-4.000 5.000 0,-7.000 19.000-3,-14.000 29.000-9,-12.000 29.000-10,-14.000 29.000-9,-19.000 20.000-8,-26.000 10.000-4,-25.000 9.000-4,-27.000 10.000-5,-10.000 3.000-1,7.000-3.000 2,6.000-3.000 4,7.000-3.000 2,6.000-9.000 4,7.000-12.000 5,6.000-14.000 5,7.000-12.000 5,8.000-12.000 2,10.000-10.000 1,9.000-9.000 2,10.000-10.000 0,16.000-12.000 0,24.000-13.000-3,21.000-12.000-2,24.000-13.000-4,14.000-14.000-3,7.000-12.000-7,6.000-14.000-6,7.000-12.000-6,0.000-4.000-4,-7.000 7.000-1,-7.000 6.000-1,-5.000 7.000-2,-8.000 1.000 1,-5.000-3.000 1,-8.000-3.000 2,-5.000-3.000 0,-8.000-4.000 0,-5.000-3.000-2,-8.000-3.000-4,-5.000-3.000-2,-8.000-7.000 1,-5.000-9.000 7,-8.000-11.000 4,-5.000-9.000 7,-6.000 0.000 3,-3.000 10.000 2,-3.000 9.000 1,-3.000 10.000 2,-1.000 12.000 2,4.000 13.000 4,3.000 12.000 3,4.000 14.000 4,-1.000 7.000 5,-3.000 4.000 6,-3.000 3.000 5,-3.000 4.000 6,1.000 10.000 5,7.000 21.000 3,6.000 18.000 3,7.000 21.000 4,3.000 13.000-1,0.000 11.000-7,0.000 9.000-6,0.000 10.000-7,0.000 9.000-3,0.000 5.000 0,0.000 7.000-1,0.000 7.000 1,0.000 3.000-1,0.000 0.000-2,0.000 0.000-2,0.000 0.000-1,0.000 0.000-3,0.000 0.000-5,0.000 0.000-6,0.000 0.000-4,3.000-5.000-2,7.000-10.000 3,6.000-9.000 2,7.000-11.000 2,-1.000-5.000-5,-5.000-4.000-14,-8.000-3.000-14,-5.000-4.000-14,-14.000 1.000-7,-19.000 3.000 1,-20.000 3.000 0,-19.000 3.000 1,-7.000-3.000 4,7.000-10.000 8,6.000-9.000 7,7.000-10.000 8,5.000-8.000 0,2.000-7.000-6,5.000-7.000-8,2.000-5.000-7</inkml:trace>
</inkml:ink>
</file>

<file path=ppt/ink/ink1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1"/>
    </inkml:context>
    <inkml:brush xml:id="br0">
      <inkml:brushProperty name="width" value="0.048087190836668" units="cm"/>
      <inkml:brushProperty name="height" value="0.048087190836668" units="cm"/>
      <inkml:brushProperty name="color" value="#6adcab"/>
      <inkml:brushProperty name="ignorePressure" value="0"/>
    </inkml:brush>
  </inkml:definitions>
  <inkml:trace contextRef="#ctx0" brushRef="#br0">55403.000 46303.000 457,'96.000'-96.000'5,"-17.000"17.000"10,-16.000 15.000 9,-15.000 17.000 11,-11.000 21.000 3,-3.000 26.000-2,-3.000 26.000-2,-3.000 26.000-2,-12.000 18.000-4,-19.000 10.000-4,-20.000 9.000-5,-19.000 10.000-4,-10.000 5.000-4,0.000 0.000-4,0.000 0.000-4,0.000 0.000-3,5.000-7.000-5,9.000-12.000-4,11.000-14.000-4,9.000-12.000-4,18.000-22.000-5,26.000-29.000-5,26.000-29.000-6,26.000-29.000-6,13.000-19.000 1,0.000-5.000 7,0.000-8.000 8,-1.000-5.000 6,-3.000 2.000 8,-11.000 14.000 6,-10.000 12.000 7,-9.000 14.000 7,-24.000 22.000 7,-40.000 33.000 7,-38.000 32.000 7,-40.000 33.000 8,-15.000 14.000-2,5.000-3.000-7,8.000-3.000-8,6.000-3.000-8,7.000-6.000-7,11.000-5.000-6,10.000-8.000-6,9.000-6.000-7,14.000-7.000-3,21.000-11.000-2,18.000-9.000-3,21.000-11.000-1,15.000-7.000 1,14.000-7.000 4,12.000-6.000 5,14.000-7.000 4,1.000-3.000 2,-10.000 0.000 1,-9.000 0.000 0,-11.000 0.000 1,-10.000 7.000 1,-14.000 12.000 1,-12.000 14.000 0,-14.000 12.000 1,-17.000 12.000 0,-23.000 10.000 0,-23.000 9.000 1,-23.000 10.000-1,-15.000 7.000 1,-11.000 3.000 1,-9.000 3.000 0,-10.000 3.000 1,-2.000-1.000 1,7.000-7.000 2,6.000-6.000 1,7.000-7.000 2,11.000-8.000 1,17.000-10.000 1,15.000-9.000 1,17.000-10.000 0,16.000-7.000 1,17.000-3.000 0,15.000-3.000 0,17.000-3.000-1,19.000-7.000 0,24.000-10.000-1,21.000-9.000-1,24.000-10.000 0,12.000-5.000-2,4.000 0.000-4,3.000 0.000-4,4.000 0.000-4,-4.000 0.000-2,-10.000 0.000-1,-9.000 0.000 0,-11.000 0.000-2,-12.000 6.000 0,-16.000 14.000-2,-17.000 12.000-2,-16.000 14.000-1,-14.000 6.000 1,-14.000 0.000 2,-12.000 0.000 2,-14.000 0.000 3,-12.000 5.000 1,-14.000 9.000-1,-12.000 11.000 1,-14.000 9.000-2,-9.000 3.000 1,-6.000-3.000-1,-8.000-3.000-1,-5.000-3.000 0,-8.000-4.000 0,-5.000-3.000 3,-7.000-3.000 1,-7.000-3.000 2,2.000-4.000 2,9.000-3.000 2,11.000-3.000 3,9.000-4.000 3,10.000-2.000 3,10.000-4.000 4,9.000-3.000 4,10.000-4.000 4,22.000-2.000 5,31.000-4.000 4,34.000-3.000 4,31.000-4.000 5,27.000-2.000-1,19.000-4.000-9,20.000-3.000-9,19.000-4.000-8,12.000-1.000-7,2.000 0.000-6,4.000 0.000-5,4.000 0.000-6,-3.000 0.000-8,-6.000 0.000-9,-6.000 0.000-9,-7.000 0.000-10,-13.000 2.000-2,-19.000 3.000 4,-20.000 3.000 4,-19.000 4.000 5</inkml:trace>
</inkml:ink>
</file>

<file path=ppt/ink/ink1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2"/>
    </inkml:context>
    <inkml:brush xml:id="br0">
      <inkml:brushProperty name="width" value="0.0413701273500919" units="cm"/>
      <inkml:brushProperty name="height" value="0.0413701273500919" units="cm"/>
      <inkml:brushProperty name="color" value="#6adcab"/>
      <inkml:brushProperty name="ignorePressure" value="0"/>
    </inkml:brush>
  </inkml:definitions>
  <inkml:trace contextRef="#ctx0" brushRef="#br0">58885.000 47758.000 531,'-13.000'-27.000'4,"26.000"-4.000"8,26.000-3.000 8,26.000-4.000 8,6.000 3.000 3,-12.000 5.000 0,-14.000 8.000-1,-12.000 5.000 0,11.000 1.000 2,35.000-7.000 2,36.000-6.000 3,37.000-7.000 3,16.000 2.000-3,1.000 10.000-8,0.000 9.000-8,0.000 10.000-7,-6.000 7.000-5,-14.000 3.000 0,-13.000 3.000-1,-12.000 3.000 1,-14.000 6.000-5,-12.000 5.000-12,-14.000 8.000-11,-12.000 5.000-11,-12.000 3.000-13,-10.000-4.000-15,-9.000-3.000-14,-10.000-4.000-14</inkml:trace>
</inkml:ink>
</file>

<file path=ppt/ink/ink1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3"/>
    </inkml:context>
    <inkml:brush xml:id="br0">
      <inkml:brushProperty name="width" value="0.040067121386528" units="cm"/>
      <inkml:brushProperty name="height" value="0.040067121386528" units="cm"/>
      <inkml:brushProperty name="color" value="#6adcab"/>
      <inkml:brushProperty name="ignorePressure" value="0"/>
    </inkml:brush>
  </inkml:definitions>
  <inkml:trace contextRef="#ctx0" brushRef="#br0">62939.000 45212.000 549,'-7.000'-95.000'7,"40.000"21.000"14,38.000 18.000 14,40.000 21.000 14,14.000 12.000 5,-10.000 7.000-3,-9.000 6.000-6,-11.000 7.000-3,11.000 3.000-5,29.000 0.000-4,29.000 0.000-4,29.000 0.000-5,0.000 3.000-8,-29.000 7.000-9,-29.000 6.000-9,-29.000 7.000-11,-23.000 4.000-9,-17.000 4.000-11,-16.000 3.000-9,-15.000 4.000-11,-22.000 2.000-3,-26.000 4.000 2,-26.000 3.000 4,-26.000 4.000 2,-8.000-4.000 4,9.000-10.000 6,11.000-9.000 6,9.000-11.000 6</inkml:trace>
</inkml:ink>
</file>

<file path=ppt/ink/ink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6:54"/>
    </inkml:context>
    <inkml:brush xml:id="br0">
      <inkml:brushProperty name="width" value="0.059009712189436" units="cm"/>
      <inkml:brushProperty name="height" value="0.059009712189436" units="cm"/>
      <inkml:brushProperty name="color" value="#00bff3"/>
      <inkml:brushProperty name="ignorePressure" value="0"/>
    </inkml:brush>
  </inkml:definitions>
  <inkml:trace contextRef="#ctx0" brushRef="#br0">74500.000 7700.000 372,'-100.000'-22.000'66,"50.000"6.000"7,50.000 7.000 7,50.000 6.000 6,28.000 1.000-4,6.000-3.000-17,7.000-3.000-16,6.000-2.000-16,7.000-3.000-11,10.000 1.000-4,10.000-1.000-5,9.000 1.000-3,1.000 1.000-3,-6.000 3.000-1,-6.000 3.000 0,-6.000 4.000-2,-2.000 1.000-1,3.000 0.000-1,3.000 0.000 0,4.000 0.000-2,2.000 0.000 1,4.000 0.000-2,3.000 0.000 0,3.000 0.000 0,-2.000 0.000-1,-6.000 0.000 0,-6.000 0.000 1,-6.000 0.000-1,-6.000-2.000 1,-2.000-3.000 1,-3.000-3.000-1,-3.000-2.000 2,-4.000-1.000-1,-3.000 3.000 0,-3.000 3.000-1,-2.000 4.000 0,-6.000-1.000 0,-6.000-3.000 0,-6.000-3.000 0,-6.000-2.000 1,-2.000-1.000-1,3.000 3.000 1,3.000 3.000-1,4.000 4.000 0,-1.000-1.000-1,-3.000-3.000 1,-3.000-3.000 0,-2.000-2.000 0,-3.000-5.000 0,1.000-2.000-2,-1.000-3.000 0,1.000-3.000 0,2.000-2.000-1,7.000 0.000 0,6.000 0.000 0,7.000 0.000 0,-1.000-2.000 0,-6.000-3.000 0,-6.000-3.000 1,-6.000-2.000-1,-4.000-1.000 1,1.000 3.000-1,-1.000 3.000 0,1.000 4.000-1,-4.000 1.000 0,-6.000 0.000 1,-6.000 0.000 0,-6.000 0.000 1,-7.000-7.000-1,-6.000-11.000-1,-6.000-14.000-1,-6.000-11.000 0,-7.000-7.000-1,-6.000 0.000 2,-6.000 0.000-1,-6.000 0.000 2,-6.000 0.000 0,-2.000 0.000 0,-3.000 0.000 1,-3.000 0.000 0,-2.000 0.000 1,0.000 0.000-1,0.000 0.000 0,0.000 0.000 0,-4.000 0.000 0,-5.000 0.000 1,-7.000 0.000 0,-5.000 0.000 1,-4.000 0.000 1,0.000 0.000 1,0.000 0.000 1,0.000 0.000 0,0.000 1.000 2,0.000 4.000-1,0.000 3.000 0,0.000 3.000 0,-2.000 3.000 0,-3.000 3.000-2,-3.000 3.000 0,-2.000 4.000-1,-3.000 1.000 0,1.000 0.000-1,-1.000 0.000 0,1.000 0.000 1,-3.000 1.000-1,-2.000 4.000 0,-3.000 3.000 1,-3.000 3.000 1,-7.000 3.000-2,-9.000 3.000 0,-10.000 3.000-2,-8.000 4.000-1,-6.000 4.000 0,1.000 6.000 0,-1.000 7.000-1,1.000 6.000 1,-3.000 4.000 0,-2.000 4.000-2,-3.000 3.000 0,-3.000 3.000-1,-6.000 4.000 0,-5.000 7.000 0,-7.000 6.000-1,-5.000 7.000 0,-3.000 2.000 1,4.000 1.000 0,3.000-1.000 0,3.000 1.000 0,-1.000-1.000 2,-2.000 1.000 1,-3.000-1.000 1,-3.000 1.000 2,1.000 1.000 0,6.000 3.000 1,7.000 3.000 1,6.000 4.000-1,3.000 1.000 2,0.000 0.000 0,0.000 0.000 0,0.000 0.000 1,3.000 1.000 0,6.000 4.000 0,7.000 3.000 1,6.000 3.000 0,6.000 3.000 0,6.000 3.000 0,7.000 3.000 1,6.000 4.000 0,7.000 5.000 0,10.000 10.000 0,10.000 10.000-1,9.000 9.000-1,9.000 6.000 0,9.000 3.000-1,10.000 3.000 0,10.000 4.000-1,5.000-1.000 0,4.000-3.000 0,3.000-3.000 0,3.000-2.000-1,10.000-6.000 1,20.000-6.000 2,18.000-6.000 0,20.000-6.000 1,21.000-6.000 1,25.000-2.000-2,25.000-3.000-1,25.000-3.000-1,28.000-9.000-1,31.000-11.000-1,32.000-14.000-2,31.000-11.000-1,26.000-12.000-5,22.000-9.000-9,22.000-10.000-8,23.000-8.000-9,2.000-8.000-3,-16.000-2.000 1,-15.000-3.000 2,-15.000-3.000 1,-37.000-1.000 0,-56.000 4.000-4,-56.000 3.000-3,-56.000 3.000-4</inkml:trace>
</inkml:ink>
</file>

<file path=ppt/ink/ink1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3"/>
    </inkml:context>
    <inkml:brush xml:id="br0">
      <inkml:brushProperty name="width" value="0.0528600290417671" units="cm"/>
      <inkml:brushProperty name="height" value="0.0528600290417671" units="cm"/>
      <inkml:brushProperty name="color" value="#6adcab"/>
      <inkml:brushProperty name="ignorePressure" value="0"/>
    </inkml:brush>
  </inkml:definitions>
  <inkml:trace contextRef="#ctx0" brushRef="#br0">63406.000 45627.000 416,'-71.000'0.000'1,"13.000"0.000"3,12.000 0.000 2,14.000 0.000 2,6.000 12.000 8,0.000 22.000 11,0.000 23.000 12,0.000 22.000 11,-5.000 17.000 2,-10.000 10.000-10,-9.000 9.000-9,-10.000 10.000-8,1.000-6.000-6,14.000-24.000-2,12.000-22.000-2,14.000-22.000-1,-4.000 6.000-1,-19.000 35.000 2,-20.000 37.000 2,-19.000 35.000 0,-2.000 0.000 0,17.000-36.000-2,15.000-35.000-4,17.000-37.000-2,2.000 3.000-1,-14.000 38.000-1,-12.000 40.000 1,-14.000 38.000-1,2.000 10.000 0,17.000-19.000 1,15.000-20.000 1,17.000-19.000 0,16.000-17.000 0,17.000-12.000 0,15.000-14.000-1,17.000-12.000 0,18.000-12.000-3,19.000-10.000-9,20.000-9.000-7,19.000-11.000-8,10.000-7.000-2,0.000-7.000 3,0.000-6.000 2,0.000-7.000 3,-7.000-6.000-4,-12.000-7.000-8,-14.000-6.000-10,-12.000-7.000-9,-14.000-4.000-6,-13.000-4.000-4,-12.000-3.000-4,-14.000-3.000-4</inkml:trace>
</inkml:ink>
</file>

<file path=ppt/ink/ink1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3"/>
    </inkml:context>
    <inkml:brush xml:id="br0">
      <inkml:brushProperty name="width" value="0.0348438620567322" units="cm"/>
      <inkml:brushProperty name="height" value="0.0348438620567322" units="cm"/>
      <inkml:brushProperty name="color" value="#6adcab"/>
      <inkml:brushProperty name="ignorePressure" value="0"/>
    </inkml:brush>
  </inkml:definitions>
  <inkml:trace contextRef="#ctx0" brushRef="#br0">62731.000 47810.000 631,'-21.000'-96.000'31,"9.000"17.000"3,11.000 15.000 4,9.000 17.000 3,16.000 10.000 0,23.000 3.000-4,23.000 3.000-4,23.000 3.000-4,17.000 4.000-3,14.000 3.000-5,12.000 3.000-3,13.000 3.000-4,9.000 7.000-9,3.000 10.000-12,3.000 9.000-12,3.000 10.000-14,-14.000 2.000-5,-33.000-7.000 4,-32.000-6.000 3,-33.000-7.000 3,-18.000-1.000-2,-3.000 3.000-7,-3.000 3.000-8,-3.000 3.000-7</inkml:trace>
</inkml:ink>
</file>

<file path=ppt/ink/ink1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3"/>
    </inkml:context>
    <inkml:brush xml:id="br0">
      <inkml:brushProperty name="width" value="0.0340438596904278" units="cm"/>
      <inkml:brushProperty name="height" value="0.0340438596904278" units="cm"/>
      <inkml:brushProperty name="color" value="#6adcab"/>
      <inkml:brushProperty name="ignorePressure" value="0"/>
    </inkml:brush>
  </inkml:definitions>
  <inkml:trace contextRef="#ctx0" brushRef="#br0">65693.000 46771.000 646,'-14.000'-72.000'8,"22.000"14.000"18,23.000 12.000 16,22.000 14.000 17,15.000 9.000 4,7.000 7.000-11,6.000 6.000-9,7.000 7.000-12,1.000 4.000-10,-3.000 4.000-12,-3.000 3.000-14,-3.000 4.000-11,-10.000 2.000-10,-17.000 4.000-8,-15.000 3.000-6,-17.000 4.000-8,-18.000 2.000-3,-19.000 4.000 1,-20.000 3.000 0,-19.000 4.000 2,-7.000-3.000 5,7.000-5.000 10,6.000-8.000 9,7.000-5.000 10</inkml:trace>
</inkml:ink>
</file>

<file path=ppt/ink/ink1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4"/>
    </inkml:context>
    <inkml:brush xml:id="br0">
      <inkml:brushProperty name="width" value="0.0502040535211563" units="cm"/>
      <inkml:brushProperty name="height" value="0.0502040535211563" units="cm"/>
      <inkml:brushProperty name="color" value="#6adcab"/>
      <inkml:brushProperty name="ignorePressure" value="0"/>
    </inkml:brush>
  </inkml:definitions>
  <inkml:trace contextRef="#ctx0" brushRef="#br0">65849.000 46979.000 438,'-117.000'24.000'19,"26.000"-3.000"3,26.000-3.000 2,26.000-3.000 2,15.000 1.000 1,3.000 7.000-3,3.000 6.000-2,3.000 7.000-1,2.000 6.000 1,0.000 6.000 5,0.000 8.000 5,0.000 5.000 5,-1.000 9.000 1,-4.000 10.000-2,-3.000 9.000-4,-4.000 10.000-1,-1.000 8.000-4,0.000 7.000-3,0.000 6.000-3,0.000 7.000-3,-1.000 3.000-3,-4.000 0.000-5,-3.000 0.000-5,-3.000 0.000-4,-1.000-4.000-5,4.000-5.000-7,3.000-8.000-6,4.000-6.000-7,1.000-7.000-7,0.000-11.000-5,0.000-10.000-7,0.000-9.000-6</inkml:trace>
</inkml:ink>
</file>

<file path=ppt/ink/ink1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4"/>
    </inkml:context>
    <inkml:brush xml:id="br0">
      <inkml:brushProperty name="width" value="0.0386245846748352" units="cm"/>
      <inkml:brushProperty name="height" value="0.0386245846748352" units="cm"/>
      <inkml:brushProperty name="color" value="#6adcab"/>
      <inkml:brushProperty name="ignorePressure" value="0"/>
    </inkml:brush>
  </inkml:definitions>
  <inkml:trace contextRef="#ctx0" brushRef="#br0">65329.000 48330.000 569,'100.000'-96.000'3,"-11.000"16.000"7,-10.000 17.000 7,-9.000 16.000 6,0.000 8.000 4,10.000 0.000-1,9.000 0.000-1,10.000 0.000 0,2.000 5.000 0,-7.000 10.000 3,-6.000 9.000 1,-7.000 10.000 3,-10.000 12.000-2,-12.000 12.000-4,-14.000 14.000-3,-12.000 12.000-5,-19.000 12.000-3,-22.000 10.000-2,-23.000 9.000-2,-22.000 10.000-2,-22.000 5.000-2,-19.000 0.000-2,-20.000 0.000-2,-19.000 0.000-2,-3.000-5.000-5,12.000-10.000-5,14.000-9.000-5,12.000-10.000-7,11.000-9.000-4,5.000-5.000-6,8.000-8.000-5,5.000-5.000-5,11.000-11.000 0,13.000-12.000 4,12.000-14.000 3,14.000-12.000 4,9.000-14.000 1,7.000-12.000-2,6.000-14.000-3,7.000-12.000-3,9.000-7.000 2,14.000 0.000 8,12.000 0.000 8,13.000 0.000 8,4.000 8.000 9,-7.000 16.000 11,-6.000 17.000 11,-7.000 16.000 12,-3.000 11.000 5,0.000 7.000 2,0.000 6.000 1,0.000 7.000 1,3.000 6.000-1,7.000 7.000 0,6.000 6.000-1,7.000 7.000-2,5.000 3.000-3,3.000 0.000-8,3.000 0.000-7,3.000 0.000-7,-1.000-2.000-8,-7.000-3.000-10,-6.000-3.000-10,-7.000-3.000-9,-6.000-4.000-3,-7.000-3.000 4,-6.000-3.000 4,-7.000-3.000 4</inkml:trace>
</inkml:ink>
</file>

<file path=ppt/ink/ink1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4"/>
    </inkml:context>
    <inkml:brush xml:id="br0">
      <inkml:brushProperty name="width" value="0.0430807322263718" units="cm"/>
      <inkml:brushProperty name="height" value="0.0430807322263718" units="cm"/>
      <inkml:brushProperty name="color" value="#6adcab"/>
      <inkml:brushProperty name="ignorePressure" value="0"/>
    </inkml:brush>
  </inkml:definitions>
  <inkml:trace contextRef="#ctx0" brushRef="#br0">67980.000 46095.000 510,'71.000'-70.000'0,"-12.000"17.000"0,-14.000 15.000 0,-12.000 17.000 0,-4.000 7.000 3,7.000-4.000 7,6.000-3.000 6,7.000-4.000 7,0.000 1.000 2,-7.000 3.000-2,-7.000 3.000-2,-5.000 3.000-2,-4.000 4.000-1,0.000 3.000 0,0.000 3.000-1,0.000 3.000-1,-4.000 9.000-1,-5.000 12.000-5,-8.000 14.000-4,-5.000 12.000-5,-21.000 15.000-5,-31.000 17.000-9,-34.000 15.000-7,-31.000 17.000-9,-20.000 10.000-5,-7.000 2.000-4,-6.000 4.000-2,-7.000 4.000-2,7.000-9.000 1,19.000-19.000 9,20.000-20.000 9,19.000-19.000 8,19.000-15.000 6,15.000-10.000 5,17.000-9.000 5,15.000-10.000 4,18.000-9.000 5,15.000-5.000 3,17.000-8.000 3,15.000-5.000 3,17.000-8.000 4,17.000-5.000 2,15.000-8.000 4,17.000-5.000 3,7.000-4.000-1,-4.000 0.000-4,-4.000 0.000-5,-2.000 0.000-4,-5.000 1.000-3,-7.000 4.000-3,-6.000 3.000-3,-7.000 4.000-2,-24.000 15.000 1,-43.000 30.000 8,-41.000 29.000 7,-43.000 30.000 7,-23.000 20.000 2,-3.000 14.000-2,-3.000 12.000-2,-3.000 13.000-3,-7.000 11.000-3,-9.000 5.000-3,-11.000 7.000-3,-9.000 7.000-3,-11.000 5.000-3,-14.000 2.000-5,-12.000 4.000-4,-13.000 4.000-4,-2.000 2.000-4,9.000 4.000-5,11.000 3.000-6,9.000 3.000-3,12.000-6.000-6,12.000-16.000-6,14.000-17.000-5,12.000-16.000-5,17.000-21.000 0,19.000-26.000 5,20.000-26.000 7,19.000-26.000 5</inkml:trace>
</inkml:ink>
</file>

<file path=ppt/ink/ink1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5"/>
    </inkml:context>
    <inkml:brush xml:id="br0">
      <inkml:brushProperty name="width" value="0.0391548909246922" units="cm"/>
      <inkml:brushProperty name="height" value="0.0391548909246922" units="cm"/>
      <inkml:brushProperty name="color" value="#6adcab"/>
      <inkml:brushProperty name="ignorePressure" value="0"/>
    </inkml:brush>
  </inkml:definitions>
  <inkml:trace contextRef="#ctx0" brushRef="#br0">66889.000 47810.000 561,'26.000'-26.000'0,"0.000"0.000"0,0.000 0.000 0,0.000 0.000 0,6.000 3.000 8,13.000 7.000 15,14.000 7.000 15,12.000 5.000 16,-1.000 8.000 4,-16.000 5.000-8,-17.000 7.000-8,-16.000 7.000-6,-8.000 8.000-7,0.000 10.000-6,0.000 9.000-4,0.000 10.000-5,0.000 5.000-3,0.000 0.000 0,0.000 0.000 0,0.000 0.000-1,4.000-7.000-8,5.000-12.000-20,7.000-14.000-17,7.000-12.000-18,5.000-10.000-9,3.000-7.000 1,3.000-6.000 3,3.000-7.000 0,-1.000-5.000 6,-7.000-3.000 8,-6.000-3.000 8,-7.000-3.000 9</inkml:trace>
</inkml:ink>
</file>

<file path=ppt/ink/ink1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5"/>
    </inkml:context>
    <inkml:brush xml:id="br0">
      <inkml:brushProperty name="width" value="0.0396997407078743" units="cm"/>
      <inkml:brushProperty name="height" value="0.0396997407078743" units="cm"/>
      <inkml:brushProperty name="color" value="#6adcab"/>
      <inkml:brushProperty name="ignorePressure" value="0"/>
    </inkml:brush>
  </inkml:definitions>
  <inkml:trace contextRef="#ctx0" brushRef="#br0">68240.000 47914.000 554,'92.000'-92.000'0,"-22.000"22.000"7,-23.000 23.000 6,-22.000 22.000 5,-12.000 17.000 6,0.000 10.000 5,0.000 9.000 5,0.000 10.000 6,0.000 5.000-2,0.000 0.000-5,0.000 0.000-7,0.000 0.000-5,-5.000 0.000-7,-10.000 0.000-5,-9.000 0.000-5,-10.000 0.000-5,-20.000 11.000-4,-29.000 24.000 0,-29.000 21.000-2,-29.000 24.000-1,-17.000 6.000 0,-2.000-10.000 0,-5.000-9.000 0,-2.000-10.000 0,3.000-10.000 0,10.000-10.000-1,9.000-9.000-2,10.000-10.000-2,14.000-9.000 2,15.000-5.000 2,17.000-8.000 4,16.000-5.000 3,27.000-6.000 7,40.000-3.000 10,38.000-3.000 10,40.000-3.000 10,27.000-2.000 3,16.000 0.000-7,17.000 0.000-5,15.000 0.000-6,8.000 0.000-3,-4.000 0.000-2,-4.000 0.000 0,-2.000 0.000-2,-9.000 0.000-7,-12.000 0.000-10,-14.000 0.000-12,-12.000 0.000-11,-15.000 0.000-10,-17.000 0.000-9,-16.000 0.000-9,-15.000 0.000-8</inkml:trace>
</inkml:ink>
</file>

<file path=ppt/ink/ink1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6"/>
    </inkml:context>
    <inkml:brush xml:id="br0">
      <inkml:brushProperty name="width" value="0.0473831221461296" units="cm"/>
      <inkml:brushProperty name="height" value="0.0473831221461296" units="cm"/>
      <inkml:brushProperty name="color" value="#6adcab"/>
      <inkml:brushProperty name="ignorePressure" value="0"/>
    </inkml:brush>
  </inkml:definitions>
  <inkml:trace contextRef="#ctx0" brushRef="#br0">69435.000 46927.000 464,'26.000'-112.000'55,"0.000"35.000"-6,0.000 37.000-5,0.000 35.000-5,-3.000 24.000-5,-7.000 14.000-6,-6.000 12.000-5,-7.000 14.000-6,-6.000 11.000-3,-7.000 9.000-4,-6.000 10.000-1,-7.000 11.000-4,0.000-3.000-3,7.000-13.000-3,6.000-12.000-3,7.000-14.000-3,6.000-9.000-2,7.000-7.000-2,6.000-6.000 0,7.000-7.000-3,11.000-8.000 0,17.000-9.000 0,15.000-11.000 0,17.000-9.000-1,6.000-11.000 0,-3.000-14.000 1,-3.000-12.000 0,-3.000-14.000 0,-9.000-6.000-2,-12.000 0.000-3,-14.000 0.000-5,-12.000 0.000-3,-10.000-1.000 0,-7.000-4.000 3,-7.000-3.000 4,-5.000-3.000 4,-9.000 1.000 4,-10.000 7.000 4,-9.000 6.000 4,-10.000 7.000 5,-5.000 8.000 3,0.000 9.000 2,0.000 11.000 1,0.000 9.000 3,2.000 6.000 3,2.000 4.000 7,5.000 3.000 5,2.000 4.000 6,5.000 4.000 4,7.000 7.000 1,6.000 6.000 3,7.000 7.000 2,3.000 9.000-2,0.000 14.000-2,0.000 12.000-4,0.000 14.000-3,2.000 9.000-4,2.000 7.000-3,5.000 6.000-4,2.000 7.000-2,-1.000 7.000-3,-7.000 11.000 0,-6.000 9.000-1,-7.000 10.000 0,-10.000 5.000-6,-12.000 0.000-9,-14.000 0.000-10,-12.000 0.000-11,-7.000-3.000-5,0.000-7.000-3,0.000-7.000-3,0.000-5.000-2,2.000-14.000 0,3.000-19.000 3,3.000-20.000 3,3.000-20.000 3,1.000-13.000 1,-4.000-11.000 1,-3.000-9.000 1,-4.000-11.000 0,3.000-7.000 2,5.000-7.000 5,8.000-6.000 5,6.000-7.000 4,7.000-7.000 2,11.000-11.000 1,9.000-9.000 1,11.000-10.000 1,15.000-14.000 1,23.000-15.000 3,23.000-16.000 2,22.000-17.000 2,22.000-10.000 2,19.000-3.000 0,20.000-3.000 2,19.000-3.000 0,8.000 3.000 1,-2.000 10.000-2,-5.000 9.000-1,-2.000 10.000-1,-9.000 12.000-2,-12.000 12.000-2,-14.000 14.000-1,-12.000 13.000-2,-12.000 10.000 2,-10.000 11.000 5,-9.000 9.000 6,-11.000 11.000 5,-4.000 8.000 4,0.000 11.000 3,0.000 9.000 3,0.000 11.000 3,-1.000 8.000 2,-4.000 11.000-1,-3.000 9.000 0,-4.000 10.000 1,-1.000 9.000-2,0.000 5.000-4,0.000 8.000-4,0.000 5.000-3,-5.000 3.000-3,-10.000-4.000-3,-9.000-3.000-3,-10.000-4.000-3,-10.000 2.000-2,-10.000 7.000-3,-9.000 6.000-4,-10.000 7.000-2,-13.000 3.000-3,-17.000 0.000-2,-15.000 0.000-3,-17.000 0.000-2,-8.000-5.000-2,0.000-10.000 2,0.000-9.000 1,0.000-10.000 0,4.000-12.000-2,5.000-13.000-7,8.000-12.000-7,5.000-14.000-6,4.000-10.000-3,1.000-11.000 1,-1.000-9.000 1,0.000-11.000 1,1.000-12.000 1,4.000-16.000-1,3.000-17.000 0,4.000-15.000-1,7.000-11.000 3,14.000-3.000 4,12.000-3.000 4,14.000-3.000 6,9.000 1.000 3,7.000 7.000 4,6.000 6.000 4,7.000 7.000 3,1.000 10.000 3,-3.000 12.000 5,-3.000 14.000 5,-3.000 12.000 3,-7.000 18.000 7,-10.000 24.000 8,-9.000 21.000 9,-10.000 24.000 8,-9.000 11.000 2,-5.000 0.000-6,-7.000 0.000-6,-7.000 0.000-4,-3.000-2.000-6,0.000-3.000-5,0.000-3.000-5,0.000-3.000-5,10.000-7.000-12,19.000-10.000-20,20.000-9.000-21,19.000-10.000-19</inkml:trace>
</inkml:ink>
</file>

<file path=ppt/ink/ink1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6"/>
    </inkml:context>
    <inkml:brush xml:id="br0">
      <inkml:brushProperty name="width" value="0.0418889448046684" units="cm"/>
      <inkml:brushProperty name="height" value="0.0418889448046684" units="cm"/>
      <inkml:brushProperty name="color" value="#6adcab"/>
      <inkml:brushProperty name="ignorePressure" value="0"/>
    </inkml:brush>
  </inkml:definitions>
  <inkml:trace contextRef="#ctx0" brushRef="#br0">71358.000 47914.000 525,'-122.000'101.000'145,"17.000"-7.000"-33,15.000-6.000-34,17.000-7.000-33,4.000 5.000-17,-11.000 16.000-4,-9.000 17.000-1,-10.000 16.000-4,3.000-4.000-18,16.000-22.000-38,17.000-23.000-36,16.000-23.000-36</inkml:trace>
</inkml:ink>
</file>

<file path=ppt/ink/ink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2"/>
    </inkml:context>
    <inkml:brush xml:id="br0">
      <inkml:brushProperty name="width" value="0.0441070310771465" units="cm"/>
      <inkml:brushProperty name="height" value="0.0441070310771465" units="cm"/>
      <inkml:brushProperty name="color" value="#00bff3"/>
      <inkml:brushProperty name="ignorePressure" value="0"/>
    </inkml:brush>
  </inkml:definitions>
  <inkml:trace contextRef="#ctx0" brushRef="#br0">40250.000 15950.000 498,'25.000'54.000'130,"0.000"10.000"-27,0.000 10.000-28,0.000 9.000-28,-4.000 4.000-15,-5.000 1.000-5,-7.000-1.000-5,-5.000 1.000-4,-4.000 8.000-4,0.000 20.000-2,0.000 18.000-3,0.000 20.000-1,-4.000 2.000-4,-5.000-12.000-3,-7.000-13.000-5,-5.000-12.000-2,-4.000-10.000-5,0.000-6.000-2,0.000-6.000-4,0.000-6.000-3,0.000-10.000-2,0.000-12.000 2,0.000-13.000 0,0.000-12.000 1,0.000-9.000 1,0.000-2.000 1,0.000-3.000 2,0.000-3.000 0,7.000-7.000 7,17.000-9.000 11,15.000-10.000 11,16.000-8.000 12,9.000-6.000 3,3.000 1.000-4,3.000-1.000-3,4.000 1.000-4,2.000-1.000-2,4.000 1.000-1,3.000-1.000-2,3.000 1.000-1,-2.000 1.000-4,-6.000 3.000-6,-6.000 3.000-6,-6.000 4.000-6,-2.000 1.000-10,3.000 0.000-12,3.000 0.000-13,4.000 0.000-13,-3.000 0.000-3,-5.000 0.000 5,-7.000 0.000 6,-5.000 0.000 5</inkml:trace>
</inkml:ink>
</file>

<file path=ppt/ink/ink1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7"/>
    </inkml:context>
    <inkml:brush xml:id="br0">
      <inkml:brushProperty name="width" value="0.0362586304545403" units="cm"/>
      <inkml:brushProperty name="height" value="0.0362586304545403" units="cm"/>
      <inkml:brushProperty name="color" value="#6adcab"/>
      <inkml:brushProperty name="ignorePressure" value="0"/>
    </inkml:brush>
  </inkml:definitions>
  <inkml:trace contextRef="#ctx0" brushRef="#br0">72502.000 45835.000 606,'76.000'29.000'86,"-3.000"7.000"-18,-3.000 6.000-19,-4.000 7.000-18,-4.000-2.000-15,-7.000-9.000-12,-6.000-11.000-11,-7.000-9.000-12,1.000-7.000-8,5.000-2.000-2,7.000-5.000-3,7.000-2.000-2,2.000-5.000-2,-4.000-7.000 0,-4.000-6.000 0,-2.000-7.000 0,-4.000-1.000 5,-2.000 3.000 10,-5.000 3.000 9,-2.000 3.000 9,-9.000 5.000 12,-12.000 7.000 13,-14.000 6.000 14,-12.000 7.000 13,-10.000 6.000 5,-7.000 7.000-5,-6.000 6.000-4,-7.000 7.000-6,-9.000 6.000-3,-14.000 7.000-4,-12.000 6.000-4,-14.000 7.000-3,2.000 0.000-6,17.000-7.000-6,15.000-6.000-7,17.000-7.000-6,16.000-5.000-8,17.000-3.000-10,15.000-3.000-9,17.000-3.000-9,7.000-4.000-4,-4.000-3.000 3,-3.000-3.000 2,-4.000-3.000 2,-2.000 1.000 6,-4.000 7.000 6,-3.000 6.000 7,-4.000 7.000 8,-9.000 4.000 6,-16.000 4.000 8,-17.000 3.000 7,-16.000 4.000 8,-13.000 4.000 2,-9.000 7.000 0,-11.000 6.000-1,-9.000 6.000-1,-9.000 6.000 0,-11.000 3.000 0,-9.000 3.000 0,-10.000 3.000 1,-5.000 2.000-1,0.000 0.000-3,0.000 0.000-3,0.000 0.000-4,5.000-2.000-2,9.000-3.000-4,11.000-3.000-3,9.000-3.000-3,13.000-7.000-1,17.000-10.000 1,15.000-9.000 1,17.000-10.000 2,20.000-10.000-14,22.000-10.000-26,23.000-9.000-27,22.000-10.000-26,7.000-9.000-4,-9.000-5.000 19,-11.000-8.000 18,-9.000-5.000 19</inkml:trace>
</inkml:ink>
</file>

<file path=ppt/ink/ink1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7"/>
    </inkml:context>
    <inkml:brush xml:id="br0">
      <inkml:brushProperty name="width" value="0.0437940657138824" units="cm"/>
      <inkml:brushProperty name="height" value="0.0437940657138824" units="cm"/>
      <inkml:brushProperty name="color" value="#6adcab"/>
      <inkml:brushProperty name="ignorePressure" value="0"/>
    </inkml:brush>
  </inkml:definitions>
  <inkml:trace contextRef="#ctx0" brushRef="#br0">72034.000 48434.000 502,'96.000'-20.000'-5,"-17.000"14.000"9,-15.000 12.000 10,-17.000 14.000 8,-8.000 9.000 7,0.000 7.000 4,0.000 6.000 3,0.000 7.000 4,0.000 3.000 0,0.000 0.000-1,0.000 0.000-2,0.000 0.000-2,-1.000-2.000-2,1.000-3.000-4,0.000-3.000-4,0.000-3.000-3,-1.000-4.000-2,-4.000-3.000-4,-3.000-3.000-2,-4.000-4.000-2,6.000-22.000-10,12.000-42.000-14,14.000-43.000-16,12.000-41.000-15,6.000-14.000-4,-4.000 16.000 8,-3.000 17.000 8,-4.000 16.000 7,-1.000 11.000 8,0.000 7.000 6,0.000 6.000 6,0.000 7.000 6,0.000 6.000 4,0.000 7.000 1,0.000 6.000 2,0.000 7.000 2,-3.000 8.000 1,-7.000 10.000 2,-7.000 9.000 1,-5.000 10.000 2,-8.000 10.000-2,-5.000 10.000-9,-8.000 9.000-8,-5.000 10.000-9,-16.000 3.000-8,-22.000-3.000-11,-23.000-3.000-10,-22.000-3.000-10,-9.000-5.000-2,7.000-7.000 8,6.000-6.000 8,7.000-7.000 7,6.000-3.000 4,7.000 0.000 1,6.000 0.000 0,7.000 0.000 1</inkml:trace>
</inkml:ink>
</file>

<file path=ppt/ink/ink1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7"/>
    </inkml:context>
    <inkml:brush xml:id="br0">
      <inkml:brushProperty name="width" value="0.0316830240190029" units="cm"/>
      <inkml:brushProperty name="height" value="0.0316830240190029" units="cm"/>
      <inkml:brushProperty name="color" value="#6adcab"/>
      <inkml:brushProperty name="ignorePressure" value="0"/>
    </inkml:brush>
  </inkml:definitions>
  <inkml:trace contextRef="#ctx0" brushRef="#br0">73021.000 48070.000 694,'0.000'-49.000'0,"0.000"7.000"0,0.000 6.000 0,0.000 7.000 0,4.000 3.000 4,5.000 0.000 9,8.000 0.000 10,5.000 0.000 7,8.000 2.000 6,5.000 3.000-1,7.000 3.000 0,7.000 3.000 0,6.000 4.000-4,7.000 3.000-8,6.000 3.000-7,7.000 3.000-9,-2.000 5.000-4,-10.000 7.000 1,-9.000 6.000 1,-10.000 7.000 1,-7.000 2.000-14,-3.000-4.000-25,-3.000-3.000-25,-3.000-4.000-26</inkml:trace>
</inkml:ink>
</file>

<file path=ppt/ink/ink1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8"/>
    </inkml:context>
    <inkml:brush xml:id="br0">
      <inkml:brushProperty name="width" value="0.0430851243436337" units="cm"/>
      <inkml:brushProperty name="height" value="0.0430851243436337" units="cm"/>
      <inkml:brushProperty name="color" value="#6adcab"/>
      <inkml:brushProperty name="ignorePressure" value="0"/>
    </inkml:brush>
  </inkml:definitions>
  <inkml:trace contextRef="#ctx0" brushRef="#br0">76503.000 45523.000 510,'20.000'-45.000'3,"-14.000"12.000"5,-12.000 14.000 7,-14.000 12.000 4,-19.000 24.000 4,-25.000 31.000-1,-27.000 34.000 0,-26.000 31.000-1,-15.000 16.000-1,-3.000-4.000-4,-3.000-4.000-2,-3.000-2.000-4,8.000-7.000-3,19.000-10.000-1,20.000-9.000-2,19.000-10.000-3,17.000-12.000-3,12.000-12.000-6,14.000-14.000-4,12.000-12.000-6,17.000-11.000-4,19.000-5.000-1,20.000-8.000-3,19.000-5.000 0,18.000-9.000-2,17.000-10.000 0,15.000-9.000 0,17.000-10.000 1,1.000-5.000 2,-12.000 0.000 5,-14.000 0.000 6,-12.000 0.000 5,-33.000 13.000 7,-52.000 26.000 9,-52.000 26.000 9,-52.000 26.000 9,-29.000 18.000 4,-7.000 9.000-2,-6.000 11.000-2,-7.000 9.000-2,9.000-2.000-1,22.000-12.000 1,23.000-14.000 0,22.000-13.000 1,37.000-12.000-8,48.000-14.000-14,49.000-12.000-15,48.000-14.000-14,25.000-10.000-6,0.000-11.000 3,0.000-9.000 4,0.000-11.000 3,-10.000 5.000 4,-19.000 15.000 2,-20.000 17.000 3,-19.000 15.000 3,-20.000 16.000 1,-19.000 12.000 0,-20.000 14.000 1,-19.000 12.000 0,-18.000 11.000 7,-17.000 5.000 17,-15.000 7.000 15,-17.000 7.000 16,-6.000-2.000 4,2.000-9.000-5,5.000-11.000-6,2.000-9.000-6,7.000-7.000-4,10.000-3.000-2,9.000-3.000-3,10.000-3.000-2,15.000-9.000-7,19.000-12.000-12,20.000-14.000-12,19.000-12.000-12,9.000-7.000-7,-4.000 0.000-1,-3.000 0.000 0,-4.000 0.000-2,-1.000-7.000 0,0.000-12.000 5,0.000-14.000 2,0.000-12.000 4,13.000-19.000 2,26.000-22.000 2,26.000-22.000 2,26.000-24.000 1,3.000-1.000 2,-19.000 19.000 1,-20.000 20.000 0,-19.000 19.000 0,-7.000 5.000 0,7.000-9.000 2,6.000-10.000 0,7.000-11.000 1,14.000-5.000 1,23.000-4.000 1,23.000-3.000 1,22.000-3.000 2,-1.000 9.000 1,-26.000 23.000 0,-26.000 23.000 1,-26.000 23.000 0,-18.000 14.000 3,-10.000 7.000 8,-9.000 6.000 6,-10.000 7.000 7,-12.000 6.000 6,-12.000 7.000 3,-14.000 6.000 3,-12.000 7.000 4,-12.000 8.000-2,-10.000 9.000-8,-9.000 11.000-8,-10.000 9.000-8,-7.000 6.000-4,-2.000 4.000 0,-4.000 3.000-1,-4.000 4.000 0,-1.000-1.000 0,0.000-3.000 0,0.000-3.000 1,0.000-4.000 1,-3.000 1.000-10,-7.000 3.000-21,-6.000 3.000-20,-6.000 3.000-20,-3.000 1.000-5,4.000-4.000 12,3.000-3.000 12,4.000-4.000 12,7.000-4.000 8,14.000-7.000 5,12.000-6.000 4,14.000-7.000 5,12.000-6.000 8,14.000-7.000 12,12.000-6.000 10,14.000-7.000 13,21.000-8.000 1,28.000-10.000-6,30.000-9.000-7,30.000-10.000-6,17.000-13.000-8,7.000-16.000-9,6.000-17.000-10,6.000-16.000-8,-5.000-6.000-5,-21.000 3.000-1,-18.000 3.000 0,-21.000 3.000-2,-15.000 1.000 3,-14.000-4.000 3,-12.000-3.000 5,-14.000-4.000 4,-9.000-2.000 3,-7.000-4.000 1,-6.000-3.000 2,-7.000-3.000 2,-5.000-1.000 1,-2.000 4.000 0,-5.000 3.000 0,-2.000 4.000 0,-4.000 4.000 1,-2.000 7.000 0,-4.000 6.000 0,-4.000 7.000 0,1.000 10.000 0,3.000 12.000 0,3.000 14.000 2,3.000 12.000-1,-1.000 14.000 8,-7.000 12.000 14,-6.000 14.000 15,-7.000 12.000 13,-1.000 10.000 7,3.000 7.000-3,3.000 6.000-2,3.000 7.000-2,7.000 6.000-4,10.000 7.000-6,9.000 6.000-7,10.000 7.000-5,10.000 6.000-5,10.000 7.000-4,9.000 6.000-4,10.000 7.000-4,4.000 3.000-2,-4.000-1.000 1,-3.000 1.000-1,-4.000 0.000 1,-6.000 0.000-4,-9.000 0.000-10,-11.000 0.000-8,-9.000 0.000-9,-11.000 2.000-4,-14.000 2.000 0,-12.000 5.000 0,-14.000 2.000 1,-16.000-1.000 1,-19.000-7.000 1,-19.000-7.000 3,-21.000-5.000 1,-5.000-6.000 1,5.000-3.000-3,8.000-3.000 0,6.000-4.000-2,9.000-9.000-3,14.000-16.000-3,12.000-17.000-3,14.000-16.000-4,14.000-16.000 0,16.000-16.000 1,17.000-17.000 1,16.000-16.000 2</inkml:trace>
</inkml:ink>
</file>

<file path=ppt/ink/ink1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39"/>
    </inkml:context>
    <inkml:brush xml:id="br0">
      <inkml:brushProperty name="width" value="0.0428102500736713" units="cm"/>
      <inkml:brushProperty name="height" value="0.0428102500736713" units="cm"/>
      <inkml:brushProperty name="color" value="#6adcab"/>
      <inkml:brushProperty name="ignorePressure" value="0"/>
    </inkml:brush>
  </inkml:definitions>
  <inkml:trace contextRef="#ctx0" brushRef="#br0">78946.000 45783.000 513,'68.000'-87.000'5,"-19.000"31.000"8,-20.000 34.000 10,-19.000 31.000 8,-13.000 21.000-2,-7.000 5.000-15,-6.000 8.000-14,-7.000 5.000-15,4.000-1.000-7,12.000-9.000-3,14.000-11.000 0,12.000-9.000-3,10.000-6.000 2,7.000-4.000 4,6.000-3.000 3,7.000-4.000 3,5.000-1.000 4,2.000 0.000 4,5.000 0.000 3,2.000 0.000 3,-6.000 5.000 5,-17.000 10.000 4,-15.000 9.000 4,-17.000 10.000 5,-15.000 8.000 2,-12.000 7.000 1,-14.000 6.000 0,-12.000 7.000 0,-15.000 6.000 1,-17.000 7.000 0,-15.000 6.000 2,-17.000 7.000 0,-6.000 1.000-1,3.000-3.000-1,3.000-3.000-3,3.000-3.000-3,4.000-6.000 1,3.000-5.000 0,3.000-8.000 1,3.000-5.000 1,19.000-9.000 0,32.000-10.000-1,32.000-9.000-2,33.000-11.000 0,25.000-10.000-3,20.000-14.000-3,20.000-12.000-3,19.000-14.000-4,7.000-2.000-2,-7.000 6.000-1,-6.000 6.000-3,-7.000 7.000-1,-11.000 6.000-2,-16.000 7.000 2,-17.000 6.000-1,-16.000 7.000 1,-14.000 7.000 1,-14.000 11.000 2,-12.000 9.000 2,-14.000 10.000 2,-11.000 7.000 2,-9.000 3.000 1,-11.000 3.000 1,-9.000 3.000 2,-8.000 1.000-1,-7.000-4.000-1,-6.000-3.000-1,-7.000-4.000-2,1.000-2.000-1,5.000-4.000 0,8.000-3.000-1,5.000-4.000 0,9.000-4.000 0,10.000-7.000 1,9.000-6.000 0,11.000-7.000 1,17.000-1.000 1,26.000 3.000 0,26.000 3.000 2,25.000 3.000 0,16.000-1.000-1,3.000-7.000-1,3.000-6.000-2,3.000-7.000-2,1.000-3.000-2,-4.000 0.000 0,-3.000 0.000-2,-4.000 0.000-1,-19.000 5.000-2,-35.000 9.000-5,-37.000 11.000-4,-35.000 9.000-4,-26.000 7.000-1,-16.000 2.000 2,-17.000 5.000 4,-16.000 2.000 3,-8.000 2.000 2,0.000 0.000 3,1.000 0.000 2,-1.000 0.000 2,3.000 0.000 1,7.000 0.000-1,6.000 0.000 0,7.000 0.000 0,11.000-4.000 5,16.000-5.000 11,17.000-8.000 11,16.000-5.000 11,15.000-4.000 5,12.000 0.000 0,14.000 0.000-2,12.000 0.000 0,20.000-4.000-4,26.000-6.000-4,26.000-6.000-5,26.000-7.000-5,19.000-6.000-5,14.000-7.000-5,12.000-6.000-4,14.000-6.000-6,1.000-3.000-3,-10.000 4.000-3,-10.000 3.000-3,-9.000 4.000-2,-13.000 2.000-6,-16.000 4.000-9,-17.000 3.000-8,-16.000 4.000-10,-18.000 4.000-7,-19.000 7.000-5,-20.000 6.000-6,-19.000 7.000-5</inkml:trace>
</inkml:ink>
</file>

<file path=ppt/ink/ink1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41"/>
    </inkml:context>
    <inkml:brush xml:id="br0">
      <inkml:brushProperty name="width" value="0.0482611246407032" units="cm"/>
      <inkml:brushProperty name="height" value="0.0482611246407032" units="cm"/>
      <inkml:brushProperty name="color" value="#6adcab"/>
      <inkml:brushProperty name="ignorePressure" value="0"/>
    </inkml:brush>
  </inkml:definitions>
  <inkml:trace contextRef="#ctx0" brushRef="#br0">32847.000 53059.000 455,'-42.000'4.000'10,"19.000"5.000"20,20.000 8.000 19,19.000 5.000 20,16.000 4.000 5,14.000 0.000-11,12.000 0.000-10,14.000 0.000-12,12.000-3.000-7,14.000-7.000-4,12.000-6.000-5,14.000-7.000-4,14.000-6.000-4,16.000-7.000-4,16.000-6.000-4,17.000-7.000-4,5.000-1.000-4,-7.000 3.000-5,-6.000 3.000-5,-7.000 3.000-5,-10.000 4.000-7,-12.000 3.000-7,-14.000 3.000-7,-13.000 3.000-8,-15.000 9.000-3,-21.000 12.000-3,-18.000 14.000-1,-21.000 12.000-1,-14.000 9.000 2,-9.000 3.000 7,-11.000 3.000 7,-9.000 3.000 7,-6.000-4.000 4,-4.000-14.000 1,-3.000-12.000 1,-4.000-14.000 1</inkml:trace>
</inkml:ink>
</file>

<file path=ppt/ink/ink1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2:42"/>
    </inkml:context>
    <inkml:brush xml:id="br0">
      <inkml:brushProperty name="width" value="0.0522397682070732" units="cm"/>
      <inkml:brushProperty name="height" value="0.0522397682070732" units="cm"/>
      <inkml:brushProperty name="color" value="#6adcab"/>
      <inkml:brushProperty name="ignorePressure" value="0"/>
    </inkml:brush>
  </inkml:definitions>
  <inkml:trace contextRef="#ctx0" brushRef="#br0">33055.000 54722.000 421,'-57.000'0.000'0,"-10.000"0.000"0,-9.000 0.000 0,-10.000 0.000 0,0.000 0.000 3,9.000 0.000 5,11.000 0.000 7,9.000 0.000 5,21.000-1.000 11,33.000-4.000 14,32.000-3.000 15,33.000-4.000 13,22.000-1.000 2,14.000 0.000-13,12.000 1.000-14,14.000-1.000-12,11.000 0.000-9,9.000 0.000-4,10.000 0.000-3,10.000 0.000-4,9.000 3.000-5,5.000 7.000-6,7.000 6.000-5,7.000 7.000-6,-4.000 4.000-5,-12.000 4.000-4,-14.000 3.000-3,-12.000 3.000-3,-17.000 1.000-1,-19.000-4.000 3,-20.000-3.000 3,-20.000-4.000 4,6.000 6.000-4,29.000 12.000-11,29.000 14.000-10,29.000 12.000-11,-1.000 2.000-6,-33.000-9.000-2,-32.000-11.000-2,-33.000-9.000-2</inkml:trace>
</inkml:ink>
</file>

<file path=ppt/ink/ink1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14"/>
    </inkml:context>
    <inkml:brush xml:id="br0">
      <inkml:brushProperty name="width" value="0.0460878908634186" units="cm"/>
      <inkml:brushProperty name="height" value="0.0460878908634186" units="cm"/>
      <inkml:brushProperty name="color" value="#6adcab"/>
      <inkml:brushProperty name="ignorePressure" value="0"/>
    </inkml:brush>
  </inkml:definitions>
  <inkml:trace contextRef="#ctx0" brushRef="#br0">72969.000 36532.000 477,'-71.000'-24.000'0,"12.000"3.000"0,14.000 3.000 0,12.000 3.000 0,12.000 2.000 6,10.000 0.000 12,9.000 0.000 12,10.000 0.000 13,14.000 0.000 2,15.000 0.000-4,17.000 0.000-7,15.000 0.000-5,13.000 2.000-4,5.000 3.000-3,7.000 3.000-3,7.000 3.000-2,3.000 2.000-3,0.000 0.000 0,0.000 0.000-1,0.000 0.000 0,3.000 0.000-1,7.000 0.000-1,6.000 0.000 0,7.000 0.000 0,6.000 0.000 0,7.000 0.000 0,6.000 0.000 0,6.000 0.000 1,6.000 2.000-2,3.000 3.000-1,3.000 3.000-2,3.000 3.000-2,4.000 4.000 0,2.000 3.000-1,4.000 3.000-1,4.000 3.000 0,-1.000 1.000-1,-3.000-4.000-1,-3.000-3.000 0,-4.000-4.000-2,1.000-1.000-1,3.000 0.000 1,3.000 0.000 1,3.000 0.000-1,0.000-1.000 0,-3.000-4.000 0,-3.000-3.000-1,-3.000-4.000 0,-1.000-1.000-1,4.000 0.000 1,3.000 0.000 0,3.000 0.000 1,-3.000 0.000 0,-10.000 0.000 0,-9.000 0.000 0,-10.000 0.000 1,-5.000 2.000 0,0.000 3.000 0,0.000 3.000 0,0.000 3.000 0,-1.000 2.000 0,1.000 0.000 0,0.000 0.000 0,0.000 0.000 0,-1.000 0.000 0,-4.000 0.000 0,-4.000 0.000 0,-2.000 0.000 0,1.000-2.000 0,7.000-2.000 0,6.000-5.000 0,7.000-2.000 1,3.000 0.000-1,-1.000 3.000 0,1.000 3.000 0,0.000 3.000 0,3.000 0.000 0,7.000-2.000-1,6.000-5.000 0,7.000-2.000 0,8.000-5.000 0,9.000-7.000-1,10.000-6.000 1,10.000-7.000-1,4.000-1.000 1,-4.000 3.000-1,-3.000 3.000 1,-4.000 3.000 1,-1.000 4.000-1,0.000 3.000 1,0.000 3.000-1,0.000 3.000 1,1.000 2.000-1,4.000 0.000 0,3.000 0.000-1,3.000 0.000 0,2.000 3.000 1,0.000 7.000-1,0.000 6.000 1,0.000 7.000 1,-2.000 1.000 0,-3.000-2.000-1,-3.000-5.000 1,-4.000-2.000 0,2.000 0.000 0,7.000 3.000-1,6.000 3.000 1,7.000 3.000-1,1.000-1.000 0,-3.000-7.000-1,-3.000-6.000-2,-4.000-7.000 0,-3.000-3.000-1,-3.000 0.000 1,-3.000 0.000 0,-3.000 0.000 1,-6.000 0.000 0,-5.000 0.000 0,-8.000 0.000 0,-6.000 0.000 1,-8.000-2.000 0,-9.000-2.000 0,-11.000-5.000 0,-9.000-2.000 0,-7.000 0.000 0,-3.000 3.000 0,-3.000 3.000 1,-3.000 3.000 0,-6.000 2.000 0,-5.000 0.000 1,-8.000 0.000 0,-6.000 0.000 0,-3.000-2.000 0,0.000-2.000 1,0.000-5.000-1,0.000-2.000 0,0.000-2.000 0,0.000 0.000 0,0.000 0.000 0,0.000 0.000-1,2.000 2.000 1,2.000 3.000-1,4.000 3.000 1,4.000 3.000-1,2.000 2.000 1,4.000 0.000 0,3.000 0.000 1,4.000 0.000 1,-4.000 0.000 0,-10.000 0.000-1,-10.000 0.000 0,-9.000 0.000 0,-5.000 0.000-1,0.000 0.000 1,0.000 0.000-1,0.000 0.000 1,-2.000 0.000-1,-3.000 0.000-1,-3.000 0.000 1,-3.000 0.000-2,-7.000-2.000 1,-10.000-2.000 0,-9.000-5.000 0,-10.000-2.000 0,-8.000-5.000 2,-7.000-7.000 3,-7.000-6.000 3,-5.000-7.000 3,-6.000-4.000 0,-3.000-4.000-5,-3.000-3.000-5,-3.000-4.000-5,-2.000-1.000-2,0.000 0.000 0,0.000 0.000 1,0.000 0.000 1,1.000 2.000-1,4.000 3.000-1,3.000 3.000-1,4.000 3.000-1,-6.000 3.000-12,-12.000-1.000-22,-14.000 0.000-23,-12.000 0.000-22</inkml:trace>
</inkml:ink>
</file>

<file path=ppt/ink/ink1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19"/>
    </inkml:context>
    <inkml:brush xml:id="br0">
      <inkml:brushProperty name="width" value="0.047313466668129" units="cm"/>
      <inkml:brushProperty name="height" value="0.047313466668129" units="cm"/>
      <inkml:brushProperty name="color" value="#6adcab"/>
      <inkml:brushProperty name="ignorePressure" value="0"/>
    </inkml:brush>
  </inkml:definitions>
  <inkml:trace contextRef="#ctx0" brushRef="#br0">43397.000 52540.000 464,'-6.000'-46.000'5,"-14.000"14.000"9,-12.000 12.000 9,-14.000 14.000 10,-4.000 9.000 3,3.000 7.000-2,3.000 6.000-2,3.000 7.000-3,-6.000 11.000-1,-16.000 16.000-1,-17.000 17.000 0,-16.000 16.000 0,-4.000 7.000-2,6.000 1.000-2,6.000 0.000-1,7.000 0.000-2,-4.000 8.000-1,-12.000 17.000-1,-14.000 15.000-1,-12.000 17.000 0,-5.000 5.000-2,3.000-7.000-2,3.000-6.000-2,3.000-7.000-3,5.000-2.000-2,7.000 4.000-1,7.000 3.000-3,5.000 3.000-3,9.000 2.000-2,10.000 0.000-5,9.000 0.000-4,11.000 0.000-4,8.000-3.000-5,11.000-7.000-6,9.000-6.000-4,11.000-7.000-6,5.000-13.000-1,4.000-19.000 1,3.000-20.000 3,4.000-19.000 1,2.000-18.000 0,4.000-17.000-1,3.000-15.000-2,4.000-17.000-1,1.000-8.000 1,0.000 0.000 6,0.000 0.000 6,0.000 0.000 5,0.000-2.000 3,0.000-3.000 0,0.000-3.000 2,0.000-3.000 0</inkml:trace>
</inkml:ink>
</file>

<file path=ppt/ink/ink1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20"/>
    </inkml:context>
    <inkml:brush xml:id="br0">
      <inkml:brushProperty name="width" value="0.0575643479824066" units="cm"/>
      <inkml:brushProperty name="height" value="0.0575643479824066" units="cm"/>
      <inkml:brushProperty name="color" value="#6adcab"/>
      <inkml:brushProperty name="ignorePressure" value="0"/>
    </inkml:brush>
  </inkml:definitions>
  <inkml:trace contextRef="#ctx0" brushRef="#br0">40903.000 52955.000 382,'0.000'-126.000'1,"0.000"6.000"2,0.000 6.000 1,0.000 7.000 3,0.000 11.000 3,0.000 16.000 2,0.000 17.000 4,0.000 16.000 2,4.000 21.000 10,11.000 26.000 14,9.000 26.000 15,10.000 26.000 15,5.000 16.000 0,0.000 7.000-12,0.000 6.000-15,0.000 7.000-12,0.000 6.000-9,0.000 7.000-3,0.000 6.000-4,0.000 6.000-3,4.000 3.000-2,5.000-4.000-1,7.000-3.000-2,7.000-4.000-2,3.000 1.000 0,0.000 3.000-1,0.000 3.000-2,0.000 3.000 0,2.000 0.000-2,2.000-3.000-3,5.000-3.000-2,2.000-3.000-3,2.000-4.000-3,0.000-3.000-2,0.000-3.000-2,0.000-4.000-4,-2.000-1.000 0,-3.000 0.000 0,-3.000 0.000 1,-3.000 0.000 0,-7.000-1.000-2,-10.000-4.000-5,-9.000-3.000-6,-11.000-4.000-4,-7.000 1.000-5,-7.000 3.000-1,-6.000 3.000-2,-7.000 3.000-1,-1.000-5.000-2,3.000-12.000-1,3.000-14.000-1,3.000-12.000 0</inkml:trace>
</inkml:ink>
</file>

<file path=ppt/ink/ink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2"/>
    </inkml:context>
    <inkml:brush xml:id="br0">
      <inkml:brushProperty name="width" value="0.0434979684650898" units="cm"/>
      <inkml:brushProperty name="height" value="0.0434979684650898" units="cm"/>
      <inkml:brushProperty name="color" value="#00bff3"/>
      <inkml:brushProperty name="ignorePressure" value="0"/>
    </inkml:brush>
  </inkml:definitions>
  <inkml:trace contextRef="#ctx0" brushRef="#br0">41450.000 17400.000 505,'1.000'48.000'103,"4.000"-3.000"-20,3.000-3.000-21,3.000-2.000-21,-1.000-1.000-12,-2.000 3.000-2,-3.000 3.000-3,-3.000 4.000-2,-2.000-1.000-3,0.000-3.000-1,0.000-3.000-2,0.000-2.000-2,0.000 0.000-2,0.000 7.000-2,0.000 6.000-2,0.000 7.000-3,0.000-1.000-4,0.000-6.000-5,0.000-6.000-6,0.000-6.000-5</inkml:trace>
</inkml:ink>
</file>

<file path=ppt/ink/ink1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20"/>
    </inkml:context>
    <inkml:brush xml:id="br0">
      <inkml:brushProperty name="width" value="0.0468142405152321" units="cm"/>
      <inkml:brushProperty name="height" value="0.0468142405152321" units="cm"/>
      <inkml:brushProperty name="color" value="#6adcab"/>
      <inkml:brushProperty name="ignorePressure" value="0"/>
    </inkml:brush>
  </inkml:definitions>
  <inkml:trace contextRef="#ctx0" brushRef="#br0">44489.000 54515.000 469,'-51.000'0.000'6,"4.000"0.000"10,3.000 0.000 12,4.000 0.000 10,15.000-2.000 7,30.000-3.000 3,29.000-3.000 1,30.000-3.000 3,20.000-2.000-2,14.000 0.000-7,12.000 0.000-6,13.000 0.000-6,11.000 1.000-5,5.000 4.000-5,7.000 3.000-4,7.000 4.000-4,0.000 1.000-5,-7.000 0.000-6,-6.000 0.000-5,-7.000 0.000-7,-8.000 1.000-6,-10.000 4.000-7,-9.000 3.000-7,-10.000 4.000-6,-10.000 1.000-5,-10.000 0.000-4,-9.000 0.000-3,-11.000 0.000-3</inkml:trace>
</inkml:ink>
</file>

<file path=ppt/ink/ink1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23"/>
    </inkml:context>
    <inkml:brush xml:id="br0">
      <inkml:brushProperty name="width" value="0.0453557744622231" units="cm"/>
      <inkml:brushProperty name="height" value="0.0453557744622231" units="cm"/>
      <inkml:brushProperty name="color" value="#6adcab"/>
      <inkml:brushProperty name="ignorePressure" value="0"/>
    </inkml:brush>
  </inkml:definitions>
  <inkml:trace contextRef="#ctx0" brushRef="#br0">48283.000 52748.000 485,'34.000'-72.000'7,"16.000"14.000"16,17.000 12.000 14,15.000 14.000 16,6.000 14.000 3,-7.000 16.000-10,-6.000 17.000-8,-7.000 16.000-10,-9.000 11.000-7,-14.000 7.000-6,-12.000 6.000-5,-14.000 7.000-6,-14.000 9.000-3,-16.000 13.000-3,-17.000 14.000-2,-16.000 12.000-3,-16.000 7.000 0,-16.000 0.000 0,-17.000 0.000 0,-16.000 0.000 0,-3.000-6.000-1,10.000-14.000-4,9.000-13.000-3,11.000-12.000-4,4.000-12.000 1,0.000-10.000 4,0.000-9.000 5,0.000-10.000 5,6.000-8.000 2,14.000-7.000 2,12.000-6.000-1,14.000-7.000 2,14.000-8.000 4,16.000-10.000 8,17.000-9.000 7,16.000-10.000 9,11.000-2.000 2,7.000 7.000-3,6.000 6.000-3,7.000 7.000-3,3.000 4.000-2,0.000 4.000-2,0.000 3.000-3,0.000 4.000-2,0.000 6.000 0,0.000 9.000-1,0.000 11.000 1,-1.000 9.000-1,-3.000 6.000-1,-11.000 4.000-3,-9.000 3.000-2,-11.000 4.000-4,-5.000 1.000-1,-4.000 0.000 0,-3.000 0.000-2,-4.000 0.000-1,-4.000 0.000 0,-7.000 0.000 0,-6.000 0.000-1,-7.000-1.000-1,-9.000 3.000 0,-14.000 3.000-2,-12.000 3.000-1,-14.000 3.000-1,-9.000 2.000-2,-6.000 0.000-1,-8.000 0.000-2,-5.000 0.000-2,-6.000-3.000-2,-3.000-7.000-5,-3.000-6.000-2,-3.000-7.000-5,4.000-8.000-2,14.000-9.000 0,12.000-11.000-1,14.000-9.000-1,13.000-8.000 2,12.000-7.000 1,14.000-6.000 2,12.000-7.000 2,9.000-3.000 0,3.000 0.000-2,3.000 0.000-2,3.000 0.000-1</inkml:trace>
</inkml:ink>
</file>

<file path=ppt/ink/ink1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23"/>
    </inkml:context>
    <inkml:brush xml:id="br0">
      <inkml:brushProperty name="width" value="0.0573960803449154" units="cm"/>
      <inkml:brushProperty name="height" value="0.0573960803449154" units="cm"/>
      <inkml:brushProperty name="color" value="#6adcab"/>
      <inkml:brushProperty name="ignorePressure" value="0"/>
    </inkml:brush>
  </inkml:definitions>
  <inkml:trace contextRef="#ctx0" brushRef="#br0">50725.000 53683.000 383,'51.000'-50.000'1,"-4.000"3.000"2,-3.000 3.000 2,-4.000 3.000 3,-3.000 4.000 2,-2.000 3.000 4,-5.000 3.000 3,-2.000 3.000 3,-2.000-1.000 1,0.000-7.000 0,0.000-6.000-2,0.000-7.000-2,-2.000-4.000-1,-3.000-4.000-4,-3.000-3.000-4,-3.000-4.000-3,-5.000 1.000-1,-7.000 3.000 1,-6.000 3.000 2,-7.000 4.000 0,-11.000 4.000 0,-16.000 7.000-5,-17.000 6.000-2,-16.000 7.000-5,-8.000 8.000 0,0.000 9.000 4,0.000 11.000 3,0.000 9.000 3,-1.000 11.000 3,-4.000 14.000 3,-3.000 12.000 1,-4.000 14.000 3,-1.000 9.000 1,1.000 6.000 2,-1.000 8.000 3,0.000 5.000 1,8.000 1.000 1,16.000-7.000-3,17.000-6.000-2,16.000-7.000-1,11.000-4.000-3,7.000-4.000-2,6.000-4.000-1,7.000-2.000-4,9.000-4.000 0,14.000-2.000 0,12.000-5.000 1,14.000-2.000-1,11.000-7.000-3,9.000-10.000-6,10.000-9.000-8,11.000-10.000-6,5.000-10.000-4,4.000-10.000-4,3.000-9.000-3,3.000-10.000-4,-3.000-7.000 0,-9.000-2.000 1,-11.000-5.000 2,-9.000-2.000 1,-11.000 0.000 2,-14.000 3.000 5,-12.000 3.000 5,-14.000 3.000 5,-12.000 4.000 9,-14.000 3.000 14,-12.000 3.000 15,-14.000 3.000 14,-6.000 15.000 6,0.000 26.000-5,0.000 26.000-4,0.000 26.000-4,0.000 18.000-4,0.000 10.000-3,0.000 9.000-5,0.000 10.000-3,2.000 10.000-4,3.000 9.000-1,3.000 11.000-1,3.000 9.000-2,1.000 14.000-3,-4.000 21.000-1,-3.000 18.000-4,-4.000 20.000-2,-4.000 18.000-3,-7.000 17.000-6,-6.000 15.000-5,-6.000 17.000-5,-3.000-1.000-5,4.000-15.000-4,3.000-17.000-5,4.000-16.000-3,4.000-11.000-2,7.000-7.000 4,6.000-6.000 1,7.000-7.000 3,6.000-13.000-1,7.000-20.000-4,6.000-18.000-5,7.000-21.000-3</inkml:trace>
</inkml:ink>
</file>

<file path=ppt/ink/ink1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24"/>
    </inkml:context>
    <inkml:brush xml:id="br0">
      <inkml:brushProperty name="width" value="0.0467428080737591" units="cm"/>
      <inkml:brushProperty name="height" value="0.0467428080737591" units="cm"/>
      <inkml:brushProperty name="color" value="#6adcab"/>
      <inkml:brushProperty name="ignorePressure" value="0"/>
    </inkml:brush>
  </inkml:definitions>
  <inkml:trace contextRef="#ctx0" brushRef="#br0">53584.000 53423.000 470,'-25.000'-27.000'3,"4.000"-4.000"7,3.000-3.000 7,4.000-4.000 6,-2.000 9.000 6,-7.000 19.000 7,-6.000 20.000 6,-7.000 19.000 6,-6.000 20.000 1,-7.000 19.000-5,-6.000 20.000-5,-7.000 19.000-4,-10.000 13.000-4,-12.000 7.000-4,-13.000 6.000-5,-14.000 7.000-4,-9.000 4.000-3,-7.000 4.000-2,-6.000 3.000-1,-7.000 3.000-2,2.000 2.000-4,10.000 0.000-6,10.000 0.000-4,9.000 0.000-6,13.000-8.000-7,16.000-17.000-9,17.000-15.000-9,16.000-17.000-9</inkml:trace>
</inkml:ink>
</file>

<file path=ppt/ink/ink1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24"/>
    </inkml:context>
    <inkml:brush xml:id="br0">
      <inkml:brushProperty name="width" value="0.0502786673605442" units="cm"/>
      <inkml:brushProperty name="height" value="0.0502786673605442" units="cm"/>
      <inkml:brushProperty name="color" value="#6adcab"/>
      <inkml:brushProperty name="ignorePressure" value="0"/>
    </inkml:brush>
  </inkml:definitions>
  <inkml:trace contextRef="#ctx0" brushRef="#br0">51713.000 53891.000 437,'-25.000'-72.000'2,"4.000"14.000"2,3.000 13.000 3,4.000 12.000 4,2.000 7.000 5,4.000 0.000 9,3.000 0.000 9,4.000 0.000 8,4.000 5.000 4,7.000 10.000-1,6.000 9.000-2,7.000 10.000-1,8.000 12.000-2,9.000 12.000-4,11.000 14.000-3,9.000 12.000-3,8.000 13.000-4,7.000 14.000-2,6.000 12.000-5,6.000 14.000-2,4.000 11.000-5,0.000 9.000-5,0.000 10.000-6,0.000 11.000-4,-1.000 5.000-7,-4.000 4.000-8,-3.000 3.000-8,-4.000 3.000-9,-3.000-1.000-7,-2.000-7.000-5,-5.000-6.000-6,-2.000-7.000-5,-7.000-16.000-2,-10.000-26.000 3,-9.000-26.000 2,-10.000-26.000 3</inkml:trace>
</inkml:ink>
</file>

<file path=ppt/ink/ink1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24"/>
    </inkml:context>
    <inkml:brush xml:id="br0">
      <inkml:brushProperty name="width" value="0.0590004436671734" units="cm"/>
      <inkml:brushProperty name="height" value="0.0590004436671734" units="cm"/>
      <inkml:brushProperty name="color" value="#6adcab"/>
      <inkml:brushProperty name="ignorePressure" value="0"/>
    </inkml:brush>
  </inkml:definitions>
  <inkml:trace contextRef="#ctx0" brushRef="#br0">55091.000 53163.000 372,'5.000'-73.000'2,"9.000"10.000"3,11.000 9.000 4,9.000 10.000 3,8.000 9.000 4,7.000 5.000 4,6.000 8.000 4,7.000 5.000 4,1.000 6.000 2,-3.000 3.000-2,-3.000 3.000 0,-3.000 4.000-1,6.000 4.000-1,16.000 6.000-1,17.000 8.000-1,15.000 5.000-1,5.000 9.000-3,-11.000 10.000-1,-10.000 9.000-3,-9.000 10.000-3,-11.000 10.000-2,-14.000 10.000-4,-12.000 9.000-3,-14.000 10.000-3,-17.000 10.000-2,-23.000 10.000 0,-23.000 9.000 1,-23.000 10.000 0,-19.000 3.000 0,-16.000-3.000-2,-17.000-3.000-2,-16.000-3.000-2,-8.000-4.000-1,1.000-3.000 1,-1.000-3.000-1,0.000-4.000 1,3.000-7.000 1,7.000-14.000 3,6.000-12.000 3,7.000-14.000 3,6.000-7.000 2,7.000-4.000-1,6.000-4.000 0,7.000-2.000 0,26.000-10.000 5,45.000-16.000 12,46.000-17.000 12,45.000-16.000 11,38.000-11.000 1,28.000-7.000-11,30.000-6.000-12,30.000-7.000-11,20.000 0.000-8,13.000 7.000-6,14.000 6.000-4,12.000 7.000-5,5.000 5.000-8,-3.000 3.000-10,-3.000 3.000-10,-3.000 3.000-11,-20.000 5.000-1,-36.000 7.000 7,-36.000 6.000 9,-35.000 7.000 7,-24.000 1.000-2,-14.000-2.000-12,-12.000-5.000-12,-14.000-2.000-11</inkml:trace>
</inkml:ink>
</file>

<file path=ppt/ink/ink1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33"/>
    </inkml:context>
    <inkml:brush xml:id="br0">
      <inkml:brushProperty name="width" value="0.0533657073974609" units="cm"/>
      <inkml:brushProperty name="height" value="0.0533657073974609" units="cm"/>
      <inkml:brushProperty name="color" value="#00bff3"/>
      <inkml:brushProperty name="ignorePressure" value="0"/>
    </inkml:brush>
  </inkml:definitions>
  <inkml:trace contextRef="#ctx0" brushRef="#br0">70527.000 39443.000 412,'-4.000'-109.000'69,"-5.000"42.000"-5,-8.000 43.000-4,-5.000 42.000-6,-16.000 29.000-6,-22.000 16.000-8,-23.000 17.000-8,-22.000 16.000-9,-9.000 4.000-5,7.000-6.000-4,6.000-6.000-4,7.000-7.000-3,0.000-1.000-2,-7.000 3.000 0,-6.000 3.000 0,-7.000 3.000 0,2.000 1.000 0,10.000-4.000 0,9.000-4.000-1,10.000-2.000-1,9.000-8.000 0,6.000-14.000 0,6.000-13.000 0,7.000-12.000-1,21.000-10.000 1,35.000-7.000 0,36.000-6.000 0,37.000-7.000 1,21.000-5.000 0,11.000-3.000-1,9.000-3.000 0,10.000-3.000-1,4.000-2.000 0,-4.000 0.000 0,-3.000 0.000-1,-4.000 0.000 1,-4.000 2.000-1,-7.000 2.000-1,-6.000 5.000 0,-7.000 2.000-1,-6.000 4.000 0,-7.000 2.000 1,-7.000 5.000 0,-5.000 2.000 0,-6.000 0.000 0,-3.000-3.000-1,-3.000-3.000-1,-3.000-3.000-1,-4.000-4.000 0,-3.000-3.000 0,-3.000-3.000 2,-4.000-3.000 0,-4.000-10.000 2,-7.000-17.000 4,-6.000-15.000 4,-7.000-17.000 4,-4.000-5.000 0,-4.000 7.000-1,-3.000 6.000-2,-4.000 7.000-2,-4.000 0.000-2,-7.000-7.000-2,-6.000-6.000-2,-7.000-7.000-1,-1.000-3.000-5,3.000 0.000-5,3.000 0.000-5,3.000 0.000-6,4.000 2.000-3,3.000 3.000-2,3.000 3.000 0,3.000 4.000-2,2.000 4.000 1,0.000 7.000 2,0.000 6.000 1,0.000 7.000 3,7.000 4.000-8,12.000 4.000-15,14.000 3.000-16,12.000 4.000-14</inkml:trace>
</inkml:ink>
</file>

<file path=ppt/ink/ink1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33"/>
    </inkml:context>
    <inkml:brush xml:id="br0">
      <inkml:brushProperty name="width" value="0.0482020601630211" units="cm"/>
      <inkml:brushProperty name="height" value="0.0482020601630211" units="cm"/>
      <inkml:brushProperty name="color" value="#00bff3"/>
      <inkml:brushProperty name="ignorePressure" value="0"/>
    </inkml:brush>
  </inkml:definitions>
  <inkml:trace contextRef="#ctx0" brushRef="#br0">71774.000 38351.000 456,'24.000'-24.000'6,"-3.000"3.000"11,-3.000 3.000 11,-3.000 3.000 13,0.000 7.000 6,2.000 10.000 3,5.000 9.000 3,2.000 10.000 3,-1.000 13.000-3,-7.000 17.000-9,-6.000 15.000-7,-7.000 17.000-9,-3.000 13.000-6,0.000 10.000-3,0.000 9.000-3,0.000 10.000-4,-3.000 10.000-4,-7.000 9.000-3,-6.000 11.000-3,-7.000 9.000-5,-3.000 4.000-3,0.000 1.000-4,0.000 0.000-5,0.000 0.000-4,0.000-5.000-3,0.000-9.000-3,0.000-11.000 0,0.000-9.000-3,3.000-12.000-3,7.000-12.000-6,6.000-14.000-5,7.000-12.000-6</inkml:trace>
</inkml:ink>
</file>

<file path=ppt/ink/ink1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33"/>
    </inkml:context>
    <inkml:brush xml:id="br0">
      <inkml:brushProperty name="width" value="0.0346734374761581" units="cm"/>
      <inkml:brushProperty name="height" value="0.0346734374761581" units="cm"/>
      <inkml:brushProperty name="color" value="#00bff3"/>
      <inkml:brushProperty name="ignorePressure" value="0"/>
    </inkml:brush>
  </inkml:definitions>
  <inkml:trace contextRef="#ctx0" brushRef="#br0">71930.000 40066.000 634,'5.000'-48.000'53,"9.000"5.000"0,11.000 8.000 0,9.000 5.000 0,0.000 3.000-4,-10.000-4.000-8,-9.000-3.000-8,-10.000-4.000-8,-8.000 8.000-19,-7.000 15.000-35,-6.000 17.000-32,-7.000 15.000-34</inkml:trace>
</inkml:ink>
</file>

<file path=ppt/ink/ink1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35"/>
    </inkml:context>
    <inkml:brush xml:id="br0">
      <inkml:brushProperty name="width" value="0.0402956381440163" units="cm"/>
      <inkml:brushProperty name="height" value="0.0402956381440163" units="cm"/>
      <inkml:brushProperty name="color" value="#00bff3"/>
      <inkml:brushProperty name="ignorePressure" value="0"/>
    </inkml:brush>
  </inkml:definitions>
  <inkml:trace contextRef="#ctx0" brushRef="#br0">71878.000 40066.000 545,'54.000'-45.000'107,"2.000"12.000"-22,4.000 14.000-23,4.000 12.000-22,7.000 6.000-12,14.000-4.000-1,12.000-3.000 0,14.000-4.000-2,2.000-1.000-3,-6.000 0.000-6,-6.000 0.000-6,-7.000 0.000-5,-6.000 2.000-4,-7.000 3.000-4,-6.000 3.000-1,-7.000 3.000-3,-6.000 1.000-5,-7.000-4.000-7,-6.000-3.000-7,-7.000-4.000-7,-6.000-2.000-9,-7.000-4.000-12,-6.000-3.000-10,-7.000-4.000-13</inkml:trace>
</inkml:ink>
</file>

<file path=ppt/ink/ink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3"/>
    </inkml:context>
    <inkml:brush xml:id="br0">
      <inkml:brushProperty name="width" value="0.038495197892189" units="cm"/>
      <inkml:brushProperty name="height" value="0.038495197892189" units="cm"/>
      <inkml:brushProperty name="color" value="#00bff3"/>
      <inkml:brushProperty name="ignorePressure" value="0"/>
    </inkml:brush>
  </inkml:definitions>
  <inkml:trace contextRef="#ctx0" brushRef="#br0">41600.000 15500.000 571,'25.000'28.000'171,"0.000"6.000"-45,0.000 7.000-43,0.000 6.000-45,0.000 4.000-28,0.000 4.000-11,0.000 3.000-13,0.000 3.000-13,-2.000-1.000-13,-3.000-2.000-14,-3.000-3.000-16,-2.000-3.000-15</inkml:trace>
</inkml:ink>
</file>

<file path=ppt/ink/ink1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35"/>
    </inkml:context>
    <inkml:brush xml:id="br0">
      <inkml:brushProperty name="width" value="0.0535090044140816" units="cm"/>
      <inkml:brushProperty name="height" value="0.0535090044140816" units="cm"/>
      <inkml:brushProperty name="color" value="#00bff3"/>
      <inkml:brushProperty name="ignorePressure" value="0"/>
    </inkml:brush>
  </inkml:definitions>
  <inkml:trace contextRef="#ctx0" brushRef="#br0">73853.000 37935.000 411,'0.000'-48.000'5,"0.000"6.000"11,0.000 6.000 10,0.000 7.000 11,-2.000 17.000 8,-3.000 30.000 6,-3.000 29.000 4,-3.000 29.000 7,-2.000 22.000-2,0.000 12.000-6,0.000 14.000-6,0.000 12.000-6,-2.000 14.000-8,-3.000 12.000-9,-3.000 13.000-8,-3.000 14.000-8,0.000 9.000-7,2.000 7.000-2,5.000 6.000-2,2.000 6.000-3,-1.000 14.000-6,-7.000 19.000-8,-6.000 20.000-8,-7.000 19.000-8,-3.000 10.000-6,0.000 0.000-4,0.000-1.000-4,0.000 1.000-3,3.000-23.000 1,7.000-45.000 8,6.000-46.000 9,7.000-45.000 7,3.000-33.000 3,0.000-19.000-6,0.000-20.000-3,0.000-19.000-6</inkml:trace>
</inkml:ink>
</file>

<file path=ppt/ink/ink1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36"/>
    </inkml:context>
    <inkml:brush xml:id="br0">
      <inkml:brushProperty name="width" value="0.0394061021506786" units="cm"/>
      <inkml:brushProperty name="height" value="0.0394061021506786" units="cm"/>
      <inkml:brushProperty name="color" value="#00bff3"/>
      <inkml:brushProperty name="ignorePressure" value="0"/>
    </inkml:brush>
  </inkml:definitions>
  <inkml:trace contextRef="#ctx0" brushRef="#br0">74736.000 38975.000 558,'9.000'-47.000'7,"15.000"9.000"15,16.000 11.000 15,17.000 9.000 14,18.000 3.000 5,19.000-3.000-2,20.000-3.000-4,19.000-3.000-4,12.000 0.000-5,2.000 3.000-9,4.000 3.000-9,4.000 3.000-8,-4.000 4.000-8,-10.000 3.000-7,-9.000 3.000-8,-11.000 3.000-7,-12.000 5.000-5,-16.000 7.000-1,-17.000 6.000-1,-16.000 7.000-1,-14.000 8.000-5,-14.000 10.000-6,-12.000 9.000-8,-14.000 10.000-7,-7.000 2.000-1,-4.000-7.000 3,-3.000-6.000 5,-4.000-7.000 4,-2.000-5.000 5,-4.000-3.000 6,-3.000-3.000 5,-4.000-3.000 6</inkml:trace>
</inkml:ink>
</file>

<file path=ppt/ink/ink1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36"/>
    </inkml:context>
    <inkml:brush xml:id="br0">
      <inkml:brushProperty name="width" value="0.0452662333846092" units="cm"/>
      <inkml:brushProperty name="height" value="0.0452662333846092" units="cm"/>
      <inkml:brushProperty name="color" value="#00bff3"/>
      <inkml:brushProperty name="ignorePressure" value="0"/>
    </inkml:brush>
  </inkml:definitions>
  <inkml:trace contextRef="#ctx0" brushRef="#br0">74892.000 40066.000 486,'-27.000'23.000'0,"-4.000"-7.000"0,-3.000-6.000 0,-4.000-7.000 0,-1.000-4.000 3,0.000-4.000 8,0.000-3.000 8,0.000-4.000 7,20.000 1.000 10,38.000 3.000 13,40.000 3.000 11,38.000 3.000 13,27.000 2.000-1,12.000 0.000-13,14.000 0.000-14,12.000 0.000-13,9.000 2.000-13,2.000 3.000-10,4.000 3.000-10,4.000 3.000-11,-6.000 2.000-9,-12.000 0.000-5,-14.000 0.000-6,-13.000 0.000-5,-12.000 2.000-7,-14.000 3.000-7,-12.000 3.000-7,-14.000 3.000-6,-12.000-1.000 1,-14.000-7.000 9,-12.000-6.000 10,-14.000-7.000 9</inkml:trace>
</inkml:ink>
</file>

<file path=ppt/ink/ink1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3"/>
    </inkml:context>
    <inkml:brush xml:id="br0">
      <inkml:brushProperty name="width" value="0.0413351655006409" units="cm"/>
      <inkml:brushProperty name="height" value="0.0413351655006409" units="cm"/>
      <inkml:brushProperty name="color" value="#00bff3"/>
      <inkml:brushProperty name="ignorePressure" value="0"/>
    </inkml:brush>
  </inkml:definitions>
  <inkml:trace contextRef="#ctx0" brushRef="#br0">80817.000 37416.000 532,'-63.000'-23.000'7,"29.000"7.000"14,29.000 6.000 14,29.000 7.000 15,22.000 3.000 3,12.000 0.000-5,14.000 0.000-7,12.000 0.000-5,18.000-3.000-6,23.000-7.000-2,23.000-6.000-4,23.000-7.000-3,11.000-2.000-2,0.000 4.000-3,-1.000 3.000-1,1.000 4.000-1,-8.000 1.000-6,-16.000 0.000-7,-17.000 0.000-7,-16.000 0.000-8,-15.000 1.000-6,-12.000 4.000-4,-14.000 4.000-4,-12.000 2.000-5,-12.000 4.000-3,-10.000 2.000-2,-9.000 4.000-3,-10.000 4.000-2,-10.000 2.000 1,-10.000 4.000 5,-9.000 3.000 3,-10.000 4.000 5,-15.000 1.000 2,-19.000 0.000 1,-20.000 0.000 1,-19.000 0.000 1,-5.000-2.000 4,9.000-3.000 3,11.000-3.000 6,9.000-3.000 4,7.000-2.000 2,3.000 0.000 2,3.000 0.000 1,3.000 0.000 0</inkml:trace>
</inkml:ink>
</file>

<file path=ppt/ink/ink1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3"/>
    </inkml:context>
    <inkml:brush xml:id="br0">
      <inkml:brushProperty name="width" value="0.0485783591866493" units="cm"/>
      <inkml:brushProperty name="height" value="0.0485783591866493" units="cm"/>
      <inkml:brushProperty name="color" value="#00bff3"/>
      <inkml:brushProperty name="ignorePressure" value="0"/>
    </inkml:brush>
  </inkml:definitions>
  <inkml:trace contextRef="#ctx0" brushRef="#br0">80973.000 37832.000 452,'-55.000'0.000'0,"-7.000"0.000"0,-6.000 0.000 0,-7.000 0.000 0,0.000 0.000 1,7.000 0.000 0,7.000 0.000 1,5.000 0.000 1,4.000 0.000 5,0.000 0.000 7,0.000 0.000 7,0.000 0.000 9,10.000 6.000 5,19.000 14.000 5,20.000 12.000 5,19.000 13.000 4,14.000 12.000-1,5.000 10.000-7,8.000 9.000-6,5.000 10.000-7,9.000 5.000-5,10.000 0.000-1,9.000 0.000-3,10.000 0.000-3,7.000-2.000-2,3.000-2.000-2,3.000-5.000-4,3.000-2.000-3,0.000-7.000-1,-3.000-10.000-3,-3.000-9.000-1,-3.000-10.000-1,-7.000-5.000-2,-10.000 0.000-2,-9.000 0.000-3,-10.000 0.000-1,-9.000 0.000-4,-5.000 0.000-4,-8.000 0.000-4,-5.000 0.000-5,-16.000 1.000 0,-22.000 4.000 5,-23.000 3.000 5,-22.000 4.000 4,-19.000 4.000 3,-12.000 6.000 1,-14.000 8.000 1,-12.000 5.000 2,-12.000 6.000 0,-10.000 3.000 1,-9.000 3.000-1,-10.000 3.000 0,-2.000 1.000 0,7.000-4.000 1,7.000-4.000 0,5.000-2.000 0,9.000-7.000 1,10.000-10.000 2,9.000-9.000 0,11.000-10.000 3,7.000-7.000 1,7.000-3.000 2,6.000-3.000 2,7.000-3.000 2,16.000-4.000 3,26.000-3.000 3,26.000-3.000 2,26.000-3.000 4,19.000-4.000-1,14.000-3.000-4,12.000-3.000-4,14.000-3.000-3,12.000 1.000-3,14.000 7.000-1,12.000 6.000 0,13.000 7.000-2,11.000 3.000 0,5.000 0.000-2,7.000 0.000-1,7.000 0.000-1,3.000-2.000-1,0.000-3.000-3,0.000-3.000-2,0.000-3.000-1,-4.000-4.000-2,-5.000-3.000-1,-8.000-3.000-2,-6.000-3.000-1,-8.000-6.000-4,-9.000-5.000-6,-11.000-8.000-6,-9.000-5.000-7,-10.000-3.000-4,-9.000 4.000-2,-11.000 3.000-2,-9.000 4.000-3</inkml:trace>
</inkml:ink>
</file>

<file path=ppt/ink/ink1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4"/>
    </inkml:context>
    <inkml:brush xml:id="br0">
      <inkml:brushProperty name="width" value="0.0262099076062441" units="cm"/>
      <inkml:brushProperty name="height" value="0.0262099076062441" units="cm"/>
      <inkml:brushProperty name="color" value="#00bff3"/>
      <inkml:brushProperty name="ignorePressure" value="0"/>
    </inkml:brush>
  </inkml:definitions>
  <inkml:trace contextRef="#ctx0" brushRef="#br0">84247.000 39287.000 839,'0.000'-49.000'0,"0.000"7.000"0,0.000 6.000 0,0.000 7.000 0,8.000 3.000 3,17.000 0.000 5,15.000 0.000 5,17.000 0.000 5,11.000 3.000 3,7.000 7.000-1,6.000 6.000-1,7.000 7.000-2,6.000 3.000-1,7.000 0.000-4,6.000 0.000-4,7.000 0.000-3,-4.000 2.000-6,-12.000 2.000-8,-14.000 5.000-10,-12.000 2.000-8,-14.000 5.000-6,-12.000 7.000-3,-14.000 6.000-4,-12.000 7.000-2,-16.000 3.000 1,-15.000 0.000 8,-17.000 0.000 8,-15.000 0.000 8,-8.000-4.000 5,4.000-5.000 2,3.000-8.000 3,4.000-5.000 3</inkml:trace>
</inkml:ink>
</file>

<file path=ppt/ink/ink1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4"/>
    </inkml:context>
    <inkml:brush xml:id="br0">
      <inkml:brushProperty name="width" value="0.0348090752959251" units="cm"/>
      <inkml:brushProperty name="height" value="0.0348090752959251" units="cm"/>
      <inkml:brushProperty name="color" value="#00bff3"/>
      <inkml:brushProperty name="ignorePressure" value="0"/>
    </inkml:brush>
  </inkml:definitions>
  <inkml:trace contextRef="#ctx0" brushRef="#br0">84819.000 39443.000 632,'-141.000'-23.000'-48,"29.000"7.000"12,29.000 6.000 13,29.000 7.000 12,18.000 4.000 9,7.000 4.000 8,6.000 3.000 8,7.000 4.000 7,5.000 6.000 7,3.000 9.000 4,3.000 11.000 4,3.000 9.000 6,2.000 6.000 0,0.000 4.000-2,0.000 3.000-4,0.000 3.000-3,0.000 7.000-2,0.000 10.000-2,0.000 9.000-3,0.000 10.000-2,-5.000 8.000-4,-9.000 7.000-5,-11.000 6.000-6,-9.000 7.000-6,-3.000 5.000-6,3.000 2.000-7,3.000 4.000-9,3.000 4.000-8,4.000-7.000-3,3.000-17.000 3,3.000-16.000 1,3.000-15.000 3,6.000-23.000-5,5.000-25.000-9,8.000-26.000-10,5.000-26.000-10,6.000-16.000 1,3.000-7.000 12,3.000-6.000 13,3.000-6.000 13</inkml:trace>
</inkml:ink>
</file>

<file path=ppt/ink/ink1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4"/>
    </inkml:context>
    <inkml:brush xml:id="br0">
      <inkml:brushProperty name="width" value="0.029414214193821" units="cm"/>
      <inkml:brushProperty name="height" value="0.029414214193821" units="cm"/>
      <inkml:brushProperty name="color" value="#00bff3"/>
      <inkml:brushProperty name="ignorePressure" value="0"/>
    </inkml:brush>
  </inkml:definitions>
  <inkml:trace contextRef="#ctx0" brushRef="#br0">84403.000 40586.000 747,'55.000'-97.000'-1,"7.000"12.000"-1,6.000 14.000-3,7.000 12.000-2,3.000 10.000 4,0.000 7.000 8,0.000 7.000 8,0.000 5.000 10,-2.000 8.000 3,-3.000 5.000-1,-3.000 8.000 1,-3.000 5.000-2,-7.000 11.000 0,-10.000 12.000-1,-9.000 14.000-2,-10.000 12.000-1,-10.000 9.000-2,-10.000 3.000-6,-9.000 3.000-4,-10.000 3.000-6,-15.000 4.000-3,-19.000 3.000-4,-20.000 3.000-4,-19.000 3.000-4,-12.000 0.000-4,-3.000-3.000-4,-3.000-3.000-5,-3.000-3.000-5,3.000-10.000-3,10.000-17.000-5,9.000-15.000-4,10.000-17.000-4,8.000-15.000 3,7.000-12.000 10,6.000-14.000 9,7.000-12.000 10,8.000-9.000 7,10.000-3.000 1,9.000-3.000 2,10.000-3.000 2,12.000 1.000 2,12.000 7.000 3,14.000 6.000 2,12.000 7.000 2,9.000 8.000 1,3.000 10.000-1,3.000 9.000 1,3.000 10.000-1,0.000 10.000 3,-2.000 10.000 7,-5.000 9.000 6,-2.000 10.000 8,-4.000 7.000 4,-3.000 3.000 1,-3.000 3.000 3,-3.000 3.000 2,-2.000 0.000-6,0.000-3.000-16,0.000-3.000-15,0.000-3.000-16,0.000-5.000-10,0.000-7.000-7,0.000-6.000-7,0.000-7.000-7,-2.000-8.000 0,-3.000-10.000 8,-3.000-9.000 9,-3.000-10.000 7</inkml:trace>
</inkml:ink>
</file>

<file path=ppt/ink/ink1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5"/>
    </inkml:context>
    <inkml:brush xml:id="br0">
      <inkml:brushProperty name="width" value="0.0404953248798847" units="cm"/>
      <inkml:brushProperty name="height" value="0.0404953248798847" units="cm"/>
      <inkml:brushProperty name="color" value="#00bff3"/>
      <inkml:brushProperty name="ignorePressure" value="0"/>
    </inkml:brush>
  </inkml:definitions>
  <inkml:trace contextRef="#ctx0" brushRef="#br0">86846.000 37883.000 543,'24.000'-24.000'0,"-3.000"3.000"0,-3.000 3.000 0,-3.000 4.000 0,1.000 2.000 2,7.000 4.000 3,6.000 3.000 5,7.000 4.000 3,1.000 4.000 2,-3.000 7.000 2,-3.000 6.000 1,-3.000 7.000 2,-6.000 11.000-2,-5.000 16.000-2,-8.000 17.000-3,-5.000 15.000-2,-12.000 13.000-6,-17.000 5.000-8,-15.000 7.000-7,-17.000 7.000-8,-11.000 0.000-3,-7.000-7.000-2,-6.000-6.000 1,-7.000-7.000-1,0.000-10.000 0,7.000-12.000-1,6.000-14.000 0,7.000-12.000-2,6.000-10.000 3,7.000-7.000 4,6.000-6.000 6,7.000-7.000 6,18.000-10.000 4,29.000-12.000 7,29.000-14.000 6,29.000-12.000 6,20.000-9.000 5,10.000-3.000 3,9.000-3.000 3,10.000-3.000 3,3.000 0.000-1,-3.000 2.000-5,-3.000 5.000-7,-3.000 2.000-6,-12.000 5.000-3,-19.000 7.000 0,-20.000 6.000-1,-19.000 7.000 0,-22.000 14.000 4,-22.000 24.000 7,-23.000 21.000 8,-22.000 24.000 7,-17.000 17.000 4,-10.000 14.000-1,-9.000 12.000-1,-10.000 14.000-1,-8.000 7.000-3,-7.000 4.000-6,-6.000 3.000-6,-7.000 3.000-6,-8.000 7.000-4,-9.000 10.000-4,-11.000 9.000-5,-9.000 10.000-2,-1.000 5.000-3,6.000 0.000 2,6.000 0.000 2,7.000 0.000 0,11.000-9.000-5,16.000-15.000-14,17.000-17.000-13,16.000-16.000-13,16.000-17.000-8,17.000-21.000-1,15.000-19.000-3,17.000-19.000-1,10.000-18.000 4,3.000-16.000 8,3.000-17.000 8,3.000-16.000 10,2.000-9.000 7,0.000-4.000 4,0.000-3.000 6,0.000-4.000 4</inkml:trace>
</inkml:ink>
</file>

<file path=ppt/ink/ink1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5"/>
    </inkml:context>
    <inkml:brush xml:id="br0">
      <inkml:brushProperty name="width" value="0.0389049872756004" units="cm"/>
      <inkml:brushProperty name="height" value="0.0389049872756004" units="cm"/>
      <inkml:brushProperty name="color" value="#00bff3"/>
      <inkml:brushProperty name="ignorePressure" value="0"/>
    </inkml:brush>
  </inkml:definitions>
  <inkml:trace contextRef="#ctx0" brushRef="#br0">85287.000 40326.000 565,'53.000'-76.000'-1,"4.000"3.000"0,3.000 3.000-2,4.000 3.000-1,2.000 4.000 3,4.000 3.000 6,3.000 3.000 6,3.000 3.000 6,2.000 9.000 5,0.000 13.000 6,0.000 12.000 6,0.000 14.000 4,-8.000 14.000 2,-16.000 16.000-3,-17.000 17.000-3,-16.000 15.000-3,-9.000 13.000-4,-4.000 5.000-6,-3.000 8.000-6,-4.000 5.000-5,-1.000 1.000-3,0.000-7.000 2,0.000-6.000 2,0.000-7.000 1,3.000-8.000-8,7.000-9.000-18,6.000-11.000-18,7.000-9.000-18,10.000-11.000-7,12.000-14.000 1,14.000-12.000 3,12.000-14.000 3,9.000-9.000 3,2.000-7.000 7,5.000-6.000 5,2.000-7.000 6,-3.000 0.000 6,-10.000 7.000 6,-9.000 6.000 6,-10.000 7.000 5,-10.000 5.000 7,-10.000 3.000 5,-9.000 3.000 5,-10.000 3.000 7,-5.000 5.000 10,0.000 7.000 15,0.000 6.000 16,0.000 7.000 15,-4.000 5.000 1,-5.000 3.000-12,-8.000 3.000-13,-5.000 3.000-12,-9.000 2.000-10,-10.000 0.000-5,-9.000 0.000-6,-10.000 0.000-5,-12.000 5.000-6,-12.000 10.000-8,-14.000 9.000-7,-12.000 10.000-7,-9.000 5.000-4,-3.000 0.000 0,-3.000 0.000 0,-3.000 0.000 0,1.000 0.000 0,7.000 0.000 2,7.000 0.000 3,5.000 0.000 1,11.000-5.000 2,12.000-10.000 3,14.000-9.000 2,12.000-10.000 3,22.000-9.000 3,29.000-5.000 1,29.000-8.000 3,29.000-5.000 3,23.000-6.000-1,17.000-3.000-2,15.000-3.000-2,17.000-3.000-3,5.000-4.000-4,-7.000-3.000-7,-6.000-3.000-7,-7.000-3.000-6,-8.000-1.000-6,-10.000 4.000-1,-9.000 3.000-4,-10.000 4.000-2,-10.000 1.000 2,-10.000 0.000 4,-9.000 0.000 6,-10.000 0.000 6,-9.000 0.000 4,-5.000 0.000 3,-8.000 0.000 5,-5.000 0.000 3</inkml:trace>
</inkml:ink>
</file>

<file path=ppt/ink/ink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3"/>
    </inkml:context>
    <inkml:brush xml:id="br0">
      <inkml:brushProperty name="width" value="0.0463335514068604" units="cm"/>
      <inkml:brushProperty name="height" value="0.0463335514068604" units="cm"/>
      <inkml:brushProperty name="color" value="#00bff3"/>
      <inkml:brushProperty name="ignorePressure" value="0"/>
    </inkml:brush>
  </inkml:definitions>
  <inkml:trace contextRef="#ctx0" brushRef="#br0">42400.000 17650.000 474,'46.000'3.000'113,"-5.000"6.000"-20,-7.000 7.000-19,-5.000 6.000-19,-3.000 6.000-13,4.000 6.000-5,3.000 7.000-6,3.000 6.000-5,-1.000 3.000-5,-2.000 0.000-5,-3.000 0.000-6,-3.000 0.000-4,-2.000 1.000-5,0.000 4.000-2,0.000 3.000-3,0.000 3.000-3,-4.000-1.000-4,-5.000-2.000-6,-7.000-3.000-5,-5.000-3.000-5,-4.000-4.000-8,0.000-3.000-10,0.000-3.000-9,0.000-2.000-11</inkml:trace>
</inkml:ink>
</file>

<file path=ppt/ink/ink1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6"/>
    </inkml:context>
    <inkml:brush xml:id="br0">
      <inkml:brushProperty name="width" value="0.0438689887523651" units="cm"/>
      <inkml:brushProperty name="height" value="0.0438689887523651" units="cm"/>
      <inkml:brushProperty name="color" value="#00bff3"/>
      <inkml:brushProperty name="ignorePressure" value="0"/>
    </inkml:brush>
  </inkml:definitions>
  <inkml:trace contextRef="#ctx0" brushRef="#br0">88145.000 39651.000 501,'47.000'-75.000'0,"-9.000"7.000"1,-11.000 6.000 0,-9.000 7.000 0,-7.000 14.000 6,-2.000 23.000 13,-4.000 23.000 12,-4.000 23.000 12,-4.000 16.000 2,-7.000 9.000-9,-6.000 10.000-7,-7.000 11.000-9,-1.000 0.000-5,3.000-6.000-1,3.000-6.000-3,3.000-7.000-2,14.000-7.000-5,22.000-11.000-9,23.000-10.000-8,22.000-9.000-10,10.000-11.000-4,-2.000-14.000-3,-5.000-12.000-2,-2.000-14.000-2,-4.000-7.000 0,-3.000-4.000 1,-3.000-3.000 3,-3.000-4.000 1,-5.000 0.000 3,-7.000-1.000 4,-6.000 0.000 5,-7.000 0.000 4,-8.000-4.000 4,-10.000-5.000 2,-9.000-8.000 3,-10.000-5.000 2,-8.000-1.000 3,-7.000 7.000 1,-6.000 6.000 2,-7.000 7.000 1,-5.000 5.000 5,-3.000 2.000 8,-3.000 5.000 6,-3.000 2.000 8,1.000 7.000 3,7.000 10.000 0,6.000 9.000-1,7.000 10.000 0,5.000 12.000-1,3.000 12.000-3,3.000 13.000-3,3.000 14.000-2,4.000 11.000-2,3.000 9.000-1,3.000 11.000-1,3.000 9.000 0,4.000 6.000-2,3.000 4.000-2,3.000 3.000-2,3.000 4.000-1,4.000 1.000-3,3.000-1.000-4,3.000 1.000-3,3.000 0.000-5,-3.000 2.000-4,-10.000 3.000-6,-9.000 3.000-6,-10.000 3.000-6,-10.000-3.000-3,-10.000-9.000-1,-9.000-11.000-2,-10.000-9.000 0,-7.000-8.000-1,-2.000-7.000-3,-4.000-6.000-1,-4.000-7.000-2,-1.000-8.000 1,0.000-10.000 5,0.000-9.000 5,0.000-10.000 5,4.000-12.000 4,5.000-12.000 3,8.000-14.000 2,5.000-12.000 4,13.000-12.000 2,15.000-10.000 2,17.000-9.000 2,15.000-10.000 2,22.000-10.000 1,26.000-10.000 2,26.000-9.000 2,26.000-10.000 0,18.000-3.000 1,10.000 3.000-2,9.000 3.000-1,10.000 3.000-1,5.000 6.000-2,0.000 5.000 1,0.000 8.000 0,0.000 6.000-1,-10.000 11.000 2,-20.000 16.000 2,-18.000 17.000 3,-21.000 16.000 3,-14.000 16.000 3,-9.000 16.000 3,-11.000 17.000 3,-9.000 16.000 3,-10.000 14.000 3,-9.000 14.000 2,-11.000 12.000 1,-9.000 13.000 2,-5.000 6.000 0,0.000-4.000-4,0.000-3.000-2,0.000-4.000-3,-2.000-1.000-4,-2.000 0.000-2,-5.000 0.000-3,-2.000 0.000-2,-4.000 0.000-5,-2.000 0.000-4,-5.000 0.000-6,-2.000 0.000-4,-10.000-2.000-4,-16.000-3.000-4,-17.000-3.000-3,-16.000-3.000-4,-9.000-6.000-3,-4.000-5.000-3,-3.000-8.000-3,-4.000-6.000-3,1.000-11.000 0,3.000-16.000 0,3.000-17.000 3,4.000-16.000 0,5.000-21.000 2,11.000-26.000 0,9.000-25.000 0,11.000-27.000 1,10.000-20.000 0,14.000-12.000 1,12.000-14.000 1,14.000-12.000 1,12.000-1.000 2,14.000 14.000 6,12.000 13.000 4,14.000 12.000 5,1.000 17.000 5,-10.000 19.000 3,-9.000 20.000 3,-11.000 19.000 4,-12.000 22.000 8,-16.000 22.000 13,-17.000 23.000 13,-16.000 22.000 14,-12.000 19.000 2,-11.000 12.000-9,-9.000 14.000-8,-10.000 12.000-8,-2.000 2.000-9,7.000-9.000-6,6.000-11.000-7,7.000-9.000-6,9.000-8.000-8,14.000-7.000-8,12.000-6.000-9,14.000-7.000-7,17.000-13.000-4,23.000-19.000 1,23.000-20.000 3,23.000-19.000 0,12.000-17.000 1,4.000-12.000-1,3.000-14.000-1,4.000-12.000-1,-4.000-4.000 2,-10.000 7.000 6,-10.000 6.000 6,-9.000 7.000 7,-19.000 18.000 10,-30.000 29.000 14,-29.000 29.000 14,-30.000 29.000 14,-20.000 22.000 5,-14.000 12.000-5,-12.000 14.000-3,-14.000 12.000-5,-4.000 9.000-6,3.000 2.000-8,3.000 4.000-7,4.000 4.000-8,4.000 2.000-8,7.000 4.000-8,6.000 3.000-9,7.000 4.000-7,11.000-13.000-3,16.000-25.000 6,17.000-26.000 4,16.000-26.000 5,6.000-13.000-1,-3.000 0.000-6,-3.000 0.000-5,-3.000 0.000-6</inkml:trace>
</inkml:ink>
</file>

<file path=ppt/ink/ink1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7"/>
    </inkml:context>
    <inkml:brush xml:id="br0">
      <inkml:brushProperty name="width" value="0.0413785353302956" units="cm"/>
      <inkml:brushProperty name="height" value="0.0413785353302956" units="cm"/>
      <inkml:brushProperty name="color" value="#00bff3"/>
      <inkml:brushProperty name="ignorePressure" value="0"/>
    </inkml:brush>
  </inkml:definitions>
  <inkml:trace contextRef="#ctx0" brushRef="#br0">91264.000 37935.000 531,'29.000'-43.000'3,"7.000"15.000"5,6.000 17.000 6,6.000 16.000 5,4.000 14.000 4,0.000 13.000 3,0.000 14.000 2,0.000 12.000 4,-1.000 7.000-4,-4.000 0.000-7,-3.000 0.000-8,-4.000 0.000-8,-1.000-6.000-9,0.000-14.000-9,0.000-12.000-10,0.000-14.000-9,3.000-9.000-4,7.000-7.000-1,6.000-6.000 0,7.000-7.000 0,3.000-8.000 3,0.000-9.000 7,0.000-11.000 6,0.000-9.000 7,-5.000-3.000 4,-10.000 3.000 2,-9.000 3.000 2,-10.000 3.000 3,-10.000 9.000 6,-10.000 12.000 9,-9.000 14.000 11,-10.000 12.000 10,-12.000 16.000 4,-12.000 15.000-2,-14.000 16.000 0,-12.000 17.000-3,-10.000 10.000-1,-7.000 3.000-3,-6.000 3.000-2,-7.000 3.000-4,0.000 0.000-3,7.000-2.000-5,6.000-5.000-5,7.000-2.000-5,8.000-7.000-5,10.000-10.000-4,9.000-9.000-5,10.000-10.000-4,15.000-8.000-6,19.000-7.000-6,20.000-6.000-7,19.000-7.000-7,10.000-5.000-1,0.000-3.000 5,0.000-3.000 3,0.000-3.000 5,-5.000-1.000 7,-9.000 4.000 9,-11.000 3.000 8,-9.000 4.000 10,-10.000 6.000 7,-9.000 9.000 3,-11.000 11.000 5,-9.000 9.000 5,-13.000 8.000 1,-16.000 7.000 2,-17.000 6.000 0,-16.000 7.000 1,-9.000 1.000-1,-4.000-3.000-3,-3.000-3.000-3,-4.000-4.000-2,-2.000 1.000-4,-4.000 3.000-3,-3.000 3.000-3,-3.000 3.000-4,-1.000 2.000-4,4.000 0.000-2,3.000 0.000-4,4.000 0.000-4,7.000-5.000 0,14.000-10.000-1,13.000-9.000 1,12.000-10.000 1,23.000-10.000-8,33.000-10.000-16,32.000-9.000-15,33.000-10.000-16,18.000-10.000-1,2.000-10.000 14,5.000-9.000 13,2.000-10.000 15,0.000 0.000 7,-3.000 9.000 4,-3.000 11.000 2,-3.000 9.000 3,-4.000 8.000 3,-3.000 7.000 3,-3.000 6.000 4,-3.000 7.000 3,-4.000 5.000 7,-3.000 2.000 10,-3.000 5.000 9,-4.000 2.000 9,-4.000 3.000 5,-7.000 4.000-3,-6.000 3.000-1,-7.000 4.000-3,-3.000 2.000-2,0.000 4.000-4,0.000 3.000-4,0.000 4.000-3,-1.000-3.000-4,-4.000-5.000-3,-3.000-8.000-2,-4.000-5.000-3,-1.000-22.000-2,0.000-36.000-3,0.000-35.000-1,0.000-36.000-3,5.000-17.000-6,10.000 4.000-8,9.000 3.000-11,10.000 4.000-9,7.000 4.000-4,3.000 7.000 2,3.000 6.000 1,3.000 7.000 1,2.000 10.000 3,0.000 12.000 3,0.000 14.000 4,0.000 12.000 5,1.000 10.000 3,4.000 7.000 3,3.000 6.000 5,4.000 7.000 3,-3.000 5.000 2,-5.000 3.000 2,-8.000 3.000 1,-5.000 3.000 0,-9.000 4.000-2,-10.000 2.000-6,-9.000 5.000-8,-10.000 2.000-6,-10.000 0.000-4,-10.000-3.000 1,-9.000-3.000 0,-10.000-3.000 0,-10.000-2.000-3,-10.000 0.000-7,-9.000 0.000-7,-10.000 0.000-6,-2.000-3.000-1,7.000-7.000 7,6.000-6.000 6,7.000-7.000 7</inkml:trace>
</inkml:ink>
</file>

<file path=ppt/ink/ink1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7"/>
    </inkml:context>
    <inkml:brush xml:id="br0">
      <inkml:brushProperty name="width" value="0.027936078608036" units="cm"/>
      <inkml:brushProperty name="height" value="0.027936078608036" units="cm"/>
      <inkml:brushProperty name="color" value="#00bff3"/>
      <inkml:brushProperty name="ignorePressure" value="0"/>
    </inkml:brush>
  </inkml:definitions>
  <inkml:trace contextRef="#ctx0" brushRef="#br0">91887.000 40274.000 787,'5.000'-92.000'24,"10.000"22.000"-1,9.000 23.000-2,10.000 22.000-2,10.000 16.000 1,10.000 5.000 3,9.000 8.000 4,10.000 5.000 2,2.000 6.000-7,-7.000 3.000-17,-6.000 3.000-18,-7.000 3.000-16,-6.000 2.000-12,-7.000 0.000-4,-6.000 0.000-5,-7.000 0.000-5</inkml:trace>
</inkml:ink>
</file>

<file path=ppt/ink/ink1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9"/>
    </inkml:context>
    <inkml:brush xml:id="br0">
      <inkml:brushProperty name="width" value="0.0500400178134441" units="cm"/>
      <inkml:brushProperty name="height" value="0.0500400178134441" units="cm"/>
      <inkml:brushProperty name="color" value="#00bff3"/>
      <inkml:brushProperty name="ignorePressure" value="0"/>
    </inkml:brush>
  </inkml:definitions>
  <inkml:trace contextRef="#ctx0" brushRef="#br0">94590.000 37572.000 439,'-47.000'172.000'119,"9.000"-20.000"-28,11.000-18.000-28,9.000-21.000-28,15.000-20.000-17,19.000-23.000-9,20.000-23.000-7,19.000-23.000-8,16.000-12.000-3,14.000-4.000-1,12.000-3.000-1,14.000-4.000 1,1.000-2.000-2,-10.000-4.000-1,-9.000-3.000-1,-11.000-4.000-1,-20.000 6.000-2,-33.000 12.000-2,-32.000 14.000-2,-33.000 12.000-2,-24.000 9.000 2,-16.000 3.000 2,-17.000 3.000 3,-15.000 3.000 3,-6.000 0.000 6,7.000-2.000 6,6.000-5.000 8,7.000-2.000 6,17.000-5.000 4,30.000-7.000 3,29.000-6.000 1,30.000-7.000 2,25.000-5.000-1,23.000-3.000-3,23.000-3.000-4,23.000-3.000-3,7.000 0.000-2,-5.000 2.000-2,-8.000 5.000-2,-6.000 2.000-1,-11.000 7.000-3,-16.000 9.000-2,-17.000 11.000-4,-16.000 9.000-3,-19.000 8.000-2,-23.000 7.000-1,-23.000 6.000-1,-23.000 7.000 0,-17.000 1.000-1,-14.000-3.000 2,-12.000-3.000 1,-13.000-3.000 1,-7.000-4.000 1,0.000-3.000 1,0.000-3.000 0,0.000-4.000 2,6.000-4.000 0,14.000-7.000 3,12.000-6.000 3,14.000-7.000 1,11.000-4.000 3,10.000-4.000 3,9.000-3.000 4,10.000-4.000 2,16.000-2.000 1,24.000-4.000 0,21.000-3.000-2,24.000-4.000 0,11.000-2.000-4,0.000-4.000-5,0.000-3.000-5,0.000-4.000-5,-3.000-2.000-5,-7.000-4.000-3,-6.000-3.000-4,-7.000-4.000-3,-6.000-1.000-2,-7.000 0.000 1,-6.000 0.000 2,-7.000 0.000 1,-5.000-1.000 2,-3.000-4.000 1,-3.000-3.000 2,-3.000-4.000 2,-6.000 3.000 4,-5.000 6.000 5,-8.000 6.000 5,-5.000 7.000 6,-4.000 4.000 4,0.000 4.000 3,0.000 3.000 5,0.000 4.000 3,1.000 9.000 2,4.000 16.000 3,3.000 17.000 0,4.000 15.000 3,1.000 13.000-1,0.000 5.000-1,0.000 8.000-2,0.000 5.000-2,2.000 4.000-2,2.000 0.000-1,5.000 0.000-2,2.000 0.000 0,2.000-2.000-3,0.000-2.000-3,0.000-5.000-2,0.000-2.000-4,6.000-12.000-4,14.000-19.000-6,12.000-20.000-7,14.000-19.000-6,12.000-25.000-7,14.000-29.000-5,12.000-29.000-7,14.000-29.000-5,9.000-23.000-3,7.000-16.000 0,6.000-17.000 2,6.000-16.000 1,-2.000-4.000 3,-14.000 5.000 6,-12.000 8.000 7,-14.000 6.000 6,-9.000 11.000 5,-7.000 16.000 2,-6.000 17.000 3,-7.000 16.000 3,-6.000 18.000 9,-7.000 19.000 17,-6.000 20.000 16,-7.000 19.000 16,-5.000 18.000 5,-3.000 17.000-11,-3.000 15.000-9,-3.000 17.000-10,0.000 11.000-7,2.000 7.000-4,5.000 6.000-4,2.000 7.000-4,0.000 1.000-2,-3.000-3.000-1,-3.000-3.000 1,-3.000-3.000 0,-5.000-1.000-1,-7.000 4.000-1,-6.000 3.000-1,-7.000 4.000-1,-11.000 2.000 0,-17.000 4.000-1,-15.000 3.000 1,-17.000 3.000-1,-13.000 1.000-2,-9.000-4.000-6,-11.000-3.000-3,-9.000-4.000-6,-3.000-6.000-4,3.000-9.000-3,3.000-11.000-5,3.000-9.000-3,7.000-10.000-3,10.000-9.000-4,9.000-11.000-2,11.000-9.000-4,7.000-10.000 0,7.000-9.000 0,6.000-11.000 0,7.000-9.000 2,6.000-11.000 1,7.000-14.000 4,6.000-12.000 4,7.000-14.000 4,4.000-1.000 5,4.000 10.000 6,3.000 9.000 6,4.000 10.000 6,2.000 9.000 6,4.000 5.000 7,3.000 8.000 5,4.000 5.000 7,4.000 8.000 2,7.000 5.000-3,6.000 8.000-3,7.000 5.000-2,11.000 14.000 3,16.000 19.000 7,17.000 20.000 8,16.000 19.000 8,14.000 15.000 1,13.000 10.000-4,14.000 9.000-5,12.000 10.000-5,15.000 8.000-5,17.000 7.000-9,15.000 6.000-6,17.000 7.000-8,6.000 1.000-9,-3.000-3.000-10,-3.000-3.000-11,-4.000-3.000-11,-6.000-9.000-5,-9.000-13.000-2,-11.000-12.000-2,-9.000-14.000-1,-21.000-14.000 2,-33.000-16.000 7,-32.000-17.000 6,-33.000-16.000 6</inkml:trace>
</inkml:ink>
</file>

<file path=ppt/ink/ink1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49"/>
    </inkml:context>
    <inkml:brush xml:id="br0">
      <inkml:brushProperty name="width" value="0.0368656478822231" units="cm"/>
      <inkml:brushProperty name="height" value="0.0368656478822231" units="cm"/>
      <inkml:brushProperty name="color" value="#00bff3"/>
      <inkml:brushProperty name="ignorePressure" value="0"/>
    </inkml:brush>
  </inkml:definitions>
  <inkml:trace contextRef="#ctx0" brushRef="#br0">96980.000 38195.000 596,'26.000'-71.000'0,"0.000"12.000"0,0.000 14.000 0,0.000 12.000 0,7.000 6.000 7,12.000-4.000 12,14.000-3.000 13,12.000-3.000 13,1.000 1.000 3,-14.000 7.000-8,-12.000 6.000-6,-14.000 7.000-8,7.000 3.000-2,26.000 0.000 0,26.000 0.000 2,26.000 0.000 1,-3.000 9.000-3,-33.000 21.000-7,-32.000 18.000-8,-33.000 21.000-7,-32.000 10.000-8,-33.000 4.000-7,-32.000 3.000-7,-33.000 3.000-8,-11.000-1.000-4,10.000-7.000-1,9.000-6.000-2,10.000-7.000-2,13.000-8.000 1,17.000-9.000 6,15.000-11.000 4,17.000-9.000 5,23.000-11.000 6,29.000-14.000 7,29.000-12.000 8,29.000-14.000 6,15.000-3.000 5,0.000 7.000 3,0.000 6.000 2,0.000 7.000 3,-8.000 7.000 1,-16.000 5.000-1,-17.000 8.000-1,-16.000 5.000-2,-16.000 12.000 0,-17.000 17.000-1,-15.000 15.000 0,-17.000 17.000-1,-19.000 10.000-3,-23.000 3.000-7,-23.000 3.000-5,-23.000 3.000-6,-11.000 4.000-3,0.000 2.000-1,0.000 4.000 0,0.000 4.000-1,5.000-6.000 0,10.000-12.000 1,10.000-14.000 1,9.000-12.000 0,11.000-12.000 1,14.000-10.000 3,12.000-9.000 1,14.000-10.000 3,14.000-7.000 3,16.000-3.000 4,17.000-3.000 5,16.000-3.000 5,19.000-9.000 2,23.000-12.000-2,23.000-14.000 0,23.000-12.000-1,12.000-9.000-2,4.000-3.000-3,3.000-3.000-2,3.000-3.000-4,-1.000 1.000-3,-7.000 7.000-4,-6.000 6.000-4,-7.000 7.000-4,-11.000 3.000-3,-16.000 0.000 0,-17.000 0.000 0,-16.000 0.000-1,-11.000 0.000-3,-7.000 0.000-9,-6.000 0.000-7,-7.000 0.000-8,-8.000-2.000-1,-10.000-2.000 6,-9.000-5.000 6,-10.000-2.000 5,-3.000 0.000 6,3.000 3.000 4,3.000 3.000 4,3.000 3.000 5</inkml:trace>
</inkml:ink>
</file>

<file path=ppt/ink/ink1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0"/>
    </inkml:context>
    <inkml:brush xml:id="br0">
      <inkml:brushProperty name="width" value="0.0497803017497063" units="cm"/>
      <inkml:brushProperty name="height" value="0.0497803017497063" units="cm"/>
      <inkml:brushProperty name="color" value="#00bff3"/>
      <inkml:brushProperty name="ignorePressure" value="0"/>
    </inkml:brush>
  </inkml:definitions>
  <inkml:trace contextRef="#ctx0" brushRef="#br0">97760.000 37572.000 441,'-2.000'-49.000'5,"-2.000"7.000"7,-5.000 6.000 9,-2.000 7.000 9,-4.000 13.000 4,-2.000 19.000 2,-5.000 19.000 0,-2.000 21.000 1,0.000 17.000-1,3.000 16.000-5,3.000 17.000-4,3.000 16.000-4,2.000 19.000-1,0.000 23.000 3,0.000 23.000 2,0.000 22.000 3,-1.000 17.000 0,-4.000 9.000-3,-3.000 11.000-4,-4.000 9.000-4,3.000-4.000-4,5.000-15.000-6,8.000-17.000-6,5.000-16.000-5,4.000-18.000-6,0.000-19.000-6,0.000-20.000-6,0.000-19.000-6,-1.000-17.000-4,-4.000-12.000-1,-3.000-14.000-3,-4.000-12.000-1,-4.000-14.000-3,-7.000-12.000-1,-6.000-14.000-3,-7.000-12.000-1,-3.000-14.000 0,0.000-12.000 5,0.000-14.000 3,0.000-12.000 5,-1.000-12.000 5,-4.000-10.000 3,-3.000-9.000 6,-3.000-10.000 3,4.000-5.000 4,14.000 0.000-1,12.000 0.000 1,14.000 0.000 1,10.000 3.000 0,11.000 7.000 0,9.000 6.000 2,11.000 7.000 0,7.000 8.000 9,6.000 10.000 17,8.000 9.000 16,5.000 10.000 18,1.000 7.000 4,-7.000 3.000-7,-6.000 3.000-9,-7.000 3.000-8,-8.000 11.000-6,-9.000 15.000-5,-11.000 17.000-6,-9.000 15.000-5,-10.000 9.000-4,-9.000 0.000-1,-11.000 0.000-2,-9.000 0.000-1,-3.000-3.000-3,3.000-7.000-1,3.000-6.000-3,3.000-7.000-2,-7.000 7.000-1,-21.000 19.000-2,-18.000 20.000 0,-20.000 19.000-1,-4.000 7.000 1,14.000-7.000 1,12.000-6.000 1,14.000-7.000 2,11.000-10.000 1,9.000-12.000 1,11.000-14.000 0,9.000-12.000 1,16.000-14.000 0,23.000-12.000 0,23.000-14.000 1,23.000-12.000 1,19.000-15.000-5,16.000-17.000-10,17.000-15.000-8,15.000-17.000-9,-4.000 0.000-4,-26.000 16.000 4,-26.000 17.000 1,-26.000 16.000 4,-13.000 8.000 1,0.000 0.000 1,0.000 0.000 2,0.000 0.000 1</inkml:trace>
</inkml:ink>
</file>

<file path=ppt/ink/ink1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1"/>
    </inkml:context>
    <inkml:brush xml:id="br0">
      <inkml:brushProperty name="width" value="0.0553132407367229" units="cm"/>
      <inkml:brushProperty name="height" value="0.0553132407367229" units="cm"/>
      <inkml:brushProperty name="color" value="#00bff3"/>
      <inkml:brushProperty name="ignorePressure" value="0"/>
    </inkml:brush>
  </inkml:definitions>
  <inkml:trace contextRef="#ctx0" brushRef="#br0">99787.000 37987.000 397,'8.000'-53.000'7,"-36.000"48.000"13,-35.000 49.000 14,-36.000 48.000 13,-5.000 16.000 1,26.000-21.000-9,26.000-18.000-11,26.000-21.000-11,3.000 3.000-4,-19.000 22.000 0,-19.000 22.000 0,-21.000 24.000 1,-2.000 4.000-1,12.000-12.000-1,14.000-14.000-1,12.000-12.000 0,12.000-12.000-2,10.000-10.000-4,9.000-9.000-4,11.000-10.000-3,13.000-10.000-1,20.000-10.000 0,20.000-9.000 1,19.000-10.000 1,17.000-17.000-3,12.000-22.000-6,14.000-23.000-7,12.000-22.000-5,2.000-9.000-6,-9.000 7.000-1,-11.000 6.000-3,-9.000 7.000-2,-15.000 8.000 2,-19.000 9.000 6,-20.000 11.000 6,-19.000 9.000 8,-15.000 12.000 2,-10.000 12.000 1,-9.000 14.000 1,-10.000 12.000 1,-8.000 9.000 5,-7.000 2.000 10,-6.000 5.000 12,-7.000 2.000 10,2.000 4.000 3,9.000 2.000-3,11.000 5.000-5,9.000 2.000-3,12.000-1.000-5,12.000-7.000-4,14.000-6.000-6,12.000-7.000-6,-1.000-2.000-5,-17.000 4.000-7,-15.000 3.000-7,-17.000 4.000-7,-13.000 1.000-1,-9.000 0.000 5,-11.000 0.000 5,-9.000 0.000 6,-3.000-4.000 3,3.000-5.000 4,3.000-8.000 2,3.000-5.000 3,7.000-1.000 3,10.000 7.000 6,9.000 6.000 4,10.000 7.000 5,4.000 7.000 2,-4.000 11.000-3,-3.000 9.000-3,-4.000 10.000-1,-4.000 7.000-3,-7.000 3.000-1,-6.000 3.000-1,-7.000 3.000-2,1.000-3.000 0,5.000-9.000 1,8.000-11.000 2,5.000-9.000 0,21.000-15.000-3,31.000-19.000-9,34.000-20.000-8,31.000-19.000-10,14.000-16.000-3,-7.000-14.000 1,-6.000-12.000 3,-7.000-14.000 1,-8.000-4.000 1,-9.000 3.000-3,-11.000 3.000-3,-9.000 3.000-2,-7.000-1.000 1,-2.000-7.000 4,-5.000-6.000 4,-2.000-7.000 4,3.000-3.000 4,9.000 1.000 3,11.000-1.000 3,9.000 0.000 2,8.000 3.000 5,7.000 7.000 4,6.000 6.000 4,7.000 7.000 4,9.000 3.000 3,14.000 0.000 0,12.000 0.000 2,13.000 0.000 0,3.000 3.000-1,-11.000 7.000-1,-10.000 6.000-2,-9.000 7.000-1,-32.000 23.000-3,-56.000 38.000-5,-55.000 40.000-6,-56.000 38.000-4,-27.000 17.000-4,0.000-7.000-4,0.000-6.000-3,0.000-7.000-3,1.000-5.000-1,-1.000-3.000 0,0.000-3.000 1,0.000-3.000 1,6.000-4.000 2,14.000-3.000 3,12.000-3.000 4,14.000-4.000 3,12.000-4.000 2,14.000-7.000 2,13.000-6.000 2,12.000-7.000 0,22.000-8.000 4,28.000-9.000 3,31.000-11.000 4,28.000-9.000 3,16.000-13.000 0,4.000-16.000-7,3.000-17.000-6,4.000-16.000-7,-3.000-8.000-4,-5.000 0.000-4,-8.000 0.000-3,-6.000 0.000-4,-11.000 1.000-2,-16.000-1.000-4,-17.000 0.000-1,-16.000 0.000-4,-9.000-5.000 0,-4.000-10.000 1,-3.000-9.000 0,-4.000-10.000 1,-6.000-7.000 2,-9.000-3.000 1,-11.000-3.000 4,-9.000-3.000 1,-5.000 5.000 3,0.000 12.000 3,0.000 14.000 3,0.000 12.000 2,-1.000 12.000 4,-4.000 10.000 3,-3.000 9.000 4,-4.000 10.000 2,3.000 7.000 6,5.000 3.000 8,8.000 3.000 7,5.000 3.000 8,5.000 7.000 2,-2.000 10.000-1,2.000 9.000-3,-1.000 10.000-2,0.000 12.000-1,0.000 12.000-1,0.000 14.000-1,0.000 12.000 0,1.000 14.000-1,4.000 12.000-1,3.000 14.000-1,4.000 12.000 0,2.000 5.000-2,4.000-3.000-1,3.000-3.000-2,4.000-3.000-2,4.000-4.000-1,7.000-3.000-2,6.000-3.000-2,6.000-3.000-3,4.000-4.000 0,0.000-3.000-2,0.000-3.000 0,0.000-4.000-1,-3.000-2.000-1,-7.000-4.000-3,-6.000-3.000-2,-7.000-4.000-1,-6.000-3.000-5,-7.000-2.000-4,-6.000-5.000-5,-7.000-2.000-4,-14.000-2.000-4,-23.000 0.000-4,-23.000 0.000-4,-23.000 0.000-2,-15.000 1.000-3,-11.000 4.000 2,-9.000 3.000-1,-10.000 4.000 1,-4.000-3.000-1,4.000-5.000-1,4.000-8.000 0,2.000-5.000-2,13.000-8.000-1,24.000-6.000-1,22.000-6.000-2,22.000-7.000-2</inkml:trace>
</inkml:ink>
</file>

<file path=ppt/ink/ink1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2"/>
    </inkml:context>
    <inkml:brush xml:id="br0">
      <inkml:brushProperty name="width" value="0.0453454181551933" units="cm"/>
      <inkml:brushProperty name="height" value="0.0453454181551933" units="cm"/>
      <inkml:brushProperty name="color" value="#00bff3"/>
      <inkml:brushProperty name="ignorePressure" value="0"/>
    </inkml:brush>
  </inkml:definitions>
  <inkml:trace contextRef="#ctx0" brushRef="#br0">102022.000 39910.000 485,'26.000'-22.000'66,"0.000"5.000"-10,0.000 8.000-11,0.000 5.000-12,6.000 3.000-2,14.000-4.000 4,12.000-3.000 5,14.000-4.000 5,9.000 1.000-1,7.000 3.000-7,6.000 3.000-8,6.000 3.000-6,-1.000 1.000-6,-9.000-4.000-7,-11.000-3.000-6,-9.000-4.000-7</inkml:trace>
</inkml:ink>
</file>

<file path=ppt/ink/ink1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4"/>
    </inkml:context>
    <inkml:brush xml:id="br0">
      <inkml:brushProperty name="width" value="0.0318480953574181" units="cm"/>
      <inkml:brushProperty name="height" value="0.0318480953574181" units="cm"/>
      <inkml:brushProperty name="color" value="#00bff3"/>
      <inkml:brushProperty name="ignorePressure" value="0"/>
    </inkml:brush>
  </inkml:definitions>
  <inkml:trace contextRef="#ctx0" brushRef="#br0">103893.000 37104.000 690,'182.000'-26.000'8,"52.000"0.000"15,51.000 0.000 15,53.000 0.000 16,-6.000 3.000 1,-66.000 7.000-11,-65.000 6.000-13,-64.000 7.000-10,-25.000 5.000-8,16.000 2.000-3,17.000 5.000-2,15.000 2.000-3,-4.000 4.000-7,-26.000 2.000-8,-26.000 5.000-9,-26.000 2.000-10,-32.000 2.000-8,-40.000 0.000-10,-38.000 0.000-10,-40.000 0.000-8,-12.000-3.000 2,12.000-7.000 13,14.000-6.000 15,12.000-7.000 14,9.000-2.000 8,3.000 4.000 4,3.000 3.000 1,3.000 4.000 4</inkml:trace>
</inkml:ink>
</file>

<file path=ppt/ink/ink1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5"/>
    </inkml:context>
    <inkml:brush xml:id="br0">
      <inkml:brushProperty name="width" value="0.0423457473516464" units="cm"/>
      <inkml:brushProperty name="height" value="0.0423457473516464" units="cm"/>
      <inkml:brushProperty name="color" value="#00bff3"/>
      <inkml:brushProperty name="ignorePressure" value="0"/>
    </inkml:brush>
  </inkml:definitions>
  <inkml:trace contextRef="#ctx0" brushRef="#br0">105504.000 37208.000 519,'-85.000'1.000'0,"-12.000"4.000"0,-13.000 3.000 0,-14.000 4.000 0,-1.000 2.000 1,10.000 4.000 2,9.000 3.000 2,10.000 4.000 3,10.000 1.000 3,10.000 0.000 2,9.000 0.000 2,11.000 0.000 4,8.000 0.000 0,11.000 0.000 1,9.000 0.000 0,11.000 0.000 0,8.000 0.000 0,11.000 0.000 2,9.000 0.000 1,11.000 0.000 1,13.000 1.000 0,21.000 4.000-2,18.000 3.000 0,20.000 4.000-1,15.000 1.000-1,10.000 0.000-2,9.000-1.000-1,10.000 1.000-2,2.000 4.000-1,-7.000 5.000-3,-6.000 8.000-3,-7.000 5.000-2,-10.000 8.000-3,-12.000 5.000-2,-14.000 7.000-1,-12.000 7.000-3,-11.000 2.000-1,-5.000-4.000-1,-8.000-4.000-1,-5.000-2.000 0,-9.000-4.000 0,-10.000-3.000-1,-9.000-3.000 1,-10.000-3.000-1,-12.000-4.000-1,-12.000-3.000 0,-14.000-3.000-1,-12.000-3.000-1,-11.000-2.000 1,-5.000 0.000 1,-8.000 0.000 2,-5.000 0.000 2,-9.000 0.000 1,-10.000 0.000 0,-9.000 0.000 0,-10.000 0.000 0,-7.000 3.000 0,-2.000 6.000 0,-4.000 8.000 0,-4.000 5.000 0,-1.000 6.000 0,0.000 3.000 3,0.000 3.000 0,0.000 3.000 2,2.000 4.000 0,3.000 3.000-1,3.000 3.000 0,4.000 3.000-2,4.000 0.000 1,7.000-3.000 2,6.000-3.000 2,7.000-3.000 1,11.000-6.000 2,17.000-5.000 0,15.000-8.000 1,17.000-5.000 0,26.000-9.000 1,36.000-10.000 0,35.000-9.000 1,36.000-10.000 0,26.000-9.000 0,16.000-6.000-1,17.000-6.000 0,16.000-7.000-1,12.000-3.000 1,11.000 0.000-1,9.000 0.000 0,10.000 0.000 0,2.000 4.000 0,-7.000 5.000-2,-6.000 8.000-2,-7.000 5.000-2,-11.000 4.000-1,-17.000 0.000-1,-16.000 0.000 0,-16.000 0.000-2,-17.000-1.000-4,-21.000-4.000-10,-18.000-3.000-8,-21.000-4.000-9</inkml:trace>
</inkml:ink>
</file>

<file path=ppt/ink/ink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3"/>
    </inkml:context>
    <inkml:brush xml:id="br0">
      <inkml:brushProperty name="width" value="0.0398496426641941" units="cm"/>
      <inkml:brushProperty name="height" value="0.0398496426641941" units="cm"/>
      <inkml:brushProperty name="color" value="#00bff3"/>
      <inkml:brushProperty name="ignorePressure" value="0"/>
    </inkml:brush>
  </inkml:definitions>
  <inkml:trace contextRef="#ctx0" brushRef="#br0">43300.000 17150.000 552,'-96.000'143.000'162,"10.000"-11.000"-37,10.000-14.000-38,9.000-11.000-38,1.000-6.000-28,-6.000 4.000-18,-6.000 3.000-16,-6.000 3.000-17,1.000-4.000-12,9.000-8.000-7,10.000-10.000-7,10.000-9.000-7,8.000-12.000 0,10.000-11.000 7,10.000-14.000 7,9.000-11.000 6</inkml:trace>
</inkml:ink>
</file>

<file path=ppt/ink/ink1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7"/>
    </inkml:context>
    <inkml:brush xml:id="br0">
      <inkml:brushProperty name="width" value="0.04219875857234" units="cm"/>
      <inkml:brushProperty name="height" value="0.04219875857234" units="cm"/>
      <inkml:brushProperty name="color" value="#00bff3"/>
      <inkml:brushProperty name="ignorePressure" value="0"/>
    </inkml:brush>
  </inkml:definitions>
  <inkml:trace contextRef="#ctx0" brushRef="#br0">99995.000 43341.000 521,'0.000'129.000'42,"0.000"1.000"1,0.000 0.000 0,0.000 0.000 1,-2.000-5.000-3,-3.000-9.000-8,-3.000-11.000-7,-3.000-9.000-8,-2.000-2.000-5,0.000 7.000-3,0.000 6.000-3,0.000 7.000-3,-2.000 3.000-5,-3.000 0.000-7,-3.000 0.000-6,-3.000 0.000-8,-4.000-10.000-1,-3.000-20.000 1,-3.000-18.000 2,-3.000-21.000 2,3.000-17.000-2,10.000-16.000-5,9.000-17.000-7,10.000-16.000-6,10.000-19.000 0,10.000-23.000 4,9.000-23.000 4,10.000-22.000 4,7.000-11.000 5,2.000 4.000 4,5.000 3.000 4,2.000 4.000 4,4.000 11.000 6,2.000 19.000 6,4.000 20.000 8,4.000 19.000 5,2.000 12.000 5,4.000 2.000 2,3.000 5.000 1,4.000 2.000 2,2.000 7.000 1,4.000 9.000 3,3.000 11.000 1,3.000 9.000 1,1.000 2.000-1,-4.000-7.000-7,-3.000-6.000-5,-4.000-7.000-5,-2.000-1.000-4,-4.000 2.000 0,-3.000 5.000-1,-4.000 2.000 1,-6.000-1.000-2,-9.000-7.000-1,-11.000-6.000-1,-9.000-7.000-1,-8.000-6.000-6,-7.000-7.000-10,-6.000-6.000-11,-7.000-7.000-10,-9.000-6.000-3,-14.000-7.000 3,-12.000-6.000 5,-14.000-7.000 3,-9.000-3.000 4,-7.000 0.000 5,-6.000 0.000 4,-7.000 0.000 5,0.000 4.000 5,7.000 5.000 6,7.000 8.000 6,5.000 5.000 6,8.000 11.000 7,5.000 12.000 7,8.000 14.000 7,5.000 12.000 7,8.000 15.000 0,5.000 17.000-6,8.000 15.000-5,5.000 17.000-7,8.000 11.000-5,5.000 7.000-4,8.000 6.000-3,5.000 7.000-3,1.000 3.000-4,-7.000 0.000-2,-6.000 0.000-2,-7.000 0.000-3,-4.000 0.000-3,-4.000 0.000-3,-3.000 0.000-3,-4.000 0.000-3,-7.000-5.000-3,-14.000-10.000-1,-12.000-9.000-1,-14.000-11.000-3,-4.000-7.000 1,3.000-7.000 0,3.000-6.000 1,4.000-7.000 0,2.000-8.000 2,4.000-9.000 3,3.000-11.000 3,4.000-9.000 3,17.000-14.000 2,33.000-21.000 2,32.000-18.000 2,33.000-21.000 2,20.000-2.000 2,11.000 12.000-1,9.000 14.000 0,10.000 12.000-1,0.000 11.000 1,-9.000 6.000 1,-11.000 6.000 1,-9.000 7.000 1,-15.000 7.000-1,-19.000 11.000-2,-20.000 9.000-3,-19.000 10.000-3,-23.000 10.000 0,-26.000 10.000 0,-26.000 9.000 1,-26.000 10.000 0,-19.000 7.000 1,-14.000 3.000 0,-12.000 3.000 1,-14.000 3.000-1,1.000-4.000 0,13.000-14.000-1,12.000-12.000-2,14.000-14.000-2,12.000-8.000 2,14.000-3.000 5,12.000-3.000 5,14.000-3.000 6,16.000-4.000 1,19.000-3.000-1,20.000-3.000-1,19.000-3.000-1,18.000-10.000-4,16.000-17.000-6,17.000-15.000-5,16.000-17.000-6,9.000-11.000-6,4.000-7.000-5,3.000-6.000-5,3.000-7.000-7,-3.000-4.000-3,-9.000-4.000-2,-11.000-3.000-1,-9.000-4.000-2,-10.000-4.000 2,-9.000-7.000 7,-11.000-6.000 6,-9.000-7.000 6,-7.000 2.000 5,-2.000 10.000 3,-5.000 10.000 4,-2.000 9.000 4,-4.000 10.000 2,-3.000 9.000 2,-3.000 11.000 0,-3.000 9.000 2,1.000 8.000 5,7.000 7.000 9,6.000 6.000 7,7.000 7.000 10,8.000 3.000 4,9.000 0.000 0,11.000 0.000 2,9.000 0.000 1,6.000-2.000 0,4.000-3.000-2,3.000-3.000-1,4.000-3.000-2,-1.000 0.000-3,-3.000 2.000-7,-3.000 5.000-5,-4.000 2.000-7,-17.000 8.000-6,-33.000 14.000-5,-32.000 12.000-4,-33.000 14.000-6,-24.000 12.000 0,-16.000 14.000 5,-17.000 12.000 4,-15.000 14.000 4,-9.000 6.000 3,0.000 0.000 1,0.000 0.000 1,0.000 0.000 2,3.000-4.000-1,7.000-5.000 0,6.000-8.000 0,7.000-6.000-1,10.000-6.000-1,12.000-7.000-1,14.000-6.000-2,12.000-7.000-1,20.000-6.000-4,26.000-7.000-9,26.000-6.000-7,26.000-7.000-9,15.000-8.000-2,3.000-9.000 2,3.000-11.000 2,3.000-9.000 2,-1.000-3.000 4,-7.000 3.000 3,-6.000 3.000 5,-7.000 3.000 4,-8.000 7.000 3,-10.000 10.000 2,-9.000 9.000 2,-10.000 10.000 2,-10.000 10.000 2,-10.000 10.000 3,-9.000 9.000 1,-10.000 10.000 3,-8.000 4.000 0,-7.000-4.000-1,-6.000-3.000-1,-7.000-4.000-2,-3.000-3.000 0,0.000-2.000 0,0.000-5.000 1,0.000-2.000 1,3.000-15.000-8,7.000-26.000-14,6.000-26.000-15,7.000-26.000-14,10.000-19.000-5,12.000-14.000 4,14.000-12.000 6,12.000-14.000 5,12.000-17.000 3,10.000-23.000 0,9.000-23.000 1,10.000-22.000 1,3.000-14.000 1,-3.000-3.000 3,-3.000-3.000 1,-3.000-3.000 4,-4.000 13.000 3,-3.000 29.000 6,-3.000 29.000 7,-3.000 29.000 5,-2.000 28.000 5,0.000 26.000 2,0.000 27.000 4,0.000 25.000 2,-4.000 22.000 5,-5.000 20.000 5,-8.000 20.000 6,-5.000 19.000 5,-3.000 19.000 3,4.000 15.000 0,3.000 16.000-1,4.000 17.000 0,2.000 15.000-2,4.000 12.000-4,3.000 13.000-5,4.000 14.000-4,2.000 9.000-3,4.000 7.000-5,3.000 6.000-3,3.000 6.000-4,2.000 3.000-4,0.000-4.000-8,0.000-4.000-6,0.000-2.000-6,2.000-9.000-7,3.000-12.000-7,3.000-14.000-8,3.000-12.000-7,-4.000-21.000-4,-14.000-25.000-3,-12.000-26.000-2,-14.000-26.000-2,-6.000-16.000 2,0.000-7.000 5,0.000-6.000 7,0.000-7.000 5</inkml:trace>
</inkml:ink>
</file>

<file path=ppt/ink/ink1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7"/>
    </inkml:context>
    <inkml:brush xml:id="br0">
      <inkml:brushProperty name="width" value="0.0371048897504807" units="cm"/>
      <inkml:brushProperty name="height" value="0.0371048897504807" units="cm"/>
      <inkml:brushProperty name="color" value="#00bff3"/>
      <inkml:brushProperty name="ignorePressure" value="0"/>
    </inkml:brush>
  </inkml:definitions>
  <inkml:trace contextRef="#ctx0" brushRef="#br0">103633.000 44900.000 592,'-29.000'-39.000'8,"-7.000"26.000"14,-6.000 26.000 15,-7.000 26.000 15,-5.000 16.000 4,-2.000 7.000-6,-5.000 6.000-8,-2.000 7.000-7,-5.000 6.000-5,-7.000 7.000-4,-6.000 6.000-6,-7.000 6.000-3,-6.000 4.000-7,-7.000 0.000-8,-6.000 0.000-6,-6.000 0.000-9,-4.000-3.000-7,0.000-7.000-7,0.000-6.000-8,0.000-7.000-8,10.000-11.000-2,19.000-17.000 0,20.000-15.000 2,19.000-17.000 1,15.000-13.000 3,9.000-10.000 6,11.000-9.000 5,9.000-10.000 5,3.000-5.000 3,-3.000 0.000 3,-3.000 0.000 0,-3.000 0.000 3</inkml:trace>
</inkml:ink>
</file>

<file path=ppt/ink/ink1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7"/>
    </inkml:context>
    <inkml:brush xml:id="br0">
      <inkml:brushProperty name="width" value="0.0247747078537941" units="cm"/>
      <inkml:brushProperty name="height" value="0.0247747078537941" units="cm"/>
      <inkml:brushProperty name="color" value="#00bff3"/>
      <inkml:brushProperty name="ignorePressure" value="0"/>
    </inkml:brush>
  </inkml:definitions>
  <inkml:trace contextRef="#ctx0" brushRef="#br0">102386.000 43808.000 888,'214.000'-115.000'4,"-39.000"29.000"8,-38.000 29.000 8,-40.000 29.000 9,-24.000 22.000-2,-9.000 12.000-11,-11.000 14.000-13,-9.000 12.000-10,-8.000 12.000-9,-7.000 10.000-2,-6.000 9.000-4,-7.000 10.000-3,-6.000-1.000-3,-7.000-14.000-2,-6.000-12.000-3,-7.000-14.000-3</inkml:trace>
</inkml:ink>
</file>

<file path=ppt/ink/ink1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8"/>
    </inkml:context>
    <inkml:brush xml:id="br0">
      <inkml:brushProperty name="width" value="0.0423508659005165" units="cm"/>
      <inkml:brushProperty name="height" value="0.0423508659005165" units="cm"/>
      <inkml:brushProperty name="color" value="#00bff3"/>
      <inkml:brushProperty name="ignorePressure" value="0"/>
    </inkml:brush>
  </inkml:definitions>
  <inkml:trace contextRef="#ctx0" brushRef="#br0">103841.000 43964.000 519,'70.000'26.000'13,"-17.000"0.000"3,-15.000 0.000 4,-17.000 0.000 2,-12.000 3.000 2,-5.000 7.000-1,-8.000 6.000-1,-5.000 7.000-1,-8.000 6.000 0,-5.000 7.000 0,-8.000 6.000-1,-5.000 7.000 0,-3.000 0.000-2,4.000-7.000-1,3.000-6.000-4,4.000-7.000-1,4.000-5.000-3,7.000-3.000-3,6.000-3.000-2,7.000-3.000-4,9.000-7.000-1,14.000-10.000-1,12.000-9.000 0,14.000-10.000 1,11.000-5.000-2,9.000 0.000-1,11.000 0.000-1,9.000 0.000-2,3.000-4.000-1,-3.000-5.000-2,-3.000-8.000-3,-4.000-5.000-1,-5.000-6.000-2,-11.000-3.000 0,-10.000-3.000 0,-9.000-3.000 0,-10.000-2.000 0,-9.000 0.000-1,-11.000 0.000 1,-9.000 0.000-1,-10.000-5.000 1,-9.000-10.000 0,-11.000-9.000 2,-9.000-10.000 0,-3.000-3.000 2,3.000 3.000 5,3.000 3.000 3,3.000 3.000 4,2.000 7.000 3,0.000 10.000 6,0.000 9.000 3,0.000 10.000 5,2.000 13.000 6,3.000 17.000 7,3.000 15.000 7,4.000 17.000 8,2.000 15.000 1,4.000 12.000-8,3.000 14.000-6,4.000 12.000-6,1.000 10.000-7,0.000 7.000-2,0.000 6.000-5,0.000 7.000-4,0.000 1.000-2,0.000-3.000 1,0.000-3.000-1,0.000-3.000 0,-5.000-4.000-4,-10.000-3.000-6,-9.000-3.000-8,-10.000-4.000-6,-7.000-2.000-3,-3.000-4.000 1,-3.000-3.000 2,-3.000-4.000 0,-2.000-7.000-1,0.000-14.000-2,0.000-12.000-3,0.000-14.000-2,-2.000-9.000 0,-3.000-7.000 4,-3.000-6.000 5,-3.000-7.000 3,1.000-6.000 3,7.000-7.000 2,6.000-6.000 3,7.000-7.000 1,8.000-11.000 2,10.000-16.000 3,9.000-17.000 4,10.000-16.000 2,18.000-13.000 1,26.000-9.000-3,26.000-10.000-1,26.000-11.000-3,21.000-2.000-1,16.000 3.000 0,17.000 3.000 0,16.000 4.000 1,6.000 7.000 0,-3.000 14.000 1,-3.000 12.000 2,-4.000 14.000 0,-11.000 14.000 2,-19.000 16.000 1,-20.000 17.000 1,-19.000 16.000 1,-16.000 11.000 0,-14.000 7.000 0,-13.000 6.000 0,-12.000 7.000 0,-9.000 6.000 1,-3.000 7.000 4,-3.000 6.000 4,-3.000 7.000 4,-4.000 4.000 1,-3.000 4.000-1,-3.000 3.000-1,-3.000 4.000 0,1.000-1.000-2,7.000-3.000-2,6.000-3.000 0,7.000-3.000-2,4.000-2.000-2,4.000 0.000-1,3.000 0.000-2,4.000 0.000-2,-2.000 1.000-1,-7.000 4.000-1,-7.000 3.000 0,-5.000 3.000-2,-6.000 2.000 0,-3.000 0.000-3,-3.000 0.000-1,-3.000 0.000-1,-7.000-1.000-1,-10.000-4.000 1,-9.000-3.000 0,-10.000-4.000 2,-7.000-3.000 0,-3.000-2.000-2,-3.000-5.000 0,-3.000-2.000-1,-5.000-5.000 0,-7.000-7.000 0,-6.000-6.000 1,-7.000-7.000 0,-1.000-5.000-5,3.000-3.000-14,3.000-3.000-12,3.000-3.000-13,7.000-12.000-7,10.000-19.000-2,9.000-20.000-1,10.000-19.000-1,7.000-5.000 2,3.000 10.000 9,3.000 9.000 7,3.000 10.000 8</inkml:trace>
</inkml:ink>
</file>

<file path=ppt/ink/ink1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8"/>
    </inkml:context>
    <inkml:brush xml:id="br0">
      <inkml:brushProperty name="width" value="0.0331320017576218" units="cm"/>
      <inkml:brushProperty name="height" value="0.0331320017576218" units="cm"/>
      <inkml:brushProperty name="color" value="#00bff3"/>
      <inkml:brushProperty name="ignorePressure" value="0"/>
    </inkml:brush>
  </inkml:definitions>
  <inkml:trace contextRef="#ctx0" brushRef="#br0">104984.000 45316.000 664,'18.000'-22.000'6,"-16.000"11.000"12,-17.000 9.000 12,-16.000 11.000 13,-13.000 8.000 2,-9.000 11.000-5,-11.000 9.000-8,-9.000 10.000-5,-3.000 5.000-4,3.000 0.000-1,3.000 0.000 0,3.000 0.000-1,14.000-5.000-14,22.000-9.000-30,23.000-11.000-28,23.000-9.000-28,12.000-8.000-8,4.000-7.000 17,3.000-6.000 15,3.000-7.000 16</inkml:trace>
</inkml:ink>
</file>

<file path=ppt/ink/ink1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8"/>
    </inkml:context>
    <inkml:brush xml:id="br0">
      <inkml:brushProperty name="width" value="0.0366128943860531" units="cm"/>
      <inkml:brushProperty name="height" value="0.0366128943860531" units="cm"/>
      <inkml:brushProperty name="color" value="#00bff3"/>
      <inkml:brushProperty name="ignorePressure" value="0"/>
    </inkml:brush>
  </inkml:definitions>
  <inkml:trace contextRef="#ctx0" brushRef="#br0">105348.000 45419.000 600,'41.000'-17.000'7,"-24.000"15.000"14,-21.000 17.000 13,-24.000 15.000 15,-17.000 14.000 2,-14.000 10.000-8,-12.000 9.000-8,-14.000 10.000-7,-11.000 9.000-6,-9.000 5.000-1,-11.000 7.000-2,-9.000 7.000-2,4.000-2.000-1,15.000-9.000-2,17.000-11.000-2,16.000-9.000-2,9.000-7.000-15,4.000-3.000-31,3.000-3.000-31,4.000-3.000-31</inkml:trace>
</inkml:ink>
</file>

<file path=ppt/ink/ink1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9"/>
    </inkml:context>
    <inkml:brush xml:id="br0">
      <inkml:brushProperty name="width" value="0.0413810648024082" units="cm"/>
      <inkml:brushProperty name="height" value="0.0413810648024082" units="cm"/>
      <inkml:brushProperty name="color" value="#00bff3"/>
      <inkml:brushProperty name="ignorePressure" value="0"/>
    </inkml:brush>
  </inkml:definitions>
  <inkml:trace contextRef="#ctx0" brushRef="#br0">100670.000 47758.000 531,'30.000'31.000'8,"5.000"10.000"17,8.000 9.000 17,5.000 10.000 16,0.000 2.000 3,-11.000-7.000-14,-10.000-6.000-12,-9.000-7.000-12,-5.000-3.000-9,0.000 0.000-3,0.000 0.000-4,0.000 0.000-3,5.000-5.000-10,10.000-10.000-17,9.000-9.000-17,10.000-10.000-16,10.000-15.000-4,10.000-19.000 9,9.000-20.000 11,10.000-19.000 9,3.000-8.000 6,-2.000 3.000 5,-5.000 3.000 3,-2.000 3.000 5,-7.000 9.000 4,-10.000 12.000 7,-9.000 14.000 6,-10.000 12.000 7,-15.000 17.000 8,-19.000 19.000 11,-20.000 20.000 11,-19.000 19.000 12,-13.000 8.000 0,-7.000-2.000-8,-6.000-5.000-8,-7.000-2.000-9,-6.000 0.000-8,-7.000 2.000-6,-6.000 5.000-8,-7.000 2.000-6,-6.000 2.000-5,-7.000 0.000-4,-6.000 0.000-2,-7.000 0.000-4,1.000-4.000-2,5.000-5.000-4,8.000-8.000-3,6.000-5.000-3,9.000-8.000-1,14.000-5.000 3,12.000-8.000 0,14.000-5.000 3,17.000-8.000 2,23.000-5.000 3,23.000-8.000 4,23.000-5.000 3,9.000-3.000 4,-3.000 4.000 2,-3.000 3.000 5,-3.000 4.000 2,-12.000 7.000 5,-19.000 14.000 4,-20.000 12.000 4,-19.000 14.000 6,-15.000 9.000 1,-10.000 6.000-1,-9.000 8.000-1,-10.000 5.000 0,-7.000 6.000-1,-3.000 3.000-2,-3.000 3.000-3,-3.000 3.000-1,1.000 2.000-3,7.000 0.000-4,6.000 0.000-3,7.000 0.000-3,8.000-5.000-5,10.000-10.000-6,9.000-9.000-6,10.000-10.000-7,18.000-17.000-6,26.000-22.000-10,26.000-23.000-9,26.000-22.000-9,16.000-15.000 1,7.000-7.000 11,6.000-6.000 10,7.000-7.000 12,-2.000 3.000 6,-10.000 14.000 4,-9.000 13.000 4,-10.000 12.000 3,-9.000 14.000 2,-5.000 12.000 4,-8.000 14.000 2,-5.000 12.000 3,-1.000 10.000 6,7.000 7.000 8,6.000 6.000 9,6.000 7.000 8,3.000 3.000 4,-4.000 0.000-1,-3.000 0.000-2,-4.000 0.000-2,-4.000-2.000 0,-7.000-3.000-1,-6.000-3.000-2,-7.000-3.000 0,-6.000-14.000 0,-7.000-22.000 2,-6.000-23.000 1,-7.000-22.000 2,2.000-25.000-7,10.000-26.000-15,9.000-26.000-16,10.000-26.000-14,8.000-5.000-9,7.000 16.000-2,6.000 17.000-1,7.000 16.000-3,8.000 15.000 2,9.000 12.000 3,11.000 14.000 5,9.000 12.000 3,-3.000 12.000 3,-17.000 10.000 3,-15.000 9.000 3,-17.000 10.000 3,-12.000 8.000 2,-5.000 7.000 0,-8.000 6.000-1,-5.000 7.000 1,-8.000 6.000 1,-5.000 7.000-2,-8.000 6.000 1,-5.000 7.000 0,-11.000 0.000-4,-12.000-7.000-6,-14.000-6.000-7,-12.000-7.000-7,-6.000-8.000-5,4.000-10.000-1,3.000-9.000-3,4.000-10.000-2,4.000-7.000 1,7.000-3.000 7,6.000-3.000 7,7.000-3.000 5</inkml:trace>
</inkml:ink>
</file>

<file path=ppt/ink/ink1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3:59"/>
    </inkml:context>
    <inkml:brush xml:id="br0">
      <inkml:brushProperty name="width" value="0.0297511480748653" units="cm"/>
      <inkml:brushProperty name="height" value="0.0297511480748653" units="cm"/>
      <inkml:brushProperty name="color" value="#00bff3"/>
      <inkml:brushProperty name="ignorePressure" value="0"/>
    </inkml:brush>
  </inkml:definitions>
  <inkml:trace contextRef="#ctx0" brushRef="#br0">101138.000 49525.000 739,'-45.000'-71.000'4,"12.000"12.000"8,14.000 14.000 8,12.000 12.000 8,15.000 11.000 1,17.000 5.000-3,15.000 8.000-4,17.000 5.000-4,11.000 8.000-3,7.000 5.000 0,6.000 8.000-1,7.000 5.000-1,-2.000 3.000-1,-10.000-4.000 0,-9.000-3.000-2,-10.000-4.000 1,-8.000-2.000-14,-7.000-4.000-26,-6.000-3.000-25,-7.000-4.000-25</inkml:trace>
</inkml:ink>
</file>

<file path=ppt/ink/ink1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00"/>
    </inkml:context>
    <inkml:brush xml:id="br0">
      <inkml:brushProperty name="width" value="0.0426696538925171" units="cm"/>
      <inkml:brushProperty name="height" value="0.0426696538925171" units="cm"/>
      <inkml:brushProperty name="color" value="#00bff3"/>
      <inkml:brushProperty name="ignorePressure" value="0"/>
    </inkml:brush>
  </inkml:definitions>
  <inkml:trace contextRef="#ctx0" brushRef="#br0">103945.000 47498.000 515,'-55.000'-40.000'3,"-7.000"22.000"6,-6.000 23.000 7,-7.000 22.000 5,3.000 9.000 3,14.000-7.000-3,12.000-6.000-3,14.000-7.000-3,1.000 9.000 1,-9.000 22.000 1,-11.000 23.000 2,-9.000 22.000 2,2.000 7.000 0,12.000-9.000-3,14.000-11.000-3,12.000-9.000-2,15.000-8.000-3,17.000-7.000-3,15.000-6.000-3,17.000-7.000-2,13.000-10.000-1,10.000-12.000-1,9.000-14.000-1,10.000-12.000 0,3.000-9.000-1,-3.000-3.000-5,-3.000-3.000-2,-3.000-3.000-5,-22.000 4.000 0,-38.000 14.000-1,-40.000 12.000 2,-38.000 14.000-1,-19.000 6.000 3,4.000 0.000 4,4.000 0.000 3,2.000 0.000 4,7.000-2.000 2,9.000-3.000 2,11.000-3.000 0,9.000-3.000 1,13.000-4.000 0,17.000-3.000-1,15.000-3.000-1,17.000-3.000-1,6.000-1.000 0,-3.000 4.000-1,-3.000 3.000-1,-3.000 4.000 0,-5.000 6.000-1,-7.000 9.000-1,-6.000 11.000 0,-7.000 9.000-2,-11.000 5.000 0,-17.000 0.000-2,-15.000 0.000 0,-17.000 0.000-2,-10.000 3.000 1,-2.000 7.000 0,-5.000 6.000 0,-2.000 6.000 2,-2.000 3.000 0,0.000-4.000 2,0.000-3.000 1,0.000-4.000 1,7.000-6.000 2,12.000-9.000 5,14.000-11.000 3,12.000-9.000 4,19.000-11.000 2,22.000-14.000-2,23.000-12.000-2,22.000-14.000-1,14.000-9.000-4,3.000-7.000-7,3.000-6.000-7,3.000-7.000-6,-3.000-4.000-4,-9.000-4.000-2,-11.000-3.000-2,-9.000-4.000-1,-10.000 3.000 0,-9.000 5.000 1,-11.000 8.000 0,-9.000 6.000 2,-8.000 6.000 2,-7.000 7.000 5,-6.000 6.000 4,-7.000 7.000 5,-3.000 4.000 6,0.000 4.000 9,0.000 3.000 9,0.000 4.000 8,0.000 5.000 4,0.000 11.000-1,0.000 9.000-1,0.000 11.000-2,2.000 8.000 0,3.000 11.000 0,3.000 9.000 0,3.000 10.000 0,2.000 7.000 0,0.000 3.000-2,0.000 3.000-1,0.000 3.000-3,0.000 4.000-1,0.000 3.000-4,0.000 3.000-3,0.000 3.000-3,0.000 0.000-1,0.000-3.000-1,0.000-3.000-1,0.000-3.000 0,15.000-27.000-10,29.000-48.000-17,29.000-49.000-19,29.000-48.000-19,18.000-33.000-5,7.000-17.000 5,6.000-15.000 6,7.000-17.000 6,-5.000 2.000 7,-17.000 19.000 6,-15.000 20.000 7,-17.000 19.000 7,-12.000 17.000 7,-5.000 12.000 5,-8.000 14.000 7,-5.000 13.000 6,-6.000 9.000 9,-3.000 7.000 12,-3.000 6.000 11,-3.000 7.000 12,-2.000 7.000 2,0.000 11.000-6,0.000 9.000-9,0.000 11.000-6,-2.000 5.000-6,-3.000 4.000-1,-3.000 3.000-2,-3.000 4.000-3,-4.000 4.000-2,-3.000 6.000-4,-3.000 8.000-3,-4.000 5.000-3,-9.000 9.000-3,-16.000 10.000-3,-17.000 9.000-2,-15.000 10.000-1,-14.000 5.000-3,-10.000 0.000-1,-9.000 0.000-2,-10.000 0.000-1,-4.000-7.000-5,4.000-12.000-10,4.000-14.000-9,2.000-12.000-10,5.000-15.000-5,7.000-17.000-2,6.000-15.000-1,7.000-17.000-2,8.000-18.000 2,10.000-19.000 5,9.000-20.000 6,10.000-19.000 5,8.000-12.000 6,7.000-2.000 5,6.000-5.000 5,7.000-2.000 6,3.000 8.000 4,0.000 19.000 2,0.000 20.000 1,0.000 19.000 3,5.000 15.000 4,10.000 10.000 7,9.000 9.000 9,10.000 10.000 8,10.000 13.000 1,10.000 17.000-2,9.000 15.000-2,10.000 17.000-4,13.000 16.000 3,16.000 17.000 7,17.000 15.000 8,16.000 17.000 7,16.000 6.000 0,16.000-3.000-10,17.000-3.000-9,15.000-3.000-9,4.000-7.000-9,-9.000-10.000-12,-11.000-9.000-11,-9.000-11.000-11,-21.000-13.000-8,-33.000-21.000-8,-32.000-18.000-7,-33.000-21.000-6</inkml:trace>
</inkml:ink>
</file>

<file path=ppt/ink/ink1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01"/>
    </inkml:context>
    <inkml:brush xml:id="br0">
      <inkml:brushProperty name="width" value="0.0321077071130276" units="cm"/>
      <inkml:brushProperty name="height" value="0.0321077071130276" units="cm"/>
      <inkml:brushProperty name="color" value="#00bff3"/>
      <inkml:brushProperty name="ignorePressure" value="0"/>
    </inkml:brush>
  </inkml:definitions>
  <inkml:trace contextRef="#ctx0" brushRef="#br0">105140.000 48278.000 685,'49.000'-24.000'0,"-7.000"2.000"0,-6.000 5.000 0,-7.000 2.000 0,0.000 2.000 5,7.000 0.000 10,6.000 0.000 10,7.000 0.000 10,3.000 2.000 4,0.000 3.000-3,0.000 3.000-3,0.000 3.000-2,-10.000 9.000-4,-19.000 12.000-7,-20.000 13.000-7,-19.000 14.000-5,-17.000 6.000-4,-12.000 0.000 2,-14.000 0.000 2,-12.000 0.000 1,-2.000-5.000-9,9.000-10.000-16,11.000-9.000-17,9.000-10.000-17,13.000-8.000-5,17.000-7.000 8,15.000-6.000 8,17.000-7.000 7,11.000-3.000 7,7.000 0.000 6,6.000 0.000 5,7.000 0.000 6,1.000 1.000 6,-3.000 4.000 5,-3.000 3.000 7,-3.000 4.000 6,-7.000 6.000 2,-10.000 9.000-2,-9.000 11.000-2,-10.000 9.000-3,-13.000 6.000-1,-17.000 4.000-1,-15.000 3.000-3,-17.000 4.000 0,-11.000 2.000-4,-7.000 4.000-5,-6.000 3.000-4,-7.000 4.000-6,-3.000-1.000 1,0.000-3.000 4,0.000-3.000 5,0.000-4.000 4,7.000-4.000 4,12.000-7.000 5,14.000-6.000 4,12.000-7.000 4,16.000-3.000 2,15.000 0.000-1,17.000 0.000 1,15.000 0.000-1,18.000-6.000-1,15.000-14.000-2,16.000-12.000 0,17.000-14.000-2,10.000-7.000-5,3.000-4.000-12,3.000-3.000-12,3.000-4.000-10,-4.000-2.000-7,-14.000-4.000 1,-13.000-3.000 1,-12.000-4.000 0,-10.000 1.000-1,-7.000 3.000-2,-6.000 3.000-2,-7.000 4.000-2</inkml:trace>
</inkml:ink>
</file>

<file path=ppt/ink/ink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5"/>
    </inkml:context>
    <inkml:brush xml:id="br0">
      <inkml:brushProperty name="width" value="0.0462454371154308" units="cm"/>
      <inkml:brushProperty name="height" value="0.0462454371154308" units="cm"/>
      <inkml:brushProperty name="color" value="#00bff3"/>
      <inkml:brushProperty name="ignorePressure" value="0"/>
    </inkml:brush>
  </inkml:definitions>
  <inkml:trace contextRef="#ctx0" brushRef="#br0">45150.000 15900.000 475,'-25.000'-22.000'41,"0.000"6.000"0,0.000 7.000 0,0.000 6.000 0,0.000 4.000-3,0.000 4.000-6,0.000 3.000-7,0.000 3.000-6,-5.000 7.000-3,-9.000 14.000 0,-10.000 11.000 1,-8.000 14.000 0,-6.000 7.000-1,1.000 3.000 0,-1.000 3.000-2,1.000 4.000-1,1.000 2.000-1,3.000 4.000 0,3.000 3.000 1,4.000 3.000-1,4.000 3.000-1,6.000 3.000-2,7.000 3.000-3,6.000 4.000-3,3.000-1.000-1,0.000-3.000-2,0.000-3.000-2,0.000-2.000-1,3.000-8.000-1,6.000-8.000-1,7.000-10.000-1,6.000-9.000 0,3.000-7.000 0,0.000-3.000 0,0.000-3.000 0,0.000-2.000 1,10.000-8.000-2,23.000-8.000-3,22.000-10.000-5,22.000-9.000-3,13.000-13.000-1,7.000-16.000 1,6.000-15.000 2,7.000-15.000 1,2.000-14.000 1,1.000-8.000-1,-1.000-10.000-2,1.000-9.000-1,-10.000 2.000 2,-19.000 17.000 3,-18.000 15.000 4,-19.000 16.000 3,-13.000 16.000 9,-6.000 20.000 13,-6.000 18.000 13,-6.000 20.000 14,-7.000 11.000 2,-6.000 7.000-8,-6.000 6.000-7,-6.000 7.000-8,-4.000 0.000-5,1.000-2.000-1,-1.000-3.000-3,1.000-3.000-1,1.000-4.000-2,3.000-3.000-1,3.000-3.000-2,4.000-2.000-1,8.000-6.000-4,17.000-6.000-7,15.000-6.000-5,16.000-6.000-7,5.000-10.000-3,-2.000-12.000-1,-3.000-13.000 0,-3.000-12.000-1,-4.000-10.000 0,-3.000-6.000 3,-3.000-6.000 3,-2.000-6.000 1,-6.000-4.000 3,-6.000 1.000 2,-6.000-1.000 3,-6.000 1.000 2,-6.000-1.000 2,-2.000 1.000 0,-3.000-1.000 1,-3.000 1.000 1,-4.000 2.000 1,-3.000 7.000 0,-3.000 6.000 1,-2.000 7.000 1,-6.000 4.000-1,-6.000 3.000-1,-6.000 3.000-2,-6.000 4.000-2,-6.000 4.000 0,-2.000 6.000-2,-3.000 7.000-1,-3.000 6.000-2,-1.000 4.000-2,4.000 4.000-4,3.000 3.000-4,3.000 3.000-4,3.000 3.000-4,3.000 3.000-3,3.000 3.000-2,4.000 4.000-3</inkml:trace>
</inkml:ink>
</file>

<file path=ppt/ink/ink1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01"/>
    </inkml:context>
    <inkml:brush xml:id="br0">
      <inkml:brushProperty name="width" value="0.0473363250494003" units="cm"/>
      <inkml:brushProperty name="height" value="0.0473363250494003" units="cm"/>
      <inkml:brushProperty name="color" value="#00bff3"/>
      <inkml:brushProperty name="ignorePressure" value="0"/>
    </inkml:brush>
  </inkml:definitions>
  <inkml:trace contextRef="#ctx0" brushRef="#br0">105452.000 47810.000 464,'-2.000'-71.000'3,"-3.000"12.000"5,-3.000 14.000 6,-3.000 12.000 5,0.000 15.000 3,2.000 17.000-2,5.000 15.000-1,2.000 17.000-2,-1.000 15.000 1,-7.000 12.000 4,-6.000 14.000 5,-7.000 12.000 2,-1.000 9.000 3,3.000 3.000 0,3.000 3.000 1,3.000 3.000-1,2.000 3.000 0,0.000 4.000-3,0.000 3.000-3,0.000 4.000-3,2.000 2.000-2,3.000 4.000-4,3.000 3.000-2,3.000 3.000-4,2.000 6.000-2,0.000 5.000-5,0.000 7.000-3,0.000 7.000-3,-2.000-10.000-3,-2.000-26.000-1,-5.000-26.000-2,-2.000-26.000 0,0.000-15.000-4,3.000-3.000-4,3.000-3.000-6,3.000-3.000-4,0.000-2.000-4,-2.000 0.000-1,-5.000 0.000-2,-2.000 0.000-2,-5.000-15.000-2,-7.000-29.000-3,-6.000-29.000-4,-7.000-29.000-3,2.000-20.000 1,10.000-10.000 7,9.000-9.000 6,10.000-10.000 7,5.000 0.000 4,0.000 10.000 4,0.000 9.000 4,0.000 10.000 3,0.000 12.000 4,0.000 12.000 4,0.000 14.000 3,0.000 12.000 4,-6.000 22.000 6,-14.000 29.000 7,-12.000 29.000 8,-14.000 29.000 7,-9.000 17.000 1,-7.000 3.000-6,-6.000 3.000-7,-7.000 3.000-6,2.000-3.000-3,10.000-10.000-1,9.000-9.000 0,11.000-10.000 0,8.000-10.000 0,11.000-10.000 1,9.000-9.000-1,11.000-10.000 1,8.000-10.000-1,11.000-10.000-3,9.000-9.000-3,11.000-10.000-2,17.000-13.000-4,25.000-17.000-4,27.000-15.000-3,26.000-17.000-5,12.000-11.000-1,-4.000-7.000-1,-4.000-6.000-1,-2.000-7.000-1,-4.000 0.000-2,-3.000 7.000-2,-3.000 6.000-4,-3.000 7.000-3,-15.000 10.000 1,-26.000 12.000 6,-26.000 14.000 4,-26.000 12.000 5,-12.000 7.000 4,4.000 0.000 1,3.000 0.000 2,4.000 0.000 1</inkml:trace>
</inkml:ink>
</file>

<file path=ppt/ink/ink1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02"/>
    </inkml:context>
    <inkml:brush xml:id="br0">
      <inkml:brushProperty name="width" value="0.0342442058026791" units="cm"/>
      <inkml:brushProperty name="height" value="0.0342442058026791" units="cm"/>
      <inkml:brushProperty name="color" value="#00bff3"/>
      <inkml:brushProperty name="ignorePressure" value="0"/>
    </inkml:brush>
  </inkml:definitions>
  <inkml:trace contextRef="#ctx0" brushRef="#br0">106751.000 48486.000 642,'-97.000'52.000'41,"12.000"0.000"-1,14.000 0.000-1,12.000 0.000-1,7.000 0.000-3,0.000 0.000-5,1.000 0.000-5,-1.000 0.000-5,0.000 1.000-4,0.000 4.000-2,0.000 3.000-3,0.000 3.000-2,0.000 1.000-1,0.000-4.000 1,0.000-3.000 1,0.000-4.000 1,16.000-10.000-10,33.000-21.000-19,32.000-18.000-20,33.000-21.000-20,16.000-10.000-5,0.000-4.000 11,0.000-3.000 10,0.000-4.000 10,-7.000 4.000 7,-13.000 10.000 4,-12.000 9.000 4,-14.000 10.000 5,-7.000 4.000 4,-4.000-4.000 6,-3.000-3.000 6,-4.000-4.000 6,-7.000 4.000 4,-14.000 10.000 4,-12.000 9.000 3,-14.000 10.000 4,-4.000 4.000 0,3.000-4.000-2,3.000-3.000-3,3.000-4.000-3,4.000 1.000-1,3.000 3.000 1,3.000 3.000 0,4.000 3.000 1,5.000-1.000-4,11.000-7.000-8,9.000-6.000-9,11.000-7.000-8,4.000-4.000-5,-1.000-4.000-1,1.000-3.000-2,0.000-4.000-1,-3.000 4.000 1,-7.000 10.000 5,-6.000 9.000 3,-7.000 10.000 4,-7.000 15.000 3,-11.000 19.000 3,-9.000 20.000 2,-11.000 19.000 2,-7.000 10.000 4,-6.000 0.000 2,-8.000 0.000 2,-5.000 0.000 4,-1.000-3.000 0,7.000-7.000 0,6.000-6.000-1,7.000-7.000 0,6.000-10.000-1,7.000-12.000 0,6.000-14.000 1,7.000-12.000-1,9.000-9.000-2,14.000-3.000-6,12.000-3.000-7,14.000-3.000-6,9.000-9.000-4,7.000-12.000-1,6.000-14.000-3,7.000-12.000-1,3.000-11.000-2,0.000-5.000-1,0.000-8.000-1,-1.000-5.000-1,1.000-9.000-1,0.000-10.000 0,0.000-9.000 1,0.000-10.000 0,-1.000-7.000 2,-4.000-2.000 3,-3.000-5.000 4,-4.000-2.000 3,-1.000 5.000 5,0.000 12.000 3,0.000 14.000 5,0.000 12.000 5,-5.000 14.000 3,-9.000 12.000 4,-11.000 14.000 4,-9.000 12.000 3,-11.000 17.000 3,-14.000 19.000 2,-12.000 20.000 2,-14.000 19.000 3,-6.000 10.000-1,0.000 0.000-4,0.000 0.000-2,0.000 0.000-3,3.000-1.000-5,7.000-4.000-8,6.000-3.000-8,7.000-4.000-7,5.000-3.000-3,3.000-2.000-1,3.000-5.000 1,3.000-2.000 0,5.000-8.000-3,7.000-14.000-5,6.000-13.000-4,7.000-12.000-6,3.000-12.000-1,0.000-9.000-1,0.000-11.000 1,0.000-9.000-1,0.000-7.000 1,0.000-2.000-1,0.000-4.000 0,0.000-4.000 0,-2.000 4.000 3,-2.000 10.000 5,-5.000 9.000 7,-2.000 10.000 5</inkml:trace>
</inkml:ink>
</file>

<file path=ppt/ink/ink1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02"/>
    </inkml:context>
    <inkml:brush xml:id="br0">
      <inkml:brushProperty name="width" value="0.038755364716053" units="cm"/>
      <inkml:brushProperty name="height" value="0.038755364716053" units="cm"/>
      <inkml:brushProperty name="color" value="#00bff3"/>
      <inkml:brushProperty name="ignorePressure" value="0"/>
    </inkml:brush>
  </inkml:definitions>
  <inkml:trace contextRef="#ctx0" brushRef="#br0">107219.000 49006.000 567,'-7.000'-44.000'2,"-12.000"16.000"2,-13.000 17.000 3,-14.000 16.000 3,-1.000 11.000 3,10.000 7.000 6,9.000 6.000 4,10.000 7.000 6,5.000 6.000 1,0.000 6.000 0,0.000 8.000-1,0.000 5.000-1,2.000 4.000-2,3.000 0.000-3,3.000 0.000-3,3.000 0.000-3,7.000 2.000-3,10.000 3.000-2,9.000 3.000-3,10.000 3.000-1,3.000 4.000-1,-2.000 3.000-2,-5.000 3.000-2,-2.000 3.000 0,-2.000-1.000-1,0.000-7.000 2,0.000-6.000 0,0.000-7.000 1,-2.000-2.000 1,-3.000 4.000-1,-3.000 3.000 0,-3.000 4.000-1,-12.000 1.000 1,-19.000 0.000 0,-20.000-1.000 1,-19.000 1.000 1,-18.000 4.000-3,-16.000 5.000-10,-17.000 8.000-8,-16.000 5.000-8,-19.000 11.000-2,-23.000 12.000 3,-23.000 14.000 4,-22.000 12.000 4,4.000-4.000-7,33.000-24.000-20,32.000-22.000-18,33.000-22.000-19</inkml:trace>
</inkml:ink>
</file>

<file path=ppt/ink/ink1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14"/>
    </inkml:context>
    <inkml:brush xml:id="br0">
      <inkml:brushProperty name="width" value="0.0490959547460079" units="cm"/>
      <inkml:brushProperty name="height" value="0.0490959547460079" units="cm"/>
      <inkml:brushProperty name="color" value="#00bff3"/>
      <inkml:brushProperty name="ignorePressure" value="0"/>
    </inkml:brush>
  </inkml:definitions>
  <inkml:trace contextRef="#ctx0" brushRef="#br0">77450.000 51550.000 448,'-50.000'-46.000'10,"50.000"10.000"23,50.000 10.000 21,50.000 9.000 21,25.000 7.000 6,0.000 7.000-11,0.000 6.000-13,0.000 7.000-10,0.000 2.000-9,0.000 1.000-7,0.000-1.000-7,0.000 1.000-5,-5.000-1.000-8,-9.000 1.000-9,-10.000-1.000-9,-8.000 1.000-9,-11.000 1.000-6,-8.000 3.000-3,-10.000 3.000-2,-9.000 4.000-3,-13.000 2.000-7,-16.000 4.000-11,-15.000 3.000-10,-15.000 3.000-11</inkml:trace>
</inkml:ink>
</file>

<file path=ppt/ink/ink1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14"/>
    </inkml:context>
    <inkml:brush xml:id="br0">
      <inkml:brushProperty name="width" value="0.0468282140791416" units="cm"/>
      <inkml:brushProperty name="height" value="0.0468282140791416" units="cm"/>
      <inkml:brushProperty name="color" value="#00bff3"/>
      <inkml:brushProperty name="ignorePressure" value="0"/>
    </inkml:brush>
  </inkml:definitions>
  <inkml:trace contextRef="#ctx0" brushRef="#br0">77300.000 52950.000 469,'-113.000'21.000'0,"26.000"-5.000"0,24.000-7.000 0,26.000-5.000 0,7.000-4.000 0,-9.000 0.000 0,-10.000 0.000 0,-8.000 0.000 0,7.000-4.000 12,25.000-5.000 21,25.000-7.000 24,25.000-5.000 21,28.000-4.000 6,31.000 0.000-15,32.000 0.000-12,31.000 0.000-15,18.000 1.000-10,7.000 4.000-5,6.000 3.000-8,7.000 3.000-5,-3.000 1.000-8,-8.000 1.000-5,-10.000-1.000-8,-9.000 1.000-7,-10.000 7.000-7,-9.000 16.000-10,-10.000 15.000-10,-8.000 17.000-9,-14.000 3.000-3,-15.000-5.000 4,-15.000-7.000 5,-16.000-5.000 3</inkml:trace>
</inkml:ink>
</file>

<file path=ppt/ink/ink1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16"/>
    </inkml:context>
    <inkml:brush xml:id="br0">
      <inkml:brushProperty name="width" value="0.0457779467105865" units="cm"/>
      <inkml:brushProperty name="height" value="0.0457779467105865" units="cm"/>
      <inkml:brushProperty name="color" value="#00bff3"/>
      <inkml:brushProperty name="ignorePressure" value="0"/>
    </inkml:brush>
  </inkml:definitions>
  <inkml:trace contextRef="#ctx0" brushRef="#br0">82200.000 51100.000 480,'29.000'-24.000'8,"10.000"4.000"16,10.000 3.000 16,9.000 3.000 15,1.000 4.000 3,-6.000 7.000-11,-6.000 6.000-12,-6.000 7.000-12,1.000 5.000-3,9.000 7.000 2,10.000 6.000 2,10.000 7.000 4,0.000 2.000-1,-5.000 1.000-3,-7.000-1.000-2,-5.000 1.000-2,-9.000 2.000-5,-9.000 7.000-3,-10.000 6.000-6,-8.000 7.000-3,-17.000 7.000-3,-21.000 9.000-1,-22.000 10.000-1,-22.000 10.000-1,-21.000 5.000-1,-18.000 4.000-3,-19.000 3.000-3,-18.000 3.000-1,-7.000-4.000-2,6.000-8.000 0,7.000-10.000-1,6.000-9.000 1,9.000-10.000 0,13.000-9.000 4,12.000-10.000 3,13.000-8.000 4,10.000-9.000 2,10.000-6.000 1,10.000-6.000 3,9.000-6.000 1,13.000-6.000 2,20.000-2.000 4,18.000-3.000 3,20.000-3.000 2,16.000-6.000 1,16.000-5.000-2,15.000-7.000-1,17.000-5.000-2,8.000-1.000-4,4.000 6.000-5,3.000 7.000-4,3.000 6.000-6,3.000 3.000-4,3.000 0.000-4,3.000 0.000-3,4.000 0.000-5,-6.000 1.000-4,-11.000 4.000-7,-14.000 3.000-5,-11.000 3.000-7,-14.000 1.000 0,-11.000 1.000 6,-14.000-1.000 5,-11.000 1.000 6,-7.000-1.000 0,0.000 1.000-3,0.000-1.000-4,0.000 1.000-5</inkml:trace>
</inkml:ink>
</file>

<file path=ppt/ink/ink1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36"/>
    </inkml:context>
    <inkml:brush xml:id="br0">
      <inkml:brushProperty name="width" value="0.0427533090114594" units="cm"/>
      <inkml:brushProperty name="height" value="0.0427533090114594" units="cm"/>
      <inkml:brushProperty name="color" value="#00bff3"/>
      <inkml:brushProperty name="ignorePressure" value="0"/>
    </inkml:brush>
  </inkml:definitions>
  <inkml:trace contextRef="#ctx0" brushRef="#br0">84800.000 50900.000 514,'0.000'-60.000'10,"0.000"32.000"22,0.000 31.000 20,0.000 32.000 21,-2.000 24.000 3,-3.000 19.000-12,-3.000 19.000-13,-2.000 19.000-13,-3.000 9.000-10,1.000 0.000-5,-1.000 0.000-5,1.000 0.000-6,-4.000 7.000-5,-6.000 17.000-5,-6.000 15.000-7,-6.000 16.000-4,-4.000-1.000-6,1.000-15.000-8,-1.000-15.000-5,1.000-16.000-8,1.000-16.000-4,3.000-16.000-4,3.000-15.000-3,4.000-15.000-4</inkml:trace>
</inkml:ink>
</file>

<file path=ppt/ink/ink1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36"/>
    </inkml:context>
    <inkml:brush xml:id="br0">
      <inkml:brushProperty name="width" value="0.0336714275181293" units="cm"/>
      <inkml:brushProperty name="height" value="0.0336714275181293" units="cm"/>
      <inkml:brushProperty name="color" value="#00bff3"/>
      <inkml:brushProperty name="ignorePressure" value="0"/>
    </inkml:brush>
  </inkml:definitions>
  <inkml:trace contextRef="#ctx0" brushRef="#br0">84450.000 52350.000 653,'23.000'-71.000'0,"-3.000"10.000"0,-3.000 10.000 0,-2.000 9.000 0,0.000 7.000 6,7.000 7.000 13,6.000 6.000 12,7.000 7.000 12,4.000 2.000 5,3.000 1.000-6,3.000-1.000-4,4.000 1.000-5,5.000 1.000-6,10.000 3.000-7,10.000 3.000-7,9.000 4.000-8,2.000 1.000-2,-2.000 0.000 2,-3.000 0.000 1,-3.000 0.000 1,-9.000 1.000-8,-11.000 4.000-20,-14.000 3.000-19,-11.000 3.000-20</inkml:trace>
</inkml:ink>
</file>

<file path=ppt/ink/ink1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36"/>
    </inkml:context>
    <inkml:brush xml:id="br0">
      <inkml:brushProperty name="width" value="0.0497699268162251" units="cm"/>
      <inkml:brushProperty name="height" value="0.0497699268162251" units="cm"/>
      <inkml:brushProperty name="color" value="#00bff3"/>
      <inkml:brushProperty name="ignorePressure" value="0"/>
    </inkml:brush>
  </inkml:definitions>
  <inkml:trace contextRef="#ctx0" brushRef="#br0">85950.000 50900.000 442,'0.000'-47.000'3,"0.000"6.000"8,0.000 7.000 8,0.000 6.000 7,-2.000 10.000 6,-3.000 17.000 8,-3.000 15.000 6,-2.000 16.000 8,-3.000 13.000-1,1.000 14.000-5,-1.000 11.000-5,1.000 14.000-6,-3.000 14.000-5,-2.000 20.000-6,-3.000 18.000-5,-3.000 20.000-5,-4.000 13.000-3,-3.000 9.000-1,-3.000 10.000 0,-2.000 10.000 0,-3.000 5.000-11,1.000 4.000-20,-1.000 3.000-21,1.000 3.000-21,4.000-21.000-6,9.000-43.000 9,10.000-44.000 9,10.000-43.000 9,2.000-23.000 2,-3.000 1.000-3,-3.000-1.000-5,-2.000 1.000-4</inkml:trace>
</inkml:ink>
</file>

<file path=ppt/ink/ink1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37"/>
    </inkml:context>
    <inkml:brush xml:id="br0">
      <inkml:brushProperty name="width" value="0.0435679033398628" units="cm"/>
      <inkml:brushProperty name="height" value="0.0435679033398628" units="cm"/>
      <inkml:brushProperty name="color" value="#00bff3"/>
      <inkml:brushProperty name="ignorePressure" value="0"/>
    </inkml:brush>
  </inkml:definitions>
  <inkml:trace contextRef="#ctx0" brushRef="#br0">85850.000 52600.000 504,'1.000'-49.000'10,"4.000"4.000"20,3.000 3.000 20,3.000 3.000 20,10.000 4.000 4,20.000 7.000-12,18.000 6.000-13,20.000 7.000-12,13.000 4.000-9,9.000 3.000-2,10.000 3.000-5,10.000 4.000-2,0.000 2.000-6,-5.000 4.000-7,-7.000 3.000-5,-5.000 3.000-8,-11.000 4.000-7,-11.000 7.000-9,-14.000 6.000-9,-11.000 7.000-9,-11.000 0.000-5,-5.000-2.000-2,-7.000-3.000-1,-5.000-3.000-3,-8.000-2.000 1,-5.000 0.000 3,-7.000 0.000 4,-5.000 0.000 2</inkml:trace>
</inkml:ink>
</file>

<file path=ppt/ink/ink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5"/>
    </inkml:context>
    <inkml:brush xml:id="br0">
      <inkml:brushProperty name="width" value="0.0493983030319214" units="cm"/>
      <inkml:brushProperty name="height" value="0.0493983030319214" units="cm"/>
      <inkml:brushProperty name="color" value="#00bff3"/>
      <inkml:brushProperty name="ignorePressure" value="0"/>
    </inkml:brush>
  </inkml:definitions>
  <inkml:trace contextRef="#ctx0" brushRef="#br0">47050.000 15800.000 445,'-46.000'-2.000'7,"10.000"-3.000"13,10.000-3.000 14,9.000-2.000 14,2.000 0.000 3,-2.000 7.000-6,-3.000 6.000-7,-3.000 7.000-7,-2.000 8.000-4,0.000 14.000-2,0.000 11.000-3,0.000 14.000-3,-2.000 10.000-2,-3.000 9.000-1,-3.000 10.000-1,-2.000 10.000-2,0.000 4.000-1,7.000 0.000 1,6.000 0.000 1,7.000 0.000 1,2.000 1.000-1,1.000 4.000-1,-1.000 3.000-2,1.000 3.000-1,1.000-4.000-2,3.000-8.000-1,3.000-10.000-2,4.000-9.000-1,8.000-10.000-3,17.000-9.000-4,15.000-10.000-2,16.000-8.000-4,9.000-18.000-4,3.000-25.000-3,3.000-25.000-4,4.000-25.000-4,1.000-18.000-2,0.000-8.000 2,0.000-10.000 1,0.000-9.000 2,0.000-15.000 1,0.000-18.000-1,0.000-19.000 1,0.000-18.000 1,-7.000-3.000 1,-11.000 17.000 3,-14.000 15.000 3,-11.000 16.000 4,-12.000 13.000 2,-9.000 14.000 2,-10.000 11.000 2,-8.000 14.000 2,-9.000 8.000 2,-6.000 7.000 1,-6.000 6.000 2,-6.000 7.000 0,-6.000 5.000 1,-2.000 7.000-3,-3.000 6.000-1,-3.000 7.000-2,-6.000 4.000-3,-5.000 3.000-7,-7.000 3.000-5,-5.000 4.000-6,0.000 4.000-4,10.000 6.000-2,10.000 7.000-2,9.000 6.000-2,7.000 3.000-1,7.000 0.000 2,6.000 0.000 1,7.000 0.000 2</inkml:trace>
</inkml:ink>
</file>

<file path=ppt/ink/ink1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37"/>
    </inkml:context>
    <inkml:brush xml:id="br0">
      <inkml:brushProperty name="width" value="0.0515132807195187" units="cm"/>
      <inkml:brushProperty name="height" value="0.0515132807195187" units="cm"/>
      <inkml:brushProperty name="color" value="#00bff3"/>
      <inkml:brushProperty name="ignorePressure" value="0"/>
    </inkml:brush>
  </inkml:definitions>
  <inkml:trace contextRef="#ctx0" brushRef="#br0">87700.000 52100.000 427,'-27.000'-21.000'7,"-3.000"10.000"17,-3.000 10.000 16,-2.000 9.000 15,-1.000 7.000 4,3.000 7.000-10,3.000 6.000-10,4.000 7.000-10,1.000 2.000-5,0.000 1.000 0,0.000-1.000 0,0.000 1.000 0,-2.000 1.000-1,-3.000 3.000-3,-3.000 3.000-2,-2.000 4.000-1,-1.000 4.000-3,3.000 6.000-1,3.000 7.000-1,4.000 6.000-1,4.000 1.000-1,6.000-3.000-2,7.000-3.000 0,6.000-2.000-1,3.000-5.000-1,0.000-2.000-2,0.000-3.000-1,0.000-3.000-2,7.000-4.000-3,17.000-3.000-4,15.000-3.000-3,16.000-2.000-3,10.000-8.000-4,7.000-8.000-2,6.000-10.000-3,7.000-9.000-2,4.000-9.000-2,3.000-5.000-1,3.000-7.000 0,4.000-5.000-1,-4.000-9.000 1,-9.000-9.000 2,-10.000-10.000 3,-8.000-8.000 2,-11.000-9.000 2,-8.000-6.000 3,-10.000-6.000 3,-9.000-6.000 3,-9.000-7.000 1,-5.000-6.000 0,-7.000-6.000 0,-5.000-6.000 0,-11.000 2.000 0,-11.000 14.000 1,-14.000 11.000 1,-11.000 14.000 1,-9.000 11.000 1,-3.000 14.000-2,-3.000 11.000 1,-2.000 14.000-2,-3.000 8.000-1,1.000 7.000-5,-1.000 6.000-5,1.000 7.000-4,2.000 5.000-3,7.000 7.000-2,6.000 6.000-2,7.000 7.000-2</inkml:trace>
</inkml:ink>
</file>

<file path=ppt/ink/ink1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38"/>
    </inkml:context>
    <inkml:brush xml:id="br0">
      <inkml:brushProperty name="width" value="0.0405248217284679" units="cm"/>
      <inkml:brushProperty name="height" value="0.0405248217284679" units="cm"/>
      <inkml:brushProperty name="color" value="#00bff3"/>
      <inkml:brushProperty name="ignorePressure" value="0"/>
    </inkml:brush>
  </inkml:definitions>
  <inkml:trace contextRef="#ctx0" brushRef="#br0">88900.000 52950.000 542,'-18.000'-24.000'8,"17.000"4.000"13,15.000 3.000 16,16.000 3.000 13,15.000 3.000 6,16.000 3.000-3,15.000 3.000-5,17.000 4.000-3,8.000 1.000-6,4.000 0.000-5,3.000 0.000-7,3.000 0.000-5,-1.000 1.000-9,-2.000 4.000-9,-3.000 3.000-8,-3.000 3.000-10,-7.000 3.000-10,-9.000 3.000-9,-10.000 3.000-11,-8.000 4.000-9</inkml:trace>
</inkml:ink>
</file>

<file path=ppt/ink/ink1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38"/>
    </inkml:context>
    <inkml:brush xml:id="br0">
      <inkml:brushProperty name="width" value="0.054617453366518" units="cm"/>
      <inkml:brushProperty name="height" value="0.054617453366518" units="cm"/>
      <inkml:brushProperty name="color" value="#00bff3"/>
      <inkml:brushProperty name="ignorePressure" value="0"/>
    </inkml:brush>
  </inkml:definitions>
  <inkml:trace contextRef="#ctx0" brushRef="#br0">92950.000 51800.000 402,'0.000'-47.000'0,"0.000"6.000"0,0.000 7.000 0,0.000 6.000 0,-8.000 1.000 6,-16.000-3.000 11,-15.000-3.000 11,-15.000-2.000 12,-6.000 0.000 1,7.000 7.000-8,6.000 6.000-10,7.000 7.000-8,2.000 2.000-4,1.000 1.000-1,-1.000-1.000-1,1.000 1.000 0,-1.000 1.000-3,1.000 3.000-5,-1.000 3.000-3,1.000 4.000-5,4.000 8.000 6,9.000 17.000 17,10.000 15.000 15,10.000 16.000 17,2.000 5.000 3,-3.000-2.000-9,-3.000-3.000-9,-2.000-3.000-10,-8.000 13.000-4,-8.000 32.000-2,-10.000 31.000-1,-9.000 32.000 0,-2.000 4.000-2,6.000-22.000-4,7.000-22.000-1,6.000-21.000-4,4.000-10.000-1,4.000 3.000-2,3.000 3.000 0,3.000 4.000-1,3.000-3.000-2,3.000-5.000-1,3.000-7.000-2,4.000-5.000-2,4.000-8.000 0,6.000-5.000-1,7.000-7.000-1,6.000-5.000 0,4.000-8.000-2,4.000-5.000-1,3.000-7.000-2,3.000-5.000-2,1.000-6.000-5,1.000-3.000-7,-1.000-3.000-9,1.000-2.000-7,-1.000-5.000-4,1.000-2.000 0,-1.000-3.000 0,1.000-3.000 0,-4.000-6.000 0,-6.000-5.000 3,-6.000-7.000 2,-6.000-5.000 2</inkml:trace>
</inkml:ink>
</file>

<file path=ppt/ink/ink1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39"/>
    </inkml:context>
    <inkml:brush xml:id="br0">
      <inkml:brushProperty name="width" value="0.041293878108263" units="cm"/>
      <inkml:brushProperty name="height" value="0.041293878108263" units="cm"/>
      <inkml:brushProperty name="color" value="#00bff3"/>
      <inkml:brushProperty name="ignorePressure" value="0"/>
    </inkml:brush>
  </inkml:definitions>
  <inkml:trace contextRef="#ctx0" brushRef="#br0">94200.000 51700.000 532,'50.000'0.000'7,"0.000"0.000"14,0.000 0.000 14,0.000 0.000 13,-4.000 1.000 4,-5.000 4.000-6,-7.000 3.000-7,-5.000 3.000-6,0.000 6.000-4,10.000 9.000-1,10.000 10.000 0,9.000 10.000-2,-2.000 4.000-2,-12.000 0.000-4,-13.000 0.000-6,-12.000 0.000-3,-10.000 1.000-6,-6.000 4.000-3,-6.000 3.000-6,-6.000 3.000-4,-15.000 4.000-3,-21.000 7.000-4,-22.000 6.000-2,-22.000 7.000-4,-15.000 0.000 0,-5.000-2.000-1,-7.000-3.000 0,-5.000-3.000 0,-1.000-6.000 2,6.000-5.000 5,7.000-7.000 3,6.000-5.000 5,9.000-8.000 3,13.000-5.000 5,12.000-7.000 3,13.000-5.000 4,18.000-8.000 3,26.000-5.000 2,24.000-7.000 2,26.000-5.000 1,22.000-6.000 0,23.000-3.000-3,22.000-3.000-5,22.000-2.000-3,10.000-3.000-5,1.000 1.000-7,-1.000-1.000-6,1.000 1.000-7,-4.000 1.000-5,-6.000 3.000-7,-6.000 3.000-6,-6.000 4.000-6,-13.000 2.000-1,-19.000 4.000 2,-18.000 3.000 3,-19.000 3.000 3,-12.000-1.000 4,-2.000-2.000 5,-3.000-3.000 6,-3.000-3.000 5</inkml:trace>
</inkml:ink>
</file>

<file path=ppt/ink/ink1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0"/>
    </inkml:context>
    <inkml:brush xml:id="br0">
      <inkml:brushProperty name="width" value="0.044536467641592" units="cm"/>
      <inkml:brushProperty name="height" value="0.044536467641592" units="cm"/>
      <inkml:brushProperty name="color" value="#00bff3"/>
      <inkml:brushProperty name="ignorePressure" value="0"/>
    </inkml:brush>
  </inkml:definitions>
  <inkml:trace contextRef="#ctx0" brushRef="#br0">96350.000 51750.000 493,'-2.000'-35.000'48,"-3.000"32.000"12,-3.000 31.000 13,-2.000 32.000 12,-5.000 19.000-3,-2.000 10.000-19,-3.000 10.000-18,-3.000 9.000-18,-4.000 4.000-13,-3.000 1.000-6,-3.000-1.000-7,-2.000 1.000-5,-5.000-3.000-6,-2.000-2.000-6,-3.000-3.000-5,-3.000-3.000-6,-1.000-6.000-5,4.000-5.000-4,3.000-7.000-2,3.000-5.000-5,4.000-11.000 1,7.000-11.000 4,6.000-14.000 5,7.000-11.000 5,5.000-14.000-1,7.000-11.000-2,6.000-14.000-5,7.000-11.000-3</inkml:trace>
</inkml:ink>
</file>

<file path=ppt/ink/ink1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0"/>
    </inkml:context>
    <inkml:brush xml:id="br0">
      <inkml:brushProperty name="width" value="0.0316479690372944" units="cm"/>
      <inkml:brushProperty name="height" value="0.0316479690372944" units="cm"/>
      <inkml:brushProperty name="color" value="#00bff3"/>
      <inkml:brushProperty name="ignorePressure" value="0"/>
    </inkml:brush>
  </inkml:definitions>
  <inkml:trace contextRef="#ctx0" brushRef="#br0">95950.000 52900.000 695,'48.000'-66.000'40,"-3.000"19.000"-1,-3.000 19.000 1,-2.000 19.000 1,0.000 9.000-4,7.000 0.000-4,6.000 0.000-6,7.000 0.000-5,0.000 1.000-6,-2.000 4.000-8,-3.000 3.000-6,-3.000 3.000-8,-2.000 1.000-2,0.000 1.000 3,0.000-1.000 4,0.000 1.000 2,-4.000-1.000-10,-5.000 1.000-23,-7.000-1.000-25,-5.000 1.000-23</inkml:trace>
</inkml:ink>
</file>

<file path=ppt/ink/ink1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0"/>
    </inkml:context>
    <inkml:brush xml:id="br0">
      <inkml:brushProperty name="width" value="0.0429888032376766" units="cm"/>
      <inkml:brushProperty name="height" value="0.0429888032376766" units="cm"/>
      <inkml:brushProperty name="color" value="#00bff3"/>
      <inkml:brushProperty name="ignorePressure" value="0"/>
    </inkml:brush>
  </inkml:definitions>
  <inkml:trace contextRef="#ctx0" brushRef="#br0">97050.000 52050.000 511,'-4.000'-44.000'8,"-5.000"13.000"13,-7.000 12.000 15,-5.000 13.000 15,-4.000 15.000 4,0.000 19.000-5,0.000 19.000-6,0.000 19.000-5,0.000 13.000-5,0.000 10.000-4,0.000 10.000-4,0.000 9.000-5,0.000 4.000-2,0.000 1.000-2,0.000-1.000-3,0.000 1.000-2,0.000-1.000-3,0.000 1.000-6,0.000-1.000-6,0.000 1.000-6,0.000-4.000-4,0.000-6.000-5,0.000-6.000-4,0.000-6.000-4</inkml:trace>
</inkml:ink>
</file>

<file path=ppt/ink/ink1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0"/>
    </inkml:context>
    <inkml:brush xml:id="br0">
      <inkml:brushProperty name="width" value="0.0317691303789616" units="cm"/>
      <inkml:brushProperty name="height" value="0.0317691303789616" units="cm"/>
      <inkml:brushProperty name="color" value="#00bff3"/>
      <inkml:brushProperty name="ignorePressure" value="0"/>
    </inkml:brush>
  </inkml:definitions>
  <inkml:trace contextRef="#ctx0" brushRef="#br0">97300.000 52900.000 692,'1.000'-46.000'0,"4.000"10.000"0,3.000 10.000 0,3.000 9.000 0,9.000 6.000 9,16.000 3.000 18,15.000 3.000 17,17.000 4.000 19,7.000 1.000 0,0.000 0.000-15,0.000 0.000-17,0.000 0.000-15,0.000 1.000-11,0.000 4.000-4,0.000 3.000-4,0.000 3.000-4,-7.000 1.000-13,-11.000 1.000-19,-14.000-1.000-20,-11.000 1.000-21</inkml:trace>
</inkml:ink>
</file>

<file path=ppt/ink/ink1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1"/>
    </inkml:context>
    <inkml:brush xml:id="br0">
      <inkml:brushProperty name="width" value="0.0477853268384933" units="cm"/>
      <inkml:brushProperty name="height" value="0.0477853268384933" units="cm"/>
      <inkml:brushProperty name="color" value="#00bff3"/>
      <inkml:brushProperty name="ignorePressure" value="0"/>
    </inkml:brush>
  </inkml:definitions>
  <inkml:trace contextRef="#ctx0" brushRef="#br0">98800.000 52650.000 460,'-49.000'0.000'3,"4.000"0.000"5,3.000 0.000 6,3.000 0.000 5,-2.000 4.000 7,-6.000 10.000 6,-6.000 10.000 6,-6.000 9.000 7,-1.000 7.000 2,7.000 7.000-2,6.000 6.000-3,7.000 7.000-3,4.000 2.000-3,3.000 1.000-6,3.000-1.000-4,4.000 1.000-6,4.000-1.000-4,6.000 1.000-3,7.000-1.000-1,6.000 1.000-4,6.000-3.000-1,6.000-2.000-2,7.000-3.000 0,6.000-3.000-2,7.000-6.000-2,10.000-5.000-5,10.000-7.000-4,9.000-5.000-3,6.000-9.000-5,3.000-9.000-4,3.000-10.000-4,4.000-8.000-4,-1.000-11.000-1,-3.000-8.000-1,-3.000-10.000 1,-2.000-9.000 0,-5.000-9.000 2,-2.000-5.000 5,-3.000-7.000 4,-3.000-5.000 5,-9.000-4.000 3,-11.000 0.000 3,-14.000 0.000 3,-11.000 0.000 3,-11.000 1.000 2,-5.000 4.000 2,-7.000 3.000 1,-5.000 3.000 2,-8.000 6.000 0,-5.000 9.000 0,-7.000 10.000-1,-5.000 10.000 0,-6.000 7.000-5,-3.000 6.000-7,-3.000 7.000-9,-2.000 6.000-7,0.000 4.000-8,7.000 4.000-5,6.000 3.000-7,7.000 3.000-5</inkml:trace>
</inkml:ink>
</file>

<file path=ppt/ink/ink1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2"/>
    </inkml:context>
    <inkml:brush xml:id="br0">
      <inkml:brushProperty name="width" value="0.046803493052721" units="cm"/>
      <inkml:brushProperty name="height" value="0.046803493052721" units="cm"/>
      <inkml:brushProperty name="color" value="#00bff3"/>
      <inkml:brushProperty name="ignorePressure" value="0"/>
    </inkml:brush>
  </inkml:definitions>
  <inkml:trace contextRef="#ctx0" brushRef="#br0">100700.000 53250.000 470,'26.000'-18.000'124,"4.000"17.000"-27,3.000 15.000-29,3.000 16.000-29,-8.000 4.000-21,-19.000-6.000-15,-18.000-6.000-15,-19.000-6.000-16,-7.000-9.000-4,7.000-8.000 7,6.000-10.000 6,7.000-9.000 7,-1.000-2.000-1,-6.000 6.000-11,-6.000 7.000-9,-6.000 6.000-11,5.000 1.000 9,20.000-3.000 28,18.000-3.000 26,20.000-2.000 28,8.000-1.000 8,1.000 3.000-11,-1.000 3.000-11,1.000 4.000-10,-1.000 1.000-9,1.000 0.000-3,-1.000 0.000-5,1.000 0.000-4,-13.000 1.000-4,-25.000 4.000-4,-25.000 3.000-3,-25.000 3.000-5,-13.000 1.000-1,1.000 1.000 1,-1.000-1.000-1,1.000 1.000 2,1.000-3.000 1,3.000-2.000 4,3.000-3.000 2,4.000-3.000 4,4.000-4.000 4,6.000-3.000 7,7.000-3.000 6,6.000-2.000 7,10.000-3.000 3,17.000 1.000-2,15.000-1.000 1,16.000 1.000-2,13.000 1.000-1,14.000 3.000 0,11.000 3.000-1,14.000 4.000-1,3.000 1.000-2,-2.000 0.000-1,-3.000 0.000-2,-3.000 0.000-1,-1.000 3.000-2,4.000 6.000-1,3.000 7.000-1,3.000 6.000-1,-1.000 3.000-3,-2.000 0.000-4,-3.000 0.000-5,-3.000 0.000-4,-7.000-2.000-11,-9.000-3.000-20,-10.000-3.000-19,-8.000-2.000-19</inkml:trace>
</inkml:ink>
</file>

<file path=ppt/ink/ink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6"/>
    </inkml:context>
    <inkml:brush xml:id="br0">
      <inkml:brushProperty name="width" value="0.042272049933672" units="cm"/>
      <inkml:brushProperty name="height" value="0.042272049933672" units="cm"/>
      <inkml:brushProperty name="color" value="#00bff3"/>
      <inkml:brushProperty name="ignorePressure" value="0"/>
    </inkml:brush>
  </inkml:definitions>
  <inkml:trace contextRef="#ctx0" brushRef="#br0">48100.000 16800.000 520,'92.000'0.000'91,"-16.000"0.000"-17,-15.000 0.000-17,-15.000 0.000-17,-11.000 3.000-11,-2.000 6.000-3,-3.000 7.000-4,-3.000 6.000-4,-6.000 7.000-4,-5.000 10.000-4,-7.000 10.000-6,-5.000 9.000-4,-9.000 9.000-3,-9.000 9.000-3,-10.000 10.000-2,-8.000 10.000-3,-9.000 4.000-1,-6.000 0.000 0,-6.000 0.000 0,-6.000 0.000 0,-4.000-7.000-1,1.000-11.000-1,-1.000-14.000-1,1.000-11.000-1,4.000-11.000 1,9.000-5.000 3,10.000-7.000 3,10.000-5.000 4,13.000-11.000 7,19.000-11.000 10,19.000-14.000 11,19.000-11.000 10,13.000-7.000 4,10.000 0.000-3,10.000 0.000-2,9.000 0.000-2,4.000 1.000-4,1.000 4.000-7,-1.000 3.000-5,1.000 3.000-7,-3.000 3.000-8,-2.000 3.000-10,-3.000 3.000-12,-3.000 4.000-11,-6.000 1.000-7,-5.000 0.000-1,-7.000 0.000-3,-5.000 0.000-2,-8.000 1.000-2,-5.000 4.000-1,-7.000 3.000-1,-5.000 3.000-2</inkml:trace>
</inkml:ink>
</file>

<file path=ppt/ink/ink1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4"/>
    </inkml:context>
    <inkml:brush xml:id="br0">
      <inkml:brushProperty name="width" value="0.0417399108409882" units="cm"/>
      <inkml:brushProperty name="height" value="0.0417399108409882" units="cm"/>
      <inkml:brushProperty name="color" value="#00bff3"/>
      <inkml:brushProperty name="ignorePressure" value="0"/>
    </inkml:brush>
  </inkml:definitions>
  <inkml:trace contextRef="#ctx0" brushRef="#br0">103550.000 52850.000 527,'-52.000'9.000'0,"-3.000"19.000"0,-3.000 19.000 0,-2.000 19.000 0,3.000 2.000 0,14.000-11.000 0,11.000-14.000 0,14.000-11.000 0,2.000-1.000 8,-6.000 13.000 19,-6.000 12.000 17,-6.000 13.000 18,-1.000 4.000 6,7.000-3.000-8,6.000-3.000-7,7.000-2.000-7,5.000-6.000-8,7.000-6.000-9,6.000-6.000-9,7.000-6.000-8,8.000-7.000-7,14.000-6.000-5,11.000-6.000-5,14.000-6.000-6,7.000-9.000-4,3.000-8.000-1,3.000-10.000-3,4.000-9.000-2,1.000-9.000 0,0.000-5.000 1,0.000-7.000 3,0.000-5.000 0,-4.000-8.000 2,-5.000-5.000 2,-7.000-7.000 0,-5.000-5.000 2,-9.000-3.000 1,-9.000 4.000 2,-10.000 3.000 2,-8.000 3.000 1,-9.000 4.000 2,-6.000 7.000 1,-6.000 6.000 0,-6.000 7.000 2,-7.000 7.000 0,-6.000 9.000-3,-6.000 10.000-1,-6.000 10.000-3,-6.000 4.000-2,-2.000 0.000-5,-3.000 0.000-3,-3.000 0.000-4,1.000 1.000-3,6.000 4.000-1,7.000 3.000-1,6.000 3.000 0,3.000 1.000-1,0.000 1.000 1,0.000-1.000 1,0.000 1.000 0</inkml:trace>
</inkml:ink>
</file>

<file path=ppt/ink/ink1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4"/>
    </inkml:context>
    <inkml:brush xml:id="br0">
      <inkml:brushProperty name="width" value="0.033381812274456" units="cm"/>
      <inkml:brushProperty name="height" value="0.033381812274456" units="cm"/>
      <inkml:brushProperty name="color" value="#00bff3"/>
      <inkml:brushProperty name="ignorePressure" value="0"/>
    </inkml:brush>
  </inkml:definitions>
  <inkml:trace contextRef="#ctx0" brushRef="#br0">104700.000 53350.000 659,'-58.000'0.000'10,"34.000"0.000"20,35.000 0.000 22,35.000 0.000 19,21.000 0.000 1,9.000 0.000-18,10.000 0.000-20,10.000 0.000-19,2.000 0.000-13,-3.000 0.000-5,-3.000 0.000-7,-2.000 0.000-5,-11.000 0.000-8,-15.000 0.000-7,-15.000 0.000-7,-16.000 0.000-9,-8.000 1.000-3,0.000 4.000 1,0.000 3.000 0,0.000 3.000 0</inkml:trace>
</inkml:ink>
</file>

<file path=ppt/ink/ink1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4"/>
    </inkml:context>
    <inkml:brush xml:id="br0">
      <inkml:brushProperty name="width" value="0.0436610542237759" units="cm"/>
      <inkml:brushProperty name="height" value="0.0436610542237759" units="cm"/>
      <inkml:brushProperty name="color" value="#00bff3"/>
      <inkml:brushProperty name="ignorePressure" value="0"/>
    </inkml:brush>
  </inkml:definitions>
  <inkml:trace contextRef="#ctx0" brushRef="#br0">106350.000 53000.000 503,'-47.000'-21.000'39,"6.000"10.000"-4,7.000 10.000-4,6.000 9.000-3,-1.000 7.000-2,-5.000 7.000 0,-7.000 6.000 0,-5.000 7.000 0,-4.000 4.000 0,0.000 3.000-2,0.000 3.000-1,0.000 4.000-1,3.000 2.000-1,6.000 4.000-1,7.000 3.000 0,6.000 3.000-2,6.000-2.000-1,6.000-6.000-3,7.000-6.000-2,6.000-6.000-3,6.000-6.000-1,6.000-2.000 0,7.000-3.000-1,6.000-3.000 0,10.000-6.000-4,17.000-5.000-7,15.000-7.000-8,16.000-5.000-7,7.000-6.000-4,1.000-3.000-1,-1.000-3.000 0,1.000-2.000 0,-6.000-8.000 0,-8.000-8.000 2,-10.000-10.000 0,-9.000-9.000 2,-9.000-5.000 1,-5.000 0.000 4,-7.000 0.000 3,-5.000 0.000 4,-9.000-2.000 1,-9.000-3.000 1,-10.000-3.000 1,-8.000-2.000 1,-11.000 0.000 1,-8.000 7.000 0,-10.000 6.000 0,-9.000 7.000 0,-9.000 7.000 0,-5.000 9.000-2,-7.000 10.000-2,-5.000 10.000-2,-3.000 4.000-2,4.000 0.000-1,3.000 0.000 0,3.000 0.000-1,6.000 3.000-5,9.000 6.000-6,10.000 7.000-8,10.000 6.000-7</inkml:trace>
</inkml:ink>
</file>

<file path=ppt/ink/ink1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4"/>
    </inkml:context>
    <inkml:brush xml:id="br0">
      <inkml:brushProperty name="width" value="0.0324540846049786" units="cm"/>
      <inkml:brushProperty name="height" value="0.0324540846049786" units="cm"/>
      <inkml:brushProperty name="color" value="#00bff3"/>
      <inkml:brushProperty name="ignorePressure" value="0"/>
    </inkml:brush>
  </inkml:definitions>
  <inkml:trace contextRef="#ctx0" brushRef="#br0">107150.000 53500.000 677,'46.000'0.000'0,"-5.000"0.000"0,-7.000 0.000 0,-5.000 0.000 0,0.000-2.000 8,10.000-3.000 16,10.000-3.000 16,9.000-2.000 16,4.000-1.000 4,1.000 3.000-8,-1.000 3.000-7,1.000 4.000-7</inkml:trace>
</inkml:ink>
</file>

<file path=ppt/ink/ink1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5"/>
    </inkml:context>
    <inkml:brush xml:id="br0">
      <inkml:brushProperty name="width" value="0.0548473112285137" units="cm"/>
      <inkml:brushProperty name="height" value="0.0548473112285137" units="cm"/>
      <inkml:brushProperty name="color" value="#00bff3"/>
      <inkml:brushProperty name="ignorePressure" value="0"/>
    </inkml:brush>
  </inkml:definitions>
  <inkml:trace contextRef="#ctx0" brushRef="#br0">103650.000 51950.000 401,'-54.000'-44.000'0,"-5.000"13.000"0,-7.000 12.000 0,-5.000 13.000 0,-6.000 6.000 5,-3.000 0.000 10,-3.000 0.000 11,-2.000 0.000 10,-1.000 3.000 1,3.000 6.000-8,3.000 7.000-8,4.000 6.000-7,5.000 1.000-4,10.000-3.000-2,10.000-3.000 0,9.000-2.000-1,10.000 2.000 3,14.000 9.000 5,11.000 10.000 5,14.000 10.000 5,3.000 7.000 2,-2.000 6.000-2,-3.000 7.000-2,-3.000 6.000-3,-6.000 7.000-1,-5.000 10.000-1,-7.000 10.000-1,-5.000 9.000 0,-6.000 4.000-1,-3.000 1.000-1,-3.000-1.000-2,-2.000 1.000-1,-3.000-1.000 0,1.000 1.000-2,-1.000-1.000 0,1.000 1.000-1,1.000 2.000 0,3.000 7.000 0,3.000 6.000 1,4.000 7.000 0,4.000 2.000-2,6.000 1.000-5,7.000-1.000-3,6.000 1.000-4,6.000-4.000-4,6.000-6.000-6,7.000-6.000-4,6.000-6.000-5,4.000-9.000-5,4.000-8.000-5,3.000-10.000-4,3.000-9.000-5,1.000-13.000-3,1.000-16.000-3,-1.000-15.000-3,1.000-15.000-2</inkml:trace>
</inkml:ink>
</file>

<file path=ppt/ink/ink1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6"/>
    </inkml:context>
    <inkml:brush xml:id="br0">
      <inkml:brushProperty name="width" value="0.0248623881489038" units="cm"/>
      <inkml:brushProperty name="height" value="0.0248623881489038" units="cm"/>
      <inkml:brushProperty name="color" value="#00bff3"/>
      <inkml:brushProperty name="ignorePressure" value="0"/>
    </inkml:brush>
  </inkml:definitions>
  <inkml:trace contextRef="#ctx0" brushRef="#br0">102150.000 53500.000 884,'-69.000'0.000'-1,"13.000"0.000"-2,12.000 0.000-2,13.000 0.000-3,23.000-2.000 7,34.000-3.000 14,35.000-3.000 15,35.000-2.000 14,25.000-1.000-5,20.000 3.000-24,18.000 3.000-24,20.000 4.000-24,-1.000 1.000-9,-19.000 0.000 6,-18.000 0.000 7,-19.000 0.000 6,-18.000 1.000 4,-15.000 4.000 0,-15.000 3.000 0,-16.000 3.000 1</inkml:trace>
</inkml:ink>
</file>

<file path=ppt/ink/ink1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8"/>
    </inkml:context>
    <inkml:brush xml:id="br0">
      <inkml:brushProperty name="width" value="0.0434299781918526" units="cm"/>
      <inkml:brushProperty name="height" value="0.0434299781918526" units="cm"/>
      <inkml:brushProperty name="color" value="#00bff3"/>
      <inkml:brushProperty name="ignorePressure" value="0"/>
    </inkml:brush>
  </inkml:definitions>
  <inkml:trace contextRef="#ctx0" brushRef="#br0">100550.000 52250.000 506,'-21.000'-19.000'22,"10.000"13.000"17,10.000 12.000 17,9.000 13.000 16,2.000 10.000 2,-2.000 10.000-13,-3.000 10.000-14,-3.000 9.000-14,-4.000 15.000-8,-3.000 22.000-3,-3.000 22.000-3,-2.000 23.000-3,-3.000 6.000-9,1.000-5.000-12,-1.000-7.000-14,1.000-5.000-14,1.000-6.000-6,3.000-3.000 2,3.000-3.000 0,4.000-2.000 2</inkml:trace>
</inkml:ink>
</file>

<file path=ppt/ink/ink1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49"/>
    </inkml:context>
    <inkml:brush xml:id="br0">
      <inkml:brushProperty name="width" value="0.0332630202174187" units="cm"/>
      <inkml:brushProperty name="height" value="0.0332630202174187" units="cm"/>
      <inkml:brushProperty name="color" value="#00bff3"/>
      <inkml:brushProperty name="ignorePressure" value="0"/>
    </inkml:brush>
  </inkml:definitions>
  <inkml:trace contextRef="#ctx0" brushRef="#br0">99350.000 53350.000 661,'-54.000'-47.000'61,"45.000"6.000"-5,43.000 7.000-5,45.000 6.000-5,27.000 6.000-7,13.000 6.000-6,12.000 7.000-8,13.000 6.000-7,6.000 4.000-9,0.000 4.000-9,0.000 3.000-9,0.000 3.000-9,-5.000-1.000-10,-9.000-2.000-9,-10.000-3.000-9,-8.000-3.000-9,-17.000-1.000 0,-21.000 4.000 8,-22.000 3.000 8,-22.000 3.000 8</inkml:trace>
</inkml:ink>
</file>

<file path=ppt/ink/ink1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51"/>
    </inkml:context>
    <inkml:brush xml:id="br0">
      <inkml:brushProperty name="width" value="0.0420640558004379" units="cm"/>
      <inkml:brushProperty name="height" value="0.0420640558004379" units="cm"/>
      <inkml:brushProperty name="color" value="#00bff3"/>
      <inkml:brushProperty name="ignorePressure" value="0"/>
    </inkml:brush>
  </inkml:definitions>
  <inkml:trace contextRef="#ctx0" brushRef="#br0">77700.000 55150.000 523,'-52.000'0.000'3,"-3.000"0.000"7,-3.000 0.000 6,-2.000 0.000 8,14.000-4.000 6,35.000-5.000 8,35.000-7.000 6,34.000-5.000 8,24.000-4.000 0,17.000 0.000-8,15.000 0.000-8,16.000 0.000-8,5.000 3.000-5,-2.000 6.000-2,-3.000 7.000-1,-3.000 6.000-3,-7.000 3.000-5,-9.000 0.000-5,-10.000 0.000-8,-8.000 0.000-6,-9.000 3.000-6,-6.000 6.000-7,-6.000 7.000-7,-6.000 6.000-6,-10.000 4.000-6,-12.000 4.000-2,-13.000 3.000-2,-12.000 3.000-4,-12.000 4.000 0,-8.000 7.000 3,-10.000 6.000 1,-9.000 7.000 3,-5.000-3.000 3,0.000-8.000 7,0.000-10.000 5,0.000-9.000 6</inkml:trace>
</inkml:ink>
</file>

<file path=ppt/ink/ink1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51"/>
    </inkml:context>
    <inkml:brush xml:id="br0">
      <inkml:brushProperty name="width" value="0.0379336178302765" units="cm"/>
      <inkml:brushProperty name="height" value="0.0379336178302765" units="cm"/>
      <inkml:brushProperty name="color" value="#00bff3"/>
      <inkml:brushProperty name="ignorePressure" value="0"/>
    </inkml:brush>
  </inkml:definitions>
  <inkml:trace contextRef="#ctx0" brushRef="#br0">77850.000 56000.000 579,'-27.000'21.000'0,"-3.000"-5.000"0,-3.000-7.000 0,-2.000-5.000 0,-3.000-4.000 2,1.000 0.000 4,-1.000 0.000 4,1.000 0.000 3,7.000 0.000 9,16.000 0.000 10,15.000 0.000 12,17.000 0.000 11,16.000 0.000 2,19.000 0.000-8,19.000 0.000-9,19.000 0.000-8,16.000 0.000-8,17.000 0.000-6,15.000 0.000-7,16.000 0.000-6,4.000 0.000-4,-6.000 0.000-4,-6.000 0.000-1,-6.000 0.000-4,-9.000 1.000 0,-8.000 4.000 1,-10.000 3.000 0,-9.000 3.000 1,-12.000 3.000-9,-11.000 3.000-17,-14.000 3.000-18,-11.000 4.000-18</inkml:trace>
</inkml:ink>
</file>

<file path=ppt/ink/ink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46"/>
    </inkml:context>
    <inkml:brush xml:id="br0">
      <inkml:brushProperty name="width" value="0.0381902493536472" units="cm"/>
      <inkml:brushProperty name="height" value="0.0381902493536472" units="cm"/>
      <inkml:brushProperty name="color" value="#f2395b"/>
      <inkml:brushProperty name="ignorePressure" value="0"/>
    </inkml:brush>
  </inkml:definitions>
  <inkml:trace contextRef="#ctx0" brushRef="#br0">75850.000 4150.000 576,'70.000'-47.000'51,"-9.000"6.000"-6,-10.000 7.000-9,-8.000 6.000-7,-6.000 4.000-2,1.000 4.000 4,-1.000 3.000 4,1.000 3.000 4,-1.000 3.000-1,1.000 3.000-5,-1.000 3.000-7,1.000 4.000-6,-4.000 8.000-8,-6.000 17.000-11,-6.000 15.000-10,-6.000 16.000-11,-7.000 5.000-5,-6.000-2.000 2,-6.000-3.000 3,-6.000-3.000 1,-6.000-2.000 2,-2.000 0.000 0,-3.000 0.000 2,-3.000 0.000 0,-1.000-4.000 2,4.000-5.000 6,3.000-7.000 3,3.000-5.000 6,7.000-6.000 2,14.000-3.000 3,11.000-3.000 1,14.000-2.000 3,8.000-6.000-3,7.000-6.000-10,6.000-6.000-8,7.000-6.000-9,4.000-7.000-4,3.000-6.000 1,3.000-6.000 3,4.000-6.000 1,-6.000-2.000-4,-11.000 3.000-8,-14.000 3.000-7,-11.000 4.000-9</inkml:trace>
</inkml:ink>
</file>

<file path=ppt/ink/ink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6"/>
    </inkml:context>
    <inkml:brush xml:id="br0">
      <inkml:brushProperty name="width" value="0.0413726158440113" units="cm"/>
      <inkml:brushProperty name="height" value="0.0413726158440113" units="cm"/>
      <inkml:brushProperty name="color" value="#00bff3"/>
      <inkml:brushProperty name="ignorePressure" value="0"/>
    </inkml:brush>
  </inkml:definitions>
  <inkml:trace contextRef="#ctx0" brushRef="#br0">50250.000 16950.000 531,'-57.000'-24.000'57,"39.000"4.000"2,36.000 3.000 1,39.000 3.000 2,24.000 1.000-4,13.000 1.000-9,12.000-1.000-10,13.000 1.000-8,2.000-1.000-8,-5.000 1.000-7,-7.000-1.000-6,-5.000 1.000-6,0.000 1.000-7,10.000 3.000-8,10.000 3.000-8,9.000 4.000-9,-7.000 1.000-6,-21.000 0.000-5,-22.000 0.000-6,-22.000 0.000-4,-15.000 1.000-3,-5.000 4.000-1,-7.000 3.000 1,-5.000 3.000-1</inkml:trace>
</inkml:ink>
</file>

<file path=ppt/ink/ink1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51"/>
    </inkml:context>
    <inkml:brush xml:id="br0">
      <inkml:brushProperty name="width" value="0.0424177795648575" units="cm"/>
      <inkml:brushProperty name="height" value="0.0424177795648575" units="cm"/>
      <inkml:brushProperty name="color" value="#00bff3"/>
      <inkml:brushProperty name="ignorePressure" value="0"/>
    </inkml:brush>
  </inkml:definitions>
  <inkml:trace contextRef="#ctx0" brushRef="#br0">81550.000 55800.000 518,'7.000'-46.000'10,"17.000"10.000"18,15.000 10.000 19,16.000 9.000 20,13.000 4.000 3,14.000 1.000-11,11.000-1.000-11,14.000 1.000-11,7.000 2.000-7,3.000 7.000-4,3.000 6.000-4,4.000 7.000-3,-1.000 2.000-6,-3.000 1.000-8,-3.000-1.000-7,-2.000 1.000-7,-5.000-3.000-9,-2.000-2.000-9,-3.000-3.000-9,-3.000-3.000-8,-10.000-2.000-5,-16.000 0.000 0,-15.000 0.000 0,-15.000 0.000 0</inkml:trace>
</inkml:ink>
</file>

<file path=ppt/ink/ink1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52"/>
    </inkml:context>
    <inkml:brush xml:id="br0">
      <inkml:brushProperty name="width" value="0.0411524847149849" units="cm"/>
      <inkml:brushProperty name="height" value="0.0411524847149849" units="cm"/>
      <inkml:brushProperty name="color" value="#00bff3"/>
      <inkml:brushProperty name="ignorePressure" value="0"/>
    </inkml:brush>
  </inkml:definitions>
  <inkml:trace contextRef="#ctx0" brushRef="#br0">84150.000 54850.000 534,'23.000'-46.000'0,"-3.000"10.000"0,-3.000 10.000 0,-2.000 9.000 0,2.000 6.000 6,9.000 3.000 10,10.000 3.000 11,10.000 4.000 11,0.000 1.000 2,-5.000 0.000-7,-7.000 0.000-8,-5.000 0.000-6,5.000 6.000-2,19.000 13.000 6,19.000 12.000 4,19.000 13.000 5,2.000 7.000 0,-11.000 4.000-7,-14.000 3.000-7,-11.000 3.000-7,-15.000 4.000-4,-16.000 7.000-5,-15.000 6.000-4,-15.000 7.000-5,-21.000 5.000-1,-25.000 7.000-1,-25.000 6.000 0,-25.000 7.000 0,-15.000-1.000-2,-2.000-6.000 0,-3.000-6.000-1,-3.000-6.000-2,2.000-10.000 2,10.000-12.000 4,10.000-13.000 5,9.000-12.000 4,10.000-10.000 4,14.000-6.000 6,11.000-6.000 5,14.000-6.000 5,28.000-4.000 3,48.000 1.000-1,47.000-1.000 1,47.000 1.000-1,21.000-3.000-4,-3.000-2.000-8,-3.000-3.000-6,-2.000-3.000-9,-3.000-6.000-10,1.000-5.000-14,-1.000-7.000-13,1.000-5.000-14,-10.000-3.000-4,-19.000 4.000 9,-18.000 3.000 7,-19.000 3.000 8,-13.000-1.000 3,-6.000-2.000-2,-6.000-3.000-4,-6.000-3.000-1</inkml:trace>
</inkml:ink>
</file>

<file path=ppt/ink/ink1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52"/>
    </inkml:context>
    <inkml:brush xml:id="br0">
      <inkml:brushProperty name="width" value="0.055692296475172" units="cm"/>
      <inkml:brushProperty name="height" value="0.055692296475172" units="cm"/>
      <inkml:brushProperty name="color" value="#00bff3"/>
      <inkml:brushProperty name="ignorePressure" value="0"/>
    </inkml:brush>
  </inkml:definitions>
  <inkml:trace contextRef="#ctx0" brushRef="#br0">86450.000 55250.000 395,'-46.000'-46.000'7,"10.000"10.000"16,10.000 10.000 15,9.000 9.000 16,2.000 20.000 7,-2.000 31.000 0,-3.000 32.000 0,-3.000 31.000 1,-6.000 15.000-7,-5.000 1.000-9,-7.000-1.000-11,-5.000 1.000-9,-3.000-1.000-7,4.000 1.000-2,3.000-1.000-2,3.000 1.000-2,3.000-1.000-4,3.000 1.000-6,3.000-1.000-7,4.000 1.000-6,2.000-1.000-9,4.000 1.000-9,3.000-1.000-11,3.000 1.000-10,3.000-7.000-5,3.000-12.000 1,3.000-13.000-1,4.000-12.000 1</inkml:trace>
</inkml:ink>
</file>

<file path=ppt/ink/ink1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52"/>
    </inkml:context>
    <inkml:brush xml:id="br0">
      <inkml:brushProperty name="width" value="0.0578163042664528" units="cm"/>
      <inkml:brushProperty name="height" value="0.0578163042664528" units="cm"/>
      <inkml:brushProperty name="color" value="#00bff3"/>
      <inkml:brushProperty name="ignorePressure" value="0"/>
    </inkml:brush>
  </inkml:definitions>
  <inkml:trace contextRef="#ctx0" brushRef="#br0">87800.000 55250.000 380,'0.000'-69.000'6,"0.000"13.000"12,0.000 12.000 12,0.000 13.000 12,-10.000 21.000 9,-18.000 32.000 8,-19.000 31.000 6,-18.000 32.000 8,-10.000 18.000-4,0.000 6.000-13,0.000 7.000-15,0.000 6.000-14,0.000-1.000-8,0.000-5.000-2,0.000-7.000-4,0.000-5.000-1,4.000-9.000-4,10.000-9.000-1,10.000-10.000-3,9.000-8.000-2,21.000-9.000-2,35.000-6.000-3,35.000-6.000-2,34.000-6.000-4,21.000-9.000-2,10.000-8.000-5,10.000-10.000-3,9.000-9.000-4,1.000-7.000-3,-6.000-3.000-1,-6.000-3.000-1,-6.000-2.000-2,-12.000-1.000-1,-15.000 3.000 0,-15.000 3.000-1,-16.000 4.000 0</inkml:trace>
</inkml:ink>
</file>

<file path=ppt/ink/ink1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52"/>
    </inkml:context>
    <inkml:brush xml:id="br0">
      <inkml:brushProperty name="width" value="0.0647692829370499" units="cm"/>
      <inkml:brushProperty name="height" value="0.0647692829370499" units="cm"/>
      <inkml:brushProperty name="color" value="#00bff3"/>
      <inkml:brushProperty name="ignorePressure" value="0"/>
    </inkml:brush>
  </inkml:definitions>
  <inkml:trace contextRef="#ctx0" brushRef="#br0">88400.000 55450.000 339,'-69.000'-91.000'0,"13.000"19.000"0,12.000 19.000 0,13.000 19.000 0,6.000 9.000 7,0.000 0.000 14,0.000 0.000 14,0.000 0.000 13,1.000 12.000 11,4.000 26.000 5,3.000 24.000 6,3.000 26.000 6,-1.000 24.000-4,-2.000 26.000-12,-3.000 24.000-14,-3.000 26.000-13,-9.000 24.000-9,-11.000 26.000-5,-14.000 24.000-5,-11.000 26.000-5,-11.000 35.000-5,-5.000 47.000-9,-7.000 47.000-8,-5.000 48.000-7,3.000-12.000-9,17.000-69.000-13,15.000-68.000-11,16.000-69.000-11,10.000-43.000-7,7.000-15.000-1,6.000-15.000-1,7.000-16.000-2</inkml:trace>
</inkml:ink>
</file>

<file path=ppt/ink/ink1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59"/>
    </inkml:context>
    <inkml:brush xml:id="br0">
      <inkml:brushProperty name="width" value="0.0385204330086708" units="cm"/>
      <inkml:brushProperty name="height" value="0.0385204330086708" units="cm"/>
      <inkml:brushProperty name="color" value="#00bff3"/>
      <inkml:brushProperty name="ignorePressure" value="0"/>
    </inkml:brush>
  </inkml:definitions>
  <inkml:trace contextRef="#ctx0" brushRef="#br0">67400.000 56500.000 571,'-69.000'68.000'132,"13.000"-11.000"-32,12.000-14.000-34,13.000-11.000-32,-12.000 21.000-18,-33.000 56.000 0,-35.000 57.000-1,-34.000 56.000-1,-13.000 18.000-2,9.000-18.000-2,10.000-19.000-3,10.000-18.000-2,0.000-6.000-4,-5.000 10.000-1,-7.000 10.000-4,-5.000 9.000-3,6.000-5.000-3,23.000-19.000-6,22.000-18.000-4,22.000-19.000-6,16.000-21.000-1,14.000-21.000 1,11.000-22.000 1,14.000-22.000 2,13.000-24.000-2,16.000-24.000-7,15.000-26.000-6,17.000-24.000-6,3.000-17.000 0,-5.000-5.000 4,-7.000-7.000 6,-5.000-5.000 4,-4.000-3.000 6,0.000 4.000 4,0.000 3.000 5,0.000 3.000 4</inkml:trace>
</inkml:ink>
</file>

<file path=ppt/ink/ink1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4:59"/>
    </inkml:context>
    <inkml:brush xml:id="br0">
      <inkml:brushProperty name="width" value="0.0403481349349022" units="cm"/>
      <inkml:brushProperty name="height" value="0.0403481349349022" units="cm"/>
      <inkml:brushProperty name="color" value="#00bff3"/>
      <inkml:brushProperty name="ignorePressure" value="0"/>
    </inkml:brush>
  </inkml:definitions>
  <inkml:trace contextRef="#ctx0" brushRef="#br0">65550.000 57700.000 545,'0.000'-47.000'0,"0.000"6.000"0,0.000 7.000 0,0.000 6.000 0,-4.000-1.000 0,-5.000-5.000 0,-7.000-7.000 1,-5.000-5.000 0,-3.000-4.000 3,4.000 0.000 4,3.000 0.000 3,3.000 0.000 6,1.000 1.000 1,1.000 4.000 0,-1.000 3.000-1,1.000 3.000 1,5.000 10.000 2,14.000 20.000 7,11.000 18.000 7,14.000 20.000 6,8.000 21.000 1,7.000 25.000-4,6.000 25.000-4,7.000 25.000-5,2.000 15.000-3,1.000 7.000-6,-1.000 6.000-3,1.000 7.000-6,2.000 4.000-3,7.000 3.000-3,6.000 3.000-4,7.000 4.000-2,0.000 2.000-7,-2.000 4.000-13,-3.000 3.000-11,-3.000 3.000-13,-9.000-16.000-1,-11.000-34.000 9,-14.000-35.000 9,-11.000-33.000 8,-9.000-18.000 0,-3.000 0.000-12,-3.000 0.000-11,-2.000 0.000-12</inkml:trace>
</inkml:ink>
</file>

<file path=ppt/ink/ink1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5:00"/>
    </inkml:context>
    <inkml:brush xml:id="br0">
      <inkml:brushProperty name="width" value="0.0383558236062527" units="cm"/>
      <inkml:brushProperty name="height" value="0.0383558236062527" units="cm"/>
      <inkml:brushProperty name="color" value="#00bff3"/>
      <inkml:brushProperty name="ignorePressure" value="0"/>
    </inkml:brush>
  </inkml:definitions>
  <inkml:trace contextRef="#ctx0" brushRef="#br0">68000.000 57950.000 573,'-68.000'-4.000'0,"17.000"-5.000"0,15.000-7.000 0,16.000-5.000 0,13.000-3.000 10,14.000 4.000 18,11.000 3.000 19,14.000 3.000 19,11.000 3.000 4,14.000 3.000-13,11.000 3.000-11,14.000 4.000-13,8.000-1.000-8,7.000-3.000-6,6.000-3.000-5,7.000-2.000-5,2.000-1.000-7,1.000 3.000-4,-1.000 3.000-7,1.000 4.000-5,-7.000 1.000-5,-12.000 0.000-5,-13.000 0.000-4,-12.000 0.000-5,-13.000 3.000-6,-12.000 6.000-5,-13.000 7.000-6,-12.000 6.000-6,-10.000 3.000 1,-6.000 0.000 8,-6.000 0.000 9,-6.000 0.000 8</inkml:trace>
</inkml:ink>
</file>

<file path=ppt/ink/ink1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5:00"/>
    </inkml:context>
    <inkml:brush xml:id="br0">
      <inkml:brushProperty name="width" value="0.0389425791800022" units="cm"/>
      <inkml:brushProperty name="height" value="0.0389425791800022" units="cm"/>
      <inkml:brushProperty name="color" value="#00bff3"/>
      <inkml:brushProperty name="ignorePressure" value="0"/>
    </inkml:brush>
  </inkml:definitions>
  <inkml:trace contextRef="#ctx0" brushRef="#br0">68100.000 58600.000 564,'-127.000'-2.000'38,"47.000"-3.000"6,47.000-3.000 9,48.000-2.000 7,30.000-3.000-1,16.000 1.000-11,15.000-1.000-10,17.000 1.000-11,13.000 1.000-6,13.000 3.000-4,12.000 3.000-3,13.000 4.000-3,6.000 2.000-5,0.000 4.000-9,0.000 3.000-8,0.000 3.000-8,-4.000 1.000-8,-5.000 1.000-9,-7.000-1.000-9,-5.000 1.000-9,-17.000-3.000-2,-24.000-2.000 7,-26.000-3.000 6,-24.000-3.000 7,-13.000-1.000 3,0.000 4.000 3,0.000 3.000 2,0.000 3.000 2</inkml:trace>
</inkml:ink>
</file>

<file path=ppt/ink/ink1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5:01"/>
    </inkml:context>
    <inkml:brush xml:id="br0">
      <inkml:brushProperty name="width" value="0.0393119677901268" units="cm"/>
      <inkml:brushProperty name="height" value="0.0393119677901268" units="cm"/>
      <inkml:brushProperty name="color" value="#00bff3"/>
      <inkml:brushProperty name="ignorePressure" value="0"/>
    </inkml:brush>
  </inkml:definitions>
  <inkml:trace contextRef="#ctx0" brushRef="#br0">72000.000 57400.000 559,'-52.000'-33.000'10,"-3.000"34.000"18,-3.000 35.000 20,-2.000 35.000 19,2.000 18.000 3,9.000 3.000-12,10.000 3.000-12,10.000 4.000-12,7.000-1.000-8,6.000-3.000-4,7.000-3.000-5,6.000-2.000-4,7.000-9.000-11,10.000-12.000-18,10.000-13.000-16,9.000-12.000-18,4.000-18.000-9,1.000-21.000-3,-1.000-22.000-2,1.000-22.000-3,-4.000-10.000 6,-6.000 4.000 11,-6.000 3.000 14,-6.000 3.000 11</inkml:trace>
</inkml:ink>
</file>

<file path=ppt/ink/ink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7"/>
    </inkml:context>
    <inkml:brush xml:id="br0">
      <inkml:brushProperty name="width" value="0.0460995621979237" units="cm"/>
      <inkml:brushProperty name="height" value="0.0460995621979237" units="cm"/>
      <inkml:brushProperty name="color" value="#00bff3"/>
      <inkml:brushProperty name="ignorePressure" value="0"/>
    </inkml:brush>
  </inkml:definitions>
  <inkml:trace contextRef="#ctx0" brushRef="#br0">51350.000 15700.000 477,'-44.000'-15.000'55,"13.000"23.000"10,12.000 22.000 9,13.000 22.000 9,6.000 19.000-4,0.000 20.000-15,0.000 18.000-16,0.000 20.000-16,-2.000 17.000-14,-3.000 20.000-13,-3.000 18.000-13,-2.000 20.000-13,-3.000 6.000-10,1.000-2.000-8,-1.000-3.000-7,1.000-3.000-7,1.000-23.000-1,3.000-40.000 7,3.000-40.000 8,4.000-41.000 8,1.000-21.000 1,0.000 1.000-4,0.000-1.000-3,0.000 1.000-4</inkml:trace>
</inkml:ink>
</file>

<file path=ppt/ink/ink1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5:01"/>
    </inkml:context>
    <inkml:brush xml:id="br0">
      <inkml:brushProperty name="width" value="0.0414871200919151" units="cm"/>
      <inkml:brushProperty name="height" value="0.0414871200919151" units="cm"/>
      <inkml:brushProperty name="color" value="#00bff3"/>
      <inkml:brushProperty name="ignorePressure" value="0"/>
    </inkml:brush>
  </inkml:definitions>
  <inkml:trace contextRef="#ctx0" brushRef="#br0">71050.000 58250.000 530,'-69.000'0.000'0,"13.000"0.000"0,12.000 0.000 0,13.000 0.000 0,2.000-2.000 4,-5.000-3.000 7,-7.000-3.000 8,-5.000-2.000 8,2.000-5.000 6,13.000-2.000 4,12.000-3.000 5,13.000-3.000 4,12.000-4.000-1,13.000-3.000-6,12.000-3.000-6,13.000-2.000-5,12.000-3.000-6,13.000 1.000-3,12.000-1.000-4,13.000 1.000-3,10.000-1.000-2,10.000 1.000-1,10.000-1.000-1,9.000 1.000 0,1.000 2.000-6,-6.000 7.000-9,-6.000 6.000-10,-6.000 7.000-10,-10.000 4.000-7,-12.000 3.000-4,-13.000 3.000-4,-12.000 4.000-5,-13.000 4.000-2,-12.000 6.000-3,-13.000 7.000-2,-12.000 6.000-3</inkml:trace>
</inkml:ink>
</file>

<file path=ppt/ink/ink1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5:02"/>
    </inkml:context>
    <inkml:brush xml:id="br0">
      <inkml:brushProperty name="width" value="0.0412919372320175" units="cm"/>
      <inkml:brushProperty name="height" value="0.0412919372320175" units="cm"/>
      <inkml:brushProperty name="color" value="#00bff3"/>
      <inkml:brushProperty name="ignorePressure" value="0"/>
    </inkml:brush>
  </inkml:definitions>
  <inkml:trace contextRef="#ctx0" brushRef="#br0">72200.000 56600.000 532,'-24.000'-24.000'0,"4.000"4.000"0,3.000 3.000 0,3.000 3.000 0,3.000 6.000 10,3.000 9.000 21,3.000 10.000 20,4.000 10.000 20,2.000 13.000 4,4.000 19.000-13,3.000 19.000-13,3.000 19.000-14,-1.000 16.000-9,-2.000 17.000-4,-3.000 15.000-6,-3.000 16.000-5,-6.000 13.000-5,-5.000 14.000-4,-7.000 11.000-3,-5.000 14.000-4,-9.000 8.000-5,-9.000 7.000-8,-10.000 6.000-8,-8.000 7.000-6,2.000-14.000-7,16.000-30.000-5,15.000-32.000-5,17.000-30.000-7,7.000-25.000 1,0.000-15.000 3,0.000-15.000 6,0.000-16.000 3</inkml:trace>
</inkml:ink>
</file>

<file path=ppt/ink/ink1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5:02"/>
    </inkml:context>
    <inkml:brush xml:id="br0">
      <inkml:brushProperty name="width" value="0.0408496670424938" units="cm"/>
      <inkml:brushProperty name="height" value="0.0408496670424938" units="cm"/>
      <inkml:brushProperty name="color" value="#00bff3"/>
      <inkml:brushProperty name="ignorePressure" value="0"/>
    </inkml:brush>
  </inkml:definitions>
  <inkml:trace contextRef="#ctx0" brushRef="#br0">73050.000 56800.000 538,'29.000'-69.000'3,"10.000"13.000"5,10.000 12.000 5,9.000 13.000 6,-1.000 9.000 3,-8.000 6.000 2,-10.000 7.000 1,-9.000 6.000 2,-2.000 4.000 1,6.000 4.000 0,7.000 3.000 0,6.000 3.000 1,-1.000 7.000-3,-5.000 14.000-6,-7.000 11.000-5,-5.000 14.000-6,-12.000 11.000-4,-16.000 14.000-1,-15.000 11.000-2,-15.000 14.000 0,-15.000 7.000-2,-12.000 3.000 0,-13.000 3.000 1,-12.000 4.000 0,-2.000-9.000-2,9.000-18.000-2,10.000-19.000-3,10.000-18.000-2,13.000-15.000 0,19.000-9.000 4,19.000-10.000 2,19.000-8.000 3,15.000-8.000 3,13.000-2.000 1,12.000-3.000 2,13.000-3.000 1,4.000-1.000 1,-3.000 4.000 0,-3.000 3.000 0,-2.000 3.000 0,-8.000 6.000-1,-8.000 9.000-1,-10.000 10.000 0,-9.000 10.000-1,-12.000 7.000-1,-11.000 6.000 2,-14.000 7.000-1,-11.000 6.000 2,-14.000 6.000 0,-11.000 6.000-1,-14.000 7.000-1,-11.000 6.000-1,-9.000 1.000 0,-3.000-3.000-1,-3.000-3.000-1,-2.000-2.000-2,0.000-6.000-4,7.000-6.000-10,6.000-6.000-9,7.000-6.000-10,18.000-21.000-9,31.000-34.000-10,32.000-35.000-11,31.000-33.000-10,10.000-15.000 2,-8.000 6.000 11,-10.000 7.000 12,-9.000 6.000 13</inkml:trace>
</inkml:ink>
</file>

<file path=ppt/ink/ink1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5:03"/>
    </inkml:context>
    <inkml:brush xml:id="br0">
      <inkml:brushProperty name="width" value="0.0553924031555653" units="cm"/>
      <inkml:brushProperty name="height" value="0.0553924031555653" units="cm"/>
      <inkml:brushProperty name="color" value="#00bff3"/>
      <inkml:brushProperty name="ignorePressure" value="0"/>
    </inkml:brush>
  </inkml:definitions>
  <inkml:trace contextRef="#ctx0" brushRef="#br0">75000.000 56500.000 397,'26.000'-29.000'0,"4.000"-5.000"2,3.000-7.000 2,3.000-5.000 0,-4.000-3.000 5,-8.000 4.000 6,-10.000 3.000 6,-9.000 3.000 6,-10.000 12.000 7,-9.000 22.000 7,-10.000 22.000 6,-8.000 23.000 7,-8.000 14.000-1,-2.000 10.000-8,-3.000 10.000-8,-3.000 9.000-9,-4.000 20.000-4,-3.000 31.000-2,-3.000 32.000-1,-2.000 31.000-1,2.000 10.000-2,9.000-8.000-1,10.000-10.000-3,10.000-9.000-2,7.000-10.000-1,6.000-9.000-2,7.000-10.000-3,6.000-8.000-1,6.000-14.000-3,6.000-15.000-3,7.000-15.000-3,6.000-16.000-3,9.000-15.000-5,13.000-11.000-3,12.000-14.000-4,13.000-11.000-4,4.000-14.000-2,-3.000-11.000-2,-3.000-14.000 0,-2.000-11.000-1,-5.000-17.000 2,-2.000-18.000 3,-3.000-19.000 3,-3.000-18.000 4,-9.000-10.000 3,-11.000 0.000 1,-14.000 0.000 2,-11.000 0.000 2,-12.000 1.000 1,-9.000 4.000-1,-10.000 3.000-1,-8.000 3.000 0,-17.000 9.000-1,-21.000 16.000-2,-22.000 15.000-2,-22.000 17.000-2,-11.000 16.000-2,0.000 19.000-2,0.000 19.000-2,0.000 19.000-3,9.000 7.000-1,19.000-3.000-2,19.000-3.000-2,19.000-2.000-2</inkml:trace>
</inkml:ink>
</file>

<file path=ppt/ink/ink1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5:03"/>
    </inkml:context>
    <inkml:brush xml:id="br0">
      <inkml:brushProperty name="width" value="0.0312240868806839" units="cm"/>
      <inkml:brushProperty name="height" value="0.0312240868806839" units="cm"/>
      <inkml:brushProperty name="color" value="#00bff3"/>
      <inkml:brushProperty name="ignorePressure" value="0"/>
    </inkml:brush>
  </inkml:definitions>
  <inkml:trace contextRef="#ctx0" brushRef="#br0">70650.000 58400.000 704,'-44.000'-91.000'6,"13.000"19.000"11,12.000 19.000 12,13.000 19.000 12,7.000 9.000 3,4.000 0.000-4,3.000 0.000-5,3.000 0.000-4,14.000 0.000-6,25.000 0.000-8,25.000 0.000-8,25.000 0.000-9,26.000 0.000-3,29.000 0.000 1,28.000 0.000 0,28.000 0.000 2,-1.000 3.000 0,-27.000 6.000 2,-28.000 7.000 1,-28.000 6.000 1,-21.000 1.000-13,-12.000-3.000-24,-13.000-3.000-24,-12.000-2.000-26</inkml:trace>
</inkml:ink>
</file>

<file path=ppt/ink/ink1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5:23"/>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66700.000 10250.000 999,'-2.000'-77.000'0,"-3.000"-3.000"0,-3.000-3.000 0,-2.000-2.000 0,0.000 13.000-6,7.000 31.000-12,6.000 32.000-12,7.000 31.000-12</inkml:trace>
</inkml:ink>
</file>

<file path=ppt/ink/ink1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26"/>
    </inkml:context>
    <inkml:brush xml:id="br0">
      <inkml:brushProperty name="width" value="0.0501265339553356" units="cm"/>
      <inkml:brushProperty name="height" value="0.0501265339553356" units="cm"/>
      <inkml:brushProperty name="color" value="#00bff3"/>
      <inkml:brushProperty name="ignorePressure" value="0"/>
    </inkml:brush>
  </inkml:definitions>
  <inkml:trace contextRef="#ctx0" brushRef="#br0">7550.000 6100.000 438,'-65.000'-113.000'4,"23.000"26.000"7,22.000 24.000 8,22.000 26.000 7,24.000 2.000 4,29.000-18.000 3,28.000-19.000 1,28.000-18.000 2,7.000-1.000-1,-11.000 19.000-8,-14.000 19.000-5,-11.000 19.000-7,3.000 9.000-2,23.000 0.000 0,22.000 0.000-1,22.000 0.000 2,4.000 4.000-2,-12.000 10.000-1,-13.000 10.000-1,-12.000 9.000-2,-13.000 10.000-1,-12.000 14.000 0,-13.000 11.000-1,-12.000 14.000 1,-12.000 8.000-1,-8.000 7.000 0,-10.000 6.000 0,-9.000 7.000 0,-10.000 7.000 0,-9.000 9.000-1,-10.000 10.000 0,-8.000 10.000 0,-14.000 4.000 0,-15.000 0.000-1,-15.000 0.000-1,-16.000 0.000 0,-12.000 0.000-2,-5.000 0.000-2,-7.000 0.000-3,-5.000 0.000-2,-4.000-5.000-2,0.000-9.000 0,0.000-10.000 0,0.000-8.000-1,6.000-14.000-2,13.000-15.000-4,12.000-15.000-5,13.000-16.000-4,7.000-12.000-2,4.000-5.000-3,3.000-7.000-2,3.000-5.000-2,4.000-15.000 2,7.000-22.000 2,6.000-22.000 5,7.000-21.000 2,5.000-12.000 2,7.000 1.000 0,6.000-1.000-2,7.000 1.000-1,4.000 2.000 1,3.000 7.000 2,3.000 6.000 3,4.000 7.000 1,-1.000 5.000 6,-3.000 7.000 8,-3.000 6.000 10,-2.000 7.000 8,-5.000 11.000 12,-2.000 20.000 15,-3.000 18.000 14,-3.000 20.000 15,-6.000 17.000 2,-5.000 20.000-12,-7.000 18.000-11,-5.000 20.000-11,-4.000 14.000-8,0.000 14.000-4,0.000 11.000-3,0.000 14.000-4,-2.000 22.000-4,-3.000 35.000-4,-3.000 35.000-5,-2.000 34.000-4,-5.000 20.000-4,-2.000 6.000-7,-3.000 7.000-6,-3.000 6.000-5,4.000 4.000-2,13.000 4.000 2,12.000 3.000 0,13.000 3.000 3,7.000-18.000-7,4.000-36.000-14,3.000-39.000-14,3.000-36.000-14,1.000-37.000-5,1.000-34.000 7,-1.000-35.000 5,1.000-33.000 5</inkml:trace>
</inkml:ink>
</file>

<file path=ppt/ink/ink1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27"/>
    </inkml:context>
    <inkml:brush xml:id="br0">
      <inkml:brushProperty name="width" value="0.052692573517561" units="cm"/>
      <inkml:brushProperty name="height" value="0.052692573517561" units="cm"/>
      <inkml:brushProperty name="color" value="#00bff3"/>
      <inkml:brushProperty name="ignorePressure" value="0"/>
    </inkml:brush>
  </inkml:definitions>
  <inkml:trace contextRef="#ctx0" brushRef="#br0">9800.000 8400.000 417,'0.000'-41.000'30,"0.000"19.000"13,0.000 19.000 13,0.000 19.000 11,-2.000 15.000 1,-3.000 13.000-14,-3.000 12.000-13,-2.000 13.000-13,-1.000 12.000-6,3.000 13.000 0,3.000 12.000 0,4.000 13.000 0,1.000 1.000 0,0.000-9.000-3,0.000-10.000-3,0.000-8.000-2,3.000-9.000-2,6.000-6.000-3,7.000-6.000-2,6.000-6.000-2,4.000-4.000-2,4.000 1.000-2,3.000-1.000-3,3.000 1.000 0,-2.000-3.000-3,-6.000-2.000-2,-6.000-3.000-3,-6.000-3.000-2,-15.000-7.000 0,-21.000-9.000 0,-22.000-10.000 2,-22.000-8.000 0,-15.000-8.000 0,-5.000-2.000-4,-7.000-3.000-4,-5.000-3.000-2,-4.000-9.000-6,0.000-11.000-6,0.000-14.000-6,0.000-11.000-7,9.000-4.000 0,19.000 6.000 9,19.000 7.000 7,19.000 6.000 7,9.000 3.000 1,0.000 0.000-7,0.000 0.000-8,0.000 0.000-7</inkml:trace>
</inkml:ink>
</file>

<file path=ppt/ink/ink1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27"/>
    </inkml:context>
    <inkml:brush xml:id="br0">
      <inkml:brushProperty name="width" value="0.0431126020848751" units="cm"/>
      <inkml:brushProperty name="height" value="0.0431126020848751" units="cm"/>
      <inkml:brushProperty name="color" value="#00bff3"/>
      <inkml:brushProperty name="ignorePressure" value="0"/>
    </inkml:brush>
  </inkml:definitions>
  <inkml:trace contextRef="#ctx0" brushRef="#br0">9550.000 8500.000 510,'71.000'-24.000'71,"-5.000"4.000"-6,-7.000 3.000-6,-5.000 3.000-6,0.000 1.000-7,10.000 1.000-5,10.000-1.000-6,9.000 1.000-6,6.000 1.000-3,3.000 3.000-4,3.000 3.000-2,4.000 4.000-3,-3.000 7.000-11,-5.000 13.000-19,-7.000 12.000-19,-5.000 13.000-18</inkml:trace>
</inkml:ink>
</file>

<file path=ppt/ink/ink1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27"/>
    </inkml:context>
    <inkml:brush xml:id="br0">
      <inkml:brushProperty name="width" value="0.0547924712300301" units="cm"/>
      <inkml:brushProperty name="height" value="0.0547924712300301" units="cm"/>
      <inkml:brushProperty name="color" value="#00bff3"/>
      <inkml:brushProperty name="ignorePressure" value="0"/>
    </inkml:brush>
  </inkml:definitions>
  <inkml:trace contextRef="#ctx0" brushRef="#br0">11300.000 8450.000 401,'-46.000'73.000'136,"10.000"-3.000"-27,10.000-3.000-28,9.000-2.000-28,4.000 0.000-16,1.000 7.000-5,-1.000 6.000-7,1.000 7.000-4,1.000 0.000-5,3.000-2.000 0,3.000-3.000-1,4.000-3.000-1,5.000-1.000-2,10.000 4.000-1,10.000 3.000-2,9.000 3.000-1,7.000-10.000-5,7.000-21.000-4,6.000-22.000-5,7.000-22.000-5,4.000-18.000-3,3.000-11.000 1,3.000-14.000 0,4.000-11.000 0,-1.000-15.000 1,-3.000-16.000-1,-3.000-15.000 1,-2.000-15.000 1,-11.000-7.000 0,-15.000 3.000 3,-15.000 3.000 2,-16.000 4.000 3,-10.000 4.000 1,-3.000 6.000 2,-3.000 7.000 0,-2.000 6.000 2,-9.000 7.000-1,-12.000 10.000 0,-13.000 10.000 0,-12.000 9.000-2,-16.000 7.000-5,-19.000 7.000-11,-18.000 6.000-12,-19.000 7.000-11,1.000 10.000-3,22.000 16.000 2,22.000 15.000 4,23.000 17.000 4,11.000 5.000-1,4.000-3.000-4,3.000-3.000-4,3.000-2.000-4</inkml:trace>
</inkml:ink>
</file>

<file path=ppt/ink/ink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7"/>
    </inkml:context>
    <inkml:brush xml:id="br0">
      <inkml:brushProperty name="width" value="0.044511865824461" units="cm"/>
      <inkml:brushProperty name="height" value="0.044511865824461" units="cm"/>
      <inkml:brushProperty name="color" value="#00bff3"/>
      <inkml:brushProperty name="ignorePressure" value="0"/>
    </inkml:brush>
  </inkml:definitions>
  <inkml:trace contextRef="#ctx0" brushRef="#br0">54550.000 15700.000 494,'-93.000'3.000'73,"17.000"6.000"-10,15.000 7.000-12,16.000 6.000-10,9.000 6.000-7,3.000 6.000-4,3.000 7.000-4,4.000 6.000-4,-1.000 7.000-2,-3.000 10.000-1,-3.000 10.000-2,-2.000 9.000 0,-1.000 6.000-2,3.000 3.000-2,3.000 3.000-1,4.000 4.000-2,2.000 2.000-1,4.000 4.000 0,3.000 3.000 0,3.000 3.000 1,3.000-1.000-5,3.000-2.000-5,3.000-3.000-7,4.000-3.000-6,7.000-7.000-6,13.000-9.000-3,12.000-10.000-4,13.000-8.000-4,12.000-11.000-4,13.000-8.000-6,12.000-10.000-5,13.000-9.000-5,-1.000-9.000 1,-11.000-5.000 7,-14.000-7.000 9,-11.000-5.000 7,-11.000-6.000 4,-5.000-3.000-3,-7.000-3.000-1,-5.000-2.000-3</inkml:trace>
</inkml:ink>
</file>

<file path=ppt/ink/ink1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28"/>
    </inkml:context>
    <inkml:brush xml:id="br0">
      <inkml:brushProperty name="width" value="0.0556207709014416" units="cm"/>
      <inkml:brushProperty name="height" value="0.0556207709014416" units="cm"/>
      <inkml:brushProperty name="color" value="#00bff3"/>
      <inkml:brushProperty name="ignorePressure" value="0"/>
    </inkml:brush>
  </inkml:definitions>
  <inkml:trace contextRef="#ctx0" brushRef="#br0">13500.000 6500.000 395,'75.000'-110.000'32,"0.000"32.000"-1,0.000 31.000 1,0.000 32.000 0,1.000 15.000 0,4.000 0.000-3,3.000 0.000-1,3.000 0.000-2,-7.000 4.000-3,-15.000 10.000-5,-15.000 10.000-4,-16.000 9.000-4,-16.000 9.000-3,-16.000 9.000-2,-15.000 10.000-2,-15.000 10.000-1,-17.000 8.000-2,-15.000 10.000-1,-15.000 10.000-1,-16.000 9.000-2,-7.000-1.000-2,4.000-8.000-3,3.000-10.000-2,3.000-9.000-3,6.000-10.000 0,9.000-9.000 0,10.000-10.000 2,10.000-8.000 2,7.000-9.000 3,6.000-6.000 8,7.000-6.000 8,6.000-6.000 7,7.000 4.000 7,10.000 16.000 7,10.000 15.000 7,9.000 17.000 7,2.000 7.000 0,-2.000 0.000-7,-3.000 0.000-7,-3.000 0.000-6,-4.000 4.000-4,-3.000 10.000-2,-3.000 10.000-2,-2.000 9.000-2,-5.000 6.000-3,-2.000 3.000-3,-3.000 3.000-6,-3.000 4.000-3,-1.000-4.000-5,4.000-9.000-5,3.000-10.000-5,3.000-8.000-6,9.000-31.000-14,16.000-49.000-20,15.000-51.000-22,17.000-49.000-21,7.000-32.000 0,0.000-12.000 20,0.000-13.000 21,0.000-12.000 20,-2.000 2.000 13,-3.000 20.000 4,-3.000 18.000 5,-2.000 20.000 4,-1.000 13.000 7,3.000 9.000 9,3.000 10.000 7,4.000 10.000 8,1.000 7.000 7,0.000 6.000 3,0.000 7.000 4,0.000 6.000 4,1.000 4.000 0,4.000 4.000-2,3.000 3.000-2,3.000 3.000-2,-1.000 4.000-3,-2.000 7.000-3,-3.000 6.000-4,-3.000 7.000-2,-7.000 5.000-3,-9.000 7.000 0,-10.000 6.000 0,-8.000 7.000-1,-8.000 10.000-1,-2.000 16.000-1,-3.000 15.000-2,-3.000 17.000 0,-6.000 7.000-3,-5.000 0.000-3,-7.000 0.000-3,-5.000 0.000-3,-8.000 0.000-3,-5.000 0.000-2,-7.000 0.000-4,-5.000 0.000-2,-3.000-7.000-5,4.000-11.000-7,3.000-14.000-7,3.000-11.000-6,1.000-12.000-2,1.000-9.000 3,-1.000-10.000 4,1.000-8.000 4,2.000-11.000 3,7.000-8.000 5,6.000-10.000 4,7.000-9.000 5,2.000-7.000-1,1.000-3.000-7,-1.000-3.000-5,1.000-2.000-7</inkml:trace>
</inkml:ink>
</file>

<file path=ppt/ink/ink1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28"/>
    </inkml:context>
    <inkml:brush xml:id="br0">
      <inkml:brushProperty name="width" value="0.0419894456863403" units="cm"/>
      <inkml:brushProperty name="height" value="0.0419894456863403" units="cm"/>
      <inkml:brushProperty name="color" value="#00bff3"/>
      <inkml:brushProperty name="ignorePressure" value="0"/>
    </inkml:brush>
  </inkml:definitions>
  <inkml:trace contextRef="#ctx0" brushRef="#br0">13950.000 8350.000 523,'23.000'-82.000'32,"-3.000"39.000"9,-3.000 36.000 10,-2.000 39.000 9,-11.000 30.000 2,-15.000 26.000-4,-15.000 24.000-4,-16.000 26.000-5,-12.000 8.000-10,-5.000-5.000-16,-7.000-7.000-16,-5.000-5.000-14,-6.000-4.000-11,-3.000 0.000-4,-3.000 0.000-4,-2.000 0.000-3,0.000-10.000-7,7.000-18.000-5,6.000-19.000-8,7.000-18.000-6,7.000-15.000-1,9.000-9.000 4,10.000-10.000 5,10.000-8.000 4</inkml:trace>
</inkml:ink>
</file>

<file path=ppt/ink/ink1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28"/>
    </inkml:context>
    <inkml:brush xml:id="br0">
      <inkml:brushProperty name="width" value="0.0416487716138363" units="cm"/>
      <inkml:brushProperty name="height" value="0.0416487716138363" units="cm"/>
      <inkml:brushProperty name="color" value="#00bff3"/>
      <inkml:brushProperty name="ignorePressure" value="0"/>
    </inkml:brush>
  </inkml:definitions>
  <inkml:trace contextRef="#ctx0" brushRef="#br0">13700.000 9550.000 528,'139.000'25.000'83,"-22.000"0.000"-12,-22.000 0.000-10,-21.000 0.000-12,-1.000 3.000-7,22.000 6.000-3,22.000 7.000-2,23.000 6.000-3,5.000 3.000-6,-9.000 0.000-9,-10.000 0.000-10,-8.000 0.000-10,-11.000-2.000-4,-8.000-3.000 1,-10.000-3.000 1,-9.000-2.000 1</inkml:trace>
</inkml:ink>
</file>

<file path=ppt/ink/ink1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38:56"/>
    </inkml:context>
    <inkml:brush xml:id="br0">
      <inkml:brushProperty name="width" value="0.051290474832058" units="cm"/>
      <inkml:brushProperty name="height" value="0.051290474832058" units="cm"/>
      <inkml:brushProperty name="color" value="#f2385b"/>
      <inkml:brushProperty name="ignorePressure" value="0"/>
    </inkml:brush>
  </inkml:definitions>
  <inkml:trace contextRef="#ctx0" brushRef="#br0">1750.000 5600.000 428,'-8.000'-60.000'0,"-16.000"-18.000"0,-15.000-19.000 0,-15.000-18.000 0,-4.000 4.000 0,9.000 28.000 0,10.000 28.000 0,10.000 29.000 0,10.000 24.000 6,13.000 22.000 11,12.000 22.000 11,13.000 23.000 11,10.000 19.000 5,10.000 19.000-3,10.000 19.000-3,9.000 19.000-2,6.000 15.000-4,3.000 13.000-6,3.000 12.000-5,4.000 13.000-5,-3.000-4.000-4,-5.000-18.000-2,-7.000-19.000-2,-5.000-18.000-1,-1.000-6.000-2,6.000 10.000 1,7.000 10.000 0,6.000 9.000-1,1.000-10.000 1,-3.000-28.000-2,-3.000-28.000 0,-2.000-27.000-1,6.000-31.000 0,20.000-31.000 2,18.000-31.000 1,20.000-31.000 1,27.000-48.000 1,38.000-61.000 2,37.000-64.000 1,38.000-61.000 2,27.000-56.000 1,20.000-46.000 0,18.000-47.000-1,20.000-47.000 1,-4.000 1.000-2,-25.000 51.000-3,-25.000 49.000-2,-25.000 51.000-3,-32.000 46.000-2,-36.000 44.000-3,-39.000 44.000-2,-36.000 44.000-3,-29.000 34.000-1,-19.000 25.000-2,-18.000 25.000-1,-19.000 25.000-2,-21.000 17.000-11,-21.000 9.000-21,-22.000 10.000-21,-22.000 10.000-21,-11.000 4.000-2,0.000 0.000 16,0.000 0.000 18,0.000 0.000 17,1.000 1.000 9,4.000 4.000 2,3.000 3.000 2,3.000 3.000 3</inkml:trace>
</inkml:ink>
</file>

<file path=ppt/ink/ink1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38:58"/>
    </inkml:context>
    <inkml:brush xml:id="br0">
      <inkml:brushProperty name="width" value="0.0497950352728367" units="cm"/>
      <inkml:brushProperty name="height" value="0.0497950352728367" units="cm"/>
      <inkml:brushProperty name="color" value="#f2385b"/>
      <inkml:brushProperty name="ignorePressure" value="0"/>
    </inkml:brush>
  </inkml:definitions>
  <inkml:trace contextRef="#ctx0" brushRef="#br0">1700.000 7250.000 441,'-35.000'21.000'0,"-18.000"-5.000"1,-19.000-7.000-1,-18.000-5.000 1,-3.000-4.000 3,17.000 0.000 7,15.000 0.000 8,16.000 0.000 7,12.000-4.000 1,9.000-5.000-3,10.000-7.000-4,10.000-5.000-3,13.000-14.000-3,19.000-18.000-1,19.000-19.000-1,19.000-18.000-2,23.000-23.000 0,28.000-24.000 0,28.000-26.000-1,29.000-24.000 0,18.000-9.000-1,9.000 10.000-3,10.000 10.000-2,10.000 9.000-4,5.000 9.000 0,4.000 9.000 1,3.000 10.000 0,3.000 10.000 1,-2.000 8.000 1,-6.000 10.000-2,-6.000 10.000-1,-6.000 9.000 0,-9.000 4.000-1,-8.000 1.000-2,-10.000-1.000-1,-9.000 1.000-1,-12.000 1.000 0,-11.000 3.000 0,-14.000 3.000 0,-11.000 4.000 0,-15.000 7.000 1,-16.000 13.000 0,-15.000 12.000 1,-15.000 13.000 0,-21.000 18.000 4,-25.000 26.000 7,-25.000 24.000 7,-25.000 26.000 7,-19.000 22.000 2,-12.000 23.000-4,-13.000 22.000-4,-12.000 22.000-4,-9.000 15.000-2,-2.000 9.000-3,-3.000 10.000-2,-3.000 10.000-3,-6.000 16.000-2,-5.000 26.000-1,-7.000 24.000-2,-5.000 26.000-1,-3.000 4.000-1,4.000-16.000 0,3.000-15.000 1,3.000-15.000 0,-2.000-7.000 0,-6.000 3.000 2,-6.000 3.000 2,-6.000 4.000 1,1.000-7.000 1,9.000-16.000 2,10.000-15.000 0,10.000-15.000 2,4.000-14.000 0,0.000-8.000 1,0.000-10.000 0,0.000-9.000 1,3.000-15.000-1,6.000-18.000 1,7.000-19.000-2,6.000-18.000 1,7.000-35.000-4,10.000-50.000-4,10.000-50.000-6,9.000-50.000-5,9.000-46.000-3,9.000-40.000 0,10.000-40.000 1,10.000-41.000-1,7.000-27.000 1,6.000-12.000-1,7.000-13.000 0,6.000-12.000 1,1.000-13.000 0,-3.000-12.000 1,-3.000-13.000 3,-2.000-12.000 2,-5.000 7.000 1,-2.000 29.000 0,-3.000 28.000 2,-3.000 28.000 1,-2.000 24.000 0,0.000 23.000 0,0.000 22.000 0,0.000 22.000 0,-2.000 15.000 2,-3.000 9.000 5,-3.000 10.000 4,-2.000 10.000 4,-1.000 8.000 2,3.000 10.000 1,3.000 10.000-1,4.000 9.000 1,2.000 9.000-1,4.000 9.000 0,3.000 10.000-1,3.000 10.000-1,3.000 10.000 0,3.000 13.000 0,3.000 12.000 1,4.000 13.000 1,7.000 13.000 0,13.000 17.000-2,12.000 15.000-2,13.000 16.000-1,6.000 16.000 0,0.000 20.000 0,0.000 18.000 1,0.000 20.000 1,4.000 22.000 0,10.000 29.000 1,10.000 28.000 1,9.000 28.000 1,6.000 17.000-1,3.000 6.000 0,3.000 7.000-1,4.000 6.000 0,-3.000 1.000-1,-5.000-3.000-3,-7.000-3.000 0,-5.000-2.000-3,3.000 17.000 0,17.000 42.000 2,15.000 40.000 0,16.000 41.000 2,2.000-13.000-1,-8.000-66.000-3,-10.000-65.000-4,-9.000-65.000-3,-12.000-40.000-1,-11.000-12.000 0,-14.000-13.000-1,-11.000-12.000 1,-11.000-12.000-1,-5.000-8.000 1,-7.000-10.000 1,-5.000-9.000 0,-14.000-9.000 4,-18.000-5.000 8,-19.000-7.000 7,-18.000-5.000 7,-23.000-11.000 3,-24.000-11.000-3,-26.000-14.000-3,-24.000-11.000-3,-28.000-17.000-4,-27.000-18.000-5,-28.000-19.000-5,-28.000-18.000-6,-21.000-10.000-3,-12.000 0.000-4,-13.000 0.000-4,-12.000 0.000-3,-5.000 3.000-2,3.000 6.000 1,3.000 7.000 0,4.000 6.000 0,1.000 4.000 2,0.000 4.000 2,0.000 3.000 3,0.000 3.000 2,0.000-1.000 3,0.000-2.000 4,0.000-3.000 3,0.000-3.000 3,23.000 4.000 2,47.000 13.000-2,47.000 12.000-1,48.000 13.000-1</inkml:trace>
</inkml:ink>
</file>

<file path=ppt/ink/ink1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38:58"/>
    </inkml:context>
    <inkml:brush xml:id="br0">
      <inkml:brushProperty name="width" value="0.0219999980181456" units="cm"/>
      <inkml:brushProperty name="height" value="0.0219999980181456" units="cm"/>
      <inkml:brushProperty name="color" value="#f2385b"/>
      <inkml:brushProperty name="ignorePressure" value="0"/>
    </inkml:brush>
  </inkml:definitions>
  <inkml:trace contextRef="#ctx0" brushRef="#br0">0.000 6500.000 999,'187.000'-183.000'-49,"-24.000"34.000"6,-26.000 35.000 7,-24.000 35.000 5</inkml:trace>
</inkml:ink>
</file>

<file path=ppt/ink/ink1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2:30"/>
    </inkml:context>
    <inkml:brush xml:id="br0">
      <inkml:brushProperty name="width" value="0.0463338531553745" units="cm"/>
      <inkml:brushProperty name="height" value="0.0463338531553745" units="cm"/>
      <inkml:brushProperty name="color" value="#f2395b"/>
      <inkml:brushProperty name="ignorePressure" value="0"/>
    </inkml:brush>
  </inkml:definitions>
  <inkml:trace contextRef="#ctx0" brushRef="#br0">73650.000 27500.000 474,'-24.000'-47.000'3,"4.000"6.000"3,3.000 7.000 6,3.000 6.000 4,-1.000 4.000 2,-2.000 4.000 0,-3.000 3.000 1,-3.000 3.000-1,-4.000-1.000 0,-3.000-2.000 0,-3.000-3.000 0,-2.000-3.000 0,-5.000-1.000-1,-2.000 4.000-1,-3.000 3.000-2,-3.000 3.000-2,-2.000-1.000-1,0.000-2.000 0,0.000-3.000 0,0.000-3.000 0,-2.000-1.000-2,-3.000 4.000-1,-3.000 3.000-1,-2.000 3.000-3,-5.000 1.000 0,-2.000 1.000-1,-3.000-1.000 0,-3.000 1.000 0,-1.000 1.000 0,4.000 3.000-1,3.000 3.000 0,3.000 4.000 0,-2.000 1.000 0,-6.000 0.000 0,-6.000 0.000 0,-6.000 0.000 0,-2.000 1.000 0,3.000 4.000 1,3.000 3.000-1,4.000 3.000 1,-7.000 4.000 0,-16.000 7.000 0,-15.000 6.000 0,-15.000 7.000 0,-6.000 4.000 0,7.000 3.000 1,6.000 3.000 0,7.000 4.000 0,5.000 1.000 1,7.000 0.000 0,6.000 0.000-1,7.000 0.000 0,4.000-2.000 1,3.000-3.000-1,3.000-3.000 1,4.000-2.000-1,1.000-1.000 0,0.000 3.000 0,0.000 3.000-1,0.000 4.000 0,0.000 2.000-1,0.000 4.000 0,0.000 3.000 0,0.000 3.000 0,-2.000 1.000-1,-3.000 1.000 1,-3.000-1.000 0,-2.000 1.000 1,-1.000-3.000 0,3.000-2.000 0,3.000-3.000 0,4.000-3.000 0,5.000-1.000 1,10.000 4.000-1,10.000 3.000 1,9.000 3.000 0,6.000-1.000 0,3.000-2.000 0,3.000-3.000 0,4.000-3.000 0,2.000-4.000-1,4.000-3.000 0,3.000-3.000-1,3.000-2.000-1,3.000-1.000 0,3.000 3.000-1,3.000 3.000 0,4.000 4.000-1,7.000-1.000 0,13.000-3.000 0,12.000-3.000 0,13.000-2.000-1,10.000-3.000 1,10.000 1.000 0,10.000-1.000 1,9.000 1.000 1,9.000 1.000 0,9.000 3.000 1,10.000 3.000 0,10.000 4.000 1,4.000-1.000 0,0.000-3.000-1,0.000-3.000 0,0.000-2.000 0,1.000-3.000-1,4.000 1.000-1,3.000-1.000 1,3.000 1.000 0,1.000-3.000 0,1.000-2.000 0,-1.000-3.000 0,1.000-3.000 0,-1.000-2.000 0,1.000 0.000 0,-1.000 0.000-1,1.000 0.000-1,-1.000-4.000-1,1.000-5.000 0,-1.000-7.000 0,1.000-5.000-1,-3.000-4.000 0,-2.000 0.000 0,-3.000 0.000 0,-3.000 0.000-1,-4.000 0.000 1,-3.000 0.000-1,-3.000 0.000 1,-2.000 0.000 0,-3.000 0.000-1,1.000 0.000 0,-1.000 0.000 0,1.000 0.000-1,-1.000-2.000 0,1.000-3.000 1,-1.000-3.000 2,1.000-2.000 0,-3.000-6.000 1,-2.000-6.000 0,-3.000-6.000 1,-3.000-6.000 0,-2.000-6.000-1,0.000-2.000 1,0.000-3.000 0,0.000-3.000-1,-4.000-2.000 1,-5.000 0.000 0,-7.000 0.000 0,-5.000 0.000 0,-6.000-2.000 0,-3.000-3.000 1,-3.000-3.000-1,-2.000-2.000-1,-5.000-1.000 1,-2.000 3.000-1,-3.000 3.000 1,-3.000 4.000-1,-7.000-1.000 0,-9.000-3.000 0,-10.000-3.000 2,-8.000-2.000-1,-6.000-3.000 2,1.000 1.000-1,-1.000-1.000 1,1.000 1.000 0,-3.000-1.000 0,-2.000 1.000 3,-3.000-1.000 0,-3.000 1.000 2,-7.000-3.000 0,-9.000-2.000 0,-10.000-3.000-1,-8.000-3.000 1,-8.000-4.000-1,-2.000-3.000-1,-3.000-3.000-1,-3.000-2.000 0,-6.000-1.000-1,-5.000 3.000-1,-7.000 3.000 0,-5.000 4.000-1,-9.000 2.000-1,-9.000 4.000 0,-10.000 3.000 0,-8.000 3.000 0,-14.000 4.000-1,-15.000 7.000 0,-15.000 6.000 0,-16.000 7.000-1,-13.000 5.000 0,-9.000 7.000 0,-10.000 6.000-1,-8.000 7.000 0,-3.000 4.000-1,7.000 3.000-1,6.000 3.000 0,7.000 4.000-1,4.000 2.000-1,3.000 4.000-3,3.000 3.000-2,4.000 3.000-2,5.000 9.000-6,10.000 16.000-6,10.000 15.000-9,9.000 17.000-7,10.000 11.000-2,14.000 10.000 3,11.000 10.000 3,14.000 9.000 4,13.000-4.000 1,16.000-15.000-4,15.000-15.000-2,17.000-16.000-3</inkml:trace>
</inkml:ink>
</file>

<file path=ppt/ink/ink1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2:57"/>
    </inkml:context>
    <inkml:brush xml:id="br0">
      <inkml:brushProperty name="width" value="0.0491333715617657" units="cm"/>
      <inkml:brushProperty name="height" value="0.0491333715617657" units="cm"/>
      <inkml:brushProperty name="color" value="#f2395b"/>
      <inkml:brushProperty name="ignorePressure" value="0"/>
    </inkml:brush>
  </inkml:definitions>
  <inkml:trace contextRef="#ctx0" brushRef="#br0">38750.000 49150.000 447,'-16.000'-25.000'8,"19.000"0.000"16,19.000 0.000 16,19.000 0.000 16,16.000 7.000 5,17.000 17.000-5,15.000 15.000-5,16.000 16.000-6,-5.000 7.000-6,-25.000 1.000-9,-25.000-1.000-10,-25.000 1.000-8,-15.000 8.000-8,-2.000 20.000-9,-3.000 18.000-7,-3.000 20.000-9,-10.000 8.000-6,-16.000 1.000-5,-15.000-1.000-6,-15.000 1.000-6,-7.000-7.000 1,3.000-12.000 5,3.000-13.000 5,4.000-12.000 7,2.000-12.000 2,4.000-8.000 3,3.000-10.000 2,3.000-9.000 1,3.000-5.000 6,3.000 0.000 9,3.000 0.000 8,4.000 0.000 8,4.000 0.000 9,6.000 0.000 7,7.000 0.000 8,6.000 0.000 7,3.000 3.000 2,0.000 6.000-5,0.000 7.000-4,0.000 6.000-4,-4.000 9.000-3,-5.000 13.000-3,-7.000 12.000-2,-5.000 13.000-3,-4.000 6.000-3,0.000 0.000-1,0.000 0.000-4,0.000 0.000-1,1.000-4.000-3,4.000-5.000 0,3.000-7.000-1,3.000-5.000-1,1.000-9.000-2,1.000-9.000-3,-1.000-10.000-1,1.000-8.000-4,10.000-26.000-9,22.000-41.000-19,22.000-40.000-18,23.000-40.000-18,13.000-28.000-6,6.000-11.000 7,7.000-14.000 8,6.000-11.000 6,-2.000 3.000 7,-9.000 23.000 6,-10.000 22.000 5,-8.000 22.000 6,-9.000 15.000 4,-6.000 9.000 3,-6.000 10.000 2,-6.000 10.000 3</inkml:trace>
</inkml:ink>
</file>

<file path=ppt/ink/ink1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2:58"/>
    </inkml:context>
    <inkml:brush xml:id="br0">
      <inkml:brushProperty name="width" value="0.0487661436200142" units="cm"/>
      <inkml:brushProperty name="height" value="0.0487661436200142" units="cm"/>
      <inkml:brushProperty name="color" value="#f2395b"/>
      <inkml:brushProperty name="ignorePressure" value="0"/>
    </inkml:brush>
  </inkml:definitions>
  <inkml:trace contextRef="#ctx0" brushRef="#br0">40050.000 49550.000 451,'135.000'-299.000'1,"-27.000"54.000"3,-28.000 53.000 3,-28.000 53.000 2,-18.000 31.000 4,-6.000 9.000 2,-6.000 10.000 2,-6.000 10.000 4,-9.000 13.000 5,-8.000 19.000 8,-10.000 19.000 10,-9.000 19.000 8,-12.000 19.000-2,-11.000 23.000-10,-14.000 22.000-12,-11.000 22.000-11,-6.000 16.000-8,4.000 14.000-4,3.000 11.000-6,3.000 14.000-3,3.000 2.000-5,3.000-6.000-3,3.000-6.000-2,4.000-6.000-4,4.000-12.000-1,6.000-15.000 1,7.000-15.000 1,6.000-16.000 0,10.000-10.000 5,17.000-3.000 8,15.000-3.000 7,16.000-2.000 9,2.000 6.000 4,-8.000 20.000 3,-10.000 18.000 1,-9.000 20.000 2,-10.000 14.000 1,-9.000 14.000 0,-10.000 11.000-1,-8.000 14.000 0,-4.000-7.000-4,3.000-25.000-6,3.000-25.000-6,4.000-25.000-6,10.000-43.000-10,19.000-58.000-14,19.000-60.000-15,19.000-59.000-13,10.000-30.000-3,4.000 0.000 9,3.000 0.000 11,3.000 0.000 8,1.000 9.000 8,1.000 19.000 3,-1.000 19.000 4,1.000 19.000 4,-3.000 16.000 6,-2.000 17.000 8,-3.000 15.000 7,-3.000 16.000 7,-7.000 16.000 6,-9.000 20.000 2,-10.000 18.000 4,-8.000 20.000 2,-8.000 17.000 2,-2.000 20.000 1,-3.000 18.000 0,-3.000 20.000 1,-7.000 10.000-4,-9.000 3.000-8,-10.000 3.000-7,-8.000 4.000-8,-6.000-6.000-7,1.000-11.000-6,-1.000-14.000-5,1.000-11.000-6,-1.000-18.000-7,1.000-22.000-8,-1.000-22.000-8,1.000-21.000-9,7.000-21.000-1,16.000-19.000 8,15.000-18.000 6,17.000-19.000 8,11.000-7.000 5,10.000 7.000 2,10.000 6.000 5,9.000 7.000 2,1.000 8.000 4,-6.000 14.000 3,-6.000 11.000 4,-6.000 14.000 3,-7.000 11.000 3,-6.000 14.000 0,-6.000 11.000 0,-6.000 14.000 2,-10.000 10.000 0,-12.000 9.000 1,-13.000 10.000 2,-12.000 10.000 1,-12.000 7.000-2,-8.000 6.000-2,-10.000 7.000-4,-9.000 6.000-3,-7.000 3.000-4,-3.000 0.000-1,-3.000 0.000-3,-2.000 0.000-2,-6.000-4.000-1,-6.000-5.000 0,-6.000-7.000 1,-6.000-5.000 0,-2.000-8.000 2,3.000-5.000 3,3.000-7.000 3,4.000-5.000 3,8.000-8.000 4,17.000-5.000 5,15.000-7.000 5,16.000-5.000 4,16.000-8.000 4,20.000-5.000 0,18.000-7.000 1,20.000-5.000 1,22.000-6.000-1,29.000-3.000-1,28.000-3.000-1,28.000-2.000-1,17.000-8.000-3,6.000-8.000-4,7.000-10.000-3,6.000-9.000-4,-1.000-4.000-2,-5.000 4.000-1,-7.000 3.000-1,-5.000 3.000 0,-12.000 4.000-6,-16.000 7.000-9,-15.000 6.000-9,-15.000 7.000-9,-31.000-3.000-13,-43.000-8.000-16,-44.000-10.000-15,-43.000-9.000-17,-20.000-7.000 1,7.000-3.000 17,6.000-3.000 16,7.000-2.000 17,4.000 0.000 11,3.000 7.000 7,3.000 6.000 6,4.000 7.000 6,4.000 5.000 6,6.000 7.000 1,7.000 6.000 4,6.000 7.000 2,4.000 2.000 7,4.000 1.000 8,3.000-1.000 10,3.000 1.000 9,3.000 7.000 7,3.000 16.000 4,3.000 15.000 6,4.000 17.000 3,-4.000 13.000-1,-9.000 13.000-9,-10.000 12.000-9,-8.000 13.000-10,-11.000 13.000-5,-8.000 17.000-5,-10.000 15.000-4,-9.000 16.000-4,-9.000 10.000-3,-5.000 7.000 0,-7.000 6.000 0,-5.000 7.000 0,-3.000-7.000-11,4.000-19.000-18,3.000-18.000-20,3.000-19.000-19,7.000-21.000-11,14.000-21.000 0,11.000-22.000-1,14.000-22.000-2</inkml:trace>
</inkml:ink>
</file>

<file path=ppt/ink/ink1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2:58"/>
    </inkml:context>
    <inkml:brush xml:id="br0">
      <inkml:brushProperty name="width" value="0.0430303178727627" units="cm"/>
      <inkml:brushProperty name="height" value="0.0430303178727627" units="cm"/>
      <inkml:brushProperty name="color" value="#f2395b"/>
      <inkml:brushProperty name="ignorePressure" value="0"/>
    </inkml:brush>
  </inkml:definitions>
  <inkml:trace contextRef="#ctx0" brushRef="#br0">40400.000 51800.000 511,'142.000'96.000'153,"-16.000"-5.000"-33,-15.000-7.000-36,-15.000-5.000-34,-11.000-1.000-20,-2.000 6.000-7,-3.000 7.000-6,-3.000 6.000-6,-2.000 1.000-10,0.000-3.000-16,0.000-3.000-14,0.000-2.000-15,-8.000-11.000-12,-16.000-15.000-8,-15.000-15.000-8,-15.000-16.000-8</inkml:trace>
</inkml:ink>
</file>

<file path=ppt/ink/ink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8"/>
    </inkml:context>
    <inkml:brush xml:id="br0">
      <inkml:brushProperty name="width" value="0.0476841181516647" units="cm"/>
      <inkml:brushProperty name="height" value="0.0476841181516647" units="cm"/>
      <inkml:brushProperty name="color" value="#00bff3"/>
      <inkml:brushProperty name="ignorePressure" value="0"/>
    </inkml:brush>
  </inkml:definitions>
  <inkml:trace contextRef="#ctx0" brushRef="#br0">55650.000 15750.000 461,'-25.000'-11.000'74,"0.000"28.000"0,0.000 28.000 0,0.000 29.000-1,1.000 15.000-6,4.000 3.000-13,3.000 3.000-13,3.000 4.000-13,1.000 5.000-8,1.000 10.000-5,-1.000 10.000-4,1.000 9.000-4,-1.000 4.000-6,1.000 1.000-8,-1.000-1.000-7,1.000 1.000-6,-1.000-6.000-7,1.000-8.000-3,-1.000-10.000-4,1.000-9.000-4,2.000-12.000-3,7.000-11.000-3,6.000-14.000-3,7.000-11.000-3</inkml:trace>
</inkml:ink>
</file>

<file path=ppt/ink/ink1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2:58"/>
    </inkml:context>
    <inkml:brush xml:id="br0">
      <inkml:brushProperty name="width" value="0.0353087037801743" units="cm"/>
      <inkml:brushProperty name="height" value="0.0353087037801743" units="cm"/>
      <inkml:brushProperty name="color" value="#f2395b"/>
      <inkml:brushProperty name="ignorePressure" value="0"/>
    </inkml:brush>
  </inkml:definitions>
  <inkml:trace contextRef="#ctx0" brushRef="#br0">41050.000 50300.000 623,'6.000'-65.000'123,"13.000"23.000"-25,12.000 22.000-25,13.000 22.000-27,6.000 16.000-20,0.000 14.000-16,0.000 11.000-15,0.000 14.000-17,-5.000 0.000-15,-9.000-8.000-15,-10.000-10.000-14,-8.000-9.000-15</inkml:trace>
</inkml:ink>
</file>

<file path=ppt/ink/ink1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01"/>
    </inkml:context>
    <inkml:brush xml:id="br0">
      <inkml:brushProperty name="width" value="0.0515463426709175" units="cm"/>
      <inkml:brushProperty name="height" value="0.0515463426709175" units="cm"/>
      <inkml:brushProperty name="color" value="#f2395b"/>
      <inkml:brushProperty name="ignorePressure" value="0"/>
    </inkml:brush>
  </inkml:definitions>
  <inkml:trace contextRef="#ctx0" brushRef="#br0">72250.000 54050.000 426,'1.000'-49.000'2,"4.000"4.000"2,3.000 3.000 3,3.000 3.000 2,-1.000-1.000 3,-2.000-2.000 1,-3.000-3.000 2,-3.000-3.000 1,-1.000-6.000 0,4.000-5.000-1,3.000-7.000-2,3.000-5.000-2,-1.000-3.000-2,-2.000 4.000 0,-3.000 3.000-1,-3.000 3.000-1,-7.000 4.000 0,-9.000 7.000 0,-10.000 6.000 0,-8.000 7.000 1,-11.000 5.000 0,-8.000 7.000-1,-10.000 6.000 1,-9.000 7.000 0,-9.000 8.000 0,-5.000 14.000 3,-7.000 11.000 1,-5.000 14.000 2,-3.000 10.000 1,4.000 9.000 0,3.000 10.000 0,3.000 10.000-1,6.000 4.000 1,9.000 0.000-1,10.000 0.000 1,10.000 0.000-1,10.000-4.000-1,13.000-5.000-1,12.000-7.000-1,13.000-5.000-1,20.000-9.000-4,28.000-9.000-5,28.000-10.000-4,29.000-8.000-5,11.000-11.000-4,-2.000-8.000-3,-3.000-10.000-4,-3.000-9.000-4,-7.000-4.000 0,-9.000 4.000 2,-10.000 3.000 1,-8.000 3.000 2,-20.000 12.000 9,-28.000 22.000 15,-28.000 22.000 16,-27.000 23.000 15,-19.000 10.000 6,-5.000 0.000-3,-7.000 0.000-3,-5.000 0.000-4,-1.000 6.000-5,6.000 13.000-5,7.000 12.000-5,6.000 13.000-7,1.000 12.000-6,-3.000 13.000-6,-3.000 12.000-9,-2.000 13.000-6,2.000-1.000-7,9.000-11.000-7,10.000-14.000-7,10.000-11.000-6,7.000-18.000-9,6.000-22.000-8,7.000-22.000-11,6.000-21.000-9</inkml:trace>
</inkml:ink>
</file>

<file path=ppt/ink/ink1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01"/>
    </inkml:context>
    <inkml:brush xml:id="br0">
      <inkml:brushProperty name="width" value="0.0584091506898403" units="cm"/>
      <inkml:brushProperty name="height" value="0.0584091506898403" units="cm"/>
      <inkml:brushProperty name="color" value="#f2395b"/>
      <inkml:brushProperty name="ignorePressure" value="0"/>
    </inkml:brush>
  </inkml:definitions>
  <inkml:trace contextRef="#ctx0" brushRef="#br0">72950.000 52750.000 376,'9.000'-65.000'63,"19.000"23.000"-7,19.000 22.000-5,19.000 22.000-6,10.000 12.000-7,4.000 3.000-11,3.000 3.000-9,3.000 4.000-10,1.000 2.000-7,1.000 4.000-5,-1.000 3.000-3,1.000 3.000-5,-7.000 3.000-2,-12.000 3.000-1,-13.000 3.000-1,-12.000 4.000-1,-10.000-1.000 2,-6.000-3.000 4,-6.000-3.000 6,-6.000-2.000 5,-12.000-1.000 4,-15.000 3.000 7,-15.000 3.000 4,-16.000 4.000 7,-12.000 1.000 4,-5.000 0.000 5,-7.000 0.000 4,-5.000 0.000 5,-1.000 3.000 1,6.000 6.000-5,7.000 7.000-3,6.000 6.000-5,-1.000 12.000-3,-5.000 19.000-3,-7.000 19.000-2,-5.000 19.000-2,-8.000 21.000-5,-5.000 26.000-4,-7.000 24.000-5,-5.000 26.000-6,-3.000 7.000-5,4.000-9.000-8,3.000-10.000-8,3.000-8.000-8,7.000-18.000-1,14.000-25.000 4,11.000-25.000 4,14.000-25.000 4</inkml:trace>
</inkml:ink>
</file>

<file path=ppt/ink/ink1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02"/>
    </inkml:context>
    <inkml:brush xml:id="br0">
      <inkml:brushProperty name="width" value="0.0592471957206726" units="cm"/>
      <inkml:brushProperty name="height" value="0.0592471957206726" units="cm"/>
      <inkml:brushProperty name="color" value="#f2395b"/>
      <inkml:brushProperty name="ignorePressure" value="0"/>
    </inkml:brush>
  </inkml:definitions>
  <inkml:trace contextRef="#ctx0" brushRef="#br0">74900.000 53050.000 371,'0.000'-47.000'7,"0.000"6.000"15,0.000 7.000 15,0.000 6.000 15,0.000 17.000 4,0.000 28.000-6,0.000 28.000-7,0.000 29.000-6,0.000 11.000-6,0.000-2.000-7,0.000-3.000-7,0.000-3.000-5,4.000-15.000-9,10.000-24.000-9,10.000-26.000-11,9.000-24.000-9,7.000-23.000-5,7.000-18.000 1,6.000-19.000 0,7.000-18.000 1,-3.000-9.000 3,-8.000 4.000 3,-10.000 3.000 4,-9.000 3.000 3,-9.000 7.000 5,-5.000 14.000 5,-7.000 11.000 5,-5.000 14.000 5,-8.000 8.000 4,-5.000 7.000 5,-7.000 6.000 4,-5.000 7.000 4,-4.000 7.000 2,0.000 9.000 1,0.000 10.000-1,0.000 10.000 1,1.000 5.000 0,4.000 4.000-1,3.000 3.000 0,3.000 3.000 1,10.000 1.000-7,20.000 1.000-11,18.000-1.000-12,20.000 1.000-11,8.000-7.000-6,1.000-12.000 0,-1.000-13.000 0,1.000-12.000 0,-3.000-7.000 1,-2.000 1.000 1,-3.000-1.000 2,-3.000 1.000 1,-6.000-1.000 7,-5.000 1.000 13,-7.000-1.000 13,-5.000 1.000 13,-12.000 5.000 9,-16.000 14.000 6,-15.000 11.000 7,-15.000 14.000 5,-12.000 13.000-1,-6.000 16.000-8,-6.000 15.000-9,-6.000 17.000-9,-13.000 21.000-8,-19.000 28.000-5,-18.000 28.000-7,-19.000 29.000-5,-24.000 35.000-5,-28.000 44.000-1,-28.000 44.000-1,-27.000 44.000-1,-20.000 24.000-4,-9.000 7.000-6,-10.000 6.000-6,-8.000 7.000-6,0.000-7.000-5,14.000-19.000-2,11.000-18.000-4,14.000-19.000-2,22.000-32.000-1,35.000-43.000 4,35.000-44.000 2,34.000-43.000 3,27.000-37.000 3,23.000-28.000 3,22.000-28.000 2,22.000-27.000 3,18.000-23.000 0,16.000-16.000-1,15.000-15.000-1,17.000-15.000-2,5.000-12.000 1,-3.000-6.000 0,-3.000-6.000 2,-2.000-6.000 0</inkml:trace>
</inkml:ink>
</file>

<file path=ppt/ink/ink1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02"/>
    </inkml:context>
    <inkml:brush xml:id="br0">
      <inkml:brushProperty name="width" value="0.0472780428826809" units="cm"/>
      <inkml:brushProperty name="height" value="0.0472780428826809" units="cm"/>
      <inkml:brushProperty name="color" value="#f2395b"/>
      <inkml:brushProperty name="ignorePressure" value="0"/>
    </inkml:brush>
  </inkml:definitions>
  <inkml:trace contextRef="#ctx0" brushRef="#br0">75550.000 56150.000 465,'-111.000'29.000'107,"28.000"10.000"-18,28.000 10.000-19,29.000 9.000-18,15.000 2.000-12,3.000-2.000-5,3.000-3.000-5,4.000-3.000-6,10.000-6.000-6,19.000-5.000-5,19.000-7.000-6,19.000-5.000-5,12.000-8.000-6,6.000-5.000-6,7.000-7.000-5,6.000-5.000-6,-1.000-11.000-1,-5.000-11.000 4,-7.000-14.000 3,-5.000-11.000 4,-11.000-6.000 4,-11.000 4.000 5,-14.000 3.000 5,-11.000 3.000 5,-17.000 1.000 6,-18.000 1.000 7,-19.000-1.000 7,-18.000 1.000 7,-17.000-1.000-3,-11.000 1.000-11,-14.000-1.000-10,-11.000 1.000-12,-3.000 1.000-13,10.000 3.000-13,10.000 3.000-14,9.000 4.000-14,6.000 1.000-9,3.000 0.000-3,3.000 0.000-5,4.000 0.000-3</inkml:trace>
</inkml:ink>
</file>

<file path=ppt/ink/ink1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06"/>
    </inkml:context>
    <inkml:brush xml:id="br0">
      <inkml:brushProperty name="width" value="0.0397269539535046" units="cm"/>
      <inkml:brushProperty name="height" value="0.0397269539535046" units="cm"/>
      <inkml:brushProperty name="color" value="#f2395b"/>
      <inkml:brushProperty name="ignorePressure" value="0"/>
    </inkml:brush>
  </inkml:definitions>
  <inkml:trace contextRef="#ctx0" brushRef="#br0">56000.000 47850.000 553,'-68.000'-46.000'-2,"17.000"10.000"-4,15.000 10.000-3,16.000 9.000-4,7.000 4.000 1,1.000 1.000 5,-1.000-1.000 3,1.000 1.000 4,1.000-3.000 4,3.000-2.000 3,3.000-3.000 3,4.000-3.000 3,5.000 5.000 7,10.000 17.000 11,10.000 15.000 13,9.000 16.000 11,1.000 7.000 1,-6.000 1.000-10,-6.000-1.000-10,-6.000 1.000-10,-4.000 1.000-7,1.000 3.000-2,-1.000 3.000-2,1.000 4.000-3,4.000 2.000-2,9.000 4.000-2,10.000 3.000 0,10.000 3.000-2,0.000-1.000-1,-5.000-2.000-2,-7.000-3.000-1,-5.000-3.000-1,-3.000-6.000 0,4.000-5.000 0,3.000-7.000 0,3.000-5.000 0,3.000-8.000 1,3.000-5.000-1,3.000-7.000 1,4.000-5.000 0,2.000-12.000 1,4.000-16.000 0,3.000-15.000 2,3.000-15.000 1,12.000-23.000 0,22.000-28.000-2,22.000-28.000 0,23.000-27.000-1,11.000-19.000-3,4.000-5.000-6,3.000-7.000-6,3.000-5.000-6,-1.000 2.000-6,-2.000 13.000-4,-3.000 12.000-5,-3.000 13.000-4,-17.000 20.000-7,-27.000 28.000-7,-28.000 28.000-6,-28.000 29.000-8</inkml:trace>
</inkml:ink>
</file>

<file path=ppt/ink/ink1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08"/>
    </inkml:context>
    <inkml:brush xml:id="br0">
      <inkml:brushProperty name="width" value="0.0537617169320583" units="cm"/>
      <inkml:brushProperty name="height" value="0.0537617169320583" units="cm"/>
      <inkml:brushProperty name="color" value="#f2395b"/>
      <inkml:brushProperty name="ignorePressure" value="0"/>
    </inkml:brush>
  </inkml:definitions>
  <inkml:trace contextRef="#ctx0" brushRef="#br0">4600.000 51450.000 409,'-27.000'-32.000'-1,"-3.000"-11.000"-2,-3.000-14.000-1,-2.000-11.000-3,3.000 5.000 6,14.000 26.000 9,11.000 24.000 12,14.000 26.000 10,5.000 16.000 3,1.000 10.000-3,-1.000 10.000-4,1.000 9.000-5,2.000 17.000 2,7.000 25.000 6,6.000 25.000 5,7.000 25.000 5,2.000 12.000 2,1.000 1.000-6,-1.000-1.000-5,1.000 1.000-4,2.000-4.000-5,7.000-6.000-1,6.000-6.000-3,7.000-6.000-3,2.000-9.000-2,1.000-8.000-3,-1.000-10.000-2,1.000-9.000-3,1.000-9.000-1,3.000-5.000-1,3.000-7.000-1,4.000-5.000 0,4.000-14.000-2,6.000-18.000 1,7.000-19.000-2,6.000-18.000 0,12.000-31.000 0,19.000-40.000 4,19.000-40.000 2,19.000-41.000 3,15.000-37.000 2,13.000-30.000 0,12.000-32.000-1,13.000-30.000 1,-1.000-8.000 0,-11.000 20.000-2,-14.000 18.000 0,-11.000 20.000-2,-11.000 19.000-3,-5.000 22.000-9,-7.000 22.000-8,-5.000 23.000-7,-12.000 22.000-3,-16.000 26.000 2,-15.000 24.000 2,-15.000 26.000 3,-14.000 15.000-10,-8.000 6.000-22,-10.000 7.000-22,-9.000 6.000-22</inkml:trace>
</inkml:ink>
</file>

<file path=ppt/ink/ink1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09"/>
    </inkml:context>
    <inkml:brush xml:id="br0">
      <inkml:brushProperty name="width" value="0.0450614839792252" units="cm"/>
      <inkml:brushProperty name="height" value="0.0450614839792252" units="cm"/>
      <inkml:brushProperty name="color" value="#f2395b"/>
      <inkml:brushProperty name="ignorePressure" value="0"/>
    </inkml:brush>
  </inkml:definitions>
  <inkml:trace contextRef="#ctx0" brushRef="#br0">32850.000 39700.000 488,'1.000'-32.000'66,"4.000"39.000"-6,3.000 36.000-5,3.000 39.000-5,4.000 14.000-6,7.000-5.000-7,6.000-7.000-5,7.000-5.000-7,4.000-9.000-3,3.000-9.000-1,3.000-10.000-1,4.000-8.000 0,4.000-11.000-2,6.000-8.000-3,7.000-10.000-4,6.000-9.000-3,15.000-18.000-3,26.000-24.000-2,24.000-26.000-5,26.000-24.000-2,7.000-18.000-2,-9.000-9.000-1,-10.000-10.000-2,-8.000-8.000 0,-11.000-8.000-3,-8.000-2.000-4,-10.000-3.000-3,-9.000-3.000-4,-10.000 2.000-5,-9.000 10.000-4,-10.000 10.000-4,-8.000 9.000-5,-12.000 13.000-3,-12.000 20.000 1,-13.000 18.000 1,-12.000 20.000 0,-9.000 10.000 2,-2.000 3.000 4,-3.000 3.000 4,-3.000 4.000 4</inkml:trace>
</inkml:ink>
</file>

<file path=ppt/ink/ink1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10"/>
    </inkml:context>
    <inkml:brush xml:id="br0">
      <inkml:brushProperty name="width" value="0.0395733527839184" units="cm"/>
      <inkml:brushProperty name="height" value="0.0395733527839184" units="cm"/>
      <inkml:brushProperty name="color" value="#f2395b"/>
      <inkml:brushProperty name="ignorePressure" value="0"/>
    </inkml:brush>
  </inkml:definitions>
  <inkml:trace contextRef="#ctx0" brushRef="#br0">38750.000 42450.000 555,'4.000'51.000'110,"10.000"4.000"-23,10.000 3.000-22,9.000 3.000-24,4.000-1.000-13,1.000-2.000-5,-1.000-3.000-7,1.000-3.000-4,-1.000-4.000-4,1.000-3.000 0,-1.000-3.000-1,1.000-2.000-1,-1.000-8.000 0,1.000-8.000-1,-1.000-10.000 1,1.000-9.000 0,5.000-15.000-1,14.000-18.000-2,11.000-19.000-1,14.000-18.000-1,13.000-23.000-5,16.000-24.000-7,15.000-26.000-6,17.000-24.000-6,0.000-9.000-2,-11.000 10.000 3,-14.000 10.000 3,-11.000 9.000 4,-15.000 10.000-8,-16.000 14.000-16,-15.000 11.000-18,-15.000 14.000-18</inkml:trace>
</inkml:ink>
</file>

<file path=ppt/ink/ink1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33"/>
    </inkml:context>
    <inkml:brush xml:id="br0">
      <inkml:brushProperty name="width" value="0.0525065287947655" units="cm"/>
      <inkml:brushProperty name="height" value="0.0525065287947655" units="cm"/>
      <inkml:brushProperty name="color" value="#00bff3"/>
      <inkml:brushProperty name="ignorePressure" value="0"/>
    </inkml:brush>
  </inkml:definitions>
  <inkml:trace contextRef="#ctx0" brushRef="#br0">8850.000 2200.000 418,'-25.000'-33.000'0,"0.000"-16.000"0,0.000-15.000 0,0.000-15.000 0,7.000-9.000 0,17.000 1.000 0,15.000-1.000 0,16.000 1.000 0,26.000-3.000 6,38.000-2.000 11,37.000-3.000 12,38.000-3.000 10,21.000 5.000 7,7.000 17.000-2,6.000 15.000-1,7.000 16.000 0,-7.000 20.000-5,-19.000 25.000-5,-18.000 25.000-6,-19.000 25.000-7,-22.000 21.000-5,-25.000 20.000-3,-25.000 18.000-3,-25.000 20.000-3,-21.000 8.000-2,-15.000 1.000-1,-15.000-1.000 0,-16.000 1.000 0,-19.000 2.000-3,-22.000 7.000-2,-22.000 6.000-4,-21.000 7.000-3,-12.000-1.000-2,1.000-6.000-2,-1.000-6.000-1,1.000-6.000-1,4.000-12.000-1,9.000-15.000-1,10.000-15.000-1,10.000-16.000-1,7.000-19.000-1,6.000-22.000-1,7.000-22.000-1,6.000-21.000-3,7.000-26.000 1,10.000-28.000 1,10.000-28.000 1,9.000-27.000 1,7.000-17.000 2,7.000-3.000 2,6.000-3.000 3,7.000-2.000 3,4.000 5.000 0,3.000 16.000 1,3.000 15.000 0,4.000 17.000-1,-4.000 27.000 14,-9.000 41.000 29,-10.000 40.000 27,-8.000 42.000 28,-8.000 36.000 7,-2.000 35.000-14,-3.000 35.000-16,-3.000 34.000-15,-2.000 24.000-12,0.000 17.000-9,0.000 15.000-9,0.000 16.000-10,1.000 27.000-8,4.000 42.000-4,3.000 40.000-7,3.000 41.000-5,3.000 13.000-7,3.000-11.000-9,3.000-14.000-9,4.000-11.000-8,7.000-26.000-4,13.000-37.000 1,12.000-38.000 0,13.000-37.000 2,1.000-43.000 1,-9.000-46.000 2,-10.000-47.000 1,-8.000-47.000 2</inkml:trace>
</inkml:ink>
</file>

<file path=ppt/ink/ink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8"/>
    </inkml:context>
    <inkml:brush xml:id="br0">
      <inkml:brushProperty name="width" value="0.0415760613977909" units="cm"/>
      <inkml:brushProperty name="height" value="0.0415760613977909" units="cm"/>
      <inkml:brushProperty name="color" value="#00bff3"/>
      <inkml:brushProperty name="ignorePressure" value="0"/>
    </inkml:brush>
  </inkml:definitions>
  <inkml:trace contextRef="#ctx0" brushRef="#br0">56050.000 16900.000 529,'4.000'-69.000'52,"10.000"13.000"2,10.000 12.000 0,9.000 13.000 1,10.000 7.000-4,14.000 4.000-6,11.000 3.000-6,14.000 3.000-7,3.000 1.000-7,-2.000 1.000-6,-3.000-1.000-6,-3.000 1.000-5,-4.000 1.000-4,-3.000 3.000 2,-3.000 3.000 0,-2.000 4.000 2,-6.000 2.000-11,-6.000 4.000-19,-6.000 3.000-19,-6.000 3.000-21</inkml:trace>
</inkml:ink>
</file>

<file path=ppt/ink/ink1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34"/>
    </inkml:context>
    <inkml:brush xml:id="br0">
      <inkml:brushProperty name="width" value="0.0537942349910736" units="cm"/>
      <inkml:brushProperty name="height" value="0.0537942349910736" units="cm"/>
      <inkml:brushProperty name="color" value="#00bff3"/>
      <inkml:brushProperty name="ignorePressure" value="0"/>
    </inkml:brush>
  </inkml:definitions>
  <inkml:trace contextRef="#ctx0" brushRef="#br0">11100.000 3200.000 408,'0.000'-74.000'12,"0.000"54.000"24,0.000 53.000 22,0.000 53.000 25,1.000 29.000 2,4.000 7.000-16,3.000 6.000-16,3.000 7.000-18,1.000-3.000-8,1.000-8.000-2,-1.000-10.000-2,1.000-9.000-1,1.000-9.000-3,3.000-5.000-3,3.000-7.000-4,4.000-5.000-4,2.000-9.000-3,4.000-9.000-2,3.000-10.000-2,3.000-8.000-4,-7.000-4.000-3,-15.000 3.000-7,-15.000 3.000-6,-16.000 4.000-5,-16.000-3.000-4,-16.000-5.000 0,-15.000-7.000 0,-15.000-5.000-1,-9.000-8.000 1,1.000-5.000-1,-1.000-7.000 1,1.000-5.000 0,5.000-8.000 0,14.000-5.000-2,11.000-7.000-1,14.000-5.000-2,7.000-4.000-1,3.000 0.000-3,3.000 0.000-2,4.000 0.000-2</inkml:trace>
</inkml:ink>
</file>

<file path=ppt/ink/ink1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34"/>
    </inkml:context>
    <inkml:brush xml:id="br0">
      <inkml:brushProperty name="width" value="0.0423023290932178" units="cm"/>
      <inkml:brushProperty name="height" value="0.0423023290932178" units="cm"/>
      <inkml:brushProperty name="color" value="#00bff3"/>
      <inkml:brushProperty name="ignorePressure" value="0"/>
    </inkml:brush>
  </inkml:definitions>
  <inkml:trace contextRef="#ctx0" brushRef="#br0">10900.000 3650.000 520,'23.000'-27.000'0,"-3.000"-3.000"0,-3.000-3.000 0,-2.000-2.000 0,-1.000-1.000 0,3.000 3.000 0,3.000 3.000 0,4.000 4.000 0,8.000-6.000 11,17.000-11.000 22,15.000-14.000 22,16.000-11.000 22,12.000-3.000 5,9.000 10.000-12,10.000 10.000-12,10.000 9.000-13,2.000 9.000-13,-3.000 9.000-16,-3.000 10.000-16,-2.000 10.000-15,-14.000 7.000-11,-21.000 6.000-5,-22.000 7.000-5,-22.000 6.000-4</inkml:trace>
</inkml:ink>
</file>

<file path=ppt/ink/ink1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34"/>
    </inkml:context>
    <inkml:brush xml:id="br0">
      <inkml:brushProperty name="width" value="0.0520070195198059" units="cm"/>
      <inkml:brushProperty name="height" value="0.0520070195198059" units="cm"/>
      <inkml:brushProperty name="color" value="#00bff3"/>
      <inkml:brushProperty name="ignorePressure" value="0"/>
    </inkml:brush>
  </inkml:definitions>
  <inkml:trace contextRef="#ctx0" brushRef="#br0">12950.000 3450.000 423,'-90.000'26.000'74,"23.000"4.000"-8,22.000 3.000-9,22.000 3.000-8,12.000 6.000-5,3.000 9.000-5,3.000 10.000-3,4.000 10.000-4,1.000 4.000-3,0.000 0.000-2,0.000 0.000-1,0.000 0.000-3,1.000-4.000-2,4.000-5.000-3,3.000-7.000-2,3.000-5.000-4,15.000-12.000-5,29.000-16.000-6,28.000-15.000-9,28.000-15.000-6,7.000-18.000-4,-11.000-19.000 3,-14.000-18.000 1,-11.000-19.000 1,-14.000-10.000 0,-11.000 1.000-3,-14.000-1.000-2,-11.000 1.000-2,-14.000 4.000 0,-11.000 9.000 4,-14.000 10.000 4,-11.000 10.000 3,-15.000 7.000 3,-16.000 6.000-1,-15.000 7.000 0,-15.000 6.000 0,-12.000 15.000-4,-6.000 26.000-9,-6.000 24.000-7,-6.000 26.000-8,7.000 7.000-1,22.000-9.000 3,22.000-10.000 5,23.000-8.000 5,10.000-8.000-1,0.000-2.000-4,0.000-3.000-3,0.000-3.000-6</inkml:trace>
</inkml:ink>
</file>

<file path=ppt/ink/ink1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17"/>
    </inkml:context>
    <inkml:brush xml:id="br0">
      <inkml:brushProperty name="width" value="0.0503564588725567" units="cm"/>
      <inkml:brushProperty name="height" value="0.0503564588725567" units="cm"/>
      <inkml:brushProperty name="color" value="#f2395b"/>
      <inkml:brushProperty name="ignorePressure" value="0"/>
    </inkml:brush>
  </inkml:definitions>
  <inkml:trace contextRef="#ctx0" brushRef="#br0">12700.000 6100.000 436,'-7.000'-49.000'12,"-11.000"54.000"21,-14.000 53.000 22,-11.000 53.000 23,-9.000 23.000 3,-3.000-6.000-16,-3.000-6.000-17,-2.000-6.000-15,2.000-13.000-12,9.000-19.000-4,10.000-18.000-5,10.000-19.000-4,-6.000 3.000-4,-18.000 25.000-1,-19.000 25.000 0,-18.000 25.000-2,-7.000 7.000-1,6.000-8.000 1,7.000-10.000-1,6.000-9.000 0,6.000-10.000 1,6.000-9.000-1,7.000-10.000 1,6.000-8.000 0,18.000-11.000 1,32.000-8.000 5,31.000-10.000 2,32.000-9.000 5,21.000-13.000 0,13.000-16.000-2,12.000-15.000-3,13.000-15.000-2,4.000-6.000-2,-3.000 7.000-2,-3.000 6.000 0,-2.000 7.000-3,0.000-1.000-1,7.000-6.000-4,6.000-6.000-2,7.000-6.000-4,-6.000-1.000-1,-15.000 7.000 2,-15.000 6.000 1,-16.000 7.000 1,-13.000 4.000-8,-9.000 3.000-18,-10.000 3.000-18,-8.000 4.000-18,-12.000-4.000-6,-12.000-9.000 6,-13.000-10.000 6,-12.000-8.000 6</inkml:trace>
</inkml:ink>
</file>

<file path=ppt/ink/ink1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17"/>
    </inkml:context>
    <inkml:brush xml:id="br0">
      <inkml:brushProperty name="width" value="0.048798181116581" units="cm"/>
      <inkml:brushProperty name="height" value="0.048798181116581" units="cm"/>
      <inkml:brushProperty name="color" value="#f2395b"/>
      <inkml:brushProperty name="ignorePressure" value="0"/>
    </inkml:brush>
  </inkml:definitions>
  <inkml:trace contextRef="#ctx0" brushRef="#br0">13000.000 6900.000 450,'-68.000'-13.000'44,"17.000"26.000"15,15.000 24.000 16,16.000 26.000 15,7.000 21.000-1,1.000 19.000-17,-1.000 19.000-18,1.000 19.000-17,-3.000 18.000-16,-2.000 19.000-12,-3.000 19.000-14,-3.000 19.000-12,-1.000 9.000-10,4.000 0.000-9,3.000 0.000-9,3.000 0.000-8,4.000-10.000-4,7.000-18.000 3,6.000-19.000 1,7.000-18.000 2,2.000-26.000 3,1.000-31.000 4,-1.000-31.000 5,1.000-31.000 5</inkml:trace>
</inkml:ink>
</file>

<file path=ppt/ink/ink1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1"/>
    </inkml:context>
    <inkml:brush xml:id="br0">
      <inkml:brushProperty name="width" value="0.0480627790093422" units="cm"/>
      <inkml:brushProperty name="height" value="0.0480627790093422" units="cm"/>
      <inkml:brushProperty name="color" value="#f2395b"/>
      <inkml:brushProperty name="ignorePressure" value="0"/>
    </inkml:brush>
  </inkml:definitions>
  <inkml:trace contextRef="#ctx0" brushRef="#br0">24700.000 6400.000 457,'0.000'-113.000'7,"0.000"26.000"4,0.000 24.000 6,0.000 26.000 5,-4.000 13.000 4,-5.000 4.000 4,-7.000 3.000 3,-5.000 3.000 2,-9.000 9.000 3,-9.000 16.000-2,-10.000 15.000 0,-8.000 17.000-1,-4.000 11.000-3,3.000 10.000-6,3.000 10.000-5,4.000 9.000-5,1.000 6.000-4,0.000 3.000 0,0.000 3.000-1,0.000 4.000-2,3.000-1.000 1,6.000-3.000-1,7.000-3.000 1,6.000-2.000-1,4.000-3.000 0,4.000 1.000-2,3.000-1.000-1,3.000 1.000-2,3.000-3.000 0,3.000-2.000-1,3.000-3.000-1,4.000-3.000-1,4.000-6.000 0,6.000-5.000 0,7.000-7.000 0,6.000-5.000-1,9.000-8.000 0,13.000-5.000-1,12.000-7.000 0,13.000-5.000-2,9.000-8.000 0,6.000-5.000 1,7.000-7.000 1,6.000-5.000 1,6.000-9.000-1,6.000-9.000-1,7.000-10.000-1,6.000-8.000-2,4.000-8.000-2,4.000-2.000-1,3.000-3.000-1,3.000-3.000-2,-4.000-1.000 0,-8.000 4.000 0,-10.000 3.000 1,-9.000 3.000 0,-9.000-2.000 1,-5.000-6.000 1,-7.000-6.000 0,-5.000-6.000 1,-9.000-4.000 0,-9.000 1.000 1,-10.000-1.000 0,-8.000 1.000 1,-9.000-4.000 1,-6.000-6.000 1,-6.000-6.000 0,-6.000-6.000 2,-9.000-6.000 0,-8.000-2.000 0,-10.000-3.000 1,-9.000-3.000 0,-9.000-4.000 0,-5.000-3.000 0,-7.000-3.000 0,-5.000-2.000 0,-8.000 3.000 0,-5.000 14.000-1,-7.000 11.000 0,-5.000 14.000 1,-6.000 10.000-1,-3.000 9.000 2,-3.000 10.000 2,-2.000 10.000 1,-5.000 7.000-1,-2.000 6.000-1,-3.000 7.000-3,-3.000 6.000-1,1.000 10.000-5,6.000 17.000-9,7.000 15.000-8,6.000 16.000-8,4.000 13.000-4,4.000 14.000 2,3.000 11.000 0,3.000 14.000 1,9.000-4.000 4,16.000-19.000 6,15.000-18.000 5,17.000-19.000 6,5.000-12.000-1,-3.000-2.000-6,-3.000-3.000-6,-2.000-3.000-7</inkml:trace>
</inkml:ink>
</file>

<file path=ppt/ink/ink1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2"/>
    </inkml:context>
    <inkml:brush xml:id="br0">
      <inkml:brushProperty name="width" value="0.0382863581180573" units="cm"/>
      <inkml:brushProperty name="height" value="0.0382863581180573" units="cm"/>
      <inkml:brushProperty name="color" value="#f2395b"/>
      <inkml:brushProperty name="ignorePressure" value="0"/>
    </inkml:brush>
  </inkml:definitions>
  <inkml:trace contextRef="#ctx0" brushRef="#br0">25150.000 6850.000 574,'43.000'3.000'36,"-11.000"6.000"7,-14.000 7.000 6,-11.000 6.000 7,-7.000 6.000 0,0.000 6.000-6,0.000 7.000-6,0.000 6.000-6,-2.000 9.000-9,-3.000 13.000-11,-3.000 12.000-11,-2.000 13.000-13,-3.000 2.000-5,1.000-5.000-3,-1.000-7.000-2,1.000-5.000-2,1.000-6.000-10,3.000-3.000-18,3.000-3.000-19,4.000-2.000-18</inkml:trace>
</inkml:ink>
</file>

<file path=ppt/ink/ink1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2"/>
    </inkml:context>
    <inkml:brush xml:id="br0">
      <inkml:brushProperty name="width" value="0.0474634952843189" units="cm"/>
      <inkml:brushProperty name="height" value="0.0474634952843189" units="cm"/>
      <inkml:brushProperty name="color" value="#f2395b"/>
      <inkml:brushProperty name="ignorePressure" value="0"/>
    </inkml:brush>
  </inkml:definitions>
  <inkml:trace contextRef="#ctx0" brushRef="#br0">24550.000 11200.000 463,'-16.000'-24.000'54,"19.000"4.000"-3,19.000 3.000-1,19.000 3.000-2,12.000 1.000-3,6.000 1.000-5,7.000-1.000-4,6.000 1.000-4,1.000 1.000-3,-3.000 3.000-3,-3.000 3.000-2,-2.000 4.000-3,-5.000 2.000-3,-2.000 4.000-2,-3.000 3.000-2,-3.000 3.000-4,-7.000 6.000-1,-9.000 9.000-2,-10.000 10.000-3,-8.000 10.000-2,-9.000 7.000-2,-6.000 6.000-5,-6.000 7.000-3,-6.000 6.000-5,-12.000 6.000-2,-15.000 6.000-4,-15.000 7.000-3,-16.000 6.000-3,-10.000 1.000-1,-3.000-3.000 1,-3.000-3.000 2,-2.000-2.000 0,0.000-9.000 3,7.000-12.000 5,6.000-13.000 3,7.000-12.000 6,8.000-9.000 4,14.000-2.000 4,11.000-3.000 6,14.000-3.000 3,22.000-4.000 6,35.000-3.000 7,35.000-3.000 5,34.000-2.000 6,13.000-5.000 0,-5.000-2.000-7,-7.000-3.000-8,-5.000-3.000-7,-8.000-2.000-6,-5.000 0.000-6,-7.000 0.000-6,-5.000 0.000-5,-9.000 1.000-5,-9.000 4.000-6,-10.000 3.000-4,-8.000 3.000-4,-6.000 1.000-11,1.000 1.000-13,-1.000-1.000-16,1.000 1.000-13</inkml:trace>
</inkml:ink>
</file>

<file path=ppt/ink/ink1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3"/>
    </inkml:context>
    <inkml:brush xml:id="br0">
      <inkml:brushProperty name="width" value="0.0441996082663536" units="cm"/>
      <inkml:brushProperty name="height" value="0.0441996082663536" units="cm"/>
      <inkml:brushProperty name="color" value="#f2395b"/>
      <inkml:brushProperty name="ignorePressure" value="0"/>
    </inkml:brush>
  </inkml:definitions>
  <inkml:trace contextRef="#ctx0" brushRef="#br0">26100.000 10700.000 497,'-50.000'-47.000'5,"0.000"6.000"11,0.000 7.000 9,0.000 6.000 11,1.000 3.000 2,4.000 0.000-4,3.000 0.000-4,3.000 0.000-5,-4.000 1.000-3,-8.000 4.000-2,-10.000 3.000-1,-9.000 3.000-1,-10.000 4.000-2,-9.000 7.000 0,-10.000 6.000-2,-8.000 7.000 0,-8.000 7.000-1,-2.000 9.000 0,-3.000 10.000-1,-3.000 10.000-1,-2.000 7.000 0,0.000 6.000 0,0.000 7.000-1,0.000 6.000 0,6.000 6.000 0,13.000 6.000 0,12.000 7.000 0,13.000 6.000-1,9.000 7.000-1,6.000 10.000-1,7.000 10.000-2,6.000 9.000-2,7.000 2.000-2,10.000-2.000-1,10.000-3.000 0,9.000-3.000-2,7.000-7.000-1,7.000-9.000 0,6.000-10.000 0,7.000-8.000-1,8.000-1.000 0,14.000 9.000 1,11.000 10.000 1,14.000 10.000 1,8.000-1.000 0,7.000-9.000 0,6.000-10.000 0,7.000-8.000 0,5.000-9.000-1,7.000-6.000-1,6.000-6.000 0,7.000-6.000-1,8.000-10.000-1,14.000-12.000 0,11.000-13.000-1,14.000-12.000 0,8.000-12.000 0,7.000-8.000 0,6.000-10.000 0,7.000-9.000 1,-3.000-12.000-2,-8.000-11.000 0,-10.000-14.000-1,-9.000-11.000-2,-10.000-11.000 1,-9.000-5.000 1,-10.000-7.000 1,-8.000-5.000 2,-11.000-8.000 1,-8.000-5.000 0,-10.000-7.000 2,-9.000-5.000 1,-12.000-6.000 0,-11.000-3.000 1,-14.000-3.000 0,-11.000-2.000 0,-11.000-6.000 1,-5.000-6.000-1,-7.000-6.000 1,-5.000-6.000-1,-12.000 2.000-1,-16.000 14.000 1,-15.000 11.000-2,-15.000 14.000 1,-12.000 11.000-1,-6.000 14.000 0,-6.000 11.000 0,-6.000 14.000 1,-6.000 10.000 0,-2.000 9.000 2,-3.000 10.000 0,-3.000 10.000 2,-6.000 10.000-2,-5.000 13.000-4,-7.000 12.000-4,-5.000 13.000-5,-3.000 15.000-4,4.000 19.000-7,3.000 19.000-5,3.000 19.000-8,10.000 1.000-3,20.000-16.000-5,18.000-15.000-2,20.000-15.000-4</inkml:trace>
</inkml:ink>
</file>

<file path=ppt/ink/ink1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4"/>
    </inkml:context>
    <inkml:brush xml:id="br0">
      <inkml:brushProperty name="width" value="0.0495990812778473" units="cm"/>
      <inkml:brushProperty name="height" value="0.0495990812778473" units="cm"/>
      <inkml:brushProperty name="color" value="#f2395b"/>
      <inkml:brushProperty name="ignorePressure" value="0"/>
    </inkml:brush>
  </inkml:definitions>
  <inkml:trace contextRef="#ctx0" brushRef="#br0">25050.000 18000.000 443,'53.000'-24.000'90,"6.000"4.000"-17,7.000 3.000-16,6.000 3.000-17,3.000 1.000-11,0.000 1.000-5,0.000-1.000-4,0.000 1.000-4,-5.000 4.000-4,-9.000 9.000-2,-10.000 10.000-3,-8.000 10.000-2,-11.000 8.000-3,-8.000 10.000-1,-10.000 10.000-4,-9.000 9.000-1,-12.000 7.000-3,-11.000 7.000-3,-14.000 6.000-3,-11.000 7.000-2,-11.000 0.000-1,-5.000-2.000-2,-7.000-3.000 1,-5.000-3.000-1,-1.000-7.000 1,6.000-9.000 5,7.000-10.000 5,6.000-8.000 4,20.000-11.000 7,34.000-8.000 12,35.000-10.000 12,35.000-9.000 10,16.000-5.000 3,1.000 0.000-6,-1.000 0.000-7,1.000 0.000-6,-3.000 0.000-4,-2.000 0.000-3,-3.000 0.000-1,-3.000 0.000-2,-9.000 4.000-2,-11.000 10.000-1,-14.000 10.000-1,-11.000 9.000-2,-9.000 6.000-1,-3.000 3.000-1,-3.000 3.000-1,-2.000 4.000-1,-8.000 4.000-1,-8.000 6.000 1,-10.000 7.000 1,-9.000 6.000 1,-12.000 3.000-1,-11.000 0.000-4,-14.000 0.000-4,-11.000 0.000-2,-14.000-4.000-6,-11.000-5.000-7,-14.000-7.000-6,-11.000-5.000-8,-4.000-11.000-6,6.000-11.000-7,7.000-14.000-6,6.000-11.000-6,10.000-12.000-2,17.000-9.000 5,15.000-10.000 3,16.000-8.000 4</inkml:trace>
</inkml:ink>
</file>

<file path=ppt/ink/ink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9"/>
    </inkml:context>
    <inkml:brush xml:id="br0">
      <inkml:brushProperty name="width" value="0.046410471200943" units="cm"/>
      <inkml:brushProperty name="height" value="0.046410471200943" units="cm"/>
      <inkml:brushProperty name="color" value="#00bff3"/>
      <inkml:brushProperty name="ignorePressure" value="0"/>
    </inkml:brush>
  </inkml:definitions>
  <inkml:trace contextRef="#ctx0" brushRef="#br0">57700.000 17100.000 474,'-22.000'-27.000'5,"6.000"-3.000"8,7.000-3.000 7,6.000-2.000 8,7.000-6.000 1,10.000-6.000-2,10.000-6.000-2,9.000-6.000-4,6.000-6.000-2,3.000-2.000-3,3.000-3.000-4,4.000-3.000-4,1.000 1.000-2,0.000 6.000 1,0.000 7.000-1,0.000 6.000 0,0.000 6.000 0,0.000 6.000 1,0.000 7.000 1,0.000 6.000-1,-2.000 4.000 3,-3.000 4.000 3,-3.000 3.000 2,-2.000 3.000 4,-5.000 6.000 1,-2.000 9.000-3,-3.000 10.000 0,-3.000 10.000-3,-1.000 11.000 0,4.000 17.000-1,3.000 15.000 0,3.000 16.000 0,1.000 7.000 0,1.000 1.000-3,-1.000-1.000-1,1.000 1.000-2,-4.000 2.000-1,-6.000 7.000 1,-6.000 6.000 1,-6.000 7.000-1,-4.000-1.000-3,1.000-6.000-6,-1.000-6.000-9,1.000-6.000-6,-1.000-6.000-6,1.000-2.000-6,-1.000-3.000-4,1.000-3.000-6,-3.000-7.000-2,-2.000-9.000 0,-3.000-10.000-1,-3.000-8.000 1,-1.000-14.000-2,4.000-15.000-1,3.000-15.000-1,3.000-16.000-2</inkml:trace>
</inkml:ink>
</file>

<file path=ppt/ink/ink1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4"/>
    </inkml:context>
    <inkml:brush xml:id="br0">
      <inkml:brushProperty name="width" value="0.0442331396043301" units="cm"/>
      <inkml:brushProperty name="height" value="0.0442331396043301" units="cm"/>
      <inkml:brushProperty name="color" value="#f2395b"/>
      <inkml:brushProperty name="ignorePressure" value="0"/>
    </inkml:brush>
  </inkml:definitions>
  <inkml:trace contextRef="#ctx0" brushRef="#br0">26600.000 17500.000 497,'-46.000'-115.000'48,"10.000"23.000"-11,10.000 22.000-11,9.000 22.000-12,-1.000 10.000 0,-8.000 1.000 8,-10.000-1.000 8,-9.000 1.000 9,-9.000 2.000 1,-5.000 7.000-8,-7.000 6.000-6,-5.000 7.000-7,-11.000 8.000-4,-11.000 14.000-2,-14.000 11.000-2,-11.000 14.000-1,-9.000 10.000-1,-3.000 9.000 1,-3.000 10.000 0,-2.000 10.000 1,2.000 2.000-1,9.000-3.000-1,10.000-3.000-2,10.000-2.000-3,0.000 5.000 1,-5.000 16.000-1,-7.000 15.000 0,-5.000 17.000 1,3.000 2.000 0,17.000-9.000-2,15.000-10.000-1,16.000-8.000 0,12.000-3.000-1,9.000 7.000 0,10.000 6.000 0,10.000 7.000 1,8.000 5.000-1,10.000 7.000-1,10.000 6.000-1,9.000 7.000-2,10.000 4.000 0,14.000 3.000 1,11.000 3.000 0,14.000 4.000 0,11.000-4.000 1,14.000-9.000-1,11.000-10.000-2,14.000-8.000 0,13.000-14.000 0,16.000-15.000 1,15.000-15.000 0,17.000-16.000 2,10.000-16.000 0,6.000-16.000-1,7.000-15.000 1,6.000-15.000 0,3.000-17.000-2,0.000-15.000-4,0.000-15.000-3,0.000-16.000-3,-8.000-15.000-3,-16.000-11.000-1,-15.000-14.000-1,-15.000-11.000-1,-14.000-15.000 0,-8.000-16.000 1,-10.000-15.000 2,-9.000-15.000 2,-13.000-4.000 0,-16.000 9.000 0,-15.000 10.000 0,-15.000 10.000 1,-18.000 4.000 0,-19.000 0.000 4,-18.000 0.000 2,-19.000 0.000 2,-16.000 4.000 5,-12.000 10.000 6,-13.000 10.000 6,-12.000 9.000 5,-10.000 13.000 3,-6.000 20.000-2,-6.000 18.000-2,-6.000 20.000-3,-7.000 16.000-3,-6.000 16.000-6,-6.000 15.000-6,-6.000 17.000-5,2.000 13.000-3,14.000 13.000 1,11.000 12.000 1,14.000 13.000 2,11.000 2.000-9,14.000-5.000-17,11.000-7.000-19,14.000-5.000-17</inkml:trace>
</inkml:ink>
</file>

<file path=ppt/ink/ink1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5"/>
    </inkml:context>
    <inkml:brush xml:id="br0">
      <inkml:brushProperty name="width" value="0.0467409193515778" units="cm"/>
      <inkml:brushProperty name="height" value="0.0467409193515778" units="cm"/>
      <inkml:brushProperty name="color" value="#f2395b"/>
      <inkml:brushProperty name="ignorePressure" value="0"/>
    </inkml:brush>
  </inkml:definitions>
  <inkml:trace contextRef="#ctx0" brushRef="#br0">25950.000 23900.000 470,'-24.000'23.000'7,"4.000"-3.000"12,3.000-3.000 14,3.000-2.000 13,-5.000 3.000 4,-12.000 14.000-4,-13.000 11.000-4,-12.000 14.000-4,-9.000 8.000-5,-2.000 7.000-3,-3.000 6.000-4,-3.000 7.000-4,-1.000 5.000-2,4.000 7.000-2,3.000 6.000-1,3.000 7.000-1,4.000-3.000-1,7.000-8.000-1,6.000-10.000-1,7.000-9.000-1,7.000-9.000-3,9.000-5.000-5,10.000-7.000-6,10.000-5.000-5,11.000-11.000-3,17.000-11.000 0,15.000-14.000-1,16.000-11.000-1,16.000-9.000 0,20.000-3.000 1,18.000-3.000-1,20.000-2.000 1,8.000-6.000 0,1.000-6.000-1,-1.000-6.000-1,1.000-6.000-1,-6.000 1.000-2,-8.000 9.000-4,-10.000 10.000-2,-9.000 10.000-4,-12.000 2.000-2,-11.000-3.000-2,-14.000-3.000-3,-11.000-2.000-1,-12.000-5.000-2,-9.000-2.000-2,-10.000-3.000-3,-8.000-3.000-1</inkml:trace>
</inkml:ink>
</file>

<file path=ppt/ink/ink1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5"/>
    </inkml:context>
    <inkml:brush xml:id="br0">
      <inkml:brushProperty name="width" value="0.0456641539931297" units="cm"/>
      <inkml:brushProperty name="height" value="0.0456641539931297" units="cm"/>
      <inkml:brushProperty name="color" value="#f2395b"/>
      <inkml:brushProperty name="ignorePressure" value="0"/>
    </inkml:brush>
  </inkml:definitions>
  <inkml:trace contextRef="#ctx0" brushRef="#br0">26350.000 24100.000 481,'-71.000'-22.000'10,"10.000"6.000"21,10.000 7.000 20,9.000 6.000 20,9.000 7.000 4,9.000 10.000-12,10.000 10.000-11,10.000 9.000-12,2.000 12.000-8,-3.000 16.000-5,-3.000 15.000-5,-2.000 17.000-5,-5.000 17.000-4,-2.000 23.000-5,-3.000 22.000-3,-3.000 22.000-3,1.000 7.000-6,6.000-6.000-6,7.000-6.000-5,6.000-6.000-6,3.000-6.000-8,0.000-2.000-11,0.000-3.000-11,0.000-3.000-11,0.000-18.000 0,0.000-31.000 11,0.000-31.000 11,0.000-31.000 11,3.000-15.000 4,6.000 4.000-2,7.000 3.000-4,6.000 3.000-2</inkml:trace>
</inkml:ink>
</file>

<file path=ppt/ink/ink1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6"/>
    </inkml:context>
    <inkml:brush xml:id="br0">
      <inkml:brushProperty name="width" value="0.0483690798282623" units="cm"/>
      <inkml:brushProperty name="height" value="0.0483690798282623" units="cm"/>
      <inkml:brushProperty name="color" value="#f2395b"/>
      <inkml:brushProperty name="ignorePressure" value="0"/>
    </inkml:brush>
  </inkml:definitions>
  <inkml:trace contextRef="#ctx0" brushRef="#br0">27000.000 23750.000 454,'-4.000'-54.000'3,"-5.000"-5.000"3,-7.000-7.000 6,-5.000-5.000 3,-8.000 0.000 6,-5.000 10.000 4,-7.000 10.000 5,-5.000 9.000 5,-8.000 9.000 2,-5.000 9.000-2,-7.000 10.000-1,-5.000 10.000-1,-6.000 7.000-3,-3.000 6.000-3,-3.000 7.000-3,-2.000 6.000-3,-9.000 7.000-2,-12.000 10.000-3,-13.000 10.000-1,-12.000 9.000-3,-15.000 10.000-1,-15.000 14.000-1,-15.000 11.000-2,-16.000 14.000 0,2.000 0.000-3,23.000-8.000-1,22.000-10.000-2,22.000-9.000-2,13.000-2.000-1,7.000 6.000 1,6.000 7.000 0,7.000 6.000 0,8.000 6.000 1,14.000 6.000 2,11.000 7.000 1,14.000 6.000 1,10.000 6.000 0,9.000 6.000 0,10.000 7.000 0,10.000 6.000 0,13.000-1.000-1,19.000-5.000-1,19.000-7.000 1,19.000-5.000-1,26.000-4.000-2,34.000 0.000-1,35.000 0.000-2,35.000 0.000-3,10.000-11.000 0,-12.000-22.000-1,-13.000-22.000-1,-12.000-21.000 0,1.000-17.000 0,16.000-8.000-2,15.000-10.000 0,17.000-9.000 0,7.000-16.000-2,0.000-22.000-1,0.000-22.000-1,0.000-21.000-1,-10.000-10.000-1,-18.000 3.000-3,-19.000 3.000-1,-18.000 4.000-2,-17.000-6.000 0,-11.000-11.000 2,-14.000-14.000 4,-11.000-11.000 2,-15.000-17.000 2,-16.000-18.000 0,-15.000-19.000 2,-15.000-18.000 0,-17.000-15.000 0,-15.000-9.000 0,-15.000-10.000-1,-16.000-8.000 0,-18.000-3.000-1,-18.000 7.000-2,-19.000 6.000-1,-18.000 7.000-1,-17.000 15.000-2,-11.000 25.000 0,-14.000 25.000 0,-11.000 25.000-1,5.000 25.000-1,26.000 25.000-5,24.000 25.000-3,26.000 25.000-3</inkml:trace>
</inkml:ink>
</file>

<file path=ppt/ink/ink1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9"/>
    </inkml:context>
    <inkml:brush xml:id="br0">
      <inkml:brushProperty name="width" value="0.0498822554945946" units="cm"/>
      <inkml:brushProperty name="height" value="0.0498822554945946" units="cm"/>
      <inkml:brushProperty name="color" value="#000000"/>
      <inkml:brushProperty name="ignorePressure" value="0"/>
    </inkml:brush>
  </inkml:definitions>
  <inkml:trace contextRef="#ctx0" brushRef="#br0">40050.000 4800.000 441,'-4.000'-69.000'56,"-5.000"13.000"-1,-7.000 12.000-2,-5.000 13.000-2,-8.000 9.000-4,-5.000 6.000-9,-7.000 7.000-7,-5.000 6.000-8,-9.000 13.000-5,-9.000 23.000-2,-10.000 22.000 0,-8.000 22.000-3,-6.000 10.000 0,1.000 1.000-3,-1.000-1.000 0,1.000 1.000-3,4.000-1.000 0,9.000 1.000 0,10.000-1.000-1,10.000 1.000 0,7.000-4.000 1,6.000-6.000 0,7.000-6.000 2,6.000-6.000 0,4.000-4.000 0,4.000 1.000-1,3.000-1.000-1,3.000 1.000-2,6.000-3.000-1,9.000-2.000 0,10.000-3.000-1,10.000-3.000 0,11.000-9.000-3,17.000-11.000-5,15.000-14.000-5,16.000-11.000-5,13.000-12.000-5,14.000-9.000-3,11.000-10.000-3,14.000-8.000-4,5.000-4.000-5,1.000 3.000-4,-1.000 3.000-6,1.000 4.000-5,-12.000 2.000 2,-21.000 4.000 7,-22.000 3.000 7,-22.000 3.000 8,-15.000 1.000 3,-5.000 1.000-4,-7.000-1.000-3,-5.000 1.000-3</inkml:trace>
</inkml:ink>
</file>

<file path=ppt/ink/ink1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9"/>
    </inkml:context>
    <inkml:brush xml:id="br0">
      <inkml:brushProperty name="width" value="0.0435018017888069" units="cm"/>
      <inkml:brushProperty name="height" value="0.0435018017888069" units="cm"/>
      <inkml:brushProperty name="color" value="#000000"/>
      <inkml:brushProperty name="ignorePressure" value="0"/>
    </inkml:brush>
  </inkml:definitions>
  <inkml:trace contextRef="#ctx0" brushRef="#br0">41050.000 5100.000 505,'145.000'-47.000'175,"-9.000"6.000"-42,-10.000 7.000-43,-8.000 6.000-41,-9.000 6.000-25,-6.000 6.000-8,-6.000 7.000-9,-6.000 6.000-7,-6.000 4.000-9,-2.000 4.000-8,-3.000 3.000-8,-3.000 3.000-8,-6.000 1.000-5,-5.000 1.000-2,-7.000-1.000 0,-5.000 1.000-2</inkml:trace>
</inkml:ink>
</file>

<file path=ppt/ink/ink1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29"/>
    </inkml:context>
    <inkml:brush xml:id="br0">
      <inkml:brushProperty name="width" value="0.0466722808778286" units="cm"/>
      <inkml:brushProperty name="height" value="0.0466722808778286" units="cm"/>
      <inkml:brushProperty name="color" value="#000000"/>
      <inkml:brushProperty name="ignorePressure" value="0"/>
    </inkml:brush>
  </inkml:definitions>
  <inkml:trace contextRef="#ctx0" brushRef="#br0">43900.000 4350.000 471,'-25.000'-22.000'40,"0.000"6.000"7,0.000 7.000 8,0.000 6.000 8,-2.000 3.000-2,-3.000 0.000-10,-3.000 0.000-12,-2.000 0.000-10,-6.000 4.000-7,-6.000 10.000-3,-6.000 10.000-3,-6.000 9.000-4,-4.000 7.000-1,1.000 7.000-2,-1.000 6.000 0,1.000 7.000-2,1.000 2.000 0,3.000 1.000-1,3.000-1.000-1,4.000 1.000 0,2.000-3.000-1,4.000-2.000-1,3.000-3.000-1,3.000-3.000-1,4.000-2.000 0,7.000 0.000 0,6.000 0.000 0,7.000 0.000 1,11.000 0.000-2,20.000 0.000-7,18.000 0.000-5,20.000 0.000-6,10.000-5.000-3,3.000-9.000-1,3.000-10.000-1,4.000-8.000-1,1.000-8.000-1,0.000-2.000-5,0.000-3.000-3,0.000-3.000-5,-4.000-2.000 2,-5.000 0.000 6,-7.000 0.000 5,-5.000 0.000 6,-8.000-2.000-2,-5.000-3.000-7,-7.000-3.000-9,-5.000-2.000-8</inkml:trace>
</inkml:ink>
</file>

<file path=ppt/ink/ink1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30"/>
    </inkml:context>
    <inkml:brush xml:id="br0">
      <inkml:brushProperty name="width" value="0.0474668852984905" units="cm"/>
      <inkml:brushProperty name="height" value="0.0474668852984905" units="cm"/>
      <inkml:brushProperty name="color" value="#000000"/>
      <inkml:brushProperty name="ignorePressure" value="0"/>
    </inkml:brush>
  </inkml:definitions>
  <inkml:trace contextRef="#ctx0" brushRef="#br0">44300.000 5000.000 463,'165.000'20.000'188,"-18.000"-9.000"-45,-19.000-10.000-43,-18.000-8.000-44,-12.000-4.000-28,-3.000 3.000-12,-3.000 3.000-10,-2.000 4.000-12,-6.000 1.000-10,-6.000 0.000-7,-6.000 0.000-7,-6.000 0.000-8,-1.000 0.000-6,7.000 0.000-4,6.000 0.000-4,7.000 0.000-5,-6.000 1.000 0,-15.000 4.000 4,-15.000 3.000 4,-16.000 3.000 4</inkml:trace>
</inkml:ink>
</file>

<file path=ppt/ink/ink1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31"/>
    </inkml:context>
    <inkml:brush xml:id="br0">
      <inkml:brushProperty name="width" value="0.048373531550169" units="cm"/>
      <inkml:brushProperty name="height" value="0.048373531550169" units="cm"/>
      <inkml:brushProperty name="color" value="#000000"/>
      <inkml:brushProperty name="ignorePressure" value="0"/>
    </inkml:brush>
  </inkml:definitions>
  <inkml:trace contextRef="#ctx0" brushRef="#br0">47900.000 4200.000 454,'-27.000'-24.000'71,"-3.000"4.000"-6,-3.000 3.000-6,-2.000 3.000-6,-5.000 3.000-7,-2.000 3.000-6,-3.000 3.000-7,-3.000 4.000-7,-7.000 8.000-4,-9.000 17.000-3,-10.000 15.000-4,-8.000 16.000-2,-6.000 9.000-3,1.000 3.000 1,-1.000 3.000 0,1.000 4.000-1,2.000-1.000 1,7.000-3.000-3,6.000-3.000 0,7.000-2.000-2,4.000-3.000-2,3.000 1.000-1,3.000-1.000-1,4.000 1.000-3,5.000-1.000-1,10.000 1.000-3,10.000-1.000-2,9.000 1.000-3,6.000-4.000 0,3.000-6.000-1,3.000-6.000 0,4.000-6.000 1,8.000-4.000-1,17.000 1.000 0,15.000-1.000 0,16.000 1.000 0,18.000-6.000 0,22.000-8.000-1,22.000-10.000 0,23.000-9.000-1,10.000-5.000-3,0.000 0.000-6,0.000 0.000-7,0.000 0.000-5,-8.000 0.000-2,-16.000 0.000 1,-15.000 0.000 2,-15.000 0.000 2,-14.000 1.000-1,-8.000 4.000-2,-10.000 3.000-3,-9.000 3.000-1</inkml:trace>
</inkml:ink>
</file>

<file path=ppt/ink/ink1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31"/>
    </inkml:context>
    <inkml:brush xml:id="br0">
      <inkml:brushProperty name="width" value="0.0488417409360409" units="cm"/>
      <inkml:brushProperty name="height" value="0.0488417409360409" units="cm"/>
      <inkml:brushProperty name="color" value="#000000"/>
      <inkml:brushProperty name="ignorePressure" value="0"/>
    </inkml:brush>
  </inkml:definitions>
  <inkml:trace contextRef="#ctx0" brushRef="#br0">52700.000 4950.000 450,'-27.000'0.000'115,"47.000"0.000"-16,47.000 0.000-18,48.000 0.000-16,28.000-2.000-13,14.000-3.000-8,11.000-3.000-9,14.000-2.000-9,0.000-3.000-8,-8.000 1.000-7,-10.000-1.000-7,-9.000 1.000-9,-15.000 1.000-4,-18.000 3.000-4,-19.000 3.000-3,-18.000 4.000-4,-15.000 1.000-5,-9.000 0.000-8,-10.000 0.000-9,-8.000 0.000-8</inkml:trace>
</inkml:ink>
</file>

<file path=ppt/ink/ink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9"/>
    </inkml:context>
    <inkml:brush xml:id="br0">
      <inkml:brushProperty name="width" value="0.0393879264593124" units="cm"/>
      <inkml:brushProperty name="height" value="0.0393879264593124" units="cm"/>
      <inkml:brushProperty name="color" value="#00bff3"/>
      <inkml:brushProperty name="ignorePressure" value="0"/>
    </inkml:brush>
  </inkml:definitions>
  <inkml:trace contextRef="#ctx0" brushRef="#br0">59400.000 15750.000 558,'-2.000'-46.000'6,"-3.000"10.000"10,-3.000 10.000 12,-2.000 9.000 10,-8.000 12.000 8,-8.000 16.000 4,-10.000 15.000 2,-9.000 17.000 4,-7.000 14.000-4,-3.000 17.000-11,-3.000 15.000-12,-2.000 16.000-11,-6.000 13.000-10,-6.000 14.000-7,-6.000 11.000-6,-6.000 14.000-8,-7.000 8.000-9,-6.000 7.000-10,-6.000 6.000-10,-6.000 7.000-11,5.000-14.000-3,20.000-30.000 3,18.000-32.000 5,20.000-30.000 4,11.000-22.000 4,7.000-8.000 4,6.000-10.000 5,7.000-9.000 4</inkml:trace>
</inkml:ink>
</file>

<file path=ppt/ink/ink1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32"/>
    </inkml:context>
    <inkml:brush xml:id="br0">
      <inkml:brushProperty name="width" value="0.0511534363031387" units="cm"/>
      <inkml:brushProperty name="height" value="0.0511534363031387" units="cm"/>
      <inkml:brushProperty name="color" value="#000000"/>
      <inkml:brushProperty name="ignorePressure" value="0"/>
    </inkml:brush>
  </inkml:definitions>
  <inkml:trace contextRef="#ctx0" brushRef="#br0">54000.000 4100.000 430,'-68.000'-25.000'22,"17.000"0.000"1,15.000 0.000 2,16.000 0.000 0,9.000 12.000 8,3.000 26.000 13,3.000 24.000 13,4.000 26.000 14,1.000 21.000 0,0.000 19.000-14,0.000 19.000-12,0.000 19.000-13,-5.000 15.000-11,-9.000 13.000-7,-10.000 12.000-7,-8.000 13.000-6,-4.000 9.000-10,3.000 6.000-10,3.000 7.000-10,4.000 6.000-10,4.000-13.000-7,6.000-31.000-6,7.000-31.000-3,6.000-31.000-6,3.000-23.000 0,0.000-11.000 1,0.000-14.000 3,0.000-11.000 2</inkml:trace>
</inkml:ink>
</file>

<file path=ppt/ink/ink1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33"/>
    </inkml:context>
    <inkml:brush xml:id="br0">
      <inkml:brushProperty name="width" value="0.0652462542057037" units="cm"/>
      <inkml:brushProperty name="height" value="0.0652462542057037" units="cm"/>
      <inkml:brushProperty name="color" value="#000000"/>
      <inkml:brushProperty name="ignorePressure" value="0"/>
    </inkml:brush>
  </inkml:definitions>
  <inkml:trace contextRef="#ctx0" brushRef="#br0">59450.000 4450.000 337,'0.000'-69.000'62,"0.000"13.000"-9,0.000 12.000-9,0.000 13.000-9,-5.000 7.000-7,-9.000 4.000-2,-10.000 3.000-3,-8.000 3.000-4,-8.000 7.000-2,-2.000 14.000-3,-3.000 11.000-3,-3.000 14.000-3,-4.000 7.000-2,-3.000 3.000-1,-3.000 3.000-1,-2.000 4.000-2,-1.000 4.000 0,3.000 6.000 1,3.000 7.000 1,4.000 6.000 2,4.000 1.000 0,6.000-3.000 1,7.000-3.000-1,6.000-2.000 1,4.000 0.000-1,4.000 7.000 1,3.000 6.000-2,3.000 7.000 1,4.000-1.000-2,7.000-6.000 0,6.000-6.000-1,7.000-6.000-1,5.000-7.000-1,7.000-6.000 0,6.000-6.000 0,7.000-6.000 1,4.000-7.000-2,3.000-6.000-1,3.000-6.000-3,4.000-6.000-1,5.000-7.000-1,10.000-6.000-1,10.000-6.000-2,9.000-6.000 0,7.000-12.000-1,7.000-15.000-2,6.000-15.000-1,7.000-16.000-1,2.000-15.000-1,1.000-11.000 1,-1.000-14.000 1,1.000-11.000 1,-6.000-7.000-1,-8.000 0.000-3,-10.000 0.000-2,-9.000 0.000-2,-10.000 3.000 0,-9.000 6.000 1,-10.000 7.000 4,-8.000 6.000 1,-9.000 4.000 4,-6.000 4.000 3,-6.000 3.000 4,-6.000 3.000 4,-6.000 6.000 4,-2.000 9.000 4,-3.000 10.000 5,-3.000 10.000 3,-6.000 25.000 10,-5.000 45.000 12,-7.000 43.000 14,-5.000 45.000 14,-4.000 16.000 0,0.000-9.000-13,0.000-10.000-13,0.000-8.000-12,0.000-1.000-8,0.000 9.000-2,0.000 10.000-3,0.000 10.000-2,3.000 0.000-2,6.000-5.000-3,7.000-7.000-4,6.000-5.000-3,3.000-6.000-4,0.000-3.000-6,0.000-3.000-5,0.000-2.000-7,3.000-8.000-7,6.000-8.000-6,7.000-10.000-7,6.000-9.000-7,4.000-7.000-2,4.000-3.000 4,3.000-3.000 5,3.000-2.000 3</inkml:trace>
</inkml:ink>
</file>

<file path=ppt/ink/ink1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33"/>
    </inkml:context>
    <inkml:brush xml:id="br0">
      <inkml:brushProperty name="width" value="0.048125471919775" units="cm"/>
      <inkml:brushProperty name="height" value="0.048125471919775" units="cm"/>
      <inkml:brushProperty name="color" value="#000000"/>
      <inkml:brushProperty name="ignorePressure" value="0"/>
    </inkml:brush>
  </inkml:definitions>
  <inkml:trace contextRef="#ctx0" brushRef="#br0">61800.000 4600.000 457,'92.000'45.000'212,"-16.000"-9.000"-51,-15.000-10.000-51,-15.000-8.000-51</inkml:trace>
</inkml:ink>
</file>

<file path=ppt/ink/ink1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37"/>
    </inkml:context>
    <inkml:brush xml:id="br0">
      <inkml:brushProperty name="width" value="0.0518070049583912" units="cm"/>
      <inkml:brushProperty name="height" value="0.0518070049583912" units="cm"/>
      <inkml:brushProperty name="color" value="#000000"/>
      <inkml:brushProperty name="ignorePressure" value="0"/>
    </inkml:brush>
  </inkml:definitions>
  <inkml:trace contextRef="#ctx0" brushRef="#br0">64900.000 4950.000 424,'115.000'0.000'184,"-18.000"0.000"-44,-19.000 0.000-44,-18.000 0.000-45,-3.000 0.000-25,17.000 0.000-5,15.000 0.000-4,16.000 0.000-6,10.000 0.000-3,7.000 0.000-2,6.000 0.000 0,7.000 0.000-2,5.000 0.000-1,7.000 0.000-1,6.000 0.000-1,7.000 0.000-2,2.000 1.000 0,1.000 4.000-1,-1.000 3.000-1,1.000 3.000-1,-4.000-1.000-2,-6.000-2.000 0,-6.000-3.000-2,-6.000-3.000-1,-2.000-1.000-1,3.000 4.000 0,3.000 3.000-1,4.000 3.000 0,2.000 1.000 1,4.000 1.000 2,3.000-1.000 3,3.000 1.000 2,-4.000-1.000 0,-8.000 1.000-1,-10.000-1.000-1,-9.000 1.000-2,-5.000-3.000 0,0.000-2.000 1,0.000-3.000 1,0.000-3.000 0,0.000-2.000 1,0.000 0.000-1,0.000 0.000 1,0.000 0.000 0,3.000 0.000-1,6.000 0.000-2,7.000 0.000 0,6.000 0.000-3,1.000-2.000 0,-3.000-3.000-1,-3.000-3.000 1,-2.000-2.000-2,-9.000-3.000 0,-12.000 1.000-3,-13.000-1.000-2,-12.000 1.000-2,-13.000 1.000-2,-12.000 3.000-2,-13.000 3.000-2,-12.000 4.000-3</inkml:trace>
</inkml:ink>
</file>

<file path=ppt/ink/ink1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37"/>
    </inkml:context>
    <inkml:brush xml:id="br0">
      <inkml:brushProperty name="width" value="0.0489349737763405" units="cm"/>
      <inkml:brushProperty name="height" value="0.0489349737763405" units="cm"/>
      <inkml:brushProperty name="color" value="#000000"/>
      <inkml:brushProperty name="ignorePressure" value="0"/>
    </inkml:brush>
  </inkml:definitions>
  <inkml:trace contextRef="#ctx0" brushRef="#br0">71750.000 4200.000 449,'-19.000'-21.000'7,"13.000"10.000"15,12.000 10.000 13,13.000 9.000 15,10.000 6.000 4,10.000 3.000-7,10.000 3.000-7,9.000 4.000-6,9.000 4.000-4,9.000 6.000-2,10.000 7.000-1,10.000 6.000-2,7.000 4.000-2,6.000 4.000-2,7.000 3.000-4,6.000 3.000-2,1.000 1.000-1,-3.000 1.000-1,-3.000-1.000-1,-2.000 1.000 0,-8.000-1.000-2,-8.000 1.000-2,-10.000-1.000-4,-9.000 1.000-1,-12.000-4.000-4,-11.000-6.000-1,-14.000-6.000-3,-11.000-6.000-1,-14.000-2.000-2,-11.000 3.000 0,-14.000 3.000-1,-11.000 4.000 1,-22.000 2.000 0,-27.000 4.000 0,-28.000 3.000 1,-28.000 3.000 1,-27.000 7.000-3,-25.000 14.000-9,-25.000 11.000-8,-25.000 14.000-7,-4.000-1.000-4,20.000-12.000 2,18.000-13.000 2,20.000-12.000 2,19.000-10.000-3,22.000-6.000-8,22.000-6.000-7,23.000-6.000-7</inkml:trace>
</inkml:ink>
</file>

<file path=ppt/ink/ink1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39"/>
    </inkml:context>
    <inkml:brush xml:id="br0">
      <inkml:brushProperty name="width" value="0.0478103384375572" units="cm"/>
      <inkml:brushProperty name="height" value="0.0478103384375572" units="cm"/>
      <inkml:brushProperty name="color" value="#000000"/>
      <inkml:brushProperty name="ignorePressure" value="0"/>
    </inkml:brush>
  </inkml:definitions>
  <inkml:trace contextRef="#ctx0" brushRef="#br0">79400.000 4450.000 460,'23.000'-25.000'0,"-3.000"0.000"0,-3.000 0.000 0,-2.000 0.000 0,-6.000 1.000 6,-6.000 4.000 12,-6.000 3.000 13,-6.000 3.000 12,-12.000 4.000 3,-15.000 7.000-3,-15.000 6.000-6,-16.000 7.000-4,-7.000 7.000-3,4.000 9.000-3,3.000 10.000-4,3.000 10.000-2,-2.000 7.000-2,-6.000 6.000-2,-6.000 7.000-1,-6.000 6.000-1,1.000 3.000-1,9.000 0.000 0,10.000 0.000 0,10.000 0.000-1,5.000-4.000-1,4.000-5.000-1,3.000-7.000-3,3.000-5.000-1,6.000-4.000-1,9.000 0.000 0,10.000 0.000-2,10.000 0.000 0,8.000-2.000-3,10.000-3.000-5,10.000-3.000-6,9.000-2.000-6,12.000-6.000-3,16.000-6.000-2,15.000-6.000 0,17.000-6.000-2,10.000-7.000-1,6.000-6.000-1,7.000-6.000-1,6.000-6.000-2,-1.000-6.000-2,-5.000-2.000-3,-7.000-3.000-2,-5.000-3.000-2,-12.000-1.000 1,-16.000 4.000 5,-15.000 3.000 6,-15.000 3.000 5,-11.000-1.000 2,-2.000-2.000-5,-3.000-3.000-2,-3.000-3.000-4</inkml:trace>
</inkml:ink>
</file>

<file path=ppt/ink/ink1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39"/>
    </inkml:context>
    <inkml:brush xml:id="br0">
      <inkml:brushProperty name="width" value="0.0403678379952908" units="cm"/>
      <inkml:brushProperty name="height" value="0.0403678379952908" units="cm"/>
      <inkml:brushProperty name="color" value="#000000"/>
      <inkml:brushProperty name="ignorePressure" value="0"/>
    </inkml:brush>
  </inkml:definitions>
  <inkml:trace contextRef="#ctx0" brushRef="#br0">79850.000 5000.000 544,'-60.000'-2.000'29,"32.000"-3.000"11,31.000-3.000 12,32.000-2.000 11,21.000-3.000-1,13.000 1.000-11,12.000-1.000-11,13.000 1.000-13,7.000 1.000-6,4.000 3.000-2,3.000 3.000-2,3.000 4.000 0,-2.000 1.000-5,-6.000 0.000-6,-6.000 0.000-7,-6.000 0.000-7,-4.000 0.000-8,1.000 0.000-9,-1.000 0.000-10,1.000 0.000-10,-1.000 0.000-5,1.000 0.000-2,-1.000 0.000-1,1.000 0.000-2,-9.000-2.000 4,-15.000-3.000 6,-15.000-3.000 7,-16.000-2.000 7</inkml:trace>
</inkml:ink>
</file>

<file path=ppt/ink/ink1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39"/>
    </inkml:context>
    <inkml:brush xml:id="br0">
      <inkml:brushProperty name="width" value="0.0457511059939861" units="cm"/>
      <inkml:brushProperty name="height" value="0.0457511059939861" units="cm"/>
      <inkml:brushProperty name="color" value="#000000"/>
      <inkml:brushProperty name="ignorePressure" value="0"/>
    </inkml:brush>
  </inkml:definitions>
  <inkml:trace contextRef="#ctx0" brushRef="#br0">83150.000 4050.000 480,'-52.000'6.000'148,"-3.000"13.000"-37,-3.000 12.000-34,-2.000 13.000-36,-6.000 6.000-18,-6.000 0.000-3,-6.000 0.000-2,-6.000 0.000-3,1.000 0.000-1,9.000 0.000-2,10.000 0.000-1,10.000 0.000-1,4.000 0.000-2,0.000 0.000-2,0.000 0.000-2,0.000 0.000-2,3.000 0.000-4,6.000 0.000-3,7.000 0.000-3,6.000 0.000-5,6.000 0.000-3,6.000 0.000-1,7.000 0.000-3,6.000 0.000-2,10.000-2.000 1,17.000-3.000 0,15.000-3.000 3,16.000-2.000 1,13.000-5.000 2,14.000-2.000 2,11.000-3.000 1,14.000-3.000 2,5.000-6.000-2,1.000-5.000-5,-1.000-7.000-4,1.000-5.000-5,-1.000-4.000-3,1.000 0.000-2,-1.000 0.000 0,1.000 0.000-2,-10.000-2.000 1,-19.000-3.000 5,-18.000-3.000 5,-19.000-2.000 5,-10.000-5.000 2,1.000-2.000 0,-1.000-3.000 0,1.000-3.000-1</inkml:trace>
</inkml:ink>
</file>

<file path=ppt/ink/ink1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0"/>
    </inkml:context>
    <inkml:brush xml:id="br0">
      <inkml:brushProperty name="width" value="0.0320622213184834" units="cm"/>
      <inkml:brushProperty name="height" value="0.0320622213184834" units="cm"/>
      <inkml:brushProperty name="color" value="#000000"/>
      <inkml:brushProperty name="ignorePressure" value="0"/>
    </inkml:brush>
  </inkml:definitions>
  <inkml:trace contextRef="#ctx0" brushRef="#br0">83500.000 4800.000 686,'100.000'-46.000'12,"0.000"10.000"6,0.000 10.000 4,0.000 9.000 5,1.000 6.000 4,4.000 3.000 3,3.000 3.000 4,3.000 4.000 3,-1.000 2.000-3,-2.000 4.000-11,-3.000 3.000-9,-3.000 3.000-11,-4.000 1.000-12,-3.000 1.000-16,-3.000-1.000-15,-2.000 1.000-17,-5.000-1.000-5,-2.000 1.000 3,-3.000-1.000 4,-3.000 1.000 3,-7.000-3.000 6,-9.000-2.000 8,-10.000-3.000 10,-8.000-3.000 7</inkml:trace>
</inkml:ink>
</file>

<file path=ppt/ink/ink1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0"/>
    </inkml:context>
    <inkml:brush xml:id="br0">
      <inkml:brushProperty name="width" value="0.0385708622634411" units="cm"/>
      <inkml:brushProperty name="height" value="0.0385708622634411" units="cm"/>
      <inkml:brushProperty name="color" value="#000000"/>
      <inkml:brushProperty name="ignorePressure" value="0"/>
    </inkml:brush>
  </inkml:definitions>
  <inkml:trace contextRef="#ctx0" brushRef="#br0">87500.000 3850.000 570,'-7.000'-43.000'59,"-11.000"17.000"-2,-14.000 15.000-5,-11.000 16.000-2,-12.000 12.000-6,-9.000 9.000-9,-10.000 10.000-8,-8.000 10.000-9,-6.000 5.000-4,1.000 4.000-1,-1.000 3.000-1,1.000 3.000 0,1.000-1.000-1,3.000-2.000-3,3.000-3.000-1,4.000-3.000-3,2.000-1.000-1,4.000 4.000-2,3.000 3.000-3,3.000 3.000-1,4.000 3.000-1,7.000 3.000 1,6.000 3.000 0,7.000 4.000 1,7.000-1.000 1,9.000-3.000 0,10.000-3.000 1,10.000-2.000 0,8.000-6.000 2,10.000-6.000 1,10.000-6.000 1,9.000-6.000 3,9.000-4.000-3,9.000 1.000-2,10.000-1.000-5,10.000 1.000-4,8.000-3.000-1,10.000-2.000 2,10.000-3.000 0,9.000-3.000 2,4.000-6.000-5,1.000-5.000-13,-1.000-7.000-10,1.000-5.000-13,4.000-12.000-7,9.000-16.000-4,10.000-15.000-3,10.000-15.000-5,-9.000-4.000 6,-24.000 9.000 12,-26.000 10.000 13,-24.000 10.000 14</inkml:trace>
</inkml:ink>
</file>

<file path=ppt/ink/ink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09"/>
    </inkml:context>
    <inkml:brush xml:id="br0">
      <inkml:brushProperty name="width" value="0.0466057136654854" units="cm"/>
      <inkml:brushProperty name="height" value="0.0466057136654854" units="cm"/>
      <inkml:brushProperty name="color" value="#00bff3"/>
      <inkml:brushProperty name="ignorePressure" value="0"/>
    </inkml:brush>
  </inkml:definitions>
  <inkml:trace contextRef="#ctx0" brushRef="#br0">59900.000 15700.000 472,'46.000'-21.000'89,"-5.000"10.000"-18,-7.000 10.000-18,-5.000 9.000-18,2.000 7.000-9,13.000 7.000 2,12.000 6.000 1,13.000 7.000 2,2.000 5.000-1,-5.000 7.000-3,-7.000 6.000-2,-5.000 7.000-3,-6.000 7.000-3,-3.000 9.000-5,-3.000 10.000-3,-2.000 10.000-4,-11.000 10.000-3,-15.000 13.000-1,-15.000 12.000-1,-16.000 13.000 0,-18.000 6.000-9,-18.000 0.000-15,-19.000 0.000-15,-18.000 0.000-15,-6.000-8.000-6,10.000-16.000 4,10.000-15.000 5,9.000-15.000 3,7.000-15.000 2,7.000-12.000-1,6.000-13.000 0,7.000-12.000-1</inkml:trace>
</inkml:ink>
</file>

<file path=ppt/ink/ink1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1"/>
    </inkml:context>
    <inkml:brush xml:id="br0">
      <inkml:brushProperty name="width" value="0.0388810634613037" units="cm"/>
      <inkml:brushProperty name="height" value="0.0388810634613037" units="cm"/>
      <inkml:brushProperty name="color" value="#000000"/>
      <inkml:brushProperty name="ignorePressure" value="0"/>
    </inkml:brush>
  </inkml:definitions>
  <inkml:trace contextRef="#ctx0" brushRef="#br0">89950.000 4550.000 565,'26.000'-21.000'146,"4.000"10.000"-33,3.000 10.000-33,3.000 9.000-31,-5.000 7.000-23,-12.000 7.000-10,-13.000 6.000-11,-12.000 7.000-12,-10.000-1.000-6,-6.000-6.000-2,-6.000-6.000-3,-6.000-6.000-2,-1.000-9.000 0,7.000-8.000 4,6.000-10.000 4,7.000-9.000 3,5.000-7.000 3,7.000-3.000 6,6.000-3.000 3,7.000-2.000 5,7.000 5.000 4,9.000 16.000 5,10.000 15.000 5,10.000 17.000 4,-9.000 7.000-3,-24.000 0.000-9,-26.000 0.000-10,-24.000 0.000-9,-9.000-8.000-7,10.000-16.000 0,10.000-15.000-3,9.000-15.000-1,10.000-4.000 1,14.000 9.000 1,11.000 10.000 2,14.000 10.000 2</inkml:trace>
</inkml:ink>
</file>

<file path=ppt/ink/ink1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2"/>
    </inkml:context>
    <inkml:brush xml:id="br0">
      <inkml:brushProperty name="width" value="0.0397070460021496" units="cm"/>
      <inkml:brushProperty name="height" value="0.0397070460021496" units="cm"/>
      <inkml:brushProperty name="color" value="#000000"/>
      <inkml:brushProperty name="ignorePressure" value="0"/>
    </inkml:brush>
  </inkml:definitions>
  <inkml:trace contextRef="#ctx0" brushRef="#br0">89850.000 4650.000 554,'23.000'-47.000'51,"-3.000"6.000"-2,-3.000 7.000-4,-2.000 6.000-3,0.000 4.000-4,7.000 4.000-5,6.000 3.000-3,7.000 3.000-6,0.000 7.000-3,-2.000 14.000-4,-3.000 11.000-4,-3.000 14.000-4,-7.000 5.000-3,-9.000 1.000-4,-10.000-1.000-4,-8.000 1.000-3,-9.000-1.000-2,-6.000 1.000 0,-6.000-1.000 0,-6.000 1.000 0,-6.000-6.000 1,-2.000-8.000 1,-3.000-10.000 1,-3.000-9.000 1,2.000-10.000 2,10.000-9.000 0,10.000-10.000 1,9.000-8.000 0,9.000-4.000 2,9.000 3.000-1,10.000 3.000 0,10.000 4.000 0,7.000 2.000 1,6.000 4.000 3,7.000 3.000 2,6.000 3.000 3,-1.000 6.000 1,-5.000 9.000 3,-7.000 10.000 1,-5.000 10.000 1,-11.000 5.000 0,-11.000 4.000-5,-14.000 3.000-5,-11.000 3.000-4,-9.000-4.000-2,-3.000-8.000-2,-3.000-10.000-1,-2.000-9.000-1,3.000-12.000-9,14.000-11.000-18,11.000-14.000-17,14.000-11.000-18,7.000-4.000-5,3.000 6.000 4,3.000 7.000 6,4.000 6.000 6</inkml:trace>
</inkml:ink>
</file>

<file path=ppt/ink/ink1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2"/>
    </inkml:context>
    <inkml:brush xml:id="br0">
      <inkml:brushProperty name="width" value="0.0435345284640789" units="cm"/>
      <inkml:brushProperty name="height" value="0.0435345284640789" units="cm"/>
      <inkml:brushProperty name="color" value="#000000"/>
      <inkml:brushProperty name="ignorePressure" value="0"/>
    </inkml:brush>
  </inkml:definitions>
  <inkml:trace contextRef="#ctx0" brushRef="#br0">91700.000 4600.000 505,'62.000'-46.000'135,"26.000"10.000"-25,24.000 10.000-25,26.000 9.000-25,12.000 6.000-18,0.000 3.000-11,0.000 3.000-11,0.000 4.000-11,-4.000 2.000-6,-5.000 4.000-5,-7.000 3.000-2,-5.000 3.000-3,-11.000 3.000-7,-11.000 3.000-11,-14.000 3.000-12,-11.000 4.000-10,-14.000 1.000-8,-11.000 0.000-6,-14.000 0.000-6,-11.000 0.000-6</inkml:trace>
</inkml:ink>
</file>

<file path=ppt/ink/ink1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3"/>
    </inkml:context>
    <inkml:brush xml:id="br0">
      <inkml:brushProperty name="width" value="0.0490488447248936" units="cm"/>
      <inkml:brushProperty name="height" value="0.0490488447248936" units="cm"/>
      <inkml:brushProperty name="color" value="#000000"/>
      <inkml:brushProperty name="ignorePressure" value="0"/>
    </inkml:brush>
  </inkml:definitions>
  <inkml:trace contextRef="#ctx0" brushRef="#br0">92700.000 3700.000 448,'-24.000'-25.000'2,"4.000"0.000"6,3.000 0.000 4,3.000 0.000 5,3.000 7.000 10,3.000 17.000 12,3.000 15.000 14,4.000 16.000 12,2.000 15.000 2,4.000 16.000-10,3.000 15.000-10,3.000 17.000-9,-4.000 11.000-8,-8.000 10.000-4,-10.000 10.000-3,-9.000 9.000-5,-7.000 6.000-4,-3.000 3.000-7,-3.000 3.000-5,-2.000 4.000-8,-3.000-1.000-7,1.000-3.000-12,-1.000-3.000-10,1.000-2.000-12,4.000-15.000-2,9.000-25.000 7,10.000-25.000 5,10.000-25.000 7,2.000-15.000-2,-3.000-2.000-10,-3.000-3.000-8,-2.000-3.000-10</inkml:trace>
</inkml:ink>
</file>

<file path=ppt/ink/ink1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3"/>
    </inkml:context>
    <inkml:brush xml:id="br0">
      <inkml:brushProperty name="width" value="0.0543196983635426" units="cm"/>
      <inkml:brushProperty name="height" value="0.0543196983635426" units="cm"/>
      <inkml:brushProperty name="color" value="#000000"/>
      <inkml:brushProperty name="ignorePressure" value="0"/>
    </inkml:brush>
  </inkml:definitions>
  <inkml:trace contextRef="#ctx0" brushRef="#br0">95500.000 3950.000 405,'-2.000'-46.000'5,"-3.000"10.000"10,-3.000 10.000 11,-2.000 9.000 10,-1.000 13.000 9,3.000 20.000 7,3.000 18.000 8,4.000 20.000 7,1.000 11.000-2,0.000 7.000-10,0.000 6.000-11,0.000 7.000-10,-2.000 2.000-8,-3.000 1.000-3,-3.000-1.000-4,-2.000 1.000-5,-6.000 1.000-5,-6.000 3.000-10,-6.000 3.000-7,-6.000 4.000-9,-7.000-4.000-9,-6.000-9.000-9,-6.000-10.000-10,-6.000-8.000-9</inkml:trace>
</inkml:ink>
</file>

<file path=ppt/ink/ink1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3"/>
    </inkml:context>
    <inkml:brush xml:id="br0">
      <inkml:brushProperty name="width" value="0.0445081554353237" units="cm"/>
      <inkml:brushProperty name="height" value="0.0445081554353237" units="cm"/>
      <inkml:brushProperty name="color" value="#000000"/>
      <inkml:brushProperty name="ignorePressure" value="0"/>
    </inkml:brush>
  </inkml:definitions>
  <inkml:trace contextRef="#ctx0" brushRef="#br0">95350.000 4400.000 494,'25.000'-27.000'0,"0.000"-3.000"0,0.000-3.000 0,0.000-2.000 0,4.000-1.000 0,10.000 3.000 0,10.000 3.000 0,9.000 4.000 0,10.000 4.000 11,14.000 6.000 22,11.000 7.000 22,14.000 6.000 22,3.000 3.000 6,-2.000 0.000-12,-3.000 0.000-12,-3.000 0.000-12,-9.000 1.000-11,-11.000 4.000-13,-14.000 3.000-12,-11.000 3.000-13,-14.000 4.000-5,-11.000 7.000 4,-14.000 6.000 4,-11.000 7.000 4</inkml:trace>
</inkml:ink>
</file>

<file path=ppt/ink/ink1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3"/>
    </inkml:context>
    <inkml:brush xml:id="br0">
      <inkml:brushProperty name="width" value="0.0530134439468384" units="cm"/>
      <inkml:brushProperty name="height" value="0.0530134439468384" units="cm"/>
      <inkml:brushProperty name="color" value="#000000"/>
      <inkml:brushProperty name="ignorePressure" value="0"/>
    </inkml:brush>
  </inkml:definitions>
  <inkml:trace contextRef="#ctx0" brushRef="#br0">96800.000 3400.000 414,'-2.000'-90.000'7,"-3.000"23.000"13,-3.000 22.000 13,-2.000 22.000 12,-1.000 19.000 4,3.000 20.000-7,3.000 18.000-8,4.000 20.000-7,-3.000 13.000 0,-5.000 9.000 7,-7.000 10.000 8,-5.000 10.000 6,-4.000 5.000 1,0.000 4.000-8,0.000 3.000-7,0.000 3.000-8,1.000 1.000-8,4.000 1.000-8,3.000-1.000-11,3.000 1.000-8,1.000-6.000-3,1.000-8.000 1,-1.000-10.000 4,1.000-9.000 2,5.000-12.000-14,14.000-11.000-31,11.000-14.000-31,14.000-11.000-30</inkml:trace>
</inkml:ink>
</file>

<file path=ppt/ink/ink1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4"/>
    </inkml:context>
    <inkml:brush xml:id="br0">
      <inkml:brushProperty name="width" value="0.0625888630747795" units="cm"/>
      <inkml:brushProperty name="height" value="0.0625888630747795" units="cm"/>
      <inkml:brushProperty name="color" value="#000000"/>
      <inkml:brushProperty name="ignorePressure" value="0"/>
    </inkml:brush>
  </inkml:definitions>
  <inkml:trace contextRef="#ctx0" brushRef="#br0">98550.000 3750.000 351,'-52.000'-154.000'68,"-3.000"45.000"-4,-3.000 43.000-6,-2.000 45.000-5,-3.000 27.000-5,1.000 13.000-6,-1.000 12.000-5,1.000 13.000-6,-3.000 12.000-3,-2.000 13.000-1,-3.000 12.000-1,-3.000 13.000-2,2.000 6.000 0,10.000 0.000-2,10.000 0.000-1,9.000 0.000-2,7.000-4.000-2,7.000-5.000-3,6.000-7.000-3,7.000-5.000-3,5.000-6.000-3,7.000-3.000-4,6.000-3.000-3,7.000-2.000-4,11.000-8.000-1,20.000-8.000 1,18.000-10.000 0,20.000-9.000 1,14.000-12.000-8,14.000-11.000-14,11.000-14.000-17,14.000-11.000-15,7.000-12.000-5,3.000-9.000 4,3.000-10.000 5,4.000-8.000 5,-4.000-14.000 4,-9.000-15.000 5,-10.000-15.000 4,-8.000-16.000 5,-12.000-12.000 5,-12.000-5.000 5,-13.000-7.000 4,-12.000-5.000 4,-10.000-1.000 6,-6.000 6.000 4,-6.000 7.000 5,-6.000 6.000 5,-9.000 12.000 7,-8.000 19.000 7,-10.000 19.000 7,-9.000 19.000 8,-9.000 34.000 10,-5.000 50.000 13,-7.000 50.000 11,-5.000 50.000 13,-6.000 26.000-2,-3.000 4.000-15,-3.000 3.000-15,-2.000 3.000-15,-1.000 3.000-14,3.000 3.000-12,3.000 3.000-11,4.000 4.000-11,2.000-3.000-11,4.000-5.000-8,3.000-7.000-10,3.000-5.000-9,3.000-15.000-8,3.000-22.000-7,3.000-22.000-7,4.000-21.000-8</inkml:trace>
</inkml:ink>
</file>

<file path=ppt/ink/ink1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4"/>
    </inkml:context>
    <inkml:brush xml:id="br0">
      <inkml:brushProperty name="width" value="0.0462125726044178" units="cm"/>
      <inkml:brushProperty name="height" value="0.0462125726044178" units="cm"/>
      <inkml:brushProperty name="color" value="#000000"/>
      <inkml:brushProperty name="ignorePressure" value="0"/>
    </inkml:brush>
  </inkml:definitions>
  <inkml:trace contextRef="#ctx0" brushRef="#br0">103150.000 4000.000 476,'-166.000'95.000'163,"19.000"-9.000"-38,19.000-10.000-40,19.000-8.000-39,12.000-8.000-21,6.000-2.000-4,7.000-3.000-3,6.000-3.000-3,7.000-6.000-4,10.000-5.000-3,10.000-7.000-3,9.000-5.000-3,20.000-4.000-5,31.000 0.000-4,32.000 0.000-5,31.000 0.000-5,21.000-2.000-1,14.000-3.000 3,11.000-3.000 2,14.000-2.000 4,2.000-3.000 2,-6.000 1.000 2,-6.000-1.000 2,-6.000 1.000 3,-12.000-3.000 1,-15.000-2.000 2,-15.000-3.000 0,-16.000-3.000 3,-13.000-7.000 1,-9.000-9.000 2,-10.000-10.000 3,-8.000-8.000 3,-11.000-11.000-1,-8.000-8.000-2,-10.000-10.000-2,-9.000-9.000-3,-5.000-4.000-5,0.000 4.000-6,0.000 3.000-8,0.000 3.000-7,3.000 3.000-4,6.000 3.000-2,7.000 3.000-3,6.000 4.000-3,6.000 1.000-7,6.000 0.000-12,7.000 0.000-12,6.000 0.000-13,1.000 4.000 1,-3.000 10.000 16,-3.000 10.000 15,-2.000 9.000 15</inkml:trace>
</inkml:ink>
</file>

<file path=ppt/ink/ink1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5"/>
    </inkml:context>
    <inkml:brush xml:id="br0">
      <inkml:brushProperty name="width" value="0.0597078129649162" units="cm"/>
      <inkml:brushProperty name="height" value="0.0597078129649162" units="cm"/>
      <inkml:brushProperty name="color" value="#000000"/>
      <inkml:brushProperty name="ignorePressure" value="0"/>
    </inkml:brush>
  </inkml:definitions>
  <inkml:trace contextRef="#ctx0" brushRef="#br0">104050.000 3450.000 368,'26.000'-29.000'2,"4.000"-5.000"3,3.000-7.000 4,3.000-5.000 3,-1.000 3.000 8,-2.000 17.000 11,-3.000 15.000 12,-3.000 16.000 12,-6.000 15.000 3,-5.000 16.000-5,-7.000 15.000-5,-5.000 17.000-5,-4.000 11.000-3,0.000 10.000-4,0.000 10.000-2,0.000 9.000-4,-5.000 2.000-3,-9.000-2.000-2,-10.000-3.000-4,-8.000-3.000-2,-8.000-1.000-5,-2.000 4.000-8,-3.000 3.000-6,-3.000 3.000-8,-2.000-2.000-6,0.000-6.000-8,0.000-6.000-7,0.000-6.000-8,1.000-9.000-5,4.000-8.000-5,3.000-10.000-5,3.000-9.000-4,4.000-15.000-2,7.000-18.000 1,6.000-19.000 1,7.000-18.000 2,4.000-10.000 5,3.000 0.000 9,3.000 0.000 10,4.000 0.000 9</inkml:trace>
</inkml:ink>
</file>

<file path=ppt/ink/ink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0"/>
    </inkml:context>
    <inkml:brush xml:id="br0">
      <inkml:brushProperty name="width" value="0.043348852545023" units="cm"/>
      <inkml:brushProperty name="height" value="0.043348852545023" units="cm"/>
      <inkml:brushProperty name="color" value="#00bff3"/>
      <inkml:brushProperty name="ignorePressure" value="0"/>
    </inkml:brush>
  </inkml:definitions>
  <inkml:trace contextRef="#ctx0" brushRef="#br0">61800.000 17250.000 507,'-43.000'-4.000'7,"17.000"-5.000"14,15.000-7.000 15,16.000-5.000 13,15.000-6.000 4,16.000-3.000-8,15.000-3.000-8,17.000-2.000-8,8.000-5.000-6,4.000-2.000-5,3.000-3.000-5,3.000-3.000-5,-4.000-2.000-3,-8.000 0.000-1,-10.000 0.000-1,-9.000 0.000-1,-9.000 1.000-1,-5.000 4.000-1,-7.000 3.000 0,-5.000 3.000-2,-9.000-1.000-4,-9.000-2.000-8,-10.000-3.000-6,-8.000-3.000-8,-11.000 2.000 0,-8.000 10.000 5,-10.000 10.000 8,-9.000 9.000 5,-5.000 6.000 5,0.000 3.000 4,0.000 3.000 3,0.000 4.000 4,0.000 2.000 2,0.000 4.000 2,0.000 3.000 0,0.000 3.000 2,1.000 4.000 1,4.000 7.000 2,3.000 6.000 2,3.000 7.000 2,3.000 5.000 1,3.000 7.000-2,3.000 6.000 0,4.000 7.000-2,1.000 4.000-1,0.000 3.000 0,0.000 3.000-2,0.000 4.000 0,3.000 1.000-2,6.000 0.000-1,7.000 0.000-2,6.000 0.000-2,4.000-2.000-1,4.000-3.000-1,3.000-3.000-1,3.000-2.000 0,4.000-6.000-3,7.000-6.000-2,6.000-6.000-3,7.000-6.000-3,8.000-7.000-6,14.000-6.000-6,11.000-6.000-7,14.000-6.000-7,7.000-9.000-6,3.000-8.000-3,3.000-10.000-5,4.000-9.000-4,-6.000-5.000 2,-11.000 0.000 9,-14.000 0.000 8,-11.000 0.000 8,-11.000 0.000 3,-5.000 0.000 0,-7.000 0.000-2,-5.000 0.000-2</inkml:trace>
</inkml:ink>
</file>

<file path=ppt/ink/ink1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5"/>
    </inkml:context>
    <inkml:brush xml:id="br0">
      <inkml:brushProperty name="width" value="0.0378285050392151" units="cm"/>
      <inkml:brushProperty name="height" value="0.0378285050392151" units="cm"/>
      <inkml:brushProperty name="color" value="#000000"/>
      <inkml:brushProperty name="ignorePressure" value="0"/>
    </inkml:brush>
  </inkml:definitions>
  <inkml:trace contextRef="#ctx0" brushRef="#br0">103850.000 4600.000 581,'29.000'-27.000'2,"10.000"-3.000"5,10.000-3.000 3,9.000-2.000 5,6.000-1.000 6,3.000 3.000 6,3.000 3.000 8,4.000 4.000 7,1.000 2.000 2,0.000 4.000-2,0.000 3.000-1,0.000 3.000-3,-2.000 3.000-4,-3.000 3.000-8,-3.000 3.000-7,-2.000 4.000-8,-6.000 1.000-6,-6.000 0.000-6,-6.000 0.000-4,-6.000 0.000-5</inkml:trace>
</inkml:ink>
</file>

<file path=ppt/ink/ink1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5"/>
    </inkml:context>
    <inkml:brush xml:id="br0">
      <inkml:brushProperty name="width" value="0.0633520856499672" units="cm"/>
      <inkml:brushProperty name="height" value="0.0633520856499672" units="cm"/>
      <inkml:brushProperty name="color" value="#000000"/>
      <inkml:brushProperty name="ignorePressure" value="0"/>
    </inkml:brush>
  </inkml:definitions>
  <inkml:trace contextRef="#ctx0" brushRef="#br0">105400.000 2950.000 347,'0.000'-146.000'36,"0.000"60.000"14,0.000 60.000 12,0.000 59.000 12,0.000 40.000 2,0.000 22.000-11,0.000 22.000-10,0.000 23.000-10,-4.000 14.000-7,-5.000 10.000-3,-7.000 10.000-5,-5.000 9.000-2,-4.000 9.000-5,0.000 9.000-6,0.000 10.000-5,0.000 10.000-5,0.000 8.000-8,0.000 10.000-7,0.000 10.000-7,0.000 9.000-9,0.000-1.000-9,0.000-8.000-12,0.000-10.000-11,0.000-9.000-12,0.000-21.000 0,0.000-31.000 11,0.000-31.000 11,0.000-31.000 12,1.000-24.000 2,4.000-16.000-3,3.000-15.000-4,3.000-15.000-3</inkml:trace>
</inkml:ink>
</file>

<file path=ppt/ink/ink1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5"/>
    </inkml:context>
    <inkml:brush xml:id="br0">
      <inkml:brushProperty name="width" value="0.0511469542980194" units="cm"/>
      <inkml:brushProperty name="height" value="0.0511469542980194" units="cm"/>
      <inkml:brushProperty name="color" value="#000000"/>
      <inkml:brushProperty name="ignorePressure" value="0"/>
    </inkml:brush>
  </inkml:definitions>
  <inkml:trace contextRef="#ctx0" brushRef="#br0">106150.000 5000.000 430,'43.000'29.000'122,"-11.000"10.000"-17,-14.000 10.000-17,-11.000 9.000-16,-6.000 9.000-15,4.000 9.000-10,3.000 10.000-11,3.000 10.000-10,-2.000 10.000-12,-6.000 13.000-11,-6.000 12.000-13,-6.000 13.000-11,-6.000-7.000-17,-2.000-24.000-23,-3.000-26.000-23,-3.000-24.000-23</inkml:trace>
</inkml:ink>
</file>

<file path=ppt/ink/ink1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8"/>
    </inkml:context>
    <inkml:brush xml:id="br0">
      <inkml:brushProperty name="width" value="0.0478946007788181" units="cm"/>
      <inkml:brushProperty name="height" value="0.0478946007788181" units="cm"/>
      <inkml:brushProperty name="color" value="#000000"/>
      <inkml:brushProperty name="ignorePressure" value="0"/>
    </inkml:brush>
  </inkml:definitions>
  <inkml:trace contextRef="#ctx0" brushRef="#br0">39600.000 10950.000 459,'-10.000'-44.000'76,"-18.000"13.000"-7,-19.000 12.000-7,-18.000 13.000-7,-12.000 10.000-10,-3.000 10.000-9,-3.000 10.000-10,-2.000 9.000-10,-3.000 6.000-6,1.000 3.000-3,-1.000 3.000-2,1.000 4.000-2,2.000 2.000-1,7.000 4.000 2,6.000 3.000 1,7.000 3.000 1,5.000 1.000 1,7.000 1.000 0,6.000-1.000-1,7.000 1.000 1,4.000-1.000-1,3.000 1.000 1,3.000-1.000-2,4.000 1.000 1,5.000-4.000 0,10.000-6.000 1,10.000-6.000 0,9.000-6.000 1,10.000-7.000 0,14.000-6.000-1,11.000-6.000 0,14.000-6.000 0,11.000-4.000-3,14.000 1.000-2,11.000-1.000-5,14.000 1.000-3,5.000-6.000-2,1.000-8.000-1,-1.000-10.000-1,1.000-9.000-1,-3.000-4.000-6,-2.000 4.000-11,-3.000 3.000-11,-3.000 3.000-11,-9.000 1.000-4,-11.000 1.000 5,-14.000-1.000 5,-11.000 1.000 4,-11.000-1.000 2,-5.000 1.000-1,-7.000-1.000-1,-5.000 1.000-1</inkml:trace>
</inkml:ink>
</file>

<file path=ppt/ink/ink1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8"/>
    </inkml:context>
    <inkml:brush xml:id="br0">
      <inkml:brushProperty name="width" value="0.0472822599112988" units="cm"/>
      <inkml:brushProperty name="height" value="0.0472822599112988" units="cm"/>
      <inkml:brushProperty name="color" value="#000000"/>
      <inkml:brushProperty name="ignorePressure" value="0"/>
    </inkml:brush>
  </inkml:definitions>
  <inkml:trace contextRef="#ctx0" brushRef="#br0">40500.000 11400.000 465,'53.000'-68.000'35,"6.000"17.000"7,7.000 15.000 6,6.000 16.000 7,7.000 5.000 1,10.000-2.000-7,10.000-3.000-5,9.000-3.000-6,7.000-1.000-6,7.000 4.000-3,6.000 3.000-5,7.000 3.000-4,-6.000 3.000-3,-15.000 3.000-2,-15.000 3.000 0,-16.000 4.000-1,-12.000 2.000-13,-5.000 4.000-22,-7.000 3.000-22,-5.000 3.000-24</inkml:trace>
</inkml:ink>
</file>

<file path=ppt/ink/ink1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8"/>
    </inkml:context>
    <inkml:brush xml:id="br0">
      <inkml:brushProperty name="width" value="0.0499890707433224" units="cm"/>
      <inkml:brushProperty name="height" value="0.0499890707433224" units="cm"/>
      <inkml:brushProperty name="color" value="#000000"/>
      <inkml:brushProperty name="ignorePressure" value="0"/>
    </inkml:brush>
  </inkml:definitions>
  <inkml:trace contextRef="#ctx0" brushRef="#br0">43900.000 10250.000 440,'-27.000'-24.000'34,"-3.000"4.000"5,-3.000 3.000 6,-2.000 3.000 6,-6.000 6.000 0,-6.000 9.000-5,-6.000 10.000-5,-6.000 10.000-4,-4.000 8.000-5,1.000 10.000-4,-1.000 10.000-5,1.000 9.000-5,-1.000 6.000-3,1.000 3.000-1,-1.000 3.000-1,1.000 4.000-2,2.000 2.000-1,7.000 4.000 0,6.000 3.000-1,7.000 3.000 0,7.000-1.000-1,9.000-2.000-3,10.000-3.000-2,10.000-3.000-1,7.000-6.000-2,6.000-5.000 1,7.000-7.000 1,6.000-5.000 0,7.000-6.000-2,10.000-3.000-3,10.000-3.000-6,9.000-2.000-3,10.000-8.000-3,14.000-8.000 0,11.000-10.000 1,14.000-9.000 0,7.000-10.000-6,3.000-9.000-12,3.000-10.000-13,4.000-8.000-13,-12.000-3.000-2,-24.000 7.000 5,-26.000 6.000 8,-24.000 7.000 6,-12.000 2.000 4,4.000 1.000 2,3.000-1.000 2,3.000 1.000 2</inkml:trace>
</inkml:ink>
</file>

<file path=ppt/ink/ink1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8"/>
    </inkml:context>
    <inkml:brush xml:id="br0">
      <inkml:brushProperty name="width" value="0.0472102090716362" units="cm"/>
      <inkml:brushProperty name="height" value="0.0472102090716362" units="cm"/>
      <inkml:brushProperty name="color" value="#000000"/>
      <inkml:brushProperty name="ignorePressure" value="0"/>
    </inkml:brush>
  </inkml:definitions>
  <inkml:trace contextRef="#ctx0" brushRef="#br0">44450.000 10800.000 466,'-38.000'-2.000'79,"26.000"-3.000"-9,24.000-3.000-11,26.000-2.000-11,19.000-5.000-5,17.000-2.000-3,15.000-3.000-1,16.000-3.000-2,10.000-1.000-5,7.000 4.000-7,6.000 3.000-8,7.000 3.000-7,0.000 3.000-3,-2.000 3.000 1,-3.000 3.000 1,-3.000 4.000 1,-6.000 1.000-10,-5.000 0.000-19,-7.000 0.000-21,-5.000 0.000-20,-14.000 1.000-11,-18.000 4.000-2,-19.000 3.000-1,-18.000 3.000-3</inkml:trace>
</inkml:ink>
</file>

<file path=ppt/ink/ink1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49"/>
    </inkml:context>
    <inkml:brush xml:id="br0">
      <inkml:brushProperty name="width" value="0.0548502430319786" units="cm"/>
      <inkml:brushProperty name="height" value="0.0548502430319786" units="cm"/>
      <inkml:brushProperty name="color" value="#000000"/>
      <inkml:brushProperty name="ignorePressure" value="0"/>
    </inkml:brush>
  </inkml:definitions>
  <inkml:trace contextRef="#ctx0" brushRef="#br0">48500.000 9900.000 401,'-27.000'-46.000'71,"-3.000"10.000"-4,-3.000 10.000-5,-2.000 9.000-4,-8.000 10.000-7,-8.000 14.000-9,-10.000 11.000-9,-9.000 14.000-8,-10.000 10.000-6,-9.000 9.000-2,-10.000 10.000-3,-8.000 10.000-1,-1.000 2.000-2,9.000-3.000-2,10.000-3.000-1,10.000-2.000-1,4.000 2.000 0,0.000 9.000 2,0.000 10.000 1,0.000 10.000 3,7.000-1.000-1,17.000-9.000-1,15.000-10.000-2,16.000-8.000-1,15.000-8.000-2,16.000-2.000-2,15.000-3.000-2,17.000-3.000-1,19.000-7.000-4,26.000-9.000-3,24.000-10.000-5,26.000-8.000-4,12.000-6.000-2,0.000 1.000 0,0.000-1.000-1,0.000 1.000 1,-4.000-3.000-5,-5.000-2.000-7,-7.000-3.000-8,-5.000-3.000-7,-14.000-1.000-8,-18.000 4.000-5,-19.000 3.000-7,-18.000 3.000-5</inkml:trace>
</inkml:ink>
</file>

<file path=ppt/ink/ink1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0"/>
    </inkml:context>
    <inkml:brush xml:id="br0">
      <inkml:brushProperty name="width" value="0.0473920367658138" units="cm"/>
      <inkml:brushProperty name="height" value="0.0473920367658138" units="cm"/>
      <inkml:brushProperty name="color" value="#000000"/>
      <inkml:brushProperty name="ignorePressure" value="0"/>
    </inkml:brush>
  </inkml:definitions>
  <inkml:trace contextRef="#ctx0" brushRef="#br0">53350.000 11650.000 464,'-71.000'0.000'6,"10.000"0.000"12,10.000 0.000 13,9.000 0.000 13,17.000-2.000 5,25.000-3.000-1,25.000-3.000 1,25.000-2.000-2,23.000-5.000-2,22.000-2.000-4,22.000-3.000-4,23.000-3.000-5,13.000-2.000-5,6.000 0.000-7,7.000 0.000-6,6.000 0.000-6,-2.000 3.000-4,-9.000 6.000 1,-10.000 7.000 0,-8.000 6.000 0,-14.000 3.000-7,-15.000 0.000-16,-15.000 0.000-15,-16.000 0.000-16,-16.000 4.000-12,-16.000 10.000-6,-15.000 10.000-9,-15.000 9.000-7</inkml:trace>
</inkml:ink>
</file>

<file path=ppt/ink/ink1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0"/>
    </inkml:context>
    <inkml:brush xml:id="br0">
      <inkml:brushProperty name="width" value="0.0578695386648178" units="cm"/>
      <inkml:brushProperty name="height" value="0.0578695386648178" units="cm"/>
      <inkml:brushProperty name="color" value="#000000"/>
      <inkml:brushProperty name="ignorePressure" value="0"/>
    </inkml:brush>
  </inkml:definitions>
  <inkml:trace contextRef="#ctx0" brushRef="#br0">54600.000 10400.000 380,'-25.000'-27.000'1,"0.000"-3.000"1,0.000-3.000 3,0.000-2.000 1,1.000-1.000 5,4.000 3.000 8,3.000 3.000 6,3.000 4.000 7,3.000 8.000 9,3.000 17.000 8,3.000 15.000 9,4.000 16.000 8,-1.000 16.000 0,-3.000 20.000-10,-3.000 18.000-10,-2.000 20.000-9,-1.000 19.000-8,3.000 22.000-4,3.000 22.000-6,4.000 23.000-3,-1.000 10.000-7,-3.000 0.000-8,-3.000 0.000-6,-2.000 0.000-8,-1.000-4.000-8,3.000-5.000-11,3.000-7.000-10,4.000-5.000-11,1.000-20.000 0,0.000-31.000 8,0.000-31.000 9,0.000-31.000 9,1.000-18.000-1,4.000-3.000-12,3.000-3.000-11,3.000-2.000-11</inkml:trace>
</inkml:ink>
</file>

<file path=ppt/ink/ink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0"/>
    </inkml:context>
    <inkml:brush xml:id="br0">
      <inkml:brushProperty name="width" value="0.0373308323323727" units="cm"/>
      <inkml:brushProperty name="height" value="0.0373308323323727" units="cm"/>
      <inkml:brushProperty name="color" value="#00bff3"/>
      <inkml:brushProperty name="ignorePressure" value="0"/>
    </inkml:brush>
  </inkml:definitions>
  <inkml:trace contextRef="#ctx0" brushRef="#br0">62900.000 15550.000 589,'-21.000'-47.000'7,"10.000"6.000"13,10.000 7.000 14,9.000 6.000 14,13.000 3.000 5,20.000 0.000-5,18.000 0.000-4,20.000 0.000-4,8.000 3.000-5,1.000 6.000-7,-1.000 7.000-8,1.000 6.000-6,-4.000 3.000-4,-6.000 0.000-4,-6.000 0.000-3,-6.000 0.000-2</inkml:trace>
</inkml:ink>
</file>

<file path=ppt/ink/ink1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2"/>
    </inkml:context>
    <inkml:brush xml:id="br0">
      <inkml:brushProperty name="width" value="0.0653033033013344" units="cm"/>
      <inkml:brushProperty name="height" value="0.0653033033013344" units="cm"/>
      <inkml:brushProperty name="color" value="#000000"/>
      <inkml:brushProperty name="ignorePressure" value="0"/>
    </inkml:brush>
  </inkml:definitions>
  <inkml:trace contextRef="#ctx0" brushRef="#br0">59050.000 10700.000 336,'-4.000'-49.000'15,"-5.000"4.000"3,-7.000 3.000 5,-5.000 3.000 3,-8.000 6.000 3,-5.000 9.000 1,-7.000 10.000 0,-5.000 10.000 1,-4.000 7.000-2,0.000 6.000-3,0.000 7.000-3,0.000 6.000-3,1.000 6.000-2,4.000 6.000-1,3.000 7.000 0,3.000 6.000-1,1.000 6.000 0,1.000 6.000-2,-1.000 7.000 0,1.000 6.000-1,2.000 3.000-1,7.000 0.000-2,6.000 0.000 0,7.000 0.000-1,2.000 1.000-1,1.000 4.000 0,-1.000 3.000 0,1.000 3.000-1,2.000-4.000 0,7.000-8.000-2,6.000-10.000-2,7.000-9.000-1,7.000-9.000-2,9.000-5.000-1,10.000-7.000-3,10.000-5.000-1,8.000-8.000-2,10.000-5.000-2,10.000-7.000-2,9.000-5.000-2,6.000-11.000-1,3.000-11.000-5,3.000-14.000-2,4.000-11.000-4,1.000-12.000-1,0.000-9.000-1,0.000-10.000 1,0.000-8.000 0,-2.000-11.000 0,-3.000-8.000 2,-3.000-10.000 3,-2.000-9.000 1,-6.000-4.000 2,-6.000 4.000 2,-6.000 3.000 2,-6.000 3.000 3,-7.000 6.000 2,-6.000 9.000 2,-6.000 10.000 4,-6.000 10.000 2,-7.000 5.000 3,-6.000 4.000 2,-6.000 3.000 3,-6.000 3.000 3,-6.000 4.000 1,-2.000 7.000 1,-3.000 6.000 1,-3.000 7.000 0,-7.000 15.000 7,-9.000 25.000 13,-10.000 25.000 14,-8.000 25.000 13,-4.000 15.000 1,3.000 7.000-10,3.000 6.000-11,4.000 7.000-9,2.000 2.000-7,4.000 1.000-3,3.000-1.000-2,3.000 1.000-3,3.000 5.000-2,3.000 14.000-2,3.000 11.000-2,4.000 14.000-3,1.000 3.000-1,0.000-2.000-1,0.000-3.000-2,0.000-3.000-1,1.000-6.000-5,4.000-5.000-8,3.000-7.000-7,3.000-5.000-8,1.000-9.000-11,1.000-9.000-13,-1.000-10.000-15,1.000-8.000-14</inkml:trace>
</inkml:ink>
</file>

<file path=ppt/ink/ink1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2"/>
    </inkml:context>
    <inkml:brush xml:id="br0">
      <inkml:brushProperty name="width" value="0.0458306148648262" units="cm"/>
      <inkml:brushProperty name="height" value="0.0458306148648262" units="cm"/>
      <inkml:brushProperty name="color" value="#000000"/>
      <inkml:brushProperty name="ignorePressure" value="0"/>
    </inkml:brush>
  </inkml:definitions>
  <inkml:trace contextRef="#ctx0" brushRef="#br0">62050.000 11150.000 480,'4.000'-46.000'45,"10.000"10.000"6,10.000 10.000 6,9.000 9.000 5,4.000 7.000-2,1.000 7.000-10,-1.000 6.000-11,1.000 7.000-11,-4.000 7.000-6,-6.000 9.000-5,-6.000 10.000-4,-6.000 10.000-5,-12.000 2.000-6,-15.000-3.000-11,-15.000-3.000-10,-16.000-2.000-11,-7.000-8.000-3,4.000-8.000 5,3.000-10.000 4,3.000-9.000 5,3.000-10.000 3,3.000-9.000 3,3.000-10.000 2,4.000-8.000 4,4.000-8.000 1,6.000-2.000 1,7.000-3.000 1,6.000-3.000 2,9.000-1.000 2,13.000 4.000 3,12.000 3.000 4,13.000 3.000 4,6.000 4.000 3,0.000 7.000 0,0.000 6.000 2,0.000 7.000 2,0.000 8.000 1,0.000 14.000 3,0.000 11.000 3,0.000 14.000 3,-7.000 5.000-1,-11.000 1.000-5,-14.000-1.000-4,-11.000 1.000-6,-9.000-1.000-3,-3.000 1.000-1,-3.000-1.000-2,-2.000 1.000-2,-6.000-3.000-2,-6.000-2.000 1,-6.000-3.000-1,-6.000-3.000-1,-6.000-6.000-1,-2.000-5.000-5,-3.000-7.000-4,-3.000-5.000-4,-1.000-11.000-4,4.000-11.000-5,3.000-14.000-5,3.000-11.000-4,10.000-7.000 0,20.000 0.000 3,18.000 0.000 3,20.000 0.000 5,8.000 3.000 2,1.000 6.000 4,-1.000 7.000 3,1.000 6.000 4,-1.000 6.000 3,1.000 6.000 4,-1.000 7.000 4,1.000 6.000 4,-4.000 7.000 3,-6.000 10.000 4,-6.000 10.000 3,-6.000 9.000 3,-9.000 4.000-4,-8.000 1.000-13,-10.000-1.000-12,-9.000 1.000-13,-5.000-3.000-12,0.000-2.000-11,0.000-3.000-12,0.000-3.000-12</inkml:trace>
</inkml:ink>
</file>

<file path=ppt/ink/ink1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3"/>
    </inkml:context>
    <inkml:brush xml:id="br0">
      <inkml:brushProperty name="width" value="0.0533895120024681" units="cm"/>
      <inkml:brushProperty name="height" value="0.0533895120024681" units="cm"/>
      <inkml:brushProperty name="color" value="#000000"/>
      <inkml:brushProperty name="ignorePressure" value="0"/>
    </inkml:brush>
  </inkml:definitions>
  <inkml:trace contextRef="#ctx0" brushRef="#br0">66550.000 11050.000 412,'78.000'-47.000'112,"6.000"6.000"-20,7.000 7.000-19,6.000 6.000-19,7.000 6.000-12,10.000 6.000-6,10.000 7.000-5,9.000 6.000-5,9.000 3.000-4,9.000 0.000-2,10.000 0.000-1,10.000 0.000-3,10.000 0.000-1,13.000 0.000-3,12.000 0.000-3,13.000 0.000-3,6.000 1.000-4,0.000 4.000-4,0.000 3.000-4,0.000 3.000-6,-4.000 3.000-2,-5.000 3.000 0,-7.000 3.000-2,-5.000 4.000 0,-8.000-1.000-1,-5.000-3.000-2,-7.000-3.000-2,-5.000-2.000-2,-9.000-3.000 1,-9.000 1.000 0,-10.000-1.000 1,-8.000 1.000 1,-12.000-1.000 0,-12.000 1.000-3,-13.000-1.000-2,-12.000 1.000-3,-9.000-3.000-1,-2.000-2.000 2,-3.000-3.000 0,-3.000-3.000 1,-9.000-4.000 2,-11.000-3.000-1,-14.000-3.000 2,-11.000-2.000 0,-9.000-3.000 1,-3.000 1.000 0,-3.000-1.000 2,-2.000 1.000 0</inkml:trace>
</inkml:ink>
</file>

<file path=ppt/ink/ink1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3"/>
    </inkml:context>
    <inkml:brush xml:id="br0">
      <inkml:brushProperty name="width" value="0.0563265196979046" units="cm"/>
      <inkml:brushProperty name="height" value="0.0563265196979046" units="cm"/>
      <inkml:brushProperty name="color" value="#000000"/>
      <inkml:brushProperty name="ignorePressure" value="0"/>
    </inkml:brush>
  </inkml:definitions>
  <inkml:trace contextRef="#ctx0" brushRef="#br0">72650.000 10300.000 390,'3.000'-44.000'66,"6.000"13.000"-10,7.000 12.000-10,6.000 13.000-11,6.000 7.000-6,6.000 4.000-2,7.000 3.000-4,6.000 3.000-2,3.000 4.000-1,0.000 7.000 2,0.000 6.000 1,0.000 7.000 1,1.000 2.000 0,4.000 1.000-2,3.000-1.000-1,3.000 1.000-1,1.000 1.000-3,1.000 3.000-1,-1.000 3.000-3,1.000 4.000-1,-3.000-1.000-1,-2.000-3.000-1,-3.000-3.000 1,-3.000-2.000-1,-2.000-3.000 0,0.000 1.000-2,0.000-1.000-2,0.000 1.000-2,-5.000 4.000-1,-9.000 9.000-5,-10.000 10.000-3,-8.000 10.000-3,-23.000 7.000-5,-34.000 6.000-8,-35.000 7.000-6,-33.000 6.000-7,-15.000-2.000-1,6.000-9.000 4,7.000-10.000 5,6.000-8.000 4,7.000-8.000-7,10.000-2.000-16,10.000-3.000-18,9.000-3.000-16</inkml:trace>
</inkml:ink>
</file>

<file path=ppt/ink/ink1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5"/>
    </inkml:context>
    <inkml:brush xml:id="br0">
      <inkml:brushProperty name="width" value="0.0526137202978134" units="cm"/>
      <inkml:brushProperty name="height" value="0.0526137202978134" units="cm"/>
      <inkml:brushProperty name="color" value="#000000"/>
      <inkml:brushProperty name="ignorePressure" value="0"/>
    </inkml:brush>
  </inkml:definitions>
  <inkml:trace contextRef="#ctx0" brushRef="#br0">77250.000 10600.000 418,'93.000'-25.000'-15,"-11.000"0.000"3,-14.000 0.000 3,-11.000 0.000 3,-6.000 0.000 1,4.000 0.000 0,3.000 0.000 1,3.000 0.000-1,-5.000 1.000 3,-12.000 4.000 3,-13.000 3.000 4,-12.000 3.000 4,-15.000-1.000 6,-15.000-2.000 11,-15.000-3.000 10,-16.000-3.000 10,-10.000 2.000 1,-3.000 10.000-5,-3.000 10.000-7,-2.000 9.000-6,-3.000 7.000-4,1.000 7.000-1,-1.000 6.000-1,1.000 7.000-2,-4.000 5.000 0,-6.000 7.000 0,-6.000 6.000 0,-6.000 7.000 0,-1.000 5.000 1,7.000 7.000-1,6.000 6.000 0,7.000 7.000 0,5.000 0.000-2,7.000-2.000-2,6.000-3.000-2,7.000-3.000-4,7.000-6.000-2,9.000-5.000-1,10.000-7.000-2,10.000-5.000-1,13.000-4.000-4,19.000 0.000-3,19.000 0.000-6,19.000 0.000-3,16.000-7.000-6,17.000-11.000-4,15.000-14.000-6,16.000-11.000-5,5.000-9.000-3,-2.000-3.000 0,-3.000-3.000-2,-3.000-2.000 0,-6.000-3.000 0,-5.000 1.000-2,-7.000-1.000-2,-5.000 1.000 0,-12.000-1.000-1,-16.000 1.000 2,-15.000-1.000 2,-15.000 1.000 2</inkml:trace>
</inkml:ink>
</file>

<file path=ppt/ink/ink1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5"/>
    </inkml:context>
    <inkml:brush xml:id="br0">
      <inkml:brushProperty name="width" value="0.0428181737661362" units="cm"/>
      <inkml:brushProperty name="height" value="0.0428181737661362" units="cm"/>
      <inkml:brushProperty name="color" value="#000000"/>
      <inkml:brushProperty name="ignorePressure" value="0"/>
    </inkml:brush>
  </inkml:definitions>
  <inkml:trace contextRef="#ctx0" brushRef="#br0">78700.000 10950.000 513,'-24.000'20.000'5,"4.000"-9.000"9,3.000-10.000 10,3.000-8.000 9,7.000-8.000 5,14.000-2.000 3,11.000-3.000 2,14.000-3.000 1,14.000-1.000 0,20.000 4.000-4,18.000 3.000-4,20.000 3.000-5,10.000 1.000-3,3.000 1.000-4,3.000-1.000-5,4.000 1.000-4,2.000 1.000-7,4.000 3.000-11,3.000 3.000-10,3.000 4.000-10,-2.000 4.000-8,-6.000 6.000-7,-6.000 7.000-6,-6.000 6.000-6,-15.000 1.000-1,-21.000-3.000 7,-22.000-3.000 7,-22.000-2.000 5,-11.000-5.000 3,0.000-2.000-3,0.000-3.000-2,0.000-3.000-3</inkml:trace>
</inkml:ink>
</file>

<file path=ppt/ink/ink1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5"/>
    </inkml:context>
    <inkml:brush xml:id="br0">
      <inkml:brushProperty name="width" value="0.053333792835474" units="cm"/>
      <inkml:brushProperty name="height" value="0.053333792835474" units="cm"/>
      <inkml:brushProperty name="color" value="#000000"/>
      <inkml:brushProperty name="ignorePressure" value="0"/>
    </inkml:brush>
  </inkml:definitions>
  <inkml:trace contextRef="#ctx0" brushRef="#br0">82400.000 10200.000 412,'-54.000'0.000'5,"-5.000"0.000"10,-7.000 0.000 11,-5.000 0.000 9,-1.000 0.000 4,6.000 0.000-1,7.000 0.000-3,6.000 0.000-1,4.000 3.000-3,4.000 6.000-4,3.000 7.000-3,3.000 6.000-4,-2.000 3.000 0,-6.000 0.000 0,-6.000 0.000 2,-6.000 0.000 1,-4.000 3.000 0,1.000 6.000-2,-1.000 7.000 0,1.000 6.000-2,1.000 4.000-1,3.000 4.000-1,3.000 3.000-3,4.000 3.000-1,5.000 1.000-2,10.000 1.000-3,10.000-1.000-2,9.000 1.000-4,10.000-3.000-1,14.000-2.000-4,11.000-3.000-3,14.000-3.000-2,14.000-7.000-3,20.000-9.000-5,18.000-10.000-5,20.000-8.000-4,10.000-8.000-5,3.000-2.000-4,3.000-3.000-5,4.000-3.000-5,2.000-2.000-1,4.000 0.000 0,3.000 0.000 0,3.000 0.000 0,-11.000 0.000 4,-25.000 0.000 6,-25.000 0.000 7,-25.000 0.000 7,-15.000 0.000 2,-2.000 0.000 0,-3.000 0.000-2,-3.000 0.000 0</inkml:trace>
</inkml:ink>
</file>

<file path=ppt/ink/ink1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6"/>
    </inkml:context>
    <inkml:brush xml:id="br0">
      <inkml:brushProperty name="width" value="0.0451690629124641" units="cm"/>
      <inkml:brushProperty name="height" value="0.0451690629124641" units="cm"/>
      <inkml:brushProperty name="color" value="#000000"/>
      <inkml:brushProperty name="ignorePressure" value="0"/>
    </inkml:brush>
  </inkml:definitions>
  <inkml:trace contextRef="#ctx0" brushRef="#br0">82950.000 10600.000 487,'-33.000'-2.000'10,"34.000"-3.000"23,35.000-3.000 21,35.000-2.000 22,19.000-1.000 4,7.000 3.000-14,6.000 3.000-14,7.000 4.000-14,2.000 1.000-10,1.000 0.000-7,-1.000 0.000-6,1.000 0.000-6,-3.000 0.000-3,-2.000 0.000 1,-3.000 0.000 0,-3.000 0.000 0,-7.000 1.000-4,-9.000 4.000-9,-10.000 3.000-10,-8.000 3.000-9,-9.000 1.000-15,-6.000 1.000-18,-6.000-1.000-19,-6.000 1.000-18</inkml:trace>
</inkml:ink>
</file>

<file path=ppt/ink/ink1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6"/>
    </inkml:context>
    <inkml:brush xml:id="br0">
      <inkml:brushProperty name="width" value="0.0627448335289955" units="cm"/>
      <inkml:brushProperty name="height" value="0.0627448335289955" units="cm"/>
      <inkml:brushProperty name="color" value="#000000"/>
      <inkml:brushProperty name="ignorePressure" value="0"/>
    </inkml:brush>
  </inkml:definitions>
  <inkml:trace contextRef="#ctx0" brushRef="#br0">86800.000 10100.000 350,'-2.000'-90.000'8,"-3.000"23.000"16,-3.000 22.000 16,-2.000 22.000 17,-6.000 12.000 4,-6.000 3.000-7,-6.000 3.000-6,-6.000 4.000-6,-4.000 2.000-7,1.000 4.000-5,-1.000 3.000-5,1.000 3.000-7,-4.000 4.000-2,-6.000 7.000-3,-6.000 6.000-2,-6.000 7.000-2,-6.000 2.000 0,-2.000 1.000-1,-3.000-1.000 0,-3.000 1.000-1,-1.000 1.000 1,4.000 3.000 1,3.000 3.000 1,3.000 4.000 1,1.000 1.000-1,1.000 0.000 1,-1.000 0.000-1,1.000 0.000 0,2.000 3.000 0,7.000 6.000-2,6.000 7.000 0,7.000 6.000-1,7.000-1.000-1,9.000-5.000-2,10.000-7.000-1,10.000-5.000-2,13.000-4.000-2,19.000 0.000-3,19.000 0.000-3,19.000 0.000-3,18.000-4.000-3,19.000-5.000-1,19.000-7.000-1,19.000-5.000-2,7.000-6.000-3,-3.000-3.000-7,-3.000-3.000-5,-2.000-2.000-7,-9.000-3.000-1,-12.000 1.000 4,-13.000-1.000 5,-12.000 1.000 3</inkml:trace>
</inkml:ink>
</file>

<file path=ppt/ink/ink1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7"/>
    </inkml:context>
    <inkml:brush xml:id="br0">
      <inkml:brushProperty name="width" value="0.0532438904047012" units="cm"/>
      <inkml:brushProperty name="height" value="0.0532438904047012" units="cm"/>
      <inkml:brushProperty name="color" value="#000000"/>
      <inkml:brushProperty name="ignorePressure" value="0"/>
    </inkml:brush>
  </inkml:definitions>
  <inkml:trace contextRef="#ctx0" brushRef="#br0">81650.000 13000.000 413,'-38.000'-47.000'107,"26.000"6.000"-16,24.000 7.000-16,26.000 6.000-15,12.000 6.000-11,0.000 6.000-6,0.000 7.000-6,0.000 6.000-5,-5.000 9.000-6,-9.000 13.000-6,-10.000 12.000-5,-8.000 13.000-5,-18.000 6.000-8,-25.000 0.000-8,-25.000 0.000-10,-25.000 0.000-8,-8.000-7.000-4,9.000-11.000 2,10.000-14.000 2,10.000-11.000 1,10.000-15.000 4,13.000-16.000 5,12.000-15.000 5,13.000-15.000 5,10.000-3.000 3,10.000 14.000 0,10.000 11.000 2,9.000 14.000 1,9.000 5.000 3,9.000 1.000 5,10.000-1.000 5,10.000 1.000 5,-3.000 5.000 4,-11.000 14.000 1,-14.000 11.000 2,-11.000 14.000 1,-17.000 7.000-3,-18.000 3.000-7,-19.000 3.000-7,-18.000 4.000-7,-12.000-7.000-6,-3.000-16.000-4,-3.000-15.000-3,-2.000-15.000-3,6.000-17.000-2,20.000-15.000-2,18.000-15.000-2,20.000-16.000-1,11.000-1.000-2,7.000 17.000-2,6.000 15.000-3,7.000 16.000-1</inkml:trace>
</inkml:ink>
</file>

<file path=ppt/ink/ink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47"/>
    </inkml:context>
    <inkml:brush xml:id="br0">
      <inkml:brushProperty name="width" value="0.0372116267681122" units="cm"/>
      <inkml:brushProperty name="height" value="0.0372116267681122" units="cm"/>
      <inkml:brushProperty name="color" value="#f2395b"/>
      <inkml:brushProperty name="ignorePressure" value="0"/>
    </inkml:brush>
  </inkml:definitions>
  <inkml:trace contextRef="#ctx0" brushRef="#br0">77650.000 2500.000 591,'-43.000'6.000'10,"17.000"13.000"21,15.000 12.000 21,16.000 13.000 20,7.000 13.000 3,1.000 17.000-15,-1.000 15.000-15,1.000 16.000-15,-3.000 7.000-12,-2.000 1.000-7,-3.000-1.000-7,-3.000 1.000-7,-2.000-3.000-8,0.000-2.000-8,0.000-3.000-7,0.000-3.000-9,-2.000-4.000-3,-3.000-3.000 2,-3.000-3.000 2,-2.000-2.000 2,-5.000-11.000-1,-2.000-15.000-6,-3.000-15.000-4,-3.000-16.000-6</inkml:trace>
</inkml:ink>
</file>

<file path=ppt/ink/ink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1"/>
    </inkml:context>
    <inkml:brush xml:id="br0">
      <inkml:brushProperty name="width" value="0.0399118326604366" units="cm"/>
      <inkml:brushProperty name="height" value="0.0399118326604366" units="cm"/>
      <inkml:brushProperty name="color" value="#00bff3"/>
      <inkml:brushProperty name="ignorePressure" value="0"/>
    </inkml:brush>
  </inkml:definitions>
  <inkml:trace contextRef="#ctx0" brushRef="#br0">63950.000 16950.000 551,'56.000'-47.000'110,"13.000"6.000"-21,12.000 7.000-22,13.000 6.000-20,10.000 4.000-14,10.000 4.000-7,10.000 3.000-6,9.000 3.000-6,-1.000 1.000-4,-8.000 1.000 0,-10.000-1.000 0,-9.000 1.000 0,-10.000 1.000-8,-9.000 3.000-12,-10.000 3.000-14,-8.000 4.000-13</inkml:trace>
</inkml:ink>
</file>

<file path=ppt/ink/ink1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7"/>
    </inkml:context>
    <inkml:brush xml:id="br0">
      <inkml:brushProperty name="width" value="0.0430154614150524" units="cm"/>
      <inkml:brushProperty name="height" value="0.0430154614150524" units="cm"/>
      <inkml:brushProperty name="color" value="#000000"/>
      <inkml:brushProperty name="ignorePressure" value="0"/>
    </inkml:brush>
  </inkml:definitions>
  <inkml:trace contextRef="#ctx0" brushRef="#br0">89150.000 10700.000 511,'-16.000'-25.000'6,"19.000"0.000"11,19.000 0.000 11,19.000 0.000 12,7.000 3.000 4,-3.000 6.000-4,-3.000 7.000-3,-2.000 6.000-3,11.000 1.000 0,29.000-3.000 4,28.000-3.000 5,28.000-2.000 3,17.000-3.000-5,6.000 1.000-14,7.000-1.000-13,6.000 1.000-16,-7.000 2.000-8,-18.000 7.000-3,-19.000 6.000-5,-18.000 7.000-4,-18.000 2.000-6,-16.000 1.000-8,-15.000-1.000-10,-15.000 1.000-9</inkml:trace>
</inkml:ink>
</file>

<file path=ppt/ink/ink1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8"/>
    </inkml:context>
    <inkml:brush xml:id="br0">
      <inkml:brushProperty name="width" value="0.0537988990545273" units="cm"/>
      <inkml:brushProperty name="height" value="0.0537988990545273" units="cm"/>
      <inkml:brushProperty name="color" value="#000000"/>
      <inkml:brushProperty name="ignorePressure" value="0"/>
    </inkml:brush>
  </inkml:definitions>
  <inkml:trace contextRef="#ctx0" brushRef="#br0">90500.000 9800.000 408,'-25.000'-25.000'4,"0.000"0.000"9,0.000 0.000 7,0.000 0.000 8,3.000 17.000 13,6.000 34.000 14,7.000 35.000 16,6.000 35.000 16,3.000 16.000-2,0.000 1.000-17,0.000-1.000-17,0.000 1.000-18,-4.000 2.000-13,-5.000 7.000-8,-7.000 6.000-9,-5.000 7.000-7,-1.000 2.000-12,6.000 1.000-11,7.000-1.000-13,6.000 1.000-12,3.000-12.000-10,0.000-21.000-7,0.000-22.000-7,0.000-22.000-7</inkml:trace>
</inkml:ink>
</file>

<file path=ppt/ink/ink1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8"/>
    </inkml:context>
    <inkml:brush xml:id="br0">
      <inkml:brushProperty name="width" value="0.0495100542902946" units="cm"/>
      <inkml:brushProperty name="height" value="0.0495100542902946" units="cm"/>
      <inkml:brushProperty name="color" value="#000000"/>
      <inkml:brushProperty name="ignorePressure" value="0"/>
    </inkml:brush>
  </inkml:definitions>
  <inkml:trace contextRef="#ctx0" brushRef="#br0">92600.000 10050.000 444,'-2.000'167.000'212,"-3.000"-16.000"-53,-3.000-15.000-53,-2.000-15.000-54,-6.000-7.000-33,-6.000 3.000-11,-6.000 3.000-13,-6.000 4.000-11,-4.000-4.000-12,1.000-9.000-11,-1.000-10.000-11,1.000-8.000-11,2.000-14.000-5,7.000-15.000 0,6.000-15.000 0,7.000-16.000-1</inkml:trace>
</inkml:ink>
</file>

<file path=ppt/ink/ink1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8"/>
    </inkml:context>
    <inkml:brush xml:id="br0">
      <inkml:brushProperty name="width" value="0.0410071797668934" units="cm"/>
      <inkml:brushProperty name="height" value="0.0410071797668934" units="cm"/>
      <inkml:brushProperty name="color" value="#000000"/>
      <inkml:brushProperty name="ignorePressure" value="0"/>
    </inkml:brush>
  </inkml:definitions>
  <inkml:trace contextRef="#ctx0" brushRef="#br0">92550.000 10700.000 536,'23.000'-24.000'6,"-3.000"4.000"12,-3.000 3.000 11,-2.000 3.000 12,2.000 1.000 5,9.000 1.000-3,10.000-1.000-2,10.000 1.000-3,10.000-1.000-1,13.000 1.000-1,12.000-1.000-1,13.000 1.000-1,-1.000 1.000-5,-11.000 3.000-10,-14.000 3.000-8,-11.000 4.000-10,-11.000 4.000-10,-5.000 6.000-8,-7.000 7.000-10,-5.000 6.000-9</inkml:trace>
</inkml:ink>
</file>

<file path=ppt/ink/ink1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8"/>
    </inkml:context>
    <inkml:brush xml:id="br0">
      <inkml:brushProperty name="width" value="0.0543243288993835" units="cm"/>
      <inkml:brushProperty name="height" value="0.0543243288993835" units="cm"/>
      <inkml:brushProperty name="color" value="#000000"/>
      <inkml:brushProperty name="ignorePressure" value="0"/>
    </inkml:brush>
  </inkml:definitions>
  <inkml:trace contextRef="#ctx0" brushRef="#br0">93800.000 9900.000 404,'-22.000'-15.000'92,"6.000"23.000"-8,7.000 22.000-7,6.000 22.000-8,-2.000 15.000-8,-9.000 9.000-10,-10.000 10.000-10,-8.000 10.000-9,-4.000 7.000-8,3.000 6.000-2,3.000 7.000-2,4.000 6.000-4,2.000-2.000-9,4.000-9.000-18,3.000-10.000-15,3.000-8.000-18,9.000-14.000-8,16.000-15.000 0,15.000-15.000-1,17.000-16.000 0,3.000-15.000-2,-5.000-11.000 0,-7.000-14.000-2,-5.000-11.000-1</inkml:trace>
</inkml:ink>
</file>

<file path=ppt/ink/ink1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3:59"/>
    </inkml:context>
    <inkml:brush xml:id="br0">
      <inkml:brushProperty name="width" value="0.0632968544960022" units="cm"/>
      <inkml:brushProperty name="height" value="0.0632968544960022" units="cm"/>
      <inkml:brushProperty name="color" value="#000000"/>
      <inkml:brushProperty name="ignorePressure" value="0"/>
    </inkml:brush>
  </inkml:definitions>
  <inkml:trace contextRef="#ctx0" brushRef="#br0">95000.000 10250.000 347,'-29.000'-46.000'37,"-5.000"10.000"0,-7.000 10.000 0,-5.000 9.000 0,-9.000 9.000-2,-9.000 9.000-4,-10.000 10.000-3,-8.000 10.000-4,-3.000 7.000 0,7.000 6.000 4,6.000 7.000 4,7.000 6.000 5,7.000 7.000-1,9.000 10.000-2,10.000 10.000-3,10.000 9.000-4,5.000 6.000-2,4.000 3.000-2,3.000 3.000-2,3.000 4.000-3,4.000-3.000-2,7.000-5.000-4,6.000-7.000-4,7.000-5.000-3,10.000-9.000-3,16.000-9.000-6,15.000-10.000-3,17.000-8.000-5,11.000-15.000-7,10.000-19.000-8,10.000-18.000-9,9.000-19.000-9,4.000-16.000-3,1.000-12.000 0,-1.000-13.000 3,1.000-12.000 0,-3.000-10.000 3,-2.000-6.000 3,-3.000-6.000 3,-3.000-6.000 4,-9.000-2.000 2,-11.000 3.000 4,-14.000 3.000 4,-11.000 4.000 3,-12.000 2.000 5,-9.000 4.000 5,-10.000 3.000 5,-8.000 3.000 6,-8.000 9.000 6,-2.000 16.000 8,-3.000 15.000 8,-3.000 17.000 8,-7.000 24.000 11,-9.000 34.000 14,-10.000 35.000 14,-8.000 35.000 15,-4.000 18.000-2,3.000 3.000-19,3.000 3.000-17,4.000 4.000-19,2.000 5.000-11,4.000 10.000-4,3.000 10.000-2,3.000 9.000-4,1.000-1.000-9,1.000-8.000-12,-1.000-10.000-14,1.000-9.000-13</inkml:trace>
</inkml:ink>
</file>

<file path=ppt/ink/ink1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0"/>
    </inkml:context>
    <inkml:brush xml:id="br0">
      <inkml:brushProperty name="width" value="0.0702630579471588" units="cm"/>
      <inkml:brushProperty name="height" value="0.0702630579471588" units="cm"/>
      <inkml:brushProperty name="color" value="#000000"/>
      <inkml:brushProperty name="ignorePressure" value="0"/>
    </inkml:brush>
  </inkml:definitions>
  <inkml:trace contextRef="#ctx0" brushRef="#br0">100900.000 10350.000 313,'-5.000'-44.000'53,"-9.000"13.000"-3,-10.000 12.000-4,-8.000 13.000-4,-14.000 13.000-3,-15.000 17.000-2,-15.000 15.000-4,-16.000 16.000-2,-7.000 5.000-3,4.000-2.000-5,3.000-3.000-4,3.000-3.000-5,-5.000 1.000-3,-12.000 6.000-2,-13.000 7.000-3,-12.000 6.000-1,6.000-2.000-2,25.000-9.000-1,25.000-10.000 0,25.000-8.000-2,28.000-6.000-2,31.000 1.000-2,32.000-1.000-4,31.000 1.000-3,24.000-7.000-1,20.000-12.000 0,18.000-13.000 0,20.000-12.000-1,2.000-5.000 1,-12.000 3.000 0,-13.000 3.000 0,-12.000 4.000 1,-13.000 1.000 1,-12.000 0.000 3,-13.000 0.000 2,-12.000 0.000 2,-13.000-5.000 5,-12.000-9.000 5,-13.000-10.000 6,-12.000-8.000 6,-10.000-14.000 0,-6.000-15.000-6,-6.000-15.000-4,-6.000-16.000-6,-1.000-8.000-5,7.000 0.000-6,6.000 0.000-6,7.000 0.000-6,7.000 3.000-5,9.000 6.000-4,10.000 7.000-4,10.000 6.000-3,2.000 6.000-2,-3.000 6.000 2,-3.000 7.000 2,-2.000 6.000 1,-1.000 6.000 4,3.000 6.000 3,3.000 7.000 5,4.000 6.000 4,1.000 3.000 3,0.000 0.000 1,0.000 0.000 3,0.000 0.000 2,-2.000 0.000 2,-3.000 0.000 4,-3.000 0.000 2,-2.000 0.000 4,-6.000 1.000 3,-6.000 4.000 4,-6.000 3.000 4,-6.000 3.000 3,-2.000 3.000 4,3.000 3.000 3,3.000 3.000 5,4.000 4.000 3,-1.000 5.000 3,-3.000 10.000 0,-3.000 10.000 1,-2.000 9.000 0,-3.000 7.000 0,1.000 7.000 2,-1.000 6.000 0,1.000 7.000 1,-3.000 5.000 0,-2.000 7.000-3,-3.000 6.000-1,-3.000 7.000-1,-4.000 5.000-4,-3.000 7.000-4,-3.000 6.000-4,-2.000 7.000-4,-5.000 4.000-4,-2.000 3.000-4,-3.000 3.000-5,-3.000 4.000-4,-4.000-3.000-5,-3.000-5.000-7,-3.000-7.000-8,-2.000-5.000-6,-5.000-20.000-17,-2.000-31.000-25,-3.000-31.000-26,-3.000-31.000-26</inkml:trace>
</inkml:ink>
</file>

<file path=ppt/ink/ink1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0"/>
    </inkml:context>
    <inkml:brush xml:id="br0">
      <inkml:brushProperty name="width" value="0.0390829741954803" units="cm"/>
      <inkml:brushProperty name="height" value="0.0390829741954803" units="cm"/>
      <inkml:brushProperty name="color" value="#000000"/>
      <inkml:brushProperty name="ignorePressure" value="0"/>
    </inkml:brush>
  </inkml:definitions>
  <inkml:trace contextRef="#ctx0" brushRef="#br0">102000.000 10550.000 562,'162.000'-90.000'56,"-24.000"23.000"-2,-26.000 22.000-2,-24.000 22.000-2,-15.000 12.000-3,-3.000 3.000-3,-3.000 3.000-3,-2.000 4.000-4,-6.000 2.000-7,-6.000 4.000-12,-6.000 3.000-9,-6.000 3.000-12</inkml:trace>
</inkml:ink>
</file>

<file path=ppt/ink/ink1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0"/>
    </inkml:context>
    <inkml:brush xml:id="br0">
      <inkml:brushProperty name="width" value="0.0683156698942184" units="cm"/>
      <inkml:brushProperty name="height" value="0.0683156698942184" units="cm"/>
      <inkml:brushProperty name="color" value="#000000"/>
      <inkml:brushProperty name="ignorePressure" value="0"/>
    </inkml:brush>
  </inkml:definitions>
  <inkml:trace contextRef="#ctx0" brushRef="#br0">103150.000 9400.000 322,'0.000'-69.000'3,"0.000"13.000"8,0.000 12.000 7,0.000 13.000 7,0.000 12.000 9,0.000 13.000 10,0.000 12.000 9,0.000 13.000 11,0.000 13.000 1,0.000 17.000-4,0.000 15.000-6,0.000 16.000-4,0.000 13.000-7,0.000 14.000-5,0.000 11.000-5,0.000 14.000-6,-4.000 13.000-6,-5.000 16.000-7,-7.000 15.000-6,-5.000 17.000-7,-6.000 10.000-3,-3.000 6.000-3,-3.000 7.000-2,-2.000 6.000-1,-1.000-4.000-6,3.000-11.000-9,3.000-14.000-9,4.000-11.000-8,2.000-18.000-8,4.000-22.000-6,3.000-22.000-7,3.000-21.000-5</inkml:trace>
</inkml:ink>
</file>

<file path=ppt/ink/ink1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0"/>
    </inkml:context>
    <inkml:brush xml:id="br0">
      <inkml:brushProperty name="width" value="0.0506177060306072" units="cm"/>
      <inkml:brushProperty name="height" value="0.0506177060306072" units="cm"/>
      <inkml:brushProperty name="color" value="#000000"/>
      <inkml:brushProperty name="ignorePressure" value="0"/>
    </inkml:brush>
  </inkml:definitions>
  <inkml:trace contextRef="#ctx0" brushRef="#br0">103700.000 10750.000 434,'23.000'-24.000'0,"-3.000"4.000"0,-3.000 3.000 0,-2.000 3.000 0,2.000-1.000 3,9.000-2.000 4,10.000-3.000 6,10.000-3.000 4,7.000-2.000 7,6.000 0.000 9,7.000 0.000 8,6.000 0.000 9,-1.000 3.000 3,-5.000 6.000-2,-7.000 7.000-2,-5.000 6.000-2,-11.000 12.000-4,-11.000 19.000-7,-14.000 19.000-7,-11.000 19.000-8,-20.000 15.000-4,-24.000 13.000-5,-26.000 12.000-3,-24.000 13.000-3,-10.000 2.000-3,6.000-5.000-2,7.000-7.000-1,6.000-5.000-1,10.000-11.000-1,17.000-11.000 0,15.000-14.000-1,16.000-11.000-1,15.000-14.000-2,16.000-11.000-2,15.000-14.000-3,17.000-11.000-3,19.000-9.000-5,26.000-3.000-8,24.000-3.000-7,26.000-2.000-9,-3.000-3.000-1,-27.000 1.000 8,-28.000-1.000 8,-28.000 1.000 7,-13.000-1.000-2,3.000 1.000-13,3.000-1.000-12,4.000 1.000-13</inkml:trace>
</inkml:ink>
</file>

<file path=ppt/ink/ink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1"/>
    </inkml:context>
    <inkml:brush xml:id="br0">
      <inkml:brushProperty name="width" value="0.041679609566927" units="cm"/>
      <inkml:brushProperty name="height" value="0.041679609566927" units="cm"/>
      <inkml:brushProperty name="color" value="#00bff3"/>
      <inkml:brushProperty name="ignorePressure" value="0"/>
    </inkml:brush>
  </inkml:definitions>
  <inkml:trace contextRef="#ctx0" brushRef="#br0">64650.000 15950.000 527,'-24.000'-24.000'3,"4.000"4.000"3,3.000 3.000 5,3.000 3.000 4,1.000 15.000 11,1.000 29.000 17,-1.000 28.000 17,1.000 28.000 17,1.000 18.000 1,3.000 10.000-17,3.000 10.000-16,4.000 9.000-16,1.000 9.000-14,0.000 9.000-12,0.000 10.000-10,0.000 10.000-12,0.000-1.000-8,0.000-9.000-4,0.000-10.000-3,0.000-8.000-4,0.000-18.000 1,0.000-25.000 6,0.000-25.000 7,0.000-25.000 7,0.000-15.000-4,0.000-2.000-10,0.000-3.000-13,0.000-3.000-11</inkml:trace>
</inkml:ink>
</file>

<file path=ppt/ink/ink1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2"/>
    </inkml:context>
    <inkml:brush xml:id="br0">
      <inkml:brushProperty name="width" value="0.0521435551345348" units="cm"/>
      <inkml:brushProperty name="height" value="0.0521435551345348" units="cm"/>
      <inkml:brushProperty name="color" value="#000000"/>
      <inkml:brushProperty name="ignorePressure" value="0"/>
    </inkml:brush>
  </inkml:definitions>
  <inkml:trace contextRef="#ctx0" brushRef="#br0">38850.000 18100.000 421,'-27.000'-68.000'54,"-3.000"17.000"-2,-3.000 15.000-1,-2.000 16.000-1,-6.000 12.000-4,-6.000 9.000-8,-6.000 10.000-7,-6.000 10.000-8,-6.000 8.000-4,-2.000 10.000-2,-3.000 10.000-2,-3.000 9.000-2,-4.000 6.000-1,-3.000 3.000-1,-3.000 3.000 0,-2.000 4.000 0,0.000 2.000 0,7.000 4.000-1,6.000 3.000-2,7.000 3.000 0,7.000 1.000-1,9.000 1.000 1,10.000-1.000 0,10.000 1.000 0,7.000-6.000 1,6.000-8.000-2,7.000-10.000-1,6.000-9.000-2,13.000-9.000 1,23.000-5.000 1,22.000-7.000 1,22.000-5.000 0,16.000-9.000-2,14.000-9.000-5,11.000-10.000-6,14.000-8.000-6,5.000-9.000-6,1.000-6.000-6,-1.000-6.000-7,1.000-6.000-6,-1.000-4.000-5,1.000 1.000-2,-1.000-1.000-3,1.000 1.000-3,-15.000 1.000-1,-28.000 3.000-1,-28.000 3.000-1,-27.000 4.000 0</inkml:trace>
</inkml:ink>
</file>

<file path=ppt/ink/ink1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2"/>
    </inkml:context>
    <inkml:brush xml:id="br0">
      <inkml:brushProperty name="width" value="0.0445038378238678" units="cm"/>
      <inkml:brushProperty name="height" value="0.0445038378238678" units="cm"/>
      <inkml:brushProperty name="color" value="#000000"/>
      <inkml:brushProperty name="ignorePressure" value="0"/>
    </inkml:brush>
  </inkml:definitions>
  <inkml:trace contextRef="#ctx0" brushRef="#br0">39800.000 18550.000 494,'-35.000'-24.000'11,"32.000"4.000"23,31.000 3.000 23,32.000 3.000 23,19.000 1.000 4,10.000 1.000-13,10.000-1.000-15,9.000 1.000-12,4.000 1.000-13,1.000 3.000-9,-1.000 3.000-9,1.000 4.000-10,-4.000 1.000-11,-6.000 0.000-11,-6.000 0.000-12,-6.000 0.000-12,-9.000 1.000-6,-8.000 4.000-1,-10.000 3.000-1,-9.000 3.000-2,-9.000-1.000 2,-5.000-2.000 1,-7.000-3.000 3,-5.000-3.000 3</inkml:trace>
</inkml:ink>
</file>

<file path=ppt/ink/ink1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2"/>
    </inkml:context>
    <inkml:brush xml:id="br0">
      <inkml:brushProperty name="width" value="0.0554280392825603" units="cm"/>
      <inkml:brushProperty name="height" value="0.0554280392825603" units="cm"/>
      <inkml:brushProperty name="color" value="#000000"/>
      <inkml:brushProperty name="ignorePressure" value="0"/>
    </inkml:brush>
  </inkml:definitions>
  <inkml:trace contextRef="#ctx0" brushRef="#br0">42950.000 17750.000 396,'-71.000'-46.000'85,"10.000"10.000"-14,10.000 10.000-15,9.000 9.000-15,1.000 10.000-7,-6.000 14.000-1,-6.000 11.000-2,-6.000 14.000-1,-4.000 7.000-1,1.000 3.000-2,-1.000 3.000-3,1.000 4.000-1,-3.000 2.000-2,-2.000 4.000-1,-3.000 3.000-3,-3.000 3.000-1,4.000 1.000-2,13.000 1.000-2,12.000-1.000-3,13.000 1.000-2,18.000-1.000-3,26.000 1.000-6,24.000-1.000-4,26.000 1.000-5,13.000-6.000-7,4.000-8.000-8,3.000-10.000-9,3.000-9.000-8,3.000-9.000-4,3.000-5.000 3,3.000-7.000 1,4.000-5.000 2,-1.000-6.000 2,-3.000-3.000 1,-3.000-3.000 2,-2.000-2.000 2,-11.000-3.000 0,-15.000 1.000 0,-15.000-1.000 0,-16.000 1.000 0</inkml:trace>
</inkml:ink>
</file>

<file path=ppt/ink/ink1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2"/>
    </inkml:context>
    <inkml:brush xml:id="br0">
      <inkml:brushProperty name="width" value="0.0430384986102581" units="cm"/>
      <inkml:brushProperty name="height" value="0.0430384986102581" units="cm"/>
      <inkml:brushProperty name="color" value="#000000"/>
      <inkml:brushProperty name="ignorePressure" value="0"/>
    </inkml:brush>
  </inkml:definitions>
  <inkml:trace contextRef="#ctx0" brushRef="#br0">43600.000 18050.000 511,'-18.000'-24.000'10,"17.000"4.000"22,15.000 3.000 21,16.000 3.000 20,13.000 3.000 5,14.000 3.000-15,11.000 3.000-15,14.000 4.000-13,10.000 1.000-9,9.000 0.000-3,10.000 0.000-3,10.000 0.000-2,4.000 0.000-9,0.000 0.000-11,0.000 0.000-13,0.000 0.000-12,-5.000 0.000-11,-9.000 0.000-7,-10.000 0.000-8,-8.000 0.000-8,-14.000 0.000-1,-15.000 0.000 3,-15.000 0.000 4,-16.000 0.000 5</inkml:trace>
</inkml:ink>
</file>

<file path=ppt/ink/ink1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3"/>
    </inkml:context>
    <inkml:brush xml:id="br0">
      <inkml:brushProperty name="width" value="0.0624363757669926" units="cm"/>
      <inkml:brushProperty name="height" value="0.0624363757669926" units="cm"/>
      <inkml:brushProperty name="color" value="#000000"/>
      <inkml:brushProperty name="ignorePressure" value="0"/>
    </inkml:brush>
  </inkml:definitions>
  <inkml:trace contextRef="#ctx0" brushRef="#br0">47150.000 17150.000 352,'-94.000'-21.000'92,"13.000"10.000"-16,12.000 10.000-14,13.000 9.000-16,4.000 7.000-9,-3.000 7.000-3,-3.000 6.000-3,-2.000 7.000-3,-5.000 5.000-2,-2.000 7.000-2,-3.000 6.000 1,-3.000 7.000-2,-1.000 2.000-1,4.000 1.000-2,3.000-1.000-2,3.000 1.000-3,6.000-1.000 0,9.000 1.000-2,10.000-1.000-1,10.000 1.000-1,8.000-3.000-2,10.000-2.000-3,10.000-3.000-3,9.000-3.000-4,10.000-4.000-3,14.000-3.000 0,11.000-3.000-3,14.000-2.000-1,14.000-5.000-4,20.000-2.000-8,18.000-3.000-6,20.000-3.000-8,8.000-6.000-6,1.000-5.000-5,-1.000-7.000-3,1.000-5.000-5,-13.000-4.000 2,-25.000 0.000 10,-25.000 0.000 9,-25.000 0.000 8,-13.000-2.000 2,1.000-3.000-8,-1.000-3.000-8,1.000-2.000-7</inkml:trace>
</inkml:ink>
</file>

<file path=ppt/ink/ink1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3"/>
    </inkml:context>
    <inkml:brush xml:id="br0">
      <inkml:brushProperty name="width" value="0.0515178702771664" units="cm"/>
      <inkml:brushProperty name="height" value="0.0515178702771664" units="cm"/>
      <inkml:brushProperty name="color" value="#000000"/>
      <inkml:brushProperty name="ignorePressure" value="0"/>
    </inkml:brush>
  </inkml:definitions>
  <inkml:trace contextRef="#ctx0" brushRef="#br0">50700.000 17700.000 427,'-8.000'-46.000'13,"34.000"10.000"27,35.000 10.000 26,35.000 9.000 27,18.000 6.000 4,3.000 3.000-18,3.000 3.000-17,4.000 4.000-19,1.000 1.000-12,0.000 0.000-7,0.000 0.000-8,0.000 0.000-7,-4.000 1.000-12,-5.000 4.000-13,-7.000 3.000-15,-5.000 3.000-14,-11.000-1.000-8,-11.000-2.000-1,-14.000-3.000-2,-11.000-3.000-2,-11.000-2.000 3,-5.000 0.000 8,-7.000 0.000 8,-5.000 0.000 7</inkml:trace>
</inkml:ink>
</file>

<file path=ppt/ink/ink1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4"/>
    </inkml:context>
    <inkml:brush xml:id="br0">
      <inkml:brushProperty name="width" value="0.0555843934416771" units="cm"/>
      <inkml:brushProperty name="height" value="0.0555843934416771" units="cm"/>
      <inkml:brushProperty name="color" value="#000000"/>
      <inkml:brushProperty name="ignorePressure" value="0"/>
    </inkml:brush>
  </inkml:definitions>
  <inkml:trace contextRef="#ctx0" brushRef="#br0">51850.000 16850.000 395,'-24.000'-47.000'0,"4.000"6.000"0,3.000 7.000 0,3.000 6.000 0,-1.000 1.000 2,-2.000-3.000 5,-3.000-3.000 3,-3.000-2.000 5,-1.000 10.000 12,4.000 25.000 23,3.000 25.000 22,3.000 25.000 21,3.000 26.000 1,3.000 29.000-20,3.000 28.000-19,4.000 28.000-21,1.000 15.000-12,0.000 4.000-3,0.000 3.000-3,0.000 3.000-4,-2.000 3.000-10,-3.000 3.000-17,-3.000 3.000-17,-2.000 4.000-18,-1.000-18.000-7,3.000-37.000 3,3.000-38.000 3,4.000-37.000 2,1.000-19.000 0,0.000 0.000-2,0.000 0.000-4,0.000 0.000-3</inkml:trace>
</inkml:ink>
</file>

<file path=ppt/ink/ink1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4"/>
    </inkml:context>
    <inkml:brush xml:id="br0">
      <inkml:brushProperty name="width" value="0.0622904524207115" units="cm"/>
      <inkml:brushProperty name="height" value="0.0622904524207115" units="cm"/>
      <inkml:brushProperty name="color" value="#000000"/>
      <inkml:brushProperty name="ignorePressure" value="0"/>
    </inkml:brush>
  </inkml:definitions>
  <inkml:trace contextRef="#ctx0" brushRef="#br0">55400.000 16650.000 353,'-2.000'-36.000'14,"-3.000"28.000"28,-3.000 28.000 29,-2.000 29.000 27,-3.000 21.000 5,1.000 16.000-19,-1.000 15.000-21,1.000 17.000-19,-1.000 7.000-12,1.000 0.000-7,-1.000 0.000-6,1.000 0.000-5,-1.000-4.000-4,1.000-5.000-1,-1.000-7.000 0,1.000-5.000-1,-1.000-8.000-6,1.000-5.000-14,-1.000-7.000-13,1.000-5.000-14</inkml:trace>
</inkml:ink>
</file>

<file path=ppt/ink/ink1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4"/>
    </inkml:context>
    <inkml:brush xml:id="br0">
      <inkml:brushProperty name="width" value="0.0497929304838181" units="cm"/>
      <inkml:brushProperty name="height" value="0.0497929304838181" units="cm"/>
      <inkml:brushProperty name="color" value="#000000"/>
      <inkml:brushProperty name="ignorePressure" value="0"/>
    </inkml:brush>
  </inkml:definitions>
  <inkml:trace contextRef="#ctx0" brushRef="#br0">55550.000 16200.000 441,'54.000'-54.000'4,"10.000"-5.000"7,10.000-7.000 6,9.000-5.000 8,1.000 5.000 8,-6.000 19.000 7,-6.000 19.000 8,-6.000 19.000 8,-7.000 13.000 1,-6.000 10.000-4,-6.000 10.000-5,-6.000 9.000-5,-9.000 12.000-7,-8.000 16.000-7,-10.000 15.000-8,-9.000 17.000-7,-15.000 10.000-7,-18.000 6.000-4,-19.000 7.000-3,-18.000 6.000-5,-9.000-2.000-4,4.000-9.000-8,3.000-10.000-7,3.000-8.000-7,4.000-12.000-3,7.000-12.000 1,6.000-13.000 1,7.000-12.000 2,21.000-16.000 3,38.000-19.000 5,37.000-18.000 7,38.000-19.000 6,10.000-4.000 7,-15.000 14.000 7,-15.000 11.000 8,-16.000 14.000 8,-13.000 11.000 5,-9.000 14.000 1,-10.000 11.000 1,-8.000 14.000 1,-12.000 10.000-1,-12.000 9.000-2,-13.000 10.000-2,-12.000 10.000-2,-12.000 2.000-4,-8.000-3.000-3,-10.000-3.000-3,-9.000-2.000-5,-4.000-5.000-5,4.000-2.000-6,3.000-3.000-8,3.000-3.000-6,3.000-7.000-7,3.000-9.000-6,3.000-10.000-6,4.000-8.000-6</inkml:trace>
</inkml:ink>
</file>

<file path=ppt/ink/ink1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5"/>
    </inkml:context>
    <inkml:brush xml:id="br0">
      <inkml:brushProperty name="width" value="0.0636125504970551" units="cm"/>
      <inkml:brushProperty name="height" value="0.0636125504970551" units="cm"/>
      <inkml:brushProperty name="color" value="#000000"/>
      <inkml:brushProperty name="ignorePressure" value="0"/>
    </inkml:brush>
  </inkml:definitions>
  <inkml:trace contextRef="#ctx0" brushRef="#br0">56750.000 16800.000 345,'25.000'-24.000'0,"0.000"4.000"0,0.000 3.000 0,0.000 3.000 0,1.000 1.000 8,4.000 1.000 16,3.000-1.000 16,3.000 1.000 15,4.000 1.000 6,7.000 3.000-7,6.000 3.000-4,7.000 4.000-7,0.000 11.000-3,-2.000 23.000-3,-3.000 22.000-2,-3.000 22.000-3,-6.000 15.000-3,-5.000 9.000-2,-7.000 10.000-3,-5.000 10.000-2,-9.000 5.000-4,-9.000 4.000-4,-10.000 3.000-5,-8.000 3.000-3,-11.000-2.000-3,-8.000-6.000 2,-10.000-6.000 1,-9.000-6.000 2,-5.000-12.000-4,0.000-15.000-4,0.000-15.000-6,0.000-16.000-6,6.000-24.000-5,13.000-31.000-4,12.000-31.000-6,13.000-31.000-5,16.000-29.000 0,23.000-24.000 3,22.000-26.000 3,22.000-24.000 4,15.000-12.000 1,9.000 4.000 1,10.000 3.000-1,10.000 3.000 0,-1.000 10.000-2,-9.000 20.000-3,-10.000 18.000-5,-8.000 20.000-3,-14.000 16.000-4,-15.000 16.000-3,-15.000 15.000-3,-16.000 17.000-3</inkml:trace>
</inkml:ink>
</file>

<file path=ppt/ink/ink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1"/>
    </inkml:context>
    <inkml:brush xml:id="br0">
      <inkml:brushProperty name="width" value="0.0473134815692902" units="cm"/>
      <inkml:brushProperty name="height" value="0.0473134815692902" units="cm"/>
      <inkml:brushProperty name="color" value="#00bff3"/>
      <inkml:brushProperty name="ignorePressure" value="0"/>
    </inkml:brush>
  </inkml:definitions>
  <inkml:trace contextRef="#ctx0" brushRef="#br0">66950.000 15900.000 464,'-49.000'-2.000'6,"4.000"-3.000"9,3.000-3.000 11,3.000-2.000 11,3.000-1.000 4,3.000 3.000-3,3.000 3.000-2,4.000 4.000-3,-1.000 5.000-2,-3.000 10.000-4,-3.000 10.000-3,-2.000 9.000-3,-1.000 9.000-2,3.000 9.000 3,3.000 10.000 1,4.000 10.000 2,1.000 7.000-1,0.000 6.000-4,0.000 7.000-3,0.000 6.000-4,3.000 6.000-2,6.000 6.000-2,7.000 7.000-1,6.000 6.000-2,1.000-1.000-2,-3.000-5.000-5,-3.000-7.000-5,-2.000-5.000-3,5.000-9.000-2,16.000-9.000 1,15.000-10.000 0,17.000-8.000 2,10.000-12.000-7,6.000-12.000-13,7.000-13.000-13,6.000-12.000-12,-1.000-10.000-9,-5.000-6.000 0,-7.000-6.000-3,-5.000-6.000-1</inkml:trace>
</inkml:ink>
</file>

<file path=ppt/ink/ink1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5"/>
    </inkml:context>
    <inkml:brush xml:id="br0">
      <inkml:brushProperty name="width" value="0.0485603176057339" units="cm"/>
      <inkml:brushProperty name="height" value="0.0485603176057339" units="cm"/>
      <inkml:brushProperty name="color" value="#000000"/>
      <inkml:brushProperty name="ignorePressure" value="0"/>
    </inkml:brush>
  </inkml:definitions>
  <inkml:trace contextRef="#ctx0" brushRef="#br0">59600.000 17200.000 453,'43.000'48.000'193,"-11.000"-3.000"-47,-14.000-3.000-48,-11.000-2.000-46,-9.000-3.000-29,-3.000 1.000-9,-3.000-1.000-8,-2.000 1.000-8,-6.000-9.000-9,-6.000-15.000-5,-6.000-15.000-7,-6.000-16.000-6,1.000-10.000 0,9.000-3.000 4,10.000-3.000 5,10.000-2.000 5,11.000-1.000 8,17.000 3.000 9,15.000 3.000 9,16.000 4.000 10,2.000 11.000 5,-8.000 23.000 0,-10.000 22.000 0,-9.000 22.000 0,-15.000 8.000-3,-18.000-2.000-6,-19.000-3.000-7,-18.000-3.000-7,-12.000-9.000-5,-3.000-11.000-7,-3.000-14.000-6,-2.000-11.000-7,3.000-12.000-1,14.000-9.000 3,11.000-10.000 3,14.000-8.000 2,13.000-4.000 4,16.000 3.000 4,15.000 3.000 3,17.000 4.000 4,3.000 7.000 3,-5.000 13.000 4,-7.000 12.000 3,-5.000 13.000 5,-12.000 9.000-5,-16.000 6.000-11,-15.000 7.000-11,-15.000 6.000-11</inkml:trace>
</inkml:ink>
</file>

<file path=ppt/ink/ink1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6"/>
    </inkml:context>
    <inkml:brush xml:id="br0">
      <inkml:brushProperty name="width" value="0.0540216043591499" units="cm"/>
      <inkml:brushProperty name="height" value="0.0540216043591499" units="cm"/>
      <inkml:brushProperty name="color" value="#000000"/>
      <inkml:brushProperty name="ignorePressure" value="0"/>
    </inkml:brush>
  </inkml:definitions>
  <inkml:trace contextRef="#ctx0" brushRef="#br0">64100.000 17350.000 407,'-22.000'-25.000'4,"6.000"0.000"10,7.000 0.000 9,6.000 0.000 9,9.000 0.000 6,13.000 0.000 3,12.000 0.000 4,13.000 0.000 2,13.000 3.000 1,17.000 6.000-5,15.000 7.000-3,16.000 6.000-4,10.000 3.000-4,7.000 0.000-4,6.000 0.000-3,7.000 0.000-3,15.000-2.000-3,25.000-3.000-3,25.000-3.000-2,25.000-2.000-2,14.000-5.000-4,3.000-2.000-3,3.000-3.000-4,4.000-3.000-5,-1.000 1.000-3,-3.000 6.000-2,-3.000 7.000-3,-2.000 6.000-2,-1.000 3.000-2,3.000 0.000-2,3.000 0.000-3,4.000 0.000-2,-9.000 3.000-2,-18.000 6.000 1,-19.000 7.000-1,-18.000 6.000 0,-17.000 1.000-1,-11.000-3.000-3,-14.000-3.000-2,-11.000-2.000-3,-14.000-1.000 0,-11.000 3.000 2,-14.000 3.000 0,-11.000 4.000 3,-11.000-3.000 0,-5.000-5.000 2,-7.000-7.000 1,-5.000-5.000 2</inkml:trace>
</inkml:ink>
</file>

<file path=ppt/ink/ink1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7"/>
    </inkml:context>
    <inkml:brush xml:id="br0">
      <inkml:brushProperty name="width" value="0.0543260425329208" units="cm"/>
      <inkml:brushProperty name="height" value="0.0543260425329208" units="cm"/>
      <inkml:brushProperty name="color" value="#000000"/>
      <inkml:brushProperty name="ignorePressure" value="0"/>
    </inkml:brush>
  </inkml:definitions>
  <inkml:trace contextRef="#ctx0" brushRef="#br0">70150.000 16350.000 404,'31.000'-44.000'94,"13.000"13.000"-14,12.000 12.000-13,13.000 13.000-13,4.000 12.000-9,-3.000 13.000-5,-3.000 12.000-4,-2.000 13.000-5,-5.000 7.000-5,-2.000 4.000-3,-3.000 3.000-3,-3.000 3.000-5,-2.000 1.000-2,0.000 1.000-1,0.000-1.000-2,0.000 1.000-1,-2.000-1.000-2,-3.000 1.000-1,-3.000-1.000-2,-2.000 1.000 0,-14.000 2.000-6,-21.000 7.000-6,-22.000 6.000-8,-22.000 7.000-7,-21.000 0.000-3,-18.000-2.000-1,-19.000-3.000 0,-18.000-3.000 0,-12.000-4.000 1,-3.000-3.000 2,-3.000-3.000 3,-2.000-2.000 2,8.000-8.000-7,22.000-8.000-17,22.000-10.000-15,23.000-9.000-16</inkml:trace>
</inkml:ink>
</file>

<file path=ppt/ink/ink1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9"/>
    </inkml:context>
    <inkml:brush xml:id="br0">
      <inkml:brushProperty name="width" value="0.0498892776668072" units="cm"/>
      <inkml:brushProperty name="height" value="0.0498892776668072" units="cm"/>
      <inkml:brushProperty name="color" value="#000000"/>
      <inkml:brushProperty name="ignorePressure" value="0"/>
    </inkml:brush>
  </inkml:definitions>
  <inkml:trace contextRef="#ctx0" brushRef="#br0">76400.000 17150.000 440,'-4.000'-50.000'6,"-5.000"0.000"10,-7.000 0.000 11,-5.000 0.000 11,-9.000 9.000 4,-9.000 19.000-1,-10.000 19.000-2,-8.000 19.000-1,-8.000 13.000-2,-2.000 10.000-4,-3.000 10.000-4,-3.000 9.000-4,-2.000 7.000-1,0.000 7.000-2,0.000 6.000 0,0.000 7.000-1,4.000 0.000-1,10.000-2.000-2,10.000-3.000 0,9.000-3.000-2,9.000-6.000-2,9.000-5.000-2,10.000-7.000-4,10.000-5.000-2,11.000-6.000-2,17.000-3.000-2,15.000-3.000-3,16.000-2.000-2,20.000-9.000-5,25.000-12.000-7,25.000-13.000-8,25.000-12.000-7,14.000-10.000-7,3.000-6.000-3,3.000-6.000-5,4.000-6.000-4,-6.000-2.000 0,-11.000 3.000 5,-14.000 3.000 6,-11.000 4.000 4,-20.000 2.000 3,-24.000 4.000-1,-26.000 3.000 0,-24.000 3.000-2</inkml:trace>
</inkml:ink>
</file>

<file path=ppt/ink/ink1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9"/>
    </inkml:context>
    <inkml:brush xml:id="br0">
      <inkml:brushProperty name="width" value="0.0430721379816532" units="cm"/>
      <inkml:brushProperty name="height" value="0.0430721379816532" units="cm"/>
      <inkml:brushProperty name="color" value="#000000"/>
      <inkml:brushProperty name="ignorePressure" value="0"/>
    </inkml:brush>
  </inkml:definitions>
  <inkml:trace contextRef="#ctx0" brushRef="#br0">77450.000 17500.000 510,'-46.000'-24.000'5,"10.000"4.000"10,10.000 3.000 10,9.000 3.000 11,18.000-1.000 6,29.000-2.000 7,28.000-3.000 4,28.000-3.000 6,18.000-1.000-2,10.000 4.000-10,10.000 3.000-9,9.000 3.000-9,4.000 3.000-10,1.000 3.000-7,-1.000 3.000-9,1.000 4.000-7,-1.000 1.000-8,1.000 0.000-9,-1.000 0.000-9,1.000 0.000-9,-3.000 0.000-6,-2.000 0.000-1,-3.000 0.000-3,-3.000 0.000-2,-12.000-2.000-1,-18.000-3.000 4,-19.000-3.000 2,-18.000-2.000 3</inkml:trace>
</inkml:ink>
</file>

<file path=ppt/ink/ink1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9"/>
    </inkml:context>
    <inkml:brush xml:id="br0">
      <inkml:brushProperty name="width" value="0.0578399151563644" units="cm"/>
      <inkml:brushProperty name="height" value="0.0578399151563644" units="cm"/>
      <inkml:brushProperty name="color" value="#000000"/>
      <inkml:brushProperty name="ignorePressure" value="0"/>
    </inkml:brush>
  </inkml:definitions>
  <inkml:trace contextRef="#ctx0" brushRef="#br0">81150.000 16450.000 380,'-115.000'-22.000'71,"23.000"6.000"-11,22.000 7.000-9,22.000 6.000-11,5.000 7.000-5,-8.000 10.000-3,-10.000 10.000-1,-9.000 9.000-2,-4.000 7.000-2,4.000 7.000-1,3.000 6.000-1,3.000 7.000-2,1.000 4.000-1,1.000 3.000-3,-1.000 3.000-1,1.000 4.000-2,1.000-1.000-2,3.000-3.000 1,3.000-3.000-1,4.000-2.000 0,5.000-3.000-1,10.000 1.000-3,10.000-1.000-2,9.000 1.000-3,13.000-6.000-3,20.000-8.000-4,18.000-10.000-3,20.000-9.000-4,16.000-9.000-3,16.000-5.000-2,15.000-7.000-2,17.000-5.000-3,7.000-6.000-4,0.000-3.000-6,0.000-3.000-7,0.000-2.000-6,-4.000-3.000-5,-5.000 1.000-6,-7.000-1.000-4,-5.000 1.000-5,-14.000 1.000 2,-18.000 3.000 7,-19.000 3.000 10,-18.000 4.000 7</inkml:trace>
</inkml:ink>
</file>

<file path=ppt/ink/ink1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09"/>
    </inkml:context>
    <inkml:brush xml:id="br0">
      <inkml:brushProperty name="width" value="0.0452162176370621" units="cm"/>
      <inkml:brushProperty name="height" value="0.0452162176370621" units="cm"/>
      <inkml:brushProperty name="color" value="#000000"/>
      <inkml:brushProperty name="ignorePressure" value="0"/>
    </inkml:brush>
  </inkml:definitions>
  <inkml:trace contextRef="#ctx0" brushRef="#br0">81350.000 17050.000 486,'-18.000'-24.000'60,"17.000"4.000"-2,15.000 3.000-3,16.000 3.000-2,12.000 3.000-5,9.000 3.000-5,10.000 3.000-5,10.000 4.000-7,8.000 1.000-4,10.000 0.000-4,10.000 0.000-5,9.000 0.000-4,4.000 1.000-2,1.000 4.000-1,-1.000 3.000 1,1.000 3.000-1,-1.000 1.000-12,1.000 1.000-24,-1.000-1.000-23,1.000 1.000-23,-12.000-1.000-9,-21.000 1.000 4,-22.000-1.000 5,-22.000 1.000 4</inkml:trace>
</inkml:ink>
</file>

<file path=ppt/ink/ink1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0"/>
    </inkml:context>
    <inkml:brush xml:id="br0">
      <inkml:brushProperty name="width" value="0.0602524504065514" units="cm"/>
      <inkml:brushProperty name="height" value="0.0602524504065514" units="cm"/>
      <inkml:brushProperty name="color" value="#000000"/>
      <inkml:brushProperty name="ignorePressure" value="0"/>
    </inkml:brush>
  </inkml:definitions>
  <inkml:trace contextRef="#ctx0" brushRef="#br0">84800.000 16250.000 365,'-74.000'-44.000'83,"4.000"13.000"-16,3.000 12.000-17,3.000 13.000-17,-2.000 10.000-7,-6.000 10.000 2,-6.000 10.000 2,-6.000 9.000 2,-2.000 6.000 0,3.000 3.000-1,3.000 3.000-2,4.000 4.000-2,2.000 1.000-1,4.000 0.000-2,3.000 0.000-2,3.000 0.000-3,6.000 1.000-1,9.000 4.000-3,10.000 3.000-2,10.000 3.000-2,7.000 3.000-3,6.000 3.000-2,7.000 3.000-2,6.000 4.000-4,10.000-1.000-4,17.000-3.000-7,15.000-3.000-8,16.000-2.000-7,13.000-8.000-4,14.000-8.000-4,11.000-10.000-2,14.000-9.000-3,8.000-9.000-1,7.000-5.000 2,6.000-7.000 0,7.000-5.000 1,-9.000-4.000 5,-21.000 0.000 5,-22.000 0.000 6,-22.000 0.000 6,-13.000-2.000-2,-3.000-3.000-9,-3.000-3.000-10,-2.000-2.000-10</inkml:trace>
</inkml:ink>
</file>

<file path=ppt/ink/ink1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0"/>
    </inkml:context>
    <inkml:brush xml:id="br0">
      <inkml:brushProperty name="width" value="0.0491182096302509" units="cm"/>
      <inkml:brushProperty name="height" value="0.0491182096302509" units="cm"/>
      <inkml:brushProperty name="color" value="#000000"/>
      <inkml:brushProperty name="ignorePressure" value="0"/>
    </inkml:brush>
  </inkml:definitions>
  <inkml:trace contextRef="#ctx0" brushRef="#br0">86500.000 16950.000 447,'-22.000'-47.000'4,"6.000"6.000"6,7.000 7.000 6,6.000 6.000 7,7.000 1.000 7,10.000-3.000 6,10.000-3.000 5,9.000-2.000 7,6.000 2.000 1,3.000 9.000-5,3.000 10.000-6,4.000 10.000-4,-3.000 7.000-3,-5.000 6.000-1,-7.000 7.000-2,-5.000 6.000-1,-9.000 4.000-3,-9.000 4.000-7,-10.000 3.000-6,-8.000 3.000-7,-11.000-1.000-6,-8.000-2.000-8,-10.000-3.000-6,-9.000-3.000-7,5.000-10.000 0,23.000-16.000 9,22.000-15.000 7,22.000-15.000 8,7.000 4.000 4,-6.000 25.000 2,-6.000 25.000 0,-6.000 25.000 0,-10.000 7.000 1,-12.000-8.000-2,-13.000-10.000-1,-12.000-9.000-1,-9.000-7.000-2,-2.000-3.000-1,-3.000-3.000-2,-3.000-2.000-1,1.000-11.000-2,6.000-15.000 0,7.000-15.000-1,6.000-16.000 0,12.000-7.000-3,19.000 4.000-1,19.000 3.000-3,19.000 3.000-2,9.000 6.000 2,0.000 9.000 9,0.000 10.000 9,0.000 10.000 7,-7.000 11.000 6,-11.000 17.000 1,-14.000 15.000 2,-11.000 16.000 2,-14.000 1.000-6,-11.000-12.000-11,-14.000-13.000-13,-11.000-12.000-11,-4.000-13.000-12,6.000-12.000-13,7.000-13.000-12,6.000-12.000-13</inkml:trace>
</inkml:ink>
</file>

<file path=ppt/ink/ink1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1"/>
    </inkml:context>
    <inkml:brush xml:id="br0">
      <inkml:brushProperty name="width" value="0.0462029650807381" units="cm"/>
      <inkml:brushProperty name="height" value="0.0462029650807381" units="cm"/>
      <inkml:brushProperty name="color" value="#000000"/>
      <inkml:brushProperty name="ignorePressure" value="0"/>
    </inkml:brush>
  </inkml:definitions>
  <inkml:trace contextRef="#ctx0" brushRef="#br0">88650.000 16600.000 476,'-35.000'-4.000'12,"32.000"-5.000"23,31.000-7.000 24,32.000-5.000 24,22.000-3.000 4,17.000 4.000-16,15.000 3.000-15,16.000 3.000-17,7.000 3.000-10,1.000 3.000-6,-1.000 3.000-6,1.000 4.000-7,-7.000 5.000-8,-12.000 10.000-11,-13.000 10.000-13,-12.000 9.000-12,-13.000 2.000-8,-12.000-2.000-5,-13.000-3.000-4,-12.000-3.000-5</inkml:trace>
</inkml:ink>
</file>

<file path=ppt/ink/ink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2"/>
    </inkml:context>
    <inkml:brush xml:id="br0">
      <inkml:brushProperty name="width" value="0.0486224815249443" units="cm"/>
      <inkml:brushProperty name="height" value="0.0486224815249443" units="cm"/>
      <inkml:brushProperty name="color" value="#00bff3"/>
      <inkml:brushProperty name="ignorePressure" value="0"/>
    </inkml:brush>
  </inkml:definitions>
  <inkml:trace contextRef="#ctx0" brushRef="#br0">67900.000 15600.000 452,'-47.000'-16.000'112,"6.000"19.000"-19,7.000 19.000-18,6.000 19.000-19,4.000 13.000-13,4.000 10.000-5,3.000 10.000-6,3.000 9.000-7,1.000 9.000-4,1.000 9.000-3,-1.000 10.000-3,1.000 10.000-4,-3.000 8.000-4,-2.000 10.000-6,-3.000 10.000-4,-3.000 9.000-7,1.000-2.000-2,6.000-12.000-2,7.000-13.000 0,6.000-12.000-1,3.000-13.000-7,0.000-12.000-13,0.000-13.000-12,0.000-12.000-13</inkml:trace>
</inkml:ink>
</file>

<file path=ppt/ink/ink1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1"/>
    </inkml:context>
    <inkml:brush xml:id="br0">
      <inkml:brushProperty name="width" value="0.0564344376325607" units="cm"/>
      <inkml:brushProperty name="height" value="0.0564344376325607" units="cm"/>
      <inkml:brushProperty name="color" value="#000000"/>
      <inkml:brushProperty name="ignorePressure" value="0"/>
    </inkml:brush>
  </inkml:definitions>
  <inkml:trace contextRef="#ctx0" brushRef="#br0">89700.000 15800.000 389,'-24.000'-24.000'3,"4.000"4.000"5,3.000 3.000 6,3.000 3.000 5,3.000 7.000 10,3.000 14.000 16,3.000 11.000 15,4.000 14.000 15,1.000 13.000 2,0.000 16.000-12,0.000 15.000-12,0.000 17.000-12,-2.000 13.000-9,-3.000 13.000-7,-3.000 12.000-6,-2.000 13.000-6,-3.000 7.000-4,1.000 4.000-1,-1.000 3.000 0,1.000 3.000-1,-1.000-5.000-7,1.000-12.000-18,-1.000-13.000-15,1.000-12.000-17,1.000-16.000-7,3.000-19.000 3,3.000-18.000 2,4.000-19.000 2</inkml:trace>
</inkml:ink>
</file>

<file path=ppt/ink/ink1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2"/>
    </inkml:context>
    <inkml:brush xml:id="br0">
      <inkml:brushProperty name="width" value="0.0526278503239155" units="cm"/>
      <inkml:brushProperty name="height" value="0.0526278503239155" units="cm"/>
      <inkml:brushProperty name="color" value="#000000"/>
      <inkml:brushProperty name="ignorePressure" value="0"/>
    </inkml:brush>
  </inkml:definitions>
  <inkml:trace contextRef="#ctx0" brushRef="#br0">92200.000 15800.000 418,'0.000'-38.000'14,"0.000"26.000"28,0.000 24.000 29,0.000 26.000 28,0.000 18.000 5,0.000 13.000-21,0.000 12.000-19,0.000 13.000-20,-2.000 9.000-15,-3.000 6.000-9,-3.000 7.000-9,-2.000 6.000-10,-6.000 3.000-9,-6.000 0.000-6,-6.000 0.000-7,-6.000 0.000-8,-4.000-10.000-5,1.000-18.000-7,-1.000-19.000-4,1.000-18.000-7</inkml:trace>
</inkml:ink>
</file>

<file path=ppt/ink/ink1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2"/>
    </inkml:context>
    <inkml:brush xml:id="br0">
      <inkml:brushProperty name="width" value="0.0427678860723972" units="cm"/>
      <inkml:brushProperty name="height" value="0.0427678860723972" units="cm"/>
      <inkml:brushProperty name="color" value="#000000"/>
      <inkml:brushProperty name="ignorePressure" value="0"/>
    </inkml:brush>
  </inkml:definitions>
  <inkml:trace contextRef="#ctx0" brushRef="#br0">92000.000 16900.000 514,'6.000'-94.000'4,"13.000"13.000"8,12.000 12.000 8,13.000 13.000 7,10.000 7.000 7,10.000 4.000 5,10.000 3.000 4,9.000 3.000 4,4.000 4.000 1,1.000 7.000-1,-1.000 6.000-3,1.000 7.000-2,-1.000 2.000-6,1.000 1.000-11,-1.000-1.000-11,1.000 1.000-11,-4.000 2.000-10,-6.000 7.000-10,-6.000 6.000-11,-6.000 7.000-11</inkml:trace>
</inkml:ink>
</file>

<file path=ppt/ink/ink1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2"/>
    </inkml:context>
    <inkml:brush xml:id="br0">
      <inkml:brushProperty name="width" value="0.07083959877491" units="cm"/>
      <inkml:brushProperty name="height" value="0.07083959877491" units="cm"/>
      <inkml:brushProperty name="color" value="#000000"/>
      <inkml:brushProperty name="ignorePressure" value="0"/>
    </inkml:brush>
  </inkml:definitions>
  <inkml:trace contextRef="#ctx0" brushRef="#br0">93700.000 15400.000 310,'-2.000'-107.000'68,"-3.000"39.000"2,-3.000 36.000 0,-2.000 39.000 2,-5.000 22.000-4,-2.000 10.000-9,-3.000 10.000-10,-3.000 9.000-8,-2.000 10.000-6,0.000 14.000-4,0.000 11.000-4,0.000 14.000-4,-2.000 11.000-2,-3.000 14.000-4,-3.000 11.000-2,-2.000 14.000-3,-1.000 8.000-4,3.000 7.000-4,3.000 6.000-7,4.000 7.000-4,2.000-3.000-6,4.000-8.000-9,3.000-10.000-7,3.000-9.000-8,1.000-10.000-2,1.000-9.000 3,-1.000-10.000 3,1.000-8.000 3,-1.000-14.000-6,1.000-15.000-17,-1.000-15.000-15,1.000-16.000-16</inkml:trace>
</inkml:ink>
</file>

<file path=ppt/ink/ink1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2"/>
    </inkml:context>
    <inkml:brush xml:id="br0">
      <inkml:brushProperty name="width" value="0.0548502579331398" units="cm"/>
      <inkml:brushProperty name="height" value="0.0548502579331398" units="cm"/>
      <inkml:brushProperty name="color" value="#000000"/>
      <inkml:brushProperty name="ignorePressure" value="0"/>
    </inkml:brush>
  </inkml:definitions>
  <inkml:trace contextRef="#ctx0" brushRef="#br0">94250.000 15900.000 401,'1.000'-40.000'46,"4.000"23.000"8,3.000 22.000 7,3.000 22.000 7,1.000 15.000-1,1.000 9.000-8,-1.000 10.000-10,1.000 10.000-9,-6.000 8.000-6,-8.000 10.000-6,-10.000 10.000-6,-9.000 9.000-4,-7.000 2.000-4,-3.000-2.000-2,-3.000-3.000 0,-2.000-3.000-2,-1.000-4.000-5,3.000-3.000-12,3.000-3.000-10,4.000-2.000-11,1.000-9.000-3,0.000-12.000 1,0.000-13.000 3,0.000-12.000 2</inkml:trace>
</inkml:ink>
</file>

<file path=ppt/ink/ink1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3"/>
    </inkml:context>
    <inkml:brush xml:id="br0">
      <inkml:brushProperty name="width" value="0.0454507097601891" units="cm"/>
      <inkml:brushProperty name="height" value="0.0454507097601891" units="cm"/>
      <inkml:brushProperty name="color" value="#000000"/>
      <inkml:brushProperty name="ignorePressure" value="0"/>
    </inkml:brush>
  </inkml:definitions>
  <inkml:trace contextRef="#ctx0" brushRef="#br0">94600.000 15850.000 484,'23.000'-46.000'0,"-3.000"10.000"0,-3.000 10.000 0,-2.000 9.000 0,2.000 1.000 5,9.000-6.000 12,10.000-6.000 10,10.000-6.000 12,0.000-1.000 6,-5.000 7.000 1,-7.000 6.000 0,-5.000 7.000 2,-12.000 11.000-2,-16.000 20.000-6,-15.000 18.000-4,-15.000 20.000-6,-12.000 8.000-6,-6.000 1.000-10,-6.000-1.000-9,-6.000 1.000-9,2.000-4.000-5,14.000-6.000-2,11.000-6.000-1,14.000-6.000-2,16.000-9.000-3,22.000-8.000-5,22.000-10.000-6,23.000-9.000-4,6.000-2.000-1,-5.000 6.000 7,-7.000 7.000 5,-5.000 6.000 6,-11.000 6.000 8,-11.000 6.000 9,-14.000 7.000 10,-11.000 6.000 9,-15.000 7.000 6,-16.000 10.000 1,-15.000 10.000 3,-15.000 9.000 1,-12.000 4.000-1,-6.000 1.000-3,-6.000-1.000-4,-6.000 1.000-4,-2.000-4.000-3,3.000-6.000-5,3.000-6.000-4,4.000-6.000-3,5.000-7.000-5,10.000-6.000-1,10.000-6.000-3,9.000-6.000-2,12.000-15.000-13,16.000-21.000-21,15.000-22.000-21,17.000-22.000-21,7.000-8.000-6,0.000 6.000 12,0.000 7.000 12,0.000 6.000 12</inkml:trace>
</inkml:ink>
</file>

<file path=ppt/ink/ink1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3"/>
    </inkml:context>
    <inkml:brush xml:id="br0">
      <inkml:brushProperty name="width" value="0.0574670620262623" units="cm"/>
      <inkml:brushProperty name="height" value="0.0574670620262623" units="cm"/>
      <inkml:brushProperty name="color" value="#000000"/>
      <inkml:brushProperty name="ignorePressure" value="0"/>
    </inkml:brush>
  </inkml:definitions>
  <inkml:trace contextRef="#ctx0" brushRef="#br0">95050.000 16050.000 382,'23.000'-24.000'0,"-3.000"4.000"0,-3.000 3.000 0,-2.000 3.000 0,0.000 1.000 3,7.000 1.000 5,6.000-1.000 6,7.000 1.000 5,2.000 1.000 2,1.000 3.000-2,-1.000 3.000-2,1.000 4.000-1,-1.000 4.000 4,1.000 6.000 10,-1.000 7.000 12,1.000 6.000 9,-3.000 12.000 4,-2.000 19.000-6,-3.000 19.000-5,-3.000 19.000-5,-7.000 12.000-5,-9.000 6.000-5,-10.000 7.000-4,-8.000 6.000-5,-11.000 1.000-3,-8.000-3.000-3,-10.000-3.000-3,-9.000-2.000-2,-5.000-9.000-2,0.000-12.000-4,0.000-13.000-1,0.000-12.000-4,12.000-30.000-5,26.000-47.000-8,24.000-47.000-8,26.000-46.000-9,21.000-31.000-3,19.000-11.000 2,19.000-14.000 1,19.000-11.000 1,7.000-3.000-1,-3.000 10.000-4,-3.000 10.000-3,-2.000 9.000-4,-14.000 17.000-3,-21.000 25.000-2,-22.000 25.000-1,-22.000 25.000-2</inkml:trace>
</inkml:ink>
</file>

<file path=ppt/ink/ink1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3"/>
    </inkml:context>
    <inkml:brush xml:id="br0">
      <inkml:brushProperty name="width" value="0.0477524697780609" units="cm"/>
      <inkml:brushProperty name="height" value="0.0477524697780609" units="cm"/>
      <inkml:brushProperty name="color" value="#000000"/>
      <inkml:brushProperty name="ignorePressure" value="0"/>
    </inkml:brush>
  </inkml:definitions>
  <inkml:trace contextRef="#ctx0" brushRef="#br0">101050.000 15900.000 460,'-72.000'46.000'69,"6.000"-5.000"-7,7.000-7.000-8,6.000-5.000-7,3.000-3.000-7,0.000 4.000-5,0.000 3.000-4,0.000 3.000-4,-10.000 9.000-4,-18.000 16.000 0,-19.000 15.000 0,-18.000 17.000-1,-4.000 2.000-2,13.000-9.000-2,12.000-10.000-1,13.000-8.000-3,27.000-9.000-4,45.000-6.000-5,43.000-6.000-7,45.000-6.000-5,25.000-12.000-3,10.000-15.000-1,10.000-15.000 0,9.000-16.000 0,-1.000-7.000-1,-8.000 4.000 1,-10.000 3.000 0,-9.000 3.000 0,-18.000-2.000 3,-24.000-6.000 4,-26.000-6.000 4,-24.000-6.000 5,-17.000-6.000 2,-5.000-2.000-3,-7.000-3.000-1,-5.000-3.000-1,-1.000-6.000-8,6.000-5.000-13,7.000-7.000-13,6.000-5.000-12,9.000-8.000-8,13.000-5.000-1,12.000-7.000-2,13.000-5.000-2,2.000 5.000 4,-5.000 19.000 7,-7.000 19.000 8,-5.000 19.000 8</inkml:trace>
</inkml:ink>
</file>

<file path=ppt/ink/ink1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4"/>
    </inkml:context>
    <inkml:brush xml:id="br0">
      <inkml:brushProperty name="width" value="0.0622506663203239" units="cm"/>
      <inkml:brushProperty name="height" value="0.0622506663203239" units="cm"/>
      <inkml:brushProperty name="color" value="#000000"/>
      <inkml:brushProperty name="ignorePressure" value="0"/>
    </inkml:brush>
  </inkml:definitions>
  <inkml:trace contextRef="#ctx0" brushRef="#br0">101900.000 15450.000 353,'43.000'48.000'129,"-11.000"-3.000"-27,-14.000-3.000-28,-11.000-2.000-27,-7.000 2.000-12,0.000 9.000 2,0.000 10.000 1,0.000 10.000 4,0.000 8.000-3,0.000 10.000-7,0.000 10.000-5,0.000 9.000-7,-2.000 6.000-6,-3.000 3.000-6,-3.000 3.000-6,-2.000 4.000-5,-6.000-3.000-6,-6.000-5.000-9,-6.000-7.000-7,-6.000-5.000-8,-2.000-11.000-6,3.000-11.000-6,3.000-14.000-4,4.000-11.000-5</inkml:trace>
</inkml:ink>
</file>

<file path=ppt/ink/ink1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4"/>
    </inkml:context>
    <inkml:brush xml:id="br0">
      <inkml:brushProperty name="width" value="0.0360970720648766" units="cm"/>
      <inkml:brushProperty name="height" value="0.0360970720648766" units="cm"/>
      <inkml:brushProperty name="color" value="#000000"/>
      <inkml:brushProperty name="ignorePressure" value="0"/>
    </inkml:brush>
  </inkml:definitions>
  <inkml:trace contextRef="#ctx0" brushRef="#br0">101900.000 16450.000 609,'71.000'-91.000'33,"-5.000"19.000"4,-7.000 19.000 3,-5.000 19.000 4,-3.000 10.000 0,4.000 4.000-2,3.000 3.000-2,3.000 3.000-3,-2.000 3.000-5,-6.000 3.000-9,-6.000 3.000-9,-6.000 4.000-9,-4.000 2.000-8,1.000 4.000-4,-1.000 3.000-5,1.000 3.000-5</inkml:trace>
</inkml:ink>
</file>

<file path=ppt/ink/ink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2"/>
    </inkml:context>
    <inkml:brush xml:id="br0">
      <inkml:brushProperty name="width" value="0.0442191623151302" units="cm"/>
      <inkml:brushProperty name="height" value="0.0442191623151302" units="cm"/>
      <inkml:brushProperty name="color" value="#00bff3"/>
      <inkml:brushProperty name="ignorePressure" value="0"/>
    </inkml:brush>
  </inkml:definitions>
  <inkml:trace contextRef="#ctx0" brushRef="#br0">68000.000 16750.000 497,'3.000'-47.000'4,"6.000"6.000"9,7.000 7.000 8,6.000 6.000 9,4.000 3.000 6,4.000 0.000 4,3.000 0.000 5,3.000 0.000 3,10.000 1.000 0,20.000 4.000-5,18.000 3.000-5,20.000 3.000-5,5.000 3.000-4,-6.000 3.000-4,-6.000 3.000-3,-6.000 4.000-4,-9.000 1.000-8,-8.000 0.000-16,-10.000 0.000-14,-9.000 0.000-14</inkml:trace>
</inkml:ink>
</file>

<file path=ppt/ink/ink1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4"/>
    </inkml:context>
    <inkml:brush xml:id="br0">
      <inkml:brushProperty name="width" value="0.070143073797226" units="cm"/>
      <inkml:brushProperty name="height" value="0.070143073797226" units="cm"/>
      <inkml:brushProperty name="color" value="#000000"/>
      <inkml:brushProperty name="ignorePressure" value="0"/>
    </inkml:brush>
  </inkml:definitions>
  <inkml:trace contextRef="#ctx0" brushRef="#br0">103000.000 15250.000 313,'0.000'-113.000'22,"0.000"26.000"2,0.000 24.000 3,0.000 26.000 3,-2.000 29.000 7,-3.000 34.000 14,-3.000 35.000 13,-2.000 35.000 14,-3.000 18.000 0,1.000 3.000-11,-1.000 3.000-13,1.000 4.000-11,-3.000 10.000-10,-2.000 19.000-5,-3.000 19.000-6,-3.000 19.000-6,-1.000 12.000-6,4.000 6.000-7,3.000 7.000-8,3.000 6.000-8,1.000-4.000-5,1.000-11.000-7,-1.000-14.000-5,1.000-11.000-6,1.000-15.000-7,3.000-16.000-6,3.000-15.000-8,4.000-15.000-7,1.000-18.000 2,0.000-19.000 10,0.000-18.000 10,0.000-19.000 11</inkml:trace>
</inkml:ink>
</file>

<file path=ppt/ink/ink1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5"/>
    </inkml:context>
    <inkml:brush xml:id="br0">
      <inkml:brushProperty name="width" value="0.0504376813769341" units="cm"/>
      <inkml:brushProperty name="height" value="0.0504376813769341" units="cm"/>
      <inkml:brushProperty name="color" value="#000000"/>
      <inkml:brushProperty name="ignorePressure" value="0"/>
    </inkml:brush>
  </inkml:definitions>
  <inkml:trace contextRef="#ctx0" brushRef="#br0">103600.000 15950.000 436,'95.000'-22.000'36,"-9.000"6.000"4,-10.000 7.000 6,-8.000 6.000 4,-8.000 3.000 1,-2.000 0.000-5,-3.000 0.000-4,-3.000 0.000-4,-9.000 4.000-4,-11.000 10.000-3,-14.000 10.000-2,-11.000 9.000-3,-9.000 6.000-2,-3.000 3.000-4,-3.000 3.000-2,-2.000 4.000-2,-11.000 4.000-5,-15.000 6.000-6,-15.000 7.000-6,-16.000 6.000-6,-5.000-2.000-3,6.000-9.000 0,7.000-10.000 1,6.000-8.000 0,7.000-6.000-2,10.000 1.000-1,10.000-1.000-3,9.000 1.000-1,13.000-4.000 0,20.000-6.000 5,18.000-6.000 5,20.000-6.000 4,10.000-4.000 3,3.000 1.000 2,3.000-1.000 2,4.000 1.000 3,-1.000 1.000 1,-3.000 3.000 1,-3.000 3.000 0,-2.000 4.000 2,-11.000 7.000 0,-15.000 13.000 2,-15.000 12.000 1,-16.000 13.000 2,-19.000 2.000-3,-22.000-5.000-9,-22.000-7.000-7,-21.000-5.000-8,-18.000-1.000-3,-12.000 6.000 1,-13.000 7.000 0,-12.000 6.000 2,6.000-5.000 2,25.000-16.000 0,25.000-15.000 3,25.000-15.000 1,9.000-7.000-13,-6.000 3.000-29,-6.000 3.000-27,-6.000 4.000-29</inkml:trace>
</inkml:ink>
</file>

<file path=ppt/ink/ink1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6"/>
    </inkml:context>
    <inkml:brush xml:id="br0">
      <inkml:brushProperty name="width" value="0.0448727793991566" units="cm"/>
      <inkml:brushProperty name="height" value="0.0448727793991566" units="cm"/>
      <inkml:brushProperty name="color" value="#000000"/>
      <inkml:brushProperty name="ignorePressure" value="0"/>
    </inkml:brush>
  </inkml:definitions>
  <inkml:trace contextRef="#ctx0" brushRef="#br0">38150.000 24800.000 490,'-102.000'-11.000'5,"-3.000"28.000"12,-3.000 28.000 12,-2.000 29.000 10,5.000 11.000 4,16.000-2.000-4,15.000-3.000-5,17.000-3.000-4,5.000 1.000-3,-3.000 6.000-2,-3.000 7.000-2,-2.000 6.000-3,0.000-1.000 0,7.000-5.000 0,6.000-7.000 0,7.000-5.000 0,5.000-6.000-1,7.000-3.000-1,6.000-3.000-2,7.000-2.000 0,8.000-8.000-3,14.000-8.000-4,11.000-10.000-3,14.000-9.000-5,16.000-7.000-3,22.000-3.000-6,22.000-3.000-6,23.000-2.000-5,14.000-11.000-5,10.000-15.000-6,10.000-15.000-5,9.000-16.000-6,2.000-8.000-2,-2.000 0.000-1,-3.000 0.000 0,-3.000 0.000-1,-17.000 4.000 1,-27.000 10.000 1,-28.000 10.000 3,-28.000 9.000 1</inkml:trace>
</inkml:ink>
</file>

<file path=ppt/ink/ink1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6"/>
    </inkml:context>
    <inkml:brush xml:id="br0">
      <inkml:brushProperty name="width" value="0.0442250706255436" units="cm"/>
      <inkml:brushProperty name="height" value="0.0442250706255436" units="cm"/>
      <inkml:brushProperty name="color" value="#000000"/>
      <inkml:brushProperty name="ignorePressure" value="0"/>
    </inkml:brush>
  </inkml:definitions>
  <inkml:trace contextRef="#ctx0" brushRef="#br0">39400.000 25200.000 497,'76.000'-22.000'152,"4.000"6.000"-32,3.000 7.000-32,3.000 6.000-31,1.000 4.000-21,1.000 4.000-10,-1.000 3.000-10,1.000 3.000-9,-3.000-1.000-6,-2.000-2.000-4,-3.000-3.000-3,-3.000-3.000-2,-1.000-2.000-11,4.000 0.000-18,3.000 0.000-18,3.000 0.000-18,-7.000-2.000-4,-15.000-3.000 6,-15.000-3.000 8,-16.000-2.000 7</inkml:trace>
</inkml:ink>
</file>

<file path=ppt/ink/ink1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7"/>
    </inkml:context>
    <inkml:brush xml:id="br0">
      <inkml:brushProperty name="width" value="0.0588160157203674" units="cm"/>
      <inkml:brushProperty name="height" value="0.0588160157203674" units="cm"/>
      <inkml:brushProperty name="color" value="#000000"/>
      <inkml:brushProperty name="ignorePressure" value="0"/>
    </inkml:brush>
  </inkml:definitions>
  <inkml:trace contextRef="#ctx0" brushRef="#br0">42300.000 24200.000 374,'-72.000'0.000'5,"6.000"0.000"10,7.000 0.000 10,6.000 0.000 10,4.000 1.000 6,4.000 4.000-2,3.000 3.000 1,3.000 3.000-1,-1.000 4.000-1,-2.000 7.000-2,-3.000 6.000 0,-3.000 7.000-2,-2.000 5.000-3,0.000 7.000-3,0.000 6.000-4,0.000 7.000-3,-5.000 10.000-3,-9.000 16.000 0,-10.000 15.000 0,-8.000 17.000 0,0.000 2.000-2,14.000-9.000-3,11.000-10.000-1,14.000-8.000-3,10.000-9.000-2,9.000-6.000-2,10.000-6.000-3,10.000-6.000-1,11.000-7.000-2,17.000-6.000 1,15.000-6.000 1,16.000-6.000 0,13.000-7.000-3,14.000-6.000-11,11.000-6.000-10,14.000-6.000-9,7.000-7.000-6,3.000-6.000-3,3.000-6.000-2,4.000-6.000-3,-1.000-7.000-1,-3.000-6.000-1,-3.000-6.000-2,-2.000-6.000 0,-14.000-1.000 1,-21.000 7.000 3,-22.000 6.000 5,-22.000 7.000 3</inkml:trace>
</inkml:ink>
</file>

<file path=ppt/ink/ink1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7"/>
    </inkml:context>
    <inkml:brush xml:id="br0">
      <inkml:brushProperty name="width" value="0.0448362901806831" units="cm"/>
      <inkml:brushProperty name="height" value="0.0448362901806831" units="cm"/>
      <inkml:brushProperty name="color" value="#000000"/>
      <inkml:brushProperty name="ignorePressure" value="0"/>
    </inkml:brush>
  </inkml:definitions>
  <inkml:trace contextRef="#ctx0" brushRef="#br0">42750.000 25000.000 490,'-47.000'0.000'3,"6.000"0.000"4,7.000 0.000 5,6.000 0.000 5,13.000-2.000 11,23.000-3.000 16,22.000-3.000 17,22.000-2.000 16,15.000-1.000 1,9.000 3.000-16,10.000 3.000-14,10.000 4.000-15,5.000 1.000-11,4.000 0.000-9,3.000 0.000-9,3.000 0.000-7,3.000 1.000-4,3.000 4.000 0,3.000 3.000 0,4.000 3.000 2,-7.000-1.000 0,-16.000-2.000 2,-15.000-3.000 1,-15.000-3.000 2,-12.000-2.000-6,-6.000 0.000-12,-6.000 0.000-11,-6.000 0.000-13,-2.000-2.000-10,3.000-3.000-8,3.000-3.000-7,4.000-2.000-9</inkml:trace>
</inkml:ink>
</file>

<file path=ppt/ink/ink1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7"/>
    </inkml:context>
    <inkml:brush xml:id="br0">
      <inkml:brushProperty name="width" value="0.0610265843570232" units="cm"/>
      <inkml:brushProperty name="height" value="0.0610265843570232" units="cm"/>
      <inkml:brushProperty name="color" value="#000000"/>
      <inkml:brushProperty name="ignorePressure" value="0"/>
    </inkml:brush>
  </inkml:definitions>
  <inkml:trace contextRef="#ctx0" brushRef="#br0">47000.000 23850.000 360,'-94.000'-21.000'70,"13.000"10.000"-6,12.000 10.000-8,13.000 9.000-6,4.000 7.000-7,-3.000 7.000-3,-3.000 6.000-5,-2.000 7.000-4,-5.000 5.000-3,-2.000 7.000-3,-3.000 6.000-1,-3.000 7.000-3,-2.000 4.000-1,0.000 3.000-3,0.000 3.000-1,0.000 4.000-2,6.000 1.000-1,13.000 0.000 1,12.000 0.000-2,13.000 0.000 1,9.000 0.000-1,6.000 0.000-3,7.000 0.000-2,6.000 0.000-3,10.000-2.000-2,17.000-3.000-3,15.000-3.000-2,16.000-2.000-3,16.000-9.000-4,20.000-12.000-7,18.000-13.000-8,20.000-12.000-7,13.000-9.000-6,9.000-2.000-5,10.000-3.000-5,10.000-3.000-5,-12.000-4.000-4,-31.000-3.000-3,-31.000-3.000-3,-31.000-2.000-4</inkml:trace>
</inkml:ink>
</file>

<file path=ppt/ink/ink1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8"/>
    </inkml:context>
    <inkml:brush xml:id="br0">
      <inkml:brushProperty name="width" value="0.0492018647491932" units="cm"/>
      <inkml:brushProperty name="height" value="0.0492018647491932" units="cm"/>
      <inkml:brushProperty name="color" value="#000000"/>
      <inkml:brushProperty name="ignorePressure" value="0"/>
    </inkml:brush>
  </inkml:definitions>
  <inkml:trace contextRef="#ctx0" brushRef="#br0">51350.000 24050.000 447,'-29.000'0.000'75,"45.000"0.000"-2,43.000 0.000-3,45.000 0.000-3,24.000 0.000-7,6.000 0.000-9,7.000 0.000-11,6.000 0.000-10,1.000 0.000-6,-3.000 0.000-3,-3.000 0.000-3,-2.000 0.000-2,-8.000 1.000-9,-8.000 4.000-12,-10.000 3.000-13,-9.000 3.000-14,-13.000 1.000-14,-16.000 1.000-18,-15.000-1.000-17,-15.000 1.000-16</inkml:trace>
</inkml:ink>
</file>

<file path=ppt/ink/ink1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8"/>
    </inkml:context>
    <inkml:brush xml:id="br0">
      <inkml:brushProperty name="width" value="0.0501892492175102" units="cm"/>
      <inkml:brushProperty name="height" value="0.0501892492175102" units="cm"/>
      <inkml:brushProperty name="color" value="#000000"/>
      <inkml:brushProperty name="ignorePressure" value="0"/>
    </inkml:brush>
  </inkml:definitions>
  <inkml:trace contextRef="#ctx0" brushRef="#br0">52350.000 23300.000 438,'-68.000'-46.000'3,"17.000"10.000"7,15.000 10.000 6,16.000 9.000 7,9.000 15.000 11,3.000 22.000 16,3.000 22.000 17,4.000 23.000 16,1.000 16.000 1,0.000 13.000-17,0.000 12.000-16,0.000 13.000-15,-4.000 16.000-14,-5.000 23.000-9,-7.000 22.000-10,-5.000 22.000-11,-4.000 15.000-8,0.000 9.000-11,0.000 10.000-9,0.000 10.000-10,3.000-15.000-1,6.000-37.000 5,7.000-38.000 7,6.000-37.000 5,3.000-26.000-2,0.000-11.000-9,0.000-14.000-10,0.000-11.000-10</inkml:trace>
</inkml:ink>
</file>

<file path=ppt/ink/ink1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8"/>
    </inkml:context>
    <inkml:brush xml:id="br0">
      <inkml:brushProperty name="width" value="0.0604968219995499" units="cm"/>
      <inkml:brushProperty name="height" value="0.0604968219995499" units="cm"/>
      <inkml:brushProperty name="color" value="#000000"/>
      <inkml:brushProperty name="ignorePressure" value="0"/>
    </inkml:brush>
  </inkml:definitions>
  <inkml:trace contextRef="#ctx0" brushRef="#br0">56200.000 23500.000 363,'-25.000'-44.000'12,"0.000"13.000"23,0.000 12.000 23,0.000 13.000 23,3.000 12.000 5,6.000 13.000-13,7.000 12.000-14,6.000 13.000-12,3.000 12.000-10,0.000 13.000-3,0.000 12.000-5,0.000 13.000-3,-2.000 12.000-5,-3.000 13.000-4,-3.000 12.000-6,-2.000 13.000-4,-3.000 9.000-4,1.000 6.000-2,-1.000 7.000-4,1.000 6.000-2,-1.000-5.000-4,1.000-16.000-6,-1.000-15.000-7,1.000-15.000-5</inkml:trace>
</inkml:ink>
</file>

<file path=ppt/ink/ink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2"/>
    </inkml:context>
    <inkml:brush xml:id="br0">
      <inkml:brushProperty name="width" value="0.0524926967918873" units="cm"/>
      <inkml:brushProperty name="height" value="0.0524926967918873" units="cm"/>
      <inkml:brushProperty name="color" value="#00bff3"/>
      <inkml:brushProperty name="ignorePressure" value="0"/>
    </inkml:brush>
  </inkml:definitions>
  <inkml:trace contextRef="#ctx0" brushRef="#br0">69600.000 16300.000 419,'-22.000'-25.000'0,"6.000"0.000"3,7.000 0.000 1,6.000 0.000 2,3.000-2.000 6,0.000-3.000 10,0.000-3.000 11,0.000-2.000 9,4.000-3.000 3,10.000 1.000-6,10.000-1.000-7,9.000 1.000-6,6.000-1.000-5,3.000 1.000-3,3.000-1.000-3,4.000 1.000-3,1.000 2.000-2,0.000 7.000 0,0.000 6.000 0,0.000 7.000-1,0.000 4.000 1,0.000 3.000-1,0.000 3.000 1,0.000 4.000 1,0.000 1.000-1,0.000 0.000 0,0.000 0.000-1,0.000 0.000 0,-4.000 6.000 1,-5.000 13.000 1,-7.000 12.000 1,-5.000 13.000 1,-4.000 10.000 1,0.000 10.000-1,0.000 10.000 1,0.000 9.000 0,0.000 6.000-1,0.000 3.000-3,0.000 3.000-4,0.000 4.000-3,-2.000 4.000-3,-3.000 6.000-3,-3.000 7.000-5,-2.000 6.000-4,-5.000-2.000-4,-2.000-9.000-6,-3.000-10.000-6,-3.000-8.000-6,-2.000-9.000-4,0.000-6.000-2,0.000-6.000-4,0.000-6.000-1,-4.000-10.000-4,-5.000-12.000-3,-7.000-13.000-3,-5.000-12.000-3</inkml:trace>
</inkml:ink>
</file>

<file path=ppt/ink/ink1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9"/>
    </inkml:context>
    <inkml:brush xml:id="br0">
      <inkml:brushProperty name="width" value="0.0513859838247299" units="cm"/>
      <inkml:brushProperty name="height" value="0.0513859838247299" units="cm"/>
      <inkml:brushProperty name="color" value="#000000"/>
      <inkml:brushProperty name="ignorePressure" value="0"/>
    </inkml:brush>
  </inkml:definitions>
  <inkml:trace contextRef="#ctx0" brushRef="#br0">56300.000 23550.000 428,'28.000'-52.000'3,"6.000"-3.000"9,7.000-3.000 7,6.000-2.000 7,4.000 2.000 9,4.000 9.000 9,3.000 10.000 9,3.000 10.000 9,-4.000 10.000 0,-8.000 13.000-7,-10.000 12.000-9,-9.000 13.000-8,-9.000 12.000-6,-5.000 13.000-6,-7.000 12.000-5,-5.000 13.000-5,-12.000 9.000-5,-16.000 6.000-3,-15.000 7.000-5,-15.000 6.000-5,-9.000-2.000-3,1.000-9.000-4,-1.000-10.000-3,1.000-8.000-4,4.000-9.000-3,9.000-6.000-3,10.000-6.000-2,10.000-6.000-2,16.000-9.000 1,26.000-8.000 5,24.000-10.000 5,26.000-9.000 3,10.000-5.000 6,-3.000 0.000 4,-3.000 0.000 6,-2.000 0.000 3,-6.000 6.000 5,-6.000 13.000 1,-6.000 12.000 2,-6.000 13.000 3,-12.000 10.000 0,-15.000 10.000-2,-15.000 10.000-1,-16.000 9.000-2,-16.000 7.000-2,-16.000 7.000-3,-15.000 6.000-3,-15.000 7.000-2,-7.000-1.000-4,3.000-6.000-5,3.000-6.000-4,4.000-6.000-5,4.000-12.000-7,6.000-15.000-7,7.000-15.000-8,6.000-16.000-8</inkml:trace>
</inkml:ink>
</file>

<file path=ppt/ink/ink1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19"/>
    </inkml:context>
    <inkml:brush xml:id="br0">
      <inkml:brushProperty name="width" value="0.0567194707691669" units="cm"/>
      <inkml:brushProperty name="height" value="0.0567194707691669" units="cm"/>
      <inkml:brushProperty name="color" value="#000000"/>
      <inkml:brushProperty name="ignorePressure" value="0"/>
    </inkml:brush>
  </inkml:definitions>
  <inkml:trace contextRef="#ctx0" brushRef="#br0">57100.000 23900.000 387,'25.000'-22.000'6,"0.000"6.000"12,0.000 7.000 13,0.000 6.000 11,3.000 1.000 7,6.000-3.000 3,7.000-3.000 3,6.000-2.000 3,1.000 5.000-3,-3.000 16.000-7,-3.000 15.000-7,-2.000 17.000-8,-6.000 14.000-5,-6.000 17.000-3,-6.000 15.000-3,-6.000 16.000-3,-9.000 12.000-5,-8.000 9.000-4,-10.000 10.000-4,-9.000 10.000-6,-7.000-3.000-1,-3.000-11.000 0,-3.000-14.000 2,-2.000-11.000 1,6.000-39.000-7,20.000-61.000-11,18.000-64.000-13,20.000-61.000-12,16.000-36.000-4,16.000-5.000 4,15.000-7.000 4,17.000-5.000 5,5.000 5.000 3,-3.000 19.000 1,-3.000 19.000 2,-2.000 19.000 1,-11.000 18.000 1,-15.000 19.000-1,-15.000 19.000 0,-16.000 19.000 1,-8.000 10.000-3,0.000 4.000-4,0.000 3.000-4,0.000 3.000-4</inkml:trace>
</inkml:ink>
</file>

<file path=ppt/ink/ink1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0"/>
    </inkml:context>
    <inkml:brush xml:id="br0">
      <inkml:brushProperty name="width" value="0.0477760210633278" units="cm"/>
      <inkml:brushProperty name="height" value="0.0477760210633278" units="cm"/>
      <inkml:brushProperty name="color" value="#000000"/>
      <inkml:brushProperty name="ignorePressure" value="0"/>
    </inkml:brush>
  </inkml:definitions>
  <inkml:trace contextRef="#ctx0" brushRef="#br0">59650.000 24050.000 460,'26.000'21.000'114,"4.000"-5.000"-11,3.000-7.000-11,3.000-5.000-12,-7.000 0.000-14,-15.000 10.000-20,-15.000 10.000-17,-16.000 9.000-20,-12.000 1.000-15,-5.000-6.000-15,-7.000-6.000-15,-5.000-6.000-14,2.000-10.000-2,13.000-12.000 9,12.000-13.000 10,13.000-12.000 9,7.000-5.000 8,4.000 3.000 6,3.000 3.000 5,3.000 4.000 5,3.000 8.000 13,3.000 17.000 20,3.000 15.000 18,4.000 16.000 20,-1.000 7.000-17,-3.000 1.000-55,-3.000-1.000-55,-2.000 1.000-53</inkml:trace>
</inkml:ink>
</file>

<file path=ppt/ink/ink1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0"/>
    </inkml:context>
    <inkml:brush xml:id="br0">
      <inkml:brushProperty name="width" value="0.040656641125679" units="cm"/>
      <inkml:brushProperty name="height" value="0.040656641125679" units="cm"/>
      <inkml:brushProperty name="color" value="#000000"/>
      <inkml:brushProperty name="ignorePressure" value="0"/>
    </inkml:brush>
  </inkml:definitions>
  <inkml:trace contextRef="#ctx0" brushRef="#br0">59600.000 24250.000 541,'3.000'-47.000'8,"6.000"6.000"13,7.000 7.000 13,6.000 6.000 13,4.000 6.000 3,4.000 6.000-4,3.000 7.000-4,3.000 6.000-4,-2.000 7.000-5,-6.000 10.000-6,-6.000 10.000-6,-6.000 9.000-5,-9.000 7.000-3,-8.000 7.000-3,-10.000 6.000-1,-9.000 7.000-2,-7.000-1.000 0,-3.000-6.000 0,-3.000-6.000 2,-2.000-6.000 0,-3.000-9.000-4,1.000-8.000-10,-1.000-10.000-9,1.000-9.000-10,4.000-12.000-1,9.000-11.000 4,10.000-14.000 6,10.000-11.000 5,8.000-7.000 3,10.000 0.000 1,10.000 0.000 2,9.000 0.000 1,4.000 3.000-1,1.000 6.000-5,-1.000 7.000-3,1.000 6.000-4,-1.000 6.000-10,1.000 6.000-13,-1.000 7.000-16,1.000 6.000-13</inkml:trace>
</inkml:ink>
</file>

<file path=ppt/ink/ink1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1"/>
    </inkml:context>
    <inkml:brush xml:id="br0">
      <inkml:brushProperty name="width" value="0.0580901429057121" units="cm"/>
      <inkml:brushProperty name="height" value="0.0580901429057121" units="cm"/>
      <inkml:brushProperty name="color" value="#000000"/>
      <inkml:brushProperty name="ignorePressure" value="0"/>
    </inkml:brush>
  </inkml:definitions>
  <inkml:trace contextRef="#ctx0" brushRef="#br0">62550.000 23900.000 378,'-60.000'0.000'11,"32.000"0.000"22,31.000 0.000 22,32.000 0.000 22,18.000 0.000 5,6.000 0.000-14,7.000 0.000-13,6.000 0.000-13,12.000-2.000-9,19.000-3.000-4,19.000-3.000-4,19.000-2.000-5,12.000-1.000-3,6.000 3.000-2,7.000 3.000-1,6.000 4.000-3,1.000 1.000-1,-3.000 0.000-2,-3.000 0.000 0,-2.000 0.000-2,11.000 0.000-3,29.000 0.000-8,28.000 0.000-7,28.000 0.000-7,9.000-4.000-3,-9.000-5.000 0,-10.000-7.000 1,-8.000-5.000 1,-6.000-3.000 1,1.000 4.000 1,-1.000 3.000 0,1.000 3.000 1,-12.000 3.000 0,-21.000 3.000-1,-22.000 3.000-1,-22.000 4.000-1,-21.000 2.000-3,-18.000 4.000-1,-19.000 3.000-3,-18.000 3.000-3,-18.000 3.000-1,-16.000 3.000-3,-15.000 3.000 0,-15.000 4.000-3</inkml:trace>
</inkml:ink>
</file>

<file path=ppt/ink/ink1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1"/>
    </inkml:context>
    <inkml:brush xml:id="br0">
      <inkml:brushProperty name="width" value="0.0604024715721607" units="cm"/>
      <inkml:brushProperty name="height" value="0.0604024715721607" units="cm"/>
      <inkml:brushProperty name="color" value="#000000"/>
      <inkml:brushProperty name="ignorePressure" value="0"/>
    </inkml:brush>
  </inkml:definitions>
  <inkml:trace contextRef="#ctx0" brushRef="#br0">68500.000 22800.000 364,'26.000'-43.000'78,"4.000"17.000"-13,3.000 15.000-12,3.000 16.000-13,6.000 10.000-7,9.000 7.000-1,10.000 6.000-1,10.000 7.000-2,4.000 4.000-1,0.000 3.000-2,0.000 3.000 0,0.000 4.000-3,-2.000 1.000-1,-3.000 0.000-3,-3.000 0.000-2,-2.000 0.000-4,-5.000-2.000-1,-2.000-3.000-1,-3.000-3.000 0,-3.000-2.000-1,-6.000-1.000 0,-5.000 3.000-1,-7.000 3.000 0,-5.000 4.000 0,-4.000 2.000-1,0.000 4.000-3,0.000 3.000-1,0.000 3.000-2,-8.000-2.000-2,-16.000-6.000-2,-15.000-6.000-4,-15.000-6.000-2,-14.000-4.000-2,-8.000 1.000 2,-10.000-1.000 0,-9.000 1.000 2,-15.000 7.000-6,-18.000 16.000-12,-19.000 15.000-10,-18.000 17.000-12,-9.000 5.000-4,4.000-3.000 4,3.000-3.000 4,3.000-2.000 4,12.000-11.000-2,22.000-15.000-6,22.000-15.000-7,23.000-16.000-5</inkml:trace>
</inkml:ink>
</file>

<file path=ppt/ink/ink1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2"/>
    </inkml:context>
    <inkml:brush xml:id="br0">
      <inkml:brushProperty name="width" value="0.0486421771347523" units="cm"/>
      <inkml:brushProperty name="height" value="0.0486421771347523" units="cm"/>
      <inkml:brushProperty name="color" value="#000000"/>
      <inkml:brushProperty name="ignorePressure" value="0"/>
    </inkml:brush>
  </inkml:definitions>
  <inkml:trace contextRef="#ctx0" brushRef="#br0">75650.000 23350.000 452,'-77.000'1.000'5,"-3.000"4.000"11,-3.000 3.000 10,-2.000 3.000 11,5.000 1.000 2,16.000 1.000-6,15.000-1.000-8,17.000 1.000-6,2.000 4.000-1,-9.000 9.000 4,-10.000 10.000 5,-8.000 10.000 5,-4.000 4.000 0,3.000 0.000-2,3.000 0.000-4,4.000 0.000-2,4.000 1.000-2,6.000 4.000 0,7.000 3.000 0,6.000 3.000 0,13.000 3.000-2,23.000 3.000-5,22.000 3.000-6,22.000 4.000-4,18.000-7.000-9,16.000-16.000-10,15.000-15.000-10,17.000-15.000-11,8.000-12.000-8,4.000-6.000-6,3.000-6.000-5,3.000-6.000-7,-13.000-4.000 3,-28.000 1.000 11,-28.000-1.000 10,-27.000 1.000 11,-14.000-1.000 4,4.000 1.000-3,3.000-1.000-3,3.000 1.000-4</inkml:trace>
</inkml:ink>
</file>

<file path=ppt/ink/ink1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2"/>
    </inkml:context>
    <inkml:brush xml:id="br0">
      <inkml:brushProperty name="width" value="0.0486012548208237" units="cm"/>
      <inkml:brushProperty name="height" value="0.0486012548208237" units="cm"/>
      <inkml:brushProperty name="color" value="#000000"/>
      <inkml:brushProperty name="ignorePressure" value="0"/>
    </inkml:brush>
  </inkml:definitions>
  <inkml:trace contextRef="#ctx0" brushRef="#br0">76750.000 23700.000 452,'-40.000'-25.000'11,"23.000"0.000"20,22.000 0.000 22,22.000 0.000 21,15.000 1.000 3,9.000 4.000-13,10.000 3.000-15,10.000 3.000-12,7.000 3.000-8,6.000 3.000-1,7.000 3.000-1,6.000 4.000-1,1.000 1.000-4,-3.000 0.000-8,-3.000 0.000-8,-2.000 0.000-9,-5.000 1.000-4,-2.000 4.000 1,-3.000 3.000 0,-3.000 3.000 0,-2.000-1.000-7,0.000-2.000-14,0.000-3.000-14,0.000-3.000-15,-4.000-2.000-8,-5.000 0.000-3,-7.000 0.000-3,-5.000 0.000-2</inkml:trace>
</inkml:ink>
</file>

<file path=ppt/ink/ink1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3"/>
    </inkml:context>
    <inkml:brush xml:id="br0">
      <inkml:brushProperty name="width" value="0.0577468276023865" units="cm"/>
      <inkml:brushProperty name="height" value="0.0577468276023865" units="cm"/>
      <inkml:brushProperty name="color" value="#000000"/>
      <inkml:brushProperty name="ignorePressure" value="0"/>
    </inkml:brush>
  </inkml:definitions>
  <inkml:trace contextRef="#ctx0" brushRef="#br0">80700.000 22750.000 380,'-24.000'-24.000'2,"4.000"4.000"2,3.000 3.000 3,3.000 3.000 2,-2.000 1.000 7,-6.000 1.000 9,-6.000-1.000 8,-6.000 1.000 11,-7.000 5.000 2,-6.000 14.000-3,-6.000 11.000-3,-6.000 14.000-3,-6.000 8.000-3,-2.000 7.000-1,-3.000 6.000-4,-3.000 7.000-1,-2.000 2.000-2,0.000 1.000-2,0.000-1.000-3,0.000 1.000 0,3.000-1.000-3,6.000 1.000-2,7.000-1.000-2,6.000 1.000-2,7.000-3.000-2,10.000-2.000-1,10.000-3.000-2,9.000-3.000-1,6.000-2.000-2,3.000 0.000-2,3.000 0.000-4,4.000 0.000-2,10.000-2.000-3,19.000-3.000-3,19.000-3.000-4,19.000-2.000-3,13.000-8.000-1,10.000-8.000 1,10.000-10.000 1,9.000-9.000 0,6.000-5.000-4,3.000 0.000-8,3.000 0.000-9,4.000 0.000-10,-7.000-4.000 1,-16.000-5.000 7,-15.000-7.000 9,-15.000-5.000 8,-12.000-3.000-1,-6.000 4.000-9,-6.000 3.000-11,-6.000 3.000-9</inkml:trace>
</inkml:ink>
</file>

<file path=ppt/ink/ink1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3"/>
    </inkml:context>
    <inkml:brush xml:id="br0">
      <inkml:brushProperty name="width" value="0.0514830015599728" units="cm"/>
      <inkml:brushProperty name="height" value="0.0514830015599728" units="cm"/>
      <inkml:brushProperty name="color" value="#000000"/>
      <inkml:brushProperty name="ignorePressure" value="0"/>
    </inkml:brush>
  </inkml:definitions>
  <inkml:trace contextRef="#ctx0" brushRef="#br0">81150.000 23200.000 427,'-43.000'-2.000'8,"17.000"-3.000"16,15.000-3.000 15,16.000-2.000 17,12.000-1.000 6,9.000 3.000-4,10.000 3.000-5,10.000 4.000-3,8.000 1.000-4,10.000 0.000-6,10.000 0.000-4,9.000 0.000-5,6.000 0.000-6,3.000 0.000-5,3.000 0.000-6,4.000 0.000-6,4.000 0.000-6,6.000 0.000-5,7.000 0.000-5,6.000 0.000-7,3.000 0.000-6,0.000 0.000-9,0.000 0.000-9,0.000 0.000-9,-4.000 0.000-5,-5.000 0.000-2,-7.000 0.000-2,-5.000 0.000-2,-12.000 0.000 3,-16.000 0.000 8,-15.000 0.000 6,-15.000 0.000 9,-11.000-2.000 5,-2.000-3.000 6,-3.000-3.000 5,-3.000-2.000 4</inkml:trace>
</inkml:ink>
</file>

<file path=ppt/ink/ink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3"/>
    </inkml:context>
    <inkml:brush xml:id="br0">
      <inkml:brushProperty name="width" value="0.0464655607938766" units="cm"/>
      <inkml:brushProperty name="height" value="0.0464655607938766" units="cm"/>
      <inkml:brushProperty name="color" value="#00bff3"/>
      <inkml:brushProperty name="ignorePressure" value="0"/>
    </inkml:brush>
  </inkml:definitions>
  <inkml:trace contextRef="#ctx0" brushRef="#br0">71300.000 15400.000 473,'-50.000'-16.000'115,"0.000"19.000"-16,0.000 19.000-16,0.000 19.000-16,0.000 13.000-13,0.000 10.000-12,0.000 10.000-11,0.000 9.000-12,-5.000 9.000-8,-9.000 9.000-5,-10.000 10.000-7,-8.000 10.000-6,-6.000 8.000-3,1.000 10.000-4,-1.000 10.000-3,1.000 9.000-4,7.000-10.000-3,16.000-28.000-8,15.000-28.000-5,17.000-27.000-7,7.000-19.000-6,0.000-5.000-5,0.000-7.000-5,0.000-5.000-6</inkml:trace>
</inkml:ink>
</file>

<file path=ppt/ink/ink1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3"/>
    </inkml:context>
    <inkml:brush xml:id="br0">
      <inkml:brushProperty name="width" value="0.0660873726010323" units="cm"/>
      <inkml:brushProperty name="height" value="0.0660873726010323" units="cm"/>
      <inkml:brushProperty name="color" value="#000000"/>
      <inkml:brushProperty name="ignorePressure" value="0"/>
    </inkml:brush>
  </inkml:definitions>
  <inkml:trace contextRef="#ctx0" brushRef="#br0">85450.000 22350.000 332,'-72.000'-46.000'41,"6.000"10.000"-6,7.000 10.000-8,6.000 9.000-6,1.000 9.000 0,-3.000 9.000 8,-3.000 10.000 8,-2.000 10.000 9,-5.000 8.000 2,-2.000 10.000-3,-3.000 10.000-4,-3.000 9.000-2,-1.000 6.000-4,4.000 3.000-3,3.000 3.000-4,3.000 4.000-3,3.000 1.000-2,3.000 0.000-3,3.000 0.000-2,4.000 0.000-2,5.000 0.000-2,10.000 0.000-3,10.000 0.000-3,9.000 0.000-2,12.000-4.000-5,16.000-5.000-5,15.000-7.000-5,17.000-5.000-7,14.000-8.000-6,17.000-5.000-6,15.000-7.000-8,16.000-5.000-6,9.000-6.000-1,3.000-3.000 4,3.000-3.000 5,4.000-2.000 4,-6.000-5.000-1,-11.000-2.000-8,-14.000-3.000-7,-11.000-3.000-7</inkml:trace>
</inkml:ink>
</file>

<file path=ppt/ink/ink1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4"/>
    </inkml:context>
    <inkml:brush xml:id="br0">
      <inkml:brushProperty name="width" value="0.0529948659241199" units="cm"/>
      <inkml:brushProperty name="height" value="0.0529948659241199" units="cm"/>
      <inkml:brushProperty name="color" value="#000000"/>
      <inkml:brushProperty name="ignorePressure" value="0"/>
    </inkml:brush>
  </inkml:definitions>
  <inkml:trace contextRef="#ctx0" brushRef="#br0">79850.000 25650.000 415,'89.000'-18.000'130,"-22.000"17.000"-23,-22.000 15.000-22,-21.000 16.000-23,-18.000 5.000-19,-12.000-2.000-14,-13.000-3.000-14,-12.000-3.000-15,-5.000-13.000-10,3.000-22.000-7,3.000-22.000-8,4.000-21.000-6,5.000-9.000 1,10.000 7.000 11,10.000 6.000 10,9.000 7.000 10,9.000 5.000 9,9.000 7.000 10,10.000 6.000 8,10.000 7.000 9,-1.000 8.000 1,-9.000 14.000-4,-10.000 11.000-6,-8.000 14.000-6,-9.000 7.000-4,-6.000 3.000-7,-6.000 3.000-4,-6.000 4.000-7,-9.000-6.000-4,-8.000-11.000-5,-10.000-14.000-5,-9.000-11.000-4,1.000-17.000-5,13.000-18.000-2,12.000-19.000-4,13.000-18.000-2,10.000-4.000 2,10.000 13.000 6,10.000 12.000 8,9.000 13.000 7,2.000 12.000 7,-2.000 13.000 8,-3.000 12.000 9,-3.000 13.000 8,-9.000 7.000 2,-11.000 4.000-3,-14.000 3.000-3,-11.000 3.000-3,-11.000-1.000-3,-5.000-2.000-3,-7.000-3.000-2,-5.000-3.000-3,-4.000-7.000-5,0.000-9.000-7,0.000-10.000-7,0.000-8.000-7,14.000-9.000-3,28.000-6.000-2,28.000-6.000-1,29.000-6.000-2,10.000 1.000 2,-6.000 9.000 3,-6.000 10.000 4,-6.000 10.000 3</inkml:trace>
</inkml:ink>
</file>

<file path=ppt/ink/ink1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5"/>
    </inkml:context>
    <inkml:brush xml:id="br0">
      <inkml:brushProperty name="width" value="0.0468711778521538" units="cm"/>
      <inkml:brushProperty name="height" value="0.0468711778521538" units="cm"/>
      <inkml:brushProperty name="color" value="#000000"/>
      <inkml:brushProperty name="ignorePressure" value="0"/>
    </inkml:brush>
  </inkml:definitions>
  <inkml:trace contextRef="#ctx0" brushRef="#br0">87100.000 23100.000 469,'-27.000'-4.000'11,"47.000"-5.000"23,47.000-7.000 23,48.000-5.000 22,28.000-3.000 5,14.000 4.000-15,11.000 3.000-16,14.000 3.000-14,0.000 1.000-9,-8.000 1.000-4,-10.000-1.000-5,-9.000 1.000-3,-15.000 1.000-9,-18.000 3.000-10,-19.000 3.000-13,-18.000 4.000-11,-25.000 1.000-16,-27.000 0.000-19,-28.000 0.000-19,-28.000 0.000-20</inkml:trace>
</inkml:ink>
</file>

<file path=ppt/ink/ink1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5"/>
    </inkml:context>
    <inkml:brush xml:id="br0">
      <inkml:brushProperty name="width" value="0.0559110529720783" units="cm"/>
      <inkml:brushProperty name="height" value="0.0559110529720783" units="cm"/>
      <inkml:brushProperty name="color" value="#000000"/>
      <inkml:brushProperty name="ignorePressure" value="0"/>
    </inkml:brush>
  </inkml:definitions>
  <inkml:trace contextRef="#ctx0" brushRef="#br0">88750.000 22100.000 393,'-90.000'-90.000'3,"23.000"23.000"6,22.000 22.000 5,22.000 22.000 6,10.000 18.000 9,1.000 16.000 12,-1.000 15.000 11,1.000 17.000 11,1.000 10.000 2,3.000 6.000-9,3.000 7.000-9,4.000 6.000-9,-1.000 10.000-6,-3.000 17.000-3,-3.000 15.000-4,-2.000 16.000-2,-1.000 9.000-4,3.000 3.000-3,3.000 3.000-3,4.000 4.000-4,-1.000-3.000-6,-3.000-5.000-10,-3.000-7.000-10,-2.000-5.000-11,-1.000-6.000-12,3.000-3.000-14,3.000-3.000-14,4.000-2.000-15,1.000-14.000 1,0.000-21.000 16,0.000-22.000 14,0.000-22.000 17</inkml:trace>
</inkml:ink>
</file>

<file path=ppt/ink/ink1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6"/>
    </inkml:context>
    <inkml:brush xml:id="br0">
      <inkml:brushProperty name="width" value="0.0562733747065067" units="cm"/>
      <inkml:brushProperty name="height" value="0.0562733747065067" units="cm"/>
      <inkml:brushProperty name="color" value="#000000"/>
      <inkml:brushProperty name="ignorePressure" value="0"/>
    </inkml:brush>
  </inkml:definitions>
  <inkml:trace contextRef="#ctx0" brushRef="#br0">90900.000 22100.000 390,'0.000'-38.000'14,"0.000"26.000"27,0.000 24.000 26,0.000 26.000 28,0.000 18.000 5,0.000 13.000-18,0.000 12.000-17,0.000 13.000-18,0.000 7.000-12,0.000 4.000-8,0.000 3.000-7,0.000 3.000-8,-4.000 1.000-8,-5.000 1.000-5,-7.000-1.000-8,-5.000 1.000-6,-4.000-7.000-1,0.000-12.000 4,0.000-13.000 3,0.000-12.000 4</inkml:trace>
</inkml:ink>
</file>

<file path=ppt/ink/ink1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6"/>
    </inkml:context>
    <inkml:brush xml:id="br0">
      <inkml:brushProperty name="width" value="0.0429146811366081" units="cm"/>
      <inkml:brushProperty name="height" value="0.0429146811366081" units="cm"/>
      <inkml:brushProperty name="color" value="#000000"/>
      <inkml:brushProperty name="ignorePressure" value="0"/>
    </inkml:brush>
  </inkml:definitions>
  <inkml:trace contextRef="#ctx0" brushRef="#br0">90950.000 22950.000 512,'4.000'-49.000'4,"10.000"4.000"7,10.000 3.000 8,9.000 3.000 7,7.000 3.000 8,7.000 3.000 7,6.000 3.000 8,7.000 4.000 6,2.000 4.000 2,1.000 6.000-7,-1.000 7.000-6,1.000 6.000-5,-4.000 3.000-9,-6.000 0.000-11,-6.000 0.000-9,-6.000 0.000-12,-6.000 3.000-19,-2.000 6.000-28,-3.000 7.000-28,-3.000 6.000-28</inkml:trace>
</inkml:ink>
</file>

<file path=ppt/ink/ink1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6"/>
    </inkml:context>
    <inkml:brush xml:id="br0">
      <inkml:brushProperty name="width" value="0.0672916397452354" units="cm"/>
      <inkml:brushProperty name="height" value="0.0672916397452354" units="cm"/>
      <inkml:brushProperty name="color" value="#000000"/>
      <inkml:brushProperty name="ignorePressure" value="0"/>
    </inkml:brush>
  </inkml:definitions>
  <inkml:trace contextRef="#ctx0" brushRef="#br0">92150.000 21550.000 326,'-2.000'-60.000'13,"-3.000"32.000"25,-3.000 31.000 26,-2.000 32.000 25,-1.000 18.000 5,3.000 6.000-14,3.000 7.000-16,4.000 6.000-14,-3.000 17.000-11,-5.000 28.000-5,-7.000 28.000-6,-5.000 29.000-7,-4.000 13.000-4,0.000 1.000-4,0.000-1.000-4,0.000 1.000-4,-2.000-4.000-2,-3.000-6.000 1,-3.000-6.000 0,-2.000-6.000 1,0.000-9.000-10,7.000-8.000-17,6.000-10.000-18,7.000-9.000-19,4.000-13.000-12,3.000-16.000-8,3.000-15.000-8,4.000-15.000-7</inkml:trace>
</inkml:ink>
</file>

<file path=ppt/ink/ink1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6"/>
    </inkml:context>
    <inkml:brush xml:id="br0">
      <inkml:brushProperty name="width" value="0.0548448041081429" units="cm"/>
      <inkml:brushProperty name="height" value="0.0548448041081429" units="cm"/>
      <inkml:brushProperty name="color" value="#000000"/>
      <inkml:brushProperty name="ignorePressure" value="0"/>
    </inkml:brush>
  </inkml:definitions>
  <inkml:trace contextRef="#ctx0" brushRef="#br0">92650.000 22000.000 401,'3.000'-133.000'7,"6.000"34.000"15,7.000 35.000 15,6.000 35.000 14,4.000 24.000 8,4.000 16.000 1,3.000 15.000-1,3.000 17.000 0,-2.000 14.000-4,-6.000 17.000-8,-6.000 15.000-10,-6.000 16.000-8,-7.000 9.000-6,-6.000 3.000-5,-6.000 3.000-3,-6.000 4.000-4,-9.000-1.000-4,-8.000-3.000-5,-10.000-3.000-3,-9.000-2.000-6,-4.000-9.000-6,4.000-12.000-10,3.000-13.000-8,3.000-12.000-10</inkml:trace>
</inkml:ink>
</file>

<file path=ppt/ink/ink1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7"/>
    </inkml:context>
    <inkml:brush xml:id="br0">
      <inkml:brushProperty name="width" value="0.0492807887494564" units="cm"/>
      <inkml:brushProperty name="height" value="0.0492807887494564" units="cm"/>
      <inkml:brushProperty name="color" value="#000000"/>
      <inkml:brushProperty name="ignorePressure" value="0"/>
    </inkml:brush>
  </inkml:definitions>
  <inkml:trace contextRef="#ctx0" brushRef="#br0">93250.000 22150.000 446,'54.000'-55.000'5,"10.000"-9.000"12,10.000-10.000 11,9.000-8.000 11,-7.000 8.000 7,-21.000 29.000 1,-22.000 28.000 1,-22.000 28.000 3,-22.000 20.000-5,-22.000 13.000-10,-22.000 12.000-11,-21.000 13.000-10,-7.000 2.000-6,9.000-5.000-5,10.000-7.000-4,10.000-5.000-4,18.000-9.000-3,28.000-9.000-4,28.000-10.000-4,29.000-8.000-4,18.000-11.000 1,9.000-8.000 3,10.000-10.000 5,10.000-9.000 4,-1.000-1.000 4,-9.000 10.000 6,-10.000 10.000 6,-8.000 9.000 5,-12.000 10.000 4,-12.000 14.000 1,-13.000 11.000 2,-12.000 14.000 1,-16.000 10.000 0,-19.000 9.000-1,-18.000 10.000-2,-19.000 10.000-1,-12.000 0.000-3,-2.000-5.000-4,-3.000-7.000-5,-3.000-5.000-4,-4.000-6.000-2,-3.000-3.000 1,-3.000-3.000 1,-2.000-2.000 1,2.000-9.000-6,9.000-12.000-9,10.000-13.000-11,10.000-12.000-10,11.000-13.000-11,17.000-12.000-13,15.000-13.000-12,16.000-12.000-12,9.000-5.000 1,3.000 3.000 12,3.000 3.000 12,4.000 4.000 14</inkml:trace>
</inkml:ink>
</file>

<file path=ppt/ink/ink1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7"/>
    </inkml:context>
    <inkml:brush xml:id="br0">
      <inkml:brushProperty name="width" value="0.0588765032589436" units="cm"/>
      <inkml:brushProperty name="height" value="0.0588765032589436" units="cm"/>
      <inkml:brushProperty name="color" value="#000000"/>
      <inkml:brushProperty name="ignorePressure" value="0"/>
    </inkml:brush>
  </inkml:definitions>
  <inkml:trace contextRef="#ctx0" brushRef="#br0">93850.000 22300.000 373,'50.000'-29.000'2,"0.000"-5.000"5,0.000-7.000 3,0.000-5.000 5,-4.000 0.000 2,-5.000 10.000 4,-7.000 10.000 1,-5.000 9.000 2,-1.000 6.000 3,6.000 3.000 4,7.000 3.000 4,6.000 4.000 2,1.000 7.000 2,-3.000 13.000-2,-3.000 12.000-2,-2.000 13.000-1,-5.000 12.000-3,-2.000 13.000-3,-3.000 12.000-2,-3.000 13.000-3,-6.000 7.000-2,-5.000 4.000-3,-7.000 3.000-3,-5.000 3.000-3,-11.000-2.000-1,-11.000-6.000 0,-14.000-6.000-1,-11.000-6.000 1,-6.000-10.000-3,4.000-12.000-2,3.000-13.000-3,3.000-12.000-4,9.000-19.000-4,16.000-25.000-8,15.000-25.000-8,17.000-25.000-8,16.000-22.000-3,19.000-19.000 0,19.000-18.000 0,19.000-19.000 1,12.000-13.000-2,6.000-6.000-2,7.000-6.000-3,6.000-6.000-2,-8.000 10.000-4,-22.000 29.000-4,-22.000 28.000-4,-21.000 28.000-4</inkml:trace>
</inkml:ink>
</file>

<file path=ppt/ink/ink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3"/>
    </inkml:context>
    <inkml:brush xml:id="br0">
      <inkml:brushProperty name="width" value="0.0520538799464703" units="cm"/>
      <inkml:brushProperty name="height" value="0.0520538799464703" units="cm"/>
      <inkml:brushProperty name="color" value="#00bff3"/>
      <inkml:brushProperty name="ignorePressure" value="0"/>
    </inkml:brush>
  </inkml:definitions>
  <inkml:trace contextRef="#ctx0" brushRef="#br0">71650.000 15000.000 422,'50.000'-21.000'70,"0.000"10.000"-5,0.000 10.000-6,0.000 9.000-4,3.000 7.000-7,6.000 7.000-5,7.000 6.000-6,6.000 7.000-5,-1.000 7.000-5,-5.000 9.000-1,-7.000 10.000-1,-5.000 10.000-3,-8.000 7.000-2,-5.000 6.000-3,-7.000 7.000-3,-5.000 6.000-3,-11.000 9.000-5,-11.000 13.000-5,-14.000 12.000-7,-11.000 13.000-5,-20.000 15.000-7,-24.000 19.000-5,-26.000 19.000-6,-24.000 19.000-6,-7.000-9.000-2,13.000-33.000 1,12.000-35.000 0,13.000-34.000 2,10.000-24.000-4,10.000-12.000-10,10.000-13.000-8,9.000-12.000-9</inkml:trace>
</inkml:ink>
</file>

<file path=ppt/ink/ink1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8"/>
    </inkml:context>
    <inkml:brush xml:id="br0">
      <inkml:brushProperty name="width" value="0.060461662709713" units="cm"/>
      <inkml:brushProperty name="height" value="0.060461662709713" units="cm"/>
      <inkml:brushProperty name="color" value="#000000"/>
      <inkml:brushProperty name="ignorePressure" value="0"/>
    </inkml:brush>
  </inkml:definitions>
  <inkml:trace contextRef="#ctx0" brushRef="#br0">99900.000 21900.000 363,'-27.000'-41.000'50,"-3.000"19.000"-3,-3.000 19.000-1,-2.000 19.000-2,-9.000 16.000-3,-12.000 17.000-4,-13.000 15.000-4,-12.000 16.000-4,-12.000 7.000-4,-8.000 1.000-4,-10.000-1.000-5,-9.000 1.000-3,1.000-6.000-3,13.000-8.000-1,12.000-10.000-1,13.000-9.000-2,13.000-7.000-1,17.000-3.000-1,15.000-3.000-1,16.000-2.000-1,21.000-6.000-2,29.000-6.000 1,28.000-6.000 0,28.000-6.000 0,15.000-6.000-1,4.000-2.000-3,3.000-3.000-2,3.000-3.000-2,-2.000-4.000-2,-6.000-3.000 0,-6.000-3.000-1,-6.000-2.000 1,-10.000-5.000-1,-12.000-2.000 3,-13.000-3.000 1,-12.000-3.000 1,-12.000-4.000 2,-8.000-3.000-1,-10.000-3.000 0,-9.000-2.000 0,-7.000-6.000 0,-3.000-6.000-1,-3.000-6.000-2,-2.000-6.000 0,-3.000-7.000-2,1.000-6.000-5,-1.000-6.000-4,1.000-6.000-4,2.000-2.000-3,7.000 3.000-2,6.000 3.000-2,7.000 4.000-2,5.000 5.000 0,7.000 10.000 2,6.000 10.000 2,7.000 9.000 1,4.000 6.000 3,3.000 3.000 2,3.000 3.000 3,4.000 4.000 2,-1.000 1.000 2,-3.000 0.000 3,-3.000 0.000 2,-2.000 0.000 3,-5.000 1.000 2,-2.000 4.000 4,-3.000 3.000 3,-3.000 3.000 3,-4.000 1.000 2,-3.000 1.000 1,-3.000-1.000 0,-2.000 1.000 1,0.000 2.000 10,7.000 7.000 19,6.000 6.000 18,7.000 7.000 18,-1.000 8.000 6,-6.000 14.000-8,-6.000 11.000-8,-6.000 14.000-9,-6.000 11.000-8,-2.000 14.000-8,-3.000 11.000-8,-3.000 14.000-8,-4.000 8.000-7,-3.000 7.000-5,-3.000 6.000-4,-2.000 7.000-4,-6.000-3.000-2,-6.000-8.000 1,-6.000-10.000 0,-6.000-9.000 1,-6.000-12.000-11,-2.000-11.000-23,-3.000-14.000-24,-3.000-11.000-23,4.000-18.000-7,13.000-22.000 11,12.000-22.000 9,13.000-21.000 12,7.000-15.000 7,4.000-6.000 6,3.000-6.000 5,3.000-6.000 7,6.000-7.000 4,9.000-6.000 4,10.000-6.000 3,10.000-6.000 3,4.000 2.000 8,0.000 14.000 10,0.000 11.000 11,0.000 14.000 11,3.000 8.000 6,6.000 7.000 2,7.000 6.000 1,6.000 7.000 2,-2.000 4.000-3,-9.000 3.000-8,-10.000 3.000-8,-8.000 4.000-7,-6.000-3.000-9,1.000-5.000-9,-1.000-7.000-10,1.000-5.000-9,-6.000-8.000-6,-8.000-5.000-2,-10.000-7.000-2,-9.000-5.000-2,-5.000-8.000 2,0.000-5.000 5,0.000-7.000 5,0.000-5.000 5,0.000-6.000 5,0.000-3.000 3,0.000-3.000 3,0.000-2.000 4,1.000 2.000 3,4.000 9.000 3,3.000 10.000 3,3.000 10.000 2,-1.000 7.000 5,-2.000 6.000 8,-3.000 7.000 8,-3.000 6.000 7,-1.000 10.000 9,4.000 17.000 10,3.000 15.000 9,3.000 16.000 10,-1.000 15.000-1,-2.000 16.000-13,-3.000 15.000-11,-3.000 17.000-12,-6.000 17.000-6,-5.000 23.000-1,-7.000 22.000-1,-5.000 22.000 0,-4.000 13.000-4,0.000 7.000-5,0.000 6.000-5,0.000 7.000-6,-2.000 2.000-6,-3.000 1.000-6,-3.000-1.000-8,-2.000 1.000-7,-3.000 1.000-5,1.000 3.000-2,-1.000 3.000-3,1.000 4.000-1,2.000-15.000-1,7.000-31.000 4,6.000-31.000 3,7.000-31.000 3,2.000-24.000-6,1.000-16.000-17,-1.000-15.000-15,1.000-15.000-17</inkml:trace>
</inkml:ink>
</file>

<file path=ppt/ink/ink1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9"/>
    </inkml:context>
    <inkml:brush xml:id="br0">
      <inkml:brushProperty name="width" value="0.0537103265523911" units="cm"/>
      <inkml:brushProperty name="height" value="0.0537103265523911" units="cm"/>
      <inkml:brushProperty name="color" value="#000000"/>
      <inkml:brushProperty name="ignorePressure" value="0"/>
    </inkml:brush>
  </inkml:definitions>
  <inkml:trace contextRef="#ctx0" brushRef="#br0">102050.000 23100.000 409,'1.000'-46.000'3,"4.000"10.000"5,3.000 10.000 5,3.000 9.000 6,-4.000 10.000 12,-8.000 14.000 19,-10.000 11.000 19,-9.000 14.000 20,-10.000 10.000 0,-9.000 9.000-18,-10.000 10.000-18,-8.000 10.000-17,-8.000 2.000-12,-2.000-3.000-7,-3.000-3.000-6,-3.000-2.000-6,2.000-6.000-4,10.000-6.000 0,10.000-6.000 0,9.000-6.000-2,12.000-2.000 0,16.000 3.000-2,15.000 3.000-3,17.000 4.000-1,17.000-6.000-3,23.000-11.000-2,22.000-14.000-2,22.000-11.000-3,13.000-11.000 0,7.000-5.000 1,6.000-7.000 2,7.000-5.000 1,-7.000-1.000-3,-19.000 6.000-6,-18.000 7.000-6,-19.000 6.000-7</inkml:trace>
</inkml:ink>
</file>

<file path=ppt/ink/ink1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29"/>
    </inkml:context>
    <inkml:brush xml:id="br0">
      <inkml:brushProperty name="width" value="0.0496835000813007" units="cm"/>
      <inkml:brushProperty name="height" value="0.0496835000813007" units="cm"/>
      <inkml:brushProperty name="color" value="#000000"/>
      <inkml:brushProperty name="ignorePressure" value="0"/>
    </inkml:brush>
  </inkml:definitions>
  <inkml:trace contextRef="#ctx0" brushRef="#br0">102350.000 23300.000 442,'-24.000'-47.000'3,"4.000"6.000"4,3.000 7.000 6,3.000 6.000 4,3.000 9.000 12,3.000 13.000 16,3.000 12.000 17,4.000 13.000 17,-1.000 13.000 2,-3.000 17.000-13,-3.000 15.000-14,-2.000 16.000-13,-3.000 13.000-12,1.000 14.000-9,-1.000 11.000-11,1.000 14.000-9,-4.000 8.000-7,-6.000 7.000-4,-6.000 6.000-4,-6.000 7.000-5,-1.000-12.000-13,7.000-28.000-23,6.000-28.000-23,7.000-27.000-23</inkml:trace>
</inkml:ink>
</file>

<file path=ppt/ink/ink1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44"/>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61800.000 32750.000 999,'0.000'-75.000'0,"0.000"0.000"0,0.000 0.000 0,0.000 0.000 0,-2.000 4.000-6,-3.000 10.000-12,-3.000 10.000-12,-2.000 9.000-12</inkml:trace>
</inkml:ink>
</file>

<file path=ppt/ink/ink1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45"/>
    </inkml:context>
    <inkml:brush xml:id="br0">
      <inkml:brushProperty name="width" value="0.0532724894583225" units="cm"/>
      <inkml:brushProperty name="height" value="0.0532724894583225" units="cm"/>
      <inkml:brushProperty name="color" value="#f2395b"/>
      <inkml:brushProperty name="ignorePressure" value="0"/>
    </inkml:brush>
  </inkml:definitions>
  <inkml:trace contextRef="#ctx0" brushRef="#br0">31100.000 31950.000 412,'0.000'-47.000'7,"0.000"6.000"11,0.000 7.000 14,0.000 6.000 11,-10.000 13.000 6,-18.000 23.000-2,-19.000 22.000-4,-18.000 22.000-1,-12.000 15.000-6,-3.000 9.000-9,-3.000 10.000-10,-2.000 10.000-9,-3.000 4.000-5,1.000 0.000-1,-1.000 0.000-3,1.000 0.000-1,4.000-2.000-1,9.000-3.000 0,10.000-3.000-1,10.000-2.000 0,7.000-8.000 1,6.000-8.000 2,7.000-10.000 2,6.000-9.000 3,13.000-10.000-1,23.000-9.000 0,22.000-10.000-3,22.000-8.000 0,12.000-8.000-2,3.000-2.000 1,3.000-3.000 0,4.000-3.000-1,10.000-2.000 1,19.000 0.000 0,19.000 0.000 1,19.000 0.000-1,2.000 3.000 1,-11.000 6.000 0,-14.000 7.000 1,-11.000 6.000-1,-12.000-1.000 2,-9.000-5.000 2,-10.000-7.000 1,-8.000-5.000 3,-9.000-9.000 3,-6.000-9.000 6,-6.000-10.000 4,-6.000-8.000 6,-9.000-8.000 1,-8.000-2.000-4,-10.000-3.000-3,-9.000-3.000-3,-7.000-4.000-4,-3.000-3.000-2,-3.000-3.000-3,-2.000-2.000-2,-6.000-6.000-4,-6.000-6.000-3,-6.000-6.000-4,-6.000-6.000-5,-4.000-4.000-5,1.000 1.000-10,-1.000-1.000-8,1.000 1.000-8,2.000 2.000-4,7.000 7.000 0,6.000 6.000 0,7.000 7.000 1,5.000 5.000-2,7.000 7.000-5,6.000 6.000-4,7.000 7.000-4</inkml:trace>
</inkml:ink>
</file>

<file path=ppt/ink/ink1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46"/>
    </inkml:context>
    <inkml:brush xml:id="br0">
      <inkml:brushProperty name="width" value="0.0538626164197922" units="cm"/>
      <inkml:brushProperty name="height" value="0.0538626164197922" units="cm"/>
      <inkml:brushProperty name="color" value="#f2395b"/>
      <inkml:brushProperty name="ignorePressure" value="0"/>
    </inkml:brush>
  </inkml:definitions>
  <inkml:trace contextRef="#ctx0" brushRef="#br0">32150.000 31150.000 408,'23.000'53.000'170,"-3.000"6.000"-38,-3.000 7.000-37,-2.000 6.000-37,-5.000 9.000-23,-2.000 13.000-5,-3.000 12.000-7,-3.000 13.000-6,-4.000 10.000-5,-3.000 10.000-2,-3.000 10.000-4,-2.000 9.000-2,-3.000 10.000-6,1.000 14.000-6,-1.000 11.000-8,1.000 14.000-6,1.000-7.000-8,3.000-25.000-9,3.000-25.000-8,4.000-25.000-9,1.000-22.000-5,0.000-19.000-3,0.000-18.000-2,0.000-19.000-3</inkml:trace>
</inkml:ink>
</file>

<file path=ppt/ink/ink1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46"/>
    </inkml:context>
    <inkml:brush xml:id="br0">
      <inkml:brushProperty name="width" value="0.035667147487402" units="cm"/>
      <inkml:brushProperty name="height" value="0.035667147487402" units="cm"/>
      <inkml:brushProperty name="color" value="#f2395b"/>
      <inkml:brushProperty name="ignorePressure" value="0"/>
    </inkml:brush>
  </inkml:definitions>
  <inkml:trace contextRef="#ctx0" brushRef="#br0">32300.000 32650.000 616,'25.000'-68.000'66,"0.000"17.000"-7,0.000 15.000-7,0.000 16.000-6,3.000 5.000-6,6.000-2.000-5,7.000-3.000-5,6.000-3.000-6,4.000 1.000-6,4.000 6.000-8,3.000 7.000-6,3.000 6.000-9,-2.000 1.000-7,-6.000-3.000-7,-6.000-3.000-7,-6.000-2.000-8</inkml:trace>
</inkml:ink>
</file>

<file path=ppt/ink/ink1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46"/>
    </inkml:context>
    <inkml:brush xml:id="br0">
      <inkml:brushProperty name="width" value="0.0622474104166031" units="cm"/>
      <inkml:brushProperty name="height" value="0.0622474104166031" units="cm"/>
      <inkml:brushProperty name="color" value="#f2395b"/>
      <inkml:brushProperty name="ignorePressure" value="0"/>
    </inkml:brush>
  </inkml:definitions>
  <inkml:trace contextRef="#ctx0" brushRef="#br0">33450.000 30850.000 353,'0.000'-75.000'6,"0.000"0.000"11,0.000 0.000 11,0.000 0.000 12,0.000 21.000 10,0.000 45.000 11,0.000 43.000 11,0.000 45.000 10,0.000 31.000-1,0.000 23.000-15,0.000 22.000-15,0.000 22.000-13,-2.000 19.000-12,-3.000 20.000-8,-3.000 18.000-9,-2.000 20.000-8,-1.000 17.000-8,3.000 20.000-8,3.000 18.000-10,4.000 20.000-8,1.000-6.000-5,0.000-28.000-5,0.000-28.000-2,0.000-27.000-4,1.000-36.000-5,4.000-40.000-6,3.000-40.000-6,3.000-41.000-6</inkml:trace>
</inkml:ink>
</file>

<file path=ppt/ink/ink1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46"/>
    </inkml:context>
    <inkml:brush xml:id="br0">
      <inkml:brushProperty name="width" value="0.0454288981854916" units="cm"/>
      <inkml:brushProperty name="height" value="0.0454288981854916" units="cm"/>
      <inkml:brushProperty name="color" value="#f2395b"/>
      <inkml:brushProperty name="ignorePressure" value="0"/>
    </inkml:brush>
  </inkml:definitions>
  <inkml:trace contextRef="#ctx0" brushRef="#br0">34800.000 32850.000 484,'-19.000'-11.000'82,"13.000"28.000"-2,12.000 28.000-3,13.000 29.000-2,2.000 16.000-8,-5.000 7.000-14,-7.000 6.000-14,-5.000 7.000-14,-4.000 0.000-12,0.000-2.000-9,0.000-3.000-8,0.000-3.000-9,0.000-9.000-9,0.000-11.000-10,0.000-14.000-10,0.000-11.000-10,-2.000-9.000-7,-3.000-3.000-3,-3.000-3.000-3,-2.000-2.000-4</inkml:trace>
</inkml:ink>
</file>

<file path=ppt/ink/ink1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49"/>
    </inkml:context>
    <inkml:brush xml:id="br0">
      <inkml:brushProperty name="width" value="0.0426158346235752" units="cm"/>
      <inkml:brushProperty name="height" value="0.0426158346235752" units="cm"/>
      <inkml:brushProperty name="color" value="#f2395b"/>
      <inkml:brushProperty name="ignorePressure" value="0"/>
    </inkml:brush>
  </inkml:definitions>
  <inkml:trace contextRef="#ctx0" brushRef="#br0">35750.000 32200.000 516,'-69.000'17.000'12,"63.000"-16.000"23,62.000-15.000 24,63.000-15.000 24,38.000-9.000 3,17.000 1.000-16,15.000-1.000-16,16.000 1.000-17,1.000 1.000-12,-12.000 3.000-9,-13.000 3.000-9,-12.000 4.000-9,-13.000 2.000-9,-12.000 4.000-10,-13.000 3.000-9,-12.000 3.000-10,-15.000 3.000-4,-15.000 3.000 4,-15.000 3.000 2,-16.000 4.000 4</inkml:trace>
</inkml:ink>
</file>

<file path=ppt/ink/ink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3"/>
    </inkml:context>
    <inkml:brush xml:id="br0">
      <inkml:brushProperty name="width" value="0.050687275826931" units="cm"/>
      <inkml:brushProperty name="height" value="0.050687275826931" units="cm"/>
      <inkml:brushProperty name="color" value="#00bff3"/>
      <inkml:brushProperty name="ignorePressure" value="0"/>
    </inkml:brush>
  </inkml:definitions>
  <inkml:trace contextRef="#ctx0" brushRef="#br0">73200.000 15250.000 434,'3.000'-65.000'70,"6.000"23.000"-9,7.000 22.000-7,6.000 22.000-10,3.000 16.000-4,0.000 14.000-2,0.000 11.000-2,0.000 14.000-2,-2.000 8.000-2,-3.000 7.000-4,-3.000 6.000-2,-2.000 7.000-4,-6.000 7.000-2,-6.000 9.000-2,-6.000 10.000-3,-6.000 10.000 0,-9.000 8.000-6,-8.000 10.000-6,-10.000 10.000-6,-9.000 9.000-7,-5.000-2.000-5,0.000-12.000-5,0.000-13.000-4,0.000-12.000-5,4.000-16.000-1,10.000-19.000 1,10.000-18.000 2,9.000-19.000 2,7.000-21.000 3,7.000-21.000 6,6.000-22.000 6,7.000-22.000 5,5.000-7.000 5,7.000 10.000 5,6.000 10.000 6,7.000 9.000 4,7.000 2.000 5,9.000-2.000 2,10.000-3.000 4,10.000-3.000 2,4.000-1.000-3,0.000 4.000-9,0.000 3.000-10,0.000 3.000-9,0.000-1.000-8,0.000-2.000-8,0.000-3.000-6,0.000-3.000-8,-4.000-4.000-5,-5.000-3.000-4,-7.000-3.000-3,-5.000-2.000-3,-8.000-3.000 1,-5.000 1.000 5,-7.000-1.000 7,-5.000 1.000 4,-6.000 1.000 5,-3.000 3.000 1,-3.000 3.000 1,-2.000 4.000 2</inkml:trace>
</inkml:ink>
</file>

<file path=ppt/ink/ink1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49"/>
    </inkml:context>
    <inkml:brush xml:id="br0">
      <inkml:brushProperty name="width" value="0.0462256669998169" units="cm"/>
      <inkml:brushProperty name="height" value="0.0462256669998169" units="cm"/>
      <inkml:brushProperty name="color" value="#f2395b"/>
      <inkml:brushProperty name="ignorePressure" value="0"/>
    </inkml:brush>
  </inkml:definitions>
  <inkml:trace contextRef="#ctx0" brushRef="#br0">37250.000 31050.000 475,'-69.000'-69.000'5,"13.000"13.000"9,12.000 12.000 9,13.000 13.000 9,9.000 13.000 9,6.000 17.000 7,7.000 15.000 9,6.000 16.000 7,3.000 18.000-1,0.000 22.000-11,0.000 22.000-12,0.000 23.000-11,0.000 16.000-8,0.000 13.000-4,0.000 12.000-6,0.000 13.000-4,0.000 16.000-6,0.000 23.000-11,0.000 22.000-8,0.000 22.000-10,1.000 7.000-7,4.000-6.000-4,3.000-6.000-4,3.000-6.000-6,1.000-24.000-3,1.000-41.000-3,-1.000-40.000-4,1.000-40.000-3</inkml:trace>
</inkml:ink>
</file>

<file path=ppt/ink/ink1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0"/>
    </inkml:context>
    <inkml:brush xml:id="br0">
      <inkml:brushProperty name="width" value="0.0474259927868843" units="cm"/>
      <inkml:brushProperty name="height" value="0.0474259927868843" units="cm"/>
      <inkml:brushProperty name="color" value="#f2395b"/>
      <inkml:brushProperty name="ignorePressure" value="0"/>
    </inkml:brush>
  </inkml:definitions>
  <inkml:trace contextRef="#ctx0" brushRef="#br0">40950.000 31350.000 463,'-75.000'96.000'109,"0.000"-5.000"-24,0.000-7.000-23,0.000-5.000-24,0.000-4.000-14,0.000 0.000-3,0.000 0.000-5,0.000 0.000-4,-2.000 0.000-1,-3.000 0.000-2,-3.000 0.000 1,-2.000 0.000-1,0.000-4.000 0,7.000-5.000 0,6.000-7.000 1,7.000-5.000 0,10.000-6.000-2,16.000-3.000-2,15.000-3.000-3,17.000-2.000-3,16.000-8.000-1,19.000-8.000 0,19.000-10.000 1,19.000-9.000 0,15.000-4.000-1,13.000 4.000 0,12.000 3.000-1,13.000 3.000-2,2.000 1.000 0,-5.000 1.000-1,-7.000-1.000 0,-5.000 1.000-2,-8.000-1.000 1,-5.000 1.000 1,-7.000-1.000 1,-5.000 1.000 1,-9.000-3.000 1,-9.000-2.000 1,-10.000-3.000 1,-8.000-3.000 0,-8.000-7.000 2,-2.000-9.000 1,-3.000-10.000 3,-3.000-8.000 1,-2.000-11.000 1,0.000-8.000 2,0.000-10.000 0,0.000-9.000 1,-4.000-7.000 1,-5.000-3.000-1,-7.000-3.000-1,-5.000-2.000 0,-6.000 0.000-1,-3.000 7.000-1,-3.000 6.000-3,-2.000 7.000 0,-6.000 5.000-5,-6.000 7.000-4,-6.000 6.000-7,-6.000 7.000-5,-2.000 4.000-15,3.000 3.000-24,3.000 3.000-25,4.000 4.000-24</inkml:trace>
</inkml:ink>
</file>

<file path=ppt/ink/ink1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0"/>
    </inkml:context>
    <inkml:brush xml:id="br0">
      <inkml:brushProperty name="width" value="0.0525658205151558" units="cm"/>
      <inkml:brushProperty name="height" value="0.0525658205151558" units="cm"/>
      <inkml:brushProperty name="color" value="#f2395b"/>
      <inkml:brushProperty name="ignorePressure" value="0"/>
    </inkml:brush>
  </inkml:definitions>
  <inkml:trace contextRef="#ctx0" brushRef="#br0">42600.000 30400.000 418,'-19.000'-29.000'131,"13.000"45.000"-21,12.000 43.000-21,13.000 45.000-20,2.000 22.000-16,-5.000 4.000-9,-7.000 3.000-11,-5.000 3.000-9,-6.000 4.000-8,-3.000 7.000-7,-3.000 6.000-6,-2.000 7.000-6,-3.000 0.000-7,1.000-2.000-7,-1.000-3.000-6,1.000-3.000-8,1.000-12.000-7,3.000-18.000-8,3.000-19.000-8,4.000-18.000-8</inkml:trace>
</inkml:ink>
</file>

<file path=ppt/ink/ink1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0"/>
    </inkml:context>
    <inkml:brush xml:id="br0">
      <inkml:brushProperty name="width" value="0.0355907417833805" units="cm"/>
      <inkml:brushProperty name="height" value="0.0355907417833805" units="cm"/>
      <inkml:brushProperty name="color" value="#f2395b"/>
      <inkml:brushProperty name="ignorePressure" value="0"/>
    </inkml:brush>
  </inkml:definitions>
  <inkml:trace contextRef="#ctx0" brushRef="#br0">42600.000 31800.000 618,'26.000'-47.000'3,"4.000"6.000"8,3.000 7.000 8,3.000 6.000 6,3.000 4.000 8,3.000 4.000 7,3.000 3.000 7,4.000 3.000 7,4.000 3.000-1,6.000 3.000-12,7.000 3.000-11,6.000 4.000-11,1.000 2.000-12,-3.000 4.000-14,-3.000 3.000-12,-2.000 3.000-14,-8.000-1.000-7,-8.000-2.000-2,-10.000-3.000-2,-9.000-3.000-2</inkml:trace>
</inkml:ink>
</file>

<file path=ppt/ink/ink1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1"/>
    </inkml:context>
    <inkml:brush xml:id="br0">
      <inkml:brushProperty name="width" value="0.0643026009202003" units="cm"/>
      <inkml:brushProperty name="height" value="0.0643026009202003" units="cm"/>
      <inkml:brushProperty name="color" value="#f2395b"/>
      <inkml:brushProperty name="ignorePressure" value="0"/>
    </inkml:brush>
  </inkml:definitions>
  <inkml:trace contextRef="#ctx0" brushRef="#br0">43750.000 29800.000 342,'21.000'-69.000'6,"-5.000"13.000"14,-7.000 12.000 13,-5.000 13.000 13,-4.000 15.000 9,0.000 19.000 4,0.000 19.000 4,0.000 19.000 5,0.000 21.000-4,0.000 26.000-9,0.000 24.000-9,0.000 26.000-11,0.000 18.000-6,0.000 13.000-4,0.000 12.000-5,0.000 13.000-4,-2.000 10.000-5,-3.000 10.000-5,-3.000 10.000-6,-2.000 9.000-4,-3.000 18.000-3,1.000 29.000-2,-1.000 28.000-1,1.000 28.000-1,1.000 7.000-8,3.000-11.000-11,3.000-14.000-14,4.000-11.000-11,2.000-31.000-4,4.000-46.000 5,3.000-47.000 7,3.000-47.000 5,1.000-30.000 1,1.000-12.000-3,-1.000-13.000-5,1.000-12.000-3</inkml:trace>
</inkml:ink>
</file>

<file path=ppt/ink/ink1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1"/>
    </inkml:context>
    <inkml:brush xml:id="br0">
      <inkml:brushProperty name="width" value="0.0289644412696362" units="cm"/>
      <inkml:brushProperty name="height" value="0.0289644412696362" units="cm"/>
      <inkml:brushProperty name="color" value="#f2395b"/>
      <inkml:brushProperty name="ignorePressure" value="0"/>
    </inkml:brush>
  </inkml:definitions>
  <inkml:trace contextRef="#ctx0" brushRef="#br0">45300.000 31750.000 759,'-2.000'-41.000'6,"-3.000"19.000"12,-3.000 19.000 11,-2.000 19.000 13,-8.000 16.000 0,-8.000 17.000-11,-10.000 15.000-10,-9.000 16.000-11,-7.000 7.000-5,-3.000 1.000 2,-3.000-1.000 0,-2.000 1.000 3,-1.000-1.000-3,3.000 1.000-5,3.000-1.000-5,4.000 1.000-4,4.000-7.000-2,6.000-12.000 3,7.000-13.000 3,6.000-12.000 3,6.000-9.000 2,6.000-2.000 1,7.000-3.000 0,6.000-3.000 1,12.000-7.000 0,19.000-9.000 1,19.000-10.000-1,19.000-8.000 0,13.000-9.000-2,10.000-6.000-3,10.000-6.000-4,9.000-6.000-4,2.000-1.000-4,-2.000 7.000-7,-3.000 6.000-6,-3.000 7.000-6,-10.000 5.000-5,-16.000 7.000-3,-15.000 6.000-4,-15.000 7.000-4,-12.000 2.000 3,-6.000 1.000 10,-6.000-1.000 11,-6.000 1.000 9</inkml:trace>
</inkml:ink>
</file>

<file path=ppt/ink/ink1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1"/>
    </inkml:context>
    <inkml:brush xml:id="br0">
      <inkml:brushProperty name="width" value="0.038489006459713" units="cm"/>
      <inkml:brushProperty name="height" value="0.038489006459713" units="cm"/>
      <inkml:brushProperty name="color" value="#f2395b"/>
      <inkml:brushProperty name="ignorePressure" value="0"/>
    </inkml:brush>
  </inkml:definitions>
  <inkml:trace contextRef="#ctx0" brushRef="#br0">45600.000 31900.000 571,'-47.000'-24.000'-1,"6.000"4.000"-1,7.000 3.000-2,6.000 3.000-2,4.000 1.000 7,4.000 1.000 13,3.000-1.000 15,3.000 1.000 13,3.000 8.000 5,3.000 20.000-4,3.000 18.000-3,4.000 20.000-4,1.000 14.000-3,0.000 14.000 0,0.000 11.000-2,0.000 14.000 0,1.000 11.000-5,4.000 14.000-7,3.000 11.000-7,3.000 14.000-8,-1.000 10.000-13,-2.000 9.000-22,-3.000 10.000-21,-3.000 10.000-21,-2.000-15.000-6,0.000-37.000 9,0.000-38.000 10,0.000-37.000 8</inkml:trace>
</inkml:ink>
</file>

<file path=ppt/ink/ink1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2"/>
    </inkml:context>
    <inkml:brush xml:id="br0">
      <inkml:brushProperty name="width" value="0.0528648495674133" units="cm"/>
      <inkml:brushProperty name="height" value="0.0528648495674133" units="cm"/>
      <inkml:brushProperty name="color" value="#f2395b"/>
      <inkml:brushProperty name="ignorePressure" value="0"/>
    </inkml:brush>
  </inkml:definitions>
  <inkml:trace contextRef="#ctx0" brushRef="#br0">47850.000 31400.000 416,'-33.000'0.000'10,"34.000"0.000"23,35.000 0.000 21,35.000 0.000 22,21.000 1.000 6,9.000 4.000-11,10.000 3.000-10,10.000 3.000-10,7.000-1.000-10,6.000-2.000-9,7.000-3.000-9,6.000-3.000-10,-4.000-2.000-4,-11.000 0.000 0,-14.000 0.000 0,-11.000 0.000 0,-11.000 0.000-12,-5.000 0.000-25,-7.000 0.000-26,-5.000 0.000-24</inkml:trace>
</inkml:ink>
</file>

<file path=ppt/ink/ink1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2"/>
    </inkml:context>
    <inkml:brush xml:id="br0">
      <inkml:brushProperty name="width" value="0.0487794280052185" units="cm"/>
      <inkml:brushProperty name="height" value="0.0487794280052185" units="cm"/>
      <inkml:brushProperty name="color" value="#f2395b"/>
      <inkml:brushProperty name="ignorePressure" value="0"/>
    </inkml:brush>
  </inkml:definitions>
  <inkml:trace contextRef="#ctx0" brushRef="#br0">47750.000 32100.000 451,'-69.000'0.000'8,"13.000"0.000"16,12.000 0.000 17,13.000 0.000 15,13.000 0.000 6,17.000 0.000-7,15.000 0.000-8,16.000 0.000-5,20.000 1.000-6,25.000 4.000-4,25.000 3.000-3,25.000 3.000-3,15.000 1.000-4,7.000 1.000-1,6.000-1.000-4,7.000 1.000-1,4.000-1.000-6,3.000 1.000-6,3.000-1.000-6,4.000 1.000-7,-6.000-1.000-9,-11.000 1.000-9,-14.000-1.000-9,-11.000 1.000-9,-18.000-1.000-6,-22.000 1.000 0,-22.000-1.000 1,-21.000 1.000-1,-14.000-1.000 1,-2.000 1.000 1,-3.000-1.000 3,-3.000 1.000 2</inkml:trace>
</inkml:ink>
</file>

<file path=ppt/ink/ink1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4"/>
    </inkml:context>
    <inkml:brush xml:id="br0">
      <inkml:brushProperty name="width" value="0.0470893383026123" units="cm"/>
      <inkml:brushProperty name="height" value="0.0470893383026123" units="cm"/>
      <inkml:brushProperty name="color" value="#f2395b"/>
      <inkml:brushProperty name="ignorePressure" value="0"/>
    </inkml:brush>
  </inkml:definitions>
  <inkml:trace contextRef="#ctx0" brushRef="#br0">54250.000 30750.000 467,'-10.000'-38.000'9,"-18.000"26.000"20,-19.000 24.000 19,-18.000 26.000 20,-15.000 19.000 4,-9.000 17.000-10,-10.000 15.000-10,-8.000 16.000-10,-8.000 7.000-7,-2.000 1.000-5,-3.000-1.000-5,-3.000 1.000-6,1.000-7.000-3,6.000-12.000-5,7.000-13.000-4,6.000-12.000-4,9.000-10.000-1,13.000-6.000-1,12.000-6.000 0,13.000-6.000-1,23.000-9.000 0,34.000-8.000-2,35.000-10.000-2,35.000-9.000-1,25.000-5.000-1,20.000 0.000 1,18.000 0.000 1,20.000 0.000 1,5.000 0.000 0,-6.000 0.000 0,-6.000 0.000-2,-6.000 0.000-1,-10.000 0.000-1,-12.000 0.000 1,-13.000 0.000 1,-12.000 0.000 0,-13.000 0.000 1,-12.000 0.000 2,-13.000 0.000 1,-12.000 0.000 3,-12.000-5.000 1,-8.000-9.000 4,-10.000-10.000 3,-9.000-8.000 2,-9.000-12.000 1,-5.000-12.000-3,-7.000-13.000-4,-5.000-12.000-2,-4.000-7.000-6,0.000 1.000-6,0.000-1.000-6,0.000 1.000-7,0.000 4.000-8,0.000 9.000-6,0.000 10.000-8,0.000 10.000-7</inkml:trace>
</inkml:ink>
</file>

<file path=ppt/ink/ink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4"/>
    </inkml:context>
    <inkml:brush xml:id="br0">
      <inkml:brushProperty name="width" value="0.0542201064527035" units="cm"/>
      <inkml:brushProperty name="height" value="0.0542201064527035" units="cm"/>
      <inkml:brushProperty name="color" value="#00bff3"/>
      <inkml:brushProperty name="ignorePressure" value="0"/>
    </inkml:brush>
  </inkml:definitions>
  <inkml:trace contextRef="#ctx0" brushRef="#br0">74400.000 16550.000 405,'-2.000'-46.000'2,"-3.000"10.000"2,-3.000 10.000 4,-2.000 9.000 2,-1.000 17.000 14,3.000 25.000 21,3.000 25.000 23,4.000 25.000 21,2.000 14.000 3,4.000 3.000-19,3.000 3.000-18,3.000 4.000-19,1.000-1.000-10,1.000-3.000-4,-1.000-3.000-4,1.000-2.000-3,2.000-8.000-8,7.000-8.000-12,6.000-10.000-12,7.000-9.000-13</inkml:trace>
</inkml:ink>
</file>

<file path=ppt/ink/ink1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4"/>
    </inkml:context>
    <inkml:brush xml:id="br0">
      <inkml:brushProperty name="width" value="0.0498660318553448" units="cm"/>
      <inkml:brushProperty name="height" value="0.0498660318553448" units="cm"/>
      <inkml:brushProperty name="color" value="#f2395b"/>
      <inkml:brushProperty name="ignorePressure" value="0"/>
    </inkml:brush>
  </inkml:definitions>
  <inkml:trace contextRef="#ctx0" brushRef="#br0">55400.000 29900.000 441,'-43.000'-16.000'13,"17.000"19.000"27,15.000 19.000 27,16.000 19.000 26,7.000 16.000 4,1.000 17.000-18,-1.000 15.000-18,1.000 16.000-19,-3.000 13.000-14,-2.000 14.000-7,-3.000 11.000-8,-3.000 14.000-8,-6.000 7.000-9,-5.000 3.000-8,-7.000 3.000-7,-5.000 4.000-10,-4.000-9.000-6,0.000-18.000-7,0.000-19.000-6,0.000-18.000-7,3.000-18.000-3,6.000-16.000-2,7.000-15.000 0,6.000-15.000 0</inkml:trace>
</inkml:ink>
</file>

<file path=ppt/ink/ink1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4"/>
    </inkml:context>
    <inkml:brush xml:id="br0">
      <inkml:brushProperty name="width" value="0.0369850844144821" units="cm"/>
      <inkml:brushProperty name="height" value="0.0369850844144821" units="cm"/>
      <inkml:brushProperty name="color" value="#f2395b"/>
      <inkml:brushProperty name="ignorePressure" value="0"/>
    </inkml:brush>
  </inkml:definitions>
  <inkml:trace contextRef="#ctx0" brushRef="#br0">55250.000 31350.000 594,'25.000'-90.000'42,"0.000"23.000"2,0.000 22.000 3,0.000 22.000 3,6.000 10.000-1,13.000 1.000-7,12.000-1.000-7,13.000 1.000-7,6.000-1.000-7,0.000 1.000-4,0.000-1.000-7,0.000 1.000-5,-5.000 1.000-3,-9.000 3.000 2,-10.000 3.000 0,-8.000 4.000 2</inkml:trace>
</inkml:ink>
</file>

<file path=ppt/ink/ink1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4"/>
    </inkml:context>
    <inkml:brush xml:id="br0">
      <inkml:brushProperty name="width" value="0.0674116685986519" units="cm"/>
      <inkml:brushProperty name="height" value="0.0674116685986519" units="cm"/>
      <inkml:brushProperty name="color" value="#f2395b"/>
      <inkml:brushProperty name="ignorePressure" value="0"/>
    </inkml:brush>
  </inkml:definitions>
  <inkml:trace contextRef="#ctx0" brushRef="#br0">56500.000 29400.000 326,'0.000'-47.000'3,"0.000"6.000"8,0.000 7.000 7,0.000 6.000 7,-2.000 12.000 6,-3.000 19.000 6,-3.000 19.000 5,-2.000 19.000 7,-3.000 16.000 2,1.000 17.000 0,-1.000 15.000 1,1.000 16.000-1,-1.000 20.000-3,1.000 25.000-8,-1.000 25.000-7,1.000 25.000-8,-1.000 17.000-4,1.000 9.000 0,-1.000 10.000-1,1.000 10.000-1,-3.000 8.000-4,-2.000 10.000-6,-3.000 10.000-8,-3.000 9.000-6,-1.000 4.000-9,4.000 1.000-11,3.000-1.000-11,3.000 1.000-10,3.000-24.000-6,3.000-47.000-1,3.000-47.000 0,4.000-46.000 0,2.000-31.000-2,4.000-11.000-1,3.000-14.000-3,3.000-11.000-1</inkml:trace>
</inkml:ink>
</file>

<file path=ppt/ink/ink1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5"/>
    </inkml:context>
    <inkml:brush xml:id="br0">
      <inkml:brushProperty name="width" value="0.0459769032895565" units="cm"/>
      <inkml:brushProperty name="height" value="0.0459769032895565" units="cm"/>
      <inkml:brushProperty name="color" value="#f2395b"/>
      <inkml:brushProperty name="ignorePressure" value="0"/>
    </inkml:brush>
  </inkml:definitions>
  <inkml:trace contextRef="#ctx0" brushRef="#br0">57150.000 31450.000 478,'29.000'-46.000'9,"10.000"10.000"18,10.000 10.000 17,9.000 9.000 19,6.000 9.000 7,3.000 9.000-4,3.000 10.000-3,4.000 10.000-4,-9.000 8.000-8,-18.000 10.000-15,-19.000 10.000-14,-18.000 9.000-15,-20.000 9.000-7,-18.000 9.000 1,-19.000 10.000 1,-18.000 10.000 0,-12.000 2.000-5,-3.000-3.000-7,-3.000-3.000-9,-2.000-2.000-8,2.000-11.000-2,9.000-15.000 4,10.000-15.000 4,10.000-16.000 5,16.000-10.000 7,26.000-3.000 9,24.000-3.000 11,26.000-2.000 10,21.000-8.000 4,19.000-8.000-1,19.000-10.000 0,19.000-9.000-2,5.000-5.000-10,-5.000 0.000-18,-7.000 0.000-18,-5.000 0.000-19,-12.000 1.000-10,-16.000 4.000-2,-15.000 3.000-1,-15.000 3.000-2,-11.000 3.000 2,-2.000 3.000 3,-3.000 3.000 6,-3.000 4.000 3</inkml:trace>
</inkml:ink>
</file>

<file path=ppt/ink/ink1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5"/>
    </inkml:context>
    <inkml:brush xml:id="br0">
      <inkml:brushProperty name="width" value="0.0391584001481533" units="cm"/>
      <inkml:brushProperty name="height" value="0.0391584001481533" units="cm"/>
      <inkml:brushProperty name="color" value="#f2395b"/>
      <inkml:brushProperty name="ignorePressure" value="0"/>
    </inkml:brush>
  </inkml:definitions>
  <inkml:trace contextRef="#ctx0" brushRef="#br0">58500.000 31350.000 561,'-22.000'-4.000'12,"56.000"-5.000"22,57.000-7.000 22,56.000-5.000 24,26.000-6.000 1,-3.000-3.000-19,-3.000-3.000-19,-2.000-2.000-19,-3.000-3.000-11,1.000 1.000 0,-1.000-1.000-2,1.000 1.000-1,-10.000 4.000-11,-19.000 9.000-17,-18.000 10.000-19,-19.000 10.000-19</inkml:trace>
</inkml:ink>
</file>

<file path=ppt/ink/ink1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5"/>
    </inkml:context>
    <inkml:brush xml:id="br0">
      <inkml:brushProperty name="width" value="0.0610384307801723" units="cm"/>
      <inkml:brushProperty name="height" value="0.0610384307801723" units="cm"/>
      <inkml:brushProperty name="color" value="#f2395b"/>
      <inkml:brushProperty name="ignorePressure" value="0"/>
    </inkml:brush>
  </inkml:definitions>
  <inkml:trace contextRef="#ctx0" brushRef="#br0">59700.000 29750.000 360,'-47.000'-69.000'0,"6.000"13.000"0,7.000 12.000 0,6.000 13.000 0,3.000 10.000 12,0.000 10.000 24,0.000 10.000 23,0.000 9.000 25,3.000 15.000 4,6.000 22.000-12,7.000 22.000-15,6.000 23.000-12,4.000 24.000-11,4.000 28.000-6,3.000 28.000-7,3.000 29.000-6,-1.000 18.000-4,-2.000 9.000-1,-3.000 10.000-1,-3.000 10.000 0,-2.000 2.000-8,0.000-3.000-12,0.000-3.000-13,0.000-2.000-13,1.000-11.000-9,4.000-15.000-4,3.000-15.000-4,3.000-16.000-4,1.000-24.000-4,1.000-31.000-4,-1.000-31.000-5,1.000-31.000-3</inkml:trace>
</inkml:ink>
</file>

<file path=ppt/ink/ink1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6"/>
    </inkml:context>
    <inkml:brush xml:id="br0">
      <inkml:brushProperty name="width" value="0.0510406568646431" units="cm"/>
      <inkml:brushProperty name="height" value="0.0510406568646431" units="cm"/>
      <inkml:brushProperty name="color" value="#f2395b"/>
      <inkml:brushProperty name="ignorePressure" value="0"/>
    </inkml:brush>
  </inkml:definitions>
  <inkml:trace contextRef="#ctx0" brushRef="#br0">62650.000 30450.000 431,'-77.000'57.000'125,"-3.000"17.000"-29,-3.000 15.000-29,-2.000 16.000-30,-5.000 5.000-16,-2.000-2.000-3,-3.000-3.000-4,-3.000-3.000-4,-1.000-7.000-1,4.000-9.000-1,3.000-10.000-1,3.000-8.000-1,9.000-9.000 0,16.000-6.000-1,15.000-6.000 1,17.000-6.000-1,19.000-7.000-1,26.000-6.000-2,24.000-6.000-2,26.000-6.000-2,18.000-10.000-1,13.000-12.000 1,12.000-13.000 0,13.000-12.000 1,1.000-5.000 1,-9.000 3.000 1,-10.000 3.000 1,-8.000 4.000 1,-9.000 2.000 0,-6.000 4.000 1,-6.000 3.000-1,-6.000 3.000 0,-9.000-2.000 3,-8.000-6.000 4,-10.000-6.000 4,-9.000-6.000 5,-9.000-9.000 0,-5.000-8.000-3,-7.000-10.000-4,-5.000-9.000-3,-6.000-9.000-4,-3.000-5.000-2,-3.000-7.000-3,-2.000-5.000-2,-5.000-4.000-5,-2.000 0.000-4,-3.000 0.000-6,-3.000 0.000-4,1.000 6.000-4,6.000 13.000 1,7.000 12.000 0,6.000 13.000-1,6.000 9.000-8,6.000 6.000-17,7.000 7.000-18,6.000 6.000-17</inkml:trace>
</inkml:ink>
</file>

<file path=ppt/ink/ink1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7"/>
    </inkml:context>
    <inkml:brush xml:id="br0">
      <inkml:brushProperty name="width" value="0.0538369342684746" units="cm"/>
      <inkml:brushProperty name="height" value="0.0538369342684746" units="cm"/>
      <inkml:brushProperty name="color" value="#f2395b"/>
      <inkml:brushProperty name="ignorePressure" value="0"/>
    </inkml:brush>
  </inkml:definitions>
  <inkml:trace contextRef="#ctx0" brushRef="#br0">63900.000 29550.000 408,'1.000'146.000'178,"4.000"-5.000"-41,3.000-7.000-40,3.000-5.000-40,-1.000 0.000-22,-2.000 10.000-6,-3.000 10.000-6,-3.000 9.000-4,-4.000-1.000-7,-3.000-8.000-7,-3.000-10.000-8,-2.000-9.000-7,-6.000-2.000-9,-6.000 6.000-8,-6.000 7.000-9,-6.000 6.000-10,-1.000-10.000-5,7.000-24.000-1,6.000-26.000-2,7.000-24.000-1</inkml:trace>
</inkml:ink>
</file>

<file path=ppt/ink/ink1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7"/>
    </inkml:context>
    <inkml:brush xml:id="br0">
      <inkml:brushProperty name="width" value="0.0358173362910748" units="cm"/>
      <inkml:brushProperty name="height" value="0.0358173362910748" units="cm"/>
      <inkml:brushProperty name="color" value="#f2395b"/>
      <inkml:brushProperty name="ignorePressure" value="0"/>
    </inkml:brush>
  </inkml:definitions>
  <inkml:trace contextRef="#ctx0" brushRef="#br0">63950.000 31150.000 614,'25.000'-91.000'3,"0.000"19.000"7,0.000 19.000 6,0.000 19.000 6,6.000 10.000 9,13.000 4.000 8,12.000 3.000 10,13.000 3.000 9,9.000 3.000-2,6.000 3.000-12,7.000 3.000-12,6.000 4.000-13,-2.000 1.000-12,-9.000 0.000-15,-10.000 0.000-14,-8.000 0.000-14</inkml:trace>
</inkml:ink>
</file>

<file path=ppt/ink/ink1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8"/>
    </inkml:context>
    <inkml:brush xml:id="br0">
      <inkml:brushProperty name="width" value="0.0665071904659271" units="cm"/>
      <inkml:brushProperty name="height" value="0.0665071904659271" units="cm"/>
      <inkml:brushProperty name="color" value="#f2395b"/>
      <inkml:brushProperty name="ignorePressure" value="0"/>
    </inkml:brush>
  </inkml:definitions>
  <inkml:trace contextRef="#ctx0" brushRef="#br0">65050.000 29150.000 330,'0.000'-60.000'43,"0.000"32.000"12,0.000 31.000 10,0.000 32.000 12,0.000 22.000-1,0.000 17.000-10,0.000 15.000-11,0.000 16.000-11,0.000 16.000-7,0.000 20.000-3,0.000 18.000-3,0.000 20.000-2,-2.000 17.000-6,-3.000 20.000-5,-3.000 18.000-7,-2.000 20.000-6,-6.000 10.000-5,-6.000 3.000-6,-6.000 3.000-6,-6.000 4.000-5,-1.000-4.000-2,7.000-9.000 1,6.000-10.000 2,7.000-8.000 0,5.000-20.000-3,7.000-28.000-10,6.000-28.000-10,7.000-27.000-10,2.000-25.000-7,1.000-18.000-8,-1.000-19.000-6,1.000-18.000-7</inkml:trace>
</inkml:ink>
</file>

<file path=ppt/ink/ink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47"/>
    </inkml:context>
    <inkml:brush xml:id="br0">
      <inkml:brushProperty name="width" value="0.0356199480593204" units="cm"/>
      <inkml:brushProperty name="height" value="0.0356199480593204" units="cm"/>
      <inkml:brushProperty name="color" value="#f2395b"/>
      <inkml:brushProperty name="ignorePressure" value="0"/>
    </inkml:brush>
  </inkml:definitions>
  <inkml:trace contextRef="#ctx0" brushRef="#br0">77700.000 3550.000 617,'3.000'-68.000'57,"6.000"17.000"-2,7.000 15.000-2,6.000 16.000-2,7.000 7.000-5,10.000 1.000-7,10.000-1.000-7,9.000 1.000-8,2.000 1.000-8,-2.000 3.000-7,-3.000 3.000-8,-3.000 4.000-8,-2.000 1.000-8,0.000 0.000-8,0.000 0.000-7,0.000 0.000-9</inkml:trace>
</inkml:ink>
</file>

<file path=ppt/ink/ink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4"/>
    </inkml:context>
    <inkml:brush xml:id="br0">
      <inkml:brushProperty name="width" value="0.0378970205783844" units="cm"/>
      <inkml:brushProperty name="height" value="0.0378970205783844" units="cm"/>
      <inkml:brushProperty name="color" value="#00bff3"/>
      <inkml:brushProperty name="ignorePressure" value="0"/>
    </inkml:brush>
  </inkml:definitions>
  <inkml:trace contextRef="#ctx0" brushRef="#br0">74450.000 14950.000 580,'-22.000'-49.000'4,"6.000"4.000"10,7.000 3.000 8,6.000 3.000 8,10.000 6.000 11,17.000 9.000 10,15.000 10.000 11,16.000 10.000 11,5.000 10.000-7,-2.000 13.000-25,-3.000 12.000-26,-3.000 13.000-24,-4.000 6.000-20,-3.000 0.000-14,-3.000 0.000-15,-2.000 0.000-14</inkml:trace>
</inkml:ink>
</file>

<file path=ppt/ink/ink1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4:58"/>
    </inkml:context>
    <inkml:brush xml:id="br0">
      <inkml:brushProperty name="width" value="0.0526235997676849" units="cm"/>
      <inkml:brushProperty name="height" value="0.0526235997676849" units="cm"/>
      <inkml:brushProperty name="color" value="#f2395b"/>
      <inkml:brushProperty name="ignorePressure" value="0"/>
    </inkml:brush>
  </inkml:definitions>
  <inkml:trace contextRef="#ctx0" brushRef="#br0">65950.000 30900.000 418,'67.000'-90.000'0,"-16.000"23.000"0,-15.000 22.000 0,-15.000 22.000 0,4.000 7.000 9,25.000-6.000 19,25.000-6.000 19,25.000-6.000 19,6.000 2.000 4,-12.000 14.000-13,-13.000 11.000-12,-12.000 14.000-11,-13.000 14.000-9,-12.000 20.000-6,-13.000 18.000-5,-12.000 20.000-6,-16.000 10.000-5,-19.000 3.000-6,-18.000 3.000-5,-19.000 4.000-5,-12.000-3.000-4,-2.000-5.000 1,-3.000-7.000 0,-3.000-5.000-1,2.000-9.000 1,10.000-9.000 2,10.000-10.000 2,9.000-8.000 1,20.000-8.000 6,31.000-2.000 10,32.000-3.000 10,31.000-3.000 10,15.000-6.000 5,1.000-5.000 0,-1.000-7.000-1,1.000-5.000-1,-4.000-4.000-1,-6.000 0.000-5,-6.000 0.000-2,-6.000 0.000-4,-10.000 6.000-3,-12.000 13.000-1,-13.000 12.000-1,-12.000 13.000-2,-19.000 15.000-2,-25.000 19.000-3,-25.000 19.000-3,-25.000 19.000-2,-22.000 13.000-5,-19.000 10.000-10,-18.000 10.000-8,-19.000 9.000-10,-10.000 1.000-4,1.000-6.000 0,-1.000-6.000 0,1.000-6.000 0,12.000-15.000-5,25.000-21.000-9,25.000-22.000-9,25.000-22.000-9</inkml:trace>
</inkml:ink>
</file>

<file path=ppt/ink/ink1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37"/>
    </inkml:context>
    <inkml:brush xml:id="br0">
      <inkml:brushProperty name="width" value="0.0456982851028442" units="cm"/>
      <inkml:brushProperty name="height" value="0.0456982851028442" units="cm"/>
      <inkml:brushProperty name="color" value="#00bff3"/>
      <inkml:brushProperty name="ignorePressure" value="0"/>
    </inkml:brush>
  </inkml:definitions>
  <inkml:trace contextRef="#ctx0" brushRef="#br0">19050.000 37150.000 481,'148.000'-85.000'140,"-3.000"32.000"-24,-3.000 31.000-23,-2.000 32.000-23,-12.000 16.000-20,-19.000 4.000-17,-18.000 3.000-16,-19.000 3.000-18,-18.000 3.000-12,-15.000 3.000-12,-15.000 3.000-11,-16.000 4.000-10,-15.000 5.000-6,-11.000 10.000 0,-14.000 10.000 0,-11.000 9.000 0,-11.000-1.000 1,-5.000-8.000 6,-7.000-10.000 4,-5.000-9.000 4,0.000-9.000 5,10.000-5.000 6,10.000-7.000 5,9.000-5.000 6</inkml:trace>
</inkml:ink>
</file>

<file path=ppt/ink/ink1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38"/>
    </inkml:context>
    <inkml:brush xml:id="br0">
      <inkml:brushProperty name="width" value="0.0566539764404297" units="cm"/>
      <inkml:brushProperty name="height" value="0.0566539764404297" units="cm"/>
      <inkml:brushProperty name="color" value="#00bff3"/>
      <inkml:brushProperty name="ignorePressure" value="0"/>
    </inkml:brush>
  </inkml:definitions>
  <inkml:trace contextRef="#ctx0" brushRef="#br0">19750.000 37600.000 388,'-27.000'-24.000'10,"-3.000"4.000"-1,-3.000 3.000 0,-2.000 3.000-2,-1.000 3.000 3,3.000 3.000 7,3.000 3.000 6,4.000 4.000 8,1.000 2.000 6,0.000 4.000 7,0.000 3.000 7,0.000 3.000 5,3.000 9.000 1,6.000 16.000-7,7.000 15.000-6,6.000 17.000-7,1.000 21.000-6,-3.000 28.000-4,-3.000 28.000-6,-2.000 29.000-5,-1.000 21.000-4,3.000 16.000-4,3.000 15.000-4,4.000 17.000-4,2.000 3.000-6,4.000-5.000-9,3.000-7.000-10,3.000-5.000-9,3.000-19.000-7,3.000-27.000-8,3.000-28.000-6,4.000-28.000-8,-1.000-24.000 1,-3.000-19.000 6,-3.000-18.000 7,-2.000-19.000 7</inkml:trace>
</inkml:ink>
</file>

<file path=ppt/ink/ink1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38"/>
    </inkml:context>
    <inkml:brush xml:id="br0">
      <inkml:brushProperty name="width" value="0.0479100570082664" units="cm"/>
      <inkml:brushProperty name="height" value="0.0479100570082664" units="cm"/>
      <inkml:brushProperty name="color" value="#00bff3"/>
      <inkml:brushProperty name="ignorePressure" value="0"/>
    </inkml:brush>
  </inkml:definitions>
  <inkml:trace contextRef="#ctx0" brushRef="#br0">19500.000 39150.000 459,'0.000'-69.000'3,"0.000"13.000"8,0.000 12.000 7,0.000 13.000 8,-5.000 9.000 8,-9.000 6.000 10,-10.000 7.000 10,-8.000 6.000 9,-11.000 15.000 0,-8.000 26.000-11,-10.000 24.000-12,-9.000 26.000-10,-7.000 18.000-8,-3.000 13.000-4,-3.000 12.000-3,-2.000 13.000-5,-3.000 1.000-2,1.000-9.000-2,-1.000-10.000-3,1.000-8.000-2,5.000-12.000 0,14.000-12.000 0,11.000-13.000 3,14.000-12.000 1,16.000-19.000-1,22.000-25.000-1,22.000-25.000-1,23.000-25.000-3,19.000-24.000-3,19.000-21.000-5,19.000-22.000-5,19.000-22.000-6,9.000-11.000-4,0.000 0.000-7,0.000 0.000-4,0.000 0.000-6,-5.000 3.000-4,-9.000 6.000-2,-10.000 7.000-3,-8.000 6.000-2,-15.000 12.000 1,-19.000 19.000 5,-18.000 19.000 4,-19.000 19.000 5</inkml:trace>
</inkml:ink>
</file>

<file path=ppt/ink/ink1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38"/>
    </inkml:context>
    <inkml:brush xml:id="br0">
      <inkml:brushProperty name="width" value="0.0551072359085083" units="cm"/>
      <inkml:brushProperty name="height" value="0.0551072359085083" units="cm"/>
      <inkml:brushProperty name="color" value="#00bff3"/>
      <inkml:brushProperty name="ignorePressure" value="0"/>
    </inkml:brush>
  </inkml:definitions>
  <inkml:trace contextRef="#ctx0" brushRef="#br0">18250.000 38900.000 399,'-111.000'23.000'0,"28.000"-3.000"0,28.000-3.000 0,29.000-2.000 0,8.000-5.000 4,-8.000-2.000 7,-10.000-3.000 8,-9.000-3.000 8,5.000-7.000 10,23.000-9.000 13,22.000-10.000 12,22.000-8.000 13,23.000-9.000 0,25.000-6.000-10,25.000-6.000-10,25.000-6.000-12,17.000-2.000-9,9.000 3.000-10,10.000 3.000-9,10.000 4.000-11,2.000 4.000-6,-3.000 6.000-6,-3.000 7.000-6,-2.000 6.000-5,-8.000 4.000-9,-8.000 4.000-13,-10.000 3.000-13,-9.000 3.000-13,-18.000 1.000-5,-24.000 1.000 2,-26.000-1.000 3,-24.000 1.000 3</inkml:trace>
</inkml:ink>
</file>

<file path=ppt/ink/ink1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39"/>
    </inkml:context>
    <inkml:brush xml:id="br0">
      <inkml:brushProperty name="width" value="0.0637857839465141" units="cm"/>
      <inkml:brushProperty name="height" value="0.0637857839465141" units="cm"/>
      <inkml:brushProperty name="color" value="#00bff3"/>
      <inkml:brushProperty name="ignorePressure" value="0"/>
    </inkml:brush>
  </inkml:definitions>
  <inkml:trace contextRef="#ctx0" brushRef="#br0">20950.000 36750.000 344,'3.000'-50.000'0,"6.000"0.000"0,7.000 0.000 0,6.000 0.000 0,4.000 0.000 7,4.000 0.000 14,3.000 0.000 14,3.000 0.000 13,-4.000 17.000 5,-8.000 34.000-4,-10.000 35.000-4,-9.000 35.000-5,-18.000 25.000-5,-24.000 20.000-7,-26.000 18.000-7,-24.000 20.000-7,-10.000 3.000-4,6.000-8.000-2,7.000-10.000 0,6.000-9.000-2,9.000-13.000-4,13.000-16.000-4,12.000-15.000-5,13.000-15.000-5,15.000-20.000-6,19.000-21.000-8,19.000-22.000-7,19.000-22.000-7,16.000-19.000 0,17.000-16.000 6,15.000-15.000 7,16.000-15.000 6,4.000-3.000 6,-6.000 14.000 4,-6.000 11.000 4,-6.000 14.000 4,-10.000 10.000 4,-12.000 9.000 3,-13.000 10.000 6,-12.000 10.000 3,-12.000 11.000 4,-8.000 17.000 6,-10.000 15.000 5,-9.000 16.000 4,-15.000 13.000 2,-18.000 14.000-4,-19.000 11.000-3,-18.000 14.000-3,-12.000 5.000-4,-3.000 1.000-4,-3.000-1.000-5,-2.000 1.000-3,0.000-3.000-5,7.000-2.000-3,6.000-3.000-3,7.000-3.000-4,5.000-10.000-3,7.000-16.000-5,6.000-15.000-3,7.000-15.000-4,7.000-23.000-5,9.000-28.000-6,10.000-28.000-6,10.000-27.000-6,11.000-20.000 1,17.000-9.000 7,15.000-10.000 8,16.000-8.000 7,5.000-3.000 7,-2.000 7.000 7,-3.000 6.000 8,-3.000 7.000 6,-4.000 10.000 7,-3.000 16.000 7,-3.000 15.000 8,-2.000 17.000 7,-11.000 19.000 2,-15.000 26.000-2,-15.000 24.000-3,-16.000 26.000-2,-12.000 19.000-6,-5.000 17.000-8,-7.000 15.000-8,-5.000 16.000-8,-3.000 1.000-4,4.000-12.000 0,3.000-13.000 1,3.000-12.000 1,6.000-13.000-3,9.000-12.000-5,10.000-13.000-5,10.000-12.000-6,18.000-16.000-2,28.000-19.000 2,28.000-18.000 1,29.000-19.000 1,10.000-12.000 3,-6.000-2.000 5,-6.000-3.000 4,-6.000-3.000 5,-9.000 1.000 4,-8.000 6.000 2,-10.000 7.000 3,-9.000 6.000 2,-13.000 10.000 2,-16.000 17.000 1,-15.000 15.000 2,-15.000 16.000 1,-15.000 13.000-1,-12.000 14.000-2,-13.000 11.000-2,-12.000 14.000-3,-10.000 3.000-1,-6.000-2.000-1,-6.000-3.000-1,-6.000-3.000 0,-1.000-4.000 0,7.000-3.000 2,6.000-3.000 2,7.000-2.000 1,7.000-6.000 2,9.000-6.000-1,10.000-6.000-1,10.000-6.000-1,16.000-10.000 1,26.000-12.000-1,24.000-13.000 1,26.000-12.000-1,16.000-13.000-1,10.000-12.000-6,10.000-13.000-5,9.000-12.000-5,1.000-4.000-3,-6.000 7.000-1,-6.000 6.000-2,-6.000 7.000-2,-10.000 10.000 6,-12.000 16.000 10,-13.000 15.000 12,-12.000 17.000 11,-18.000 16.000 6,-21.000 19.000-1,-22.000 19.000 1,-22.000 19.000-1,-16.000 10.000 0,-9.000 4.000-3,-10.000 3.000-3,-8.000 3.000-1,-12.000 12.000-3,-12.000 22.000-2,-13.000 22.000-2,-12.000 23.000-2,-15.000 13.000-2,-15.000 6.000-1,-15.000 7.000-3,-16.000 6.000-1,-2.000-8.000-1,13.000-22.000 0,12.000-22.000 1,13.000-21.000 2,15.000-26.000-10,19.000-28.000-16,19.000-28.000-17,19.000-27.000-18,15.000-25.000-13,13.000-18.000-8,12.000-19.000-10,13.000-18.000-9</inkml:trace>
</inkml:ink>
</file>

<file path=ppt/ink/ink1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0"/>
    </inkml:context>
    <inkml:brush xml:id="br0">
      <inkml:brushProperty name="width" value="0.0467864163219929" units="cm"/>
      <inkml:brushProperty name="height" value="0.0467864163219929" units="cm"/>
      <inkml:brushProperty name="color" value="#00bff3"/>
      <inkml:brushProperty name="ignorePressure" value="0"/>
    </inkml:brush>
  </inkml:definitions>
  <inkml:trace contextRef="#ctx0" brushRef="#br0">19900.000 39900.000 470,'96.000'54.000'116,"-5.000"10.000"-15,-7.000 10.000-16,-5.000 9.000-15,3.000 15.000-15,17.000 22.000-11,15.000 22.000-13,16.000 23.000-11,4.000 5.000-12,-6.000-9.000-12,-6.000-10.000-11,-6.000-8.000-12,-13.000-20.000-14,-19.000-28.000-20,-18.000-28.000-18,-19.000-27.000-18</inkml:trace>
</inkml:ink>
</file>

<file path=ppt/ink/ink1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0"/>
    </inkml:context>
    <inkml:brush xml:id="br0">
      <inkml:brushProperty name="width" value="0.058291919529438" units="cm"/>
      <inkml:brushProperty name="height" value="0.058291919529438" units="cm"/>
      <inkml:brushProperty name="color" value="#00bff3"/>
      <inkml:brushProperty name="ignorePressure" value="0"/>
    </inkml:brush>
  </inkml:definitions>
  <inkml:trace contextRef="#ctx0" brushRef="#br0">22750.000 37800.000 377,'-15.000'-22.000'7,"23.000"6.000"15,22.000 7.000 15,22.000 6.000 15,16.000 3.000 6,14.000 0.000-1,11.000 0.000-1,14.000 0.000 0,2.000 1.000-7,-6.000 4.000-9,-6.000 3.000-11,-6.000 3.000-10,-12.000 6.000-9,-15.000 9.000-8,-15.000 10.000-7,-16.000 10.000-9,-15.000 10.000-6,-11.000 13.000-5,-14.000 12.000-4,-11.000 13.000-5,-17.000 10.000 0,-18.000 10.000 3,-19.000 10.000 4,-18.000 9.000 4,-6.000-1.000 5,10.000-8.000 6,10.000-10.000 6,9.000-9.000 7,7.000-10.000 5,7.000-9.000 5,6.000-10.000 5,7.000-8.000 5,7.000-8.000 4,9.000-2.000 3,10.000-3.000 2,10.000-3.000 2,5.000-2.000 1,4.000 0.000-3,3.000 0.000-1,3.000 0.000-2,3.000 4.000-1,3.000 10.000-1,3.000 10.000 0,4.000 9.000 0,5.000-15.000-8,10.000-36.000-18,10.000-39.000-18,9.000-36.000-16,4.000-36.000-12,1.000-30.000-5,-1.000-32.000-7,1.000-30.000-5,1.000-23.000-1,3.000-12.000 7,3.000-13.000 7,4.000-12.000 6,-4.000 13.000 5,-9.000 42.000 3,-10.000 40.000 5,-8.000 41.000 3</inkml:trace>
</inkml:ink>
</file>

<file path=ppt/ink/ink1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1"/>
    </inkml:context>
    <inkml:brush xml:id="br0">
      <inkml:brushProperty name="width" value="0.0624124258756638" units="cm"/>
      <inkml:brushProperty name="height" value="0.0624124258756638" units="cm"/>
      <inkml:brushProperty name="color" value="#00bff3"/>
      <inkml:brushProperty name="ignorePressure" value="0"/>
    </inkml:brush>
  </inkml:definitions>
  <inkml:trace contextRef="#ctx0" brushRef="#br0">24450.000 37200.000 352,'25.000'-52.000'4,"0.000"-3.000"7,0.000-3.000 7,0.000-2.000 8,1.000 2.000 5,4.000 9.000 3,3.000 10.000 3,3.000 10.000 2,3.000 7.000 0,3.000 6.000-5,3.000 7.000-4,4.000 6.000-4,1.000 4.000-5,0.000 4.000-4,0.000 3.000-4,0.000 3.000-4,-4.000 9.000-5,-5.000 16.000-2,-7.000 15.000-5,-5.000 17.000-3,-12.000 13.000-1,-16.000 13.000-1,-15.000 12.000 1,-15.000 13.000-1,-15.000 6.000-1,-12.000 0.000-5,-13.000 0.000-3,-12.000 0.000-4,-5.000-7.000-1,3.000-11.000 2,3.000-14.000 2,4.000-11.000 3,2.000-11.000 3,4.000-5.000 6,3.000-7.000 6,3.000-5.000 5,6.000-8.000 10,9.000-5.000 13,10.000-7.000 14,10.000-5.000 13,8.000 3.000 3,10.000 17.000-9,10.000 15.000-8,9.000 16.000-9,1.000 13.000-6,-6.000 14.000-4,-6.000 11.000-4,-6.000 14.000-3,-6.000 2.000-3,-2.000-6.000-2,-3.000-6.000-2,-3.000-6.000-2,-1.000-10.000-3,4.000-12.000-2,3.000-13.000-4,3.000-12.000-4,20.000-40.000-10,38.000-65.000-18,37.000-65.000-19,38.000-66.000-18,10.000-27.000-5,-15.000 13.000 11,-15.000 12.000 9,-16.000 13.000 10,-8.000 6.000 9,0.000 0.000 7,0.000 0.000 7,0.000 0.000 8,-2.000 12.000 9,-3.000 26.000 10,-3.000 24.000 10,-2.000 26.000 11,-6.000 19.000 5,-6.000 17.000 3,-6.000 15.000 0,-6.000 16.000 2,-7.000 16.000 2,-6.000 20.000 1,-6.000 18.000 2,-6.000 20.000 2,-4.000 11.000-2,1.000 7.000-5,-1.000 6.000-4,1.000 7.000-5,-7.000 5.000-4,-12.000 7.000-2,-13.000 6.000-3,-12.000 7.000-2,-10.000 0.000-3,-6.000-2.000-4,-6.000-3.000-5,-6.000-3.000-3,-6.000-10.000-7,-2.000-16.000-7,-3.000-15.000-9,-3.000-15.000-7,1.000-15.000-7,6.000-12.000-6,7.000-13.000-5,6.000-12.000-5,4.000-19.000-2,4.000-25.000 2,3.000-25.000 2,3.000-25.000 3,7.000-19.000 4,14.000-12.000 4,11.000-13.000 4,14.000-12.000 5,10.000-2.000 5,9.000 9.000 8,10.000 10.000 8,10.000 10.000 7,2.000 11.000 7,-3.000 17.000 7,-3.000 15.000 6,-2.000 16.000 7,-5.000 12.000 2,-2.000 9.000-2,-3.000 10.000-3,-3.000 10.000-3,-4.000 11.000 4,-3.000 17.000 7,-3.000 15.000 9,-2.000 16.000 8,-6.000 13.000 4,-6.000 14.000-3,-6.000 11.000-1,-6.000 14.000-2,-13.000 8.000-4,-19.000 7.000-6,-18.000 6.000-5,-19.000 7.000-6,-13.000 2.000-6,-6.000 1.000-6,-6.000-1.000-6,-6.000 1.000-6,-6.000-6.000-4,-2.000-8.000-2,-3.000-10.000-1,-3.000-9.000-1,2.000-15.000-8,10.000-18.000-14,10.000-19.000-14,9.000-18.000-14,9.000-15.000-6,9.000-9.000 1,10.000-10.000 1,10.000-8.000 2</inkml:trace>
</inkml:ink>
</file>

<file path=ppt/ink/ink1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1"/>
    </inkml:context>
    <inkml:brush xml:id="br0">
      <inkml:brushProperty name="width" value="0.0435406789183617" units="cm"/>
      <inkml:brushProperty name="height" value="0.0435406789183617" units="cm"/>
      <inkml:brushProperty name="color" value="#00bff3"/>
      <inkml:brushProperty name="ignorePressure" value="0"/>
    </inkml:brush>
  </inkml:definitions>
  <inkml:trace contextRef="#ctx0" brushRef="#br0">23800.000 40500.000 505,'53.000'26.000'1,"6.000"4.000"4,7.000 3.000 3,6.000 3.000 4,-2.000-1.000 4,-9.000-2.000 6,-10.000-3.000 5,-8.000-3.000 7,-1.000 1.000 4,9.000 6.000 5,10.000 7.000 5,10.000 6.000 3,8.000 4.000 1,10.000 4.000-7,10.000 3.000-6,9.000 3.000-5,1.000 3.000-15,-6.000 3.000-22,-6.000 3.000-24,-6.000 4.000-23,-12.000-4.000-15,-15.000-9.000-4,-15.000-10.000-6,-16.000-8.000-5</inkml:trace>
</inkml:ink>
</file>

<file path=ppt/ink/ink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4"/>
    </inkml:context>
    <inkml:brush xml:id="br0">
      <inkml:brushProperty name="width" value="0.0405940748751163" units="cm"/>
      <inkml:brushProperty name="height" value="0.0405940748751163" units="cm"/>
      <inkml:brushProperty name="color" value="#00bff3"/>
      <inkml:brushProperty name="ignorePressure" value="0"/>
    </inkml:brush>
  </inkml:definitions>
  <inkml:trace contextRef="#ctx0" brushRef="#br0">75050.000 15250.000 541,'6.000'-47.000'56,"13.000"6.000"4,12.000 7.000 5,13.000 6.000 4,10.000 6.000-3,10.000 6.000-13,10.000 7.000-14,9.000 6.000-12,2.000 3.000-11,-2.000 0.000-9,-3.000 0.000-8,-3.000 0.000-10,-6.000 0.000-7,-5.000 0.000-6,-7.000 0.000-5,-5.000 0.000-6</inkml:trace>
</inkml:ink>
</file>

<file path=ppt/ink/ink1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1"/>
    </inkml:context>
    <inkml:brush xml:id="br0">
      <inkml:brushProperty name="width" value="0.0493123754858971" units="cm"/>
      <inkml:brushProperty name="height" value="0.0493123754858971" units="cm"/>
      <inkml:brushProperty name="color" value="#00bff3"/>
      <inkml:brushProperty name="ignorePressure" value="0"/>
    </inkml:brush>
  </inkml:definitions>
  <inkml:trace contextRef="#ctx0" brushRef="#br0">27550.000 39750.000 446,'9.000'-46.000'13,"19.000"10.000"28,19.000 10.000 27,19.000 9.000 28,7.000 7.000 4,-3.000 7.000-18,-3.000 6.000-18,-2.000 7.000-18,-6.000 7.000-16,-6.000 9.000-17,-6.000 10.000-14,-6.000 10.000-17,-9.000 4.000-12,-8.000 0.000-11,-10.000 0.000-11,-9.000 0.000-9,-7.000-4.000-6,-3.000-5.000 1,-3.000-7.000 0,-2.000-5.000 1</inkml:trace>
</inkml:ink>
</file>

<file path=ppt/ink/ink1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2"/>
    </inkml:context>
    <inkml:brush xml:id="br0">
      <inkml:brushProperty name="width" value="0.0512840002775192" units="cm"/>
      <inkml:brushProperty name="height" value="0.0512840002775192" units="cm"/>
      <inkml:brushProperty name="color" value="#00bff3"/>
      <inkml:brushProperty name="ignorePressure" value="0"/>
    </inkml:brush>
  </inkml:definitions>
  <inkml:trace contextRef="#ctx0" brushRef="#br0">27650.000 40550.000 428,'-19.000'21.000'13,"13.000"-5.000"26,12.000-7.000 25,13.000-5.000 26,10.000-1.000 5,10.000 6.000-14,10.000 7.000-15,9.000 6.000-13,4.000 3.000-15,1.000 0.000-15,-1.000 0.000-14,1.000 0.000-13</inkml:trace>
</inkml:ink>
</file>

<file path=ppt/ink/ink1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6"/>
    </inkml:context>
    <inkml:brush xml:id="br0">
      <inkml:brushProperty name="width" value="0.0499191842973232" units="cm"/>
      <inkml:brushProperty name="height" value="0.0499191842973232" units="cm"/>
      <inkml:brushProperty name="color" value="#00bff3"/>
      <inkml:brushProperty name="ignorePressure" value="0"/>
    </inkml:brush>
  </inkml:definitions>
  <inkml:trace contextRef="#ctx0" brushRef="#br0">38850.000 39050.000 440,'-4.000'-43.000'8,"-5.000"17.000"14,-7.000 15.000 14,-5.000 16.000 15,-6.000 12.000 3,-3.000 9.000-10,-3.000 10.000-11,-2.000 10.000-9,-8.000 10.000-7,-8.000 13.000-2,-10.000 12.000-3,-9.000 13.000-3,-9.000 9.000-1,-5.000 6.000 0,-7.000 7.000 1,-5.000 6.000-1,-3.000-4.000 0,4.000-11.000-3,3.000-14.000-2,3.000-11.000-2,6.000-9.000-2,9.000-3.000 0,10.000-3.000-1,10.000-2.000 0,19.000-11.000 1,32.000-15.000 3,31.000-15.000 2,32.000-16.000 4,19.000-12.000 0,10.000-5.000-1,10.000-7.000 0,9.000-5.000-2,4.000-3.000 0,1.000 4.000-1,-1.000 3.000-1,1.000 3.000-1,-4.000 4.000 0,-6.000 7.000 0,-6.000 6.000 0,-6.000 7.000-1,-9.000 0.000 1,-8.000-2.000 0,-10.000-3.000 1,-9.000-3.000 0,-10.000-10.000 3,-9.000-16.000 5,-10.000-15.000 5,-8.000-15.000 4,-9.000-11.000 2,-6.000-2.000-5,-6.000-3.000-4,-6.000-3.000-3,-6.000-2.000-6,-2.000 0.000-5,-3.000 0.000-6,-3.000 0.000-6,-1.000-2.000-5,4.000-3.000-4,3.000-3.000-5,3.000-2.000-5,3.000 0.000-2,3.000 7.000-2,3.000 6.000-1,4.000 7.000-1,7.000 0.000-2,13.000-2.000-4,12.000-3.000-1,13.000-3.000-4,2.000 4.000 2,-5.000 13.000 7,-7.000 12.000 6,-5.000 13.000 6</inkml:trace>
</inkml:ink>
</file>

<file path=ppt/ink/ink1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6"/>
    </inkml:context>
    <inkml:brush xml:id="br0">
      <inkml:brushProperty name="width" value="0.0498840846121311" units="cm"/>
      <inkml:brushProperty name="height" value="0.0498840846121311" units="cm"/>
      <inkml:brushProperty name="color" value="#00bff3"/>
      <inkml:brushProperty name="ignorePressure" value="0"/>
    </inkml:brush>
  </inkml:definitions>
  <inkml:trace contextRef="#ctx0" brushRef="#br0">40050.000 37800.000 441,'21.000'-18.000'9,"-5.000"17.000"21,-7.000 15.000 19,-5.000 16.000 20,-4.000 13.000 4,0.000 14.000-11,0.000 11.000-10,0.000 14.000-12,0.000 8.000-7,0.000 7.000-4,0.000 6.000-3,0.000 7.000-3,0.000 7.000-4,0.000 9.000-4,0.000 10.000-3,0.000 10.000-5,-2.000 5.000-1,-3.000 4.000-3,-3.000 3.000-1,-2.000 3.000-3,-5.000-2.000-4,-2.000-6.000-8,-3.000-6.000-8,-3.000-6.000-8,-1.000-13.000-7,4.000-19.000-7,3.000-18.000-5,3.000-19.000-7</inkml:trace>
</inkml:ink>
</file>

<file path=ppt/ink/ink1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7"/>
    </inkml:context>
    <inkml:brush xml:id="br0">
      <inkml:brushProperty name="width" value="0.0389787182211876" units="cm"/>
      <inkml:brushProperty name="height" value="0.0389787182211876" units="cm"/>
      <inkml:brushProperty name="color" value="#00bff3"/>
      <inkml:brushProperty name="ignorePressure" value="0"/>
    </inkml:brush>
  </inkml:definitions>
  <inkml:trace contextRef="#ctx0" brushRef="#br0">39950.000 39850.000 564,'50.000'-138.000'63,"0.000"26.000"-6,0.000 24.000-5,0.000 26.000-6,1.000 16.000-5,4.000 10.000-3,3.000 10.000-3,3.000 9.000-4,3.000 4.000-5,3.000 1.000-5,3.000-1.000-7,4.000 1.000-5,-3.000 2.000-7,-5.000 7.000-5,-7.000 6.000-7,-5.000 7.000-7,-6.000 2.000-13,-3.000 1.000-20,-3.000-1.000-20,-2.000 1.000-20</inkml:trace>
</inkml:ink>
</file>

<file path=ppt/ink/ink1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7"/>
    </inkml:context>
    <inkml:brush xml:id="br0">
      <inkml:brushProperty name="width" value="0.0582733638584614" units="cm"/>
      <inkml:brushProperty name="height" value="0.0582733638584614" units="cm"/>
      <inkml:brushProperty name="color" value="#00bff3"/>
      <inkml:brushProperty name="ignorePressure" value="0"/>
    </inkml:brush>
  </inkml:definitions>
  <inkml:trace contextRef="#ctx0" brushRef="#br0">41350.000 37550.000 377,'0.000'-49.000'1,"0.000"4.000"2,0.000 3.000 3,0.000 3.000 1,0.000 3.000 5,0.000 3.000 6,0.000 3.000 6,0.000 4.000 7,0.000 19.000 9,0.000 39.000 12,0.000 36.000 14,0.000 39.000 13,0.000 27.000-1,0.000 19.000-15,0.000 19.000-14,0.000 19.000-15,-4.000 21.000-9,-5.000 26.000-8,-7.000 24.000-5,-5.000 26.000-6,-4.000 22.000-9,0.000 23.000-7,0.000 22.000-10,0.000 22.000-8,1.000 8.000-7,4.000-2.000-6,3.000-3.000-6,3.000-3.000-6,3.000-24.000-1,3.000-44.000 2,3.000-43.000 3,4.000-44.000 2,-1.000-41.000 3,-3.000-37.000 2,-3.000-38.000 1,-2.000-37.000 3</inkml:trace>
</inkml:ink>
</file>

<file path=ppt/ink/ink1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8"/>
    </inkml:context>
    <inkml:brush xml:id="br0">
      <inkml:brushProperty name="width" value="0.0454069450497627" units="cm"/>
      <inkml:brushProperty name="height" value="0.0454069450497627" units="cm"/>
      <inkml:brushProperty name="color" value="#00bff3"/>
      <inkml:brushProperty name="ignorePressure" value="0"/>
    </inkml:brush>
  </inkml:definitions>
  <inkml:trace contextRef="#ctx0" brushRef="#br0">42350.000 39100.000 484,'3.000'-71.000'0,"6.000"10.000"0,7.000 10.000 0,6.000 9.000 0,10.000 7.000 7,17.000 7.000 14,15.000 6.000 15,16.000 7.000 13,1.000 13.000 4,-12.000 22.000-8,-13.000 22.000-8,-12.000 23.000-7,-13.000 14.000-7,-12.000 10.000-7,-13.000 10.000-6,-12.000 9.000-7,-15.000 4.000-4,-15.000 1.000-3,-15.000-1.000-2,-16.000 1.000-3,-8.000-6.000-1,0.000-8.000 0,0.000-10.000 1,0.000-9.000 0,6.000-12.000 0,13.000-11.000-2,12.000-14.000 0,13.000-11.000-2,15.000-15.000 3,19.000-16.000 8,19.000-15.000 8,19.000-15.000 8,12.000-7.000 2,6.000 3.000-1,7.000 3.000-1,6.000 4.000-3,3.000 4.000 1,0.000 6.000 2,0.000 7.000 3,0.000 6.000 2,-7.000 9.000 0,-11.000 13.000-1,-14.000 12.000-2,-11.000 13.000-1,-9.000 9.000-1,-3.000 6.000-2,-3.000 7.000-1,-2.000 6.000-2,-9.000 6.000-1,-12.000 6.000-1,-13.000 7.000-1,-12.000 6.000-1,-12.000 1.000 0,-8.000-3.000 0,-10.000-3.000 1,-9.000-2.000 0,-5.000-6.000-9,0.000-6.000-16,0.000-6.000-18,0.000-6.000-17,4.000-9.000-8,10.000-8.000 3,10.000-10.000 0,9.000-9.000 2,4.000-9.000 4,1.000-5.000 5,-1.000-7.000 6,1.000-5.000 5</inkml:trace>
</inkml:ink>
</file>

<file path=ppt/ink/ink1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8"/>
    </inkml:context>
    <inkml:brush xml:id="br0">
      <inkml:brushProperty name="width" value="0.043046236038208" units="cm"/>
      <inkml:brushProperty name="height" value="0.043046236038208" units="cm"/>
      <inkml:brushProperty name="color" value="#00bff3"/>
      <inkml:brushProperty name="ignorePressure" value="0"/>
    </inkml:brush>
  </inkml:definitions>
  <inkml:trace contextRef="#ctx0" brushRef="#br0">44100.000 39700.000 511,'192.000'-46.000'147,"-16.000"10.000"-32,-15.000 10.000-32,-15.000 9.000-32,-7.000 4.000-20,3.000 1.000-5,3.000-1.000-8,4.000 1.000-6,-4.000 1.000-6,-9.000 3.000-7,-10.000 3.000-7,-8.000 4.000-5,-11.000 1.000-7,-8.000 0.000-8,-10.000 0.000-7,-9.000 0.000-7</inkml:trace>
</inkml:ink>
</file>

<file path=ppt/ink/ink1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9"/>
    </inkml:context>
    <inkml:brush xml:id="br0">
      <inkml:brushProperty name="width" value="0.0465494692325592" units="cm"/>
      <inkml:brushProperty name="height" value="0.0465494692325592" units="cm"/>
      <inkml:brushProperty name="color" value="#00bff3"/>
      <inkml:brushProperty name="ignorePressure" value="0"/>
    </inkml:brush>
  </inkml:definitions>
  <inkml:trace contextRef="#ctx0" brushRef="#br0">49100.000 38450.000 472,'-99.000'143.000'90,"4.000"-11.000"-17,3.000-14.000-16,3.000-11.000-16,1.000-9.000-12,1.000-3.000-4,-1.000-3.000-6,1.000-2.000-5,-1.000-5.000-2,1.000-2.000-1,-1.000-3.000 0,1.000-3.000-1,5.000-9.000 1,14.000-11.000-1,11.000-14.000 0,14.000-11.000 0,16.000-7.000 0,22.000 0.000 0,22.000 0.000 0,23.000 0.000-1,14.000-4.000 0,10.000-5.000-3,10.000-7.000-1,9.000-5.000-3,9.000-4.000-1,9.000 0.000-3,10.000 0.000-1,10.000 0.000-3,-4.000 1.000 0,-16.000 4.000-1,-15.000 3.000 0,-15.000 3.000 0,-9.000 3.000 1,1.000 3.000 2,-1.000 3.000 2,1.000 4.000 3,-7.000-15.000 3,-12.000-31.000 5,-13.000-31.000 6,-12.000-31.000 5,-9.000-20.000-1,-2.000-5.000-8,-3.000-7.000-8,-3.000-5.000-7,-2.000-1.000-3,0.000 6.000 2,0.000 7.000 2,0.000 6.000 1,0.000 7.000-7,0.000 10.000-18,0.000 10.000-16,0.000 9.000-18,1.000 7.000-8,4.000 7.000 0,3.000 6.000 1,3.000 7.000-1</inkml:trace>
</inkml:ink>
</file>

<file path=ppt/ink/ink1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9"/>
    </inkml:context>
    <inkml:brush xml:id="br0">
      <inkml:brushProperty name="width" value="0.05301109328866" units="cm"/>
      <inkml:brushProperty name="height" value="0.05301109328866" units="cm"/>
      <inkml:brushProperty name="color" value="#00bff3"/>
      <inkml:brushProperty name="ignorePressure" value="0"/>
    </inkml:brush>
  </inkml:definitions>
  <inkml:trace contextRef="#ctx0" brushRef="#br0">50600.000 37600.000 415,'0.000'145.000'197,"0.000"-9.000"-47,0.000-10.000-48,0.000-8.000-48,-4.000 3.000-27,-5.000 20.000-5,-7.000 18.000-5,-5.000 20.000-6,-6.000 5.000-7,-3.000-6.000-5,-3.000-6.000-7,-2.000-6.000-6,-1.000-13.000-2,3.000-19.000 0,3.000-18.000 2,4.000-19.000 1</inkml:trace>
</inkml:ink>
</file>

<file path=ppt/ink/ink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4"/>
    </inkml:context>
    <inkml:brush xml:id="br0">
      <inkml:brushProperty name="width" value="0.047133345156908" units="cm"/>
      <inkml:brushProperty name="height" value="0.047133345156908" units="cm"/>
      <inkml:brushProperty name="color" value="#00bff3"/>
      <inkml:brushProperty name="ignorePressure" value="0"/>
    </inkml:brush>
  </inkml:definitions>
  <inkml:trace contextRef="#ctx0" brushRef="#br0">75850.000 14350.000 466,'-66.000'-33.000'61,"19.000"34.000"7,19.000 35.000 7,19.000 35.000 7,9.000 19.000-3,0.000 7.000-16,0.000 6.000-14,0.000 7.000-15,0.000 4.000-15,0.000 3.000-16,0.000 3.000-15,0.000 4.000-16,-4.000-4.000-11,-5.000-9.000-7,-7.000-10.000-8,-5.000-8.000-7</inkml:trace>
</inkml:ink>
</file>

<file path=ppt/ink/ink1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9"/>
    </inkml:context>
    <inkml:brush xml:id="br0">
      <inkml:brushProperty name="width" value="0.0404246039688587" units="cm"/>
      <inkml:brushProperty name="height" value="0.0404246039688587" units="cm"/>
      <inkml:brushProperty name="color" value="#00bff3"/>
      <inkml:brushProperty name="ignorePressure" value="0"/>
    </inkml:brush>
  </inkml:definitions>
  <inkml:trace contextRef="#ctx0" brushRef="#br0">50400.000 39000.000 544,'25.000'-113.000'31,"0.000"26.000"1,0.000 24.000 2,0.000 26.000 2,3.000 10.000 1,6.000-3.000 1,7.000-3.000 1,6.000-2.000 1,9.000 0.000-2,13.000 7.000-5,12.000 6.000-4,13.000 7.000-5,1.000 4.000-5,-9.000 3.000-5,-10.000 3.000-5,-8.000 4.000-6,-11.000 4.000-8,-8.000 6.000-11,-10.000 7.000-9,-9.000 6.000-11</inkml:trace>
</inkml:ink>
</file>

<file path=ppt/ink/ink1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49"/>
    </inkml:context>
    <inkml:brush xml:id="br0">
      <inkml:brushProperty name="width" value="0.0629954785108566" units="cm"/>
      <inkml:brushProperty name="height" value="0.0629954785108566" units="cm"/>
      <inkml:brushProperty name="color" value="#00bff3"/>
      <inkml:brushProperty name="ignorePressure" value="0"/>
    </inkml:brush>
  </inkml:definitions>
  <inkml:trace contextRef="#ctx0" brushRef="#br0">51800.000 37050.000 349,'1.000'-47.000'0,"4.000"6.000"0,3.000 7.000 0,3.000 6.000 0,1.000-1.000 4,1.000-5.000 11,-1.000-7.000 8,1.000-5.000 10,1.000 8.000 11,3.000 26.000 10,3.000 24.000 12,4.000 26.000 11,-3.000 18.000 0,-5.000 13.000-12,-7.000 12.000-12,-5.000 13.000-12,-4.000 15.000-9,0.000 19.000-6,0.000 19.000-7,0.000 19.000-5,-5.000 23.000-7,-9.000 28.000-6,-10.000 28.000-7,-8.000 29.000-7,-3.000 10.000-3,7.000-6.000-2,6.000-6.000-1,7.000-6.000-1,4.000-1.000-4,3.000 7.000-6,3.000 6.000-7,4.000 7.000-6,1.000-12.000-4,0.000-28.000 0,0.000-28.000 0,0.000-27.000-1,0.000-31.000 0,0.000-31.000 1,0.000-31.000 1,0.000-31.000 1</inkml:trace>
</inkml:ink>
</file>

<file path=ppt/ink/ink1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50"/>
    </inkml:context>
    <inkml:brush xml:id="br0">
      <inkml:brushProperty name="width" value="0.0527265034615993" units="cm"/>
      <inkml:brushProperty name="height" value="0.0527265034615993" units="cm"/>
      <inkml:brushProperty name="color" value="#00bff3"/>
      <inkml:brushProperty name="ignorePressure" value="0"/>
    </inkml:brush>
  </inkml:definitions>
  <inkml:trace contextRef="#ctx0" brushRef="#br0">53450.000 39550.000 417,'1.000'-61.000'12,"4.000"28.000"25,3.000 28.000 25,3.000 29.000 24,1.000 18.000 5,1.000 9.000-15,-1.000 10.000-16,1.000 10.000-16,-3.000 5.000-10,-2.000 4.000-8,-3.000 3.000-6,-3.000 3.000-8,-4.000 4.000-3,-3.000 7.000-3,-3.000 6.000-1,-2.000 7.000-2,-3.000 0.000-8,1.000-2.000-13,-1.000-3.000-12,1.000-3.000-13,-1.000-9.000-13,1.000-11.000-11,-1.000-14.000-13,1.000-11.000-12</inkml:trace>
</inkml:ink>
</file>

<file path=ppt/ink/ink1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53"/>
    </inkml:context>
    <inkml:brush xml:id="br0">
      <inkml:brushProperty name="width" value="0.0343817844986916" units="cm"/>
      <inkml:brushProperty name="height" value="0.0343817844986916" units="cm"/>
      <inkml:brushProperty name="color" value="#00bff3"/>
      <inkml:brushProperty name="ignorePressure" value="0"/>
    </inkml:brush>
  </inkml:definitions>
  <inkml:trace contextRef="#ctx0" brushRef="#br0">18250.000 46600.000 639,'4.000'-46.000'1,"10.000"10.000"1,10.000 10.000 2,9.000 9.000 2,15.000 6.000 3,22.000 3.000 6,22.000 3.000 7,23.000 4.000 5,0.000 4.000 2,-18.000 6.000-3,-19.000 7.000-3,-18.000 6.000-3,-15.000 6.000-4,-9.000 6.000-6,-10.000 7.000-5,-8.000 6.000-6,-12.000 13.000-3,-12.000 23.000-2,-13.000 22.000-1,-12.000 22.000-3,-12.000 4.000 0,-8.000-12.000 1,-10.000-13.000-1,-9.000-12.000 1,-5.000-10.000 1,0.000-6.000 1,0.000-6.000 2,0.000-6.000 1,1.000-10.000 1,4.000-12.000 3,3.000-13.000 1,3.000-12.000 2,21.000-10.000 4,42.000-6.000 9,40.000-6.000 7,41.000-6.000 7,16.000-4.000 2,-5.000 1.000-5,-7.000-1.000-6,-5.000 1.000-5,-6.000 4.000-3,-3.000 9.000-2,-3.000 10.000-2,-2.000 10.000-2,-9.000 7.000-1,-12.000 6.000-2,-13.000 7.000-1,-12.000 6.000-1,-10.000 4.000-1,-6.000 4.000 0,-6.000 3.000 0,-6.000 3.000 0,-10.000 3.000 0,-12.000 3.000 0,-13.000 3.000 0,-12.000 4.000 0,-9.000-4.000-3,-2.000-9.000-3,-3.000-10.000-5,-3.000-8.000-3,-2.000-9.000-6,0.000-6.000-6,0.000-6.000-6,0.000-6.000-6,1.000-10.000-4,4.000-12.000 2,3.000-13.000 0,3.000-12.000 1,9.000-9.000 3,16.000-2.000 4,15.000-3.000 6,17.000-3.000 4,7.000-1.000 4,0.000 4.000 0,0.000 3.000 2,0.000 3.000 1</inkml:trace>
</inkml:ink>
</file>

<file path=ppt/ink/ink1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54"/>
    </inkml:context>
    <inkml:brush xml:id="br0">
      <inkml:brushProperty name="width" value="0.0359371937811375" units="cm"/>
      <inkml:brushProperty name="height" value="0.0359371937811375" units="cm"/>
      <inkml:brushProperty name="color" value="#00bff3"/>
      <inkml:brushProperty name="ignorePressure" value="0"/>
    </inkml:brush>
  </inkml:definitions>
  <inkml:trace contextRef="#ctx0" brushRef="#br0">19600.000 46000.000 612,'39.000'-183.000'3,"-22.000"34.000"8,-22.000 35.000 7,-21.000 35.000 8,-15.000 18.000 3,-6.000 3.000-2,-6.000 3.000 0,-6.000 4.000-2,-9.000 5.000-2,-8.000 10.000-3,-10.000 10.000-4,-9.000 9.000-3,-7.000 6.000-3,-3.000 3.000-3,-3.000 3.000-2,-2.000 4.000-2,-5.000 7.000 0,-2.000 13.000 1,-3.000 12.000 2,-3.000 13.000 2,-9.000 13.000 0,-11.000 17.000-1,-14.000 15.000 0,-11.000 16.000 0,-6.000 15.000-2,4.000 16.000 1,3.000 15.000 0,3.000 17.000-1,4.000 10.000 0,7.000 6.000-2,6.000 7.000 0,7.000 6.000 0,11.000-4.000-1,20.000-11.000 0,18.000-14.000 0,20.000-11.000 1,16.000-11.000 0,16.000-5.000 0,15.000-7.000 1,17.000-5.000 0,16.000-4.000-1,19.000 0.000 0,19.000 0.000-1,19.000 0.000-1,13.000-4.000 0,10.000-5.000-1,10.000-7.000 1,9.000-5.000-2,10.000-9.000 2,14.000-9.000-1,11.000-10.000 2,14.000-8.000-1,8.000-11.000 0,7.000-8.000-1,6.000-10.000-3,7.000-9.000-2,2.000-13.000-2,1.000-16.000-2,-1.000-15.000-1,1.000-15.000-3,-3.000-20.000 0,-2.000-21.000 2,-3.000-22.000 1,-3.000-22.000 0,-1.000-21.000 2,4.000-18.000-1,3.000-19.000 1,3.000-18.000-1,-4.000-9.000 1,-8.000 4.000-1,-10.000 3.000 0,-9.000 3.000 0,-18.000 1.000 0,-24.000 1.000 1,-26.000-1.000 0,-24.000 1.000 0,-21.000 2.000 1,-16.000 7.000-2,-15.000 6.000 1,-15.000 7.000-2,-17.000 8.000 1,-15.000 14.000 0,-15.000 11.000 0,-16.000 14.000 0,-15.000 14.000 0,-11.000 20.000 1,-14.000 18.000 0,-11.000 20.000 0,-7.000 14.000-2,0.000 14.000-4,0.000 11.000-5,0.000 14.000-4,10.000 7.000-3,23.000 3.000 1,22.000 3.000 0,22.000 4.000 1</inkml:trace>
</inkml:ink>
</file>

<file path=ppt/ink/ink1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54"/>
    </inkml:context>
    <inkml:brush xml:id="br0">
      <inkml:brushProperty name="width" value="0.0355785861611366" units="cm"/>
      <inkml:brushProperty name="height" value="0.0355785861611366" units="cm"/>
      <inkml:brushProperty name="color" value="#00bff3"/>
      <inkml:brushProperty name="ignorePressure" value="0"/>
    </inkml:brush>
  </inkml:definitions>
  <inkml:trace contextRef="#ctx0" brushRef="#br0">21000.000 47550.000 618,'-38.000'-5.000'8,"26.000"-9.000"16,24.000-10.000 16,26.000-8.000 17,21.000-4.000 2,19.000 3.000-9,19.000 3.000-10,19.000 4.000-9,10.000 2.000-8,4.000 4.000-3,3.000 3.000-5,3.000 3.000-5,-1.000 4.000-6,-2.000 7.000-8,-3.000 6.000-9,-3.000 7.000-9,-6.000 2.000-9,-5.000 1.000-7,-7.000-1.000-9,-5.000 1.000-8,-14.000-1.000-2,-18.000 1.000 5,-19.000-1.000 4,-18.000 1.000 5</inkml:trace>
</inkml:ink>
</file>

<file path=ppt/ink/ink1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55"/>
    </inkml:context>
    <inkml:brush xml:id="br0">
      <inkml:brushProperty name="width" value="0.0439817979931831" units="cm"/>
      <inkml:brushProperty name="height" value="0.0439817979931831" units="cm"/>
      <inkml:brushProperty name="color" value="#00bff3"/>
      <inkml:brushProperty name="ignorePressure" value="0"/>
    </inkml:brush>
  </inkml:definitions>
  <inkml:trace contextRef="#ctx0" brushRef="#br0">24050.000 46100.000 500,'-5.000'-47.000'3,"-9.000"6.000"5,-10.000 7.000 7,-8.000 6.000 6,-8.000 7.000 4,-2.000 10.000 3,-3.000 10.000 5,-3.000 9.000 2,-4.000 10.000 0,-3.000 14.000-3,-3.000 11.000-5,-2.000 14.000-4,-1.000 11.000-3,3.000 14.000 0,3.000 11.000-2,4.000 14.000-2,2.000 10.000 0,4.000 9.000-2,3.000 10.000 0,3.000 10.000-2,3.000 4.000-1,3.000 0.000-1,3.000 0.000 0,4.000 0.000-1,4.000-5.000 0,6.000-9.000 0,7.000-10.000 0,6.000-8.000 0,10.000-12.000-2,17.000-12.000-6,15.000-13.000-4,16.000-12.000-7,12.000-10.000-2,9.000-6.000-1,10.000-6.000 0,10.000-6.000 0,8.000-10.000 0,10.000-12.000 3,10.000-13.000 2,9.000-12.000 3,2.000-13.000-2,-2.000-12.000-4,-3.000-13.000-4,-3.000-12.000-5,-2.000-12.000 0,0.000-8.000 2,0.000-10.000 3,0.000-9.000 3,-5.000-10.000 2,-9.000-9.000 2,-10.000-10.000 1,-8.000-8.000 2,-12.000-12.000 0,-12.000-12.000 0,-13.000-13.000-1,-12.000-12.000 0,-15.000-2.000 0,-15.000 9.000 0,-15.000 10.000 1,-16.000 10.000 0,-18.000 10.000 1,-18.000 13.000 2,-19.000 12.000 0,-18.000 13.000 2,-12.000 15.000 0,-3.000 19.000 0,-3.000 19.000 0,-2.000 19.000 1,-5.000 13.000-1,-2.000 10.000-1,-3.000 10.000 1,-3.000 9.000-2,4.000 12.000-3,13.000 16.000-6,12.000 15.000-7,13.000 17.000-7,13.000 0.000-3,17.000-11.000 0,15.000-14.000 1,16.000-11.000-1</inkml:trace>
</inkml:ink>
</file>

<file path=ppt/ink/ink1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55"/>
    </inkml:context>
    <inkml:brush xml:id="br0">
      <inkml:brushProperty name="width" value="0.0424452424049377" units="cm"/>
      <inkml:brushProperty name="height" value="0.0424452424049377" units="cm"/>
      <inkml:brushProperty name="color" value="#00bff3"/>
      <inkml:brushProperty name="ignorePressure" value="0"/>
    </inkml:brush>
  </inkml:definitions>
  <inkml:trace contextRef="#ctx0" brushRef="#br0">24550.000 46250.000 518,'-22.000'28.000'105,"6.000"6.000"-17,7.000 7.000-19,6.000 6.000-18,1.000 18.000-11,-3.000 32.000-5,-3.000 31.000-4,-2.000 32.000-4,-5.000 19.000-6,-2.000 10.000-9,-3.000 10.000-10,-3.000 9.000-7,1.000-8.000-4,6.000-25.000 3,7.000-25.000 3,6.000-25.000 3,1.000-18.000-14,-3.000-8.000-29,-3.000-10.000-30,-2.000-9.000-29</inkml:trace>
</inkml:ink>
</file>

<file path=ppt/ink/ink1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57"/>
    </inkml:context>
    <inkml:brush xml:id="br0">
      <inkml:brushProperty name="width" value="0.0455589890480042" units="cm"/>
      <inkml:brushProperty name="height" value="0.0455589890480042" units="cm"/>
      <inkml:brushProperty name="color" value="#00bff3"/>
      <inkml:brushProperty name="ignorePressure" value="0"/>
    </inkml:brush>
  </inkml:definitions>
  <inkml:trace contextRef="#ctx0" brushRef="#br0">57000.000 39550.000 482,'-46.000'-25.000'7,"10.000"0.000"15,10.000 0.000 13,9.000 0.000 14,20.000 3.000 6,31.000 6.000-4,32.000 7.000-4,31.000 6.000-4,26.000-1.000-5,22.000-5.000-4,22.000-7.000-5,23.000-5.000-5,13.000-4.000-4,6.000 0.000-3,7.000 0.000-3,6.000 0.000-3,1.000 0.000-3,-3.000 0.000-1,-3.000 0.000-3,-2.000 0.000-2,-11.000 4.000-3,-15.000 10.000-7,-15.000 10.000-6,-16.000 9.000-6,-10.000 2.000-5,-3.000-2.000-4,-3.000-3.000-2,-2.000-3.000-4,-6.000-6.000-1,-6.000-5.000 1,-6.000-7.000 1,-6.000-5.000 0,-6.000-11.000-1,-2.000-11.000-1,-3.000-14.000-1,-3.000-11.000-2,-13.000 0.000 3,-22.000 17.000 7,-22.000 15.000 7,-21.000 16.000 6,-12.000 5.000 4,1.000-2.000 0,-1.000-3.000 0,1.000-3.000 0</inkml:trace>
</inkml:ink>
</file>

<file path=ppt/ink/ink1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5:58"/>
    </inkml:context>
    <inkml:brush xml:id="br0">
      <inkml:brushProperty name="width" value="0.0443747527897358" units="cm"/>
      <inkml:brushProperty name="height" value="0.0443747527897358" units="cm"/>
      <inkml:brushProperty name="color" value="#00bff3"/>
      <inkml:brushProperty name="ignorePressure" value="0"/>
    </inkml:brush>
  </inkml:definitions>
  <inkml:trace contextRef="#ctx0" brushRef="#br0">57500.000 37900.000 495,'-41.000'1.000'6,"19.000"4.000"11,19.000 3.000 11,19.000 3.000 11,15.000-1.000 5,13.000-2.000-2,12.000-3.000-2,13.000-3.000-1,15.000-2.000-4,19.000 0.000-3,19.000 0.000-5,19.000 0.000-2,15.000-4.000-3,13.000-5.000-1,12.000-7.000 0,13.000-5.000 0,6.000-4.000-3,0.000 0.000-4,0.000 0.000-5,0.000 0.000-5,-7.000 1.000-6,-11.000 4.000-12,-14.000 3.000-10,-11.000 3.000-12,-15.000 4.000-6,-16.000 7.000-6,-15.000 6.000-5,-15.000 7.000-4</inkml:trace>
</inkml:ink>
</file>

<file path=ppt/ink/ink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7"/>
    </inkml:context>
    <inkml:brush xml:id="br0">
      <inkml:brushProperty name="width" value="0.0351624041795731" units="cm"/>
      <inkml:brushProperty name="height" value="0.0351624041795731" units="cm"/>
      <inkml:brushProperty name="color" value="#00bff3"/>
      <inkml:brushProperty name="ignorePressure" value="0"/>
    </inkml:brush>
  </inkml:definitions>
  <inkml:trace contextRef="#ctx0" brushRef="#br0">76250.000 15950.000 625,'170.000'-2.000'140,"-9.000"-3.000"-34,-10.000-3.000-34,-8.000-2.000-34,-11.000-3.000-23,-8.000 1.000-11,-10.000-1.000-13,-9.000 1.000-10,-9.000 1.000-10,-5.000 3.000-6,-7.000 3.000-6,-5.000 4.000-6,-11.000 1.000-3,-11.000 0.000 0,-14.000 0.000 0,-11.000 0.000 1</inkml:trace>
</inkml:ink>
</file>

<file path=ppt/ink/ink1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1"/>
    </inkml:context>
    <inkml:brush xml:id="br0">
      <inkml:brushProperty name="width" value="0.0450447015464306" units="cm"/>
      <inkml:brushProperty name="height" value="0.0450447015464306" units="cm"/>
      <inkml:brushProperty name="color" value="#00bff3"/>
      <inkml:brushProperty name="ignorePressure" value="0"/>
    </inkml:brush>
  </inkml:definitions>
  <inkml:trace contextRef="#ctx0" brushRef="#br0">65900.000 36900.000 488,'-44.000'96.000'141,"13.000"-5.000"-32,12.000-7.000-32,13.000-5.000-32,4.000-4.000-17,-3.000 0.000-4,-3.000 0.000-4,-2.000 0.000-4,-3.000 4.000-2,1.000 10.000-2,-1.000 10.000-2,1.000 9.000-2,-3.000 6.000-2,-2.000 3.000-5,-3.000 3.000-3,-3.000 4.000-3,-1.000-1.000-5,4.000-3.000-1,3.000-3.000-4,3.000-2.000-1,1.000-9.000-5,1.000-12.000-5,-1.000-13.000-4,1.000-12.000-6,4.000-16.000-4,9.000-19.000-4,10.000-18.000-4,10.000-19.000-3,2.000-13.000 1,-3.000-6.000 4,-3.000-6.000 5,-2.000-6.000 5</inkml:trace>
</inkml:ink>
</file>

<file path=ppt/ink/ink1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2"/>
    </inkml:context>
    <inkml:brush xml:id="br0">
      <inkml:brushProperty name="width" value="0.0500788539648056" units="cm"/>
      <inkml:brushProperty name="height" value="0.0500788539648056" units="cm"/>
      <inkml:brushProperty name="color" value="#00bff3"/>
      <inkml:brushProperty name="ignorePressure" value="0"/>
    </inkml:brush>
  </inkml:definitions>
  <inkml:trace contextRef="#ctx0" brushRef="#br0">65900.000 36700.000 439,'3.000'-74.000'0,"6.000"4.000"1,7.000 3.000 0,6.000 3.000 0,4.000 7.000 5,4.000 14.000 6,3.000 11.000 8,3.000 14.000 6,7.000 7.000 5,14.000 3.000-1,11.000 3.000 0,14.000 4.000 1,3.000 5.000-2,-2.000 10.000-1,-3.000 10.000-2,-3.000 9.000-3,-7.000 4.000-1,-9.000 1.000-3,-10.000-1.000-3,-8.000 1.000-2,-9.000-1.000-1,-6.000 1.000-3,-6.000-1.000-1,-6.000 1.000-1,-7.000 2.000-3,-6.000 7.000-1,-6.000 6.000-3,-6.000 7.000-2,-9.000 4.000-1,-8.000 3.000 1,-10.000 3.000 0,-9.000 4.000 0,-9.000 1.000 1,-5.000 0.000-3,-7.000 0.000 0,-5.000 0.000-2,-4.000-2.000-1,0.000-3.000-1,0.000-3.000 0,0.000-2.000-2,1.000-8.000 0,4.000-8.000 2,3.000-10.000 1,3.000-9.000 1,18.000-9.000 5,35.000-5.000 6,35.000-7.000 8,34.000-5.000 7,13.000-4.000 2,-5.000 0.000-4,-7.000 0.000-3,-5.000 0.000-4,-3.000 3.000-1,4.000 6.000 2,3.000 7.000 0,3.000 6.000 1,-2.000 3.000-1,-6.000 0.000-2,-6.000 0.000-1,-6.000 0.000-3,-6.000 1.000-2,-2.000 4.000-1,-3.000 3.000-2,-3.000 3.000-1,-4.000 6.000-1,-3.000 9.000-1,-3.000 10.000 0,-2.000 10.000-1,-11.000 5.000 0,-15.000 4.000 0,-15.000 3.000 2,-16.000 3.000 1,-15.000 1.000 0,-11.000 1.000 0,-14.000-1.000 1,-11.000 1.000-1,-7.000-1.000 0,0.000 1.000 0,0.000-1.000 0,0.000 1.000 0,4.000-7.000-1,10.000-12.000 0,10.000-13.000 0,9.000-12.000-1,13.000-18.000-12,20.000-21.000-26,18.000-22.000-25,20.000-22.000-26,11.000-8.000-5,7.000 6.000 12,6.000 7.000 13,7.000 6.000 12</inkml:trace>
</inkml:ink>
</file>

<file path=ppt/ink/ink1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2"/>
    </inkml:context>
    <inkml:brush xml:id="br0">
      <inkml:brushProperty name="width" value="0.0545549653470516" units="cm"/>
      <inkml:brushProperty name="height" value="0.0545549653470516" units="cm"/>
      <inkml:brushProperty name="color" value="#00bff3"/>
      <inkml:brushProperty name="ignorePressure" value="0"/>
    </inkml:brush>
  </inkml:definitions>
  <inkml:trace contextRef="#ctx0" brushRef="#br0">67300.000 37850.000 403,'3.000'-68.000'6,"6.000"17.000"13,7.000 15.000 13,6.000 16.000 13,6.000 15.000 7,6.000 16.000 0,7.000 15.000 0,6.000 17.000 2,-2.000 10.000-5,-9.000 6.000-5,-10.000 7.000-8,-8.000 6.000-7,-8.000 4.000-4,-2.000 4.000-4,-3.000 3.000-3,-3.000 3.000-4,-2.000 4.000-2,0.000 7.000-2,0.000 6.000-2,0.000 7.000-1,-4.000-1.000-3,-5.000-6.000 0,-7.000-6.000-2,-5.000-6.000-1,-4.000-9.000-1,0.000-8.000-2,0.000-10.000-1,0.000-9.000-3,7.000-26.000 0,17.000-40.000-3,15.000-40.000-1,16.000-41.000-2,12.000-32.000-1,9.000-21.000-1,10.000-22.000 0,10.000-22.000-1,2.000-5.000 0,-3.000 13.000 0,-3.000 12.000 2,-2.000 13.000 0,-8.000 16.000 0,-8.000 23.000-3,-10.000 22.000-2,-9.000 22.000-2</inkml:trace>
</inkml:ink>
</file>

<file path=ppt/ink/ink1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3"/>
    </inkml:context>
    <inkml:brush xml:id="br0">
      <inkml:brushProperty name="width" value="0.0508946217596531" units="cm"/>
      <inkml:brushProperty name="height" value="0.0508946217596531" units="cm"/>
      <inkml:brushProperty name="color" value="#00bff3"/>
      <inkml:brushProperty name="ignorePressure" value="0"/>
    </inkml:brush>
  </inkml:definitions>
  <inkml:trace contextRef="#ctx0" brushRef="#br0">69650.000 37850.000 432,'70.000'-19.000'121,"-9.000"13.000"-23,-10.000 12.000-22,-8.000 13.000-23,-12.000 10.000-15,-12.000 10.000-8,-13.000 10.000-9,-12.000 9.000-8,-9.000 1.000-4,-2.000-6.000 0,-3.000-6.000-1,-3.000-6.000 0,-6.000-7.000-3,-5.000-6.000-7,-7.000-6.000-5,-5.000-6.000-6,2.000-16.000-2,13.000-25.000 2,12.000-25.000 3,13.000-25.000 3,13.000-8.000 1,17.000 9.000 3,15.000 10.000 2,16.000 10.000 2,4.000 7.000 2,-6.000 6.000 1,-6.000 7.000 3,-6.000 6.000 1,-7.000 10.000 3,-6.000 17.000 2,-6.000 15.000 3,-6.000 16.000 4,-6.000 9.000-1,-2.000 3.000-3,-3.000 3.000-3,-3.000 4.000-2,-7.000-1.000-3,-9.000-3.000-4,-10.000-3.000-2,-8.000-2.000-4,-4.000-12.000-6,3.000-19.000-6,3.000-18.000-9,4.000-19.000-7,1.000-2.000-2,0.000 16.000 5,0.000 15.000 6,0.000 17.000 4,6.000-1.000 2,13.000-16.000-1,12.000-15.000-1,13.000-15.000-2,-1.000 0.000-8,-11.000 20.000-15,-14.000 18.000-15,-11.000 20.000-14</inkml:trace>
</inkml:ink>
</file>

<file path=ppt/ink/ink1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4"/>
    </inkml:context>
    <inkml:brush xml:id="br0">
      <inkml:brushProperty name="width" value="0.0527194067835808" units="cm"/>
      <inkml:brushProperty name="height" value="0.0527194067835808" units="cm"/>
      <inkml:brushProperty name="color" value="#00bff3"/>
      <inkml:brushProperty name="ignorePressure" value="0"/>
    </inkml:brush>
  </inkml:definitions>
  <inkml:trace contextRef="#ctx0" brushRef="#br0">71400.000 37450.000 417,'-60.000'21.000'10,"32.000"-5.000"22,31.000-7.000 21,32.000-5.000 21,24.000-4.000 4,19.000 0.000-12,19.000 0.000-12,19.000 0.000-13,10.000 0.000-8,4.000 0.000-4,3.000 0.000-4,3.000 0.000-5,-1.000 0.000-3,-2.000 0.000-1,-3.000 0.000-1,-3.000 0.000-3,-9.000 4.000-5,-11.000 10.000-8,-14.000 10.000-9,-11.000 9.000-9,-9.000 1.000-3,-3.000-6.000 3,-3.000-6.000 4,-2.000-6.000 2,-6.000-6.000-4,-6.000-2.000-15,-6.000-3.000-13,-6.000-3.000-14,-7.000-7.000-6,-6.000-9.000 2,-6.000-10.000 1,-6.000-8.000 1</inkml:trace>
</inkml:ink>
</file>

<file path=ppt/ink/ink1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4"/>
    </inkml:context>
    <inkml:brush xml:id="br0">
      <inkml:brushProperty name="width" value="0.0551894083619118" units="cm"/>
      <inkml:brushProperty name="height" value="0.0551894083619118" units="cm"/>
      <inkml:brushProperty name="color" value="#00bff3"/>
      <inkml:brushProperty name="ignorePressure" value="0"/>
    </inkml:brush>
  </inkml:definitions>
  <inkml:trace contextRef="#ctx0" brushRef="#br0">72650.000 36550.000 398,'-25.000'-25.000'4,"0.000"0.000"7,0.000 0.000 7,0.000 0.000 8,1.000 15.000 8,4.000 32.000 12,3.000 31.000 11,3.000 32.000 11,1.000 15.000 0,1.000 0.000-10,-1.000 0.000-10,1.000 0.000-10,-3.000 4.000-8,-2.000 10.000-6,-3.000 10.000-6,-3.000 9.000-4,-4.000 12.000-4,-3.000 16.000 0,-3.000 15.000-1,-2.000 17.000 0,-1.000 3.000-8,3.000-5.000-12,3.000-7.000-14,4.000-5.000-13,4.000-15.000-10,6.000-22.000-4,7.000-22.000-5,6.000-21.000-5,4.000-20.000-1,4.000-15.000 2,3.000-15.000 3,3.000-16.000 1</inkml:trace>
</inkml:ink>
</file>

<file path=ppt/ink/ink1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4"/>
    </inkml:context>
    <inkml:brush xml:id="br0">
      <inkml:brushProperty name="width" value="0.0563812032341957" units="cm"/>
      <inkml:brushProperty name="height" value="0.0563812032341957" units="cm"/>
      <inkml:brushProperty name="color" value="#00bff3"/>
      <inkml:brushProperty name="ignorePressure" value="0"/>
    </inkml:brush>
  </inkml:definitions>
  <inkml:trace contextRef="#ctx0" brushRef="#br0">75700.000 36200.000 390,'-21.000'-61.000'10,"10.000"28.000"21,10.000 28.000 22,9.000 29.000 20,2.000 24.000 5,-2.000 22.000-9,-3.000 22.000-11,-3.000 23.000-9,-4.000 10.000-9,-3.000 0.000-5,-3.000 0.000-6,-2.000 0.000-5,-5.000 1.000-5,-2.000 4.000-4,-3.000 3.000-2,-3.000 3.000-4,-2.000-1.000-4,0.000-2.000-7,0.000-3.000-6,0.000-3.000-7,1.000-9.000-10,4.000-11.000-15,3.000-14.000-16,3.000-11.000-16</inkml:trace>
</inkml:ink>
</file>

<file path=ppt/ink/ink1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4"/>
    </inkml:context>
    <inkml:brush xml:id="br0">
      <inkml:brushProperty name="width" value="0.0423240661621094" units="cm"/>
      <inkml:brushProperty name="height" value="0.0423240661621094" units="cm"/>
      <inkml:brushProperty name="color" value="#00bff3"/>
      <inkml:brushProperty name="ignorePressure" value="0"/>
    </inkml:brush>
  </inkml:definitions>
  <inkml:trace contextRef="#ctx0" brushRef="#br0">75600.000 37550.000 519,'73.000'-113.000'8,"-3.000"26.000"17,-3.000 24.000 16,-2.000 26.000 16,-3.000 13.000 6,1.000 4.000-4,-1.000 3.000-5,1.000 3.000-4,-1.000 4.000-7,1.000 7.000-10,-1.000 6.000-8,1.000 7.000-9,-4.000 2.000-10,-6.000 1.000-8,-6.000-1.000-9,-6.000 1.000-8</inkml:trace>
</inkml:ink>
</file>

<file path=ppt/ink/ink1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5"/>
    </inkml:context>
    <inkml:brush xml:id="br0">
      <inkml:brushProperty name="width" value="0.0608742646872997" units="cm"/>
      <inkml:brushProperty name="height" value="0.0608742646872997" units="cm"/>
      <inkml:brushProperty name="color" value="#00bff3"/>
      <inkml:brushProperty name="ignorePressure" value="0"/>
    </inkml:brush>
  </inkml:definitions>
  <inkml:trace contextRef="#ctx0" brushRef="#br0">76800.000 36350.000 361,'21.000'-50.000'2,"-5.000"0.000"6,-7.000 0.000 5,-5.000 0.000 5,-4.000 10.000 9,0.000 23.000 15,0.000 22.000 15,0.000 22.000 15,-4.000 19.000 2,-5.000 20.000-10,-7.000 18.000-9,-5.000 20.000-9,-3.000 10.000-8,4.000 3.000-4,3.000 3.000-5,3.000 4.000-4,-2.000 4.000-7,-6.000 6.000-6,-6.000 7.000-7,-6.000 6.000-8,-1.000 3.000-1,7.000 0.000 0,6.000 0.000 2,7.000 0.000 2,4.000-8.000-7,3.000-16.000-14,3.000-15.000-15,4.000-15.000-14,5.000-18.000-8,10.000-19.000-2,10.000-18.000-2,9.000-19.000-3,2.000-16.000 3,-2.000-12.000 4,-3.000-13.000 5,-3.000-12.000 6</inkml:trace>
</inkml:ink>
</file>

<file path=ppt/ink/ink1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5"/>
    </inkml:context>
    <inkml:brush xml:id="br0">
      <inkml:brushProperty name="width" value="0.0662005320191383" units="cm"/>
      <inkml:brushProperty name="height" value="0.0662005320191383" units="cm"/>
      <inkml:brushProperty name="color" value="#00bff3"/>
      <inkml:brushProperty name="ignorePressure" value="0"/>
    </inkml:brush>
  </inkml:definitions>
  <inkml:trace contextRef="#ctx0" brushRef="#br0">78000.000 36850.000 332,'23.000'-72.000'3,"-3.000"6.000"8,-3.000 7.000 6,-2.000 6.000 8,-8.000 7.000 5,-8.000 10.000 5,-10.000 10.000 3,-9.000 9.000 5,-7.000 10.000 1,-3.000 14.000-3,-3.000 11.000-2,-2.000 14.000-3,-5.000 11.000-2,-2.000 14.000-4,-3.000 11.000-2,-3.000 14.000-3,-2.000 7.000-2,0.000 3.000-1,0.000 3.000-2,0.000 4.000-1,4.000 2.000-1,10.000 4.000-2,10.000 3.000-2,9.000 3.000-1,6.000 1.000-2,3.000 1.000 0,3.000-1.000-3,4.000 1.000 0,8.000-9.000-3,17.000-15.000-4,15.000-15.000-5,16.000-16.000-5,10.000-16.000-4,7.000-16.000-5,6.000-15.000-6,7.000-15.000-5,2.000-15.000-5,1.000-12.000-4,-1.000-13.000-5,1.000-12.000-3,4.000-18.000-1,9.000-21.000 1,10.000-22.000 2,10.000-22.000 2,-4.000-8.000 4,-16.000 6.000 6,-15.000 7.000 7,-15.000 6.000 7,-12.000 4.000 3,-6.000 4.000 2,-6.000 3.000 2,-6.000 3.000 0,-7.000 7.000 6,-6.000 14.000 6,-6.000 11.000 8,-6.000 14.000 7,-7.000 25.000 15,-6.000 42.000 20,-6.000 40.000 20,-6.000 41.000 21,-4.000 24.000 1,1.000 10.000-19,-1.000 10.000-18,1.000 9.000-18,1.000-2.000-14,3.000-12.000-8,3.000-13.000-10,4.000-12.000-8,1.000 6.000-11,0.000 25.000-13,0.000 25.000-15,0.000 25.000-13,0.000-2.000-2,0.000-28.000 7,0.000-28.000 9,0.000-27.000 7,-2.000-20.000 0,-3.000-9.000-12,-3.000-10.000-9,-2.000-8.000-11</inkml:trace>
</inkml:ink>
</file>

<file path=ppt/ink/ink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7"/>
    </inkml:context>
    <inkml:brush xml:id="br0">
      <inkml:brushProperty name="width" value="0.035266637802124" units="cm"/>
      <inkml:brushProperty name="height" value="0.035266637802124" units="cm"/>
      <inkml:brushProperty name="color" value="#00bff3"/>
      <inkml:brushProperty name="ignorePressure" value="0"/>
    </inkml:brush>
  </inkml:definitions>
  <inkml:trace contextRef="#ctx0" brushRef="#br0">76000.000 16750.000 623,'-25.000'21.000'1,"0.000"-5.000"3,0.000-7.000 1,0.000-5.000 3,10.000-6.000 7,23.000-3.000 14,22.000-3.000 14,22.000-2.000 13,18.000-1.000 2,16.000 3.000-9,15.000 3.000-10,17.000 4.000-10,11.000 1.000-8,10.000 0.000-7,10.000 0.000-9,9.000 0.000-6,1.000 0.000-10,-6.000 0.000-10,-6.000 0.000-11,-6.000 0.000-11,-13.000 0.000-3,-19.000 0.000 3,-18.000 0.000 5,-19.000 0.000 4,-13.000-2.000 0,-6.000-3.000 0,-6.000-3.000-3,-6.000-2.000 0</inkml:trace>
</inkml:ink>
</file>

<file path=ppt/ink/ink1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6"/>
    </inkml:context>
    <inkml:brush xml:id="br0">
      <inkml:brushProperty name="width" value="0.054333284497261" units="cm"/>
      <inkml:brushProperty name="height" value="0.054333284497261" units="cm"/>
      <inkml:brushProperty name="color" value="#00bff3"/>
      <inkml:brushProperty name="ignorePressure" value="0"/>
    </inkml:brush>
  </inkml:definitions>
  <inkml:trace contextRef="#ctx0" brushRef="#br0">81450.000 37200.000 404,'-69.000'0.000'0,"13.000"0.000"0,12.000 0.000 0,13.000 0.000 0,15.000 0.000 11,19.000 0.000 21,19.000 0.000 21,19.000 0.000 22,13.000 1.000 3,10.000 4.000-15,10.000 3.000-13,9.000 3.000-15,9.000-1.000-7,9.000-2.000 0,10.000-3.000 1,10.000-3.000 0,7.000-2.000-3,6.000 0.000-4,7.000 0.000-6,6.000 0.000-6,1.000 1.000-3,-3.000 4.000-4,-3.000 3.000-2,-2.000 3.000-4,-3.000 1.000-3,1.000 1.000-2,-1.000-1.000-2,1.000 1.000-2,-4.000 1.000-4,-6.000 3.000-4,-6.000 3.000-4,-6.000 4.000-5,-6.000-3.000-3,-2.000-5.000-1,-3.000-7.000-3,-3.000-5.000-2,-4.000-4.000-1,-3.000 0.000 0,-3.000 0.000 0,-2.000 0.000 0,-9.000 0.000 2,-12.000 0.000 4,-13.000 0.000 4,-12.000 0.000 4,-10.000-2.000 2,-6.000-3.000 1,-6.000-3.000 0,-6.000-2.000 2</inkml:trace>
</inkml:ink>
</file>

<file path=ppt/ink/ink1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6"/>
    </inkml:context>
    <inkml:brush xml:id="br0">
      <inkml:brushProperty name="width" value="0.0524165891110897" units="cm"/>
      <inkml:brushProperty name="height" value="0.0524165891110897" units="cm"/>
      <inkml:brushProperty name="color" value="#00bff3"/>
      <inkml:brushProperty name="ignorePressure" value="0"/>
    </inkml:brush>
  </inkml:definitions>
  <inkml:trace contextRef="#ctx0" brushRef="#br0">84600.000 36550.000 419,'3.000'-66.000'6,"6.000"19.000"13,7.000 19.000 12,6.000 19.000 12,9.000 12.000 3,13.000 6.000-4,12.000 7.000-6,13.000 6.000-4,9.000 4.000-3,6.000 4.000 0,7.000 3.000 1,6.000 3.000 0,1.000 3.000-2,-3.000 3.000-3,-3.000 3.000-4,-2.000 4.000-3,-8.000 1.000-3,-8.000 0.000-2,-10.000 0.000-2,-9.000 0.000-1,-7.000-2.000-2,-3.000-3.000 1,-3.000-3.000 0,-2.000-2.000-1,-5.000-3.000 0,-2.000 1.000 0,-3.000-1.000-1,-3.000 1.000-1,-12.000 4.000-3,-18.000 9.000-4,-19.000 10.000-6,-18.000 10.000-5,-17.000 4.000-3,-11.000 0.000-2,-14.000 0.000 0,-11.000 0.000-1,-17.000 1.000-5,-18.000 4.000-6,-19.000 3.000-6,-18.000 3.000-7,0.000-2.000-1,23.000-6.000 4,22.000-6.000 4,22.000-6.000 4,15.000-9.000-1,9.000-8.000-5,10.000-10.000-6,10.000-9.000-7</inkml:trace>
</inkml:ink>
</file>

<file path=ppt/ink/ink1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7"/>
    </inkml:context>
    <inkml:brush xml:id="br0">
      <inkml:brushProperty name="width" value="0.068643756210804" units="cm"/>
      <inkml:brushProperty name="height" value="0.068643756210804" units="cm"/>
      <inkml:brushProperty name="color" value="#00bff3"/>
      <inkml:brushProperty name="ignorePressure" value="0"/>
    </inkml:brush>
  </inkml:definitions>
  <inkml:trace contextRef="#ctx0" brushRef="#br0">89950.000 36450.000 320,'0.000'-71.000'0,"0.000"10.000"0,0.000 10.000 0,0.000 9.000 0,-5.000 9.000 4,-9.000 9.000 9,-10.000 10.000 9,-8.000 10.000 8,-9.000 4.000 3,-6.000 0.000-3,-6.000 0.000-3,-6.000 0.000-3,-7.000 6.000-2,-6.000 13.000-1,-6.000 12.000-1,-6.000 13.000-1,-2.000 7.000 1,3.000 4.000 0,3.000 3.000 2,4.000 3.000 1,2.000 4.000-1,4.000 7.000-1,3.000 6.000-2,3.000 7.000-2,7.000 2.000-1,14.000 1.000-2,11.000-1.000-1,14.000 1.000-2,10.000-3.000-1,9.000-2.000-1,10.000-3.000-1,10.000-3.000-2,11.000-6.000-2,17.000-5.000-4,15.000-7.000-5,16.000-5.000-4,10.000-9.000-4,7.000-9.000-7,6.000-10.000-6,7.000-8.000-6,2.000-14.000-1,1.000-15.000 4,-1.000-15.000 3,1.000-16.000 4,-3.000-15.000 2,-2.000-11.000-1,-3.000-14.000 1,-3.000-11.000 0,-4.000-11.000-1,-3.000-5.000 2,-3.000-7.000 0,-2.000-5.000 2,-8.000-8.000 1,-8.000-5.000 2,-10.000-7.000 4,-9.000-5.000 2,-7.000-3.000 4,-3.000 4.000 3,-3.000 3.000 4,-2.000 3.000 3,-5.000 12.000 2,-2.000 22.000 1,-3.000 22.000 1,-3.000 23.000 0,-7.000 24.000 10,-9.000 28.000 15,-10.000 28.000 18,-8.000 29.000 15,-8.000 18.000 4,-2.000 9.000-13,-3.000 10.000-11,-3.000 10.000-11,-1.000 7.000-8,4.000 6.000-3,3.000 7.000-4,3.000 6.000-4,-1.000 1.000-3,-2.000-3.000-4,-3.000-3.000-3,-3.000-2.000-5,-1.000-3.000-1,4.000 1.000 1,3.000-1.000 1,3.000 1.000 1,3.000-3.000-6,3.000-2.000-16,3.000-3.000-14,4.000-3.000-16,-1.000-7.000-13,-3.000-9.000-16,-3.000-10.000-13,-2.000-8.000-14</inkml:trace>
</inkml:ink>
</file>

<file path=ppt/ink/ink1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7"/>
    </inkml:context>
    <inkml:brush xml:id="br0">
      <inkml:brushProperty name="width" value="0.0471125841140747" units="cm"/>
      <inkml:brushProperty name="height" value="0.0471125841140747" units="cm"/>
      <inkml:brushProperty name="color" value="#00bff3"/>
      <inkml:brushProperty name="ignorePressure" value="0"/>
    </inkml:brush>
  </inkml:definitions>
  <inkml:trace contextRef="#ctx0" brushRef="#br0">91900.000 36950.000 466,'23.000'-24.000'0,"-3.000"4.000"0,-3.000 3.000 0,-2.000 3.000 0,-1.000 1.000 9,3.000 1.000 18,3.000-1.000 18,4.000 1.000 18,1.000 7.000 5,0.000 16.000-6,0.000 15.000-6,0.000 17.000-6,-7.000 5.000-7,-11.000-3.000-6,-14.000-3.000-7,-11.000-2.000-7,-9.000-11.000-8,-3.000-15.000-10,-3.000-15.000-9,-2.000-16.000-11,8.000-8.000-1,22.000 0.000 7,22.000 0.000 6,23.000 0.000 8,5.000 9.000 1,-9.000 19.000-1,-10.000 19.000-3,-8.000 19.000-2,-12.000 4.000-1,-12.000-9.000 0,-13.000-10.000-1,-12.000-8.000 0,-4.000-12.000-1,7.000-12.000-2,6.000-13.000-2,7.000-12.000-2,7.000-7.000 0,9.000 1.000 0,10.000-1.000 2,10.000 1.000 2,5.000 5.000 2,4.000 14.000 2,3.000 11.000 4,3.000 14.000 2,-4.000 8.000 2,-8.000 7.000-1,-10.000 6.000-2,-9.000 7.000 0,-12.000 0.000 0,-11.000-2.000 1,-14.000-3.000 2,-11.000-3.000 0,-3.000-10.000-4,10.000-16.000-10,10.000-15.000-11,9.000-15.000-9,7.000-9.000-8,7.000 1.000-1,6.000-1.000-3,7.000 1.000-3</inkml:trace>
</inkml:ink>
</file>

<file path=ppt/ink/ink1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8"/>
    </inkml:context>
    <inkml:brush xml:id="br0">
      <inkml:brushProperty name="width" value="0.0425255298614502" units="cm"/>
      <inkml:brushProperty name="height" value="0.0425255298614502" units="cm"/>
      <inkml:brushProperty name="color" value="#00bff3"/>
      <inkml:brushProperty name="ignorePressure" value="0"/>
    </inkml:brush>
  </inkml:definitions>
  <inkml:trace contextRef="#ctx0" brushRef="#br0">93400.000 36850.000 517,'-10.000'-44.000'10,"32.000"13.000"21,31.000 12.000 21,32.000 13.000 20,24.000 4.000 5,19.000-3.000-11,19.000-3.000-10,19.000-2.000-10,10.000-1.000-12,4.000 3.000-10,3.000 3.000-11,3.000 4.000-11,-13.000 1.000-12,-28.000 0.000-12,-28.000 0.000-12,-27.000 0.000-11</inkml:trace>
</inkml:ink>
</file>

<file path=ppt/ink/ink1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8"/>
    </inkml:context>
    <inkml:brush xml:id="br0">
      <inkml:brushProperty name="width" value="0.0534821674227715" units="cm"/>
      <inkml:brushProperty name="height" value="0.0534821674227715" units="cm"/>
      <inkml:brushProperty name="color" value="#00bff3"/>
      <inkml:brushProperty name="ignorePressure" value="0"/>
    </inkml:brush>
  </inkml:definitions>
  <inkml:trace contextRef="#ctx0" brushRef="#br0">94750.000 35400.000 411,'-22.000'-102.000'83,"6.000"47.000"-5,7.000 47.000-7,6.000 48.000-6,-1.000 33.000-7,-5.000 22.000-7,-7.000 22.000-7,-5.000 23.000-7,-4.000 14.000-6,0.000 10.000-5,0.000 10.000-6,0.000 9.000-4,-4.000 6.000-8,-5.000 3.000-8,-7.000 3.000-8,-5.000 4.000-10,-4.000-3.000-8,0.000-5.000-10,0.000-7.000-9,0.000-5.000-10,6.000-20.000 0,13.000-31.000 7,12.000-31.000 9,13.000-31.000 7,6.000-18.000 1,0.000-3.000-7,0.000-3.000-6,0.000-2.000-7</inkml:trace>
</inkml:ink>
</file>

<file path=ppt/ink/ink1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9"/>
    </inkml:context>
    <inkml:brush xml:id="br0">
      <inkml:brushProperty name="width" value="0.0577912069857121" units="cm"/>
      <inkml:brushProperty name="height" value="0.0577912069857121" units="cm"/>
      <inkml:brushProperty name="color" value="#00bff3"/>
      <inkml:brushProperty name="ignorePressure" value="0"/>
    </inkml:brush>
  </inkml:definitions>
  <inkml:trace contextRef="#ctx0" brushRef="#br0">97000.000 35400.000 380,'-25.000'-16.000'58,"0.000"19.000"-4,0.000 19.000-5,0.000 19.000-4,0.000 18.000-1,0.000 19.000 3,0.000 19.000 3,0.000 19.000 4,0.000 12.000-3,0.000 6.000-7,0.000 7.000-8,0.000 6.000-8,-4.000 4.000-6,-5.000 4.000-5,-7.000 3.000-6,-5.000 3.000-4,-4.000-4.000-5,0.000-8.000-2,0.000-10.000-2,0.000-9.000-2,3.000-13.000-10,6.000-16.000-15,7.000-15.000-16,6.000-15.000-15</inkml:trace>
</inkml:ink>
</file>

<file path=ppt/ink/ink1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9"/>
    </inkml:context>
    <inkml:brush xml:id="br0">
      <inkml:brushProperty name="width" value="0.0396032631397247" units="cm"/>
      <inkml:brushProperty name="height" value="0.0396032631397247" units="cm"/>
      <inkml:brushProperty name="color" value="#00bff3"/>
      <inkml:brushProperty name="ignorePressure" value="0"/>
    </inkml:brush>
  </inkml:definitions>
  <inkml:trace contextRef="#ctx0" brushRef="#br0">96650.000 36500.000 555,'48.000'-69.000'6,"-3.000"13.000"11,-3.000 12.000 12,-2.000 13.000 11,2.000 7.000 9,9.000 4.000 4,10.000 3.000 4,10.000 3.000 5,4.000 3.000-5,0.000 3.000-16,0.000 3.000-17,0.000 4.000-15,-5.000 2.000-13,-9.000 4.000-10,-10.000 3.000-11,-8.000 3.000-10,-9.000 3.000-11,-6.000 3.000-11,-6.000 3.000-11,-6.000 4.000-10</inkml:trace>
</inkml:ink>
</file>

<file path=ppt/ink/ink1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9"/>
    </inkml:context>
    <inkml:brush xml:id="br0">
      <inkml:brushProperty name="width" value="0.0677947029471397" units="cm"/>
      <inkml:brushProperty name="height" value="0.0677947029471397" units="cm"/>
      <inkml:brushProperty name="color" value="#00bff3"/>
      <inkml:brushProperty name="ignorePressure" value="0"/>
    </inkml:brush>
  </inkml:definitions>
  <inkml:trace contextRef="#ctx0" brushRef="#br0">98150.000 34900.000 324,'21.000'-25.000'0,"-5.000"0.000"0,-7.000 0.000 0,-5.000 0.000 0,-4.000 0.000 12,0.000 0.000 22,0.000 0.000 24,0.000 0.000 23,0.000 12.000 6,0.000 26.000-14,0.000 24.000-13,0.000 26.000-12,-5.000 19.000-9,-9.000 17.000-5,-10.000 15.000-5,-8.000 16.000-4,-8.000 15.000-4,-2.000 16.000-3,-3.000 15.000-2,-3.000 17.000-2,-6.000 10.000-3,-5.000 6.000-3,-7.000 7.000-3,-5.000 6.000-3,-4.000 3.000-5,0.000 0.000-8,0.000 0.000-9,0.000 0.000-7,7.000-5.000-7,17.000-9.000-5,15.000-10.000-6,16.000-8.000-5,9.000-22.000 2,3.000-30.000 9,3.000-32.000 9,4.000-30.000 9</inkml:trace>
</inkml:ink>
</file>

<file path=ppt/ink/ink1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09"/>
    </inkml:context>
    <inkml:brush xml:id="br0">
      <inkml:brushProperty name="width" value="0.0542774759232998" units="cm"/>
      <inkml:brushProperty name="height" value="0.0542774759232998" units="cm"/>
      <inkml:brushProperty name="color" value="#00bff3"/>
      <inkml:brushProperty name="ignorePressure" value="0"/>
    </inkml:brush>
  </inkml:definitions>
  <inkml:trace contextRef="#ctx0" brushRef="#br0">98800.000 35150.000 405,'45.000'-77.000'65,"-9.000"47.000"5,-10.000 47.000 5,-8.000 48.000 5,-9.000 33.000-5,-6.000 22.000-12,-6.000 22.000-13,-6.000 23.000-13,-9.000 10.000-9,-8.000 0.000-7,-10.000 0.000-6,-9.000 0.000-6,-7.000-5.000-4,-3.000-9.000-4,-3.000-10.000-1,-2.000-8.000-4,0.000-11.000-2,7.000-8.000-4,6.000-10.000-2,7.000-9.000-3,4.000-12.000-7,3.000-11.000-9,3.000-14.000-11,4.000-11.000-10</inkml:trace>
</inkml:ink>
</file>

<file path=ppt/ink/ink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8"/>
    </inkml:context>
    <inkml:brush xml:id="br0">
      <inkml:brushProperty name="width" value="0.0460740737617016" units="cm"/>
      <inkml:brushProperty name="height" value="0.0460740737617016" units="cm"/>
      <inkml:brushProperty name="color" value="#00bff3"/>
      <inkml:brushProperty name="ignorePressure" value="0"/>
    </inkml:brush>
  </inkml:definitions>
  <inkml:trace contextRef="#ctx0" brushRef="#br0">79450.000 14850.000 477,'-2.000'120.000'186,"-3.000"-9.000"-45,-3.000-10.000-46,-2.000-8.000-46,-3.000-3.000-26,1.000 7.000-7,-1.000 6.000-6,1.000 7.000-8,-4.000 5.000-5,-6.000 7.000-8,-6.000 6.000-8,-6.000 7.000-6,-2.000-4.000-4,3.000-12.000 2,3.000-13.000 1,4.000-12.000 0,2.000-13.000 2,4.000-12.000 1,3.000-13.000 0,3.000-12.000 1,7.000-10.000 7,14.000-6.000 12,11.000-6.000 12,14.000-6.000 13,7.000-6.000 3,3.000-2.000-5,3.000-3.000-6,4.000-3.000-5,8.000-4.000-5,17.000-3.000-7,15.000-3.000-5,16.000-2.000-7,5.000-6.000-2,-2.000-6.000 2,-3.000-6.000 2,-3.000-6.000 1,-12.000-2.000-2,-18.000 3.000-5,-19.000 3.000-5,-18.000 4.000-5,-10.000 1.000-5,0.000 0.000-4,0.000 0.000-2,0.000 0.000-5</inkml:trace>
</inkml:ink>
</file>

<file path=ppt/ink/ink1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10"/>
    </inkml:context>
    <inkml:brush xml:id="br0">
      <inkml:brushProperty name="width" value="0.051079161465168" units="cm"/>
      <inkml:brushProperty name="height" value="0.051079161465168" units="cm"/>
      <inkml:brushProperty name="color" value="#00bff3"/>
      <inkml:brushProperty name="ignorePressure" value="0"/>
    </inkml:brush>
  </inkml:definitions>
  <inkml:trace contextRef="#ctx0" brushRef="#br0">99350.000 35100.000 430,'135.000'-88.000'88,"-27.000"26.000"-10,-28.000 24.000-10,-28.000 26.000-11,-17.000 18.000-7,-2.000 13.000-6,-3.000 12.000-5,-3.000 13.000-6,-9.000 10.000-7,-11.000 10.000-8,-14.000 10.000-7,-11.000 9.000-9,-14.000 6.000-8,-11.000 3.000-8,-14.000 3.000-8,-11.000 4.000-9,-4.000-6.000-3,6.000-11.000 0,7.000-14.000 0,6.000-11.000 0,17.000-14.000 4,28.000-11.000 7,28.000-14.000 8,29.000-11.000 7,16.000-7.000 7,7.000 0.000 7,6.000 0.000 6,7.000 0.000 6,-3.000 4.000 4,-8.000 10.000 0,-10.000 10.000 1,-9.000 9.000 0,-12.000 9.000-1,-11.000 9.000-1,-14.000 10.000-3,-11.000 10.000-2,-14.000 5.000 0,-11.000 4.000-1,-14.000 3.000-1,-11.000 3.000 1,-12.000-1.000-2,-9.000-2.000-1,-10.000-3.000-2,-8.000-3.000-2,-6.000-4.000-1,1.000-3.000 1,-1.000-3.000 0,1.000-2.000 0,2.000-8.000-3,7.000-8.000-10,6.000-10.000-7,7.000-9.000-8,10.000-16.000-17,16.000-22.000-22,15.000-22.000-24,17.000-21.000-23</inkml:trace>
</inkml:ink>
</file>

<file path=ppt/ink/ink1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10"/>
    </inkml:context>
    <inkml:brush xml:id="br0">
      <inkml:brushProperty name="width" value="0.0567159242928028" units="cm"/>
      <inkml:brushProperty name="height" value="0.0567159242928028" units="cm"/>
      <inkml:brushProperty name="color" value="#00bff3"/>
      <inkml:brushProperty name="ignorePressure" value="0"/>
    </inkml:brush>
  </inkml:definitions>
  <inkml:trace contextRef="#ctx0" brushRef="#br0">100200.000 35800.000 387,'34.000'-27.000'5,"19.000"-3.000"8,19.000-3.000 8,19.000-2.000 10,4.000 5.000 5,-9.000 16.000 4,-10.000 15.000 2,-8.000 17.000 4,-9.000 14.000 1,-6.000 17.000-2,-6.000 15.000 0,-6.000 16.000-2,-9.000 13.000-3,-8.000 14.000-5,-10.000 11.000-5,-9.000 14.000-5,-10.000 2.000-5,-9.000-6.000-4,-10.000-6.000-5,-8.000-6.000-4,-8.000-9.000-3,-2.000-8.000 0,-3.000-10.000-1,-3.000-9.000-1,-1.000-10.000-1,4.000-9.000-2,3.000-10.000-3,3.000-8.000-3,7.000-18.000-4,14.000-25.000-4,11.000-25.000-6,14.000-25.000-4,18.000-22.000-1,25.000-19.000 3,25.000-18.000 4,25.000-19.000 3,17.000-22.000-1,9.000-25.000-5,10.000-25.000-5,10.000-25.000-4,-7.000 4.000-1,-22.000 35.000 5,-22.000 35.000 4,-21.000 34.000 4,-15.000 23.000-2,-6.000 13.000-13,-6.000 12.000-10,-6.000 13.000-12</inkml:trace>
</inkml:ink>
</file>

<file path=ppt/ink/ink1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22"/>
    </inkml:context>
    <inkml:brush xml:id="br0">
      <inkml:brushProperty name="width" value="0.0556630976498127" units="cm"/>
      <inkml:brushProperty name="height" value="0.0556630976498127" units="cm"/>
      <inkml:brushProperty name="color" value="#00bff3"/>
      <inkml:brushProperty name="ignorePressure" value="0"/>
    </inkml:brush>
  </inkml:definitions>
  <inkml:trace contextRef="#ctx0" brushRef="#br0">42950.000 46550.000 395,'114.000'-46.000'151,"-22.000"10.000"-34,-22.000 10.000-33,-21.000 9.000-34,-7.000 6.000-18,9.000 3.000-4,10.000 3.000-4,10.000 4.000-4,2.000 2.000-3,-3.000 4.000-1,-3.000 3.000 0,-2.000 3.000-1,-1.000 1.000-2,3.000 1.000-3,3.000-1.000-3,4.000 1.000-3,1.000-3.000-3,0.000-2.000-5,0.000-3.000-4,0.000-3.000-4,-4.000-2.000-4,-5.000 0.000-5,-7.000 0.000-4,-5.000 0.000-5,-6.000 0.000-3,-3.000 0.000 2,-3.000 0.000 0,-2.000 0.000 2,-17.000 9.000-6,-28.000 19.000-9,-28.000 19.000-10,-27.000 19.000-10,-11.000 2.000 0,10.000-11.000 11,10.000-14.000 12,9.000-11.000 10</inkml:trace>
</inkml:ink>
</file>

<file path=ppt/ink/ink1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23"/>
    </inkml:context>
    <inkml:brush xml:id="br0">
      <inkml:brushProperty name="width" value="0.0544241778552532" units="cm"/>
      <inkml:brushProperty name="height" value="0.0544241778552532" units="cm"/>
      <inkml:brushProperty name="color" value="#00bff3"/>
      <inkml:brushProperty name="ignorePressure" value="0"/>
    </inkml:brush>
  </inkml:definitions>
  <inkml:trace contextRef="#ctx0" brushRef="#br0">43450.000 47100.000 404,'-2.000'-46.000'4,"-3.000"10.000"9,-3.000 10.000 10,-2.000 9.000 8,-1.000 12.000 6,3.000 16.000 2,3.000 15.000 4,4.000 17.000 3,-1.000 10.000-1,-3.000 6.000-6,-3.000 7.000-4,-2.000 6.000-4,-3.000 4.000-5,1.000 4.000-3,-1.000 3.000-4,1.000 3.000-2,-4.000 4.000-3,-6.000 7.000 1,-6.000 6.000 0,-6.000 7.000-1,-4.000 8.000 0,1.000 14.000-2,-1.000 11.000-2,1.000 14.000-2,1.000 5.000-2,3.000 1.000-1,3.000-1.000-1,4.000 1.000-2,2.000-9.000-1,4.000-15.000 0,3.000-15.000 0,3.000-16.000-1,3.000-15.000 0,3.000-11.000 0,3.000-14.000 1,4.000-11.000 0,10.000-12.000 0,19.000-9.000-2,19.000-10.000 0,19.000-8.000-2,9.000-9.000 0,0.000-6.000-1,0.000-6.000 1,0.000-6.000-1,-2.000-2.000-1,-3.000 3.000-1,-3.000 3.000-1,-2.000 4.000-3,-3.000 1.000-1,1.000 0.000-3,-1.000 0.000-2,1.000 0.000-3,-3.000 1.000-4,-2.000 4.000-3,-3.000 3.000-5,-3.000 3.000-4,-2.000-2.000-3,0.000-6.000-1,0.000-6.000 0,0.000-6.000-2,-4.000-6.000-1,-5.000-2.000-1,-7.000-3.000-2,-5.000-3.000-1</inkml:trace>
</inkml:ink>
</file>

<file path=ppt/ink/ink1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23"/>
    </inkml:context>
    <inkml:brush xml:id="br0">
      <inkml:brushProperty name="width" value="0.0478210262954235" units="cm"/>
      <inkml:brushProperty name="height" value="0.0478210262954235" units="cm"/>
      <inkml:brushProperty name="color" value="#00bff3"/>
      <inkml:brushProperty name="ignorePressure" value="0"/>
    </inkml:brush>
  </inkml:definitions>
  <inkml:trace contextRef="#ctx0" brushRef="#br0">43450.000 48600.000 460,'-46.000'-25.000'8,"10.000"0.000"17,10.000 0.000 17,9.000 0.000 16,13.000 1.000 7,20.000 4.000-5,18.000 3.000-5,20.000 3.000-4,13.000-1.000-6,9.000-2.000-8,10.000-3.000-8,10.000-3.000-8,5.000-1.000-5,4.000 4.000-3,3.000 3.000-4,3.000 3.000-4,-5.000 3.000-5,-12.000 3.000-11,-13.000 3.000-9,-12.000 4.000-10,-10.000 5.000-14,-6.000 10.000-17,-6.000 10.000-17,-6.000 9.000-17</inkml:trace>
</inkml:ink>
</file>

<file path=ppt/ink/ink1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23"/>
    </inkml:context>
    <inkml:brush xml:id="br0">
      <inkml:brushProperty name="width" value="0.0544065423309803" units="cm"/>
      <inkml:brushProperty name="height" value="0.0544065423309803" units="cm"/>
      <inkml:brushProperty name="color" value="#00bff3"/>
      <inkml:brushProperty name="ignorePressure" value="0"/>
    </inkml:brush>
  </inkml:definitions>
  <inkml:trace contextRef="#ctx0" brushRef="#br0">45950.000 48300.000 404,'43.000'50.000'183,"-11.000"0.000"-41,-14.000 0.000-42,-11.000 0.000-43,-7.000 3.000-23,0.000 6.000-6,0.000 7.000-7,0.000 6.000-5,-5.000 13.000-6,-9.000 23.000-6,-10.000 22.000-5,-8.000 22.000-7,-4.000 1.000-6,3.000-19.000-9,3.000-18.000-8,4.000-19.000-9,4.000-16.000-5,6.000-12.000-1,7.000-13.000 0,6.000-12.000-3,6.000-15.000 0,6.000-15.000-4,7.000-15.000-2,6.000-16.000-2</inkml:trace>
</inkml:ink>
</file>

<file path=ppt/ink/ink1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24"/>
    </inkml:context>
    <inkml:brush xml:id="br0">
      <inkml:brushProperty name="width" value="0.0424478575587273" units="cm"/>
      <inkml:brushProperty name="height" value="0.0424478575587273" units="cm"/>
      <inkml:brushProperty name="color" value="#00bff3"/>
      <inkml:brushProperty name="ignorePressure" value="0"/>
    </inkml:brush>
  </inkml:definitions>
  <inkml:trace contextRef="#ctx0" brushRef="#br0">46050.000 49050.000 518,'23.000'-47.000'40,"-3.000"6.000"3,-3.000 7.000 5,-2.000 6.000 3,0.000 3.000-1,7.000 0.000-5,6.000 0.000-6,7.000 0.000-6,4.000 0.000-4,3.000 0.000-2,3.000 0.000-1,4.000 0.000-3,-1.000 3.000-6,-3.000 6.000-7,-3.000 7.000-9,-2.000 6.000-9,-3.000 4.000-15,1.000 4.000-22,-1.000 3.000-21,1.000 3.000-21</inkml:trace>
</inkml:ink>
</file>

<file path=ppt/ink/ink1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24"/>
    </inkml:context>
    <inkml:brush xml:id="br0">
      <inkml:brushProperty name="width" value="0.050125639885664" units="cm"/>
      <inkml:brushProperty name="height" value="0.050125639885664" units="cm"/>
      <inkml:brushProperty name="color" value="#00bff3"/>
      <inkml:brushProperty name="ignorePressure" value="0"/>
    </inkml:brush>
  </inkml:definitions>
  <inkml:trace contextRef="#ctx0" brushRef="#br0">46900.000 48400.000 438,'0.000'-49.000'4,"0.000"4.000"5,0.000 3.000 8,0.000 3.000 6,0.000 14.000 10,0.000 25.000 14,0.000 25.000 14,0.000 25.000 13,-2.000 17.000 2,-3.000 9.000-13,-3.000 10.000-12,-2.000 10.000-13,-3.000 5.000-9,1.000 4.000-9,-1.000 3.000-8,1.000 3.000-7,-1.000-1.000-13,1.000-2.000-13,-1.000-3.000-16,1.000-3.000-13,4.000-9.000-8,9.000-11.000 1,10.000-14.000 1,10.000-11.000 0</inkml:trace>
</inkml:ink>
</file>

<file path=ppt/ink/ink1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24"/>
    </inkml:context>
    <inkml:brush xml:id="br0">
      <inkml:brushProperty name="width" value="0.063808411359787" units="cm"/>
      <inkml:brushProperty name="height" value="0.063808411359787" units="cm"/>
      <inkml:brushProperty name="color" value="#00bff3"/>
      <inkml:brushProperty name="ignorePressure" value="0"/>
    </inkml:brush>
  </inkml:definitions>
  <inkml:trace contextRef="#ctx0" brushRef="#br0">48050.000 48500.000 344,'-2.000'-47.000'4,"-3.000"6.000"6,-3.000 7.000 8,-2.000 6.000 6,-6.000 6.000 8,-6.000 6.000 9,-6.000 7.000 8,-6.000 6.000 8,-2.000 10.000 0,3.000 17.000-9,3.000 15.000-8,4.000 16.000-10,-1.000 10.000-5,-3.000 7.000-1,-3.000 6.000-3,-2.000 7.000-2,-1.000 0.000-1,3.000-2.000-2,3.000-3.000-1,4.000-3.000-1,4.000-2.000-2,6.000 0.000-2,7.000 0.000-1,6.000 0.000-3,7.000-5.000 0,10.000-9.000-3,10.000-10.000-1,9.000-8.000-2,7.000-12.000-4,7.000-12.000-7,6.000-13.000-5,7.000-12.000-8,5.000-16.000-3,7.000-19.000-3,6.000-18.000-3,7.000-19.000-2,-1.000-10.000-1,-6.000 1.000 2,-6.000-1.000 1,-6.000 1.000 2,-7.000 1.000 2,-6.000 3.000 3,-6.000 3.000 3,-6.000 4.000 2,-6.000-3.000 3,-2.000-5.000 2,-3.000-7.000 1,-3.000-5.000 2,-4.000 0.000 3,-3.000 10.000 5,-3.000 10.000 5,-2.000 9.000 5,-5.000 9.000 4,-2.000 9.000 4,-3.000 10.000 4,-3.000 10.000 4,-4.000 18.000 9,-3.000 28.000 15,-3.000 28.000 15,-2.000 29.000 15,-1.000 13.000 0,3.000 1.000-15,3.000-1.000-14,4.000 1.000-16,1.000 4.000-9,0.000 9.000-6,0.000 10.000-6,0.000 10.000-5,0.000 2.000-6,0.000-3.000-8,0.000-3.000-7,0.000-2.000-8,0.000-3.000-9,0.000 1.000-8,0.000-1.000-10,0.000 1.000-8,-2.000-10.000-6,-3.000-19.000-2,-3.000-18.000-2,-2.000-19.000-2</inkml:trace>
</inkml:ink>
</file>

<file path=ppt/ink/ink1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32"/>
    </inkml:context>
    <inkml:brush xml:id="br0">
      <inkml:brushProperty name="width" value="0.0453016683459282" units="cm"/>
      <inkml:brushProperty name="height" value="0.0453016683459282" units="cm"/>
      <inkml:brushProperty name="color" value="#00bff3"/>
      <inkml:brushProperty name="ignorePressure" value="0"/>
    </inkml:brush>
  </inkml:definitions>
  <inkml:trace contextRef="#ctx0" brushRef="#br0">50650.000 48750.000 485,'29.000'-22.000'164,"10.000"6.000"-39,10.000 7.000-39,9.000 6.000-39,6.000 1.000-21,3.000-3.000-5,3.000-3.000-4,4.000-2.000-5,4.000-3.000-4,6.000 1.000-2,7.000-1.000-3,6.000 1.000-4,-1.000 1.000-2,-5.000 3.000-5,-7.000 3.000-4,-5.000 4.000-5,-8.000 1.000-1,-5.000 0.000-2,-7.000 0.000 0,-5.000 0.000-2,-8.000 3.000-5,-5.000 6.000-10,-7.000 7.000-11,-5.000 6.000-11</inkml:trace>
</inkml:ink>
</file>

<file path=ppt/ink/ink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8"/>
    </inkml:context>
    <inkml:brush xml:id="br0">
      <inkml:brushProperty name="width" value="0.0421743877232075" units="cm"/>
      <inkml:brushProperty name="height" value="0.0421743877232075" units="cm"/>
      <inkml:brushProperty name="color" value="#00bff3"/>
      <inkml:brushProperty name="ignorePressure" value="0"/>
    </inkml:brush>
  </inkml:definitions>
  <inkml:trace contextRef="#ctx0" brushRef="#br0">80700.000 16100.000 521,'-22.000'26.000'41,"6.000"4.000"8,7.000 3.000 9,6.000 3.000 8,3.000 6.000-1,0.000 9.000-8,0.000 10.000-9,0.000 10.000-9,0.000 4.000-10,0.000 0.000-11,0.000 0.000-9,0.000 0.000-12,0.000-2.000-6,0.000-3.000-3,0.000-3.000-4,0.000-2.000-2</inkml:trace>
</inkml:ink>
</file>

<file path=ppt/ink/ink1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33"/>
    </inkml:context>
    <inkml:brush xml:id="br0">
      <inkml:brushProperty name="width" value="0.0475183688104153" units="cm"/>
      <inkml:brushProperty name="height" value="0.0475183688104153" units="cm"/>
      <inkml:brushProperty name="color" value="#00bff3"/>
      <inkml:brushProperty name="ignorePressure" value="0"/>
    </inkml:brush>
  </inkml:definitions>
  <inkml:trace contextRef="#ctx0" brushRef="#br0">54450.000 46100.000 462,'-18.000'-46.000'11,"17.000"10.000"19,15.000 10.000 20,16.000 9.000 20,16.000 4.000 5,20.000 1.000-10,18.000-1.000-11,20.000 1.000-11,10.000-1.000-8,3.000 1.000-7,3.000-1.000-8,4.000 1.000-6,-4.000 1.000-4,-9.000 3.000 0,-10.000 3.000 0,-8.000 4.000-1,-9.000 1.000-5,-6.000 0.000-13,-6.000 0.000-12,-6.000 0.000-11,-13.000 6.000-13,-19.000 13.000-12,-18.000 12.000-13,-19.000 13.000-13,-12.000 1.000 1,-2.000-9.000 15,-3.000-10.000 14,-3.000-8.000 15</inkml:trace>
</inkml:ink>
</file>

<file path=ppt/ink/ink1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33"/>
    </inkml:context>
    <inkml:brush xml:id="br0">
      <inkml:brushProperty name="width" value="0.0555790141224861" units="cm"/>
      <inkml:brushProperty name="height" value="0.0555790141224861" units="cm"/>
      <inkml:brushProperty name="color" value="#00bff3"/>
      <inkml:brushProperty name="ignorePressure" value="0"/>
    </inkml:brush>
  </inkml:definitions>
  <inkml:trace contextRef="#ctx0" brushRef="#br0">54850.000 46500.000 395,'-47.000'-4.000'4,"6.000"-5.000"6,7.000-7.000 6,6.000-5.000 7,4.000 10.000 8,4.000 28.000 9,3.000 28.000 10,3.000 29.000 8,1.000 18.000 1,1.000 9.000-10,-1.000 10.000-8,1.000 10.000-10,-3.000 4.000-5,-2.000 0.000-2,-3.000 0.000-1,-3.000 0.000-3,-4.000 0.000-2,-3.000 0.000-3,-3.000 0.000-3,-2.000 0.000-3,-3.000 4.000-1,1.000 10.000-2,-1.000 10.000 0,1.000 9.000-1,-1.000 2.000-1,1.000-2.000 1,-1.000-3.000-1,1.000-3.000 0,2.000-9.000-1,7.000-11.000-3,6.000-14.000-2,7.000-11.000-4,4.000-14.000-1,3.000-11.000 0,3.000-14.000 0,4.000-11.000 0,18.000-12.000-2,34.000-9.000-4,35.000-10.000-4,35.000-8.000-5,13.000-11.000-1,-6.000-8.000-1,-6.000-10.000-1,-6.000-9.000 1,-4.000-2.000-3,1.000 6.000-3,-1.000 7.000-4,1.000 6.000-4,-7.000 3.000-1,-12.000 0.000-1,-13.000 0.000 1,-12.000 0.000 0,-12.000-2.000 1,-8.000-3.000 3,-10.000-3.000 3,-9.000-2.000 2</inkml:trace>
</inkml:ink>
</file>

<file path=ppt/ink/ink1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33"/>
    </inkml:context>
    <inkml:brush xml:id="br0">
      <inkml:brushProperty name="width" value="0.041187584400177" units="cm"/>
      <inkml:brushProperty name="height" value="0.041187584400177" units="cm"/>
      <inkml:brushProperty name="color" value="#00bff3"/>
      <inkml:brushProperty name="ignorePressure" value="0"/>
    </inkml:brush>
  </inkml:definitions>
  <inkml:trace contextRef="#ctx0" brushRef="#br0">54500.000 48400.000 534,'-44.000'-47.000'0,"13.000"6.000"0,12.000 7.000 0,13.000 6.000 0,10.000 3.000 8,10.000 0.000 17,10.000 0.000 18,9.000 0.000 16,12.000 1.000 5,16.000 4.000-8,15.000 3.000-7,17.000 3.000-8,10.000 1.000-8,6.000 1.000-7,7.000-1.000-9,6.000 1.000-7,-1.000 1.000-4,-5.000 3.000 2,-7.000 3.000 1,-5.000 4.000 2,-8.000 2.000-10,-5.000 4.000-23,-7.000 3.000-21,-5.000 3.000-22</inkml:trace>
</inkml:ink>
</file>

<file path=ppt/ink/ink1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34"/>
    </inkml:context>
    <inkml:brush xml:id="br0">
      <inkml:brushProperty name="width" value="0.0500645153224468" units="cm"/>
      <inkml:brushProperty name="height" value="0.0500645153224468" units="cm"/>
      <inkml:brushProperty name="color" value="#00bff3"/>
      <inkml:brushProperty name="ignorePressure" value="0"/>
    </inkml:brush>
  </inkml:definitions>
  <inkml:trace contextRef="#ctx0" brushRef="#br0">58250.000 47500.000 439,'-27.000'-44.000'0,"-3.000"13.000"0,-3.000 12.000 0,-2.000 13.000 0,-6.000 10.000 6,-6.000 10.000 10,-6.000 10.000 12,-6.000 9.000 11,2.000 2.000 6,14.000-2.000 2,11.000-3.000 1,14.000-3.000 1,2.000 5.000-2,-6.000 17.000-3,-6.000 15.000-6,-6.000 16.000-4,-4.000 9.000-4,1.000 3.000-6,-1.000 3.000-5,1.000 4.000-5,1.000-1.000-4,3.000-3.000-1,3.000-3.000-3,4.000-2.000-1,4.000-3.000-3,6.000 1.000-2,7.000-1.000-4,6.000 1.000-4,12.000-6.000-4,19.000-8.000-9,19.000-10.000-7,19.000-9.000-7,15.000-12.000-4,13.000-11.000 1,12.000-14.000 0,13.000-11.000 1,-1.000-12.000 1,-11.000-9.000 0,-14.000-10.000-1,-11.000-8.000 1,-12.000-6.000 0,-9.000 1.000-1,-10.000-1.000 0,-8.000 1.000-1</inkml:trace>
</inkml:ink>
</file>

<file path=ppt/ink/ink1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34"/>
    </inkml:context>
    <inkml:brush xml:id="br0">
      <inkml:brushProperty name="width" value="0.0475788488984108" units="cm"/>
      <inkml:brushProperty name="height" value="0.0475788488984108" units="cm"/>
      <inkml:brushProperty name="color" value="#00bff3"/>
      <inkml:brushProperty name="ignorePressure" value="0"/>
    </inkml:brush>
  </inkml:definitions>
  <inkml:trace contextRef="#ctx0" brushRef="#br0">59250.000 47650.000 462,'-2.000'-46.000'7,"-3.000"10.000"14,-3.000 10.000 14,-2.000 9.000 15,-1.000 15.000 7,3.000 22.000 4,3.000 22.000 2,4.000 23.000 2,-1.000 11.000-5,-3.000 4.000-15,-3.000 3.000-14,-2.000 3.000-15,-6.000 3.000-8,-6.000 3.000-1,-6.000 3.000-1,-6.000 4.000 0,-2.000 1.000-7,3.000 0.000-10,3.000 0.000-10,4.000 0.000-10,2.000-5.000-7,4.000-9.000-7,3.000-10.000-4,3.000-8.000-6,3.000-18.000-3,3.000-25.000 0,3.000-25.000 1,4.000-25.000 1</inkml:trace>
</inkml:ink>
</file>

<file path=ppt/ink/ink1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34"/>
    </inkml:context>
    <inkml:brush xml:id="br0">
      <inkml:brushProperty name="width" value="0.0402593538165092" units="cm"/>
      <inkml:brushProperty name="height" value="0.0402593538165092" units="cm"/>
      <inkml:brushProperty name="color" value="#00bff3"/>
      <inkml:brushProperty name="ignorePressure" value="0"/>
    </inkml:brush>
  </inkml:definitions>
  <inkml:trace contextRef="#ctx0" brushRef="#br0">59000.000 48400.000 546,'25.000'-93.000'6,"0.000"17.000"13,0.000 15.000 12,0.000 16.000 13,3.000 10.000 6,6.000 7.000-1,7.000 6.000 0,6.000 7.000-2,4.000 2.000-2,4.000 1.000-8,3.000-1.000-7,3.000 1.000-6,-2.000 1.000-9,-6.000 3.000-8,-6.000 3.000-8,-6.000 4.000-9,-4.000 4.000-9,1.000 6.000-9,-1.000 7.000-11,1.000 6.000-9</inkml:trace>
</inkml:ink>
</file>

<file path=ppt/ink/ink1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34"/>
    </inkml:context>
    <inkml:brush xml:id="br0">
      <inkml:brushProperty name="width" value="0.0556103214621544" units="cm"/>
      <inkml:brushProperty name="height" value="0.0556103214621544" units="cm"/>
      <inkml:brushProperty name="color" value="#00bff3"/>
      <inkml:brushProperty name="ignorePressure" value="0"/>
    </inkml:brush>
  </inkml:definitions>
  <inkml:trace contextRef="#ctx0" brushRef="#br0">60150.000 47400.000 395,'23.000'-94.000'0,"-3.000"13.000"0,-3.000 12.000 0,-2.000 13.000 0,-5.000 9.000 7,-2.000 6.000 15,-3.000 7.000 13,-3.000 6.000 15,-4.000 18.000 8,-3.000 32.000 1,-3.000 31.000 1,-2.000 32.000 1,-5.000 19.000-3,-2.000 10.000-8,-3.000 10.000-8,-3.000 9.000-9,-6.000 7.000-6,-5.000 7.000-7,-7.000 6.000-6,-5.000 7.000-6,-1.000 7.000-7,6.000 9.000-10,7.000 10.000-8,6.000 10.000-8,6.000-6.000-10,6.000-18.000-10,7.000-19.000-9,6.000-18.000-10,4.000-23.000-4,4.000-24.000 2,3.000-26.000 1,3.000-24.000 1</inkml:trace>
</inkml:ink>
</file>

<file path=ppt/ink/ink1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35"/>
    </inkml:context>
    <inkml:brush xml:id="br0">
      <inkml:brushProperty name="width" value="0.0492525286972523" units="cm"/>
      <inkml:brushProperty name="height" value="0.0492525286972523" units="cm"/>
      <inkml:brushProperty name="color" value="#00bff3"/>
      <inkml:brushProperty name="ignorePressure" value="0"/>
    </inkml:brush>
  </inkml:definitions>
  <inkml:trace contextRef="#ctx0" brushRef="#br0">61050.000 47550.000 446,'0.000'-47.000'0,"0.000"6.000"0,0.000 7.000 0,0.000 6.000 0,0.000 13.000 15,0.000 23.000 28,0.000 22.000 30,0.000 22.000 28,0.000 13.000 3,0.000 7.000-23,0.000 6.000-24,0.000 7.000-24,-4.000 5.000-13,-5.000 7.000-6,-7.000 6.000-5,-5.000 7.000-5,-6.000 0.000-6,-3.000-2.000-5,-3.000-3.000-6,-2.000-3.000-6,-1.000-9.000-5,3.000-11.000-6,3.000-14.000-5,4.000-11.000-6,8.000-31.000-3,17.000-46.000-4,15.000-47.000-3,16.000-47.000-3,10.000-26.000 2,7.000-2.000 5,6.000-3.000 5,7.000-3.000 5,2.000 4.000 8,1.000 13.000 12,-1.000 12.000 10,1.000 13.000 12,-3.000 10.000 9,-2.000 10.000 9,-3.000 10.000 10,-3.000 9.000 8,-6.000 10.000 7,-5.000 14.000 5,-7.000 11.000 4,-5.000 14.000 4,-8.000 21.000-2,-5.000 31.000-11,-7.000 32.000-10,-5.000 31.000-11,-11.000 12.000-9,-11.000-6.000-8,-14.000-6.000-8,-11.000-6.000-7,-3.000-10.000-9,10.000-12.000-9,10.000-13.000-8,9.000-12.000-10,12.000-16.000 1,16.000-19.000 8,15.000-18.000 8,17.000-19.000 9,8.000-8.000 6,4.000 3.000 6,3.000 3.000 5,3.000 4.000 5,-1.000 2.000 4,-2.000 4.000 4,-3.000 3.000 5,-3.000 3.000 3,-7.000 10.000 0,-9.000 20.000-3,-10.000 18.000-3,-8.000 20.000-3,-15.000 13.000-3,-19.000 9.000-4,-18.000 10.000-3,-19.000 10.000-4,-12.000 4.000-5,-2.000 0.000-4,-3.000 0.000-5,-3.000 0.000-5,2.000-5.000-2,10.000-9.000-2,10.000-10.000 0,9.000-8.000 0</inkml:trace>
</inkml:ink>
</file>

<file path=ppt/ink/ink1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35"/>
    </inkml:context>
    <inkml:brush xml:id="br0">
      <inkml:brushProperty name="width" value="0.0490931048989296" units="cm"/>
      <inkml:brushProperty name="height" value="0.0490931048989296" units="cm"/>
      <inkml:brushProperty name="color" value="#00bff3"/>
      <inkml:brushProperty name="ignorePressure" value="0"/>
    </inkml:brush>
  </inkml:definitions>
  <inkml:trace contextRef="#ctx0" brushRef="#br0">62100.000 47750.000 448,'95.000'-44.000'52,"-9.000"13.000"-4,-10.000 12.000-3,-8.000 13.000-3,-8.000 12.000-1,-2.000 13.000 3,-3.000 12.000 3,-3.000 13.000 3,-6.000 10.000-3,-5.000 10.000-8,-7.000 10.000-8,-5.000 9.000-9,-11.000 7.000-6,-11.000 7.000-4,-14.000 6.000-3,-11.000 7.000-5,-9.000-1.000-2,-3.000-6.000-2,-3.000-6.000 0,-2.000-6.000-2,0.000-20.000-5,7.000-30.000-9,6.000-32.000-9,7.000-30.000-10,8.000-28.000 0,14.000-21.000 4,11.000-22.000 6,14.000-22.000 5,11.000-15.000 4,14.000-5.000 1,11.000-7.000 1,14.000-5.000 2,2.000 0.000-3,-6.000 10.000-4,-6.000 10.000-6,-6.000 9.000-6,-10.000 15.000 0,-12.000 22.000 4,-13.000 22.000 3,-12.000 23.000 4</inkml:trace>
</inkml:ink>
</file>

<file path=ppt/ink/ink1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6:36"/>
    </inkml:context>
    <inkml:brush xml:id="br0">
      <inkml:brushProperty name="width" value="0.0498577319085598" units="cm"/>
      <inkml:brushProperty name="height" value="0.0498577319085598" units="cm"/>
      <inkml:brushProperty name="color" value="#00bff3"/>
      <inkml:brushProperty name="ignorePressure" value="0"/>
    </inkml:brush>
  </inkml:definitions>
  <inkml:trace contextRef="#ctx0" brushRef="#br0">64450.000 46600.000 441,'79.000'-65.000'11,"10.000"23.000"22,10.000 22.000 22,9.000 22.000 22,-5.000 16.000 5,-19.000 14.000-16,-18.000 11.000-14,-19.000 14.000-15,-8.000 8.000-9,3.000 7.000-4,3.000 6.000-5,4.000 7.000-4,-4.000 2.000-3,-9.000 1.000-2,-10.000-1.000-2,-8.000 1.000-2,-8.000-4.000-1,-2.000-6.000 0,-3.000-6.000 1,-3.000-6.000-1,-7.000 1.000-2,-9.000 9.000-5,-10.000 10.000-5,-8.000 10.000-4,-20.000 10.000-4,-28.000 13.000-4,-28.000 12.000-4,-27.000 13.000-5,-12.000 6.000-3,6.000 0.000-3,7.000 0.000-4,6.000 0.000-3,12.000-15.000-5,19.000-27.000-6,19.000-28.000-5,19.000-28.000-7</inkml:trace>
</inkml:ink>
</file>

<file path=ppt/ink/ink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8"/>
    </inkml:context>
    <inkml:brush xml:id="br0">
      <inkml:brushProperty name="width" value="0.0378749892115593" units="cm"/>
      <inkml:brushProperty name="height" value="0.0378749892115593" units="cm"/>
      <inkml:brushProperty name="color" value="#00bff3"/>
      <inkml:brushProperty name="ignorePressure" value="0"/>
    </inkml:brush>
  </inkml:definitions>
  <inkml:trace contextRef="#ctx0" brushRef="#br0">80700.000 14800.000 580,'-19.000'-40.000'101,"13.000"23.000"-14,12.000 22.000-11,13.000 22.000-13,9.000 15.000-15,6.000 9.000-17,7.000 10.000-18,6.000 10.000-16,-2.000 0.000-16,-9.000-5.000-10,-10.000-7.000-11,-8.000-5.000-11,-6.000-8.000-5,1.000-5.000-3,-1.000-7.000 0,1.000-5.000-1</inkml:trace>
</inkml:ink>
</file>

<file path=ppt/ink/ink1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15"/>
    </inkml:context>
    <inkml:brush xml:id="br0">
      <inkml:brushProperty name="width" value="0.0466521121561527" units="cm"/>
      <inkml:brushProperty name="height" value="0.0466521121561527" units="cm"/>
      <inkml:brushProperty name="color" value="#00bff3"/>
      <inkml:brushProperty name="ignorePressure" value="0"/>
    </inkml:brush>
  </inkml:definitions>
  <inkml:trace contextRef="#ctx0" brushRef="#br0">68150.000 46750.000 471,'100.000'-25.000'122,"0.000"0.000"-25,0.000 0.000-25,0.000 0.000-26,0.000-2.000-15,0.000-3.000-4,0.000-3.000-5,0.000-2.000-3,-2.000-1.000-3,-3.000 3.000 0,-3.000 3.000-2,-2.000 4.000-1,-1.000 2.000-1,3.000 4.000-4,3.000 3.000-3,4.000 3.000-4,-3.000 3.000 0,-5.000 3.000 0,-7.000 3.000 1,-5.000 4.000 1,-6.000 4.000-2,-3.000 6.000-8,-3.000 7.000-6,-2.000 6.000-6,-3.000 3.000-3,1.000 0.000 1,-1.000 0.000 2,1.000 0.000 1,-3.000-2.000-4,-2.000-3.000-10,-3.000-3.000-12,-3.000-2.000-9,-7.000-1.000-5,-9.000 3.000 2,-10.000 3.000 2,-8.000 4.000 2</inkml:trace>
</inkml:ink>
</file>

<file path=ppt/ink/ink1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30"/>
    </inkml:context>
    <inkml:brush xml:id="br0">
      <inkml:brushProperty name="width" value="0.0430189333856106" units="cm"/>
      <inkml:brushProperty name="height" value="0.0430189333856106" units="cm"/>
      <inkml:brushProperty name="color" value="#00bff3"/>
      <inkml:brushProperty name="ignorePressure" value="0"/>
    </inkml:brush>
  </inkml:definitions>
  <inkml:trace contextRef="#ctx0" brushRef="#br0">67450.000 48100.000 511,'26.000'-24.000'4,"4.000"4.000"8,3.000 3.000 8,3.000 3.000 7,1.000 3.000 5,1.000 3.000 0,-1.000 3.000-1,1.000 4.000 1,-1.000 2.000-2,1.000 4.000-2,-1.000 3.000-3,1.000 3.000-2,4.000-1.000-2,9.000-2.000 0,10.000-3.000-1,10.000-3.000-1,5.000-6.000-1,4.000-5.000-2,3.000-7.000-2,3.000-5.000-1,6.000-3.000-2,9.000 4.000-2,10.000 3.000 0,10.000 3.000-1,-1.000 3.000-1,-9.000 3.000-3,-10.000 3.000-2,-8.000 4.000-1,-9.000 1.000-2,-6.000 0.000 0,-6.000 0.000-1,-6.000 0.000 1,-4.000 1.000-1,1.000 4.000 0,-1.000 3.000-1,1.000 3.000 0,1.000-1.000-1,3.000-2.000-2,3.000-3.000 0,4.000-3.000-2,1.000-2.000 0,0.000 0.000 1,0.000 0.000 0,0.000 0.000 1,0.000-4.000 0,0.000-5.000 1,0.000-7.000 0,0.000-5.000 1,-5.000-1.000 0,-9.000 6.000 2,-10.000 7.000 1,-8.000 6.000 1,-6.000 3.000 1,1.000 0.000 0,-1.000 0.000-1,1.000 0.000 0,-1.000 0.000-1,1.000 0.000-4,-1.000 0.000-3,1.000 0.000-2,-12.000 0.000-13,-21.000 0.000-20,-22.000 0.000-21,-22.000 0.000-20</inkml:trace>
</inkml:ink>
</file>

<file path=ppt/ink/ink1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44"/>
    </inkml:context>
    <inkml:brush xml:id="br0">
      <inkml:brushProperty name="width" value="0.0431955382227898" units="cm"/>
      <inkml:brushProperty name="height" value="0.0431955382227898" units="cm"/>
      <inkml:brushProperty name="color" value="#00bff3"/>
      <inkml:brushProperty name="ignorePressure" value="0"/>
    </inkml:brush>
  </inkml:definitions>
  <inkml:trace contextRef="#ctx0" brushRef="#br0">76450.000 45950.000 509,'21.000'-47.000'5,"-5.000"6.000"12,-7.000 7.000 11,-5.000 6.000 10,-15.000 18.000 6,-22.000 32.000-1,-22.000 31.000-2,-21.000 32.000-1,-17.000 16.000-4,-8.000 4.000-7,-10.000 3.000-7,-9.000 3.000-7,-4.000-1.000-6,4.000-2.000-6,3.000-3.000-5,3.000-3.000-6,7.000-10.000-2,14.000-16.000 2,11.000-15.000 3,14.000-15.000 1,25.000-12.000 2,42.000-6.000 0,40.000-6.000 1,41.000-6.000 0,21.000-6.000 0,4.000-2.000 2,3.000-3.000 0,3.000-3.000 0,-2.000 1.000 1,-6.000 6.000 0,-6.000 7.000 0,-6.000 6.000 0,-7.000 1.000-1,-6.000-3.000 1,-6.000-3.000 0,-6.000-2.000 0,-7.000-6.000 1,-6.000-6.000 4,-6.000-6.000 4,-6.000-6.000 4,-7.000-10.000 0,-6.000-12.000 1,-6.000-13.000-1,-6.000-12.000 0,-6.000-9.000-2,-2.000-2.000-1,-3.000-3.000-3,-3.000-3.000-3,-2.000-2.000-1,0.000 0.000-2,0.000 0.000-2,0.000 0.000-1,0.000 1.000-4,0.000 4.000-5,0.000 3.000-4,0.000 3.000-6,0.000 1.000-6,0.000 1.000-5,0.000-1.000-7,0.000 1.000-6,1.000 2.000-3,4.000 7.000 2,3.000 6.000 2,3.000 7.000 1,1.000 4.000 2,1.000 3.000 0,-1.000 3.000 2,1.000 4.000 0</inkml:trace>
</inkml:ink>
</file>

<file path=ppt/ink/ink1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44"/>
    </inkml:context>
    <inkml:brush xml:id="br0">
      <inkml:brushProperty name="width" value="0.0441187210381031" units="cm"/>
      <inkml:brushProperty name="height" value="0.0441187210381031" units="cm"/>
      <inkml:brushProperty name="color" value="#00bff3"/>
      <inkml:brushProperty name="ignorePressure" value="0"/>
    </inkml:brush>
  </inkml:definitions>
  <inkml:trace contextRef="#ctx0" brushRef="#br0">78100.000 45000.000 498,'1.000'-40.000'11,"4.000"23.000"20,3.000 22.000 21,3.000 22.000 21,-1.000 15.000 3,-2.000 9.000-13,-3.000 10.000-13,-3.000 10.000-13,-6.000 11.000-10,-5.000 17.000-3,-7.000 15.000-4,-5.000 16.000-4,-8.000 12.000-5,-5.000 9.000-3,-7.000 10.000-5,-5.000 10.000-5,-1.000 0.000-4,6.000-5.000-7,7.000-7.000-5,6.000-5.000-7,4.000-14.000-5,4.000-18.000-6,3.000-19.000-6,3.000-18.000-6,6.000-20.000-4,9.000-18.000-2,10.000-19.000-3,10.000-18.000-2</inkml:trace>
</inkml:ink>
</file>

<file path=ppt/ink/ink1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44"/>
    </inkml:context>
    <inkml:brush xml:id="br0">
      <inkml:brushProperty name="width" value="0.060939759016037" units="cm"/>
      <inkml:brushProperty name="height" value="0.060939759016037" units="cm"/>
      <inkml:brushProperty name="color" value="#00bff3"/>
      <inkml:brushProperty name="ignorePressure" value="0"/>
    </inkml:brush>
  </inkml:definitions>
  <inkml:trace contextRef="#ctx0" brushRef="#br0">77900.000 46350.000 361,'1.000'-72.000'1,"4.000"6.000"5,3.000 7.000 4,3.000 6.000 4,3.000 7.000 2,3.000 10.000 1,3.000 10.000 1,4.000 9.000 1,5.000 2.000 0,10.000-2.000 1,10.000-3.000-1,9.000-3.000 0,6.000-1.000-2,3.000 4.000-2,3.000 3.000-2,4.000 3.000-2,-3.000 3.000-3,-5.000 3.000-1,-7.000 3.000-2,-5.000 4.000-1,-6.000 1.000-6,-3.000 0.000-8,-3.000 0.000-9,-2.000 0.000-10,-6.000-4.000-4,-6.000-5.000-4,-6.000-7.000-3,-6.000-5.000-3,-4.000-11.000 3,1.000-11.000 9,-1.000-14.000 9,1.000-11.000 9,1.000-14.000 5,3.000-11.000 1,3.000-14.000 3,4.000-11.000 1,1.000-4.000 3,0.000 6.000 3,0.000 7.000 3,0.000 6.000 3,0.000 6.000 4,0.000 6.000 3,0.000 7.000 3,0.000 6.000 3,-2.000 9.000 3,-3.000 13.000 1,-3.000 12.000 1,-2.000 13.000 1,-1.000 20.000 7,3.000 28.000 10,3.000 28.000 12,4.000 29.000 10,-3.000 19.000 1,-5.000 14.000-12,-7.000 11.000-10,-5.000 14.000-10,-8.000 11.000-9,-5.000 14.000-3,-7.000 11.000-4,-5.000 14.000-5,-8.000 16.000-3,-5.000 22.000-3,-7.000 22.000-2,-5.000 23.000-4,-3.000 3.000-3,4.000-11.000-5,3.000-14.000-5,3.000-11.000-5,4.000-9.000-6,7.000-3.000-7,6.000-3.000-7,7.000-2.000-7,0.000-3.000-3,-2.000 1.000 2,-3.000-1.000 3,-3.000 1.000 2,1.000-18.000 4,6.000-34.000 7,7.000-35.000 5,6.000-33.000 6,1.000-23.000-2,-3.000-9.000-11,-3.000-10.000-11,-2.000-8.000-10</inkml:trace>
</inkml:ink>
</file>

<file path=ppt/ink/ink1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45"/>
    </inkml:context>
    <inkml:brush xml:id="br0">
      <inkml:brushProperty name="width" value="0.0429040193557739" units="cm"/>
      <inkml:brushProperty name="height" value="0.0429040193557739" units="cm"/>
      <inkml:brushProperty name="color" value="#00bff3"/>
      <inkml:brushProperty name="ignorePressure" value="0"/>
    </inkml:brush>
  </inkml:definitions>
  <inkml:trace contextRef="#ctx0" brushRef="#br0">80750.000 45700.000 512,'31.000'-41.000'8,"13.000"19.000"16,12.000 19.000 16,13.000 19.000 15,-1.000 12.000 2,-11.000 6.000-14,-14.000 7.000-13,-11.000 6.000-14,-14.000 6.000-9,-11.000 6.000-3,-14.000 7.000-3,-11.000 6.000-3,-12.000 3.000-3,-9.000 0.000 1,-10.000 0.000 0,-8.000 0.000 0,-6.000-5.000 1,1.000-9.000 0,-1.000-10.000 2,1.000-8.000 2,4.000-9.000 0,9.000-6.000 3,10.000-6.000 1,10.000-6.000 3,11.000-6.000 1,17.000-2.000 2,15.000-3.000 1,16.000-3.000 3,10.000-2.000-1,7.000 0.000-3,6.000 0.000-1,7.000 0.000-2,0.000 3.000-1,-2.000 6.000 1,-3.000 7.000 0,-3.000 6.000 0,-7.000 6.000 1,-9.000 6.000 0,-10.000 7.000-1,-8.000 6.000 1,-8.000 6.000-1,-2.000 6.000 0,-3.000 7.000 0,-3.000 6.000 0,-7.000 1.000 0,-9.000-3.000-3,-10.000-3.000 0,-8.000-2.000-2,-9.000-3.000-3,-6.000 1.000-1,-6.000-1.000-4,-6.000 1.000-2,-4.000-1.000-4,1.000 1.000-5,-1.000-1.000-3,1.000 1.000-5,1.000-6.000-1,3.000-8.000 2,3.000-10.000 3,4.000-9.000 3,2.000-9.000-7,4.000-5.000-17,3.000-7.000-17,3.000-5.000-16</inkml:trace>
</inkml:ink>
</file>

<file path=ppt/ink/ink1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46"/>
    </inkml:context>
    <inkml:brush xml:id="br0">
      <inkml:brushProperty name="width" value="0.0358949117362499" units="cm"/>
      <inkml:brushProperty name="height" value="0.0358949117362499" units="cm"/>
      <inkml:brushProperty name="color" value="#00bff3"/>
      <inkml:brushProperty name="ignorePressure" value="0"/>
    </inkml:brush>
  </inkml:definitions>
  <inkml:trace contextRef="#ctx0" brushRef="#br0">83450.000 46050.000 612,'189.000'45.000'154,"-22.000"-9.000"-40,-22.000-10.000-39,-21.000-8.000-41,-14.000-6.000-24,-2.000 1.000-9,-3.000-1.000-11,-3.000 1.000-9,-6.000-3.000-8,-5.000-2.000-5,-7.000-3.000-5,-5.000-3.000-6,-9.000-2.000-3,-9.000 0.000-3,-10.000 0.000-3,-8.000 0.000-2</inkml:trace>
</inkml:ink>
</file>

<file path=ppt/ink/ink1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47"/>
    </inkml:context>
    <inkml:brush xml:id="br0">
      <inkml:brushProperty name="width" value="0.0481721647083759" units="cm"/>
      <inkml:brushProperty name="height" value="0.0481721647083759" units="cm"/>
      <inkml:brushProperty name="color" value="#00bff3"/>
      <inkml:brushProperty name="ignorePressure" value="0"/>
    </inkml:brush>
  </inkml:definitions>
  <inkml:trace contextRef="#ctx0" brushRef="#br0">87600.000 45100.000 456,'-54.000'4.000'54,"-5.000"10.000"-4,-7.000 10.000-2,-5.000 9.000-4,-4.000 7.000-4,0.000 7.000-7,0.000 6.000-7,0.000 7.000-6,-4.000 5.000-5,-5.000 7.000 0,-7.000 6.000-3,-5.000 7.000 0,-4.000 0.000-3,0.000-2.000-2,0.000-3.000-2,0.000-3.000-3,4.000-4.000-1,10.000-3.000 0,10.000-3.000 0,9.000-2.000 0,9.000-6.000 2,9.000-6.000 0,10.000-6.000 1,10.000-6.000 2,10.000-6.000 0,13.000-2.000-2,12.000-3.000-1,13.000-3.000-2,15.000-2.000-1,19.000 0.000-2,19.000 0.000-2,19.000 0.000-1,12.000-4.000-1,6.000-5.000-2,7.000-7.000 0,6.000-5.000-2,-2.000-4.000 0,-9.000 0.000 2,-10.000 0.000 1,-8.000 0.000 2,-11.000 0.000 1,-8.000 0.000 1,-10.000 0.000 1,-9.000 0.000 1,-10.000-10.000 5,-9.000-18.000 10,-10.000-19.000 9,-8.000-18.000 10,-9.000-12.000 2,-6.000-3.000-6,-6.000-3.000-4,-6.000-2.000-6,-7.000-5.000-6,-6.000-2.000-8,-6.000-3.000-6,-6.000-3.000-8,-1.000-2.000-4,7.000 0.000-2,6.000 0.000-2,7.000 0.000-2,5.000 6.000-7,7.000 13.000-12,6.000 12.000-11,7.000 13.000-11,7.000 9.000-3,9.000 6.000 4,10.000 7.000 6,10.000 6.000 4,0.000 4.000 6,-5.000 4.000 8,-7.000 3.000 6,-5.000 3.000 8</inkml:trace>
</inkml:ink>
</file>

<file path=ppt/ink/ink1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47"/>
    </inkml:context>
    <inkml:brush xml:id="br0">
      <inkml:brushProperty name="width" value="0.0525832884013653" units="cm"/>
      <inkml:brushProperty name="height" value="0.0525832884013653" units="cm"/>
      <inkml:brushProperty name="color" value="#00bff3"/>
      <inkml:brushProperty name="ignorePressure" value="0"/>
    </inkml:brush>
  </inkml:definitions>
  <inkml:trace contextRef="#ctx0" brushRef="#br0">88350.000 44650.000 418,'45.000'-24.000'1,"-9.000"4.000"2,-10.000 3.000 2,-8.000 3.000 1,-8.000 6.000 8,-2.000 9.000 12,-3.000 10.000 13,-3.000 10.000 12,-2.000 10.000 5,0.000 13.000-5,0.000 12.000-3,0.000 13.000-3,0.000 9.000-4,0.000 6.000-4,0.000 7.000-2,0.000 6.000-3,-4.000 6.000-4,-5.000 6.000-5,-7.000 7.000-5,-5.000 6.000-5,-6.000 6.000-6,-3.000 6.000-4,-3.000 7.000-7,-2.000 6.000-4,-1.000-2.000-7,3.000-9.000-7,3.000-10.000-7,4.000-8.000-7</inkml:trace>
</inkml:ink>
</file>

<file path=ppt/ink/ink1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47"/>
    </inkml:context>
    <inkml:brush xml:id="br0">
      <inkml:brushProperty name="width" value="0.0385535843670368" units="cm"/>
      <inkml:brushProperty name="height" value="0.0385535843670368" units="cm"/>
      <inkml:brushProperty name="color" value="#00bff3"/>
      <inkml:brushProperty name="ignorePressure" value="0"/>
    </inkml:brush>
  </inkml:definitions>
  <inkml:trace contextRef="#ctx0" brushRef="#br0">88300.000 45800.000 570,'25.000'-46.000'7,"0.000"10.000"13,0.000 10.000 14,0.000 9.000 14,4.000 4.000 5,10.000 1.000-3,10.000-1.000-3,9.000 1.000-3,4.000-1.000-5,1.000 1.000-7,-1.000-1.000-6,1.000 1.000-7,-1.000 1.000-9,1.000 3.000-10,-1.000 3.000-9,1.000 4.000-10,-4.000 1.000-7,-6.000 0.000 0,-6.000 0.000-3,-6.000 0.000-1</inkml:trace>
</inkml:ink>
</file>

<file path=ppt/ink/ink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19"/>
    </inkml:context>
    <inkml:brush xml:id="br0">
      <inkml:brushProperty name="width" value="0.0486177951097488" units="cm"/>
      <inkml:brushProperty name="height" value="0.0486177951097488" units="cm"/>
      <inkml:brushProperty name="color" value="#00bff3"/>
      <inkml:brushProperty name="ignorePressure" value="0"/>
    </inkml:brush>
  </inkml:definitions>
  <inkml:trace contextRef="#ctx0" brushRef="#br0">82800.000 15000.000 452,'-69.000'-24.000'52,"13.000"4.000"-10,12.000 3.000-11,13.000 3.000-11,2.000 4.000-2,-5.000 7.000 7,-7.000 6.000 7,-5.000 7.000 7,-6.000 8.000 1,-3.000 14.000-6,-3.000 11.000-5,-2.000 14.000-6,-3.000 8.000-4,1.000 7.000-2,-1.000 6.000-2,1.000 7.000-2,-1.000 4.000-1,1.000 3.000 0,-1.000 3.000-1,1.000 4.000 1,2.000 2.000-3,7.000 4.000-1,6.000 3.000-3,7.000 3.000-3,4.000-2.000-1,3.000-6.000 0,3.000-6.000 1,4.000-6.000 0,4.000-9.000-2,6.000-8.000-4,7.000-10.000-4,6.000-9.000-3,15.000-13.000-5,26.000-16.000-5,24.000-15.000-4,26.000-15.000-5,13.000-17.000-2,4.000-15.000 0,3.000-15.000 2,3.000-16.000 1,1.000-7.000 1,1.000 4.000 4,-1.000 3.000 3,1.000 3.000 3,-7.000 3.000 4,-12.000 3.000 1,-13.000 3.000 4,-12.000 4.000 2,-16.000 13.000 10,-19.000 26.000 21,-18.000 24.000 19,-19.000 26.000 20,-12.000 12.000 3,-2.000 0.000-13,-3.000 0.000-12,-3.000 0.000-13,-1.000 3.000-9,4.000 6.000-3,3.000 7.000-4,3.000 6.000-4,1.000-1.000-3,1.000-5.000 0,-1.000-7.000-2,1.000-5.000 0,5.000-6.000-1,14.000-3.000-3,11.000-3.000-1,14.000-2.000-2,8.000-9.000-4,7.000-12.000-5,6.000-13.000-4,7.000-12.000-6,4.000-12.000-1,3.000-8.000-1,3.000-10.000 2,4.000-9.000 0,-4.000-7.000 3,-9.000-3.000 4,-10.000-3.000 4,-8.000-2.000 4,-8.000-3.000 2,-2.000 1.000-1,-3.000-1.000 1,-3.000 1.000-1,-6.000 1.000 2,-5.000 3.000 3,-7.000 3.000 4,-5.000 4.000 4,-8.000 2.000 1,-5.000 4.000 1,-7.000 3.000 0,-5.000 3.000 0,-8.000 3.000-2,-5.000 3.000-3,-7.000 3.000-4,-5.000 4.000-4,-6.000 4.000-3,-3.000 6.000-1,-3.000 7.000-2,-2.000 6.000-2,-1.000 3.000-1,3.000 0.000 0,3.000 0.000 1,4.000 0.000-1,2.000 0.000-5,4.000 0.000-14,3.000 0.000-13,3.000 0.000-12</inkml:trace>
</inkml:ink>
</file>

<file path=ppt/ink/ink1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47"/>
    </inkml:context>
    <inkml:brush xml:id="br0">
      <inkml:brushProperty name="width" value="0.064058780670166" units="cm"/>
      <inkml:brushProperty name="height" value="0.064058780670166" units="cm"/>
      <inkml:brushProperty name="color" value="#00bff3"/>
      <inkml:brushProperty name="ignorePressure" value="0"/>
    </inkml:brush>
  </inkml:definitions>
  <inkml:trace contextRef="#ctx0" brushRef="#br0">89950.000 43950.000 343,'0.000'-71.000'6,"0.000"10.000"11,0.000 10.000 11,0.000 9.000 11,-4.000 13.000 9,-5.000 20.000 2,-7.000 18.000 5,-5.000 20.000 4,-4.000 19.000-3,0.000 22.000-10,0.000 22.000-8,0.000 23.000-10,1.000 14.000-4,4.000 10.000-1,3.000 10.000 0,3.000 9.000 0,-1.000 7.000-1,-2.000 7.000-3,-3.000 6.000-3,-3.000 7.000-3,-1.000 10.000-2,4.000 16.000-4,3.000 15.000-3,3.000 17.000-3,-1.000 11.000-3,-2.000 10.000-6,-3.000 10.000-4,-3.000 9.000-5,-2.000-1.000-6,0.000-8.000-7,0.000-10.000-8,0.000-9.000-8,0.000-9.000-4,0.000-5.000-2,0.000-7.000-3,0.000-5.000-2,1.000-25.000 1,4.000-40.000 2,3.000-40.000 3,3.000-41.000 3</inkml:trace>
</inkml:ink>
</file>

<file path=ppt/ink/ink1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47"/>
    </inkml:context>
    <inkml:brush xml:id="br0">
      <inkml:brushProperty name="width" value="0.0467336475849152" units="cm"/>
      <inkml:brushProperty name="height" value="0.0467336475849152" units="cm"/>
      <inkml:brushProperty name="color" value="#00bff3"/>
      <inkml:brushProperty name="ignorePressure" value="0"/>
    </inkml:brush>
  </inkml:definitions>
  <inkml:trace contextRef="#ctx0" brushRef="#br0">91500.000 47100.000 470,'3.000'-29.000'14,"6.000"45.000"26,7.000 43.000 27,6.000 45.000 26,3.000 22.000 5,0.000 4.000-20,0.000 3.000-19,0.000 3.000-19,-4.000-1.000-15,-5.000-2.000-12,-7.000-3.000-10,-5.000-3.000-12,-4.000-1.000-8,0.000 4.000-3,0.000 3.000-4,0.000 3.000-3,-4.000-10.000-11,-5.000-21.000-17,-7.000-22.000-17,-5.000-22.000-17</inkml:trace>
</inkml:ink>
</file>

<file path=ppt/ink/ink1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50"/>
    </inkml:context>
    <inkml:brush xml:id="br0">
      <inkml:brushProperty name="width" value="0.080379992723465" units="cm"/>
      <inkml:brushProperty name="height" value="0.080379992723465" units="cm"/>
      <inkml:brushProperty name="color" value="#fed406"/>
      <inkml:brushProperty name="ignorePressure" value="0"/>
    </inkml:brush>
  </inkml:definitions>
  <inkml:trace contextRef="#ctx0" brushRef="#br0">66000.000 40200.000 273,'-357.000'110.000'2,"89.000"-27.000"3,86.000-28.000 3,89.000-28.000 3,36.000-15.000 2,-11.000 1.000 0,-14.000-1.000 1,-11.000 1.000 1,11.000-1.000 10,39.000 1.000 20,36.000-1.000 21,39.000 1.000 20,30.000-4.000 2,26.000-6.000-16,24.000-6.000-16,26.000-6.000-17,12.000-4.000-10,0.000 1.000-4,0.000-1.000-4,0.000 1.000-4,3.000-1.000-3,6.000 1.000-2,7.000-1.000 0,6.000 1.000-2,4.000-1.000-2,4.000 1.000 0,3.000-1.000-3,3.000 1.000-1,1.000 1.000-2,1.000 3.000 0,-1.000 3.000-3,1.000 4.000 0,-4.000 1.000-1,-6.000 0.000 0,-6.000 0.000 1,-6.000 0.000-1,-10.000 0.000 0,-12.000 0.000-1,-13.000 0.000-1,-12.000 0.000-1,-10.000 1.000-1,-6.000 4.000 0,-6.000 3.000 0,-6.000 3.000 0,-6.000-1.000 0,-2.000-2.000 0,-3.000-3.000 1,-3.000-3.000 0,-2.000-4.000-1,0.000-3.000-3,0.000-3.000-3,0.000-2.000-3,-2.000-3.000-2,-3.000 1.000-2,-3.000-1.000-3,-2.000 1.000-2,-5.000-1.000-4,-2.000 1.000-8,-3.000-1.000-7,-3.000 1.000-9,-13.000-4.000 0,-22.000-6.000 6,-22.000-6.000 6,-21.000-6.000 5,-10.000-2.000 3,3.000 3.000-4,3.000 3.000-1,4.000 4.000-3</inkml:trace>
</inkml:ink>
</file>

<file path=ppt/ink/ink1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51"/>
    </inkml:context>
    <inkml:brush xml:id="br0">
      <inkml:brushProperty name="width" value="0.0762211456894875" units="cm"/>
      <inkml:brushProperty name="height" value="0.0762211456894875" units="cm"/>
      <inkml:brushProperty name="color" value="#fed406"/>
      <inkml:brushProperty name="ignorePressure" value="0"/>
    </inkml:brush>
  </inkml:definitions>
  <inkml:trace contextRef="#ctx0" brushRef="#br0">89350.000 39450.000 288,'-91.000'0.000'0,"19.000"0.000"0,19.000 0.000 0,19.000 0.000 0,4.000-5.000-1,-9.000-9.000-1,-10.000-10.000-1,-8.000-8.000-2,-1.000-3.000-1,9.000 7.000-1,10.000 6.000 0,10.000 7.000-1,4.000 2.000 0,0.000 1.000 2,0.000-1.000 1,0.000 1.000 1,-5.000 1.000 4,-9.000 3.000 3,-10.000 3.000 4,-8.000 4.000 4,-6.000 1.000 2,1.000 0.000 1,-1.000 0.000 1,1.000 0.000 2,4.000 0.000 0,9.000 0.000 3,10.000 0.000 1,10.000 0.000 3,19.000 0.000 7,32.000 0.000 17,31.000 0.000 14,32.000 0.000 17,18.000 0.000 0,6.000 0.000-15,7.000 0.000-13,6.000 0.000-15,4.000-4.000-8,4.000-5.000-5,3.000-7.000-5,3.000-5.000-4,17.000-6.000-2,31.000-3.000-1,32.000-3.000-1,31.000-2.000-1,9.000-1.000 0,-12.000 3.000-2,-13.000 3.000 0,-12.000 4.000-2,-12.000 4.000-1,-8.000 6.000-1,-10.000 7.000-2,-9.000 6.000-1,-13.000 3.000 0,-16.000 0.000-1,-15.000 0.000-1,-15.000 0.000-1,-12.000 0.000 0,-6.000 0.000 1,-6.000 0.000 0,-6.000 0.000 1,-6.000 1.000-1,-2.000 4.000-1,-3.000 3.000-1,-3.000 3.000-1,-4.000-1.000-1,-3.000-2.000-2,-3.000-3.000-1,-2.000-3.000-2,0.000-2.000-3,7.000 0.000-5,6.000 0.000-4,7.000 0.000-5,-15.000 0.000-13,-34.000 0.000-21,-35.000 0.000-21,-33.000 0.000-21</inkml:trace>
</inkml:ink>
</file>

<file path=ppt/ink/ink1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53"/>
    </inkml:context>
    <inkml:brush xml:id="br0">
      <inkml:brushProperty name="width" value="0.0581891573965549" units="cm"/>
      <inkml:brushProperty name="height" value="0.0581891573965549" units="cm"/>
      <inkml:brushProperty name="color" value="#fed406"/>
      <inkml:brushProperty name="ignorePressure" value="0"/>
    </inkml:brush>
  </inkml:definitions>
  <inkml:trace contextRef="#ctx0" brushRef="#br0">68750.000 42150.000 378,'23.000'-72.000'0,"-3.000"6.000"0,-3.000 7.000 0,-2.000 6.000 0,-5.000 6.000 3,-2.000 6.000 8,-3.000 7.000 7,-3.000 6.000 6,-4.000 9.000 8,-3.000 13.000 5,-3.000 12.000 6,-2.000 13.000 7,-9.000 16.000 0,-12.000 23.000-5,-13.000 22.000-4,-12.000 22.000-5,-2.000 7.000-4,9.000-6.000-3,10.000-6.000-3,10.000-6.000-3,5.000-7.000-3,4.000-6.000-3,3.000-6.000-1,3.000-6.000-4,10.000-6.000 0,20.000-2.000-1,18.000-3.000 0,20.000-3.000-1,13.000-12.000-2,9.000-18.000-4,10.000-19.000-4,10.000-18.000-4,2.000-17.000-2,-3.000-11.000-1,-3.000-14.000 0,-2.000-11.000 0,-8.000-7.000 1,-8.000 0.000 0,-10.000 0.000 1,-9.000 0.000 0,-9.000-2.000 2,-5.000-3.000 1,-7.000-3.000 0,-5.000-2.000 2,-8.000-1.000 1,-5.000 3.000 2,-7.000 3.000 2,-5.000 4.000 2,-15.000 4.000 0,-22.000 6.000-3,-22.000 7.000-2,-21.000 6.000-2,-12.000 9.000-3,1.000 13.000-3,-1.000 12.000-2,1.000 13.000-3,1.000 12.000-4,3.000 13.000-7,3.000 12.000-6,4.000 13.000-6,5.000 9.000-4,10.000 6.000-4,10.000 7.000-3,9.000 6.000-4,9.000-2.000-2,9.000-9.000-2,10.000-10.000 0,10.000-8.000-3</inkml:trace>
</inkml:ink>
</file>

<file path=ppt/ink/ink1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47:54"/>
    </inkml:context>
    <inkml:brush xml:id="br0">
      <inkml:brushProperty name="width" value="0.0631304308772087" units="cm"/>
      <inkml:brushProperty name="height" value="0.0631304308772087" units="cm"/>
      <inkml:brushProperty name="color" value="#fed406"/>
      <inkml:brushProperty name="ignorePressure" value="0"/>
    </inkml:brush>
  </inkml:definitions>
  <inkml:trace contextRef="#ctx0" brushRef="#br0">92050.000 40650.000 348,'-71.000'-54.000'134,"10.000"45.000"-23,10.000 43.000-23,9.000 45.000-23,4.000 16.000-16,1.000-9.000-9,-1.000-10.000-8,1.000-8.000-10,2.000-3.000-4,7.000 7.000-2,6.000 6.000-1,7.000 7.000 0,5.000-1.000-2,7.000-6.000-3,6.000-6.000-1,7.000-6.000-2,10.000-9.000-2,16.000-8.000-3,15.000-10.000-2,17.000-9.000-2,14.000-15.000-3,17.000-18.000-5,15.000-19.000-4,16.000-18.000-5,4.000-18.000-2,-6.000-16.000 0,-6.000-15.000 0,-6.000-15.000 0,-10.000-6.000 1,-12.000 7.000 3,-13.000 6.000 2,-12.000 7.000 2,-15.000 4.000 4,-15.000 3.000 5,-15.000 3.000 4,-16.000 4.000 5,-13.000 4.000 3,-9.000 6.000 0,-10.000 7.000 1,-8.000 6.000 2,-8.000 6.000-1,-2.000 6.000 0,-3.000 7.000 0,-3.000 6.000 0,-4.000 4.000-3,-3.000 4.000-3,-3.000 3.000-5,-2.000 3.000-4,-6.000 6.000-6,-6.000 9.000-9,-6.000 10.000-7,-6.000 10.000-9,-1.000 5.000-10,7.000 4.000-12,6.000 3.000-11,7.000 3.000-12</inkml:trace>
</inkml:ink>
</file>

<file path=ppt/ink/ink1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15:39:24"/>
    </inkml:context>
    <inkml:brush xml:id="br0">
      <inkml:brushProperty name="width" value="0.0528416037559509" units="cm"/>
      <inkml:brushProperty name="height" value="0.0528416037559509" units="cm"/>
      <inkml:brushProperty name="color" value="#f2395b"/>
      <inkml:brushProperty name="ignorePressure" value="0"/>
    </inkml:brush>
  </inkml:definitions>
  <inkml:trace contextRef="#ctx0" brushRef="#br0">41650.000 31150.000 416,'-57.000'-22.000'10,"39.000"6.000"18,36.000 7.000 21,39.000 6.000 18,25.000 3.000 4,17.000 0.000-14,15.000 0.000-13,16.000 0.000-14,13.000 1.000-8,14.000 4.000-3,11.000 3.000-3,14.000 3.000-2,5.000-4.000-3,1.000-8.000 0,-1.000-10.000-2,1.000-9.000 0,4.000-5.000-2,9.000 0.000 0,10.000 0.000-1,10.000 0.000-1,4.000 1.000 0,0.000 4.000 0,0.000 3.000-1,0.000 3.000 1,1.000 3.000-1,4.000 3.000 1,3.000 3.000-1,3.000 4.000 1,-2.000 2.000 0,-6.000 4.000-1,-6.000 3.000 0,-6.000 3.000-1,1.000-1.000 0,9.000-2.000 0,10.000-3.000 0,10.000-3.000 1,4.000-7.000-1,0.000-9.000-1,0.000-10.000-2,0.000-8.000-2,0.000-4.000 0,0.000 3.000 1,0.000 3.000 0,0.000 4.000 2,0.000 2.000 0,0.000 4.000 1,0.000 3.000 0,0.000 3.000 0,0.000 3.000 0,0.000 3.000 0,0.000 3.000 1,0.000 4.000-1,-2.000 1.000 1,-3.000 0.000-1,-3.000 0.000-1,-2.000 0.000 1,-1.000 0.000-2,3.000 0.000 1,3.000 0.000-1,4.000 0.000 0,2.000 1.000 0,4.000 4.000 0,3.000 3.000 0,3.000 3.000-1,1.000-1.000 0,1.000-2.000 0,-1.000-3.000-2,1.000-3.000 0,-3.000-2.000 0,-2.000 0.000 0,-3.000 0.000 0,-3.000 0.000 1,-1.000 3.000 0,4.000 6.000 1,3.000 7.000 1,3.000 6.000 1,-2.000 3.000 0,-6.000 0.000-1,-6.000 0.000 0,-6.000 0.000-1,-9.000-4.000 0,-8.000-5.000 1,-10.000-7.000-1,-9.000-5.000 0,-23.000-4.000 0,-33.000 0.000 1,-35.000 0.000-1,-34.000 0.000 1,10.000 0.000-1,57.000 0.000 0,56.000 0.000 0,57.000 0.000-1,25.000 0.000 0,-2.000 0.000 0,-3.000 0.000 1,-3.000 0.000 0,1.000 3.000 0,6.000 6.000 0,7.000 7.000 1,6.000 6.000-1,1.000 3.000 0,-3.000 0.000 0,-3.000 0.000 0,-2.000 0.000 0,-3.000-2.000 0,1.000-3.000 0,-1.000-3.000 2,1.000-2.000 0,5.000-5.000 0,14.000-2.000 0,11.000-3.000-1,14.000-3.000 0,3.000-4.000-1,-2.000-3.000 0,-3.000-3.000 0,-3.000-2.000 0,-4.000-1.000 0,-3.000 3.000 0,-3.000 3.000 1,-2.000 4.000 1,-3.000 1.000 1,1.000 0.000-1,-1.000 0.000 0,1.000 0.000 1,-3.000 0.000-1,-2.000 0.000-1,-3.000 0.000-1,-3.000 0.000-1,1.000-4.000-1,6.000-5.000 1,7.000-7.000-1,6.000-5.000 1,4.000-3.000-1,4.000 4.000 1,3.000 3.000-2,3.000 3.000 1,-5.000 1.000-1,-12.000 1.000 0,-13.000-1.000-1,-12.000 1.000 0,-9.000-3.000 0,-2.000-2.000 1,-3.000-3.000 3,-3.000-3.000 1,-7.000-2.000 0,-9.000 0.000 0,-10.000 0.000-1,-8.000 0.000 0,-9.000 1.000 0,-6.000 4.000 3,-6.000 3.000 2,-6.000 3.000 3,-4.000 1.000 1,1.000 1.000-1,-1.000-1.000 1,1.000 1.000 0,2.000-1.000-1,7.000 1.000-2,6.000-1.000 0,7.000 1.000-2,4.000 1.000 0,3.000 3.000-1,3.000 3.000 0,4.000 4.000 0,2.000-1.000-2,4.000-3.000 0,3.000-3.000-3,3.000-2.000-1,1.000-1.000-1,1.000 3.000 0,-1.000 3.000-1,1.000 4.000-1,-1.000 1.000 1,1.000 0.000 0,-1.000 0.000 1,1.000 0.000 0,-3.000 0.000 1,-2.000 0.000 0,-3.000 0.000 0,-3.000 0.000 1,-4.000 0.000 0,-3.000 0.000 0,-3.000 0.000 1,-2.000 0.000 1,-5.000 0.000-3,-2.000 0.000-4,-3.000 0.000-4,-3.000 0.000-6,-23.000 0.000-4,-40.000 0.000-4,-40.000 0.000-5,-41.000 0.000-5,-24.000-2.000-6,-6.000-3.000-8,-6.000-3.000-9,-6.000-2.000-7</inkml:trace>
</inkml:ink>
</file>

<file path=ppt/ink/ink1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0:05"/>
    </inkml:context>
    <inkml:brush xml:id="br0">
      <inkml:brushProperty name="width" value="0.076369971036911" units="cm"/>
      <inkml:brushProperty name="height" value="0.076369971036911" units="cm"/>
      <inkml:brushProperty name="color" value="#f2385b"/>
      <inkml:brushProperty name="ignorePressure" value="0"/>
    </inkml:brush>
  </inkml:definitions>
  <inkml:trace contextRef="#ctx0" brushRef="#br0">34850.000 47750.000 288,'-280.000'-22.000'16,"91.000"6.000"13,90.000 7.000 14,92.000 6.000 13,49.000 3.000 3,9.000 0.000-9,10.000 0.000-9,10.000 0.000-8,14.000-5.000-7,23.000-9.000-3,22.000-10.000-3,22.000-8.000-4,19.000-8.000-2,20.000-2.000-2,18.000-3.000-1,20.000-3.000-2,8.000 2.000-1,1.000 10.000-2,-1.000 10.000-2,1.000 9.000 0,-7.000 6.000-2,-12.000 3.000 2,-13.000 3.000 0,-12.000 4.000 1,-13.000 4.000 0,-12.000 6.000 0,-13.000 7.000-1,-12.000 6.000 0,-7.000-1.000 0,1.000-5.000 2,-1.000-7.000 0,1.000-5.000 1,-1.000-6.000 0,1.000-3.000-1,-1.000-3.000-1,1.000-2.000 0,-3.000-6.000-1,-2.000-6.000 1,-3.000-6.000 2,-3.000-6.000 0,-2.000-2.000 0,0.000 3.000 2,0.000 3.000 0,0.000 4.000 1,-2.000 4.000-1,-3.000 6.000-1,-3.000 7.000-1,-2.000 6.000-2,-8.000 6.000-1,-8.000 6.000-1,-10.000 7.000 0,-9.000 6.000-2,-4.000-1.000 0,4.000-5.000-1,3.000-7.000 0,3.000-5.000-1,20.000-4.000 0,38.000 0.000 0,37.000 0.000 2,38.000 0.000 0,21.000-10.000-1,7.000-18.000-2,6.000-19.000-2,7.000-18.000-3,0.000-9.000-1,-2.000 4.000 1,-3.000 3.000-1,-3.000 3.000 1,-6.000 9.000 0,-5.000 16.000 4,-7.000 15.000 2,-5.000 17.000 2,-11.000 13.000 1,-11.000 13.000 0,-14.000 12.000-1,-11.000 13.000 0,-11.000 7.000 0,-5.000 4.000 2,-7.000 3.000 0,-5.000 3.000 2,0.000-2.000 0,10.000-6.000-2,10.000-6.000-1,9.000-6.000-1,2.000-9.000 0,-2.000-8.000-1,-3.000-10.000 0,-3.000-9.000-1,19.000-16.000 1,45.000-22.000 0,43.000-22.000 0,45.000-21.000 1,11.000-4.000 0,-18.000 16.000 1,-19.000 15.000 1,-18.000 17.000 0,-17.000 13.000 1,-11.000 13.000 1,-14.000 12.000 0,-11.000 13.000 2,-9.000 12.000-1,-3.000 13.000-1,-3.000 12.000-1,-2.000 13.000-1,-5.000 4.000-1,-2.000-3.000-1,-3.000-3.000 0,-3.000-2.000-1,-2.000-11.000 0,0.000-15.000 0,0.000-15.000 1,0.000-16.000 1,3.000-15.000-1,6.000-11.000 0,7.000-14.000-1,6.000-11.000-1,3.000-3.000 0,0.000 10.000 1,0.000 10.000 1,0.000 9.000 1,-5.000 9.000 0,-9.000 9.000 0,-10.000 10.000 1,-8.000 10.000 1,-11.000 8.000-1,-8.000 10.000-1,-10.000 10.000 0,-9.000 9.000-1,-7.000 1.000 0,-3.000-6.000-2,-3.000-6.000 1,-2.000-6.000-1,0.000-9.000-1,7.000-8.000 1,6.000-10.000 0,7.000-9.000 1,2.000-10.000-1,1.000-9.000-1,-1.000-10.000-1,1.000-8.000-2,-7.000-4.000 1,-12.000 3.000 1,-13.000 3.000 0,-12.000 4.000 0,-13.000 2.000-1,-12.000 4.000-5,-13.000 3.000-4,-12.000 3.000-5</inkml:trace>
</inkml:ink>
</file>

<file path=ppt/ink/ink1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41:11"/>
    </inkml:context>
    <inkml:brush xml:id="br0">
      <inkml:brushProperty name="width" value="0.0489318668842316" units="cm"/>
      <inkml:brushProperty name="height" value="0.0489318668842316" units="cm"/>
      <inkml:brushProperty name="color" value="#f2395b"/>
      <inkml:brushProperty name="ignorePressure" value="0"/>
    </inkml:brush>
  </inkml:definitions>
  <inkml:trace contextRef="#ctx0" brushRef="#br0">25100.000 50300.000 449,'-341.000'0.000'-2,"69.000"0.000"-3,69.000 0.000-5,69.000 0.000-3,41.000 0.000 1,17.000 0.000 4,15.000 0.000 5,16.000 0.000 4,4.000 0.000 6,-6.000 0.000 7,-6.000 0.000 6,-6.000 0.000 6,4.000-5.000 5,16.000-9.000-1,15.000-10.000 1,17.000-8.000 0,13.000-9.000-2,13.000-6.000-2,12.000-6.000-4,13.000-6.000-2,7.000-4.000-3,4.000 1.000-1,3.000-1.000-2,3.000 1.000-1,1.000-1.000-1,1.000 1.000 0,-1.000-1.000 0,1.000 1.000 0,19.000-17.000 1,42.000-30.000 1,40.000-32.000 1,41.000-30.000 3,18.000-4.000-1,-3.000 25.000-1,-3.000 25.000-3,-2.000 25.000-2,-8.000 17.000 0,-8.000 9.000-1,-10.000 10.000 1,-9.000 10.000 0,-12.000 10.000-2,-11.000 13.000-3,-14.000 12.000-2,-11.000 13.000-3,-14.000 10.000-2,-11.000 10.000 0,-14.000 10.000-1,-11.000 9.000-1,-12.000 10.000 0,-9.000 14.000 0,-10.000 11.000 1,-8.000 14.000 0,-11.000 16.000 0,-8.000 22.000 0,-10.000 22.000 0,-9.000 23.000-1,-15.000 19.000 1,-18.000 19.000-1,-19.000 19.000-1,-18.000 19.000 0,-12.000 1.000 0,-3.000-16.000-1,-3.000-15.000 1,-2.000-15.000 0,5.000-25.000-2,16.000-30.000-1,15.000-32.000-1,17.000-30.000-2,-6.000 14.000-4,-24.000 64.000-6,-26.000 61.000-6,-24.000 64.000-5,-6.000 16.000-3,17.000-28.000 0,15.000-28.000 2,16.000-27.000 0,13.000-28.000 0,14.000-24.000-2,11.000-26.000 0,14.000-24.000-3,8.000-20.000 1,7.000-11.000 1,6.000-14.000 2,7.000-11.000 1,2.000-11.000 3,1.000-5.000 4,-1.000-7.000 6,1.000-5.000 5</inkml:trace>
</inkml:ink>
</file>

<file path=ppt/ink/ink1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41:12"/>
    </inkml:context>
    <inkml:brush xml:id="br0">
      <inkml:brushProperty name="width" value="0.0411301106214523" units="cm"/>
      <inkml:brushProperty name="height" value="0.0411301106214523" units="cm"/>
      <inkml:brushProperty name="color" value="#f2395b"/>
      <inkml:brushProperty name="ignorePressure" value="0"/>
    </inkml:brush>
  </inkml:definitions>
  <inkml:trace contextRef="#ctx0" brushRef="#br0">26700.000 55150.000 534,'-25.000'115.000'21,"0.000"-18.000"0,0.000-19.000 0,0.000-18.000-1,1.000-6.000 2,4.000 10.000 3,3.000 10.000 4,3.000 9.000 3,1.000 4.000 1,1.000 1.000 1,-1.000-1.000 0,1.000 1.000-1,2.000-1.000-1,7.000 1.000-5,6.000-1.000-4,7.000 1.000-4,5.000 1.000-3,7.000 3.000-5,6.000 3.000-3,7.000 4.000-3,4.000-1.000-7,3.000-3.000-9,3.000-3.000-9,4.000-2.000-8,-3.000-11.000-8,-5.000-15.000-4,-7.000-15.000-6,-5.000-16.000-5,-4.000-12.000-3,0.000-5.000 2,0.000-7.000 0,0.000-5.000 1</inkml:trace>
</inkml:ink>
</file>

<file path=ppt/ink/ink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20"/>
    </inkml:context>
    <inkml:brush xml:id="br0">
      <inkml:brushProperty name="width" value="0.0493459030985832" units="cm"/>
      <inkml:brushProperty name="height" value="0.0493459030985832" units="cm"/>
      <inkml:brushProperty name="color" value="#00bff3"/>
      <inkml:brushProperty name="ignorePressure" value="0"/>
    </inkml:brush>
  </inkml:definitions>
  <inkml:trace contextRef="#ctx0" brushRef="#br0">84750.000 15150.000 445,'-4.000'-43.000'29,"-5.000"17.000"11,-7.000 15.000 13,-5.000 16.000 13,-9.000 20.000 1,-9.000 25.000-10,-10.000 25.000-10,-8.000 25.000-10,-1.000 7.000-6,9.000-8.000-5,10.000-10.000-3,10.000-9.000-5,4.000-4.000-2,0.000 4.000-3,0.000 3.000-3,0.000 3.000-2,3.000-1.000-2,6.000-2.000-2,7.000-3.000-2,6.000-3.000-1,6.000-6.000-2,6.000-5.000-4,7.000-7.000-4,6.000-5.000-3,6.000-11.000-2,6.000-11.000 3,7.000-14.000 2,6.000-11.000 1,9.000-17.000-1,13.000-18.000-5,12.000-19.000-5,13.000-18.000-6,9.000-15.000-1,6.000-9.000 4,7.000-10.000 3,6.000-8.000 4,-5.000-3.000 2,-16.000 7.000 3,-15.000 6.000 3,-15.000 7.000 2,-17.000 0.000 2,-15.000-2.000 0,-15.000-3.000 2,-16.000-3.000 1,-12.000 2.000 0,-5.000 10.000 2,-7.000 10.000 2,-5.000 9.000 1,-12.000 7.000-1,-16.000 7.000 0,-15.000 6.000-2,-15.000 7.000-2,-9.000 7.000 0,1.000 9.000 0,-1.000 10.000 1,1.000 10.000-1,1.000 8.000-3,3.000 10.000-9,3.000 10.000-8,4.000 9.000-9,4.000 7.000-6,6.000 7.000-4,7.000 6.000-4,6.000 7.000-4,7.000-4.000 2,10.000-12.000 7,10.000-13.000 7,9.000-12.000 8</inkml:trace>
</inkml:ink>
</file>

<file path=ppt/ink/ink1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02"/>
    </inkml:context>
    <inkml:brush xml:id="br0">
      <inkml:brushProperty name="width" value="0.0579228214919567" units="cm"/>
      <inkml:brushProperty name="height" value="0.0579228214919567" units="cm"/>
      <inkml:brushProperty name="color" value="#fed406"/>
      <inkml:brushProperty name="ignorePressure" value="0"/>
    </inkml:brush>
  </inkml:definitions>
  <inkml:trace contextRef="#ctx0" brushRef="#br0">100500.000 28750.000 379,'21.000'-246.000'4,"-5.000"60.000"9,-7.000 60.000 7,-5.000 59.000 9,-9.000 32.000 3,-9.000 7.000 0,-10.000 6.000 0,-8.000 7.000-1,-14.000 0.000-2,-15.000-2.000-1,-15.000-3.000-2,-16.000-3.000-3,-12.000-1.000-2,-5.000 4.000-2,-7.000 3.000-4,-5.000 3.000-3,-11.000 3.000-2,-11.000 3.000-1,-14.000 3.000-1,-11.000 4.000-2,-11.000 5.000-1,-5.000 10.000 0,-7.000 10.000 0,-5.000 9.000-1,-4.000 9.000 0,0.000 9.000-1,0.000 10.000 0,0.000 10.000-1,1.000 5.000 0,4.000 4.000-1,3.000 3.000 1,3.000 3.000-1,7.000 1.000 0,14.000 1.000 1,11.000-1.000 1,14.000 1.000 0,10.000-1.000 1,9.000 1.000 0,10.000-1.000 2,10.000 1.000-1,8.000 2.000 1,10.000 7.000 0,10.000 6.000 0,9.000 7.000 0,7.000 7.000 0,7.000 9.000-1,6.000 10.000-1,7.000 10.000 0,5.000 5.000-1,7.000 4.000 0,6.000 3.000-2,7.000 3.000-1,4.000-2.000 0,3.000-6.000 1,3.000-6.000 1,4.000-6.000 1,5.000-9.000 1,10.000-8.000-1,10.000-10.000 1,9.000-9.000 1,9.000-9.000-1,9.000-5.000 1,10.000-7.000 0,10.000-5.000 0,10.000-6.000 1,13.000-3.000 1,12.000-3.000 1,13.000-2.000 1,9.000-5.000 0,6.000-2.000-1,7.000-3.000-2,6.000-3.000-1,3.000-4.000-1,0.000-3.000-2,0.000-3.000-1,0.000-2.000-1,0.000-6.000-1,0.000-6.000-3,0.000-6.000 0,0.000-6.000-2,-7.000-6.000-1,-11.000-2.000 2,-14.000-3.000 0,-11.000-3.000 1,-3.000-9.000 0,10.000-11.000 0,10.000-14.000 0,9.000-11.000 0,-1.000-6.000 0,-8.000 4.000 1,-10.000 3.000 1,-9.000 3.000 1,-5.000 1.000 0,0.000 1.000 1,0.000-1.000-1,0.000 1.000 0,1.000-1.000 0,4.000 1.000-1,3.000-1.000 0,3.000 1.000 0,1.000 1.000-2,1.000 3.000-2,-1.000 3.000-2,1.000 4.000-2,-3.000 1.000-1,-2.000 0.000 0,-3.000 0.000 1,-3.000 0.000 0,-1.000 0.000 0,4.000 0.000 2,3.000 0.000 1,3.000 0.000 1,1.000 0.000 0,1.000 0.000 2,-1.000 0.000-1,1.000 0.000 1,-4.000 0.000 1,-6.000 0.000 1,-6.000 0.000 1,-6.000 0.000 1,-6.000-4.000 1,-2.000-5.000 0,-3.000-7.000 1,-3.000-5.000 1,-6.000-8.000 0,-5.000-5.000-1,-7.000-7.000-1,-5.000-5.000 0,-8.000-12.000-2,-5.000-16.000-1,-7.000-15.000-1,-5.000-15.000-1,-8.000-12.000 0,-5.000-6.000 1,-7.000-6.000 0,-5.000-6.000 0,-8.000 2.000 1,-5.000 14.000 1,-7.000 11.000 0,-5.000 14.000 0,-8.000 7.000 0,-5.000 3.000 0,-7.000 3.000 0,-5.000 4.000-1,-6.000 2.000-1,-3.000 4.000 0,-3.000 3.000-1,-2.000 3.000-1,-8.000 1.000-2,-8.000 1.000 0,-10.000-1.000-2,-9.000 1.000-2,-9.000 2.000-1,-5.000 7.000-1,-7.000 6.000-2,-5.000 7.000-1,5.000 8.000-1,19.000 14.000-2,19.000 11.000 0,19.000 14.000 0,-15.000 7.000-2,-46.000 3.000-2,-47.000 3.000-1,-47.000 4.000-2,-4.000 2.000-1,42.000 4.000-2,40.000 3.000-2,41.000 3.000-2</inkml:trace>
</inkml:ink>
</file>

<file path=ppt/ink/ink1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05"/>
    </inkml:context>
    <inkml:brush xml:id="br0">
      <inkml:brushProperty name="width" value="0.0514349229633808" units="cm"/>
      <inkml:brushProperty name="height" value="0.0514349229633808" units="cm"/>
      <inkml:brushProperty name="color" value="#f2395b"/>
      <inkml:brushProperty name="ignorePressure" value="0"/>
    </inkml:brush>
  </inkml:definitions>
  <inkml:trace contextRef="#ctx0" brushRef="#br0">99600.000 28650.000 427,'-224.000'-155.000'3,"54.000"41.000"5,53.000 40.000 6,53.000 42.000 6,14.000 19.000 2,-25.000 1.000 0,-25.000-1.000-1,-25.000 1.000 0,-4.000 1.000-1,20.000 3.000-1,18.000 3.000-2,20.000 4.000-1,-6.000 7.000 0,-28.000 13.000-1,-28.000 12.000 1,-27.000 13.000 1,-22.000 10.000-2,-11.000 10.000-1,-14.000 10.000-1,-11.000 9.000-2,-7.000 4.000-2,0.000 1.000 1,0.000-1.000-1,0.000 1.000 0,3.000 1.000 0,6.000 3.000 1,7.000 3.000 1,6.000 4.000 0,12.000 1.000 1,19.000 0.000-1,19.000 0.000-1,19.000 0.000-1,16.000 4.000 1,17.000 10.000 3,15.000 10.000 3,16.000 9.000 2,13.000 2.000 1,14.000-2.000-5,11.000-3.000-2,14.000-3.000-4,11.000-2.000-2,14.000 0.000-1,11.000 0.000-1,14.000 0.000 0,10.000-4.000-3,9.000-5.000-3,10.000-7.000-4,10.000-5.000-3,8.000-6.000 0,10.000-3.000 2,10.000-3.000 3,9.000-2.000 3,7.000-6.000 2,7.000-6.000 2,6.000-6.000 0,7.000-6.000 1,7.000-6.000 1,9.000-2.000-1,10.000-3.000 0,10.000-3.000-1,7.000-4.000 0,6.000-3.000-1,7.000-3.000-1,6.000-2.000 0,1.000-3.000 0,-3.000 1.000 0,-3.000-1.000 0,-2.000 1.000 2,-3.000-6.000-2,1.000-8.000-3,-1.000-10.000-3,1.000-9.000-2,2.000-9.000-1,7.000-5.000 0,6.000-7.000-1,7.000-5.000 1,-1.000-6.000 0,-6.000-3.000 2,-6.000-3.000 1,-6.000-2.000 1,-7.000-1.000 2,-6.000 3.000 0,-6.000 3.000 2,-6.000 4.000 1,-7.000 2.000 0,-6.000 4.000 1,-6.000 3.000 0,-6.000 3.000 0,-7.000 1.000-1,-6.000 1.000-2,-6.000-1.000 0,-6.000 1.000-3,-6.000-6.000 0,-2.000-8.000 0,-3.000-10.000 0,-3.000-9.000 0,-7.000-9.000 0,-9.000-5.000 0,-10.000-7.000 1,-8.000-5.000-1,-6.000-8.000 1,1.000-5.000-1,-1.000-7.000 0,1.000-5.000-1,-6.000-8.000 0,-8.000-5.000-3,-10.000-7.000-1,-9.000-5.000-1,-9.000-9.000-1,-5.000-9.000 3,-7.000-10.000 1,-5.000-8.000 2,-8.000-1.000 2,-5.000 9.000 2,-7.000 10.000 1,-5.000 10.000 3,-8.000 7.000-1,-5.000 6.000 1,-7.000 7.000 0,-5.000 6.000-1,-4.000 3.000 0,0.000 0.000-1,0.000 0.000 0,0.000 0.000-1,-4.000 0.000-1,-5.000 0.000-2,-7.000 0.000-1,-5.000 0.000-1,-8.000 3.000-1,-5.000 6.000 1,-7.000 7.000 0,-5.000 6.000 1,-9.000 6.000 0,-9.000 6.000 0,-10.000 7.000 0,-8.000 6.000 0,-14.000 9.000-1,-15.000 13.000 1,-15.000 12.000 0,-16.000 13.000 0,-15.000 15.000-4,-11.000 19.000-9,-14.000 19.000-7,-11.000 19.000-8,-6.000 10.000-2,4.000 4.000 5,3.000 3.000 4,3.000 3.000 4,21.000-5.000 0,42.000-12.000-6,40.000-13.000-7,41.000-12.000-7</inkml:trace>
</inkml:ink>
</file>

<file path=ppt/ink/ink1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28"/>
    </inkml:context>
    <inkml:brush xml:id="br0">
      <inkml:brushProperty name="width" value="0.0603963918983936" units="cm"/>
      <inkml:brushProperty name="height" value="0.0603963918983936" units="cm"/>
      <inkml:brushProperty name="color" value="#f2395b"/>
      <inkml:brushProperty name="ignorePressure" value="0"/>
    </inkml:brush>
  </inkml:definitions>
  <inkml:trace contextRef="#ctx0" brushRef="#br0">29650.000 29600.000 364,'34.000'25.000'107,"19.000"0.000"-22,19.000 0.000-24,19.000 0.000-23,7.000 1.000-12,-3.000 4.000-3,-3.000 3.000-2,-2.000 3.000-2,3.000-2.000-2,14.000-6.000-1,11.000-6.000-3,14.000-6.000-1,7.000-6.000 0,3.000-2.000 2,3.000-3.000 1,4.000-3.000 2,4.000-6.000 0,6.000-5.000-1,7.000-7.000-1,6.000-5.000-1,3.000-1.000-2,0.000 6.000 0,0.000 7.000-2,0.000 6.000-2,0.000 6.000-1,0.000 6.000 0,0.000 7.000-2,0.000 6.000 0,-2.000 6.000-2,-3.000 6.000 0,-3.000 7.000 0,-2.000 6.000-2,-3.000 4.000 0,1.000 4.000-1,-1.000 3.000 0,1.000 3.000-1,1.000-4.000-1,3.000-8.000 0,3.000-10.000 0,4.000-9.000 0,4.000-12.000 0,6.000-11.000 1,7.000-14.000-1,6.000-11.000 1,4.000-15.000-1,4.000-16.000 0,3.000-15.000 0,3.000-15.000 0,1.000-7.000-1,1.000 3.000 1,-1.000 3.000 0,1.000 4.000 0,-1.000 1.000 1,1.000 0.000 0,-1.000 0.000 2,1.000 0.000 0,-9.000 4.000 0,-15.000 10.000 0,-15.000 10.000-1,-16.000 9.000 0,-12.000 6.000-1,-5.000 3.000-1,-7.000 3.000-1,-5.000 4.000 0,-11.000-3.000-1,-11.000-5.000-1,-14.000-7.000 0,-11.000-5.000 0,-11.000-4.000-1,-5.000 0.000 1,-7.000 0.000 0,-5.000 0.000 1,-8.000-5.000 0,-5.000-9.000-1,-7.000-10.000 1,-5.000-8.000-1,-8.000-15.000 0,-5.000-19.000-2,-7.000-18.000-1,-5.000-19.000-1,-8.000-12.000-2,-5.000-2.000 1,-7.000-3.000-1,-5.000-3.000 0,-11.000 2.000 0,-11.000 10.000 0,-14.000 10.000 1,-11.000 9.000 0,-17.000 6.000 0,-18.000 3.000 0,-19.000 3.000 0,-18.000 4.000 0,-18.000 2.000-1,-16.000 4.000 2,-15.000 3.000 0,-15.000 3.000 0,-15.000 3.000 1,-12.000 3.000 1,-13.000 3.000 1,-12.000 4.000 0,-10.000 7.000 1,-6.000 13.000 0,-6.000 12.000 0,-6.000 13.000 0,-7.000 12.000 0,-6.000 13.000 1,-6.000 12.000-2,-6.000 13.000 1,-6.000 13.000 0,-2.000 17.000 1,-3.000 15.000 0,-3.000 16.000 0,-4.000 12.000 1,-3.000 9.000-1,-3.000 10.000-1,-2.000 10.000-1,3.000 4.000 0,14.000 0.000 1,11.000 0.000 0,14.000 0.000 1,10.000 0.000 0,9.000 0.000 0,10.000 0.000 0,10.000 0.000-1,13.000 3.000 2,19.000 6.000 3,19.000 7.000 2,19.000 6.000 3,15.000 6.000 1,13.000 6.000 0,12.000 7.000 0,13.000 6.000-1,10.000 7.000-1,10.000 10.000 0,10.000 10.000-1,9.000 9.000-1,13.000-1.000 0,20.000-8.000 0,18.000-10.000-1,20.000-9.000 0,22.000-9.000 0,29.000-5.000-1,28.000-7.000-1,28.000-5.000-1,34.000-8.000-1,41.000-5.000-2,40.000-7.000-3,42.000-5.000-2,39.000-15.000-4,42.000-22.000-5,40.000-22.000-5,41.000-21.000-5,-16.000-15.000-1,-72.000-6.000 6,-72.000-6.000 5,-71.000-6.000 6,-40.000-6.000 1,-6.000-2.000-4,-6.000-3.000-3,-6.000-3.000-4</inkml:trace>
</inkml:ink>
</file>

<file path=ppt/ink/ink1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28"/>
    </inkml:context>
    <inkml:brush xml:id="br0">
      <inkml:brushProperty name="width" value="0.0598055459558964" units="cm"/>
      <inkml:brushProperty name="height" value="0.0598055459558964" units="cm"/>
      <inkml:brushProperty name="color" value="#f2395b"/>
      <inkml:brushProperty name="ignorePressure" value="0"/>
    </inkml:brush>
  </inkml:definitions>
  <inkml:trace contextRef="#ctx0" brushRef="#br0">42100.000 24100.000 367,'-50.000'-18.000'142,"0.000"17.000"-31,0.000 15.000-33,0.000 16.000-31,-5.000 15.000-17,-9.000 16.000 0,-10.000 15.000-1,-8.000 17.000-2,-8.000 8.000-1,-2.000 4.000-3,-3.000 3.000-2,-3.000 3.000-4,-9.000 14.000-2,-11.000 25.000-3,-14.000 25.000-3,-11.000 25.000-2,-6.000 7.000-2,4.000-8.000-2,3.000-10.000-3,3.000-9.000-1,9.000-10.000-4,16.000-9.000-7,15.000-10.000-6,17.000-8.000-7,13.000-15.000-5,13.000-19.000-5,12.000-18.000-5,13.000-19.000-4,13.000-19.000-7,17.000-19.000-9,15.000-18.000-10,16.000-19.000-9</inkml:trace>
</inkml:ink>
</file>

<file path=ppt/ink/ink1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29"/>
    </inkml:context>
    <inkml:brush xml:id="br0">
      <inkml:brushProperty name="width" value="0.0652117282152176" units="cm"/>
      <inkml:brushProperty name="height" value="0.0652117282152176" units="cm"/>
      <inkml:brushProperty name="color" value="#f2395b"/>
      <inkml:brushProperty name="ignorePressure" value="0"/>
    </inkml:brush>
  </inkml:definitions>
  <inkml:trace contextRef="#ctx0" brushRef="#br0">39850.000 24050.000 337,'-50.000'-7.000'2,"0.000"-11.000"3,0.000-14.000 3,0.000-11.000 4,10.000 2.000 13,23.000 19.000 20,22.000 19.000 20,22.000 19.000 22,16.000 18.000 3,14.000 19.000-14,11.000 19.000-14,14.000 19.000-13,8.000 19.000-11,7.000 23.000-5,6.000 22.000-7,7.000 22.000-5,2.000 10.000-8,1.000 1.000-7,-1.000-1.000-9,1.000 1.000-7,1.000-3.000-10,3.000-2.000-13,3.000-3.000-12,4.000-3.000-13,-10.000-15.000-10,-22.000-24.000-5,-22.000-26.000-7,-21.000-24.000-7</inkml:trace>
</inkml:ink>
</file>

<file path=ppt/ink/ink1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31"/>
    </inkml:context>
    <inkml:brush xml:id="br0">
      <inkml:brushProperty name="width" value="0.0439433827996254" units="cm"/>
      <inkml:brushProperty name="height" value="0.0439433827996254" units="cm"/>
      <inkml:brushProperty name="color" value="#f2395b"/>
      <inkml:brushProperty name="ignorePressure" value="0"/>
    </inkml:brush>
  </inkml:definitions>
  <inkml:trace contextRef="#ctx0" brushRef="#br0">24150.000 26300.000 500,'-25.000'-25.000'4,"0.000"0.000"7,0.000 0.000 7,0.000 0.000 8,9.000 15.000 8,19.000 32.000 9,19.000 31.000 8,19.000 32.000 10,9.000 15.000-2,0.000 0.000-12,0.000 0.000-12,0.000 0.000-11,0.000-5.000-7,0.000-9.000-4,0.000-10.000-3,0.000-8.000-3,1.000-9.000-2,4.000-6.000 0,3.000-6.000-1,3.000-6.000 0,-2.000-9.000 0,-6.000-8.000-1,-6.000-10.000-2,-6.000-9.000 0,1.000-15.000 0,9.000-18.000 1,10.000-19.000 1,10.000-18.000 1,18.000-31.000-2,28.000-40.000-2,28.000-40.000-2,29.000-41.000-3,26.000-37.000-2,25.000-30.000-4,25.000-32.000-3,25.000-30.000-3,-15.000 19.000-13,-52.000 72.000-21,-53.000 72.000-22,-53.000 73.000-21</inkml:trace>
</inkml:ink>
</file>

<file path=ppt/ink/ink1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41"/>
    </inkml:context>
    <inkml:brush xml:id="br0">
      <inkml:brushProperty name="width" value="0.0574579425156116" units="cm"/>
      <inkml:brushProperty name="height" value="0.0574579425156116" units="cm"/>
      <inkml:brushProperty name="color" value="#f2395b"/>
      <inkml:brushProperty name="ignorePressure" value="0"/>
    </inkml:brush>
  </inkml:definitions>
  <inkml:trace contextRef="#ctx0" brushRef="#br0">63550.000 26200.000 382,'-44.000'-69.000'3,"13.000"13.000"4,12.000 12.000 6,13.000 13.000 5,7.000 6.000 6,4.000 0.000 10,3.000 0.000 9,3.000 0.000 9,6.000 1.000 4,9.000 4.000-2,10.000 3.000-1,10.000 3.000-2,8.000 3.000-4,10.000 3.000-7,10.000 3.000-7,9.000 4.000-8,7.000 1.000-5,7.000 0.000-4,6.000 0.000-5,7.000 0.000-4,-4.000 0.000-3,-12.000 0.000-1,-13.000 0.000-1,-12.000 0.000-1,1.000-2.000-1,16.000-3.000-1,15.000-3.000-3,17.000-2.000-1,5.000-5.000 0,-3.000-2.000 1,-3.000-3.000 2,-2.000-3.000 0,-1.000 1.000 0,3.000 6.000 1,3.000 7.000 0,4.000 6.000 0,1.000 3.000-1,0.000 0.000-2,0.000 0.000-2,0.000 0.000-2,-4.000 1.000 0,-5.000 4.000 3,-7.000 3.000 4,-5.000 3.000 2,-6.000-1.000 1,-3.000-2.000-1,-3.000-3.000-1,-2.000-3.000-1,-5.000-4.000-1,-2.000-3.000-1,-3.000-3.000 0,-3.000-2.000 0,-4.000-5.000-2,-3.000-2.000 1,-3.000-3.000-1,-2.000-3.000-1,-17.000 1.000-10,-28.000 6.000-19,-28.000 7.000-19,-27.000 6.000-20,-14.000 6.000-6,4.000 6.000 7,3.000 7.000 8,3.000 6.000 7</inkml:trace>
</inkml:ink>
</file>

<file path=ppt/ink/ink1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42"/>
    </inkml:context>
    <inkml:brush xml:id="br0">
      <inkml:brushProperty name="width" value="0.0476471297442913" units="cm"/>
      <inkml:brushProperty name="height" value="0.0476471297442913" units="cm"/>
      <inkml:brushProperty name="color" value="#f2395b"/>
      <inkml:brushProperty name="ignorePressure" value="0"/>
    </inkml:brush>
  </inkml:definitions>
  <inkml:trace contextRef="#ctx0" brushRef="#br0">49400.000 32650.000 461,'46.000'-18.000'48,"-5.000"17.000"-5,-7.000 15.000-4,-5.000 16.000-5,-3.000 5.000-3,4.000-2.000 0,3.000-3.000-1,3.000-3.000-1,4.000 4.000 0,7.000 13.000-2,6.000 12.000-1,7.000 13.000-1,2.000 6.000-2,1.000 0.000-4,-1.000 0.000-2,1.000 0.000-4,-4.000-4.000-2,-6.000-5.000 0,-6.000-7.000 0,-6.000-5.000-1,-1.000-4.000-2,7.000 0.000-1,6.000 0.000-4,7.000 0.000-1,2.000-8.000-1,1.000-16.000 0,-1.000-15.000 1,1.000-15.000 0,8.000-28.000 1,20.000-36.000-2,18.000-39.000 0,20.000-36.000-1,14.000-32.000-1,14.000-25.000 1,11.000-25.000 1,14.000-25.000-1,8.000-7.000-5,7.000 14.000-13,6.000 11.000-13,7.000 14.000-12,-18.000 27.000-6,-41.000 44.000 1,-40.000 44.000 3,-40.000 44.000 0,-23.000 19.000 0,-3.000-2.000-3,-3.000-3.000-3,-2.000-3.000-4</inkml:trace>
</inkml:ink>
</file>

<file path=ppt/ink/ink1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2"/>
    </inkml:context>
    <inkml:brush xml:id="br0">
      <inkml:brushProperty name="width" value="0.0492103919386864" units="cm"/>
      <inkml:brushProperty name="height" value="0.0492103919386864" units="cm"/>
      <inkml:brushProperty name="color" value="#f2395b"/>
      <inkml:brushProperty name="ignorePressure" value="0"/>
    </inkml:brush>
  </inkml:definitions>
  <inkml:trace contextRef="#ctx0" brushRef="#br0">51200.000 39000.000 447,'70.000'0.000'138,"-9.000"0.000"-30,-10.000 0.000-31,-8.000 0.000-31,-4.000 0.000-18,3.000 0.000-2,3.000 0.000-5,4.000 0.000-3,4.000-4.000-3,6.000-5.000-2,7.000-7.000-1,6.000-5.000-3,3.000-3.000 0,0.000 4.000 0,0.000 3.000 1,0.000 3.000 0,0.000 6.000-6,0.000 9.000-16,0.000 10.000-14,0.000 10.000-14,-13.000 8.000-12,-24.000 10.000-8,-26.000 10.000-9,-24.000 9.000-7</inkml:trace>
</inkml:ink>
</file>

<file path=ppt/ink/ink1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3"/>
    </inkml:context>
    <inkml:brush xml:id="br0">
      <inkml:brushProperty name="width" value="0.0515154600143433" units="cm"/>
      <inkml:brushProperty name="height" value="0.0515154600143433" units="cm"/>
      <inkml:brushProperty name="color" value="#f2395b"/>
      <inkml:brushProperty name="ignorePressure" value="0"/>
    </inkml:brush>
  </inkml:definitions>
  <inkml:trace contextRef="#ctx0" brushRef="#br0">51500.000 39000.000 427,'-25.000'98.000'107,"0.000"-3.000"-20,0.000-3.000-20,0.000-2.000-21,0.000-1.000-11,0.000 3.000-2,0.000 3.000-3,0.000 4.000-3,-2.000 4.000-3,-3.000 6.000-2,-3.000 7.000-4,-2.000 6.000-3,-1.000 4.000-2,3.000 4.000-3,3.000 3.000-2,4.000 3.000-3,4.000-5.000-1,6.000-12.000 0,7.000-13.000 0,6.000-12.000 0,7.000-13.000-1,10.000-12.000 0,10.000-13.000-2,9.000-12.000 0,6.000-12.000-1,3.000-8.000 0,3.000-10.000 1,4.000-9.000 0,4.000-9.000-2,6.000-5.000-1,7.000-7.000-1,6.000-5.000-3,1.000-6.000-3,-3.000-3.000-6,-3.000-3.000-6,-2.000-2.000-5,-6.000 2.000-4,-6.000 9.000-3,-6.000 10.000-4,-6.000 10.000-2,-7.000-1.000-5,-6.000-9.000-10,-6.000-10.000-8,-6.000-8.000-8</inkml:trace>
</inkml:ink>
</file>

<file path=ppt/ink/ink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47"/>
    </inkml:context>
    <inkml:brush xml:id="br0">
      <inkml:brushProperty name="width" value="0.0475233010947704" units="cm"/>
      <inkml:brushProperty name="height" value="0.0475233010947704" units="cm"/>
      <inkml:brushProperty name="color" value="#f2395b"/>
      <inkml:brushProperty name="ignorePressure" value="0"/>
    </inkml:brush>
  </inkml:definitions>
  <inkml:trace contextRef="#ctx0" brushRef="#br0">78450.000 2150.000 462,'0.000'-47.000'4,"0.000"6.000"7,0.000 7.000 7,0.000 6.000 7,0.000 9.000 7,0.000 13.000 9,0.000 12.000 9,0.000 13.000 7,0.000 15.000 1,0.000 19.000-8,0.000 19.000-7,0.000 19.000-8,0.000 21.000-5,0.000 26.000-5,0.000 24.000-3,0.000 26.000-4,-4.000 18.000-5,-5.000 13.000-7,-7.000 12.000-8,-5.000 13.000-6,-1.000 4.000-8,6.000-3.000-6,7.000-3.000-8,6.000-2.000-7,3.000-6.000-3,0.000-6.000-1,0.000-6.000 0,0.000-6.000-1,0.000-18.000 4,0.000-28.000 5,0.000-28.000 8,0.000-27.000 5,0.000-23.000 0,0.000-16.000-7,0.000-15.000-7,0.000-15.000-7</inkml:trace>
</inkml:ink>
</file>

<file path=ppt/ink/ink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21"/>
    </inkml:context>
    <inkml:brush xml:id="br0">
      <inkml:brushProperty name="width" value="0.0488343387842178" units="cm"/>
      <inkml:brushProperty name="height" value="0.0488343387842178" units="cm"/>
      <inkml:brushProperty name="color" value="#00bff3"/>
      <inkml:brushProperty name="ignorePressure" value="0"/>
    </inkml:brush>
  </inkml:definitions>
  <inkml:trace contextRef="#ctx0" brushRef="#br0">86050.000 15650.000 450,'50.000'23.000'50,"0.000"-3.000"-4,0.000-3.000-5,0.000-2.000-3,1.000-1.000-3,4.000 3.000-2,3.000 3.000-1,3.000 4.000-2,-1.000 2.000-3,-2.000 4.000-3,-3.000 3.000-5,-3.000 3.000-4,-6.000 3.000-3,-5.000 3.000-2,-7.000 3.000-2,-5.000 4.000-2,-8.000 2.000-2,-5.000 4.000-3,-7.000 3.000-3,-5.000 3.000-3,-14.000 3.000-2,-18.000 3.000-4,-19.000 3.000-3,-18.000 4.000-3,-15.000 1.000-1,-9.000 0.000-2,-10.000 0.000-2,-8.000 0.000 0,0.000-7.000 0,14.000-11.000 3,11.000-14.000 1,14.000-11.000 2,8.000-7.000 6,7.000 0.000 8,6.000 0.000 9,7.000 0.000 8,24.000-4.000 8,44.000-5.000 10,44.000-7.000 10,44.000-5.000 8,21.000-6.000 0,1.000-3.000-11,-1.000-3.000-10,1.000-2.000-10,-1.000-1.000-8,1.000 3.000-2,-1.000 3.000-4,1.000 4.000-3,-6.000 1.000-4,-8.000 0.000-3,-10.000 0.000-2,-9.000 0.000-4,-13.000 0.000-3,-16.000 0.000-1,-15.000 0.000-2,-15.000 0.000-1,-18.000 1.000-10,-19.000 4.000-14,-18.000 3.000-16,-19.000 3.000-15,-10.000-1.000-3,1.000-2.000 9,-1.000-3.000 8,1.000-3.000 9</inkml:trace>
</inkml:ink>
</file>

<file path=ppt/ink/ink1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3"/>
    </inkml:context>
    <inkml:brush xml:id="br0">
      <inkml:brushProperty name="width" value="0.0406355038285255" units="cm"/>
      <inkml:brushProperty name="height" value="0.0406355038285255" units="cm"/>
      <inkml:brushProperty name="color" value="#f2395b"/>
      <inkml:brushProperty name="ignorePressure" value="0"/>
    </inkml:brush>
  </inkml:definitions>
  <inkml:trace contextRef="#ctx0" brushRef="#br0">51400.000 40250.000 541,'-13.000'18.000'43,"26.000"-11.000"10,24.000-14.000 10,26.000-11.000 9,15.000-4.000-1,6.000 6.000-14,7.000 7.000-13,6.000 6.000-13,1.000 4.000-12,-3.000 4.000-14,-3.000 3.000-12,-2.000 3.000-12,-8.000-1.000-12,-8.000-2.000-7,-10.000-3.000-9,-9.000-3.000-7</inkml:trace>
</inkml:ink>
</file>

<file path=ppt/ink/ink1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3"/>
    </inkml:context>
    <inkml:brush xml:id="br0">
      <inkml:brushProperty name="width" value="0.0452985428273678" units="cm"/>
      <inkml:brushProperty name="height" value="0.0452985428273678" units="cm"/>
      <inkml:brushProperty name="color" value="#f2395b"/>
      <inkml:brushProperty name="ignorePressure" value="0"/>
    </inkml:brush>
  </inkml:definitions>
  <inkml:trace contextRef="#ctx0" brushRef="#br0">53300.000 40450.000 485,'-21.000'25.000'83,"10.000"0.000"-10,10.000 0.000-11,9.000 0.000-10,2.000 3.000-9,-2.000 6.000-7,-3.000 7.000-7,-3.000 6.000-7,-2.000 12.000-2,0.000 19.000 0,0.000 19.000 2,0.000 19.000 2,-2.000 7.000-5,-3.000-3.000-10,-3.000-3.000-9,-2.000-2.000-9,-1.000-8.000-9,3.000-8.000-8,3.000-10.000-8,4.000-9.000-8</inkml:trace>
</inkml:ink>
</file>

<file path=ppt/ink/ink1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4"/>
    </inkml:context>
    <inkml:brush xml:id="br0">
      <inkml:brushProperty name="width" value="0.0428956225514412" units="cm"/>
      <inkml:brushProperty name="height" value="0.0428956225514412" units="cm"/>
      <inkml:brushProperty name="color" value="#f2395b"/>
      <inkml:brushProperty name="ignorePressure" value="0"/>
    </inkml:brush>
  </inkml:definitions>
  <inkml:trace contextRef="#ctx0" brushRef="#br0">54200.000 40250.000 512,'51.000'1.000'157,"4.000"4.000"-37,3.000 3.000-38,3.000 3.000-36,3.000-1.000-21,3.000-2.000-3,3.000-3.000-5,4.000-3.000-4,-1.000-2.000-8,-3.000 0.000-11,-3.000 0.000-12,-2.000 0.000-12,-6.000 1.000-8,-6.000 4.000-4,-6.000 3.000-6,-6.000 3.000-4,-6.000 3.000-3,-2.000 3.000 1,-3.000 3.000 0,-3.000 4.000 1</inkml:trace>
</inkml:ink>
</file>

<file path=ppt/ink/ink1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4"/>
    </inkml:context>
    <inkml:brush xml:id="br0">
      <inkml:brushProperty name="width" value="0.0402374379336834" units="cm"/>
      <inkml:brushProperty name="height" value="0.0402374379336834" units="cm"/>
      <inkml:brushProperty name="color" value="#f2395b"/>
      <inkml:brushProperty name="ignorePressure" value="0"/>
    </inkml:brush>
  </inkml:definitions>
  <inkml:trace contextRef="#ctx0" brushRef="#br0">55650.000 38550.000 546,'-40.000'0.000'7,"23.000"0.000"11,22.000 0.000 14,22.000 0.000 12,16.000 0.000 6,14.000 0.000-1,11.000 0.000 1,14.000 0.000-1,7.000 1.000-5,3.000 4.000-7,3.000 3.000-8,4.000 3.000-8,-4.000 1.000-7,-9.000 1.000-6,-10.000-1.000-7,-8.000 1.000-5,-11.000 2.000-12,-8.000 7.000-17,-10.000 6.000-18,-9.000 7.000-16,-10.000 0.000-5,-9.000-2.000 9,-10.000-3.000 8,-8.000-3.000 8,-8.000-4.000 8,-2.000-3.000 6,-3.000-3.000 5,-3.000-2.000 7</inkml:trace>
</inkml:ink>
</file>

<file path=ppt/ink/ink1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4"/>
    </inkml:context>
    <inkml:brush xml:id="br0">
      <inkml:brushProperty name="width" value="0.0591778084635735" units="cm"/>
      <inkml:brushProperty name="height" value="0.0591778084635735" units="cm"/>
      <inkml:brushProperty name="color" value="#f2395b"/>
      <inkml:brushProperty name="ignorePressure" value="0"/>
    </inkml:brush>
  </inkml:definitions>
  <inkml:trace contextRef="#ctx0" brushRef="#br0">55950.000 39100.000 371,'-47.000'1.000'3,"6.000"4.000"7,7.000 3.000 6,6.000 3.000 6,4.000 3.000 2,4.000 3.000-3,3.000 3.000-3,3.000 4.000-3,3.000 2.000 4,3.000 4.000 9,3.000 3.000 9,4.000 3.000 10,1.000 4.000 1,0.000 7.000-4,0.000 6.000-5,0.000 7.000-5,-2.000 7.000-5,-3.000 9.000-2,-3.000 10.000-4,-2.000 10.000-3,-6.000 8.000-2,-6.000 10.000-3,-6.000 10.000-2,-6.000 9.000-2,-4.000 2.000-1,1.000-2.000-2,-1.000-3.000 0,1.000-3.000-2,2.000-4.000 0,7.000-3.000-2,6.000-3.000-1,7.000-2.000-2,5.000-9.000 0,7.000-12.000-1,6.000-13.000 0,7.000-12.000 1,8.000-13.000-2,14.000-12.000 1,11.000-13.000 0,14.000-12.000 0,10.000-9.000-1,9.000-2.000-2,10.000-3.000-2,10.000-3.000-2,2.000-6.000-3,-3.000-5.000-6,-3.000-7.000-5,-2.000-5.000-5,-6.000-4.000-5,-6.000 0.000-3,-6.000 0.000-3,-6.000 0.000-3,-7.000 1.000-1,-6.000 4.000 0,-6.000 3.000 1,-6.000 3.000 0</inkml:trace>
</inkml:ink>
</file>

<file path=ppt/ink/ink1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4"/>
    </inkml:context>
    <inkml:brush xml:id="br0">
      <inkml:brushProperty name="width" value="0.0406527630984783" units="cm"/>
      <inkml:brushProperty name="height" value="0.0406527630984783" units="cm"/>
      <inkml:brushProperty name="color" value="#f2395b"/>
      <inkml:brushProperty name="ignorePressure" value="0"/>
    </inkml:brush>
  </inkml:definitions>
  <inkml:trace contextRef="#ctx0" brushRef="#br0">55950.000 40100.000 541,'-57.000'-27.000'13,"39.000"-3.000"25,36.000-3.000 27,39.000-2.000 25,22.000 2.000 3,10.000 9.000-23,10.000 10.000-21,9.000 10.000-23,1.000 5.000-14,-6.000 4.000-10,-6.000 3.000-7,-6.000 3.000-9,-10.000 3.000-16,-12.000 3.000-21,-13.000 3.000-23,-12.000 4.000-22</inkml:trace>
</inkml:ink>
</file>

<file path=ppt/ink/ink1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5"/>
    </inkml:context>
    <inkml:brush xml:id="br0">
      <inkml:brushProperty name="width" value="0.0495618768036366" units="cm"/>
      <inkml:brushProperty name="height" value="0.0495618768036366" units="cm"/>
      <inkml:brushProperty name="color" value="#f2395b"/>
      <inkml:brushProperty name="ignorePressure" value="0"/>
    </inkml:brush>
  </inkml:definitions>
  <inkml:trace contextRef="#ctx0" brushRef="#br0">57050.000 40850.000 443,'73.000'0.000'24,"-3.000"0.000"-9,-3.000 0.000-8,-2.000 0.000-7,-3.000 0.000 5,1.000 0.000 19,-1.000 0.000 19,1.000 0.000 20,-4.000 4.000 3,-6.000 10.000-11,-6.000 10.000-13,-6.000 9.000-10,-9.000 6.000-10,-8.000 3.000-6,-10.000 3.000-6,-9.000 4.000-6,-13.000 8.000-4,-16.000 17.000 0,-15.000 15.000-2,-15.000 16.000 0,-7.000 1.000-1,3.000-12.000-1,3.000-13.000-2,4.000-12.000-1,4.000-12.000 2,6.000-8.000 3,7.000-10.000 3,6.000-9.000 4,10.000-4.000 5,17.000 4.000 5,15.000 3.000 5,16.000 3.000 6,9.000-4.000 1,3.000-8.000-5,3.000-10.000-5,4.000-9.000-4,2.000-7.000-9,4.000-3.000-14,3.000-3.000-13,3.000-2.000-12,-1.000-3.000-7,-2.000 1.000 0,-3.000-1.000 0,-3.000 1.000 2,-4.000-1.000-5,-3.000 1.000-6,-3.000-1.000-8,-2.000 1.000-7</inkml:trace>
</inkml:ink>
</file>

<file path=ppt/ink/ink1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6"/>
    </inkml:context>
    <inkml:brush xml:id="br0">
      <inkml:brushProperty name="width" value="0.0403652302920818" units="cm"/>
      <inkml:brushProperty name="height" value="0.0403652302920818" units="cm"/>
      <inkml:brushProperty name="color" value="#f2395b"/>
      <inkml:brushProperty name="ignorePressure" value="0"/>
    </inkml:brush>
  </inkml:definitions>
  <inkml:trace contextRef="#ctx0" brushRef="#br0">59250.000 40100.000 545,'-97.000'0.000'11,"56.000"0.000"23,57.000 0.000 22,56.000 0.000 22,32.000 0.000 4,10.000 0.000-16,10.000 0.000-15,9.000 0.000-17,2.000 0.000-12,-2.000 0.000-8,-3.000 0.000-8,-3.000 0.000-7,-7.000 0.000-10,-9.000 0.000-13,-10.000 0.000-11,-8.000 0.000-13,-12.000 0.000-5,-12.000 0.000 1,-13.000 0.000 1,-12.000 0.000 0</inkml:trace>
</inkml:ink>
</file>

<file path=ppt/ink/ink1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6"/>
    </inkml:context>
    <inkml:brush xml:id="br0">
      <inkml:brushProperty name="width" value="0.0465397015213966" units="cm"/>
      <inkml:brushProperty name="height" value="0.0465397015213966" units="cm"/>
      <inkml:brushProperty name="color" value="#f2395b"/>
      <inkml:brushProperty name="ignorePressure" value="0"/>
    </inkml:brush>
  </inkml:definitions>
  <inkml:trace contextRef="#ctx0" brushRef="#br0">60250.000 39100.000 472,'-25.000'-49.000'17,"0.000"4.000"2,0.000 3.000 3,0.000 3.000 3,1.000 12.000 5,4.000 22.000 8,3.000 22.000 9,3.000 23.000 7,1.000 20.000 1,1.000 23.000-6,-1.000 22.000-7,1.000 22.000-7,1.000 15.000-5,3.000 9.000-6,3.000 10.000-5,4.000 10.000-5,-1.000 10.000-6,-3.000 13.000-9,-3.000 12.000-7,-2.000 13.000-7,-1.000 2.000-12,3.000-5.000-12,3.000-7.000-14,4.000-5.000-14,2.000-25.000-4,4.000-40.000 4,3.000-40.000 4,3.000-41.000 4</inkml:trace>
</inkml:ink>
</file>

<file path=ppt/ink/ink1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7"/>
    </inkml:context>
    <inkml:brush xml:id="br0">
      <inkml:brushProperty name="width" value="0.0611473806202412" units="cm"/>
      <inkml:brushProperty name="height" value="0.0611473806202412" units="cm"/>
      <inkml:brushProperty name="color" value="#f2395b"/>
      <inkml:brushProperty name="ignorePressure" value="0"/>
    </inkml:brush>
  </inkml:definitions>
  <inkml:trace contextRef="#ctx0" brushRef="#br0">62500.000 38450.000 359,'56.000'-2.000'85,"13.000"-3.000"-18,12.000-3.000-18,13.000-2.000-18,6.000-1.000-10,0.000 3.000-2,0.000 3.000-1,0.000 4.000-3,-4.000 4.000-3,-5.000 6.000-6,-7.000 7.000-4,-5.000 6.000-5,-12.000 6.000-6,-16.000 6.000-3,-15.000 7.000-5,-15.000 6.000-5,-14.000 3.000-3,-8.000 0.000-5,-10.000 0.000-3,-9.000 0.000-5,-10.000-4.000 0,-9.000-5.000 6,-10.000-7.000 5,-8.000-5.000 4,-6.000-8.000 5,1.000-5.000 5,-1.000-7.000 3,1.000-5.000 4,1.000-4.000 4,3.000 0.000 4,3.000 0.000 4,4.000 0.000 4,4.000 0.000 3,6.000 0.000 0,7.000 0.000 3,6.000 0.000 1,3.000 4.000 3,0.000 10.000 5,0.000 10.000 6,0.000 9.000 5,1.000 6.000 2,4.000 3.000 0,3.000 3.000-2,3.000 4.000-1,1.000 5.000 0,1.000 10.000-2,-1.000 10.000-2,1.000 9.000-1,-3.000 6.000-2,-2.000 3.000-2,-3.000 3.000-4,-3.000 4.000-1,-2.000 2.000-4,0.000 4.000-1,0.000 3.000-3,0.000 3.000-2,1.000 1.000-2,4.000 1.000-1,3.000-1.000-1,3.000 1.000-1,3.000-4.000-2,3.000-6.000 1,3.000-6.000 0,4.000-6.000 1,4.000-9.000-3,6.000-8.000-2,7.000-10.000-2,6.000-9.000-3,6.000-12.000-3,6.000-11.000-3,7.000-14.000-2,6.000-11.000-2,9.000-12.000-3,13.000-9.000-5,12.000-10.000-3,13.000-8.000-4,2.000-9.000-2,-5.000-6.000-3,-7.000-6.000-1,-5.000-6.000-1,-8.000 1.000 1,-5.000 9.000 5,-7.000 10.000 5,-5.000 10.000 4</inkml:trace>
</inkml:ink>
</file>

<file path=ppt/ink/ink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22"/>
    </inkml:context>
    <inkml:brush xml:id="br0">
      <inkml:brushProperty name="width" value="0.0391840226948261" units="cm"/>
      <inkml:brushProperty name="height" value="0.0391840226948261" units="cm"/>
      <inkml:brushProperty name="color" value="#00bff3"/>
      <inkml:brushProperty name="ignorePressure" value="0"/>
    </inkml:brush>
  </inkml:definitions>
  <inkml:trace contextRef="#ctx0" brushRef="#br0">71350.000 20350.000 561,'15.000'-57.000'29,"-18.000"39.000"10,-19.000 36.000 11,-18.000 39.000 11,-14.000 22.000 0,-5.000 10.000-10,-7.000 10.000-10,-5.000 9.000-11,-6.000 6.000-8,-3.000 3.000-3,-3.000 3.000-4,-2.000 4.000-4,-5.000 5.000-4,-2.000 10.000-4,-3.000 10.000-5,-3.000 9.000-4,2.000 1.000-6,10.000-6.000-6,10.000-6.000-8,9.000-6.000-7,10.000-15.000-5,14.000-21.000-5,11.000-22.000-4,14.000-22.000-4</inkml:trace>
</inkml:ink>
</file>

<file path=ppt/ink/ink1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7"/>
    </inkml:context>
    <inkml:brush xml:id="br0">
      <inkml:brushProperty name="width" value="0.0430592596530914" units="cm"/>
      <inkml:brushProperty name="height" value="0.0430592596530914" units="cm"/>
      <inkml:brushProperty name="color" value="#f2395b"/>
      <inkml:brushProperty name="ignorePressure" value="0"/>
    </inkml:brush>
  </inkml:definitions>
  <inkml:trace contextRef="#ctx0" brushRef="#br0">63050.000 40050.000 510,'-65.000'-25.000'59,"23.000"0.000"-3,22.000 0.000-5,22.000 0.000-3,21.000 1.000-3,22.000 4.000-1,22.000 3.000-2,23.000 3.000-2,11.000 3.000-4,4.000 3.000-7,3.000 3.000-7,3.000 4.000-7,-5.000 2.000-13,-12.000 4.000-15,-13.000 3.000-18,-12.000 3.000-15,-12.000 3.000-8,-8.000 3.000 5,-10.000 3.000 2,-9.000 4.000 5</inkml:trace>
</inkml:ink>
</file>

<file path=ppt/ink/ink1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7"/>
    </inkml:context>
    <inkml:brush xml:id="br0">
      <inkml:brushProperty name="width" value="0.0498156324028969" units="cm"/>
      <inkml:brushProperty name="height" value="0.0498156324028969" units="cm"/>
      <inkml:brushProperty name="color" value="#f2395b"/>
      <inkml:brushProperty name="ignorePressure" value="0"/>
    </inkml:brush>
  </inkml:definitions>
  <inkml:trace contextRef="#ctx0" brushRef="#br0">64350.000 40200.000 441,'43.000'73.000'138,"-11.000"-3.000"-35,-14.000-3.000-35,-11.000-2.000-34,-9.000 0.000-21,-3.000 7.000-6,-3.000 6.000-5,-2.000 7.000-5,-5.000 2.000-3,-2.000 1.000 0,-3.000-1.000 0,-3.000 1.000-1,1.000-6.000 2,6.000-8.000 1,7.000-10.000 2,6.000-9.000 1,7.000-9.000 3,10.000-5.000 3,10.000-7.000 4,9.000-5.000 4,6.000-6.000 2,3.000-3.000 2,3.000-3.000 2,4.000-2.000 3,-1.000-1.000-1,-3.000 3.000-2,-3.000 3.000-1,-2.000 4.000-3,-6.000 8.000-1,-6.000 17.000-1,-6.000 15.000 0,-6.000 16.000-1,-13.000 10.000-5,-19.000 7.000-11,-18.000 6.000-9,-19.000 7.000-9,-12.000-1.000-7,-2.000-6.000-3,-3.000-6.000-4,-3.000-6.000-3,1.000-10.000-2,6.000-12.000-2,7.000-13.000-3,6.000-12.000-2,6.000-12.000 0,6.000-8.000 1,7.000-10.000 2,6.000-9.000 1</inkml:trace>
</inkml:ink>
</file>

<file path=ppt/ink/ink1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8"/>
    </inkml:context>
    <inkml:brush xml:id="br0">
      <inkml:brushProperty name="width" value="0.0476805604994297" units="cm"/>
      <inkml:brushProperty name="height" value="0.0476805604994297" units="cm"/>
      <inkml:brushProperty name="color" value="#f2395b"/>
      <inkml:brushProperty name="ignorePressure" value="0"/>
    </inkml:brush>
  </inkml:definitions>
  <inkml:trace contextRef="#ctx0" brushRef="#br0">65150.000 40500.000 461,'143.000'0.000'185,"-11.000"0.000"-46,-14.000 0.000-45,-11.000 0.000-45,-11.000 0.000-26,-5.000 0.000-3,-7.000 0.000-4,-5.000 0.000-4,-8.000 1.000-11,-5.000 4.000-21,-7.000 3.000-18,-5.000 3.000-21</inkml:trace>
</inkml:ink>
</file>

<file path=ppt/ink/ink1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8"/>
    </inkml:context>
    <inkml:brush xml:id="br0">
      <inkml:brushProperty name="width" value="0.0464293658733368" units="cm"/>
      <inkml:brushProperty name="height" value="0.0464293658733368" units="cm"/>
      <inkml:brushProperty name="color" value="#f2395b"/>
      <inkml:brushProperty name="ignorePressure" value="0"/>
    </inkml:brush>
  </inkml:definitions>
  <inkml:trace contextRef="#ctx0" brushRef="#br0">66550.000 39100.000 473,'-24.000'-27.000'6,"4.000"-3.000"9,3.000-3.000 11,3.000-2.000 11,9.000-1.000 5,16.000 3.000 2,15.000 3.000 1,17.000 4.000 1,13.000 2.000 0,13.000 4.000-4,12.000 3.000-2,13.000 3.000-4,6.000 3.000-3,0.000 3.000-7,0.000 3.000-5,0.000 4.000-7,-7.000 5.000-6,-11.000 10.000-10,-14.000 10.000-10,-11.000 9.000-8,-12.000 7.000-9,-9.000 7.000-9,-10.000 6.000-7,-8.000 7.000-9,-8.000-1.000-5,-2.000-6.000-1,-3.000-6.000-3,-3.000-6.000-1</inkml:trace>
</inkml:ink>
</file>

<file path=ppt/ink/ink1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8"/>
    </inkml:context>
    <inkml:brush xml:id="br0">
      <inkml:brushProperty name="width" value="0.0543111748993397" units="cm"/>
      <inkml:brushProperty name="height" value="0.0543111748993397" units="cm"/>
      <inkml:brushProperty name="color" value="#f2395b"/>
      <inkml:brushProperty name="ignorePressure" value="0"/>
    </inkml:brush>
  </inkml:definitions>
  <inkml:trace contextRef="#ctx0" brushRef="#br0">66800.000 39500.000 405,'-43.000'7.000'13,"17.000"17.000"28,15.000 15.000 26,16.000 16.000 28,7.000 13.000 3,1.000 14.000-19,-1.000 11.000-19,1.000 14.000-20,-9.000 10.000-11,-15.000 9.000-7,-15.000 10.000-5,-16.000 10.000-6,-7.000 5.000-4,4.000 4.000-1,3.000 3.000-2,3.000 3.000-1,3.000-4.000-2,3.000-8.000 0,3.000-10.000-2,4.000-9.000-1,4.000-15.000 1,6.000-18.000 0,7.000-19.000 0,6.000-18.000 1,9.000-15.000 1,13.000-9.000 0,12.000-10.000 0,13.000-8.000 1,7.000-8.000-1,4.000-2.000-2,3.000-3.000-3,3.000-3.000-3,6.000-6.000-2,9.000-5.000-3,10.000-7.000-1,10.000-5.000-2,-1.000-3.000-4,-9.000 4.000-4,-10.000 3.000-5,-8.000 3.000-5,-11.000-1.000-5,-8.000-2.000-6,-10.000-3.000-6,-9.000-3.000-5</inkml:trace>
</inkml:ink>
</file>

<file path=ppt/ink/ink1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9"/>
    </inkml:context>
    <inkml:brush xml:id="br0">
      <inkml:brushProperty name="width" value="0.041124165058136" units="cm"/>
      <inkml:brushProperty name="height" value="0.041124165058136" units="cm"/>
      <inkml:brushProperty name="color" value="#f2395b"/>
      <inkml:brushProperty name="ignorePressure" value="0"/>
    </inkml:brush>
  </inkml:definitions>
  <inkml:trace contextRef="#ctx0" brushRef="#br0">66950.000 40400.000 534,'-30.000'-2.000'43,"41.000"-3.000"13,40.000-3.000 12,42.000-2.000 13,16.000-1.000-3,-6.000 3.000-17,-6.000 3.000-18,-6.000 4.000-18,-7.000 4.000-15,-6.000 6.000-12,-6.000 7.000-13,-6.000 6.000-12,-9.000 3.000-11,-8.000 0.000-8,-10.000 0.000-7,-9.000 0.000-8</inkml:trace>
</inkml:ink>
</file>

<file path=ppt/ink/ink1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9"/>
    </inkml:context>
    <inkml:brush xml:id="br0">
      <inkml:brushProperty name="width" value="0.0522986352443695" units="cm"/>
      <inkml:brushProperty name="height" value="0.0522986352443695" units="cm"/>
      <inkml:brushProperty name="color" value="#f2395b"/>
      <inkml:brushProperty name="ignorePressure" value="0"/>
    </inkml:brush>
  </inkml:definitions>
  <inkml:trace contextRef="#ctx0" brushRef="#br0">68450.000 40300.000 420,'-47.000'50.000'63,"6.000"0.000"-6,7.000 0.000-6,6.000 0.000-7,4.000 4.000-5,4.000 10.000-6,3.000 10.000-3,3.000 9.000-6,3.000 6.000-3,3.000 3.000-1,3.000 3.000-2,4.000 4.000-1,1.000-4.000-2,0.000-9.000-1,0.000-10.000 0,0.000-8.000-2,1.000-6.000 0,4.000 1.000 0,3.000-1.000 0,3.000 1.000 1,9.000-6.000-1,16.000-8.000 1,15.000-10.000-2,17.000-9.000 1,11.000-10.000-4,10.000-9.000-5,10.000-10.000-7,9.000-8.000-5,2.000-8.000-6,-2.000-2.000-8,-3.000-3.000-6,-3.000-3.000-6,-7.000-1.000-7,-9.000 4.000-6,-10.000 3.000-5,-8.000 3.000-5,-11.000 1.000-2,-8.000 1.000 4,-10.000-1.000 3,-9.000 1.000 2</inkml:trace>
</inkml:ink>
</file>

<file path=ppt/ink/ink1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4:59"/>
    </inkml:context>
    <inkml:brush xml:id="br0">
      <inkml:brushProperty name="width" value="0.0521528609097004" units="cm"/>
      <inkml:brushProperty name="height" value="0.0521528609097004" units="cm"/>
      <inkml:brushProperty name="color" value="#f2395b"/>
      <inkml:brushProperty name="ignorePressure" value="0"/>
    </inkml:brush>
  </inkml:definitions>
  <inkml:trace contextRef="#ctx0" brushRef="#br0">69450.000 40550.000 421,'-69.000'-24.000'36,"13.000"4.000"-1,12.000 3.000 1,13.000 3.000 1,6.000 4.000 0,0.000 7.000 3,0.000 6.000 1,0.000 7.000 1,1.000 10.000 1,4.000 16.000-5,3.000 15.000-2,3.000 17.000-3,1.000 8.000-4,1.000 4.000-4,-1.000 3.000-5,1.000 3.000-3,-1.000 21.000-4,1.000 42.000-3,-1.000 40.000-3,1.000 41.000-4,-6.000 15.000-12,-8.000-9.000-22,-10.000-10.000-24,-9.000-8.000-22,-2.000-23.000-9,6.000-34.000 6,7.000-35.000 5,6.000-33.000 6</inkml:trace>
</inkml:ink>
</file>

<file path=ppt/ink/ink1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02"/>
    </inkml:context>
    <inkml:brush xml:id="br0">
      <inkml:brushProperty name="width" value="0.0421927198767662" units="cm"/>
      <inkml:brushProperty name="height" value="0.0421927198767662" units="cm"/>
      <inkml:brushProperty name="color" value="#f2395b"/>
      <inkml:brushProperty name="ignorePressure" value="0"/>
    </inkml:brush>
  </inkml:definitions>
  <inkml:trace contextRef="#ctx0" brushRef="#br0">43350.000 40000.000 521,'-72.000'95.000'110,"6.000"-9.000"-26,7.000-10.000-27,6.000-8.000-26,-2.000-1.000-15,-9.000 9.000-1,-10.000 10.000-3,-8.000 10.000-3,-8.000 2.000 0,-2.000-3.000-2,-3.000-3.000 0,-3.000-2.000-2,5.000-8.000 0,17.000-8.000 0,15.000-10.000-1,16.000-9.000 0,27.000-12.000-1,42.000-11.000-2,40.000-14.000-2,41.000-11.000-2,12.000-7.000-1,-16.000 0.000 1,-15.000 0.000 0,-15.000 0.000 0,-4.000 0.000 2,9.000 0.000 0,10.000 0.000 2,10.000 0.000 1,-3.000 0.000 1,-11.000 0.000 0,-14.000 0.000 1,-11.000 0.000 0,-7.000-5.000 1,0.000-9.000 3,0.000-10.000 2,0.000-8.000 2,-7.000-9.000 1,-11.000-6.000-2,-14.000-6.000-2,-11.000-6.000-2,-6.000-6.000 0,4.000-2.000-2,3.000-3.000-1,3.000-3.000 0,-1.000-1.000-2,-2.000 4.000-4,-3.000 3.000-2,-3.000 3.000-2,-6.000-1.000-5,-5.000-2.000-6,-7.000-3.000-6,-5.000-3.000-5,-3.000 1.000-2,4.000 6.000 0,3.000 7.000 3,3.000 6.000 0,1.000 3.000 0,1.000 0.000-2,-1.000 0.000-3,1.000 0.000-3,2.000 3.000 2,7.000 6.000 4,6.000 7.000 4,7.000 6.000 5,2.000 3.000 0,1.000 0.000-1,-1.000 0.000-3,1.000 0.000-1</inkml:trace>
</inkml:ink>
</file>

<file path=ppt/ink/ink1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02"/>
    </inkml:context>
    <inkml:brush xml:id="br0">
      <inkml:brushProperty name="width" value="0.0444629192352295" units="cm"/>
      <inkml:brushProperty name="height" value="0.0444629192352295" units="cm"/>
      <inkml:brushProperty name="color" value="#f2395b"/>
      <inkml:brushProperty name="ignorePressure" value="0"/>
    </inkml:brush>
  </inkml:definitions>
  <inkml:trace contextRef="#ctx0" brushRef="#br0">44250.000 38800.000 494,'46.000'76.000'132,"-5.000"4.000"-27,-7.000 3.000-28,-5.000 3.000-26,-6.000 6.000-17,-3.000 9.000-7,-3.000 10.000-6,-2.000 10.000-7,-6.000 8.000-4,-6.000 10.000 0,-6.000 10.000 0,-6.000 9.000 0,-6.000 4.000-6,-2.000 1.000-9,-3.000-1.000-11,-3.000 1.000-11,1.000-9.000-8,6.000-15.000-5,7.000-15.000-6,6.000-16.000-6,3.000-16.000-1,0.000-16.000 2,0.000-15.000 2,0.000-15.000 2</inkml:trace>
</inkml:ink>
</file>

<file path=ppt/ink/ink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23"/>
    </inkml:context>
    <inkml:brush xml:id="br0">
      <inkml:brushProperty name="width" value="0.0412805117666721" units="cm"/>
      <inkml:brushProperty name="height" value="0.0412805117666721" units="cm"/>
      <inkml:brushProperty name="color" value="#00bff3"/>
      <inkml:brushProperty name="ignorePressure" value="0"/>
    </inkml:brush>
  </inkml:definitions>
  <inkml:trace contextRef="#ctx0" brushRef="#br0">70200.000 20200.000 532,'-66.000'-58.000'54,"19.000"34.000"1,19.000 35.000 1,19.000 35.000 1,13.000 18.000-3,10.000 3.000-9,10.000 3.000-9,9.000 4.000-8,7.000 5.000-5,7.000 10.000-5,6.000 10.000-3,7.000 9.000-3,7.000 4.000-4,9.000 1.000-3,10.000-1.000-3,10.000 1.000-4,2.000 5.000-1,-3.000 14.000 1,-3.000 11.000 0,-2.000 14.000 0,-8.000 2.000-7,-8.000-6.000-17,-10.000-6.000-15,-9.000-6.000-17,-10.000-15.000-7,-9.000-21.000 0,-10.000-22.000 0,-8.000-22.000 1</inkml:trace>
</inkml:ink>
</file>

<file path=ppt/ink/ink1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02"/>
    </inkml:context>
    <inkml:brush xml:id="br0">
      <inkml:brushProperty name="width" value="0.0328158736228943" units="cm"/>
      <inkml:brushProperty name="height" value="0.0328158736228943" units="cm"/>
      <inkml:brushProperty name="color" value="#f2395b"/>
      <inkml:brushProperty name="ignorePressure" value="0"/>
    </inkml:brush>
  </inkml:definitions>
  <inkml:trace contextRef="#ctx0" brushRef="#br0">44250.000 40450.000 670,'48.000'-69.000'21,"-3.000"13.000"7,-3.000 12.000 6,-2.000 13.000 7,0.000 9.000 1,7.000 6.000-3,6.000 7.000-3,7.000 6.000-4,2.000 3.000-5,1.000 0.000-9,-1.000 0.000-8,1.000 0.000-8,-4.000 1.000-9,-6.000 4.000-9,-6.000 3.000-10,-6.000 3.000-8,-6.000-1.000-8,-2.000-2.000-7,-3.000-3.000-7,-3.000-3.000-7</inkml:trace>
</inkml:ink>
</file>

<file path=ppt/ink/ink1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02"/>
    </inkml:context>
    <inkml:brush xml:id="br0">
      <inkml:brushProperty name="width" value="0.0501756146550179" units="cm"/>
      <inkml:brushProperty name="height" value="0.0501756146550179" units="cm"/>
      <inkml:brushProperty name="color" value="#f2395b"/>
      <inkml:brushProperty name="ignorePressure" value="0"/>
    </inkml:brush>
  </inkml:definitions>
  <inkml:trace contextRef="#ctx0" brushRef="#br0">45500.000 38850.000 438,'0.000'-74.000'2,"0.000"4.000"3,0.000 3.000 4,0.000 3.000 4,3.000 21.000 11,6.000 42.000 18,7.000 40.000 18,6.000 41.000 19,1.000 27.000 1,-3.000 17.000-14,-3.000 15.000-15,-2.000 16.000-14,-6.000 16.000-10,-6.000 20.000-4,-6.000 18.000-3,-6.000 20.000-6,-7.000 25.000-5,-6.000 35.000-9,-6.000 35.000-8,-6.000 34.000-8,-1.000 7.000-9,7.000-18.000-9,6.000-19.000-8,7.000-18.000-10,4.000-31.000-2,3.000-40.000 1,3.000-40.000 3,4.000-41.000 2,2.000-30.000 2,4.000-19.000 3,3.000-18.000 1,3.000-19.000 3</inkml:trace>
</inkml:ink>
</file>

<file path=ppt/ink/ink1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03"/>
    </inkml:context>
    <inkml:brush xml:id="br0">
      <inkml:brushProperty name="width" value="0.02978122420609" units="cm"/>
      <inkml:brushProperty name="height" value="0.02978122420609" units="cm"/>
      <inkml:brushProperty name="color" value="#f2395b"/>
      <inkml:brushProperty name="ignorePressure" value="0"/>
    </inkml:brush>
  </inkml:definitions>
  <inkml:trace contextRef="#ctx0" brushRef="#br0">46500.000 40000.000 738,'-22.000'-27.000'-1,"6.000"-3.000"-3,7.000-3.000-3,6.000-2.000-3,6.000 0.000 6,6.000 7.000 14,7.000 6.000 13,6.000 7.000 15,13.000 4.000 4,23.000 3.000-4,22.000 3.000-3,22.000 4.000-4,13.000 1.000-5,7.000 0.000-6,6.000 0.000-5,7.000 0.000-5,-4.000 1.000-11,-12.000 4.000-11,-13.000 3.000-14,-12.000 3.000-12,-15.000 3.000-8,-15.000 3.000-3,-15.000 3.000-2,-16.000 4.000-2,-12.000 1.000 3,-5.000 0.000 12,-7.000 0.000 10,-5.000 0.000 12</inkml:trace>
</inkml:ink>
</file>

<file path=ppt/ink/ink1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03"/>
    </inkml:context>
    <inkml:brush xml:id="br0">
      <inkml:brushProperty name="width" value="0.0327919684350491" units="cm"/>
      <inkml:brushProperty name="height" value="0.0327919684350491" units="cm"/>
      <inkml:brushProperty name="color" value="#f2395b"/>
      <inkml:brushProperty name="ignorePressure" value="0"/>
    </inkml:brush>
  </inkml:definitions>
  <inkml:trace contextRef="#ctx0" brushRef="#br0">46350.000 40900.000 670,'-83.000'-24.000'32,"34.000"4.000"3,35.000 3.000 4,35.000 3.000 4,29.000 3.000 0,25.000 3.000-2,25.000 3.000-4,25.000 4.000-2,21.000 2.000-13,20.000 4.000-19,18.000 3.000-22,20.000 3.000-20,-6.000 1.000-10,-28.000 1.000 3,-28.000-1.000 1,-27.000 1.000 1,-22.000-1.000 3,-11.000 1.000 2,-14.000-1.000 3,-11.000 1.000 1</inkml:trace>
</inkml:ink>
</file>

<file path=ppt/ink/ink1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3"/>
    </inkml:context>
    <inkml:brush xml:id="br0">
      <inkml:brushProperty name="width" value="0.0503036603331566" units="cm"/>
      <inkml:brushProperty name="height" value="0.0503036603331566" units="cm"/>
      <inkml:brushProperty name="color" value="#00bff3"/>
      <inkml:brushProperty name="ignorePressure" value="0"/>
    </inkml:brush>
  </inkml:definitions>
  <inkml:trace contextRef="#ctx0" brushRef="#br0">62550.000 53100.000 437,'-5.000'-46.000'41,"-9.000"10.000"3,-10.000 10.000 4,-8.000 9.000 3,-9.000 9.000-3,-6.000 9.000-8,-6.000 10.000-7,-6.000 10.000-9,-4.000 5.000-4,1.000 4.000-2,-1.000 3.000-2,1.000 3.000-1,-3.000 4.000-2,-2.000 7.000-1,-3.000 6.000 0,-3.000 7.000-2,1.000 2.000 0,6.000 1.000 0,7.000-1.000 1,6.000 1.000-1,3.000-1.000 0,0.000 1.000-2,0.000-1.000-2,0.000 1.000-2,4.000-3.000-1,10.000-2.000 0,10.000-3.000 1,9.000-3.000 0,6.000-2.000 0,3.000 0.000 1,3.000 0.000 0,4.000 0.000 1,4.000 0.000-1,6.000 0.000-1,7.000 0.000-1,6.000 0.000-1,6.000 0.000-2,6.000 0.000 1,7.000 0.000-2,6.000 0.000 0,6.000-2.000 0,6.000-3.000 0,7.000-3.000-1,6.000-2.000 0,4.000-6.000 1,4.000-6.000-1,3.000-6.000 0,3.000-6.000 0,6.000-6.000-1,9.000-2.000-2,10.000-3.000-4,10.000-3.000-2,2.000-6.000-5,-3.000-5.000-5,-3.000-7.000-6,-2.000-5.000-6,-8.000 0.000-4,-8.000 10.000-3,-10.000 10.000-3,-9.000 9.000-3,-10.000 6.000-2,-9.000 3.000-2,-10.000 3.000-2,-8.000 4.000 0</inkml:trace>
</inkml:ink>
</file>

<file path=ppt/ink/ink1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4"/>
    </inkml:context>
    <inkml:brush xml:id="br0">
      <inkml:brushProperty name="width" value="0.0476331003010273" units="cm"/>
      <inkml:brushProperty name="height" value="0.0476331003010273" units="cm"/>
      <inkml:brushProperty name="color" value="#00bff3"/>
      <inkml:brushProperty name="ignorePressure" value="0"/>
    </inkml:brush>
  </inkml:definitions>
  <inkml:trace contextRef="#ctx0" brushRef="#br0">63950.000 53700.000 461,'3.000'-46.000'92,"6.000"10.000"-18,7.000 10.000-17,6.000 9.000-19,4.000 4.000-10,4.000 1.000-3,3.000-1.000-3,3.000 1.000-3,3.000 1.000-2,3.000 3.000 0,3.000 3.000 0,4.000 4.000 1,1.000 1.000-2,0.000 0.000 0,0.000 0.000-2,0.000 0.000-1,1.000 0.000-1,4.000 0.000-2,3.000 0.000 0,3.000 0.000-1,4.000-2.000-2,7.000-3.000-2,6.000-3.000-3,7.000-2.000-2,-1.000-1.000 0,-6.000 3.000-1,-6.000 3.000 0,-6.000 4.000 0,-4.000 1.000-1,1.000 0.000-2,-1.000 0.000-3,1.000 0.000-2,-1.000 1.000-1,1.000 4.000 0,-1.000 3.000 0,1.000 3.000 0,-1.000-1.000 1,1.000-2.000 1,-1.000-3.000 1,1.000-3.000 1,-3.000-2.000 0,-2.000 0.000 0,-3.000 0.000-1,-3.000 0.000 0,-2.000 0.000 0,0.000 0.000-1,0.000 0.000 1,0.000 0.000-1,-2.000 0.000 0,-3.000 0.000-1,-3.000 0.000-1,-2.000 0.000-1,-3.000 1.000-2,1.000 4.000-4,-1.000 3.000-2,1.000 3.000-4,-1.000-1.000-4,1.000-2.000-7,-1.000-3.000-6,1.000-3.000-7</inkml:trace>
</inkml:ink>
</file>

<file path=ppt/ink/ink1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4"/>
    </inkml:context>
    <inkml:brush xml:id="br0">
      <inkml:brushProperty name="width" value="0.0460960268974304" units="cm"/>
      <inkml:brushProperty name="height" value="0.0460960268974304" units="cm"/>
      <inkml:brushProperty name="color" value="#00bff3"/>
      <inkml:brushProperty name="ignorePressure" value="0"/>
    </inkml:brush>
  </inkml:definitions>
  <inkml:trace contextRef="#ctx0" brushRef="#br0">68700.000 52850.000 477,'1.000'-113.000'9,"4.000"26.000"6,3.000 24.000 5,3.000 26.000 5,1.000 12.000 3,1.000 0.000-2,-1.000 0.000-1,1.000 0.000-1,-10.000 4.000 0,-19.000 10.000 2,-18.000 10.000 3,-19.000 9.000 2,-10.000 7.000-2,1.000 7.000-5,-1.000 6.000-6,1.000 7.000-4,-3.000 4.000-4,-2.000 3.000 0,-3.000 3.000 0,-3.000 4.000-1,-1.000 4.000-1,4.000 6.000 0,3.000 7.000-1,3.000 6.000 0,3.000-1.000-1,3.000-5.000 0,3.000-7.000 0,4.000-5.000 0,4.000-4.000-1,6.000 0.000 0,7.000 0.000-1,6.000 0.000 1,4.000 0.000-1,4.000 0.000 0,3.000 0.000 1,3.000 0.000 0,3.000 0.000-1,3.000 0.000 1,3.000 0.000 0,4.000 0.000 0,4.000 0.000-1,6.000 0.000-1,7.000 0.000-4,6.000 0.000-1,4.000-2.000-1,4.000-3.000 1,3.000-3.000-1,3.000-2.000 1,3.000-3.000 0,3.000 1.000 1,3.000-1.000 0,4.000 1.000 1,2.000-1.000-1,4.000 1.000 0,3.000-1.000-2,3.000 1.000 0,4.000-4.000-1,7.000-6.000-4,6.000-6.000-3,7.000-6.000-2,8.000-6.000-4,14.000-2.000-3,11.000-3.000-4,14.000-3.000-4,5.000-2.000-3,1.000 0.000-3,-1.000 0.000-4,1.000 0.000-3,-12.000 0.000 1,-21.000 0.000 6,-22.000 0.000 6,-22.000 0.000 6,-15.000 0.000 1,-5.000 0.000-5,-7.000 0.000-4,-5.000 0.000-4</inkml:trace>
</inkml:ink>
</file>

<file path=ppt/ink/ink1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5"/>
    </inkml:context>
    <inkml:brush xml:id="br0">
      <inkml:brushProperty name="width" value="0.035899706184864" units="cm"/>
      <inkml:brushProperty name="height" value="0.035899706184864" units="cm"/>
      <inkml:brushProperty name="color" value="#00bff3"/>
      <inkml:brushProperty name="ignorePressure" value="0"/>
    </inkml:brush>
  </inkml:definitions>
  <inkml:trace contextRef="#ctx0" brushRef="#br0">68700.000 49950.000 612,'0.000'96.000'115,"0.000"-5.000"-25,0.000-7.000-25,0.000-5.000-23,0.000-4.000-16,0.000 0.000-5,0.000 0.000-6,0.000 0.000-5,0.000 4.000-6,0.000 10.000-6,0.000 10.000-6,0.000 9.000-6,0.000 2.000-3,0.000-2.000-3,0.000-3.000-1,0.000-3.000-2,0.000-9.000-3,0.000-11.000-3,0.000-14.000-3,0.000-11.000-3,-2.000-11.000-3,-3.000-5.000-2,-3.000-7.000-4,-2.000-5.000-1</inkml:trace>
</inkml:ink>
</file>

<file path=ppt/ink/ink1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6"/>
    </inkml:context>
    <inkml:brush xml:id="br0">
      <inkml:brushProperty name="width" value="0.0341092124581337" units="cm"/>
      <inkml:brushProperty name="height" value="0.0341092124581337" units="cm"/>
      <inkml:brushProperty name="color" value="#00bff3"/>
      <inkml:brushProperty name="ignorePressure" value="0"/>
    </inkml:brush>
  </inkml:definitions>
  <inkml:trace contextRef="#ctx0" brushRef="#br0">68350.000 46000.000 644,'3.000'-58.000'22,"6.000"34.000"14,7.000 35.000 13,6.000 35.000 14,-1.000 24.000 0,-5.000 16.000-13,-7.000 15.000-14,-5.000 17.000-13,-6.000 8.000-12,-3.000 4.000-8,-3.000 3.000-10,-2.000 3.000-8,-5.000-2.000-7,-2.000-6.000-8,-3.000-6.000-5,-3.000-6.000-8,-1.000-10.000-1,4.000-12.000 1,3.000-13.000 2,3.000-12.000 3,1.000-13.000 2,1.000-12.000 3,-1.000-13.000 4,1.000-12.000 4</inkml:trace>
</inkml:ink>
</file>

<file path=ppt/ink/ink1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6"/>
    </inkml:context>
    <inkml:brush xml:id="br0">
      <inkml:brushProperty name="width" value="0.0297653712332249" units="cm"/>
      <inkml:brushProperty name="height" value="0.0297653712332249" units="cm"/>
      <inkml:brushProperty name="color" value="#00bff3"/>
      <inkml:brushProperty name="ignorePressure" value="0"/>
    </inkml:brush>
  </inkml:definitions>
  <inkml:trace contextRef="#ctx0" brushRef="#br0">68400.000 47150.000 739,'70.000'-133.000'34,"-9.000"34.000"-2,-10.000 35.000-2,-8.000 35.000-2,-1.000 16.000-2,9.000 1.000-1,10.000-1.000-2,10.000 1.000-2,5.000 1.000-3,4.000 3.000-6,3.000 3.000-4,3.000 4.000-5,-4.000 1.000-7,-8.000 0.000-12,-10.000 0.000-10,-9.000 0.000-11,-9.000 1.000-6,-5.000 4.000 3,-7.000 3.000 0,-5.000 3.000 1,-6.000 1.000 2,-3.000 1.000 5,-3.000-1.000 3,-2.000 1.000 3</inkml:trace>
</inkml:ink>
</file>

<file path=ppt/ink/ink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36"/>
    </inkml:context>
    <inkml:brush xml:id="br0">
      <inkml:brushProperty name="width" value="0.035943366587162" units="cm"/>
      <inkml:brushProperty name="height" value="0.035943366587162" units="cm"/>
      <inkml:brushProperty name="color" value="#00bff3"/>
      <inkml:brushProperty name="ignorePressure" value="0"/>
    </inkml:brush>
  </inkml:definitions>
  <inkml:trace contextRef="#ctx0" brushRef="#br0">78850.000 23400.000 612,'32.000'-49.000'46,"17.000"4.000"-4,15.000 3.000-4,16.000 3.000-4,10.000 3.000-4,7.000 3.000-1,6.000 3.000-3,7.000 4.000-2,-1.000 2.000-1,-6.000 4.000-2,-6.000 3.000-2,-6.000 3.000-1,-10.000 3.000-4,-12.000 3.000-7,-13.000 3.000-6,-12.000 4.000-6,-13.000 10.000-6,-12.000 19.000-3,-13.000 19.000-3,-12.000 19.000-3,-10.000 9.000 2,-6.000 0.000 6,-6.000 0.000 7,-6.000 0.000 6,-6.000-4.000 4,-2.000-5.000 1,-3.000-7.000 1,-3.000-5.000 0,2.000-6.000 0,10.000-3.000 1,10.000-3.000 0,9.000-2.000 0,10.000-3.000-1,14.000 1.000 0,11.000-1.000-2,14.000 1.000-1,5.000-6.000-1,1.000-8.000 0,-1.000-10.000-1,1.000-9.000 0,-1.000-4.000-1,1.000 4.000 0,-1.000 3.000 0,1.000 3.000-1,-6.000 4.000 0,-8.000 7.000 1,-10.000 6.000 1,-9.000 7.000 0,-9.000 4.000 0,-5.000 3.000 1,-7.000 3.000 0,-5.000 4.000 0,-4.000 1.000 0,0.000 0.000 0,0.000 0.000-2,0.000 0.000 1,-2.000-5.000-3,-3.000-9.000-2,-3.000-10.000-3,-2.000-8.000-3,-5.000-15.000-7,-2.000-19.000-13,-3.000-18.000-13,-3.000-19.000-13,2.000-12.000-2,10.000-2.000 8,10.000-3.000 8,9.000-3.000 9,6.000-4.000 5,3.000-3.000-1,3.000-3.000-1,4.000-2.000 1,1.000 3.000 3,0.000 14.000 5,0.000 11.000 6,0.000 14.000 5,0.000 5.000 4,0.000 1.000 1,0.000-1.000 1,0.000 1.000 2,0.000-1.000 0,0.000 1.000 0,0.000-1.000 0,0.000 1.000 1,-2.000 1.000 0,-3.000 3.000 0,-3.000 3.000-1,-2.000 4.000 1</inkml:trace>
</inkml:ink>
</file>

<file path=ppt/ink/ink1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6"/>
    </inkml:context>
    <inkml:brush xml:id="br0">
      <inkml:brushProperty name="width" value="0.0459500551223755" units="cm"/>
      <inkml:brushProperty name="height" value="0.0459500551223755" units="cm"/>
      <inkml:brushProperty name="color" value="#00bff3"/>
      <inkml:brushProperty name="ignorePressure" value="0"/>
    </inkml:brush>
  </inkml:definitions>
  <inkml:trace contextRef="#ctx0" brushRef="#br0">69950.000 45850.000 478,'-22.000'-97.000'40,"6.000"56.000"13,7.000 57.000 14,6.000 56.000 14,4.000 34.000-1,4.000 13.000-14,3.000 12.000-16,3.000 13.000-15,-1.000 15.000-12,-2.000 19.000-6,-3.000 19.000-9,-3.000 19.000-7,-1.000 5.000-8,4.000-5.000-9,3.000-7.000-10,3.000-5.000-9,1.000-6.000-8,1.000-3.000-4,-1.000-3.000-5,1.000-2.000-4,-3.000-19.000-2,-2.000-30.000 3,-3.000-32.000 3,-3.000-30.000 4</inkml:trace>
</inkml:ink>
</file>

<file path=ppt/ink/ink1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7"/>
    </inkml:context>
    <inkml:brush xml:id="br0">
      <inkml:brushProperty name="width" value="0.0344684906303883" units="cm"/>
      <inkml:brushProperty name="height" value="0.0344684906303883" units="cm"/>
      <inkml:brushProperty name="color" value="#00bff3"/>
      <inkml:brushProperty name="ignorePressure" value="0"/>
    </inkml:brush>
  </inkml:definitions>
  <inkml:trace contextRef="#ctx0" brushRef="#br0">62550.000 50350.000 638,'21.000'29.000'99,"-5.000"10.000"-20,-7.000 10.000-21,-5.000 9.000-22,-4.000 4.000-11,0.000 1.000-3,0.000-1.000-3,0.000 1.000-2,0.000 5.000-11,0.000 14.000-15,0.000 11.000-18,0.000 14.000-16,0.000-3.000-7,0.000-15.000 2,0.000-15.000 3,0.000-16.000 2</inkml:trace>
</inkml:ink>
</file>

<file path=ppt/ink/ink1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7"/>
    </inkml:context>
    <inkml:brush xml:id="br0">
      <inkml:brushProperty name="width" value="0.0345769487321377" units="cm"/>
      <inkml:brushProperty name="height" value="0.0345769487321377" units="cm"/>
      <inkml:brushProperty name="color" value="#00bff3"/>
      <inkml:brushProperty name="ignorePressure" value="0"/>
    </inkml:brush>
  </inkml:definitions>
  <inkml:trace contextRef="#ctx0" brushRef="#br0">62150.000 47850.000 636,'-24.000'-46.000'0,"4.000"10.000"0,3.000 10.000 0,3.000 9.000 0,3.000-1.000 2,3.000-8.000 4,3.000-10.000 5,4.000-9.000 3,-1.000 9.000 8,-3.000 28.000 9,-3.000 28.000 11,-2.000 29.000 8,-1.000 21.000 2,3.000 16.000-9,3.000 15.000-9,4.000 17.000-9,-1.000 10.000-7,-3.000 6.000-8,-3.000 7.000-6,-2.000 6.000-9,-1.000-4.000-7,3.000-11.000-9,3.000-14.000-8,4.000-11.000-9,1.000-14.000-6,0.000-11.000 0,0.000-14.000-3,0.000-11.000-1,-2.000-17.000 2,-3.000-18.000 6,-3.000-19.000 5,-2.000-18.000 5,-3.000-20.000 6,1.000-18.000 6,-1.000-19.000 4,1.000-18.000 6,2.000-9.000 4,7.000 4.000 0,6.000 3.000 1,7.000 3.000 2,5.000 6.000 3,7.000 9.000 7,6.000 10.000 7,7.000 10.000 8,4.000 8.000 3,3.000 10.000 2,3.000 10.000 2,4.000 9.000 2,2.000 6.000-1,4.000 3.000-3,3.000 3.000-3,3.000 4.000-3,1.000 4.000-5,1.000 6.000-7,-1.000 7.000-5,1.000 6.000-7,-3.000 3.000-8,-2.000 0.000-10,-3.000 0.000-10,-3.000 0.000-10</inkml:trace>
</inkml:ink>
</file>

<file path=ppt/ink/ink1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7"/>
    </inkml:context>
    <inkml:brush xml:id="br0">
      <inkml:brushProperty name="width" value="0.038782462477684" units="cm"/>
      <inkml:brushProperty name="height" value="0.038782462477684" units="cm"/>
      <inkml:brushProperty name="color" value="#00bff3"/>
      <inkml:brushProperty name="ignorePressure" value="0"/>
    </inkml:brush>
  </inkml:definitions>
  <inkml:trace contextRef="#ctx0" brushRef="#br0">63400.000 47800.000 567,'-22.000'-49.000'3,"6.000"4.000"5,7.000 3.000 6,6.000 3.000 5,1.000 14.000 8,-3.000 25.000 9,-3.000 25.000 10,-2.000 25.000 8,0.000 18.000 1,7.000 14.000-8,6.000 11.000-9,7.000 14.000-8,0.000 21.000-7,-2.000 31.000-7,-3.000 32.000-5,-3.000 31.000-6,-4.000 28.000-8,-3.000 25.000-13,-3.000 25.000-12,-2.000 25.000-12,-3.000-21.000-1,1.000-65.000 7,-1.000-65.000 8,1.000-66.000 8,1.000-32.000-2,3.000 4.000-14,3.000 3.000-13,4.000 3.000-14</inkml:trace>
</inkml:ink>
</file>

<file path=ppt/ink/ink1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8"/>
    </inkml:context>
    <inkml:brush xml:id="br0">
      <inkml:brushProperty name="width" value="0.0330968275666237" units="cm"/>
      <inkml:brushProperty name="height" value="0.0330968275666237" units="cm"/>
      <inkml:brushProperty name="color" value="#00bff3"/>
      <inkml:brushProperty name="ignorePressure" value="0"/>
    </inkml:brush>
  </inkml:definitions>
  <inkml:trace contextRef="#ctx0" brushRef="#br0">58500.000 54150.000 664,'-40.000'-22.000'79,"23.000"6.000"-17,22.000 7.000-17,22.000 6.000-18,18.000 4.000-8,16.000 4.000 1,15.000 3.000-1,17.000 3.000 1,17.000-1.000-2,23.000-2.000-5,22.000-3.000-4,22.000-3.000-5,-2.000-2.000-7,-25.000 0.000-11,-25.000 0.000-11,-25.000 0.000-12,-16.000 1.000-7,-6.000 4.000-2,-6.000 3.000-2,-6.000 3.000-2,-10.000 1.000 1,-12.000 1.000 8,-13.000-1.000 6,-12.000 1.000 6</inkml:trace>
</inkml:ink>
</file>

<file path=ppt/ink/ink1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8"/>
    </inkml:context>
    <inkml:brush xml:id="br0">
      <inkml:brushProperty name="width" value="0.0348684042692184" units="cm"/>
      <inkml:brushProperty name="height" value="0.0348684042692184" units="cm"/>
      <inkml:brushProperty name="color" value="#00bff3"/>
      <inkml:brushProperty name="ignorePressure" value="0"/>
    </inkml:brush>
  </inkml:definitions>
  <inkml:trace contextRef="#ctx0" brushRef="#br0">56550.000 53250.000 630,'-46.000'-25.000'4,"10.000"0.000"7,10.000 0.000 7,9.000 0.000 7,9.000 9.000 5,9.000 19.000 5,10.000 19.000 3,10.000 19.000 5,2.000 16.000-3,-3.000 17.000-7,-3.000 15.000-8,-2.000 16.000-8,-6.000 13.000-5,-6.000 14.000 0,-6.000 11.000-2,-6.000 14.000 0,-6.000 3.000-4,-2.000-2.000-6,-3.000-3.000-5,-3.000-3.000-7,-1.000-7.000-7,4.000-9.000-8,3.000-10.000-8,3.000-8.000-8,3.000-15.000-3,3.000-19.000 0,3.000-18.000 2,4.000-19.000 1,-1.000-16.000 3,-3.000-12.000 5,-3.000-13.000 4,-2.000-12.000 6</inkml:trace>
</inkml:ink>
</file>

<file path=ppt/ink/ink1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8"/>
    </inkml:context>
    <inkml:brush xml:id="br0">
      <inkml:brushProperty name="width" value="0.028025921434164" units="cm"/>
      <inkml:brushProperty name="height" value="0.028025921434164" units="cm"/>
      <inkml:brushProperty name="color" value="#00bff3"/>
      <inkml:brushProperty name="ignorePressure" value="0"/>
    </inkml:brush>
  </inkml:definitions>
  <inkml:trace contextRef="#ctx0" brushRef="#br0">56300.000 55050.000 784,'3.000'-138.000'2,"6.000"26.000"2,7.000 24.000 2,6.000 26.000 4,6.000 15.000 3,6.000 6.000 4,7.000 7.000 5,6.000 6.000 4,7.000 4.000 1,10.000 4.000-3,10.000 3.000-3,9.000 3.000-2,2.000 3.000-5,-2.000 3.000-6,-3.000 3.000-6,-3.000 4.000-5,-6.000 2.000-7,-5.000 4.000-8,-7.000 3.000-6,-5.000 3.000-8,-8.000 1.000-5,-5.000 1.000-4,-7.000-1.000-3,-5.000 1.000-4</inkml:trace>
</inkml:ink>
</file>

<file path=ppt/ink/ink1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9"/>
    </inkml:context>
    <inkml:brush xml:id="br0">
      <inkml:brushProperty name="width" value="0.0378397889435291" units="cm"/>
      <inkml:brushProperty name="height" value="0.0378397889435291" units="cm"/>
      <inkml:brushProperty name="color" value="#00bff3"/>
      <inkml:brushProperty name="ignorePressure" value="0"/>
    </inkml:brush>
  </inkml:definitions>
  <inkml:trace contextRef="#ctx0" brushRef="#br0">57600.000 53600.000 581,'0.000'-50.000'1,"0.000"0.000"1,0.000 0.000 3,0.000 0.000 1,1.000 21.000 10,4.000 45.000 17,3.000 43.000 18,3.000 45.000 17,-2.000 33.000 2,-6.000 26.000-12,-6.000 24.000-14,-6.000 26.000-12,-7.000 26.000-12,-6.000 28.000-9,-6.000 28.000-10,-6.000 29.000-9,1.000 11.000-11,9.000-2.000-11,10.000-3.000-11,10.000-3.000-10,5.000-32.000-7,4.000-59.000 0,3.000-60.000 0,3.000-58.000-1</inkml:trace>
</inkml:ink>
</file>

<file path=ppt/ink/ink1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9"/>
    </inkml:context>
    <inkml:brush xml:id="br0">
      <inkml:brushProperty name="width" value="0.0387717448174953" units="cm"/>
      <inkml:brushProperty name="height" value="0.0387717448174953" units="cm"/>
      <inkml:brushProperty name="color" value="#00bff3"/>
      <inkml:brushProperty name="ignorePressure" value="0"/>
    </inkml:brush>
  </inkml:definitions>
  <inkml:trace contextRef="#ctx0" brushRef="#br0">62400.000 55850.000 567,'-22.000'-35.000'73,"6.000"32.000"-7,7.000 31.000-7,6.000 32.000-6,3.000 15.000-8,0.000 0.000-5,0.000 0.000-8,0.000 0.000-6,1.000 3.000-6,4.000 6.000-8,3.000 7.000-6,3.000 6.000-6,-1.000 3.000-4,-2.000 0.000 0,-3.000 0.000 0,-3.000 0.000-1,-2.000 9.000-10,0.000 19.000-23,0.000 19.000-21,0.000 19.000-22,-4.000-9.000-5,-5.000-33.000 16,-7.000-35.000 13,-5.000-34.000 15</inkml:trace>
</inkml:ink>
</file>

<file path=ppt/ink/ink1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9"/>
    </inkml:context>
    <inkml:brush xml:id="br0">
      <inkml:brushProperty name="width" value="0.0393196940422058" units="cm"/>
      <inkml:brushProperty name="height" value="0.0393196940422058" units="cm"/>
      <inkml:brushProperty name="color" value="#00bff3"/>
      <inkml:brushProperty name="ignorePressure" value="0"/>
    </inkml:brush>
  </inkml:definitions>
  <inkml:trace contextRef="#ctx0" brushRef="#br0">61300.000 57850.000 559,'-52.000'-2.000'3,"-3.000"-3.000"5,-3.000-3.000 6,-2.000-2.000 5,3.000 6.000 6,14.000 20.000 5,11.000 18.000 5,14.000 20.000 6,10.000 11.000 0,9.000 7.000-5,10.000 6.000-4,10.000 7.000-5,0.000 4.000-3,-5.000 3.000-3,-7.000 3.000-1,-5.000 4.000-2,-6.000 4.000-2,-3.000 6.000-3,-3.000 7.000-3,-2.000 6.000-3,-5.000 1.000-7,-2.000-3.000-9,-3.000-3.000-10,-3.000-2.000-11,-1.000-11.000-7,4.000-15.000-6,3.000-15.000-6,3.000-16.000-6</inkml:trace>
</inkml:ink>
</file>

<file path=ppt/ink/ink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0"/>
    </inkml:context>
    <inkml:brush xml:id="br0">
      <inkml:brushProperty name="width" value="0.0487921573221684" units="cm"/>
      <inkml:brushProperty name="height" value="0.0487921573221684" units="cm"/>
      <inkml:brushProperty name="color" value="#f2395b"/>
      <inkml:brushProperty name="ignorePressure" value="0"/>
    </inkml:brush>
  </inkml:definitions>
  <inkml:trace contextRef="#ctx0" brushRef="#br0">78450.000 23750.000 450,'-60.000'-24.000'80,"32.000"4.000"-6,31.000 3.000-5,32.000 3.000-5,24.000-1.000-7,19.000-2.000-11,19.000-3.000-9,19.000-3.000-11,12.000-4.000-6,6.000-3.000-2,7.000-3.000-2,6.000-2.000-3,-1.000-3.000-2,-5.000 1.000-3,-7.000-1.000-2,-5.000 1.000-3,-14.000 2.000-1,-18.000 7.000-4,-19.000 6.000-3,-18.000 7.000-3,-21.000 8.000 0,-22.000 14.000 3,-22.000 11.000 1,-21.000 14.000 2,-17.000 8.000 2,-8.000 7.000-1,-10.000 6.000 1,-9.000 7.000 0,-4.000-1.000 0,4.000-6.000-2,3.000-6.000-1,3.000-6.000-1,17.000-6.000-2,31.000-2.000-2,32.000-3.000-1,31.000-3.000-2,15.000-6.000 0,1.000-5.000 1,-1.000-7.000 2,1.000-5.000 2,-4.000 0.000 1,-6.000 10.000 0,-6.000 10.000 0,-6.000 9.000 1,-9.000 6.000 2,-8.000 3.000 7,-10.000 3.000 7,-9.000 4.000 6,-9.000 2.000 2,-5.000 4.000-2,-7.000 3.000-2,-5.000 3.000-3,-4.000-2.000-3,0.000-6.000-5,0.000-6.000-6,0.000-6.000-4,-5.000-7.000-6,-9.000-6.000-7,-10.000-6.000-5,-8.000-6.000-5,-3.000-12.000-4,7.000-15.000-1,6.000-15.000 1,7.000-16.000-1,2.000-13.000 1,1.000-9.000 2,-1.000-10.000 1,1.000-8.000 2,1.000-4.000 1,3.000 3.000 1,3.000 3.000 3,4.000 4.000 1,2.000 7.000 2,4.000 13.000 5,3.000 12.000 3,3.000 13.000 4,1.000 13.000 13,1.000 17.000 22,-1.000 15.000 21,1.000 16.000 21,2.000 13.000 5,7.000 14.000-12,6.000 11.000-13,7.000 14.000-12,2.000 8.000-10,1.000 7.000-4,-1.000 6.000-5,1.000 7.000-4,-3.000 10.000-5,-2.000 16.000-3,-3.000 15.000-3,-3.000 17.000-4,-2.000 3.000-4,0.000-5.000-7,0.000-7.000-7,0.000-5.000-6,1.000-14.000-7,4.000-18.000-8,3.000-19.000-9,3.000-18.000-7,3.000-18.000-5,3.000-16.000 1,3.000-15.000-1,4.000-15.000 0</inkml:trace>
</inkml:ink>
</file>

<file path=ppt/ink/ink1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19"/>
    </inkml:context>
    <inkml:brush xml:id="br0">
      <inkml:brushProperty name="width" value="0.0335889868438244" units="cm"/>
      <inkml:brushProperty name="height" value="0.0335889868438244" units="cm"/>
      <inkml:brushProperty name="color" value="#00bff3"/>
      <inkml:brushProperty name="ignorePressure" value="0"/>
    </inkml:brush>
  </inkml:definitions>
  <inkml:trace contextRef="#ctx0" brushRef="#br0">61050.000 59250.000 654,'25.000'-24.000'4,"0.000"4.000"6,0.000 3.000 7,0.000 3.000 7,3.000 1.000 3,6.000 1.000 0,7.000-1.000-1,6.000 1.000 1,7.000-1.000-1,10.000 1.000 0,10.000-1.000 1,9.000 1.000 1,6.000-1.000-3,3.000 1.000-4,3.000-1.000-6,4.000 1.000-4,-3.000 1.000-7,-5.000 3.000-9,-7.000 3.000-9,-5.000 4.000-9,-9.000 2.000-9,-9.000 4.000-9,-10.000 3.000-10,-8.000 3.000-9,-9.000 1.000 0,-6.000 1.000 8,-6.000-1.000 10,-6.000 1.000 8</inkml:trace>
</inkml:ink>
</file>

<file path=ppt/ink/ink1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20"/>
    </inkml:context>
    <inkml:brush xml:id="br0">
      <inkml:brushProperty name="width" value="0.0433117114007473" units="cm"/>
      <inkml:brushProperty name="height" value="0.0433117114007473" units="cm"/>
      <inkml:brushProperty name="color" value="#00bff3"/>
      <inkml:brushProperty name="ignorePressure" value="0"/>
    </inkml:brush>
  </inkml:definitions>
  <inkml:trace contextRef="#ctx0" brushRef="#br0">62700.000 58550.000 507,'-2.000'-69.000'5,"-3.000"13.000"10,-3.000 12.000 9,-2.000 13.000 11,-1.000 12.000 6,3.000 13.000 3,3.000 12.000 5,4.000 13.000 3,1.000 13.000-1,0.000 17.000-7,0.000 15.000-8,0.000 16.000-6,1.000 13.000-7,4.000 14.000-4,3.000 11.000-5,3.000 14.000-5,-2.000 16.000-8,-6.000 22.000-9,-6.000 22.000-10,-6.000 23.000-11,-2.000 13.000-5,3.000 6.000-3,3.000 7.000-2,4.000 6.000-2,1.000-21.000-4,0.000-46.000-5,0.000-47.000-7,0.000-47.000-5</inkml:trace>
</inkml:ink>
</file>

<file path=ppt/ink/ink1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20"/>
    </inkml:context>
    <inkml:brush xml:id="br0">
      <inkml:brushProperty name="width" value="0.0382799543440342" units="cm"/>
      <inkml:brushProperty name="height" value="0.0382799543440342" units="cm"/>
      <inkml:brushProperty name="color" value="#00bff3"/>
      <inkml:brushProperty name="ignorePressure" value="0"/>
    </inkml:brush>
  </inkml:definitions>
  <inkml:trace contextRef="#ctx0" brushRef="#br0">69300.000 55700.000 574,'1.000'51.000'133,"4.000"4.000"-30,3.000 3.000-31,3.000 3.000-30,-1.000 3.000-18,-2.000 3.000-4,-3.000 3.000-5,-3.000 4.000-4,-2.000 2.000-6,0.000 4.000-6,0.000 3.000-6,0.000 3.000-7,0.000 1.000-6,0.000 1.000-5,0.000-1.000-6,0.000 1.000-6,0.000-3.000-3,0.000-2.000-3,0.000-3.000-2,0.000-3.000-2,-2.000-9.000 0,-3.000-11.000 5,-3.000-14.000 5,-2.000-11.000 3</inkml:trace>
</inkml:ink>
</file>

<file path=ppt/ink/ink1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21"/>
    </inkml:context>
    <inkml:brush xml:id="br0">
      <inkml:brushProperty name="width" value="0.0364198051393032" units="cm"/>
      <inkml:brushProperty name="height" value="0.0364198051393032" units="cm"/>
      <inkml:brushProperty name="color" value="#00bff3"/>
      <inkml:brushProperty name="ignorePressure" value="0"/>
    </inkml:brush>
  </inkml:definitions>
  <inkml:trace contextRef="#ctx0" brushRef="#br0">68450.000 57900.000 604,'-22.000'28.000'18,"6.000"6.000"7,7.000 7.000 7,6.000 6.000 6,3.000 4.000 1,0.000 4.000-2,0.000 3.000-4,0.000 3.000-4,0.000 4.000-1,0.000 7.000-3,0.000 6.000-1,0.000 7.000-1,-2.000 2.000-4,-3.000 1.000-5,-3.000-1.000-6,-2.000 1.000-5,-3.000 1.000-6,1.000 3.000-9,-1.000 3.000-9,1.000 4.000-9,-1.000-3.000-7,1.000-5.000-4,-1.000-7.000-6,1.000-5.000-5</inkml:trace>
</inkml:ink>
</file>

<file path=ppt/ink/ink1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21"/>
    </inkml:context>
    <inkml:brush xml:id="br0">
      <inkml:brushProperty name="width" value="0.0305209569633007" units="cm"/>
      <inkml:brushProperty name="height" value="0.0305209569633007" units="cm"/>
      <inkml:brushProperty name="color" value="#00bff3"/>
      <inkml:brushProperty name="ignorePressure" value="0"/>
    </inkml:brush>
  </inkml:definitions>
  <inkml:trace contextRef="#ctx0" brushRef="#br0">68500.000 58850.000 720,'48.000'-46.000'53,"-3.000"10.000"-7,-3.000 10.000-7,-2.000 9.000-8,-1.000 4.000-4,3.000 1.000-3,3.000-1.000-2,4.000 1.000-3,2.000 1.000-5,4.000 3.000-9,3.000 3.000-10,3.000 4.000-7,-1.000 5.000-10,-2.000 10.000-9,-3.000 10.000-8,-3.000 9.000-8</inkml:trace>
</inkml:ink>
</file>

<file path=ppt/ink/ink1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21"/>
    </inkml:context>
    <inkml:brush xml:id="br0">
      <inkml:brushProperty name="width" value="0.0453488565981388" units="cm"/>
      <inkml:brushProperty name="height" value="0.0453488565981388" units="cm"/>
      <inkml:brushProperty name="color" value="#00bff3"/>
      <inkml:brushProperty name="ignorePressure" value="0"/>
    </inkml:brush>
  </inkml:definitions>
  <inkml:trace contextRef="#ctx0" brushRef="#br0">69800.000 58400.000 485,'21.000'-29.000'2,"-5.000"-5.000"5,-7.000-7.000 5,-5.000-5.000 5,-3.000 8.000 10,4.000 26.000 17,3.000 24.000 16,3.000 26.000 16,-1.000 15.000 2,-2.000 6.000-15,-3.000 7.000-15,-3.000 6.000-14,-2.000 4.000-11,0.000 4.000-8,0.000 3.000-7,0.000 3.000-7,0.000 14.000-7,0.000 25.000-5,0.000 25.000-5,0.000 25.000-4,0.000 9.000-8,0.000-6.000-9,0.000-6.000-10,0.000-6.000-10,0.000-18.000-4,0.000-28.000 1,0.000-28.000 1,0.000-27.000 1</inkml:trace>
</inkml:ink>
</file>

<file path=ppt/ink/ink1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22"/>
    </inkml:context>
    <inkml:brush xml:id="br0">
      <inkml:brushProperty name="width" value="0.0371445529162884" units="cm"/>
      <inkml:brushProperty name="height" value="0.0371445529162884" units="cm"/>
      <inkml:brushProperty name="color" value="#00bff3"/>
      <inkml:brushProperty name="ignorePressure" value="0"/>
    </inkml:brush>
  </inkml:definitions>
  <inkml:trace contextRef="#ctx0" brushRef="#br0">70100.000 53350.000 592,'-68.000'-49.000'4,"17.000"4.000"8,15.000 3.000 8,16.000 3.000 8,21.000 3.000 7,29.000 3.000 5,28.000 3.000 5,28.000 4.000 4,17.000 2.000-1,6.000 4.000-8,7.000 3.000-8,6.000 3.000-9,4.000 6.000-6,4.000 9.000-7,3.000 10.000-5,3.000 10.000-7,1.000 7.000-6,1.000 6.000-7,-1.000 7.000-7,1.000 6.000-7,-4.000 3.000-5,-6.000 0.000-4,-6.000 0.000-4,-6.000 0.000-4,-10.000-5.000 1,-12.000-9.000 4,-13.000-10.000 5,-12.000-8.000 4,-12.000-6.000 4,-8.000 1.000 2,-10.000-1.000 2,-9.000 1.000 3</inkml:trace>
</inkml:ink>
</file>

<file path=ppt/ink/ink1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24"/>
    </inkml:context>
    <inkml:brush xml:id="br0">
      <inkml:brushProperty name="width" value="0.0485010780394077" units="cm"/>
      <inkml:brushProperty name="height" value="0.0485010780394077" units="cm"/>
      <inkml:brushProperty name="color" value="#00bff3"/>
      <inkml:brushProperty name="ignorePressure" value="0"/>
    </inkml:brush>
  </inkml:definitions>
  <inkml:trace contextRef="#ctx0" brushRef="#br0">76750.000 52650.000 453,'0.000'-63.000'63,"0.000"26.000"3,0.000 24.000 4,0.000 26.000 4,1.000 19.000-5,4.000 17.000-12,3.000 15.000-12,3.000 16.000-12,-1.000 2.000-9,-2.000-8.000-5,-3.000-10.000-5,-3.000-9.000-6,-2.000 1.000-4,0.000 13.000-3,0.000 12.000-5,0.000 13.000-3,-2.000 6.000-4,-3.000 0.000-5,-3.000 0.000-5,-2.000 0.000-5,-3.000-2.000-4,1.000-3.000-3,-1.000-3.000-2,1.000-2.000-4,1.000-8.000-2,3.000-8.000-1,3.000-10.000 0,4.000-9.000-2</inkml:trace>
</inkml:ink>
</file>

<file path=ppt/ink/ink1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24"/>
    </inkml:context>
    <inkml:brush xml:id="br0">
      <inkml:brushProperty name="width" value="0.0521580539643764" units="cm"/>
      <inkml:brushProperty name="height" value="0.0521580539643764" units="cm"/>
      <inkml:brushProperty name="color" value="#00bff3"/>
      <inkml:brushProperty name="ignorePressure" value="0"/>
    </inkml:brush>
  </inkml:definitions>
  <inkml:trace contextRef="#ctx0" brushRef="#br0">76600.000 52300.000 421,'0.000'-91.000'2,"0.000"19.000"4,0.000 19.000 3,0.000 19.000 4,6.000 10.000 4,13.000 4.000 7,12.000 3.000 5,13.000 3.000 6,10.000 4.000 2,10.000 7.000-1,10.000 6.000-2,9.000 7.000-1,6.000 4.000-2,3.000 3.000-1,3.000 3.000-1,4.000 4.000-1,-3.000 4.000-3,-5.000 6.000-2,-7.000 7.000-3,-5.000 6.000-3,-3.000 3.000-2,4.000 0.000-1,3.000 0.000-1,3.000 0.000-1,-1.000 1.000-1,-2.000 4.000-2,-3.000 3.000-1,-3.000 3.000-1,-7.000 3.000-2,-9.000 3.000-1,-10.000 3.000-2,-8.000 4.000-2,-11.000 1.000 0,-8.000 0.000 0,-10.000 0.000 0,-9.000 0.000 0,-15.000 3.000-1,-18.000 6.000-1,-19.000 7.000-2,-18.000 6.000-1,-25.000 10.000-4,-27.000 17.000-7,-28.000 15.000-7,-28.000 16.000-6,-24.000 13.000-7,-19.000 14.000-5,-18.000 11.000-5,-19.000 14.000-6,10.000-12.000 0,42.000-34.000 5,40.000-35.000 6,41.000-33.000 5,26.000-23.000 3,13.000-9.000-1,12.000-10.000 0,13.000-8.000-1</inkml:trace>
</inkml:ink>
</file>

<file path=ppt/ink/ink1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30"/>
    </inkml:context>
    <inkml:brush xml:id="br0">
      <inkml:brushProperty name="width" value="0.0619922876358032" units="cm"/>
      <inkml:brushProperty name="height" value="0.0619922876358032" units="cm"/>
      <inkml:brushProperty name="color" value="#f2395b"/>
      <inkml:brushProperty name="ignorePressure" value="0"/>
    </inkml:brush>
  </inkml:definitions>
  <inkml:trace contextRef="#ctx0" brushRef="#br0">69100.000 49750.000 354,'-27.000'-24.000'131,"-3.000"4.000"-29,-3.000 3.000-29,-2.000 3.000-30,-3.000 1.000-16,1.000 1.000-5,-1.000-1.000-3,1.000 1.000-4,-3.000 2.000-2,-2.000 7.000-1,-3.000 6.000 0,-3.000 7.000 0,1.000 5.000 0,6.000 7.000-1,7.000 6.000-1,6.000 7.000 1,1.000 5.000-1,-3.000 7.000 0,-3.000 6.000 0,-2.000 7.000 1,0.000 0.000-2,7.000-2.000-2,6.000-3.000-3,7.000-3.000-1,2.000-1.000-2,1.000 4.000 3,-1.000 3.000 0,1.000 3.000 3,2.000-1.000-1,7.000-2.000-2,6.000-3.000-2,7.000-3.000-1,7.000-6.000 0,9.000-5.000 1,10.000-7.000 1,10.000-5.000 2,4.000-4.000 0,0.000 0.000-1,0.000 0.000-1,0.000 0.000-1,0.000-2.000-1,0.000-3.000 0,0.000-3.000-1,0.000-2.000 0,0.000-6.000 0,0.000-6.000-1,0.000-6.000-1,0.000-6.000 0,4.000-9.000-2,10.000-8.000 0,10.000-10.000-1,9.000-9.000-2,-2.000-4.000 1,-12.000 4.000 0,-13.000 3.000 0,-12.000 3.000 1,-9.000-2.000 1,-2.000-6.000 0,-3.000-6.000 0,-3.000-6.000 1,-6.000-4.000 1,-5.000 1.000 1,-7.000-1.000 0,-5.000 1.000 0,-8.000-3.000 1,-5.000-2.000-1,-7.000-3.000-1,-5.000-3.000-1,-6.000 1.000 0,-3.000 6.000 2,-3.000 7.000 2,-2.000 6.000 2,-5.000 3.000-1,-2.000 0.000-2,-3.000 0.000-2,-3.000 0.000-2,-6.000 4.000-3,-5.000 10.000-2,-7.000 10.000-2,-5.000 9.000-4,-3.000 10.000-1,4.000 14.000-3,3.000 11.000-2,3.000 14.000-2,-1.000 14.000-3,-2.000 20.000-7,-3.000 18.000-5,-3.000 20.000-6,2.000 0.000-5,10.000-15.000-3,10.000-15.000-2,9.000-16.000-4</inkml:trace>
</inkml:ink>
</file>

<file path=ppt/ink/ink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0"/>
    </inkml:context>
    <inkml:brush xml:id="br0">
      <inkml:brushProperty name="width" value="0.045313835144043" units="cm"/>
      <inkml:brushProperty name="height" value="0.045313835144043" units="cm"/>
      <inkml:brushProperty name="color" value="#f2395b"/>
      <inkml:brushProperty name="ignorePressure" value="0"/>
    </inkml:brush>
  </inkml:definitions>
  <inkml:trace contextRef="#ctx0" brushRef="#br0">80700.000 23300.000 485,'4.000'-58.000'66,"10.000"34.000"-3,10.000 35.000-2,9.000 35.000-3,-1.000 19.000-5,-8.000 7.000-9,-10.000 6.000-8,-9.000 7.000-8,-9.000 2.000-5,-5.000 1.000-4,-7.000-1.000-2,-5.000 1.000-3,-6.000-3.000-2,-3.000-2.000-3,-3.000-3.000-2,-2.000-3.000-2,-9.000 4.000-10,-12.000 13.000-16,-13.000 12.000-16,-12.000 13.000-17,-4.000-7.000-6,7.000-24.000 1,6.000-26.000 2,7.000-24.000 2,7.000-17.000 3,9.000-5.000 5,10.000-7.000 5,10.000-5.000 4</inkml:trace>
</inkml:ink>
</file>

<file path=ppt/ink/ink1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32"/>
    </inkml:context>
    <inkml:brush xml:id="br0">
      <inkml:brushProperty name="width" value="0.0590539425611496" units="cm"/>
      <inkml:brushProperty name="height" value="0.0590539425611496" units="cm"/>
      <inkml:brushProperty name="color" value="#f2395b"/>
      <inkml:brushProperty name="ignorePressure" value="0"/>
    </inkml:brush>
  </inkml:definitions>
  <inkml:trace contextRef="#ctx0" brushRef="#br0">74150.000 53200.000 372,'-4.000'-66.000'43,"-5.000"19.000"4,-7.000 19.000 4,-5.000 19.000 5,-6.000 9.000-3,-3.000 0.000-7,-3.000 0.000-8,-2.000 0.000-8,-3.000 3.000-5,1.000 6.000-5,-1.000 7.000-4,1.000 6.000-4,-1.000 6.000-3,1.000 6.000 1,-1.000 7.000 0,1.000 6.000 0,1.000 3.000 0,3.000 0.000-1,3.000 0.000-1,4.000 0.000 0,2.000 0.000 0,4.000 0.000-1,3.000 0.000-1,3.000 0.000-1,1.000 4.000 1,1.000 10.000 2,-1.000 10.000 1,1.000 9.000 3,2.000 2.000 0,7.000-2.000-1,6.000-3.000-2,7.000-3.000 0,8.000-7.000-2,14.000-9.000-2,11.000-10.000-3,14.000-8.000-2,7.000-8.000 0,3.000-2.000-1,3.000-3.000 0,4.000-3.000 1,4.000-4.000-1,6.000-3.000-2,7.000-3.000-2,6.000-2.000-2,-4.000-5.000-1,-11.000-2.000 2,-14.000-3.000 1,-11.000-3.000 0,-7.000-7.000 1,0.000-9.000-3,0.000-10.000-3,0.000-8.000-1,-2.000-6.000-1,-3.000 1.000 2,-3.000-1.000 1,-2.000 1.000 2,-5.000-3.000 0,-2.000-2.000 3,-3.000-3.000 0,-3.000-3.000 2,-2.000-2.000 2,0.000 0.000 0,0.000 0.000 1,0.000 0.000 2,-2.000-5.000-1,-3.000-9.000-1,-3.000-10.000-1,-2.000-8.000-1,-5.000-4.000-2,-2.000 3.000-2,-3.000 3.000-2,-3.000 4.000-3,-4.000 2.000 0,-3.000 4.000 2,-3.000 3.000 0,-2.000 3.000 2,-5.000 3.000 1,-2.000 3.000 1,-3.000 3.000 2,-3.000 4.000 1,-2.000 1.000 2,0.000 0.000 1,0.000 0.000 1,0.000 0.000 1,-2.000 1.000 0,-3.000 4.000 0,-3.000 3.000 0,-2.000 3.000 0,-5.000 4.000-2,-2.000 7.000-3,-3.000 6.000-2,-3.000 7.000-4,-7.000 7.000-5,-9.000 9.000-7,-10.000 10.000-6,-8.000 10.000-8,-11.000 16.000-4,-8.000 26.000-1,-10.000 24.000-2,-9.000 26.000-2,5.000-1.000 4,23.000-24.000 6,22.000-26.000 7,22.000-24.000 8,10.000-10.000 0,1.000 6.000-3,-1.000 7.000-5,1.000 6.000-4</inkml:trace>
</inkml:ink>
</file>

<file path=ppt/ink/ink1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34"/>
    </inkml:context>
    <inkml:brush xml:id="br0">
      <inkml:brushProperty name="width" value="0.0477405861020088" units="cm"/>
      <inkml:brushProperty name="height" value="0.0477405861020088" units="cm"/>
      <inkml:brushProperty name="color" value="#f2395b"/>
      <inkml:brushProperty name="ignorePressure" value="0"/>
    </inkml:brush>
  </inkml:definitions>
  <inkml:trace contextRef="#ctx0" brushRef="#br0">62850.000 51850.000 460,'-22.000'-27.000'-3,"6.000"-3.000"3,7.000-3.000 5,6.000-2.000 3,1.000-3.000 6,-3.000 1.000 4,-3.000-1.000 6,-2.000 1.000 6,-6.000 2.000 2,-6.000 7.000-1,-6.000 6.000 1,-6.000 7.000-1,-6.000 4.000-2,-2.000 3.000-3,-3.000 3.000-3,-3.000 4.000-3,-4.000 5.000-2,-3.000 10.000-2,-3.000 10.000 0,-2.000 9.000-1,2.000 6.000-2,9.000 3.000-1,10.000 3.000-2,10.000 4.000-2,5.000 1.000-1,4.000 0.000 0,3.000 0.000-1,3.000 0.000 0,1.000 0.000-1,1.000 0.000 0,-1.000 0.000-1,1.000 0.000 1,1.000-2.000-1,3.000-3.000 0,3.000-3.000 0,4.000-2.000 0,1.000-3.000 0,0.000 1.000 0,0.000-1.000 0,0.000 1.000 1,1.000 1.000 0,4.000 3.000 0,3.000 3.000 1,3.000 4.000-1,4.000-4.000 1,7.000-9.000-2,6.000-10.000-2,7.000-8.000-2,5.000-6.000 0,7.000 1.000-2,6.000-1.000 0,7.000 1.000-1,-1.000-3.000-1,-6.000-2.000 1,-6.000-3.000 1,-6.000-3.000 0,-4.000-2.000 1,1.000 0.000 0,-1.000 0.000 1,1.000 0.000-1,-1.000 0.000 1,1.000 0.000-2,-1.000 0.000 0,1.000 0.000-1,1.000-5.000-1,3.000-9.000 0,3.000-10.000 0,4.000-8.000 0,-1.000-6.000-1,-3.000 1.000 1,-3.000-1.000 1,-2.000 1.000 0,-5.000-4.000 1,-2.000-6.000 0,-3.000-6.000 1,-3.000-6.000-1,-4.000-2.000 1,-3.000 3.000 1,-3.000 3.000 1,-2.000 4.000 0,-5.000 1.000 1,-2.000 0.000-1,-3.000 0.000-1,-3.000 0.000 0,-2.000 0.000-1,0.000 0.000 1,0.000 0.000-1,0.000 0.000-1,-7.000 0.000 1,-11.000 0.000 0,-14.000 0.000 0,-11.000 0.000 1,-9.000 3.000 0,-3.000 6.000 0,-3.000 7.000 0,-2.000 6.000 0,0.000 7.000-2,7.000 10.000-6,6.000 10.000-6,7.000 9.000-5,0.000 10.000-4,-2.000 14.000 1,-3.000 11.000 0,-3.000 14.000 0,-1.000 3.000 1,4.000-2.000 4,3.000-3.000 3,3.000-3.000 3,3.000-4.000-6,3.000-3.000-17,3.000-3.000-15,4.000-2.000-17</inkml:trace>
</inkml:ink>
</file>

<file path=ppt/ink/ink1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5:35"/>
    </inkml:context>
    <inkml:brush xml:id="br0">
      <inkml:brushProperty name="width" value="0.0298717115074396" units="cm"/>
      <inkml:brushProperty name="height" value="0.0298717115074396" units="cm"/>
      <inkml:brushProperty name="color" value="#f2395b"/>
      <inkml:brushProperty name="ignorePressure" value="0"/>
    </inkml:brush>
  </inkml:definitions>
  <inkml:trace contextRef="#ctx0" brushRef="#br0">62750.000 50200.000 736,'1.000'-30.000'20,"4.000"41.000"8,3.000 40.000 8,3.000 42.000 9,-1.000 16.000-1,-2.000-6.000-7,-3.000-6.000-8,-3.000-6.000-8,-2.000-9.000-17,0.000-8.000-29,0.000-10.000-28,0.000-9.000-28</inkml:trace>
</inkml:ink>
</file>

<file path=ppt/ink/ink1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44"/>
    </inkml:context>
    <inkml:brush xml:id="br0">
      <inkml:brushProperty name="width" value="0.0617030933499336" units="cm"/>
      <inkml:brushProperty name="height" value="0.0617030933499336" units="cm"/>
      <inkml:brushProperty name="color" value="#00bff3"/>
      <inkml:brushProperty name="ignorePressure" value="0"/>
    </inkml:brush>
  </inkml:definitions>
  <inkml:trace contextRef="#ctx0" brushRef="#br0">4200.000 1500.000 356,'-19.000'-180.000'0,"13.000"41.000"0,12.000 40.000 0,13.000 42.000 0,21.000 19.000 7,32.000 1.000 15,31.000-1.000 15,32.000 1.000 14,7.000 4.000 3,-16.000 9.000-9,-15.000 10.000-10,-15.000 10.000-8,-4.000 11.000-5,9.000 17.000 1,10.000 15.000 0,10.000 16.000 0,-4.000 13.000-1,-16.000 14.000-3,-15.000 11.000-3,-15.000 14.000-2,-17.000 8.000-3,-15.000 7.000-1,-15.000 6.000-1,-16.000 7.000-1,-16.000 4.000-1,-16.000 3.000-2,-15.000 3.000-2,-15.000 4.000 0,-12.000 2.000-3,-6.000 4.000-3,-6.000 3.000-2,-6.000 3.000-3,-6.000-4.000-3,-2.000-8.000-4,-3.000-10.000-2,-3.000-9.000-4,1.000-18.000 0,6.000-24.000 2,7.000-26.000 3,6.000-24.000 2,6.000-21.000-2,6.000-16.000-6,7.000-15.000-4,6.000-15.000-7,6.000-18.000-1,6.000-19.000 0,7.000-18.000 2,6.000-19.000 0,6.000-10.000 2,6.000 1.000 5,7.000-1.000 3,6.000 1.000 4,3.000 5.000 4,0.000 14.000 3,0.000 11.000 5,0.000 14.000 3,0.000 10.000 5,0.000 9.000 7,0.000 10.000 6,0.000 10.000 7,0.000 10.000 8,0.000 13.000 11,0.000 12.000 10,0.000 13.000 10,0.000 15.000-1,0.000 19.000-9,0.000 19.000-11,0.000 19.000-10,0.000 19.000-4,0.000 23.000 2,0.000 22.000 2,0.000 22.000 2,-5.000 19.000 0,-9.000 20.000-4,-10.000 18.000-4,-8.000 20.000-3,-9.000 33.000-5,-6.000 51.000-9,-6.000 49.000-9,-6.000 51.000-7,4.000 12.000-12,16.000-25.000-15,15.000-25.000-15,17.000-25.000-16,8.000-36.000-2,4.000-47.000 11,3.000-47.000 9,3.000-46.000 11,1.000-35.000 3,1.000-22.000-5,-1.000-22.000-6,1.000-21.000-4</inkml:trace>
</inkml:ink>
</file>

<file path=ppt/ink/ink1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45"/>
    </inkml:context>
    <inkml:brush xml:id="br0">
      <inkml:brushProperty name="width" value="0.0571073591709137" units="cm"/>
      <inkml:brushProperty name="height" value="0.0571073591709137" units="cm"/>
      <inkml:brushProperty name="color" value="#00bff3"/>
      <inkml:brushProperty name="ignorePressure" value="0"/>
    </inkml:brush>
  </inkml:definitions>
  <inkml:trace contextRef="#ctx0" brushRef="#br0">5800.000 4100.000 385,'0.000'-58.000'41,"0.000"34.000"3,0.000 35.000 3,0.000 35.000 2,-2.000 21.000-1,-3.000 9.000-8,-3.000 10.000-6,-2.000 10.000-7,-1.000 4.000-3,3.000 0.000 1,3.000 0.000 2,4.000 0.000 1,1.000 1.000-1,0.000 4.000-3,0.000 3.000-2,0.000 3.000-2,0.000-1.000-2,0.000-2.000-2,0.000-3.000-2,0.000-3.000-2,3.000-6.000-1,6.000-5.000-3,7.000-7.000-3,6.000-5.000-1,4.000-8.000-5,4.000-5.000-3,3.000-7.000-5,3.000-5.000-5,-11.000-8.000-5,-25.000-5.000-8,-25.000-7.000-7,-25.000-5.000-8,-16.000-6.000-2,-6.000-3.000 5,-6.000-3.000 6,-6.000-2.000 4,-10.000-5.000 0,-12.000-2.000-3,-13.000-3.000-4,-12.000-3.000-5,6.000-2.000 2,25.000 0.000 7,25.000 0.000 5,25.000 0.000 7,14.000 0.000 2,3.000 0.000-2,3.000 0.000-1,4.000 0.000-3</inkml:trace>
</inkml:ink>
</file>

<file path=ppt/ink/ink1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45"/>
    </inkml:context>
    <inkml:brush xml:id="br0">
      <inkml:brushProperty name="width" value="0.041296910494566" units="cm"/>
      <inkml:brushProperty name="height" value="0.041296910494566" units="cm"/>
      <inkml:brushProperty name="color" value="#00bff3"/>
      <inkml:brushProperty name="ignorePressure" value="0"/>
    </inkml:brush>
  </inkml:definitions>
  <inkml:trace contextRef="#ctx0" brushRef="#br0">5800.000 4900.000 532,'25.000'-24.000'8,"0.000"4.000"14,0.000 3.000 15,0.000 3.000 15,7.000 1.000 5,17.000 1.000-2,15.000-1.000-4,16.000 1.000-4,13.000-1.000-5,14.000 1.000-6,11.000-1.000-8,14.000 1.000-7,0.000 1.000-9,-8.000 3.000-14,-10.000 3.000-13,-9.000 4.000-13,-13.000 4.000-9,-16.000 6.000-7,-15.000 7.000-6,-15.000 6.000-7</inkml:trace>
</inkml:ink>
</file>

<file path=ppt/ink/ink1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46"/>
    </inkml:context>
    <inkml:brush xml:id="br0">
      <inkml:brushProperty name="width" value="0.0635177344083786" units="cm"/>
      <inkml:brushProperty name="height" value="0.0635177344083786" units="cm"/>
      <inkml:brushProperty name="color" value="#00bff3"/>
      <inkml:brushProperty name="ignorePressure" value="0"/>
    </inkml:brush>
  </inkml:definitions>
  <inkml:trace contextRef="#ctx0" brushRef="#br0">7750.000 3800.000 346,'-46.000'-63.000'63,"10.000"26.000"8,10.000 24.000 6,9.000 26.000 7,6.000 22.000-4,3.000 23.000-11,3.000 22.000-14,4.000 22.000-12,1.000 24.000-10,0.000 29.000-5,0.000 28.000-6,0.000 28.000-6,-4.000 34.000-6,-5.000 41.000-7,-7.000 40.000-8,-5.000 42.000-7,-3.000 2.000-9,4.000-34.000-12,3.000-35.000-12,3.000-33.000-12,3.000-39.000-3,3.000-40.000 9,3.000-40.000 6,4.000-41.000 7,2.000-18.000 1,4.000 7.000-7,3.000 6.000-7,3.000 7.000-6</inkml:trace>
</inkml:ink>
</file>

<file path=ppt/ink/ink1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0:14"/>
    </inkml:context>
    <inkml:brush xml:id="br0">
      <inkml:brushProperty name="width" value="0.0557048469781876" units="cm"/>
      <inkml:brushProperty name="height" value="0.0557048469781876" units="cm"/>
      <inkml:brushProperty name="color" value="#f2385b"/>
      <inkml:brushProperty name="ignorePressure" value="0"/>
    </inkml:brush>
  </inkml:definitions>
  <inkml:trace contextRef="#ctx0" brushRef="#br0">54450.000 25800.000 394,'-116.000'-47.000'28,"19.000"6.000"-4,19.000 7.000-4,19.000 6.000-4,12.000 4.000-2,6.000 4.000-1,7.000 3.000-2,6.000 3.000-1,1.000-1.000-1,-3.000-2.000 0,-3.000-3.000 0,-2.000-3.000 0,-3.000 1.000 0,1.000 6.000-1,-1.000 7.000 0,1.000 6.000-1,-3.000 4.000 0,-2.000 4.000 0,-3.000 3.000-2,-3.000 3.000 0,-6.000 7.000 0,-5.000 14.000 0,-7.000 11.000 1,-5.000 14.000-1,-4.000 7.000 1,0.000 3.000 0,0.000 3.000 0,0.000 4.000 1,3.000 2.000-1,6.000 4.000-2,7.000 3.000 0,6.000 3.000-1,6.000-2.000-1,6.000-6.000-1,7.000-6.000 1,6.000-6.000 0,6.000-2.000 0,6.000 3.000 0,7.000 3.000 1,6.000 4.000 0,3.000 7.000 0,0.000 13.000 0,0.000 12.000-1,0.000 13.000-1,1.000 6.000 0,4.000 0.000 0,3.000 0.000 0,3.000 0.000-1,4.000-5.000 1,7.000-9.000 0,6.000-10.000 0,7.000-8.000 1,2.000-6.000 1,1.000 1.000 1,-1.000-1.000 1,1.000 1.000 0,-1.000-4.000 1,1.000-6.000-1,-1.000-6.000 0,1.000-6.000-1,2.000-4.000 0,7.000 1.000 1,6.000-1.000 0,7.000 1.000 0,2.000-1.000-1,1.000 1.000 0,-1.000-1.000-3,1.000 1.000 0,-3.000-1.000-1,-2.000 1.000 0,-3.000-1.000 0,-3.000 1.000 1,-2.000-3.000-1,0.000-2.000 0,0.000-3.000 0,0.000-3.000-1,-2.000-6.000 1,-3.000-5.000 1,-3.000-7.000 0,-2.000-5.000 1,-1.000-4.000 1,3.000 0.000 0,3.000 0.000 1,4.000 0.000 1,1.000-4.000-1,0.000-5.000 1,0.000-7.000-1,0.000-5.000 0,-2.000-3.000-1,-3.000 4.000 0,-3.000 3.000 0,-2.000 3.000-1,-1.000-2.000-1,3.000-6.000 0,3.000-6.000-1,4.000-6.000-1,1.000-9.000 0,0.000-8.000 0,0.000-10.000 2,0.000-9.000 0,3.000-9.000 1,6.000-5.000 0,7.000-7.000 0,6.000-5.000 1,1.000-6.000 0,-3.000-3.000 0,-3.000-3.000 0,-2.000-2.000-1,-6.000-1.000 1,-6.000 3.000 1,-6.000 3.000 1,-6.000 4.000 1,-4.000-1.000 0,1.000-3.000-1,-1.000-3.000-1,1.000-2.000 0,-3.000-5.000-1,-2.000-2.000 0,-3.000-3.000 0,-3.000-3.000 1,-4.000-2.000-1,-3.000 0.000-2,-3.000 0.000 0,-2.000 0.000-2,-5.000 0.000-1,-2.000 0.000 2,-3.000 0.000 0,-3.000 0.000 0,-4.000 3.000 2,-3.000 6.000 0,-3.000 7.000 0,-2.000 6.000 2,-5.000 3.000 0,-2.000 0.000 0,-3.000 0.000-1,-3.000 0.000 1,-4.000 1.000 0,-3.000 4.000-1,-3.000 3.000 1,-2.000 3.000 0,-5.000 3.000 0,-2.000 3.000-1,-3.000 3.000 2,-3.000 4.000-1,-4.000 1.000 0,-3.000 0.000 1,-3.000 0.000-1,-2.000 0.000 0,-3.000 0.000 0,1.000 0.000-1,-1.000 0.000 1,1.000 0.000-1,-1.000 1.000 0,1.000 4.000-1,-1.000 3.000 0,1.000 3.000-2,-4.000 4.000 0,-6.000 7.000-2,-6.000 6.000-1,-6.000 7.000-1,-1.000 2.000-2,7.000 1.000-2,6.000-1.000-2,7.000 1.000-1,0.000 4.000-1,-2.000 9.000-2,-3.000 10.000-1,-3.000 10.000-1,-2.000 7.000-2,0.000 6.000-3,0.000 7.000-4,0.000 6.000-3,3.000 7.000-4,6.000 10.000-2,7.000 10.000-4,6.000 9.000-3,7.000-2.000 1,10.000-12.000 8,10.000-13.000 7,9.000-12.000 6,4.000-9.000 1,1.000-2.000-8,-1.000-3.000-7,1.000-3.000-6</inkml:trace>
</inkml:ink>
</file>

<file path=ppt/ink/ink1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0:16"/>
    </inkml:context>
    <inkml:brush xml:id="br0">
      <inkml:brushProperty name="width" value="0.0418076291680336" units="cm"/>
      <inkml:brushProperty name="height" value="0.0418076291680336" units="cm"/>
      <inkml:brushProperty name="color" value="#f2385b"/>
      <inkml:brushProperty name="ignorePressure" value="0"/>
    </inkml:brush>
  </inkml:definitions>
  <inkml:trace contextRef="#ctx0" brushRef="#br0">56150.000 30400.000 526,'-25.000'23.000'0,"0.000"-3.000"0,0.000-3.000 0,0.000-2.000 0,3.000 0.000-2,6.000 7.000-3,7.000 6.000-3,6.000 7.000-3,1.000 5.000 0,-3.000 7.000 4,-3.000 6.000 4,-2.000 7.000 3,-1.000 7.000 2,3.000 9.000 1,3.000 10.000 1,4.000 10.000 0,1.000 5.000 0,0.000 4.000 0,0.000 3.000 1,0.000 3.000 0,-2.000 1.000-1,-3.000 1.000 0,-3.000-1.000-1,-2.000 1.000-2,-8.000 8.000 1,-8.000 20.000 0,-10.000 18.000 0,-9.000 20.000 1,-12.000 13.000 0,-11.000 9.000 0,-14.000 10.000-1,-11.000 10.000 0,-9.000-4.000 0,-3.000-16.000 1,-3.000-15.000 1,-2.000-15.000 0,-1.000-12.000 2,3.000-6.000 1,3.000-6.000 1,4.000-6.000 1,-1.000-4.000 0,-3.000 1.000 0,-3.000-1.000-1,-2.000 1.000-1,-3.000-1.000 0,1.000 1.000 0,-1.000-1.000-1,1.000 1.000 0,-3.000-3.000-1,-2.000-2.000 1,-3.000-3.000-2,-3.000-3.000 1,-6.000-6.000-2,-5.000-5.000 0,-7.000-7.000-1,-5.000-5.000-1,-4.000-6.000 0,0.000-3.000 0,0.000-3.000 0,0.000-2.000 1,-4.000 0.000 1,-5.000 7.000 0,-7.000 6.000 0,-5.000 7.000 0,-6.000 2.000 1,-3.000 1.000-1,-3.000-1.000 1,-2.000 1.000 0,-9.000-1.000 0,-12.000 1.000 0,-13.000-1.000 0,-12.000 1.000-1,-7.000-3.000 1,1.000-2.000 0,-1.000-3.000 0,1.000-3.000-1,-3.000-7.000 0,-2.000-9.000 1,-3.000-10.000-1,-3.000-8.000 0,-2.000-8.000 1,0.000-2.000 1,0.000-3.000 0,0.000-3.000 1,1.000-6.000 1,4.000-5.000-2,3.000-7.000-1,3.000-5.000-1,-4.000-6.000-1,-8.000-3.000-1,-10.000-3.000-1,-9.000-2.000-2,-12.000-3.000-1,-11.000 1.000 0,-14.000-1.000-2,-11.000 1.000 0,-11.000-1.000 1,-5.000 1.000 2,-7.000-1.000 3,-5.000 1.000 2,-1.000-1.000 2,6.000 1.000 0,7.000-1.000 1,6.000 1.000 0,-2.000 1.000 0,-9.000 3.000-1,-10.000 3.000 0,-8.000 4.000-1,-4.000-1.000 0,3.000-3.000 0,3.000-3.000-1,4.000-2.000 0,-3.000-1.000 0,-5.000 3.000 0,-7.000 3.000-2,-5.000 4.000 0,-3.000-3.000-1,4.000-5.000 0,3.000-7.000 0,3.000-5.000-1,1.000-4.000 1,1.000 0.000 1,-1.000 0.000 2,1.000 0.000 0,-1.000-2.000 1,1.000-3.000 0,-1.000-3.000 0,1.000-2.000 0,-1.000-5.000-1,1.000-2.000-2,-1.000-3.000-1,1.000-3.000-2,2.000-6.000 0,7.000-5.000-1,6.000-7.000 1,7.000-5.000-1,0.000-4.000 1,-2.000 0.000-1,-3.000 0.000 2,-3.000 0.000-1,-1.000-5.000 2,4.000-9.000 1,3.000-10.000 2,3.000-8.000 2,4.000-6.000 1,7.000 1.000-1,6.000-1.000-1,7.000 1.000 0,4.000-4.000-1,3.000-6.000 1,3.000-6.000-1,4.000-6.000 0,1.000-7.000-1,0.000-6.000 1,0.000-6.000-1,0.000-6.000-1,6.000-1.000 0,13.000 7.000 0,12.000 6.000-1,13.000 7.000-1,6.000-1.000 0,0.000-6.000-2,0.000-6.000-1,0.000-6.000-1,-2.000-7.000 0,-3.000-6.000 0,-3.000-6.000 2,-2.000-6.000 0,3.000-6.000 1,14.000-2.000 0,11.000-3.000 0,14.000-3.000 0,5.000 1.000 0,1.000 6.000 1,-1.000 7.000 0,1.000 6.000 0,-4.000 3.000 1,-6.000 0.000-1,-6.000 0.000 0,-6.000 0.000-1,1.000-2.000-1,9.000-3.000-4,10.000-3.000-3,10.000-2.000-4,7.000-3.000 0,6.000 1.000 2,7.000-1.000 1,6.000 1.000 2,7.000 7.000 2,10.000 16.000 2,10.000 15.000 1,9.000 17.000 2,9.000 11.000 2,9.000 10.000 3,10.000 10.000 3,10.000 9.000 3,8.000 9.000 2,10.000 9.000-1,10.000 10.000 0,9.000 10.000 0,7.000 4.000-1,7.000 0.000-2,6.000 0.000-1,7.000 0.000-2,4.000 0.000 0,3.000 0.000-2,3.000 0.000-2,4.000 0.000 0,2.000 6.000 2,4.000 13.000 8,3.000 12.000 7,3.000 13.000 8,1.000 10.000 1,1.000 10.000-5,-1.000 10.000-5,1.000 9.000-4,-1.000 9.000-4,1.000 9.000-1,-1.000 10.000-1,1.000 10.000-2,1.000 10.000-1,3.000 13.000 0,3.000 12.000-1,4.000 13.000-1,1.000 2.000-1,0.000-5.000 0,0.000-7.000-1,0.000-5.000 0,0.000-6.000-1,0.000-3.000 1,0.000-3.000 1,0.000-2.000 1,0.000-8.000-4,0.000-8.000-6,0.000-10.000-6,0.000-9.000-8,0.000-10.000-6,0.000-9.000-9,0.000-10.000-9,0.000-8.000-7,3.000-14.000-4,6.000-15.000 2,7.000-15.000 1,6.000-16.000 2</inkml:trace>
</inkml:ink>
</file>

<file path=ppt/ink/ink1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0:16"/>
    </inkml:context>
    <inkml:brush xml:id="br0">
      <inkml:brushProperty name="width" value="0.0484391860663891" units="cm"/>
      <inkml:brushProperty name="height" value="0.0484391860663891" units="cm"/>
      <inkml:brushProperty name="color" value="#f2385b"/>
      <inkml:brushProperty name="ignorePressure" value="0"/>
    </inkml:brush>
  </inkml:definitions>
  <inkml:trace contextRef="#ctx0" brushRef="#br0">14350.000 31950.000 454,'123.000'-2.000'133,"-3.000"-3.000"-28,-3.000-3.000-26,-2.000-2.000-28,10.000-9.000-14,25.000-12.000-3,25.000-13.000-3,25.000-12.000-1,4.000-4.000-7,-15.000 7.000-7,-15.000 6.000-9,-16.000 7.000-9,-10.000 5.000-6,-3.000 7.000-3,-3.000 6.000-4,-2.000 7.000-4,-12.000 4.000-6,-19.000 3.000-5,-18.000 3.000-5,-19.000 4.000-7,-13.000 4.000-7,-6.000 6.000-7,-6.000 7.000-9,-6.000 6.000-7</inkml:trace>
</inkml:ink>
</file>

<file path=ppt/ink/ink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0"/>
    </inkml:context>
    <inkml:brush xml:id="br0">
      <inkml:brushProperty name="width" value="0.053479116410017" units="cm"/>
      <inkml:brushProperty name="height" value="0.053479116410017" units="cm"/>
      <inkml:brushProperty name="color" value="#f2395b"/>
      <inkml:brushProperty name="ignorePressure" value="0"/>
    </inkml:brush>
  </inkml:definitions>
  <inkml:trace contextRef="#ctx0" brushRef="#br0">80550.000 23350.000 411,'28.000'-50.000'0,"6.000"0.000"0,7.000 0.000 0,6.000 0.000 0,3.000 3.000 2,0.000 6.000 6,0.000 7.000 4,0.000 6.000 5,-2.000 6.000 3,-3.000 6.000 0,-3.000 7.000 0,-2.000 6.000 0,-5.000 4.000-1,-2.000 4.000-3,-3.000 3.000-3,-3.000 3.000-3,-4.000 3.000-2,-3.000 3.000-1,-3.000 3.000 0,-2.000 4.000 0,-3.000 4.000-1,1.000 6.000 0,-1.000 7.000 1,1.000 6.000 0,-3.000 3.000 1,-2.000 0.000 1,-3.000 0.000 1,-3.000 0.000 1,-2.000 4.000 2,0.000 10.000 0,0.000 10.000 2,0.000 9.000 0,0.000 6.000 2,0.000 3.000 1,0.000 3.000 3,0.000 4.000 0,0.000 5.000 2,0.000 10.000-2,0.000 10.000 0,0.000 9.000-1,0.000 1.000-2,0.000-6.000-1,0.000-6.000-3,0.000-6.000-1,0.000-12.000-3,0.000-15.000 0,0.000-15.000-2,0.000-16.000-1,0.000-5.000-3,0.000 6.000-7,0.000 7.000-4,0.000 6.000-7,-11.000-16.000-8,-22.000-37.000-13,-22.000-38.000-13,-21.000-37.000-12,-7.000-29.000-2,9.000-18.000 8,10.000-19.000 8,10.000-18.000 8,8.000-7.000 7,10.000 6.000 5,10.000 7.000 7,9.000 6.000 4,7.000 9.000 6,7.000 13.000 3,6.000 12.000 3,7.000 13.000 4,5.000 9.000 2,7.000 6.000 2,6.000 7.000 1,7.000 6.000 1,2.000 7.000 2,1.000 10.000 4,-1.000 10.000 3,1.000 9.000 4,-4.000 18.000 1,-6.000 29.000-2,-6.000 28.000-2,-6.000 28.000-2,-13.000 18.000-3,-19.000 10.000-2,-18.000 10.000-3,-19.000 9.000-4,-7.000-1.000-1,7.000-8.000 0,6.000-10.000-1,7.000-9.000 0,4.000-12.000 0,3.000-11.000 0,3.000-14.000 0,4.000-11.000 1,10.000-22.000-4,19.000-27.000-4,19.000-28.000-7,19.000-28.000-5,7.000-15.000-2,-3.000 1.000 4,-3.000-1.000 3,-2.000 1.000 3,-5.000 2.000-4,-2.000 7.000-11,-3.000 6.000-12,-3.000 7.000-12</inkml:trace>
</inkml:ink>
</file>

<file path=ppt/ink/ink1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0:23"/>
    </inkml:context>
    <inkml:brush xml:id="br0">
      <inkml:brushProperty name="width" value="0.0636587738990784" units="cm"/>
      <inkml:brushProperty name="height" value="0.0636587738990784" units="cm"/>
      <inkml:brushProperty name="color" value="#f2385b"/>
      <inkml:brushProperty name="ignorePressure" value="0"/>
    </inkml:brush>
  </inkml:definitions>
  <inkml:trace contextRef="#ctx0" brushRef="#br0">79600.000 16050.000 345,'-49.000'-293.000'41,"4.000"67.000"-8,3.000 65.000-8,3.000 66.000-9,-18.000 23.000-1,-36.000-19.000 5,-39.000-18.000 5,-36.000-19.000 6,-6.000 4.000 0,29.000 29.000-6,28.000 28.000-5,28.000 28.000-5,-4.000 15.000-4,-33.000 4.000-1,-35.000 3.000-3,-34.000 3.000-1,-23.000 4.000-1,-8.000 7.000-1,-10.000 6.000 1,-9.000 7.000 0,-4.000 13.000 0,4.000 22.000-1,3.000 22.000 0,3.000 23.000 0,6.000 19.000 1,9.000 19.000 1,10.000 19.000 2,10.000 19.000 0,2.000 30.000 2,-3.000 45.000-2,-3.000 43.000 0,-2.000 45.000-1,11.000 17.000 0,29.000-5.000 0,28.000-7.000 1,28.000-5.000 1,18.000-6.000-1,10.000-3.000-4,10.000-3.000-3,9.000-2.000-3,12.000-12.000-1,16.000-19.000 1,15.000-18.000 1,17.000-19.000 1,17.000-22.000 1,23.000-25.000 1,22.000-25.000-1,22.000-25.000 1,21.000-19.000 0,22.000-12.000 2,22.000-13.000 1,23.000-12.000 2,25.000-13.000 1,32.000-12.000 2,31.000-13.000 1,32.000-12.000 1,21.000-18.000 1,13.000-21.000 0,12.000-22.000 0,13.000-22.000 0,4.000-21.000 0,-3.000-18.000-2,-3.000-19.000-1,-2.000-18.000-2,-9.000-14.000-1,-12.000-5.000 0,-13.000-7.000-1,-12.000-5.000 0,-12.000-8.000-2,-8.000-5.000-2,-10.000-7.000-2,-9.000-5.000-1,-16.000-3.000-3,-22.000 4.000-2,-22.000 3.000 0,-21.000 3.000-3,-26.000 14.000 0,-28.000 25.000 0,-28.000 25.000 1,-27.000 25.000 0,-6.000 0.000 0,19.000-25.000 0,19.000-25.000-1,19.000-25.000 0,-4.000 0.000 1,-24.000 25.000-1,-26.000 25.000 1,-24.000 25.000 0,-7.000-15.000-1,13.000-52.000-1,12.000-53.000-1,13.000-53.000-1,-5.000-21.000 0,-22.000 13.000 4,-22.000 12.000 2,-21.000 13.000 3,-26.000 12.000 1,-28.000 13.000-1,-28.000 12.000 0,-27.000 13.000-1,-26.000 9.000 1,-22.000 6.000 0,-22.000 7.000 0,-21.000 6.000 2,-29.000 12.000 0,-34.000 19.000 0,-35.000 19.000-1,-33.000 19.000 1,-34.000 27.000-2,-31.000 39.000-2,-31.000 36.000-3,-31.000 39.000-2,-16.000 33.000-2,0.000 32.000-3,0.000 31.000-4,0.000 32.000-2,9.000 27.000-2,19.000 26.000-1,19.000 24.000-1,19.000 26.000-1,48.000-10.000 2,78.000-44.000 4,78.000-43.000 5,79.000-44.000 3,41.000-27.000-2,7.000-9.000-9,6.000-10.000-9,7.000-8.000-10</inkml:trace>
</inkml:ink>
</file>

<file path=ppt/ink/ink1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0:33"/>
    </inkml:context>
    <inkml:brush xml:id="br0">
      <inkml:brushProperty name="width" value="0.0550161488354206" units="cm"/>
      <inkml:brushProperty name="height" value="0.0550161488354206" units="cm"/>
      <inkml:brushProperty name="color" value="#f2385b"/>
      <inkml:brushProperty name="ignorePressure" value="0"/>
    </inkml:brush>
  </inkml:definitions>
  <inkml:trace contextRef="#ctx0" brushRef="#br0">1500.000 6650.000 399,'-49.000'23.000'0,"4.000"-3.000"0,3.000-3.000 0,3.000-2.000 0,29.000-15.000 8,57.000-25.000 17,56.000-25.000 15,57.000-25.000 16,32.000-24.000 3,9.000-21.000-13,10.000-22.000-12,10.000-22.000-12,4.000-10.000-7,0.000 4.000-2,0.000 3.000-2,0.000 3.000-3,-8.000 9.000-2,-16.000 16.000-3,-15.000 15.000-4,-15.000 17.000-3,-18.000 13.000-3,-19.000 13.000-2,-18.000 12.000-3,-19.000 13.000-2,-18.000 9.000 0,-15.000 6.000 3,-15.000 7.000 4,-16.000 6.000 2,-12.000 10.000 8,-5.000 17.000 11,-7.000 15.000 12,-5.000 16.000 12,-11.000 20.000 1,-11.000 25.000-8,-14.000 25.000-8,-11.000 25.000-9,-9.000 23.000-4,-3.000 22.000-3,-3.000 22.000-3,-2.000 23.000-1,-8.000 31.000-3,-8.000 45.000-1,-10.000 43.000-1,-9.000 45.000-1,-4.000-3.000 0,4.000-46.000 1,3.000-47.000 3,3.000-47.000 1,7.000-36.000 2,14.000-25.000 3,11.000-25.000 2,14.000-25.000 2,8.000-21.000 1,7.000-15.000 1,6.000-15.000-1,7.000-16.000 1,-4.000-43.000-5,-12.000-68.000-9,-13.000-69.000-9,-12.000-68.000-9,-9.000-51.000-6,-2.000-31.000-2,-3.000-31.000-3,-3.000-31.000-3,2.000-24.000 0,10.000-16.000 5,10.000-15.000 3,9.000-15.000 4,4.000 10.000 2,1.000 38.000 2,-1.000 37.000 1,1.000 38.000 1,-3.000 27.000 2,-2.000 20.000 4,-3.000 18.000 2,-3.000 20.000 3,2.000 21.000 4,10.000 25.000 3,10.000 25.000 3,9.000 25.000 4,18.000 42.000 4,29.000 59.000 3,28.000 60.000 4,28.000 60.000 3,17.000 36.000 1,6.000 17.000-1,7.000 15.000-2,6.000 16.000-1,7.000 4.000-3,10.000-6.000-1,10.000-6.000-3,9.000-6.000-2,4.000-2.000-4,1.000 3.000-5,-1.000 3.000-5,1.000 4.000-6,-6.000 4.000-1,-8.000 6.000 2,-10.000 7.000 2,-9.000 6.000 1,-10.000-8.000 2,-9.000-22.000 1,-10.000-22.000 1,-8.000-21.000 1,-12.000-20.000 1,-12.000-15.000 1,-13.000-15.000 1,-12.000-16.000 0,-12.000-12.000 1,-8.000-5.000-1,-10.000-7.000 1,-9.000-5.000-1,-12.000-9.000 2,-11.000-9.000 5,-14.000-10.000 3,-11.000-8.000 4,-18.000-17.000 1,-22.000-21.000-1,-22.000-22.000-1,-21.000-22.000-3,-28.000-24.000-1,-30.000-24.000-5,-32.000-26.000-3,-30.000-24.000-3,-19.000-15.000-6,-2.000-3.000-5,-3.000-3.000-5,-3.000-2.000-7,8.000 8.000-1,23.000 22.000 3,22.000 22.000 1,22.000 23.000 3,19.000 19.000 1,20.000 19.000 2,18.000 19.000 0,20.000 19.000 2,14.000 12.000-4,14.000 6.000-5,11.000 7.000-6,14.000 6.000-7</inkml:trace>
</inkml:ink>
</file>

<file path=ppt/ink/ink1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7:20"/>
    </inkml:context>
    <inkml:brush xml:id="br0">
      <inkml:brushProperty name="width" value="0.0477325767278671" units="cm"/>
      <inkml:brushProperty name="height" value="0.0477325767278671" units="cm"/>
      <inkml:brushProperty name="color" value="#00bff3"/>
      <inkml:brushProperty name="ignorePressure" value="0"/>
    </inkml:brush>
  </inkml:definitions>
  <inkml:trace contextRef="#ctx0" brushRef="#br0">31900.000 43850.000 460,'10.000'-35.000'9,"23.000"32.000"15,22.000 31.000 18,22.000 32.000 15,4.000 15.000 6,-12.000 0.000-7,-13.000 0.000-6,-12.000 0.000-6,-9.000-4.000-7,-2.000-5.000-8,-3.000-7.000-7,-3.000-5.000-8,-2.000-6.000-5,0.000-3.000-2,0.000-3.000-3,0.000-2.000-2,1.000-3.000-2,4.000 1.000 0,3.000-1.000-1,3.000 1.000 0,1.000-6.000 0,1.000-8.000 0,-1.000-10.000 2,1.000-9.000 1,1.000-9.000 1,3.000-5.000 2,3.000-7.000 2,4.000-5.000 1,7.000-25.000 1,13.000-40.000 0,12.000-40.000 0,13.000-41.000-1,10.000-24.000-1,10.000-6.000-2,10.000-6.000-3,9.000-6.000-3,1.000 4.000-2,-6.000 16.000-2,-6.000 15.000-1,-6.000 17.000-1,-13.000 21.000-4,-19.000 28.000-4,-18.000 28.000-6,-19.000 29.000-6,-18.000 21.000-10,-15.000 16.000-19,-15.000 15.000-17,-16.000 17.000-17</inkml:trace>
</inkml:ink>
</file>

<file path=ppt/ink/ink1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7:26"/>
    </inkml:context>
    <inkml:brush xml:id="br0">
      <inkml:brushProperty name="width" value="0.058927807956934" units="cm"/>
      <inkml:brushProperty name="height" value="0.058927807956934" units="cm"/>
      <inkml:brushProperty name="color" value="#00bff3"/>
      <inkml:brushProperty name="ignorePressure" value="0"/>
    </inkml:brush>
  </inkml:definitions>
  <inkml:trace contextRef="#ctx0" brushRef="#br0">35850.000 45950.000 373,'25.000'-24.000'73,"0.000"4.000"-8,0.000 3.000-8,0.000 3.000-7,6.000 7.000-6,13.000 14.000-4,12.000 11.000-4,13.000 14.000-3,1.000 11.000-5,-9.000 14.000-3,-10.000 11.000-4,-8.000 14.000-4,-6.000 7.000-4,1.000 3.000-2,-1.000 3.000-3,1.000 4.000-2,-1.000-1.000-2,1.000-3.000 0,-1.000-3.000-1,1.000-2.000 1,-3.000-9.000 0,-2.000-12.000-1,-3.000-13.000-1,-3.000-12.000 0,1.000-10.000 0,6.000-6.000-1,7.000-6.000 1,6.000-6.000-1,9.000-15.000 2,13.000-21.000 1,12.000-22.000 3,13.000-22.000 1,15.000-32.000 1,19.000-40.000 0,19.000-40.000 1,19.000-41.000-1,18.000-29.000-2,19.000-15.000-6,19.000-15.000-3,19.000-16.000-6,9.000-8.000-7,0.000 0.000-9,0.000 0.000-9,0.000 0.000-9,-19.000 25.000-6,-37.000 50.000-3,-38.000 50.000-3,-37.000 50.000-2,-27.000 34.000-1,-16.000 19.000 1,-15.000 19.000 1,-15.000 19.000 1</inkml:trace>
</inkml:ink>
</file>

<file path=ppt/ink/ink1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12"/>
    </inkml:context>
    <inkml:brush xml:id="br0">
      <inkml:brushProperty name="width" value="0.0566066801548004" units="cm"/>
      <inkml:brushProperty name="height" value="0.0566066801548004" units="cm"/>
      <inkml:brushProperty name="color" value="#00bff3"/>
      <inkml:brushProperty name="ignorePressure" value="0"/>
    </inkml:brush>
  </inkml:definitions>
  <inkml:trace contextRef="#ctx0" brushRef="#br0">99950.000 38600.000 388,'21.000'-50.000'5,"-5.000"0.000"10,-7.000 0.000 10,-5.000 0.000 11,-4.000 1.000 1,0.000 4.000-4,0.000 3.000-6,0.000 3.000-5,-7.000 3.000-2,-11.000 3.000 2,-14.000 3.000 0,-11.000 4.000 3,-11.000 2.000-2,-5.000 4.000-2,-7.000 3.000-2,-5.000 3.000-3,-11.000 1.000-3,-11.000 1.000-1,-14.000-1.000-1,-11.000 1.000-3,-7.000 1.000 0,0.000 3.000-1,0.000 3.000 1,0.000 4.000-1,-2.000-1.000 0,-3.000-3.000-1,-3.000-3.000 0,-2.000-2.000-2,-6.000-1.000 1,-6.000 3.000 0,-6.000 3.000 0,-6.000 4.000 0,-6.000 2.000 1,-2.000 4.000 0,-3.000 3.000 0,-3.000 3.000 0,-2.000 3.000 1,0.000 3.000-1,0.000 3.000-1,0.000 4.000 0,7.000 2.000 0,17.000 4.000 0,15.000 3.000-1,16.000 3.000 1,9.000 1.000 0,3.000 1.000-1,3.000-1.000-1,4.000 1.000-1,1.000 2.000 0,0.000 7.000 0,0.000 6.000-2,0.000 7.000 0,0.000 4.000-1,0.000 3.000 0,0.000 3.000 0,0.000 4.000 0,0.000 1.000 0,0.000 0.000 0,0.000 0.000 0,0.000 0.000 1,-2.000 1.000 0,-3.000 4.000 0,-3.000 3.000 0,-2.000 3.000 1,-5.000 1.000-1,-2.000 1.000 1,-3.000-1.000 0,-3.000 1.000 0,2.000-1.000 1,10.000 1.000 0,10.000-1.000 1,9.000 1.000 0,9.000-4.000 0,9.000-6.000 0,10.000-6.000-1,10.000-6.000 1,8.000-6.000-1,10.000-2.000 0,10.000-3.000-1,9.000-3.000 1,12.000-1.000-1,16.000 4.000 0,15.000 3.000 1,17.000 3.000-1,11.000 3.000 0,10.000 3.000 0,10.000 3.000 0,9.000 4.000 0,7.000-3.000-1,7.000-5.000 0,6.000-7.000 0,7.000-5.000 0,4.000-4.000 0,3.000 0.000 0,3.000 0.000-1,4.000 0.000-1,1.000-2.000 0,0.000-3.000 1,0.000-3.000-1,0.000-2.000 0,-2.000-3.000 0,-3.000 1.000 1,-3.000-1.000 0,-2.000 1.000 0,-1.000-1.000 0,3.000 1.000 1,3.000-1.000-1,4.000 1.000 0,2.000-3.000 1,4.000-2.000 1,3.000-3.000 2,3.000-3.000 0,7.000-4.000 2,14.000-3.000-2,11.000-3.000-1,14.000-2.000 0,10.000-5.000 0,9.000-2.000-1,10.000-3.000 1,10.000-3.000-1,5.000-4.000 0,4.000-3.000-1,3.000-3.000 0,3.000-2.000-2,1.000-3.000 0,1.000 1.000-1,-1.000-1.000 0,1.000 1.000-1,-4.000-1.000 1,-6.000 1.000-1,-6.000-1.000 1,-6.000 1.000-1,-9.000-1.000 1,-8.000 1.000 0,-10.000-1.000-1,-9.000 1.000 1,-10.000-3.000 0,-9.000-2.000 0,-10.000-3.000 2,-8.000-3.000 0,-9.000-1.000 1,-6.000 4.000 2,-6.000 3.000 0,-6.000 3.000 1,-7.000-2.000 0,-6.000-6.000-1,-6.000-6.000-2,-6.000-6.000-2,-6.000-7.000 0,-2.000-6.000 1,-3.000-6.000 0,-3.000-6.000 1,1.000-7.000 0,6.000-6.000-1,7.000-6.000-2,6.000-6.000-1,3.000-9.000 0,0.000-8.000-1,0.000-10.000 0,0.000-9.000-1,-5.000-2.000 1,-9.000 6.000 0,-10.000 7.000-1,-8.000 6.000 1,-11.000 6.000 1,-8.000 6.000 2,-10.000 7.000 1,-9.000 6.000 2,-9.000 1.000 0,-5.000-3.000 0,-7.000-3.000 0,-5.000-2.000 0,-9.000-1.000-1,-9.000 3.000 0,-10.000 3.000-1,-8.000 4.000-1,-9.000-4.000 0,-6.000-9.000 0,-6.000-10.000 1,-6.000-8.000-1,-9.000-4.000 1,-8.000 3.000-1,-10.000 3.000 1,-9.000 4.000 0,-10.000 1.000 0,-9.000 0.000 0,-10.000 0.000 1,-8.000 0.000-1,-9.000 1.000 0,-6.000 4.000 0,-6.000 3.000 0,-6.000 3.000-1,-7.000 4.000 1,-6.000 7.000-1,-6.000 6.000-1,-6.000 7.000 0,-7.000 4.000-1,-6.000 3.000 0,-6.000 3.000-2,-6.000 4.000 0,-10.000 1.000-1,-12.000 0.000 1,-13.000 0.000 0,-12.000 0.000 0,-4.000 6.000 0,7.000 13.000 0,6.000 12.000 0,7.000 13.000-1,4.000 10.000-1,3.000 10.000-2,3.000 10.000-3,4.000 9.000-2,-1.000 17.000-3,-3.000 25.000-5,-3.000 25.000-3,-2.000 25.000-5,19.000 3.000-6,44.000-19.000-6,44.000-18.000-7,44.000-19.000-6</inkml:trace>
</inkml:ink>
</file>

<file path=ppt/ink/ink1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16"/>
    </inkml:context>
    <inkml:brush xml:id="br0">
      <inkml:brushProperty name="width" value="0.0625941157341003" units="cm"/>
      <inkml:brushProperty name="height" value="0.0625941157341003" units="cm"/>
      <inkml:brushProperty name="color" value="#f2395b"/>
      <inkml:brushProperty name="ignorePressure" value="0"/>
    </inkml:brush>
  </inkml:definitions>
  <inkml:trace contextRef="#ctx0" brushRef="#br0">62200.000 56250.000 351,'-150.000'-2.000'19,"50.000"-3.000"12,50.000-3.000 14,50.000-2.000 12,32.000-1.000 1,17.000 3.000-8,15.000 3.000-10,16.000 4.000-8,7.000-1.000-7,1.000-3.000-3,-1.000-3.000-5,1.000-2.000-2,1.000 0.000-3,3.000 7.000 0,3.000 6.000-2,4.000 7.000 1,2.000 2.000-2,4.000 1.000 1,3.000-1.000-1,3.000 1.000 0,3.000-3.000 0,3.000-2.000 0,3.000-3.000 0,4.000-3.000 1,2.000-4.000 0,4.000-3.000 0,3.000-3.000-1,3.000-2.000 0,3.000-5.000 0,3.000-2.000-2,3.000-3.000 0,4.000-3.000-2,1.000-1.000-1,0.000 4.000 1,0.000 3.000 0,0.000 3.000 0,1.000 3.000-1,4.000 3.000 1,3.000 3.000-2,3.000 4.000 1,-2.000 5.000-2,-6.000 10.000 1,-6.000 10.000-1,-6.000 9.000-1,-6.000 2.000 0,-2.000-2.000 0,-3.000-3.000 0,-3.000-3.000-1,-2.000-4.000 0,0.000-3.000 0,0.000-3.000-1,0.000-2.000 1,1.000-5.000-1,4.000-2.000 0,3.000-3.000 1,3.000-3.000 0,3.000-2.000 1,3.000 0.000-1,3.000 0.000 0,4.000 0.000 0,-1.000-2.000 0,-3.000-3.000 0,-3.000-3.000 2,-2.000-2.000 0,-3.000-1.000 0,1.000 3.000-1,-1.000 3.000 0,1.000 4.000-1,-1.000-1.000 0,1.000-3.000 0,-1.000-3.000-1,1.000-2.000 0,-1.000-3.000-1,1.000 1.000 0,-1.000-1.000 1,1.000 1.000-1,2.000 1.000 1,7.000 3.000 0,6.000 3.000 0,7.000 4.000 0,0.000 1.000 1,-2.000 0.000-1,-3.000 0.000 1,-3.000 0.000 0,-1.000 1.000 0,4.000 4.000-1,3.000 3.000 0,3.000 3.000 1,1.000-1.000-1,1.000-2.000 0,-1.000-3.000 0,1.000-3.000 1,-1.000-1.000-1,1.000 4.000 0,-1.000 3.000-1,1.000 3.000-1,-3.000-1.000 0,-2.000-2.000 1,-3.000-3.000 1,-3.000-3.000 0,-4.000-2.000 1,-3.000 0.000 0,-3.000 0.000 0,-2.000 0.000 0,-3.000 0.000 0,1.000 0.000-1,-1.000 0.000 0,1.000 0.000-1,1.000-2.000 1,3.000-3.000-1,3.000-3.000 1,4.000-2.000 0,1.000-3.000 1,0.000 1.000-1,0.000-1.000 1,0.000 1.000 0,0.000-1.000-1,0.000 1.000 2,0.000-1.000-1,0.000 1.000 0,1.000 1.000 1,4.000 3.000 0,3.000 3.000-1,3.000 4.000 0,1.000-1.000 1,1.000-3.000-2,-1.000-3.000 1,1.000-2.000-1,-1.000-1.000 0,1.000 3.000 0,-1.000 3.000 0,1.000 4.000 1,-3.000 1.000-2,-2.000 0.000 0,-3.000 0.000-1,-3.000 0.000-1,-7.000 0.000 0,-9.000 0.000 0,-10.000 0.000 1,-8.000 0.000 1,-11.000 0.000-2,-8.000 0.000-1,-10.000 0.000-2,-9.000 0.000-1</inkml:trace>
</inkml:ink>
</file>

<file path=ppt/ink/ink1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19"/>
    </inkml:context>
    <inkml:brush xml:id="br0">
      <inkml:brushProperty name="width" value="0.0411455444991589" units="cm"/>
      <inkml:brushProperty name="height" value="0.0411455444991589" units="cm"/>
      <inkml:brushProperty name="color" value="#f2395b"/>
      <inkml:brushProperty name="ignorePressure" value="0"/>
    </inkml:brush>
  </inkml:definitions>
  <inkml:trace contextRef="#ctx0" brushRef="#br0">68100.000 50650.000 534,'-69.000'46.000'90,"13.000"-5.000"-22,12.000-7.000-23,13.000-5.000-21,6.000-6.000-13,0.000-3.000-2,0.000-3.000-2,0.000-2.000-3,-13.000 10.000 0,-24.000 25.000 2,-26.000 25.000 2,-24.000 25.000 1,-9.000 7.000 0,10.000-8.000-3,10.000-10.000-3,9.000-9.000-2,12.000-12.000-1,16.000-11.000 0,15.000-14.000 2,17.000-11.000 1,16.000-11.000 1,19.000-5.000-1,19.000-7.000 0,19.000-5.000-1,13.000-6.000 0,10.000-3.000 0,10.000-3.000 0,9.000-2.000-1,1.000-1.000-1,-6.000 3.000 1,-6.000 3.000 0,-6.000 4.000-1,-4.000 2.000 1,1.000 4.000 0,-1.000 3.000 0,1.000 3.000 0,-4.000 1.000 1,-6.000 1.000-2,-6.000-1.000 1,-6.000 1.000-1,-4.000-3.000 2,1.000-2.000 1,-1.000-3.000 3,1.000-3.000 3,-6.000-12.000 2,-8.000-18.000 2,-10.000-19.000 3,-9.000-18.000 3,-5.000-10.000-1,0.000 0.000-5,0.000 0.000-3,0.000 0.000-4,-2.000 1.000-4,-3.000 4.000-2,-3.000 3.000-2,-2.000 3.000-3,-3.000 3.000-2,1.000 3.000-1,-1.000 3.000 0,1.000 4.000-2,2.000 2.000-8,7.000 4.000-18,6.000 3.000-17,7.000 3.000-16,4.000 4.000-5,3.000 7.000 8,3.000 6.000 9,4.000 7.000 8</inkml:trace>
</inkml:ink>
</file>

<file path=ppt/ink/ink1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19"/>
    </inkml:context>
    <inkml:brush xml:id="br0">
      <inkml:brushProperty name="width" value="0.0409538447856903" units="cm"/>
      <inkml:brushProperty name="height" value="0.0409538447856903" units="cm"/>
      <inkml:brushProperty name="color" value="#f2395b"/>
      <inkml:brushProperty name="ignorePressure" value="0"/>
    </inkml:brush>
  </inkml:definitions>
  <inkml:trace contextRef="#ctx0" brushRef="#br0">68900.000 50000.000 537,'21.000'-19.000'29,"-5.000"13.000"8,-7.000 12.000 6,-5.000 13.000 8,-3.000 9.000 0,4.000 6.000-8,3.000 7.000-7,3.000 6.000-7,-1.000 6.000-5,-2.000 6.000-3,-3.000 7.000-2,-3.000 6.000-3,-2.000 4.000-2,0.000 4.000-2,0.000 3.000 0,0.000 3.000-2,-2.000 1.000-2,-3.000 1.000-3,-3.000-1.000-3,-2.000 1.000-2,-5.000 5.000-6,-2.000 14.000-6,-3.000 11.000-8,-3.000 14.000-7,-1.000 2.000-4,4.000-6.000-1,3.000-6.000 0,3.000-6.000-1,-1.000-12.000-1,-2.000-15.000-4,-3.000-15.000-2,-3.000-16.000-4,1.000-27.000 0,6.000-37.000 4,7.000-38.000 4,6.000-37.000 4,3.000-18.000 4,0.000 4.000 7,0.000 3.000 6,0.000 3.000 6,3.000 6.000 6,6.000 9.000 8,7.000 10.000 6,6.000 10.000 8,6.000 5.000 5,6.000 4.000 3,7.000 3.000 4,6.000 3.000 3,1.000 3.000 0,-3.000 3.000-3,-3.000 3.000-3,-2.000 4.000-2,3.000 2.000-4,14.000 4.000-2,11.000 3.000-3,14.000 3.000-3,2.000 3.000-3,-6.000 3.000-2,-6.000 3.000-5,-6.000 4.000-2,-6.000 4.000-9,-2.000 6.000-17,-3.000 7.000-15,-3.000 6.000-16</inkml:trace>
</inkml:ink>
</file>

<file path=ppt/ink/ink1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20"/>
    </inkml:context>
    <inkml:brush xml:id="br0">
      <inkml:brushProperty name="width" value="0.0539807826280594" units="cm"/>
      <inkml:brushProperty name="height" value="0.0539807826280594" units="cm"/>
      <inkml:brushProperty name="color" value="#f2395b"/>
      <inkml:brushProperty name="ignorePressure" value="0"/>
    </inkml:brush>
  </inkml:definitions>
  <inkml:trace contextRef="#ctx0" brushRef="#br0">70200.000 49750.000 407,'21.000'-121.000'2,"-5.000"10.000"5,-7.000 10.000 3,-5.000 9.000 5,-3.000 9.000 4,4.000 9.000 4,3.000 10.000 4,3.000 10.000 4,1.000 27.000 6,1.000 47.000 8,-1.000 47.000 7,1.000 48.000 7,-3.000 28.000 0,-2.000 14.000-8,-3.000 11.000-10,-3.000 14.000-9,-6.000 10.000-6,-5.000 9.000-5,-7.000 10.000-4,-5.000 10.000-5,-4.000 16.000-5,0.000 26.000-8,0.000 24.000-7,0.000 26.000-7,1.000 5.000-8,4.000-11.000-6,3.000-14.000-6,3.000-11.000-8,1.000-9.000-4,1.000-3.000-4,-1.000-3.000-3,1.000-2.000-3,-1.000-25.000 0,1.000-43.000 5,-1.000-44.000 3,1.000-43.000 5</inkml:trace>
</inkml:ink>
</file>

<file path=ppt/ink/ink1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21"/>
    </inkml:context>
    <inkml:brush xml:id="br0">
      <inkml:brushProperty name="width" value="0.0387314632534981" units="cm"/>
      <inkml:brushProperty name="height" value="0.0387314632534981" units="cm"/>
      <inkml:brushProperty name="color" value="#f2395b"/>
      <inkml:brushProperty name="ignorePressure" value="0"/>
    </inkml:brush>
  </inkml:definitions>
  <inkml:trace contextRef="#ctx0" brushRef="#br0">70750.000 50900.000 568,'29.000'-44.000'112,"10.000"13.000"-23,10.000 12.000-25,9.000 13.000-24,7.000 4.000-14,7.000-3.000-5,6.000-3.000-4,7.000-2.000-4,2.000-1.000-2,1.000 3.000 0,-1.000 3.000 0,1.000 4.000 1,-4.000 1.000-7,-6.000 0.000-14,-6.000 0.000-13,-6.000 0.000-13,-10.000 6.000-10,-12.000 13.000-5,-13.000 12.000-6,-12.000 13.000-4,-12.000 2.000 0,-8.000-5.000 8,-10.000-7.000 8,-9.000-5.000 7</inkml:trace>
</inkml:ink>
</file>

<file path=ppt/ink/ink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1"/>
    </inkml:context>
    <inkml:brush xml:id="br0">
      <inkml:brushProperty name="width" value="0.0497050657868385" units="cm"/>
      <inkml:brushProperty name="height" value="0.0497050657868385" units="cm"/>
      <inkml:brushProperty name="color" value="#f2395b"/>
      <inkml:brushProperty name="ignorePressure" value="0"/>
    </inkml:brush>
  </inkml:definitions>
  <inkml:trace contextRef="#ctx0" brushRef="#br0">81850.000 23750.000 442,'-71.000'0.000'3,"10.000"0.000"6,10.000 0.000 6,9.000 0.000 5,21.000-4.000 7,35.000-5.000 5,35.000-7.000 7,34.000-5.000 6,17.000-4.000-3,0.000 0.000-10,0.000 0.000-10,0.000 0.000-11,-4.000 1.000-8,-5.000 4.000-5,-7.000 3.000-6,-5.000 3.000-4,-9.000 1.000-7,-9.000 1.000-8,-10.000-1.000-8,-8.000 1.000-7,-15.000-4.000-2,-19.000-6.000 7,-18.000-6.000 5,-19.000-6.000 6,-12.000-4.000 5,-2.000 1.000 4,-3.000-1.000 4,-3.000 1.000 4,-1.000-1.000 3,4.000 1.000 5,3.000-1.000 4,3.000 1.000 4,4.000 2.000 5,7.000 7.000 4,6.000 6.000 5,7.000 7.000 5,2.000 8.000 7,1.000 14.000 12,-1.000 11.000 10,1.000 14.000 12,1.000 14.000 0,3.000 20.000-11,3.000 18.000-10,4.000 20.000-11,1.000 14.000-7,0.000 14.000-4,0.000 11.000-3,0.000 14.000-4,0.000 14.000-4,0.000 20.000-4,0.000 18.000-3,0.000 20.000-5,0.000 0.000-6,0.000-15.000-10,0.000-15.000-10,0.000-16.000-9,3.000-23.000-9,6.000-27.000-5,7.000-28.000-7,6.000-28.000-6</inkml:trace>
</inkml:ink>
</file>

<file path=ppt/ink/ink1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21"/>
    </inkml:context>
    <inkml:brush xml:id="br0">
      <inkml:brushProperty name="width" value="0.0449376814067364" units="cm"/>
      <inkml:brushProperty name="height" value="0.0449376814067364" units="cm"/>
      <inkml:brushProperty name="color" value="#f2395b"/>
      <inkml:brushProperty name="ignorePressure" value="0"/>
    </inkml:brush>
  </inkml:definitions>
  <inkml:trace contextRef="#ctx0" brushRef="#br0">70650.000 51800.000 489,'-85.000'23.000'59,"32.000"-3.000"-4,31.000-3.000-3,32.000-2.000-3,19.000-5.000-6,10.000-2.000-6,10.000-3.000-8,9.000-3.000-6,7.000-2.000-5,7.000 0.000-1,6.000 0.000-1,7.000 0.000-2,2.000 0.000-1,1.000 0.000 0,-1.000 0.000 0,1.000 0.000 0,-1.000 0.000-1,1.000 0.000-1,-1.000 0.000-1,1.000 0.000-1,-6.000 1.000-5,-8.000 4.000-8,-10.000 3.000-9,-9.000 3.000-9,-7.000 1.000-12,-3.000 1.000-14,-3.000-1.000-16,-2.000 1.000-13</inkml:trace>
</inkml:ink>
</file>

<file path=ppt/ink/ink1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26"/>
    </inkml:context>
    <inkml:brush xml:id="br0">
      <inkml:brushProperty name="width" value="0.0280553009361029" units="cm"/>
      <inkml:brushProperty name="height" value="0.0280553009361029" units="cm"/>
      <inkml:brushProperty name="color" value="#f2395b"/>
      <inkml:brushProperty name="ignorePressure" value="0"/>
    </inkml:brush>
  </inkml:definitions>
  <inkml:trace contextRef="#ctx0" brushRef="#br0">74150.000 51200.000 784,'-63.000'1.000'21,"26.000"4.000"22,24.000 3.000 22,26.000 3.000 22</inkml:trace>
</inkml:ink>
</file>

<file path=ppt/ink/ink1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27"/>
    </inkml:context>
    <inkml:brush xml:id="br0">
      <inkml:brushProperty name="width" value="0.0496717803180218" units="cm"/>
      <inkml:brushProperty name="height" value="0.0496717803180218" units="cm"/>
      <inkml:brushProperty name="color" value="#f2395b"/>
      <inkml:brushProperty name="ignorePressure" value="0"/>
    </inkml:brush>
  </inkml:definitions>
  <inkml:trace contextRef="#ctx0" brushRef="#br0">74200.000 51250.000 442,'-41.000'0.000'5,"19.000"0.000"30,19.000 0.000 31,19.000 0.000 30,10.000 0.000 5,4.000 0.000-21,3.000 0.000-21,3.000 0.000-21,4.000 0.000-13,7.000 0.000-6,6.000 0.000-6,7.000 0.000-6,0.000-2.000-3,-2.000-3.000-1,-3.000-3.000-1,-3.000-2.000 0,-2.000-3.000-1,0.000 1.000-1,0.000-1.000 1,0.000 1.000 0,3.000-1.000-2,6.000 1.000 0,7.000-1.000-1,6.000 1.000-1,-1.000-1.000 0,-5.000 1.000 0,-7.000-1.000 0,-5.000 1.000 0,-4.000 1.000 0,0.000 3.000 0,0.000 3.000-1,0.000 4.000 1,0.000 1.000-2,0.000 0.000 0,0.000 0.000 0,0.000 0.000-2,0.000 0.000 1,0.000 0.000-1,0.000 0.000 0,0.000 0.000-1,-2.000 0.000 1,-3.000 0.000 2,-3.000 0.000 0,-2.000 0.000 1</inkml:trace>
</inkml:ink>
</file>

<file path=ppt/ink/ink1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29"/>
    </inkml:context>
    <inkml:brush xml:id="br0">
      <inkml:brushProperty name="width" value="0.0561428852379322" units="cm"/>
      <inkml:brushProperty name="height" value="0.0561428852379322" units="cm"/>
      <inkml:brushProperty name="color" value="#f2395b"/>
      <inkml:brushProperty name="ignorePressure" value="0"/>
    </inkml:brush>
  </inkml:definitions>
  <inkml:trace contextRef="#ctx0" brushRef="#br0">67150.000 34350.000 391,'-54.000'-4.000'1,"-5.000"-5.000"0,-7.000-7.000 2,-5.000-5.000 0,2.000-3.000 1,13.000 4.000-1,12.000 3.000 1,13.000 3.000-2,2.000 1.000 2,-5.000 1.000 1,-7.000-1.000 1,-5.000 1.000 1,-8.000-1.000 2,-5.000 1.000 1,-7.000-1.000 1,-5.000 1.000 2,-1.000 1.000 0,6.000 3.000 1,7.000 3.000 0,6.000 4.000 0,4.000 1.000 4,4.000 0.000 8,3.000 0.000 6,3.000 0.000 7,20.000-4.000 3,38.000-5.000-1,37.000-7.000 0,38.000-5.000-2,21.000-4.000-2,7.000 0.000-7,6.000 0.000-5,7.000 0.000-6,2.000 3.000-4,1.000 6.000-1,-1.000 7.000-3,1.000 6.000-1,-3.000 4.000-2,-2.000 4.000-1,-3.000 3.000-3,-3.000 3.000-1,-2.000 4.000-1,0.000 7.000 0,0.000 6.000-1,0.000 7.000 0,1.000 0.000-1,4.000-2.000-1,3.000-3.000-2,3.000-3.000-2,1.000-4.000 0,1.000-3.000 1,-1.000-3.000 0,1.000-2.000 0,1.000-5.000 1,3.000-2.000 1,3.000-3.000 0,4.000-3.000 1,-6.000-6.000 0,-11.000-5.000-2,-14.000-7.000-2,-11.000-5.000-2,-12.000-3.000 0,-9.000 4.000-1,-10.000 3.000 1,-8.000 3.000 0,-25.000-1.000-3,-36.000-2.000-3,-39.000-3.000-5,-36.000-3.000-3,-34.000 1.000-1,-28.000 6.000 3,-28.000 7.000 4,-27.000 6.000 3,-9.000 3.000 2,13.000 0.000 0,12.000 0.000 0,13.000 0.000-1,4.000 1.000 0,-3.000 4.000 1,-3.000 3.000-1,-2.000 3.000 0,-1.000 1.000 1,3.000 1.000 2,3.000-1.000 3,4.000 1.000 3,4.000-1.000 2,6.000 1.000-1,7.000-1.000 1,6.000 1.000 0,6.000-3.000 1,6.000-2.000 4,7.000-3.000 4,6.000-3.000 2,6.000-2.000 3,6.000 0.000 1,7.000 0.000 0,6.000 0.000 2,23.000-8.000 0,41.000-16.000 2,40.000-15.000 2,42.000-15.000 2,30.000-4.000-1,22.000 9.000-4,22.000 10.000-3,23.000 10.000-3,10.000 7.000-3,0.000 6.000 1,0.000 7.000 0,0.000 6.000-1,0.000 4.000 0,0.000 4.000-1,0.000 3.000-3,0.000 3.000-1,-5.000 1.000-1,-9.000 1.000-2,-10.000-1.000-2,-8.000 1.000-2,-15.000-1.000 1,-19.000 1.000 1,-18.000-1.000 1,-19.000 1.000 2,-29.000 2.000-5,-36.000 7.000-11,-39.000 6.000-12,-36.000 7.000-11,-36.000-3.000-2,-30.000-8.000 7,-32.000-10.000 6,-30.000-9.000 7,-17.000-4.000 5,1.000 4.000 1,-1.000 3.000 3,1.000 3.000 1,16.000-1.000 2,35.000-2.000 0,35.000-3.000 2,34.000-3.000 0,17.000-2.000 1,0.000 0.000 2,0.000 0.000 2,0.000 0.000 1,-5.000 0.000 3,-9.000 0.000 0,-10.000 0.000 2,-8.000 0.000 2,10.000-5.000 1,31.000-9.000 4,32.000-10.000 4,31.000-8.000 2,35.000-4.000 0,42.000 3.000-2,40.000 3.000-3,41.000 4.000-3,29.000 2.000-2,19.000 4.000-3,19.000 3.000-3,19.000 3.000-3,12.000 3.000-5,6.000 3.000-9,7.000 3.000-8,6.000 4.000-9,-4.000 1.000-4,-11.000 0.000 4,-14.000 0.000 3,-11.000 0.000 2,-26.000 1.000-3,-37.000 4.000-11,-38.000 3.000-10,-37.000 3.000-10</inkml:trace>
</inkml:ink>
</file>

<file path=ppt/ink/ink1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31"/>
    </inkml:context>
    <inkml:brush xml:id="br0">
      <inkml:brushProperty name="width" value="0.0497618764638901" units="cm"/>
      <inkml:brushProperty name="height" value="0.0497618764638901" units="cm"/>
      <inkml:brushProperty name="color" value="#f2395b"/>
      <inkml:brushProperty name="ignorePressure" value="0"/>
    </inkml:brush>
  </inkml:definitions>
  <inkml:trace contextRef="#ctx0" brushRef="#br0">78200.000 50000.000 442,'0.000'93.000'143,"0.000"-11.000"-31,0.000-14.000-31,0.000-11.000-31,0.000-4.000-18,0.000 6.000-5,0.000 7.000-4,0.000 6.000-5,-2.000 6.000-3,-3.000 6.000-2,-3.000 7.000-1,-2.000 6.000-1,-5.000 1.000-2,-2.000-3.000-3,-3.000-3.000-2,-3.000-2.000-2,-2.000 0.000-7,0.000 7.000-7,0.000 6.000-8,0.000 7.000-9,3.000-4.000-7,6.000-12.000-7,7.000-13.000-5,6.000-12.000-7</inkml:trace>
</inkml:ink>
</file>

<file path=ppt/ink/ink1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32"/>
    </inkml:context>
    <inkml:brush xml:id="br0">
      <inkml:brushProperty name="width" value="0.0457234680652618" units="cm"/>
      <inkml:brushProperty name="height" value="0.0457234680652618" units="cm"/>
      <inkml:brushProperty name="color" value="#f2395b"/>
      <inkml:brushProperty name="ignorePressure" value="0"/>
    </inkml:brush>
  </inkml:definitions>
  <inkml:trace contextRef="#ctx0" brushRef="#br0">79450.000 49150.000 481,'-22.000'-41.000'43,"6.000"19.000"1,7.000 19.000 0,6.000 19.000 2,3.000 13.000-1,0.000 10.000-5,0.000 10.000-4,0.000 9.000-3,0.000 9.000-4,0.000 9.000-2,0.000 10.000-2,0.000 10.000-3,-2.000 7.000-2,-3.000 6.000-1,-3.000 7.000-3,-2.000 6.000-1,-5.000 4.000-4,-2.000 4.000-7,-3.000 3.000-8,-3.000 3.000-6,-4.000 1.000-8,-3.000 1.000-9,-3.000-1.000-7,-2.000 1.000-9,0.000-6.000-4,7.000-8.000-1,6.000-10.000 0,7.000-9.000 0,4.000-15.000 3,3.000-18.000 8,3.000-19.000 9,4.000-18.000 7</inkml:trace>
</inkml:ink>
</file>

<file path=ppt/ink/ink1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32"/>
    </inkml:context>
    <inkml:brush xml:id="br0">
      <inkml:brushProperty name="width" value="0.0280473046004772" units="cm"/>
      <inkml:brushProperty name="height" value="0.0280473046004772" units="cm"/>
      <inkml:brushProperty name="color" value="#f2395b"/>
      <inkml:brushProperty name="ignorePressure" value="0"/>
    </inkml:brush>
  </inkml:definitions>
  <inkml:trace contextRef="#ctx0" brushRef="#br0">80150.000 50800.000 784,'48.000'48.000'92,"-3.000"-3.000"-25,-3.000-3.000-26,-2.000-2.000-26,-5.000-5.000-18,-2.000-2.000-15,-3.000-3.000-13,-3.000-3.000-14,-6.000-2.000-4,-5.000 0.000 4,-7.000 0.000 4,-5.000 0.000 5</inkml:trace>
</inkml:ink>
</file>

<file path=ppt/ink/ink1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33"/>
    </inkml:context>
    <inkml:brush xml:id="br0">
      <inkml:brushProperty name="width" value="0.0472990572452545" units="cm"/>
      <inkml:brushProperty name="height" value="0.0472990572452545" units="cm"/>
      <inkml:brushProperty name="color" value="#f2395b"/>
      <inkml:brushProperty name="ignorePressure" value="0"/>
    </inkml:brush>
  </inkml:definitions>
  <inkml:trace contextRef="#ctx0" brushRef="#br0">82050.000 48550.000 465,'-50.000'106.000'96,"0.000"13.000"-19,0.000 12.000-20,0.000 13.000-18,0.000 4.000-12,0.000-3.000-1,0.000-3.000-2,0.000-2.000-2,0.000-6.000-2,0.000-6.000-1,0.000-6.000 0,0.000-6.000-2,4.000-9.000-1,10.000-8.000-2,10.000-10.000-3,9.000-9.000-2,6.000-5.000-1,3.000 0.000 1,3.000 0.000 0,4.000 0.000 0,4.000-5.000-3,6.000-9.000-7,7.000-10.000-7,6.000-8.000-8,6.000-11.000-6,6.000-8.000-6,7.000-10.000-5,6.000-9.000-5,1.000-9.000-2,-3.000-5.000 3,-3.000-7.000 3,-2.000-5.000 2,-3.000-8.000 4,1.000-5.000 4,-1.000-7.000 4,1.000-5.000 5,-6.000-4.000 3,-8.000 0.000 2,-10.000 0.000 3,-9.000 0.000 3,-9.000 3.000 1,-5.000 6.000 2,-7.000 7.000 0,-5.000 6.000 2,-8.000 6.000 1,-5.000 6.000 0,-7.000 7.000 0,-5.000 6.000 1,-6.000 6.000-2,-3.000 6.000-5,-3.000 7.000-4,-2.000 6.000-5,0.000 1.000-5,7.000-3.000-5,6.000-3.000-7,7.000-2.000-5,5.000-3.000 1,7.000 1.000 8,6.000-1.000 7,7.000 1.000 8</inkml:trace>
</inkml:ink>
</file>

<file path=ppt/ink/ink1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33"/>
    </inkml:context>
    <inkml:brush xml:id="br0">
      <inkml:brushProperty name="width" value="0.04355663433671" units="cm"/>
      <inkml:brushProperty name="height" value="0.04355663433671" units="cm"/>
      <inkml:brushProperty name="color" value="#f2395b"/>
      <inkml:brushProperty name="ignorePressure" value="0"/>
    </inkml:brush>
  </inkml:definitions>
  <inkml:trace contextRef="#ctx0" brushRef="#br0">82350.000 49100.000 505,'45.000'-24.000'-3,"-9.000"4.000"-4,-10.000 3.000-4,-8.000 3.000-5,-3.000 3.000 0,7.000 3.000 7,6.000 3.000 6,7.000 4.000 5,4.000 2.000 6,3.000 4.000 3,3.000 3.000 4,4.000 3.000 4,-1.000 4.000 1,-3.000 7.000 0,-3.000 6.000-1,-2.000 7.000 0,-8.000 5.000 0,-8.000 7.000-3,-10.000 6.000-1,-9.000 7.000-2,-10.000 7.000-1,-9.000 9.000 1,-10.000 10.000-1,-8.000 10.000 1,-12.000 2.000-3,-12.000-3.000-6,-13.000-3.000-6,-12.000-2.000-6,-4.000-6.000-1,7.000-6.000 0,6.000-6.000 2,7.000-6.000 2,7.000-9.000-1,9.000-8.000-1,10.000-10.000-2,10.000-9.000-1,13.000-5.000 3,19.000 0.000 8,19.000 0.000 8,19.000 0.000 7,12.000-2.000 4,6.000-3.000-1,7.000-3.000-2,6.000-2.000-1,1.000-3.000-2,-3.000 1.000 0,-3.000-1.000-2,-2.000 1.000-1,-6.000 1.000-1,-6.000 3.000-1,-6.000 3.000-1,-6.000 4.000-1,-7.000 4.000 1,-6.000 6.000 3,-6.000 7.000 3,-6.000 6.000 2,-6.000 4.000 3,-2.000 4.000-1,-3.000 3.000 0,-3.000 3.000-1,-9.000 4.000 0,-11.000 7.000-1,-14.000 6.000-1,-11.000 7.000-2,-7.000 2.000-3,0.000 1.000-7,0.000-1.000-5,0.000 1.000-8,-15.000 10.000-11,-27.000 22.000-18,-28.000 22.000-17,-28.000 23.000-17,1.000-6.000-5,31.000-31.000 8,32.000-31.000 7,31.000-31.000 9</inkml:trace>
</inkml:ink>
</file>

<file path=ppt/ink/ink1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38"/>
    </inkml:context>
    <inkml:brush xml:id="br0">
      <inkml:brushProperty name="width" value="0.0404179915785789" units="cm"/>
      <inkml:brushProperty name="height" value="0.0404179915785789" units="cm"/>
      <inkml:brushProperty name="color" value="#f2395b"/>
      <inkml:brushProperty name="ignorePressure" value="0"/>
    </inkml:brush>
  </inkml:definitions>
  <inkml:trace contextRef="#ctx0" brushRef="#br0">86550.000 49150.000 544,'-24.000'-41.000'100,"4.000"19.000"-21,3.000 19.000-23,3.000 19.000-21,-5.000 16.000-12,-12.000 17.000 1,-13.000 15.000-1,-12.000 16.000 0,-9.000 12.000-1,-2.000 9.000-4,-3.000 10.000-3,-3.000 10.000-3,-9.000 5.000-3,-11.000 4.000-3,-14.000 3.000-1,-11.000 3.000-3,-7.000 1.000 0,0.000 1.000-2,0.000-1.000 1,0.000 1.000-1,4.000-6.000-3,10.000-8.000-8,10.000-10.000-8,9.000-9.000-8,13.000-12.000-5,20.000-11.000-4,18.000-14.000-5,20.000-11.000-3</inkml:trace>
</inkml:ink>
</file>

<file path=ppt/ink/ink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1"/>
    </inkml:context>
    <inkml:brush xml:id="br0">
      <inkml:brushProperty name="width" value="0.050211388617754" units="cm"/>
      <inkml:brushProperty name="height" value="0.050211388617754" units="cm"/>
      <inkml:brushProperty name="color" value="#f2395b"/>
      <inkml:brushProperty name="ignorePressure" value="0"/>
    </inkml:brush>
  </inkml:definitions>
  <inkml:trace contextRef="#ctx0" brushRef="#br0">82350.000 23950.000 438,'-50.000'-44.000'26,"0.000"13.000"6,0.000 12.000 8,0.000 13.000 6,1.000 16.000 1,4.000 23.000-8,3.000 22.000-7,3.000 22.000-8,-2.000 13.000-4,-6.000 7.000-3,-6.000 6.000-2,-6.000 7.000-3,-1.000 0.000-2,7.000-2.000 0,6.000-3.000 0,7.000-3.000-1,5.000-9.000-1,7.000-11.000-2,6.000-14.000-3,7.000-11.000-1,15.000-18.000-6,25.000-22.000-9,25.000-22.000-8,25.000-21.000-9,18.000-28.000-5,14.000-30.000-1,11.000-32.000-2,14.000-30.000-1,3.000-14.000 1,-2.000 7.000 2,-3.000 6.000 3,-3.000 7.000 2,-10.000 10.000 3,-16.000 16.000 6,-15.000 15.000 4,-15.000 17.000 4,-12.000 13.000 6,-6.000 13.000 6,-6.000 12.000 5,-6.000 13.000 6,-7.000 7.000 9,-6.000 4.000 11,-6.000 3.000 13,-6.000 3.000 11,-2.000 4.000 3,3.000 7.000-5,3.000 6.000-6,4.000 7.000-5,1.000 8.000-5,0.000 14.000-3,0.000 11.000-4,0.000 14.000-3,-2.000 10.000-4,-3.000 9.000-2,-3.000 10.000-4,-2.000 10.000-2,-9.000 8.000-2,-12.000 10.000-2,-13.000 10.000-1,-12.000 9.000-2,-10.000 2.000 0,-6.000-2.000 1,-6.000-3.000 0,-6.000-3.000 1,-2.000-9.000-5,3.000-11.000-9,3.000-14.000-9,4.000-11.000-10,1.000-18.000-7,0.000-22.000-5,0.000-22.000-4,0.000-21.000-5,4.000-29.000-2,10.000-34.000 2,10.000-35.000 1,9.000-33.000 2,9.000-20.000 0,9.000-3.000 3,10.000-3.000 1,10.000-2.000 2,7.000 6.000 5,6.000 20.000 6,7.000 18.000 8,6.000 20.000 7,1.000 16.000 6,-3.000 16.000 5,-3.000 15.000 6,-2.000 17.000 5,-6.000 8.000 5,-6.000 4.000 4,-6.000 3.000 3,-6.000 3.000 4,-6.000 7.000 4,-2.000 14.000 1,-3.000 11.000 3,-3.000 14.000 1,-9.000 13.000 1,-11.000 16.000-4,-14.000 15.000-2,-11.000 17.000-3,-12.000 11.000-4,-9.000 10.000-3,-10.000 10.000-5,-8.000 9.000-4,-8.000 2.000-3,-2.000-2.000-5,-3.000-3.000-4,-3.000-3.000-4,2.000-10.000-6,10.000-16.000-6,10.000-15.000-6,9.000-15.000-8,9.000-15.000-2,9.000-12.000 1,10.000-13.000 2,10.000-12.000 1</inkml:trace>
</inkml:ink>
</file>

<file path=ppt/ink/ink1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38"/>
    </inkml:context>
    <inkml:brush xml:id="br0">
      <inkml:brushProperty name="width" value="0.0457736402750015" units="cm"/>
      <inkml:brushProperty name="height" value="0.0457736402750015" units="cm"/>
      <inkml:brushProperty name="color" value="#f2395b"/>
      <inkml:brushProperty name="ignorePressure" value="0"/>
    </inkml:brush>
  </inkml:definitions>
  <inkml:trace contextRef="#ctx0" brushRef="#br0">84500.000 49800.000 480,'-4.000'-55.000'2,"-5.000"-9.000"5,-7.000-10.000 5,-5.000-8.000 4,-3.000 2.000 3,4.000 16.000-1,3.000 15.000-1,3.000 17.000 0,6.000 17.000 6,9.000 23.000 13,10.000 22.000 14,10.000 22.000 13,7.000 16.000 1,6.000 14.000-13,7.000 11.000-12,6.000 14.000-12,7.000 8.000-8,10.000 7.000-4,10.000 6.000-3,9.000 7.000-3,4.000 2.000-6,1.000 1.000-5,-1.000-1.000-6,1.000 1.000-7,-3.000 1.000-7,-2.000 3.000-11,-3.000 3.000-9,-3.000 4.000-10,-9.000-14.000-3,-11.000-27.000 5,-14.000-28.000 5,-11.000-28.000 5,-7.000-12.000 2,0.000 7.000 0,0.000 6.000-1,0.000 7.000 0</inkml:trace>
</inkml:ink>
</file>

<file path=ppt/ink/ink1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48"/>
    </inkml:context>
    <inkml:brush xml:id="br0">
      <inkml:brushProperty name="width" value="0.0426631793379784" units="cm"/>
      <inkml:brushProperty name="height" value="0.0426631793379784" units="cm"/>
      <inkml:brushProperty name="color" value="#f2395b"/>
      <inkml:brushProperty name="ignorePressure" value="0"/>
    </inkml:brush>
  </inkml:definitions>
  <inkml:trace contextRef="#ctx0" brushRef="#br0">88950.000 48650.000 515,'21.000'-41.000'44,"-5.000"19.000"5,-7.000 19.000 5,-5.000 19.000 4,-8.000 16.000-2,-5.000 17.000-9,-7.000 15.000-8,-5.000 16.000-8,-6.000 12.000-7,-3.000 9.000-3,-3.000 10.000-3,-2.000 10.000-3,-3.000 5.000-4,1.000 4.000-2,-1.000 3.000-4,1.000 3.000-1,-4.000 4.000-5,-6.000 7.000-4,-6.000 6.000-5,-6.000 7.000-5,-1.000-3.000-4,7.000-8.000-6,6.000-10.000-5,7.000-9.000-5,4.000-12.000-2,3.000-11.000-1,3.000-14.000 0,4.000-11.000 1,4.000-14.000-2,6.000-11.000-2,7.000-14.000-2,6.000-11.000-1</inkml:trace>
</inkml:ink>
</file>

<file path=ppt/ink/ink1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49"/>
    </inkml:context>
    <inkml:brush xml:id="br0">
      <inkml:brushProperty name="width" value="0.0435263924300671" units="cm"/>
      <inkml:brushProperty name="height" value="0.0435263924300671" units="cm"/>
      <inkml:brushProperty name="color" value="#f2395b"/>
      <inkml:brushProperty name="ignorePressure" value="0"/>
    </inkml:brush>
  </inkml:definitions>
  <inkml:trace contextRef="#ctx0" brushRef="#br0">89150.000 50400.000 505,'25.000'71.000'132,"0.000"-5.000"-27,0.000-7.000-27,0.000-5.000-28,3.000-6.000-17,6.000-3.000-4,7.000-3.000-6,6.000-2.000-5,-1.000-5.000-5,-5.000-2.000-4,-7.000-3.000-5,-5.000-3.000-3</inkml:trace>
</inkml:ink>
</file>

<file path=ppt/ink/ink1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50"/>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91025.000 49250.000 333,'157.000'63.000'167,"51.000"46.000"-1,49.000 47.000 1,51.000 47.000 0</inkml:trace>
</inkml:ink>
</file>

<file path=ppt/ink/ink1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51"/>
    </inkml:context>
    <inkml:brush xml:id="br0">
      <inkml:brushProperty name="width" value="0.0493696369230747" units="cm"/>
      <inkml:brushProperty name="height" value="0.0493696369230747" units="cm"/>
      <inkml:brushProperty name="color" value="#f2395b"/>
      <inkml:brushProperty name="ignorePressure" value="0"/>
    </inkml:brush>
  </inkml:definitions>
  <inkml:trace contextRef="#ctx0" brushRef="#br0">91600.000 48300.000 445,'46.000'-47.000'2,"-5.000"6.000"3,-7.000 7.000 4,-5.000 6.000 3,-15.000 20.000 9,-22.000 34.000 15,-22.000 35.000 15,-21.000 35.000 15,-12.000 19.000 1,1.000 7.000-12,-1.000 6.000-12,1.000 7.000-12,-3.000 5.000-7,-2.000 7.000-2,-3.000 6.000-3,-3.000 7.000-2,1.000-1.000-3,6.000-6.000-2,7.000-6.000-2,6.000-6.000-2,6.000-7.000-2,6.000-6.000-1,7.000-6.000-3,6.000-6.000-1,4.000-9.000-1,4.000-8.000-1,3.000-10.000-2,3.000-9.000-1,7.000-12.000 0,14.000-11.000 0,11.000-14.000-1,14.000-11.000-1,5.000-11.000 0,1.000-5.000-2,-1.000-7.000-1,1.000-5.000-3,4.000-8.000 0,9.000-5.000 0,10.000-7.000 0,10.000-5.000 0,2.000-11.000 1,-3.000-11.000 2,-3.000-14.000 1,-2.000-11.000 2,-5.000-7.000 0,-2.000 0.000 0,-3.000 0.000 0,-3.000 0.000-1,-7.000 4.000 2,-9.000 10.000 2,-10.000 10.000 2,-8.000 9.000 3,-11.000 6.000 2,-8.000 3.000 1,-10.000 3.000 0,-9.000 4.000 2,-9.000 2.000 1,-5.000 4.000-1,-7.000 3.000-1,-5.000 3.000-1,-4.000 3.000 0,0.000 3.000 0,0.000 3.000-1,0.000 4.000-1,0.000 2.000 1,0.000 4.000-1,0.000 3.000-1,0.000 3.000 1,0.000 1.000-4,0.000 1.000-5,0.000-1.000-7,0.000 1.000-6,18.000-3.000-9,39.000-2.000-13,36.000-3.000-13,39.000-3.000-13,19.000-7.000-1,4.000-9.000 11,3.000-10.000 10,3.000-8.000 11,-4.000-6.000 7,-8.000 1.000 7,-10.000-1.000 4,-9.000 1.000 6,-12.000 1.000 4,-11.000 3.000 1,-14.000 3.000 3,-11.000 4.000 1,-7.000 2.000 4,0.000 4.000 7,0.000 3.000 7,0.000 3.000 6,0.000 4.000 12,0.000 7.000 14,0.000 6.000 15,0.000 7.000 15,-4.000 8.000 0,-5.000 14.000-16,-7.000 11.000-15,-5.000 14.000-16,-4.000 5.000-9,0.000 1.000-2,0.000-1.000-3,0.000 1.000-3,-2.000-3.000-1,-3.000-2.000 0,-3.000-3.000 1,-2.000-3.000-1,-1.000-2.000 0,3.000 0.000 0,3.000 0.000-2,4.000 0.000 0,5.000-4.000-1,10.000-5.000-4,10.000-7.000-3,9.000-5.000-2,7.000-11.000-2,7.000-11.000-3,6.000-14.000 0,7.000-11.000-2,2.000-12.000 0,1.000-9.000 1,-1.000-10.000 2,1.000-8.000 1,-1.000-8.000-1,1.000-2.000-1,-1.000-3.000-2,1.000-3.000-2,-7.000-4.000 0,-12.000-3.000 2,-13.000-3.000 0,-12.000-2.000 2,-12.000 0.000 2,-8.000 7.000 1,-10.000 6.000 3,-9.000 7.000 2,-12.000 7.000 2,-11.000 9.000-1,-14.000 10.000 1,-11.000 10.000 0,-15.000 11.000-3,-16.000 17.000-4,-15.000 15.000-4,-15.000 16.000-6,-7.000 13.000-6,3.000 14.000-11,3.000 11.000-10,4.000 14.000-10,10.000 2.000-2,19.000-6.000 8,19.000-6.000 8,19.000-6.000 8,12.000-7.000 1,6.000-6.000-6,7.000-6.000-6,6.000-6.000-5</inkml:trace>
</inkml:ink>
</file>

<file path=ppt/ink/ink1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53"/>
    </inkml:context>
    <inkml:brush xml:id="br0">
      <inkml:brushProperty name="width" value="0.043472908437252" units="cm"/>
      <inkml:brushProperty name="height" value="0.043472908437252" units="cm"/>
      <inkml:brushProperty name="color" value="#f2395b"/>
      <inkml:brushProperty name="ignorePressure" value="0"/>
    </inkml:brush>
  </inkml:definitions>
  <inkml:trace contextRef="#ctx0" brushRef="#br0">96450.000 48650.000 506,'-69.000'-44.000'74,"13.000"13.000"-16,12.000 12.000-16,13.000 13.000-16,2.000 9.000-8,-5.000 6.000 2,-7.000 7.000 2,-5.000 6.000 0,-9.000 12.000 2,-9.000 19.000 1,-10.000 19.000 1,-8.000 19.000 1,-3.000 9.000-2,7.000 0.000-3,6.000 0.000-5,7.000 0.000-3,7.000-8.000-4,9.000-16.000-2,10.000-15.000-2,10.000-15.000-3,-4.000 5.000-2,-16.000 29.000 1,-15.000 28.000-1,-15.000 28.000-1,-11.000 9.000-1,-2.000-9.000-6,-3.000-10.000-4,-3.000-8.000-4,4.000-11.000-7,13.000-8.000-6,12.000-10.000-6,13.000-9.000-8,9.000-12.000 1,6.000-11.000 4,7.000-14.000 6,6.000-11.000 5</inkml:trace>
</inkml:ink>
</file>

<file path=ppt/ink/ink1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54"/>
    </inkml:context>
    <inkml:brush xml:id="br0">
      <inkml:brushProperty name="width" value="0.0449868030846119" units="cm"/>
      <inkml:brushProperty name="height" value="0.0449868030846119" units="cm"/>
      <inkml:brushProperty name="color" value="#f2395b"/>
      <inkml:brushProperty name="ignorePressure" value="0"/>
    </inkml:brush>
  </inkml:definitions>
  <inkml:trace contextRef="#ctx0" brushRef="#br0">94300.000 48950.000 489,'-27.000'-27.000'0,"-3.000"-3.000"0,-3.000-3.000 0,-2.000-2.000 0,3.000 5.000 10,14.000 16.000 20,11.000 15.000 20,14.000 17.000 20,13.000 16.000 5,16.000 19.000-11,15.000 19.000-10,17.000 19.000-11,8.000 15.000-9,4.000 13.000-7,3.000 12.000-5,3.000 13.000-8,4.000 4.000-4,7.000-3.000-4,6.000-3.000-5,7.000-2.000-3,-3.000-8.000-5,-8.000-8.000-9,-10.000-10.000-6,-9.000-9.000-8,-2.000-2.000-9,6.000 6.000-9,7.000 7.000-9,6.000 6.000-10,-7.000-10.000-1,-18.000-24.000 9,-19.000-26.000 7,-18.000-24.000 9</inkml:trace>
</inkml:ink>
</file>

<file path=ppt/ink/ink1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54"/>
    </inkml:context>
    <inkml:brush xml:id="br0">
      <inkml:brushProperty name="width" value="0.0435947962105274" units="cm"/>
      <inkml:brushProperty name="height" value="0.0435947962105274" units="cm"/>
      <inkml:brushProperty name="color" value="#f2395b"/>
      <inkml:brushProperty name="ignorePressure" value="0"/>
    </inkml:brush>
  </inkml:definitions>
  <inkml:trace contextRef="#ctx0" brushRef="#br0">97500.000 48400.000 504,'-46.000'-46.000'0,"10.000"10.000"0,10.000 10.000 0,9.000 9.000 0,7.000 13.000 11,7.000 20.000 21,6.000 18.000 22,7.000 20.000 22,0.000 14.000 5,-2.000 14.000-13,-3.000 11.000-12,-3.000 14.000-13,-6.000 11.000-10,-5.000 14.000-9,-7.000 11.000-11,-5.000 14.000-8,-9.000 7.000-8,-9.000 3.000-3,-10.000 3.000-5,-8.000 4.000-3,-6.000-6.000-4,1.000-11.000-5,-1.000-14.000-4,1.000-11.000-5,4.000-12.000-3,9.000-9.000-5,10.000-10.000-3,10.000-8.000-4</inkml:trace>
</inkml:ink>
</file>

<file path=ppt/ink/ink1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54"/>
    </inkml:context>
    <inkml:brush xml:id="br0">
      <inkml:brushProperty name="width" value="0.0503932535648346" units="cm"/>
      <inkml:brushProperty name="height" value="0.0503932535648346" units="cm"/>
      <inkml:brushProperty name="color" value="#f2395b"/>
      <inkml:brushProperty name="ignorePressure" value="0"/>
    </inkml:brush>
  </inkml:definitions>
  <inkml:trace contextRef="#ctx0" brushRef="#br0">98300.000 49100.000 436,'0.000'-47.000'5,"0.000"6.000"10,0.000 7.000 9,0.000 6.000 10,-2.000 9.000 7,-3.000 13.000 2,-3.000 12.000 2,-2.000 13.000 2,-5.000 13.000-1,-2.000 17.000-5,-3.000 15.000-7,-3.000 16.000-5,-4.000 10.000-5,-3.000 7.000-3,-3.000 6.000-3,-2.000 7.000-3,-1.000 0.000-2,3.000-2.000-2,3.000-3.000-1,4.000-3.000-1,4.000-6.000-2,6.000-5.000 0,7.000-7.000-2,6.000-5.000-1,4.000-8.000 0,4.000-5.000 0,3.000-7.000 0,3.000-5.000-1,6.000-9.000-2,9.000-9.000-8,10.000-10.000-6,10.000-8.000-7,8.000-11.000-3,10.000-8.000-1,10.000-10.000 0,9.000-9.000 1,4.000-13.000-1,1.000-16.000 2,-1.000-15.000 1,1.000-15.000 2,-6.000-12.000 1,-8.000-6.000 3,-10.000-6.000 1,-9.000-6.000 4,-10.000-2.000 2,-9.000 3.000 2,-10.000 3.000 3,-8.000 4.000 3,-8.000 4.000 2,-2.000 6.000 3,-3.000 7.000 3,-3.000 6.000 1,-10.000 7.000 2,-16.000 10.000-3,-15.000 10.000-2,-15.000 9.000-2,-17.000 12.000-3,-15.000 16.000-4,-15.000 15.000-3,-16.000 17.000-3,2.000 7.000-5,23.000 0.000-2,22.000 0.000-5,22.000 0.000-3,10.000 1.000-5,1.000 4.000-9,-1.000 3.000-7,1.000 3.000-8</inkml:trace>
</inkml:ink>
</file>

<file path=ppt/ink/ink1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55"/>
    </inkml:context>
    <inkml:brush xml:id="br0">
      <inkml:brushProperty name="width" value="0.044086541980505" units="cm"/>
      <inkml:brushProperty name="height" value="0.044086541980505" units="cm"/>
      <inkml:brushProperty name="color" value="#f2395b"/>
      <inkml:brushProperty name="ignorePressure" value="0"/>
    </inkml:brush>
  </inkml:definitions>
  <inkml:trace contextRef="#ctx0" brushRef="#br0">99050.000 47800.000 499,'-41.000'-24.000'9,"19.000"4.000"18,19.000 3.000 18,19.000 3.000 18,15.000 3.000 5,13.000 3.000-10,12.000 3.000-9,13.000 4.000-9,6.000 4.000-7,0.000 6.000-5,0.000 7.000-5,0.000 6.000-4,-2.000 1.000-5,-3.000-3.000-2,-3.000-3.000-4,-2.000-2.000-4,-1.000-5.000-4,3.000-2.000-6,3.000-3.000-6,4.000-3.000-6,-1.000-2.000-6,-3.000 0.000-6,-3.000 0.000-6,-2.000 0.000-6,-8.000-4.000-6,-8.000-5.000-7,-10.000-7.000-8,-9.000-5.000-6</inkml:trace>
</inkml:ink>
</file>

<file path=ppt/ink/ink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2"/>
    </inkml:context>
    <inkml:brush xml:id="br0">
      <inkml:brushProperty name="width" value="0.0398097112774849" units="cm"/>
      <inkml:brushProperty name="height" value="0.0398097112774849" units="cm"/>
      <inkml:brushProperty name="color" value="#f2395b"/>
      <inkml:brushProperty name="ignorePressure" value="0"/>
    </inkml:brush>
  </inkml:definitions>
  <inkml:trace contextRef="#ctx0" brushRef="#br0">83000.000 24400.000 552,'50.000'51.000'45,"0.000"4.000"-1,0.000 3.000 1,0.000 3.000-1,4.000 6.000 0,10.000 9.000 1,10.000 10.000-1,9.000 10.000 1,6.000 7.000-6,3.000 6.000-11,3.000 7.000-10,4.000 6.000-11,-7.000-8.000-21,-16.000-22.000-29,-15.000-22.000-30,-15.000-21.000-29</inkml:trace>
</inkml:ink>
</file>

<file path=ppt/ink/ink1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55"/>
    </inkml:context>
    <inkml:brush xml:id="br0">
      <inkml:brushProperty name="width" value="0.0458508990705013" units="cm"/>
      <inkml:brushProperty name="height" value="0.0458508990705013" units="cm"/>
      <inkml:brushProperty name="color" value="#f2395b"/>
      <inkml:brushProperty name="ignorePressure" value="0"/>
    </inkml:brush>
  </inkml:definitions>
  <inkml:trace contextRef="#ctx0" brushRef="#br0">100950.000 47250.000 479,'0.000'-79.000'64,"0.000"45.000"2,0.000 43.000 2,0.000 45.000 3,-2.000 21.000-6,-3.000 0.000-13,-3.000 0.000-13,-2.000 0.000-13,-5.000 1.000-8,-2.000 4.000-1,-3.000 3.000-2,-3.000 3.000-1,-4.000-1.000-8,-3.000-2.000-17,-3.000-3.000-14,-2.000-3.000-16,-3.000-4.000-10,1.000-3.000-2,-1.000-3.000-4,1.000-2.000-2,2.000-8.000 0,7.000-8.000 5,6.000-10.000 3,7.000-9.000 6</inkml:trace>
</inkml:ink>
</file>

<file path=ppt/ink/ink1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8:56"/>
    </inkml:context>
    <inkml:brush xml:id="br0">
      <inkml:brushProperty name="width" value="0.0511107966303825" units="cm"/>
      <inkml:brushProperty name="height" value="0.0511107966303825" units="cm"/>
      <inkml:brushProperty name="color" value="#f2395b"/>
      <inkml:brushProperty name="ignorePressure" value="0"/>
    </inkml:brush>
  </inkml:definitions>
  <inkml:trace contextRef="#ctx0" brushRef="#br0">102750.000 47350.000 430,'0.000'-93.000'30,"0.000"17.000"-4,0.000 15.000-4,0.000 16.000-5,-2.000 5.000-1,-3.000-2.000 1,-3.000-3.000 1,-2.000-3.000 0,-3.000-2.000 1,1.000 0.000-2,-1.000 0.000-1,1.000 0.000 0,-1.000 1.000-3,1.000 4.000 0,-1.000 3.000-3,1.000 3.000-1,-4.000 4.000 0,-6.000 7.000 1,-6.000 6.000 1,-6.000 7.000 1,-4.000 8.000-1,1.000 14.000-1,-1.000 11.000-1,1.000 14.000-2,-4.000 14.000-1,-6.000 20.000 1,-6.000 18.000-1,-6.000 20.000 1,1.000 2.000-1,9.000-12.000 1,10.000-13.000-1,10.000-12.000 0,5.000-10.000 0,4.000-6.000-1,3.000-6.000 0,3.000-6.000-2,6.000-6.000 0,9.000-2.000-2,10.000-3.000 0,10.000-3.000-2,7.000-6.000-1,6.000-5.000-4,7.000-7.000-1,6.000-5.000-4,6.000-4.000 1,6.000 0.000 1,7.000 0.000 2,6.000 0.000 2,-1.000-4.000-3,-5.000-5.000-5,-7.000-7.000-7,-5.000-5.000-7,-9.000-4.000 0,-9.000 0.000 3,-10.000 0.000 5,-8.000 0.000 3,-6.000 0.000 6,1.000 0.000 6,-1.000 0.000 7,1.000 0.000 6,-4.000 7.000 9,-6.000 17.000 10,-6.000 15.000 12,-6.000 16.000 10,-6.000 10.000 1,-2.000 7.000-10,-3.000 6.000-10,-3.000 7.000-9,-6.000 5.000-6,-5.000 7.000-1,-7.000 6.000-1,-5.000 7.000-1,-6.000 15.000-4,-3.000 25.000-5,-3.000 25.000-4,-2.000 25.000-5,-9.000 29.000-12,-12.000 35.000-21,-13.000 35.000-19,-12.000 34.000-20,2.000-13.000-8,20.000-59.000 8,18.000-60.000 6,20.000-58.000 7</inkml:trace>
</inkml:ink>
</file>

<file path=ppt/ink/ink1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9:04"/>
    </inkml:context>
    <inkml:brush xml:id="br0">
      <inkml:brushProperty name="width" value="0.0503941513597965" units="cm"/>
      <inkml:brushProperty name="height" value="0.0503941513597965" units="cm"/>
      <inkml:brushProperty name="color" value="#f2395b"/>
      <inkml:brushProperty name="ignorePressure" value="0"/>
    </inkml:brush>
  </inkml:definitions>
  <inkml:trace contextRef="#ctx0" brushRef="#br0">90850.000 53500.000 436,'25.000'-27.000'3,"0.000"-3.000"7,0.000-3.000 5,0.000-2.000 7,-11.000 6.000 10,-22.000 20.000 11,-22.000 18.000 14,-21.000 20.000 11,-18.000 16.000 1,-12.000 16.000-12,-13.000 15.000-12,-12.000 17.000-11,-10.000 10.000-9,-6.000 6.000-4,-6.000 7.000-4,-6.000 6.000-5,-4.000 9.000-2,1.000 13.000-3,-1.000 12.000-2,1.000 13.000-2,4.000 1.000-1,9.000-9.000 0,10.000-10.000 0,10.000-8.000 0,11.000-12.000-2,17.000-12.000-6,15.000-13.000-5,16.000-12.000-6,10.000-13.000-7,7.000-12.000-9,6.000-13.000-9,7.000-12.000-10</inkml:trace>
</inkml:ink>
</file>

<file path=ppt/ink/ink1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9:04"/>
    </inkml:context>
    <inkml:brush xml:id="br0">
      <inkml:brushProperty name="width" value="0.0556427277624607" units="cm"/>
      <inkml:brushProperty name="height" value="0.0556427277624607" units="cm"/>
      <inkml:brushProperty name="color" value="#f2395b"/>
      <inkml:brushProperty name="ignorePressure" value="0"/>
    </inkml:brush>
  </inkml:definitions>
  <inkml:trace contextRef="#ctx0" brushRef="#br0">88900.000 53550.000 395,'-27.000'-27.000'3,"-3.000"-3.000"6,-3.000-3.000 6,-2.000-2.000 7,3.000 5.000 8,14.000 16.000 9,11.000 15.000 11,14.000 17.000 11,8.000 10.000 0,7.000 6.000-8,6.000 7.000-9,7.000 6.000-8,4.000 3.000-6,3.000 0.000-4,3.000 0.000-3,4.000 0.000-4,1.000 4.000-3,0.000 10.000-2,0.000 10.000-1,0.000 9.000-2,0.000 6.000-2,0.000 3.000-2,0.000 3.000 0,0.000 4.000-3,-2.000 2.000-1,-3.000 4.000-5,-3.000 3.000-5,-2.000 3.000-3,-1.000 1.000-5,3.000 1.000-7,3.000-1.000-7,4.000 1.000-7,-1.000-4.000 0,-3.000-6.000 4,-3.000-6.000 6,-2.000-6.000 4,-3.000-10.000-5,1.000-12.000-17,-1.000-13.000-17,1.000-12.000-16</inkml:trace>
</inkml:ink>
</file>

<file path=ppt/ink/ink1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9:05"/>
    </inkml:context>
    <inkml:brush xml:id="br0">
      <inkml:brushProperty name="width" value="0.0468728169798851" units="cm"/>
      <inkml:brushProperty name="height" value="0.0468728169798851" units="cm"/>
      <inkml:brushProperty name="color" value="#f2395b"/>
      <inkml:brushProperty name="ignorePressure" value="0"/>
    </inkml:brush>
  </inkml:definitions>
  <inkml:trace contextRef="#ctx0" brushRef="#br0">94250.000 53300.000 469,'-7.000'-60.000'91,"-11.000"32.000"-13,-14.000 31.000-13,-11.000 32.000-13,-7.000 18.000-8,0.000 6.000-7,0.000 7.000-6,0.000 6.000-5,-2.000 7.000-5,-3.000 10.000-1,-3.000 10.000-3,-2.000 9.000-1,-6.000 12.000-3,-6.000 16.000-4,-6.000 15.000-3,-6.000 17.000-2,-2.000 2.000-3,3.000-9.000-2,3.000-10.000 0,4.000-8.000-1,1.000 2.000-5,0.000 16.000-7,0.000 15.000-8,0.000 17.000-6,6.000-8.000-7,13.000-27.000-3,12.000-28.000-3,13.000-28.000-4,15.000-26.000-3,19.000-21.000-3,19.000-22.000-2,19.000-22.000-4,4.000-16.000 5,-9.000-9.000 9,-10.000-10.000 11,-8.000-8.000 10</inkml:trace>
</inkml:ink>
</file>

<file path=ppt/ink/ink1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9:05"/>
    </inkml:context>
    <inkml:brush xml:id="br0">
      <inkml:brushProperty name="width" value="0.0588416680693626" units="cm"/>
      <inkml:brushProperty name="height" value="0.0588416680693626" units="cm"/>
      <inkml:brushProperty name="color" value="#f2395b"/>
      <inkml:brushProperty name="ignorePressure" value="0"/>
    </inkml:brush>
  </inkml:definitions>
  <inkml:trace contextRef="#ctx0" brushRef="#br0">94150.000 53750.000 373,'1.000'-50.000'2,"4.000"0.000"3,3.000 0.000 3,3.000 0.000 4,-1.000 1.000 4,-2.000 4.000 5,-3.000 3.000 6,-3.000 3.000 5,-2.000 12.000 5,0.000 22.000 7,0.000 22.000 5,0.000 23.000 6,1.000 14.000-2,4.000 10.000-7,3.000 10.000-10,3.000 9.000-8,-1.000 7.000-5,-2.000 7.000-3,-3.000 6.000-2,-3.000 7.000-4,-2.000 5.000-1,0.000 7.000-1,0.000 6.000-1,0.000 7.000-2,0.000-1.000 0,0.000-6.000-2,0.000-6.000-2,0.000-6.000 0,0.000-1.000-2,0.000 7.000-1,0.000 6.000-1,0.000 7.000 0,0.000-6.000-1,0.000-15.000 1,0.000-15.000-1,0.000-16.000 1,7.000-13.000-1,17.000-9.000-2,15.000-10.000-3,16.000-8.000-3,10.000-26.000 1,7.000-41.000 1,6.000-40.000 2,7.000-40.000 2,5.000-34.000 1,7.000-24.000-1,6.000-26.000-2,7.000-24.000 0,4.000-15.000-1,3.000-3.000-3,3.000-3.000-1,4.000-2.000-1,-4.000 8.000-2,-9.000 22.000-1,-10.000 22.000-1,-8.000 23.000-1,-11.000 16.000 0,-8.000 13.000-2,-10.000 12.000-2,-9.000 13.000-2,-24.000 29.000-6,-37.000 47.000-13,-38.000 47.000-12,-37.000 48.000-13,-12.000 16.000-1,17.000-12.000 8,15.000-13.000 8,16.000-12.000 8</inkml:trace>
</inkml:ink>
</file>

<file path=ppt/ink/ink1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9:05"/>
    </inkml:context>
    <inkml:brush xml:id="br0">
      <inkml:brushProperty name="width" value="0.0491439253091812" units="cm"/>
      <inkml:brushProperty name="height" value="0.0491439253091812" units="cm"/>
      <inkml:brushProperty name="color" value="#f2395b"/>
      <inkml:brushProperty name="ignorePressure" value="0"/>
    </inkml:brush>
  </inkml:definitions>
  <inkml:trace contextRef="#ctx0" brushRef="#br0">97150.000 54750.000 447,'-72.000'-63.000'97,"6.000"26.000"-12,7.000 24.000-12,6.000 26.000-10,4.000 18.000-11,4.000 13.000-8,3.000 12.000-9,3.000 13.000-8,-1.000 10.000-6,-2.000 10.000-4,-3.000 10.000-2,-3.000 9.000-4,-6.000 2.000-4,-5.000-2.000-2,-7.000-3.000-4,-5.000-3.000-4,-3.000-4.000-2,4.000-3.000-1,3.000-3.000 0,3.000-2.000 0,1.000-1.000-6,1.000 3.000-7,-1.000 3.000-8,1.000 4.000-8,4.000-7.000-6,9.000-16.000-4,10.000-15.000-4,10.000-15.000-3</inkml:trace>
</inkml:ink>
</file>

<file path=ppt/ink/ink1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9:06"/>
    </inkml:context>
    <inkml:brush xml:id="br0">
      <inkml:brushProperty name="width" value="0.0548275150358677" units="cm"/>
      <inkml:brushProperty name="height" value="0.0548275150358677" units="cm"/>
      <inkml:brushProperty name="color" value="#f2395b"/>
      <inkml:brushProperty name="ignorePressure" value="0"/>
    </inkml:brush>
  </inkml:definitions>
  <inkml:trace contextRef="#ctx0" brushRef="#br0">96600.000 55150.000 401,'21.000'-113.000'14,"-5.000"26.000"1,-7.000 24.000 1,-5.000 26.000 0,-1.000 18.000 5,6.000 13.000 5,7.000 12.000 6,6.000 13.000 7,1.000 10.000 2,-3.000 10.000-3,-3.000 10.000-1,-2.000 9.000-1,-1.000 7.000-3,3.000 7.000-1,3.000 6.000-2,4.000 7.000-2,-1.000 2.000-2,-3.000 1.000-3,-3.000-1.000-2,-2.000 1.000-3,-3.000 1.000-2,1.000 3.000-3,-1.000 3.000-3,1.000 4.000-2,-1.000-1.000-2,1.000-3.000-3,-1.000-3.000-3,1.000-2.000-2,-4.000-3.000-6,-6.000 1.000-11,-6.000-1.000-9,-6.000 1.000-10,-6.000-4.000-4,-2.000-6.000-1,-3.000-6.000 1,-3.000-6.000-1,-2.000-7.000-1,0.000-6.000-4,0.000-6.000-3,0.000-6.000-4</inkml:trace>
</inkml:ink>
</file>

<file path=ppt/ink/ink1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9:06"/>
    </inkml:context>
    <inkml:brush xml:id="br0">
      <inkml:brushProperty name="width" value="0.0421983078122139" units="cm"/>
      <inkml:brushProperty name="height" value="0.0421983078122139" units="cm"/>
      <inkml:brushProperty name="color" value="#f2395b"/>
      <inkml:brushProperty name="ignorePressure" value="0"/>
    </inkml:brush>
  </inkml:definitions>
  <inkml:trace contextRef="#ctx0" brushRef="#br0">96000.000 56300.000 521,'-52.000'-25.000'59,"47.000"0.000"7,47.000 0.000 9,48.000 0.000 7,25.000 3.000-6,7.000 6.000-19,6.000 7.000-18,7.000 6.000-19,-4.000 4.000-15,-12.000 4.000-14,-13.000 3.000-14,-12.000 3.000-12,-13.000 3.000-13,-12.000 3.000-12,-13.000 3.000-13,-12.000 4.000-12</inkml:trace>
</inkml:ink>
</file>

<file path=ppt/ink/ink1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9:06"/>
    </inkml:context>
    <inkml:brush xml:id="br0">
      <inkml:brushProperty name="width" value="0.022770132869482" units="cm"/>
      <inkml:brushProperty name="height" value="0.022770132869482" units="cm"/>
      <inkml:brushProperty name="color" value="#f2395b"/>
      <inkml:brushProperty name="ignorePressure" value="0"/>
    </inkml:brush>
  </inkml:definitions>
  <inkml:trace contextRef="#ctx0" brushRef="#br0">99500.000 55500.000 966,'1.000'-47.000'2,"4.000"6.000"4,3.000 7.000 5,3.000 6.000 4</inkml:trace>
</inkml:ink>
</file>

<file path=ppt/ink/ink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47"/>
    </inkml:context>
    <inkml:brush xml:id="br0">
      <inkml:brushProperty name="width" value="0.0394327379763126" units="cm"/>
      <inkml:brushProperty name="height" value="0.0394327379763126" units="cm"/>
      <inkml:brushProperty name="color" value="#f2395b"/>
      <inkml:brushProperty name="ignorePressure" value="0"/>
    </inkml:brush>
  </inkml:definitions>
  <inkml:trace contextRef="#ctx0" brushRef="#br0">79050.000 3450.000 557,'-22.000'71.000'74,"6.000"-5.000"-13,7.000-7.000-11,6.000-5.000-12,3.000-4.000-8,0.000 0.000-2,0.000 0.000-2,0.000 0.000-4,3.000-2.000-2,6.000-3.000 0,7.000-3.000-2,6.000-2.000 0,7.000-3.000-3,10.000 1.000-4,10.000-1.000-3,9.000 1.000-5,2.000-4.000-8,-2.000-6.000-16,-3.000-6.000-14,-3.000-6.000-15,-6.000-6.000-3,-5.000-2.000 8,-7.000-3.000 9,-5.000-3.000 8</inkml:trace>
</inkml:ink>
</file>

<file path=ppt/ink/ink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3"/>
    </inkml:context>
    <inkml:brush xml:id="br0">
      <inkml:brushProperty name="width" value="0.0512446314096451" units="cm"/>
      <inkml:brushProperty name="height" value="0.0512446314096451" units="cm"/>
      <inkml:brushProperty name="color" value="#f2395b"/>
      <inkml:brushProperty name="ignorePressure" value="0"/>
    </inkml:brush>
  </inkml:definitions>
  <inkml:trace contextRef="#ctx0" brushRef="#br0">95250.000 20850.000 429,'6.000'-47.000'25,"13.000"6.000"0,12.000 7.000 2,13.000 6.000 0,13.000 1.000 0,17.000-3.000 0,15.000-3.000-1,16.000-2.000 1,7.000-1.000-3,1.000 3.000-4,-1.000 3.000-3,1.000 4.000-4,-10.000 4.000-3,-19.000 6.000-1,-18.000 7.000-2,-19.000 6.000-1,-13.000 9.000-1,-6.000 13.000 0,-6.000 12.000 1,-6.000 13.000 0,-13.000 7.000 0,-19.000 4.000 0,-18.000 3.000-1,-19.000 3.000 0,-8.000-2.000 0,3.000-6.000 2,3.000-6.000 1,4.000-6.000 1,8.000-4.000 0,17.000 1.000-1,15.000-1.000-3,16.000 1.000-2,12.000-3.000-2,9.000-2.000-2,10.000-3.000-2,10.000-3.000-2,5.000-1.000-3,4.000 4.000-1,3.000 3.000-3,3.000 3.000-2,-5.000 3.000 1,-12.000 3.000 3,-13.000 3.000 3,-12.000 4.000 4,-12.000 1.000 1,-8.000 0.000 1,-10.000 0.000 0,-9.000 0.000 1,-10.000-2.000 1,-9.000-3.000-1,-10.000-3.000 1,-8.000-2.000 0,-6.000-6.000 0,1.000-6.000 0,-1.000-6.000 0,1.000-6.000 1,-1.000-7.000-2,1.000-6.000-6,-1.000-6.000-4,1.000-6.000-5,4.000-13.000-3,9.000-19.000-1,10.000-18.000-2,10.000-19.000 0,5.000-12.000-1,4.000-2.000 0,3.000-3.000 0,3.000-3.000-1,4.000 2.000 2,7.000 10.000 3,6.000 10.000 3,7.000 9.000 3,0.000 9.000 3,-2.000 9.000 1,-3.000 10.000 3,-3.000 10.000 2,-2.000 11.000 12,0.000 17.000 20,0.000 15.000 22,0.000 16.000 20,0.000 13.000 4,0.000 14.000-13,0.000 11.000-14,0.000 14.000-13,-2.000 2.000-8,-3.000-6.000-4,-3.000-6.000-3,-2.000-6.000-4,-3.000 4.000-2,1.000 16.000-2,-1.000 15.000-1,1.000 17.000-1,-3.000 19.000-3,-2.000 26.000-3,-3.000 24.000-3,-3.000 26.000-3,-1.000 12.000-6,4.000 0.000-8,3.000 0.000-9,3.000 0.000-8,3.000-18.000-2,3.000-33.000 7,3.000-35.000 5,4.000-34.000 7,1.000-24.000-8,0.000-12.000-19,0.000-13.000-19,0.000-12.000-21</inkml:trace>
</inkml:ink>
</file>

<file path=ppt/ink/ink1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51"/>
    </inkml:context>
    <inkml:brush xml:id="br0">
      <inkml:brushProperty name="width" value="0.0521682873368263" units="cm"/>
      <inkml:brushProperty name="height" value="0.0521682873368263" units="cm"/>
      <inkml:brushProperty name="color" value="#00bff3"/>
      <inkml:brushProperty name="ignorePressure" value="0"/>
    </inkml:brush>
  </inkml:definitions>
  <inkml:trace contextRef="#ctx0" brushRef="#br0">6050.000 1950.000 421,'3.000'-115.000'3,"6.000"23.000"4,7.000 22.000 6,6.000 22.000 4,21.000 2.000 6,39.000-15.000 5,36.000-15.000 5,39.000-16.000 6,10.000-2.000-1,-16.000 13.000-6,-15.000 12.000-6,-15.000 13.000-6,-9.000 10.000-6,1.000 10.000-2,-1.000 10.000-4,1.000 9.000-2,-6.000 12.000-3,-8.000 16.000 0,-10.000 15.000-2,-9.000 17.000 0,-12.000 13.000 0,-11.000 13.000 1,-14.000 12.000 1,-11.000 13.000 1,-12.000 4.000 1,-9.000-3.000-1,-10.000-3.000-1,-8.000-2.000-2,-14.000 5.000 2,-15.000 16.000 1,-15.000 15.000 3,-16.000 17.000 2,-12.000 7.000-2,-5.000 0.000-5,-7.000 0.000-4,-5.000 0.000-6,-4.000 0.000-4,0.000 0.000-4,0.000 0.000-4,0.000 0.000-3,1.000-11.000-2,4.000-22.000 1,3.000-22.000 2,3.000-21.000 1,6.000-21.000 0,9.000-19.000-3,10.000-18.000-1,10.000-19.000-3,8.000-22.000 0,10.000-25.000 4,10.000-25.000 3,9.000-25.000 4,6.000-15.000 1,3.000-2.000 2,3.000-3.000 0,4.000-3.000 2,2.000 4.000 3,4.000 13.000 7,3.000 12.000 6,3.000 13.000 6,-1.000 12.000 6,-2.000 13.000 4,-3.000 12.000 5,-3.000 13.000 5,-1.000 15.000 7,4.000 19.000 10,3.000 19.000 10,3.000 19.000 11,1.000 26.000 0,1.000 34.000-11,-1.000 35.000-9,1.000 35.000-11,-4.000 27.000-7,-6.000 22.000-5,-6.000 22.000-5,-6.000 23.000-4,-9.000 24.000-8,-8.000 28.000-7,-10.000 28.000-7,-9.000 29.000-9,-1.000 15.000-8,10.000 3.000-8,10.000 3.000-10,9.000 4.000-8,7.000-17.000-1,7.000-33.000 7,6.000-35.000 6,7.000-34.000 6,2.000-43.000 4,1.000-49.000-2,-1.000-51.000 0,1.000-49.000-2,-1.000-28.000-1,1.000-2.000 0,-1.000-3.000-2,1.000-3.000-1</inkml:trace>
</inkml:ink>
</file>

<file path=ppt/ink/ink1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51"/>
    </inkml:context>
    <inkml:brush xml:id="br0">
      <inkml:brushProperty name="width" value="0.0529478117823601" units="cm"/>
      <inkml:brushProperty name="height" value="0.0529478117823601" units="cm"/>
      <inkml:brushProperty name="color" value="#00bff3"/>
      <inkml:brushProperty name="ignorePressure" value="0"/>
    </inkml:brush>
  </inkml:definitions>
  <inkml:trace contextRef="#ctx0" brushRef="#br0">8050.000 3900.000 415,'-22.000'-135.000'29,"6.000"32.000"10,7.000 31.000 9,6.000 32.000 11,3.000 22.000-1,0.000 17.000-8,0.000 15.000-10,0.000 16.000-8,3.000 15.000-6,6.000 16.000 0,7.000 15.000-2,6.000 17.000 0,1.000 5.000-2,-3.000-3.000-1,-3.000-3.000-2,-2.000-2.000-2,0.000 3.000-3,7.000 14.000-2,6.000 11.000-2,7.000 14.000-3,0.000 0.000-3,-2.000-8.000-1,-3.000-10.000-3,-3.000-9.000-1,-2.000-12.000-2,0.000-11.000-1,0.000-14.000-1,0.000-11.000 0,-10.000-6.000-3,-18.000 4.000-4,-19.000 3.000-3,-18.000 3.000-5,-17.000-5.000-1,-11.000-12.000 1,-14.000-13.000 0,-11.000-12.000 1,-9.000-10.000-1,-3.000-6.000-1,-3.000-6.000-1,-2.000-6.000-2,3.000-12.000-2,14.000-15.000-4,11.000-15.000-4,14.000-16.000-4,11.000-10.000-2,14.000-3.000 1,11.000-3.000 1,14.000-2.000 1,7.000 3.000 2,3.000 14.000 5,3.000 11.000 6,4.000 14.000 3</inkml:trace>
</inkml:ink>
</file>

<file path=ppt/ink/ink1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51"/>
    </inkml:context>
    <inkml:brush xml:id="br0">
      <inkml:brushProperty name="width" value="0.0359238684177399" units="cm"/>
      <inkml:brushProperty name="height" value="0.0359238684177399" units="cm"/>
      <inkml:brushProperty name="color" value="#00bff3"/>
      <inkml:brushProperty name="ignorePressure" value="0"/>
    </inkml:brush>
  </inkml:definitions>
  <inkml:trace contextRef="#ctx0" brushRef="#br0">7600.000 4350.000 612,'70.000'-69.000'9,"-9.000"13.000"5,-10.000 12.000 4,-8.000 13.000 5,2.000 4.000 4,16.000-3.000 7,15.000-3.000 6,17.000-2.000 7,8.000 0.000-1,4.000 7.000-6,3.000 6.000-6,3.000 7.000-7,-1.000 5.000-7,-2.000 7.000-11,-3.000 6.000-11,-3.000 7.000-10,-7.000 4.000-8,-9.000 3.000-9,-10.000 3.000-7,-8.000 4.000-9,-11.000 1.000-4,-8.000 0.000-4,-10.000 0.000-2,-9.000 0.000-3</inkml:trace>
</inkml:ink>
</file>

<file path=ppt/ink/ink1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51"/>
    </inkml:context>
    <inkml:brush xml:id="br0">
      <inkml:brushProperty name="width" value="0.0539061315357685" units="cm"/>
      <inkml:brushProperty name="height" value="0.0539061315357685" units="cm"/>
      <inkml:brushProperty name="color" value="#00bff3"/>
      <inkml:brushProperty name="ignorePressure" value="0"/>
    </inkml:brush>
  </inkml:definitions>
  <inkml:trace contextRef="#ctx0" brushRef="#br0">9750.000 2800.000 408,'-66.000'-15.000'13,"19.000"23.000"26,19.000 22.000 27,19.000 22.000 26,10.000 29.000 5,4.000 38.000-16,3.000 37.000-17,3.000 38.000-15,1.000 31.000-12,1.000 25.000-10,-1.000 25.000-9,1.000 25.000-9,-3.000 32.000-10,-2.000 42.000-8,-3.000 40.000-10,-3.000 41.000-8,-1.000-26.000-8,4.000-90.000-3,3.000-90.000-5,3.000-91.000-5,1.000-48.000-5,1.000-2.000-6,-1.000-3.000-6,1.000-3.000-6</inkml:trace>
</inkml:ink>
</file>

<file path=ppt/ink/ink1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0:30"/>
    </inkml:context>
    <inkml:brush xml:id="br0">
      <inkml:brushProperty name="width" value="0.0551913380622864" units="cm"/>
      <inkml:brushProperty name="height" value="0.0551913380622864" units="cm"/>
      <inkml:brushProperty name="color" value="#f2385b"/>
      <inkml:brushProperty name="ignorePressure" value="0"/>
    </inkml:brush>
  </inkml:definitions>
  <inkml:trace contextRef="#ctx0" brushRef="#br0">1650.000 6250.000 398,'-57.000'23.000'0,"-11.000"-3.000"0,-14.000-3.000 0,-11.000-2.000 0,2.000-5.000 3,19.000-2.000 6,19.000-3.000 5,19.000-3.000 6,16.000-9.000 6,17.000-11.000 7,15.000-14.000 6,16.000-11.000 6,30.000-26.000 1,48.000-37.000-5,47.000-38.000-4,47.000-37.000-5,38.000-24.000-5,32.000-9.000-5,31.000-10.000-6,32.000-8.000-5,5.000-6.000-4,-18.000 1.000-2,-19.000-1.000-3,-18.000 1.000-3,-25.000 8.000-1,-27.000 20.000-1,-28.000 18.000 0,-28.000 20.000-2,-24.000 22.000-1,-19.000 29.000-1,-18.000 28.000-1,-19.000 28.000-2,-18.000 23.000 2,-15.000 19.000 5,-15.000 19.000 4,-16.000 19.000 4,-18.000 21.000 4,-18.000 26.000 4,-19.000 24.000 3,-18.000 26.000 4,-17.000 27.000 0,-11.000 32.000 0,-14.000 31.000-2,-11.000 32.000-1,-11.000 18.000-2,-5.000 6.000-3,-7.000 7.000-3,-5.000 6.000-3,-6.000 12.000-3,-3.000 19.000 1,-3.000 19.000-2,-2.000 19.000 0,2.000-4.000 0,9.000-24.000-1,10.000-26.000 0,10.000-24.000-1,8.000-24.000 1,10.000-22.000 0,10.000-22.000 2,9.000-21.000 0,9.000-23.000 1,9.000-21.000 0,10.000-22.000 1,10.000-22.000 0,8.000-47.000-5,10.000-72.000-8,10.000-72.000-11,9.000-71.000-9,-1.000-70.000-3,-8.000-65.000 2,-10.000-65.000 3,-9.000-66.000 2,-10.000-33.000 2,-9.000 0.000-2,-10.000 0.000-1,-8.000 0.000-1,-11.000 12.000 2,-8.000 26.000 3,-10.000 24.000 4,-9.000 26.000 3,-1.000 37.000 4,10.000 50.000 3,10.000 50.000 2,9.000 50.000 4,9.000 35.000 3,9.000 23.000 3,10.000 22.000 4,10.000 22.000 3,22.000 32.000 6,39.000 44.000 7,36.000 44.000 8,39.000 44.000 7,24.000 37.000 1,13.000 31.000-6,12.000 32.000-6,13.000 31.000-7,7.000 24.000-4,4.000 20.000-3,3.000 18.000-2,3.000 20.000-3,-2.000 2.000-2,-6.000-12.000-3,-6.000-13.000-2,-6.000-12.000-3,-7.000-13.000-2,-6.000-12.000-1,-6.000-13.000-1,-6.000-12.000-2,-12.000-13.000-1,-15.000-12.000-1,-15.000-13.000-2,-16.000-12.000 0,-13.000-15.000-1,-9.000-15.000 1,-10.000-15.000 1,-8.000-16.000 1,-25.000-15.000 5,-36.000-11.000 9,-39.000-14.000 9,-36.000-11.000 9,-37.000-18.000 1,-34.000-22.000-7,-35.000-22.000-7,-33.000-21.000-8,-22.000-18.000-4,-5.000-12.000-1,-7.000-13.000-2,-5.000-12.000 0,3.000 1.000-1,17.000 16.000 0,15.000 15.000 1,16.000 17.000 0,13.000 11.000 0,14.000 10.000-1,11.000 10.000-1,14.000 9.000 0,8.000 6.000-2,7.000 3.000 0,6.000 3.000-1,7.000 4.000-1,7.000-1.000-2,9.000-3.000-2,10.000-3.000-1,10.000-2.000-3,13.000-6.000 0,19.000-6.000 2,19.000-6.000 1,19.000-6.000 2,18.000-4.000-9,19.000 1.000-20,19.000-1.000-20,19.000 1.000-20</inkml:trace>
</inkml:ink>
</file>

<file path=ppt/ink/ink1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1:59"/>
    </inkml:context>
    <inkml:brush xml:id="br0">
      <inkml:brushProperty name="width" value="0.0296363364905119" units="cm"/>
      <inkml:brushProperty name="height" value="0.0296363364905119" units="cm"/>
      <inkml:brushProperty name="color" value="#f2385b"/>
      <inkml:brushProperty name="ignorePressure" value="0"/>
    </inkml:brush>
  </inkml:definitions>
  <inkml:trace contextRef="#ctx0" brushRef="#br0">76800.000 22100.000 742,'-91.000'23.000'2,"19.000"-3.000"3,19.000-3.000 4,19.000-2.000 4,13.000-11.000 5,10.000-15.000 5,10.000-15.000 5,9.000-16.000 6,7.000-13.000-1,7.000-9.000-7,6.000-10.000-8,7.000-8.000-7,2.000-4.000-4,1.000 3.000-2,-1.000 3.000-3,1.000 4.000-1,-1.000 1.000-1,1.000 0.000-2,-1.000 0.000 0,1.000 0.000 0,-1.000 3.000-2,1.000 6.000 0,-1.000 7.000 0,1.000 6.000 0,1.000 4.000-1,3.000 4.000 2,3.000 3.000-1,4.000 3.000 2,-1.000 1.000-1,-3.000 1.000-1,-3.000-1.000 0,-2.000 1.000-1,-3.000-1.000-1,1.000 1.000-1,-1.000-1.000 1,1.000 1.000-2,-4.000 1.000 1,-6.000 3.000 2,-6.000 3.000 0,-6.000 4.000 2,-4.000 1.000 0,1.000 0.000 0,-1.000 0.000-1,1.000 0.000 0,1.000 0.000 3,3.000 0.000 7,3.000 0.000 5,4.000 0.000 6,1.000-2.000 2,0.000-3.000-4,0.000-3.000-4,0.000-2.000-4,0.000 0.000-2,0.000 7.000-2,0.000 6.000-1,0.000 7.000-1,1.000 2.000-2,4.000 1.000 0,3.000-1.000 0,3.000 1.000-1,-1.000-1.000 0,-2.000 1.000 1,-3.000-1.000 0,-3.000 1.000 0,-2.000 1.000 1,0.000 3.000 1,0.000 3.000 0,0.000 4.000 1,0.000 2.000 1,0.000 4.000-2,0.000 3.000 0,0.000 3.000-1,1.000 3.000-1,4.000 3.000-3,3.000 3.000-1,3.000 4.000-3,-1.000-3.000-1,-2.000-5.000 0,-3.000-7.000 0,-3.000-5.000 0,-2.000-3.000 0,0.000 4.000 1,0.000 3.000-1,0.000 3.000 0,0.000 3.000-1,0.000 3.000-6,0.000 3.000-4,0.000 4.000-4,-2.000-1.000-2,-3.000-3.000 2,-3.000-3.000 3,-2.000-2.000 1,-1.000-1.000 3,3.000 3.000 5,3.000 3.000 4,4.000 4.000 5,-3.000 1.000 4,-5.000 0.000 3,-7.000 0.000 4,-5.000 0.000 3,-3.000-2.000 1,4.000-3.000 2,3.000-3.000-1,3.000-2.000 1,-1.000 2.000 2,-2.000 9.000 2,-3.000 10.000 3,-3.000 10.000 3,-2.000 2.000-2,0.000-3.000-5,0.000-3.000-4,0.000-2.000-6,1.000-5.000-3,4.000-2.000-1,3.000-3.000-1,3.000-3.000-2,1.000-1.000-3,1.000 4.000-5,-1.000 3.000-6,1.000 3.000-5,-1.000-1.000-2,1.000-2.000 1,-1.000-3.000 2,1.000-3.000 1,-1.000-2.000 3,1.000 0.000 3,-1.000 0.000 3,1.000 0.000 4,-1.000 0.000 2,1.000 0.000 1,-1.000 0.000 1,1.000 0.000 0,-1.000 0.000 3,1.000 0.000 1,-1.000 0.000 2,1.000 0.000 2,1.000-2.000 2,3.000-3.000 0,3.000-3.000 0,4.000-2.000 1,-1.000-1.000 1,-3.000 3.000-2,-3.000 3.000-1,-2.000 4.000 0,-1.000 2.000-2,3.000 4.000-1,3.000 3.000-2,4.000 3.000-2,-3.000-1.000 0,-5.000-2.000-2,-7.000-3.000-1,-5.000-3.000-1,-3.000 1.000-2,4.000 6.000 0,3.000 7.000-2,3.000 6.000-1,1.000-1.000-1,1.000-5.000 0,-1.000-7.000 0,1.000-5.000 0,-1.000-3.000-1,1.000 4.000 1,-1.000 3.000-1,1.000 3.000 1,-1.000-1.000 0,1.000-2.000 2,-1.000-3.000 2,1.000-3.000 1,-1.000-2.000 0,1.000 0.000 0,-1.000 0.000-1,1.000 0.000-1,-1.000 0.000 2,1.000 0.000 7,-1.000 0.000 6,1.000 0.000 5,-3.000 1.000 4,-2.000 4.000 2,-3.000 3.000 1,-3.000 3.000 1,-1.000-1.000 0,4.000-2.000-1,3.000-3.000-3,3.000-3.000-1,1.000 1.000-2,1.000 6.000-3,-1.000 7.000-4,1.000 6.000-3,-1.000-1.000-5,1.000-5.000-8,-1.000-7.000-6,1.000-5.000-8,1.000-4.000-4,3.000 0.000-1,3.000 0.000-2,4.000 0.000-1,1.000 1.000 1,0.000 4.000 4,0.000 3.000 2,0.000 3.000 4,-2.000 1.000 3,-3.000 1.000 3,-3.000-1.000 2,-2.000 1.000 2,-3.000-1.000 3,1.000 1.000-1,-1.000-1.000 1,1.000 1.000 0,-1.000-3.000 3,1.000-2.000 2,-1.000-3.000 3,1.000-3.000 3,-1.000-2.000 3,1.000 0.000 0,-1.000 0.000 1,1.000 0.000 0,1.000-2.000 1,3.000-3.000 2,3.000-3.000 2,4.000-2.000 0,-1.000-1.000 1,-3.000 3.000 0,-3.000 3.000-2,-2.000 4.000-1,-3.000 2.000-1,1.000 4.000-2,-1.000 3.000-2,1.000 3.000-1,-1.000 3.000-2,1.000 3.000-2,-1.000 3.000-2,1.000 4.000-1,-1.000 4.000-3,1.000 6.000-1,-1.000 7.000-1,1.000 6.000-2,1.000 3.000-2,3.000 0.000 0,3.000 0.000-2,4.000 0.000-1,2.000-4.000 0,4.000-5.000 1,3.000-7.000 2,3.000-5.000 1,1.000-8.000 1,1.000-5.000-1,-1.000-7.000-1,1.000-5.000-1,-3.000-4.000 3,-2.000 0.000 4,-3.000 0.000 4,-3.000 0.000 4,-2.000 0.000 2,0.000 0.000 1,0.000 0.000-1,0.000 0.000 0,-2.000 0.000 2,-3.000 0.000 2,-3.000 0.000 4,-2.000 0.000 2,-3.000 1.000 1,1.000 4.000 0,-1.000 3.000 1,1.000 3.000-1,-1.000 1.000 0,1.000 1.000-2,-1.000-1.000 0,1.000 1.000-3,-1.000-3.000 0,1.000-2.000-2,-1.000-3.000-2,1.000-3.000-2,-1.000-1.000-1,1.000 4.000-1,-1.000 3.000-2,1.000 3.000-2,-1.000-1.000-1,1.000-2.000 0,-1.000-3.000 1,1.000-3.000-2,1.000-1.000-1,3.000 4.000-3,3.000 3.000-4,4.000 3.000-4,-1.000-1.000 0,-3.000-2.000 2,-3.000-3.000 2,-2.000-3.000 3,-1.000-2.000 2,3.000 0.000 1,3.000 0.000 1,4.000 0.000 1,-1.000 0.000 2,-3.000 0.000 0,-3.000 0.000 1,-2.000 0.000 1,-1.000 1.000 0,3.000 4.000 0,3.000 3.000-2,4.000 3.000 0,-1.000 1.000-1,-3.000 1.000-1,-3.000-1.000-2,-2.000 1.000 0,-1.000-1.000-2,3.000 1.000 0,3.000-1.000-1,4.000 1.000 0,1.000-3.000 1,0.000-2.000 0,0.000-3.000 1,0.000-3.000 1,0.000-1.000 1,0.000 4.000-1,0.000 3.000 0,0.000 3.000 0,1.000-1.000 0,4.000-2.000-1,3.000-3.000-1,3.000-3.000 0,-1.000 1.000-2,-2.000 6.000-2,-3.000 7.000-3,-3.000 6.000-3,-2.000 3.000 0,0.000 0.000 1,0.000 0.000 1,0.000 0.000 2,0.000-2.000 1,0.000-3.000 2,0.000-3.000 0,0.000-2.000 2,-2.000-6.000 1,-3.000-6.000 0,-3.000-6.000 0,-2.000-6.000 0,-3.000-4.000 1,1.000 1.000 1,-1.000-1.000 0,1.000 1.000 1,-1.000-1.000 1,1.000 1.000-2,-1.000-1.000-1,1.000 1.000-1,-1.000 1.000 0,1.000 3.000-2,-1.000 3.000-2,1.000 4.000 0,-1.000-1.000-1,1.000-3.000 1,-1.000-3.000 1,1.000-2.000 0,-1.000-1.000 1,1.000 3.000 1,-1.000 3.000 2,1.000 4.000 2,-1.000-1.000 0,1.000-3.000 4,-1.000-3.000 1,1.000-2.000 2,-1.000-3.000 2,1.000 1.000 2,-1.000-1.000 2,1.000 1.000 3,-1.000-1.000 0,1.000 1.000 1,-1.000-1.000 1,1.000 1.000 0,1.000-1.000-1,3.000 1.000-2,3.000-1.000-3,4.000 1.000-3,2.000 1.000-1,4.000 3.000-1,3.000 3.000-1,3.000 4.000 0,-1.000 1.000-5,-2.000 0.000-5,-3.000 0.000-7,-3.000 0.000-6,-1.000-4.000-3,4.000-5.000-1,3.000-7.000-1,3.000-5.000 0,-1.000-4.000 1,-2.000 0.000 5,-3.000 0.000 4,-3.000 0.000 5,-2.000 1.000 3,0.000 4.000 1,0.000 3.000 1,0.000 3.000 3,-2.000 1.000 1,-3.000 1.000 2,-3.000-1.000 4,-2.000 1.000 2,-3.000-1.000 4,1.000 1.000 4,-1.000-1.000 5,1.000 1.000 5,-3.000 1.000 0,-2.000 3.000-2,-3.000 3.000-2,-3.000 4.000-3,2.000 2.000-3,10.000 4.000-5,10.000 3.000-4,9.000 3.000-4,2.000-1.000-6,-2.000-2.000-7,-3.000-3.000-7,-3.000-3.000-8,-4.000-4.000-2,-3.000-3.000 0,-3.000-3.000 3,-2.000-2.000 1</inkml:trace>
</inkml:ink>
</file>

<file path=ppt/ink/ink1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1:59"/>
    </inkml:context>
    <inkml:brush xml:id="br0">
      <inkml:brushProperty name="width" value="0.0220063775777817" units="cm"/>
      <inkml:brushProperty name="height" value="0.0220063775777817" units="cm"/>
      <inkml:brushProperty name="color" value="#f2385b"/>
      <inkml:brushProperty name="ignorePressure" value="0"/>
    </inkml:brush>
  </inkml:definitions>
  <inkml:trace contextRef="#ctx0" brushRef="#br0">85150.000 29550.000 999,'25.000'46.000'0,"0.000"-5.000"-8,0.000-7.000-9,0.000-5.000-9,1.000-6.000-2,4.000-3.000 4,3.000-3.000 3,3.000-2.000 3,-1.000-3.000 3,-2.000 1.000 0,-3.000-1.000 0,-3.000 1.000 1</inkml:trace>
</inkml:ink>
</file>

<file path=ppt/ink/ink1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1:59"/>
    </inkml:context>
    <inkml:brush xml:id="br0">
      <inkml:brushProperty name="width" value="0.0272880811244249" units="cm"/>
      <inkml:brushProperty name="height" value="0.0272880811244249" units="cm"/>
      <inkml:brushProperty name="color" value="#f2385b"/>
      <inkml:brushProperty name="ignorePressure" value="0"/>
    </inkml:brush>
  </inkml:definitions>
  <inkml:trace contextRef="#ctx0" brushRef="#br0">86350.000 30400.000 806,'45.000'25.000'59,"-9.000"0.000"-11,-10.000 0.000-12,-8.000 0.000-12,-4.000 0.000-9,3.000 0.000-6,3.000 0.000-6,4.000 0.000-7,4.000 0.000-7,6.000 0.000-8,7.000 0.000-9,6.000 0.000-8,-1.000-4.000-3,-5.000-5.000 0,-7.000-7.000 2,-5.000-5.000 2,-4.000-4.000 3,0.000 0.000 4,0.000 0.000 6,0.000 0.000 5</inkml:trace>
</inkml:ink>
</file>

<file path=ppt/ink/ink1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1:59"/>
    </inkml:context>
    <inkml:brush xml:id="br0">
      <inkml:brushProperty name="width" value="0.0305027421563864" units="cm"/>
      <inkml:brushProperty name="height" value="0.0305027421563864" units="cm"/>
      <inkml:brushProperty name="color" value="#f2385b"/>
      <inkml:brushProperty name="ignorePressure" value="0"/>
    </inkml:brush>
  </inkml:definitions>
  <inkml:trace contextRef="#ctx0" brushRef="#br0">88050.000 31050.000 721,'-18.000'45.000'22,"17.000"-9.000"12,15.000-10.000 11,16.000-8.000 12,9.000-4.000-2,3.000 3.000-17,3.000 3.000-16,4.000 4.000-17,-1.000-1.000-18,-3.000-3.000-22,-3.000-3.000-22,-2.000-2.000-22</inkml:trace>
</inkml:ink>
</file>

<file path=ppt/ink/ink1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00"/>
    </inkml:context>
    <inkml:brush xml:id="br0">
      <inkml:brushProperty name="width" value="0.0499999970197678" units="cm"/>
      <inkml:brushProperty name="height" value="0.0499999970197678" units="cm"/>
      <inkml:brushProperty name="color" value="#f2385b"/>
      <inkml:brushProperty name="ignorePressure" value="0"/>
    </inkml:brush>
  </inkml:definitions>
  <inkml:trace contextRef="#ctx0" brushRef="#br0">89050.000 31550.000 333,'157.000'63.000'167,"51.000"46.000"-1,49.000 47.000 1,51.000 47.000 0</inkml:trace>
</inkml:ink>
</file>

<file path=ppt/ink/ink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3"/>
    </inkml:context>
    <inkml:brush xml:id="br0">
      <inkml:brushProperty name="width" value="0.0499090775847435" units="cm"/>
      <inkml:brushProperty name="height" value="0.0499090775847435" units="cm"/>
      <inkml:brushProperty name="color" value="#f2395b"/>
      <inkml:brushProperty name="ignorePressure" value="0"/>
    </inkml:brush>
  </inkml:definitions>
  <inkml:trace contextRef="#ctx0" brushRef="#br0">97000.000 20550.000 440,'0.000'-35.000'8,"0.000"32.000"17,0.000 31.000 16,0.000 32.000 16,-2.000 19.000 4,-3.000 10.000-7,-3.000 10.000-8,-2.000 9.000-7,-5.000 4.000-6,-2.000 1.000-3,-3.000-1.000-3,-3.000 1.000-4,1.000-3.000-2,6.000-2.000-3,7.000-3.000-2,6.000-3.000-2,3.000-9.000-2,0.000-11.000-1,0.000-14.000-2,0.000-11.000-1,6.000-14.000-3,13.000-11.000-3,12.000-14.000-5,13.000-11.000-4,7.000-17.000-4,4.000-18.000-4,3.000-19.000-5,3.000-18.000-4,6.000-21.000-3,9.000-22.000 0,10.000-22.000 0,10.000-21.000-1,-4.000-4.000 2,-16.000 16.000 2,-15.000 15.000 3,-15.000 17.000 3,-14.000 11.000 3,-8.000 10.000 0,-10.000 10.000 2,-9.000 9.000 0,-10.000 7.000 5,-9.000 7.000 6,-10.000 6.000 6,-8.000 7.000 6,-9.000 5.000 4,-6.000 7.000 0,-6.000 6.000 1,-6.000 7.000 1,-4.000 5.000-1,1.000 7.000-2,-1.000 6.000-1,1.000 7.000-2,-1.000 5.000 1,1.000 7.000 0,-1.000 6.000 1,1.000 7.000 1,4.000 2.000 1,9.000 1.000-2,10.000-1.000 0,10.000 1.000-1,11.000 1.000-1,17.000 3.000-2,15.000 3.000-2,16.000 4.000-1,16.000-6.000-4,20.000-11.000-7,18.000-14.000-7,20.000-11.000-7,8.000-9.000-3,1.000-3.000 3,-1.000-3.000 0,1.000-2.000 2,-9.000-3.000-7,-15.000 1.000-17,-15.000-1.000-17,-16.000 1.000-16</inkml:trace>
</inkml:ink>
</file>

<file path=ppt/ink/ink1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01"/>
    </inkml:context>
    <inkml:brush xml:id="br0">
      <inkml:brushProperty name="width" value="0.0632845535874367" units="cm"/>
      <inkml:brushProperty name="height" value="0.0632845535874367" units="cm"/>
      <inkml:brushProperty name="color" value="#6adcab"/>
      <inkml:brushProperty name="ignorePressure" value="0"/>
    </inkml:brush>
  </inkml:definitions>
  <inkml:trace contextRef="#ctx0" brushRef="#br0">74700.000 23150.000 347,'-49.000'-24.000'0,"4.000"4.000"0,3.000 3.000 0,3.000 3.000 0,9.000 3.000 9,16.000 3.000 18,15.000 3.000 17,17.000 4.000 18,10.000 1.000 3,6.000 0.000-11,7.000 0.000-11,6.000 0.000-12,4.000 0.000-7,4.000 0.000-2,3.000 0.000-2,3.000 0.000-3,6.000-4.000-2,9.000-5.000-1,10.000-7.000-3,10.000-5.000-1,7.000-1.000-1,6.000 6.000-1,7.000 7.000 0,6.000 6.000-1,-2.000 3.000 0,-9.000 0.000 0,-10.000 0.000-2,-8.000 0.000 0,-6.000 0.000-1,1.000 0.000-1,-1.000 0.000-1,1.000 0.000-2,1.000 0.000 0,3.000 0.000-1,3.000 0.000-2,4.000 0.000 0,-3.000-4.000-1,-5.000-5.000 0,-7.000-7.000-1,-5.000-5.000-1,-25.000 2.000-2,-40.000 13.000-6,-40.000 12.000-4,-41.000 13.000-6,-23.000 2.000-1,-2.000-5.000 1,-3.000-7.000 1,-3.000-5.000 2,-6.000-4.000 2,-5.000 0.000 1,-7.000 0.000 1,-5.000 0.000 1,-4.000-4.000 2,0.000-5.000 2,0.000-7.000 2,0.000-5.000 2,1.000-3.000 1,4.000 4.000 1,3.000 3.000 1,3.000 3.000 1,4.000 3.000 1,7.000 3.000 3,6.000 3.000 2,7.000 4.000 1,8.000 1.000 4,14.000 0.000 3,11.000 0.000 3,14.000 0.000 4,18.000-4.000 3,25.000-5.000 5,25.000-7.000 5,25.000-5.000 5,21.000-3.000 0,20.000 4.000-4,18.000 3.000-5,20.000 3.000-4,10.000 3.000-2,3.000 3.000 0,3.000 3.000-2,4.000 4.000 0,-4.000 2.000-1,-9.000 4.000-4,-10.000 3.000-2,-8.000 3.000-3,-8.000 3.000-2,-2.000 3.000-1,-3.000 3.000-1,-3.000 4.000 0,-6.000-1.000-1,-5.000-3.000 2,-7.000-3.000 0,-5.000-2.000 2,-26.000-3.000-8,-44.000 1.000-19,-43.000-1.000-18,-44.000 1.000-18,-33.000-3.000-5,-22.000-2.000 11,-22.000-3.000 9,-21.000-3.000 9,-6.000-4.000 7,14.000-3.000 4,11.000-3.000 2,14.000-2.000 4,10.000-1.000 2,9.000 3.000 2,10.000 3.000 3,10.000 4.000 1,7.000 2.000 2,6.000 4.000 4,7.000 3.000 2,6.000 3.000 3,20.000 1.000 7,34.000 1.000 10,35.000-1.000 11,35.000 1.000 10,29.000-6.000 3,25.000-8.000-6,25.000-10.000-5,25.000-9.000-5,14.000-5.000-5,3.000 0.000-2,3.000 0.000-2,4.000 0.000-4,-3.000 0.000-1,-5.000 0.000-2,-7.000 0.000-1,-5.000 0.000-1,-9.000 3.000-2,-9.000 6.000-1,-10.000 7.000-1,-8.000 6.000-1,-11.000 1.000-3,-8.000-3.000-1,-10.000-3.000-4,-9.000-2.000-1,-7.000-1.000-5,-3.000 3.000-3,-3.000 3.000-5,-2.000 4.000-4</inkml:trace>
</inkml:ink>
</file>

<file path=ppt/ink/ink1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18"/>
    </inkml:context>
    <inkml:brush xml:id="br0">
      <inkml:brushProperty name="width" value="0.0456368736922741" units="cm"/>
      <inkml:brushProperty name="height" value="0.0456368736922741" units="cm"/>
      <inkml:brushProperty name="color" value="#f2395b"/>
      <inkml:brushProperty name="ignorePressure" value="0"/>
    </inkml:brush>
  </inkml:definitions>
  <inkml:trace contextRef="#ctx0" brushRef="#br0">90050.000 18000.000 482,'10.000'-65.000'63,"23.000"23.000"-2,22.000 22.000-4,22.000 22.000-3,8.000 8.000-7,-2.000-2.000-8,-3.000-3.000-10,-3.000-3.000-9,-1.000-4.000-4,4.000-3.000-3,3.000-3.000-1,3.000-2.000-1,-4.000-3.000-1,-8.000 1.000-1,-10.000-1.000-1,-9.000 1.000 0,-7.000 2.000-2,-3.000 7.000-3,-3.000 6.000-2,-2.000 7.000-3,-8.000 7.000-3,-8.000 9.000-3,-10.000 10.000-3,-9.000 10.000-3,-12.000 8.000 0,-11.000 10.000 3,-14.000 10.000 4,-11.000 9.000 3,-9.000 7.000 4,-3.000 7.000 4,-3.000 6.000 3,-2.000 7.000 3,-3.000 5.000 2,1.000 7.000-1,-1.000 6.000 0,1.000 7.000-2,-1.000 2.000 0,1.000 1.000-2,-1.000-1.000 0,1.000 1.000-3,4.000-4.000 1,9.000-6.000-1,10.000-6.000 0,10.000-6.000 0,7.000-10.000-1,6.000-12.000 0,7.000-13.000-1,6.000-12.000 0,6.000-10.000-1,6.000-6.000 1,7.000-6.000 0,6.000-6.000 1,6.000-6.000-2,6.000-2.000-7,7.000-3.000-4,6.000-3.000-6,7.000-7.000-3,10.000-9.000-1,10.000-10.000 1,9.000-8.000-1,2.000-8.000-2,-2.000-2.000-4,-3.000-3.000-4,-3.000-3.000-3,-6.000-4.000-3,-5.000-3.000-1,-7.000-3.000-1,-5.000-2.000-1,-8.000 0.000-1,-5.000 7.000 2,-7.000 6.000 0,-5.000 7.000 1</inkml:trace>
</inkml:ink>
</file>

<file path=ppt/ink/ink1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18"/>
    </inkml:context>
    <inkml:brush xml:id="br0">
      <inkml:brushProperty name="width" value="0.0440836101770401" units="cm"/>
      <inkml:brushProperty name="height" value="0.0440836101770401" units="cm"/>
      <inkml:brushProperty name="color" value="#f2395b"/>
      <inkml:brushProperty name="ignorePressure" value="0"/>
    </inkml:brush>
  </inkml:definitions>
  <inkml:trace contextRef="#ctx0" brushRef="#br0">90750.000 19650.000 499,'-49.000'-5.000'3,"4.000"-9.000"7,3.000-10.000 6,3.000-8.000 7,4.000-4.000 4,7.000 3.000 3,6.000 3.000 1,7.000 4.000 3,10.000 2.000 1,16.000 4.000-1,15.000 3.000 0,17.000 3.000-1,14.000-1.000-1,17.000-2.000-2,15.000-3.000-4,16.000-3.000-2,7.000-2.000-3,1.000 0.000-2,-1.000 0.000-3,1.000 0.000-2,-4.000 0.000-6,-6.000 0.000-7,-6.000 0.000-9,-6.000 0.000-7,-9.000 3.000-9,-8.000 6.000-11,-10.000 7.000-12,-9.000 6.000-10</inkml:trace>
</inkml:ink>
</file>

<file path=ppt/ink/ink1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18"/>
    </inkml:context>
    <inkml:brush xml:id="br0">
      <inkml:brushProperty name="width" value="0.0496266968548298" units="cm"/>
      <inkml:brushProperty name="height" value="0.0496266968548298" units="cm"/>
      <inkml:brushProperty name="color" value="#f2395b"/>
      <inkml:brushProperty name="ignorePressure" value="0"/>
    </inkml:brush>
  </inkml:definitions>
  <inkml:trace contextRef="#ctx0" brushRef="#br0">92250.000 19950.000 443,'46.000'0.000'0,"-5.000"0.000"-1,-7.000 0.000 0,-5.000 0.000-1,-4.000-4.000 1,0.000-5.000 1,0.000-7.000 2,0.000-5.000 1,-4.000-6.000 3,-5.000-3.000 5,-7.000-3.000 4,-5.000-2.000 4,-3.000-5.000 2,4.000-2.000-1,3.000-3.000 1,3.000-3.000-2,-2.000 1.000 0,-6.000 6.000 0,-6.000 7.000-1,-6.000 6.000 0,-6.000 4.000-1,-2.000 4.000 0,-3.000 3.000-1,-3.000 3.000-1,-6.000 7.000-1,-5.000 14.000-1,-7.000 11.000-2,-5.000 14.000-1,-6.000 11.000-1,-3.000 14.000 0,-3.000 11.000 1,-2.000 14.000-1,-1.000 5.000 1,3.000 1.000-1,3.000-1.000 0,4.000 1.000 0,4.000-3.000-1,6.000-2.000-2,7.000-3.000-2,6.000-3.000-1,6.000-6.000-1,6.000-5.000-2,7.000-7.000-1,6.000-5.000-1,9.000-11.000-1,13.000-11.000-2,12.000-14.000-1,13.000-11.000-1,12.000-20.000-2,13.000-24.000-2,12.000-26.000-4,13.000-24.000-3,1.000-13.000-1,-9.000 0.000 0,-10.000 0.000 0,-8.000 0.000 1,-11.000 4.000 0,-8.000 10.000 1,-10.000 10.000 2,-9.000 9.000 1,-10.000 20.000 11,-9.000 31.000 18,-10.000 32.000 20,-8.000 31.000 19,-4.000 17.000 5,3.000 3.000-9,3.000 3.000-10,4.000 4.000-9,2.000-3.000-7,4.000-5.000-4,3.000-7.000-5,3.000-5.000-4,3.000-6.000-6,3.000-3.000-5,3.000-3.000-5,4.000-2.000-6,4.000-1.000-10,6.000 3.000-11,7.000 3.000-13,6.000 4.000-12,-1.000-3.000-7,-5.000-5.000-3,-7.000-7.000-3,-5.000-5.000-2</inkml:trace>
</inkml:ink>
</file>

<file path=ppt/ink/ink1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19"/>
    </inkml:context>
    <inkml:brush xml:id="br0">
      <inkml:brushProperty name="width" value="0.0481410920619965" units="cm"/>
      <inkml:brushProperty name="height" value="0.0481410920619965" units="cm"/>
      <inkml:brushProperty name="color" value="#f2395b"/>
      <inkml:brushProperty name="ignorePressure" value="0"/>
    </inkml:brush>
  </inkml:definitions>
  <inkml:trace contextRef="#ctx0" brushRef="#br0">93800.000 19750.000 456,'4.000'-44.000'15,"10.000"13.000"7,10.000 12.000 7,9.000 13.000 8,1.000 10.000 2,-6.000 10.000-3,-6.000 10.000-3,-6.000 9.000-2,-6.000 4.000-2,-2.000 1.000-3,-3.000-1.000-1,-3.000 1.000-2,-1.000-1.000-2,4.000 1.000-1,3.000-1.000-1,3.000 1.000-2,1.000 2.000-1,1.000 7.000-1,-1.000 6.000-2,1.000 7.000-1,-3.000 0.000-2,-2.000-2.000-2,-3.000-3.000 0,-3.000-3.000-2,-2.000-2.000-1,0.000 0.000 1,0.000 0.000-1,0.000 0.000 1,0.000 0.000-1,0.000 0.000-2,0.000 0.000 0,0.000 0.000-3,0.000 0.000-1,0.000 0.000-3,0.000 0.000-3,0.000 0.000-4,-5.000-7.000-2,-9.000-11.000-2,-10.000-14.000-3,-8.000-11.000-2,-8.000-12.000-3,-2.000-9.000-1,-3.000-10.000-3,-3.000-8.000-2,-2.000-11.000-1,0.000-8.000 1,0.000-10.000 2,0.000-9.000 0,1.000-5.000 2,4.000 0.000 1,3.000 0.000 1,3.000 0.000 3,4.000 4.000 1,7.000 10.000 4,6.000 10.000 3,7.000 9.000 4,0.000 7.000 6,-2.000 7.000 10,-3.000 6.000 9,-3.000 7.000 9,1.000 13.000 7,6.000 22.000 2,7.000 22.000 4,6.000 23.000 2,1.000 6.000-1,-3.000-5.000-9,-3.000-7.000-7,-2.000-5.000-8,-3.000-6.000-6,1.000-3.000-4,-1.000-3.000-4,1.000-2.000-5</inkml:trace>
</inkml:ink>
</file>

<file path=ppt/ink/ink1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20"/>
    </inkml:context>
    <inkml:brush xml:id="br0">
      <inkml:brushProperty name="width" value="0.040334191173315" units="cm"/>
      <inkml:brushProperty name="height" value="0.040334191173315" units="cm"/>
      <inkml:brushProperty name="color" value="#f2395b"/>
      <inkml:brushProperty name="ignorePressure" value="0"/>
    </inkml:brush>
  </inkml:definitions>
  <inkml:trace contextRef="#ctx0" brushRef="#br0">94800.000 20350.000 545,'48.000'26.000'43,"-3.000"4.000"1,-3.000 3.000 0,-2.000 3.000 2,-3.000 1.000-2,1.000 1.000-3,-1.000-1.000-3,1.000 1.000-2,-3.000-3.000-4,-2.000-2.000-4,-3.000-3.000-4,-3.000-3.000-4,-6.000-1.000-8,-5.000 4.000-9,-7.000 3.000-11,-5.000 3.000-11</inkml:trace>
</inkml:ink>
</file>

<file path=ppt/ink/ink1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21"/>
    </inkml:context>
    <inkml:brush xml:id="br0">
      <inkml:brushProperty name="width" value="0.0533759444952011" units="cm"/>
      <inkml:brushProperty name="height" value="0.0533759444952011" units="cm"/>
      <inkml:brushProperty name="color" value="#f2395b"/>
      <inkml:brushProperty name="ignorePressure" value="0"/>
    </inkml:brush>
  </inkml:definitions>
  <inkml:trace contextRef="#ctx0" brushRef="#br0">92500.000 33000.000 412,'-93.000'0.000'9,"17.000"0.000"4,15.000 0.000 6,16.000 0.000 3,16.000 1.000 9,20.000 4.000 9,18.000 3.000 10,20.000 3.000 11,10.000 1.000-1,3.000 1.000-10,3.000-1.000-11,4.000 1.000-10,2.000-1.000-7,4.000 1.000-2,3.000-1.000-4,3.000 1.000-3,1.000-1.000-1,1.000 1.000-2,-1.000-1.000-1,1.000 1.000-1,-1.000-3.000-1,1.000-2.000 1,-1.000-3.000 0,1.000-3.000 1,1.000-1.000-1,3.000 4.000-2,3.000 3.000-1,4.000 3.000-3,-1.000 1.000-1,-3.000 1.000 0,-3.000-1.000-3,-2.000 1.000 0,-1.000-3.000 0,3.000-2.000 0,3.000-3.000 0,4.000-3.000 0,1.000-2.000 1,0.000 0.000 0,0.000 0.000 0,0.000 0.000 1,0.000-2.000-1,0.000-3.000 1,0.000-3.000-1,0.000-2.000 1,-2.000-3.000-1,-3.000 1.000 2,-3.000-1.000-1,-2.000 1.000 1,-5.000 1.000 0,-2.000 3.000-1,-3.000 3.000 1,-3.000 4.000 0,-1.000 2.000-1,4.000 4.000 1,3.000 3.000 0,3.000 3.000 0,3.000-1.000 0,3.000-2.000 1,3.000-3.000-1,4.000-3.000 1,-1.000-2.000-1,-3.000 0.000-2,-3.000 0.000 0,-2.000 0.000-2</inkml:trace>
</inkml:ink>
</file>

<file path=ppt/ink/ink1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23"/>
    </inkml:context>
    <inkml:brush xml:id="br0">
      <inkml:brushProperty name="width" value="0.0247085392475128" units="cm"/>
      <inkml:brushProperty name="height" value="0.0247085392475128" units="cm"/>
      <inkml:brushProperty name="color" value="#f2395b"/>
      <inkml:brushProperty name="ignorePressure" value="0"/>
    </inkml:brush>
  </inkml:definitions>
  <inkml:trace contextRef="#ctx0" brushRef="#br0">96500.000 20500.000 890,'-19.000'-21.000'-20,"13.000"10.000"31,12.000 10.000 33,13.000 9.000 31</inkml:trace>
</inkml:ink>
</file>

<file path=ppt/ink/ink1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24"/>
    </inkml:context>
    <inkml:brush xml:id="br0">
      <inkml:brushProperty name="width" value="0.0436677411198616" units="cm"/>
      <inkml:brushProperty name="height" value="0.0436677411198616" units="cm"/>
      <inkml:brushProperty name="color" value="#f2395b"/>
      <inkml:brushProperty name="ignorePressure" value="0"/>
    </inkml:brush>
  </inkml:definitions>
  <inkml:trace contextRef="#ctx0" brushRef="#br0">97250.000 17800.000 503,'-16.000'-22.000'69,"19.000"6.000"-10,19.000 7.000-11,19.000 6.000-9,10.000 4.000-8,4.000 4.000-5,3.000 3.000-5,3.000 3.000-5,-1.000 4.000-3,-2.000 7.000-2,-3.000 6.000-1,-3.000 7.000-1,-4.000 0.000-4,-3.000-2.000-7,-3.000-3.000-6,-2.000-3.000-6,-8.000 2.000-6,-8.000 10.000-6,-10.000 10.000-7,-9.000 9.000-5,-13.000 4.000-3,-16.000 1.000 2,-15.000-1.000 3,-15.000 1.000 1,-12.000 2.000 3,-6.000 7.000 2,-6.000 6.000 2,-6.000 7.000 3,-6.000 2.000 3,-2.000 1.000 6,-3.000-1.000 4,-3.000 1.000 5,1.000-4.000 3,6.000-6.000 1,7.000-6.000 3,6.000-6.000 1,6.000-6.000 1,6.000-2.000-2,7.000-3.000-1,6.000-3.000-1,17.000-13.000 8,28.000-22.000 19,28.000-22.000 17,29.000-21.000 19,15.000-17.000 2,3.000-8.000-11,3.000-10.000-13,4.000-9.000-12,7.000-5.000-8,13.000 0.000-2,12.000 0.000-4,13.000 0.000-2,-4.000 7.000-2,-18.000 17.000-1,-19.000 15.000-1,-18.000 16.000-1,-18.000 20.000-2,-16.000 25.000-4,-15.000 25.000-3,-15.000 25.000-4,-14.000 14.000 0,-8.000 3.000 2,-10.000 3.000 2,-9.000 4.000 3,-5.000-1.000 2,0.000-3.000 0,0.000-3.000 1,0.000-2.000 1,1.000-5.000 0,4.000-2.000 0,3.000-3.000 1,3.000-3.000-1,3.000-7.000 2,3.000-9.000 0,3.000-10.000 0,4.000-8.000 2,8.000-9.000-2,17.000-6.000-2,15.000-6.000-3,16.000-6.000-2,12.000-12.000-4,9.000-15.000-4,10.000-15.000-3,10.000-16.000-4,5.000-12.000-3,4.000-5.000-2,3.000-7.000-2,3.000-5.000-2,-4.000-1.000 1,-8.000 6.000 1,-10.000 7.000 1,-9.000 6.000 2,-9.000 6.000 3,-5.000 6.000 5,-7.000 7.000 5,-5.000 6.000 5,-8.000 9.000 9,-5.000 13.000 14,-7.000 12.000 14,-5.000 13.000 13,-3.000 9.000 6,4.000 6.000-6,3.000 7.000-4,3.000 6.000-5,1.000 3.000-5,1.000 0.000-5,-1.000 0.000-6,1.000 0.000-4,-1.000-2.000-7,1.000-3.000-5,-1.000-3.000-8,1.000-2.000-5</inkml:trace>
</inkml:ink>
</file>

<file path=ppt/ink/ink1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24"/>
    </inkml:context>
    <inkml:brush xml:id="br0">
      <inkml:brushProperty name="width" value="0.045079555362463" units="cm"/>
      <inkml:brushProperty name="height" value="0.045079555362463" units="cm"/>
      <inkml:brushProperty name="color" value="#f2395b"/>
      <inkml:brushProperty name="ignorePressure" value="0"/>
    </inkml:brush>
  </inkml:definitions>
  <inkml:trace contextRef="#ctx0" brushRef="#br0">98250.000 18900.000 488,'26.000'-25.000'4,"4.000"0.000"8,3.000 0.000 8,3.000 0.000 8,4.000 3.000 3,7.000 6.000 0,6.000 7.000-2,7.000 6.000-1,2.000 3.000 0,1.000 0.000-3,-1.000 0.000-1,1.000 0.000-2,4.000 0.000-2,9.000 0.000-4,10.000 0.000-3,10.000 0.000-5,-1.000 0.000-2,-9.000 0.000-4,-10.000 0.000-2,-8.000 0.000-2,-8.000 0.000-2,-2.000 0.000 2,-3.000 0.000-1,-3.000 0.000 2,-4.000 3.000-1,-3.000 6.000-2,-3.000 7.000-2,-2.000 6.000-1,-6.000 6.000 2,-6.000 6.000 7,-6.000 7.000 6,-6.000 6.000 7,-9.000 4.000 3,-8.000 4.000-1,-10.000 3.000-2,-9.000 3.000-2,-9.000 6.000-1,-5.000 9.000 1,-7.000 10.000-1,-5.000 10.000 0,-4.000 0.000 0,0.000-5.000-2,0.000-7.000-2,0.000-5.000-1,-2.000 0.000 0,-3.000 10.000-2,-3.000 10.000 0,-2.000 9.000 0,2.000-5.000-2,9.000-19.000-1,10.000-18.000-3,10.000-19.000-1,4.000-19.000-9,0.000-19.000-16,0.000-18.000-16,0.000-19.000-16,3.000-18.000-6,6.000-15.000 4,7.000-15.000 4,6.000-16.000 4,4.000-2.000 5,4.000 13.000 5,3.000 12.000 5,3.000 13.000 5</inkml:trace>
</inkml:ink>
</file>

<file path=ppt/ink/ink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4"/>
    </inkml:context>
    <inkml:brush xml:id="br0">
      <inkml:brushProperty name="width" value="0.0522429682314396" units="cm"/>
      <inkml:brushProperty name="height" value="0.0522429682314396" units="cm"/>
      <inkml:brushProperty name="color" value="#f2395b"/>
      <inkml:brushProperty name="ignorePressure" value="0"/>
    </inkml:brush>
  </inkml:definitions>
  <inkml:trace contextRef="#ctx0" brushRef="#br0">97850.000 20850.000 421,'101.000'-25.000'94,"4.000"0.000"-22,3.000 0.000-21,3.000 0.000-22,1.000-2.000-13,1.000-3.000-2,-1.000-3.000-4,1.000-2.000-4,-6.000-1.000-5,-8.000 3.000-9,-10.000 3.000-9,-9.000 4.000-9,-15.000-4.000-8,-18.000-9.000-6,-19.000-10.000-6,-18.000-8.000-6,-20.000-4.000 2,-18.000 3.000 10,-19.000 3.000 12,-18.000 4.000 10,-7.000 2.000 7,6.000 4.000 3,7.000 3.000 2,6.000 3.000 2,4.000 3.000 4,4.000 3.000 5,3.000 3.000 5,3.000 4.000 5,3.000 2.000 7,3.000 4.000 9,3.000 3.000 9,4.000 3.000 10,4.000 9.000 5,6.000 16.000 1,7.000 15.000 2,6.000 17.000 2,3.000 16.000-3,0.000 19.000-8,0.000 19.000-9,0.000 19.000-7,0.000 7.000-6,0.000-3.000-5,0.000-3.000-5,0.000-2.000-4,-2.000 17.000-5,-3.000 42.000-3,-3.000 40.000-5,-2.000 41.000-3,-3.000 12.000-8,1.000-16.000-11,-1.000-15.000-12,1.000-15.000-12,1.000-28.000-5,3.000-36.000 1,3.000-39.000 0,4.000-36.000 1,2.000-23.000 0,4.000-6.000-2,3.000-6.000 0,3.000-6.000-2</inkml:trace>
</inkml:ink>
</file>

<file path=ppt/ink/ink1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24"/>
    </inkml:context>
    <inkml:brush xml:id="br0">
      <inkml:brushProperty name="width" value="0.0414944998919964" units="cm"/>
      <inkml:brushProperty name="height" value="0.0414944998919964" units="cm"/>
      <inkml:brushProperty name="color" value="#f2395b"/>
      <inkml:brushProperty name="ignorePressure" value="0"/>
    </inkml:brush>
  </inkml:definitions>
  <inkml:trace contextRef="#ctx0" brushRef="#br0">99500.000 18100.000 530,'-24.000'-54.000'33,"4.000"45.000"14,3.000 43.000 14,3.000 45.000 14,-7.000 30.000-1,-15.000 19.000-13,-15.000 19.000-13,-16.000 19.000-15,-10.000 16.000-11,-3.000 17.000-10,-3.000 15.000-8,-2.000 16.000-11,0.000-5.000-9,7.000-25.000-9,6.000-25.000-10,7.000-25.000-9,7.000-25.000-8,9.000-25.000-6,10.000-25.000-7,10.000-25.000-7</inkml:trace>
</inkml:ink>
</file>

<file path=ppt/ink/ink1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25"/>
    </inkml:context>
    <inkml:brush xml:id="br0">
      <inkml:brushProperty name="width" value="0.0478441268205643" units="cm"/>
      <inkml:brushProperty name="height" value="0.0478441268205643" units="cm"/>
      <inkml:brushProperty name="color" value="#f2395b"/>
      <inkml:brushProperty name="ignorePressure" value="0"/>
    </inkml:brush>
  </inkml:definitions>
  <inkml:trace contextRef="#ctx0" brushRef="#br0">100550.000 18500.000 459,'28.000'21.000'70,"6.000"-5.000"-13,7.000-7.000-11,6.000-5.000-13,7.000-4.000-9,10.000 0.000-3,10.000 0.000-5,9.000 0.000-5,6.000 0.000-3,3.000 0.000-5,3.000 0.000-5,4.000 0.000-4,-1.000 0.000-2,-3.000 0.000-1,-3.000 0.000 0,-2.000 0.000-1,-9.000 0.000 0,-12.000 0.000-1,-13.000 0.000-2,-12.000 0.000-1,-10.000 3.000 1,-6.000 6.000 1,-6.000 7.000 0,-6.000 6.000 3,-7.000 3.000 2,-6.000 0.000 5,-6.000 0.000 6,-6.000 0.000 4,-6.000 0.000 6,-2.000 0.000 3,-3.000 0.000 5,-3.000 0.000 4,-2.000 3.000 2,0.000 6.000-1,0.000 7.000 1,0.000 6.000-1,0.000 6.000-1,0.000 6.000-2,0.000 7.000-3,0.000 6.000-1,-2.000 6.000-2,-3.000 6.000-2,-3.000 7.000-1,-2.000 6.000-1,-5.000 1.000-2,-2.000-3.000-2,-3.000-3.000-2,-3.000-2.000-1,-2.000-6.000-2,0.000-6.000-4,0.000-6.000-1,0.000-6.000-4,1.000-7.000-3,4.000-6.000-3,3.000-6.000-3,3.000-6.000-4,-1.000-12.000-7,-2.000-15.000-13,-3.000-15.000-11,-3.000-16.000-12,4.000-15.000-3,13.000-11.000 5,12.000-14.000 5,13.000-11.000 5,6.000-4.000 5,0.000 6.000 6,0.000 7.000 5,0.000 6.000 6</inkml:trace>
</inkml:ink>
</file>

<file path=ppt/ink/ink1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25"/>
    </inkml:context>
    <inkml:brush xml:id="br0">
      <inkml:brushProperty name="width" value="0.0432215370237827" units="cm"/>
      <inkml:brushProperty name="height" value="0.0432215370237827" units="cm"/>
      <inkml:brushProperty name="color" value="#f2395b"/>
      <inkml:brushProperty name="ignorePressure" value="0"/>
    </inkml:brush>
  </inkml:definitions>
  <inkml:trace contextRef="#ctx0" brushRef="#br0">101550.000 17800.000 509,'45.000'-63.000'25,"-9.000"26.000"10,-10.000 24.000 8,-8.000 26.000 8,-15.000 22.000 2,-19.000 23.000-7,-18.000 22.000-6,-19.000 22.000-6,-15.000 13.000-4,-8.000 7.000-1,-10.000 6.000-3,-9.000 7.000-1,-9.000 11.000-3,-5.000 20.000-6,-7.000 18.000-6,-5.000 20.000-5,-1.000 5.000-8,6.000-6.000-14,7.000-6.000-12,6.000-6.000-12,12.000-20.000-4,19.000-30.000 3,19.000-32.000 6,19.000-30.000 3,12.000-22.000-1,6.000-8.000-8,7.000-10.000-8,6.000-9.000-7</inkml:trace>
</inkml:ink>
</file>

<file path=ppt/ink/ink1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25"/>
    </inkml:context>
    <inkml:brush xml:id="br0">
      <inkml:brushProperty name="width" value="0.0373101159930229" units="cm"/>
      <inkml:brushProperty name="height" value="0.0373101159930229" units="cm"/>
      <inkml:brushProperty name="color" value="#f2395b"/>
      <inkml:brushProperty name="ignorePressure" value="0"/>
    </inkml:brush>
  </inkml:definitions>
  <inkml:trace contextRef="#ctx0" brushRef="#br0">102750.000 17150.000 589,'46.000'-21.000'0,"-5.000"10.000"0,-7.000 10.000 0,-5.000 9.000 0,-8.000 7.000 0,-5.000 7.000 0,-7.000 6.000 0,-5.000 7.000 0,-4.000 7.000 11,0.000 9.000 22,0.000 10.000 21,0.000 10.000 22,0.000-1.000 4,0.000-9.000-14,0.000-10.000-14,0.000-8.000-14</inkml:trace>
</inkml:ink>
</file>

<file path=ppt/ink/ink1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26"/>
    </inkml:context>
    <inkml:brush xml:id="br0">
      <inkml:brushProperty name="width" value="0.0384957268834114" units="cm"/>
      <inkml:brushProperty name="height" value="0.0384957268834114" units="cm"/>
      <inkml:brushProperty name="color" value="#f2395b"/>
      <inkml:brushProperty name="ignorePressure" value="0"/>
    </inkml:brush>
  </inkml:definitions>
  <inkml:trace contextRef="#ctx0" brushRef="#br0">103650.000 16900.000 571,'65.000'-38.000'36,"-18.000"26.000"7,-19.000 24.000 7,-18.000 26.000 8,-10.000 12.000-2,0.000 0.000-10,0.000 0.000-9,0.000 0.000-10,-2.000 0.000-6,-3.000 0.000-2,-3.000 0.000 0,-2.000 0.000-2,3.000-5.000-18,14.000-9.000-34,11.000-10.000-34,14.000-8.000-34</inkml:trace>
</inkml:ink>
</file>

<file path=ppt/ink/ink1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26"/>
    </inkml:context>
    <inkml:brush xml:id="br0">
      <inkml:brushProperty name="width" value="0.0441116206347942" units="cm"/>
      <inkml:brushProperty name="height" value="0.0441116206347942" units="cm"/>
      <inkml:brushProperty name="color" value="#f2395b"/>
      <inkml:brushProperty name="ignorePressure" value="0"/>
    </inkml:brush>
  </inkml:definitions>
  <inkml:trace contextRef="#ctx0" brushRef="#br0">104450.000 16850.000 498,'82.000'-61.000'22,"-33.000"28.000"11,-35.000 28.000 11,-34.000 29.000 11,-27.000 22.000-1,-19.000 20.000-12,-18.000 18.000-14,-19.000 20.000-12,-10.000 5.000-7,1.000-6.000 0,-1.000-6.000-1,1.000-6.000-1,2.000-6.000-7,7.000-2.000-17,6.000-3.000-15,7.000-3.000-17,7.000-7.000-5,9.000-9.000 4,10.000-10.000 4,10.000-8.000 4,7.000-9.000 5,6.000-6.000 7,7.000-6.000 7,6.000-6.000 7,1.000 1.000 14,-3.000 9.000 21,-3.000 10.000 21,-2.000 10.000 21,-8.000 7.000 4,-8.000 6.000-12,-10.000 7.000-13,-9.000 6.000-12,-4.000 1.000-9,4.000-3.000-4,3.000-3.000-4,3.000-2.000-4,3.000-6.000-5,3.000-6.000-3,3.000-6.000-5,4.000-6.000-3,10.000-13.000-4,19.000-19.000-2,19.000-18.000-2,19.000-19.000-4,23.000-16.000 1,28.000-12.000 3,28.000-13.000 3,29.000-12.000 3,18.000-5.000 3,9.000 3.000 4,10.000 3.000 3,10.000 4.000 3,0.000 5.000 3,-5.000 10.000 1,-7.000 10.000 1,-5.000 9.000 1,-11.000 9.000 3,-11.000 9.000 4,-14.000 10.000 4,-11.000 10.000 4,-18.000 7.000 3,-22.000 6.000-1,-22.000 7.000 0,-21.000 6.000 0,-18.000 6.000-3,-12.000 6.000-4,-13.000 7.000-6,-12.000 6.000-5,-15.000 3.000-4,-15.000 0.000-2,-15.000 0.000-3,-16.000 0.000-2,-7.000-2.000-2,4.000-3.000-3,3.000-3.000-1,3.000-2.000-3,4.000-6.000 0,7.000-6.000-1,6.000-6.000 1,7.000-6.000 0,8.000-2.000 1,14.000 3.000 4,11.000 3.000 3,14.000 4.000 4,11.000-1.000 4,14.000-3.000 3,11.000-3.000 5,14.000-2.000 3,8.000-1.000 3,7.000 3.000 0,6.000 3.000 1,7.000 4.000 0,0.000 4.000-1,-2.000 6.000 0,-3.000 7.000-3,-3.000 6.000-1,-6.000 6.000-1,-5.000 6.000 0,-7.000 7.000-2,-5.000 6.000 0,-8.000 4.000-1,-5.000 4.000-2,-7.000 3.000-3,-5.000 3.000-1,-6.000-4.000-3,-3.000-8.000 0,-3.000-10.000 0,-2.000-9.000-2,-9.000-5.000 0,-12.000 0.000 0,-13.000 0.000 0,-12.000 0.000-1,-9.000-2.000-1,-2.000-3.000-5,-3.000-3.000-5,-3.000-2.000-4,-4.000-8.000-3,-3.000-8.000-2,-3.000-10.000-1,-2.000-9.000-2,0.000-7.000 1,7.000-3.000 2,6.000-3.000 4,7.000-2.000 2,7.000-5.000 3,9.000-2.000 5,10.000-3.000 3,10.000-3.000 5,7.000-6.000 2,6.000-5.000 2,7.000-7.000 2,6.000-5.000 1,13.000-6.000 2,23.000-3.000 2,22.000-3.000 2,22.000-2.000 3,13.000-5.000-1,7.000-2.000-3,6.000-3.000-2,7.000-3.000-2,5.000-1.000-5,7.000 4.000-7,6.000 3.000-6,7.000 3.000-7,-7.000 6.000-1,-19.000 9.000 0,-18.000 10.000 3,-19.000 10.000 1,-12.000 4.000-5,-2.000 0.000-14,-3.000 0.000-12,-3.000 0.000-14</inkml:trace>
</inkml:ink>
</file>

<file path=ppt/ink/ink1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40"/>
    </inkml:context>
    <inkml:brush xml:id="br0">
      <inkml:brushProperty name="width" value="0.0388034470379353" units="cm"/>
      <inkml:brushProperty name="height" value="0.0388034470379353" units="cm"/>
      <inkml:brushProperty name="color" value="#f2395b"/>
      <inkml:brushProperty name="ignorePressure" value="0"/>
    </inkml:brush>
  </inkml:definitions>
  <inkml:trace contextRef="#ctx0" brushRef="#br0">99450.000 10300.000 566,'114.000'0.000'99,"-22.000"0.000"-19,-22.000 0.000-19,-21.000 0.000-18,-9.000 1.000-11,7.000 4.000-3,6.000 3.000-4,7.000 3.000-3,0.000 3.000-4,-2.000 3.000-5,-3.000 3.000-5,-3.000 4.000-5,-6.000 2.000-3,-5.000 4.000-2,-7.000 3.000-2,-5.000 3.000-2,-8.000 3.000-7,-5.000 3.000-8,-7.000 3.000-11,-5.000 4.000-10,-12.000 4.000-6,-16.000 6.000-2,-15.000 7.000-3,-15.000 6.000-2,-12.000-1.000 2,-6.000-5.000 8,-6.000-7.000 8,-6.000-5.000 7,2.000-9.000 6,14.000-9.000 6,11.000-10.000 5,14.000-8.000 5</inkml:trace>
</inkml:ink>
</file>

<file path=ppt/ink/ink1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41"/>
    </inkml:context>
    <inkml:brush xml:id="br0">
      <inkml:brushProperty name="width" value="0.0369642153382301" units="cm"/>
      <inkml:brushProperty name="height" value="0.0369642153382301" units="cm"/>
      <inkml:brushProperty name="color" value="#f2395b"/>
      <inkml:brushProperty name="ignorePressure" value="0"/>
    </inkml:brush>
  </inkml:definitions>
  <inkml:trace contextRef="#ctx0" brushRef="#br0">99400.000 11450.000 595,'-158.000'68.000'0,"34.000"-11.000"4,35.000-14.000 5,35.000-11.000 3,33.000-14.000 8,35.000-11.000 9,35.000-14.000 10,34.000-11.000 10,18.000-11.000 1,4.000-5.000-10,3.000-7.000-9,3.000-5.000-9,-1.000-4.000-7,-2.000 0.000-6,-3.000 0.000-4,-3.000 0.000-6,-9.000 4.000-5,-11.000 10.000-8,-14.000 10.000-7,-11.000 9.000-7,-11.000 6.000-4,-5.000 3.000 1,-7.000 3.000 0,-5.000 4.000 0,-12.000 2.000 2,-16.000 4.000 3,-15.000 3.000 3,-15.000 3.000 4,-11.000 4.000 4,-2.000 7.000 9,-3.000 6.000 7,-3.000 7.000 8,-2.000 5.000 5,0.000 7.000 3,0.000 6.000 2,0.000 7.000 4,0.000 2.000 1,0.000 1.000-1,0.000-1.000 1,0.000 1.000-1,1.000-3.000-2,4.000-2.000-1,3.000-3.000-3,3.000-3.000-2,4.000-6.000-3,7.000-5.000-4,6.000-7.000-3,7.000-5.000-4,7.000-6.000-5,9.000-3.000-6,10.000-3.000-8,10.000-2.000-7,8.000-6.000-3,10.000-6.000 1,10.000-6.000-1,9.000-6.000 0,4.000-9.000 2,1.000-8.000 1,-1.000-10.000 2,1.000-9.000 1,-3.000-4.000 3,-2.000 4.000 3,-3.000 3.000 2,-3.000 3.000 3,-6.000 3.000 5,-5.000 3.000 6,-7.000 3.000 7,-5.000 4.000 5,-12.000 7.000 9,-16.000 13.000 11,-15.000 12.000 9,-15.000 13.000 11,-15.000 12.000 1,-12.000 13.000-11,-13.000 12.000-8,-12.000 13.000-10,-4.000 2.000-8,7.000-5.000-4,6.000-7.000-6,7.000-5.000-5,-9.000-1.000-4,-21.000 6.000-2,-22.000 7.000-2,-22.000 6.000-3,-5.000-2.000-1,13.000-9.000 2,12.000-10.000 0,13.000-8.000 2,12.000-8.000 1,13.000-2.000 3,12.000-3.000 1,13.000-3.000 2,21.000-6.000 3,32.000-5.000 6,31.000-7.000 6,32.000-5.000 4,21.000-4.000 3,13.000 0.000-2,12.000 0.000-1,13.000 0.000-3,6.000-4.000-2,0.000-5.000-4,0.000-7.000-3,0.000-5.000-5,-7.000-3.000-3,-11.000 4.000-5,-14.000 3.000-4,-11.000 3.000-5,-14.000 4.000-8,-11.000 7.000-12,-14.000 6.000-13,-11.000 7.000-13</inkml:trace>
</inkml:ink>
</file>

<file path=ppt/ink/ink1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41"/>
    </inkml:context>
    <inkml:brush xml:id="br0">
      <inkml:brushProperty name="width" value="0.0393986813724041" units="cm"/>
      <inkml:brushProperty name="height" value="0.0393986813724041" units="cm"/>
      <inkml:brushProperty name="color" value="#f2395b"/>
      <inkml:brushProperty name="ignorePressure" value="0"/>
    </inkml:brush>
  </inkml:definitions>
  <inkml:trace contextRef="#ctx0" brushRef="#br0">99100.000 12900.000 558,'-43.000'3.000'11,"17.000"6.000"12,15.000 7.000 12,16.000 6.000 12,7.000 6.000 4,1.000 6.000-5,-1.000 7.000-5,1.000 6.000-5,-4.000 15.000-5,-6.000 26.000-2,-6.000 24.000-3,-6.000 26.000-4,-12.000 22.000-3,-15.000 23.000-6,-15.000 22.000-5,-16.000 22.000-4,-7.000 1.000-5,4.000-19.000-3,3.000-18.000-3,3.000-19.000-2,6.000-27.000-2,9.000-34.000-3,10.000-35.000-3,10.000-33.000-1,0.000-4.000-7,-5.000 28.000-8,-7.000 28.000-11,-5.000 29.000-8</inkml:trace>
</inkml:ink>
</file>

<file path=ppt/ink/ink1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42"/>
    </inkml:context>
    <inkml:brush xml:id="br0">
      <inkml:brushProperty name="width" value="0.0500985607504845" units="cm"/>
      <inkml:brushProperty name="height" value="0.0500985607504845" units="cm"/>
      <inkml:brushProperty name="color" value="#f2395b"/>
      <inkml:brushProperty name="ignorePressure" value="0"/>
    </inkml:brush>
  </inkml:definitions>
  <inkml:trace contextRef="#ctx0" brushRef="#br0">100450.000 11700.000 439,'25.000'-49.000'2,"0.000"4.000"6,0.000 3.000 4,0.000 3.000 6,0.000 6.000 2,0.000 9.000-3,0.000 10.000 0,0.000 10.000-3,0.000 5.000 1,0.000 4.000 2,0.000 3.000 3,0.000 3.000 2,-4.000 9.000 2,-5.000 16.000-1,-7.000 15.000-1,-5.000 17.000-1,-6.000 10.000-1,-3.000 6.000-3,-3.000 7.000-1,-2.000 6.000-4,-3.000-1.000-1,1.000-5.000-2,-1.000-7.000-2,1.000-5.000-3,-1.000-9.000-1,1.000-9.000-3,-1.000-10.000-2,1.000-8.000-2,15.000-18.000-3,31.000-25.000-5,32.000-25.000-5,31.000-25.000-5,13.000-11.000 0,-2.000 3.000 5,-3.000 3.000 3,-3.000 4.000 4,-7.000 2.000 3,-9.000 4.000 2,-10.000 3.000 1,-8.000 3.000 1,-12.000 3.000 0,-12.000 3.000-1,-13.000 3.000-1,-12.000 4.000-2,-10.000-1.000-1,-6.000-3.000-1,-6.000-3.000-1,-6.000-2.000-1,-10.000-6.000 0,-12.000-6.000 1,-13.000-6.000 0,-12.000-6.000 1,-4.000 1.000 2,7.000 9.000 2,6.000 10.000 1,7.000 10.000 2,4.000 5.000 1,3.000 4.000-1,3.000 3.000 0,4.000 3.000-1,2.000 6.000 8,4.000 9.000 15,3.000 10.000 17,3.000 10.000 16,3.000 10.000 4,3.000 13.000-7,3.000 12.000-6,4.000 13.000-8,2.000 9.000-5,4.000 6.000-4,3.000 7.000-5,3.000 6.000-3,-1.000 3.000-5,-2.000 0.000-2,-3.000 0.000-2,-3.000 0.000-4,-2.000 0.000-2,0.000 0.000-5,0.000 0.000-4,0.000 0.000-5,-4.000-2.000-2,-5.000-3.000-4,-7.000-3.000-2,-5.000-2.000-3,-4.000-8.000-2,0.000-8.000 0,0.000-10.000-1,0.000-9.000-1,-2.000-9.000 1,-3.000-5.000 1,-3.000-7.000 2,-2.000-5.000 1,-6.000-8.000 1,-6.000-5.000 1,-6.000-7.000 0,-6.000-5.000 0,-4.000-11.000 1,1.000-11.000 2,-1.000-14.000 2,1.000-11.000 1,4.000-11.000 1,9.000-5.000 3,10.000-7.000 1,10.000-5.000 2,11.000-8.000 2,17.000-5.000 1,15.000-7.000 3,16.000-5.000 2,16.000-4.000 4,20.000 0.000 6,18.000 0.000 7,20.000 0.000 6,16.000 0.000 3,16.000 0.000 0,15.000 0.000 1,17.000 0.000 0,7.000 1.000-3,0.000 4.000-5,0.000 3.000-4,0.000 3.000-6,-10.000 9.000-3,-18.000 16.000-2,-19.000 15.000-2,-18.000 17.000-1,-17.000 13.000-2,-11.000 13.000 0,-14.000 12.000 1,-11.000 13.000-1,-11.000 10.000 0,-5.000 10.000-3,-7.000 10.000-2,-5.000 9.000-2,-8.000 4.000 2,-5.000 1.000 6,-7.000-1.000 7,-5.000 1.000 5,-3.000-3.000 4,4.000-2.000-1,3.000-3.000 0,3.000-3.000-2,1.000-2.000-1,1.000 0.000-3,-1.000 0.000-2,1.000 0.000-4,1.000 1.000-1,3.000 4.000-2,3.000 3.000-1,4.000 3.000-1,-3.000 1.000-2,-5.000 1.000-1,-7.000-1.000-2,-5.000 1.000 0,-6.000-1.000-1,-3.000 1.000 0,-3.000-1.000-1,-2.000 1.000 0,-8.000-3.000-1,-8.000-2.000-1,-10.000-3.000-3,-9.000-3.000-1,-9.000-4.000-4,-5.000-3.000-5,-7.000-3.000-5,-5.000-2.000-4,-8.000-8.000-4,-5.000-8.000-2,-7.000-10.000-2,-5.000-9.000-3,0.000-16.000 1,10.000-22.000 2,10.000-22.000 1,9.000-21.000 3,9.000-6.000 2,9.000 14.000 1,10.000 11.000 1,10.000 14.000 1</inkml:trace>
</inkml:ink>
</file>

<file path=ppt/ink/ink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4"/>
    </inkml:context>
    <inkml:brush xml:id="br0">
      <inkml:brushProperty name="width" value="0.0543868392705917" units="cm"/>
      <inkml:brushProperty name="height" value="0.0543868392705917" units="cm"/>
      <inkml:brushProperty name="color" value="#f2395b"/>
      <inkml:brushProperty name="ignorePressure" value="0"/>
    </inkml:brush>
  </inkml:definitions>
  <inkml:trace contextRef="#ctx0" brushRef="#br0">99050.000 20650.000 404,'-25.000'-22.000'3,"0.000"6.000"5,0.000 7.000 6,0.000 6.000 5,-4.000 9.000 3,-5.000 13.000-1,-7.000 12.000-1,-5.000 13.000-1,-8.000 12.000 0,-5.000 13.000 3,-7.000 12.000 1,-5.000 13.000 2,-4.000 7.000-1,0.000 4.000 0,0.000 3.000-3,0.000 3.000-1,1.000-2.000-1,4.000-6.000-3,3.000-6.000-2,3.000-6.000-2,7.000-10.000-3,14.000-12.000-1,11.000-13.000-3,14.000-12.000-2,16.000-23.000-10,22.000-30.000-16,22.000-32.000-17,23.000-30.000-17,14.000-23.000-5,10.000-12.000 8,10.000-13.000 9,9.000-12.000 7,4.000-2.000 6,1.000 9.000 7,-1.000 10.000 4,1.000 10.000 7,-4.000 7.000 4,-6.000 6.000 3,-6.000 7.000 3,-6.000 6.000 3,-7.000 6.000 5,-6.000 6.000 7,-6.000 7.000 6,-6.000 6.000 6,-6.000 7.000 6,-2.000 10.000 5,-3.000 10.000 5,-3.000 9.000 6,-6.000 10.000 0,-5.000 14.000-2,-7.000 11.000-2,-5.000 14.000-3,-6.000 13.000-4,-3.000 16.000-5,-3.000 15.000-4,-2.000 17.000-4,-5.000 8.000-2,-2.000 4.000 1,-3.000 3.000 2,-3.000 3.000 1,-6.000 3.000-1,-5.000 3.000-5,-7.000 3.000-5,-5.000 4.000-4,-6.000-3.000-2,-3.000-5.000-1,-3.000-7.000 1,-2.000-5.000 0,-5.000-11.000-4,-2.000-11.000-11,-3.000-14.000-10,-3.000-11.000-10,-2.000-14.000-7,0.000-11.000-7,0.000-14.000-5,0.000-11.000-6,0.000-23.000-2,0.000-31.000 4,0.000-31.000 4,0.000-31.000 3,4.000-21.000 3,10.000-9.000 3,10.000-10.000 2,9.000-8.000 3,9.000 2.000 5,9.000 16.000 5,10.000 15.000 7,10.000 17.000 7,5.000 14.000 3,4.000 17.000 4,3.000 15.000 2,3.000 16.000 3,1.000 10.000 4,1.000 7.000 7,-1.000 6.000 6,1.000 7.000 5,-3.000 7.000 6,-2.000 9.000 5,-3.000 10.000 3,-3.000 10.000 4,-7.000 8.000 2,-9.000 10.000-2,-10.000 10.000-1,-8.000 9.000-3,-14.000 7.000-2,-15.000 7.000-4,-15.000 6.000-4,-16.000 7.000-4,-12.000 5.000-3,-5.000 7.000-3,-7.000 6.000-2,-5.000 7.000-3,-6.000 2.000-1,-3.000 1.000-1,-3.000-1.000 0,-2.000 1.000 0,0.000-7.000-7,7.000-12.000-13,6.000-13.000-13,7.000-12.000-13</inkml:trace>
</inkml:ink>
</file>

<file path=ppt/ink/ink1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42"/>
    </inkml:context>
    <inkml:brush xml:id="br0">
      <inkml:brushProperty name="width" value="0.0407348833978176" units="cm"/>
      <inkml:brushProperty name="height" value="0.0407348833978176" units="cm"/>
      <inkml:brushProperty name="color" value="#f2395b"/>
      <inkml:brushProperty name="ignorePressure" value="0"/>
    </inkml:brush>
  </inkml:definitions>
  <inkml:trace contextRef="#ctx0" brushRef="#br0">102050.000 12400.000 540,'46.000'-69.000'2,"-5.000"13.000"4,-7.000 12.000 5,-5.000 13.000 5,-8.000 12.000 8,-5.000 13.000 14,-7.000 12.000 13,-5.000 13.000 15,-12.000 13.000 0,-16.000 17.000-11,-15.000 15.000-12,-15.000 16.000-12,-15.000 12.000-8,-12.000 9.000-7,-13.000 10.000-7,-12.000 10.000-7,2.000-7.000-7,20.000-22.000-10,18.000-22.000-9,20.000-21.000-10,11.000-14.000-7,7.000-2.000-5,6.000-3.000-5,7.000-3.000-5,7.000-7.000 0,9.000-9.000 4,10.000-10.000 5,10.000-8.000 4</inkml:trace>
</inkml:ink>
</file>

<file path=ppt/ink/ink1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42"/>
    </inkml:context>
    <inkml:brush xml:id="br0">
      <inkml:brushProperty name="width" value="0.0373429618775845" units="cm"/>
      <inkml:brushProperty name="height" value="0.0373429618775845" units="cm"/>
      <inkml:brushProperty name="color" value="#f2395b"/>
      <inkml:brushProperty name="ignorePressure" value="0"/>
    </inkml:brush>
  </inkml:definitions>
  <inkml:trace contextRef="#ctx0" brushRef="#br0">102450.000 12600.000 589,'37.000'-36.000'46,"-24.000"28.000"8,-26.000 28.000 8,-24.000 29.000 8,-21.000 21.000-4,-16.000 16.000-16,-15.000 15.000-14,-15.000 17.000-15,-1.000 2.000-16,16.000-9.000-14,15.000-10.000-15,17.000-8.000-14,7.000-9.000-12,0.000-6.000-8,0.000-6.000-8,0.000-6.000-8</inkml:trace>
</inkml:ink>
</file>

<file path=ppt/ink/ink1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8:56"/>
    </inkml:context>
    <inkml:brush xml:id="br0">
      <inkml:brushProperty name="width" value="0.0523435324430466" units="cm"/>
      <inkml:brushProperty name="height" value="0.0523435324430466" units="cm"/>
      <inkml:brushProperty name="color" value="#00bff3"/>
      <inkml:brushProperty name="ignorePressure" value="0"/>
    </inkml:brush>
  </inkml:definitions>
  <inkml:trace contextRef="#ctx0" brushRef="#br0">92350.000 36800.000 420,'-111.000'-4.000'1,"28.000"-5.000"5,28.000-7.000 6,29.000-5.000 5,10.000-4.000 3,-6.000 0.000 1,-6.000 0.000 1,-6.000 0.000 0,-2.000 3.000 0,3.000 6.000-5,3.000 7.000-4,4.000 6.000-3,5.000 9.000-1,10.000 13.000 3,10.000 12.000 2,9.000 13.000 3,7.000-1.000 0,7.000-11.000-3,6.000-14.000-2,7.000-11.000-3,2.000-7.000-1,1.000 0.000-1,-1.000 0.000-1,1.000 0.000 1,2.000 0.000-2,7.000 0.000 1,6.000 0.000-1,7.000 0.000 0,4.000 0.000 0,3.000 0.000 0,3.000 0.000 0,4.000 0.000 0,-4.000 0.000 0,-9.000 0.000 0,-10.000 0.000 1,-8.000 0.000 0,-6.000 0.000 1,1.000 0.000-1,-1.000 0.000 0,1.000 0.000 0,2.000 0.000 1,7.000 0.000-1,6.000 0.000 1,7.000 0.000 1,0.000-2.000-1,-2.000-3.000-1,-3.000-3.000 0,-3.000-2.000-1,-2.000-3.000-1,0.000 1.000-1,0.000-1.000 0,0.000 1.000-1,-2.000 1.000-1,-3.000 3.000-1,-3.000 3.000 0,-2.000 4.000-2,-1.000 1.000-1,3.000 0.000 1,3.000 0.000 1,4.000 0.000 0,2.000 0.000 0,4.000 0.000 0,3.000 0.000 0,3.000 0.000 1,-2.000 0.000-1,-6.000 0.000 1,-6.000 0.000-1,-6.000 0.000 1,-4.000 1.000 0,1.000 4.000 2,-1.000 3.000 1,1.000 3.000 0,1.000 1.000 2,3.000 1.000-1,3.000-1.000 0,4.000 1.000-1,-1.000-1.000 0,-3.000 1.000 0,-3.000-1.000-1,-2.000 1.000-1,-1.000-3.000 0,3.000-2.000 0,3.000-3.000 0,4.000-3.000 0,1.000-2.000 0,0.000 0.000 0,0.000 0.000 0,0.000 0.000 1,3.000-2.000 0,6.000-3.000 1,7.000-3.000 0,6.000-2.000 1,-1.000-1.000 1,-5.000 3.000-1,-7.000 3.000 0,-5.000 4.000 1,-4.000 1.000-2,0.000 0.000 0,0.000 0.000-1,0.000 0.000-1,4.000 1.000 0,10.000 4.000 1,10.000 3.000 1,9.000 3.000 1,2.000 1.000 0,-2.000 1.000 0,-3.000-1.000 0,-3.000 1.000 0,-2.000-1.000-1,0.000 1.000 1,0.000-1.000-1,0.000 1.000-1,1.000-3.000 1,4.000-2.000-2,3.000-3.000 1,3.000-3.000-2,-2.000-2.000 0,-6.000 0.000 0,-6.000 0.000 0,-6.000 0.000 0,-4.000 0.000-1,1.000 0.000 0,-1.000 0.000-1,1.000 0.000 0,-1.000 0.000 0,1.000 0.000-1,-1.000 0.000 0,1.000 0.000-2,-10.000 6.000-15,-19.000 13.000-32,-18.000 12.000-31,-19.000 13.000-32</inkml:trace>
</inkml:ink>
</file>

<file path=ppt/ink/ink1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07"/>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87850.000 44950.000 999,'26.000'-29.000'-6,"4.000"-5.000"-12,3.000-7.000-12,3.000-5.000-12,-1.000-3.000-2,-2.000 4.000 10,-3.000 3.000 10,-3.000 3.000 10,-2.000 3.000 6,0.000 3.000 1,0.000 3.000 2,0.000 4.000 2,-2.000 2.000 1,-3.000 4.000 0,-3.000 3.000 1,-2.000 3.000 0</inkml:trace>
</inkml:ink>
</file>

<file path=ppt/ink/ink1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08"/>
    </inkml:context>
    <inkml:brush xml:id="br0">
      <inkml:brushProperty name="width" value="0.0547067895531654" units="cm"/>
      <inkml:brushProperty name="height" value="0.0547067895531654" units="cm"/>
      <inkml:brushProperty name="color" value="#00bff3"/>
      <inkml:brushProperty name="ignorePressure" value="0"/>
    </inkml:brush>
  </inkml:definitions>
  <inkml:trace contextRef="#ctx0" brushRef="#br0">89400.000 43000.000 402,'-72.000'71.000'100,"6.000"-5.000"-21,7.000-7.000-23,6.000-5.000-21,-1.000 0.000-12,-5.000 10.000-3,-7.000 10.000-2,-5.000 9.000-2,-4.000 4.000-1,0.000 1.000-3,0.000-1.000-1,0.000 1.000-2,1.000-1.000-1,4.000 1.000 1,3.000-1.000 0,3.000 1.000 1,4.000-6.000 0,7.000-8.000-2,6.000-10.000 0,7.000-9.000-1,2.000-9.000-2,1.000-5.000-4,-1.000-7.000-4,1.000-5.000-4,15.000-9.000 0,31.000-9.000 2,32.000-10.000 3,31.000-8.000 2,15.000-4.000 3,1.000 3.000 1,-1.000 3.000 3,1.000 4.000 1,-1.000 1.000 1,1.000 0.000-1,-1.000 0.000-1,1.000 0.000-1,-3.000 0.000 0,-2.000 0.000-2,-3.000 0.000 1,-3.000 0.000-2,-4.000 0.000 0,-3.000 0.000-1,-3.000 0.000 0,-2.000 0.000-1,-8.000-8.000 0,-8.000-16.000 3,-10.000-15.000 3,-9.000-15.000 1,-9.000-12.000 2,-5.000-6.000-1,-7.000-6.000 0,-5.000-6.000-1,-8.000-4.000 0,-5.000 1.000-3,-7.000-1.000-1,-5.000 1.000-3,-4.000-3.000-1,0.000-2.000-4,0.000-3.000-2,0.000-3.000-3,1.000 1.000-2,4.000 6.000 1,3.000 7.000 1,3.000 6.000 0,10.000 9.000-11,20.000 13.000-25,18.000 12.000-23,20.000 13.000-25,3.000 9.000-4,-8.000 6.000 17,-10.000 7.000 15,-9.000 6.000 17</inkml:trace>
</inkml:ink>
</file>

<file path=ppt/ink/ink1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08"/>
    </inkml:context>
    <inkml:brush xml:id="br0">
      <inkml:brushProperty name="width" value="0.0530665628612041" units="cm"/>
      <inkml:brushProperty name="height" value="0.0530665628612041" units="cm"/>
      <inkml:brushProperty name="color" value="#00bff3"/>
      <inkml:brushProperty name="ignorePressure" value="0"/>
    </inkml:brush>
  </inkml:definitions>
  <inkml:trace contextRef="#ctx0" brushRef="#br0">90000.000 42700.000 414,'25.000'-47.000'26,"0.000"6.000"-4,0.000 7.000-3,0.000 6.000-4,-2.000 3.000-1,-3.000 0.000 1,-3.000 0.000 0,-2.000 0.000 2,-1.000 3.000 1,3.000 6.000 3,3.000 7.000 4,4.000 6.000 4,-1.000 12.000 3,-3.000 19.000 4,-3.000 19.000 4,-2.000 19.000 4,-5.000 12.000-2,-2.000 6.000-5,-3.000 7.000-5,-3.000 6.000-7,-4.000 9.000-5,-3.000 13.000-3,-3.000 12.000-5,-2.000 13.000-3,-5.000 6.000-5,-2.000 0.000-5,-3.000 0.000-4,-3.000 0.000-5,-1.000-7.000-4,4.000-11.000-3,3.000-14.000-4,3.000-11.000-4,1.000-14.000-1,1.000-11.000-2,-1.000-14.000 0,1.000-11.000-1,1.000-28.000-6,3.000-40.000-11,3.000-40.000-13,4.000-41.000-11,2.000-19.000 1,4.000 3.000 13,3.000 3.000 13,3.000 4.000 12,1.000 5.000 13,1.000 10.000 8,-1.000 10.000 11,1.000 9.000 10,2.000 4.000 6,7.000 1.000 3,6.000-1.000 5,7.000 1.000 2,2.000 2.000 3,1.000 7.000 1,-1.000 6.000 0,1.000 7.000 0,5.000 2.000 0,14.000 1.000-1,11.000-1.000 0,14.000 1.000-1,2.000 4.000-3,-6.000 9.000-5,-6.000 10.000-4,-6.000 10.000-4,-7.000 4.000-2,-6.000 0.000-1,-6.000 0.000 1,-6.000 0.000-1,-2.000 1.000-9,3.000 4.000-21,3.000 3.000-19,4.000 3.000-21</inkml:trace>
</inkml:ink>
</file>

<file path=ppt/ink/ink1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09"/>
    </inkml:context>
    <inkml:brush xml:id="br0">
      <inkml:brushProperty name="width" value="0.059462882578373" units="cm"/>
      <inkml:brushProperty name="height" value="0.059462882578373" units="cm"/>
      <inkml:brushProperty name="color" value="#00bff3"/>
      <inkml:brushProperty name="ignorePressure" value="0"/>
    </inkml:brush>
  </inkml:definitions>
  <inkml:trace contextRef="#ctx0" brushRef="#br0">91650.000 41850.000 369,'0.000'-54.000'2,"0.000"-5.000"1,0.000-7.000 4,0.000-5.000 1,0.000 0.000 6,0.000 10.000 7,0.000 10.000 8,0.000 9.000 8,0.000 13.000 6,0.000 20.000 3,0.000 18.000 6,0.000 20.000 3,1.000 19.000-1,4.000 22.000-7,3.000 22.000-7,3.000 23.000-7,-1.000 14.000-6,-2.000 10.000-2,-3.000 10.000-4,-3.000 9.000-3,-2.000 4.000-3,0.000 1.000-2,0.000-1.000-3,0.000 1.000-2,-2.000 26.000-6,-3.000 53.000-5,-3.000 53.000-7,-2.000 54.000-7,-3.000 11.000-7,1.000-27.000-6,-1.000-28.000-7,1.000-28.000-6,-1.000-9.000-3,1.000 14.000 1,-1.000 11.000 0,1.000 14.000 2,-1.000-18.000 2,1.000-47.000 3,-1.000-47.000 2,1.000-46.000 3,-1.000-32.000 1,1.000-16.000 0,-1.000-15.000-1,1.000-15.000 1</inkml:trace>
</inkml:ink>
</file>

<file path=ppt/ink/ink1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11"/>
    </inkml:context>
    <inkml:brush xml:id="br0">
      <inkml:brushProperty name="width" value="0.0556612014770508" units="cm"/>
      <inkml:brushProperty name="height" value="0.0556612014770508" units="cm"/>
      <inkml:brushProperty name="color" value="#00bff3"/>
      <inkml:brushProperty name="ignorePressure" value="0"/>
    </inkml:brush>
  </inkml:definitions>
  <inkml:trace contextRef="#ctx0" brushRef="#br0">93050.000 42900.000 395,'25.000'-21.000'32,"0.000"10.000"3,0.000 10.000 3,0.000 9.000 2,0.000 9.000 2,0.000 9.000 0,0.000 10.000-2,0.000 10.000 1,0.000 7.000-3,0.000 6.000-3,0.000 7.000-4,0.000 6.000-3,-2.000 4.000-3,-3.000 4.000-3,-3.000 3.000-2,-2.000 3.000-4,-5.000 4.000-1,-2.000 7.000-1,-3.000 6.000-2,-3.000 7.000-1,-2.000 0.000-1,0.000-2.000-3,0.000-3.000-1,0.000-3.000-3,-2.000-7.000-2,-3.000-9.000 0,-3.000-10.000-2,-2.000-8.000-1,-6.000-8.000-2,-6.000-2.000-3,-6.000-3.000-3,-6.000-3.000-3,-9.000-17.000-4,-8.000-27.000-6,-10.000-28.000-5,-9.000-28.000-7,1.000-23.000 1,13.000-15.000 4,12.000-15.000 5,13.000-16.000 5,6.000-5.000-2,0.000 6.000-8,0.000 7.000-7,0.000 6.000-8,1.000 9.000-1,4.000 13.000 5,3.000 12.000 6,3.000 13.000 6,-1.000 7.000 5,-2.000 4.000 7,-3.000 3.000 6,-3.000 3.000 5,-2.000 4.000 8,0.000 7.000 6,0.000 6.000 7,0.000 7.000 8,0.000 7.000 3,0.000 9.000 1,0.000 10.000 1,0.000 10.000 1,1.000 11.000 0,4.000 17.000 2,3.000 15.000 1,3.000 16.000 1,-1.000 9.000-1,-2.000 3.000-5,-3.000 3.000-5,-3.000 4.000-4,1.000-3.000-4,6.000-5.000-5,7.000-7.000-4,6.000-5.000-4,3.000-8.000-6,0.000-5.000-7,0.000-7.000-6,0.000-5.000-8,6.000-9.000-2,13.000-9.000 2,12.000-10.000 1,13.000-8.000 2</inkml:trace>
</inkml:ink>
</file>

<file path=ppt/ink/ink1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11"/>
    </inkml:context>
    <inkml:brush xml:id="br0">
      <inkml:brushProperty name="width" value="0.0477498508989811" units="cm"/>
      <inkml:brushProperty name="height" value="0.0477498508989811" units="cm"/>
      <inkml:brushProperty name="color" value="#00bff3"/>
      <inkml:brushProperty name="ignorePressure" value="0"/>
    </inkml:brush>
  </inkml:definitions>
  <inkml:trace contextRef="#ctx0" brushRef="#br0">94050.000 43650.000 460,'26.000'25.000'0,"4.000"0.000"-1,3.000 0.000-1,3.000 0.000-1,1.000 3.000 6,1.000 6.000 10,-1.000 7.000 11,1.000 6.000 10,-1.000 4.000 7,1.000 4.000 0,-1.000 3.000 0,1.000 3.000 2,-3.000-2.000-1,-2.000-6.000 0,-3.000-6.000 0,-3.000-6.000-1,-2.000-4.000-2,0.000 1.000-4,0.000-1.000-4,0.000 1.000-3,-7.000 1.000-23,-11.000 3.000-41,-14.000 3.000-41,-11.000 4.000-42</inkml:trace>
</inkml:ink>
</file>

<file path=ppt/ink/ink1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15"/>
    </inkml:context>
    <inkml:brush xml:id="br0">
      <inkml:brushProperty name="width" value="0.0506290942430496" units="cm"/>
      <inkml:brushProperty name="height" value="0.0506290942430496" units="cm"/>
      <inkml:brushProperty name="color" value="#00bff3"/>
      <inkml:brushProperty name="ignorePressure" value="0"/>
    </inkml:brush>
  </inkml:definitions>
  <inkml:trace contextRef="#ctx0" brushRef="#br0">98700.000 42450.000 434,'-68.000'-4.000'3,"17.000"-5.000"5,15.000-7.000 5,16.000-5.000 6,12.000-3.000 6,9.000 4.000 10,10.000 3.000 8,10.000 3.000 9,13.000 1.000 0,19.000 1.000-8,19.000-1.000-9,19.000 1.000-7,9.000-1.000-7,0.000 1.000-2,0.000-1.000-4,0.000 1.000-3,-2.000 1.000-2,-3.000 3.000 1,-3.000 3.000-1,-2.000 4.000 1,-6.000 2.000-3,-6.000 4.000-6,-6.000 3.000-5,-6.000 3.000-7,-7.000-1.000-4,-6.000-2.000-2,-6.000-3.000-1,-6.000-3.000-3,-4.000-2.000 0,1.000 0.000 1,-1.000 0.000 0,1.000 0.000 2,-9.000-13.000-5,-15.000-24.000-10,-15.000-26.000-9,-16.000-24.000-10,-13.000-12.000-1,-9.000 4.000 7,-10.000 3.000 7,-8.000 3.000 8,-9.000 7.000 7,-6.000 14.000 4,-6.000 11.000 6,-6.000 14.000 6,-1.000 7.000 5,7.000 3.000 4,6.000 3.000 4,7.000 4.000 5,7.000 2.000 5,9.000 4.000 5,10.000 3.000 7,10.000 3.000 5,5.000 6.000 4,4.000 9.000 3,3.000 10.000 2,3.000 10.000 2,3.000 11.000-1,3.000 17.000-6,3.000 15.000-6,4.000 16.000-5,1.000 12.000-5,0.000 9.000 0,0.000 10.000-3,0.000 10.000-1,0.000 4.000-2,0.000 0.000-3,0.000 0.000-1,0.000 0.000-3,-2.000 0.000-3,-3.000 0.000-3,-3.000 0.000-4,-2.000 0.000-3,-1.000 0.000-2,3.000 0.000-3,3.000 0.000-1,4.000 0.000-3,1.000-7.000-1,0.000-11.000-2,0.000-14.000-3,0.000-11.000-2,-11.000-23.000-5,-22.000-31.000-8,-22.000-31.000-9,-21.000-31.000-7,-10.000-20.000 0,3.000-5.000 10,3.000-7.000 9,4.000-5.000 9,1.000 0.000 8,0.000 10.000 4,0.000 10.000 6,0.000 9.000 4,1.000 7.000 3,4.000 7.000 1,3.000 6.000 1,3.000 7.000 2,21.000-4.000 7,42.000-12.000 17,40.000-13.000 15,41.000-12.000 15,32.000-10.000 2,26.000-6.000-14,24.000-6.000-14,26.000-6.000-14,8.000-1.000-9,-5.000 7.000-4,-7.000 6.000-5,-5.000 7.000-3,-14.000 7.000-3,-18.000 9.000-1,-19.000 10.000 0,-18.000 10.000-1,-17.000 5.000 0,-11.000 4.000 1,-14.000 3.000 0,-11.000 3.000 0,-9.000 4.000 0,-3.000 7.000 1,-3.000 6.000-1,-2.000 7.000-1,-5.000 4.000 1,-2.000 3.000 2,-3.000 3.000 1,-3.000 4.000 1,-6.000 2.000 3,-5.000 4.000 2,-7.000 3.000 4,-5.000 3.000 3,-4.000 6.000 3,0.000 9.000 2,0.000 10.000 4,0.000 10.000 2,0.000 5.000 1,0.000 4.000-1,0.000 3.000-3,0.000 3.000 0,0.000 4.000-3,0.000 7.000-1,0.000 6.000-1,0.000 7.000-3,-2.000 0.000-1,-3.000-2.000-4,-3.000-3.000-2,-2.000-3.000-2,-1.000-7.000-6,3.000-9.000-4,3.000-10.000-7,4.000-8.000-5,-4.000-14.000-6,-9.000-15.000-8,-10.000-15.000-7,-8.000-16.000-6,-8.000-24.000-3,-2.000-31.000 5,-3.000-31.000 2,-3.000-31.000 5,-2.000-26.000 1,0.000-18.000 0,0.000-19.000 1,0.000-18.000 0,-2.000-9.000 2,-3.000 4.000 6,-3.000 3.000 4,-2.000 3.000 5,0.000 9.000 4,7.000 16.000 4,6.000 15.000 3,7.000 17.000 3,7.000 14.000 4,9.000 17.000 5,10.000 15.000 6,10.000 16.000 5,4.000 12.000 4,0.000 9.000 6,0.000 10.000 5,0.000 10.000 4,0.000 10.000 2,0.000 13.000-1,0.000 12.000-1,0.000 13.000-1,3.000 15.000-2,6.000 19.000-3,7.000 19.000-1,6.000 19.000-3,1.000 12.000-1,-3.000 6.000-3,-3.000 7.000-2,-2.000 6.000-3,-6.000 3.000-2,-6.000 0.000-5,-6.000 0.000-3,-6.000 0.000-3,-6.000-4.000-5,-2.000-5.000-4,-3.000-7.000-5,-3.000-5.000-3,-2.000-12.000-4,0.000-16.000-1,0.000-15.000-3,0.000-15.000-1,0.000-12.000-1,0.000-6.000-1,0.000-6.000 0,0.000-6.000-1,0.000-10.000 2,0.000-12.000 2,0.000-13.000 3,0.000-12.000 2,3.000-5.000 4,6.000 3.000 2,7.000 3.000 4,6.000 4.000 2,7.000 4.000 4,10.000 6.000 3,10.000 7.000 2,9.000 6.000 4,7.000 4.000 2,7.000 4.000 2,6.000 3.000 3,7.000 3.000 1,0.000 6.000 1,-2.000 9.000-1,-3.000 10.000-2,-3.000 10.000-2,-7.000 4.000-2,-9.000 0.000-5,-10.000 0.000-3,-8.000 0.000-5,-11.000 3.000-3,-8.000 6.000-2,-10.000 7.000-1,-9.000 6.000-3,-12.000 3.000-2,-11.000 0.000-3,-14.000 0.000-5,-11.000 0.000-3,-12.000-4.000-1,-9.000-5.000 3,-10.000-7.000 2,-8.000-5.000 2,-9.000-6.000 4,-6.000-3.000 4,-6.000-3.000 4,-6.000-2.000 5,-1.000-3.000 2,7.000 1.000 3,6.000-1.000 1,7.000 1.000 3,7.000-3.000 5,9.000-2.000 7,10.000-3.000 8,10.000-3.000 8,10.000-4.000 2,13.000-3.000-1,12.000-3.000-3,13.000-2.000-2,20.000-5.000-1,28.000-2.000 0,28.000-3.000 0,29.000-3.000 1,19.000-2.000-1,14.000 0.000-1,11.000 0.000 0,14.000 0.000-2,5.000-2.000-1,1.000-3.000-3,-1.000-3.000-2,1.000-2.000-4,-3.000 2.000-3,-2.000 9.000-5,-3.000 10.000-5,-3.000 10.000-4,-4.000 4.000-5,-3.000 0.000-1,-3.000 0.000-3,-2.000 0.000-2,-5.000-2.000-6,-2.000-3.000-10,-3.000-3.000-11,-3.000-2.000-9,-9.000-3.000-6,-11.000 1.000-2,-14.000-1.000-3,-11.000 1.000-1</inkml:trace>
</inkml:ink>
</file>

<file path=ppt/ink/ink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4"/>
    </inkml:context>
    <inkml:brush xml:id="br0">
      <inkml:brushProperty name="width" value="0.0414408333599567" units="cm"/>
      <inkml:brushProperty name="height" value="0.0414408333599567" units="cm"/>
      <inkml:brushProperty name="color" value="#f2395b"/>
      <inkml:brushProperty name="ignorePressure" value="0"/>
    </inkml:brush>
  </inkml:definitions>
  <inkml:trace contextRef="#ctx0" brushRef="#br0">99250.000 21200.000 530,'73.000'75.000'56,"-3.000"0.000"2,-3.000 0.000 0,-2.000 0.000 1,2.000 7.000-2,9.000 17.000-6,10.000 15.000-6,10.000 16.000-7,4.000 7.000-9,0.000 1.000-13,0.000-1.000-13,0.000 1.000-14,-8.000-12.000-18,-16.000-21.000-23,-15.000-22.000-23,-15.000-22.000-24</inkml:trace>
</inkml:ink>
</file>

<file path=ppt/ink/ink1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16"/>
    </inkml:context>
    <inkml:brush xml:id="br0">
      <inkml:brushProperty name="width" value="0.0515937022864819" units="cm"/>
      <inkml:brushProperty name="height" value="0.0515937022864819" units="cm"/>
      <inkml:brushProperty name="color" value="#00bff3"/>
      <inkml:brushProperty name="ignorePressure" value="0"/>
    </inkml:brush>
  </inkml:definitions>
  <inkml:trace contextRef="#ctx0" brushRef="#br0">101400.000 42700.000 426,'-68.000'-2.000'4,"17.000"-3.000"7,15.000-3.000 8,16.000-2.000 8,16.000-1.000 5,20.000 3.000 3,18.000 3.000 3,20.000 4.000 4,16.000-1.000-2,16.000-3.000-8,15.000-3.000-6,17.000-2.000-8,8.000-3.000-3,4.000 1.000-2,3.000-1.000 0,3.000 1.000-1,-5.000-1.000-2,-12.000 1.000-6,-13.000-1.000-4,-12.000 1.000-5,-10.000 2.000-3,-6.000 7.000 0,-6.000 6.000-2,-6.000 7.000 0,-7.000 5.000 0,-6.000 7.000 3,-6.000 6.000 4,-6.000 7.000 2,-9.000 2.000 5,-8.000 1.000 4,-10.000-1.000 6,-9.000 1.000 5,-9.000-1.000 1,-5.000 1.000-1,-7.000-1.000-2,-5.000 1.000-2,-4.000 4.000-2,0.000 9.000 0,0.000 10.000-1,0.000 10.000-1,-4.000 7.000 0,-5.000 6.000-1,-7.000 7.000 1,-5.000 6.000 0,-3.000 4.000-1,4.000 4.000-2,3.000 3.000-2,3.000 3.000-2,-1.000-1.000-1,-2.000-2.000-1,-3.000-3.000 0,-3.000-3.000-1,-1.000-7.000-1,4.000-9.000-1,3.000-10.000-2,3.000-8.000-1,1.000-9.000-2,1.000-6.000 0,-1.000-6.000-1,1.000-6.000-1,-1.000-13.000-7,1.000-19.000-16,-1.000-18.000-15,1.000-19.000-15,2.000-26.000-6,7.000-30.000 3,6.000-32.000 4,7.000-30.000 3,5.000-8.000 5,7.000 20.000 8,6.000 18.000 7,7.000 20.000 7</inkml:trace>
</inkml:ink>
</file>

<file path=ppt/ink/ink1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16"/>
    </inkml:context>
    <inkml:brush xml:id="br0">
      <inkml:brushProperty name="width" value="0.0453322939574718" units="cm"/>
      <inkml:brushProperty name="height" value="0.0453322939574718" units="cm"/>
      <inkml:brushProperty name="color" value="#00bff3"/>
      <inkml:brushProperty name="ignorePressure" value="0"/>
    </inkml:brush>
  </inkml:definitions>
  <inkml:trace contextRef="#ctx0" brushRef="#br0">102550.000 41800.000 485,'-22.000'-38.000'45,"6.000"26.000"6,7.000 24.000 5,6.000 26.000 5,-2.000 22.000-1,-9.000 23.000-8,-10.000 22.000-8,-8.000 22.000-7,-11.000 13.000-7,-8.000 7.000-5,-10.000 6.000-4,-9.000 7.000-5,-10.000 8.000-5,-9.000 14.000-5,-10.000 11.000-7,-8.000 14.000-6,-12.000 7.000-6,-12.000 3.000-6,-13.000 3.000-7,-12.000 4.000-7,1.000-14.000-3,16.000-27.000 0,15.000-28.000-1,17.000-28.000 0,17.000-26.000 1,23.000-21.000 2,22.000-22.000 4,22.000-22.000 2</inkml:trace>
</inkml:ink>
</file>

<file path=ppt/ink/ink1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17"/>
    </inkml:context>
    <inkml:brush xml:id="br0">
      <inkml:brushProperty name="width" value="0.0434711202979088" units="cm"/>
      <inkml:brushProperty name="height" value="0.0434711202979088" units="cm"/>
      <inkml:brushProperty name="color" value="#00bff3"/>
      <inkml:brushProperty name="ignorePressure" value="0"/>
    </inkml:brush>
  </inkml:definitions>
  <inkml:trace contextRef="#ctx0" brushRef="#br0">103950.000 41650.000 506,'-18.000'-24.000'8,"17.000"4.000"19,15.000 3.000 17,16.000 3.000 18,7.000 7.000 5,1.000 14.000-6,-1.000 11.000-9,1.000 14.000-6,-3.000 5.000-7,-2.000 1.000-8,-3.000-1.000-7,-3.000 1.000-7,-4.000-1.000-7,-3.000 1.000-5,-3.000-1.000-5,-2.000 1.000-6,-1.000-3.000-11,3.000-2.000-20,3.000-3.000-18,4.000-3.000-19,1.000-10.000-5,0.000-16.000 7,0.000-15.000 8,0.000-15.000 8</inkml:trace>
</inkml:ink>
</file>

<file path=ppt/ink/ink1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17"/>
    </inkml:context>
    <inkml:brush xml:id="br0">
      <inkml:brushProperty name="width" value="0.0383225046098232" units="cm"/>
      <inkml:brushProperty name="height" value="0.0383225046098232" units="cm"/>
      <inkml:brushProperty name="color" value="#00bff3"/>
      <inkml:brushProperty name="ignorePressure" value="0"/>
    </inkml:brush>
  </inkml:definitions>
  <inkml:trace contextRef="#ctx0" brushRef="#br0">104700.000 41200.000 574,'-21.000'-40.000'9,"10.000"23.000"17,10.000 22.000 19,9.000 22.000 18,4.000 15.000 3,1.000 9.000-10,-1.000 10.000-10,1.000 10.000-11,-1.000 0.000-8,1.000-5.000-5,-1.000-7.000-6,1.000-5.000-6,1.000-8.000-6,3.000-5.000-6,3.000-7.000-8,4.000-5.000-6,2.000-8.000-9,4.000-5.000-8,3.000-7.000-8,3.000-5.000-9,-1.000-8.000-3,-2.000-5.000 4,-3.000-7.000 3,-3.000-5.000 4,-4.000-4.000 4,-3.000 0.000 4,-3.000 0.000 4,-2.000 0.000 5</inkml:trace>
</inkml:ink>
</file>

<file path=ppt/ink/ink1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17"/>
    </inkml:context>
    <inkml:brush xml:id="br0">
      <inkml:brushProperty name="width" value="0.0403709299862385" units="cm"/>
      <inkml:brushProperty name="height" value="0.0403709299862385" units="cm"/>
      <inkml:brushProperty name="color" value="#00bff3"/>
      <inkml:brushProperty name="ignorePressure" value="0"/>
    </inkml:brush>
  </inkml:definitions>
  <inkml:trace contextRef="#ctx0" brushRef="#br0">105400.000 41200.000 544,'23.000'-29.000'4,"-3.000"-5.000"8,-3.000-7.000 7,-2.000-5.000 9,-5.000 6.000 7,-2.000 23.000 8,-3.000 22.000 9,-3.000 22.000 9,-6.000 15.000-2,-5.000 9.000-11,-7.000 10.000-10,-5.000 10.000-11,-6.000 5.000-9,-3.000 4.000-8,-3.000 3.000-9,-2.000 3.000-7,-6.000 1.000-8,-6.000 1.000-7,-6.000-1.000-7,-6.000 1.000-8,-7.000-1.000-3,-6.000 1.000-3,-6.000-1.000-1,-6.000 1.000-2,1.000-9.000 2,9.000-15.000 4,10.000-15.000 3,10.000-16.000 5,5.000-8.000 4,4.000 0.000 0,3.000 0.000 3,3.000 0.000 2</inkml:trace>
</inkml:ink>
</file>

<file path=ppt/ink/ink1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17"/>
    </inkml:context>
    <inkml:brush xml:id="br0">
      <inkml:brushProperty name="width" value="0.0380583368241787" units="cm"/>
      <inkml:brushProperty name="height" value="0.0380583368241787" units="cm"/>
      <inkml:brushProperty name="color" value="#00bff3"/>
      <inkml:brushProperty name="ignorePressure" value="0"/>
    </inkml:brush>
  </inkml:definitions>
  <inkml:trace contextRef="#ctx0" brushRef="#br0">103800.000 42650.000 578,'1.000'-36.000'48,"4.000"28.000"5,3.000 28.000 6,3.000 29.000 5,-4.000 15.000-3,-8.000 3.000-12,-10.000 3.000-12,-9.000 4.000-12,-7.000 1.000-9,-3.000 0.000-8,-3.000 0.000-6,-2.000 0.000-8,0.000-5.000-8,7.000-9.000-7,6.000-10.000-9,7.000-8.000-8,4.000-14.000-6,3.000-15.000-8,3.000-15.000-6,4.000-16.000-7,2.000-8.000 3,4.000 0.000 11,3.000 0.000 14,3.000 0.000 11</inkml:trace>
</inkml:ink>
</file>

<file path=ppt/ink/ink1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18"/>
    </inkml:context>
    <inkml:brush xml:id="br0">
      <inkml:brushProperty name="width" value="0.0502722151577473" units="cm"/>
      <inkml:brushProperty name="height" value="0.0502722151577473" units="cm"/>
      <inkml:brushProperty name="color" value="#00bff3"/>
      <inkml:brushProperty name="ignorePressure" value="0"/>
    </inkml:brush>
  </inkml:definitions>
  <inkml:trace contextRef="#ctx0" brushRef="#br0">103850.000 42900.000 437,'75.000'-71.000'4,"0.000"10.000"6,0.000 10.000 7,0.000 9.000 7,3.000 4.000 4,6.000 1.000 2,7.000-1.000 1,6.000 1.000 2,-1.000 4.000 0,-5.000 9.000-3,-7.000 10.000-2,-5.000 10.000-2,-9.000 5.000-3,-9.000 4.000-4,-10.000 3.000-4,-8.000 3.000-5,-9.000 4.000-2,-6.000 7.000-2,-6.000 6.000-2,-6.000 7.000-2,-9.000 4.000-1,-8.000 3.000 1,-10.000 3.000 0,-9.000 4.000 0,-7.000 1.000-2,-3.000 0.000-5,-3.000 0.000-5,-2.000 0.000-5,-3.000-2.000-3,1.000-3.000-1,-1.000-3.000-1,1.000-2.000 0,-3.000-3.000-1,-2.000 1.000 3,-3.000-1.000 1,-3.000 1.000 1,1.000-6.000 2,6.000-8.000 4,7.000-10.000 2,6.000-9.000 4,12.000-2.000 8,19.000 6.000 14,19.000 7.000 15,19.000 6.000 15,5.000 6.000 3,-5.000 6.000-7,-7.000 7.000-9,-5.000 6.000-8,-4.000 3.000-6,0.000 0.000-2,0.000 0.000-3,0.000 0.000-3,-2.000 4.000-2,-3.000 10.000-1,-3.000 10.000-2,-2.000 9.000-1,-3.000 2.000-1,1.000-2.000-1,-1.000-3.000 1,1.000-3.000-1,-3.000-4.000-2,-2.000-3.000-4,-3.000-3.000-3,-3.000-2.000-4,-6.000-5.000-2,-5.000-2.000-2,-7.000-3.000-1,-5.000-3.000-2,-8.000-6.000-1,-5.000-5.000-2,-7.000-7.000-1,-5.000-5.000-2,-6.000-6.000-1,-3.000-3.000 1,-3.000-3.000-1,-2.000-2.000 1,-8.000-8.000 0,-8.000-8.000 0,-10.000-10.000 2,-9.000-9.000 0,-2.000-10.000 1,6.000-9.000 2,7.000-10.000 1,6.000-8.000 2,7.000-3.000 3,10.000 7.000 4,10.000 6.000 3,9.000 7.000 4,7.000 4.000 3,7.000 3.000 3,6.000 3.000 2,7.000 4.000 2,8.000 1.000 2,14.000 0.000 2,11.000 0.000 2,14.000 0.000 1,14.000-2.000 1,20.000-3.000 0,18.000-3.000 0,20.000-2.000 1,10.000-3.000 0,3.000 1.000-2,3.000-1.000-2,4.000 1.000 0,-3.000-1.000-2,-5.000 1.000-1,-7.000-1.000-1,-5.000 1.000-3,-9.000 1.000 0,-9.000 3.000-2,-10.000 3.000-2,-8.000 4.000-2,-9.000 2.000-2,-6.000 4.000-4,-6.000 3.000-3,-6.000 3.000-5,-13.000 9.000-6,-19.000 16.000-7,-18.000 15.000-8,-19.000 17.000-8,-13.000 7.000-4,-6.000 0.000 1,-6.000 0.000 2,-6.000 0.000 1,1.000-4.000-1,9.000-5.000 0,10.000-7.000-1,10.000-5.000-1</inkml:trace>
</inkml:ink>
</file>

<file path=ppt/ink/ink1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24"/>
    </inkml:context>
    <inkml:brush xml:id="br0">
      <inkml:brushProperty name="width" value="0.0369513444602489" units="cm"/>
      <inkml:brushProperty name="height" value="0.0369513444602489" units="cm"/>
      <inkml:brushProperty name="color" value="#00bff3"/>
      <inkml:brushProperty name="ignorePressure" value="0"/>
    </inkml:brush>
  </inkml:definitions>
  <inkml:trace contextRef="#ctx0" brushRef="#br0">95050.000 48150.000 595,'37.000'-107.000'-3,"-24.000"39.000"15,-26.000 36.000 15,-24.000 39.000 14,-18.000 24.000 3,-9.000 13.000-6,-10.000 12.000-6,-8.000 13.000-8,-6.000 9.000-4,1.000 6.000-2,-1.000 7.000-3,1.000 6.000-3,2.000-1.000-1,7.000-5.000 1,6.000-7.000 0,7.000-5.000 0,5.000-9.000-2,7.000-9.000-4,6.000-10.000-3,7.000-8.000-3,5.000-8.000-3,7.000-2.000 0,6.000-3.000-1,7.000-3.000 0,8.000-9.000 2,14.000-11.000 4,11.000-14.000 6,14.000-11.000 4,11.000-6.000 1,14.000 4.000 0,11.000 3.000-2,14.000 3.000-2,5.000 1.000-3,1.000 1.000-6,-1.000-1.000-5,1.000 1.000-6,-4.000-1.000-5,-6.000 1.000-5,-6.000-1.000-6,-6.000 1.000-5,-7.000-3.000-5,-6.000-2.000-2,-6.000-3.000-2,-6.000-3.000-4,-9.000-2.000 2,-8.000 0.000 5,-10.000 0.000 5,-9.000 0.000 5,-4.000 0.000 10,4.000 0.000 14,3.000 0.000 13,3.000 0.000 14,4.000 1.000 7,7.000 4.000 3,6.000 3.000 2,7.000 3.000 2,4.000 3.000 0,3.000 3.000-1,3.000 3.000-3,4.000 4.000-2,1.000 1.000-3,0.000 0.000-2,0.000 0.000-2,0.000 0.000-4,-2.000 1.000-3,-3.000 4.000-6,-3.000 3.000-5,-2.000 3.000-6,-8.000 9.000-10,-8.000 16.000-17,-10.000 15.000-15,-9.000 17.000-17,-9.000 2.000-4,-5.000-9.000 9,-7.000-10.000 8,-5.000-8.000 8,-4.000-9.000 5,0.000-6.000 1,0.000-6.000 2,0.000-6.000 1</inkml:trace>
</inkml:ink>
</file>

<file path=ppt/ink/ink1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24"/>
    </inkml:context>
    <inkml:brush xml:id="br0">
      <inkml:brushProperty name="width" value="0.0408994257450104" units="cm"/>
      <inkml:brushProperty name="height" value="0.0408994257450104" units="cm"/>
      <inkml:brushProperty name="color" value="#00bff3"/>
      <inkml:brushProperty name="ignorePressure" value="0"/>
    </inkml:brush>
  </inkml:definitions>
  <inkml:trace contextRef="#ctx0" brushRef="#br0">94500.000 49450.000 537,'-111.000'9.000'10,"28.000"19.000"20,28.000 19.000 20,29.000 19.000 20,16.000 15.000 3,7.000 13.000-10,6.000 12.000-13,7.000 13.000-10,-1.000 6.000-11,-6.000 0.000-6,-6.000 0.000-8,-6.000 0.000-8,-2.000-5.000-5,3.000-9.000-4,3.000-10.000-4,4.000-8.000-4,1.000-12.000-5,0.000-12.000-5,0.000-13.000-4,0.000-12.000-5,4.000-15.000-7,10.000-15.000-7,10.000-15.000-7,9.000-16.000-8,1.000-10.000 0,-6.000-3.000 6,-6.000-3.000 7,-6.000-2.000 7</inkml:trace>
</inkml:ink>
</file>

<file path=ppt/ink/ink1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25"/>
    </inkml:context>
    <inkml:brush xml:id="br0">
      <inkml:brushProperty name="width" value="0.0455730706453323" units="cm"/>
      <inkml:brushProperty name="height" value="0.0455730706453323" units="cm"/>
      <inkml:brushProperty name="color" value="#00bff3"/>
      <inkml:brushProperty name="ignorePressure" value="0"/>
    </inkml:brush>
  </inkml:definitions>
  <inkml:trace contextRef="#ctx0" brushRef="#br0">94750.000 49750.000 482,'23.000'-68.000'1,"-3.000"17.000"2,-3.000 15.000 2,-2.000 16.000 3,0.000 9.000 0,7.000 3.000 2,6.000 3.000 0,7.000 4.000 1,2.000 1.000-2,1.000 0.000-2,-1.000 0.000-4,1.000 0.000-2,-3.000 0.000-3,-2.000 0.000 1,-3.000 0.000-1,-3.000 0.000 0,-4.000 6.000 3,-3.000 13.000 8,-3.000 12.000 6,-2.000 13.000 7,-5.000 7.000 4,-2.000 4.000 1,-3.000 3.000 3,-3.000 3.000 1,-2.000 7.000 0,0.000 14.000 0,0.000 11.000-2,0.000 14.000-1,0.000 2.000-1,0.000-6.000-3,0.000-6.000-3,0.000-6.000-1,0.000-6.000-3,0.000-2.000-2,0.000-3.000-1,0.000-3.000-1,0.000-1.000-3,0.000 4.000-4,0.000 3.000-5,0.000 3.000-3,-2.000-4.000-3,-3.000-8.000-5,-3.000-10.000-2,-2.000-9.000-5,-5.000-18.000-5,-2.000-24.000-8,-3.000-26.000-8,-3.000-24.000-9,-6.000-23.000-3,-5.000-18.000 4,-7.000-19.000 2,-5.000-18.000 3,-4.000-7.000 2,0.000 6.000 4,0.000 7.000 2,0.000 6.000 4,0.000 1.000 3,0.000-3.000 3,0.000-3.000 3,0.000-2.000 2,4.000 6.000 8,10.000 20.000 10,10.000 18.000 11,9.000 20.000 10,12.000 11.000 9,16.000 7.000 7,15.000 6.000 8,17.000 7.000 7,3.000 7.000-1,-5.000 9.000-10,-7.000 10.000-8,-5.000 10.000-10,-6.000 8.000-7,-3.000 10.000-2,-3.000 10.000-2,-2.000 9.000-4,-6.000 6.000-3,-6.000 3.000-4,-6.000 3.000-4,-6.000 4.000-4,-9.000-1.000-2,-8.000-3.000-1,-10.000-3.000 1,-9.000-2.000-1,-4.000-6.000 0,4.000-6.000 2,3.000-6.000 1,3.000-6.000 1,3.000-7.000 3,3.000-6.000 3,3.000-6.000 3,4.000-6.000 5,11.000-10.000 1,23.000-12.000 0,22.000-13.000 0,22.000-12.000 1,10.000-9.000-2,1.000-2.000-5,-1.000-3.000-4,1.000-3.000-4,5.000-10.000-7,14.000-16.000-12,11.000-15.000-12,14.000-15.000-10,-4.000-1.000-3,-19.000 16.000 9,-18.000 15.000 7,-19.000 17.000 8,-13.000 10.000 4,-6.000 6.000 0,-6.000 7.000 1,-6.000 6.000 0</inkml:trace>
</inkml:ink>
</file>

<file path=ppt/ink/ink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49"/>
    </inkml:context>
    <inkml:brush xml:id="br0">
      <inkml:brushProperty name="width" value="0.0389838553965092" units="cm"/>
      <inkml:brushProperty name="height" value="0.0389838553965092" units="cm"/>
      <inkml:brushProperty name="color" value="#f2395b"/>
      <inkml:brushProperty name="ignorePressure" value="0"/>
    </inkml:brush>
  </inkml:definitions>
  <inkml:trace contextRef="#ctx0" brushRef="#br0">90650.000 36350.000 564,'231.000'-66.000'116,"-37.000"19.000"-25,-38.000 19.000-26,-37.000 19.000-26,-24.000 12.000-14,-9.000 6.000-5,-10.000 7.000-3,-8.000 6.000-4,-12.000 7.000-3,-12.000 10.000-3,-13.000 10.000-3,-12.000 9.000-2,-15.000 4.000-3,-15.000 1.000-1,-15.000-1.000-1,-16.000 1.000-2,-19.000 4.000-1,-22.000 9.000-1,-22.000 10.000-1,-21.000 10.000-1,-9.000-1.000 0,7.000-9.000 0,6.000-10.000 2,7.000-8.000 1,5.000-9.000 1,7.000-6.000 3,6.000-6.000 2,7.000-6.000 2,21.000-7.000 4,38.000-6.000 5,37.000-6.000 5,38.000-6.000 5,23.000-7.000 0,9.000-6.000-6,10.000-6.000-6,10.000-6.000-5,11.000-7.000-6,17.000-6.000-7,15.000-6.000-7,16.000-6.000-8,-1.000-4.000-4,-15.000 1.000-2,-15.000-1.000-2,-16.000 1.000-3,-12.000 1.000-1,-5.000 3.000 0,-7.000 3.000-1,-5.000 4.000 0,-9.000-3.000-1,-9.000-5.000 3,-10.000-7.000 0,-8.000-5.000 2,-9.000 0.000 3,-6.000 10.000 6,-6.000 10.000 7,-6.000 9.000 5</inkml:trace>
</inkml:ink>
</file>

<file path=ppt/ink/ink1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26"/>
    </inkml:context>
    <inkml:brush xml:id="br0">
      <inkml:brushProperty name="width" value="0.0427242554724216" units="cm"/>
      <inkml:brushProperty name="height" value="0.0427242554724216" units="cm"/>
      <inkml:brushProperty name="color" value="#00bff3"/>
      <inkml:brushProperty name="ignorePressure" value="0"/>
    </inkml:brush>
  </inkml:definitions>
  <inkml:trace contextRef="#ctx0" brushRef="#br0">95650.000 48700.000 514,'23.000'-135.000'4,"-3.000"32.000"8,-3.000 31.000 7,-2.000 32.000 7,-1.000 18.000 5,3.000 6.000 2,3.000 7.000 1,4.000 6.000 2,-1.000 6.000-1,-3.000 6.000-4,-3.000 7.000-4,-2.000 6.000-3,-5.000 13.000-3,-2.000 23.000-1,-3.000 22.000-1,-3.000 22.000-2,-6.000 8.000-2,-5.000-2.000-1,-7.000-3.000-1,-5.000-3.000-2,-1.000-6.000-1,6.000-5.000 0,7.000-7.000-1,6.000-5.000-1,10.000-11.000-3,17.000-11.000-3,15.000-14.000-6,16.000-11.000-3,9.000-14.000-5,3.000-11.000-3,3.000-14.000-4,4.000-11.000-4,-1.000-7.000-3,-3.000 0.000-3,-3.000 0.000-3,-2.000 0.000-2,-9.000-4.000-2,-12.000-5.000 0,-13.000-7.000 0,-12.000-5.000 0,-9.000-1.000 2,-2.000 6.000 4,-3.000 7.000 4,-3.000 6.000 4,-9.000-2.000 2,-11.000-9.000 1,-14.000-10.000 1,-11.000-8.000 1,-3.000 0.000 4,10.000 14.000 8,10.000 11.000 6,9.000 14.000 8,4.000 5.000 7,1.000 1.000 10,-1.000-1.000 9,1.000 1.000 9,-4.000 13.000 5,-6.000 29.000-1,-6.000 28.000-1,-6.000 28.000 0,-7.000 18.000-7,-6.000 10.000-11,-6.000 10.000-12,-6.000 9.000-12,-2.000 2.000-11,3.000-2.000-7,3.000-3.000-9,4.000-3.000-8,5.000-13.000-4,10.000-22.000 4,10.000-22.000 2,9.000-21.000 3,7.000-14.000 4,7.000-2.000 6,6.000-3.000 5,7.000-3.000 7,5.000-1.000 8,7.000 4.000 12,6.000 3.000 11,7.000 3.000 11,-1.000 3.000 3,-6.000 3.000-5,-6.000 3.000-5,-6.000 4.000-6,-6.000 1.000-4,-2.000 0.000-3,-3.000 0.000-3,-3.000 0.000-3,-2.000 0.000-2,0.000 0.000-2,0.000 0.000-3,0.000 0.000-1,3.000-2.000-2,6.000-3.000 0,7.000-3.000 0,6.000-2.000 0,6.000-8.000 0,6.000-8.000-1,7.000-10.000-1,6.000-9.000 0,9.000-5.000 0,13.000 0.000-1,12.000 0.000 0,13.000 0.000-1,2.000-2.000-1,-5.000-3.000-3,-7.000-3.000-2,-5.000-2.000-2,-8.000-3.000-2,-5.000 1.000 1,-7.000-1.000 1,-5.000 1.000 0,-9.000-7.000-7,-9.000-12.000-15,-10.000-13.000-14,-8.000-12.000-16,-9.000-9.000-3,-6.000-2.000 9,-6.000-3.000 8,-6.000-3.000 7,-6.000-2.000 8,-2.000 0.000 4,-3.000 0.000 5,-3.000 0.000 5,-1.000 1.000 5,4.000 4.000 5,3.000 3.000 5,3.000 3.000 4,1.000 4.000 6,1.000 7.000 5,-1.000 6.000 5,1.000 7.000 5,1.000 4.000 6,3.000 3.000 7,3.000 3.000 8,4.000 4.000 7,-7.000 15.000 2,-16.000 28.000-5,-15.000 28.000-3,-15.000 29.000-5,-9.000 15.000-6,1.000 3.000-7,-1.000 3.000-8,1.000 4.000-7,-1.000-1.000-7,1.000-3.000-5,-1.000-3.000-5,1.000-2.000-5,1.000-8.000-6,3.000-8.000-7,3.000-10.000-6,4.000-9.000-6</inkml:trace>
</inkml:ink>
</file>

<file path=ppt/ink/ink1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27"/>
    </inkml:context>
    <inkml:brush xml:id="br0">
      <inkml:brushProperty name="width" value="0.0466324277222157" units="cm"/>
      <inkml:brushProperty name="height" value="0.0466324277222157" units="cm"/>
      <inkml:brushProperty name="color" value="#00bff3"/>
      <inkml:brushProperty name="ignorePressure" value="0"/>
    </inkml:brush>
  </inkml:definitions>
  <inkml:trace contextRef="#ctx0" brushRef="#br0">98000.000 47950.000 471,'0.000'75.000'90,"0.000"0.000"-21,0.000 0.000-22,0.000 0.000-22,-4.000 1.000-12,-5.000 4.000-4,-7.000 3.000-4,-5.000 3.000-4,-4.000-4.000-4,0.000-8.000-4,0.000-10.000-5,0.000-9.000-5,3.000-18.000-6,6.000-24.000-6,7.000-26.000-9,6.000-24.000-6,7.000-23.000-1,10.000-18.000 7,10.000-19.000 7,9.000-18.000 7,6.000-10.000 6,3.000 0.000 7,3.000 0.000 5,4.000 0.000 7,-1.000 3.000 3,-3.000 6.000 3,-3.000 7.000 1,-2.000 6.000 3,-3.000 9.000 3,1.000 13.000 6,-1.000 12.000 5,1.000 13.000 6,-3.000 12.000 4,-2.000 13.000 1,-3.000 12.000 1,-3.000 13.000 2,-6.000 12.000-2,-5.000 13.000-5,-7.000 12.000-5,-5.000 13.000-6,-4.000 10.000-3,0.000 10.000-2,0.000 10.000-2,0.000 9.000-1,-4.000 2.000-4,-5.000-2.000-2,-7.000-3.000-3,-5.000-3.000-2,-6.000-2.000-5,-3.000 0.000-3,-3.000 0.000-5,-2.000 0.000-4,-3.000-7.000-3,1.000-11.000-3,-1.000-14.000-2,1.000-11.000-3,4.000-15.000-3,9.000-16.000-3,10.000-15.000-4,10.000-15.000-2,7.000-11.000 2,6.000-2.000 8,7.000-3.000 8,6.000-3.000 7,4.000-1.000 8,4.000 4.000 7,3.000 3.000 7,3.000 3.000 6,-1.000 4.000 4,-2.000 7.000-1,-3.000 6.000 0,-3.000 7.000-1,-6.000 7.000 0,-5.000 9.000-2,-7.000 10.000-2,-5.000 10.000-1,-9.000 8.000 0,-9.000 10.000 0,-10.000 10.000 0,-8.000 9.000 0,-9.000 7.000-4,-6.000 7.000-11,-6.000 6.000-8,-6.000 7.000-11,-7.000 2.000-4,-6.000 1.000 2,-6.000-1.000 1,-6.000 1.000 2,-7.000-1.000 0,-6.000 1.000 1,-6.000-1.000 1,-6.000 1.000 1,-4.000-7.000 2,1.000-12.000 3,-1.000-13.000 4,1.000-12.000 3,5.000-10.000 6,14.000-6.000 8,11.000-6.000 8,14.000-6.000 7,13.000-9.000 8,16.000-8.000 8,15.000-10.000 7,17.000-9.000 7,17.000-7.000 1,23.000-3.000-7,22.000-3.000-8,22.000-2.000-7,18.000-6.000-5,16.000-6.000-4,15.000-6.000-3,17.000-6.000-3,10.000-4.000-2,6.000 1.000-1,7.000-1.000 0,6.000 1.000-1,1.000 1.000-2,-3.000 3.000-5,-3.000 3.000-6,-2.000 4.000-4,-12.000 5.000-6,-19.000 10.000-7,-18.000 10.000-5,-19.000 9.000-7,-16.000 6.000-4,-12.000 3.000-4,-13.000 3.000-3,-12.000 4.000-3,-13.000 4.000-1,-12.000 6.000 4,-13.000 7.000 2,-12.000 6.000 5,-15.000 6.000 1,-15.000 6.000 1,-15.000 7.000 2,-16.000 6.000 0,-13.000 4.000 3,-9.000 4.000 3,-10.000 3.000 3,-8.000 3.000 3,-3.000-2.000 4,7.000-6.000 3,6.000-6.000 2,7.000-6.000 4,5.000-7.000 2,7.000-6.000 0,6.000-6.000 1,7.000-6.000-1,7.000-4.000 4,9.000 1.000 5,10.000-1.000 6,10.000 1.000 5,5.000 1.000 9,4.000 3.000 10,3.000 3.000 10,3.000 4.000 12,3.000 5.000-1,3.000 10.000-9,3.000 10.000-11,4.000 9.000-10,-3.000 9.000-6,-5.000 9.000-3,-7.000 10.000-2,-5.000 10.000-2,-3.000 0.000-2,4.000-5.000-2,3.000-7.000-3,3.000-5.000-1,1.000-9.000-1,1.000-9.000 1,-1.000-10.000 0,1.000-8.000 0,5.000-14.000-4,14.000-15.000-8,11.000-15.000-9,14.000-16.000-8,10.000-19.000-6,9.000-22.000-3,10.000-22.000-4,10.000-21.000-2,2.000-12.000 0,-3.000 1.000 6,-3.000-1.000 5,-2.000 1.000 7,-3.000 4.000 4,1.000 9.000 3,-1.000 10.000 4,1.000 10.000 5,-6.000 11.000 4,-8.000 17.000 7,-10.000 15.000 8,-9.000 16.000 6,-9.000 21.000 6,-5.000 29.000 4,-7.000 28.000 5,-5.000 28.000 3,-9.000 12.000-2,-9.000-3.000-9,-10.000-3.000-8,-8.000-2.000-9,-8.000-5.000-7,-2.000-2.000-4,-3.000-3.000-6,-3.000-3.000-4,-2.000-9.000-2,0.000-11.000 1,0.000-14.000 0,0.000-11.000 1,3.000-17.000-4,6.000-18.000-8,7.000-19.000-10,6.000-18.000-9,10.000-14.000 0,17.000-5.000 8,15.000-7.000 7,16.000-5.000 8,9.000-1.000 7,3.000 6.000 6,3.000 7.000 5,4.000 6.000 7,-3.000 7.000 4,-5.000 10.000 0,-7.000 10.000 1,-5.000 9.000 1,-9.000 17.000 1,-9.000 25.000 1,-10.000 25.000 2,-8.000 25.000 1,-12.000 9.000-2,-12.000-6.000-5,-13.000-6.000-4,-12.000-6.000-5,-5.000-6.000-3,3.000-2.000-1,3.000-3.000-1,4.000-3.000 0,4.000-7.000-2,6.000-9.000-1,7.000-10.000-1,6.000-8.000-1,12.000-8.000 1,19.000-2.000 3,19.000-3.000 4,19.000-3.000 3,9.000-4.000 3,0.000-3.000 1,0.000-3.000 1,0.000-2.000 1,0.000-3.000-1,0.000 1.000 0,0.000-1.000-3,0.000 1.000 0,-5.000 5.000-5,-9.000 14.000-7,-10.000 11.000-7,-8.000 14.000-7,-14.000 7.000-3,-15.000 3.000 1,-15.000 3.000 2,-16.000 4.000 2,-10.000 1.000 0,-3.000 0.000 1,-3.000 0.000-1,-2.000 0.000 0,-6.000-2.000 2,-6.000-3.000 2,-6.000-3.000 4,-6.000-2.000 3,-4.000-3.000 4,1.000 1.000 3,-1.000-1.000 5,1.000 1.000 4,1.000-3.000 4,3.000-2.000 4,3.000-3.000 5,4.000-3.000 5,21.000-9.000 5,41.000-11.000 7,40.000-14.000 7,42.000-11.000 7,28.000-11.000-1,20.000-5.000-10,18.000-7.000-10,20.000-5.000-9,8.000 0.000-8,1.000 10.000-3,-1.000 10.000-4,1.000 9.000-5,-4.000 6.000-5,-6.000 3.000-9,-6.000 3.000-8,-6.000 4.000-8,-9.000 2.000-6,-8.000 4.000-5,-10.000 3.000-3,-9.000 3.000-5,-13.000 1.000 2,-16.000 1.000 7,-15.000-1.000 7,-15.000 1.000 8,-11.000-3.000-1,-2.000-2.000-6,-3.000-3.000-6,-3.000-3.000-8</inkml:trace>
</inkml:ink>
</file>

<file path=ppt/ink/ink1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28"/>
    </inkml:context>
    <inkml:brush xml:id="br0">
      <inkml:brushProperty name="width" value="0.0460311770439148" units="cm"/>
      <inkml:brushProperty name="height" value="0.0460311770439148" units="cm"/>
      <inkml:brushProperty name="color" value="#00bff3"/>
      <inkml:brushProperty name="ignorePressure" value="0"/>
    </inkml:brush>
  </inkml:definitions>
  <inkml:trace contextRef="#ctx0" brushRef="#br0">101000.000 47550.000 477,'-2.000'-41.000'6,"-3.000"19.000"10,-3.000 19.000 11,-2.000 19.000 11,-6.000 15.000 5,-6.000 13.000-4,-6.000 12.000-2,-6.000 13.000-2,-7.000 12.000-5,-6.000 13.000-3,-6.000 12.000-6,-6.000 13.000-4,-7.000 9.000-4,-6.000 6.000-4,-6.000 7.000-4,-6.000 6.000-3,-1.000-2.000-4,7.000-9.000-1,6.000-10.000-4,7.000-8.000-1,7.000-15.000-5,9.000-19.000-3,10.000-18.000-6,10.000-19.000-3,14.000-26.000-4,23.000-30.000 0,22.000-32.000-1,22.000-30.000-1,10.000-12.000 6,1.000 9.000 12,-1.000 10.000 13,1.000 10.000 12,-4.000 8.000 8,-6.000 10.000 1,-6.000 10.000 4,-6.000 9.000 2,-6.000 9.000 0,-2.000 9.000 0,-3.000 10.000 0,-3.000 10.000-1,-6.000 10.000-1,-5.000 13.000-1,-7.000 12.000-1,-5.000 13.000 0,-6.000 12.000-2,-3.000 13.000-2,-3.000 12.000-3,-2.000 13.000-1,-5.000 4.000-3,-2.000-3.000-2,-3.000-3.000-4,-3.000-2.000-2,-1.000-9.000-4,4.000-12.000-1,3.000-13.000-3,3.000-12.000-2</inkml:trace>
</inkml:ink>
</file>

<file path=ppt/ink/ink1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28"/>
    </inkml:context>
    <inkml:brush xml:id="br0">
      <inkml:brushProperty name="width" value="0.0482115112245083" units="cm"/>
      <inkml:brushProperty name="height" value="0.0482115112245083" units="cm"/>
      <inkml:brushProperty name="color" value="#00bff3"/>
      <inkml:brushProperty name="ignorePressure" value="0"/>
    </inkml:brush>
  </inkml:definitions>
  <inkml:trace contextRef="#ctx0" brushRef="#br0">100800.000 48300.000 456,'117.000'-90.000'36,"-16.000"23.000"-9,-15.000 22.000-9,-15.000 22.000-8,-7.000 8.000-1,3.000-2.000 10,3.000-3.000 10,4.000-3.000 9,-1.000-1.000 0,-3.000 4.000-9,-3.000 3.000-10,-2.000 3.000-9,-6.000 1.000-5,-6.000 1.000-1,-6.000-1.000-2,-6.000 1.000-1,-15.000 7.000-10,-21.000 16.000-22,-22.000 15.000-19,-22.000 17.000-21,-11.000 3.000-1,0.000-5.000 20,0.000-7.000 19,0.000-5.000 20,1.000-6.000 9,4.000-3.000 0,3.000-3.000-1,3.000-2.000 0,3.000 0.000 8,3.000 7.000 15,3.000 6.000 16,4.000 7.000 15,4.000 7.000 6,6.000 9.000-6,7.000 10.000-4,6.000 10.000-6,1.000 7.000-2,-3.000 6.000-3,-3.000 7.000 0,-2.000 6.000-2,-6.000 9.000-3,-6.000 13.000-4,-6.000 12.000-6,-6.000 13.000-5,-2.000 4.000-4,3.000-3.000-5,3.000-3.000-4,4.000-2.000-5,-1.000-12.000-5,-3.000-19.000-6,-3.000-18.000-7,-2.000-19.000-6,2.000-26.000-7,9.000-30.000-6,10.000-32.000-5,10.000-30.000-7,8.000-17.000 4,10.000 1.000 13,10.000-1.000 14,9.000 1.000 13,6.000 1.000 10,3.000 3.000 8,3.000 3.000 7,4.000 4.000 7,5.000-1.000 3,10.000-3.000-2,10.000-3.000-1,9.000-2.000-2,2.000-6.000-2,-2.000-6.000-3,-3.000-6.000-3,-3.000-6.000-3,-2.000-4.000-4,0.000 1.000-5,0.000-1.000-5,0.000 1.000-5,-7.000 5.000-2,-11.000 14.000 0,-14.000 11.000 1,-11.000 14.000 0,-9.000 7.000-1,-3.000 3.000-5,-3.000 3.000-5,-2.000 4.000-4,-5.000 1.000-2,-2.000 0.000-2,-3.000 0.000 1,-3.000 0.000-1,-6.000 1.000 1,-5.000 4.000 3,-7.000 3.000 1,-5.000 3.000 3,-4.000 1.000 4,0.000 1.000 6,0.000-1.000 5,0.000 1.000 6,0.000 1.000 4,0.000 3.000 1,0.000 3.000 1,0.000 4.000 2,1.000 2.000 6,4.000 4.000 9,3.000 3.000 10,3.000 3.000 9,3.000 3.000 3,3.000 3.000-4,3.000 3.000-3,4.000 4.000-4,2.000 5.000-3,4.000 10.000-2,3.000 10.000-1,3.000 9.000-2,6.000 10.000-2,9.000 14.000-1,10.000 11.000-1,10.000 14.000-1,7.000 11.000-1,6.000 14.000-1,7.000 11.000-2,6.000 14.000 0,4.000 0.000-3,4.000-8.000-4,3.000-10.000-5,3.000-9.000-3,1.000-9.000-4,1.000-5.000 0,-1.000-7.000 0,1.000-5.000-2,-1.000-8.000-4,1.000-5.000-8,-1.000-7.000-10,1.000-5.000-8,-4.000-9.000-7,-6.000-9.000-5,-6.000-10.000-7,-6.000-8.000-5</inkml:trace>
</inkml:ink>
</file>

<file path=ppt/ink/ink1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29"/>
    </inkml:context>
    <inkml:brush xml:id="br0">
      <inkml:brushProperty name="width" value="0.0374199338257313" units="cm"/>
      <inkml:brushProperty name="height" value="0.0374199338257313" units="cm"/>
      <inkml:brushProperty name="color" value="#00bff3"/>
      <inkml:brushProperty name="ignorePressure" value="0"/>
    </inkml:brush>
  </inkml:definitions>
  <inkml:trace contextRef="#ctx0" brushRef="#br0">101750.000 50200.000 587,'-43.000'1.000'7,"17.000"4.000"13,15.000 3.000 12,16.000 3.000 14,13.000 6.000 5,14.000 9.000-2,11.000 10.000-3,14.000 10.000-2,5.000 5.000-4,1.000 4.000-9,-1.000 3.000-7,1.000 3.000-8,-1.000 4.000-9,1.000 7.000-14,-1.000 6.000-11,1.000 7.000-13,-7.000-6.000-11,-12.000-15.000-13,-13.000-15.000-12,-12.000-16.000-12</inkml:trace>
</inkml:ink>
</file>

<file path=ppt/ink/ink1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30"/>
    </inkml:context>
    <inkml:brush xml:id="br0">
      <inkml:brushProperty name="width" value="0.0341514460742474" units="cm"/>
      <inkml:brushProperty name="height" value="0.0341514460742474" units="cm"/>
      <inkml:brushProperty name="color" value="#00bff3"/>
      <inkml:brushProperty name="ignorePressure" value="0"/>
    </inkml:brush>
  </inkml:definitions>
  <inkml:trace contextRef="#ctx0" brushRef="#br0">97200.000 52700.000 644,'4.000'-71.000'6,"10.000"10.000"13,10.000 10.000 12,9.000 9.000 13,7.000 12.000 4,7.000 16.000-3,6.000 15.000-2,7.000 17.000-4,0.000 11.000-5,-2.000 10.000-10,-3.000 10.000-8,-3.000 9.000-10,-6.000 6.000-7,-5.000 3.000-10,-7.000 3.000-8,-5.000 4.000-8,-9.000 1.000-8,-9.000 0.000-4,-10.000 0.000-6,-8.000 0.000-5,-8.000-5.000 0,-2.000-9.000 3,-3.000-10.000 5,-3.000-8.000 4</inkml:trace>
</inkml:ink>
</file>

<file path=ppt/ink/ink1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30"/>
    </inkml:context>
    <inkml:brush xml:id="br0">
      <inkml:brushProperty name="width" value="0.0414484590291977" units="cm"/>
      <inkml:brushProperty name="height" value="0.0414484590291977" units="cm"/>
      <inkml:brushProperty name="color" value="#00bff3"/>
      <inkml:brushProperty name="ignorePressure" value="0"/>
    </inkml:brush>
  </inkml:definitions>
  <inkml:trace contextRef="#ctx0" brushRef="#br0">96700.000 53850.000 530,'-61.000'3.000'2,"-22.000"6.000"2,-22.000 7.000 4,-21.000 6.000 3,-3.000-1.000 3,20.000-5.000 1,18.000-7.000 3,20.000-5.000 3,27.000-9.000 6,38.000-9.000 10,37.000-10.000 10,38.000-8.000 11,21.000-3.000-1,7.000 7.000-9,6.000 6.000-11,7.000 7.000-9,13.000 0.000-9,22.000-2.000-7,22.000-3.000-5,23.000-3.000-8,2.000-2.000-7,-16.000 0.000-8,-15.000 0.000-9,-15.000 0.000-10,-18.000 1.000-5,-19.000 4.000-2,-18.000 3.000-4,-19.000 3.000-2</inkml:trace>
</inkml:ink>
</file>

<file path=ppt/ink/ink1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30"/>
    </inkml:context>
    <inkml:brush xml:id="br0">
      <inkml:brushProperty name="width" value="0.0374289453029633" units="cm"/>
      <inkml:brushProperty name="height" value="0.0374289453029633" units="cm"/>
      <inkml:brushProperty name="color" value="#00bff3"/>
      <inkml:brushProperty name="ignorePressure" value="0"/>
    </inkml:brush>
  </inkml:definitions>
  <inkml:trace contextRef="#ctx0" brushRef="#br0">97400.000 53150.000 587,'-32.000'-24.000'5,"-11.000"4.000"10,-14.000 3.000 9,-11.000 3.000 9,-1.000 4.000 5,13.000 7.000-3,12.000 6.000-2,13.000 7.000-3,9.000 11.000-1,6.000 20.000-3,7.000 18.000-1,6.000 20.000-2,3.000 24.000-1,0.000 31.000-2,0.000 32.000-2,0.000 31.000 0,1.000 26.000-5,4.000 22.000-8,3.000 22.000-6,3.000 23.000-7,3.000 2.000-9,3.000-16.000-8,3.000-15.000-10,4.000-15.000-8,-1.000-18.000-4,-3.000-19.000 1,-3.000-18.000 2,-2.000-19.000 2,-3.000-26.000 1,1.000-30.000 3,-1.000-32.000 2,1.000-30.000 2</inkml:trace>
</inkml:ink>
</file>

<file path=ppt/ink/ink1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31"/>
    </inkml:context>
    <inkml:brush xml:id="br0">
      <inkml:brushProperty name="width" value="0.0403036512434483" units="cm"/>
      <inkml:brushProperty name="height" value="0.0403036512434483" units="cm"/>
      <inkml:brushProperty name="color" value="#00bff3"/>
      <inkml:brushProperty name="ignorePressure" value="0"/>
    </inkml:brush>
  </inkml:definitions>
  <inkml:trace contextRef="#ctx0" brushRef="#br0">97650.000 53850.000 545,'-49.000'-21.000'51,"4.000"10.000"-8,3.000 10.000-8,3.000 9.000-8,-2.000 10.000-5,-6.000 14.000-3,-6.000 11.000-4,-6.000 14.000-3,-4.000 11.000-1,1.000 14.000 0,-1.000 11.000 0,1.000 14.000 1,-4.000 8.000-1,-6.000 7.000-2,-6.000 6.000-1,-6.000 7.000-1,-4.000-3.000-1,1.000-8.000 0,-1.000-10.000 1,1.000-9.000 0,4.000-12.000-1,9.000-11.000 0,10.000-14.000 0,10.000-11.000-1,27.000-28.000-6,47.000-40.000-8,47.000-40.000-10,48.000-41.000-9,25.000-27.000-4,7.000-12.000 0,6.000-13.000 2,7.000-12.000 0,2.000-5.000 2,1.000 3.000 2,-1.000 3.000 2,1.000 4.000 2,-10.000 8.000 3,-19.000 17.000 2,-18.000 15.000 2,-19.000 16.000 3,-16.000 12.000 2,-12.000 9.000 2,-13.000 10.000 2,-12.000 10.000 3,-10.000 7.000 8,-6.000 6.000 16,-6.000 7.000 15,-6.000 6.000 17,-2.000 6.000 5,3.000 6.000-6,3.000 7.000-4,4.000 6.000-6,10.000 1.000-5,19.000-3.000-6,19.000-3.000-6,19.000-2.000-7,5.000-3.000-4,-5.000 1.000-7,-7.000-1.000-5,-5.000 1.000-6,-14.000 10.000-7,-18.000 22.000-7,-19.000 22.000-6,-18.000 23.000-8,-25.000 8.000-2,-27.000-3.000 2,-28.000-3.000 3,-28.000-2.000 2,-13.000-3.000 2,3.000 1.000 4,3.000-1.000 2,4.000 1.000 4,4.000-6.000 2,6.000-8.000 2,7.000-10.000 3,6.000-9.000 0,15.000-9.000 9,26.000-5.000 12,24.000-7.000 14,26.000-5.000 13,13.000-8.000 2,4.000-5.000-7,3.000-7.000-8,3.000-5.000-8,-8.000 13.000-4,-19.000 34.000-1,-18.000 35.000-1,-19.000 35.000-1,-12.000 13.000-1,-2.000-6.000-1,-3.000-6.000 0,-3.000-6.000-1,-1.000-7.000-1,4.000-6.000 1,3.000-6.000 0,3.000-6.000 0,-1.000-2.000 0,-2.000 3.000-3,-3.000 3.000-2,-3.000 4.000-2,1.000-3.000-2,6.000-5.000 0,7.000-7.000 0,6.000-5.000-2,6.000-6.000-10,6.000-3.000-19,7.000-3.000-21,6.000-2.000-19,7.000-12.000-5,10.000-19.000 10,10.000-18.000 9,9.000-19.000 10,2.000-8.000 8,-2.000 3.000 6,-3.000 3.000 7,-3.000 4.000 5</inkml:trace>
</inkml:ink>
</file>

<file path=ppt/ink/ink1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31"/>
    </inkml:context>
    <inkml:brush xml:id="br0">
      <inkml:brushProperty name="width" value="0.0439516566693783" units="cm"/>
      <inkml:brushProperty name="height" value="0.0439516566693783" units="cm"/>
      <inkml:brushProperty name="color" value="#00bff3"/>
      <inkml:brushProperty name="ignorePressure" value="0"/>
    </inkml:brush>
  </inkml:definitions>
  <inkml:trace contextRef="#ctx0" brushRef="#br0">98050.000 55250.000 500,'26.000'-44.000'2,"4.000"13.000"6,3.000 12.000 4,3.000 13.000 5,-1.000 9.000 3,-2.000 6.000 3,-3.000 7.000 1,-3.000 6.000 3,1.000 7.000 1,6.000 10.000 2,7.000 10.000 2,6.000 9.000 1,4.000 4.000 0,4.000 1.000-2,3.000-1.000-1,3.000 1.000-3,-1.000-4.000-1,-2.000-6.000-2,-3.000-6.000-2,-3.000-6.000-2,-10.000-23.000-3,-16.000-36.000-7,-15.000-39.000-7,-15.000-36.000-5,-7.000-17.000-5,3.000 7.000-3,3.000 6.000-3,4.000 7.000-3,4.000 7.000 0,6.000 9.000 4,7.000 10.000 4,6.000 10.000 4,6.000 5.000 2,6.000 4.000 0,7.000 3.000 0,6.000 3.000 0,7.000 6.000 1,10.000 9.000 3,10.000 10.000 2,9.000 10.000 4,4.000 5.000 1,1.000 4.000 0,-1.000 3.000-2,1.000 3.000 0,-6.000 3.000-2,-8.000 3.000 0,-10.000 3.000-1,-9.000 4.000 0,-13.000 2.000-10,-16.000 4.000-19,-15.000 3.000-18,-15.000 3.000-19,-15.000-1.000-6,-12.000-2.000 6,-13.000-3.000 7,-12.000-3.000 6,-5.000-6.000 6,3.000-5.000 5,3.000-7.000 7,4.000-5.000 5,2.000-4.000 5,4.000 0.000 5,3.000 0.000 3,3.000 0.000 4</inkml:trace>
</inkml:ink>
</file>

<file path=ppt/ink/ink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0"/>
    </inkml:context>
    <inkml:brush xml:id="br0">
      <inkml:brushProperty name="width" value="0.0474129989743233" units="cm"/>
      <inkml:brushProperty name="height" value="0.0474129989743233" units="cm"/>
      <inkml:brushProperty name="color" value="#f2395b"/>
      <inkml:brushProperty name="ignorePressure" value="0"/>
    </inkml:brush>
  </inkml:definitions>
  <inkml:trace contextRef="#ctx0" brushRef="#br0">92500.000 36100.000 464,'1.000'-96.000'11,"4.000"60.000"28,3.000 60.000 26,3.000 59.000 27,-2.000 29.000 4,-6.000 1.000-19,-6.000-1.000-19,-6.000 1.000-18,-4.000-3.000-13,1.000-2.000-9,-1.000-3.000-8,1.000-3.000-7,-3.000-6.000-9,-2.000-5.000-7,-3.000-7.000-6,-3.000-5.000-9,1.000-23.000-11,6.000-37.000-18,7.000-38.000-18,6.000-37.000-18,7.000-19.000 3,10.000 0.000 20,10.000 0.000 21,9.000 0.000 20,2.000 4.000 16,-2.000 10.000 9,-3.000 10.000 9,-3.000 9.000 8,-2.000 7.000 7,0.000 7.000 3,0.000 6.000 4,0.000 7.000 2,3.000 0.000 2,6.000-2.000-2,7.000-3.000-1,6.000-3.000-1,3.000 1.000-3,0.000 6.000-6,0.000 7.000-4,0.000 6.000-5,0.000 1.000-5,0.000-3.000-4,0.000-3.000-4,0.000-2.000-5,-4.000-5.000-6,-5.000-2.000-7,-7.000-3.000-8,-5.000-3.000-7,-8.000-2.000-3,-5.000 0.000 2,-7.000 0.000 2,-5.000 0.000 2</inkml:trace>
</inkml:ink>
</file>

<file path=ppt/ink/ink1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31"/>
    </inkml:context>
    <inkml:brush xml:id="br0">
      <inkml:brushProperty name="width" value="0.0323734059929848" units="cm"/>
      <inkml:brushProperty name="height" value="0.0323734059929848" units="cm"/>
      <inkml:brushProperty name="color" value="#00bff3"/>
      <inkml:brushProperty name="ignorePressure" value="0"/>
    </inkml:brush>
  </inkml:definitions>
  <inkml:trace contextRef="#ctx0" brushRef="#br0">98650.000 54800.000 679,'-50.000'-52.000'2,"0.000"-3.000"6,0.000-3.000 3,0.000-2.000 6,7.000 2.000 5,17.000 9.000 5,15.000 10.000 5,16.000 10.000 5,18.000 5.000 1,22.000 4.000-4,22.000 3.000-5,23.000 3.000-4,11.000 1.000-6,4.000 1.000-6,3.000-1.000-7,3.000 1.000-6,-2.000 2.000-2,-6.000 7.000 1,-6.000 6.000 2,-6.000 7.000 1</inkml:trace>
</inkml:ink>
</file>

<file path=ppt/ink/ink1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32"/>
    </inkml:context>
    <inkml:brush xml:id="br0">
      <inkml:brushProperty name="width" value="0.0332708843052387" units="cm"/>
      <inkml:brushProperty name="height" value="0.0332708843052387" units="cm"/>
      <inkml:brushProperty name="color" value="#00bff3"/>
      <inkml:brushProperty name="ignorePressure" value="0"/>
    </inkml:brush>
  </inkml:definitions>
  <inkml:trace contextRef="#ctx0" brushRef="#br0">101300.000 51600.000 661,'-22.000'25.000'6,"6.000"0.000"6,7.000 0.000 4,6.000 0.000 6,6.000 0.000 5,6.000 0.000 5,7.000 0.000 5,6.000 0.000 5,3.000 1.000-2,0.000 4.000-6,0.000 3.000-8,0.000 3.000-7,-2.000 3.000-6,-3.000 3.000-4,-3.000 3.000-5,-2.000 4.000-5,-6.000 4.000-8,-6.000 6.000-9,-6.000 7.000-10,-6.000 6.000-11,-7.000 1.000-5,-6.000-3.000-3,-6.000-3.000 0,-6.000-2.000-2,-2.000-8.000 2,3.000-8.000 7,3.000-10.000 6,4.000-9.000 8</inkml:trace>
</inkml:ink>
</file>

<file path=ppt/ink/ink1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9:33"/>
    </inkml:context>
    <inkml:brush xml:id="br0">
      <inkml:brushProperty name="width" value="0.0513402335345745" units="cm"/>
      <inkml:brushProperty name="height" value="0.0513402335345745" units="cm"/>
      <inkml:brushProperty name="color" value="#00bff3"/>
      <inkml:brushProperty name="ignorePressure" value="0"/>
    </inkml:brush>
  </inkml:definitions>
  <inkml:trace contextRef="#ctx0" brushRef="#br0">100550.000 53000.000 428,'-90.000'-13.000'9,"23.000"26.000"17,22.000 24.000 18,22.000 26.000 18,12.000 15.000 2,3.000 6.000-12,3.000 7.000-11,4.000 6.000-13,-3.000 4.000-8,-5.000 4.000-4,-7.000 3.000-5,-5.000 3.000-3,-3.000-4.000-4,4.000-8.000-4,3.000-10.000-4,3.000-9.000-3,9.000-29.000-9,16.000-46.000-11,15.000-47.000-13,17.000-47.000-12,8.000-24.000-3,4.000 1.000 9,3.000-1.000 7,3.000 1.000 8,1.000 4.000 7,1.000 9.000 7,-1.000 10.000 7,1.000 10.000 6,-1.000 8.000 7,1.000 10.000 4,-1.000 10.000 4,1.000 9.000 6,-4.000 7.000 4,-6.000 7.000 5,-6.000 6.000 3,-6.000 7.000 5,-9.000 13.000-1,-8.000 22.000-5,-10.000 22.000-5,-9.000 23.000-5,-12.000 13.000-4,-11.000 6.000-2,-14.000 7.000-3,-11.000 6.000-1,-6.000-4.000-4,4.000-11.000-3,3.000-14.000-4,3.000-11.000-4,-10.000 2.000-5,-21.000 19.000-7,-22.000 19.000-5,-22.000 19.000-8,-2.000-2.000 3,19.000-22.000 8,19.000-22.000 10,19.000-21.000 9,18.000-20.000 7,19.000-15.000 4,19.000-15.000 5,19.000-16.000 4,16.000-15.000 1,17.000-11.000-3,15.000-14.000-3,16.000-11.000-4,5.000-6.000-1,-2.000 4.000-2,-3.000 3.000 0,-3.000 3.000-2,-4.000 6.000-1,-3.000 9.000 1,-3.000 10.000 1,-2.000 10.000 0,-8.000 11.000 2,-8.000 17.000 3,-10.000 15.000 2,-9.000 16.000 4,-9.000 13.000 2,-5.000 14.000 1,-7.000 11.000 2,-5.000 14.000 0,-6.000 5.000 1,-3.000 1.000-1,-3.000-1.000-2,-2.000 1.000-2,-1.000 1.000-2,3.000 3.000-1,3.000 3.000-2,4.000 4.000-2,1.000-6.000-2,0.000-11.000-1,0.000-14.000-3,0.000-11.000 0,6.000-11.000-8,13.000-5.000-9,12.000-7.000-11,13.000-5.000-11,6.000-14.000-4,0.000-18.000 4,0.000-19.000 4,0.000-18.000 2,-4.000-12.000 3,-5.000-3.000 0,-7.000-3.000 2,-5.000-2.000 0,-6.000-5.000 4,-3.000-2.000 3,-3.000-3.000 5,-2.000-3.000 3,-8.000 1.000 8,-8.000 6.000 8,-10.000 7.000 10,-9.000 6.000 8,-9.000 9.000 6,-5.000 13.000-1,-7.000 12.000 2,-5.000 13.000 0,-6.000 12.000-3,-3.000 13.000-5,-3.000 12.000-7,-2.000 13.000-5,-9.000 9.000-3,-12.000 6.000-2,-13.000 7.000-1,-12.000 6.000-1,-9.000 3.000-2,-2.000 0.000-2,-3.000 0.000-1,-3.000 0.000-2,-1.000 0.000-1,4.000 0.000 0,3.000 0.000 2,3.000 0.000-1,6.000-5.000 2,9.000-9.000 1,10.000-10.000 2,10.000-8.000 2,18.000-8.000-1,28.000-2.000 1,28.000-3.000-1,29.000-3.000 0,24.000-6.000 0,22.000-5.000-1,22.000-7.000-1,23.000-5.000 0,14.000-3.000-1,10.000 4.000 1,10.000 3.000-1,9.000 3.000 1,10.000 7.000-2,14.000 14.000-4,11.000 11.000-2,14.000 14.000-5,7.000 10.000-4,3.000 9.000-9,3.000 10.000-7,4.000 10.000-8,-3.000 4.000-4,-5.000 0.000-2,-7.000 0.000-1,-5.000 0.000-2,-22.000-10.000 1,-33.000-18.000 1,-35.000-19.000 0,-34.000-18.000 2</inkml:trace>
</inkml:ink>
</file>

<file path=ppt/ink/ink1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0:09"/>
    </inkml:context>
    <inkml:brush xml:id="br0">
      <inkml:brushProperty name="width" value="0.0638263747096062" units="cm"/>
      <inkml:brushProperty name="height" value="0.0638263747096062" units="cm"/>
      <inkml:brushProperty name="color" value="#00bff3"/>
      <inkml:brushProperty name="ignorePressure" value="0"/>
    </inkml:brush>
  </inkml:definitions>
  <inkml:trace contextRef="#ctx0" brushRef="#br0">92700.000 16850.000 344,'0.000'-113.000'0,"0.000"26.000"0,0.000 24.000 0,0.000 26.000 0,0.000 5.000 2,0.000-11.000 3,0.000-14.000 4,0.000-11.000 4,0.000 5.000 9,0.000 26.000 16,0.000 24.000 17,0.000 26.000 15,-10.000 18.000 3,-18.000 13.000-13,-19.000 12.000-11,-18.000 13.000-11,-15.000 10.000-8,-9.000 10.000-4,-10.000 10.000-2,-8.000 9.000-4,-9.000 9.000-1,-6.000 9.000-2,-6.000 10.000-2,-6.000 10.000 0,-9.000 2.000-2,-8.000-3.000-2,-10.000-3.000-1,-9.000-2.000-2,-5.000-1.000-2,0.000 3.000-2,0.000 3.000-1,0.000 4.000-3,-2.000 5.000 0,-3.000 10.000-1,-3.000 10.000 0,-2.000 9.000-1,3.000 2.000 0,14.000-2.000-1,11.000-3.000 0,14.000-3.000-1,13.000-9.000 0,16.000-11.000 1,15.000-14.000 0,17.000-11.000 1,11.000-15.000-1,10.000-16.000 1,10.000-15.000-1,9.000-15.000 0,15.000-15.000-4,22.000-12.000-6,22.000-13.000-6,23.000-12.000-7,19.000-9.000 0,19.000-2.000 8,19.000-3.000 6,19.000-3.000 7,12.000-2.000 5,6.000 0.000 1,7.000 0.000 2,6.000 0.000 1,7.000 0.000 1,10.000 0.000-1,10.000 0.000-2,9.000 0.000-1,6.000 3.000 0,3.000 6.000-1,3.000 7.000 1,4.000 6.000 0,-3.000 3.000-2,-5.000 0.000-4,-7.000 0.000-2,-5.000 0.000-4,-6.000 0.000-1,-3.000 0.000 1,-3.000 0.000 1,-2.000 0.000 1,-3.000 1.000 1,1.000 4.000 0,-1.000 3.000 1,1.000 3.000 1,-3.000-4.000 0,-2.000-8.000 0,-3.000-10.000-1,-3.000-9.000 1,-6.000-5.000 0,-5.000 0.000 0,-7.000 0.000 0,-5.000 0.000 1,-9.000-2.000 0,-9.000-3.000 1,-10.000-3.000 1,-8.000-2.000 1,-11.000-3.000 1,-8.000 1.000 1,-10.000-1.000 0,-9.000 1.000 1,-12.000-4.000-2,-11.000-6.000-5,-14.000-6.000-5,-11.000-6.000-5,-12.000-2.000-9,-9.000 3.000-14,-10.000 3.000-14,-8.000 4.000-14</inkml:trace>
</inkml:ink>
</file>

<file path=ppt/ink/ink1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0:13"/>
    </inkml:context>
    <inkml:brush xml:id="br0">
      <inkml:brushProperty name="width" value="0.0609442889690399" units="cm"/>
      <inkml:brushProperty name="height" value="0.0609442889690399" units="cm"/>
      <inkml:brushProperty name="color" value="#fed406"/>
      <inkml:brushProperty name="ignorePressure" value="0"/>
    </inkml:brush>
  </inkml:definitions>
  <inkml:trace contextRef="#ctx0" brushRef="#br0">92150.000 16900.000 360,'195.000'-236.000'18,"-59.000"78.000"17,-60.000 78.000 16,-58.000 79.000 18,-37.000 46.000 3,-12.000 16.000-9,-13.000 15.000-8,-12.000 17.000-10,-12.000 11.000-7,-8.000 10.000-4,-10.000 10.000-5,-9.000 9.000-5,-18.000 10.000-3,-24.000 14.000-2,-26.000 11.000-3,-24.000 14.000-3,-6.000-4.000-2,17.000-19.000-3,15.000-18.000-2,16.000-19.000-2,1.000-2.000-2,-12.000 16.000 0,-13.000 15.000 0,-12.000 17.000 0,-4.000 8.000-1,7.000 4.000-2,6.000 3.000 0,7.000 3.000-1,5.000-5.000 0,7.000-12.000 0,6.000-13.000 1,7.000-12.000 0,7.000-13.000 0,9.000-12.000-1,10.000-13.000-1,10.000-12.000-2,7.000-10.000 0,6.000-6.000-1,7.000-6.000 0,6.000-6.000-1,34.000-27.000-12,63.000-47.000-25,62.000-47.000-26,63.000-46.000-24,15.000-14.000-5,-31.000 23.000 14,-31.000 22.000 15,-31.000 22.000 14</inkml:trace>
</inkml:ink>
</file>

<file path=ppt/ink/ink1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0:14"/>
    </inkml:context>
    <inkml:brush xml:id="br0">
      <inkml:brushProperty name="width" value="0.0466111600399017" units="cm"/>
      <inkml:brushProperty name="height" value="0.0466111600399017" units="cm"/>
      <inkml:brushProperty name="color" value="#fed406"/>
      <inkml:brushProperty name="ignorePressure" value="0"/>
    </inkml:brush>
  </inkml:definitions>
  <inkml:trace contextRef="#ctx0" brushRef="#br0">89250.000 20300.000 471,'-82.000'7.000'3,"-11.000"17.000"5,-14.000 15.000 4,-11.000 16.000 6,5.000 1.000 2,26.000-12.000-3,24.000-13.000-3,26.000-12.000-1,10.000-4.000-1,-3.000 7.000 3,-3.000 6.000 2,-2.000 7.000 1,-1.000-1.000 1,3.000-6.000-2,3.000-6.000-1,4.000-6.000-2,2.000-2.000 0,4.000 3.000-2,3.000 3.000 0,3.000 4.000-1,6.000 1.000 1,9.000 0.000 2,10.000 0.000 3,10.000 0.000 3,10.000 0.000 0,13.000 0.000-2,12.000 0.000-2,13.000 0.000-2,10.000 0.000-2,10.000 0.000 0,10.000 0.000-1,9.000 0.000-2,7.000 0.000 0,7.000 0.000 0,6.000 0.000-1,7.000 0.000-1,0.000 1.000 0,-2.000 4.000-1,-3.000 3.000-1,-3.000 3.000-2,-1.000-1.000-1,4.000-2.000 0,3.000-3.000 0,3.000-3.000-1,-1.000-2.000 0,-2.000 0.000 0,-3.000 0.000-1,-3.000 0.000 0,-1.000 0.000 0,4.000 0.000-1,3.000 0.000 1,3.000 0.000-1,-2.000 0.000 0,-6.000 0.000 1,-6.000 0.000-1,-6.000 0.000 2,-6.000-2.000-1,-2.000-3.000 1,-3.000-3.000 0,-3.000-2.000 0,-1.000-5.000 1,4.000-2.000-1,3.000-3.000 1,3.000-3.000-1,1.000-6.000-1,1.000-5.000-1,-1.000-7.000-2,1.000-5.000-2,-3.000-4.000 0,-2.000 0.000-1,-3.000 0.000 1,-3.000 0.000 0,-4.000 1.000 0,-3.000 4.000 1,-3.000 3.000 1,-2.000 3.000 0,-3.000 4.000 1,1.000 7.000 0,-1.000 6.000 0,1.000 7.000 1,-4.000 2.000 0,-6.000 1.000 1,-6.000-1.000 0,-6.000 1.000 1,-6.000-1.000 1,-2.000 1.000-1,-3.000-1.000 1,-3.000 1.000 0,-2.000 1.000 0,0.000 3.000-1,0.000 3.000 0,0.000 4.000-1,-2.000-3.000 0,-3.000-5.000-1,-3.000-7.000-1,-2.000-5.000 0,-3.000-3.000-1,1.000 4.000 1,-1.000 3.000 1,1.000 3.000-1,-4.000-7.000 3,-6.000-15.000 5,-6.000-15.000 3,-6.000-16.000 5,-6.000-13.000 0,-2.000-9.000-5,-3.000-10.000-5,-3.000-8.000-6,-4.000-3.000-2,-3.000 7.000-1,-3.000 6.000 0,-2.000 7.000-1,-5.000-6.000 0,-2.000-15.000-2,-3.000-15.000-2,-3.000-16.000 0,-4.000-12.000-1,-3.000-5.000 2,-3.000-7.000-1,-2.000-5.000 2,-6.000-9.000 0,-6.000-9.000 0,-6.000-10.000 0,-6.000-8.000 0,-9.000-4.000 1,-8.000 3.000 0,-10.000 3.000 1,-9.000 4.000 1,-7.000 5.000 1,-3.000 10.000 1,-3.000 10.000 2,-2.000 9.000 1,-3.000 2.000 2,1.000-2.000 0,-1.000-3.000 1,1.000-3.000 1,-1.000-9.000-1,1.000-11.000 0,-1.000-14.000-3,1.000-11.000-1,-1.000-3.000 0,1.000 10.000-1,-1.000 10.000 1,1.000 9.000 0,5.000 9.000-1,14.000 9.000-2,11.000 10.000-1,14.000 10.000-3,7.000 11.000 0,3.000 17.000-2,3.000 15.000-1,4.000 16.000 0,4.000 12.000-10,6.000 9.000-18,7.000 10.000-17,6.000 10.000-17</inkml:trace>
</inkml:ink>
</file>

<file path=ppt/ink/ink1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0:17"/>
    </inkml:context>
    <inkml:brush xml:id="br0">
      <inkml:brushProperty name="width" value="0.0514583699405193" units="cm"/>
      <inkml:brushProperty name="height" value="0.0514583699405193" units="cm"/>
      <inkml:brushProperty name="color" value="#fed406"/>
      <inkml:brushProperty name="ignorePressure" value="0"/>
    </inkml:brush>
  </inkml:definitions>
  <inkml:trace contextRef="#ctx0" brushRef="#br0">92100.000 40600.000 427,'-2.000'-93.000'4,"-3.000"17.000"9,-3.000 15.000 8,-2.000 16.000 9,-5.000 12.000 3,-2.000 9.000-4,-3.000 10.000-4,-3.000 10.000-3,-7.000 8.000-1,-9.000 10.000 0,-10.000 10.000 0,-8.000 9.000 0,-11.000 9.000 0,-8.000 9.000-1,-10.000 10.000-1,-9.000 10.000-2,-13.000 11.000-1,-16.000 17.000-1,-15.000 15.000-2,-15.000 16.000-2,-11.000 9.000 0,-2.000 3.000-1,-3.000 3.000 0,-3.000 4.000 0,-1.000 1.000-1,4.000 0.000 0,3.000 0.000-1,3.000 0.000-1,-2.000-2.000-1,-6.000-3.000-1,-6.000-3.000-1,-6.000-2.000-1,1.000-3.000 0,9.000 1.000-2,10.000-1.000 1,10.000 1.000-2,10.000-7.000 0,13.000-12.000-2,12.000-13.000 0,13.000-12.000-2,13.000-10.000 0,17.000-6.000 1,15.000-6.000 1,16.000-6.000 0,9.000-7.000 2,3.000-6.000-2,3.000-6.000 0,4.000-6.000 0,2.000-4.000-1,4.000 1.000 0,3.000-1.000 1,3.000 1.000-1,3.000 2.000 1,3.000 7.000 0,3.000 6.000 0,4.000 7.000-1,2.000-1.000 2,4.000-6.000 1,3.000-6.000 3,3.000-6.000 1,3.000-2.000 2,3.000 3.000 0,3.000 3.000 2,4.000 4.000 0,4.000-3.000-1,6.000-5.000-2,7.000-7.000-4,6.000-5.000-2,-1.000-3.000-1,-5.000 4.000 2,-7.000 3.000 3,-5.000 3.000 2,-12.000-1.000 1,-16.000-2.000 0,-15.000-3.000 0,-15.000-3.000 0,-9.000-4.000 0,1.000-3.000-2,-1.000-3.000-1,1.000-2.000-2,-3.000-1.000-1,-2.000 3.000 0,-3.000 3.000-2,-3.000 4.000 0,-2.000 1.000-1,0.000 0.000 0,0.000 0.000 1,0.000 0.000 0,1.000-2.000 0,4.000-3.000 1,3.000-3.000 0,3.000-2.000 0,10.000 2.000 0,20.000 9.000-1,18.000 10.000 0,20.000 10.000-1,16.000-3.000 0,16.000-11.000 0,15.000-14.000 0,17.000-11.000 1,8.000-9.000 1,4.000-3.000-1,3.000-3.000 1,3.000-2.000 0,7.000-3.000 1,14.000 1.000 0,11.000-1.000 0,14.000 1.000 0,7.000-1.000 1,3.000 1.000 0,3.000-1.000 1,4.000 1.000 1,2.000-1.000 0,4.000 1.000 0,3.000-1.000-1,3.000 1.000-1,4.000-1.000 1,7.000 1.000-1,6.000-1.000-1,7.000 1.000 1,-1.000-1.000-1,-6.000 1.000 0,-6.000-1.000-2,-6.000 1.000-1,-7.000-1.000 0,-6.000 1.000 0,-6.000-1.000 1,-6.000 1.000 0,-7.000 1.000 1,-6.000 3.000 0,-6.000 3.000 0,-6.000 4.000 0,-6.000 1.000 0,-2.000 0.000 0,-3.000 0.000 0,-3.000 0.000 1,-4.000 0.000-1,-3.000 0.000 0,-3.000 0.000 0,-2.000 0.000 0,-6.000 0.000 0,-6.000 0.000 1,-6.000 0.000 1,-6.000 0.000 0,-7.000 0.000 0,-6.000 0.000 1,-6.000 0.000-1,-6.000 0.000 0,-6.000 0.000 0,-2.000 0.000 0,-3.000 0.000-1,-3.000 0.000 1,-1.000 0.000 0,4.000 0.000-1,3.000 0.000 0,3.000 0.000 1,-1.000-2.000-1,-2.000-3.000-1,-3.000-3.000 0,-3.000-2.000-1,-6.000-6.000 3,-5.000-6.000 4,-7.000-6.000 6,-5.000-6.000 4,-12.000-10.000 2,-16.000-12.000-5,-15.000-13.000-2,-15.000-12.000-5,-11.000-15.000-2,-2.000-15.000-5,-3.000-15.000-2,-3.000-16.000-4,-4.000-18.000-2,-3.000-18.000 0,-3.000-19.000-1,-2.000-18.000 0,-1.000-1.000 0,3.000 19.000 0,3.000 19.000 1,4.000 19.000 0,1.000 10.000 2,0.000 4.000 1,0.000 3.000 3,0.000 3.000 2,-4.000-1.000 1,-5.000-2.000-1,-7.000-3.000 0,-5.000-3.000 0,-9.000-2.000-1,-9.000 0.000 2,-10.000 0.000 0,-8.000 0.000 0,-6.000 6.000 1,1.000 13.000 0,-1.000 12.000 0,1.000 13.000-1,2.000 12.000 1,7.000 13.000 2,6.000 12.000 1,7.000 13.000 1,5.000 9.000-2,7.000 6.000-5,6.000 7.000-4,7.000 6.000-5,7.000 3.000-14,9.000 0.000-20,10.000 0.000-23,10.000 0.000-21</inkml:trace>
</inkml:ink>
</file>

<file path=ppt/ink/ink1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55"/>
    </inkml:context>
    <inkml:brush xml:id="br0">
      <inkml:brushProperty name="width" value="0.0523904375731945" units="cm"/>
      <inkml:brushProperty name="height" value="0.0523904375731945" units="cm"/>
      <inkml:brushProperty name="color" value="#00bff3"/>
      <inkml:brushProperty name="ignorePressure" value="0"/>
    </inkml:brush>
  </inkml:definitions>
  <inkml:trace contextRef="#ctx0" brushRef="#br0">7050.000 1700.000 419,'-57.000'-207.000'2,"39.000"39.000"3,36.000 36.000 2,39.000 39.000 4,24.000 18.000 5,13.000 0.000 6,12.000 0.000 7,13.000 0.000 6,13.000 4.000 3,17.000 10.000-3,15.000 10.000-4,16.000 9.000-2,-1.000 17.000-3,-15.000 25.000-2,-15.000 25.000-3,-16.000 25.000-1,-18.000 20.000-3,-18.000 16.000-3,-19.000 15.000-3,-18.000 17.000-3,-18.000 10.000-1,-16.000 6.000-2,-15.000 7.000 0,-15.000 6.000-2,-18.000 4.000-1,-19.000 4.000 0,-18.000 3.000-2,-19.000 3.000 0,-12.000 1.000-2,-2.000 1.000-1,-3.000-1.000-3,-3.000 1.000-2,-2.000-4.000-1,0.000-6.000-3,0.000-6.000-3,0.000-6.000-1,4.000-15.000-3,10.000-21.000-2,10.000-22.000-2,9.000-22.000-2,6.000-21.000 0,3.000-18.000 2,3.000-19.000 2,4.000-18.000 1,5.000-26.000 1,10.000-31.000-2,10.000-31.000-1,9.000-31.000-2,6.000-16.000 0,3.000 0.000 1,3.000 0.000-1,4.000 0.000 2,2.000 7.000 3,4.000 17.000 7,3.000 15.000 7,3.000 16.000 6,-2.000 15.000 9,-6.000 16.000 10,-6.000 15.000 10,-6.000 17.000 11,-4.000 17.000 5,1.000 23.000 4,-1.000 22.000 2,1.000 22.000 4,1.000 26.000-2,3.000 31.000-7,3.000 32.000-5,4.000 31.000-7,1.000 34.000-5,0.000 38.000-4,0.000 37.000-4,0.000 38.000-4,-4.000 41.000-3,-5.000 48.000-5,-7.000 47.000-5,-5.000 47.000-4,0.000 24.000-1,10.000 4.000 1,10.000 3.000 2,9.000 3.000 0,9.000-16.000-10,9.000-34.000-24,10.000-35.000-24,10.000-33.000-24,0.000-48.000-7,-5.000-59.000 11,-7.000-60.000 11,-5.000-58.000 10,-4.000-39.000 9,0.000-15.000 5,0.000-15.000 5,0.000-16.000 5</inkml:trace>
</inkml:ink>
</file>

<file path=ppt/ink/ink1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55"/>
    </inkml:context>
    <inkml:brush xml:id="br0">
      <inkml:brushProperty name="width" value="0.0567909888923168" units="cm"/>
      <inkml:brushProperty name="height" value="0.0567909888923168" units="cm"/>
      <inkml:brushProperty name="color" value="#00bff3"/>
      <inkml:brushProperty name="ignorePressure" value="0"/>
    </inkml:brush>
  </inkml:definitions>
  <inkml:trace contextRef="#ctx0" brushRef="#br0">9600.000 3450.000 387,'-2.000'-35.000'46,"-3.000"32.000"-2,-3.000 31.000-2,-2.000 32.000-2,-1.000 18.000-1,3.000 6.000 0,3.000 7.000-1,4.000 6.000-1,4.000 3.000-1,6.000 0.000-1,7.000 0.000-3,6.000 0.000-2,4.000 1.000-3,4.000 4.000-3,3.000 3.000-3,3.000 3.000-3,3.000-1.000-2,3.000-2.000-3,3.000-3.000-3,4.000-3.000-2,-1.000-4.000-2,-3.000-3.000-1,-3.000-3.000-2,-2.000-2.000 0,-5.000-6.000-3,-2.000-6.000-3,-3.000-6.000-3,-3.000-6.000-4,-18.000-4.000-3,-31.000 1.000 1,-31.000-1.000 0,-31.000 1.000-1,-23.000-4.000-1,-11.000-6.000-2,-14.000-6.000-2,-11.000-6.000-2,-6.000-6.000-3,4.000-2.000-5,3.000-3.000-3,3.000-3.000-5,6.000-6.000-1,9.000-5.000 2,10.000-7.000 1,10.000-5.000 3,10.000-4.000-1,13.000 0.000-1,12.000 0.000-1,13.000 0.000-2,10.000-4.000 2,10.000-5.000 3,10.000-7.000 4,9.000-5.000 4</inkml:trace>
</inkml:ink>
</file>

<file path=ppt/ink/ink1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55"/>
    </inkml:context>
    <inkml:brush xml:id="br0">
      <inkml:brushProperty name="width" value="0.0435758419334888" units="cm"/>
      <inkml:brushProperty name="height" value="0.0435758419334888" units="cm"/>
      <inkml:brushProperty name="color" value="#00bff3"/>
      <inkml:brushProperty name="ignorePressure" value="0"/>
    </inkml:brush>
  </inkml:definitions>
  <inkml:trace contextRef="#ctx0" brushRef="#br0">9650.000 4600.000 504,'50.000'-27.000'4,"0.000"-3.000"7,0.000-3.000 8,0.000-2.000 8,1.000-3.000 6,4.000 1.000 6,3.000-1.000 6,3.000 1.000 6,6.000 2.000 1,9.000 7.000-3,10.000 6.000-2,10.000 7.000-4,4.000 2.000-6,0.000 1.000-13,0.000-1.000-11,0.000 1.000-11,-2.000 2.000-11,-3.000 7.000-7,-3.000 6.000-7,-2.000 7.000-9,-8.000 2.000-5,-8.000 1.000-7,-10.000-1.000-6,-9.000 1.000-5,-9.000-1.000-2,-5.000 1.000 3,-7.000-1.000 3,-5.000 1.000 2</inkml:trace>
</inkml:ink>
</file>

<file path=ppt/ink/ink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0"/>
    </inkml:context>
    <inkml:brush xml:id="br0">
      <inkml:brushProperty name="width" value="0.0558160394430161" units="cm"/>
      <inkml:brushProperty name="height" value="0.0558160394430161" units="cm"/>
      <inkml:brushProperty name="color" value="#f2395b"/>
      <inkml:brushProperty name="ignorePressure" value="0"/>
    </inkml:brush>
  </inkml:definitions>
  <inkml:trace contextRef="#ctx0" brushRef="#br0">93450.000 35200.000 394,'21.000'-71.000'2,"-5.000"10.000"5,-7.000 10.000 4,-5.000 9.000 4,-8.000 9.000 10,-5.000 9.000 14,-7.000 10.000 13,-5.000 10.000 15,-3.000 13.000 1,4.000 19.000-10,3.000 19.000-10,3.000 19.000-11,1.000 15.000-5,1.000 13.000-3,-1.000 12.000-1,1.000 13.000-3,-1.000 13.000-3,1.000 17.000-6,-1.000 15.000-3,1.000 16.000-6,1.000 7.000-3,3.000 1.000-3,3.000-1.000-4,4.000 1.000-2,-3.000 8.000-7,-5.000 20.000-9,-7.000 18.000-9,-5.000 20.000-10,-1.000 2.000-7,6.000-12.000-5,7.000-13.000-5,6.000-12.000-6,1.000-27.000 1,-3.000-41.000 3,-3.000-40.000 5,-2.000-40.000 3</inkml:trace>
</inkml:ink>
</file>

<file path=ppt/ink/ink1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56"/>
    </inkml:context>
    <inkml:brush xml:id="br0">
      <inkml:brushProperty name="width" value="0.0664454251527786" units="cm"/>
      <inkml:brushProperty name="height" value="0.0664454251527786" units="cm"/>
      <inkml:brushProperty name="color" value="#00bff3"/>
      <inkml:brushProperty name="ignorePressure" value="0"/>
    </inkml:brush>
  </inkml:definitions>
  <inkml:trace contextRef="#ctx0" brushRef="#br0">12100.000 2350.000 331,'-25.000'21.000'4,"0.000"-5.000"9,0.000-7.000 8,0.000-5.000 9,3.000-1.000 8,6.000 6.000 10,7.000 7.000 9,6.000 6.000 9,4.000 7.000 0,4.000 10.000-10,3.000 10.000-8,3.000 9.000-10,1.000 13.000-5,1.000 20.000-2,-1.000 18.000-3,1.000 20.000-3,-1.000 16.000-2,1.000 16.000-6,-1.000 15.000-3,1.000 17.000-5,-1.000 16.000-5,1.000 19.000-8,-1.000 19.000-6,1.000 19.000-6,-1.000 21.000-9,1.000 26.000-9,-1.000 24.000-9,1.000 26.000-10,-1.000-12.000-1,1.000-46.000 3,-1.000-47.000 6,1.000-47.000 4,-1.000-33.000 0,1.000-19.000-6,-1.000-18.000-4,1.000-19.000-6</inkml:trace>
</inkml:ink>
</file>

<file path=ppt/ink/ink1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0:45"/>
    </inkml:context>
    <inkml:brush xml:id="br0">
      <inkml:brushProperty name="width" value="0.0523626171052456" units="cm"/>
      <inkml:brushProperty name="height" value="0.0523626171052456" units="cm"/>
      <inkml:brushProperty name="color" value="#f2385b"/>
      <inkml:brushProperty name="ignorePressure" value="0"/>
    </inkml:brush>
  </inkml:definitions>
  <inkml:trace contextRef="#ctx0" brushRef="#br0">2850.000 7800.000 420,'-68.000'28.000'0,"-33.000"6.000"0,-35.000 7.000 0,-34.000 6.000 0,7.000-2.000 3,51.000-9.000 9,49.000-10.000 7,51.000-8.000 8,44.000-17.000 6,42.000-21.000 4,40.000-22.000 5,41.000-22.000 4,37.000-26.000-1,34.000-27.000-6,35.000-28.000-7,35.000-28.000-7,11.000-23.000-6,-8.000-15.000-3,-10.000-15.000-4,-9.000-16.000-4,-16.000 6.000-4,-22.000 28.000-3,-22.000 28.000-3,-21.000 29.000-4,-18.000 26.000-2,-12.000 25.000-1,-13.000 25.000-3,-12.000 25.000-2,-16.000 17.000-2,-19.000 9.000 0,-18.000 10.000-1,-19.000 10.000-1,-18.000 11.000 3,-15.000 17.000 4,-15.000 15.000 5,-16.000 16.000 6,-18.000 15.000 4,-18.000 16.000 6,-19.000 15.000 5,-18.000 17.000 6,-15.000 19.000 1,-9.000 26.000-1,-10.000 24.000-2,-8.000 26.000-1,-9.000 18.000-2,-6.000 13.000-1,-6.000 12.000-2,-6.000 13.000-2,-1.000 9.000-1,7.000 6.000-2,6.000 7.000-2,7.000 6.000-2,8.000-12.000-1,14.000-27.000-3,11.000-28.000-3,14.000-28.000-1,10.000-26.000-1,9.000-21.000 1,10.000-22.000 0,10.000-22.000 2,5.000-18.000 0,4.000-11.000 1,3.000-14.000 0,3.000-11.000 1,1.000-20.000 0,1.000-24.000-1,-1.000-26.000 1,1.000-24.000-1,-6.000-37.000-2,-8.000-46.000-6,-10.000-47.000-5,-9.000-47.000-6,-9.000-52.000-3,-5.000-56.000 2,-7.000-56.000 0,-5.000-56.000 1,-1.000-27.000-1,6.000 3.000-3,7.000 3.000-3,6.000 4.000-3,3.000 24.000 2,0.000 47.000 5,0.000 47.000 6,0.000 48.000 6,1.000 41.000 6,4.000 38.000 4,3.000 37.000 6,3.000 38.000 5,9.000 31.000 4,16.000 25.000 3,15.000 25.000 3,17.000 25.000 3,17.000 25.000 0,23.000 25.000-1,22.000 25.000-2,22.000 25.000-1,16.000 23.000-2,14.000 22.000 0,11.000 22.000-1,14.000 23.000-1,8.000 22.000-2,7.000 26.000-1,6.000 24.000-1,7.000 26.000-2,-4.000 4.000-2,-12.000-16.000 1,-13.000-15.000-1,-12.000-15.000 0,-12.000-20.000-2,-8.000-21.000-3,-10.000-22.000-3,-9.000-22.000-2,-10.000-15.000-3,-9.000-5.000 0,-10.000-7.000-2,-8.000-5.000 0,-11.000-9.000 0,-8.000-9.000 3,-10.000-10.000 1,-9.000-8.000 4,-15.000-9.000 4,-18.000-6.000 10,-19.000-6.000 7,-18.000-6.000 10,-25.000-13.000 0,-27.000-19.000-7,-28.000-18.000-6,-28.000-19.000-7,-26.000-18.000-5,-21.000-15.000-1,-22.000-15.000-2,-22.000-16.000-1,-18.000-7.000-4,-11.000 4.000-3,-14.000 3.000-3,-11.000 3.000-5,-1.000 4.000-1,13.000 7.000-1,12.000 6.000-1,13.000 7.000-2,16.000 4.000 2,23.000 3.000 4,22.000 3.000 3,22.000 4.000 4,21.000-1.000 1,22.000-3.000-1,22.000-3.000 0,23.000-2.000 0,17.000-1.000-5,17.000 3.000-5,15.000 3.000-7,16.000 4.000-7,24.000-4.000-6,35.000-9.000-6,35.000-10.000-5,34.000-8.000-6,10.000 2.000-1,-11.000 16.000 6,-14.000 15.000 5,-11.000 17.000 6</inkml:trace>
</inkml:ink>
</file>

<file path=ppt/ink/ink1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0:47"/>
    </inkml:context>
    <inkml:brush xml:id="br0">
      <inkml:brushProperty name="width" value="0.052535455673933" units="cm"/>
      <inkml:brushProperty name="height" value="0.052535455673933" units="cm"/>
      <inkml:brushProperty name="color" value="#f2385b"/>
      <inkml:brushProperty name="ignorePressure" value="0"/>
    </inkml:brush>
  </inkml:definitions>
  <inkml:trace contextRef="#ctx0" brushRef="#br0">2550.000 8400.000 418,'-50.000'23.000'0,"0.000"-3.000"0,0.000-3.000 0,0.000-2.000 0,14.000-14.000 7,28.000-21.000 12,28.000-22.000 12,29.000-22.000 13,32.000-24.000 2,38.000-24.000-10,37.000-26.000-10,38.000-24.000-9,31.000-23.000-7,25.000-18.000-2,25.000-19.000-2,25.000-18.000-2,6.000-9.000-3,-12.000 4.000 0,-13.000 3.000 0,-12.000 3.000-2,-18.000 17.000-1,-21.000 31.000-1,-22.000 32.000-1,-22.000 31.000-1,-22.000 23.000-1,-22.000 16.000-1,-22.000 15.000 0,-21.000 17.000 0,-15.000 8.000-1,-6.000 4.000 2,-6.000 3.000 0,-6.000 3.000 0,-18.000 17.000 6,-28.000 31.000 9,-28.000 32.000 9,-27.000 31.000 9,-20.000 26.000 2,-9.000 22.000-6,-10.000 22.000-5,-8.000 23.000-5,-8.000 20.000-4,-2.000 23.000-2,-3.000 22.000 0,-3.000 22.000-2,-1.000 5.000 0,4.000-8.000 0,3.000-10.000-1,3.000-9.000 0,6.000-5.000-1,9.000 0.000-2,10.000 0.000-2,10.000 0.000-3,7.000-4.000 0,6.000-5.000 0,7.000-7.000 0,6.000-5.000 0,3.000-17.000 1,0.000-24.000 0,0.000-26.000 2,0.000-24.000 0,3.000-20.000 1,6.000-11.000 0,7.000-14.000 1,6.000-11.000 0,-2.000-11.000 1,-9.000-5.000 1,-10.000-7.000 2,-8.000-5.000 1,-11.000-8.000 1,-8.000-5.000 1,-10.000-7.000-1,-9.000-5.000 1,-2.000-12.000 0,6.000-16.000 0,7.000-15.000 0,6.000-15.000-1,6.000-7.000-1,6.000 3.000-5,7.000 3.000-3,6.000 4.000-4,1.000-35.000-4,-3.000-72.000-3,-3.000-72.000-3,-2.000-71.000-4,-3.000-46.000-1,1.000-19.000 0,-1.000-18.000 0,1.000-19.000 1,-9.000-16.000-1,-15.000-12.000-1,-15.000-13.000 0,-16.000-12.000-2,-5.000 16.000 1,6.000 48.000 2,7.000 47.000 1,6.000 47.000 3,4.000 38.000 3,4.000 32.000 4,3.000 31.000 5,3.000 32.000 5,6.000 25.000 3,9.000 23.000 4,10.000 22.000 4,10.000 22.000 3,11.000 30.000 3,17.000 42.000 2,15.000 40.000 2,16.000 41.000 2,26.000 49.000 0,38.000 60.000-2,37.000 60.000-2,38.000 59.000-1,15.000 23.000-2,-6.000-12.000-3,-6.000-13.000-2,-6.000-12.000-2,-2.000-15.000-2,3.000-15.000 1,3.000-15.000-1,4.000-16.000 0,-1.000-21.000 0,-3.000-24.000-2,-3.000-26.000-1,-2.000-24.000-1,-6.000-18.000-1,-6.000-9.000-2,-6.000-10.000-2,-6.000-8.000 0,-7.000-6.000-2,-6.000 1.000-1,-6.000-1.000 0,-6.000 1.000-1,-9.000-1.000 0,-8.000 1.000 1,-10.000-1.000 0,-9.000 1.000 0,-12.000-3.000 2,-11.000-2.000-1,-14.000-3.000 1,-11.000-3.000 0,-11.000-6.000 1,-5.000-5.000 3,-7.000-7.000 3,-5.000-5.000 3,-8.000-6.000 3,-5.000-3.000 3,-7.000-3.000 4,-5.000-2.000 4,-12.000-5.000 0,-16.000-2.000 0,-15.000-3.000-2,-15.000-3.000-2,-18.000-6.000 0,-19.000-5.000-1,-18.000-7.000-2,-19.000-5.000 0,-12.000-8.000-1,-2.000-5.000-3,-3.000-7.000-1,-3.000-5.000-3,-6.000-11.000-1,-5.000-11.000-1,-7.000-14.000-2,-5.000-11.000-1,-3.000-9.000-1,4.000-3.000 0,3.000-3.000 0,3.000-2.000 1,6.000-6.000-2,9.000-6.000-2,10.000-6.000-2,10.000-6.000-2,8.000-4.000-8,10.000 1.000-12,10.000-1.000-12,9.000 1.000-12,13.000 8.000-5,20.000 20.000 2,18.000 18.000 2,20.000 20.000 2,10.000 10.000 2,3.000 3.000 1,3.000 3.000 1,4.000 4.000 0</inkml:trace>
</inkml:ink>
</file>

<file path=ppt/ink/ink1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07"/>
    </inkml:context>
    <inkml:brush xml:id="br0">
      <inkml:brushProperty name="width" value="0.0407135412096977" units="cm"/>
      <inkml:brushProperty name="height" value="0.0407135412096977" units="cm"/>
      <inkml:brushProperty name="color" value="#f2385b"/>
      <inkml:brushProperty name="ignorePressure" value="0"/>
    </inkml:brush>
  </inkml:definitions>
  <inkml:trace contextRef="#ctx0" brushRef="#br0">69850.000 49900.000 540,'-18.000'-43.000'59,"17.000"17.000"-4,15.000 15.000-3,16.000 16.000-4,10.000 5.000-5,7.000-2.000-2,6.000-3.000-5,7.000-3.000-3,10.000-2.000-6,16.000 0.000-5,15.000 0.000-6,17.000 0.000-6,-3.000 0.000-4,-18.000 0.000-1,-19.000 0.000-2,-18.000 0.000 0,-12.000 0.000-3,-3.000 0.000-1,-3.000 0.000-2,-2.000 0.000-2,2.000 0.000-3,9.000 0.000-3,10.000 0.000-5,10.000 0.000-4,-3.000 3.000-9,-11.000 6.000-14,-14.000 7.000-13,-11.000 6.000-14,-14.000 1.000-1,-11.000-3.000 15,-14.000-3.000 13,-11.000-2.000 14,-7.000-1.000 8,0.000 3.000 1,0.000 3.000 1,0.000 4.000 1</inkml:trace>
</inkml:ink>
</file>

<file path=ppt/ink/ink1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07"/>
    </inkml:context>
    <inkml:brush xml:id="br0">
      <inkml:brushProperty name="width" value="0.0401798412203789" units="cm"/>
      <inkml:brushProperty name="height" value="0.0401798412203789" units="cm"/>
      <inkml:brushProperty name="color" value="#f2385b"/>
      <inkml:brushProperty name="ignorePressure" value="0"/>
    </inkml:brush>
  </inkml:definitions>
  <inkml:trace contextRef="#ctx0" brushRef="#br0">70200.000 50650.000 547,'-46.000'-4.000'36,"10.000"-5.000"2,10.000-7.000 1,9.000-5.000 2,6.000 6.000-1,3.000 23.000-3,3.000 22.000-4,4.000 22.000-3,1.000 15.000-4,0.000 9.000-2,0.000 10.000-2,0.000 10.000-4,0.000 10.000-2,0.000 13.000-2,0.000 12.000-3,0.000 13.000-3,-2.000 7.000-2,-3.000 4.000-1,-3.000 3.000-1,-2.000 3.000-1,-3.000-7.000-1,1.000-15.000-3,-1.000-15.000-1,1.000-16.000-2,-1.000-8.000-1,1.000 0.000 0,-1.000 0.000-1,1.000 0.000 0,4.000-8.000 2,9.000-16.000 2,10.000-15.000 3,10.000-15.000 2,7.000-14.000 0,6.000-8.000-3,7.000-10.000-3,6.000-9.000-3,7.000-5.000-4,10.000 0.000-5,10.000 0.000-4,9.000 0.000-4,2.000 0.000-2,-2.000 0.000 2,-3.000 0.000 1,-3.000 0.000 1,-4.000-4.000-1,-3.000-5.000-6,-3.000-7.000-4,-2.000-5.000-4</inkml:trace>
</inkml:ink>
</file>

<file path=ppt/ink/ink1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08"/>
    </inkml:context>
    <inkml:brush xml:id="br0">
      <inkml:brushProperty name="width" value="0.0308844856917858" units="cm"/>
      <inkml:brushProperty name="height" value="0.0308844856917858" units="cm"/>
      <inkml:brushProperty name="color" value="#f2385b"/>
      <inkml:brushProperty name="ignorePressure" value="0"/>
    </inkml:brush>
  </inkml:definitions>
  <inkml:trace contextRef="#ctx0" brushRef="#br0">70400.000 51850.000 712,'-25.000'-24.000'0,"0.000"4.000"0,0.000 3.000 0,0.000 3.000 0,1.000 1.000 8,4.000 1.000 15,3.000-1.000 17,3.000 1.000 15,15.000 1.000 2,29.000 3.000-13,28.000 3.000-12,28.000 4.000-13,18.000-1.000-10,10.000-3.000-8,10.000-3.000-9,9.000-2.000-7,-1.000-3.000-7,-8.000 1.000-5,-10.000-1.000-5,-9.000 1.000-5,-13.000-1.000-4,-16.000 1.000-2,-15.000-1.000-2,-15.000 1.000-2</inkml:trace>
</inkml:ink>
</file>

<file path=ppt/ink/ink1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09"/>
    </inkml:context>
    <inkml:brush xml:id="br0">
      <inkml:brushProperty name="width" value="0.0393858626484871" units="cm"/>
      <inkml:brushProperty name="height" value="0.0393858626484871" units="cm"/>
      <inkml:brushProperty name="color" value="#f2385b"/>
      <inkml:brushProperty name="ignorePressure" value="0"/>
    </inkml:brush>
  </inkml:definitions>
  <inkml:trace contextRef="#ctx0" brushRef="#br0">72450.000 50600.000 558,'-24.000'25.000'127,"4.000"0.000"-32,3.000 0.000-32,3.000 0.000-31,-5.000 9.000-17,-12.000 19.000 1,-13.000 19.000 1,-12.000 19.000 0,-5.000 7.000-5,3.000-3.000-11,3.000-3.000-11,4.000-2.000-10,2.000-6.000-6,4.000-6.000-3,3.000-6.000-2,3.000-6.000-2,4.000-9.000-1,7.000-8.000 0,6.000-10.000 1,7.000-9.000 1,7.000-12.000 0,9.000-11.000 0,10.000-14.000 1,10.000-11.000-1,5.000-11.000 3,4.000-5.000 7,3.000-7.000 6,3.000-5.000 5,-1.000-1.000 6,-2.000 6.000 5,-3.000 7.000 4,-3.000 6.000 4,-4.000 9.000 9,-3.000 13.000 15,-3.000 12.000 13,-2.000 13.000 16,-5.000 10.000 2,-2.000 10.000-7,-3.000 10.000-7,-3.000 9.000-7,-2.000 10.000-7,0.000 14.000-4,0.000 11.000-5,0.000 14.000-5,0.000 3.000-4,0.000-2.000-4,0.000-3.000-3,0.000-3.000-4,0.000-6.000-4,0.000-5.000-3,0.000-7.000-4,0.000-5.000-4,0.000-8.000-3,0.000-5.000-2,0.000-7.000-1,0.000-5.000-1</inkml:trace>
</inkml:ink>
</file>

<file path=ppt/ink/ink1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09"/>
    </inkml:context>
    <inkml:brush xml:id="br0">
      <inkml:brushProperty name="width" value="0.0399848185479641" units="cm"/>
      <inkml:brushProperty name="height" value="0.0399848185479641" units="cm"/>
      <inkml:brushProperty name="color" value="#f2385b"/>
      <inkml:brushProperty name="ignorePressure" value="0"/>
    </inkml:brush>
  </inkml:definitions>
  <inkml:trace contextRef="#ctx0" brushRef="#br0">72550.000 51050.000 550,'28.000'-46.000'74,"6.000"10.000"-14,7.000 10.000-15,6.000 9.000-15,6.000 4.000-10,6.000 1.000-5,7.000-1.000-5,6.000 1.000-5,-1.000-3.000-4,-5.000-2.000-4,-7.000-3.000-4,-5.000-3.000-3,-8.000 1.000-1,-5.000 6.000 0,-7.000 7.000 2,-5.000 6.000 0,-8.000 6.000-2,-5.000 6.000-8,-7.000 7.000-8,-5.000 6.000-6,-8.000 4.000-4,-5.000 4.000 2,-7.000 3.000 1,-5.000 3.000 1,-6.000-1.000 4,-3.000-2.000 6,-3.000-3.000 6,-2.000-3.000 6,-3.000-4.000 4,1.000-3.000 1,-1.000-3.000 2,1.000-2.000 1,2.000-3.000 2,7.000 1.000 0,6.000-1.000 0,7.000 1.000 0,0.000-3.000 8,-2.000-2.000 14,-3.000-3.000 14,-3.000-3.000 15,-2.000 2.000 8,0.000 10.000 3,0.000 10.000 3,0.000 9.000 4,3.000 7.000-6,6.000 7.000-12,7.000 6.000-14,6.000 7.000-12,1.000 7.000-8,-3.000 9.000-4,-3.000 10.000-4,-2.000 10.000-4,-1.000 7.000-2,3.000 6.000 0,3.000 7.000-1,4.000 6.000 1,-1.000-4.000-3,-3.000-11.000-1,-3.000-14.000-2,-2.000-11.000-3,-1.000-12.000-2,3.000-9.000-1,3.000-10.000-2,4.000-8.000-2,1.000-22.000-8,0.000-30.000-17,0.000-32.000-16,0.000-30.000-17,0.000-11.000-1,0.000 14.000 13,0.000 11.000 13,0.000 14.000 13,1.000 8.000 12,4.000 7.000 8,3.000 6.000 10,3.000 7.000 10,3.000 2.000 5,3.000 1.000 4,3.000-1.000 3,4.000 1.000 3,2.000-3.000 4,4.000-2.000 4,3.000-3.000 3,3.000-3.000 4,4.000-7.000 1,7.000-9.000-4,6.000-10.000-3,7.000-8.000-3,4.000-6.000-4,3.000 1.000-4,3.000-1.000-3,4.000 1.000-4,-3.000 1.000-3,-5.000 3.000-2,-7.000 3.000-2,-5.000 4.000-3,-8.000 4.000-2,-5.000 6.000-7,-7.000 7.000-4,-5.000 6.000-6</inkml:trace>
</inkml:ink>
</file>

<file path=ppt/ink/ink1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0"/>
    </inkml:context>
    <inkml:brush xml:id="br0">
      <inkml:brushProperty name="width" value="0.0425370186567307" units="cm"/>
      <inkml:brushProperty name="height" value="0.0425370186567307" units="cm"/>
      <inkml:brushProperty name="color" value="#f2385b"/>
      <inkml:brushProperty name="ignorePressure" value="0"/>
    </inkml:brush>
  </inkml:definitions>
  <inkml:trace contextRef="#ctx0" brushRef="#br0">73550.000 51300.000 517,'-65.000'6.000'1,"23.000"13.000"27,22.000 12.000 27,22.000 13.000 26,13.000 16.000 5,7.000 23.000-15,6.000 22.000-17,7.000 22.000-15,4.000 10.000-11,3.000 1.000-8,3.000-1.000-7,4.000 1.000-6,2.000-4.000-9,4.000-6.000-8,3.000-6.000-9,3.000-6.000-8,3.000-6.000-8,3.000-2.000-4,3.000-3.000-5,4.000-3.000-5,-6.000-12.000 0,-11.000-18.000 5,-14.000-19.000 5,-11.000-18.000 5</inkml:trace>
</inkml:ink>
</file>

<file path=ppt/ink/ink1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0"/>
    </inkml:context>
    <inkml:brush xml:id="br0">
      <inkml:brushProperty name="width" value="0.0368347950279713" units="cm"/>
      <inkml:brushProperty name="height" value="0.0368347950279713" units="cm"/>
      <inkml:brushProperty name="color" value="#f2385b"/>
      <inkml:brushProperty name="ignorePressure" value="0"/>
    </inkml:brush>
  </inkml:definitions>
  <inkml:trace contextRef="#ctx0" brushRef="#br0">73450.000 52550.000 597,'-27.000'-22.000'8,"-3.000"6.000"18,-3.000 7.000 17,-2.000 6.000 17,3.000 10.000 4,14.000 17.000-11,11.000 15.000-9,14.000 16.000-12,11.000 9.000-6,14.000 3.000-6,11.000 3.000-5,14.000 4.000-5,5.000 1.000-8,1.000 0.000-14,-1.000 0.000-14,1.000 0.000-12,-4.000-7.000-11,-6.000-11.000-7,-6.000-14.000-9,-6.000-11.000-8</inkml:trace>
</inkml:ink>
</file>

<file path=ppt/ink/ink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1"/>
    </inkml:context>
    <inkml:brush xml:id="br0">
      <inkml:brushProperty name="width" value="0.0504162274301052" units="cm"/>
      <inkml:brushProperty name="height" value="0.0504162274301052" units="cm"/>
      <inkml:brushProperty name="color" value="#f2395b"/>
      <inkml:brushProperty name="ignorePressure" value="0"/>
    </inkml:brush>
  </inkml:definitions>
  <inkml:trace contextRef="#ctx0" brushRef="#br0">93650.000 36900.000 436,'28.000'-47.000'52,"6.000"6.000"-7,7.000 7.000-8,6.000 6.000-8,3.000 6.000-4,0.000 6.000-1,0.000 7.000 1,0.000 6.000-2,-2.000 6.000-2,-3.000 6.000-3,-3.000 7.000-5,-2.000 6.000-4,-8.000 7.000-3,-8.000 10.000-1,-10.000 10.000-1,-9.000 9.000 0,-10.000 6.000-2,-9.000 3.000 2,-10.000 3.000 0,-8.000 4.000 1,-4.000-4.000-1,3.000-9.000-2,3.000-10.000-2,4.000-8.000-2,10.000-14.000-4,19.000-15.000-3,19.000-15.000-5,19.000-16.000-5,15.000-16.000-1,13.000-16.000-1,12.000-15.000 1,13.000-15.000 0,2.000-6.000 0,-5.000 7.000 1,-7.000 6.000 2,-5.000 7.000 1,-9.000 7.000 3,-9.000 9.000 3,-10.000 10.000 3,-8.000 10.000 3,-14.000 16.000 12,-15.000 26.000 19,-15.000 24.000 21,-16.000 26.000 18,-7.000 8.000 5,4.000-5.000-14,3.000-7.000-12,3.000-5.000-14,3.000-3.000-7,3.000 4.000-5,3.000 3.000-3,4.000 3.000-4,8.000-2.000-3,17.000-6.000-4,15.000-6.000-3,16.000-6.000-4,7.000-12.000-3,1.000-15.000-3,-1.000-15.000-3,1.000-16.000-3,-1.000-16.000-1,1.000-16.000 0,-1.000-15.000 1,1.000-15.000 0,-4.000-9.000 0,-6.000 1.000 1,-6.000-1.000 1,-6.000 1.000 0,-9.000 4.000 1,-8.000 9.000 2,-10.000 10.000 1,-9.000 10.000 1,-10.000 8.000 1,-9.000 10.000-2,-10.000 10.000 0,-8.000 9.000-1,-9.000 6.000-3,-6.000 3.000-5,-6.000 3.000-5,-6.000 4.000-5,-2.000 2.000-1,3.000 4.000 2,3.000 3.000 3,4.000 3.000 3,5.000 3.000-3,10.000 3.000-7,10.000 3.000-7,9.000 4.000-8</inkml:trace>
</inkml:ink>
</file>

<file path=ppt/ink/ink1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2"/>
    </inkml:context>
    <inkml:brush xml:id="br0">
      <inkml:brushProperty name="width" value="0.036621980369091" units="cm"/>
      <inkml:brushProperty name="height" value="0.036621980369091" units="cm"/>
      <inkml:brushProperty name="color" value="#f2385b"/>
      <inkml:brushProperty name="ignorePressure" value="0"/>
    </inkml:brush>
  </inkml:definitions>
  <inkml:trace contextRef="#ctx0" brushRef="#br0">101100.000 48750.000 600,'-24.000'-25.000'7,"4.000"0.000"12,3.000 0.000 12,3.000 0.000 14,7.000 3.000 1,14.000 6.000-7,11.000 7.000-9,14.000 6.000-8,16.000 3.000-3,22.000 0.000 1,22.000 0.000 0,23.000 0.000 2,16.000-2.000-2,13.000-3.000-4,12.000-3.000-5,13.000-2.000-5,2.000-5.000-1,-5.000-2.000 0,-7.000-3.000 2,-5.000-3.000 1,-17.000-1.000-7,-24.000 4.000-12,-26.000 3.000-13,-24.000 3.000-14,-21.000 7.000-6,-16.000 14.000-2,-15.000 11.000 0,-15.000 14.000-1,-20.000 11.000 0,-21.000 14.000 3,-22.000 11.000 2,-22.000 14.000 2,-2.000-4.000 6,19.000-19.000 7,19.000-18.000 7,19.000-19.000 9</inkml:trace>
</inkml:ink>
</file>

<file path=ppt/ink/ink1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3"/>
    </inkml:context>
    <inkml:brush xml:id="br0">
      <inkml:brushProperty name="width" value="0.0373754538595676" units="cm"/>
      <inkml:brushProperty name="height" value="0.0373754538595676" units="cm"/>
      <inkml:brushProperty name="color" value="#f2385b"/>
      <inkml:brushProperty name="ignorePressure" value="0"/>
    </inkml:brush>
  </inkml:definitions>
  <inkml:trace contextRef="#ctx0" brushRef="#br0">101450.000 49450.000 588,'-44.000'-69.000'-3,"13.000"13.000"8,12.000 12.000 8,13.000 13.000 8,6.000 15.000 7,0.000 19.000 6,0.000 19.000 4,0.000 19.000 7,0.000 16.000-1,0.000 17.000-7,0.000 15.000-7,0.000 16.000-6,-4.000 10.000-3,-5.000 7.000-3,-7.000 6.000 0,-5.000 7.000-2,-4.000-1.000-4,0.000-6.000-4,0.000-6.000-5,0.000-6.000-6,3.000-7.000-2,6.000-6.000 1,7.000-6.000 1,6.000-6.000 1,3.000-9.000 0,0.000-8.000 0,0.000-10.000 0,0.000-9.000 0,3.000-9.000-1,6.000-5.000 0,7.000-7.000-1,6.000-5.000-2,10.000-8.000 1,17.000-5.000 0,15.000-7.000 1,16.000-5.000 1,9.000-6.000 0,3.000-3.000 0,3.000-3.000 0,4.000-2.000-1,1.000-3.000 0,0.000 1.000 0,0.000-1.000 1,0.000 1.000 1,-5.000-1.000-2,-9.000 1.000-5,-10.000-1.000-3,-8.000 1.000-6,-11.000 1.000-4,-8.000 3.000-7,-10.000 3.000-6,-9.000 4.000-7</inkml:trace>
</inkml:ink>
</file>

<file path=ppt/ink/ink1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3"/>
    </inkml:context>
    <inkml:brush xml:id="br0">
      <inkml:brushProperty name="width" value="0.0311415586620569" units="cm"/>
      <inkml:brushProperty name="height" value="0.0311415586620569" units="cm"/>
      <inkml:brushProperty name="color" value="#f2385b"/>
      <inkml:brushProperty name="ignorePressure" value="0"/>
    </inkml:brush>
  </inkml:definitions>
  <inkml:trace contextRef="#ctx0" brushRef="#br0">101750.000 50150.000 706,'-88.000'-69.000'13,"26.000"13.000"12,24.000 12.000 10,26.000 13.000 11,22.000 7.000 2,23.000 4.000-9,22.000 3.000-7,22.000 3.000-9,15.000 1.000-6,9.000 1.000-6,10.000-1.000-6,10.000 1.000-6,0.000-1.000-8,-5.000 1.000-9,-7.000-1.000-10,-5.000 1.000-10,-12.000 2.000-7,-16.000 7.000-3,-15.000 6.000-4,-15.000 7.000-3</inkml:trace>
</inkml:ink>
</file>

<file path=ppt/ink/ink1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3"/>
    </inkml:context>
    <inkml:brush xml:id="br0">
      <inkml:brushProperty name="width" value="0.0350484848022461" units="cm"/>
      <inkml:brushProperty name="height" value="0.0350484848022461" units="cm"/>
      <inkml:brushProperty name="color" value="#f2385b"/>
      <inkml:brushProperty name="ignorePressure" value="0"/>
    </inkml:brush>
  </inkml:definitions>
  <inkml:trace contextRef="#ctx0" brushRef="#br0">103350.000 49100.000 627,'26.000'25.000'82,"4.000"0.000"-14,3.000 0.000-12,3.000 0.000-15,3.000 3.000-8,3.000 6.000-6,3.000 7.000-5,4.000 6.000-6,-1.000 1.000-4,-3.000-3.000-4,-3.000-3.000-2,-2.000-2.000-5,-8.000-3.000-7,-8.000 1.000-15,-10.000-1.000-13,-9.000 1.000-15,-10.000-1.000-6,-9.000 1.000-2,-10.000-1.000 1,-8.000 1.000-2,-3.000-3.000 6,7.000-2.000 11,6.000-3.000 10,7.000-3.000 11</inkml:trace>
</inkml:ink>
</file>

<file path=ppt/ink/ink1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4"/>
    </inkml:context>
    <inkml:brush xml:id="br0">
      <inkml:brushProperty name="width" value="0.0368778742849827" units="cm"/>
      <inkml:brushProperty name="height" value="0.0368778742849827" units="cm"/>
      <inkml:brushProperty name="color" value="#f2385b"/>
      <inkml:brushProperty name="ignorePressure" value="0"/>
    </inkml:brush>
  </inkml:definitions>
  <inkml:trace contextRef="#ctx0" brushRef="#br0">103200.000 50150.000 596,'-41.000'-2.000'17,"19.000"-3.000"8,19.000-3.000 8,19.000-2.000 7,16.000-3.000 1,17.000 1.000-7,15.000-1.000-5,16.000 1.000-6,2.000-1.000-4,-8.000 1.000-4,-10.000-1.000-4,-9.000 1.000-2,-9.000 2.000-4,-5.000 7.000-2,-7.000 6.000-4,-5.000 7.000-3,-12.000 7.000-4,-16.000 9.000-4,-15.000 10.000-5,-15.000 10.000-5,-14.000 4.000-2,-8.000 0.000-1,-10.000 0.000 1,-9.000 0.000-1,-5.000-2.000 2,0.000-3.000 4,0.000-3.000 3,0.000-2.000 4,4.000-6.000 2,10.000-6.000 3,10.000-6.000 1,9.000-6.000 2,18.000-10.000 6,29.000-12.000 10,28.000-13.000 9,28.000-12.000 10,14.000-5.000 2,0.000 3.000-5,0.000 3.000-7,0.000 4.000-5,-4.000 2.000-3,-5.000 4.000-2,-7.000 3.000 0,-5.000 3.000-1,-15.000 9.000-7,-22.000 16.000-12,-22.000 15.000-13,-21.000 17.000-11,-17.000 5.000-3,-8.000-3.000 6,-10.000-3.000 7,-9.000-2.000 6,-1.000-3.000 4,10.000 1.000 3,10.000-1.000 3,9.000 1.000 2,4.000-3.000 2,1.000-2.000-2,-1.000-3.000 0,1.000-3.000-1,2.000-2.000 5,7.000 0.000 12,6.000 0.000 12,7.000 0.000 12,2.000 1.000 5,1.000 4.000-1,-1.000 3.000-2,1.000 3.000-1,1.000 1.000-2,3.000 1.000-3,3.000-1.000-4,4.000 1.000-3,10.000-13.000-12,19.000-25.000-20,19.000-25.000-20,19.000-25.000-20,15.000-15.000-6,13.000-2.000 9,12.000-3.000 9,13.000-3.000 8,-4.000 7.000 6,-18.000 19.000 4,-19.000 19.000 5,-18.000 19.000 3,-4.000 9.000 6,13.000 0.000 6,12.000 0.000 7,13.000 0.000 7,-2.000 0.000 3,-16.000 0.000 0,-15.000 0.000 1,-15.000 0.000 0,-9.000 4.000 0,1.000 10.000 1,-1.000 10.000 1,1.000 9.000 0,-6.000 6.000 0,-8.000 3.000-1,-10.000 3.000-1,-9.000 4.000-1,-7.000-1.000-2,-3.000-3.000-3,-3.000-3.000-2,-2.000-2.000-2,-6.000 0.000-4,-6.000 7.000-2,-6.000 6.000-2,-6.000 7.000-4,-10.000 2.000-5,-12.000 1.000-5,-13.000-1.000-6,-12.000 1.000-7,1.000-7.000-2,16.000-12.000 0,15.000-13.000 1,17.000-12.000 1,5.000-12.000-1,-3.000-8.000 0,-3.000-10.000-1,-2.000-9.000-1,0.000-15.000 1,7.000-18.000 4,6.000-19.000 3,7.000-18.000 2,7.000-6.000 3,9.000 10.000-1,10.000 10.000 1,10.000 9.000-1,5.000 9.000 5,4.000 9.000 10,3.000 10.000 10,3.000 10.000 9,-1.000 7.000 7,-2.000 6.000 1,-3.000 7.000 3,-3.000 6.000 3,-4.000 6.000 0,-3.000 6.000-1,-3.000 7.000-1,-2.000 6.000-1,-6.000 4.000-2,-6.000 4.000-5,-6.000 3.000-3,-6.000 3.000-4,-7.000-4.000-16,-6.000-8.000-27,-6.000-10.000-27,-6.000-9.000-28</inkml:trace>
</inkml:ink>
</file>

<file path=ppt/ink/ink1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6"/>
    </inkml:context>
    <inkml:brush xml:id="br0">
      <inkml:brushProperty name="width" value="0.0219999980181456" units="cm"/>
      <inkml:brushProperty name="height" value="0.0219999980181456" units="cm"/>
      <inkml:brushProperty name="color" value="#f2385b"/>
      <inkml:brushProperty name="ignorePressure" value="0"/>
    </inkml:brush>
  </inkml:definitions>
  <inkml:trace contextRef="#ctx0" brushRef="#br0">78700.000 33950.000 999,'-2.000'-46.000'-85,"-3.000"10.000"24,-3.000 10.000 23,-2.000 9.000 24,0.000 7.000 13,7.000 7.000 1,6.000 6.000 1,7.000 7.000 1,2.000 4.000-1,1.000 3.000-3,-1.000 3.000-4,1.000 4.000-2</inkml:trace>
</inkml:ink>
</file>

<file path=ppt/ink/ink1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7"/>
    </inkml:context>
    <inkml:brush xml:id="br0">
      <inkml:brushProperty name="width" value="0.0463774278759956" units="cm"/>
      <inkml:brushProperty name="height" value="0.0463774278759956" units="cm"/>
      <inkml:brushProperty name="color" value="#f2385b"/>
      <inkml:brushProperty name="ignorePressure" value="0"/>
    </inkml:brush>
  </inkml:definitions>
  <inkml:trace contextRef="#ctx0" brushRef="#br0">78550.000 34100.000 474,'-33.000'-4.000'27,"34.000"-5.000"6,35.000-7.000 6,35.000-5.000 6,14.000-3.000 1,-2.000 4.000-9,-3.000 3.000-6,-3.000 3.000-8,-2.000 3.000-5,0.000 3.000-3,0.000 3.000-2,0.000 4.000-3,-4.000 4.000-3,-5.000 6.000-3,-7.000 7.000-2,-5.000 6.000-2,-6.000 1.000-6,-3.000-3.000-9,-3.000-3.000-8,-2.000-2.000-8,-14.000-1.000-1,-21.000 3.000 7,-22.000 3.000 8,-22.000 4.000 7,-11.000 4.000 8,0.000 6.000 8,0.000 7.000 7,0.000 6.000 7,0.000 7.000 4,0.000 10.000-2,0.000 10.000-2,0.000 9.000-1,0.000 4.000 0,0.000 1.000 0,0.000-1.000 1,0.000 1.000 1,1.000 1.000-2,4.000 3.000-1,3.000 3.000-2,3.000 4.000-3,1.000 2.000-1,1.000 4.000-1,-1.000 3.000-2,1.000 3.000-1,1.000-2.000-1,3.000-6.000-1,3.000-6.000-1,4.000-6.000 0,4.000-9.000-2,6.000-8.000-2,7.000-10.000-2,6.000-9.000-2,7.000-9.000-1,10.000-5.000-2,10.000-7.000 0,9.000-5.000-1,7.000-8.000 0,7.000-5.000 1,6.000-7.000 3,7.000-5.000 1,4.000-6.000-2,3.000-3.000-3,3.000-3.000-4,4.000-2.000-4,-1.000-5.000-2,-3.000-2.000 2,-3.000-3.000 0,-2.000-3.000 1,-3.000-2.000-4,1.000 0.000-13,-1.000 0.000-11,1.000 0.000-11,-7.000 0.000-4,-12.000 0.000 3,-13.000 0.000 4,-12.000 0.000 3,-10.000 1.000 7,-6.000 4.000 7,-6.000 3.000 9,-6.000 3.000 9,-4.000 1.000 5,1.000 1.000 2,-1.000-1.000 3,1.000 1.000 2</inkml:trace>
</inkml:ink>
</file>

<file path=ppt/ink/ink1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7"/>
    </inkml:context>
    <inkml:brush xml:id="br0">
      <inkml:brushProperty name="width" value="0.0365407280623913" units="cm"/>
      <inkml:brushProperty name="height" value="0.0365407280623913" units="cm"/>
      <inkml:brushProperty name="color" value="#f2385b"/>
      <inkml:brushProperty name="ignorePressure" value="0"/>
    </inkml:brush>
  </inkml:definitions>
  <inkml:trace contextRef="#ctx0" brushRef="#br0">79200.000 35450.000 602,'-24.000'-90.000'2,"4.000"23.000"9,3.000 22.000 8,3.000 22.000 9,9.000 7.000 7,16.000-6.000 5,15.000-6.000 6,17.000-6.000 6,10.000-1.000-2,6.000 7.000-9,7.000 6.000-8,6.000 7.000-10,4.000 2.000-9,4.000 1.000-10,3.000-1.000-12,3.000 1.000-11,-5.000 2.000-10,-12.000 7.000-9,-13.000 6.000-10,-12.000 7.000-9,-9.000 2.000-1,-2.000 1.000 10,-3.000-1.000 7,-3.000 1.000 10,-4.000-1.000 4,-3.000 1.000 2,-3.000-1.000 1,-2.000 1.000 1</inkml:trace>
</inkml:ink>
</file>

<file path=ppt/ink/ink1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7"/>
    </inkml:context>
    <inkml:brush xml:id="br0">
      <inkml:brushProperty name="width" value="0.04314024746418" units="cm"/>
      <inkml:brushProperty name="height" value="0.04314024746418" units="cm"/>
      <inkml:brushProperty name="color" value="#f2385b"/>
      <inkml:brushProperty name="ignorePressure" value="0"/>
    </inkml:brush>
  </inkml:definitions>
  <inkml:trace contextRef="#ctx0" brushRef="#br0">80700.000 35600.000 509,'0.000'-71.000'88,"0.000"10.000"-20,0.000 10.000-20,0.000 9.000-18,0.000 4.000-13,0.000 1.000-3,0.000-1.000-5,0.000 1.000-4,-7.000 2.000-2,-11.000 7.000 1,-14.000 6.000 1,-11.000 7.000 0,-9.000 13.000 0,-3.000 22.000 2,-3.000 22.000-1,-2.000 23.000 2,-1.000 14.000 0,3.000 10.000 4,3.000 10.000 2,4.000 9.000 3,2.000 2.000 1,4.000-2.000-2,3.000-3.000-1,3.000-3.000-2,4.000-9.000 0,7.000-11.000-1,6.000-14.000-1,7.000-11.000-1,8.000-12.000-2,14.000-9.000-7,11.000-10.000-4,14.000-8.000-7,10.000-15.000-6,9.000-19.000-8,10.000-18.000-8,10.000-19.000-7,2.000-15.000-2,-3.000-8.000 4,-3.000-10.000 2,-2.000-9.000 5,-6.000 2.000 3,-6.000 17.000 4,-6.000 15.000 6,-6.000 16.000 3,-9.000 15.000 11,-8.000 16.000 15,-10.000 15.000 16,-9.000 17.000 15,-5.000 10.000 6,0.000 6.000-4,0.000 7.000-3,0.000 6.000-3,4.000 3.000-8,10.000 0.000-9,10.000 0.000-11,9.000 0.000-11,2.000-2.000-8,-2.000-3.000-6,-3.000-3.000-7,-3.000-2.000-6,-1.000-5.000-6,4.000-2.000-4,3.000-3.000-6,3.000-3.000-5,-1.000-4.000-2,-2.000-3.000 2,-3.000-3.000 1,-3.000-2.000 1,-4.000-6.000 5,-3.000-6.000 8,-3.000-6.000 7,-2.000-6.000 7</inkml:trace>
</inkml:ink>
</file>

<file path=ppt/ink/ink1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8"/>
    </inkml:context>
    <inkml:brush xml:id="br0">
      <inkml:brushProperty name="width" value="0.0345309749245644" units="cm"/>
      <inkml:brushProperty name="height" value="0.0345309749245644" units="cm"/>
      <inkml:brushProperty name="color" value="#f2385b"/>
      <inkml:brushProperty name="ignorePressure" value="0"/>
    </inkml:brush>
  </inkml:definitions>
  <inkml:trace contextRef="#ctx0" brushRef="#br0">81450.000 35500.000 637,'-80.000'-2.000'52,"41.000"-3.000"-1,40.000-3.000-2,42.000-2.000-2,24.000-5.000-4,9.000-2.000-5,10.000-3.000-7,10.000-3.000-5,-1.000-1.000-9,-9.000 4.000-9,-10.000 3.000-9,-8.000 3.000-9,-9.000 3.000-10,-6.000 3.000-6,-6.000 3.000-9,-6.000 4.000-7,-15.000-1.000-5,-21.000-3.000-4,-22.000-3.000-2,-22.000-2.000-4,-7.000-3.000 5,10.000 1.000 11,10.000-1.000 12,9.000 1.000 11</inkml:trace>
</inkml:ink>
</file>

<file path=ppt/ink/ink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1"/>
    </inkml:context>
    <inkml:brush xml:id="br0">
      <inkml:brushProperty name="width" value="0.0383977182209492" units="cm"/>
      <inkml:brushProperty name="height" value="0.0383977182209492" units="cm"/>
      <inkml:brushProperty name="color" value="#f2395b"/>
      <inkml:brushProperty name="ignorePressure" value="0"/>
    </inkml:brush>
  </inkml:definitions>
  <inkml:trace contextRef="#ctx0" brushRef="#br0">96200.000 36850.000 572,'-18.000'-22.000'89,"17.000"6.000"-16,15.000 7.000-16,16.000 6.000-15,10.000 1.000-9,7.000-3.000-3,6.000-3.000-3,7.000-2.000-3,7.000-3.000-4,9.000 1.000-5,10.000-1.000-4,10.000 1.000-5,2.000 1.000-5,-3.000 3.000-10,-3.000 3.000-7,-2.000 4.000-8,-8.000 1.000-3,-8.000 0.000 4,-10.000 0.000 3,-9.000 0.000 4</inkml:trace>
</inkml:ink>
</file>

<file path=ppt/ink/ink1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8"/>
    </inkml:context>
    <inkml:brush xml:id="br0">
      <inkml:brushProperty name="width" value="0.0402764678001404" units="cm"/>
      <inkml:brushProperty name="height" value="0.0402764678001404" units="cm"/>
      <inkml:brushProperty name="color" value="#f2385b"/>
      <inkml:brushProperty name="ignorePressure" value="0"/>
    </inkml:brush>
  </inkml:definitions>
  <inkml:trace contextRef="#ctx0" brushRef="#br0">81750.000 34850.000 546,'-22.000'-11.000'19,"6.000"28.000"20,7.000 28.000 18,6.000 29.000 20,1.000 18.000 1,-3.000 9.000-14,-3.000 10.000-14,-2.000 10.000-14,-5.000 4.000-13,-2.000 0.000-12,-3.000 0.000-12,-3.000 0.000-12,-6.000-2.000-8,-5.000-3.000-6,-7.000-3.000-7,-5.000-2.000-5,-3.000-11.000-6,4.000-15.000-2,3.000-15.000-4,3.000-16.000-3,3.000-13.000 2,3.000-9.000 7,3.000-10.000 6,4.000-8.000 7</inkml:trace>
</inkml:ink>
</file>

<file path=ppt/ink/ink1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8"/>
    </inkml:context>
    <inkml:brush xml:id="br0">
      <inkml:brushProperty name="width" value="0.0368921048939228" units="cm"/>
      <inkml:brushProperty name="height" value="0.0368921048939228" units="cm"/>
      <inkml:brushProperty name="color" value="#f2385b"/>
      <inkml:brushProperty name="ignorePressure" value="0"/>
    </inkml:brush>
  </inkml:definitions>
  <inkml:trace contextRef="#ctx0" brushRef="#br0">81600.000 36150.000 596,'50.000'25.000'7,"0.000"0.000"13,0.000 0.000 15,0.000 0.000 13,0.000 1.000 6,0.000 4.000-5,0.000 3.000-3,0.000 3.000-4,0.000-1.000-6,0.000-2.000-7,0.000-3.000-8,0.000-3.000-7,1.000 2.000-11,4.000 10.000-15,3.000 10.000-14,3.000 9.000-14</inkml:trace>
</inkml:ink>
</file>

<file path=ppt/ink/ink1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9"/>
    </inkml:context>
    <inkml:brush xml:id="br0">
      <inkml:brushProperty name="width" value="0.0431780070066452" units="cm"/>
      <inkml:brushProperty name="height" value="0.0431780070066452" units="cm"/>
      <inkml:brushProperty name="color" value="#f2385b"/>
      <inkml:brushProperty name="ignorePressure" value="0"/>
    </inkml:brush>
  </inkml:definitions>
  <inkml:trace contextRef="#ctx0" brushRef="#br0">94950.000 34600.000 509,'100.000'-2.000'123,"0.000"-3.000"-30,0.000-3.000-30,0.000-2.000-30,-4.000-1.000-18,-5.000 3.000-8,-7.000 3.000-9,-5.000 4.000-7,-19.000 4.000-12,-27.000 6.000-15,-28.000 7.000-15,-28.000 6.000-15,-18.000 4.000-2,-6.000 4.000 13,-6.000 3.000 11,-6.000 3.000 13,1.000-2.000 9,9.000-6.000 4,10.000-6.000 6,10.000-6.000 4,5.000-4.000 11,4.000 1.000 15,3.000-1.000 14,3.000 1.000 16,1.000 4.000 5,1.000 9.000-4,-1.000 10.000-5,1.000 10.000-5,-3.000 8.000-3,-2.000 10.000-4,-3.000 10.000-2,-3.000 9.000-4,-4.000 9.000-3,-3.000 9.000-3,-3.000 10.000-2,-2.000 10.000-2,-5.000 5.000-3,-2.000 4.000 0,-3.000 3.000-2,-3.000 3.000-1,1.000-4.000 0,6.000-8.000-1,7.000-10.000 0,6.000-9.000 0,6.000-10.000-1,6.000-9.000-1,7.000-10.000-1,6.000-8.000-2,6.000-11.000-1,6.000-8.000-3,7.000-10.000-1,6.000-9.000-3,9.000-7.000-1,13.000-3.000 2,12.000-3.000 1,13.000-2.000 0,6.000-5.000 0,0.000-2.000-3,0.000-3.000-2,0.000-3.000-3,-4.000-4.000-6,-5.000-3.000-10,-7.000-3.000-9,-5.000-2.000-9,-12.000-5.000-6,-16.000-2.000-3,-15.000-3.000-3,-15.000-3.000-3,-9.000-1.000 3,1.000 4.000 9,-1.000 3.000 11,1.000 3.000 9</inkml:trace>
</inkml:ink>
</file>

<file path=ppt/ink/ink1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19"/>
    </inkml:context>
    <inkml:brush xml:id="br0">
      <inkml:brushProperty name="width" value="0.0330038703978062" units="cm"/>
      <inkml:brushProperty name="height" value="0.0330038703978062" units="cm"/>
      <inkml:brushProperty name="color" value="#f2385b"/>
      <inkml:brushProperty name="ignorePressure" value="0"/>
    </inkml:brush>
  </inkml:definitions>
  <inkml:trace contextRef="#ctx0" brushRef="#br0">95000.000 36050.000 666,'0.000'-47.000'7,"0.000"6.000"12,0.000 7.000 14,0.000 6.000 13,7.000 3.000 2,17.000 0.000-6,15.000 0.000-6,16.000 0.000-8,13.000 1.000-5,14.000 4.000-4,11.000 3.000-3,14.000 3.000-4,7.000 3.000-8,3.000 3.000-11,3.000 3.000-11,4.000 4.000-13,-12.000 1.000-9,-24.000 0.000-10,-26.000 0.000-10,-24.000 0.000-8</inkml:trace>
</inkml:ink>
</file>

<file path=ppt/ink/ink1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20"/>
    </inkml:context>
    <inkml:brush xml:id="br0">
      <inkml:brushProperty name="width" value="0.0357477366924286" units="cm"/>
      <inkml:brushProperty name="height" value="0.0357477366924286" units="cm"/>
      <inkml:brushProperty name="color" value="#f2385b"/>
      <inkml:brushProperty name="ignorePressure" value="0"/>
    </inkml:brush>
  </inkml:definitions>
  <inkml:trace contextRef="#ctx0" brushRef="#br0">96550.000 36850.000 615,'23.000'-49.000'53,"-3.000"4.000"-9,-3.000 3.000-11,-2.000 3.000-10,-5.000 1.000-7,-2.000 1.000-4,-3.000-1.000-4,-3.000 1.000-3,-9.000 2.000-2,-11.000 7.000 0,-14.000 6.000 1,-11.000 7.000 0,-7.000 10.000 0,0.000 16.000 1,0.000 15.000 0,0.000 17.000 0,1.000 7.000 0,4.000 0.000 0,3.000 0.000 0,3.000 0.000-1,4.000 0.000 2,7.000 0.000 2,6.000 0.000 3,7.000 0.000 2,4.000-2.000-1,3.000-3.000-2,3.000-3.000-2,4.000-2.000-4,8.000-8.000-1,17.000-8.000-2,15.000-10.000 0,16.000-9.000-1,5.000-12.000-6,-2.000-11.000-9,-3.000-14.000-11,-3.000-11.000-10,-6.000-7.000-3,-5.000 0.000 4,-7.000 0.000 4,-5.000 0.000 4,-6.000 3.000 2,-3.000 6.000 3,-3.000 7.000 1,-2.000 6.000 2,-3.000 7.000 11,1.000 10.000 20,-1.000 10.000 21,1.000 9.000 21,1.000 9.000 5,3.000 9.000-7,3.000 10.000-9,4.000 10.000-7,2.000 2.000-8,4.000-3.000-5,3.000-3.000-7,3.000-2.000-5,1.000-5.000-7,1.000-2.000-7,-1.000-3.000-7,1.000-3.000-8,-3.000-2.000-9,-2.000 0.000-8,-3.000 0.000-8,-3.000 0.000-10</inkml:trace>
</inkml:ink>
</file>

<file path=ppt/ink/ink1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20"/>
    </inkml:context>
    <inkml:brush xml:id="br0">
      <inkml:brushProperty name="width" value="0.0404838658869267" units="cm"/>
      <inkml:brushProperty name="height" value="0.0404838658869267" units="cm"/>
      <inkml:brushProperty name="color" value="#f2385b"/>
      <inkml:brushProperty name="ignorePressure" value="0"/>
    </inkml:brush>
  </inkml:definitions>
  <inkml:trace contextRef="#ctx0" brushRef="#br0">98150.000 36000.000 543,'0.000'73.000'78,"0.000"-3.000"-16,0.000-3.000-16,0.000-2.000-16,1.000-3.000-8,4.000 1.000-1,3.000-1.000 0,3.000 1.000-1,1.000-1.000-1,1.000 1.000 0,-1.000-1.000-2,1.000 1.000-1,-3.000-1.000 0,-2.000 1.000-2,-3.000-1.000-1,-3.000 1.000 0,-2.000-1.000-3,0.000 1.000-1,0.000-1.000-3,0.000 1.000-2,-7.000-6.000-7,-11.000-8.000-13,-14.000-10.000-14,-11.000-9.000-13,-7.000-16.000-6,0.000-22.000 1,0.000-22.000 0,0.000-21.000 2,-2.000-12.000 2,-3.000 1.000 2,-3.000-1.000 4,-2.000 1.000 4,0.000 1.000 4,7.000 3.000 8,6.000 3.000 7,7.000 4.000 8,4.000 5.000 6,3.000 10.000 3,3.000 10.000 4,4.000 9.000 4,5.000 12.000 7,10.000 16.000 13,10.000 15.000 11,9.000 17.000 13,4.000 8.000 0,1.000 4.000-12,-1.000 3.000-11,1.000 3.000-11,-1.000-2.000-10,1.000-6.000-10,-1.000-6.000-10,1.000-6.000-9,-3.000-6.000-10,-2.000-2.000-9,-3.000-3.000-10,-3.000-3.000-10</inkml:trace>
</inkml:ink>
</file>

<file path=ppt/ink/ink1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21"/>
    </inkml:context>
    <inkml:brush xml:id="br0">
      <inkml:brushProperty name="width" value="0.0378191992640495" units="cm"/>
      <inkml:brushProperty name="height" value="0.0378191992640495" units="cm"/>
      <inkml:brushProperty name="color" value="#f2385b"/>
      <inkml:brushProperty name="ignorePressure" value="0"/>
    </inkml:brush>
  </inkml:definitions>
  <inkml:trace contextRef="#ctx0" brushRef="#br0">99200.000 36900.000 581,'53.000'28.000'62,"6.000"6.000"1,7.000 7.000 0,6.000 6.000 1,-1.000-1.000-5,-5.000-5.000-12,-7.000-7.000-11,-5.000-5.000-12</inkml:trace>
</inkml:ink>
</file>

<file path=ppt/ink/ink1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38"/>
    </inkml:context>
    <inkml:brush xml:id="br0">
      <inkml:brushProperty name="width" value="0.0323859564960003" units="cm"/>
      <inkml:brushProperty name="height" value="0.0323859564960003" units="cm"/>
      <inkml:brushProperty name="color" value="#f2385b"/>
      <inkml:brushProperty name="ignorePressure" value="0"/>
    </inkml:brush>
  </inkml:definitions>
  <inkml:trace contextRef="#ctx0" brushRef="#br0">98500.000 42100.000 679,'32.000'26.000'103,"17.000"4.000"-21,15.000 3.000-23,16.000 3.000-23,5.000 3.000-14,-2.000 3.000-9,-3.000 3.000-7,-3.000 4.000-9,-6.000 1.000-7,-5.000 0.000-6,-7.000 0.000-6,-5.000 0.000-7,-9.000 1.000-4,-9.000 4.000-1,-10.000 3.000-3,-8.000 3.000-1,-8.000-2.000 1,-2.000-6.000 4,-3.000-6.000 5,-3.000-6.000 5,-6.000-7.000 2,-5.000-6.000 0,-7.000-6.000 1,-5.000-6.000-1</inkml:trace>
</inkml:ink>
</file>

<file path=ppt/ink/ink1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38"/>
    </inkml:context>
    <inkml:brush xml:id="br0">
      <inkml:brushProperty name="width" value="0.0353941842913628" units="cm"/>
      <inkml:brushProperty name="height" value="0.0353941842913628" units="cm"/>
      <inkml:brushProperty name="color" value="#f2385b"/>
      <inkml:brushProperty name="ignorePressure" value="0"/>
    </inkml:brush>
  </inkml:definitions>
  <inkml:trace contextRef="#ctx0" brushRef="#br0">98500.000 43550.000 621,'70.000'4.000'60,"-9.000"10.000"-12,-10.000 10.000-14,-8.000 9.000-12,-6.000 12.000-9,1.000 16.000-3,-1.000 15.000-3,1.000 17.000-4,-6.000 11.000-3,-8.000 10.000-2,-10.000 10.000-2,-9.000 9.000-2,-9.000 1.000-3,-5.000-6.000-3,-7.000-6.000-2,-5.000-6.000-4,-4.000-9.000 1,0.000-8.000 4,0.000-10.000 2,0.000-9.000 4,3.000-10.000 3,6.000-9.000 3,7.000-10.000 3,6.000-8.000 2,4.000-18.000 6,4.000-25.000 10,3.000-25.000 10,3.000-25.000 9,15.000-38.000-1,29.000-49.000-14,28.000-51.000-13,28.000-49.000-12,9.000-28.000-13,-9.000-2.000-10,-10.000-3.000-10,-8.000-3.000-11,-9.000 15.000-2,-6.000 34.000 5,-6.000 35.000 7,-6.000 35.000 5,-6.000 14.000 4,-2.000-2.000 3,-3.000-3.000 3,-3.000-3.000 2,-7.000 8.000 4,-9.000 23.000 3,-10.000 22.000 4,-8.000 22.000 4,-3.000 24.000 12,7.000 29.000 20,6.000 28.000 20,7.000 28.000 20,-1.000 15.000 5,-6.000 4.000-10,-6.000 3.000-9,-6.000 3.000-11,-6.000 4.000-8,-2.000 7.000-6,-3.000 6.000-7,-3.000 7.000-6,-2.000 0.000-7,0.000-2.000-4,0.000-3.000-6,0.000-3.000-4,0.000-7.000-2,0.000-9.000 3,0.000-10.000 3,0.000-8.000 4,-7.000-8.000-10,-11.000-2.000-20,-14.000-3.000-22,-11.000-3.000-21,-4.000-6.000-6,6.000-5.000 9,7.000-7.000 10,6.000-5.000 9</inkml:trace>
</inkml:ink>
</file>

<file path=ppt/ink/ink1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39"/>
    </inkml:context>
    <inkml:brush xml:id="br0">
      <inkml:brushProperty name="width" value="0.0300921481102705" units="cm"/>
      <inkml:brushProperty name="height" value="0.0300921481102705" units="cm"/>
      <inkml:brushProperty name="color" value="#f2385b"/>
      <inkml:brushProperty name="ignorePressure" value="0"/>
    </inkml:brush>
  </inkml:definitions>
  <inkml:trace contextRef="#ctx0" brushRef="#br0">99850.000 42450.000 731,'-2.000'-43.000'-9,"-3.000"17.000"19,-3.000 15.000 16,-2.000 16.000 18,-1.000 12.000 5,3.000 9.000-8,3.000 10.000-8,4.000 10.000-8,1.000 5.000-6,0.000 4.000-4,0.000 3.000-5,0.000 3.000-5,1.000-1.000-5,4.000-2.000-10,3.000-3.000-8,3.000-3.000-8,4.000-4.000-3,7.000-3.000 1,6.000-3.000 4,7.000-2.000 1,0.000-8.000 4,-2.000-8.000 2,-3.000-10.000 3,-3.000-9.000 3,-2.000-7.000-3,0.000-3.000-8,0.000-3.000-7,0.000-2.000-9</inkml:trace>
</inkml:ink>
</file>

<file path=ppt/ink/ink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14"/>
    </inkml:context>
    <inkml:brush xml:id="br0">
      <inkml:brushProperty name="width" value="0.0519131757318974" units="cm"/>
      <inkml:brushProperty name="height" value="0.0519131757318974" units="cm"/>
      <inkml:brushProperty name="color" value="#f2395b"/>
      <inkml:brushProperty name="ignorePressure" value="0"/>
    </inkml:brush>
  </inkml:definitions>
  <inkml:trace contextRef="#ctx0" brushRef="#br0">72500.000 16300.000 423,'-94.000'-155.000'-20,"13.000"41.000"4,12.000 40.000 4,13.000 42.000 4,6.000 21.000 2,0.000 3.000 2,0.000 3.000 1,0.000 4.000 0,-2.000 2.000 1,-3.000 4.000 0,-3.000 3.000-1,-2.000 3.000 0,-5.000 4.000-1,-2.000 7.000 2,-3.000 6.000-1,-3.000 7.000 1,-1.000 0.000 1,4.000-2.000-1,3.000-3.000 1,3.000-3.000-1,1.000-6.000 2,1.000-5.000 0,-1.000-7.000 2,1.000-5.000 1,1.000-3.000 1,3.000 4.000 0,3.000 3.000 0,4.000 3.000 1,-1.000-1.000 0,-3.000-2.000 2,-3.000-3.000 2,-2.000-3.000 0,0.000-2.000 3,7.000 0.000 1,6.000 0.000 2,7.000 0.000 2,4.000 0.000 1,3.000 0.000 1,3.000 0.000 2,4.000 0.000 0,10.000 3.000 7,19.000 6.000 10,19.000 7.000 11,19.000 6.000 11,12.000 1.000-1,6.000-3.000-10,7.000-3.000-12,6.000-2.000-12,7.000-5.000-6,10.000-2.000-3,10.000-3.000-3,9.000-3.000-4,10.000-2.000-1,14.000 0.000-2,11.000 0.000 0,14.000 0.000-2,3.000-2.000-1,-2.000-3.000 1,-3.000-3.000-1,-3.000-2.000 1,2.000-3.000-1,10.000 1.000-1,10.000-1.000 0,9.000 1.000-1,6.000-1.000 0,3.000 1.000 2,3.000-1.000 1,4.000 1.000 1,2.000-1.000 1,4.000 1.000-1,3.000-1.000-1,3.000 1.000 0,-2.000-1.000-1,-6.000 1.000 0,-6.000-1.000-2,-6.000 1.000 0,-7.000 1.000-2,-6.000 3.000 1,-6.000 3.000-2,-6.000 4.000 0,-1.000-3.000 0,7.000-5.000 0,6.000-7.000 0,7.000-5.000-1,5.000-6.000 1,7.000-3.000 0,6.000-3.000 0,7.000-2.000-1,-3.000 0.000 1,-8.000 7.000 0,-10.000 6.000 0,-9.000 7.000 1,-9.000 2.000 0,-5.000 1.000 1,-7.000-1.000 1,-5.000 1.000 1,-4.000 2.000-1,0.000 7.000 0,0.000 6.000-1,0.000 7.000-1,-2.000 4.000-1,-3.000 3.000 1,-3.000 3.000 0,-2.000 4.000 0,-3.000-3.000 0,1.000-5.000-1,-1.000-7.000-1,1.000-5.000-1,2.000-3.000 0,7.000 4.000 0,6.000 3.000 0,7.000 3.000 0,2.000-1.000 1,1.000-2.000-1,-1.000-3.000-1,1.000-3.000 1,-4.000-2.000-1,-6.000 0.000 0,-6.000 0.000-1,-6.000 0.000 0,-7.000 0.000-2,-6.000 0.000-1,-6.000 0.000-1,-6.000 0.000-2,-10.000 1.000-1,-12.000 4.000-2,-13.000 3.000-2,-12.000 3.000-2,-10.000 1.000-3,-6.000 1.000-4,-6.000-1.000-5,-6.000 1.000-5,-4.000-4.000-5,1.000-6.000-4,-1.000-6.000-5,1.000-6.000-6</inkml:trace>
</inkml:ink>
</file>

<file path=ppt/ink/ink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48"/>
    </inkml:context>
    <inkml:brush xml:id="br0">
      <inkml:brushProperty name="width" value="0.0397323034703732" units="cm"/>
      <inkml:brushProperty name="height" value="0.0397323034703732" units="cm"/>
      <inkml:brushProperty name="color" value="#f2395b"/>
      <inkml:brushProperty name="ignorePressure" value="0"/>
    </inkml:brush>
  </inkml:definitions>
  <inkml:trace contextRef="#ctx0" brushRef="#br0">79850.000 3500.000 553,'-50.000'9.000'82,"0.000"19.000"-1,0.000 19.000-1,0.000 19.000 0,0.000 16.000-13,0.000 17.000-26,0.000 15.000-25,0.000 16.000-26,0.000 5.000-11,0.000-2.000 5,0.000-3.000 4,0.000-3.000 3,3.000-13.000-9,6.000-22.000-23,7.000-22.000-24,6.000-21.000-24</inkml:trace>
</inkml:ink>
</file>

<file path=ppt/ink/ink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2"/>
    </inkml:context>
    <inkml:brush xml:id="br0">
      <inkml:brushProperty name="width" value="0.0468307957053185" units="cm"/>
      <inkml:brushProperty name="height" value="0.0468307957053185" units="cm"/>
      <inkml:brushProperty name="color" value="#f2395b"/>
      <inkml:brushProperty name="ignorePressure" value="0"/>
    </inkml:brush>
  </inkml:definitions>
  <inkml:trace contextRef="#ctx0" brushRef="#br0">98500.000 35450.000 469,'20.000'-24.000'2,"-9.000"4.000"2,-10.000 3.000 3,-8.000 3.000 2,-11.000 12.000 9,-8.000 22.000 14,-10.000 22.000 14,-9.000 23.000 13,-7.000 13.000 3,-3.000 6.000-9,-3.000 7.000-7,-2.000 6.000-10,2.000 3.000-5,9.000 0.000-6,10.000 0.000-3,10.000 0.000-5,5.000-4.000-4,4.000-5.000-2,3.000-7.000-3,3.000-5.000-2,6.000-9.000-1,9.000-9.000 1,10.000-10.000-1,10.000-8.000 1,11.000-11.000-5,17.000-8.000-9,15.000-10.000-9,16.000-9.000-10,12.000-10.000-8,9.000-9.000-5,10.000-10.000-5,10.000-8.000-7,-1.000-9.000-1,-9.000-6.000 1,-10.000-6.000 1,-8.000-6.000 1,-15.000-1.000 5,-19.000 7.000 6,-18.000 6.000 6,-19.000 7.000 6</inkml:trace>
</inkml:ink>
</file>

<file path=ppt/ink/ink2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39"/>
    </inkml:context>
    <inkml:brush xml:id="br0">
      <inkml:brushProperty name="width" value="0.0355840176343918" units="cm"/>
      <inkml:brushProperty name="height" value="0.0355840176343918" units="cm"/>
      <inkml:brushProperty name="color" value="#f2385b"/>
      <inkml:brushProperty name="ignorePressure" value="0"/>
    </inkml:brush>
  </inkml:definitions>
  <inkml:trace contextRef="#ctx0" brushRef="#br0">100700.000 42750.000 618,'39.000'-58.000'23,"-22.000"34.000"6,-22.000 35.000 7,-21.000 35.000 6,-17.000 21.000-4,-8.000 9.000-11,-10.000 10.000-13,-9.000 10.000-12,-7.000 4.000-9,-3.000 0.000-5,-3.000 0.000-6,-2.000 0.000-6,3.000-7.000-3,14.000-11.000-1,11.000-14.000-1,14.000-11.000-2,8.000-15.000 2,7.000-16.000 2,6.000-15.000 4,7.000-15.000 4,4.000 4.000 15,3.000 25.000 28,3.000 25.000 28,4.000 25.000 28,-1.000 17.000 6,-3.000 9.000-17,-3.000 10.000-17,-2.000 10.000-17,-5.000 4.000-11,-2.000 0.000-8,-3.000 0.000-7,-3.000 0.000-8,-1.000-8.000-2,4.000-16.000 0,3.000-15.000-1,3.000-15.000 1</inkml:trace>
</inkml:ink>
</file>

<file path=ppt/ink/ink2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0"/>
    </inkml:context>
    <inkml:brush xml:id="br0">
      <inkml:brushProperty name="width" value="0.0417704582214355" units="cm"/>
      <inkml:brushProperty name="height" value="0.0417704582214355" units="cm"/>
      <inkml:brushProperty name="color" value="#f2385b"/>
      <inkml:brushProperty name="ignorePressure" value="0"/>
    </inkml:brush>
  </inkml:definitions>
  <inkml:trace contextRef="#ctx0" brushRef="#br0">99950.000 43950.000 526,'21.000'-52.000'1,"-5.000"-3.000"0,-7.000-3.000 1,-5.000-2.000 1,-3.000 2.000 2,4.000 9.000 5,3.000 10.000 4,3.000 10.000 4,6.000 4.000 2,9.000 0.000-3,10.000 0.000-2,10.000 0.000-3,5.000 3.000-1,4.000 6.000 0,3.000 7.000-1,3.000 6.000 0,1.000 3.000-3,1.000 0.000-6,-1.000 0.000-5,1.000 0.000-6,-6.000 1.000-4,-8.000 4.000 0,-10.000 3.000 0,-9.000 3.000-2,-7.000 3.000 3,-3.000 3.000 6,-3.000 3.000 4,-2.000 4.000 6,-3.000 4.000 5,1.000 6.000 5,-1.000 7.000 5,1.000 6.000 5,-3.000 6.000 3,-2.000 6.000 0,-3.000 7.000 2,-3.000 6.000 1,-2.000 1.000-1,0.000-3.000-2,0.000-3.000-2,0.000-2.000-3,1.000 0.000-1,4.000 7.000-4,3.000 6.000-2,3.000 7.000-2,1.000 7.000-3,1.000 9.000 1,-1.000 10.000-1,1.000 10.000 0,-3.000-3.000-1,-2.000-11.000-2,-3.000-14.000 0,-3.000-11.000-1,-2.000-11.000-2,0.000-5.000-2,0.000-7.000-3,0.000-5.000-1,-5.000-11.000-3,-9.000-11.000-3,-10.000-14.000-2,-8.000-11.000-2,-9.000-18.000-5,-6.000-22.000-3,-6.000-22.000-6,-6.000-21.000-4,-4.000-15.000-2,1.000-6.000 1,-1.000-6.000 1,1.000-6.000 1,2.000-4.000 5,7.000 1.000 5,6.000-1.000 8,7.000 1.000 6,7.000 7.000 4,9.000 16.000 2,10.000 15.000 2,10.000 17.000 2,5.000 5.000 2,4.000-3.000 0,3.000-3.000 0,3.000-2.000 1,4.000 3.000 1,7.000 14.000-1,6.000 11.000 1,7.000 14.000-1,2.000 11.000-1,1.000 14.000-2,-1.000 11.000-1,1.000 14.000-3,-4.000 10.000-1,-6.000 9.000-2,-6.000 10.000-1,-6.000 10.000-2,-12.000 7.000-2,-15.000 6.000 0,-15.000 7.000-3,-16.000 6.000 0,-7.000-4.000-1,4.000-11.000 2,3.000-14.000 2,3.000-11.000 1,3.000-12.000 3,3.000-9.000 6,3.000-10.000 6,4.000-8.000 5,8.000-9.000 2,17.000-6.000-1,15.000-6.000-3,16.000-6.000-1,15.000-13.000-6,16.000-19.000-10,15.000-18.000-10,17.000-19.000-10,0.000-5.000-3,-11.000 9.000 4,-14.000 10.000 4,-11.000 10.000 4,-9.000 5.000 0,-3.000 4.000-4,-3.000 3.000-4,-2.000 3.000-5</inkml:trace>
</inkml:ink>
</file>

<file path=ppt/ink/ink2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0"/>
    </inkml:context>
    <inkml:brush xml:id="br0">
      <inkml:brushProperty name="width" value="0.0436277016997337" units="cm"/>
      <inkml:brushProperty name="height" value="0.0436277016997337" units="cm"/>
      <inkml:brushProperty name="color" value="#f2385b"/>
      <inkml:brushProperty name="ignorePressure" value="0"/>
    </inkml:brush>
  </inkml:definitions>
  <inkml:trace contextRef="#ctx0" brushRef="#br0">101350.000 42900.000 504,'76.000'-24.000'31,"4.000"4.000"-3,3.000 3.000-3,3.000 3.000-2,4.000 1.000-3,7.000 1.000-4,6.000-1.000-3,7.000 1.000-3,-3.000 1.000-5,-8.000 3.000-5,-10.000 3.000-5,-9.000 4.000-5,-12.000-1.000-4,-11.000-3.000-3,-14.000-3.000-3,-11.000-2.000-2,-14.000-3.000-2,-11.000 1.000-1,-14.000-1.000-1,-11.000 1.000-1,-9.000-6.000 2,-3.000-8.000 4,-3.000-10.000 4,-2.000-9.000 6,-5.000-9.000 2,-2.000-5.000 2,-3.000-7.000 2,-3.000-5.000 2,1.000-1.000 3,6.000 6.000 3,7.000 7.000 3,6.000 6.000 4,4.000 7.000 3,4.000 10.000 5,3.000 10.000 3,3.000 9.000 5,3.000 10.000 4,3.000 14.000 3,3.000 11.000 5,4.000 14.000 3,1.000 13.000 0,0.000 16.000-6,0.000 15.000-6,0.000 17.000-6,-4.000 11.000-5,-5.000 10.000-4,-7.000 10.000-3,-5.000 9.000-5,-9.000 4.000-2,-9.000 1.000-1,-10.000-1.000-1,-8.000 1.000-1,-4.000-6.000-3,3.000-8.000-5,3.000-10.000-5,4.000-9.000-6,4.000-13.000-1,6.000-16.000 0,7.000-15.000 1,6.000-15.000 1,7.000-18.000 3,10.000-19.000 4,10.000-18.000 4,9.000-19.000 4,13.000-13.000 4,20.000-6.000 1,18.000-6.000 2,20.000-6.000 1,10.000-1.000 1,3.000 7.000-1,3.000 6.000-1,4.000 7.000 0,-3.000 5.000-1,-5.000 7.000-1,-7.000 6.000-1,-5.000 7.000-1,-9.000 4.000 0,-9.000 3.000-1,-10.000 3.000 0,-8.000 4.000-1,-9.000 5.000 0,-6.000 10.000 0,-6.000 10.000 0,-6.000 9.000 0,-10.000 7.000 0,-12.000 7.000 0,-13.000 6.000 1,-12.000 7.000 0,-13.000 7.000 1,-12.000 9.000 1,-13.000 10.000 1,-12.000 10.000 0,-7.000 5.000 1,1.000 4.000 1,-1.000 3.000 1,1.000 3.000 0,4.000-5.000 3,9.000-12.000 1,10.000-13.000 3,10.000-12.000 2,7.000-9.000 2,6.000-2.000 0,7.000-3.000 0,6.000-3.000 0,18.000-6.000-3,32.000-5.000-8,31.000-7.000-6,32.000-5.000-8,13.000-14.000-6,-3.000-18.000-4,-3.000-19.000-5,-2.000-18.000-4,-5.000-12.000-3,-2.000-3.000-2,-3.000-3.000-3,-3.000-2.000-1,-9.000 0.000 0,-11.000 7.000 4,-14.000 6.000 4,-11.000 7.000 5,-12.000 5.000 6,-9.000 7.000 10,-10.000 6.000 11,-8.000 7.000 9,-3.000 11.000 14,7.000 20.000 13,6.000 18.000 16,7.000 20.000 14,7.000 11.000 1,9.000 7.000-12,10.000 6.000-14,10.000 7.000-12,4.000 2.000-10,0.000 1.000-6,0.000-1.000-6,0.000 1.000-7,1.000-4.000-2,4.000-6.000 2,3.000-6.000 0,3.000-6.000 2,-7.000-7.000-8,-15.000-6.000-14,-15.000-6.000-16,-16.000-6.000-14</inkml:trace>
</inkml:ink>
</file>

<file path=ppt/ink/ink2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2"/>
    </inkml:context>
    <inkml:brush xml:id="br0">
      <inkml:brushProperty name="width" value="0.0331775285303593" units="cm"/>
      <inkml:brushProperty name="height" value="0.0331775285303593" units="cm"/>
      <inkml:brushProperty name="color" value="#f2385b"/>
      <inkml:brushProperty name="ignorePressure" value="0"/>
    </inkml:brush>
  </inkml:definitions>
  <inkml:trace contextRef="#ctx0" brushRef="#br0">59550.000 50100.000 663,'182.000'-68.000'89,"-33.000"17.000"-18,-35.000 15.000-17,-34.000 16.000-17,-12.000 4.000-11,14.000-6.000-5,11.000-6.000-3,14.000-6.000-4,3.000 1.000-8,-2.000 9.000-8,-3.000 10.000-11,-3.000 10.000-9,-10.000 5.000-4,-16.000 4.000 0,-15.000 3.000 0,-15.000 3.000 2,-14.000 6.000-4,-8.000 9.000-5,-10.000 10.000-7,-9.000 10.000-6,-9.000 2.000 1,-5.000-3.000 6,-7.000-3.000 6,-5.000-2.000 7,-4.000-6.000 6,0.000-6.000 4,0.000-6.000 4,0.000-6.000 5</inkml:trace>
</inkml:ink>
</file>

<file path=ppt/ink/ink2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2"/>
    </inkml:context>
    <inkml:brush xml:id="br0">
      <inkml:brushProperty name="width" value="0.0338492467999458" units="cm"/>
      <inkml:brushProperty name="height" value="0.0338492467999458" units="cm"/>
      <inkml:brushProperty name="color" value="#f2385b"/>
      <inkml:brushProperty name="ignorePressure" value="0"/>
    </inkml:brush>
  </inkml:definitions>
  <inkml:trace contextRef="#ctx0" brushRef="#br0">60400.000 50250.000 649,'-110.000'29.000'39,"32.000"10.000"3,31.000 10.000 6,32.000 9.000 4,13.000 7.000-3,-3.000 7.000-8,-3.000 6.000-10,-2.000 7.000-9,-3.000 5.000-8,1.000 7.000-5,-1.000 6.000-6,1.000 7.000-4,-1.000 2.000-8,1.000 1.000-10,-1.000-1.000-8,1.000 1.000-9,1.000-10.000-6,3.000-19.000-5,3.000-18.000-3,4.000-19.000-5,2.000-13.000 3,4.000-6.000 9,3.000-6.000 8,3.000-6.000 9</inkml:trace>
</inkml:ink>
</file>

<file path=ppt/ink/ink2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3"/>
    </inkml:context>
    <inkml:brush xml:id="br0">
      <inkml:brushProperty name="width" value="0.0419975593686104" units="cm"/>
      <inkml:brushProperty name="height" value="0.0419975593686104" units="cm"/>
      <inkml:brushProperty name="color" value="#f2385b"/>
      <inkml:brushProperty name="ignorePressure" value="0"/>
    </inkml:brush>
  </inkml:definitions>
  <inkml:trace contextRef="#ctx0" brushRef="#br0">60850.000 50250.000 523,'21.000'-27.000'0,"-5.000"-3.000"0,-7.000-3.000 0,-5.000-2.000 0,-4.000 6.000 9,0.000 20.000 16,0.000 18.000 17,0.000 20.000 17,0.000 19.000 3,0.000 22.000-8,0.000 22.000-10,0.000 23.000-8,0.000 25.000-7,0.000 32.000-4,0.000 31.000-3,0.000 32.000-4,1.000 18.000-3,4.000 6.000-2,3.000 7.000-2,3.000 6.000-3,3.000-4.000-4,3.000-11.000-3,3.000-14.000-6,4.000-11.000-3,-1.000-12.000-9,-3.000-9.000-13,-3.000-10.000-12,-2.000-8.000-13,-3.000-22.000-2,1.000-30.000 10,-1.000-32.000 9,1.000-30.000 9,-3.000-20.000 2,-2.000-6.000-5,-3.000-6.000-5,-3.000-6.000-6</inkml:trace>
</inkml:ink>
</file>

<file path=ppt/ink/ink2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3"/>
    </inkml:context>
    <inkml:brush xml:id="br0">
      <inkml:brushProperty name="width" value="0.0404382161796093" units="cm"/>
      <inkml:brushProperty name="height" value="0.0404382161796093" units="cm"/>
      <inkml:brushProperty name="color" value="#f2385b"/>
      <inkml:brushProperty name="ignorePressure" value="0"/>
    </inkml:brush>
  </inkml:definitions>
  <inkml:trace contextRef="#ctx0" brushRef="#br0">59900.000 52000.000 544,'1.000'-80.000'3,"4.000"-9.000"6,3.000-10.000 6,3.000-8.000 7,4.000 3.000 2,7.000 20.000-1,6.000 18.000 1,7.000 20.000-2,2.000 11.000-2,1.000 7.000-4,-1.000 6.000-5,1.000 7.000-5,-4.000 16.000-3,-6.000 29.000-5,-6.000 28.000-4,-6.000 28.000-4,-10.000 29.000-3,-12.000 32.000-1,-13.000 31.000-2,-12.000 32.000-1,-12.000 7.000 0,-8.000-16.000 1,-10.000-15.000 1,-9.000-15.000 2,-2.000-20.000 2,6.000-21.000 2,7.000-22.000 4,6.000-22.000 2,6.000-18.000 4,6.000-11.000 5,7.000-14.000 5,6.000-11.000 6,7.000-14.000 2,10.000-11.000 3,10.000-14.000 1,9.000-11.000 1,17.000-23.000 1,25.000-31.000-3,25.000-31.000-3,25.000-31.000-2,18.000-26.000-2,14.000-18.000-3,11.000-19.000-2,14.000-18.000-3,8.000-3.000-1,7.000 17.000-2,6.000 15.000-1,7.000 16.000-2,-6.000 20.000-2,-15.000 25.000 0,-15.000 25.000-2,-16.000 25.000 0,-18.000 18.000-1,-18.000 14.000 1,-19.000 11.000 1,-18.000 14.000 0,-15.000 11.000 3,-9.000 14.000 1,-10.000 11.000 3,-8.000 14.000 1,-8.000 13.000 1,-2.000 16.000-1,-3.000 15.000-2,-3.000 17.000-1,-7.000 11.000 3,-9.000 10.000 5,-10.000 10.000 6,-8.000 9.000 6,-14.000 6.000 1,-15.000 3.000-3,-15.000 3.000-4,-16.000 4.000-4,-5.000-6.000-4,6.000-11.000-5,7.000-14.000-4,6.000-11.000-5,4.000-17.000-7,4.000-18.000-8,3.000-19.000-9,3.000-18.000-8,6.000-21.000-6,9.000-22.000-2,10.000-22.000-2,10.000-21.000-3,7.000-21.000 1,6.000-19.000 4,7.000-18.000 4,6.000-19.000 4,6.000-5.000 8,6.000 9.000 11,7.000 10.000 12,6.000 10.000 11,6.000 13.000 9,6.000 19.000 7,7.000 19.000 6,6.000 19.000 7,4.000 13.000 2,4.000 10.000-2,3.000 10.000-2,3.000 9.000-2,3.000 12.000 0,3.000 16.000-1,3.000 15.000 0,4.000 17.000-1,-1.000 10.000-3,-3.000 6.000-7,-3.000 7.000-6,-2.000 6.000-6,-5.000-2.000-9,-2.000-9.000-12,-3.000-10.000-12,-3.000-8.000-11,-6.000-12.000-9,-5.000-12.000-4,-7.000-13.000-5,-5.000-12.000-4</inkml:trace>
</inkml:ink>
</file>

<file path=ppt/ink/ink2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4"/>
    </inkml:context>
    <inkml:brush xml:id="br0">
      <inkml:brushProperty name="width" value="0.0459552854299545" units="cm"/>
      <inkml:brushProperty name="height" value="0.0459552854299545" units="cm"/>
      <inkml:brushProperty name="color" value="#f2385b"/>
      <inkml:brushProperty name="ignorePressure" value="0"/>
    </inkml:brush>
  </inkml:definitions>
  <inkml:trace contextRef="#ctx0" brushRef="#br0">63500.000 50050.000 478,'43.000'-94.000'3,"-11.000"13.000"7,-14.000 12.000 7,-11.000 13.000 6,-17.000 26.000 5,-18.000 41.000 4,-19.000 40.000 5,-18.000 42.000 5,-12.000 30.000-3,-3.000 22.000-9,-3.000 22.000-9,-2.000 23.000-8,-1.000 8.000-8,3.000-3.000-5,3.000-3.000-6,4.000-2.000-6,7.000-15.000-4,13.000-25.000-4,12.000-25.000-3,13.000-25.000-4,16.000-33.000-1,23.000-41.000 0,22.000-40.000 1,22.000-40.000 0,10.000-21.000 2,1.000 0.000 5,-1.000 0.000 4,1.000 0.000 3,-1.000 7.000 6,1.000 17.000 6,-1.000 15.000 5,1.000 16.000 6,-6.000 13.000 7,-8.000 14.000 6,-10.000 11.000 7,-9.000 14.000 6,-12.000 18.000 2,-11.000 25.000-6,-14.000 25.000-3,-11.000 25.000-5,-9.000 15.000-4,-3.000 7.000-4,-3.000 6.000-4,-2.000 7.000-4,-1.000-7.000-2,3.000-19.000 0,3.000-18.000-1,4.000-19.000-1,21.000-38.000-1,41.000-56.000 1,40.000-56.000 0,42.000-56.000 0,19.000-32.000 0,1.000-6.000 1,-1.000-6.000 1,1.000-6.000 0,-4.000 2.000 1,-6.000 14.000-1,-6.000 11.000 0,-6.000 14.000-1,-10.000 13.000-2,-12.000 16.000-6,-13.000 15.000-6,-12.000 17.000-5,-23.000 11.000-12,-30.000 10.000-18,-32.000 10.000-18,-30.000 9.000-17,-17.000 4.000-1,1.000 1.000 18,-1.000-1.000 18,1.000 1.000 17,2.000-1.000 13,7.000 1.000 6,6.000-1.000 6,7.000 1.000 7,4.000 1.000 7,3.000 3.000 8,3.000 3.000 8,4.000 4.000 7,5.000 13.000 10,10.000 26.000 12,10.000 24.000 11,9.000 26.000 11,13.000 21.000 0,20.000 19.000-15,18.000 19.000-15,20.000 19.000-14,14.000 10.000-13,14.000 4.000-12,11.000 3.000-10,14.000 3.000-13,2.000-5.000-11,-6.000-12.000-11,-6.000-13.000-12,-6.000-12.000-11,-10.000-16.000-2,-12.000-19.000 9,-13.000-18.000 10,-12.000-19.000 8,-12.000-15.000 3,-8.000-8.000-4,-10.000-10.000-4,-9.000-9.000-4</inkml:trace>
</inkml:ink>
</file>

<file path=ppt/ink/ink2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4"/>
    </inkml:context>
    <inkml:brush xml:id="br0">
      <inkml:brushProperty name="width" value="0.0317160561680794" units="cm"/>
      <inkml:brushProperty name="height" value="0.0317160561680794" units="cm"/>
      <inkml:brushProperty name="color" value="#f2385b"/>
      <inkml:brushProperty name="ignorePressure" value="0"/>
    </inkml:brush>
  </inkml:definitions>
  <inkml:trace contextRef="#ctx0" brushRef="#br0">64550.000 50600.000 693,'-19.000'-24.000'6,"13.000"4.000"11,12.000 3.000 12,13.000 3.000 11,15.000 7.000 5,19.000 14.000-1,19.000 11.000-1,19.000 14.000-1,7.000 8.000-11,-3.000 7.000-21,-3.000 6.000-22,-2.000 7.000-21,-12.000-3.000-14,-19.000-8.000-6,-18.000-10.000-6,-19.000-9.000-7</inkml:trace>
</inkml:ink>
</file>

<file path=ppt/ink/ink2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6"/>
    </inkml:context>
    <inkml:brush xml:id="br0">
      <inkml:brushProperty name="width" value="0.0448939390480518" units="cm"/>
      <inkml:brushProperty name="height" value="0.0448939390480518" units="cm"/>
      <inkml:brushProperty name="color" value="#f2385b"/>
      <inkml:brushProperty name="ignorePressure" value="0"/>
    </inkml:brush>
  </inkml:definitions>
  <inkml:trace contextRef="#ctx0" brushRef="#br0">44950.000 38950.000 490,'-91.000'-2.000'0,"19.000"-3.000"0,19.000-3.000 0,19.000-2.000 0,7.000-6.000 4,-3.000-6.000 8,-3.000-6.000 10,-2.000-6.000 7,6.000-2.000 7,20.000 3.000 3,18.000 3.000 5,20.000 4.000 3,14.000 1.000-2,14.000 0.000-8,11.000 0.000-8,14.000 0.000-7,7.000 0.000-5,3.000 0.000-1,3.000 0.000 0,4.000 0.000-2,2.000 3.000-1,4.000 6.000-1,3.000 7.000-2,3.000 6.000 0,1.000 3.000-2,1.000 0.000-1,-1.000 0.000-1,1.000 0.000 0,-4.000 4.000-2,-6.000 10.000-1,-6.000 10.000-2,-6.000 9.000-1,1.000 1.000 0,9.000-6.000-1,10.000-6.000 0,10.000-6.000 0,5.000-6.000 1,4.000-2.000-1,3.000-3.000 1,3.000-3.000 1,1.000-4.000 0,1.000-3.000 0,-1.000-3.000-1,1.000-2.000 1,1.000-3.000 0,3.000 1.000-2,3.000-1.000-1,4.000 1.000-1,-3.000 1.000-2,-5.000 3.000 0,-7.000 3.000-1,-5.000 4.000-1,-3.000 4.000 0,4.000 6.000 1,3.000 7.000 1,3.000 6.000 0,1.000-1.000 1,1.000-5.000 1,-1.000-7.000 1,1.000-5.000 1,1.000-4.000 0,3.000 0.000 0,3.000 0.000 0,4.000 0.000-1,-1.000 0.000 1,-3.000 0.000 2,-3.000 0.000 1,-2.000 0.000 1,-6.000-2.000 1,-6.000-3.000-1,-6.000-3.000-1,-6.000-2.000 0,-7.000-1.000-1,-6.000 3.000-1,-6.000 3.000 1,-6.000 4.000 0,-4.000-1.000-1,1.000-3.000 1,-1.000-3.000-1,1.000-2.000 0,-4.000-1.000-2,-6.000 3.000-4,-6.000 3.000-6,-6.000 4.000-4,-7.000 1.000-2,-6.000 0.000-1,-6.000 0.000-1,-6.000 0.000 0</inkml:trace>
</inkml:ink>
</file>

<file path=ppt/ink/ink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2"/>
    </inkml:context>
    <inkml:brush xml:id="br0">
      <inkml:brushProperty name="width" value="0.0413692519068718" units="cm"/>
      <inkml:brushProperty name="height" value="0.0413692519068718" units="cm"/>
      <inkml:brushProperty name="color" value="#f2395b"/>
      <inkml:brushProperty name="ignorePressure" value="0"/>
    </inkml:brush>
  </inkml:definitions>
  <inkml:trace contextRef="#ctx0" brushRef="#br0">99100.000 35450.000 531,'-113.000'26.000'51,"26.000"4.000"-6,24.000 3.000-6,26.000 3.000-5,10.000 7.000-2,-3.000 14.000 0,-3.000 11.000 2,-2.000 14.000 1,-3.000 8.000-1,1.000 7.000-5,-1.000 6.000-3,1.000 7.000-4,1.000 0.000-3,3.000-2.000-5,3.000-3.000-2,4.000-3.000-4,1.000-4.000-6,0.000-3.000-5,0.000-3.000-6,0.000-2.000-7,1.000-9.000-13,4.000-12.000-23,3.000-13.000-21,3.000-12.000-23</inkml:trace>
</inkml:ink>
</file>

<file path=ppt/ink/ink2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7"/>
    </inkml:context>
    <inkml:brush xml:id="br0">
      <inkml:brushProperty name="width" value="0.0346942730247974" units="cm"/>
      <inkml:brushProperty name="height" value="0.0346942730247974" units="cm"/>
      <inkml:brushProperty name="color" value="#f2385b"/>
      <inkml:brushProperty name="ignorePressure" value="0"/>
    </inkml:brush>
  </inkml:definitions>
  <inkml:trace contextRef="#ctx0" brushRef="#br0">47300.000 38750.000 634,'-57.000'-21.000'17,"39.000"10.000"10,36.000 10.000 8,39.000 9.000 10,19.000 7.000 0,4.000 7.000-9,3.000 6.000-7,3.000 7.000-9,-1.000 5.000-8,-2.000 7.000-7,-3.000 6.000-8,-3.000 7.000-8,-10.000 5.000-5,-16.000 7.000-5,-15.000 6.000-4,-15.000 7.000-3,-14.000 0.000-3,-8.000-2.000 0,-10.000-3.000 1,-9.000-3.000-1,-18.000-1.000 3,-24.000 4.000 1,-26.000 3.000 4,-24.000 3.000 2,-12.000-4.000 3,4.000-8.000 3,3.000-10.000 2,3.000-9.000 4,6.000-10.000 5,9.000-9.000 7,10.000-10.000 7,10.000-8.000 7,11.000-6.000 7,17.000 1.000 5,15.000-1.000 6,16.000 1.000 6,12.000-4.000 1,9.000-6.000-3,10.000-6.000-2,10.000-6.000-3,16.000-7.000-3,26.000-6.000-3,24.000-6.000-4,26.000-6.000-3,12.000-7.000-3,0.000-6.000-6,0.000-6.000-4,0.000-6.000-5,-7.000 1.000-4,-11.000 9.000-2,-14.000 10.000-2,-11.000 10.000-3,-15.000 14.000-3,-16.000 23.000 0,-15.000 22.000-3,-15.000 22.000-2,-21.000 23.000 3,-25.000 25.000 4,-25.000 25.000 4,-25.000 25.000 6,-10.000 7.000 3,7.000-8.000 0,6.000-10.000 2,7.000-9.000 0,7.000-13.000 1,9.000-16.000 0,10.000-15.000-1,10.000-15.000-1,8.000-14.000 0,10.000-8.000-2,10.000-10.000 0,9.000-9.000-2,9.000-15.000-2,9.000-18.000-4,10.000-19.000-5,10.000-18.000-4,10.000-18.000-2,13.000-16.000 1,12.000-15.000-1,13.000-15.000 2,-1.000 4.000 0,-11.000 25.000 3,-14.000 25.000 1,-11.000 25.000 4,-11.000 14.000 1,-5.000 3.000 3,-7.000 3.000 2,-5.000 4.000 2,-6.000 5.000 4,-3.000 10.000 3,-3.000 10.000 4,-2.000 9.000 3,-5.000 6.000 1,-2.000 3.000-1,-3.000 3.000 0,-3.000 4.000-2,-1.000-1.000 0,4.000-3.000 2,3.000-3.000 1,3.000-2.000 1,1.000-3.000-3,1.000 1.000-6,-1.000-1.000-7,1.000 1.000-6,-1.000-3.000-2,1.000-2.000 3,-1.000-3.000 1,1.000-3.000 4,1.000-7.000-11,3.000-9.000-21,3.000-10.000-22,4.000-8.000-22,-3.000-8.000-3,-5.000-2.000 14,-7.000-3.000 15,-5.000-3.000 16,-3.000-2.000 8,4.000 0.000 3,3.000 0.000 3,3.000 0.000 2</inkml:trace>
</inkml:ink>
</file>

<file path=ppt/ink/ink2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7"/>
    </inkml:context>
    <inkml:brush xml:id="br0">
      <inkml:brushProperty name="width" value="0.0456886887550354" units="cm"/>
      <inkml:brushProperty name="height" value="0.0456886887550354" units="cm"/>
      <inkml:brushProperty name="color" value="#f2385b"/>
      <inkml:brushProperty name="ignorePressure" value="0"/>
    </inkml:brush>
  </inkml:definitions>
  <inkml:trace contextRef="#ctx0" brushRef="#br0">48500.000 40300.000 481,'-33.000'-29.000'9,"34.000"-5.000"14,35.000-7.000 14,35.000-5.000 13,19.000 0.000 1,7.000 10.000-11,6.000 10.000-12,7.000 9.000-11,-1.000 4.000-7,-6.000 1.000-4,-6.000-1.000-3,-6.000 1.000-3,-7.000 2.000-2,-6.000 7.000-1,-6.000 6.000 0,-6.000 7.000 0,-6.000 7.000 1,-2.000 9.000 1,-3.000 10.000 2,-3.000 10.000 2,-7.000 5.000 2,-9.000 4.000 2,-10.000 3.000 3,-8.000 3.000 2,-9.000 6.000 2,-6.000 9.000 2,-6.000 10.000 3,-6.000 10.000 1,-9.000 8.000 1,-8.000 10.000-1,-10.000 10.000-2,-9.000 9.000-1,-9.000 2.000-1,-5.000-2.000-3,-7.000-3.000-3,-5.000-3.000-2,-1.000-9.000-1,6.000-11.000 0,7.000-14.000-1,6.000-11.000 0,4.000-14.000-4,4.000-11.000-4,3.000-14.000-7,3.000-11.000-5,3.000-32.000-11,3.000-50.000-14,3.000-50.000-14,4.000-50.000-15,8.000-38.000-3,17.000-24.000 6,15.000-26.000 7,16.000-24.000 7,7.000-1.000 7,1.000 26.000 8,-1.000 24.000 8,1.000 26.000 7,-1.000 19.000 6,1.000 17.000 3,-1.000 15.000 4,1.000 16.000 2,-6.000 12.000 3,-8.000 9.000 1,-10.000 10.000 0,-9.000 10.000 1,-5.000 10.000 9,0.000 13.000 15,0.000 12.000 16,0.000 13.000 17,0.000 13.000 3,0.000 17.000-6,0.000 15.000-7,0.000 16.000-7,-4.000 10.000-6,-5.000 7.000-4,-7.000 6.000-3,-5.000 7.000-4,-8.000 15.000-4,-5.000 25.000-1,-7.000 25.000-4,-5.000 25.000-1,-8.000 21.000-6,-5.000 20.000-10,-7.000 18.000-8,-5.000 20.000-10,0.000 0.000-3,10.000-15.000 5,10.000-15.000 3,9.000-16.000 3,4.000-16.000-5,1.000-16.000-15,-1.000-15.000-16,1.000-15.000-15</inkml:trace>
</inkml:ink>
</file>

<file path=ppt/ink/ink2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8"/>
    </inkml:context>
    <inkml:brush xml:id="br0">
      <inkml:brushProperty name="width" value="0.0448468774557114" units="cm"/>
      <inkml:brushProperty name="height" value="0.0448468774557114" units="cm"/>
      <inkml:brushProperty name="color" value="#f2385b"/>
      <inkml:brushProperty name="ignorePressure" value="0"/>
    </inkml:brush>
  </inkml:definitions>
  <inkml:trace contextRef="#ctx0" brushRef="#br0">50550.000 40150.000 490,'109.000'21.000'89,"19.000"-5.000"-21,19.000-7.000-21,19.000-5.000-20,1.000-6.000-13,-16.000-3.000-4,-15.000-3.000-4,-15.000-2.000-5,-14.000-1.000-2,-8.000 3.000-3,-10.000 3.000-3,-9.000 4.000-3,-13.000 5.000 1,-16.000 10.000 2,-15.000 10.000 3,-15.000 9.000 3,-12.000 10.000 2,-6.000 14.000 4,-6.000 11.000 4,-6.000 14.000 2,-10.000 8.000 4,-12.000 7.000 4,-13.000 6.000 4,-12.000 7.000 3,-9.000 2.000 1,-2.000 1.000-1,-3.000-1.000-2,-3.000 1.000-1,-2.000-3.000-3,0.000-2.000-3,0.000-3.000-4,0.000-3.000-4,1.000-6.000-1,4.000-5.000-2,3.000-7.000-1,3.000-5.000-1,10.000-31.000-12,20.000-53.000-23,18.000-53.000-22,20.000-52.000-23,14.000-44.000-5,14.000-30.000 13,11.000-32.000 12,14.000-30.000 14,3.000-4.000 7,-2.000 25.000 1,-3.000 25.000 3,-3.000 25.000 2,-6.000 21.000 5,-5.000 20.000 10,-7.000 18.000 9,-5.000 20.000 9,-8.000 13.000 9,-5.000 9.000 8,-7.000 10.000 6,-5.000 10.000 9,-8.000 11.000 5,-5.000 17.000 6,-7.000 15.000 5,-5.000 16.000 4,-9.000 23.000-1,-9.000 31.000-9,-10.000 32.000-9,-8.000 31.000-9,-12.000 29.000-8,-12.000 29.000-8,-13.000 28.000-9,-12.000 28.000-7,-9.000 21.000-6,-2.000 17.000-2,-3.000 15.000-3,-3.000 16.000-3,12.000-24.000-3,28.000-62.000-5,28.000-63.000-4,29.000-62.000-4,11.000-35.000-6,-2.000-6.000-5,-3.000-6.000-6,-3.000-6.000-5</inkml:trace>
</inkml:ink>
</file>

<file path=ppt/ink/ink2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49"/>
    </inkml:context>
    <inkml:brush xml:id="br0">
      <inkml:brushProperty name="width" value="0.0397435203194618" units="cm"/>
      <inkml:brushProperty name="height" value="0.0397435203194618" units="cm"/>
      <inkml:brushProperty name="color" value="#f2385b"/>
      <inkml:brushProperty name="ignorePressure" value="0"/>
    </inkml:brush>
  </inkml:definitions>
  <inkml:trace contextRef="#ctx0" brushRef="#br0">52850.000 38850.000 553,'25.000'51.000'143,"0.000"4.000"-34,0.000 3.000-34,0.000 3.000-36,1.000-4.000-17,4.000-8.000-3,3.000-10.000-3,3.000-9.000-1,4.000-7.000-14,7.000-3.000-24,6.000-3.000-24,7.000-2.000-24,2.000-15.000-8,1.000-25.000 9,-1.000-25.000 8,1.000-25.000 8,-6.000-15.000 9,-8.000-2.000 9,-10.000-3.000 9,-9.000-3.000 9,-7.000 4.000 6,-3.000 13.000 2,-3.000 12.000 3,-2.000 13.000 3,-8.000 20.000 15,-8.000 28.000 29,-10.000 28.000 28,-9.000 29.000 29,-4.000 18.000 3,4.000 9.000-22,3.000 10.000-20,3.000 10.000-21,1.000-1.000-12,1.000-9.000-4,-1.000-10.000-2,1.000-8.000-3,5.000-11.000-13,14.000-8.000-23,11.000-10.000-21,14.000-9.000-22,8.000-12.000-7,7.000-11.000 7,6.000-14.000 7,7.000-11.000 8,-3.000-9.000 8,-8.000-3.000 7,-10.000-3.000 7,-9.000-2.000 8,-7.000-1.000 4,-3.000 3.000 2,-3.000 3.000 0,-2.000 4.000 1,-9.000 5.000 8,-12.000 10.000 12,-13.000 10.000 13,-12.000 9.000 13,-15.000 13.000 6,-15.000 20.000-5,-15.000 18.000-2,-16.000 20.000-4,-10.000 8.000-4,-3.000 1.000-7,-3.000-1.000-6,-2.000 1.000-6,-5.000-3.000-4,-2.000-2.000-5,-3.000-3.000-2,-3.000-3.000-5,1.000-4.000 0,6.000-3.000 0,7.000-3.000 1,6.000-2.000 0,9.000-5.000 3,13.000-2.000 1,12.000-3.000 2,13.000-3.000 3,10.000-4.000 1,10.000-3.000 1,10.000-3.000 2,9.000-2.000 0,15.000-6.000 1,22.000-6.000-3,22.000-6.000-3,23.000-6.000-1,20.000-16.000-3,23.000-25.000 0,22.000-25.000-1,22.000-25.000-2,10.000-11.000 2,1.000 3.000 4,-1.000 3.000 5,1.000 4.000 3,-12.000 7.000 4,-21.000 13.000 3,-22.000 12.000 5,-22.000 13.000 3,-18.000 12.000 0,-11.000 13.000-1,-14.000 12.000-2,-11.000 13.000-2,-14.000 12.000-2,-11.000 13.000-2,-14.000 12.000-2,-11.000 13.000-2,-12.000 9.000-2,-9.000 6.000-5,-10.000 7.000-3,-8.000 6.000-5,-4.000 1.000-3,3.000-3.000 0,3.000-3.000-2,4.000-2.000-1,4.000-9.000 0,6.000-12.000 1,7.000-13.000 0,6.000-12.000 2,9.000-7.000 0,13.000 1.000 0,12.000-1.000 0,13.000 1.000 0,12.000-3.000 1,13.000-2.000 5,12.000-3.000 5,13.000-3.000 3,4.000-1.000 4,-3.000 4.000 1,-3.000 3.000 3,-2.000 3.000 1,-6.000 4.000 1,-6.000 7.000-2,-6.000 6.000-3,-6.000 7.000-1,-9.000 5.000-1,-8.000 7.000-1,-10.000 6.000-1,-9.000 7.000-1,-15.000 0.000 0,-18.000-2.000-2,-19.000-3.000 0,-18.000-3.000-1,-12.000-6.000 0,-3.000-5.000 0,-3.000-7.000 0,-2.000-5.000 0,-3.000-11.000 1,1.000-11.000-1,-1.000-14.000 1,1.000-11.000 0,5.000-15.000 1,14.000-16.000 2,11.000-15.000 2,14.000-15.000 2,14.000-17.000-2,20.000-15.000-7,18.000-15.000-5,20.000-16.000-6,25.000-23.000-7,35.000-27.000-7,35.000-28.000-8,34.000-28.000-7,6.000-1.000-2,-22.000 29.000 4,-22.000 28.000 2,-21.000 28.000 4,-17.000 20.000-1,-8.000 13.000-2,-10.000 12.000-2,-9.000 13.000-4</inkml:trace>
</inkml:ink>
</file>

<file path=ppt/ink/ink2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50"/>
    </inkml:context>
    <inkml:brush xml:id="br0">
      <inkml:brushProperty name="width" value="0.0404991023242474" units="cm"/>
      <inkml:brushProperty name="height" value="0.0404991023242474" units="cm"/>
      <inkml:brushProperty name="color" value="#f2385b"/>
      <inkml:brushProperty name="ignorePressure" value="0"/>
    </inkml:brush>
  </inkml:definitions>
  <inkml:trace contextRef="#ctx0" brushRef="#br0">49850.000 35500.000 543,'95.000'-144.000'-1,"-9.000"13.000"1,-10.000 12.000-2,-8.000 13.000 0,-18.000 21.000 10,-25.000 32.000 20,-25.000 31.000 20,-25.000 32.000 19,-25.000 30.000 5,-25.000 32.000-12,-25.000 31.000-13,-25.000 32.000-12,-15.000 24.000-8,-2.000 19.000-5,-3.000 19.000-5,-3.000 19.000-4,-4.000 9.000-5,-3.000 0.000-2,-3.000 0.000-3,-2.000 0.000-2,6.000-11.000-6,20.000-22.000-5,18.000-22.000-5,20.000-21.000-7,10.000-9.000-6,3.000 7.000-8,3.000 6.000-7,4.000 7.000-8,10.000-12.000-3,19.000-28.000 5,19.000-28.000 3,19.000-27.000 4,12.000-23.000 4,6.000-16.000 4,7.000-15.000 6,6.000-15.000 4</inkml:trace>
</inkml:ink>
</file>

<file path=ppt/ink/ink2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1T21:42:50"/>
    </inkml:context>
    <inkml:brush xml:id="br0">
      <inkml:brushProperty name="width" value="0.0432838164269924" units="cm"/>
      <inkml:brushProperty name="height" value="0.0432838164269924" units="cm"/>
      <inkml:brushProperty name="color" value="#f2385b"/>
      <inkml:brushProperty name="ignorePressure" value="0"/>
    </inkml:brush>
  </inkml:definitions>
  <inkml:trace contextRef="#ctx0" brushRef="#br0">47950.000 36150.000 508,'-25.000'-74.000'0,"0.000"4.000"-1,0.000 3.000 1,0.000 3.000-1,-2.000-7.000 2,-3.000-15.000 3,-3.000-15.000 4,-2.000-16.000 3,0.000-5.000 5,7.000 6.000 8,6.000 7.000 6,7.000 6.000 8,2.000 10.000 3,1.000 17.000-3,-1.000 15.000-1,1.000 16.000-3,10.000 23.000-1,22.000 31.000-3,22.000 32.000-2,23.000 31.000-2,16.000 32.000-4,13.000 35.000-4,12.000 35.000-6,13.000 34.000-5,12.000 23.000-1,13.000 13.000 1,12.000 12.000 2,13.000 13.000 2,2.000-2.000-8,-5.000-16.000-18,-7.000-15.000-17,-5.000-15.000-17,-17.000-26.000-4,-24.000-34.000 10,-26.000-35.000 10,-24.000-33.000 11,-10.000-15.000-2,6.000 6.000-12,7.000 7.000-12,6.000 6.000-13</inkml:trace>
</inkml:ink>
</file>

<file path=ppt/ink/ink2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1:10"/>
    </inkml:context>
    <inkml:brush xml:id="br0">
      <inkml:brushProperty name="width" value="0.0614226311445236" units="cm"/>
      <inkml:brushProperty name="height" value="0.0614226311445236" units="cm"/>
      <inkml:brushProperty name="color" value="#fed406"/>
      <inkml:brushProperty name="ignorePressure" value="0"/>
    </inkml:brush>
  </inkml:definitions>
  <inkml:trace contextRef="#ctx0" brushRef="#br0">71800.000 19850.000 358,'65.000'-180.000'-18,"-18.000"41.000"4,-19.000 40.000 6,-18.000 42.000 3,-15.000 22.000 10,-9.000 7.000 12,-10.000 6.000 14,-8.000 7.000 12,-8.000 2.000 6,-2.000 1.000 0,-3.000-1.000-1,-3.000 1.000 0,-4.000 4.000-4,-3.000 9.000-6,-3.000 10.000-6,-2.000 10.000-7,-3.000 5.000-3,1.000 4.000-2,-1.000 3.000-2,1.000 3.000-2,-1.000 6.000-1,1.000 9.000-2,-1.000 10.000-1,1.000 10.000-2,-3.000 7.000 0,-2.000 6.000-1,-3.000 7.000 1,-3.000 6.000-1,-1.000 4.000 0,4.000 4.000-2,3.000 3.000-2,3.000 3.000-1,6.000-1.000 0,9.000-2.000 1,10.000-3.000 0,10.000-3.000 1,5.000-6.000 0,4.000-5.000 0,3.000-7.000-1,3.000-5.000-1,6.000-4.000 0,9.000 0.000 0,10.000 0.000 0,10.000 0.000-1,8.000-4.000 1,10.000-5.000-1,10.000-7.000 0,9.000-5.000-1,6.000-9.000-2,3.000-9.000 0,3.000-10.000-2,4.000-8.000-2,4.000-8.000-1,6.000-2.000 0,7.000-3.000 0,6.000-3.000 0,4.000-4.000 1,4.000-3.000 0,3.000-3.000 0,3.000-2.000 2,-1.000-5.000 0,-2.000-2.000-1,-3.000-3.000 1,-3.000-3.000 0,-6.000-2.000 0,-5.000 0.000 0,-7.000 0.000-1,-5.000 0.000 0,-6.000-2.000 1,-3.000-3.000 2,-3.000-3.000 1,-2.000-2.000 3,-5.000-6.000 0,-2.000-6.000-2,-3.000-6.000 0,-3.000-6.000-2,-6.000-9.000-1,-5.000-8.000-2,-7.000-10.000-2,-5.000-9.000-2,-8.000-5.000 0,-5.000 0.000 0,-7.000 0.000 1,-5.000 0.000 2,-8.000-7.000-2,-5.000-11.000-1,-7.000-14.000-2,-5.000-11.000-2,-8.000-1.000 0,-5.000 13.000 3,-7.000 12.000 3,-5.000 13.000 3,-3.000 12.000 1,4.000 13.000 0,3.000 12.000 0,3.000 13.000 0,-1.000 9.000 1,-2.000 6.000 2,-3.000 7.000 3,-3.000 6.000 3,-6.000 7.000 0,-5.000 10.000-2,-7.000 10.000-1,-5.000 9.000-1,-12.000 13.000-3,-16.000 20.000-7,-15.000 18.000-7,-15.000 20.000-5,-9.000 11.000-7,1.000 7.000-8,-1.000 6.000-7,1.000 7.000-7,12.000-6.000-6,25.000-15.000-4,25.000-15.000-3,25.000-16.000-5</inkml:trace>
</inkml:ink>
</file>

<file path=ppt/ink/ink2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1:57"/>
    </inkml:context>
    <inkml:brush xml:id="br0">
      <inkml:brushProperty name="width" value="0.0400728210806847" units="cm"/>
      <inkml:brushProperty name="height" value="0.0400728210806847" units="cm"/>
      <inkml:brushProperty name="color" value="#fed406"/>
      <inkml:brushProperty name="ignorePressure" value="0"/>
    </inkml:brush>
  </inkml:definitions>
  <inkml:trace contextRef="#ctx0" brushRef="#br0">57550.000 32750.000 549,'68.000'-22.000'6,"-11.000"6.000"12,-14.000 7.000 12,-11.000 6.000 12,-4.000 10.000 6,6.000 17.000-2,7.000 15.000 0,6.000 16.000-3,-2.000 5.000-3,-9.000-2.000-9,-10.000-3.000-7,-8.000-3.000-9,-4.000 2.000-4,3.000 10.000-1,3.000 10.000-2,4.000 9.000-1,-1.000 2.000-2,-3.000-2.000-2,-3.000-3.000-1,-2.000-3.000-3,-3.000-7.000 0,1.000-9.000-1,-1.000-10.000-1,1.000-8.000 0,2.000-11.000 2,7.000-8.000 2,6.000-10.000 4,7.000-9.000 2,4.000-20.000 1,3.000-27.000-4,3.000-28.000-2,4.000-28.000-5,2.000-18.000-2,4.000-6.000-4,3.000-6.000-3,3.000-6.000-4,-1.000 1.000-3,-2.000 9.000-2,-3.000 10.000-1,-3.000 10.000-3,-6.000 13.000 1,-5.000 19.000 2,-7.000 19.000 4,-5.000 19.000 3</inkml:trace>
</inkml:ink>
</file>

<file path=ppt/ink/ink2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31:57"/>
    </inkml:context>
    <inkml:brush xml:id="br0">
      <inkml:brushProperty name="width" value="0.0420100167393684" units="cm"/>
      <inkml:brushProperty name="height" value="0.0420100167393684" units="cm"/>
      <inkml:brushProperty name="color" value="#fed406"/>
      <inkml:brushProperty name="ignorePressure" value="0"/>
    </inkml:brush>
  </inkml:definitions>
  <inkml:trace contextRef="#ctx0" brushRef="#br0">58400.000 30300.000 523,'-19.000'-19.000'20,"13.000"13.000"9,12.000 12.000 10,13.000 13.000 9,6.000 6.000 2,0.000 0.000-10,0.000 0.000-7,0.000 0.000-9,0.000 3.000-5,0.000 6.000-2,0.000 7.000-1,0.000 6.000-2,0.000 1.000-2,0.000-3.000-2,0.000-3.000-2,0.000-2.000-3,0.000-3.000-1,0.000 1.000-1,0.000-1.000-3,0.000 1.000-1,3.000-4.000-1,6.000-6.000 2,7.000-6.000 1,6.000-6.000 1,1.000-7.000 1,-3.000-6.000 2,-3.000-6.000 0,-2.000-6.000 3,-3.000-12.000-1,1.000-15.000 2,-1.000-15.000-1,1.000-16.000 1,-3.000-10.000 0,-2.000-3.000-3,-3.000-3.000 0,-3.000-2.000-2,2.000-11.000-1,10.000-15.000-1,10.000-15.000-1,9.000-16.000-1,2.000 1.000-1,-2.000 19.000-2,-3.000 19.000-2,-3.000 19.000-3,-6.000 15.000-7,-5.000 13.000-12,-7.000 12.000-12,-5.000 13.000-13</inkml:trace>
</inkml:ink>
</file>

<file path=ppt/ink/ink2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06"/>
    </inkml:context>
    <inkml:brush xml:id="br0">
      <inkml:brushProperty name="width" value="0.0581412278115749" units="cm"/>
      <inkml:brushProperty name="height" value="0.0581412278115749" units="cm"/>
      <inkml:brushProperty name="color" value="#00bff3"/>
      <inkml:brushProperty name="ignorePressure" value="0"/>
    </inkml:brush>
  </inkml:definitions>
  <inkml:trace contextRef="#ctx0" brushRef="#br0">8700.000 2600.000 378,'-29.000'-30.000'0,"-5.000"-9.000"0,-7.000-10.000 0,-5.000-8.000 0,2.000-3.000 0,13.000 7.000 0,12.000 6.000 0,13.000 7.000 0,12.000 2.000 3,13.000 1.000 7,12.000-1.000 7,13.000 1.000 6,21.000-7.000 7,32.000-12.000 6,31.000-13.000 6,32.000-12.000 7,18.000-4.000 0,6.000 7.000-6,7.000 6.000-7,6.000 7.000-6,-7.000 10.000-4,-18.000 16.000-5,-19.000 15.000-3,-18.000 17.000-4,-17.000 11.000-2,-11.000 10.000-2,-14.000 10.000 0,-11.000 9.000-2,-14.000 10.000 0,-11.000 14.000-2,-14.000 11.000-2,-11.000 14.000 0,-12.000 11.000-1,-9.000 14.000 0,-10.000 11.000-1,-8.000 14.000 1,-17.000 16.000-1,-21.000 22.000 0,-22.000 22.000-1,-22.000 23.000-1,-13.000 8.000 0,-3.000-3.000 0,-3.000-3.000 1,-2.000-2.000 0,-1.000-11.000-4,3.000-15.000-6,3.000-15.000-7,4.000-16.000-6,4.000-18.000-5,6.000-18.000-2,7.000-19.000-2,6.000-18.000-3,7.000-34.000-4,10.000-46.000-6,10.000-47.000-6,9.000-47.000-5,6.000-30.000 0,3.000-12.000 9,3.000-13.000 8,4.000-12.000 8,1.000-1.000 10,0.000 14.000 9,0.000 11.000 10,0.000 14.000 10,0.000 11.000 7,0.000 14.000 5,0.000 11.000 4,0.000 14.000 6,1.000 10.000 3,4.000 9.000-1,3.000 10.000 1,3.000 10.000 1,3.000 24.000 1,3.000 41.000 5,3.000 40.000 4,4.000 42.000 4,1.000 32.000 0,0.000 25.000-6,0.000 25.000-6,0.000 25.000-6,-2.000 39.000-5,-3.000 53.000-4,-3.000 53.000-4,-2.000 54.000-4,-3.000 36.000-9,1.000 23.000-15,-1.000 22.000-13,1.000 22.000-14,-1.000 4.000-9,1.000-12.000-3,-1.000-13.000-3,1.000-12.000-5,4.000-30.000 1,9.000-47.000 1,10.000-47.000 3,10.000-46.000 3,2.000-51.000 3,-3.000-53.000 6,-3.000-53.000 6,-2.000-52.000 5</inkml:trace>
</inkml:ink>
</file>

<file path=ppt/ink/ink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2"/>
    </inkml:context>
    <inkml:brush xml:id="br0">
      <inkml:brushProperty name="width" value="0.0487275570631027" units="cm"/>
      <inkml:brushProperty name="height" value="0.0487275570631027" units="cm"/>
      <inkml:brushProperty name="color" value="#f2395b"/>
      <inkml:brushProperty name="ignorePressure" value="0"/>
    </inkml:brush>
  </inkml:definitions>
  <inkml:trace contextRef="#ctx0" brushRef="#br0">99300.000 36850.000 451,'50.000'-69.000'6,"0.000"13.000"11,0.000 12.000 13,0.000 13.000 11,3.000 4.000 2,6.000-3.000-8,7.000-3.000-7,6.000-2.000-7,-1.000-3.000-7,-5.000 1.000-3,-7.000-1.000-5,-5.000 1.000-4,-9.000-1.000-5,-9.000 1.000-5,-10.000-1.000-4,-8.000 1.000-6,-9.000 1.000 0,-6.000 3.000 2,-6.000 3.000 4,-6.000 4.000 3,-9.000 2.000 4,-8.000 4.000 3,-10.000 3.000 3,-9.000 3.000 4,-4.000 4.000 2,4.000 7.000 3,3.000 6.000 1,3.000 7.000 2,-1.000 5.000 3,-2.000 7.000 2,-3.000 6.000 4,-3.000 7.000 2,-2.000 7.000 3,0.000 9.000 0,0.000 10.000 0,0.000 10.000 1,3.000 2.000-1,6.000-3.000-2,7.000-3.000-4,6.000-2.000-2,4.000-3.000-2,4.000 1.000-1,3.000-1.000-2,3.000 1.000-1,6.000-3.000-5,9.000-2.000-6,10.000-3.000-8,10.000-3.000-7,10.000-7.000-7,13.000-9.000-7,12.000-10.000-6,13.000-8.000-8,4.000-8.000-5,-3.000-2.000-2,-3.000-3.000-4,-2.000-3.000-2,-8.000-2.000 2,-8.000 0.000 8,-10.000 0.000 7,-9.000 0.000 9,-4.000-4.000 4,4.000-5.000 1,3.000-7.000 0,3.000-5.000 1</inkml:trace>
</inkml:ink>
</file>

<file path=ppt/ink/ink2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07"/>
    </inkml:context>
    <inkml:brush xml:id="br0">
      <inkml:brushProperty name="width" value="0.0577147006988525" units="cm"/>
      <inkml:brushProperty name="height" value="0.0577147006988525" units="cm"/>
      <inkml:brushProperty name="color" value="#00bff3"/>
      <inkml:brushProperty name="ignorePressure" value="0"/>
    </inkml:brush>
  </inkml:definitions>
  <inkml:trace contextRef="#ctx0" brushRef="#br0">10850.000 4900.000 381,'26.000'35.000'161,"4.000"23.000"-35,3.000 22.000-33,3.000 22.000-35,1.000 15.000-20,1.000 9.000-5,-1.000 10.000-6,1.000 10.000-5,-1.000 2.000-4,1.000-3.000-4,-1.000-3.000-3,1.000-2.000-3,-3.000-11.000-3,-2.000-15.000-2,-3.000-15.000-2,-3.000-16.000-1,-2.000-8.000-2,0.000 0.000-2,0.000 0.000-2,0.000 0.000-2,-13.000 0.000-1,-24.000 0.000-2,-26.000 0.000-1,-24.000 0.000-2,-18.000-7.000-2,-9.000-11.000-2,-10.000-14.000-3,-8.000-11.000-3,-9.000-14.000-4,-6.000-11.000-3,-6.000-14.000-5,-6.000-11.000-4,5.000-14.000-3,20.000-11.000-1,18.000-14.000-1,20.000-11.000 0,14.000-1.000 1,14.000 13.000 3,11.000 12.000 4,14.000 13.000 2</inkml:trace>
</inkml:ink>
</file>

<file path=ppt/ink/ink2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07"/>
    </inkml:context>
    <inkml:brush xml:id="br0">
      <inkml:brushProperty name="width" value="0.0405627489089966" units="cm"/>
      <inkml:brushProperty name="height" value="0.0405627489089966" units="cm"/>
      <inkml:brushProperty name="color" value="#00bff3"/>
      <inkml:brushProperty name="ignorePressure" value="0"/>
    </inkml:brush>
  </inkml:definitions>
  <inkml:trace contextRef="#ctx0" brushRef="#br0">10750.000 5650.000 542,'70.000'-47.000'52,"-9.000"6.000"-4,-10.000 7.000-4,-8.000 6.000-5,8.000-1.000 1,29.000-5.000 4,28.000-7.000 3,28.000-5.000 5,12.000 2.000-6,-3.000 13.000-16,-3.000 12.000-14,-2.000 13.000-17,-9.000 7.000-9,-12.000 4.000-7,-13.000 3.000-5,-12.000 3.000-6,-15.000 1.000-10,-15.000 1.000-15,-15.000-1.000-14,-16.000 1.000-16</inkml:trace>
</inkml:ink>
</file>

<file path=ppt/ink/ink2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07"/>
    </inkml:context>
    <inkml:brush xml:id="br0">
      <inkml:brushProperty name="width" value="0.0598514713346958" units="cm"/>
      <inkml:brushProperty name="height" value="0.0598514713346958" units="cm"/>
      <inkml:brushProperty name="color" value="#00bff3"/>
      <inkml:brushProperty name="ignorePressure" value="0"/>
    </inkml:brush>
  </inkml:definitions>
  <inkml:trace contextRef="#ctx0" brushRef="#br0">13200.000 4000.000 367,'-24.000'-25.000'5,"4.000"0.000"10,3.000 0.000 10,3.000 0.000 10,3.000 7.000 9,3.000 17.000 8,3.000 15.000 9,4.000 16.000 9,4.000 23.000-1,6.000 31.000-9,7.000 32.000-9,6.000 31.000-10,1.000 26.000-8,-3.000 22.000-6,-3.000 22.000-5,-2.000 23.000-7,-3.000 28.000-8,1.000 39.000-10,-1.000 36.000-10,1.000 39.000-11,-1.000 39.000-9,1.000 45.000-11,-1.000 43.000-9,1.000 45.000-10,-3.000-34.000-5,-2.000-109.000-1,-3.000-110.000 0,-3.000-108.000-2</inkml:trace>
</inkml:ink>
</file>

<file path=ppt/ink/ink2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3:59"/>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28850.000 10450.000 999,'-61.000'-8.000'-3,"-22.000"-16.000"-7,-22.000-15.000-7,-21.000-15.000-6,-1.000-1.000-2,22.000 16.000 6,22.000 15.000 6,23.000 17.000 4,6.000 7.000 4,-5.000 0.000 3,-7.000 0.000 3,-5.000 0.000 3,2.000 0.000 0,13.000 0.000 0,12.000 0.000-2,13.000 0.000 0,-4.000 0.000 0,-18.000 0.000-1,-19.000 0.000-1,-18.000 0.000 0,-10.000 0.000-2,0.000 0.000-4,0.000 0.000-4,0.000 0.000-4,9.000 0.000 0,19.000 0.000 3,19.000 0.000 3,19.000 0.000 3,7.000 1.000 1,-3.000 4.000-3,-3.000 3.000-1,-2.000 3.000-3</inkml:trace>
</inkml:ink>
</file>

<file path=ppt/ink/ink2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00"/>
    </inkml:context>
    <inkml:brush xml:id="br0">
      <inkml:brushProperty name="width" value="0.0579952262341976" units="cm"/>
      <inkml:brushProperty name="height" value="0.0579952262341976" units="cm"/>
      <inkml:brushProperty name="color" value="#00bff3"/>
      <inkml:brushProperty name="ignorePressure" value="0"/>
    </inkml:brush>
  </inkml:definitions>
  <inkml:trace contextRef="#ctx0" brushRef="#br0">9650.000 10250.000 379,'-225.000'0.000'2,"50.000"0.000"5,50.000 0.000 4,50.000 0.000 4,28.000 0.000 2,6.000 0.000-2,7.000 0.000-2,6.000 0.000-2,3.000 0.000 0,0.000 0.000 3,0.000 0.000 2,0.000 0.000 3,6.000-5.000 4,13.000-9.000 7,12.000-10.000 6,13.000-8.000 8,10.000-3.000-2,10.000 7.000-7,10.000 6.000-8,9.000 7.000-8,7.000 4.000-6,7.000 3.000-1,6.000 3.000-2,7.000 4.000-1,4.000-1.000-2,3.000-3.000-1,3.000-3.000-1,4.000-2.000-1,10.000-3.000 0,19.000 1.000 1,19.000-1.000 1,19.000 1.000 1,2.000-1.000-1,-11.000 1.000 0,-14.000-1.000-1,-11.000 1.000-1,-11.000 1.000-1,-5.000 3.000 0,-7.000 3.000-1,-5.000 4.000-1,0.000 1.000-1,10.000 0.000 2,10.000 0.000-1,9.000 0.000 1,7.000 4.000 0,7.000 10.000 0,6.000 10.000 0,7.000 9.000 1,-1.000 2.000-1,-6.000-2.000-2,-6.000-3.000 0,-6.000-3.000-1,-4.000-4.000-1,1.000-3.000-1,-1.000-3.000 0,1.000-2.000 0,-1.000-5.000-1,1.000-2.000 2,-1.000-3.000 0,1.000-3.000 0,1.000-2.000 1,3.000 0.000-1,3.000 0.000-1,4.000 0.000 0,1.000-2.000-1,0.000-3.000 0,0.000-3.000 0,0.000-2.000 0,0.000-3.000 0,0.000 1.000 0,0.000-1.000 0,0.000 1.000 1,-2.000 1.000 1,-3.000 3.000-1,-3.000 3.000 0,-2.000 4.000 1,-1.000 4.000 0,3.000 6.000 0,3.000 7.000 1,4.000 6.000 1,-1.000 1.000 0,-3.000-3.000-1,-3.000-3.000 0,-2.000-2.000 0,-5.000-3.000 0,-2.000 1.000 2,-3.000-1.000 1,-3.000 1.000 2,2.000-3.000 0,10.000-2.000 0,10.000-3.000-2,9.000-3.000 1,2.000-1.000-1,-2.000 4.000 1,-3.000 3.000 0,-3.000 3.000 2,-2.000 1.000-1,0.000 1.000-1,0.000-1.000 0,0.000 1.000-2,0.000-1.000 0,0.000 1.000-2,0.000-1.000 0,0.000 1.000-2,3.000-3.000 0,6.000-2.000 1,7.000-3.000 1,6.000-3.000 0,1.000-2.000 2,-3.000 0.000-1,-3.000 0.000 1,-2.000 0.000 0,-5.000-2.000-1,-2.000-3.000 1,-3.000-3.000 0,-3.000-2.000 0,1.000-3.000 1,6.000 1.000 0,7.000-1.000-1,6.000 1.000 1,1.000-1.000 1,-3.000 1.000 1,-3.000-1.000 0,-2.000 1.000 2,-1.000 1.000-1,3.000 3.000 0,3.000 3.000 0,4.000 4.000-2,4.000 1.000 1,6.000 0.000 0,7.000 0.000 1,6.000 0.000 0,3.000-4.000 1,0.000-5.000-2,0.000-7.000-1,0.000-5.000-1,-2.000-4.000 0,-3.000 0.000 0,-3.000 0.000 0,-2.000 0.000-1,-20.000 1.000 1,-34.000 4.000-1,-35.000 3.000 0,-33.000 3.000-1,5.000-1.000 0,47.000-2.000 1,47.000-3.000 1,48.000-3.000 1,17.000-1.000 0,-8.000 4.000-1,-10.000 3.000 0,-9.000 3.000 0,-2.000 4.000 0,6.000 7.000 0,7.000 6.000 0,6.000 7.000-1,1.000 0.000 1,-3.000-2.000 1,-3.000-3.000-1,-2.000-3.000 1,-1.000-2.000-1,3.000 0.000-1,3.000 0.000-1,4.000 0.000 0,4.000-5.000-2,6.000-9.000 0,7.000-10.000 0,6.000-8.000 0,1.000-6.000-1,-3.000 1.000 1,-3.000-1.000 1,-2.000 1.000-1,-5.000 2.000 1,-2.000 7.000 0,-3.000 6.000 0,-3.000 7.000 1,-7.000 4.000-2,-9.000 3.000 0,-10.000 3.000-2,-8.000 4.000 0,-11.000 1.000-2,-8.000 0.000 0,-10.000 0.000-1,-9.000 0.000-1,-5.000 1.000 0,0.000 4.000 2,0.000 3.000 1,0.000 3.000 2,-4.000 3.000 0,-5.000 3.000 0,-7.000 3.000 1,-5.000 4.000-1,-6.000-1.000 0,-3.000-3.000 1,-3.000-3.000-1,-2.000-2.000 0,-3.000-3.000 0,1.000 1.000-1,-1.000-1.000-1,1.000 1.000 0,-3.000-1.000-1,-2.000 1.000 0,-3.000-1.000 0,-3.000 1.000 0,-1.000-3.000 0,4.000-2.000 1,3.000-3.000 1,3.000-3.000-1,4.000-2.000 1,7.000 0.000 1,6.000 0.000-1,7.000 0.000 1,0.000 0.000-2,-2.000 0.000-4,-3.000 0.000-4,-3.000 0.000-4,-6.000 0.000-2,-5.000 0.000-1,-7.000 0.000-1,-5.000 0.000-1,-12.000 0.000 2,-16.000 0.000 3,-15.000 0.000 3,-15.000 0.000 3</inkml:trace>
</inkml:ink>
</file>

<file path=ppt/ink/ink2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02"/>
    </inkml:context>
    <inkml:brush xml:id="br0">
      <inkml:brushProperty name="width" value="0.0635406076908112" units="cm"/>
      <inkml:brushProperty name="height" value="0.0635406076908112" units="cm"/>
      <inkml:brushProperty name="color" value="#00bff3"/>
      <inkml:brushProperty name="ignorePressure" value="0"/>
    </inkml:brush>
  </inkml:definitions>
  <inkml:trace contextRef="#ctx0" brushRef="#br0">12350.000 36600.000 346,'-146.000'-24.000'43,"60.000"4.000"9,60.000 3.000 10,59.000 3.000 9,31.000 3.000-2,3.000 3.000-10,3.000 3.000-13,4.000 4.000-11,2.000-3.000-7,4.000-5.000-3,3.000-7.000-3,3.000-5.000-2,3.000-3.000-4,3.000 4.000 0,3.000 3.000-3,4.000 3.000-1,1.000 1.000-2,0.000 1.000-2,0.000-1.000-1,0.000 1.000-2,0.000 1.000-1,0.000 3.000-1,0.000 3.000 0,0.000 4.000-1,1.000-1.000 0,4.000-3.000-1,3.000-3.000 1,3.000-2.000-1,-2.000-5.000 0,-6.000-2.000-1,-6.000-3.000-1,-6.000-3.000-1,4.000-7.000 0,16.000-9.000-1,15.000-10.000 0,17.000-8.000-1,-1.000 0.000 1,-16.000 14.000 2,-15.000 11.000 1,-15.000 14.000 3,-7.000 7.000-1,3.000 3.000 1,3.000 3.000-1,4.000 4.000-1,-3.000 4.000 1,-5.000 6.000 1,-7.000 7.000 1,-5.000 6.000 0,-4.000-1.000 1,0.000-5.000-2,0.000-7.000-1,0.000-5.000-2,0.000-4.000 0,0.000 0.000-2,0.000 0.000 0,0.000 0.000-2,-2.000 0.000-1,-3.000 0.000-2,-3.000 0.000-2,-2.000 0.000-2,-5.000-2.000-2,-2.000-3.000-4,-3.000-3.000-3,-3.000-2.000-2,-2.000-1.000-14,0.000 3.000-22,0.000 3.000-23,0.000 4.000-23</inkml:trace>
</inkml:ink>
</file>

<file path=ppt/ink/ink2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03"/>
    </inkml:context>
    <inkml:brush xml:id="br0">
      <inkml:brushProperty name="width" value="0.0702780485153198" units="cm"/>
      <inkml:brushProperty name="height" value="0.0702780485153198" units="cm"/>
      <inkml:brushProperty name="color" value="#00bff3"/>
      <inkml:brushProperty name="ignorePressure" value="0"/>
    </inkml:brush>
  </inkml:definitions>
  <inkml:trace contextRef="#ctx0" brushRef="#br0">32250.000 41800.000 313,'-244.000'89.000'26,"63.000"-22.000"-6,62.000-22.000-4,63.000-21.000-6,27.000-14.000-1,-5.000-2.000 3,-7.000-3.000 2,-5.000-3.000 3,11.000-4.000 6,32.000-3.000 9,31.000-3.000 9,32.000-2.000 9,18.000-1.000-1,6.000 3.000-8,7.000 3.000-9,6.000 4.000-9,4.000 1.000-5,4.000 0.000 0,3.000 0.000 0,3.000 0.000-1,4.000 1.000-1,7.000 4.000-2,6.000 3.000-2,7.000 3.000-2,0.000-1.000-1,-2.000-2.000 0,-3.000-3.000-2,-3.000-3.000 0,1.000-4.000-1,6.000-3.000-1,7.000-3.000-1,6.000-2.000-3,-7.000 0.000 0,-18.000 7.000-2,-19.000 6.000-2,-18.000 7.000-2,-15.000 5.000-3,-9.000 7.000-4,-10.000 6.000-5,-8.000 7.000-5,-22.000-7.000-2,-30.000-19.000 1,-32.000-18.000 1,-30.000-19.000 1,-22.000-10.000 2,-8.000 1.000 1,-10.000-1.000 1,-9.000 1.000 2,-10.000 1.000 1,-9.000 3.000 2,-10.000 3.000 1,-8.000 4.000 1,-8.000 7.000 1,-2.000 13.000 1,-3.000 12.000 2,-3.000 13.000 0,2.000 7.000 2,10.000 4.000 0,10.000 3.000 2,9.000 3.000 1,-1.000 3.000 1,-8.000 3.000 1,-10.000 3.000 3,-9.000 4.000 1,10.000-4.000 2,32.000-9.000 2,31.000-10.000 3,32.000-8.000 2,29.000-9.000 4,28.000-6.000 4,28.000-6.000 5,29.000-6.000 3,24.000-6.000 1,22.000-2.000-3,22.000-3.000-5,23.000-3.000-3,14.000-1.000-3,10.000 4.000-2,10.000 3.000-2,9.000 3.000-1,6.000 1.000-2,3.000 1.000 0,3.000-1.000-1,4.000 1.000 0,2.000-1.000-1,4.000 1.000 0,3.000-1.000 0,3.000 1.000 0,-2.000 1.000-1,-6.000 3.000 1,-6.000 3.000 0,-6.000 4.000-1,-12.000 1.000-2,-15.000 0.000-5,-15.000 0.000-4,-16.000 0.000-6,-16.000 1.000-4,-16.000 4.000-3,-15.000 3.000-3,-15.000 3.000-4</inkml:trace>
</inkml:ink>
</file>

<file path=ppt/ink/ink2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04"/>
    </inkml:context>
    <inkml:brush xml:id="br0">
      <inkml:brushProperty name="width" value="0.0583562403917313" units="cm"/>
      <inkml:brushProperty name="height" value="0.0583562403917313" units="cm"/>
      <inkml:brushProperty name="color" value="#00bff3"/>
      <inkml:brushProperty name="ignorePressure" value="0"/>
    </inkml:brush>
  </inkml:definitions>
  <inkml:trace contextRef="#ctx0" brushRef="#br0">13150.000 36700.000 376,'-41.000'-32.000'0,"-31.000"-11.000"0,-31.000-14.000 0,-31.000-11.000 0,1.000 0.000 0,34.000 17.000 0,35.000 15.000 0,35.000 16.000 0,11.000 5.000 0,-8.000-2.000 0,-10.000-3.000 0,-9.000-3.000 0,-2.000-2.000 8,6.000 0.000 14,7.000 0.000 15,6.000 0.000 15,15.000 9.000 6,26.000 19.000-3,24.000 19.000-2,26.000 19.000-3,16.000 5.000-5,10.000-5.000-8,10.000-7.000-6,9.000-5.000-7,10.000-8.000-5,14.000-5.000-2,11.000-7.000-3,14.000-5.000-3,8.000-6.000-2,7.000-3.000-1,6.000-3.000-1,7.000-2.000-1,5.000-1.000 0,7.000 3.000-1,6.000 3.000 0,7.000 4.000 0,-3.000 1.000-1,-8.000 0.000 1,-10.000 0.000-1,-9.000 0.000 0,-5.000 0.000-1,0.000 0.000-2,0.000 0.000-3,0.000 0.000-2,-2.000-4.000-1,-3.000-5.000-1,-3.000-7.000-1,-2.000-5.000-1,-5.000-3.000-1,-2.000 4.000 1,-3.000 3.000 0,-3.000 3.000 0,-12.000 1.000 0,-18.000 1.000 0,-19.000-1.000 0,-18.000 1.000 0,-43.000 1.000-3,-66.000 3.000-6,-65.000 3.000-7,-65.000 4.000-6,-34.000 1.000-2,1.000 0.000 5,-1.000 0.000 5,1.000 0.000 3,-6.000-2.000 3,-8.000-3.000 2,-10.000-3.000 0,-9.000-2.000 2,-5.000-1.000 1,0.000 3.000 2,0.000 3.000 1,0.000 4.000 2,9.000 4.000 1,19.000 6.000 4,19.000 7.000 2,19.000 6.000 3,13.000 1.000 2,10.000-3.000 2,10.000-3.000 1,9.000-2.000 1,10.000-8.000 2,14.000-8.000 0,11.000-10.000 1,14.000-9.000-1,18.000-5.000 5,25.000 0.000 6,25.000 0.000 7,25.000 0.000 7,25.000 4.000 1,25.000 10.000-5,25.000 10.000-6,25.000 9.000-5,23.000 2.000-3,22.000-2.000-3,22.000-3.000-1,23.000-3.000-3,5.000-2.000-2,-9.000 0.000-5,-10.000 0.000-3,-8.000 0.000-3,5.000-2.000-3,22.000-3.000-1,22.000-3.000-2,23.000-2.000-1,-12.000 2.000-6,-44.000 9.000-10,-43.000 10.000-11,-44.000 10.000-10,-29.000 4.000-10,-11.000 0.000-11,-14.000 0.000-12,-11.000 0.000-11</inkml:trace>
</inkml:ink>
</file>

<file path=ppt/ink/ink2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05"/>
    </inkml:context>
    <inkml:brush xml:id="br0">
      <inkml:brushProperty name="width" value="0.0465657971799374" units="cm"/>
      <inkml:brushProperty name="height" value="0.0465657971799374" units="cm"/>
      <inkml:brushProperty name="color" value="#00bff3"/>
      <inkml:brushProperty name="ignorePressure" value="0"/>
    </inkml:brush>
  </inkml:definitions>
  <inkml:trace contextRef="#ctx0" brushRef="#br0">42650.000 8000.000 472,'-57.000'0.000'33,"39.000"0.000"8,36.000 0.000 8,39.000 0.000 9,21.000-2.000 0,6.000-3.000-6,7.000-3.000-8,6.000-2.000-7,1.000-3.000-5,-3.000 1.000-5,-3.000-1.000-5,-2.000 1.000-4,-3.000 1.000-3,1.000 3.000-2,-1.000 3.000-1,1.000 4.000-2,-4.000 1.000-4,-6.000 0.000-6,-6.000 0.000-6,-6.000 0.000-7,-6.000 1.000-7,-2.000 4.000-12,-3.000 3.000-9,-3.000 3.000-10,-7.000 3.000-2,-9.000 3.000 5,-10.000 3.000 7,-8.000 4.000 6</inkml:trace>
</inkml:ink>
</file>

<file path=ppt/ink/ink2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05"/>
    </inkml:context>
    <inkml:brush xml:id="br0">
      <inkml:brushProperty name="width" value="0.0472313985228539" units="cm"/>
      <inkml:brushProperty name="height" value="0.0472313985228539" units="cm"/>
      <inkml:brushProperty name="color" value="#00bff3"/>
      <inkml:brushProperty name="ignorePressure" value="0"/>
    </inkml:brush>
  </inkml:definitions>
  <inkml:trace contextRef="#ctx0" brushRef="#br0">42700.000 9050.000 465,'-113.000'0.000'34,"26.000"0.000"-6,24.000 0.000-4,26.000 0.000-5,18.000-2.000 3,13.000-3.000 10,12.000-3.000 9,13.000-2.000 10,13.000-3.000 1,17.000 1.000-8,15.000-1.000-7,16.000 1.000-7,12.000-1.000-6,9.000 1.000-4,10.000-1.000-4,10.000 1.000-3,7.000 1.000-3,6.000 3.000 1,7.000 3.000 0,6.000 4.000 0,1.000 1.000-7,-3.000 0.000-14,-3.000 0.000-14,-2.000 0.000-15,-12.000 0.000-8,-19.000 0.000-2,-18.000 0.000-2,-19.000 0.000-3,-13.000 1.000 0,-6.000 4.000 0,-6.000 3.000 0,-6.000 3.000 1</inkml:trace>
</inkml:ink>
</file>

<file path=ppt/ink/ink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2"/>
    </inkml:context>
    <inkml:brush xml:id="br0">
      <inkml:brushProperty name="width" value="0.0277145095169544" units="cm"/>
      <inkml:brushProperty name="height" value="0.0277145095169544" units="cm"/>
      <inkml:brushProperty name="color" value="#f2395b"/>
      <inkml:brushProperty name="ignorePressure" value="0"/>
    </inkml:brush>
  </inkml:definitions>
  <inkml:trace contextRef="#ctx0" brushRef="#br0">100550.000 34850.000 793,'96.000'3.000'102,"-5.000"6.000"-34,-7.000 7.000-33,-5.000 6.000-33,-11.000 1.000-19,-11.000-3.000-3,-14.000-3.000-3,-11.000-2.000-3,-7.000-3.000-4,0.000 1.000-6,0.000-1.000-7,0.000 1.000-6</inkml:trace>
</inkml:ink>
</file>

<file path=ppt/ink/ink2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07"/>
    </inkml:context>
    <inkml:brush xml:id="br0">
      <inkml:brushProperty name="width" value="0.0469594299793243" units="cm"/>
      <inkml:brushProperty name="height" value="0.0469594299793243" units="cm"/>
      <inkml:brushProperty name="color" value="#00bff3"/>
      <inkml:brushProperty name="ignorePressure" value="0"/>
    </inkml:brush>
  </inkml:definitions>
  <inkml:trace contextRef="#ctx0" brushRef="#br0">46150.000 8200.000 468,'-57.000'0.000'13,"39.000"0.000"28,36.000 0.000 26,39.000 0.000 28,24.000-4.000 3,13.000-5.000-20,12.000-7.000-20,13.000-5.000-19,9.000-3.000-15,6.000 4.000-10,7.000 3.000-9,6.000 3.000-11,-4.000 3.000-8,-11.000 3.000-5,-14.000 3.000-6,-11.000 4.000-6,-15.000 2.000-4,-16.000 4.000-6,-15.000 3.000-3,-15.000 3.000-5</inkml:trace>
</inkml:ink>
</file>

<file path=ppt/ink/ink2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07"/>
    </inkml:context>
    <inkml:brush xml:id="br0">
      <inkml:brushProperty name="width" value="0.0483583472669125" units="cm"/>
      <inkml:brushProperty name="height" value="0.0483583472669125" units="cm"/>
      <inkml:brushProperty name="color" value="#00bff3"/>
      <inkml:brushProperty name="ignorePressure" value="0"/>
    </inkml:brush>
  </inkml:definitions>
  <inkml:trace contextRef="#ctx0" brushRef="#br0">47200.000 7450.000 454,'-71.000'-2.000'4,"10.000"-3.000"7,10.000-3.000 7,9.000-2.000 7,6.000 10.000 11,3.000 25.000 15,3.000 25.000 13,4.000 25.000 15,1.000 18.000-1,0.000 14.000-15,0.000 11.000-15,0.000 14.000-14,1.000 10.000-13,4.000 9.000-10,3.000 10.000-8,3.000 10.000-11,-1.000 0.000-7,-2.000-5.000-4,-3.000-7.000-7,-3.000-5.000-4,1.000-17.000-4,6.000-24.000-2,7.000-26.000-3,6.000-24.000-2</inkml:trace>
</inkml:ink>
</file>

<file path=ppt/ink/ink2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07"/>
    </inkml:context>
    <inkml:brush xml:id="br0">
      <inkml:brushProperty name="width" value="0.0531925894320011" units="cm"/>
      <inkml:brushProperty name="height" value="0.0531925894320011" units="cm"/>
      <inkml:brushProperty name="color" value="#00bff3"/>
      <inkml:brushProperty name="ignorePressure" value="0"/>
    </inkml:brush>
  </inkml:definitions>
  <inkml:trace contextRef="#ctx0" brushRef="#br0">48700.000 7450.000 413,'-22.000'-36.000'51,"6.000"28.000"13,7.000 28.000 13,6.000 29.000 14,3.000 21.000-3,0.000 16.000-17,0.000 15.000-17,0.000 17.000-19,-4.000 5.000-11,-5.000-3.000-7,-7.000-3.000-6,-5.000-2.000-8,-3.000-1.000-5,4.000 3.000-8,3.000 3.000-6,3.000 4.000-7,1.000-3.000-7,1.000-5.000-8,-1.000-7.000-9,1.000-5.000-7,-1.000-12.000-3,1.000-16.000 6,-1.000-15.000 4,1.000-15.000 4</inkml:trace>
</inkml:ink>
</file>

<file path=ppt/ink/ink2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08"/>
    </inkml:context>
    <inkml:brush xml:id="br0">
      <inkml:brushProperty name="width" value="0.0451017022132874" units="cm"/>
      <inkml:brushProperty name="height" value="0.0451017022132874" units="cm"/>
      <inkml:brushProperty name="color" value="#00bff3"/>
      <inkml:brushProperty name="ignorePressure" value="0"/>
    </inkml:brush>
  </inkml:definitions>
  <inkml:trace contextRef="#ctx0" brushRef="#br0">48900.000 7400.000 487,'139.000'-138.000'42,"-22.000"26.000"2,-22.000 24.000 1,-21.000 26.000 1,-14.000 18.000 0,-2.000 13.000-1,-3.000 12.000-1,-3.000 13.000-1,-6.000 9.000-4,-5.000 6.000-6,-7.000 7.000-7,-5.000 6.000-5,-8.000 10.000-7,-5.000 17.000-3,-7.000 15.000-6,-5.000 16.000-3,-11.000 9.000-3,-11.000 3.000 2,-14.000 3.000 2,-11.000 4.000 1,-7.000-3.000-6,0.000-5.000-10,0.000-7.000-12,0.000-5.000-11,6.000-9.000-4,13.000-9.000 0,12.000-10.000 2,13.000-8.000 1,18.000-11.000 3,26.000-8.000 8,24.000-10.000 6,26.000-9.000 6,8.000-5.000 6,-5.000 0.000 5,-7.000 0.000 4,-5.000 0.000 5,-11.000 6.000 4,-11.000 13.000 0,-14.000 12.000 2,-11.000 13.000 2,-14.000 10.000-2,-11.000 10.000-1,-14.000 10.000-3,-11.000 9.000-2,-15.000 7.000-2,-16.000 7.000-1,-15.000 6.000-1,-15.000 7.000-1,-6.000-1.000-1,7.000-6.000 0,6.000-6.000 0,7.000-6.000 0,7.000-10.000 0,9.000-12.000-4,10.000-13.000-3,10.000-12.000-3</inkml:trace>
</inkml:ink>
</file>

<file path=ppt/ink/ink2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08"/>
    </inkml:context>
    <inkml:brush xml:id="br0">
      <inkml:brushProperty name="width" value="0.0661887228488922" units="cm"/>
      <inkml:brushProperty name="height" value="0.0661887228488922" units="cm"/>
      <inkml:brushProperty name="color" value="#00bff3"/>
      <inkml:brushProperty name="ignorePressure" value="0"/>
    </inkml:brush>
  </inkml:definitions>
  <inkml:trace contextRef="#ctx0" brushRef="#br0">51550.000 7450.000 332,'-4.000'-91.000'4,"-5.000"19.000"10,-7.000 19.000 9,-5.000 19.000 10,-4.000 9.000 2,0.000 0.000-3,0.000 0.000-3,0.000 0.000-3,-4.000 3.000-3,-5.000 6.000-4,-7.000 7.000-2,-5.000 6.000-3,-8.000 7.000-1,-5.000 10.000-2,-7.000 10.000 1,-5.000 9.000-1,-1.000 7.000 0,6.000 7.000 0,7.000 6.000 0,6.000 7.000 0,6.000 0.000 0,6.000-2.000-1,7.000-3.000-1,6.000-3.000 0,7.000-4.000-2,10.000-3.000-1,10.000-3.000-1,9.000-2.000-2,17.000-6.000-4,25.000-6.000-5,25.000-6.000-7,25.000-6.000-6,6.000-9.000-4,-12.000-8.000-3,-13.000-10.000-3,-12.000-9.000-4,-12.000-9.000 2,-8.000-5.000 6,-10.000-7.000 6,-9.000-5.000 5,-10.000 11.000 16,-9.000 32.000 23,-10.000 31.000 24,-8.000 32.000 24,-6.000 21.000 5,1.000 13.000-15,-1.000 12.000-15,1.000 13.000-15,-3.000 24.000-9,-2.000 39.000-3,-3.000 36.000-3,-3.000 39.000-3,1.000-9.000-2,6.000-53.000-3,7.000-53.000-2,6.000-52.000-3,-1.000-19.000-3,-5.000 20.000-7,-7.000 18.000-5,-5.000 20.000-5,-9.000 33.000-9,-9.000 51.000-13,-10.000 49.000-13,-8.000 51.000-12,0.000-6.000-9,14.000-58.000-2,11.000-60.000-4,14.000-59.000-3</inkml:trace>
</inkml:ink>
</file>

<file path=ppt/ink/ink2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21"/>
    </inkml:context>
    <inkml:brush xml:id="br0">
      <inkml:brushProperty name="width" value="0.0787307471036911" units="cm"/>
      <inkml:brushProperty name="height" value="0.0787307471036911" units="cm"/>
      <inkml:brushProperty name="color" value="#00bff3"/>
      <inkml:brushProperty name="ignorePressure" value="0"/>
    </inkml:brush>
  </inkml:definitions>
  <inkml:trace contextRef="#ctx0" brushRef="#br0">57700.000 22800.000 279,'28.000'-22.000'113,"6.000"6.000"-27,7.000 7.000-26,6.000 6.000-27,3.000 3.000-13,0.000 0.000-2,0.000 0.000-2,0.000 0.000-1,0.000 1.000-1,0.000 4.000-1,0.000 3.000-2,0.000 3.000 0,1.000 3.000-2,4.000 3.000 1,3.000 3.000 1,3.000 4.000 0,4.000-1.000 0,7.000-3.000 0,6.000-3.000-1,7.000-2.000 1,-1.000-5.000-2,-6.000-2.000 0,-6.000-3.000-2,-6.000-3.000-2,-4.000-2.000 0,1.000 0.000 0,-1.000 0.000 0,1.000 0.000 0,-3.000-4.000-1,-2.000-5.000-3,-3.000-7.000-2,-3.000-5.000-2,-1.000-1.000 0,4.000 6.000 0,3.000 7.000 1,3.000 6.000 1,10.000-1.000 2,20.000-5.000 0,18.000-7.000 3,20.000-5.000 1,5.000-4.000 0,-6.000 0.000-1,-6.000 0.000-1,-6.000 0.000-1,-4.000-2.000 0,1.000-3.000 0,-1.000-3.000 0,1.000-2.000 0,-3.000 2.000 0,-2.000 9.000 0,-3.000 10.000 1,-3.000 10.000 0,-4.000 4.000-1,-3.000 0.000 1,-3.000 0.000 0,-2.000 0.000 0,-5.000 1.000 0,-2.000 4.000 0,-3.000 3.000 0,-3.000 3.000 0,-4.000-1.000 1,-3.000-2.000-1,-3.000-3.000 0,-2.000-3.000 0,-3.000-2.000 0,1.000 0.000 1,-1.000 0.000 0,1.000 0.000 0,2.000 0.000 1,7.000 0.000-1,6.000 0.000-1,7.000 0.000 1,2.000 0.000-1,1.000 0.000 0,-1.000 0.000-1,1.000 0.000 0,-1.000 0.000 0,1.000 0.000 0,-1.000 0.000 1,1.000 0.000 0,-1.000 0.000 0,1.000 0.000 0,-1.000 0.000-1,1.000 0.000 0,1.000 0.000 0,3.000 0.000 1,3.000 0.000-1,4.000 0.000 1,2.000 1.000-1,4.000 4.000 1,3.000 3.000-1,3.000 3.000 0,4.000-2.000 0,7.000-6.000-1,6.000-6.000 1,7.000-6.000 0,2.000-2.000 0,1.000 3.000-1,-1.000 3.000-1,1.000 4.000 0,1.000 1.000-1,3.000 0.000 1,3.000 0.000 0,4.000 0.000 1,-1.000 1.000 0,-3.000 4.000 0,-3.000 3.000-1,-2.000 3.000 0,-3.000 1.000 0,1.000 1.000 0,-1.000-1.000-1,1.000 1.000 1,-1.000-1.000-1,1.000 1.000 0,-1.000-1.000 0,1.000 1.000 0,2.000-1.000 0,7.000 1.000 0,6.000-1.000-1,7.000 1.000 0,-3.000-1.000 0,-8.000 1.000 0,-10.000-1.000 1,-9.000 1.000 1,-7.000-1.000-1,-3.000 1.000 1,-3.000-1.000 1,-2.000 1.000-1,-3.000-1.000 1,1.000 1.000 0,-1.000-1.000-1,1.000 1.000 0,-1.000-3.000 1,1.000-2.000 0,-1.000-3.000 1,1.000-3.000 2,2.000-2.000 0,7.000 0.000-1,6.000 0.000 0,7.000 0.000-1,4.000-2.000 0,3.000-3.000 0,3.000-3.000-1,4.000-2.000 0,-1.000-3.000 0,-3.000 1.000 0,-3.000-1.000-2,-2.000 1.000 1,-5.000 1.000-1,-2.000 3.000 0,-3.000 3.000-1,-3.000 4.000 1,-2.000 1.000-1,0.000 0.000 0,0.000 0.000 0,0.000 0.000 1,-2.000 3.000 0,-3.000 6.000-1,-3.000 7.000 1,-2.000 6.000 0,-1.000 1.000 0,3.000-3.000-1,3.000-3.000 0,4.000-2.000-1,-1.000-5.000 1,-3.000-2.000-1,-3.000-3.000 1,-2.000-3.000 0,-5.000-2.000 0,-2.000 0.000-2,-3.000 0.000-2,-3.000 0.000 0,-7.000-2.000-2,-9.000-3.000 0,-10.000-3.000 0,-8.000-2.000 0</inkml:trace>
</inkml:ink>
</file>

<file path=ppt/ink/ink2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24"/>
    </inkml:context>
    <inkml:brush xml:id="br0">
      <inkml:brushProperty name="width" value="0.0608496591448784" units="cm"/>
      <inkml:brushProperty name="height" value="0.0608496591448784" units="cm"/>
      <inkml:brushProperty name="color" value="#00bff3"/>
      <inkml:brushProperty name="ignorePressure" value="0"/>
    </inkml:brush>
  </inkml:definitions>
  <inkml:trace contextRef="#ctx0" brushRef="#br0">37250.000 22750.000 361,'-74.000'-8.000'-1,"4.000"-16.000"-1,3.000-15.000-3,3.000-15.000-1,6.000-3.000 1,9.000 14.000 3,10.000 11.000 5,10.000 14.000 3,4.000 7.000 3,0.000 3.000 0,0.000 3.000 1,0.000 4.000 1,0.000 1.000 1,0.000 0.000 0,0.000 0.000 0,0.000 0.000 1,-2.000-4.000-1,-3.000-5.000 0,-3.000-7.000 0,-2.000-5.000-1,-3.000-1.000 0,1.000 6.000-1,-1.000 7.000 0,1.000 6.000-1,-1.000 4.000-1,1.000 4.000 0,-1.000 3.000-1,1.000 3.000 0,2.000 3.000 0,7.000 3.000 4,6.000 3.000 3,7.000 4.000 3,2.000-7.000-7,1.000-16.000-18,-1.000-15.000-19,1.000-15.000-18,-3.000-7.000-4,-2.000 3.000 9,-3.000 3.000 8,-3.000 4.000 10,-2.000 4.000 5,0.000 6.000 4,0.000 7.000 3,0.000 6.000 3,0.000 3.000 3,0.000 0.000 2,0.000 0.000 1,0.000 0.000 1,1.000-2.000 2,4.000-3.000 0,3.000-3.000-1,3.000-2.000 1,-4.000-3.000 0,-8.000 1.000-1,-10.000-1.000-2,-9.000 1.000 0,-9.000-1.000-1,-5.000 1.000 0,-7.000-1.000 1,-5.000 1.000 0,-8.000 2.000 1,-5.000 7.000-1,-7.000 6.000 0,-5.000 7.000 0,-6.000 4.000 1,-3.000 3.000-2,-3.000 3.000 1,-2.000 4.000-1,-8.000-1.000 0,-8.000-3.000 1,-10.000-3.000-1,-9.000-2.000 1,-1.000-1.000 0,10.000 3.000 2,10.000 3.000 2,9.000 4.000 2,7.000 2.000 1,7.000 4.000 1,6.000 3.000 2,7.000 3.000 1,2.000 1.000 1,1.000 1.000 0,-1.000-1.000 0,1.000 1.000-1,-4.000-1.000 2,-6.000 1.000 0,-6.000-1.000 1,-6.000 1.000 0,-2.000-6.000 2,3.000-8.000-1,3.000-10.000 0,4.000-9.000 0,4.000-5.000 0,6.000 0.000-1,7.000 0.000 0,6.000 0.000-2,4.000-4.000 1,4.000-5.000-1,3.000-7.000 1,3.000-5.000 0,4.000-3.000-1,7.000 4.000 1,6.000 3.000-2,7.000 3.000 0,0.000 1.000 0,-2.000 1.000 1,-3.000-1.000 0,-3.000 1.000 1,7.000 5.000 0,19.000 14.000-1,19.000 11.000-2,19.000 14.000 1,15.000 2.000-3,13.000-6.000-1,12.000-6.000-2,13.000-6.000-1,4.000-4.000-2,-3.000 1.000 0,-3.000-1.000-1,-2.000 1.000-1,-3.000-3.000-1,1.000-2.000-1,-1.000-3.000-3,1.000-3.000-1,-4.000-1.000-2,-6.000 4.000-1,-6.000 3.000-1,-6.000 3.000-1,-4.000-2.000-3,1.000-6.000-4,-1.000-6.000-5,1.000-6.000-3,-1.000-2.000-3,1.000 3.000 2,-1.000 3.000-1,1.000 4.000 2,-1.000-1.000 3,1.000-3.000 5,-1.000-3.000 5,1.000-2.000 5,1.000-3.000 4,3.000 1.000 1,3.000-1.000 2,4.000 1.000 2,5.000-4.000 2,10.000-6.000 2,10.000-6.000 1,9.000-6.000 2,9.000-1.000 1,9.000 7.000 0,10.000 6.000 0,10.000 7.000 1,7.000 2.000-1,6.000 1.000 0,7.000-1.000-1,6.000 1.000 0,6.000 1.000-1,6.000 3.000 0,7.000 3.000-1,6.000 4.000-1,4.000 1.000 0,4.000 0.000 0,3.000 0.000 0,3.000 0.000 0,-1.000-4.000 0,-2.000-5.000 3,-3.000-7.000 1,-3.000-5.000 2,1.000-4.000 2,6.000 0.000 0,7.000 0.000 2,6.000 0.000 1,-2.000 1.000 1,-9.000 4.000-1,-10.000 3.000 1,-8.000 3.000 0,-11.000 3.000-1,-8.000 3.000 0,-10.000 3.000-2,-9.000 4.000-2,-9.000 4.000 0,-5.000 6.000 0,-7.000 7.000-2,-5.000 6.000 0,-1.000 3.000-1,6.000 0.000 0,7.000 0.000-1,6.000 0.000 0,3.000-2.000 0,0.000-3.000-1,0.000-3.000-2,0.000-2.000 0,3.000-3.000 0,6.000 1.000 0,7.000-1.000 0,6.000 1.000 0,4.000-3.000-1,4.000-2.000 1,3.000-3.000-2,3.000-3.000 0,1.000-4.000 0,1.000-3.000 1,-1.000-3.000-1,1.000-2.000 2,2.000-3.000-1,7.000 1.000 0,6.000-1.000 0,7.000 1.000 0,2.000-4.000-1,1.000-6.000-1,-1.000-6.000 0,1.000-6.000 0,-6.000-1.000-1,-8.000 7.000 0,-10.000 6.000-1,-9.000 7.000-1,-7.000 2.000 1,-3.000 1.000 1,-3.000-1.000 1,-2.000 1.000 0,-1.000 4.000 1,3.000 9.000 1,3.000 10.000 1,4.000 10.000 0,1.000 2.000 0,0.000-3.000 0,0.000-3.000-1,0.000-2.000 0,1.000-3.000 0,4.000 1.000 0,3.000-1.000-1,3.000 1.000 0,-1.000-1.000-1,-2.000 1.000 1,-3.000-1.000 0,-3.000 1.000 0,-1.000-3.000 0,4.000-2.000 0,3.000-3.000 0,3.000-3.000 0,-1.000-2.000-1,-2.000 0.000 0,-3.000 0.000 1,-3.000 0.000-1,-2.000-4.000 0,0.000-5.000-1,0.000-7.000 1,0.000-5.000-2,-4.000-1.000 1,-5.000 6.000 1,-7.000 7.000 0,-5.000 6.000 1,-4.000 3.000 0,0.000 0.000-1,0.000 0.000 1,0.000 0.000-1,0.000 1.000 0,0.000 4.000 2,0.000 3.000 1,0.000 3.000 1,4.000 1.000 0,10.000 1.000-1,10.000-1.000-1,9.000 1.000-1,2.000-3.000-2,-2.000-2.000-1,-3.000-3.000-1,-3.000-3.000 0,-2.000-4.000-1,0.000-3.000 0,0.000-3.000 1,0.000-2.000 1,-4.000-3.000 0,-5.000 1.000 1,-7.000-1.000 0,-5.000 1.000 2,-6.000 4.000-1,-3.000 9.000 0,-3.000 10.000 0,-2.000 10.000-1,-3.000 5.000 0,1.000 4.000 1,-1.000 3.000 0,1.000 3.000 0,-4.000-1.000 0,-6.000-2.000 1,-6.000-3.000-1,-6.000-3.000 1,-4.000-4.000-2,1.000-3.000 0,-1.000-3.000-1,1.000-2.000-2,1.000-5.000 0,3.000-2.000 0,3.000-3.000 1,4.000-3.000-1,-1.000-2.000 1,-3.000 0.000 2,-3.000 0.000 1,-2.000 0.000 2,-3.000 0.000 0,1.000 0.000 2,-1.000 0.000 0,1.000 0.000 0,1.000 1.000 0,3.000 4.000-1,3.000 3.000-1,4.000 3.000-2,2.000-1.000-1,4.000-2.000 0,3.000-3.000-2,3.000-3.000-1,-1.000-4.000 0,-2.000-3.000 0,-3.000-3.000-1,-3.000-2.000 1,-1.000-6.000-1,4.000-6.000-1,3.000-6.000 0,3.000-6.000-2,-2.000-2.000 1,-6.000 3.000 0,-6.000 3.000 2,-6.000 4.000 1,-1.000 1.000 0,7.000 0.000-1,6.000 0.000-2,7.000 0.000 0,5.000 1.000-4,7.000 4.000-4,6.000 3.000-6,7.000 3.000-5,-6.000 4.000 0,-15.000 7.000 3,-15.000 6.000 4,-16.000 7.000 4,-13.000 2.000-9,-9.000 1.000-20,-10.000-1.000-21,-8.000 1.000-21</inkml:trace>
</inkml:ink>
</file>

<file path=ppt/ink/ink2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25"/>
    </inkml:context>
    <inkml:brush xml:id="br0">
      <inkml:brushProperty name="width" value="0.0695351660251617" units="cm"/>
      <inkml:brushProperty name="height" value="0.0695351660251617" units="cm"/>
      <inkml:brushProperty name="color" value="#00bff3"/>
      <inkml:brushProperty name="ignorePressure" value="0"/>
    </inkml:brush>
  </inkml:definitions>
  <inkml:trace contextRef="#ctx0" brushRef="#br0">79550.000 18200.000 316,'25.000'25.000'14,"0.000"0.000"3,0.000 0.000 2,0.000 0.000 4,3.000 1.000 0,6.000 4.000-1,7.000 3.000 0,6.000 3.000-1,6.000-2.000-1,6.000-6.000-3,7.000-6.000-1,6.000-6.000-4,9.000-6.000-1,13.000-2.000-1,12.000-3.000-2,13.000-3.000-1,9.000-9.000-3,6.000-11.000-1,7.000-14.000-3,6.000-11.000-2,1.000-7.000-2,-3.000 0.000-2,-3.000 0.000 0,-2.000 0.000-1,-11.000 3.000-1,-15.000 6.000 2,-15.000 7.000 1,-16.000 6.000 1,-8.000 9.000 1,0.000 13.000 2,0.000 12.000 1,0.000 13.000 2,0.000 9.000 2,0.000 6.000 4,0.000 7.000 2,0.000 6.000 4,-2.000 1.000 1,-3.000-3.000 0,-3.000-3.000 1,-2.000-2.000-1,-1.000-5.000 1,3.000-2.000-1,3.000-3.000-1,4.000-3.000 0,5.000-6.000-1,10.000-5.000-2,10.000-7.000 0,9.000-5.000-1,10.000-8.000-2,14.000-5.000-3,11.000-7.000-2,14.000-5.000-2,10.000-8.000-3,9.000-5.000 0,10.000-7.000-2,10.000-5.000-2,2.000-1.000 1,-3.000 6.000 1,-3.000 7.000 0,-2.000 6.000 2,-12.000 4.000-1,-19.000 4.000 0,-18.000 3.000-1,-19.000 3.000 0,-4.000 7.000 1,14.000 14.000 3,11.000 11.000 4,14.000 14.000 4,-1.000 3.000 1,-12.000-2.000 0,-13.000-3.000 1,-12.000-3.000 0,-7.000-4.000 0,1.000-3.000 1,-1.000-3.000-1,1.000-2.000 0,2.000-3.000 1,7.000 1.000-2,6.000-1.000 0,7.000 1.000 0,7.000-3.000-2,9.000-2.000-2,10.000-3.000-1,10.000-3.000-3,7.000-4.000-1,6.000-3.000-1,7.000-3.000-1,6.000-2.000 0,4.000-1.000 0,4.000 3.000-1,3.000 3.000 1,3.000 4.000 0,-10.000 1.000 0,-21.000 0.000-2,-22.000 0.000-1,-22.000 0.000-1,-8.000-2.000 1,6.000-3.000 0,7.000-3.000 2,6.000-2.000 0,-7.000-3.000 2,-18.000 1.000 2,-19.000-1.000 1,-18.000 1.000 1,-9.000 2.000 3,4.000 7.000 4,3.000 6.000 4,3.000 7.000 4,-1.000 5.000 2,-2.000 7.000-1,-3.000 6.000 0,-3.000 7.000-1,-1.000 2.000-2,4.000 1.000-3,3.000-1.000-3,3.000 1.000-2,10.000-6.000-2,20.000-8.000-1,18.000-10.000-1,20.000-9.000-1,11.000-10.000-4,7.000-9.000-4,6.000-10.000-4,7.000-8.000-6,-3.000-9.000-3,-8.000-6.000-2,-10.000-6.000-1,-9.000-6.000-3,-16.000 2.000 2,-22.000 14.000 4,-22.000 11.000 5,-21.000 14.000 3,-14.000 7.000 5,-2.000 3.000 5,-3.000 3.000 5,-3.000 4.000 5,1.000 7.000 3,6.000 13.000 1,7.000 12.000-1,6.000 13.000 2,12.000 4.000-3,19.000-3.000-4,19.000-3.000-3,19.000-2.000-5,12.000-8.000-6,6.000-8.000-7,7.000-10.000-8,6.000-9.000-9,-2.000-9.000-3,-9.000-5.000-1,-10.000-7.000-1,-8.000-5.000-1,-17.000-3.000-1,-21.000 4.000-2,-22.000 3.000-2,-22.000 3.000-2,-27.000 1.000 1,-31.000 1.000 3,-31.000-1.000 2,-31.000 1.000 4,-13.000-1.000 2,6.000 1.000 4,7.000-1.000 4,6.000 1.000 3</inkml:trace>
</inkml:ink>
</file>

<file path=ppt/ink/ink2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28"/>
    </inkml:context>
    <inkml:brush xml:id="br0">
      <inkml:brushProperty name="width" value="0.0499199777841568" units="cm"/>
      <inkml:brushProperty name="height" value="0.0499199777841568" units="cm"/>
      <inkml:brushProperty name="color" value="#00bff3"/>
      <inkml:brushProperty name="ignorePressure" value="0"/>
    </inkml:brush>
  </inkml:definitions>
  <inkml:trace contextRef="#ctx0" brushRef="#br0">62950.000 7600.000 440,'-54.000'73.000'112,"-5.000"-3.000"-28,-7.000-3.000-28,-5.000-2.000-28,-8.000 0.000-15,-5.000 7.000-4,-7.000 6.000-2,-5.000 7.000-3,2.000-4.000-1,13.000-12.000-1,12.000-13.000 0,13.000-12.000 0,1.000-2.000 1,-9.000 9.000 0,-10.000 10.000 1,-8.000 10.000 0,2.000-3.000 1,16.000-11.000 1,15.000-14.000 0,17.000-11.000 1,14.000-11.000 0,17.000-5.000-2,15.000-7.000-2,16.000-5.000-1,13.000-3.000-1,14.000 4.000 0,11.000 3.000 0,14.000 3.000 0,2.000 1.000 0,-6.000 1.000-1,-6.000-1.000 0,-6.000 1.000 0,-6.000-3.000-1,-2.000-2.000 1,-3.000-3.000 0,-3.000-3.000 0,-2.000-2.000 0,0.000 0.000 1,0.000 0.000-1,0.000 0.000 0,1.000 0.000 0,4.000 0.000-1,3.000 0.000 1,3.000 0.000 0,-2.000-2.000-1,-6.000-3.000 1,-6.000-3.000 1,-6.000-2.000-1,-2.000-3.000 0,3.000 1.000 0,3.000-1.000 0,4.000 1.000 0,-4.000-6.000 5,-9.000-8.000 9,-10.000-10.000 9,-8.000-9.000 9,-11.000-9.000 2,-8.000-5.000-8,-10.000-7.000-6,-9.000-5.000-8,-5.000-3.000-5,0.000 4.000-3,0.000 3.000-3,0.000 3.000-2,1.000-1.000-4,4.000-2.000-8,3.000-3.000-6,3.000-3.000-6,3.000 1.000-7,3.000 6.000-7,3.000 7.000-5,4.000 6.000-7,1.000 3.000-5,0.000 0.000-2,0.000 0.000-4,0.000 0.000-2</inkml:trace>
</inkml:ink>
</file>

<file path=ppt/ink/ink2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28"/>
    </inkml:context>
    <inkml:brush xml:id="br0">
      <inkml:brushProperty name="width" value="0.0525645464658737" units="cm"/>
      <inkml:brushProperty name="height" value="0.0525645464658737" units="cm"/>
      <inkml:brushProperty name="color" value="#00bff3"/>
      <inkml:brushProperty name="ignorePressure" value="0"/>
    </inkml:brush>
  </inkml:definitions>
  <inkml:trace contextRef="#ctx0" brushRef="#br0">64300.000 6550.000 418,'-22.000'-47.000'2,"6.000"6.000"2,7.000 7.000 3,6.000 6.000 4,4.000 3.000 1,4.000 0.000 1,3.000 0.000 0,3.000 0.000 1,3.000 1.000 2,3.000 4.000 3,3.000 3.000 5,4.000 3.000 3,1.000 4.000 2,0.000 7.000-1,0.000 6.000-1,0.000 7.000 0,-2.000 5.000 0,-3.000 7.000-2,-3.000 6.000-1,-2.000 7.000 0,-5.000 11.000-2,-2.000 20.000-1,-3.000 18.000-2,-3.000 20.000-2,-7.000 10.000 0,-9.000 3.000 1,-10.000 3.000 0,-8.000 4.000 0,-4.000 1.000 0,3.000 0.000-4,3.000 0.000-2,4.000 0.000-4,2.000 1.000-3,4.000 4.000-4,3.000 3.000-3,3.000 3.000-5,1.000-4.000-4,1.000-8.000-6,-1.000-10.000-5,1.000-9.000-7,-1.000-4.000-3,1.000 4.000-2,-1.000 3.000-2,1.000 3.000-2</inkml:trace>
</inkml:ink>
</file>

<file path=ppt/ink/ink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3"/>
    </inkml:context>
    <inkml:brush xml:id="br0">
      <inkml:brushProperty name="width" value="0.0332130715250969" units="cm"/>
      <inkml:brushProperty name="height" value="0.0332130715250969" units="cm"/>
      <inkml:brushProperty name="color" value="#f2395b"/>
      <inkml:brushProperty name="ignorePressure" value="0"/>
    </inkml:brush>
  </inkml:definitions>
  <inkml:trace contextRef="#ctx0" brushRef="#br0">100500.000 36250.000 662,'46.000'-2.000'48,"-5.000"-3.000"-11,-7.000-3.000-11,-5.000-2.000-9,5.000-3.000-1,19.000 1.000 10,19.000-1.000 12,19.000 1.000 10,9.000-1.000-3,0.000 1.000-18,0.000-1.000-18,0.000 1.000-16,-8.000 2.000-11,-16.000 7.000-2,-15.000 6.000-3,-15.000 7.000-2,-14.000 4.000-7,-8.000 3.000-11,-10.000 3.000-11,-9.000 4.000-11</inkml:trace>
</inkml:ink>
</file>

<file path=ppt/ink/ink2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28"/>
    </inkml:context>
    <inkml:brush xml:id="br0">
      <inkml:brushProperty name="width" value="0.0384181439876556" units="cm"/>
      <inkml:brushProperty name="height" value="0.0384181439876556" units="cm"/>
      <inkml:brushProperty name="color" value="#00bff3"/>
      <inkml:brushProperty name="ignorePressure" value="0"/>
    </inkml:brush>
  </inkml:definitions>
  <inkml:trace contextRef="#ctx0" brushRef="#br0">64150.000 8050.000 572,'25.000'-68.000'59,"0.000"17.000"-10,0.000 15.000-10,0.000 16.000-10,4.000 5.000-3,10.000-2.000 4,10.000-3.000 4,9.000-3.000 3,6.000-1.000-1,3.000 4.000-6,3.000 3.000-6,4.000 3.000-6,-3.000 3.000-6,-5.000 3.000-8,-7.000 3.000-5,-5.000 4.000-8,-4.000 2.000-7,0.000 4.000-7,0.000 3.000-9,0.000 3.000-7,-4.000 1.000-4,-5.000 1.000 0,-7.000-1.000 0,-5.000 1.000 0</inkml:trace>
</inkml:ink>
</file>

<file path=ppt/ink/ink2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29"/>
    </inkml:context>
    <inkml:brush xml:id="br0">
      <inkml:brushProperty name="width" value="0.060791801661253" units="cm"/>
      <inkml:brushProperty name="height" value="0.060791801661253" units="cm"/>
      <inkml:brushProperty name="color" value="#00bff3"/>
      <inkml:brushProperty name="ignorePressure" value="0"/>
    </inkml:brush>
  </inkml:definitions>
  <inkml:trace contextRef="#ctx0" brushRef="#br0">65550.000 6150.000 361,'0.000'-52.000'0,"0.000"-3.000"0,0.000-3.000 0,0.000-2.000 0,0.000 2.000 4,0.000 9.000 6,0.000 10.000 8,0.000 10.000 6,0.000 4.000 5,0.000 0.000 1,0.000 0.000 1,0.000 0.000 1,0.000 7.000 3,0.000 17.000 6,0.000 15.000 5,0.000 16.000 6,0.000 10.000-2,0.000 7.000-9,0.000 6.000-9,0.000 7.000-9,0.000 0.000-6,0.000-2.000-2,0.000-3.000-4,0.000-3.000-2,0.000-2.000-2,0.000 0.000-1,0.000 0.000 1,0.000 0.000-1,-2.000 1.000 0,-3.000 4.000 0,-3.000 3.000-1,-2.000 3.000 0,-1.000 1.000-1,3.000 1.000 1,3.000-1.000 0,4.000 1.000 0,1.000 2.000 0,0.000 7.000 0,0.000 6.000-1,0.000 7.000 1,-2.000 2.000-2,-3.000 1.000-4,-3.000-1.000-3,-2.000 1.000-4,-1.000-6.000-1,3.000-8.000 1,3.000-10.000-1,4.000-9.000 1,1.000-2.000 1,0.000 6.000 1,0.000 7.000 1,0.000 6.000 1,-2.000 1.000-2,-3.000-3.000-4,-3.000-3.000-5,-2.000-2.000-3,-1.000-1.000-2,3.000 3.000 1,3.000 3.000 2,4.000 4.000 2,1.000 1.000 1,0.000 0.000 1,0.000 0.000 1,0.000 0.000 2,-2.000 1.000 0,-3.000 4.000 2,-3.000 3.000 1,-2.000 3.000 0,-1.000-2.000 0,3.000-6.000-2,3.000-6.000-3,4.000-6.000-2,1.000-2.000 0,0.000 3.000 0,0.000 3.000 2,0.000 4.000 0,-2.000 8.000-1,-3.000 17.000-4,-3.000 15.000-5,-2.000 16.000-3,-3.000-2.000-1,1.000-19.000 3,-1.000-18.000 2,1.000-19.000 3,-1.000-5.000-1,1.000 9.000-3,-1.000 10.000-5,1.000 10.000-4</inkml:trace>
</inkml:ink>
</file>

<file path=ppt/ink/ink2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0"/>
    </inkml:context>
    <inkml:brush xml:id="br0">
      <inkml:brushProperty name="width" value="0.0410857014358044" units="cm"/>
      <inkml:brushProperty name="height" value="0.0410857014358044" units="cm"/>
      <inkml:brushProperty name="color" value="#00bff3"/>
      <inkml:brushProperty name="ignorePressure" value="0"/>
    </inkml:brush>
  </inkml:definitions>
  <inkml:trace contextRef="#ctx0" brushRef="#br0">63700.000 8100.000 535,'-22.000'-38.000'32,"6.000"26.000"8,7.000 24.000 8,6.000 26.000 9,1.000 15.000-1,-3.000 6.000-10,-3.000 7.000-9,-2.000 6.000-9,-1.000 4.000-6,3.000 4.000-2,3.000 3.000-3,4.000 3.000-1,1.000 1.000-3,0.000 1.000-2,0.000-1.000-2,0.000 1.000-2,0.000-4.000-3,0.000-6.000-3,0.000-6.000-2,0.000-6.000-2,0.000-7.000-4,0.000-6.000-2,0.000-6.000-3,0.000-6.000-2,0.000-4.000-3,0.000 1.000-1,0.000-1.000-2,0.000 1.000-2,-5.000 2.000-2,-9.000 7.000-1,-10.000 6.000-3,-8.000 7.000-1,-8.000-1.000-2,-2.000-6.000-1,-3.000-6.000 0,-3.000-6.000-1,1.000-7.000-1,6.000-6.000 0,7.000-6.000 0,6.000-6.000 0</inkml:trace>
</inkml:ink>
</file>

<file path=ppt/ink/ink2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0"/>
    </inkml:context>
    <inkml:brush xml:id="br0">
      <inkml:brushProperty name="width" value="0.0342455916106701" units="cm"/>
      <inkml:brushProperty name="height" value="0.0342455916106701" units="cm"/>
      <inkml:brushProperty name="color" value="#00bff3"/>
      <inkml:brushProperty name="ignorePressure" value="0"/>
    </inkml:brush>
  </inkml:definitions>
  <inkml:trace contextRef="#ctx0" brushRef="#br0">62850.000 9100.000 642,'6.000'-44.000'30,"13.000"13.000"13,12.000 12.000 14,13.000 13.000 13,10.000 6.000-3,10.000 0.000-19,10.000 0.000-17,9.000 0.000-19,9.000-4.000-16,9.000-5.000-12,10.000-7.000-12,10.000-5.000-12,-7.000-3.000-9,-22.000 4.000-5,-22.000 3.000-5,-21.000 3.000-5</inkml:trace>
</inkml:ink>
</file>

<file path=ppt/ink/ink2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3"/>
    </inkml:context>
    <inkml:brush xml:id="br0">
      <inkml:brushProperty name="width" value="0.0417697206139565" units="cm"/>
      <inkml:brushProperty name="height" value="0.0417697206139565" units="cm"/>
      <inkml:brushProperty name="color" value="#00bff3"/>
      <inkml:brushProperty name="ignorePressure" value="0"/>
    </inkml:brush>
  </inkml:definitions>
  <inkml:trace contextRef="#ctx0" brushRef="#br0">67550.000 6950.000 526,'48.000'0.000'91,"-3.000"0.000"-20,-3.000 0.000-21,-2.000 0.000-21,10.000-2.000-8,25.000-3.000 4,25.000-3.000 4,25.000-2.000 5,4.000-3.000-1,-15.000 1.000-8,-15.000-1.000-6,-16.000 1.000-8,-10.000 1.000-2,-3.000 3.000-1,-3.000 3.000 1,-2.000 4.000 0,-23.000 8.000-15,-41.000 17.000-34,-40.000 15.000-32,-40.000 16.000-32,-14.000 1.000-5,17.000-12.000 23,15.000-13.000 24,16.000-12.000 23</inkml:trace>
</inkml:ink>
</file>

<file path=ppt/ink/ink2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3"/>
    </inkml:context>
    <inkml:brush xml:id="br0">
      <inkml:brushProperty name="width" value="0.0419186018407345" units="cm"/>
      <inkml:brushProperty name="height" value="0.0419186018407345" units="cm"/>
      <inkml:brushProperty name="color" value="#00bff3"/>
      <inkml:brushProperty name="ignorePressure" value="0"/>
    </inkml:brush>
  </inkml:definitions>
  <inkml:trace contextRef="#ctx0" brushRef="#br0">67200.000 7500.000 524,'-135.000'43.000'9,"32.000"-11.000"3,31.000-14.000 4,32.000-11.000 3,24.000-6.000 6,19.000 4.000 8,19.000 3.000 8,19.000 3.000 8,16.000-1.000 2,17.000-2.000-6,15.000-3.000-6,16.000-3.000-4,10.000-4.000-6,7.000-3.000-4,6.000-3.000-5,7.000-2.000-5,0.000-5.000-5,-2.000-2.000-7,-3.000-3.000-8,-3.000-3.000-7,-10.000-1.000-7,-16.000 4.000-4,-15.000 3.000-6,-15.000 3.000-6,-14.000 1.000-5,-8.000 1.000-6,-10.000-1.000-6,-9.000 1.000-6</inkml:trace>
</inkml:ink>
</file>

<file path=ppt/ink/ink2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4"/>
    </inkml:context>
    <inkml:brush xml:id="br0">
      <inkml:brushProperty name="width" value="0.0481926277279854" units="cm"/>
      <inkml:brushProperty name="height" value="0.0481926277279854" units="cm"/>
      <inkml:brushProperty name="color" value="#00bff3"/>
      <inkml:brushProperty name="ignorePressure" value="0"/>
    </inkml:brush>
  </inkml:definitions>
  <inkml:trace contextRef="#ctx0" brushRef="#br0">68150.000 6100.000 456,'-21.000'-83.000'28,"10.000"34.000"13,10.000 35.000 14,9.000 35.000 12,4.000 24.000 1,1.000 16.000-10,-1.000 15.000-11,1.000 17.000-11,-1.000 7.000-7,1.000 0.000-5,-1.000 0.000-5,1.000 0.000-4,-4.000 10.000-3,-6.000 23.000-1,-6.000 22.000 0,-6.000 22.000-2,-6.000 4.000-1,-2.000-12.000-4,-3.000-13.000-2,-3.000-12.000-4,-1.000-12.000-2,4.000-8.000-3,3.000-10.000-3,3.000-9.000-3,1.000-13.000-1,1.000-16.000 2,-1.000-15.000 1,1.000-15.000 2,7.000-15.000 1,16.000-12.000 1,15.000-13.000 0,17.000-12.000 1,11.000-16.000 1,10.000-19.000-2,10.000-18.000 0,9.000-19.000-1,2.000-7.000-1,-2.000 7.000-3,-3.000 6.000-2,-3.000 7.000-2,-9.000 4.000-2,-11.000 3.000-1,-14.000 3.000-1,-11.000 4.000-1,-15.000 5.000-2,-16.000 10.000-3,-15.000 10.000-3,-15.000 9.000-2,-7.000 6.000-1,3.000 3.000 3,3.000 3.000 1,4.000 4.000 3,1.000-1.000 2,0.000-3.000-1,0.000-3.000 0,0.000-2.000 0</inkml:trace>
</inkml:ink>
</file>

<file path=ppt/ink/ink2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4"/>
    </inkml:context>
    <inkml:brush xml:id="br0">
      <inkml:brushProperty name="width" value="0.0468477420508862" units="cm"/>
      <inkml:brushProperty name="height" value="0.0468477420508862" units="cm"/>
      <inkml:brushProperty name="color" value="#00bff3"/>
      <inkml:brushProperty name="ignorePressure" value="0"/>
    </inkml:brush>
  </inkml:definitions>
  <inkml:trace contextRef="#ctx0" brushRef="#br0">67600.000 7550.000 469,'-65.000'9.000'39,"23.000"19.000"15,22.000 19.000 17,22.000 19.000 17,4.000 18.000-2,-12.000 19.000-17,-13.000 19.000-17,-12.000 19.000-18,-12.000 9.000-13,-8.000 0.000-8,-10.000 0.000-10,-9.000 0.000-7,-5.000-2.000-8,0.000-3.000-5,0.000-3.000-6,0.000-2.000-6,3.000-9.000-4,6.000-12.000-5,7.000-13.000-4,6.000-12.000-4,6.000-13.000-1,6.000-12.000 5,7.000-13.000 5,6.000-12.000 4,3.000-12.000 1,0.000-8.000-1,0.000-10.000 0,0.000-9.000-3</inkml:trace>
</inkml:ink>
</file>

<file path=ppt/ink/ink2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4"/>
    </inkml:context>
    <inkml:brush xml:id="br0">
      <inkml:brushProperty name="width" value="0.0459485612809658" units="cm"/>
      <inkml:brushProperty name="height" value="0.0459485612809658" units="cm"/>
      <inkml:brushProperty name="color" value="#00bff3"/>
      <inkml:brushProperty name="ignorePressure" value="0"/>
    </inkml:brush>
  </inkml:definitions>
  <inkml:trace contextRef="#ctx0" brushRef="#br0">66600.000 9050.000 478,'50.000'-44.000'6,"0.000"13.000"12,0.000 12.000 11,0.000 13.000 12,7.000 9.000 6,17.000 6.000 1,15.000 7.000 1,16.000 6.000 0,13.000 10.000-1,14.000 17.000-5,11.000 15.000-5,14.000 16.000-4,8.000 10.000-5,7.000 7.000-8,6.000 6.000-7,7.000 7.000-7,0.000-1.000-7,-2.000-6.000-7,-3.000-6.000-9,-3.000-6.000-8,-1.000-7.000-6,4.000-6.000-7,3.000-6.000-6,3.000-6.000-5,-18.000-10.000 0,-36.000-12.000 9,-39.000-13.000 7,-36.000-12.000 9,-20.000-7.000 0,1.000 1.000-8,-1.000-1.000-7,1.000 1.000-9</inkml:trace>
</inkml:ink>
</file>

<file path=ppt/ink/ink2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5"/>
    </inkml:context>
    <inkml:brush xml:id="br0">
      <inkml:brushProperty name="width" value="0.0599021166563034" units="cm"/>
      <inkml:brushProperty name="height" value="0.0599021166563034" units="cm"/>
      <inkml:brushProperty name="color" value="#00bff3"/>
      <inkml:brushProperty name="ignorePressure" value="0"/>
    </inkml:brush>
  </inkml:definitions>
  <inkml:trace contextRef="#ctx0" brushRef="#br0">69150.000 7600.000 367,'-21.000'-29.000'3,"10.000"-5.000"9,10.000-7.000 6,9.000-5.000 8,12.000-4.000 4,16.000 0.000-1,15.000 0.000 0,17.000 0.000-1,5.000 4.000-2,-3.000 10.000-3,-3.000 10.000-5,-2.000 9.000-2,-6.000 7.000-5,-6.000 7.000-4,-6.000 6.000-4,-6.000 7.000-4,-13.000 10.000-4,-19.000 16.000-3,-18.000 15.000-4,-19.000 17.000-3,-19.000 13.000-2,-19.000 13.000 1,-18.000 12.000 2,-19.000 13.000-1,-8.000 2.000 3,3.000-5.000 0,3.000-7.000 2,4.000-5.000 1,5.000-9.000 1,10.000-9.000-1,10.000-10.000-1,9.000-8.000 0,9.000-8.000 4,9.000-2.000 10,10.000-3.000 10,10.000-3.000 9,11.000-7.000 6,17.000-9.000-1,15.000-10.000 2,16.000-8.000 0,15.000-18.000-3,16.000-25.000-6,15.000-25.000-6,17.000-25.000-5,8.000-15.000-7,4.000-2.000-7,3.000-3.000-8,3.000-3.000-6,-7.000-4.000-5,-15.000-3.000-3,-15.000-3.000-3,-16.000-2.000-2,-13.000-3.000-2,-9.000 1.000 2,-10.000-1.000 2,-8.000 1.000 0,-9.000 1.000 3,-6.000 3.000 4,-6.000 3.000 4,-6.000 4.000 4,-6.000 7.000 2,-2.000 13.000 2,-3.000 12.000 0,-3.000 13.000 1,-2.000 9.000 3,0.000 6.000 4,0.000 7.000 4,0.000 6.000 5,1.000 4.000 7,4.000 4.000 11,3.000 3.000 11,3.000 3.000 11,6.000 12.000 6,9.000 22.000 0,10.000 22.000 1,10.000 23.000 1,5.000 17.000-4,4.000 17.000-6,3.000 15.000-7,3.000 16.000-7,3.000 9.000-4,3.000 3.000 1,3.000 3.000 0,4.000 4.000-1,1.000 5.000-2,0.000 10.000-4,0.000 10.000-5,0.000 9.000-5,-4.000 2.000-4,-5.000-2.000-5,-7.000-3.000-5,-5.000-3.000-5,-3.000-10.000-1,4.000-16.000 1,3.000-15.000 2,3.000-15.000 2,-2.000-15.000-4,-6.000-12.000-11,-6.000-13.000-11,-6.000-12.000-10,-4.000-21.000-12,1.000-28.000-13,-1.000-28.000-15,1.000-27.000-12</inkml:trace>
</inkml:ink>
</file>

<file path=ppt/ink/ink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3"/>
    </inkml:context>
    <inkml:brush xml:id="br0">
      <inkml:brushProperty name="width" value="0.0352955795824528" units="cm"/>
      <inkml:brushProperty name="height" value="0.0352955795824528" units="cm"/>
      <inkml:brushProperty name="color" value="#f2395b"/>
      <inkml:brushProperty name="ignorePressure" value="0"/>
    </inkml:brush>
  </inkml:definitions>
  <inkml:trace contextRef="#ctx0" brushRef="#br0">100650.000 36750.000 623,'-46.000'1.000'3,"10.000"4.000"7,10.000 3.000 6,9.000 3.000 6,7.000 3.000 7,7.000 3.000 7,6.000 3.000 7,7.000 4.000 6,10.000-3.000 0,16.000-5.000-8,15.000-7.000-9,17.000-5.000-8,11.000-8.000-8,10.000-5.000-9,10.000-7.000-10,9.000-5.000-8,1.000-4.000-9,-6.000 0.000-9,-6.000 0.000-10,-6.000 0.000-8,-12.000 1.000-6,-15.000 4.000 0,-15.000 3.000-1,-16.000 3.000 0</inkml:trace>
</inkml:ink>
</file>

<file path=ppt/ink/ink2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5"/>
    </inkml:context>
    <inkml:brush xml:id="br0">
      <inkml:brushProperty name="width" value="0.0509459525346756" units="cm"/>
      <inkml:brushProperty name="height" value="0.0509459525346756" units="cm"/>
      <inkml:brushProperty name="color" value="#00bff3"/>
      <inkml:brushProperty name="ignorePressure" value="0"/>
    </inkml:brush>
  </inkml:definitions>
  <inkml:trace contextRef="#ctx0" brushRef="#br0">70650.000 7750.000 431,'-8.000'-33.000'14,"-16.000"34.000"27,-15.000 35.000 26,-15.000 35.000 28,-15.000 27.000 3,-12.000 22.000-20,-13.000 22.000-22,-12.000 23.000-20,-5.000 5.000-12,3.000-9.000-2,3.000-10.000-4,4.000-8.000-3,5.000-14.000-10,10.000-15.000-22,10.000-15.000-19,9.000-16.000-20,6.000-16.000-12,3.000-16.000-6,3.000-15.000-5,4.000-15.000-5</inkml:trace>
</inkml:ink>
</file>

<file path=ppt/ink/ink2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5"/>
    </inkml:context>
    <inkml:brush xml:id="br0">
      <inkml:brushProperty name="width" value="0.0464222133159637" units="cm"/>
      <inkml:brushProperty name="height" value="0.0464222133159637" units="cm"/>
      <inkml:brushProperty name="color" value="#00bff3"/>
      <inkml:brushProperty name="ignorePressure" value="0"/>
    </inkml:brush>
  </inkml:definitions>
  <inkml:trace contextRef="#ctx0" brushRef="#br0">69950.000 6000.000 473,'73.000'-66.000'88,"-3.000"19.000"-7,-3.000 19.000-6,-2.000 19.000-8,-1.000 18.000-6,3.000 19.000-10,3.000 19.000-7,4.000 19.000-9,-4.000 13.000-14,-9.000 10.000-18,-10.000 10.000-17,-8.000 9.000-19,-9.000-4.000-17,-6.000-15.000-14,-6.000-15.000-16,-6.000-16.000-14</inkml:trace>
</inkml:ink>
</file>

<file path=ppt/ink/ink2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7"/>
    </inkml:context>
    <inkml:brush xml:id="br0">
      <inkml:brushProperty name="width" value="0.0489183813333511" units="cm"/>
      <inkml:brushProperty name="height" value="0.0489183813333511" units="cm"/>
      <inkml:brushProperty name="color" value="#00bff3"/>
      <inkml:brushProperty name="ignorePressure" value="0"/>
    </inkml:brush>
  </inkml:definitions>
  <inkml:trace contextRef="#ctx0" brushRef="#br0">71700.000 7650.000 449,'26.000'-22.000'42,"4.000"6.000"2,3.000 7.000 2,3.000 6.000 3,1.000 9.000-2,1.000 13.000-4,-1.000 12.000-5,1.000 13.000-5,-4.000 10.000-3,-6.000 10.000-2,-6.000 10.000-3,-6.000 9.000-2,-4.000 9.000-2,1.000 9.000-2,-1.000 10.000-2,1.000 10.000-3,-3.000 4.000-3,-2.000 0.000-2,-3.000 0.000-2,-3.000 0.000-4,-2.000-4.000-2,0.000-5.000-1,0.000-7.000-1,0.000-5.000-2,-4.000-11.000-1,-5.000-11.000-1,-7.000-14.000-2,-5.000-11.000-2,-8.000-11.000-2,-5.000-5.000-5,-7.000-7.000-4,-5.000-5.000-3,-9.000-14.000-4,-9.000-18.000-4,-10.000-19.000-2,-8.000-18.000-4,-6.000-17.000 1,1.000-11.000 4,-1.000-14.000 4,1.000-11.000 5,-1.000-9.000 1,1.000-3.000 1,-1.000-3.000 0,1.000-2.000 0,5.000 2.000 1,14.000 9.000 1,11.000 10.000 2,14.000 10.000 0,8.000 10.000 2,7.000 13.000 1,6.000 12.000 2,7.000 13.000 1,5.000 10.000 9,7.000 10.000 17,6.000 10.000 16,7.000 9.000 18,4.000 12.000 5,3.000 16.000-5,3.000 15.000-5,4.000 17.000-6,-3.000 10.000-6,-5.000 6.000-7,-7.000 7.000-8,-5.000 6.000-6,-4.000-1.000-7,0.000-5.000-4,0.000-7.000-5,0.000-5.000-5,0.000-9.000-6,0.000-9.000-7,0.000-10.000-8,0.000-8.000-8</inkml:trace>
</inkml:ink>
</file>

<file path=ppt/ink/ink2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37"/>
    </inkml:context>
    <inkml:brush xml:id="br0">
      <inkml:brushProperty name="width" value="0.0553604625165462" units="cm"/>
      <inkml:brushProperty name="height" value="0.0553604625165462" units="cm"/>
      <inkml:brushProperty name="color" value="#00bff3"/>
      <inkml:brushProperty name="ignorePressure" value="0"/>
    </inkml:brush>
  </inkml:definitions>
  <inkml:trace contextRef="#ctx0" brushRef="#br0">73000.000 8500.000 397,'25.000'23.000'5,"0.000"-3.000"10,0.000-3.000 9,0.000-2.000 11,1.000 2.000 7,4.000 9.000 4,3.000 10.000 4,3.000 10.000 5,3.000 5.000-1,3.000 4.000-4,3.000 3.000-5,4.000 3.000-5,-3.000 1.000-4,-5.000 1.000-4,-7.000-1.000-6,-5.000 1.000-4,-6.000-3.000-6,-3.000-2.000-7,-3.000-3.000-8,-2.000-3.000-8,-11.000-4.000-20,-15.000-3.000-30,-15.000-3.000-31,-16.000-2.000-30</inkml:trace>
</inkml:ink>
</file>

<file path=ppt/ink/ink2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1"/>
    </inkml:context>
    <inkml:brush xml:id="br0">
      <inkml:brushProperty name="width" value="0.0485509820282459" units="cm"/>
      <inkml:brushProperty name="height" value="0.0485509820282459" units="cm"/>
      <inkml:brushProperty name="color" value="#00bff3"/>
      <inkml:brushProperty name="ignorePressure" value="0"/>
    </inkml:brush>
  </inkml:definitions>
  <inkml:trace contextRef="#ctx0" brushRef="#br0">75250.000 7000.000 453,'1.000'51.000'104,"4.000"4.000"-24,3.000 3.000-24,3.000 3.000-23,-1.000 3.000-15,-2.000 3.000-4,-3.000 3.000-6,-3.000 4.000-4,-4.000-4.000-5,-3.000-9.000-3,-3.000-10.000-4,-2.000-8.000-4,6.000-11.000-1,20.000-8.000 1,18.000-10.000 2,20.000-9.000 1,13.000-12.000 1,9.000-11.000 1,10.000-14.000 0,10.000-11.000 1,-1.000-7.000 1,-9.000 0.000-2,-10.000 0.000 1,-8.000 0.000-1,-9.000 3.000-1,-6.000 6.000-2,-6.000 7.000 0,-6.000 6.000-3,-13.000-1.000 0,-19.000-5.000-1,-18.000-7.000 0,-19.000-5.000-1,-8.000-1.000 2,3.000 6.000 6,3.000 7.000 5,4.000 6.000 5,1.000 1.000 5,0.000-3.000 2,0.000-3.000 2,0.000-2.000 4,0.000 0.000 1,0.000 7.000 1,0.000 6.000 0,0.000 7.000 2,0.000 11.000 2,0.000 20.000 6,0.000 18.000 4,0.000 20.000 6,3.000 16.000-1,6.000 16.000-5,7.000 15.000-7,6.000 17.000-6,1.000 7.000-4,-3.000 0.000-4,-3.000 0.000-4,-2.000 0.000-3,-3.000 0.000-5,1.000 0.000-4,-1.000 0.000-6,1.000 0.000-4,-3.000-4.000-3,-2.000-5.000-2,-3.000-7.000-2,-3.000-5.000 0,-4.000-11.000-1,-3.000-11.000 2,-3.000-14.000 1,-2.000-11.000 2,-3.000-11.000 0,1.000-5.000-1,-1.000-7.000-1,1.000-5.000-1,-4.000-9.000 1,-6.000-9.000 3,-6.000-10.000 5,-6.000-8.000 3,-2.000-12.000 3,3.000-12.000 3,3.000-13.000 2,4.000-12.000 3,7.000-10.000 3,13.000-6.000 2,12.000-6.000 2,13.000-6.000 3,13.000-9.000 2,17.000-8.000 0,15.000-10.000 1,16.000-9.000 1,21.000-7.000 0,29.000-3.000-3,28.000-3.000-1,28.000-2.000-2,15.000 0.000-3,4.000 7.000-3,3.000 6.000-3,3.000 7.000-4,-7.000 11.000-1,-15.000 20.000 0,-15.000 18.000 0,-16.000 20.000 0,-16.000 13.000 0,-16.000 9.000 1,-15.000 10.000-1,-15.000 10.000 1,-15.000 7.000 1,-12.000 6.000 4,-13.000 7.000 3,-12.000 6.000 3,-7.000 6.000 4,1.000 6.000 4,-1.000 7.000 4,1.000 6.000 5,-3.000 1.000 1,-2.000-3.000-1,-3.000-3.000 0,-3.000-2.000 0,2.000-1.000-3,10.000 3.000-1,10.000 3.000-3,9.000 4.000-2,6.000 2.000-3,3.000 4.000-4,3.000 3.000-2,4.000 3.000-4,-3.000 3.000-2,-5.000 3.000-2,-7.000 3.000 0,-5.000 4.000-2,-8.000 2.000 0,-5.000 4.000 0,-7.000 3.000-1,-5.000 3.000 1,-4.000-2.000 0,0.000-6.000 0,0.000-6.000 1,0.000-6.000 1,-5.000-6.000-1,-9.000-2.000 1,-10.000-3.000-1,-8.000-3.000 1,-9.000-6.000-3,-6.000-5.000-4,-6.000-7.000-5,-6.000-5.000-4,-7.000-8.000-3,-6.000-5.000-2,-6.000-7.000-2,-6.000-5.000-2,-4.000-12.000-3,1.000-16.000-4,-1.000-15.000-3,1.000-15.000-4,2.000-17.000-1,7.000-15.000 3,6.000-15.000 1,7.000-16.000 3,8.000-8.000 3,14.000 0.000 6,11.000 0.000 5,14.000 0.000 6,10.000 4.000 3,9.000 10.000 3,10.000 10.000 2,10.000 9.000 1,4.000 12.000 5,0.000 16.000 4,0.000 15.000 6,0.000 17.000 4,-5.000 21.000 9,-9.000 28.000 11,-10.000 28.000 11,-8.000 29.000 12,-15.000 18.000 1,-19.000 9.000-9,-18.000 10.000-8,-19.000 10.000-10,-8.000 0.000-7,3.000-5.000-5,3.000-7.000-5,4.000-5.000-4,8.000-12.000-7,17.000-16.000-6,15.000-15.000-7,16.000-15.000-6,16.000-15.000-4,20.000-12.000 0,18.000-13.000-2,20.000-12.000 0,16.000-19.000-3,16.000-25.000-5,15.000-25.000-4,17.000-25.000-5,3.000-8.000 1,-5.000 9.000 3,-7.000 10.000 5,-5.000 10.000 3,-11.000 10.000 8,-11.000 13.000 9,-14.000 12.000 9,-11.000 13.000 10,-18.000 16.000 11,-22.000 23.000 14,-22.000 22.000 15,-21.000 22.000 13,-15.000 15.000 3,-6.000 9.000-8,-6.000 10.000-8,-6.000 10.000-9,-1.000 2.000-8,7.000-3.000-10,6.000-3.000-8,7.000-2.000-10,5.000-9.000-6,7.000-12.000-4,6.000-13.000-2,7.000-12.000-4,10.000-15.000-13,16.000-15.000-23,15.000-15.000-22,17.000-16.000-22</inkml:trace>
</inkml:ink>
</file>

<file path=ppt/ink/ink2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1"/>
    </inkml:context>
    <inkml:brush xml:id="br0">
      <inkml:brushProperty name="width" value="0.0626686736941338" units="cm"/>
      <inkml:brushProperty name="height" value="0.0626686736941338" units="cm"/>
      <inkml:brushProperty name="color" value="#00bff3"/>
      <inkml:brushProperty name="ignorePressure" value="0"/>
    </inkml:brush>
  </inkml:definitions>
  <inkml:trace contextRef="#ctx0" brushRef="#br0">78350.000 6400.000 351,'200.000'-222.000'37,"-50.000"56.000"-8,-50.000 57.000-9,-50.000 56.000-8,-22.000 29.000-2,6.000 4.000 3,7.000 3.000 3,6.000 3.000 3,3.000-1.000 2,0.000-2.000 1,0.000-3.000 2,0.000-3.000 0,0.000 1.000 1,0.000 6.000-2,0.000 7.000 0,0.000 6.000-1,-4.000 10.000-6,-5.000 17.000-11,-7.000 15.000-10,-5.000 16.000-10,-11.000 10.000-4,-11.000 7.000 4,-14.000 6.000 3,-11.000 7.000 3,-12.000-1.000-3,-9.000-6.000-10,-10.000-6.000-11,-8.000-6.000-9,-8.000-9.000-3,-2.000-8.000 6,-3.000-10.000 5,-3.000-9.000 6,-1.000-9.000 5,4.000-5.000 7,3.000-7.000 7,3.000-5.000 7,3.000-3.000 7,3.000 4.000 5,3.000 3.000 6,4.000 3.000 6,2.000 3.000 6,4.000 3.000 3,3.000 3.000 5,3.000 4.000 4,4.000 4.000 1,7.000 6.000-1,6.000 7.000-2,7.000 6.000-1,4.000 10.000-2,3.000 17.000-1,3.000 15.000-1,4.000 16.000-2,-3.000 13.000-2,-5.000 14.000-2,-7.000 11.000-4,-5.000 14.000-3,-3.000 13.000-3,4.000 16.000-2,3.000 15.000-2,3.000 17.000-4,-1.000 5.000 0,-2.000-3.000-1,-3.000-3.000 1,-3.000-2.000-1,-4.000-8.000-4,-3.000-8.000-12,-3.000-10.000-11,-2.000-9.000-10,-5.000-9.000-8,-2.000-5.000-4,-3.000-7.000-5,-3.000-5.000-4,-1.000-11.000 0,4.000-11.000 3,3.000-14.000 4,3.000-11.000 4,3.000-17.000 0,3.000-18.000-3,3.000-19.000-4,4.000-18.000-2</inkml:trace>
</inkml:ink>
</file>

<file path=ppt/ink/ink2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1"/>
    </inkml:context>
    <inkml:brush xml:id="br0">
      <inkml:brushProperty name="width" value="0.0391700267791748" units="cm"/>
      <inkml:brushProperty name="height" value="0.0391700267791748" units="cm"/>
      <inkml:brushProperty name="color" value="#00bff3"/>
      <inkml:brushProperty name="ignorePressure" value="0"/>
    </inkml:brush>
  </inkml:definitions>
  <inkml:trace contextRef="#ctx0" brushRef="#br0">77550.000 7800.000 561,'26.000'-29.000'0,"4.000"-5.000"0,3.000-7.000 0,3.000-5.000 0,9.000-4.000 4,16.000 0.000 8,15.000 0.000 9,17.000 0.000 7,13.000 0.000 8,13.000 0.000 8,12.000 0.000 8,13.000 0.000 8,6.000 4.000-2,0.000 10.000-12,0.000 10.000-12,0.000 9.000-11,-7.000 4.000-9,-11.000 1.000-7,-14.000-1.000-8,-11.000 1.000-6,-12.000 2.000-10,-9.000 7.000-9,-10.000 6.000-10,-8.000 7.000-11</inkml:trace>
</inkml:ink>
</file>

<file path=ppt/ink/ink2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2"/>
    </inkml:context>
    <inkml:brush xml:id="br0">
      <inkml:brushProperty name="width" value="0.0522934086620808" units="cm"/>
      <inkml:brushProperty name="height" value="0.0522934086620808" units="cm"/>
      <inkml:brushProperty name="color" value="#00bff3"/>
      <inkml:brushProperty name="ignorePressure" value="0"/>
    </inkml:brush>
  </inkml:definitions>
  <inkml:trace contextRef="#ctx0" brushRef="#br0">79900.000 6900.000 420,'-46.000'-157.000'4,"10.000"39.000"8,10.000 36.000 10,9.000 39.000 9,2.000 24.000 7,-2.000 13.000 7,-3.000 12.000 6,-3.000 13.000 6,-13.000 18.000-2,-22.000 26.000-12,-22.000 24.000-10,-21.000 26.000-11,-10.000 12.000-9,3.000 0.000-3,3.000 0.000-4,4.000 0.000-5,7.000-7.000-5,13.000-11.000-6,12.000-14.000-6,13.000-11.000-6,20.000-17.000-5,28.000-18.000-6,28.000-19.000-6,29.000-18.000-5,10.000-10.000 3,-6.000 0.000 12,-6.000 0.000 11,-6.000 0.000 12,-7.000 3.000 6,-6.000 6.000 1,-6.000 7.000 2,-6.000 6.000 1,-6.000 12.000 5,-2.000 19.000 10,-3.000 19.000 9,-3.000 19.000 10,-6.000 9.000 4,-5.000 0.000-4,-7.000 0.000-2,-5.000 0.000-3,-4.000 0.000-4,0.000 0.000-5,0.000 0.000-5,0.000 0.000-5,3.000-7.000-6,6.000-11.000-9,7.000-14.000-9,6.000-11.000-8,9.000-31.000-12,13.000-46.000-14,12.000-47.000-13,13.000-47.000-15,7.000-33.000-2,4.000-19.000 10,3.000-18.000 11,3.000-19.000 9,1.000 6.000 9,1.000 31.000 7,-1.000 32.000 7,1.000 31.000 7,-1.000 20.000 7,1.000 9.000 6,-1.000 10.000 6,1.000 10.000 6,-3.000 8.000 8,-2.000 10.000 8,-3.000 10.000 9,-3.000 9.000 9,-4.000 9.000 4,-3.000 9.000 1,-3.000 10.000-1,-2.000 10.000 1,-6.000 10.000-2,-6.000 13.000-5,-6.000 12.000-3,-6.000 13.000-4,-7.000 10.000-5,-6.000 10.000-5,-6.000 10.000-3,-6.000 9.000-6,-9.000 7.000-4,-8.000 7.000-3,-10.000 6.000-4,-9.000 7.000-3,-10.000-1.000-2,-9.000-6.000 3,-10.000-6.000 0,-8.000-6.000 2,-1.000-12.000-4,9.000-15.000-12,10.000-15.000-10,10.000-16.000-11,5.000-15.000-7,4.000-11.000-4,3.000-14.000-5,3.000-11.000-3,6.000-20.000-2,9.000-24.000 2,10.000-26.000 2,10.000-24.000 2,4.000-7.000 3,0.000 13.000 3,0.000 12.000 3,0.000 13.000 4</inkml:trace>
</inkml:ink>
</file>

<file path=ppt/ink/ink2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2"/>
    </inkml:context>
    <inkml:brush xml:id="br0">
      <inkml:brushProperty name="width" value="0.0462880916893482" units="cm"/>
      <inkml:brushProperty name="height" value="0.0462880916893482" units="cm"/>
      <inkml:brushProperty name="color" value="#00bff3"/>
      <inkml:brushProperty name="ignorePressure" value="0"/>
    </inkml:brush>
  </inkml:definitions>
  <inkml:trace contextRef="#ctx0" brushRef="#br0">79650.000 7950.000 475,'65.000'-41.000'34,"-18.000"19.000"9,-19.000 19.000 8,-18.000 19.000 9,-17.000 18.000-1,-11.000 19.000-10,-14.000 19.000-8,-11.000 19.000-10,-12.000 13.000-5,-9.000 10.000 2,-10.000 10.000 0,-8.000 9.000 1,-9.000 4.000-4,-6.000 1.000-10,-6.000-1.000-10,-6.000 1.000-8,-4.000-4.000-7,1.000-6.000-2,-1.000-6.000-3,1.000-6.000-3,7.000-15.000-7,16.000-21.000-11,15.000-22.000-12,17.000-22.000-12,10.000-13.000-4,6.000-3.000 1,7.000-3.000 4,6.000-2.000 1</inkml:trace>
</inkml:ink>
</file>

<file path=ppt/ink/ink2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2"/>
    </inkml:context>
    <inkml:brush xml:id="br0">
      <inkml:brushProperty name="width" value="0.0503616333007813" units="cm"/>
      <inkml:brushProperty name="height" value="0.0503616333007813" units="cm"/>
      <inkml:brushProperty name="color" value="#00bff3"/>
      <inkml:brushProperty name="ignorePressure" value="0"/>
    </inkml:brush>
  </inkml:definitions>
  <inkml:trace contextRef="#ctx0" brushRef="#br0">78950.000 9200.000 436,'98.000'1.000'6,"-3.000"4.000"13,-3.000 3.000 11,-2.000 3.000 13,-1.000 6.000 5,3.000 9.000 0,3.000 10.000-3,4.000 10.000 0,-3.000 4.000-1,-5.000 0.000 0,-7.000 0.000 0,-5.000 0.000 0,-9.000 0.000-5,-9.000 0.000-8,-10.000 0.000-10,-8.000 0.000-8</inkml:trace>
</inkml:ink>
</file>

<file path=ppt/ink/ink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4"/>
    </inkml:context>
    <inkml:brush xml:id="br0">
      <inkml:brushProperty name="width" value="0.0606554448604584" units="cm"/>
      <inkml:brushProperty name="height" value="0.0606554448604584" units="cm"/>
      <inkml:brushProperty name="color" value="#f2395b"/>
      <inkml:brushProperty name="ignorePressure" value="0"/>
    </inkml:brush>
  </inkml:definitions>
  <inkml:trace contextRef="#ctx0" brushRef="#br0">102800.000 35800.000 362,'-47.000'-21.000'55,"6.000"10.000"-10,7.000 10.000-11,6.000 9.000-10,1.000 10.000-4,-3.000 14.000 5,-3.000 11.000 3,-2.000 14.000 5,-1.000 8.000 0,3.000 7.000-2,3.000 6.000-1,4.000 7.000-3,2.000 4.000-3,4.000 3.000-4,3.000 3.000-3,3.000 4.000-4,3.000-4.000-4,3.000-9.000-3,3.000-10.000-3,4.000-8.000-5,13.000-15.000-4,26.000-19.000-9,24.000-18.000-7,26.000-19.000-8,5.000-18.000-2,-11.000-15.000 3,-14.000-15.000 3,-11.000-16.000 4,-9.000-13.000 1,-3.000-9.000-1,-3.000-10.000-3,-2.000-8.000-1,-8.000-3.000 1,-8.000 7.000 3,-10.000 6.000 3,-9.000 7.000 4,-9.000 7.000 3,-5.000 9.000 4,-7.000 10.000 5,-5.000 10.000 3,-6.000 10.000 3,-3.000 13.000 1,-3.000 12.000-1,-2.000 13.000 1,11.000 4.000 5,29.000-3.000 9,28.000-3.000 10,28.000-2.000 10,14.000-1.000-1,0.000 3.000-7,0.000 3.000-9,0.000 4.000-8,-5.000 8.000-6,-9.000 17.000-1,-10.000 15.000-2,-8.000 16.000-3,-11.000 12.000 1,-8.000 9.000-1,-10.000 10.000 2,-9.000 10.000 0,-10.000 4.000 0,-9.000 0.000 1,-10.000 0.000 1,-8.000 0.000-1,-6.000-5.000 1,1.000-9.000 0,-1.000-10.000 1,1.000-8.000 1,13.000-14.000-7,29.000-15.000-13,28.000-15.000-13,28.000-16.000-14,14.000-18.000-4,0.000-18.000 4,0.000-19.000 5,0.000-18.000 4,0.000-14.000 2,0.000-5.000 2,0.000-7.000 1,0.000-5.000 2,-4.000-8.000 1,-5.000-5.000 3,-7.000-7.000 2,-5.000-5.000 3,-6.000-3.000 2,-3.000 4.000 4,-3.000 3.000 4,-2.000 3.000 4,-5.000 7.000 3,-2.000 14.000 4,-3.000 11.000 3,-3.000 14.000 4,-4.000 11.000 1,-3.000 14.000-1,-3.000 11.000-1,-2.000 14.000-1,-5.000 11.000 9,-2.000 14.000 19,-3.000 11.000 17,-3.000 14.000 19,-2.000 13.000 4,0.000 16.000-10,0.000 15.000-9,0.000 17.000-9,0.000 16.000-9,0.000 19.000-5,0.000 19.000-7,0.000 19.000-5,0.000 10.000-7,0.000 4.000-5,0.000 3.000-5,0.000 3.000-6,0.000-1.000-3,0.000-2.000 2,0.000-3.000 0,0.000-3.000 2,-2.000-7.000-8,-3.000-9.000-12,-3.000-10.000-15,-2.000-8.000-12,-1.000-17.000-9,3.000-21.000-1,3.000-22.000-1,4.000-22.000-2,-1.000-22.000-1,-3.000-22.000 0,-3.000-22.000-1,-2.000-21.000 1</inkml:trace>
</inkml:ink>
</file>

<file path=ppt/ink/ink2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4"/>
    </inkml:context>
    <inkml:brush xml:id="br0">
      <inkml:brushProperty name="width" value="0.0393520146608353" units="cm"/>
      <inkml:brushProperty name="height" value="0.0393520146608353" units="cm"/>
      <inkml:brushProperty name="color" value="#00bff3"/>
      <inkml:brushProperty name="ignorePressure" value="0"/>
    </inkml:brush>
  </inkml:definitions>
  <inkml:trace contextRef="#ctx0" brushRef="#br0">81450.000 7050.000 559,'-8.000'-27.000'30,"34.000"-3.000"13,35.000-3.000 12,35.000-2.000 13,21.000-1.000 0,9.000 3.000-12,10.000 3.000-12,10.000 4.000-12,0.000 1.000-9,-5.000 0.000-8,-7.000 0.000-8,-5.000 0.000-8,-12.000 1.000-9,-16.000 4.000-9,-15.000 3.000-11,-15.000 3.000-9,-17.000 7.000-3,-15.000 14.000 4,-15.000 11.000 3,-16.000 14.000 4,-13.000 3.000 3,-9.000-2.000 6,-10.000-3.000 4,-8.000-3.000 5,-4.000-2.000-2,3.000 0.000-9,3.000 0.000-8,4.000 0.000-10</inkml:trace>
</inkml:ink>
</file>

<file path=ppt/ink/ink2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4"/>
    </inkml:context>
    <inkml:brush xml:id="br0">
      <inkml:brushProperty name="width" value="0.0391225852072239" units="cm"/>
      <inkml:brushProperty name="height" value="0.0391225852072239" units="cm"/>
      <inkml:brushProperty name="color" value="#00bff3"/>
      <inkml:brushProperty name="ignorePressure" value="0"/>
    </inkml:brush>
  </inkml:definitions>
  <inkml:trace contextRef="#ctx0" brushRef="#br0">80750.000 7750.000 562,'-65.000'18.000'29,"23.000"-11.000"9,22.000-14.000 8,22.000-11.000 11,23.000-7.000-1,25.000 0.000-8,25.000 0.000-7,25.000 0.000-9,20.000 0.000-6,16.000 0.000-4,15.000 0.000-4,17.000 0.000-5,7.000 0.000-5,0.000 0.000-5,0.000 0.000-5,0.000 0.000-5,-10.000 0.000-2,-18.000 0.000 3,-19.000 0.000 4,-18.000 0.000 2,-18.000 1.000-8,-16.000 4.000-19,-15.000 3.000-20,-15.000 3.000-19</inkml:trace>
</inkml:ink>
</file>

<file path=ppt/ink/ink2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4"/>
    </inkml:context>
    <inkml:brush xml:id="br0">
      <inkml:brushProperty name="width" value="0.0485784895718098" units="cm"/>
      <inkml:brushProperty name="height" value="0.0485784895718098" units="cm"/>
      <inkml:brushProperty name="color" value="#00bff3"/>
      <inkml:brushProperty name="ignorePressure" value="0"/>
    </inkml:brush>
  </inkml:definitions>
  <inkml:trace contextRef="#ctx0" brushRef="#br0">82500.000 5800.000 452,'-27.000'-27.000'0,"-3.000"-3.000"0,-3.000-3.000 0,-2.000-2.000 0,-1.000 0.000 4,3.000 7.000 8,3.000 6.000 8,4.000 7.000 8,5.000 10.000 7,10.000 16.000 4,10.000 15.000 6,9.000 17.000 4,4.000 16.000 1,1.000 19.000-5,-1.000 19.000-6,1.000 19.000-4,-3.000 13.000-5,-2.000 10.000-4,-3.000 10.000-4,-3.000 9.000-5,-4.000 7.000-3,-3.000 7.000-2,-3.000 6.000-2,-2.000 7.000-2,-3.000-1.000-3,1.000-6.000-3,-1.000-6.000-3,1.000-6.000-3,-3.000-7.000-2,-2.000-6.000 0,-3.000-6.000 1,-3.000-6.000-1,1.000-15.000 0,6.000-21.000-1,7.000-22.000-1,6.000-22.000-1,9.000-26.000 0,13.000-27.000-2,12.000-28.000 0,13.000-28.000-1,13.000-24.000 1,17.000-19.000 2,15.000-18.000 1,16.000-19.000 1,5.000-7.000-1,-2.000 7.000-4,-3.000 6.000-5,-3.000 7.000-5,-10.000 10.000-2,-16.000 16.000-1,-15.000 15.000-1,-15.000 17.000-1,-15.000 10.000-1,-12.000 6.000 0,-13.000 7.000-1,-12.000 6.000 1,-19.000 6.000-2,-25.000 6.000 1,-25.000 7.000-1,-25.000 6.000 0,-4.000 3.000 2,20.000 0.000 6,18.000 0.000 4,20.000 0.000 6,10.000 1.000 3,3.000 4.000 0,3.000 3.000 2,4.000 3.000 1</inkml:trace>
</inkml:ink>
</file>

<file path=ppt/ink/ink2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4"/>
    </inkml:context>
    <inkml:brush xml:id="br0">
      <inkml:brushProperty name="width" value="0.044543232768774" units="cm"/>
      <inkml:brushProperty name="height" value="0.044543232768774" units="cm"/>
      <inkml:brushProperty name="color" value="#00bff3"/>
      <inkml:brushProperty name="ignorePressure" value="0"/>
    </inkml:brush>
  </inkml:definitions>
  <inkml:trace contextRef="#ctx0" brushRef="#br0">81800.000 7500.000 493,'-90.000'-24.000'3,"23.000"4.000"7,22.000 3.000 5,22.000 3.000 6,12.000 6.000 8,3.000 9.000 9,3.000 10.000 9,4.000 10.000 9,1.000 13.000 0,0.000 19.000-6,0.000 19.000-9,0.000 19.000-7,-5.000 13.000-5,-9.000 10.000-4,-10.000 10.000-5,-8.000 9.000-3,-15.000 15.000-5,-19.000 22.000-8,-18.000 22.000-8,-19.000 23.000-8,-5.000-3.000-6,9.000-24.000-6,10.000-26.000-7,10.000-24.000-6,10.000-23.000-3,13.000-18.000-2,12.000-19.000-1,13.000-18.000-2</inkml:trace>
</inkml:ink>
</file>

<file path=ppt/ink/ink2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5"/>
    </inkml:context>
    <inkml:brush xml:id="br0">
      <inkml:brushProperty name="width" value="0.0436635799705982" units="cm"/>
      <inkml:brushProperty name="height" value="0.0436635799705982" units="cm"/>
      <inkml:brushProperty name="color" value="#00bff3"/>
      <inkml:brushProperty name="ignorePressure" value="0"/>
    </inkml:brush>
  </inkml:definitions>
  <inkml:trace contextRef="#ctx0" brushRef="#br0">80900.000 8800.000 503,'165.000'-61.000'58,"-18.000"28.000"-3,-19.000 28.000-3,-18.000 29.000-3,-4.000 19.000-3,13.000 14.000-4,12.000 11.000-2,13.000 14.000-5,12.000 10.000-2,13.000 9.000-4,12.000 10.000-4,13.000 10.000-4,7.000 2.000-9,4.000-3.000-16,3.000-3.000-15,3.000-2.000-16,1.000-9.000-10,1.000-12.000-7,-1.000-13.000-5,1.000-12.000-7,-20.000-13.000 0,-36.000-12.000 6,-39.000-13.000 7,-36.000-12.000 6</inkml:trace>
</inkml:ink>
</file>

<file path=ppt/ink/ink2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5"/>
    </inkml:context>
    <inkml:brush xml:id="br0">
      <inkml:brushProperty name="width" value="0.0574388615787029" units="cm"/>
      <inkml:brushProperty name="height" value="0.0574388615787029" units="cm"/>
      <inkml:brushProperty name="color" value="#00bff3"/>
      <inkml:brushProperty name="ignorePressure" value="0"/>
    </inkml:brush>
  </inkml:definitions>
  <inkml:trace contextRef="#ctx0" brushRef="#br0">83300.000 7450.000 383,'-21.000'-25.000'1,"10.000"0.000"2,10.000 0.000 3,9.000 0.000 2,10.000 1.000 4,14.000 4.000 6,11.000 3.000 5,14.000 3.000 6,8.000-1.000 2,7.000-2.000-4,6.000-3.000-4,7.000-3.000-2,-3.000 1.000-4,-8.000 6.000-6,-10.000 7.000-3,-9.000 6.000-6,-18.000 15.000-2,-24.000 26.000-3,-26.000 24.000-1,-24.000 26.000-3,-21.000 12.000-4,-16.000 0.000-6,-15.000 0.000-7,-15.000 0.000-7,-4.000 1.000 2,9.000 4.000 7,10.000 3.000 9,10.000 3.000 8,5.000-2.000 6,4.000-6.000 5,3.000-6.000 5,3.000-6.000 4,7.000-7.000 4,14.000-6.000 0,11.000-6.000 2,14.000-6.000 1,13.000-13.000-1,16.000-19.000-1,15.000-18.000-1,17.000-19.000-2,13.000-22.000-2,13.000-25.000-2,12.000-25.000-3,13.000-25.000-1,6.000-15.000-5,0.000-2.000-5,0.000-3.000-7,0.000-3.000-5,-8.000-1.000-6,-16.000 4.000-6,-15.000 3.000-7,-15.000 3.000-5,-12.000 1.000-3,-6.000 1.000 3,-6.000-1.000 3,-6.000 1.000 2,-7.000 2.000 4,-6.000 7.000 5,-6.000 6.000 5,-6.000 7.000 4,-4.000 7.000 4,1.000 9.000 1,-1.000 10.000 3,1.000 10.000 1,-1.000 7.000 5,1.000 6.000 8,-1.000 7.000 9,1.000 6.000 7,-1.000 10.000 8,1.000 17.000 9,-1.000 15.000 7,1.000 16.000 7,5.000 15.000 1,14.000 16.000-10,11.000 15.000-7,14.000 17.000-10,3.000 11.000-3,-2.000 10.000 0,-3.000 10.000 0,-3.000 9.000 1,1.000 6.000 1,6.000 3.000 0,7.000 3.000 2,6.000 4.000 1,-1.000 5.000-4,-5.000 10.000-6,-7.000 10.000-7,-5.000 9.000-6,-6.000-5.000-5,-3.000-19.000-2,-3.000-18.000 0,-2.000-19.000-3,-5.000-15.000-4,-2.000-8.000-7,-3.000-10.000-8,-3.000-9.000-7,-2.000-21.000-12,0.000-31.000-14,0.000-31.000-16,0.000-31.000-14,1.000-15.000-2,4.000 4.000 13,3.000 3.000 12,3.000 3.000 13</inkml:trace>
</inkml:ink>
</file>

<file path=ppt/ink/ink2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5"/>
    </inkml:context>
    <inkml:brush xml:id="br0">
      <inkml:brushProperty name="width" value="0.0496413856744766" units="cm"/>
      <inkml:brushProperty name="height" value="0.0496413856744766" units="cm"/>
      <inkml:brushProperty name="color" value="#00bff3"/>
      <inkml:brushProperty name="ignorePressure" value="0"/>
    </inkml:brush>
  </inkml:definitions>
  <inkml:trace contextRef="#ctx0" brushRef="#br0">84800.000 7700.000 443,'39.000'-61.000'57,"-22.000"28.000"2,-22.000 28.000 0,-21.000 29.000 1,-18.000 24.000-4,-12.000 22.000-6,-13.000 22.000-7,-12.000 23.000-7,-12.000 17.000-5,-8.000 17.000-5,-10.000 15.000-4,-9.000 16.000-4,1.000-2.000-4,13.000-19.000-3,12.000-18.000-2,13.000-19.000-4,10.000-19.000-5,10.000-19.000-10,10.000-18.000-9,9.000-19.000-10,4.000-10.000-3,1.000 1.000 2,-1.000-1.000 4,1.000 1.000 2</inkml:trace>
</inkml:ink>
</file>

<file path=ppt/ink/ink2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6"/>
    </inkml:context>
    <inkml:brush xml:id="br0">
      <inkml:brushProperty name="width" value="0.0360996574163437" units="cm"/>
      <inkml:brushProperty name="height" value="0.0360996574163437" units="cm"/>
      <inkml:brushProperty name="color" value="#00bff3"/>
      <inkml:brushProperty name="ignorePressure" value="0"/>
    </inkml:brush>
  </inkml:definitions>
  <inkml:trace contextRef="#ctx0" brushRef="#br0">84450.000 6000.000 609,'29.000'-46.000'9,"10.000"10.000"18,10.000 10.000 19,9.000 9.000 17,6.000 18.000 5,3.000 29.000-11,3.000 28.000-10,4.000 28.000-10,-3.000 14.000-12,-5.000 0.000-13,-7.000 0.000-14,-5.000 0.000-14,-9.000-10.000-4,-9.000-18.000 3,-10.000-19.000 4,-8.000-18.000 3,-6.000-10.000-8,1.000 0.000-20,-1.000 0.000-21,1.000 0.000-20</inkml:trace>
</inkml:ink>
</file>

<file path=ppt/ink/ink2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6"/>
    </inkml:context>
    <inkml:brush xml:id="br0">
      <inkml:brushProperty name="width" value="0.0455028228461742" units="cm"/>
      <inkml:brushProperty name="height" value="0.0455028228461742" units="cm"/>
      <inkml:brushProperty name="color" value="#00bff3"/>
      <inkml:brushProperty name="ignorePressure" value="0"/>
    </inkml:brush>
  </inkml:definitions>
  <inkml:trace contextRef="#ctx0" brushRef="#br0">86550.000 5800.000 483,'117.000'4.000'163,"-16.000"10.000"-40,-15.000 10.000-38,-15.000 9.000-40,-12.000 6.000-25,-6.000 3.000-11,-6.000 3.000-10,-6.000 4.000-10,-10.000 4.000-6,-12.000 6.000 0,-13.000 7.000 0,-12.000 6.000 0,-18.000 4.000-6,-21.000 4.000-11,-22.000 3.000-10,-22.000 3.000-10,-16.000 1.000-3,-9.000 1.000 7,-10.000-1.000 8,-8.000 1.000 6,-4.000-6.000 6,3.000-8.000 4,3.000-10.000 5,4.000-9.000 4,7.000-9.000 5,13.000-5.000 4,12.000-7.000 6,13.000-5.000 5,6.000-4.000 8,0.000 0.000 14,0.000 0.000 13,0.000 0.000 13,23.000-2.000 8,47.000-3.000 0,47.000-3.000 3,48.000-2.000 0,27.000-11.000-3,9.000-15.000-9,10.000-15.000-8,10.000-16.000-10,2.000-7.000-7,-3.000 4.000-8,-3.000 3.000-7,-2.000 3.000-7,-12.000 4.000-9,-19.000 7.000-7,-18.000 6.000-9,-19.000 7.000-9,-22.000 2.000-9,-25.000 1.000-12,-25.000-1.000-11,-25.000 1.000-11,-11.000 1.000-1,3.000 3.000 12,3.000 3.000 11,4.000 4.000 12</inkml:trace>
</inkml:ink>
</file>

<file path=ppt/ink/ink2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6"/>
    </inkml:context>
    <inkml:brush xml:id="br0">
      <inkml:brushProperty name="width" value="0.0554492808878422" units="cm"/>
      <inkml:brushProperty name="height" value="0.0554492808878422" units="cm"/>
      <inkml:brushProperty name="color" value="#00bff3"/>
      <inkml:brushProperty name="ignorePressure" value="0"/>
    </inkml:brush>
  </inkml:definitions>
  <inkml:trace contextRef="#ctx0" brushRef="#br0">86650.000 7100.000 396,'-69.000'-71.000'3,"13.000"10.000"4,12.000 10.000 5,13.000 9.000 5,7.000 26.000 13,4.000 44.000 22,3.000 44.000 23,3.000 44.000 22,-2.000 30.000 0,-6.000 20.000-21,-6.000 18.000-21,-6.000 20.000-21,-1.000 10.000-14,7.000 3.000-5,6.000 3.000-6,7.000 4.000-4,2.000-20.000-7,1.000-40.000-6,-1.000-40.000-7,1.000-41.000-6,-1.000 6.000-9,1.000 53.000-12,-1.000 53.000-12,1.000 54.000-13,1.000 4.000 0,3.000-44.000 11,3.000-43.000 12,4.000-44.000 12,1.000-32.000 3,0.000-18.000-3,0.000-19.000-4,0.000-18.000-4</inkml:trace>
</inkml:ink>
</file>

<file path=ppt/ink/ink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4"/>
    </inkml:context>
    <inkml:brush xml:id="br0">
      <inkml:brushProperty name="width" value="0.0432879440486431" units="cm"/>
      <inkml:brushProperty name="height" value="0.0432879440486431" units="cm"/>
      <inkml:brushProperty name="color" value="#f2395b"/>
      <inkml:brushProperty name="ignorePressure" value="0"/>
    </inkml:brush>
  </inkml:definitions>
  <inkml:trace contextRef="#ctx0" brushRef="#br0">104650.000 34700.000 508,'-75.000'100.000'172,"0.000"0.000"-40,0.000 0.000-38,0.000 0.000-41,0.000-2.000-26,0.000-3.000-14,0.000-3.000-13,0.000-2.000-14,4.000-8.000-9,10.000-8.000-4,10.000-10.000-4,9.000-9.000-3</inkml:trace>
</inkml:ink>
</file>

<file path=ppt/ink/ink2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7"/>
    </inkml:context>
    <inkml:brush xml:id="br0">
      <inkml:brushProperty name="width" value="0.0510352589190006" units="cm"/>
      <inkml:brushProperty name="height" value="0.0510352589190006" units="cm"/>
      <inkml:brushProperty name="color" value="#00bff3"/>
      <inkml:brushProperty name="ignorePressure" value="0"/>
    </inkml:brush>
  </inkml:definitions>
  <inkml:trace contextRef="#ctx0" brushRef="#br0">86850.000 7650.000 431,'15.000'-19.000'6,"-18.000"13.000"15,-19.000 12.000 13,-18.000 13.000 14,-17.000 16.000 4,-11.000 23.000-8,-14.000 22.000-5,-11.000 22.000-7,-11.000 15.000-5,-5.000 9.000-4,-7.000 10.000-2,-5.000 10.000-4,-3.000 2.000-3,4.000-3.000 0,3.000-3.000-2,3.000-2.000-2,6.000-11.000 0,9.000-15.000 0,10.000-15.000 0,10.000-16.000 0,30.000-30.000-9,54.000-44.000-19,53.000-43.000-19,53.000-44.000-19,37.000-47.000-7,22.000-50.000 4,22.000-50.000 6,23.000-50.000 4,-1.000-15.000 5,-22.000 23.000 5,-22.000 22.000 6,-21.000 22.000 4,-15.000 18.000 5,-6.000 16.000 5,-6.000 15.000 6,-6.000 17.000 5,-12.000 17.000 6,-15.000 23.000 6,-15.000 22.000 6,-16.000 22.000 6,-12.000 13.000 8,-5.000 7.000 11,-7.000 6.000 10,-5.000 7.000 11,-3.000 7.000 4,4.000 9.000-2,3.000 10.000-1,3.000 10.000-2,3.000 4.000-4,3.000 0.000-7,3.000 0.000-6,4.000 0.000-7,2.000 3.000-7,4.000 6.000-4,3.000 7.000-5,3.000 6.000-5,-1.000 1.000-5,-2.000-3.000-4,-3.000-3.000-3,-3.000-2.000-4,-4.000-1.000-5,-3.000 3.000-5,-3.000 3.000-5,-2.000 4.000-5,-8.000 2.000-2,-8.000 4.000 0,-10.000 3.000 0,-9.000 3.000 2,-13.000 3.000 1,-16.000 3.000 2,-15.000 3.000 4,-15.000 4.000 3,-7.000 1.000 1,3.000 0.000 2,3.000 0.000-1,4.000 0.000 2,1.000-4.000 0,0.000-5.000 1,0.000-7.000 0,0.000-5.000 1,1.000-3.000 1,4.000 4.000 0,3.000 3.000 1,3.000 3.000 0,-2.000 1.000 2,-6.000 1.000-1,-6.000-1.000 2,-6.000 1.000 0,-2.000-1.000 0,3.000 1.000 0,3.000-1.000 0,4.000 1.000 1,4.000-3.000-1,6.000-2.000 0,7.000-3.000 0,6.000-3.000-1,3.000-6.000 0,0.000-5.000 1,0.000-7.000-1,0.000-5.000 0,0.000-4.000 6,0.000 0.000 12,0.000 0.000 10,0.000 0.000 12,6.000-2.000-8,13.000-3.000-25,12.000-3.000-27,13.000-2.000-27</inkml:trace>
</inkml:ink>
</file>

<file path=ppt/ink/ink2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8"/>
    </inkml:context>
    <inkml:brush xml:id="br0">
      <inkml:brushProperty name="width" value="0.0430153235793114" units="cm"/>
      <inkml:brushProperty name="height" value="0.0430153235793114" units="cm"/>
      <inkml:brushProperty name="color" value="#00bff3"/>
      <inkml:brushProperty name="ignorePressure" value="0"/>
    </inkml:brush>
  </inkml:definitions>
  <inkml:trace contextRef="#ctx0" brushRef="#br0">86900.000 7700.000 511,'51.000'-47.000'39,"4.000"6.000"-5,3.000 7.000-7,3.000 6.000-5,3.000 3.000-5,3.000 0.000 0,3.000 0.000-2,4.000 0.000 0,4.000 0.000-1,6.000 0.000 2,7.000 0.000 2,6.000 0.000 1,-1.000 1.000 0,-5.000 4.000-3,-7.000 3.000-3,-5.000 3.000-2,-9.000 3.000-2,-9.000 3.000-3,-10.000 3.000-2,-8.000 4.000-2,-8.000 7.000-2,-2.000 13.000-1,-3.000 12.000 0,-3.000 13.000-1,-6.000 4.000 0,-5.000-3.000 2,-7.000-3.000 2,-5.000-2.000 1,-6.000 0.000 1,-3.000 7.000-1,-3.000 6.000-1,-2.000 7.000 0,-11.000 4.000-2,-15.000 3.000-3,-15.000 3.000-2,-16.000 4.000-3,-15.000 1.000-1,-11.000 0.000 1,-14.000 0.000 0,-11.000 0.000 1,-6.000-7.000-3,4.000-11.000-7,3.000-14.000-7,3.000-11.000-7,6.000-11.000-1,9.000-5.000 4,10.000-7.000 4,10.000-5.000 4,11.000-11.000 4,17.000-11.000 4,15.000-14.000 3,16.000-11.000 3,16.000-11.000 3,20.000-5.000-2,18.000-7.000 1,20.000-5.000-1,19.000-4.000 2,22.000 0.000 3,22.000 0.000 3,23.000 0.000 4,3.000 4.000 3,-11.000 10.000 3,-14.000 10.000 3,-11.000 9.000 3,-15.000 9.000 0,-16.000 9.000-2,-15.000 10.000-2,-15.000 10.000-3,-15.000 7.000-1,-12.000 6.000-3,-13.000 7.000-2,-12.000 6.000-2,-16.000 10.000-1,-19.000 17.000 1,-18.000 15.000 0,-19.000 16.000 1,-12.000 5.000-2,-2.000-2.000-4,-3.000-3.000-5,-3.000-3.000-4,2.000-7.000-1,10.000-9.000 1,10.000-10.000 0,9.000-8.000 2,18.000-14.000 1,29.000-15.000 1,28.000-15.000 2,28.000-16.000 1,12.000-10.000 0,-3.000-3.000-1,-3.000-3.000-2,-2.000-2.000-2,-5.000 2.000-1,-2.000 9.000-2,-3.000 10.000-2,-3.000 10.000-2,-13.000 10.000-4,-22.000 13.000-4,-22.000 12.000-4,-21.000 13.000-5,-12.000 6.000 1,1.000 0.000 9,-1.000 0.000 7,1.000 0.000 8,1.000 0.000 10,3.000 0.000 14,3.000 0.000 13,4.000 0.000 14,4.000 0.000 7,6.000 0.000 1,7.000 0.000 3,6.000 0.000 1,3.000 1.000-3,0.000 4.000-4,0.000 3.000-7,0.000 3.000-5,3.000-1.000-6,6.000-2.000-6,7.000-3.000-5,6.000-3.000-7,1.000-4.000-6,-3.000-3.000-9,-3.000-3.000-7,-2.000-2.000-8</inkml:trace>
</inkml:ink>
</file>

<file path=ppt/ink/ink2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8"/>
    </inkml:context>
    <inkml:brush xml:id="br0">
      <inkml:brushProperty name="width" value="0.0528671927750111" units="cm"/>
      <inkml:brushProperty name="height" value="0.0528671927750111" units="cm"/>
      <inkml:brushProperty name="color" value="#00bff3"/>
      <inkml:brushProperty name="ignorePressure" value="0"/>
    </inkml:brush>
  </inkml:definitions>
  <inkml:trace contextRef="#ctx0" brushRef="#br0">87200.000 9200.000 416,'48.000'-22.000'3,"-3.000"6.000"8,-3.000 7.000 7,-2.000 6.000 6,-1.000 9.000 7,3.000 13.000 4,3.000 12.000 5,4.000 13.000 5,1.000 7.000-1,0.000 4.000-3,0.000 3.000-5,0.000 3.000-3,0.000-2.000-3,0.000-6.000-2,0.000-6.000-2,0.000-6.000-1,-2.000-6.000-3,-3.000-2.000-2,-3.000-3.000-4,-2.000-3.000-2,-3.000-2.000-3,1.000 0.000-1,-1.000 0.000-1,1.000 0.000-1,-6.000-11.000-4,-8.000-22.000-7,-10.000-22.000-7,-9.000-21.000-6,-2.000-18.000-3,6.000-12.000 3,7.000-13.000 3,6.000-12.000 1,6.000-5.000 1,6.000 3.000-1,7.000 3.000-2,6.000 4.000-1,1.000 7.000 0,-3.000 13.000 4,-3.000 12.000 2,-2.000 13.000 2,2.000 9.000 6,9.000 6.000 6,10.000 7.000 7,10.000 6.000 7,0.000 4.000 1,-5.000 4.000-2,-7.000 3.000-4,-5.000 3.000-2,-8.000 10.000-10,-5.000 20.000-13,-7.000 18.000-15,-5.000 20.000-14,-9.000 5.000-9,-9.000-6.000-1,-10.000-6.000-3,-8.000-6.000-3,-8.000-6.000 2,-2.000-2.000 3,-3.000-3.000 5,-3.000-3.000 2</inkml:trace>
</inkml:ink>
</file>

<file path=ppt/ink/ink2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9"/>
    </inkml:context>
    <inkml:brush xml:id="br0">
      <inkml:brushProperty name="width" value="0.0381358377635479" units="cm"/>
      <inkml:brushProperty name="height" value="0.0381358377635479" units="cm"/>
      <inkml:brushProperty name="color" value="#00bff3"/>
      <inkml:brushProperty name="ignorePressure" value="0"/>
    </inkml:brush>
  </inkml:definitions>
  <inkml:trace contextRef="#ctx0" brushRef="#br0">88150.000 8550.000 576,'-79.000'-68.000'63,"45.000"17.000"0,43.000 15.000-2,45.000 16.000 0,22.000 9.000-5,4.000 3.000-9,3.000 3.000-9,3.000 4.000-9,-4.000-1.000-23,-8.000-3.000-37,-10.000-3.000-36,-9.000-2.000-35</inkml:trace>
</inkml:ink>
</file>

<file path=ppt/ink/ink2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9"/>
    </inkml:context>
    <inkml:brush xml:id="br0">
      <inkml:brushProperty name="width" value="0.0394925102591515" units="cm"/>
      <inkml:brushProperty name="height" value="0.0394925102591515" units="cm"/>
      <inkml:brushProperty name="color" value="#00bff3"/>
      <inkml:brushProperty name="ignorePressure" value="0"/>
    </inkml:brush>
  </inkml:definitions>
  <inkml:trace contextRef="#ctx0" brushRef="#br0">90300.000 5650.000 557,'56.000'-49.000'8,"13.000"4.000"17,12.000 3.000 17,13.000 3.000 17,2.000 6.000 5,-5.000 9.000-5,-7.000 10.000-5,-5.000 10.000-5,-6.000 11.000-9,-3.000 17.000-13,-3.000 15.000-13,-2.000 16.000-12,-11.000 10.000-12,-15.000 7.000-9,-15.000 6.000-10,-16.000 7.000-8,-13.000 4.000-7,-9.000 3.000-4,-10.000 3.000-5,-8.000 4.000-4,-4.000-7.000 1,3.000-16.000 7,3.000-15.000 6,4.000-15.000 7</inkml:trace>
</inkml:ink>
</file>

<file path=ppt/ink/ink2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49"/>
    </inkml:context>
    <inkml:brush xml:id="br0">
      <inkml:brushProperty name="width" value="0.0450606904923916" units="cm"/>
      <inkml:brushProperty name="height" value="0.0450606904923916" units="cm"/>
      <inkml:brushProperty name="color" value="#00bff3"/>
      <inkml:brushProperty name="ignorePressure" value="0"/>
    </inkml:brush>
  </inkml:definitions>
  <inkml:trace contextRef="#ctx0" brushRef="#br0">89750.000 6850.000 488,'-19.000'26.000'71,"13.000"4.000"-4,12.000 3.000-3,13.000 3.000-5,6.000 4.000-6,0.000 7.000-7,0.000 6.000-9,0.000 7.000-7,-4.000 5.000-5,-5.000 7.000-4,-7.000 6.000-4,-5.000 7.000-3,-8.000-1.000-6,-5.000-6.000-12,-7.000-6.000-10,-5.000-6.000-10,-6.000-7.000-10,-3.000-6.000-10,-3.000-6.000-8,-2.000-6.000-10</inkml:trace>
</inkml:ink>
</file>

<file path=ppt/ink/ink2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50"/>
    </inkml:context>
    <inkml:brush xml:id="br0">
      <inkml:brushProperty name="width" value="0.0583211816847324" units="cm"/>
      <inkml:brushProperty name="height" value="0.0583211816847324" units="cm"/>
      <inkml:brushProperty name="color" value="#00bff3"/>
      <inkml:brushProperty name="ignorePressure" value="0"/>
    </inkml:brush>
  </inkml:definitions>
  <inkml:trace contextRef="#ctx0" brushRef="#br0">90450.000 7000.000 377,'57.000'-54.000'2,"17.000"-5.000"4,15.000-7.000 4,16.000-5.000 4,-5.000 8.000 4,-25.000 26.000 5,-25.000 24.000 5,-25.000 26.000 6,-22.000 19.000-3,-19.000 17.000-8,-18.000 15.000-8,-19.000 16.000-8,-15.000 10.000-7,-8.000 7.000-3,-10.000 6.000-3,-9.000 7.000-5,-2.000-3.000 0,6.000-8.000-1,7.000-10.000 0,6.000-9.000 0,9.000-9.000 1,13.000-5.000-1,12.000-7.000 1,13.000-5.000-1,20.000-19.000 0,28.000-27.000-2,28.000-28.000-1,29.000-28.000-1,13.000-13.000 0,1.000 3.000 2,-1.000 3.000 2,1.000 4.000 2,-7.000 4.000 2,-12.000 6.000 6,-13.000 7.000 3,-12.000 6.000 4,-10.000 10.000 12,-6.000 17.000 17,-6.000 15.000 18,-6.000 16.000 18,-4.000 10.000 4,1.000 7.000-11,-1.000 6.000-10,1.000 7.000-11,-3.000 7.000-7,-2.000 9.000-3,-3.000 10.000-5,-3.000 10.000-3,-6.000 7.000-3,-5.000 6.000-2,-7.000 7.000 0,-5.000 6.000-2,-4.000 1.000-3,0.000-3.000-2,0.000-3.000-4,0.000-2.000-4,10.000-23.000-11,23.000-41.000-24,22.000-40.000-21,22.000-40.000-22,12.000-31.000-6,3.000-18.000 12,3.000-19.000 11,4.000-18.000 13,-3.000-6.000 9,-5.000 10.000 7,-7.000 10.000 8,-5.000 9.000 7,-8.000 10.000 8,-5.000 14.000 8,-7.000 11.000 7,-5.000 14.000 8,-14.000 10.000 9,-18.000 9.000 8,-19.000 10.000 9,-18.000 10.000 9,-14.000 10.000-1,-5.000 13.000-11,-7.000 12.000-9,-5.000 13.000-11,-11.000 9.000-8,-11.000 6.000-5,-14.000 7.000-5,-11.000 6.000-7,-9.000 4.000-2,-3.000 4.000-1,-3.000 3.000-1,-2.000 3.000 0,2.000-2.000-1,9.000-6.000-1,10.000-6.000 0,10.000-6.000 0,8.000-4.000 0,10.000 1.000 3,10.000-1.000 2,9.000 1.000 3,9.000-6.000 2,9.000-8.000 1,10.000-10.000 1,10.000-9.000 3,21.000-2.000 1,34.000 6.000 4,35.000 7.000 2,35.000 6.000 2,24.000 1.000 2,16.000-3.000 0,15.000-3.000-1,17.000-2.000-1,16.000-1.000-6,19.000 3.000-13,19.000 3.000-13,19.000 4.000-12,12.000 2.000-9,6.000 4.000-1,7.000 3.000-3,6.000 3.000-1,-22.000-5.000-3,-50.000-12.000-2,-50.000-13.000-3,-50.000-12.000-1</inkml:trace>
</inkml:ink>
</file>

<file path=ppt/ink/ink2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4:56"/>
    </inkml:context>
    <inkml:brush xml:id="br0">
      <inkml:brushProperty name="width" value="0.0274694841355085" units="cm"/>
      <inkml:brushProperty name="height" value="0.0274694841355085" units="cm"/>
      <inkml:brushProperty name="color" value="#f2395b"/>
      <inkml:brushProperty name="ignorePressure" value="0"/>
    </inkml:brush>
  </inkml:definitions>
  <inkml:trace contextRef="#ctx0" brushRef="#br0">75350.000 12350.000 800,'-180.000'-311.000'94,"41.000"78.000"-30,40.000 78.000-29,42.000 79.000-28,28.000 41.000-18,20.000 7.000-5,18.000 6.000-5,20.000 7.000-5,10.000 4.000-6,3.000 3.000-5,3.000 3.000-7,4.000 4.000-5</inkml:trace>
</inkml:ink>
</file>

<file path=ppt/ink/ink2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01"/>
    </inkml:context>
    <inkml:brush xml:id="br0">
      <inkml:brushProperty name="width" value="0.0462837480008602" units="cm"/>
      <inkml:brushProperty name="height" value="0.0462837480008602" units="cm"/>
      <inkml:brushProperty name="color" value="#f2395b"/>
      <inkml:brushProperty name="ignorePressure" value="0"/>
    </inkml:brush>
  </inkml:definitions>
  <inkml:trace contextRef="#ctx0" brushRef="#br0">68600.000 12900.000 475,'-100.000'76.000'119,"0.000"4.000"-28,0.000 3.000-29,0.000 3.000-28,-4.000 3.000-17,-5.000 3.000-2,-7.000 3.000-4,-5.000 4.000-3,-1.000 1.000-2,6.000 0.000-2,7.000 0.000-2,6.000 0.000-3,9.000-8.000 0,13.000-16.000 1,12.000-15.000-1,13.000-15.000 2,18.000-12.000-2,26.000-6.000-2,24.000-6.000-3,26.000-6.000-2,16.000-6.000 0,10.000-2.000 3,10.000-3.000 3,9.000-3.000 2,6.000-2.000 2,3.000 0.000-1,3.000 0.000 1,4.000 0.000-1,-3.000 1.000 1,-5.000 4.000 3,-7.000 3.000 1,-5.000 3.000 2,-4.000-1.000 0,0.000-2.000 0,0.000-3.000-1,0.000-3.000 0,-4.000-2.000-1,-5.000 0.000-1,-7.000 0.000 0,-5.000 0.000 0,-8.000-4.000-1,-5.000-5.000-1,-7.000-7.000-1,-5.000-5.000 0,-4.000-6.000 0,0.000-3.000 1,0.000-3.000 2,0.000-2.000 1,-4.000-3.000 2,-5.000 1.000 0,-7.000-1.000 3,-5.000 1.000 0,-6.000-4.000 1,-3.000-6.000-2,-3.000-6.000-1,-2.000-6.000-1,-5.000-6.000-2,-2.000-2.000-3,-3.000-3.000-4,-3.000-3.000-2,-1.000-2.000-3,4.000 0.000-3,3.000 0.000-3,3.000 0.000-2,1.000 3.000-2,1.000 6.000 0,-1.000 7.000-2,1.000 6.000-1</inkml:trace>
</inkml:ink>
</file>

<file path=ppt/ink/ink2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01"/>
    </inkml:context>
    <inkml:brush xml:id="br0">
      <inkml:brushProperty name="width" value="0.0502170920372009" units="cm"/>
      <inkml:brushProperty name="height" value="0.0502170920372009" units="cm"/>
      <inkml:brushProperty name="color" value="#f2395b"/>
      <inkml:brushProperty name="ignorePressure" value="0"/>
    </inkml:brush>
  </inkml:definitions>
  <inkml:trace contextRef="#ctx0" brushRef="#br0">69550.000 12150.000 438,'0.000'-71.000'2,"0.000"10.000"7,0.000 10.000 5,0.000 9.000 5,1.000 13.000 9,4.000 20.000 14,3.000 18.000 11,3.000 20.000 14,-1.000 16.000-1,-2.000 16.000-11,-3.000 15.000-12,-3.000 17.000-11,-2.000 8.000-8,0.000 4.000-1,0.000 3.000-2,0.000 3.000-2,-4.000 7.000-3,-5.000 14.000-3,-7.000 11.000-4,-5.000 14.000-4,-6.000 8.000-4,-3.000 7.000-4,-3.000 6.000-6,-2.000 7.000-4,-1.000-4.000-4,3.000-12.000-2,3.000-13.000-3,4.000-12.000-1,2.000-16.000-5,4.000-19.000-7,3.000-18.000-6,3.000-19.000-7</inkml:trace>
</inkml:ink>
</file>

<file path=ppt/ink/ink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4"/>
    </inkml:context>
    <inkml:brush xml:id="br0">
      <inkml:brushProperty name="width" value="0.0387511216104031" units="cm"/>
      <inkml:brushProperty name="height" value="0.0387511216104031" units="cm"/>
      <inkml:brushProperty name="color" value="#f2395b"/>
      <inkml:brushProperty name="ignorePressure" value="0"/>
    </inkml:brush>
  </inkml:definitions>
  <inkml:trace contextRef="#ctx0" brushRef="#br0">104600.000 34750.000 567,'25.000'25.000'7,"0.000"0.000"13,0.000 0.000 14,0.000 0.000 13,3.000 7.000 5,6.000 17.000-1,7.000 15.000-2,6.000 16.000-2,3.000 12.000-5,0.000 9.000-7,0.000 10.000-7,0.000 10.000-7,-5.000-7.000-22,-9.000-22.000-33,-10.000-22.000-35,-8.000-21.000-35</inkml:trace>
</inkml:ink>
</file>

<file path=ppt/ink/ink2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01"/>
    </inkml:context>
    <inkml:brush xml:id="br0">
      <inkml:brushProperty name="width" value="0.0355585813522339" units="cm"/>
      <inkml:brushProperty name="height" value="0.0355585813522339" units="cm"/>
      <inkml:brushProperty name="color" value="#f2395b"/>
      <inkml:brushProperty name="ignorePressure" value="0"/>
    </inkml:brush>
  </inkml:definitions>
  <inkml:trace contextRef="#ctx0" brushRef="#br0">69400.000 13500.000 618,'25.000'-111.000'60,"0.000"28.000"-7,0.000 28.000-8,0.000 29.000-6,4.000 13.000-5,10.000 1.000-2,10.000-1.000-2,9.000 1.000-2,7.000 1.000-4,7.000 3.000-6,6.000 3.000-6,7.000 4.000-6,-3.000-1.000-5,-8.000-3.000-4,-10.000-3.000-4,-9.000-2.000-3,-4.000-1.000-4,4.000 3.000-5,3.000 3.000-5,3.000 4.000-5,-4.000 4.000-4,-8.000 6.000-5,-10.000 7.000-3,-9.000 6.000-4</inkml:trace>
</inkml:ink>
</file>

<file path=ppt/ink/ink2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02"/>
    </inkml:context>
    <inkml:brush xml:id="br0">
      <inkml:brushProperty name="width" value="0.0585410222411156" units="cm"/>
      <inkml:brushProperty name="height" value="0.0585410222411156" units="cm"/>
      <inkml:brushProperty name="color" value="#f2395b"/>
      <inkml:brushProperty name="ignorePressure" value="0"/>
    </inkml:brush>
  </inkml:definitions>
  <inkml:trace contextRef="#ctx0" brushRef="#br0">70850.000 12150.000 375,'21.000'-30.000'1,"-5.000"-9.000"3,-7.000-10.000 1,-5.000-8.000 2,-4.000-4.000 5,0.000 3.000 5,0.000 3.000 5,0.000 4.000 6,0.000 4.000 5,0.000 6.000 4,0.000 7.000 5,0.000 6.000 4,1.000 21.000 2,4.000 39.000-2,3.000 36.000-1,3.000 39.000-3,-1.000 21.000-2,-2.000 6.000-4,-3.000 7.000-6,-3.000 6.000-3,-7.000 9.000-5,-9.000 13.000-5,-10.000 12.000-6,-8.000 13.000-4,-6.000 20.000-9,1.000 28.000-8,-1.000 28.000-11,1.000 29.000-9,-1.000 10.000-6,1.000-6.000-2,-1.000-6.000-2,1.000-6.000-2,-1.000-13.000-2,1.000-19.000-1,-1.000-18.000-2,1.000-19.000 0,2.000-29.000-1,7.000-36.000 1,6.000-39.000 2,7.000-36.000 1</inkml:trace>
</inkml:ink>
</file>

<file path=ppt/ink/ink2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10"/>
    </inkml:context>
    <inkml:brush xml:id="br0">
      <inkml:brushProperty name="width" value="0.0567099265754223" units="cm"/>
      <inkml:brushProperty name="height" value="0.0567099265754223" units="cm"/>
      <inkml:brushProperty name="color" value="#f2395b"/>
      <inkml:brushProperty name="ignorePressure" value="0"/>
    </inkml:brush>
  </inkml:definitions>
  <inkml:trace contextRef="#ctx0" brushRef="#br0">71950.000 14050.000 387,'-2.000'79.000'206,"-3.000"10.000"-50,-3.000 10.000-47,-2.000 9.000-50,-3.000 2.000-27,1.000-2.000-7,-1.000-3.000-9,1.000-3.000-6,-1.000-4.000-11,1.000-3.000-10,-1.000-3.000-11,1.000-2.000-12,-1.000-5.000-8,1.000-2.000-4,-1.000-3.000-5,1.000-3.000-5</inkml:trace>
</inkml:ink>
</file>

<file path=ppt/ink/ink2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11"/>
    </inkml:context>
    <inkml:brush xml:id="br0">
      <inkml:brushProperty name="width" value="0.0640269294381142" units="cm"/>
      <inkml:brushProperty name="height" value="0.0640269294381142" units="cm"/>
      <inkml:brushProperty name="color" value="#f2395b"/>
      <inkml:brushProperty name="ignorePressure" value="0"/>
    </inkml:brush>
  </inkml:definitions>
  <inkml:trace contextRef="#ctx0" brushRef="#br0">74000.000 12450.000 343,'-46.000'-4.000'3,"10.000"-5.000"4,10.000-7.000 6,9.000-5.000 5,7.000-4.000 8,7.000 0.000 10,6.000 0.000 10,7.000 0.000 11,5.000 3.000 1,7.000 6.000-6,6.000 7.000-7,7.000 6.000-7,5.000 1.000-4,7.000-3.000-3,6.000-3.000-2,7.000-2.000-2,4.000-1.000-2,3.000 3.000-3,3.000 3.000-2,4.000 4.000-3,-1.000-1.000-2,-3.000-3.000-2,-3.000-3.000-2,-2.000-2.000-2,3.000 3.000-4,14.000 14.000-6,11.000 11.000-4,14.000 14.000-6,-3.000 0.000-3,-15.000-8.000 0,-15.000-10.000 0,-16.000-9.000 0,-7.000-5.000-2,4.000 0.000 0,3.000 0.000-2,3.000 0.000-2,-10.000 6.000-12,-21.000 13.000-22,-22.000 12.000-23,-22.000 13.000-23</inkml:trace>
</inkml:ink>
</file>

<file path=ppt/ink/ink2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11"/>
    </inkml:context>
    <inkml:brush xml:id="br0">
      <inkml:brushProperty name="width" value="0.0416492111980915" units="cm"/>
      <inkml:brushProperty name="height" value="0.0416492111980915" units="cm"/>
      <inkml:brushProperty name="color" value="#f2395b"/>
      <inkml:brushProperty name="ignorePressure" value="0"/>
    </inkml:brush>
  </inkml:definitions>
  <inkml:trace contextRef="#ctx0" brushRef="#br0">73350.000 13550.000 528,'-15.000'18.000'7,"23.000"-11.000"14,22.000-14.000 13,22.000-11.000 15,16.000-6.000 5,14.000 4.000-4,11.000 3.000-4,14.000 3.000-3,10.000 3.000-5,9.000 3.000-4,10.000 3.000-5,10.000 4.000-4,2.000 1.000-6,-3.000 0.000-5,-3.000 0.000-7,-2.000 0.000-5,-8.000 0.000-7,-8.000 0.000-5,-10.000 0.000-5,-9.000 0.000-5,-12.000 0.000-11,-11.000 0.000-14,-14.000 0.000-14,-11.000 0.000-14</inkml:trace>
</inkml:ink>
</file>

<file path=ppt/ink/ink2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12"/>
    </inkml:context>
    <inkml:brush xml:id="br0">
      <inkml:brushProperty name="width" value="0.045447051525116" units="cm"/>
      <inkml:brushProperty name="height" value="0.045447051525116" units="cm"/>
      <inkml:brushProperty name="color" value="#f2395b"/>
      <inkml:brushProperty name="ignorePressure" value="0"/>
    </inkml:brush>
  </inkml:definitions>
  <inkml:trace contextRef="#ctx0" brushRef="#br0">73500.000 12500.000 484,'-36.000'-25.000'37,"28.000"0.000"10,28.000 0.000 12,29.000 0.000 11,18.000 1.000-1,9.000 4.000-12,10.000 3.000-12,10.000 3.000-11,10.000-2.000-9,13.000-6.000-2,12.000-6.000-4,13.000-6.000-3,2.000 1.000-5,-5.000 9.000-8,-7.000 10.000-6,-5.000 10.000-7,-11.000 5.000-2,-11.000 4.000 3,-14.000 3.000 2,-11.000 3.000 4</inkml:trace>
</inkml:ink>
</file>

<file path=ppt/ink/ink2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13"/>
    </inkml:context>
    <inkml:brush xml:id="br0">
      <inkml:brushProperty name="width" value="0.049371026456356" units="cm"/>
      <inkml:brushProperty name="height" value="0.049371026456356" units="cm"/>
      <inkml:brushProperty name="color" value="#f2395b"/>
      <inkml:brushProperty name="ignorePressure" value="0"/>
    </inkml:brush>
  </inkml:definitions>
  <inkml:trace contextRef="#ctx0" brushRef="#br0">73550.000 13650.000 445,'-41.000'-4.000'25,"19.000"-5.000"9,19.000-7.000 8,19.000-5.000 9,12.000-3.000 3,6.000 4.000-6,7.000 3.000-3,6.000 3.000-6,1.000 3.000-3,-3.000 3.000-4,-3.000 3.000-4,-2.000 4.000-3,-3.000 1.000-3,1.000 0.000-3,-1.000 0.000-3,1.000 0.000-3,5.000-2.000-3,14.000-3.000-2,11.000-3.000-3,14.000-2.000-3,0.000-1.000-1,-8.000 3.000-2,-10.000 3.000 0,-9.000 4.000 0,-1.000-1.000-2,10.000-3.000-3,10.000-3.000-1,9.000-2.000-2,4.000-5.000-1,1.000-2.000 1,-1.000-3.000 1,1.000-3.000 0,-3.000-1.000-3,-2.000 4.000-6,-3.000 3.000-6,-3.000 3.000-8,-6.000 3.000-3,-5.000 3.000-3,-7.000 3.000-3,-5.000 4.000-1,-9.000 4.000-2,-9.000 6.000 2,-10.000 7.000 1,-8.000 6.000 1</inkml:trace>
</inkml:ink>
</file>

<file path=ppt/ink/ink2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13"/>
    </inkml:context>
    <inkml:brush xml:id="br0">
      <inkml:brushProperty name="width" value="0.0375643149018288" units="cm"/>
      <inkml:brushProperty name="height" value="0.0375643149018288" units="cm"/>
      <inkml:brushProperty name="color" value="#f2395b"/>
      <inkml:brushProperty name="ignorePressure" value="0"/>
    </inkml:brush>
  </inkml:definitions>
  <inkml:trace contextRef="#ctx0" brushRef="#br0">73600.000 12500.000 585,'-41.000'-2.000'7,"19.000"-3.000"14,19.000-3.000 14,19.000-2.000 14,13.000-1.000 4,10.000 3.000-5,10.000 3.000-5,9.000 4.000-6,10.000 2.000-4,14.000 4.000-4,11.000 3.000-4,14.000 3.000-4,3.000-1.000-8,-2.000-2.000-13,-3.000-3.000-12,-3.000-3.000-12,-10.000-1.000-15,-16.000 4.000-14,-15.000 3.000-16,-15.000 3.000-15</inkml:trace>
</inkml:ink>
</file>

<file path=ppt/ink/ink2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36"/>
    </inkml:context>
    <inkml:brush xml:id="br0">
      <inkml:brushProperty name="width" value="0.0447742231190205" units="cm"/>
      <inkml:brushProperty name="height" value="0.0447742231190205" units="cm"/>
      <inkml:brushProperty name="color" value="#f2395b"/>
      <inkml:brushProperty name="ignorePressure" value="0"/>
    </inkml:brush>
  </inkml:definitions>
  <inkml:trace contextRef="#ctx0" brushRef="#br0">79150.000 11150.000 491,'48.000'0.000'99,"-3.000"0.000"-21,-3.000 0.000-21,-2.000 0.000-19,-3.000 0.000-13,1.000 0.000-3,-1.000 0.000-3,1.000 0.000-4,19.000-8.000-1,42.000-16.000 2,40.000-15.000 1,41.000-15.000 2,13.000-7.000 0,-11.000 3.000-2,-14.000 3.000-1,-11.000 4.000-1,-12.000 5.000-3,-9.000 10.000-5,-10.000 10.000-4,-8.000 9.000-4,-14.000 7.000-5,-15.000 7.000-6,-15.000 6.000-6,-16.000 7.000-6,-13.000 5.000-5,-9.000 7.000-3,-10.000 6.000-3,-8.000 7.000-3,-12.000 4.000-3,-12.000 3.000-3,-13.000 3.000-1,-12.000 4.000-3,-7.000-3.000 1,1.000-5.000 4,-1.000-7.000 5,1.000-5.000 5</inkml:trace>
</inkml:ink>
</file>

<file path=ppt/ink/ink2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37"/>
    </inkml:context>
    <inkml:brush xml:id="br0">
      <inkml:brushProperty name="width" value="0.0500749535858631" units="cm"/>
      <inkml:brushProperty name="height" value="0.0500749535858631" units="cm"/>
      <inkml:brushProperty name="color" value="#f2395b"/>
      <inkml:brushProperty name="ignorePressure" value="0"/>
    </inkml:brush>
  </inkml:definitions>
  <inkml:trace contextRef="#ctx0" brushRef="#br0">79300.000 11500.000 439,'-68.000'-2.000'2,"17.000"-3.000"3,15.000-3.000 4,16.000-2.000 3,13.000 6.000 10,14.000 20.000 13,11.000 18.000 14,14.000 20.000 14,0.000 14.000 1,-8.000 14.000-9,-10.000 11.000-11,-9.000 14.000-10,-9.000 7.000-7,-5.000 3.000-4,-7.000 3.000-4,-5.000 4.000-3,-4.000 1.000-4,0.000 0.000-1,0.000 0.000-2,0.000 0.000-2,-2.000 0.000-2,-3.000 0.000-1,-3.000 0.000-2,-2.000 0.000 0,-5.000 1.000-2,-2.000 4.000-1,-3.000 3.000-1,-3.000 3.000-1,1.000-4.000-1,6.000-8.000 1,7.000-10.000-1,6.000-9.000 1,6.000-9.000 1,6.000-5.000 0,7.000-7.000 0,6.000-5.000 1,9.000-8.000 0,13.000-5.000 0,12.000-7.000 1,13.000-5.000-1,10.000-11.000 2,10.000-11.000 1,10.000-14.000 1,9.000-11.000 2,4.000-11.000 1,1.000-5.000 0,-1.000-7.000 2,1.000-5.000 0,7.000-8.000 0,16.000-5.000-2,15.000-7.000-2,17.000-5.000-1,0.000 0.000-5,-11.000 10.000-3,-14.000 10.000-5,-11.000 9.000-5,-9.000 4.000-2,-3.000 1.000-3,-3.000-1.000-1,-2.000 1.000-1,-8.000 1.000-5,-8.000 3.000-6,-10.000 3.000-6,-9.000 4.000-5</inkml:trace>
</inkml:ink>
</file>

<file path=ppt/ink/ink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5"/>
    </inkml:context>
    <inkml:brush xml:id="br0">
      <inkml:brushProperty name="width" value="0.0314270481467247" units="cm"/>
      <inkml:brushProperty name="height" value="0.0314270481467247" units="cm"/>
      <inkml:brushProperty name="color" value="#f2395b"/>
      <inkml:brushProperty name="ignorePressure" value="0"/>
    </inkml:brush>
  </inkml:definitions>
  <inkml:trace contextRef="#ctx0" brushRef="#br0">95850.000 40800.000 700,'140.000'-24.000'80,"-18.000"4.000"-23,-19.000 3.000-23,-18.000 3.000-24,5.000 1.000-7,32.000 1.000 10,31.000-1.000 9,32.000 1.000 11,0.000 1.000-3,-27.000 3.000-14,-28.000 3.000-15,-28.000 4.000-13,-15.000 1.000-10,1.000 0.000-2,-1.000 0.000-5,1.000 0.000-2</inkml:trace>
</inkml:ink>
</file>

<file path=ppt/ink/ink2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37"/>
    </inkml:context>
    <inkml:brush xml:id="br0">
      <inkml:brushProperty name="width" value="0.040288008749485" units="cm"/>
      <inkml:brushProperty name="height" value="0.040288008749485" units="cm"/>
      <inkml:brushProperty name="color" value="#f2395b"/>
      <inkml:brushProperty name="ignorePressure" value="0"/>
    </inkml:brush>
  </inkml:definitions>
  <inkml:trace contextRef="#ctx0" brushRef="#br0">79250.000 13000.000 546,'9.000'-66.000'90,"19.000"19.000"-11,19.000 19.000-14,19.000 19.000-11,13.000 9.000-9,10.000 0.000-7,10.000 0.000-6,9.000 0.000-5,4.000 0.000-9,1.000 0.000-13,-1.000 0.000-10,1.000 0.000-13,-1.000 0.000-10,1.000 0.000-11,-1.000 0.000-10,1.000 0.000-10,-12.000-2.000-4,-21.000-3.000 4,-22.000-3.000 2,-22.000-2.000 4</inkml:trace>
</inkml:ink>
</file>

<file path=ppt/ink/ink2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39"/>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81650.000 13450.000 999,'23.000'-24.000'-81,"-3.000"4.000"20,-3.000 3.000 20,-2.000 3.000 21</inkml:trace>
</inkml:ink>
</file>

<file path=ppt/ink/ink2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39"/>
    </inkml:context>
    <inkml:brush xml:id="br0">
      <inkml:brushProperty name="width" value="0.0446231029927731" units="cm"/>
      <inkml:brushProperty name="height" value="0.0446231029927731" units="cm"/>
      <inkml:brushProperty name="color" value="#f2395b"/>
      <inkml:brushProperty name="ignorePressure" value="0"/>
    </inkml:brush>
  </inkml:definitions>
  <inkml:trace contextRef="#ctx0" brushRef="#br0">81700.000 13200.000 493,'1.000'-46.000'-31,"4.000"10.000"35,3.000 10.000 32,3.000 9.000 33,3.000 10.000 11,3.000 14.000-12,3.000 11.000-13,4.000 14.000-12,-3.000 10.000-7,-5.000 9.000-3,-7.000 10.000-3,-5.000 10.000-2,-4.000 5.000-4,0.000 4.000-7,0.000 3.000-7,0.000 3.000-5,-4.000 7.000-7,-5.000 14.000-5,-7.000 11.000-5,-5.000 14.000-5,-4.000-1.000-4,0.000-12.000-2,0.000-13.000-2,0.000-12.000-3,1.000-13.000-3,4.000-12.000-5,3.000-13.000-4,3.000-12.000-4,1.000-16.000-4,1.000-19.000 1,-1.000-18.000-2,1.000-19.000 0</inkml:trace>
</inkml:ink>
</file>

<file path=ppt/ink/ink2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0"/>
    </inkml:context>
    <inkml:brush xml:id="br0">
      <inkml:brushProperty name="width" value="0.04458137601614" units="cm"/>
      <inkml:brushProperty name="height" value="0.04458137601614" units="cm"/>
      <inkml:brushProperty name="color" value="#f2395b"/>
      <inkml:brushProperty name="ignorePressure" value="0"/>
    </inkml:brush>
  </inkml:definitions>
  <inkml:trace contextRef="#ctx0" brushRef="#br0">81650.000 13900.000 493,'48.000'-91.000'10,"-3.000"19.000"4,-3.000 19.000 4,-2.000 19.000 3,-1.000 9.000 2,3.000 0.000-2,3.000 0.000-1,4.000 0.000-2,2.000 1.000 0,4.000 4.000 1,3.000 3.000 1,3.000 3.000 1,4.000 1.000 0,7.000 1.000-1,6.000-1.000-1,7.000 1.000-1,-3.000 1.000-2,-8.000 3.000-5,-10.000 3.000-6,-9.000 4.000-4,-7.000 1.000-5,-3.000 0.000-5,-3.000 0.000-6,-2.000 0.000-4,-6.000-4.000-9,-6.000-5.000-11,-6.000-7.000-11,-6.000-5.000-11,-7.000-6.000 0,-6.000-3.000 12,-6.000-3.000 13,-6.000-2.000 11,-7.000-6.000 7,-6.000-6.000 5,-6.000-6.000 4,-6.000-6.000 3,-2.000-1.000 4,3.000 7.000 3,3.000 6.000 3,4.000 7.000 4,4.000 4.000 9,6.000 3.000 14,7.000 3.000 15,6.000 4.000 14,3.000 11.000 5,0.000 23.000-3,0.000 22.000-5,0.000 22.000-4,-2.000 13.000-5,-3.000 7.000-7,-3.000 6.000-7,-2.000 7.000-7,-3.000 5.000-5,1.000 7.000-5,-1.000 6.000-5,1.000 7.000-4,-3.000 2.000-4,-2.000 1.000-7,-3.000-1.000-4,-3.000 1.000-5,-2.000-7.000-7,0.000-12.000-9,0.000-13.000-8,0.000-12.000-9,0.000-12.000-2,0.000-8.000 5,0.000-10.000 3,0.000-9.000 4,-2.000-9.000 5,-3.000-5.000 3,-3.000-7.000 4,-2.000-5.000 5,-3.000-8.000 1,1.000-5.000 2,-1.000-7.000 0,1.000-5.000 1,4.000-8.000 4,9.000-5.000 5,10.000-7.000 6,10.000-5.000 6,11.000-6.000 5,17.000-3.000 6,15.000-3.000 6,16.000-2.000 5,13.000-3.000 3,14.000 1.000-1,11.000-1.000-2,14.000 1.000-1,0.000 4.000-3,-8.000 9.000-5,-10.000 10.000-3,-9.000 10.000-5,-15.000 18.000-6,-18.000 28.000-7,-19.000 28.000-8,-18.000 29.000-7,-26.000 22.000-2,-31.000 20.000 1,-31.000 18.000 2,-31.000 20.000 1,-15.000 2.000 3,4.000-12.000 0,3.000-13.000 3,3.000-12.000 1,6.000-13.000 3,9.000-12.000 3,10.000-13.000 5,10.000-12.000 3,10.000-13.000 5,13.000-12.000 4,12.000-13.000 4,13.000-12.000 5,15.000-9.000 3,19.000-2.000-1,19.000-3.000-1,19.000-3.000 1,18.000-12.000-5,19.000-18.000-8,19.000-19.000-8,19.000-18.000-9,7.000-9.000-8,-3.000 4.000-9,-3.000 3.000-10,-2.000 3.000-8,-9.000 3.000-4,-12.000 3.000 3,-13.000 3.000 1,-12.000 4.000 3,-12.000 4.000-1,-8.000 6.000-1,-10.000 7.000-2,-9.000 6.000-1</inkml:trace>
</inkml:ink>
</file>

<file path=ppt/ink/ink2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0"/>
    </inkml:context>
    <inkml:brush xml:id="br0">
      <inkml:brushProperty name="width" value="0.0478637777268887" units="cm"/>
      <inkml:brushProperty name="height" value="0.0478637777268887" units="cm"/>
      <inkml:brushProperty name="color" value="#f2395b"/>
      <inkml:brushProperty name="ignorePressure" value="0"/>
    </inkml:brush>
  </inkml:definitions>
  <inkml:trace contextRef="#ctx0" brushRef="#br0">84050.000 13300.000 459,'-19.000'-27.000'4,"13.000"-3.000"6,12.000-3.000 8,13.000-2.000 7,15.000-3.000 7,19.000 1.000 5,19.000-1.000 6,19.000 1.000 6,9.000-1.000-2,0.000 1.000-11,0.000-1.000-11,0.000 1.000-11,-7.000 2.000-8,-11.000 7.000-7,-14.000 6.000-5,-11.000 7.000-6,-20.000 10.000-5,-24.000 16.000-3,-26.000 15.000-3,-24.000 17.000-4,-20.000 10.000 2,-11.000 6.000 6,-14.000 7.000 7,-11.000 6.000 6,-4.000 4.000 6,6.000 4.000 7,7.000 3.000 6,6.000 3.000 6,3.000 1.000 4,0.000 1.000 2,0.000-1.000 1,0.000 1.000 3,0.000-1.000-1,0.000 1.000-2,0.000-1.000-3,0.000 1.000-2,4.000-6.000-3,10.000-8.000-3,10.000-10.000-2,9.000-9.000-3,17.000-15.000-9,25.000-18.000-16,25.000-19.000-15,25.000-18.000-17,20.000-20.000-4,16.000-18.000 4,15.000-19.000 6,17.000-18.000 5,2.000-6.000 5,-9.000 10.000 4,-10.000 10.000 5,-8.000 9.000 4,-14.000 10.000 5,-15.000 14.000 4,-15.000 11.000 5,-16.000 14.000 4,-16.000 14.000 6,-16.000 20.000 7,-15.000 18.000 8,-15.000 20.000 7,-15.000 14.000 6,-12.000 14.000 3,-13.000 11.000 2,-12.000 14.000 4,-5.000 0.000-2,3.000-8.000-4,3.000-10.000-7,4.000-9.000-4,5.000-12.000-6,10.000-11.000-3,10.000-14.000-4,9.000-11.000-4,13.000-32.000-15,20.000-50.000-26,18.000-50.000-27,20.000-50.000-25,8.000-22.000-6,1.000 6.000 16,-1.000 7.000 14,1.000 6.000 16,-1.000-2.000 9,1.000-9.000 6,-1.000-10.000 4,1.000-8.000 5,1.000 5.000 7,3.000 22.000 6,3.000 22.000 8,4.000 23.000 7,-3.000 19.000 4,-5.000 19.000 1,-7.000 19.000 2,-5.000 19.000 1,-4.000 12.000 5,0.000 6.000 10,0.000 7.000 10,0.000 6.000 10,1.000 15.000 3,4.000 26.000-2,3.000 24.000-3,3.000 26.000-3,3.000 21.000-4,3.000 19.000-3,3.000 19.000-5,4.000 19.000-5,2.000 23.000-5,4.000 28.000-4,3.000 28.000-7,3.000 29.000-4,1.000 8.000-8,1.000-8.000-10,-1.000-10.000-8,1.000-9.000-10,-1.000-16.000-8,1.000-22.000-9,-1.000-22.000-8,1.000-21.000-8,-7.000-28.000 1,-12.000-30.000 11,-13.000-32.000 12,-12.000-30.000 11,-7.000-17.000 3,1.000 1.000-6,-1.000-1.000-4,1.000 1.000-6</inkml:trace>
</inkml:ink>
</file>

<file path=ppt/ink/ink2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0"/>
    </inkml:context>
    <inkml:brush xml:id="br0">
      <inkml:brushProperty name="width" value="0.0402970835566521" units="cm"/>
      <inkml:brushProperty name="height" value="0.0402970835566521" units="cm"/>
      <inkml:brushProperty name="color" value="#f2395b"/>
      <inkml:brushProperty name="ignorePressure" value="0"/>
    </inkml:brush>
  </inkml:definitions>
  <inkml:trace contextRef="#ctx0" brushRef="#br0">85700.000 13600.000 545,'-7.000'-27.000'64,"-11.000"47.000"0,-14.000 47.000 0,-11.000 48.000 2,-12.000 27.000-6,-9.000 9.000-10,-10.000 10.000-13,-8.000 10.000-10,-8.000-6.000-11,-2.000-18.000-10,-3.000-19.000-8,-3.000-18.000-11,4.000-18.000-8,13.000-16.000-10,12.000-15.000-9,13.000-15.000-9,9.000-12.000-5,6.000-6.000-4,7.000-6.000-2,6.000-6.000-4</inkml:trace>
</inkml:ink>
</file>

<file path=ppt/ink/ink2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1"/>
    </inkml:context>
    <inkml:brush xml:id="br0">
      <inkml:brushProperty name="width" value="0.0370116494596004" units="cm"/>
      <inkml:brushProperty name="height" value="0.0370116494596004" units="cm"/>
      <inkml:brushProperty name="color" value="#f2395b"/>
      <inkml:brushProperty name="ignorePressure" value="0"/>
    </inkml:brush>
  </inkml:definitions>
  <inkml:trace contextRef="#ctx0" brushRef="#br0">85450.000 11600.000 594,'134.000'12.000'76,"-31.000"26.000"-7,-31.000 24.000-8,-31.000 26.000-7,-18.000 16.000-10,-3.000 10.000-10,-3.000 10.000-11,-2.000 9.000-10,-5.000-7.000-5,-2.000-21.000 0,-3.000-22.000 0,-3.000-22.000 0</inkml:trace>
</inkml:ink>
</file>

<file path=ppt/ink/ink2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1"/>
    </inkml:context>
    <inkml:brush xml:id="br0">
      <inkml:brushProperty name="width" value="0.05812768638134" units="cm"/>
      <inkml:brushProperty name="height" value="0.05812768638134" units="cm"/>
      <inkml:brushProperty name="color" value="#f2395b"/>
      <inkml:brushProperty name="ignorePressure" value="0"/>
    </inkml:brush>
  </inkml:definitions>
  <inkml:trace contextRef="#ctx0" brushRef="#br0">86450.000 12700.000 378,'45.000'-16.000'7,"-9.000"19.000"13,-10.000 19.000 13,-8.000 19.000 14,-12.000 15.000 3,-12.000 13.000-8,-13.000 12.000-8,-12.000 13.000-8,-7.000 2.000-5,1.000-5.000-1,-1.000-7.000-2,1.000-5.000-2,4.000-8.000-1,9.000-5.000-3,10.000-7.000-3,10.000-5.000-1,18.000-15.000-5,28.000-22.000-7,28.000-22.000-8,29.000-21.000-6,11.000-18.000-3,-2.000-12.000-2,-3.000-13.000-1,-3.000-12.000 0,-9.000-5.000 0,-11.000 3.000 2,-14.000 3.000 2,-11.000 4.000 2,-14.000 5.000 2,-11.000 10.000 2,-14.000 10.000 0,-11.000 9.000 2,-12.000 6.000 2,-9.000 3.000 4,-10.000 3.000 4,-8.000 4.000 4,-8.000 4.000 4,-2.000 6.000 5,-3.000 7.000 4,-3.000 6.000 4,-1.000 4.000 3,4.000 4.000 3,3.000 3.000 3,3.000 3.000 1,4.000 4.000 1,7.000 7.000-2,6.000 6.000-2,7.000 7.000-2,2.000 5.000-2,1.000 7.000 1,-1.000 6.000-1,1.000 7.000-1,1.000 8.000-1,3.000 14.000-3,3.000 11.000-3,4.000 14.000-3,2.000 10.000-2,4.000 9.000-1,3.000 10.000-3,3.000 10.000-1,-1.000-1.000 0,-2.000-9.000 0,-3.000-10.000 1,-3.000-8.000 1,-6.000-12.000-7,-5.000-12.000-14,-7.000-13.000-14,-5.000-12.000-15,-8.000-13.000-6,-5.000-12.000 5,-7.000-13.000 4,-5.000-12.000 4,-9.000-9.000 4,-9.000-2.000 5,-10.000-3.000 4,-8.000-3.000 4,-3.000-10.000 3,7.000-16.000 3,6.000-15.000 3,7.000-15.000 2,10.000-12.000 4,16.000-6.000 6,15.000-6.000 5,17.000-6.000 5,19.000-9.000 5,26.000-8.000 3,24.000-10.000 5,26.000-9.000 2,19.000-5.000 1,17.000 0.000-6,15.000 0.000-3,16.000 0.000-5,5.000 3.000-4,-2.000 6.000-4,-3.000 7.000-5,-3.000 6.000-4,-4.000 10.000-2,-3.000 17.000 2,-3.000 15.000 0,-2.000 16.000 2,-12.000 12.000 2,-19.000 9.000 3,-18.000 10.000 3,-19.000 10.000 3,-15.000 11.000 1,-8.000 17.000-3,-10.000 15.000 0,-9.000 16.000-2,-9.000 10.000 2,-5.000 7.000 7,-7.000 6.000 8,-5.000 7.000 6,-3.000 2.000 2,4.000 1.000-3,3.000-1.000-3,3.000 1.000-4,3.000-1.000-2,3.000 1.000-3,3.000-1.000-2,4.000 1.000-3,-1.000-3.000-2,-3.000-2.000-1,-3.000-3.000-1,-2.000-3.000-2,-5.000-2.000 0,-2.000 0.000-1,-3.000 0.000-1,-3.000 0.000 0,-6.000 0.000-2,-5.000 0.000-1,-7.000 0.000-2,-5.000 0.000-2,-9.000-2.000-1,-9.000-3.000-2,-10.000-3.000-2,-8.000-2.000-1,-8.000-8.000-1,-2.000-8.000-1,-3.000-10.000 0,-3.000-9.000-2,-4.000-9.000-3,-3.000-5.000-6,-3.000-7.000-7,-2.000-5.000-6,3.000-14.000-5,14.000-18.000-1,11.000-19.000-2,14.000-18.000-2,8.000-6.000-1,7.000 10.000 1,6.000 10.000 0,7.000 9.000 0</inkml:trace>
</inkml:ink>
</file>

<file path=ppt/ink/ink2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2"/>
    </inkml:context>
    <inkml:brush xml:id="br0">
      <inkml:brushProperty name="width" value="0.0433011315762997" units="cm"/>
      <inkml:brushProperty name="height" value="0.0433011315762997" units="cm"/>
      <inkml:brushProperty name="color" value="#f2395b"/>
      <inkml:brushProperty name="ignorePressure" value="0"/>
    </inkml:brush>
  </inkml:definitions>
  <inkml:trace contextRef="#ctx0" brushRef="#br0">87750.000 13650.000 508,'14.000'-35.000'20,"-22.000"32.000"20,-22.000 31.000 22,-21.000 32.000 21,-14.000 21.000 3,-2.000 13.000-15,-3.000 12.000-15,-3.000 13.000-16,4.000-2.000-15,13.000-16.000-17,12.000-15.000-16,13.000-15.000-18</inkml:trace>
</inkml:ink>
</file>

<file path=ppt/ink/ink2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2"/>
    </inkml:context>
    <inkml:brush xml:id="br0">
      <inkml:brushProperty name="width" value="0.0500657223165035" units="cm"/>
      <inkml:brushProperty name="height" value="0.0500657223165035" units="cm"/>
      <inkml:brushProperty name="color" value="#f2395b"/>
      <inkml:brushProperty name="ignorePressure" value="0"/>
    </inkml:brush>
  </inkml:definitions>
  <inkml:trace contextRef="#ctx0" brushRef="#br0">87850.000 13950.000 439,'64.000'4.000'19,"-22.000"10.000"16,-22.000 10.000 16,-21.000 9.000 17,-17.000 12.000 5,-8.000 16.000-8,-10.000 15.000-8,-9.000 17.000-6,-9.000 8.000-8,-5.000 4.000-8,-7.000 3.000-6,-5.000 3.000-7,-6.000 1.000-9,-3.000 1.000-14,-3.000-1.000-12,-2.000 1.000-13,2.000-9.000-7,9.000-15.000 1,10.000-15.000-1,10.000-16.000 1,7.000-12.000-7,6.000-5.000-14,7.000-7.000-13,6.000-5.000-14</inkml:trace>
</inkml:ink>
</file>

<file path=ppt/ink/ink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48"/>
    </inkml:context>
    <inkml:brush xml:id="br0">
      <inkml:brushProperty name="width" value="0.0399689711630344" units="cm"/>
      <inkml:brushProperty name="height" value="0.0399689711630344" units="cm"/>
      <inkml:brushProperty name="color" value="#f2395b"/>
      <inkml:brushProperty name="ignorePressure" value="0"/>
    </inkml:brush>
  </inkml:definitions>
  <inkml:trace contextRef="#ctx0" brushRef="#br0">81650.000 3700.000 550,'101.000'-2.000'145,"4.000"-3.000"-34,3.000-3.000-37,3.000-2.000-34,3.000-1.000-20,3.000 3.000 0,3.000 3.000-3,4.000 4.000-1,-7.000 1.000-9,-16.000 0.000-18,-15.000 0.000-16,-15.000 0.000-18,-12.000 3.000-9,-6.000 6.000-2,-6.000 7.000-1,-6.000 6.000-3</inkml:trace>
</inkml:ink>
</file>

<file path=ppt/ink/ink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5"/>
    </inkml:context>
    <inkml:brush xml:id="br0">
      <inkml:brushProperty name="width" value="0.0422915853559971" units="cm"/>
      <inkml:brushProperty name="height" value="0.0422915853559971" units="cm"/>
      <inkml:brushProperty name="color" value="#f2395b"/>
      <inkml:brushProperty name="ignorePressure" value="0"/>
    </inkml:brush>
  </inkml:definitions>
  <inkml:trace contextRef="#ctx0" brushRef="#br0">97100.000 39950.000 520,'-29.000'-22.000'3,"-5.000"6.000"7,-7.000 7.000 8,-5.000 6.000 6,-1.000 4.000 4,6.000 4.000 3,7.000 3.000 2,6.000 3.000 2,3.000 7.000 0,0.000 14.000 1,0.000 11.000 0,0.000 14.000 0,0.000 11.000-2,0.000 14.000-4,0.000 11.000-3,0.000 14.000-4,3.000 13.000-4,6.000 16.000-6,7.000 15.000-6,6.000 17.000-5,1.000 3.000-5,-3.000-5.000-1,-3.000-7.000-2,-2.000-5.000-2,0.000-11.000 1,7.000-11.000 1,6.000-14.000 2,7.000-11.000 2,4.000-17.000-13,3.000-18.000-28,3.000-19.000-28,4.000-18.000-28</inkml:trace>
</inkml:ink>
</file>

<file path=ppt/ink/ink2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2"/>
    </inkml:context>
    <inkml:brush xml:id="br0">
      <inkml:brushProperty name="width" value="0.0445740595459938" units="cm"/>
      <inkml:brushProperty name="height" value="0.0445740595459938" units="cm"/>
      <inkml:brushProperty name="color" value="#f2395b"/>
      <inkml:brushProperty name="ignorePressure" value="0"/>
    </inkml:brush>
  </inkml:definitions>
  <inkml:trace contextRef="#ctx0" brushRef="#br0">90200.000 13450.000 493,'-41.000'0.000'8,"19.000"0.000"17,19.000 0.000 16,19.000 0.000 17,24.000-2.000 5,32.000-3.000-4,31.000-3.000-5,32.000-2.000-6,16.000-3.000-5,4.000 1.000-7,3.000-1.000-6,3.000 1.000-6,-2.000 1.000-10,-6.000 3.000-11,-6.000 3.000-10,-6.000 4.000-13,-10.000 1.000-7,-12.000 0.000-4,-13.000 0.000-4,-12.000 0.000-4,-15.000 1.000-7,-15.000 4.000-8,-15.000 3.000-10,-16.000 3.000-8</inkml:trace>
</inkml:ink>
</file>

<file path=ppt/ink/ink2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3"/>
    </inkml:context>
    <inkml:brush xml:id="br0">
      <inkml:brushProperty name="width" value="0.0460807234048843" units="cm"/>
      <inkml:brushProperty name="height" value="0.0460807234048843" units="cm"/>
      <inkml:brushProperty name="color" value="#f2395b"/>
      <inkml:brushProperty name="ignorePressure" value="0"/>
    </inkml:brush>
  </inkml:definitions>
  <inkml:trace contextRef="#ctx0" brushRef="#br0">93950.000 10900.000 477,'51.000'-66.000'105,"4.000"19.000"-19,3.000 19.000-21,3.000 19.000-20,14.000 5.000-10,25.000-5.000 0,25.000-7.000 0,25.000-5.000-1,1.000-1.000-3,-21.000 6.000-7,-22.000 7.000-8,-22.000 6.000-7,-11.000 4.000-6,0.000 4.000-8,0.000 3.000-7,0.000 3.000-7,-11.000 7.000-13,-22.000 14.000-18,-22.000 11.000-20,-21.000 14.000-18,-14.000-1.000 0,-2.000-12.000 18,-3.000-13.000 18,-3.000-12.000 18,-2.000-7.000 11,0.000 1.000 2,0.000-1.000 3,0.000 1.000 3</inkml:trace>
</inkml:ink>
</file>

<file path=ppt/ink/ink2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3"/>
    </inkml:context>
    <inkml:brush xml:id="br0">
      <inkml:brushProperty name="width" value="0.0598663203418255" units="cm"/>
      <inkml:brushProperty name="height" value="0.0598663203418255" units="cm"/>
      <inkml:brushProperty name="color" value="#f2395b"/>
      <inkml:brushProperty name="ignorePressure" value="0"/>
    </inkml:brush>
  </inkml:definitions>
  <inkml:trace contextRef="#ctx0" brushRef="#br0">94050.000 11500.000 367,'-69.000'23.000'1,"13.000"-3.000"3,12.000-3.000 2,13.000-2.000 2,9.000 2.000 7,6.000 9.000 10,7.000 10.000 9,6.000 10.000 11,3.000 8.000 3,0.000 10.000-3,0.000 10.000-3,0.000 9.000-3,-4.000 9.000-3,-5.000 9.000-4,-7.000 10.000-5,-5.000 10.000-5,-11.000 11.000-1,-11.000 17.000 0,-14.000 15.000 0,-11.000 16.000 0,-7.000 10.000 0,0.000 7.000-3,0.000 6.000-3,0.000 7.000-2,4.000-6.000-2,10.000-15.000-2,10.000-15.000-2,9.000-16.000-2,9.000-16.000 0,9.000-16.000-1,10.000-15.000 0,10.000-15.000 0,11.000-14.000-2,17.000-8.000-1,15.000-10.000-1,16.000-9.000-3,12.000-10.000-1,9.000-9.000-3,10.000-10.000-4,10.000-8.000-2,11.000-8.000-2,17.000-2.000-4,15.000-3.000-4,16.000-3.000-2,7.000-6.000-2,1.000-5.000-1,-1.000-7.000 0,1.000-5.000-1,-9.000-4.000 1,-15.000 0.000 4,-15.000 0.000 2,-16.000 0.000 4</inkml:trace>
</inkml:ink>
</file>

<file path=ppt/ink/ink2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3"/>
    </inkml:context>
    <inkml:brush xml:id="br0">
      <inkml:brushProperty name="width" value="0.0418430864810944" units="cm"/>
      <inkml:brushProperty name="height" value="0.0418430864810944" units="cm"/>
      <inkml:brushProperty name="color" value="#f2395b"/>
      <inkml:brushProperty name="ignorePressure" value="0"/>
    </inkml:brush>
  </inkml:definitions>
  <inkml:trace contextRef="#ctx0" brushRef="#br0">93700.000 13350.000 525,'-46.000'-2.000'0,"10.000"-3.000"0,10.000-3.000 0,9.000-2.000 0,13.000-6.000 7,20.000-6.000 15,18.000-6.000 13,20.000-6.000 15,22.000-4.000 6,29.000 1.000-1,28.000-1.000-1,28.000 1.000 0,15.000 2.000-6,4.000 7.000-9,3.000 6.000-11,3.000 7.000-9,-7.000 2.000-12,-15.000 1.000-14,-15.000-1.000-14,-16.000 1.000-15,-19.000 1.000-13,-22.000 3.000-11,-22.000 3.000-13,-21.000 4.000-11</inkml:trace>
</inkml:ink>
</file>

<file path=ppt/ink/ink2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4"/>
    </inkml:context>
    <inkml:brush xml:id="br0">
      <inkml:brushProperty name="width" value="0.0466879457235336" units="cm"/>
      <inkml:brushProperty name="height" value="0.0466879457235336" units="cm"/>
      <inkml:brushProperty name="color" value="#f2395b"/>
      <inkml:brushProperty name="ignorePressure" value="0"/>
    </inkml:brush>
  </inkml:definitions>
  <inkml:trace contextRef="#ctx0" brushRef="#br0">96100.000 13100.000 471,'-15.000'-22.000'97,"23.000"6.000"-15,22.000 7.000-15,22.000 6.000-14,16.000 1.000-8,14.000-3.000-2,11.000-3.000-1,14.000-2.000-2,0.000-1.000-7,-8.000 3.000-13,-10.000 3.000-14,-9.000 4.000-12,-9.000 1.000-7,-5.000 0.000 3,-7.000 0.000 3,-5.000 0.000 2</inkml:trace>
</inkml:ink>
</file>

<file path=ppt/ink/ink2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4"/>
    </inkml:context>
    <inkml:brush xml:id="br0">
      <inkml:brushProperty name="width" value="0.0613935180008411" units="cm"/>
      <inkml:brushProperty name="height" value="0.0613935180008411" units="cm"/>
      <inkml:brushProperty name="color" value="#f2395b"/>
      <inkml:brushProperty name="ignorePressure" value="0"/>
    </inkml:brush>
  </inkml:definitions>
  <inkml:trace contextRef="#ctx0" brushRef="#br0">96700.000 13100.000 358,'-158.000'70.000'3,"34.000"-9.000"6,35.000-10.000 5,35.000-8.000 7,19.000-4.000 6,7.000 3.000 8,6.000 3.000 7,7.000 4.000 8,0.000 5.000 1,-2.000 10.000-5,-3.000 10.000-5,-3.000 9.000-5,-2.000 7.000-2,0.000 7.000-3,0.000 6.000 0,0.000 7.000-2,0.000 5.000-3,0.000 7.000-2,0.000 6.000-3,0.000 7.000-3,1.000-1.000-3,4.000-6.000-4,3.000-6.000-4,3.000-6.000-3,1.000-7.000-2,1.000-6.000 2,-1.000-6.000 0,1.000-6.000 2</inkml:trace>
</inkml:ink>
</file>

<file path=ppt/ink/ink2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4"/>
    </inkml:context>
    <inkml:brush xml:id="br0">
      <inkml:brushProperty name="width" value="0.05225820094347" units="cm"/>
      <inkml:brushProperty name="height" value="0.05225820094347" units="cm"/>
      <inkml:brushProperty name="color" value="#f2395b"/>
      <inkml:brushProperty name="ignorePressure" value="0"/>
    </inkml:brush>
  </inkml:definitions>
  <inkml:trace contextRef="#ctx0" brushRef="#br0">95950.000 14900.000 420,'51.000'-207.000'24,"4.000"39.000"2,3.000 36.000 4,3.000 39.000 4,3.000 18.000 0,3.000 0.000-1,3.000 0.000-1,4.000 0.000-2,4.000 3.000-1,6.000 6.000 0,7.000 7.000 0,6.000 6.000 0,-1.000 9.000 0,-5.000 13.000-3,-7.000 12.000-2,-5.000 13.000-2,-9.000 10.000-2,-9.000 10.000-3,-10.000 10.000-4,-8.000 9.000-2,-12.000 10.000-1,-12.000 14.000-1,-13.000 11.000 0,-12.000 14.000-1,-13.000 8.000-1,-12.000 7.000 0,-13.000 6.000-3,-12.000 7.000-1,-12.000 0.000-2,-8.000-2.000-1,-10.000-3.000-4,-9.000-3.000-1,-4.000-9.000-4,4.000-11.000-4,3.000-14.000-5,3.000-11.000-4,3.000-11.000-3,3.000-5.000-2,3.000-7.000-2,4.000-5.000-1,4.000-9.000-3,6.000-9.000-3,7.000-10.000-4,6.000-8.000-3,7.000-11.000-2,10.000-8.000 1,10.000-10.000 0,9.000-9.000 0,4.000-2.000 4,1.000 6.000 7,-1.000 7.000 7,1.000 6.000 6</inkml:trace>
</inkml:ink>
</file>

<file path=ppt/ink/ink2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4"/>
    </inkml:context>
    <inkml:brush xml:id="br0">
      <inkml:brushProperty name="width" value="0.0464212968945503" units="cm"/>
      <inkml:brushProperty name="height" value="0.0464212968945503" units="cm"/>
      <inkml:brushProperty name="color" value="#f2395b"/>
      <inkml:brushProperty name="ignorePressure" value="0"/>
    </inkml:brush>
  </inkml:definitions>
  <inkml:trace contextRef="#ctx0" brushRef="#br0">95850.000 14350.000 473,'71.000'-43.000'10,"-5.000"17.000"5,-7.000 15.000 5,-5.000 16.000 7,2.000 13.000 6,13.000 14.000 11,12.000 11.000 9,13.000 14.000 11,7.000 10.000 0,4.000 9.000-7,3.000 10.000-8,3.000 10.000-7,4.000 4.000-12,7.000 0.000-13,6.000 0.000-16,7.000 0.000-13,-7.000-8.000-11,-19.000-16.000-6,-18.000-15.000-7,-19.000-15.000-6,-13.000-11.000-8,-6.000-2.000-9,-6.000-3.000-9,-6.000-3.000-9</inkml:trace>
</inkml:ink>
</file>

<file path=ppt/ink/ink2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6"/>
    </inkml:context>
    <inkml:brush xml:id="br0">
      <inkml:brushProperty name="width" value="0.0338917970657349" units="cm"/>
      <inkml:brushProperty name="height" value="0.0338917970657349" units="cm"/>
      <inkml:brushProperty name="color" value="#f2395b"/>
      <inkml:brushProperty name="ignorePressure" value="0"/>
    </inkml:brush>
  </inkml:definitions>
  <inkml:trace contextRef="#ctx0" brushRef="#br0">98500.000 12300.000 649,'140.000'70.000'84,"-18.000"-9.000"-10,-19.000-10.000-11,-18.000-8.000-10,-15.000-8.000-13,-9.000-2.000-15,-10.000-3.000-14,-8.000-3.000-14,-9.000-1.000-6,-6.000 4.000 1,-6.000 3.000 2,-6.000 3.000 2,-9.000 1.000-11,-8.000 1.000-22,-10.000-1.000-23,-9.000 1.000-23</inkml:trace>
</inkml:ink>
</file>

<file path=ppt/ink/ink2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7"/>
    </inkml:context>
    <inkml:brush xml:id="br0">
      <inkml:brushProperty name="width" value="0.0386180318892002" units="cm"/>
      <inkml:brushProperty name="height" value="0.0386180318892002" units="cm"/>
      <inkml:brushProperty name="color" value="#f2395b"/>
      <inkml:brushProperty name="ignorePressure" value="0"/>
    </inkml:brush>
  </inkml:definitions>
  <inkml:trace contextRef="#ctx0" brushRef="#br0">98300.000 13100.000 569,'-47.000'23.000'2,"6.000"-3.000"3,7.000-3.000 4,6.000-2.000 3,15.000-5.000 6,26.000-2.000 11,24.000-3.000 10,26.000-3.000 9,16.000-6.000 0,10.000-5.000-11,10.000-7.000-10,9.000-5.000-11,1.000-4.000-5,-6.000 0.000-1,-6.000 0.000 0,-6.000 0.000-1,-9.000 3.000-6,-8.000 6.000-12,-10.000 7.000-14,-9.000 6.000-11,-15.000 4.000-6,-18.000 4.000 5,-19.000 3.000 4,-18.000 3.000 5,-14.000 1.000 6,-5.000 1.000 10,-7.000-1.000 10,-5.000 1.000 10,-3.000-1.000 4,4.000 1.000-2,3.000-1.000-2,3.000 1.000-2,1.000 1.000 4,1.000 3.000 8,-1.000 3.000 10,1.000 4.000 8,1.000 1.000 2,3.000 0.000-7,3.000 0.000-5,4.000 0.000-8,-1.000 9.000-3,-3.000 19.000-4,-3.000 19.000-3,-2.000 19.000-3,-11.000 18.000-4,-15.000 19.000-3,-15.000 19.000-5,-16.000 19.000-3,-12.000 7.000-2,-5.000-3.000 2,-7.000-3.000 2,-5.000-2.000 3,-1.000-8.000-4,6.000-8.000-8,7.000-10.000-9,6.000-9.000-9,9.000-15.000-5,13.000-18.000-2,12.000-19.000-1,13.000-18.000-1,9.000-17.000-1,6.000-11.000 1,7.000-14.000 1,6.000-11.000 0</inkml:trace>
</inkml:ink>
</file>

<file path=ppt/ink/ink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6"/>
    </inkml:context>
    <inkml:brush xml:id="br0">
      <inkml:brushProperty name="width" value="0.0454359836876392" units="cm"/>
      <inkml:brushProperty name="height" value="0.0454359836876392" units="cm"/>
      <inkml:brushProperty name="color" value="#f2395b"/>
      <inkml:brushProperty name="ignorePressure" value="0"/>
    </inkml:brush>
  </inkml:definitions>
  <inkml:trace contextRef="#ctx0" brushRef="#br0">100250.000 39550.000 484,'21.000'-41.000'26,"-5.000"19.000"11,-7.000 19.000 12,-5.000 19.000 12,-12.000 15.000 1,-16.000 13.000-9,-15.000 12.000-9,-15.000 13.000-9,-15.000 9.000-6,-12.000 6.000-4,-13.000 7.000-4,-12.000 6.000-5,-9.000 4.000-3,-2.000 4.000-2,-3.000 3.000-2,-3.000 3.000-2,4.000-5.000-1,13.000-12.000-1,12.000-13.000-2,13.000-12.000 0,12.000-10.000-2,13.000-6.000-4,12.000-6.000-3,13.000-6.000-3,13.000-6.000-1,17.000-2.000 0,15.000-3.000 0,16.000-3.000 1,20.000-6.000-1,25.000-5.000 1,25.000-7.000-1,25.000-5.000-1,15.000-9.000 1,7.000-9.000-1,6.000-10.000 1,7.000-8.000 1,-4.000-3.000-2,-12.000 7.000-2,-13.000 6.000-3,-12.000 7.000-2,-15.000 4.000-1,-15.000 3.000 1,-15.000 3.000 0,-16.000 4.000 1,-16.000-3.000-6,-16.000-5.000-12,-15.000-7.000-13,-15.000-5.000-13</inkml:trace>
</inkml:ink>
</file>

<file path=ppt/ink/ink2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7"/>
    </inkml:context>
    <inkml:brush xml:id="br0">
      <inkml:brushProperty name="width" value="0.0412724837660789" units="cm"/>
      <inkml:brushProperty name="height" value="0.0412724837660789" units="cm"/>
      <inkml:brushProperty name="color" value="#f2395b"/>
      <inkml:brushProperty name="ignorePressure" value="0"/>
    </inkml:brush>
  </inkml:definitions>
  <inkml:trace contextRef="#ctx0" brushRef="#br0">97750.000 14150.000 533,'25.000'-44.000'3,"0.000"13.000"7,0.000 12.000 8,0.000 13.000 6,1.000 10.000 6,4.000 10.000 3,3.000 10.000 4,3.000 9.000 3,1.000 9.000 3,1.000 9.000-1,-1.000 10.000-1,1.000 10.000 1,-1.000 4.000-5,1.000 0.000-8,-1.000 0.000-9,1.000 0.000-7,-3.000-4.000-9,-2.000-5.000-5,-3.000-7.000-7,-3.000-5.000-6,4.000-19.000-13,13.000-27.000-22,12.000-28.000-19,13.000-28.000-22,2.000-24.000-1,-5.000-19.000 18,-7.000-18.000 18,-5.000-19.000 19,-9.000-4.000 11,-9.000 14.000 5,-10.000 11.000 6,-8.000 14.000 6,-8.000 11.000 4,-2.000 14.000 5,-3.000 11.000 3,-3.000 14.000 5,-2.000 13.000 8,0.000 16.000 15,0.000 15.000 13,0.000 17.000 14,0.000 11.000 4,0.000 10.000-7,0.000 10.000-6,0.000 9.000-6,-4.000 6.000-8,-5.000 3.000-7,-7.000 3.000-9,-5.000 4.000-7,-1.000-4.000-8,6.000-9.000-9,7.000-10.000-8,6.000-8.000-9,15.000-18.000-8,26.000-25.000-6,24.000-25.000-6,26.000-25.000-7,5.000-11.000 1,-11.000 3.000 9,-14.000 3.000 10,-11.000 4.000 8,-11.000 5.000 10,-5.000 10.000 7,-7.000 10.000 9,-5.000 9.000 8,-11.000 7.000 6,-11.000 7.000 1,-14.000 6.000 3,-11.000 7.000 3,-14.000 10.000 2,-11.000 16.000 4,-14.000 15.000 3,-11.000 17.000 5,-14.000 10.000-4,-11.000 6.000-9,-14.000 7.000-9,-11.000 6.000-9,-6.000-1.000-5,4.000-5.000 0,3.000-7.000 0,3.000-5.000 0,7.000-8.000-3,14.000-5.000-2,11.000-7.000-2,14.000-5.000-4,28.000-9.000-3,48.000-9.000-5,47.000-10.000-3,47.000-8.000-5,26.000-12.000 0,6.000-12.000 4,7.000-13.000 5,6.000-12.000 3,-12.000-2.000 3,-27.000 9.000 1,-28.000 10.000 0,-28.000 10.000 1,-9.000 0.000-2,14.000-5.000-8,11.000-7.000-6,14.000-5.000-6,0.000-3.000-5,-8.000 4.000 1,-10.000 3.000-1,-9.000 3.000-1,-9.000 1.000 2,-5.000 1.000 2,-7.000-1.000 4,-5.000 1.000 2</inkml:trace>
</inkml:ink>
</file>

<file path=ppt/ink/ink2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8"/>
    </inkml:context>
    <inkml:brush xml:id="br0">
      <inkml:brushProperty name="width" value="0.052135057747364" units="cm"/>
      <inkml:brushProperty name="height" value="0.052135057747364" units="cm"/>
      <inkml:brushProperty name="color" value="#f2395b"/>
      <inkml:brushProperty name="ignorePressure" value="0"/>
    </inkml:brush>
  </inkml:definitions>
  <inkml:trace contextRef="#ctx0" brushRef="#br0">99900.000 12750.000 421,'3.000'-46.000'4,"6.000"10.000"5,7.000 10.000 8,6.000 9.000 5,1.000 13.000 6,-3.000 20.000 3,-3.000 18.000 3,-2.000 20.000 3,-8.000 10.000-2,-8.000 3.000-8,-10.000 3.000-8,-9.000 4.000-8,-4.000-3.000-5,4.000-5.000-3,3.000-7.000-3,3.000-5.000-3,6.000-6.000-1,9.000-3.000-1,10.000-3.000 1,10.000-2.000 0,10.000-8.000-3,13.000-8.000-4,12.000-10.000-4,13.000-9.000-4,7.000-10.000-2,4.000-9.000-1,3.000-10.000 1,3.000-8.000-1,-2.000-8.000 2,-6.000-2.000 1,-6.000-3.000 2,-6.000-3.000 3,-10.000-4.000 1,-12.000-3.000 2,-13.000-3.000 1,-12.000-2.000 1,-10.000-3.000 2,-6.000 1.000 0,-6.000-1.000 2,-6.000 1.000 0,-7.000 1.000 3,-6.000 3.000 6,-6.000 3.000 5,-6.000 4.000 5,-2.000 5.000 4,3.000 10.000 2,3.000 10.000 1,4.000 9.000 3,1.000 10.000 3,0.000 14.000 6,0.000 11.000 5,0.000 14.000 6,3.000 10.000-1,6.000 9.000-6,7.000 10.000-5,6.000 10.000-6,3.000 7.000-5,0.000 6.000-4,0.000 7.000-4,0.000 6.000-4,-4.000 9.000-1,-5.000 13.000 0,-7.000 12.000 1,-5.000 13.000 1,-6.000 1.000-5,-3.000-9.000-11,-3.000-10.000-9,-2.000-8.000-11,-3.000-11.000-6,1.000-8.000-1,-1.000-10.000-1,1.000-9.000 0,-4.000-13.000 0,-6.000-16.000 4,-6.000-15.000 4,-6.000-15.000 3,-2.000-12.000 3,3.000-6.000 4,3.000-6.000 4,4.000-6.000 4,5.000-9.000 4,10.000-8.000 4,10.000-10.000 4,9.000-9.000 5,10.000-13.000 2,14.000-16.000 1,11.000-15.000 2,14.000-15.000 0,18.000-12.000-1,25.000-6.000-2,25.000-6.000-2,25.000-6.000-2,14.000-2.000-2,3.000 3.000 1,3.000 3.000 0,4.000 4.000 1,-1.000 10.000-3,-3.000 19.000-6,-3.000 19.000-4,-2.000 19.000-6,-11.000 13.000 0,-15.000 10.000 5,-15.000 10.000 7,-16.000 9.000 5,-13.000 10.000 5,-9.000 14.000 3,-10.000 11.000 5,-8.000 14.000 3,-8.000 10.000 3,-2.000 9.000 3,-3.000 10.000 4,-3.000 10.000 2,-2.000 5.000-1,0.000 4.000-2,0.000 3.000-4,0.000 3.000-3,0.000 1.000-3,0.000 1.000-3,0.000-1.000-4,0.000 1.000-3,-2.000-3.000-4,-3.000-2.000-2,-3.000-3.000-5,-2.000-3.000-3,-5.000-2.000-2,-2.000 0.000 1,-3.000 0.000-1,-3.000 0.000 0,-10.000 0.000-1,-16.000 0.000-2,-15.000 0.000-2,-15.000 0.000-1,-12.000-2.000-3,-6.000-3.000-2,-6.000-3.000-1,-6.000-2.000-3,-7.000-9.000-2,-6.000-12.000-2,-6.000-13.000-1,-6.000-12.000-3,1.000-12.000-2,9.000-8.000-2,10.000-10.000-1,10.000-9.000-2,11.000-9.000 1,17.000-5.000 4,15.000-7.000 3,16.000-5.000 4,7.000-3.000 1,1.000 4.000-2,-1.000 3.000-1,1.000 3.000-2</inkml:trace>
</inkml:ink>
</file>

<file path=ppt/ink/ink2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8"/>
    </inkml:context>
    <inkml:brush xml:id="br0">
      <inkml:brushProperty name="width" value="0.041065651923418" units="cm"/>
      <inkml:brushProperty name="height" value="0.041065651923418" units="cm"/>
      <inkml:brushProperty name="color" value="#f2395b"/>
      <inkml:brushProperty name="ignorePressure" value="0"/>
    </inkml:brush>
  </inkml:definitions>
  <inkml:trace contextRef="#ctx0" brushRef="#br0">101250.000 13450.000 535,'40.000'28.000'52,"-18.000"6.000"-1,-19.000 7.000-3,-18.000 6.000-1,-15.000 6.000-3,-9.000 6.000-5,-10.000 7.000-5,-8.000 6.000-4,-12.000 6.000-3,-12.000 6.000-2,-13.000 7.000-1,-12.000 6.000-3,2.000-5.000-5,20.000-16.000-10,18.000-15.000-8,20.000-15.000-11</inkml:trace>
</inkml:ink>
</file>

<file path=ppt/ink/ink2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48"/>
    </inkml:context>
    <inkml:brush xml:id="br0">
      <inkml:brushProperty name="width" value="0.0389891117811203" units="cm"/>
      <inkml:brushProperty name="height" value="0.0389891117811203" units="cm"/>
      <inkml:brushProperty name="color" value="#f2395b"/>
      <inkml:brushProperty name="ignorePressure" value="0"/>
    </inkml:brush>
  </inkml:definitions>
  <inkml:trace contextRef="#ctx0" brushRef="#br0">101550.000 13600.000 564,'-4.000'114.000'82,"-5.000"-22.000"-17,-7.000-22.000-15,-5.000-21.000-17,-14.000 2.000-5,-18.000 29.000 2,-19.000 28.000 3,-18.000 28.000 3,-12.000 12.000-2,-3.000-3.000-10,-3.000-3.000-9,-2.000-2.000-10,6.000-14.000-18,20.000-21.000-29,18.000-22.000-30,20.000-22.000-28</inkml:trace>
</inkml:ink>
</file>

<file path=ppt/ink/ink2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53"/>
    </inkml:context>
    <inkml:brush xml:id="br0">
      <inkml:brushProperty name="width" value="0.0506878644227982" units="cm"/>
      <inkml:brushProperty name="height" value="0.0506878644227982" units="cm"/>
      <inkml:brushProperty name="color" value="#f2395b"/>
      <inkml:brushProperty name="ignorePressure" value="0"/>
    </inkml:brush>
  </inkml:definitions>
  <inkml:trace contextRef="#ctx0" brushRef="#br0">79300.000 22900.000 434,'-49.000'21.000'7,"4.000"-5.000"15,3.000-7.000 15,3.000-5.000 14,20.000-8.000 7,38.000-5.000-3,37.000-7.000-1,38.000-5.000-2,20.000-3.000-5,3.000 4.000-7,3.000 3.000-6,4.000 3.000-6,1.000 1.000-6,0.000 1.000-4,0.000-1.000-3,0.000 1.000-3,-4.000 1.000-4,-5.000 3.000-4,-7.000 3.000-3,-5.000 4.000-3,-6.000 2.000-7,-3.000 4.000-13,-3.000 3.000-12,-2.000 3.000-13,-8.000-1.000-5,-8.000-2.000 2,-10.000-3.000 1,-9.000-3.000 1</inkml:trace>
</inkml:ink>
</file>

<file path=ppt/ink/ink2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54"/>
    </inkml:context>
    <inkml:brush xml:id="br0">
      <inkml:brushProperty name="width" value="0.0467837452888489" units="cm"/>
      <inkml:brushProperty name="height" value="0.0467837452888489" units="cm"/>
      <inkml:brushProperty name="color" value="#f2395b"/>
      <inkml:brushProperty name="ignorePressure" value="0"/>
    </inkml:brush>
  </inkml:definitions>
  <inkml:trace contextRef="#ctx0" brushRef="#br0">79350.000 23650.000 470,'-136.000'46.000'4,"28.000"-5.000"7,28.000-7.000 8,29.000-5.000 8,26.000-8.000 9,25.000-5.000 12,25.000-7.000 12,25.000-5.000 12,21.000-6.000-1,20.000-3.000-13,18.000-3.000-14,20.000-2.000-12,13.000-1.000-10,9.000 3.000-8,10.000 3.000-7,10.000 4.000-7,0.000 1.000-2,-5.000 0.000 2,-7.000 0.000 2,-5.000 0.000 2,-15.000 1.000-7,-22.000 4.000-18,-22.000 3.000-19,-21.000 3.000-17,-15.000-1.000-11,-6.000-2.000-2,-6.000-3.000-4,-6.000-3.000-2</inkml:trace>
</inkml:ink>
</file>

<file path=ppt/ink/ink2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56"/>
    </inkml:context>
    <inkml:brush xml:id="br0">
      <inkml:brushProperty name="width" value="0.0478320717811584" units="cm"/>
      <inkml:brushProperty name="height" value="0.0478320717811584" units="cm"/>
      <inkml:brushProperty name="color" value="#f2395b"/>
      <inkml:brushProperty name="ignorePressure" value="0"/>
    </inkml:brush>
  </inkml:definitions>
  <inkml:trace contextRef="#ctx0" brushRef="#br0">84650.000 22250.000 459,'21.000'-29.000'2,"-5.000"-5.000"3,-7.000-7.000 2,-5.000-5.000 4,-3.000 6.000 6,4.000 23.000 9,3.000 22.000 10,3.000 22.000 10,-2.000 21.000 2,-6.000 22.000-5,-6.000 22.000-5,-6.000 23.000-4,-4.000 6.000-3,1.000-5.000-2,-1.000-7.000-1,1.000-5.000-1,2.000-6.000-3,7.000-3.000-2,6.000-3.000-5,7.000-2.000-2,5.000-8.000-4,7.000-8.000-1,6.000-10.000-3,7.000-9.000-3,2.000-4.000-2,1.000 4.000-1,-1.000 3.000-4,1.000 3.000-1,-3.000-1.000-2,-2.000-2.000-2,-3.000-3.000-1,-3.000-3.000-1,-7.000-4.000 0,-9.000-3.000 0,-10.000-3.000 2,-8.000-2.000 0,-14.000-1.000 1,-15.000 3.000 1,-15.000 3.000 0,-16.000 4.000 0,-10.000-4.000-1,-3.000-9.000-1,-3.000-10.000-1,-2.000-8.000-1,-5.000-8.000-3,-2.000-2.000-3,-3.000-3.000-4,-3.000-3.000-2,2.000-6.000-2,10.000-5.000 1,10.000-7.000 2,9.000-5.000 1,10.000-8.000-1,14.000-5.000-2,11.000-7.000-3,14.000-5.000-3,7.000-1.000-2,3.000 6.000-3,3.000 7.000-2,4.000 6.000-3</inkml:trace>
</inkml:ink>
</file>

<file path=ppt/ink/ink2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56"/>
    </inkml:context>
    <inkml:brush xml:id="br0">
      <inkml:brushProperty name="width" value="0.0368197336792946" units="cm"/>
      <inkml:brushProperty name="height" value="0.0368197336792946" units="cm"/>
      <inkml:brushProperty name="color" value="#f2395b"/>
      <inkml:brushProperty name="ignorePressure" value="0"/>
    </inkml:brush>
  </inkml:definitions>
  <inkml:trace contextRef="#ctx0" brushRef="#br0">84650.000 23200.000 597,'26.000'-22.000'4,"4.000"6.000"7,3.000 7.000 7,3.000 6.000 7,6.000 1.000 6,9.000-3.000 5,10.000-3.000 4,10.000-2.000 4,5.000-1.000 0,4.000 3.000-5,3.000 3.000-3,3.000 4.000-5,-1.000 1.000-7,-2.000 0.000-10,-3.000 0.000-9,-3.000 0.000-9,-7.000 0.000-10,-9.000 0.000-10,-10.000 0.000-10,-8.000 0.000-10</inkml:trace>
</inkml:ink>
</file>

<file path=ppt/ink/ink2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57"/>
    </inkml:context>
    <inkml:brush xml:id="br0">
      <inkml:brushProperty name="width" value="0.0428793765604496" units="cm"/>
      <inkml:brushProperty name="height" value="0.0428793765604496" units="cm"/>
      <inkml:brushProperty name="color" value="#f2395b"/>
      <inkml:brushProperty name="ignorePressure" value="0"/>
    </inkml:brush>
  </inkml:definitions>
  <inkml:trace contextRef="#ctx0" brushRef="#br0">86500.000 21750.000 513,'92.000'3.000'51,"-16.000"6.000"2,-15.000 7.000 1,-15.000 6.000 2,-12.000 7.000-3,-6.000 10.000-9,-6.000 10.000-6,-6.000 9.000-9,-9.000 9.000-6,-8.000 9.000-3,-10.000 10.000-4,-9.000 10.000-4,-7.000 0.000-4,-3.000-5.000-3,-3.000-7.000-3,-2.000-5.000-4,0.000-9.000-3,7.000-9.000-4,6.000-10.000-2,7.000-8.000-4,10.000-4.000 1,16.000 3.000 4,15.000 3.000 5,17.000 4.000 4,7.000-1.000 3,0.000-3.000 1,0.000-3.000 0,0.000-2.000 2,-2.000-3.000 1,-3.000 1.000 1,-3.000-1.000 2,-2.000 1.000 0,-8.000 2.000 1,-8.000 7.000-1,-10.000 6.000-1,-9.000 7.000-2,-16.000 7.000 0,-22.000 9.000-2,-22.000 10.000 0,-21.000 10.000-2,-12.000 5.000-1,1.000 4.000-1,-1.000 3.000 0,1.000 3.000-1,2.000-2.000-4,7.000-6.000-6,6.000-6.000-7,7.000-6.000-6,4.000-9.000-7,3.000-8.000-6,3.000-10.000-6,4.000-9.000-7</inkml:trace>
</inkml:ink>
</file>

<file path=ppt/ink/ink2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57"/>
    </inkml:context>
    <inkml:brush xml:id="br0">
      <inkml:brushProperty name="width" value="0.0469372943043709" units="cm"/>
      <inkml:brushProperty name="height" value="0.0469372943043709" units="cm"/>
      <inkml:brushProperty name="color" value="#f2395b"/>
      <inkml:brushProperty name="ignorePressure" value="0"/>
    </inkml:brush>
  </inkml:definitions>
  <inkml:trace contextRef="#ctx0" brushRef="#br0">87350.000 23400.000 468,'26.000'-68.000'31,"4.000"17.000"6,3.000 15.000 7,3.000 16.000 7,7.000 9.000 1,14.000 3.000-4,11.000 3.000-4,14.000 4.000-5,10.000-1.000-3,9.000-3.000-6,10.000-3.000-4,10.000-2.000-5,4.000-1.000-3,0.000 3.000-1,0.000 3.000-1,0.000 4.000-2,-5.000 1.000-6,-9.000 0.000-12,-10.000 0.000-11,-8.000 0.000-12,-12.000 0.000-10,-12.000 0.000-10,-13.000 0.000-9,-12.000 0.000-10,-13.000-4.000-3,-12.000-5.000 6,-13.000-7.000 5,-12.000-5.000 5</inkml:trace>
</inkml:ink>
</file>

<file path=ppt/ink/ink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6"/>
    </inkml:context>
    <inkml:brush xml:id="br0">
      <inkml:brushProperty name="width" value="0.0496878176927567" units="cm"/>
      <inkml:brushProperty name="height" value="0.0496878176927567" units="cm"/>
      <inkml:brushProperty name="color" value="#f2395b"/>
      <inkml:brushProperty name="ignorePressure" value="0"/>
    </inkml:brush>
  </inkml:definitions>
  <inkml:trace contextRef="#ctx0" brushRef="#br0">100350.000 39950.000 442,'-2.000'-47.000'7,"-3.000"6.000"14,-3.000 7.000 13,-2.000 6.000 14,-1.000 15.000 9,3.000 26.000 1,3.000 24.000 3,4.000 26.000 1,-3.000 21.000-3,-5.000 19.000-10,-7.000 19.000-11,-5.000 19.000-10,-4.000 12.000-8,0.000 6.000-9,0.000 7.000-7,0.000 6.000-7,0.000 1.000-8,0.000-3.000-8,0.000-3.000-7,0.000-2.000-8,1.000-14.000-7,4.000-21.000-5,3.000-22.000-7,3.000-22.000-5</inkml:trace>
</inkml:ink>
</file>

<file path=ppt/ink/ink2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57"/>
    </inkml:context>
    <inkml:brush xml:id="br0">
      <inkml:brushProperty name="width" value="0.0484405793249607" units="cm"/>
      <inkml:brushProperty name="height" value="0.0484405793249607" units="cm"/>
      <inkml:brushProperty name="color" value="#f2395b"/>
      <inkml:brushProperty name="ignorePressure" value="0"/>
    </inkml:brush>
  </inkml:definitions>
  <inkml:trace contextRef="#ctx0" brushRef="#br0">88500.000 22250.000 454,'-46.000'-24.000'3,"10.000"4.000"7,10.000 3.000 6,9.000 3.000 6,4.000 14.000 10,1.000 25.000 14,-1.000 25.000 12,1.000 25.000 14,1.000 18.000 0,3.000 14.000-12,3.000 11.000-12,4.000 14.000-11,-3.000 10.000-10,-5.000 9.000-6,-7.000 10.000-7,-5.000 10.000-7,-8.000 8.000-7,-5.000 10.000-9,-7.000 10.000-8,-5.000 9.000-10,2.000-2.000-5,13.000-12.000-2,12.000-13.000-1,13.000-12.000-2,6.000-23.000 2,0.000-30.000 5,0.000-32.000 5,0.000-30.000 5</inkml:trace>
</inkml:ink>
</file>

<file path=ppt/ink/ink2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58"/>
    </inkml:context>
    <inkml:brush xml:id="br0">
      <inkml:brushProperty name="width" value="0.0559693239629269" units="cm"/>
      <inkml:brushProperty name="height" value="0.0559693239629269" units="cm"/>
      <inkml:brushProperty name="color" value="#f2395b"/>
      <inkml:brushProperty name="ignorePressure" value="0"/>
    </inkml:brush>
  </inkml:definitions>
  <inkml:trace contextRef="#ctx0" brushRef="#br0">90050.000 22800.000 393,'-47.000'120.000'171,"6.000"-9.000"-40,7.000-10.000-39,6.000-8.000-41,4.000-6.000-21,4.000 1.000-2,3.000-1.000-3,3.000 1.000-3,3.000-3.000-3,3.000-2.000-5,3.000-3.000-3,4.000-3.000-5,4.000-6.000-3,6.000-5.000-1,7.000-7.000-1,6.000-5.000 0,7.000-9.000-5,10.000-9.000-4,10.000-10.000-6,9.000-8.000-6,7.000-17.000-3,7.000-21.000 0,6.000-22.000 0,7.000-22.000-1,4.000-18.000 0,3.000-11.000-1,3.000-14.000-1,4.000-11.000 0,-9.000-9.000 1,-18.000-3.000 4,-19.000-3.000 4,-18.000-2.000 3,-18.000 3.000 3,-16.000 14.000 1,-15.000 11.000 1,-15.000 14.000 2,-17.000 14.000-1,-15.000 20.000 1,-15.000 18.000 0,-16.000 20.000-1,-8.000 16.000-2,0.000 16.000-3,0.000 15.000-5,0.000 17.000-3,6.000 5.000-4,13.000-3.000-2,12.000-3.000-3,13.000-2.000-3,9.000-5.000 2,6.000-2.000 4,7.000-3.000 5,6.000-3.000 5</inkml:trace>
</inkml:ink>
</file>

<file path=ppt/ink/ink2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59"/>
    </inkml:context>
    <inkml:brush xml:id="br0">
      <inkml:brushProperty name="width" value="0.0497675649821758" units="cm"/>
      <inkml:brushProperty name="height" value="0.0497675649821758" units="cm"/>
      <inkml:brushProperty name="color" value="#f2395b"/>
      <inkml:brushProperty name="ignorePressure" value="0"/>
    </inkml:brush>
  </inkml:definitions>
  <inkml:trace contextRef="#ctx0" brushRef="#br0">91500.000 23600.000 442,'-40.000'21.000'9,"23.000"-5.000"19,22.000-7.000 18,22.000-5.000 19,13.000-4.000 4,7.000 0.000-11,6.000 0.000-9,7.000 0.000-11,11.000-2.000-5,20.000-3.000-2,18.000-3.000-2,20.000-2.000 0,8.000-3.000-4,1.000 1.000-5,-1.000-1.000-5,1.000 1.000-6,-7.000-1.000-5,-12.000 1.000-5,-13.000-1.000-6,-12.000 1.000-5,-12.000 1.000-9,-8.000 3.000-9,-10.000 3.000-10,-9.000 4.000-10</inkml:trace>
</inkml:ink>
</file>

<file path=ppt/ink/ink2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59"/>
    </inkml:context>
    <inkml:brush xml:id="br0">
      <inkml:brushProperty name="width" value="0.0521275959908962" units="cm"/>
      <inkml:brushProperty name="height" value="0.0521275959908962" units="cm"/>
      <inkml:brushProperty name="color" value="#f2395b"/>
      <inkml:brushProperty name="ignorePressure" value="0"/>
    </inkml:brush>
  </inkml:definitions>
  <inkml:trace contextRef="#ctx0" brushRef="#br0">94150.000 23200.000 422,'-43.000'-7.000'41,"17.000"-11.000"6,15.000-14.000 3,16.000-11.000 5,12.000-14.000-3,9.000-11.000-10,10.000-14.000-11,10.000-11.000-11,4.000-7.000-7,0.000 0.000-4,0.000 0.000-5,0.000 0.000-5,0.000 3.000-1,0.000 6.000 2,0.000 7.000 1,0.000 6.000 2,0.000 7.000-1,0.000 10.000-3,0.000 10.000-3,0.000 9.000-4,1.000 10.000 3,4.000 14.000 8,3.000 11.000 7,3.000 14.000 8,-2.000 14.000 5,-6.000 20.000-1,-6.000 18.000 1,-6.000 20.000 0,-4.000 10.000-1,1.000 3.000-3,-1.000 3.000-3,1.000 4.000-4,1.000 7.000-1,3.000 13.000-2,3.000 12.000-1,4.000 13.000-2,-3.000-2.000-3,-5.000-16.000-3,-7.000-15.000-4,-5.000-15.000-5,-6.000-9.000-2,-3.000 1.000-2,-3.000-1.000-2,-2.000 1.000-2,-5.000-6.000-1,-2.000-8.000 1,-3.000-10.000 1,-3.000-9.000 0</inkml:trace>
</inkml:ink>
</file>

<file path=ppt/ink/ink2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5:59"/>
    </inkml:context>
    <inkml:brush xml:id="br0">
      <inkml:brushProperty name="width" value="0.0507745854556561" units="cm"/>
      <inkml:brushProperty name="height" value="0.0507745854556561" units="cm"/>
      <inkml:brushProperty name="color" value="#f2395b"/>
      <inkml:brushProperty name="ignorePressure" value="0"/>
    </inkml:brush>
  </inkml:definitions>
  <inkml:trace contextRef="#ctx0" brushRef="#br0">96750.000 21250.000 433,'-30.000'-18.000'12,"-9.000"17.000"24,-10.000 15.000 24,-8.000 16.000 24,-11.000 21.000 6,-8.000 29.000-15,-10.000 28.000-13,-9.000 28.000-14,-18.000 29.000-12,-24.000 32.000-7,-26.000 31.000-8,-24.000 32.000-8,-20.000 18.000-12,-11.000 6.000-17,-14.000 7.000-15,-11.000 6.000-16,16.000-24.000-13,47.000-53.000-9,47.000-53.000-11,48.000-52.000-8</inkml:trace>
</inkml:ink>
</file>

<file path=ppt/ink/ink2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3"/>
    </inkml:context>
    <inkml:brush xml:id="br0">
      <inkml:brushProperty name="width" value="0.0421420186758041" units="cm"/>
      <inkml:brushProperty name="height" value="0.0421420186758041" units="cm"/>
      <inkml:brushProperty name="color" value="#f2395b"/>
      <inkml:brushProperty name="ignorePressure" value="0"/>
    </inkml:brush>
  </inkml:definitions>
  <inkml:trace contextRef="#ctx0" brushRef="#br0">96650.000 22450.000 522,'68.000'0.000'44,"-11.000"0.000"-1,-14.000 0.000-1,-11.000 0.000 0,-3.000 1.000-3,10.000 4.000-2,10.000 3.000-3,9.000 3.000-3,9.000-1.000-2,9.000-2.000 0,10.000-3.000-1,10.000-3.000 0,4.000-4.000-4,0.000-3.000-7,0.000-3.000-8,0.000-2.000-7,-4.000-1.000-9,-5.000 3.000-9,-7.000 3.000-9,-5.000 4.000-10,-8.000-1.000-7,-5.000-3.000-6,-7.000-3.000-7,-5.000-2.000-6</inkml:trace>
</inkml:ink>
</file>

<file path=ppt/ink/ink2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3"/>
    </inkml:context>
    <inkml:brush xml:id="br0">
      <inkml:brushProperty name="width" value="0.0409656129777431" units="cm"/>
      <inkml:brushProperty name="height" value="0.0409656129777431" units="cm"/>
      <inkml:brushProperty name="color" value="#f2395b"/>
      <inkml:brushProperty name="ignorePressure" value="0"/>
    </inkml:brush>
  </inkml:definitions>
  <inkml:trace contextRef="#ctx0" brushRef="#br0">96900.000 23150.000 537,'-18.000'45.000'144,"17.000"-9.000"-33,15.000-10.000-33,16.000-8.000-33,13.000-6.000-18,14.000 1.000-6,11.000-1.000-3,14.000 1.000-6,8.000-3.000-6,7.000-2.000-8,6.000-3.000-9,7.000-3.000-8,-1.000-2.000-9,-6.000 0.000-8,-6.000 0.000-9,-6.000 0.000-8,-10.000-2.000-4,-12.000-3.000 3,-13.000-3.000 1,-12.000-2.000 2,-9.000-1.000 5,-2.000 3.000 8,-3.000 3.000 9,-3.000 4.000 8</inkml:trace>
</inkml:ink>
</file>

<file path=ppt/ink/ink2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4"/>
    </inkml:context>
    <inkml:brush xml:id="br0">
      <inkml:brushProperty name="width" value="0.0469961799681187" units="cm"/>
      <inkml:brushProperty name="height" value="0.0469961799681187" units="cm"/>
      <inkml:brushProperty name="color" value="#f2395b"/>
      <inkml:brushProperty name="ignorePressure" value="0"/>
    </inkml:brush>
  </inkml:definitions>
  <inkml:trace contextRef="#ctx0" brushRef="#br0">99400.000 21150.000 468,'-22.000'25.000'22,"6.000"0.000"2,7.000 0.000 3,6.000 0.000 2,-1.000 3.000 2,-5.000 6.000 3,-7.000 7.000 1,-5.000 6.000 3,-6.000 10.000 0,-3.000 17.000-1,-3.000 15.000-1,-2.000 16.000-2,-3.000 12.000-2,1.000 9.000-4,-1.000 10.000-3,1.000 10.000-5,-3.000 4.000-3,-2.000 0.000-5,-3.000 0.000-4,-3.000 0.000-4,2.000-8.000-6,10.000-16.000-9,10.000-15.000-9,9.000-15.000-9,6.000-14.000-6,3.000-8.000-7,3.000-10.000-6,4.000-9.000-5,4.000-12.000-4,6.000-11.000 0,7.000-14.000-1,6.000-11.000 0</inkml:trace>
</inkml:ink>
</file>

<file path=ppt/ink/ink2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4"/>
    </inkml:context>
    <inkml:brush xml:id="br0">
      <inkml:brushProperty name="width" value="0.0449850894510746" units="cm"/>
      <inkml:brushProperty name="height" value="0.0449850894510746" units="cm"/>
      <inkml:brushProperty name="color" value="#f2395b"/>
      <inkml:brushProperty name="ignorePressure" value="0"/>
    </inkml:brush>
  </inkml:definitions>
  <inkml:trace contextRef="#ctx0" brushRef="#br0">99800.000 21150.000 489,'31.000'-24.000'7,"13.000"4.000"14,12.000 3.000 15,13.000 3.000 14,2.000 4.000 5,-5.000 7.000-5,-7.000 6.000-6,-5.000 7.000-4,-8.000 5.000-5,-5.000 7.000-5,-7.000 6.000-4,-5.000 7.000-4,-8.000 7.000-5,-5.000 9.000-3,-7.000 10.000-4,-5.000 10.000-5,-15.000 7.000-4,-22.000 6.000-6,-22.000 7.000-5,-21.000 6.000-7,-12.000-1.000-2,1.000-5.000 0,-1.000-7.000 1,1.000-5.000 0,5.000-9.000 1,14.000-9.000 2,11.000-10.000 2,14.000-8.000 2,14.000-8.000 3,20.000-2.000 5,18.000-3.000 4,20.000-3.000 4,14.000-4.000 2,14.000-3.000-1,11.000-3.000 0,14.000-2.000-1,2.000-3.000 0,-6.000 1.000-1,-6.000-1.000 0,-6.000 1.000 0,-9.000 2.000 1,-8.000 7.000 2,-10.000 6.000 2,-9.000 7.000 1,-12.000 5.000 2,-11.000 7.000 0,-14.000 6.000 1,-11.000 7.000 1,-14.000 5.000-1,-11.000 7.000 0,-14.000 6.000-1,-11.000 7.000 0,-6.000-3.000-1,4.000-8.000-1,3.000-10.000-1,3.000-9.000 0,-1.000-5.000-6,-2.000 0.000-11,-3.000 0.000-9,-3.000 0.000-11</inkml:trace>
</inkml:ink>
</file>

<file path=ppt/ink/ink2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5"/>
    </inkml:context>
    <inkml:brush xml:id="br0">
      <inkml:brushProperty name="width" value="0.0511347576975822" units="cm"/>
      <inkml:brushProperty name="height" value="0.0511347576975822" units="cm"/>
      <inkml:brushProperty name="color" value="#f2395b"/>
      <inkml:brushProperty name="ignorePressure" value="0"/>
    </inkml:brush>
  </inkml:definitions>
  <inkml:trace contextRef="#ctx0" brushRef="#br0">101500.000 21600.000 430,'53.000'-55.000'2,"6.000"-9.000"5,7.000-10.000 3,6.000-8.000 6,-4.000-1.000 2,-11.000 9.000 0,-14.000 10.000 2,-11.000 10.000-1,-9.000 4.000 1,-3.000 0.000-3,-3.000 0.000-1,-2.000 0.000-2,-8.000 1.000-1,-8.000 4.000 0,-10.000 3.000 1,-9.000 3.000-1,-7.000 4.000 1,-3.000 7.000 0,-3.000 6.000 1,-2.000 7.000-1,-5.000 4.000 1,-2.000 3.000 0,-3.000 3.000 0,-3.000 4.000 0,-4.000 7.000 0,-3.000 13.000 0,-3.000 12.000 0,-2.000 13.000 1,-5.000 9.000-1,-2.000 6.000 1,-3.000 7.000 0,-3.000 6.000 0,1.000 6.000 0,6.000 6.000-1,7.000 7.000-1,6.000 6.000-1,9.000 1.000-1,13.000-3.000-2,12.000-3.000-1,13.000-2.000-2,15.000-9.000-5,19.000-12.000-4,19.000-13.000-7,19.000-12.000-6,9.000-16.000-2,0.000-19.000 1,0.000-18.000 2,0.000-19.000 2,-4.000-10.000-6,-5.000 1.000-10,-7.000-1.000-12,-5.000 1.000-10,-15.000 4.000 6,-22.000 9.000 25,-22.000 10.000 24,-21.000 10.000 24,-10.000 11.000 11,3.000 17.000-2,3.000 15.000-2,4.000 16.000-3,1.000 20.000-5,0.000 25.000-5,0.000 25.000-6,0.000 25.000-6,-4.000 23.000-7,-5.000 22.000-5,-7.000 22.000-7,-5.000 23.000-7,-6.000 22.000-1,-3.000 26.000 0,-3.000 24.000 3,-2.000 26.000 0,-5.000 8.000-5,-2.000-5.000-13,-3.000-7.000-13,-3.000-5.000-12,2.000-36.000-6,10.000-61.000 0,10.000-64.000 2,9.000-61.000 0</inkml:trace>
</inkml:ink>
</file>

<file path=ppt/ink/ink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6"/>
    </inkml:context>
    <inkml:brush xml:id="br0">
      <inkml:brushProperty name="width" value="0.0461768098175526" units="cm"/>
      <inkml:brushProperty name="height" value="0.0461768098175526" units="cm"/>
      <inkml:brushProperty name="color" value="#f2395b"/>
      <inkml:brushProperty name="ignorePressure" value="0"/>
    </inkml:brush>
  </inkml:definitions>
  <inkml:trace contextRef="#ctx0" brushRef="#br0">101550.000 39850.000 476,'26.000'-19.000'10,"4.000"13.000"22,3.000 12.000 21,3.000 13.000 20,-2.000 12.000 5,-6.000 13.000-14,-6.000 12.000-13,-6.000 13.000-13,-7.000 10.000-9,-6.000 10.000-2,-6.000 10.000-3,-6.000 9.000-3,-7.000 7.000-5,-6.000 7.000-9,-6.000 6.000-7,-6.000 7.000-9,-6.000-3.000-5,-2.000-8.000-1,-3.000-10.000-2,-3.000-9.000-2</inkml:trace>
</inkml:ink>
</file>

<file path=ppt/ink/ink2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6"/>
    </inkml:context>
    <inkml:brush xml:id="br0">
      <inkml:brushProperty name="width" value="0.0436418056488037" units="cm"/>
      <inkml:brushProperty name="height" value="0.0436418056488037" units="cm"/>
      <inkml:brushProperty name="color" value="#f2395b"/>
      <inkml:brushProperty name="ignorePressure" value="0"/>
    </inkml:brush>
  </inkml:definitions>
  <inkml:trace contextRef="#ctx0" brushRef="#br0">78800.000 27450.000 504,'-44.000'-52.000'1,"13.000"-3.000"3,12.000-3.000 2,13.000-2.000 3,10.000-1.000 5,10.000 3.000 5,10.000 3.000 7,9.000 4.000 5,4.000 2.000 2,1.000 4.000-4,-1.000 3.000-3,1.000 3.000-3,7.000-4.000-3,16.000-8.000-1,15.000-10.000-3,17.000-9.000 0,0.000 1.000-3,-11.000 13.000 0,-14.000 12.000-3,-11.000 13.000 0,-9.000 9.000-2,-3.000 6.000 0,-3.000 7.000-1,-2.000 6.000-1,-3.000 10.000 1,1.000 17.000 0,-1.000 15.000 0,1.000 16.000 1,-1.000 13.000-1,1.000 14.000 1,-1.000 11.000-1,1.000 14.000 1,-1.000 7.000 0,1.000 3.000 2,-1.000 3.000 2,1.000 4.000 2,-3.000 1.000-1,-2.000 0.000-4,-3.000 0.000-6,-3.000 0.000-3,-2.000-2.000-5,0.000-3.000-3,0.000-3.000-4,0.000-2.000-3,-4.000-9.000-3,-5.000-12.000-3,-7.000-13.000-5,-5.000-12.000-2,-8.000-12.000-5,-5.000-8.000-6,-7.000-10.000-6,-5.000-9.000-6</inkml:trace>
</inkml:ink>
</file>

<file path=ppt/ink/ink2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6"/>
    </inkml:context>
    <inkml:brush xml:id="br0">
      <inkml:brushProperty name="width" value="0.0460240468382835" units="cm"/>
      <inkml:brushProperty name="height" value="0.0460240468382835" units="cm"/>
      <inkml:brushProperty name="color" value="#f2395b"/>
      <inkml:brushProperty name="ignorePressure" value="0"/>
    </inkml:brush>
  </inkml:definitions>
  <inkml:trace contextRef="#ctx0" brushRef="#br0">80850.000 25950.000 478,'0.000'-47.000'4,"0.000"6.000"7,0.000 7.000 9,0.000 6.000 8,-2.000 10.000 7,-3.000 17.000 6,-3.000 15.000 6,-2.000 16.000 5,-11.000 16.000 0,-15.000 20.000-6,-15.000 18.000-6,-16.000 20.000-7,-13.000 14.000-5,-9.000 14.000-3,-10.000 11.000-4,-8.000 14.000-4,-12.000 13.000-4,-12.000 16.000-6,-13.000 15.000-6,-12.000 17.000-4,-2.000 0.000-8,9.000-11.000-9,10.000-14.000-9,10.000-11.000-9,14.000-22.000-6,23.000-27.000-3,22.000-28.000-2,22.000-28.000-3,13.000-18.000 0,7.000-6.000 1,6.000-6.000 1,7.000-6.000 2</inkml:trace>
</inkml:ink>
</file>

<file path=ppt/ink/ink2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7"/>
    </inkml:context>
    <inkml:brush xml:id="br0">
      <inkml:brushProperty name="width" value="0.0415525361895561" units="cm"/>
      <inkml:brushProperty name="height" value="0.0415525361895561" units="cm"/>
      <inkml:brushProperty name="color" value="#f2395b"/>
      <inkml:brushProperty name="ignorePressure" value="0"/>
    </inkml:brush>
  </inkml:definitions>
  <inkml:trace contextRef="#ctx0" brushRef="#br0">81450.000 26850.000 529,'215.000'-25.000'154,"-18.000"0.000"-36,-19.000 0.000-35,-18.000 0.000-35,-17.000 3.000-22,-11.000 6.000-6,-14.000 7.000-6,-11.000 6.000-7,-12.000 7.000-7,-9.000 10.000-12,-10.000 10.000-10,-8.000 9.000-10,-14.000 4.000-8,-15.000 1.000-6,-15.000-1.000-4,-16.000 1.000-6,-10.000-3.000-1,-3.000-2.000 3,-3.000-3.000 4,-2.000-3.000 4</inkml:trace>
</inkml:ink>
</file>

<file path=ppt/ink/ink2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7"/>
    </inkml:context>
    <inkml:brush xml:id="br0">
      <inkml:brushProperty name="width" value="0.0392454713582993" units="cm"/>
      <inkml:brushProperty name="height" value="0.0392454713582993" units="cm"/>
      <inkml:brushProperty name="color" value="#f2395b"/>
      <inkml:brushProperty name="ignorePressure" value="0"/>
    </inkml:brush>
  </inkml:definitions>
  <inkml:trace contextRef="#ctx0" brushRef="#br0">81500.000 28000.000 560,'-58.000'-5.000'11,"34.000"-9.000"21,35.000-10.000 21,35.000-8.000 21,24.000-1.000 4,16.000 9.000-14,15.000 10.000-15,17.000 10.000-14,8.000 7.000-11,4.000 6.000-10,3.000 7.000-8,3.000 6.000-11,-5.000 6.000-2,-12.000 6.000 2,-13.000 7.000 2,-12.000 6.000 2,-12.000 1.000-8,-8.000-3.000-18,-10.000-3.000-18,-9.000-2.000-18</inkml:trace>
</inkml:ink>
</file>

<file path=ppt/ink/ink2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8"/>
    </inkml:context>
    <inkml:brush xml:id="br0">
      <inkml:brushProperty name="width" value="0.0423411466181278" units="cm"/>
      <inkml:brushProperty name="height" value="0.0423411466181278" units="cm"/>
      <inkml:brushProperty name="color" value="#f2395b"/>
      <inkml:brushProperty name="ignorePressure" value="0"/>
    </inkml:brush>
  </inkml:definitions>
  <inkml:trace contextRef="#ctx0" brushRef="#br0">84500.000 27250.000 519,'-32.000'-25.000'33,"39.000"0.000"14,36.000 0.000 13,39.000 0.000 14,22.000 3.000 0,10.000 6.000-14,10.000 7.000-15,9.000 6.000-13,1.000 3.000-11,-6.000 0.000-4,-6.000 0.000-6,-6.000 0.000-4,-7.000 0.000-8,-6.000 0.000-7,-6.000 0.000-8,-6.000 0.000-8,-9.000 1.000-4,-8.000 4.000 2,-10.000 3.000 1,-9.000 3.000 1</inkml:trace>
</inkml:ink>
</file>

<file path=ppt/ink/ink2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8"/>
    </inkml:context>
    <inkml:brush xml:id="br0">
      <inkml:brushProperty name="width" value="0.0491451099514961" units="cm"/>
      <inkml:brushProperty name="height" value="0.0491451099514961" units="cm"/>
      <inkml:brushProperty name="color" value="#f2395b"/>
      <inkml:brushProperty name="ignorePressure" value="0"/>
    </inkml:brush>
  </inkml:definitions>
  <inkml:trace contextRef="#ctx0" brushRef="#br0">88400.000 26650.000 447,'3.000'-50.000'8,"6.000"0.000"16,7.000 0.000 15,6.000 0.000 16,-1.000 0.000 5,-5.000 0.000-8,-7.000 0.000-6,-5.000 0.000-7,-11.000 4.000-8,-11.000 10.000-7,-14.000 10.000-8,-11.000 9.000-8,-9.000 6.000-4,-3.000 3.000-2,-3.000 3.000-2,-2.000 4.000-1,-3.000 4.000-2,1.000 6.000-1,-1.000 7.000-3,1.000 6.000-1,1.000 6.000 1,3.000 6.000 4,3.000 7.000 3,4.000 6.000 3,5.000 3.000 4,10.000 0.000 0,10.000 0.000 2,9.000 0.000 2,7.000 0.000-1,7.000 0.000 0,6.000 0.000 0,7.000 0.000-1,8.000 3.000 0,14.000 6.000 1,11.000 7.000 0,14.000 6.000 1,5.000 3.000 0,1.000 0.000-1,-1.000 0.000 0,1.000 0.000-1,-6.000 1.000-2,-8.000 4.000-1,-10.000 3.000-3,-9.000 3.000-3,-12.000 3.000 0,-11.000 3.000 1,-14.000 3.000 0,-11.000 4.000 1,-15.000-3.000-1,-16.000-5.000-2,-15.000-7.000-4,-15.000-5.000-2,-9.000-9.000-2,1.000-9.000 1,-1.000-10.000 1,1.000-8.000 1,2.000-11.000-1,7.000-8.000 1,6.000-10.000 0,7.000-9.000-1,8.000-15.000 0,14.000-18.000 2,11.000-19.000-1,14.000-18.000 2,13.000-18.000-1,16.000-16.000 1,15.000-15.000-1,17.000-15.000 1,14.000-7.000-1,17.000 3.000-2,15.000 3.000-1,16.000 4.000-1,9.000 7.000-3,3.000 13.000-4,3.000 12.000-3,4.000 13.000-4,-4.000 10.000-2,-9.000 10.000-1,-10.000 10.000 0,-8.000 9.000-1,-12.000 7.000-3,-12.000 7.000-9,-13.000 6.000-8,-12.000 7.000-8</inkml:trace>
</inkml:ink>
</file>

<file path=ppt/ink/ink2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08"/>
    </inkml:context>
    <inkml:brush xml:id="br0">
      <inkml:brushProperty name="width" value="0.0695134550333023" units="cm"/>
      <inkml:brushProperty name="height" value="0.0695134550333023" units="cm"/>
      <inkml:brushProperty name="color" value="#f2395b"/>
      <inkml:brushProperty name="ignorePressure" value="0"/>
    </inkml:brush>
  </inkml:definitions>
  <inkml:trace contextRef="#ctx0" brushRef="#br0">90150.000 25900.000 316,'23.000'-119.000'4,"-3.000"13.000"7,-3.000 12.000 9,-2.000 13.000 7,-5.000 12.000 5,-2.000 13.000 3,-3.000 12.000 2,-3.000 13.000 2,-9.000 18.000 2,-11.000 26.000 3,-14.000 24.000 2,-11.000 26.000 1,-11.000 19.000-1,-5.000 17.000-5,-7.000 15.000-6,-5.000 16.000-6,-4.000 9.000-4,0.000 3.000-2,0.000 3.000-4,0.000 4.000-2,3.000 4.000-2,6.000 6.000-4,7.000 7.000-2,6.000 6.000-3,6.000 1.000-1,6.000-3.000 0,7.000-3.000 1,6.000-2.000-1,7.000-12.000-1,10.000-19.000-7,10.000-18.000-4,9.000-19.000-6,9.000-16.000-3,9.000-12.000-4,10.000-13.000-3,10.000-12.000-3,7.000-15.000-2,6.000-15.000 1,7.000-15.000 0,6.000-16.000 0,6.000-21.000 1,6.000-24.000 0,7.000-26.000 0,6.000-24.000 1,-4.000-13.000 2,-11.000 0.000 2,-14.000 0.000 4,-11.000 0.000 3,-15.000 7.000 3,-16.000 17.000 2,-15.000 15.000 3,-15.000 16.000 3,-20.000 13.000 2,-21.000 14.000-1,-22.000 11.000 1,-22.000 14.000 0,-16.000 16.000 0,-9.000 22.000 0,-10.000 22.000-1,-8.000 23.000 0,-1.000 14.000-4,9.000 10.000-6,10.000 10.000-8,10.000 9.000-7,11.000-7.000-4,17.000-21.000-3,15.000-22.000-2,16.000-22.000-3</inkml:trace>
</inkml:ink>
</file>

<file path=ppt/ink/ink2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10"/>
    </inkml:context>
    <inkml:brush xml:id="br0">
      <inkml:brushProperty name="width" value="0.0566415674984455" units="cm"/>
      <inkml:brushProperty name="height" value="0.0566415674984455" units="cm"/>
      <inkml:brushProperty name="color" value="#f2395b"/>
      <inkml:brushProperty name="ignorePressure" value="0"/>
    </inkml:brush>
  </inkml:definitions>
  <inkml:trace contextRef="#ctx0" brushRef="#br0">78450.000 43650.000 388,'-35.000'0.000'12,"32.000"0.000"25,31.000 0.000 24,32.000 0.000 25,13.000 0.000 3,-3.000 0.000-17,-3.000 0.000-17,-2.000 0.000-18,3.000-4.000-9,14.000-5.000-3,11.000-7.000-2,14.000-5.000-1,2.000-1.000-4,-6.000 6.000-2,-6.000 7.000-3,-6.000 6.000-3,-9.000 3.000-4,-8.000 0.000-5,-10.000 0.000-3,-9.000 0.000-5,-5.000 3.000-11,0.000 6.000-16,0.000 7.000-16,0.000 6.000-17</inkml:trace>
</inkml:ink>
</file>

<file path=ppt/ink/ink2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11"/>
    </inkml:context>
    <inkml:brush xml:id="br0">
      <inkml:brushProperty name="width" value="0.0523694045841694" units="cm"/>
      <inkml:brushProperty name="height" value="0.0523694045841694" units="cm"/>
      <inkml:brushProperty name="color" value="#f2395b"/>
      <inkml:brushProperty name="ignorePressure" value="0"/>
    </inkml:brush>
  </inkml:definitions>
  <inkml:trace contextRef="#ctx0" brushRef="#br0">81100.000 43350.000 420,'68.000'-47.000'57,"-11.000"6.000"-10,-14.000 7.000-11,-11.000 6.000-10,-7.000-1.000-5,0.000-5.000-2,0.000-7.000 0,0.000-5.000-2,-4.000-4.000 0,-5.000 0.000-1,-7.000 0.000-1,-5.000 0.000-1,-4.000 0.000-1,0.000 0.000-1,0.000 0.000 0,0.000 0.000-1,-4.000 0.000-1,-5.000 0.000 0,-7.000 0.000-2,-5.000 0.000-1,-4.000 3.000-1,0.000 6.000 0,0.000 7.000-1,0.000 6.000-1,-7.000 9.000 1,-11.000 13.000 0,-14.000 12.000 2,-11.000 13.000 1,-3.000 10.000 0,10.000 10.000 1,10.000 10.000 0,9.000 9.000 0,7.000 2.000 0,7.000-2.000-1,6.000-3.000 1,7.000-3.000 0,8.000 1.000 1,14.000 6.000-1,11.000 7.000 2,14.000 6.000-1,5.000-1.000 0,1.000-5.000-2,-1.000-7.000-2,1.000-5.000-2,-3.000-3.000-2,-2.000 4.000-1,-3.000 3.000 0,-3.000 3.000-2,-4.000 4.000-1,-3.000 7.000 2,-3.000 6.000 0,-2.000 7.000 2,-6.000 2.000-1,-6.000 1.000 0,-6.000-1.000 1,-6.000 1.000-1,-7.000-3.000-1,-6.000-2.000 0,-6.000-3.000-3,-6.000-3.000 0,-6.000-6.000-2,-2.000-5.000 0,-3.000-7.000-1,-3.000-5.000 0,-4.000-8.000-1,-3.000-5.000 1,-3.000-7.000-1,-2.000-5.000 0,-1.000-8.000 1,3.000-5.000 1,3.000-7.000 2,4.000-5.000 1,4.000-9.000 2,6.000-9.000 0,7.000-10.000 1,6.000-8.000 1,6.000-11.000 0,6.000-8.000 0,7.000-10.000-1,6.000-9.000 1,12.000-9.000 0,19.000-5.000 1,19.000-7.000 0,19.000-5.000 1,10.000-4.000-1,4.000 0.000-1,3.000 0.000 0,3.000 0.000-2,-1.000 6.000-2,-2.000 13.000 1,-3.000 12.000-2,-3.000 13.000-1,-7.000 9.000-4,-9.000 6.000-6,-10.000 7.000-7,-8.000 6.000-7,-4.000 3.000-9,3.000 0.000-11,3.000 0.000-10,4.000 0.000-12</inkml:trace>
</inkml:ink>
</file>

<file path=ppt/ink/ink2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11"/>
    </inkml:context>
    <inkml:brush xml:id="br0">
      <inkml:brushProperty name="width" value="0.0657207816839218" units="cm"/>
      <inkml:brushProperty name="height" value="0.0657207816839218" units="cm"/>
      <inkml:brushProperty name="color" value="#f2395b"/>
      <inkml:brushProperty name="ignorePressure" value="0"/>
    </inkml:brush>
  </inkml:definitions>
  <inkml:trace contextRef="#ctx0" brushRef="#br0">82650.000 42100.000 334,'23.000'-47.000'0,"-3.000"6.000"0,-3.000 7.000 0,-2.000 6.000 0,-1.000-2.000 4,3.000-9.000 9,3.000-10.000 8,4.000-8.000 9,-6.000 13.000 7,-11.000 38.000 7,-14.000 37.000 7,-11.000 38.000 6,-12.000 21.000 0,-9.000 7.000-6,-10.000 6.000-7,-8.000 7.000-6,-6.000 2.000-5,1.000 1.000-3,-1.000-1.000-4,1.000 1.000-2,1.000 2.000-4,3.000 7.000-2,3.000 6.000-3,4.000 7.000-3,2.000 5.000-2,4.000 7.000-1,3.000 6.000-1,3.000 7.000-1,6.000-6.000-2,9.000-15.000-3,10.000-15.000-4,10.000-16.000-2,7.000-15.000-3,6.000-11.000 0,7.000-14.000-3,6.000-11.000 0,9.000-15.000-1,13.000-16.000-2,12.000-15.000 0,13.000-15.000-1,7.000-18.000-2,4.000-19.000 0,3.000-18.000-2,3.000-19.000-1,1.000-16.000 0,1.000-12.000 2,-1.000-13.000 1,1.000-12.000 1,-7.000-1.000 2,-12.000 14.000 3,-13.000 11.000 3,-12.000 14.000 4,-16.000 10.000 2,-19.000 9.000 2,-18.000 10.000 2,-19.000 10.000 1,-18.000 13.000 0,-15.000 19.000-2,-15.000 19.000-2,-16.000 19.000-4,-13.000 18.000-5,-9.000 19.000-10,-10.000 19.000-11,-8.000 19.000-9,8.000 1.000-3,29.000-16.000 5,28.000-15.000 5,28.000-15.000 5,12.000-11.000 0,-3.000-2.000-4,-3.000-3.000-5,-2.000-3.000-4</inkml:trace>
</inkml:ink>
</file>

<file path=ppt/ink/ink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7"/>
    </inkml:context>
    <inkml:brush xml:id="br0">
      <inkml:brushProperty name="width" value="0.0604104734957218" units="cm"/>
      <inkml:brushProperty name="height" value="0.0604104734957218" units="cm"/>
      <inkml:brushProperty name="color" value="#f2395b"/>
      <inkml:brushProperty name="ignorePressure" value="0"/>
    </inkml:brush>
  </inkml:definitions>
  <inkml:trace contextRef="#ctx0" brushRef="#br0">101650.000 40600.000 364,'70.000'-25.000'4,"-9.000"0.000"11,-10.000 0.000 9,-8.000 0.000 9,-6.000 3.000 4,1.000 6.000-4,-1.000 7.000-3,1.000 6.000-3,4.000 1.000-4,9.000-3.000-4,10.000-3.000-3,10.000-2.000-5,0.000-1.000-3,-5.000 3.000-6,-7.000 3.000-3,-5.000 4.000-6,-3.000-1.000-4,4.000-3.000-3,3.000-3.000-3,3.000-2.000-3,-2.000-3.000-4,-6.000 1.000-4,-6.000-1.000-2,-6.000 1.000-4,-1.000-6.000 0,7.000-8.000 3,6.000-10.000 4,7.000-9.000 2,0.000-9.000 5,-2.000-5.000 4,-3.000-7.000 5,-3.000-5.000 4,-7.000-4.000 3,-9.000 0.000 1,-10.000 0.000 0,-8.000 0.000 2,-8.000 4.000 2,-2.000 10.000 4,-3.000 10.000 3,-3.000 9.000 3,-6.000 7.000 5,-5.000 7.000 5,-7.000 6.000 5,-5.000 7.000 5,-4.000 2.000 3,0.000 1.000 0,0.000-1.000 0,0.000 1.000 1,0.000 5.000 1,0.000 14.000 5,0.000 11.000 3,0.000 14.000 4,1.000 10.000-1,4.000 9.000-6,3.000 10.000-7,3.000 10.000-5,1.000 5.000-4,1.000 4.000-4,-1.000 3.000-1,1.000 3.000-4,-1.000 4.000-1,1.000 7.000-1,-1.000 6.000-2,1.000 7.000-2,1.000 10.000-2,3.000 16.000-4,3.000 15.000-4,4.000 17.000-4,1.000 11.000-5,0.000 10.000-7,0.000 10.000-6,0.000 9.000-6,-2.000 6.000-6,-3.000 3.000-6,-3.000 3.000-6,-2.000 4.000-6,-1.000-20.000 0,3.000-40.000 4,3.000-40.000 6,4.000-41.000 4,-1.000-23.000 1,-3.000-2.000-1,-3.000-3.000-3,-2.000-3.000-3</inkml:trace>
</inkml:ink>
</file>

<file path=ppt/ink/ink2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24"/>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78400.000 39700.000 333,'157.000'63.000'167,"51.000"46.000"-1,50.000 47.000 1,49.000 47.000 0</inkml:trace>
</inkml:ink>
</file>

<file path=ppt/ink/ink2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27"/>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92250.000 39750.000 999,'-49.000'-46.000'0,"4.000"10.000"0,3.000 10.000 0,3.000 9.000 0,3.000 4.000 0,3.000 1.000 0,3.000-1.000 0,4.000 1.000 0,2.000-1.000-6,4.000 1.000-12,3.000-1.000-12,3.000 1.000-12</inkml:trace>
</inkml:ink>
</file>

<file path=ppt/ink/ink2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29"/>
    </inkml:context>
    <inkml:brush xml:id="br0">
      <inkml:brushProperty name="width" value="0.0761287957429886" units="cm"/>
      <inkml:brushProperty name="height" value="0.0761287957429886" units="cm"/>
      <inkml:brushProperty name="color" value="#00bff3"/>
      <inkml:brushProperty name="ignorePressure" value="0"/>
    </inkml:brush>
  </inkml:definitions>
  <inkml:trace contextRef="#ctx0" brushRef="#br0">90500.000 40050.000 288,'-116.000'-25.000'0,"19.000"0.000"0,19.000 0.000 0,19.000 0.000 0,12.000 0.000 4,6.000 0.000 5,7.000 0.000 7,6.000 0.000 7,7.000 0.000 6,10.000 0.000 6,10.000 0.000 8,9.000 0.000 5,13.000 0.000 4,20.000 0.000 0,18.000 0.000-1,20.000 0.000 0,13.000 1.000-3,9.000 4.000-9,10.000 3.000-7,10.000 3.000-7,8.000 1.000-5,10.000 1.000-1,10.000-1.000-2,9.000 1.000-2,4.000-1.000-1,1.000 1.000-1,-1.000-1.000-1,1.000 1.000-2,-3.000 1.000-2,-2.000 3.000-1,-3.000 3.000-2,-3.000 4.000-2,-2.000 2.000 0,0.000 4.000-1,0.000 3.000 0,0.000 3.000 0,1.000 3.000 0,4.000 3.000-1,3.000 3.000-2,3.000 4.000-1,-1.000-1.000-1,-2.000-3.000 0,-3.000-3.000-1,-3.000-2.000-1,-4.000-5.000-1,-3.000-2.000 0,-3.000-3.000-2,-2.000-3.000 0,-28.000-6.000-5,-49.000-5.000-6,-51.000-7.000-7,-49.000-5.000-7,-38.000-1.000-3,-25.000 6.000 4,-25.000 7.000 3,-25.000 6.000 2,-13.000 4.000 1,1.000 4.000 0,-1.000 3.000-1,1.000 3.000-1,12.000-1.000-1,25.000-2.000 2,25.000-3.000 1,25.000-3.000 0,14.000-4.000-2,3.000-3.000-7,3.000-3.000-6,4.000-2.000-7</inkml:trace>
</inkml:ink>
</file>

<file path=ppt/ink/ink2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33"/>
    </inkml:context>
    <inkml:brush xml:id="br0">
      <inkml:brushProperty name="width" value="0.0572761856019497" units="cm"/>
      <inkml:brushProperty name="height" value="0.0572761856019497" units="cm"/>
      <inkml:brushProperty name="color" value="#6adcab"/>
      <inkml:brushProperty name="ignorePressure" value="0"/>
    </inkml:brush>
  </inkml:definitions>
  <inkml:trace contextRef="#ctx0" brushRef="#br0">40250.000 36200.000 384,'1.000'-210.000'37,"4.000"82.000"6,3.000 81.000 8,3.000 82.000 5,-1.000 44.000 1,-2.000 10.000-8,-3.000 10.000-7,-3.000 9.000-8,-2.000 4.000-5,0.000 1.000-3,0.000-1.000-4,0.000 1.000-3,0.000 1.000-2,0.000 3.000-1,0.000 3.000-2,0.000 4.000-1,0.000 1.000-2,0.000 0.000-1,0.000 0.000-1,0.000 0.000-2,1.000 3.000-1,4.000 6.000 0,3.000 7.000 1,3.000 6.000 1,-1.000 4.000-2,-2.000 4.000 0,-3.000 3.000-2,-3.000 3.000-1,-2.000-2.000-1,0.000-6.000-1,0.000-6.000 0,0.000-6.000 0,0.000-6.000-1,0.000-2.000 0,0.000-3.000 0,0.000-3.000-1,1.000-4.000 1,4.000-3.000 0,3.000-3.000 1,3.000-2.000 0,-1.000-3.000 0,-2.000 1.000-2,-3.000-1.000-1,-3.000 1.000-2,-1.000 2.000 0,4.000 7.000 1,3.000 6.000 1,3.000 7.000 2,-1.000 0.000 0,-2.000-2.000 0,-3.000-3.000 1,-3.000-3.000-1,-2.000-4.000 1,0.000-3.000-1,0.000-3.000-1,0.000-2.000 1,0.000-6.000-1,0.000-6.000 0,0.000-6.000-1,0.000-6.000 1,0.000-4.000 0,0.000 1.000 0,0.000-1.000 0,0.000 1.000 0,1.000 1.000 0,4.000 3.000 1,3.000 3.000 1,3.000 4.000 0,-1.000 2.000 1,-2.000 4.000-1,-3.000 3.000 0,-3.000 3.000 0,-2.000 1.000-1,0.000 1.000 1,0.000-1.000 0,0.000 1.000 1,0.000-1.000-2,0.000 1.000 0,0.000-1.000-2,0.000 1.000 0,-2.000-4.000-1,-3.000-6.000 1,-3.000-6.000 0,-2.000-6.000 1,-1.000-6.000 1,3.000-2.000 0,3.000-3.000 0,4.000-3.000 1,1.000-2.000 0,0.000 0.000 0,0.000 0.000 0,0.000 0.000 1,0.000 3.000-1,0.000 6.000 1,0.000 7.000 1,0.000 6.000 0,0.000 6.000 0,0.000 6.000 0,0.000 7.000-1,0.000 6.000-1,0.000 3.000 1,0.000 0.000-2,0.000 0.000 1,0.000 0.000-2,0.000-5.000 0,0.000-9.000-2,0.000-10.000-2,0.000-8.000-1,0.000-6.000 0,0.000 1.000 1,0.000-1.000 1,0.000 1.000 2,0.000-1.000 0,0.000 1.000 2,0.000-1.000 0,0.000 1.000 1,0.000 1.000 1,0.000 3.000 0,0.000 3.000-1,0.000 4.000 0,0.000 2.000 1,0.000 4.000 0,0.000 3.000 1,0.000 3.000 1,0.000 1.000-1,0.000 1.000 0,0.000-1.000-2,0.000 1.000 0,0.000-1.000-2,0.000 1.000 0,0.000-1.000-2,0.000 1.000-1,0.000-4.000-1,0.000-6.000 1,0.000-6.000 0,0.000-6.000 0,0.000-6.000 1,0.000-2.000-1,0.000-3.000 1,0.000-3.000 0,0.000-2.000 0,0.000 0.000 1,0.000 0.000 0,0.000 0.000 1,0.000 1.000 0,0.000 4.000 0,0.000 3.000-1,0.000 3.000 1,1.000 4.000 0,4.000 7.000 0,3.000 6.000 0,3.000 7.000 0,3.000 5.000 0,3.000 7.000-2,3.000 6.000-3,4.000 7.000-1,-1.000-3.000-2,-3.000-8.000-1,-3.000-10.000-1,-2.000-9.000 0,-3.000-9.000-2,1.000-5.000-1,-1.000-7.000 0,1.000-5.000 0,-3.000-9.000-1,-2.000-9.000 1,-3.000-10.000 0,-3.000-8.000 0,-7.000-14.000-9,-9.000-15.000-19,-10.000-15.000-19,-8.000-16.000-19</inkml:trace>
</inkml:ink>
</file>

<file path=ppt/ink/ink2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33"/>
    </inkml:context>
    <inkml:brush xml:id="br0">
      <inkml:brushProperty name="width" value="0.0400764718651772" units="cm"/>
      <inkml:brushProperty name="height" value="0.0400764718651772" units="cm"/>
      <inkml:brushProperty name="color" value="#6adcab"/>
      <inkml:brushProperty name="ignorePressure" value="0"/>
    </inkml:brush>
  </inkml:definitions>
  <inkml:trace contextRef="#ctx0" brushRef="#br0">40450.000 36100.000 548,'-47.000'48.000'120,"6.000"-3.000"-27,7.000-3.000-28,6.000-2.000-26,-2.000 8.000-15,-9.000 22.000-1,-10.000 22.000-3,-8.000 23.000-2,-6.000 8.000-3,1.000-3.000-2,-1.000-3.000-2,1.000-2.000-4,-1.000-6.000-3,1.000-6.000-8,-1.000-6.000-7,1.000-6.000-7,5.000-10.000-5,14.000-12.000-5,11.000-13.000-6,14.000-12.000-4</inkml:trace>
</inkml:ink>
</file>

<file path=ppt/ink/ink2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34"/>
    </inkml:context>
    <inkml:brush xml:id="br0">
      <inkml:brushProperty name="width" value="0.0496846549212933" units="cm"/>
      <inkml:brushProperty name="height" value="0.0496846549212933" units="cm"/>
      <inkml:brushProperty name="color" value="#6adcab"/>
      <inkml:brushProperty name="ignorePressure" value="0"/>
    </inkml:brush>
  </inkml:definitions>
  <inkml:trace contextRef="#ctx0" brushRef="#br0">40300.000 36450.000 442,'23.000'-27.000'0,"-3.000"-3.000"0,-3.000-3.000 0,-2.000-2.000 0,-1.000 0.000 6,3.000 7.000 13,3.000 6.000 11,4.000 7.000 12,2.000 5.000 5,4.000 7.000-4,3.000 6.000-3,3.000 7.000-4,1.000 7.000-3,1.000 9.000-1,-1.000 10.000-1,1.000 10.000-2,1.000 5.000-2,3.000 4.000-3,3.000 3.000-3,4.000 3.000-2,1.000 1.000-2,0.000 1.000-2,0.000-1.000-2,0.000 1.000-1,-2.000-3.000-2,-3.000-2.000-3,-3.000-3.000-3,-2.000-3.000-4,-3.000-6.000-3,1.000-5.000-8,-1.000-7.000-6,1.000-5.000-6</inkml:trace>
</inkml:ink>
</file>

<file path=ppt/ink/ink2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36"/>
    </inkml:context>
    <inkml:brush xml:id="br0">
      <inkml:brushProperty name="width" value="0.0630599781870842" units="cm"/>
      <inkml:brushProperty name="height" value="0.0630599781870842" units="cm"/>
      <inkml:brushProperty name="color" value="#6adcab"/>
      <inkml:brushProperty name="ignorePressure" value="0"/>
    </inkml:brush>
  </inkml:definitions>
  <inkml:trace contextRef="#ctx0" brushRef="#br0">40550.000 52000.000 348,'-44.000'-13.000'15,"13.000"26.000"5,12.000 24.000 8,13.000 26.000 6,7.000 13.000 1,4.000 4.000-4,3.000 3.000-5,3.000 3.000-5,1.000 3.000-2,1.000 3.000-3,-1.000 3.000-2,1.000 4.000-1,-1.000 2.000-2,1.000 4.000 0,-1.000 3.000-1,1.000 3.000 0,-3.000 3.000 0,-2.000 3.000 0,-3.000 3.000-2,-3.000 4.000 0,-2.000-3.000-1,0.000-5.000-1,0.000-7.000-2,0.000-5.000-1,0.000-4.000-1,0.000 0.000-1,0.000 0.000 0,0.000 0.000 0,0.000-4.000-2,0.000-5.000-2,0.000-7.000-3,0.000-5.000-3,0.000-9.000-1,0.000-9.000-1,0.000-10.000 0,0.000-8.000 0,4.000-11.000 5,10.000-8.000 9,10.000-10.000 11,9.000-9.000 9,4.000-7.000 4,1.000-3.000-5,-1.000-3.000-3,1.000-2.000-3,2.000-3.000-3,7.000 1.000-1,6.000-1.000-1,7.000 1.000-1,4.000 1.000 0,3.000 3.000 0,3.000 3.000 0,4.000 4.000-1,1.000 1.000 1,0.000 0.000-2,0.000 0.000 0,0.000 0.000 0,0.000 3.000-2,0.000 6.000 1,0.000 7.000 0,0.000 6.000-1,1.000 1.000-1,4.000-3.000-2,3.000-3.000-2,3.000-2.000-1,-1.000-5.000-2,-2.000-2.000 1,-3.000-3.000-1,-3.000-3.000 1,-1.000-1.000 0,4.000 4.000 0,3.000 3.000 0,3.000 3.000 0,1.000 1.000 1,1.000 1.000 2,-1.000-1.000 0,1.000 1.000 2,-1.000-3.000 1,1.000-2.000-1,-1.000-3.000-1,1.000-3.000 0,-1.000-2.000 0,1.000 0.000 1,-1.000 0.000 0,1.000 0.000 2,1.000 0.000-1,3.000 0.000 1,3.000 0.000-2,4.000 0.000 0,1.000 1.000-1,0.000 4.000 0,0.000 3.000 0,0.000 3.000-2,0.000 1.000 1,0.000 1.000-1,0.000-1.000 0,0.000 1.000 1,0.000-3.000-1,0.000-2.000-1,0.000-3.000 0,0.000-3.000 0,0.000-2.000-2,0.000 0.000 0,0.000 0.000-2,0.000 0.000 0,0.000-2.000-1,0.000-3.000 0,0.000-3.000-2,0.000-2.000 0,-2.000-3.000 1,-3.000 1.000 0,-3.000-1.000 2,-2.000 1.000 0,-3.000 1.000 2,1.000 3.000 0,-1.000 3.000 0,1.000 4.000 1,-1.000-1.000 0,1.000-3.000 0,-1.000-3.000 0,1.000-2.000-1,1.000-1.000 1,3.000 3.000 0,3.000 3.000 0,4.000 4.000 0,1.000-1.000 1,0.000-3.000 0,0.000-3.000 0,0.000-2.000-1,0.000-1.000 1,0.000 3.000-1,0.000 3.000 1,0.000 4.000-1,0.000 1.000 0,0.000 0.000 1,0.000 0.000 0,0.000 0.000 0,0.000 1.000 0,0.000 4.000 0,0.000 3.000-1,0.000 3.000 0,1.000-1.000-1,4.000-2.000 0,3.000-3.000 0,3.000-3.000 0,-1.000-2.000 0,-2.000 0.000 0,-3.000 0.000-1,-3.000 0.000 0,-4.000 0.000 0,-3.000 0.000 0,-3.000 0.000 1,-2.000 0.000 0,-3.000 0.000 0,1.000 0.000 1,-1.000 0.000-1,1.000 0.000 1,-1.000 0.000 1,1.000 0.000-1,-1.000 0.000 0,1.000 0.000 0,-1.000 0.000 1,1.000 0.000-1,-1.000 0.000 0,1.000 0.000 1,-1.000 0.000-1,1.000 0.000 1,-1.000 0.000 1,1.000 0.000 0,2.000 0.000 0,7.000 0.000 0,6.000 0.000-1,7.000 0.000-1,2.000 0.000 1,1.000 0.000 0,-1.000 0.000-1,1.000 0.000 1,-1.000 0.000 1,1.000 0.000-1,-1.000 0.000 0,1.000 0.000 0,-1.000 0.000 0,1.000 0.000 0,-1.000 0.000 0,1.000 0.000 0,-1.000 1.000 0,1.000 4.000 0,-1.000 3.000 0,1.000 3.000 0,-1.000-1.000 0,1.000-2.000 0,-1.000-3.000 0,1.000-3.000 0,4.000-2.000 0,9.000 0.000-1,10.000 0.000 1,10.000 0.000 0,2.000-4.000 0,-3.000-5.000-1,-3.000-7.000 0,-2.000-5.000 0,-6.000-1.000-1,-6.000 6.000 1,-6.000 7.000 0,-6.000 6.000 0,-4.000 3.000 0,1.000 0.000-1,-1.000 0.000 1,1.000 0.000-2,-1.000 1.000 1,1.000 4.000-1,-1.000 3.000 0,1.000 3.000-1,-1.000-1.000 0,1.000-2.000 0,-1.000-3.000 1,1.000-3.000-1,1.000-2.000 0,3.000 0.000 1,3.000 0.000 0,4.000 0.000 0,-4.000-2.000 0,-9.000-3.000-1,-10.000-3.000-1,-8.000-2.000-1,-6.000-3.000 0,1.000 1.000 1,-1.000-1.000-1,1.000 1.000 2,-4.000-1.000-1,-6.000 1.000 0,-6.000-1.000 0,-6.000 1.000-1,-6.000 1.000-2,-2.000 3.000-2,-3.000 3.000-4,-3.000 4.000-3</inkml:trace>
</inkml:ink>
</file>

<file path=ppt/ink/ink2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36"/>
    </inkml:context>
    <inkml:brush xml:id="br0">
      <inkml:brushProperty name="width" value="0.0592896416783333" units="cm"/>
      <inkml:brushProperty name="height" value="0.0592896416783333" units="cm"/>
      <inkml:brushProperty name="color" value="#6adcab"/>
      <inkml:brushProperty name="ignorePressure" value="0"/>
    </inkml:brush>
  </inkml:definitions>
  <inkml:trace contextRef="#ctx0" brushRef="#br0">59050.000 53850.000 371,'50.000'46.000'96,"0.000"-5.000"-18,0.000-7.000-19,0.000-5.000-18,3.000-3.000-10,6.000 4.000-2,7.000 3.000-2,6.000 3.000-3,4.000-1.000-2,4.000-2.000-1,3.000-3.000-2,3.000-3.000-2,-1.000-1.000-1,-2.000 4.000-1,-3.000 3.000-2,-3.000 3.000 0,-4.000 1.000-2,-3.000 1.000 0,-3.000-1.000 0,-2.000 1.000-1,-5.000-1.000-1,-2.000 1.000 0,-3.000-1.000-1,-3.000 1.000 0,-2.000 2.000-1,0.000 7.000 0,0.000 6.000-1,0.000 7.000 1,-10.000 4.000-4,-18.000 3.000-3,-19.000 3.000-4,-18.000 4.000-5,-20.000 2.000-3,-18.000 4.000-1,-19.000 3.000-2,-18.000 3.000-3,-20.000 3.000-2,-18.000 3.000-7,-19.000 3.000-5,-18.000 4.000-5,-10.000-3.000-3,0.000-5.000 3,0.000-7.000 2,0.000-5.000 2,15.000-12.000-3,32.000-16.000-8,31.000-15.000-8,32.000-15.000-9</inkml:trace>
</inkml:ink>
</file>

<file path=ppt/ink/ink2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38"/>
    </inkml:context>
    <inkml:brush xml:id="br0">
      <inkml:brushProperty name="width" value="0.0576486960053444" units="cm"/>
      <inkml:brushProperty name="height" value="0.0576486960053444" units="cm"/>
      <inkml:brushProperty name="color" value="#6adcab"/>
      <inkml:brushProperty name="ignorePressure" value="0"/>
    </inkml:brush>
  </inkml:definitions>
  <inkml:trace contextRef="#ctx0" brushRef="#br0">37750.000 33750.000 381,'23.000'-58.000'31,"-3.000"34.000"1,-3.000 35.000 3,-2.000 35.000 2,-8.000 22.000 0,-8.000 14.000-4,-10.000 11.000-3,-9.000 14.000-2,-7.000 3.000-4,-3.000-2.000-3,-3.000-3.000-2,-2.000-3.000-3,-3.000-4.000-3,1.000-3.000-1,-1.000-3.000-2,1.000-2.000-2,1.000-8.000-2,3.000-8.000 0,3.000-10.000-1,4.000-9.000-2,16.000-30.000-6,32.000-50.000-12,31.000-50.000-13,32.000-50.000-12,18.000-25.000-4,6.000 0.000 6,7.000 0.000 6,6.000 0.000 5,-8.000 12.000 6,-22.000 26.000 6,-22.000 24.000 6,-21.000 26.000 6,-17.000 24.000 8,-8.000 26.000 14,-10.000 24.000 11,-9.000 26.000 13,-9.000 13.000 4,-5.000 4.000-6,-7.000 3.000-5,-5.000 3.000-6,5.000-4.000-8,19.000-8.000-11,19.000-10.000-11,19.000-9.000-10,15.000-16.000-9,13.000-22.000-4,12.000-22.000-4,13.000-21.000-4,4.000-9.000-2,-3.000 7.000 3,-3.000 6.000 2,-2.000 7.000 2,-9.000 7.000 4,-12.000 9.000 5,-13.000 10.000 5,-12.000 10.000 4,-12.000 10.000 6,-8.000 13.000 4,-10.000 12.000 6,-9.000 13.000 5,-5.000 6.000 1,0.000 0.000-3,0.000 0.000-2,0.000 0.000-2,9.000-13.000-1,19.000-24.000 3,19.000-26.000 2,19.000-24.000 3,7.000-20.000-5,-3.000-11.000-10,-3.000-14.000-12,-2.000-11.000-10,-9.000-7.000-4,-12.000 0.000 2,-13.000 0.000 4,-12.000 0.000 2,-9.000 3.000 4,-2.000 6.000 5,-3.000 7.000 3,-3.000 6.000 5,-7.000 7.000 6,-9.000 10.000 7,-10.000 10.000 7,-8.000 9.000 7,-4.000 7.000 2,3.000 7.000-1,3.000 6.000-2,4.000 7.000-1,-1.000 10.000-1,-3.000 16.000 2,-3.000 15.000 2,-2.000 17.000 1,0.000 13.000 0,7.000 13.000-4,6.000 12.000-3,7.000 13.000-4,2.000 6.000-1,1.000 0.000-1,-1.000 0.000 0,1.000 0.000 0,1.000 0.000-1,3.000 0.000-1,3.000 0.000 0,4.000 0.000-2,1.000 3.000 1,0.000 6.000 0,0.000 7.000 1,0.000 6.000 0,1.000 6.000-1,4.000 6.000-1,3.000 7.000-3,3.000 6.000-1,-1.000 6.000-1,-2.000 6.000-1,-3.000 7.000-1,-3.000 6.000 0,-2.000-2.000-5,0.000-9.000-5,0.000-10.000-6,0.000-8.000-7,-2.000-15.000-2,-3.000-19.000 0,-3.000-18.000 1,-2.000-19.000 1,-8.000-15.000 0,-8.000-8.000 1,-10.000-10.000 1,-9.000-9.000 0,-9.000-7.000 2,-5.000-3.000 2,-7.000-3.000 3,-5.000-2.000 1,-3.000-8.000 2,4.000-8.000 2,3.000-10.000 1,3.000-9.000 2,7.000-13.000 1,14.000-16.000-1,11.000-15.000-1,14.000-15.000 0,11.000-23.000 0,14.000-28.000 1,11.000-28.000 0,14.000-27.000 0,13.000-15.000-1,16.000 0.000-6,15.000 0.000-5,17.000 0.000-6,10.000 7.000-4,6.000 17.000-4,7.000 15.000-3,6.000 16.000-3,-8.000 21.000-2,-22.000 29.000 2,-22.000 28.000 0,-21.000 28.000 1</inkml:trace>
</inkml:ink>
</file>

<file path=ppt/ink/ink2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39"/>
    </inkml:context>
    <inkml:brush xml:id="br0">
      <inkml:brushProperty name="width" value="0.0501135438680649" units="cm"/>
      <inkml:brushProperty name="height" value="0.0501135438680649" units="cm"/>
      <inkml:brushProperty name="color" value="#6adcab"/>
      <inkml:brushProperty name="ignorePressure" value="0"/>
    </inkml:brush>
  </inkml:definitions>
  <inkml:trace contextRef="#ctx0" brushRef="#br0">40600.000 34250.000 439,'-55.000'-2.000'29,"41.000"-3.000"19,40.000-3.000 18,42.000-2.000 17,25.000-5.000 1,14.000-2.000-15,11.000-3.000-15,14.000-3.000-15,8.000-1.000-10,7.000 4.000-7,6.000 3.000-4,7.000 3.000-6,-6.000 3.000-6,-15.000 3.000-4,-15.000 3.000-6,-16.000 4.000-5,-15.000 1.000-13,-11.000 0.000-21,-14.000 0.000-19,-11.000 0.000-21</inkml:trace>
</inkml:ink>
</file>

<file path=ppt/ink/ink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7"/>
    </inkml:context>
    <inkml:brush xml:id="br0">
      <inkml:brushProperty name="width" value="0.0372509062290192" units="cm"/>
      <inkml:brushProperty name="height" value="0.0372509062290192" units="cm"/>
      <inkml:brushProperty name="color" value="#f2395b"/>
      <inkml:brushProperty name="ignorePressure" value="0"/>
    </inkml:brush>
  </inkml:definitions>
  <inkml:trace contextRef="#ctx0" brushRef="#br0">103800.000 39550.000 590,'90.000'0.000'97,"-18.000"0.000"-19,-19.000 0.000-18,-18.000 0.000-18,-4.000 0.000-11,13.000 0.000-4,12.000 0.000-4,13.000 0.000-4,6.000 0.000-4,0.000 0.000-5,0.000 0.000-4,0.000 0.000-4,-2.000 0.000-5,-3.000 0.000-4,-3.000 0.000-4,-2.000 0.000-4,-6.000-2.000-7,-6.000-3.000-12,-6.000-3.000-11,-6.000-2.000-11</inkml:trace>
</inkml:ink>
</file>

<file path=ppt/ink/ink2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39"/>
    </inkml:context>
    <inkml:brush xml:id="br0">
      <inkml:brushProperty name="width" value="0.0547663681209087" units="cm"/>
      <inkml:brushProperty name="height" value="0.0547663681209087" units="cm"/>
      <inkml:brushProperty name="color" value="#6adcab"/>
      <inkml:brushProperty name="ignorePressure" value="0"/>
    </inkml:brush>
  </inkml:definitions>
  <inkml:trace contextRef="#ctx0" brushRef="#br0">41500.000 33300.000 401,'-88.000'-105.000'39,"26.000"41.000"13,24.000 40.000 13,26.000 42.000 15,13.000 30.000 0,4.000 22.000-12,3.000 22.000-13,3.000 23.000-12,-1.000 13.000-9,-2.000 6.000-5,-3.000 7.000-6,-3.000 6.000-5,-2.000 7.000-7,0.000 10.000-9,0.000 10.000-10,0.000 9.000-8,0.000 1.000-11,0.000-6.000-13,0.000-6.000-13,0.000-6.000-12,1.000-16.000-2,4.000-25.000 10,3.000-25.000 11,3.000-25.000 10,1.000-18.000 3,1.000-8.000-3,-1.000-10.000-3,1.000-9.000-3</inkml:trace>
</inkml:ink>
</file>

<file path=ppt/ink/ink2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39"/>
    </inkml:context>
    <inkml:brush xml:id="br0">
      <inkml:brushProperty name="width" value="0.06066869571805" units="cm"/>
      <inkml:brushProperty name="height" value="0.06066869571805" units="cm"/>
      <inkml:brushProperty name="color" value="#6adcab"/>
      <inkml:brushProperty name="ignorePressure" value="0"/>
    </inkml:brush>
  </inkml:definitions>
  <inkml:trace contextRef="#ctx0" brushRef="#br0">44400.000 32750.000 362,'-29.000'-40.000'105,"-5.000"23.000"-17,-7.000 22.000-17,-5.000 22.000-17,-6.000 26.000-10,-3.000 31.000-3,-3.000 32.000-4,-2.000 31.000-3,-6.000 15.000-3,-6.000 1.000-4,-6.000-1.000-4,-6.000 1.000-3,-2.000-4.000-4,3.000-6.000-3,3.000-6.000-2,4.000-6.000-3,2.000-7.000-3,4.000-6.000 0,3.000-6.000-2,3.000-6.000-1,4.000-12.000-8,7.000-15.000-13,6.000-15.000-14,7.000-16.000-14</inkml:trace>
</inkml:ink>
</file>

<file path=ppt/ink/ink2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39"/>
    </inkml:context>
    <inkml:brush xml:id="br0">
      <inkml:brushProperty name="width" value="0.0722900927066803" units="cm"/>
      <inkml:brushProperty name="height" value="0.0722900927066803" units="cm"/>
      <inkml:brushProperty name="color" value="#6adcab"/>
      <inkml:brushProperty name="ignorePressure" value="0"/>
    </inkml:brush>
  </inkml:definitions>
  <inkml:trace contextRef="#ctx0" brushRef="#br0">42800.000 33350.000 304,'-44.000'-27.000'0,"13.000"-3.000"0,12.000-3.000 0,13.000-2.000 0,4.000 0.000 5,-3.000 7.000 10,-3.000 6.000 9,-2.000 7.000 11,2.000 5.000 9,9.000 7.000 9,10.000 6.000 9,10.000 7.000 9,8.000 11.000 0,10.000 20.000-11,10.000 18.000-10,9.000 20.000-10,4.000 13.000-7,1.000 9.000-5,-1.000 10.000-4,1.000 10.000-4,4.000 4.000-3,9.000 0.000-3,10.000 0.000-1,10.000 0.000-3,0.000-4.000-4,-5.000-5.000-6,-7.000-7.000-8,-5.000-5.000-6,-8.000-8.000-12,-5.000-5.000-17,-7.000-7.000-16,-5.000-5.000-18</inkml:trace>
</inkml:ink>
</file>

<file path=ppt/ink/ink2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40"/>
    </inkml:context>
    <inkml:brush xml:id="br0">
      <inkml:brushProperty name="width" value="0.0554427206516266" units="cm"/>
      <inkml:brushProperty name="height" value="0.0554427206516266" units="cm"/>
      <inkml:brushProperty name="color" value="#6adcab"/>
      <inkml:brushProperty name="ignorePressure" value="0"/>
    </inkml:brush>
  </inkml:definitions>
  <inkml:trace contextRef="#ctx0" brushRef="#br0">44900.000 34000.000 396,'73.000'-46.000'20,"-3.000"10.000"5,-3.000 10.000 5,-2.000 9.000 6,-5.000 9.000 3,-2.000 9.000 1,-3.000 10.000 0,-3.000 10.000 1,-7.000 8.000-4,-9.000 10.000-8,-10.000 10.000-8,-8.000 9.000-8,-17.000 10.000-5,-21.000 14.000-2,-22.000 11.000-1,-22.000 14.000-1,-11.000 3.000-2,0.000-2.000-4,0.000-3.000-2,0.000-3.000-3,4.000-10.000-1,10.000-16.000 3,10.000-15.000 1,9.000-15.000 2,20.000-14.000 5,31.000-8.000 10,32.000-10.000 9,31.000-9.000 9,18.000-10.000 4,7.000-9.000-2,6.000-10.000-3,7.000-8.000-1,2.000-4.000-6,1.000 3.000-9,-1.000 3.000-7,1.000 4.000-10,-6.000 5.000-11,-8.000 10.000-16,-10.000 10.000-14,-9.000 9.000-16,-10.000 6.000-9,-9.000 3.000-4,-10.000 3.000-4,-8.000 4.000-4</inkml:trace>
</inkml:ink>
</file>

<file path=ppt/ink/ink2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43"/>
    </inkml:context>
    <inkml:brush xml:id="br0">
      <inkml:brushProperty name="width" value="0.0711640417575836" units="cm"/>
      <inkml:brushProperty name="height" value="0.0711640417575836" units="cm"/>
      <inkml:brushProperty name="color" value="#6adcab"/>
      <inkml:brushProperty name="ignorePressure" value="0"/>
    </inkml:brush>
  </inkml:definitions>
  <inkml:trace contextRef="#ctx0" brushRef="#br0">43450.000 37900.000 309,'70.000'0.000'68,"-9.000"0.000"-14,-10.000 0.000-14,-8.000 0.000-13,-6.000 1.000-10,1.000 4.000-1,-1.000 3.000-2,1.000 3.000-3,2.000 1.000 0,7.000 1.000 0,6.000-1.000 0,7.000 1.000 0,-1.000 1.000-1,-6.000 3.000 0,-6.000 3.000-1,-6.000 4.000-1,-4.000 2.000-1,1.000 4.000 0,-1.000 3.000-1,1.000 3.000-1,-3.000 3.000 0,-2.000 3.000-1,-3.000 3.000 0,-3.000 4.000 0,-1.000-1.000-1,4.000-3.000 0,3.000-3.000 1,3.000-2.000-1,-1.000-3.000 0,-2.000 1.000 0,-3.000-1.000 1,-3.000 1.000 0,-2.000-1.000 0,0.000 1.000-1,0.000-1.000 1,0.000 1.000-2,3.000 2.000 2,6.000 7.000 0,7.000 6.000 2,6.000 7.000 2,3.000 0.000 0,0.000-2.000 0,0.000-3.000 0,0.000-3.000 0,0.000-1.000-1,0.000 4.000-1,0.000 3.000-2,0.000 3.000-2,0.000 4.000-1,0.000 7.000 1,0.000 6.000 1,0.000 7.000 1,-5.000 0.000 0,-9.000-2.000 1,-10.000-3.000 2,-8.000-3.000 0,-4.000-1.000 0,3.000 4.000-1,3.000 3.000-1,4.000 3.000-1,-3.000-4.000-1,-5.000-8.000-1,-7.000-10.000 0,-5.000-9.000-1,-4.000-5.000 0,0.000 0.000 0,0.000 0.000-1,0.000 0.000 1,0.000 3.000 1,0.000 6.000-1,0.000 7.000 1,0.000 6.000 0,0.000 3.000-1,0.000 0.000 1,0.000 0.000 0,0.000 0.000 0,0.000-2.000 0,0.000-3.000-1,0.000-3.000 1,0.000-2.000 0,-2.000-1.000 0,-3.000 3.000 0,-3.000 3.000 0,-2.000 4.000 1,-1.000-1.000 0,3.000-3.000 0,3.000-3.000 0,4.000-2.000 1,-1.000-3.000-1,-3.000 1.000 0,-3.000-1.000 0,-2.000 1.000 0,-1.000-1.000 0,3.000 1.000-1,3.000-1.000 1,4.000 1.000-1,1.000 5.000 0,0.000 14.000-2,0.000 11.000 0,0.000 14.000-3,0.000-1.000 1,0.000-12.000 0,0.000-13.000 1,0.000-12.000 1,0.000-7.000 1,0.000 1.000-1,0.000-1.000 2,0.000 1.000-1,0.000 1.000 1,0.000 3.000 0,0.000 3.000 0,0.000 4.000 0,1.000-1.000 1,4.000-3.000-2,3.000-3.000 0,3.000-2.000 0,-1.000-3.000-1,-2.000 1.000 1,-3.000-1.000-1,-3.000 1.000 1,-2.000-1.000-1,0.000 1.000 2,0.000-1.000 0,0.000 1.000 0,1.000 5.000 1,4.000 14.000-1,3.000 11.000-1,3.000 14.000 0,1.000 2.000 0,1.000-6.000 0,-1.000-6.000 1,1.000-6.000 0,-1.000-1.000-1,1.000 7.000 1,-1.000 6.000 0,1.000 7.000 0,-1.000-3.000-1,1.000-8.000 1,-1.000-10.000-1,1.000-9.000 0,1.000-2.000 0,3.000 6.000 0,3.000 7.000 1,4.000 6.000 0,-1.000 3.000 0,-3.000 0.000-2,-3.000 0.000-1,-2.000 0.000-1,-3.000 0.000 1,1.000 0.000 1,-1.000 0.000 1,1.000 0.000 2,-3.000-5.000 1,-2.000-9.000-1,-3.000-10.000 0,-3.000-8.000-1,-1.000-4.000 0,4.000 3.000 0,3.000 3.000-1,3.000 4.000 1,1.000 4.000-1,1.000 6.000-1,-1.000 7.000 0,1.000 6.000 0,-1.000 1.000-1,1.000-3.000 1,-1.000-3.000 1,1.000-2.000-1,1.000-3.000 1,3.000 1.000-2,3.000-1.000 1,4.000 1.000-2,1.000-4.000 0,0.000-6.000 0,0.000-6.000 0,0.000-6.000 0,1.000-2.000 0,4.000 3.000 1,3.000 3.000-1,3.000 4.000 2,-1.000 1.000-1,-2.000 0.000 1,-3.000 0.000-1,-3.000 0.000 1,-1.000-2.000 1,4.000-3.000-1,3.000-3.000 2,3.000-2.000 0,1.000-3.000 0,1.000 1.000 0,-1.000-1.000-1,1.000 1.000 0,1.000-1.000 0,3.000 1.000 0,3.000-1.000 1,4.000 1.000 0,1.000-4.000 0,0.000-6.000-1,0.000-6.000 0,0.000-6.000-2,3.000-4.000-1,6.000 1.000-1,7.000-1.000-2,6.000 1.000 0,1.000 1.000-1,-3.000 3.000 1,-3.000 3.000 1,-2.000 4.000 1,-1.000-1.000 0,3.000-3.000 0,3.000-3.000 0,4.000-2.000-1,1.000-3.000 1,0.000 1.000 1,0.000-1.000-1,0.000 1.000 1,1.000-3.000-1,4.000-2.000 0,3.000-3.000-1,3.000-3.000 0,1.000-6.000-2,1.000-5.000 1,-1.000-7.000 0,1.000-5.000-1,-1.000-1.000 1,1.000 6.000 1,-1.000 7.000 1,1.000 6.000 1,-4.000 1.000 1,-6.000-3.000 0,-6.000-3.000 0,-6.000-2.000 0,-4.000-5.000 0,1.000-2.000-1,-1.000-3.000 0,1.000-3.000 0,1.000-2.000 0,3.000 0.000 0,3.000 0.000 0,4.000 0.000 0,-1.000-2.000 0,-3.000-3.000-1,-3.000-3.000 1,-2.000-2.000 0,-1.000-1.000-1,3.000 3.000 1,3.000 3.000-1,4.000 4.000 1,-3.000 2.000 0,-5.000 4.000 2,-7.000 3.000 0,-5.000 3.000 1,-3.000-1.000 1,4.000-2.000-2,3.000-3.000 0,3.000-3.000-1,-1.000-2.000-1,-2.000 0.000-1,-3.000 0.000-2,-3.000 0.000 0,1.000-2.000-2,6.000-3.000-3,7.000-3.000-3,6.000-2.000-3</inkml:trace>
</inkml:ink>
</file>

<file path=ppt/ink/ink2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47"/>
    </inkml:context>
    <inkml:brush xml:id="br0">
      <inkml:brushProperty name="width" value="0.0562607496976852" units="cm"/>
      <inkml:brushProperty name="height" value="0.0562607496976852" units="cm"/>
      <inkml:brushProperty name="color" value="#6adcab"/>
      <inkml:brushProperty name="ignorePressure" value="0"/>
    </inkml:brush>
  </inkml:definitions>
  <inkml:trace contextRef="#ctx0" brushRef="#br0">42600.000 37500.000 391,'-55.000'26.000'1,"-9.000"4.000"3,-10.000 3.000 3,-8.000 3.000 2,2.000-2.000 2,16.000-6.000-1,15.000-6.000 0,17.000-6.000-1,7.000-6.000 4,0.000-2.000 5,0.000-3.000 6,0.000-3.000 7,6.000-4.000 3,13.000-3.000 3,12.000-3.000 2,13.000-2.000 2,12.000-3.000-2,13.000 1.000-6,12.000-1.000-7,13.000 1.000-6,4.000 1.000-4,-3.000 3.000-4,-3.000 3.000-4,-2.000 4.000-2,-5.000 1.000-2,-2.000 0.000-1,-3.000 0.000-1,-3.000 0.000 0,-4.000-4.000-2,-3.000-5.000-1,-3.000-7.000-2,-2.000-5.000-1,-3.000-3.000-2,1.000 4.000 2,-1.000 3.000-1,1.000 3.000 2,1.000 1.000 0,3.000 1.000-1,3.000-1.000 1,4.000 1.000-1,-1.000 2.000 2,-3.000 7.000-1,-3.000 6.000 2,-2.000 7.000 1,-3.000-1.000-1,1.000-6.000-1,-1.000-6.000-2,1.000-6.000-2,-1.000-2.000 1,1.000 3.000 1,-1.000 3.000 0,1.000 4.000 2,-1.000 4.000 1,1.000 6.000 0,-1.000 7.000 0,1.000 6.000 0,1.000 3.000 0,3.000 0.000 1,3.000 0.000 0,4.000 0.000 0,-1.000 0.000 0,-3.000 0.000-2,-3.000 0.000-1,-2.000 0.000-1,-1.000 1.000 0,3.000 4.000 2,3.000 3.000 2,4.000 3.000 3,-3.000-1.000 0,-5.000-2.000-2,-7.000-3.000-2,-5.000-3.000-1,-4.000-2.000 0,0.000 0.000 1,0.000 0.000 1,0.000 0.000 1,0.000 1.000 1,0.000 4.000-1,0.000 3.000-1,0.000 3.000 0,0.000 1.000-1,0.000 1.000 0,0.000-1.000-1,0.000 1.000-1,0.000-1.000 0,0.000 1.000 2,0.000-1.000-1,0.000 1.000 2,0.000-3.000 1,0.000-2.000 0,0.000-3.000 1,0.000-3.000 0,1.000-2.000 1,4.000 0.000-1,3.000 0.000-1,3.000 0.000-1,-2.000 1.000 0,-6.000 4.000 0,-6.000 3.000 0,-6.000 3.000 0,-2.000 4.000 0,3.000 7.000 0,3.000 6.000 0,4.000 7.000 0,-1.000-1.000 0,-3.000-6.000-1,-3.000-6.000 1,-2.000-6.000-1,0.000-4.000 0,7.000 1.000 0,6.000-1.000 0,7.000 1.000 0,-1.000-1.000-1,-6.000 1.000 0,-6.000-1.000 1,-6.000 1.000-1,-6.000-1.000 0,-2.000 1.000 0,-3.000-1.000 1,-3.000 1.000 0,-1.000 1.000 1,4.000 3.000-1,3.000 3.000 1,3.000 4.000 0,1.000 1.000 0,1.000 0.000 1,-1.000 0.000-1,1.000 0.000 0,-1.000 0.000 1,1.000 0.000-1,-1.000 0.000 0,1.000 0.000 0,1.000 1.000 0,3.000 4.000-1,3.000 3.000 0,4.000 3.000-1,-1.000-2.000-1,-3.000-6.000 1,-3.000-6.000 1,-2.000-6.000 0,-5.000-4.000 0,-2.000 1.000 0,-3.000-1.000 0,-3.000 1.000 1,-1.000-1.000-1,4.000 1.000 2,3.000-1.000 0,3.000 1.000 1,-1.000-1.000 1,-2.000 1.000-1,-3.000-1.000 2,-3.000 1.000 0,-2.000-1.000 0,0.000 1.000-1,0.000-1.000 0,0.000 1.000-1,1.000 1.000 0,4.000 3.000-1,3.000 3.000 0,3.000 4.000-1,-1.000-1.000 0,-2.000-3.000 0,-3.000-3.000-1,-3.000-2.000 1,-1.000-3.000-1,4.000 1.000 2,3.000-1.000 0,3.000 1.000 1,-1.000-1.000-1,-2.000 1.000 1,-3.000-1.000-1,-3.000 1.000 0,-2.000-1.000 0,0.000 1.000 0,0.000-1.000 2,0.000 1.000 0,0.000-1.000 0,0.000 1.000-1,0.000-1.000 0,0.000 1.000 0,0.000-1.000-1,0.000 1.000 0,0.000-1.000-1,0.000 1.000 0,0.000-1.000 1,0.000 1.000-1,0.000-1.000 1,0.000 1.000 0,1.000-1.000 0,4.000 1.000 1,3.000-1.000 0,3.000 1.000 1,1.000-1.000-1,1.000 1.000 0,-1.000-1.000 0,1.000 1.000-1,1.000 1.000-1,3.000 3.000 1,3.000 3.000-1,4.000 4.000 0,-3.000 2.000 0,-5.000 4.000 1,-7.000 3.000 1,-5.000 3.000 0,-3.000-1.000 1,4.000-2.000 0,3.000-3.000 1,3.000-3.000 0,1.000 2.000-1,1.000 10.000 2,-1.000 10.000-1,1.000 9.000 0,-1.000 1.000 0,1.000-6.000-1,-1.000-6.000-2,1.000-6.000-2,-1.000-7.000 0,1.000-6.000 1,-1.000-6.000 1,1.000-6.000 1,-3.000 1.000 1,-2.000 9.000-1,-3.000 10.000 2,-3.000 10.000-1,-1.000-1.000 0,4.000-9.000 0,3.000-10.000 0,3.000-8.000-1,3.000-1.000-1,3.000 9.000 1,3.000 10.000-1,4.000 10.000 0,2.000 2.000 1,4.000-3.000-1,3.000-3.000 1,3.000-2.000 0,-1.000-5.000 1,-2.000-2.000 0,-3.000-3.000 0,-3.000-3.000 0,-1.000-1.000 0,4.000 4.000 0,3.000 3.000 0,3.000 3.000 0,1.000-2.000-1,1.000-6.000 0,-1.000-6.000-1,1.000-6.000 0,1.000-1.000-1,3.000 7.000 1,3.000 6.000 0,4.000 7.000 0,-1.000 4.000 1,-3.000 3.000 0,-3.000 3.000 2,-2.000 4.000 0,-3.000-3.000 0,1.000-5.000-1,-1.000-7.000-1,1.000-5.000-1,-1.000-1.000-1,1.000 6.000 2,-1.000 7.000 0,1.000 6.000 2,-3.000-1.000-1,-2.000-5.000 1,-3.000-7.000 0,-3.000-5.000-1,-1.000-4.000 1,4.000 0.000-1,3.000 0.000-1,3.000 0.000 0,3.000 0.000 0,3.000 0.000-1,3.000 0.000-1,4.000 0.000 0,-1.000-4.000-1,-3.000-5.000 1,-3.000-7.000 1,-2.000-5.000 0,0.000-3.000-1,7.000 4.000 1,6.000 3.000-1,7.000 3.000 0,4.000 1.000 0,3.000 1.000 0,3.000-1.000 2,4.000 1.000 0,-1.000-3.000 0,-3.000-2.000 0,-3.000-3.000 0,-2.000-3.000-1,-5.000-2.000 0,-2.000 0.000-1,-3.000 0.000 0,-3.000 0.000-1,1.000-4.000 0,6.000-5.000-1,7.000-7.000 1,6.000-5.000-2,4.000-3.000 1,4.000 4.000-1,3.000 3.000 0,3.000 3.000 0,-4.000 1.000 0,-8.000 1.000 1,-10.000-1.000 1,-9.000 1.000 0,-2.000-1.000 1,6.000 1.000 0,7.000-1.000 0,6.000 1.000 0,1.000-1.000 0,-3.000 1.000 0,-3.000-1.000 0,-2.000 1.000 0,-1.000-1.000 0,3.000 1.000-1,3.000-1.000 1,4.000 1.000-1,1.000 1.000 0,0.000 3.000 0,0.000 3.000 1,0.000 4.000 0,-4.000 1.000 0,-5.000 0.000-1,-7.000 0.000 1,-5.000 0.000 0,-4.000-4.000 0,0.000-5.000 0,0.000-7.000 0,0.000-5.000 0,0.000-4.000-1,0.000 0.000 1,0.000 0.000-2,0.000 0.000 1,3.000 0.000-1,6.000 0.000-1,7.000 0.000 1,6.000 0.000-1,-1.000 1.000 0,-5.000 4.000 2,-7.000 3.000 0,-5.000 3.000 1,-4.000-1.000-1,0.000-2.000-2,0.000-3.000-2,0.000-3.000-2,-13.000-6.000-16,-24.000-5.000-29,-26.000-7.000-29,-24.000-5.000-28</inkml:trace>
</inkml:ink>
</file>

<file path=ppt/ink/ink2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50"/>
    </inkml:context>
    <inkml:brush xml:id="br0">
      <inkml:brushProperty name="width" value="0.0565607436001301" units="cm"/>
      <inkml:brushProperty name="height" value="0.0565607436001301" units="cm"/>
      <inkml:brushProperty name="color" value="#6adcab"/>
      <inkml:brushProperty name="ignorePressure" value="0"/>
    </inkml:brush>
  </inkml:definitions>
  <inkml:trace contextRef="#ctx0" brushRef="#br0">41550.000 37800.000 388,'-50.000'21.000'2,"0.000"-5.000"1,0.000-7.000 3,0.000-5.000 2,6.000-8.000 3,13.000-5.000 3,12.000-7.000 2,13.000-5.000 2,9.000-1.000 3,6.000 6.000 2,7.000 7.000 3,6.000 6.000 1,7.000 3.000 1,10.000 0.000-3,10.000 0.000-1,9.000 0.000-2,4.000 0.000-3,1.000 0.000-4,-1.000 0.000-2,1.000 0.000-4,1.000-2.000-3,3.000-3.000 0,3.000-3.000-3,4.000-2.000 0,-1.000-3.000-2,-3.000 1.000 1,-3.000-1.000-1,-2.000 1.000 0,-5.000 1.000-1,-2.000 3.000 1,-3.000 3.000 0,-3.000 4.000 0,-1.000 1.000 0,4.000 0.000 0,3.000 0.000 1,3.000 0.000-1,-2.000 0.000 0,-6.000 0.000 1,-6.000 0.000-1,-6.000 0.000 1,-4.000 0.000 0,1.000 0.000-1,-1.000 0.000 1,1.000 0.000-1,1.000 0.000 0,3.000 0.000 0,3.000 0.000 1,4.000 0.000-1,1.000 1.000 0,0.000 4.000 0,0.000 3.000 0,0.000 3.000-1,0.000 3.000 1,0.000 3.000 1,0.000 3.000 0,0.000 4.000 0,-2.000-3.000 0,-3.000-5.000 0,-3.000-7.000 0,-2.000-5.000-1,-1.000-3.000 0,3.000 4.000 0,3.000 3.000 0,4.000 3.000 0,-1.000 1.000 0,-3.000 1.000 0,-3.000-1.000-1,-2.000 1.000-1,-1.000 2.000 1,3.000 7.000 0,3.000 6.000-1,4.000 7.000 1,-3.000 2.000 0,-5.000 1.000-1,-7.000-1.000 1,-5.000 1.000 0,-6.000-1.000-1,-3.000 1.000 1,-3.000-1.000 0,-2.000 1.000-1,0.000 1.000 1,7.000 3.000 0,6.000 3.000-1,7.000 4.000 0,0.000-3.000 0,-2.000-5.000 1,-3.000-7.000-1,-3.000-5.000 0,-2.000-4.000 0,0.000 0.000 0,0.000 0.000 0,0.000 0.000 1,0.000 1.000 0,0.000 4.000-1,0.000 3.000 1,0.000 3.000 0,1.000-1.000 0,4.000-2.000 0,3.000-3.000 0,3.000-3.000-1,-1.000-1.000 1,-2.000 4.000 0,-3.000 3.000 0,-3.000 3.000 0,-4.000 1.000 0,-3.000 1.000 0,-3.000-1.000 0,-2.000 1.000 0,-1.000 1.000 0,3.000 3.000 2,3.000 3.000-1,4.000 4.000 2,1.000-1.000 0,0.000-3.000 0,0.000-3.000 0,0.000-2.000-1,0.000-3.000 1,0.000 1.000-1,0.000-1.000 0,0.000 1.000 0,-2.000-1.000 0,-3.000 1.000-1,-3.000-1.000 0,-2.000 1.000-1,-1.000-1.000 1,3.000 1.000-1,3.000-1.000 1,4.000 1.000 0,-1.000-1.000 0,-3.000 1.000 0,-3.000-1.000 1,-2.000 1.000-1,-1.000-1.000 0,3.000 1.000 0,3.000-1.000 1,4.000 1.000-1,1.000 1.000 0,0.000 3.000 0,0.000 3.000 0,0.000 4.000 0,0.000 1.000 0,0.000 0.000 0,0.000 0.000 0,0.000 0.000 0,0.000 1.000 0,0.000 4.000 0,0.000 3.000 0,0.000 3.000 0,0.000 1.000 0,0.000 1.000 0,0.000-1.000 0,0.000 1.000 0,0.000-1.000 0,0.000 1.000 1,0.000-1.000 0,0.000 1.000 1,1.000-1.000-1,4.000 1.000 2,3.000-1.000-1,3.000 1.000 1,1.000-1.000 0,1.000 1.000 0,-1.000-1.000-1,1.000 1.000-1,-3.000-3.000 1,-2.000-2.000-1,-3.000-3.000 0,-3.000-3.000 0,-2.000-4.000 1,0.000-3.000 0,0.000-3.000 0,0.000-2.000 0,0.000-1.000 1,0.000 3.000-1,0.000 3.000 2,0.000 4.000-1,1.000-1.000 0,4.000-3.000 0,3.000-3.000 0,3.000-2.000-1,-1.000-3.000 1,-2.000 1.000-2,-3.000-1.000 0,-3.000 1.000-1,-1.000-3.000 0,4.000-2.000-1,3.000-3.000 0,3.000-3.000 0,-1.000-1.000-1,-2.000 4.000 0,-3.000 3.000 1,-3.000 3.000-1,-1.000 3.000 0,4.000 3.000 1,3.000 3.000 1,3.000 4.000 1,-1.000 1.000 0,-2.000 0.000-1,-3.000 0.000 1,-3.000 0.000-1,-2.000 0.000 0,0.000 0.000 1,0.000 0.000 1,0.000 0.000 0,0.000-2.000 1,0.000-3.000-2,0.000-3.000 0,0.000-2.000-1,0.000-3.000 0,0.000 1.000-1,0.000-1.000 1,0.000 1.000-1,1.000-1.000 0,4.000 1.000 0,3.000-1.000-1,3.000 1.000 1,1.000-3.000-1,1.000-2.000 1,-1.000-3.000 0,1.000-3.000 0,-3.000-1.000 1,-2.000 4.000 0,-3.000 3.000 1,-3.000 3.000-1,-1.000 3.000 1,4.000 3.000 1,3.000 3.000-1,3.000 4.000 1,1.000-3.000 0,1.000-5.000 0,-1.000-7.000-1,1.000-5.000-1,-1.000-3.000 0,1.000 4.000 0,-1.000 3.000 0,1.000 3.000-1,-1.000-1.000 1,1.000-2.000-1,-1.000-3.000 0,1.000-3.000 1,4.000-1.000-1,9.000 4.000 0,10.000 3.000 0,10.000 3.000 1,2.000 4.000 0,-3.000 7.000 0,-3.000 6.000 0,-2.000 7.000 1,-8.000-1.000 0,-8.000-6.000-1,-10.000-6.000 0,-9.000-6.000 0,-1.000-4.000 0,10.000 1.000-1,10.000-1.000-1,9.000 1.000 0,4.000-3.000-1,1.000-2.000 1,-1.000-3.000 0,1.000-3.000 0,-3.000-4.000 1,-2.000-3.000 0,-3.000-3.000 1,-3.000-2.000 0,2.000-3.000 1,10.000 1.000-1,10.000-1.000 1,9.000 1.000-1,-1.000-3.000 1,-8.000-2.000-1,-10.000-3.000 0,-9.000-3.000 0,-1.000-1.000-1,10.000 4.000 0,10.000 3.000 0,9.000 3.000 0,2.000 1.000-1,-2.000 1.000 0,-3.000-1.000 1,-3.000 1.000-1,-6.000-1.000 1,-5.000 1.000-1,-7.000-1.000 1,-5.000 1.000 0,-1.000-3.000 0,6.000-2.000-1,7.000-3.000 0,6.000-3.000 0,1.000-2.000 0,-3.000 0.000 0,-3.000 0.000 0,-2.000 0.000 0,-5.000 1.000 0,-2.000 4.000 0,-3.000 3.000 0,-3.000 3.000 1,-2.000-1.000-1,0.000-2.000 0,0.000-3.000-1,0.000-3.000 0,-2.000 1.000 0,-3.000 6.000 0,-3.000 7.000-1,-2.000 6.000-1</inkml:trace>
</inkml:ink>
</file>

<file path=ppt/ink/ink2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6:52"/>
    </inkml:context>
    <inkml:brush xml:id="br0">
      <inkml:brushProperty name="width" value="0.0444330088794231" units="cm"/>
      <inkml:brushProperty name="height" value="0.0444330088794231" units="cm"/>
      <inkml:brushProperty name="color" value="#6adcab"/>
      <inkml:brushProperty name="ignorePressure" value="0"/>
    </inkml:brush>
  </inkml:definitions>
  <inkml:trace contextRef="#ctx0" brushRef="#br0">53800.000 44650.000 495,'0.000'-47.000'4,"0.000"6.000"10,0.000 7.000 10,0.000 6.000 8,0.000 10.000 5,0.000 17.000-1,0.000 15.000-1,0.000 16.000-1,0.000 12.000-2,0.000 9.000-4,0.000 10.000-4,0.000 10.000-4,0.000 5.000-2,0.000 4.000-1,0.000 3.000 0,0.000 3.000-2,-2.000 1.000 0,-3.000 1.000 0,-3.000-1.000 0,-2.000 1.000-1,-3.000-1.000 0,1.000 1.000-2,-1.000-1.000 0,1.000 1.000-1,1.000-6.000-3,3.000-8.000-6,3.000-10.000-7,4.000-9.000-6,4.000-16.000-15,6.000-22.000-27,7.000-22.000-25,6.000-21.000-25</inkml:trace>
</inkml:ink>
</file>

<file path=ppt/ink/ink2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06"/>
    </inkml:context>
    <inkml:brush xml:id="br0">
      <inkml:brushProperty name="width" value="0.0543721914291382" units="cm"/>
      <inkml:brushProperty name="height" value="0.0543721914291382" units="cm"/>
      <inkml:brushProperty name="color" value="#6adcab"/>
      <inkml:brushProperty name="ignorePressure" value="0"/>
    </inkml:brush>
  </inkml:definitions>
  <inkml:trace contextRef="#ctx0" brushRef="#br0">54450.000 44700.000 404,'0.000'-91.000'0,"0.000"19.000"0,0.000 19.000 0,0.000 19.000 0,1.000 10.000 5,4.000 4.000 9,3.000 3.000 10,3.000 3.000 9,-1.000 6.000 2,-2.000 9.000-6,-3.000 10.000-6,-3.000 10.000-7,-4.000 13.000-1,-3.000 19.000 0,-3.000 19.000 2,-2.000 19.000 1,-6.000 10.000 0,-6.000 4.000-2,-6.000 3.000-2,-6.000 3.000-1,-6.000-1.000-2,-2.000-2.000-1,-3.000-3.000-2,-3.000-3.000 0,1.000-4.000 0,6.000-3.000-1,7.000-3.000 1,6.000-2.000 0,3.000-9.000-1,0.000-12.000-3,0.000-13.000-3,0.000-12.000-2,10.000-23.000-5,23.000-30.000-6,22.000-32.000-7,22.000-30.000-7,13.000-22.000-1,7.000-8.000 2,6.000-10.000 3,7.000-9.000 3,-3.000 2.000 1,-8.000 17.000 1,-10.000 15.000 0,-9.000 16.000 1,-9.000 13.000 4,-5.000 14.000 8,-7.000 11.000 7,-5.000 14.000 8,-8.000 13.000 7,-5.000 16.000 7,-7.000 15.000 6,-5.000 17.000 7,-6.000 8.000 1,-3.000 4.000-4,-3.000 3.000-4,-2.000 3.000-4,2.000-2.000-5,9.000-6.000-5,10.000-6.000-5,10.000-6.000-6,8.000-12.000-6,10.000-15.000-6,10.000-15.000-8,9.000-16.000-6,6.000-12.000-5,3.000-5.000-2,3.000-7.000-2,4.000-5.000-1,-3.000-3.000 0,-5.000 4.000 2,-7.000 3.000 4,-5.000 3.000 3,-6.000 1.000 3,-3.000 1.000 4,-3.000-1.000 4,-2.000 1.000 3,-5.000-3.000 3,-2.000-2.000-1,-3.000-3.000 0,-3.000-3.000 0,-2.000-6.000 1,0.000-5.000 2,0.000-7.000 2,0.000-5.000 3,-2.000-1.000 0,-3.000 6.000 1,-3.000 7.000 1,-2.000 6.000 0,-11.000 13.000 7,-15.000 23.000 13,-15.000 22.000 13,-16.000 22.000 13,-7.000 10.000 2,4.000 1.000-9,3.000-1.000-9,3.000 1.000-8,4.000 4.000-5,7.000 9.000-2,6.000 10.000-1,7.000 10.000-2,4.000 2.000-1,3.000-3.000-3,3.000-3.000-2,4.000-2.000-3,2.000-1.000-1,4.000 3.000-2,3.000 3.000-1,3.000 4.000-1,1.000 4.000 0,1.000 6.000 0,-1.000 7.000 0,1.000 6.000 1,-3.000 10.000-2,-2.000 17.000-6,-3.000 15.000-5,-3.000 16.000-5,-2.000 5.000-2,0.000-2.000 1,0.000-3.000-1,0.000-3.000 2,-4.000-9.000-1,-5.000-11.000-1,-7.000-14.000 0,-5.000-11.000-2,-6.000-14.000 2,-3.000-11.000 2,-3.000-14.000 3,-2.000-11.000 3,-6.000-17.000 1,-6.000-18.000 0,-6.000-19.000 1,-6.000-18.000 0,4.000-25.000 2,16.000-27.000 2,15.000-28.000 3,17.000-28.000 3,16.000-23.000 0,19.000-15.000-2,19.000-15.000-2,19.000-16.000-2,10.000-2.000-2,4.000 13.000-3,3.000 12.000-4,3.000 13.000-3,-2.000 15.000-1,-6.000 19.000-2,-6.000 19.000 0,-6.000 19.000-1,-7.000 16.000 1,-6.000 17.000 1,-6.000 15.000 2,-6.000 16.000 3</inkml:trace>
</inkml:ink>
</file>

<file path=ppt/ink/ink2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08"/>
    </inkml:context>
    <inkml:brush xml:id="br0">
      <inkml:brushProperty name="width" value="0.0438448823988438" units="cm"/>
      <inkml:brushProperty name="height" value="0.0438448823988438" units="cm"/>
      <inkml:brushProperty name="color" value="#6adcab"/>
      <inkml:brushProperty name="ignorePressure" value="0"/>
    </inkml:brush>
  </inkml:definitions>
  <inkml:trace contextRef="#ctx0" brushRef="#br0">56900.000 44500.000 501,'-24.000'95.000'150,"4.000"-9.000"-35,3.000-10.000-35,3.000-8.000-36,3.000-6.000-20,3.000 1.000-2,3.000-1.000-4,4.000 1.000-3,-1.000-3.000-3,-3.000-2.000-3,-3.000-3.000-3,-2.000-3.000-3,-1.000-4.000-2,3.000-3.000-2,3.000-3.000-2,4.000-2.000-1,-1.000-12.000-15,-3.000-19.000-29,-3.000-18.000-30,-2.000-19.000-28</inkml:trace>
</inkml:ink>
</file>

<file path=ppt/ink/ink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7:57"/>
    </inkml:context>
    <inkml:brush xml:id="br0">
      <inkml:brushProperty name="width" value="0.0473307892680168" units="cm"/>
      <inkml:brushProperty name="height" value="0.0473307892680168" units="cm"/>
      <inkml:brushProperty name="color" value="#f2395b"/>
      <inkml:brushProperty name="ignorePressure" value="0"/>
    </inkml:brush>
  </inkml:definitions>
  <inkml:trace contextRef="#ctx0" brushRef="#br0">104800.000 38700.000 464,'-22.000'-30.000'48,"6.000"41.000"12,7.000 40.000 13,6.000 42.000 12,1.000 21.000-2,-3.000 3.000-15,-3.000 3.000-16,-2.000 4.000-16,-5.000 2.000-14,-2.000 4.000-14,-3.000 3.000-13,-3.000 3.000-13,-1.000-1.000-7,4.000-2.000 1,3.000-3.000 1,3.000-3.000 0,1.000-12.000-9,1.000-18.000-18,-1.000-19.000-19,1.000-18.000-19</inkml:trace>
</inkml:ink>
</file>

<file path=ppt/ink/ink2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09"/>
    </inkml:context>
    <inkml:brush xml:id="br0">
      <inkml:brushProperty name="width" value="0.0403484627604485" units="cm"/>
      <inkml:brushProperty name="height" value="0.0403484627604485" units="cm"/>
      <inkml:brushProperty name="color" value="#6adcab"/>
      <inkml:brushProperty name="ignorePressure" value="0"/>
    </inkml:brush>
  </inkml:definitions>
  <inkml:trace contextRef="#ctx0" brushRef="#br0">56800.000 44250.000 545,'3.000'-71.000'3,"6.000"10.000"6,7.000 10.000 7,6.000 9.000 5,3.000 7.000 5,0.000 7.000 0,0.000 6.000 2,0.000 7.000 2,1.000 5.000-1,4.000 7.000-2,3.000 6.000-2,3.000 7.000-2,1.000 8.000-2,1.000 14.000-2,-1.000 11.000-1,1.000 14.000-2,-6.000 3.000-2,-8.000-2.000-2,-10.000-3.000-1,-9.000-3.000-1,-5.000-1.000-3,0.000 4.000-3,0.000 3.000-3,0.000 3.000-2,-4.000-1.000-3,-5.000-2.000-1,-7.000-3.000-2,-5.000-3.000-1,-4.000-2.000-1,0.000 0.000-1,0.000 0.000 1,0.000 0.000-1,-2.000-4.000 1,-3.000-5.000 0,-3.000-7.000 0,-2.000-5.000 1,-1.000-6.000 0,3.000-3.000-1,3.000-3.000-1,4.000-2.000 0,8.000-8.000 3,17.000-8.000 7,15.000-10.000 9,16.000-9.000 6,10.000-4.000 4,7.000 4.000-2,6.000 3.000-1,7.000 3.000-2,0.000 1.000-2,-2.000 1.000 0,-3.000-1.000-1,-3.000 1.000 0,-9.000 13.000-1,-11.000 29.000 0,-14.000 28.000 1,-11.000 28.000 0,-14.000 12.000-1,-11.000-3.000-3,-14.000-3.000-3,-11.000-2.000-3,-7.000-6.000-1,0.000-6.000-2,0.000-6.000-2,0.000-6.000-1,1.000-7.000-1,4.000-6.000 0,3.000-6.000-2,3.000-6.000 1,1.000-9.000-4,1.000-8.000-3,-1.000-10.000-4,1.000-9.000-4,2.000-10.000-6,7.000-9.000-7,6.000-10.000-8,7.000-8.000-8,4.000-4.000 1,3.000 3.000 7,3.000 3.000 8,4.000 4.000 8,2.000 1.000 4,4.000 0.000-1,3.000 0.000 0,3.000 0.000-1</inkml:trace>
</inkml:ink>
</file>

<file path=ppt/ink/ink2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09"/>
    </inkml:context>
    <inkml:brush xml:id="br0">
      <inkml:brushProperty name="width" value="0.048247404396534" units="cm"/>
      <inkml:brushProperty name="height" value="0.048247404396534" units="cm"/>
      <inkml:brushProperty name="color" value="#6adcab"/>
      <inkml:brushProperty name="ignorePressure" value="0"/>
    </inkml:brush>
  </inkml:definitions>
  <inkml:trace contextRef="#ctx0" brushRef="#br0">57600.000 44800.000 455,'28.000'-22.000'3,"6.000"6.000"6,7.000 7.000 5,6.000 6.000 6,3.000 3.000 5,0.000 0.000 3,0.000 0.000 3,0.000 0.000 4,-2.000 6.000 0,-3.000 13.000-2,-3.000 12.000-2,-2.000 13.000-2,-5.000 10.000-2,-2.000 10.000-1,-3.000 10.000-3,-3.000 9.000-2,-6.000 4.000-2,-5.000 1.000-2,-7.000-1.000-1,-5.000 1.000-1,-4.000-4.000-3,0.000-6.000 0,0.000-6.000-3,0.000-6.000-1,-2.000-7.000 0,-3.000-6.000 1,-3.000-6.000 0,-2.000-6.000 1,-3.000-15.000-2,1.000-21.000-6,-1.000-22.000-5,1.000-22.000-7,8.000-22.000-4,20.000-22.000-3,18.000-22.000-3,20.000-21.000-3,10.000-12.000-2,3.000 1.000 0,3.000-1.000 0,4.000 1.000 0,-3.000 5.000 0,-5.000 14.000 2,-7.000 11.000 2,-5.000 14.000 1,-9.000 13.000 1,-9.000 16.000-1,-10.000 15.000-3,-8.000 17.000-1,-9.000 14.000-4,-6.000 17.000-5,-6.000 15.000-7,-6.000 16.000-6</inkml:trace>
</inkml:ink>
</file>

<file path=ppt/ink/ink2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0"/>
    </inkml:context>
    <inkml:brush xml:id="br0">
      <inkml:brushProperty name="width" value="0.0501938760280609" units="cm"/>
      <inkml:brushProperty name="height" value="0.0501938760280609" units="cm"/>
      <inkml:brushProperty name="color" value="#6adcab"/>
      <inkml:brushProperty name="ignorePressure" value="0"/>
    </inkml:brush>
  </inkml:definitions>
  <inkml:trace contextRef="#ctx0" brushRef="#br0">54200.000 48350.000 438,'23.000'-49.000'0,"-3.000"4.000"0,-3.000 3.000 0,-2.000 3.000 0,-5.000 12.000 7,-2.000 22.000 14,-3.000 22.000 15,-3.000 23.000 14,-7.000 16.000 3,-9.000 13.000-10,-10.000 12.000-8,-8.000 13.000-9,-8.000 7.000-5,-2.000 4.000-4,-3.000 3.000-2,-3.000 3.000-3,1.000-4.000-2,6.000-8.000 0,7.000-10.000-1,6.000-9.000 0,9.000-21.000-4,13.000-31.000-6,12.000-31.000-8,13.000-31.000-7,15.000-26.000-4,19.000-18.000-1,19.000-19.000 0,19.000-18.000-2,7.000-4.000 2,-3.000 13.000 4,-3.000 12.000 3,-2.000 13.000 4,-8.000 13.000 2,-8.000 17.000 2,-10.000 15.000 1,-9.000 16.000 3,-10.000 12.000 1,-9.000 9.000 4,-10.000 10.000 4,-8.000 10.000 3,-8.000 7.000 3,-2.000 6.000 2,-3.000 7.000 2,-3.000 6.000 2,-4.000 1.000 1,-3.000-3.000-1,-3.000-3.000 0,-2.000-2.000-1,3.000-8.000-4,14.000-8.000-7,11.000-10.000-7,14.000-9.000-7,10.000-10.000-5,9.000-9.000 1,10.000-10.000-1,10.000-8.000 0,2.000-4.000 0,-3.000 3.000 1,-3.000 3.000 2,-2.000 4.000 1,-6.000 1.000 0,-6.000 0.000 1,-6.000 0.000 0,-6.000 0.000 1,-7.000-2.000-2,-6.000-3.000 0,-6.000-3.000-1,-6.000-2.000-1,-6.000-6.000-1,-2.000-6.000-1,-3.000-6.000-1,-3.000-6.000-1,-2.000-4.000 1,0.000 1.000 2,0.000-1.000 2,0.000 1.000 3,0.000 2.000 1,0.000 7.000 1,0.000 6.000 1,0.000 7.000 2,0.000 10.000 6,0.000 16.000 15,0.000 15.000 14,0.000 17.000 13,-2.000 13.000 4,-3.000 13.000-7,-3.000 12.000-6,-2.000 13.000-7,-3.000 6.000-4,1.000 0.000-4,-1.000 0.000-4,1.000 0.000-3,1.000 3.000-3,3.000 6.000-1,3.000 7.000-2,4.000 6.000-1,1.000 7.000-2,0.000 10.000 0,0.000 10.000-1,0.000 9.000-1,0.000 9.000 1,0.000 9.000 0,0.000 10.000 0,0.000 10.000 1,0.000-1.000-2,0.000-9.000-3,0.000-10.000-5,0.000-8.000-4,-2.000-15.000-2,-3.000-19.000-3,-3.000-18.000-1,-2.000-19.000-3,-9.000-16.000-1,-12.000-12.000 0,-13.000-13.000-1,-12.000-12.000-1,-4.000-18.000 1,7.000-21.000 3,6.000-22.000 2,7.000-22.000 4,7.000-16.000 1,9.000-9.000 3,10.000-10.000 0,10.000-8.000 2,10.000-12.000 2,13.000-12.000-1,12.000-13.000 1,13.000-12.000 0,10.000-4.000-2,10.000 7.000-2,10.000 6.000-3,9.000 7.000-3,2.000 8.000-2,-2.000 14.000-2,-3.000 11.000-2,-3.000 14.000-2,-4.000 11.000-3,-3.000 14.000-3,-3.000 11.000-4,-2.000 14.000-4</inkml:trace>
</inkml:ink>
</file>

<file path=ppt/ink/ink2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1"/>
    </inkml:context>
    <inkml:brush xml:id="br0">
      <inkml:brushProperty name="width" value="0.0492254085838795" units="cm"/>
      <inkml:brushProperty name="height" value="0.0492254085838795" units="cm"/>
      <inkml:brushProperty name="color" value="#6adcab"/>
      <inkml:brushProperty name="ignorePressure" value="0"/>
    </inkml:brush>
  </inkml:definitions>
  <inkml:trace contextRef="#ctx0" brushRef="#br0">57650.000 47800.000 446,'-25.000'48.000'126,"0.000"-3.000"-24,0.000-3.000-26,0.000-2.000-24,-2.000 2.000-14,-3.000 9.000-5,-3.000 10.000-4,-2.000 10.000-5,-6.000 7.000-3,-6.000 6.000-4,-6.000 7.000-3,-6.000 6.000-3,-4.000 3.000-4,1.000 0.000-3,-1.000 0.000-5,1.000 0.000-3,4.000-5.000-6,9.000-9.000-8,10.000-10.000-7,10.000-8.000-8</inkml:trace>
</inkml:ink>
</file>

<file path=ppt/ink/ink2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1"/>
    </inkml:context>
    <inkml:brush xml:id="br0">
      <inkml:brushProperty name="width" value="0.0612788610160351" units="cm"/>
      <inkml:brushProperty name="height" value="0.0612788610160351" units="cm"/>
      <inkml:brushProperty name="color" value="#6adcab"/>
      <inkml:brushProperty name="ignorePressure" value="0"/>
    </inkml:brush>
  </inkml:definitions>
  <inkml:trace contextRef="#ctx0" brushRef="#br0">56650.000 48100.000 359,'-44.000'-25.000'-13,"13.000"0.000"10,12.000 0.000 10,13.000 0.000 11,6.000 0.000 7,0.000 0.000 3,0.000 0.000 5,0.000 0.000 4,3.000 4.000 2,6.000 10.000 0,7.000 10.000-1,6.000 9.000 1,3.000 6.000-3,0.000 3.000-2,0.000 3.000-5,0.000 4.000-3,1.000 7.000 0,4.000 13.000 1,3.000 12.000 4,3.000 13.000 1,1.000 1.000-1,1.000-9.000-6,-1.000-10.000-6,1.000-8.000-5,-1.000-3.000-4,1.000 7.000-3,-1.000 6.000-2,1.000 7.000-3,1.000 5.000-4,3.000 7.000-6,3.000 6.000-5,4.000 7.000-5,1.000 4.000-6,0.000 3.000-9,0.000 3.000-8,0.000 4.000-9,-4.000-6.000-7,-5.000-11.000-9,-7.000-14.000-8,-5.000-11.000-9</inkml:trace>
</inkml:ink>
</file>

<file path=ppt/ink/ink2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2"/>
    </inkml:context>
    <inkml:brush xml:id="br0">
      <inkml:brushProperty name="width" value="0.0453701168298721" units="cm"/>
      <inkml:brushProperty name="height" value="0.0453701168298721" units="cm"/>
      <inkml:brushProperty name="color" value="#6adcab"/>
      <inkml:brushProperty name="ignorePressure" value="0"/>
    </inkml:brush>
  </inkml:definitions>
  <inkml:trace contextRef="#ctx0" brushRef="#br0">58950.000 45550.000 484,'157.000'-22.000'137,"-33.000"6.000"-31,-35.000 7.000-33,-34.000 6.000-30,-20.000 6.000-18,-2.000 6.000-3,-3.000 7.000-1,-3.000 6.000-3,-4.000 4.000-4,-3.000 4.000-4,-3.000 3.000-3,-2.000 3.000-6,-9.000 7.000 0,-12.000 14.000-1,-13.000 11.000 2,-12.000 14.000 0,-9.000 2.000-2,-2.000-6.000-3,-3.000-6.000-4,-3.000-6.000-5,-1.000-6.000 1,4.000-2.000 2,3.000-3.000 3,3.000-3.000 3,20.000-12.000 5,38.000-18.000 7,37.000-19.000 9,38.000-18.000 6,15.000-9.000-2,-6.000 4.000-12,-6.000 3.000-14,-6.000 3.000-13,-7.000 3.000-6,-6.000 3.000 1,-6.000 3.000 2,-6.000 4.000 0</inkml:trace>
</inkml:ink>
</file>

<file path=ppt/ink/ink2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3"/>
    </inkml:context>
    <inkml:brush xml:id="br0">
      <inkml:brushProperty name="width" value="0.0581169538199902" units="cm"/>
      <inkml:brushProperty name="height" value="0.0581169538199902" units="cm"/>
      <inkml:brushProperty name="color" value="#6adcab"/>
      <inkml:brushProperty name="ignorePressure" value="0"/>
    </inkml:brush>
  </inkml:definitions>
  <inkml:trace contextRef="#ctx0" brushRef="#br0">57700.000 48200.000 378,'-5.000'-91.000'41,"-9.000"19.000"-2,-10.000 19.000-2,-8.000 19.000-3,-6.000 12.000-3,1.000 6.000-4,-1.000 7.000-5,1.000 6.000-4,-1.000 3.000-3,1.000 0.000 1,-1.000 0.000 1,1.000 0.000 1,1.000 6.000-1,3.000 13.000-2,3.000 12.000-2,4.000 13.000-2,1.000 6.000-1,0.000 0.000 1,0.000 0.000 0,0.000 0.000 0,1.000 1.000 0,4.000 4.000 1,3.000 3.000 0,3.000 3.000 0,3.000 1.000-1,3.000 1.000 0,3.000-1.000-2,4.000 1.000 0,1.000-1.000-2,0.000 1.000 0,0.000-1.000-1,0.000 1.000-1,3.000-3.000-1,6.000-2.000-1,7.000-3.000-1,6.000-3.000 0,10.000-7.000-2,17.000-9.000-3,15.000-10.000-2,16.000-8.000-3,2.000-11.000-1,-8.000-8.000-2,-10.000-10.000 0,-9.000-9.000-1,-1.000-12.000-2,10.000-11.000-3,10.000-14.000-1,9.000-11.000-3,2.000-9.000-1,-2.000-3.000-1,-3.000-3.000-1,-3.000-2.000-2,-7.000-3.000 0,-9.000 1.000-3,-10.000-1.000-1,-8.000 1.000-3,-11.000 2.000 3,-8.000 7.000 4,-10.000 6.000 6,-9.000 7.000 4,-7.000 4.000 5,-3.000 3.000 3,-3.000 3.000 4,-2.000 4.000 3,-3.000 4.000 2,1.000 6.000 2,-1.000 7.000 0,1.000 6.000 1,1.000 12.000 8,3.000 19.000 18,3.000 19.000 16,4.000 19.000 17,1.000 9.000 3,0.000 0.000-11,0.000 0.000-10,0.000 0.000-11,0.000 3.000-7,0.000 6.000-1,0.000 7.000-3,0.000 6.000-2,0.000 1.000-3,0.000-3.000-3,0.000-3.000-4,0.000-2.000-2,0.000-3.000-3,0.000 1.000 1,0.000-1.000 0,0.000 1.000 0,3.000-3.000-3,6.000-2.000-10,7.000-3.000-9,6.000-3.000-8,6.000-6.000-11,6.000-5.000-14,7.000-7.000-12,6.000-5.000-12</inkml:trace>
</inkml:ink>
</file>

<file path=ppt/ink/ink2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3"/>
    </inkml:context>
    <inkml:brush xml:id="br0">
      <inkml:brushProperty name="width" value="0.0510192885994911" units="cm"/>
      <inkml:brushProperty name="height" value="0.0510192885994911" units="cm"/>
      <inkml:brushProperty name="color" value="#6adcab"/>
      <inkml:brushProperty name="ignorePressure" value="0"/>
    </inkml:brush>
  </inkml:definitions>
  <inkml:trace contextRef="#ctx0" brushRef="#br0">59100.000 48650.000 431,'95.000'-22.000'109,"-9.000"6.000"-22,-10.000 7.000-21,-8.000 6.000-23,-11.000 7.000-14,-8.000 10.000-5,-10.000 10.000-5,-9.000 9.000-5,-7.000 9.000-3,-3.000 9.000-2,-3.000 10.000-2,-2.000 10.000 0,-8.000 7.000-3,-8.000 6.000-1,-10.000 7.000-2,-9.000 6.000-2,-7.000-2.000-1,-3.000-9.000-1,-3.000-10.000-1,-2.000-8.000-1,-1.000-9.000 0,3.000-6.000-2,3.000-6.000 0,4.000-6.000 0,11.000-9.000 5,23.000-8.000 11,22.000-10.000 12,22.000-9.000 11,10.000-9.000 3,1.000-5.000-5,-1.000-7.000-6,1.000-5.000-6,1.000-6.000-9,3.000-3.000-10,3.000-3.000-13,4.000-2.000-10,-1.000 0.000-7,-3.000 7.000-1,-3.000 6.000 1,-2.000 7.000-2</inkml:trace>
</inkml:ink>
</file>

<file path=ppt/ink/ink2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5"/>
    </inkml:context>
    <inkml:brush xml:id="br0">
      <inkml:brushProperty name="width" value="0.0548801273107529" units="cm"/>
      <inkml:brushProperty name="height" value="0.0548801273107529" units="cm"/>
      <inkml:brushProperty name="color" value="#6adcab"/>
      <inkml:brushProperty name="ignorePressure" value="0"/>
    </inkml:brush>
  </inkml:definitions>
  <inkml:trace contextRef="#ctx0" brushRef="#br0">53650.000 52000.000 400,'45.000'-60.000'57,"-9.000"32.000"-11,-10.000 31.000-11,-8.000 32.000-10,-9.000 19.000-5,-6.000 10.000-3,-6.000 10.000-2,-6.000 9.000-2,-9.000 6.000-2,-8.000 3.000 0,-10.000 3.000-1,-9.000 4.000-2,-4.000-4.000 0,4.000-9.000 0,3.000-10.000-1,3.000-8.000-1,3.000-9.000-1,3.000-6.000-2,3.000-6.000-2,4.000-6.000-2,16.000-26.000-5,32.000-43.000-10,31.000-44.000-8,32.000-43.000-10,13.000-20.000-1,-3.000 7.000 6,-3.000 6.000 5,-2.000 7.000 5,-8.000 11.000 5,-8.000 20.000 6,-10.000 18.000 4,-9.000 20.000 4,-7.000 16.000 4,-3.000 16.000-1,-3.000 15.000 2,-2.000 17.000-1,-6.000 13.000 5,-6.000 13.000 6,-6.000 12.000 8,-6.000 13.000 6,-6.000 4.000 4,-2.000-3.000-3,-3.000-3.000-1,-3.000-2.000-1,-1.000-6.000-4,4.000-6.000-4,3.000-6.000-5,3.000-6.000-5,4.000-9.000-4,7.000-8.000-3,6.000-10.000-3,7.000-9.000-4,7.000-15.000-5,9.000-18.000-4,10.000-19.000-6,10.000-18.000-5,2.000-12.000-2,-3.000-3.000 1,-3.000-3.000 1,-2.000-2.000 2,-6.000 2.000 0,-6.000 9.000 2,-6.000 10.000 2,-6.000 10.000 1,-9.000 7.000 4,-8.000 6.000 5,-10.000 7.000 6,-9.000 6.000 5,-7.000 1.000 6,-3.000-3.000 4,-3.000-3.000 4,-2.000-2.000 5,-1.000 11.000 4,3.000 29.000 6,3.000 28.000 4,4.000 28.000 5,-1.000 23.000 0,-3.000 19.000-4,-3.000 19.000-5,-2.000 19.000-5,-1.000 4.000-3,3.000-9.000-3,3.000-10.000-1,4.000-8.000-3,2.000-8.000-2,4.000-2.000-1,3.000-3.000-2,3.000-3.000-1,3.000-6.000-3,3.000-5.000-3,3.000-7.000-4,4.000-5.000-4,-3.000-4.000-3,-5.000 0.000-4,-7.000 0.000-3,-5.000 0.000-3,-8.000-4.000-2,-5.000-5.000-2,-7.000-7.000-1,-5.000-5.000-2,-6.000-9.000 2,-3.000-9.000 1,-3.000-10.000 3,-2.000-8.000 1,-5.000-9.000 3,-2.000-6.000 1,-3.000-6.000 0,-3.000-6.000 2,1.000-13.000 0,6.000-19.000 0,7.000-18.000 0,6.000-19.000-1,7.000-12.000 1,10.000-2.000 1,10.000-3.000 1,9.000-3.000 2,9.000-1.000 1,9.000 4.000-2,10.000 3.000 1,10.000 3.000-1,8.000 4.000-2,10.000 7.000-5,10.000 6.000-3,9.000 7.000-4,-1.000 5.000-3,-8.000 7.000 0,-10.000 6.000-2,-9.000 7.000 0,-9.000 5.000 0,-5.000 7.000-1,-7.000 6.000 1,-5.000 7.000-1</inkml:trace>
</inkml:ink>
</file>

<file path=ppt/ink/ink2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6"/>
    </inkml:context>
    <inkml:brush xml:id="br0">
      <inkml:brushProperty name="width" value="0.042786605656147" units="cm"/>
      <inkml:brushProperty name="height" value="0.042786605656147" units="cm"/>
      <inkml:brushProperty name="color" value="#6adcab"/>
      <inkml:brushProperty name="ignorePressure" value="0"/>
    </inkml:brush>
  </inkml:definitions>
  <inkml:trace contextRef="#ctx0" brushRef="#br0">56500.000 51150.000 514,'50.000'0.000'122,"0.000"0.000"-25,0.000 0.000-26,0.000 0.000-26,4.000 0.000-14,10.000 0.000-5,10.000 0.000-4,9.000 0.000-4,2.000 0.000-3,-2.000 0.000-2,-3.000 0.000-1,-3.000 0.000-1,-6.000 0.000-8,-5.000 0.000-14,-7.000 0.000-14,-5.000 0.000-13,-12.000 4.000-11,-16.000 10.000-6,-15.000 10.000-7,-15.000 9.000-8,-11.000 1.000 4,-2.000-6.000 11,-3.000-6.000 13,-3.000-6.000 12,-2.000-4.000 8,0.000 1.000 2,0.000-1.000 4,0.000 1.000 2</inkml:trace>
</inkml:ink>
</file>

<file path=ppt/ink/ink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17"/>
    </inkml:context>
    <inkml:brush xml:id="br0">
      <inkml:brushProperty name="width" value="0.0428806692361832" units="cm"/>
      <inkml:brushProperty name="height" value="0.0428806692361832" units="cm"/>
      <inkml:brushProperty name="color" value="#f2395b"/>
      <inkml:brushProperty name="ignorePressure" value="0"/>
    </inkml:brush>
  </inkml:definitions>
  <inkml:trace contextRef="#ctx0" brushRef="#br0">83650.000 31300.000 513,'-69.000'0.000'-1,"13.000"0.000"1,12.000 0.000-1,13.000 0.000 0,6.000 0.000 6,0.000 0.000 12,0.000 0.000 12,0.000 0.000 12,6.000 0.000 4,13.000 0.000-6,12.000 0.000-4,13.000 0.000-5,10.000 1.000-3,10.000 4.000-3,10.000 3.000-1,9.000 3.000-3,7.000-1.000-1,7.000-2.000-2,6.000-3.000-2,7.000-3.000-1,5.000-2.000-1,7.000 0.000-1,6.000 0.000-1,7.000 0.000 0,4.000 0.000-1,3.000 0.000-2,3.000 0.000-2,4.000 0.000-1,2.000 0.000-1,4.000 0.000-1,3.000 0.000 0,3.000 0.000 0,-2.000 0.000-2,-6.000 0.000-6,-6.000 0.000-3,-6.000 0.000-5,-6.000 1.000-3,-2.000 4.000-3,-3.000 3.000-3,-3.000 3.000-3,-6.000 3.000-3,-5.000 3.000-1,-7.000 3.000-2,-5.000 4.000-1,-9.000-1.000-2,-9.000-3.000 1,-10.000-3.000 1,-8.000-2.000-1</inkml:trace>
</inkml:ink>
</file>

<file path=ppt/ink/ink2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6"/>
    </inkml:context>
    <inkml:brush xml:id="br0">
      <inkml:brushProperty name="width" value="0.0477994419634342" units="cm"/>
      <inkml:brushProperty name="height" value="0.0477994419634342" units="cm"/>
      <inkml:brushProperty name="color" value="#6adcab"/>
      <inkml:brushProperty name="ignorePressure" value="0"/>
    </inkml:brush>
  </inkml:definitions>
  <inkml:trace contextRef="#ctx0" brushRef="#br0">56800.000 51500.000 460,'-47.000'0.000'2,"6.000"0.000"5,7.000 0.000 6,6.000 0.000 4,4.000 3.000 7,4.000 6.000 11,3.000 7.000 10,3.000 6.000 11,4.000 7.000 0,7.000 10.000-7,6.000 10.000-9,7.000 9.000-8,0.000 10.000-6,-2.000 14.000-1,-3.000 11.000-4,-3.000 14.000-1,-2.000 8.000-3,0.000 7.000-1,0.000 6.000-1,0.000 7.000-1,0.000 4.000-5,0.000 3.000-9,0.000 3.000-7,0.000 4.000-9,1.000-4.000-5,4.000-9.000-2,3.000-10.000-2,3.000-8.000-3,1.000-14.000-2,1.000-15.000-6,-1.000-15.000-5,1.000-16.000-4</inkml:trace>
</inkml:ink>
</file>

<file path=ppt/ink/ink2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6"/>
    </inkml:context>
    <inkml:brush xml:id="br0">
      <inkml:brushProperty name="width" value="0.037171483039856" units="cm"/>
      <inkml:brushProperty name="height" value="0.037171483039856" units="cm"/>
      <inkml:brushProperty name="color" value="#6adcab"/>
      <inkml:brushProperty name="ignorePressure" value="0"/>
    </inkml:brush>
  </inkml:definitions>
  <inkml:trace contextRef="#ctx0" brushRef="#br0">56550.000 52700.000 591,'1.000'-94.000'8,"4.000"13.000"14,3.000 12.000 14,3.000 13.000 15,9.000 7.000 6,16.000 4.000-6,15.000 3.000-4,17.000 3.000-5,8.000 4.000-6,4.000 7.000-9,3.000 6.000-8,3.000 7.000-9,-1.000 4.000-7,-2.000 3.000-8,-3.000 3.000-8,-3.000 4.000-6,-7.000 5.000-10,-9.000 10.000-13,-10.000 10.000-13,-8.000 9.000-12</inkml:trace>
</inkml:ink>
</file>

<file path=ppt/ink/ink2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7"/>
    </inkml:context>
    <inkml:brush xml:id="br0">
      <inkml:brushProperty name="width" value="0.0467572212219238" units="cm"/>
      <inkml:brushProperty name="height" value="0.0467572212219238" units="cm"/>
      <inkml:brushProperty name="color" value="#6adcab"/>
      <inkml:brushProperty name="ignorePressure" value="0"/>
    </inkml:brush>
  </inkml:definitions>
  <inkml:trace contextRef="#ctx0" brushRef="#br0">57650.000 52650.000 470,'23.000'-24.000'3,"-3.000"4.000"6,-3.000 3.000 7,-2.000 3.000 5,2.000 3.000 6,9.000 3.000 1,10.000 3.000 4,10.000 4.000 2,4.000 2.000 1,0.000 4.000-4,0.000 3.000-2,0.000 3.000-3,-4.000 4.000-4,-5.000 7.000-6,-7.000 6.000-4,-5.000 7.000-6,-8.000 5.000-3,-5.000 7.000 0,-7.000 6.000-2,-5.000 7.000-2,-9.000 2.000 1,-9.000 1.000-2,-10.000-1.000 1,-8.000 1.000-1,-4.000-4.000-1,3.000-6.000 1,3.000-6.000-1,4.000-6.000-1,8.000-9.000 5,17.000-8.000 6,15.000-10.000 9,16.000-9.000 7,12.000-10.000 2,9.000-9.000-3,10.000-10.000-2,10.000-8.000-3,5.000-4.000-2,4.000 3.000 0,3.000 3.000-1,3.000 4.000-1,-5.000 1.000-7,-12.000 0.000-18,-13.000 0.000-15,-12.000 0.000-16</inkml:trace>
</inkml:ink>
</file>

<file path=ppt/ink/ink2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8"/>
    </inkml:context>
    <inkml:brush xml:id="br0">
      <inkml:brushProperty name="width" value="0.0426220260560513" units="cm"/>
      <inkml:brushProperty name="height" value="0.0426220260560513" units="cm"/>
      <inkml:brushProperty name="color" value="#6adcab"/>
      <inkml:brushProperty name="ignorePressure" value="0"/>
    </inkml:brush>
  </inkml:definitions>
  <inkml:trace contextRef="#ctx0" brushRef="#br0">55450.000 52100.000 516,'3.000'-49.000'1,"6.000"4.000"4,7.000 3.000 4,6.000 3.000 2,-1.000 3.000 3,-5.000 3.000-1,-7.000 3.000 1,-5.000 4.000 0,-4.000-3.000 1,0.000-5.000 2,0.000-7.000 2,0.000-5.000 3,-4.000 0.000-1,-5.000 10.000-1,-7.000 10.000-2,-5.000 9.000-2,-4.000 4.000-3,0.000 1.000-4,0.000-1.000-4,0.000 1.000-4,0.000 2.000-2,0.000 7.000 0,0.000 6.000 0,0.000 7.000-1,0.000 5.000 2,0.000 7.000 1,0.000 6.000 1,0.000 7.000 3,1.000 4.000 1,4.000 3.000 1,3.000 3.000 1,3.000 4.000 0,3.000 2.000 1,3.000 4.000 0,3.000 3.000 1,4.000 3.000-1,1.000-1.000 1,0.000-2.000 0,0.000-3.000-1,0.000-3.000 0,3.000-6.000-2,6.000-5.000-3,7.000-7.000-4,6.000-5.000-3,4.000-9.000-2,4.000-9.000-3,3.000-10.000-1,3.000-8.000-2,1.000-12.000-3,1.000-12.000-2,-1.000-13.000-3,1.000-12.000-2,-3.000-7.000-3,-2.000 1.000-2,-3.000-1.000-1,-3.000 1.000-3,-6.000 4.000 2,-5.000 9.000 5,-7.000 10.000 5,-5.000 10.000 5,-8.000 7.000 11,-5.000 6.000 15,-7.000 7.000 17,-5.000 6.000 15,-1.000 9.000 4,6.000 13.000-8,7.000 12.000-8,6.000 13.000-8,1.000 7.000-5,-3.000 4.000-3,-3.000 3.000-2,-2.000 3.000-2,-1.000 1.000-3,3.000 1.000 1,3.000-1.000-2,4.000 1.000-1,1.000-1.000 0,0.000 1.000 0,0.000-1.000 0,0.000 1.000 0,1.000 1.000-1,4.000 3.000-1,3.000 3.000-1,3.000 4.000-2,1.000-1.000 0,1.000-3.000 0,-1.000-3.000 0,1.000-2.000 0,-3.000-3.000-1,-2.000 1.000-3,-3.000-1.000-2,-3.000 1.000-2,-2.000-1.000-1,0.000 1.000-1,0.000-1.000 1,0.000 1.000-1,0.000-4.000 0,0.000-6.000 1,0.000-6.000 0,0.000-6.000 1,-2.000-4.000-1,-3.000 1.000 2,-3.000-1.000-1,-2.000 1.000 1,-5.000-1.000 0,-2.000 1.000 1,-3.000-1.000-1,-3.000 1.000 0,-2.000-3.000 0,0.000-2.000 0,0.000-3.000 0,0.000-3.000 0,-2.000-4.000 0,-3.000-3.000 0,-3.000-3.000 2,-2.000-2.000-1,-3.000-5.000 1,1.000-2.000 0,-1.000-3.000 0,1.000-3.000-1,-1.000-6.000 0,1.000-5.000 0,-1.000-7.000 0,1.000-5.000 0,1.000-4.000 1,3.000 0.000 2,3.000 0.000 4,4.000 0.000 1,2.000-2.000 3,4.000-3.000 0,3.000-3.000 0,3.000-2.000 1,3.000-3.000 0,3.000 1.000-1,3.000-1.000 0,4.000 1.000-1,7.000-6.000-2,13.000-8.000-3,12.000-10.000-3,13.000-9.000-3,7.000-9.000-3,4.000-5.000-5,3.000-7.000-5,3.000-5.000-4,4.000-1.000-2,7.000 6.000 2,6.000 7.000 0,7.000 6.000 2,-4.000 9.000-6,-12.000 13.000-14,-13.000 12.000-13,-12.000 13.000-14</inkml:trace>
</inkml:ink>
</file>

<file path=ppt/ink/ink2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7:19"/>
    </inkml:context>
    <inkml:brush xml:id="br0">
      <inkml:brushProperty name="width" value="0.0321313366293907" units="cm"/>
      <inkml:brushProperty name="height" value="0.0321313366293907" units="cm"/>
      <inkml:brushProperty name="color" value="#6adcab"/>
      <inkml:brushProperty name="ignorePressure" value="0"/>
    </inkml:brush>
  </inkml:definitions>
  <inkml:trace contextRef="#ctx0" brushRef="#br0">54150.000 51900.000 684,'23.000'90.000'33,"-3.000"-18.000"-8,-3.000-19.000-8,-2.000-18.000-7,-5.000-9.000-4,-2.000 4.000 1,-3.000 3.000 0,-3.000 3.000 2,-2.000 4.000 1,0.000 7.000 3,0.000 6.000 3,0.000 7.000 4,0.000-1.000 0,0.000-6.000-2,0.000-6.000-2,0.000-6.000-1,0.000-6.000-2,0.000-2.000 1,0.000-3.000-1,0.000-3.000 0,7.000-13.000-2,17.000-22.000-5,15.000-22.000-3,16.000-21.000-3,5.000-20.000-7,-2.000-15.000-7,-3.000-15.000-7,-3.000-16.000-7,-4.000-2.000-3,-3.000 13.000 1,-3.000 12.000 2,-2.000 13.000 1,-6.000 12.000 2,-6.000 13.000 0,-6.000 12.000 1,-6.000 13.000 1,-4.000 6.000-2,1.000 0.000 0,-1.000 0.000-3,1.000 0.000-1</inkml:trace>
</inkml:ink>
</file>

<file path=ppt/ink/ink2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15"/>
    </inkml:context>
    <inkml:brush xml:id="br0">
      <inkml:brushProperty name="width" value="0.0616956911981106" units="cm"/>
      <inkml:brushProperty name="height" value="0.0616956911981106" units="cm"/>
      <inkml:brushProperty name="color" value="#00bff3"/>
      <inkml:brushProperty name="ignorePressure" value="0"/>
    </inkml:brush>
  </inkml:definitions>
  <inkml:trace contextRef="#ctx0" brushRef="#br0">1750.000 2500.000 356,'-13.000'-204.000'3,"26.000"45.000"7,24.000 43.000 6,26.000 45.000 6,22.000 16.000 6,23.000-9.000 4,22.000-10.000 5,22.000-8.000 4,27.000-6.000 0,35.000 1.000-4,35.000-1.000-4,34.000 1.000-4,-10.000 15.000-3,-53.000 31.000-4,-53.000 32.000-3,-52.000 31.000-3,-31.000 21.000-3,-6.000 14.000 0,-6.000 11.000-2,-6.000 14.000 0,-12.000 11.000-2,-15.000 14.000 1,-15.000 11.000 1,-16.000 14.000-1,-19.000 13.000 0,-22.000 16.000-2,-22.000 15.000-1,-21.000 17.000-2,-17.000 10.000 0,-8.000 6.000 0,-10.000 7.000 0,-9.000 6.000 1,-2.000-7.000-4,6.000-18.000-8,7.000-19.000-7,6.000-18.000-8,7.000-18.000-5,10.000-16.000-4,10.000-15.000-4,9.000-15.000-4,6.000-20.000-2,3.000-21.000 1,3.000-22.000 0,4.000-22.000 0,4.000-26.000 1,6.000-27.000-2,7.000-28.000 0,6.000-28.000-1,6.000-21.000 3,6.000-12.000 7,7.000-13.000 6,6.000-12.000 8,3.000 9.000 3,0.000 31.000 4,0.000 32.000 3,0.000 31.000 2,0.000 3.000 5,0.000-25.000 4,0.000-25.000 5,0.000-25.000 5,0.000 0.000 5,0.000 25.000 5,0.000 25.000 6,0.000 25.000 5,0.000 31.000 5,0.000 38.000 7,0.000 37.000 6,0.000 38.000 5,-4.000 35.000 2,-5.000 35.000-6,-7.000 35.000-4,-5.000 34.000-5,-8.000 38.000-5,-5.000 45.000-3,-7.000 43.000-5,-5.000 45.000-3,-3.000 35.000-6,4.000 28.000-10,3.000 28.000-8,3.000 29.000-8,9.000 8.000-11,16.000-8.000-11,15.000-10.000-12,17.000-9.000-11,14.000-9.000-8,17.000-5.000-4,15.000-7.000-4,16.000-5.000-4,-1.000-50.000 1,-15.000-90.000 8,-15.000-90.000 6,-16.000-91.000 6</inkml:trace>
</inkml:ink>
</file>

<file path=ppt/ink/ink2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15"/>
    </inkml:context>
    <inkml:brush xml:id="br0">
      <inkml:brushProperty name="width" value="0.0617884323000908" units="cm"/>
      <inkml:brushProperty name="height" value="0.0617884323000908" units="cm"/>
      <inkml:brushProperty name="color" value="#00bff3"/>
      <inkml:brushProperty name="ignorePressure" value="0"/>
    </inkml:brush>
  </inkml:definitions>
  <inkml:trace contextRef="#ctx0" brushRef="#br0">5100.000 3900.000 356,'-2.000'-52.000'3,"-3.000"-3.000"9,-3.000-3.000 7,-2.000-2.000 8,0.000 19.000 7,7.000 44.000 8,6.000 44.000 6,7.000 44.000 7,0.000 37.000 2,-2.000 31.000-6,-3.000 32.000-5,-3.000 31.000-5,1.000 7.000-4,6.000-15.000-5,7.000-15.000-5,6.000-16.000-3,6.000-12.000-5,6.000-5.000-2,7.000-7.000-4,6.000-5.000-3,1.000-11.000-2,-3.000-11.000 0,-3.000-14.000-2,-2.000-11.000-1,-3.000-15.000-2,1.000-16.000-5,-1.000-15.000-4,1.000-15.000-3,-12.000-11.000-3,-21.000-2.000 0,-22.000-3.000-1,-22.000-3.000 1,-21.000-2.000-1,-18.000 0.000-1,-19.000 0.000-2,-18.000 0.000-1,-9.000 0.000-4,4.000 0.000-6,3.000 0.000-6,3.000 0.000-7,10.000-4.000-2,20.000-5.000 1,18.000-7.000 1,20.000-5.000 1,8.000-8.000 0,1.000-5.000-4,-1.000-7.000-2,1.000-5.000-2</inkml:trace>
</inkml:ink>
</file>

<file path=ppt/ink/ink2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15"/>
    </inkml:context>
    <inkml:brush xml:id="br0">
      <inkml:brushProperty name="width" value="0.0486479587852955" units="cm"/>
      <inkml:brushProperty name="height" value="0.0486479587852955" units="cm"/>
      <inkml:brushProperty name="color" value="#00bff3"/>
      <inkml:brushProperty name="ignorePressure" value="0"/>
    </inkml:brush>
  </inkml:definitions>
  <inkml:trace contextRef="#ctx0" brushRef="#br0">5100.000 5150.000 452,'7.000'-49.000'65,"17.000"4.000"-10,15.000 3.000-9,16.000 3.000-10,13.000-1.000-2,14.000-2.000 7,11.000-3.000 6,14.000-3.000 6,10.000-1.000-1,9.000 4.000-9,10.000 3.000-9,10.000 3.000-9,-1.000 6.000-10,-9.000 9.000-13,-10.000 10.000-13,-8.000 10.000-13,-12.000 7.000-7,-12.000 6.000-3,-13.000 7.000-2,-12.000 6.000-2</inkml:trace>
</inkml:ink>
</file>

<file path=ppt/ink/ink2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15"/>
    </inkml:context>
    <inkml:brush xml:id="br0">
      <inkml:brushProperty name="width" value="0.0666164308786392" units="cm"/>
      <inkml:brushProperty name="height" value="0.0666164308786392" units="cm"/>
      <inkml:brushProperty name="color" value="#00bff3"/>
      <inkml:brushProperty name="ignorePressure" value="0"/>
    </inkml:brush>
  </inkml:definitions>
  <inkml:trace contextRef="#ctx0" brushRef="#br0">7100.000 3900.000 330,'54.000'-68.000'56,"10.000"17.000"-7,10.000 15.000-9,9.000 16.000-7,7.000 9.000-4,7.000 3.000 1,6.000 3.000 2,7.000 4.000 0,-4.000 7.000 0,-12.000 13.000-1,-13.000 12.000-1,-12.000 13.000-2,-12.000 15.000-4,-8.000 19.000-5,-10.000 19.000-7,-9.000 19.000-5,-16.000 15.000-3,-22.000 13.000-1,-22.000 12.000 0,-21.000 13.000 0,-18.000 6.000-3,-12.000 0.000-5,-13.000 0.000-7,-12.000 0.000-5,-4.000-10.000-2,7.000-18.000-1,6.000-19.000 1,7.000-18.000 0,7.000-17.000 7,9.000-11.000 12,10.000-14.000 13,10.000-11.000 13,21.000-17.000 6,34.000-18.000 2,35.000-19.000 1,35.000-18.000 1,33.000-26.000-2,35.000-31.000-5,35.000-31.000-6,34.000-31.000-6,21.000-13.000-5,10.000 6.000-7,10.000 7.000-8,9.000 6.000-6,-4.000 13.000-7,-15.000 23.000-8,-15.000 22.000-8,-16.000 22.000-9,-27.000 15.000-11,-37.000 9.000-16,-38.000 10.000-15,-37.000 10.000-17</inkml:trace>
</inkml:ink>
</file>

<file path=ppt/ink/ink2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6:59"/>
    </inkml:context>
    <inkml:brush xml:id="br0">
      <inkml:brushProperty name="width" value="0.0343959294259548" units="cm"/>
      <inkml:brushProperty name="height" value="0.0343959294259548" units="cm"/>
      <inkml:brushProperty name="color" value="#f2385b"/>
      <inkml:brushProperty name="ignorePressure" value="0"/>
    </inkml:brush>
  </inkml:definitions>
  <inkml:trace contextRef="#ctx0" brushRef="#br0">85750.000 47850.000 639,'-25.000'-24.000'39,"0.000"4.000"-9,0.000 3.000-9,0.000 3.000-10,0.000 3.000-4,0.000 3.000 0,0.000 3.000 1,0.000 4.000 0,1.000-3.000 3,4.000-5.000 6,3.000-7.000 6,3.000-5.000 6,10.000-1.000 1,20.000 6.000-4,18.000 7.000-4,20.000 6.000-5,13.000 3.000-3,9.000 0.000-2,10.000 0.000-2,10.000 0.000-3,-1.000 0.000-2,-9.000 0.000-1,-10.000 0.000-2,-8.000 0.000-2,-3.000 0.000-1,7.000 0.000-1,6.000 0.000-2,7.000 0.000-2,-4.000 0.000-1,-12.000 0.000-2,-13.000 0.000 0,-12.000 0.000-1,-19.000 1.000 0,-25.000 4.000 1,-25.000 3.000 2,-25.000 3.000 1,-13.000-1.000 1,1.000-2.000 1,-1.000-3.000 0,1.000-3.000 1,-3.000-2.000 0,-2.000 0.000-1,-3.000 0.000-1,-3.000 0.000 0,1.000 0.000 0,6.000 0.000-1,7.000 0.000 1,6.000 0.000 1,6.000 0.000 0,6.000 0.000 1,7.000 0.000 2,6.000 0.000 2,3.000 0.000 1,0.000 0.000 0,0.000 0.000 0,0.000 0.000 2,6.000 0.000-2,13.000 0.000 0,12.000 0.000-2,13.000 0.000-1,9.000 0.000 0,6.000 0.000 1,7.000 0.000 1,6.000 0.000 1,3.000 0.000 1,0.000 0.000-2,0.000 0.000-1,0.000 0.000-1,-2.000 1.000-3,-3.000 4.000-3,-3.000 3.000-6,-2.000 3.000-3</inkml:trace>
</inkml:ink>
</file>

<file path=ppt/ink/ink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17"/>
    </inkml:context>
    <inkml:brush xml:id="br0">
      <inkml:brushProperty name="width" value="0.0374380126595497" units="cm"/>
      <inkml:brushProperty name="height" value="0.0374380126595497" units="cm"/>
      <inkml:brushProperty name="color" value="#f2395b"/>
      <inkml:brushProperty name="ignorePressure" value="0"/>
    </inkml:brush>
  </inkml:definitions>
  <inkml:trace contextRef="#ctx0" brushRef="#br0">84550.000 30200.000 587,'-24.000'-27.000'2,"4.000"-3.000"4,3.000-3.000 4,3.000-2.000 3,-5.000 6.000 9,-12.000 20.000 14,-13.000 18.000 13,-12.000 20.000 14,-10.000 14.000-1,-6.000 14.000-12,-6.000 11.000-14,-6.000 14.000-13,-9.000 10.000-8,-8.000 9.000-4,-10.000 10.000-2,-9.000 10.000-5,-4.000-1.000-3,4.000-9.000-3,3.000-10.000-5,3.000-8.000-4,9.000-9.000-1,16.000-6.000 2,15.000-6.000 1,17.000-6.000 1,11.000-7.000 2,10.000-6.000 1,10.000-6.000 0,9.000-6.000 2,18.000-6.000 1,29.000-2.000 0,28.000-3.000 1,28.000-3.000 0,15.000-4.000 0,4.000-3.000 1,3.000-3.000 0,3.000-2.000 0,1.000-1.000 0,1.000 3.000-2,-1.000 3.000-1,1.000 4.000-1,-4.000 2.000-4,-6.000 4.000-9,-6.000 3.000-7,-6.000 3.000-7,-9.000 1.000-6,-8.000 1.000 0,-10.000-1.000-2,-9.000 1.000-2,-10.000-4.000 2,-9.000-6.000 2,-10.000-6.000 4,-8.000-6.000 2</inkml:trace>
</inkml:ink>
</file>

<file path=ppt/ink/ink2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7:02"/>
    </inkml:context>
    <inkml:brush xml:id="br0">
      <inkml:brushProperty name="width" value="0.0297552887350321" units="cm"/>
      <inkml:brushProperty name="height" value="0.0297552887350321" units="cm"/>
      <inkml:brushProperty name="color" value="#f2385b"/>
      <inkml:brushProperty name="ignorePressure" value="0"/>
    </inkml:brush>
  </inkml:definitions>
  <inkml:trace contextRef="#ctx0" brushRef="#br0">86950.000 45050.000 739,'-19.000'-24.000'15,"13.000"4.000"6,12.000 3.000 5,13.000 3.000 6,6.000 3.000-1,0.000 3.000-6,0.000 3.000-7,0.000 4.000-5,0.000 2.000-3,0.000 4.000-1,0.000 3.000 1,0.000 3.000 0,0.000-1.000-1,0.000-2.000-1,0.000-3.000-1,0.000-3.000-2,0.000-2.000 0,0.000 0.000-1,0.000 0.000-2,0.000 0.000-1,-2.000 3.000-12,-3.000 6.000-22,-3.000 7.000-22,-2.000 6.000-22</inkml:trace>
</inkml:ink>
</file>

<file path=ppt/ink/ink2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7:04"/>
    </inkml:context>
    <inkml:brush xml:id="br0">
      <inkml:brushProperty name="width" value="0.0314336307346821" units="cm"/>
      <inkml:brushProperty name="height" value="0.0314336307346821" units="cm"/>
      <inkml:brushProperty name="color" value="#f2385b"/>
      <inkml:brushProperty name="ignorePressure" value="0"/>
    </inkml:brush>
  </inkml:definitions>
  <inkml:trace contextRef="#ctx0" brushRef="#br0">86900.000 45050.000 699,'-68.000'-2.000'-14,"17.000"-3.000"8,15.000-3.000 8,16.000-2.000 9,12.000-3.000 5,9.000 1.000 4,10.000-1.000 2,10.000 1.000 3,5.000 1.000 0,4.000 3.000-4,3.000 3.000-4,3.000 4.000-3,1.000 1.000-3,1.000 0.000-1,-1.000 0.000-2,1.000 0.000 0,-3.000 0.000 0,-2.000 0.000 0,-3.000 0.000 1,-3.000 0.000 0,-2.000 0.000 0,0.000 0.000-3,0.000 0.000-4,0.000 0.000-2,1.000 0.000-2,4.000 0.000 2,3.000 0.000 0,3.000 0.000 1,3.000 0.000 1,3.000 0.000 0,3.000 0.000 1,4.000 0.000-1,1.000 1.000 0,0.000 4.000 1,0.000 3.000 0,0.000 3.000 0,0.000-1.000-1,0.000-2.000-1,0.000-3.000 0,0.000-3.000-2,3.000-2.000 1,6.000 0.000 1,7.000 0.000 1,6.000 0.000 1,1.000 0.000 1,-3.000 0.000-1,-3.000 0.000 0,-2.000 0.000 0,-3.000 0.000 0,1.000 0.000-1,-1.000 0.000 0,1.000 0.000-1,1.000 0.000 1,3.000 0.000-1,3.000 0.000 1,4.000 0.000 1,-1.000 0.000-1,-3.000 0.000-1,-3.000 0.000-2,-2.000 0.000 0,-1.000 0.000 0,3.000 0.000 0,3.000 0.000 0,4.000 0.000 1,-3.000 0.000 0,-5.000 0.000 0,-7.000 0.000 0,-5.000 0.000 0,-3.000 0.000 0,4.000 0.000 0,3.000 0.000 0,3.000 0.000 0,-1.000 0.000 1,-2.000 0.000-1,-3.000 0.000 0,-3.000 0.000 0,-2.000 0.000 0,0.000 0.000 0,0.000 0.000 0,0.000 0.000 0,0.000 1.000 1,0.000 4.000-1,0.000 3.000 0,0.000 3.000 0,3.000-1.000 0,6.000-2.000 0,7.000-3.000 1,6.000-3.000-1,4.000-2.000 0,4.000 0.000 0,3.000 0.000 0,3.000 0.000 0,-1.000 0.000 0,-2.000 0.000 0,-3.000 0.000 0,-3.000 0.000 0,-4.000 0.000 0,-3.000 0.000 0,-3.000 0.000 0,-2.000 0.000 0,-3.000 0.000 0,1.000 0.000 0,-1.000 0.000-1,1.000 0.000 1,-3.000 0.000 0,-2.000 0.000 0,-3.000 0.000 0,-3.000 0.000 0,-2.000 0.000 0,0.000 0.000 0,0.000 0.000-1,0.000 0.000 1,-2.000 0.000 0,-3.000 0.000 0,-3.000 0.000 0,-2.000 0.000-1,-5.000 0.000 1,-2.000 0.000 0,-3.000 0.000 0,-3.000 0.000 0,-2.000 0.000 0,0.000 0.000 1,0.000 0.000-1,0.000 0.000 1,-8.000 0.000-13,-16.000 0.000-22,-15.000 0.000-25,-15.000 0.000-22</inkml:trace>
</inkml:ink>
</file>

<file path=ppt/ink/ink2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7:09"/>
    </inkml:context>
    <inkml:brush xml:id="br0">
      <inkml:brushProperty name="width" value="0.0472349524497986" units="cm"/>
      <inkml:brushProperty name="height" value="0.0472349524497986" units="cm"/>
      <inkml:brushProperty name="color" value="#f2385b"/>
      <inkml:brushProperty name="ignorePressure" value="0"/>
    </inkml:brush>
  </inkml:definitions>
  <inkml:trace contextRef="#ctx0" brushRef="#br0">77150.000 39850.000 465,'-63.000'-22.000'7,"26.000"6.000"13,24.000 7.000 12,26.000 6.000 14,16.000 3.000 4,10.000 0.000-6,10.000 0.000-5,9.000 0.000-6,1.000 0.000-5,-6.000 0.000-5,-6.000 0.000-4,-6.000 0.000-5,-2.000 0.000-3,3.000 0.000-1,3.000 0.000-1,4.000 0.000-1,2.000 0.000-1,4.000 0.000 0,3.000 0.000 0,3.000 0.000-1,1.000 0.000-1,1.000 0.000-2,-1.000 0.000-2,1.000 0.000-2,-1.000-2.000-1,1.000-3.000 0,-1.000-3.000 1,1.000-2.000 0,-3.000-1.000 0,-2.000 3.000 1,-3.000 3.000 0,-3.000 4.000 1,-1.000-1.000 0,4.000-3.000 1,3.000-3.000 0,3.000-2.000 1,-2.000-1.000 0,-6.000 3.000 1,-6.000 3.000 0,-6.000 4.000 0,-2.000 1.000 1,3.000 0.000 0,3.000 0.000 0,4.000 0.000 1,-1.000-2.000-1,-3.000-3.000 0,-3.000-3.000 0,-2.000-2.000-1,0.000-1.000 0,7.000 3.000 0,6.000 3.000-1,7.000 4.000-1,2.000-1.000 1,1.000-3.000 0,-1.000-3.000 0,1.000-2.000 0,-1.000-1.000-1,1.000 3.000 0,-1.000 3.000-1,1.000 4.000-1,1.000 1.000 0,3.000 0.000 0,3.000 0.000 1,4.000 0.000 0,-1.000 0.000 0,-3.000 0.000 0,-3.000 0.000-1,-2.000 0.000 1,-3.000 0.000 0,1.000 0.000 0,-1.000 0.000 0,1.000 0.000-1,-1.000 0.000 1,1.000 0.000 0,-1.000 0.000 1,1.000 0.000-1,-1.000-2.000 0,1.000-3.000-1,-1.000-3.000 1,1.000-2.000-1,-3.000-1.000 0,-2.000 3.000 0,-3.000 3.000 0,-3.000 4.000 1,-2.000 1.000 0,0.000 0.000 0,0.000 0.000-1,0.000 0.000 1,6.000 1.000-1,13.000 4.000 0,12.000 3.000-2,13.000 3.000-1,-1.000-1.000 0,-11.000-2.000 0,-14.000-3.000 1,-11.000-3.000-1,-9.000-2.000 1,-3.000 0.000 0,-3.000 0.000 1,-2.000 0.000-1,-3.000 0.000 1,1.000 0.000-2,-1.000 0.000 1,1.000 0.000-1,-1.000 0.000 0,1.000 0.000 0,-1.000 0.000-1,1.000 0.000 1,1.000 0.000-1,3.000 0.000-2,3.000 0.000-2,4.000 0.000-1,-10.000 1.000-14,-22.000 4.000-26,-22.000 3.000-24,-21.000 3.000-25</inkml:trace>
</inkml:ink>
</file>

<file path=ppt/ink/ink2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7:52"/>
    </inkml:context>
    <inkml:brush xml:id="br0">
      <inkml:brushProperty name="width" value="0.0385523401200771" units="cm"/>
      <inkml:brushProperty name="height" value="0.0385523401200771" units="cm"/>
      <inkml:brushProperty name="color" value="#f2385b"/>
      <inkml:brushProperty name="ignorePressure" value="0"/>
    </inkml:brush>
  </inkml:definitions>
  <inkml:trace contextRef="#ctx0" brushRef="#br0">8650.000 12950.000 570,'-27.000'25.000'45,"-3.000"0.000"-11,-3.000 0.000-11,-2.000 0.000-9,-1.000 1.000-6,3.000 4.000 0,3.000 3.000-1,4.000 3.000-1,-3.000 6.000 2,-5.000 9.000 0,-7.000 10.000 2,-5.000 10.000 2,-4.000 5.000-1,0.000 4.000-3,0.000 3.000-2,0.000 3.000-3,0.000-2.000-2,0.000-6.000 0,0.000-6.000-1,0.000-6.000 0,1.000-7.000 0,4.000-6.000 0,3.000-6.000 2,3.000-6.000 0,4.000-6.000 1,7.000-2.000-1,6.000-3.000 1,7.000-3.000-2,11.000-4.000 0,20.000-3.000-3,18.000-3.000-2,20.000-2.000-3,8.000-3.000 0,1.000 1.000 1,-1.000-1.000 0,1.000 1.000 1,-1.000-1.000 0,1.000 1.000 1,-1.000-1.000 0,1.000 1.000 0,-3.000-1.000 0,-2.000 1.000 2,-3.000-1.000-1,-3.000 1.000 1,-6.000-3.000 2,-5.000-2.000 3,-7.000-3.000 4,-5.000-3.000 2,-8.000-9.000 7,-5.000-11.000 10,-7.000-14.000 11,-5.000-11.000 10,-4.000-11.000-1,0.000-5.000-11,0.000-7.000-12,0.000-5.000-12,-2.000-6.000-6,-3.000-3.000-3,-3.000-3.000-2,-2.000-2.000-2,-1.000-1.000-3,3.000 3.000-2,3.000 3.000-2,4.000 4.000-2,1.000 4.000-2,0.000 6.000-2,0.000 7.000-1,0.000 6.000-2,-2.000 6.000-3,-3.000 6.000-5,-3.000 7.000-5,-2.000 6.000-4,-5.000 4.000-6,-2.000 4.000-3,-3.000 3.000-6,-3.000 3.000-4</inkml:trace>
</inkml:ink>
</file>

<file path=ppt/ink/ink2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7:54"/>
    </inkml:context>
    <inkml:brush xml:id="br0">
      <inkml:brushProperty name="width" value="0.0321002639830112" units="cm"/>
      <inkml:brushProperty name="height" value="0.0321002639830112" units="cm"/>
      <inkml:brushProperty name="color" value="#f2385b"/>
      <inkml:brushProperty name="ignorePressure" value="0"/>
    </inkml:brush>
  </inkml:definitions>
  <inkml:trace contextRef="#ctx0" brushRef="#br0">9450.000 13300.000 685,'-47.000'26.000'59,"6.000"4.000"-12,7.000 3.000-13,6.000 3.000-12,4.000 1.000-7,4.000 1.000-1,3.000-1.000-1,3.000 1.000 0,-1.000 4.000 0,-2.000 9.000-1,-3.000 10.000 0,-3.000 10.000-1,1.000-1.000 0,6.000-9.000-1,7.000-10.000-1,6.000-8.000-1,3.000 5.000-2,0.000 22.000-2,0.000 22.000-3,0.000 23.000-1,1.000 5.000-2,4.000-9.000-2,3.000-10.000 0,3.000-8.000-2,1.000-8.000 0,1.000-2.000 2,-1.000-3.000 2,1.000-3.000 1,-3.000-2.000-2,-2.000 0.000-8,-3.000 0.000-5,-3.000 0.000-8,-6.000 0.000-4,-5.000 0.000-2,-7.000 0.000-2,-5.000 0.000-2,-4.000 0.000-1,0.000 0.000 3,0.000 0.000 1,0.000 0.000 1,-2.000 3.000 3,-3.000 6.000 3,-3.000 7.000 2,-2.000 6.000 3,0.000-8.000 3,7.000-22.000 4,6.000-22.000 3,7.000-21.000 3,2.000-12.000 3,1.000 1.000 1,-1.000-1.000 0,1.000 1.000 1</inkml:trace>
</inkml:ink>
</file>

<file path=ppt/ink/ink2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7:54"/>
    </inkml:context>
    <inkml:brush xml:id="br0">
      <inkml:brushProperty name="width" value="0.0268689654767513" units="cm"/>
      <inkml:brushProperty name="height" value="0.0268689654767513" units="cm"/>
      <inkml:brushProperty name="color" value="#f2385b"/>
      <inkml:brushProperty name="ignorePressure" value="0"/>
    </inkml:brush>
  </inkml:definitions>
  <inkml:trace contextRef="#ctx0" brushRef="#br0">8650.000 14500.000 818,'-36.000'-44.000'-5,"28.000"13.000"15,28.000 12.000 16,29.000 13.000 15,16.000 6.000 3,7.000 0.000-12,6.000 0.000-10,7.000 0.000-11,2.000 0.000-10,1.000 0.000-9,-1.000 0.000-7,1.000 0.000-9,-7.000-2.000-6,-12.000-3.000-2,-13.000-3.000-2,-12.000-2.000-3,-9.000-3.000 0,-2.000 1.000 4,-3.000-1.000 3,-3.000 1.000 3</inkml:trace>
</inkml:ink>
</file>

<file path=ppt/ink/ink2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7:55"/>
    </inkml:context>
    <inkml:brush xml:id="br0">
      <inkml:brushProperty name="width" value="0.0354963764548302" units="cm"/>
      <inkml:brushProperty name="height" value="0.0354963764548302" units="cm"/>
      <inkml:brushProperty name="color" value="#f2385b"/>
      <inkml:brushProperty name="ignorePressure" value="0"/>
    </inkml:brush>
  </inkml:definitions>
  <inkml:trace contextRef="#ctx0" brushRef="#br0">10300.000 12250.000 619,'-22.000'-38.000'39,"6.000"26.000"0,7.000 24.000 0,6.000 26.000 0,3.000 16.000-1,0.000 10.000-5,0.000 10.000-5,0.000 9.000-3,0.000 6.000-4,0.000 3.000-2,0.000 3.000-3,0.000 4.000-1,-2.000 1.000-4,-3.000 0.000-2,-3.000 0.000-3,-2.000 0.000-2,-3.000 15.000-5,1.000 32.000-6,-1.000 31.000-4,1.000 32.000-6,-1.000 4.000-3,1.000-22.000-1,-1.000-22.000-1,1.000-21.000-1,1.000-20.000-3,3.000-15.000-4,3.000-15.000-4,4.000-16.000-4</inkml:trace>
</inkml:ink>
</file>

<file path=ppt/ink/ink2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7:55"/>
    </inkml:context>
    <inkml:brush xml:id="br0">
      <inkml:brushProperty name="width" value="0.0326095595955849" units="cm"/>
      <inkml:brushProperty name="height" value="0.0326095595955849" units="cm"/>
      <inkml:brushProperty name="color" value="#f2385b"/>
      <inkml:brushProperty name="ignorePressure" value="0"/>
    </inkml:brush>
  </inkml:definitions>
  <inkml:trace contextRef="#ctx0" brushRef="#br0">10300.000 13550.000 674,'3.000'-47.000'56,"6.000"6.000"-8,7.000 7.000-8,6.000 6.000-9,7.000 4.000-5,10.000 4.000-4,10.000 3.000-4,9.000 3.000-4,6.000 1.000-1,3.000 1.000 0,3.000-1.000 2,4.000 1.000 1,-4.000 1.000-4,-9.000 3.000-10,-10.000 3.000-10,-8.000 4.000-10,-8.000 1.000-7,-2.000 0.000-6,-3.000 0.000-6,-3.000 0.000-5</inkml:trace>
</inkml:ink>
</file>

<file path=ppt/ink/ink2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7:55"/>
    </inkml:context>
    <inkml:brush xml:id="br0">
      <inkml:brushProperty name="width" value="0.0472976602613926" units="cm"/>
      <inkml:brushProperty name="height" value="0.0472976602613926" units="cm"/>
      <inkml:brushProperty name="color" value="#f2385b"/>
      <inkml:brushProperty name="ignorePressure" value="0"/>
    </inkml:brush>
  </inkml:definitions>
  <inkml:trace contextRef="#ctx0" brushRef="#br0">11450.000 11900.000 465,'20.000'-119.000'7,"-9.000"63.000"23,-10.000 62.000 24,-8.000 63.000 24,-4.000 32.000 4,3.000 4.000-15,3.000 3.000-13,4.000 3.000-16,1.000 4.000-8,0.000 7.000-5,0.000 6.000-5,0.000 7.000-4,0.000 11.000-3,0.000 20.000-4,0.000 18.000-2,0.000 20.000-2,0.000 17.000-6,0.000 20.000-7,0.000 18.000-7,0.000 20.000-7,1.000 10.000-8,4.000 3.000-10,3.000 3.000-9,3.000 4.000-10,3.000-3.000 0,3.000-5.000 11,3.000-7.000 9,4.000-5.000 9,-3.000-29.000 4,-5.000-50.000-4,-7.000-50.000-4,-5.000-50.000-4</inkml:trace>
</inkml:ink>
</file>

<file path=ppt/ink/ink2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1"/>
    </inkml:context>
    <inkml:brush xml:id="br0">
      <inkml:brushProperty name="width" value="0.0219999980181456" units="cm"/>
      <inkml:brushProperty name="height" value="0.0219999980181456" units="cm"/>
      <inkml:brushProperty name="color" value="#f2385b"/>
      <inkml:brushProperty name="ignorePressure" value="0"/>
    </inkml:brush>
  </inkml:definitions>
  <inkml:trace contextRef="#ctx0" brushRef="#br0">13300.000 13050.000 999,'-2.000'45.000'-86,"-3.000"-9.000"22,-3.000-10.000 22,-2.000-8.000 21,-3.000-6.000 12,1.000 1.000 3,-1.000-1.000 1,1.000 1.000 2</inkml:trace>
</inkml:ink>
</file>

<file path=ppt/ink/ink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18"/>
    </inkml:context>
    <inkml:brush xml:id="br0">
      <inkml:brushProperty name="width" value="0.0365514196455479" units="cm"/>
      <inkml:brushProperty name="height" value="0.0365514196455479" units="cm"/>
      <inkml:brushProperty name="color" value="#f2395b"/>
      <inkml:brushProperty name="ignorePressure" value="0"/>
    </inkml:brush>
  </inkml:definitions>
  <inkml:trace contextRef="#ctx0" brushRef="#br0">83100.000 32700.000 601,'-44.000'-19.000'7,"13.000"13.000"12,12.000 12.000 12,13.000 13.000 14,7.000 12.000 2,4.000 13.000-4,3.000 12.000-6,3.000 13.000-5,1.000 9.000-5,1.000 6.000-3,-1.000 7.000-4,1.000 6.000-3,-7.000 6.000-3,-12.000 6.000-2,-13.000 7.000-2,-12.000 6.000-3,-10.000 1.000-2,-6.000-3.000-3,-6.000-3.000-4,-6.000-2.000-3,-2.000-6.000-2,3.000-6.000 0,3.000-6.000 0,4.000-6.000 0,4.000-10.000-1,6.000-12.000-2,7.000-13.000-1,6.000-12.000-2,13.000-12.000 2,23.000-8.000 2,22.000-10.000 3,22.000-9.000 3,15.000-7.000 4,9.000-3.000 5,10.000-3.000 3,10.000-2.000 4,4.000-1.000 1,0.000 3.000-5,0.000 3.000-5,0.000 4.000-3,-5.000 1.000-3,-9.000 0.000 0,-10.000 0.000 0,-8.000 0.000 1,-9.000 1.000-8,-6.000 4.000-13,-6.000 3.000-14,-6.000 3.000-13,-6.000 1.000-7,-2.000 1.000 1,-3.000-1.000 2,-3.000 1.000 0</inkml:trace>
</inkml:ink>
</file>

<file path=ppt/ink/ink2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3"/>
    </inkml:context>
    <inkml:brush xml:id="br0">
      <inkml:brushProperty name="width" value="0.0219999980181456" units="cm"/>
      <inkml:brushProperty name="height" value="0.0219999980181456" units="cm"/>
      <inkml:brushProperty name="color" value="#f2385b"/>
      <inkml:brushProperty name="ignorePressure" value="0"/>
    </inkml:brush>
  </inkml:definitions>
  <inkml:trace contextRef="#ctx0" brushRef="#br0">15150.000 13100.000 999,'23.000'-24.000'-66,"-3.000"4.000"14,-3.000 3.000 12,-2.000 3.000 14,-5.000-1.000 9,-2.000-2.000 3,-3.000-3.000 5,-3.000-3.000 3,-4.000-1.000 2,-3.000 4.000 2,-3.000 3.000 0,-2.000 3.000 0</inkml:trace>
</inkml:ink>
</file>

<file path=ppt/ink/ink2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3"/>
    </inkml:context>
    <inkml:brush xml:id="br0">
      <inkml:brushProperty name="width" value="0.0321753323078156" units="cm"/>
      <inkml:brushProperty name="height" value="0.0321753323078156" units="cm"/>
      <inkml:brushProperty name="color" value="#f2385b"/>
      <inkml:brushProperty name="ignorePressure" value="0"/>
    </inkml:brush>
  </inkml:definitions>
  <inkml:trace contextRef="#ctx0" brushRef="#br0">15000.000 12450.000 683,'-41.000'-22.000'19,"19.000"6.000"6,19.000 7.000 8,19.000 6.000 6,15.000 3.000 2,13.000 0.000-6,12.000 0.000-5,13.000 0.000-5,6.000 0.000-5,0.000 0.000-2,0.000 0.000-4,0.000 0.000-3,-2.000-2.000-5,-3.000-3.000-6,-3.000-3.000-5,-2.000-2.000-6,-6.000-1.000-7,-6.000 3.000-4,-6.000 3.000-6,-6.000 4.000-6</inkml:trace>
</inkml:ink>
</file>

<file path=ppt/ink/ink2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3"/>
    </inkml:context>
    <inkml:brush xml:id="br0">
      <inkml:brushProperty name="width" value="0.032137218862772" units="cm"/>
      <inkml:brushProperty name="height" value="0.032137218862772" units="cm"/>
      <inkml:brushProperty name="color" value="#f2385b"/>
      <inkml:brushProperty name="ignorePressure" value="0"/>
    </inkml:brush>
  </inkml:definitions>
  <inkml:trace contextRef="#ctx0" brushRef="#br0">14350.000 13150.000 684,'-90.000'45.000'2,"23.000"-9.000"2,22.000-10.000 3,22.000-8.000 3,19.000-9.000 6,20.000-6.000 9,18.000-6.000 8,20.000-6.000 9,16.000-4.000 1,16.000 1.000-7,15.000-1.000-6,17.000 1.000-7,10.000-3.000-5,6.000-2.000-5,7.000-3.000-4,6.000-3.000-5,-1.000-1.000-5,-5.000 4.000-7,-7.000 3.000-7,-5.000 3.000-7,-14.000 3.000-3,-18.000 3.000 1,-19.000 3.000-1,-18.000 4.000 1,-14.000 1.000-2,-5.000 0.000-2,-7.000 0.000-2,-5.000 0.000-3,-9.000-4.000-1,-9.000-5.000 1,-10.000-7.000 1,-8.000-5.000 1</inkml:trace>
</inkml:ink>
</file>

<file path=ppt/ink/ink2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3"/>
    </inkml:context>
    <inkml:brush xml:id="br0">
      <inkml:brushProperty name="width" value="0.0377698391675949" units="cm"/>
      <inkml:brushProperty name="height" value="0.0377698391675949" units="cm"/>
      <inkml:brushProperty name="color" value="#f2385b"/>
      <inkml:brushProperty name="ignorePressure" value="0"/>
    </inkml:brush>
  </inkml:definitions>
  <inkml:trace contextRef="#ctx0" brushRef="#br0">15650.000 12000.000 582,'-47.000'-94.000'2,"6.000"13.000"4,7.000 12.000 4,6.000 13.000 4,4.000 15.000 5,4.000 19.000 8,3.000 19.000 7,3.000 19.000 7,6.000 18.000 0,9.000 19.000-5,10.000 19.000-6,10.000 19.000-5,2.000 15.000-5,-3.000 13.000 0,-3.000 12.000-3,-2.000 13.000-1,-3.000 4.000-1,1.000-3.000-3,-1.000-3.000-1,1.000-2.000-2,-3.000-5.000-3,-2.000-2.000-1,-3.000-3.000-3,-3.000-3.000-3,-1.000-6.000-1,4.000-5.000 1,3.000-7.000-1,3.000-5.000 1,-1.000-8.000-2,-2.000-5.000-2,-3.000-7.000-3,-3.000-5.000-2,5.000-20.000-1,17.000-31.000-1,15.000-31.000 0,16.000-31.000 0,5.000-21.000-1,-2.000-9.000 1,-3.000-10.000 0,-3.000-8.000 0,-2.000-6.000-1,0.000 1.000-2,0.000-1.000-3,0.000 1.000-2,-5.000 5.000-2,-9.000 14.000-1,-10.000 11.000-2,-8.000 14.000-1,-14.000 7.000-2,-15.000 3.000 0,-15.000 3.000-2,-16.000 4.000-1,-5.000 4.000 2,6.000 6.000 5,7.000 7.000 3,6.000 6.000 5,3.000 1.000 4,0.000-3.000 0,0.000-3.000 3,0.000-2.000 1</inkml:trace>
</inkml:ink>
</file>

<file path=ppt/ink/ink2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4"/>
    </inkml:context>
    <inkml:brush xml:id="br0">
      <inkml:brushProperty name="width" value="0.034749835729599" units="cm"/>
      <inkml:brushProperty name="height" value="0.034749835729599" units="cm"/>
      <inkml:brushProperty name="color" value="#f2385b"/>
      <inkml:brushProperty name="ignorePressure" value="0"/>
    </inkml:brush>
  </inkml:definitions>
  <inkml:trace contextRef="#ctx0" brushRef="#br0">15100.000 13200.000 633,'-69.000'0.000'1,"13.000"0.000"1,12.000 0.000 3,13.000 0.000 1,10.000 6.000 8,10.000 13.000 13,10.000 12.000 12,9.000 13.000 14,4.000 12.000 1,1.000 13.000-8,-1.000 12.000-8,1.000 13.000-9,-6.000 12.000-7,-8.000 13.000-6,-10.000 12.000-6,-9.000 13.000-5,-10.000 4.000-8,-9.000-3.000-8,-10.000-3.000-7,-8.000-2.000-8,-8.000-6.000-5,-2.000-6.000 1,-3.000-6.000 0,-3.000-6.000 0,1.000-10.000-1,6.000-12.000-1,7.000-13.000-1,6.000-12.000-1,7.000-13.000 0,10.000-12.000 1,10.000-13.000 2,9.000-12.000 2</inkml:trace>
</inkml:ink>
</file>

<file path=ppt/ink/ink2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4"/>
    </inkml:context>
    <inkml:brush xml:id="br0">
      <inkml:brushProperty name="width" value="0.0366664044559002" units="cm"/>
      <inkml:brushProperty name="height" value="0.0366664044559002" units="cm"/>
      <inkml:brushProperty name="color" value="#f2385b"/>
      <inkml:brushProperty name="ignorePressure" value="0"/>
    </inkml:brush>
  </inkml:definitions>
  <inkml:trace contextRef="#ctx0" brushRef="#br0">14250.000 14400.000 600,'95.000'-21.000'20,"-9.000"10.000"4,-10.000 10.000 3,-8.000 9.000 3,0.000 12.000 2,14.000 16.000 1,11.000 15.000 2,14.000 17.000 0,8.000 10.000-2,7.000 6.000-5,6.000 7.000-5,7.000 6.000-5,5.000 3.000-3,7.000 0.000 0,6.000 0.000-1,7.000 0.000-1,-1.000-5.000-8,-6.000-9.000-17,-6.000-10.000-15,-6.000-8.000-17,-7.000-9.000-9,-6.000-6.000-3,-6.000-6.000-2,-6.000-6.000-3,-15.000-7.000 4,-21.000-6.000 10,-22.000-6.000 9,-22.000-6.000 11</inkml:trace>
</inkml:ink>
</file>

<file path=ppt/ink/ink2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4"/>
    </inkml:context>
    <inkml:brush xml:id="br0">
      <inkml:brushProperty name="width" value="0.0415447987616062" units="cm"/>
      <inkml:brushProperty name="height" value="0.0415447987616062" units="cm"/>
      <inkml:brushProperty name="color" value="#f2385b"/>
      <inkml:brushProperty name="ignorePressure" value="0"/>
    </inkml:brush>
  </inkml:definitions>
  <inkml:trace contextRef="#ctx0" brushRef="#br0">16200.000 13300.000 529,'-35.000'-49.000'42,"32.000"4.000"-5,31.000 3.000-6,32.000 3.000-6,15.000 4.000-4,0.000 7.000-5,0.000 6.000-5,0.000 7.000-4,-5.000 4.000-5,-9.000 3.000-3,-10.000 3.000-4,-8.000 4.000-3,-12.000 8.000-4,-12.000 17.000-4,-13.000 15.000-3,-12.000 16.000-3,-13.000 15.000-1,-12.000 16.000 5,-13.000 15.000 3,-12.000 17.000 5,-7.000 7.000 3,1.000 0.000 3,-1.000 0.000 4,1.000 0.000 3,2.000-5.000 2,7.000-9.000 0,6.000-10.000 2,7.000-8.000 1,7.000-14.000 0,9.000-15.000 2,10.000-15.000 2,10.000-16.000 2,10.000-23.000 0,13.000-27.000-2,12.000-28.000 0,13.000-28.000-1,7.000-23.000-4,4.000-15.000-4,3.000-15.000-5,3.000-16.000-5,-4.000-5.000-3,-8.000 6.000 2,-10.000 7.000 0,-9.000 6.000 1,-9.000 4.000-2,-5.000 4.000-3,-7.000 3.000-4,-5.000 3.000-5,-4.000 9.000 0,0.000 16.000 3,0.000 15.000 2,0.000 17.000 3,-2.000 10.000 4,-3.000 6.000 5,-3.000 7.000 5,-2.000 6.000 5,-1.000 9.000 9,3.000 13.000 10,3.000 12.000 12,4.000 13.000 11,4.000 16.000 3,6.000 23.000-6,7.000 22.000-7,6.000 22.000-5,4.000 12.000-5,4.000 3.000-2,3.000 3.000-3,3.000 4.000-2,3.000 4.000-3,3.000 6.000 0,3.000 7.000-2,4.000 6.000-1,-1.000 1.000-3,-3.000-3.000-4,-3.000-3.000-4,-2.000-2.000-3,-3.000-8.000-7,1.000-8.000-6,-1.000-10.000-7,1.000-9.000-6,-3.000-12.000-5,-2.000-11.000-3,-3.000-14.000-2,-3.000-11.000-2,-4.000-11.000-2,-3.000-5.000 1,-3.000-7.000 1,-2.000-5.000 0,-5.000-11.000 1,-2.000-11.000-1,-3.000-14.000 1,-3.000-11.000 1</inkml:trace>
</inkml:ink>
</file>

<file path=ppt/ink/ink2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5"/>
    </inkml:context>
    <inkml:brush xml:id="br0">
      <inkml:brushProperty name="width" value="0.0373788438737392" units="cm"/>
      <inkml:brushProperty name="height" value="0.0373788438737392" units="cm"/>
      <inkml:brushProperty name="color" value="#f2385b"/>
      <inkml:brushProperty name="ignorePressure" value="0"/>
    </inkml:brush>
  </inkml:definitions>
  <inkml:trace contextRef="#ctx0" brushRef="#br0">17700.000 13200.000 588,'-50.000'128.000'142,"0.000"6.000"-35,0.000 7.000-33,0.000 6.000-34,-5.000 6.000-20,-9.000 6.000-5,-10.000 7.000-5,-8.000 6.000-7,-3.000-5.000-6,7.000-16.000-9,6.000-15.000-9,7.000-15.000-10,4.000-17.000-2,3.000-15.000 2,3.000-15.000 2,4.000-16.000 4,4.000-13.000 2,6.000-9.000 6,7.000-10.000 3,6.000-8.000 6</inkml:trace>
</inkml:ink>
</file>

<file path=ppt/ink/ink2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5"/>
    </inkml:context>
    <inkml:brush xml:id="br0">
      <inkml:brushProperty name="width" value="0.0321908630430698" units="cm"/>
      <inkml:brushProperty name="height" value="0.0321908630430698" units="cm"/>
      <inkml:brushProperty name="color" value="#f2385b"/>
      <inkml:brushProperty name="ignorePressure" value="0"/>
    </inkml:brush>
  </inkml:definitions>
  <inkml:trace contextRef="#ctx0" brushRef="#br0">17000.000 12150.000 683,'121.000'53.000'147,"-5.000"6.000"-45,-7.000 7.000-46,-5.000 6.000-45,-12.000-1.000-21,-16.000-5.000 0,-15.000-7.000 1,-15.000-5.000 1,-11.000-8.000-9,-2.000-5.000-20,-3.000-7.000-19,-3.000-5.000-21</inkml:trace>
</inkml:ink>
</file>

<file path=ppt/ink/ink2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6"/>
    </inkml:context>
    <inkml:brush xml:id="br0">
      <inkml:brushProperty name="width" value="0.0421522185206413" units="cm"/>
      <inkml:brushProperty name="height" value="0.0421522185206413" units="cm"/>
      <inkml:brushProperty name="color" value="#f2385b"/>
      <inkml:brushProperty name="ignorePressure" value="0"/>
    </inkml:brush>
  </inkml:definitions>
  <inkml:trace contextRef="#ctx0" brushRef="#br0">18700.000 12950.000 521,'46.000'118.000'140,"-5.000"-11.000"-35,-7.000-14.000-33,-5.000-11.000-33,-6.000-7.000-19,-3.000 0.000-4,-3.000 0.000-3,-2.000 0.000-4,-3.000 10.000-1,1.000 23.000 0,-1.000 22.000 2,1.000 22.000 0,-3.000 4.000 0,-2.000-12.000-3,-3.000-13.000-1,-3.000-12.000-3,-4.000-13.000-1,-3.000-12.000-1,-3.000-13.000-3,-2.000-12.000 0,-6.000-12.000-2,-6.000-8.000-3,-6.000-10.000-1,-6.000-9.000-2,-4.000-15.000-3,1.000-18.000-5,-1.000-19.000-4,1.000-18.000-5,-6.000-21.000-4,-8.000-22.000-2,-10.000-22.000-5,-9.000-21.000-2,-2.000-12.000-1,6.000 1.000 0,7.000-1.000 1,6.000 1.000 1,6.000 8.000 5,6.000 20.000 6,7.000 18.000 8,6.000 20.000 7,4.000 13.000 7,4.000 9.000 5,3.000 10.000 6,3.000 10.000 5,3.000 11.000 9,3.000 17.000 14,3.000 15.000 12,4.000 16.000 14,-1.000 13.000 1,-3.000 14.000-9,-3.000 11.000-10,-2.000 14.000-8,-1.000 3.000-9,3.000-2.000-8,3.000-3.000-6,4.000-3.000-7,-1.000-4.000-8,-3.000-3.000-5,-3.000-3.000-7,-2.000-2.000-6,-1.000-5.000-10,3.000-2.000-13,3.000-3.000-12,4.000-3.000-13</inkml:trace>
</inkml:ink>
</file>

<file path=ppt/ink/ink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49"/>
    </inkml:context>
    <inkml:brush xml:id="br0">
      <inkml:brushProperty name="width" value="0.0422360189259052" units="cm"/>
      <inkml:brushProperty name="height" value="0.0422360189259052" units="cm"/>
      <inkml:brushProperty name="color" value="#f2395b"/>
      <inkml:brushProperty name="ignorePressure" value="0"/>
    </inkml:brush>
  </inkml:definitions>
  <inkml:trace contextRef="#ctx0" brushRef="#br0">82450.000 2700.000 520,'-25.000'21.000'4,"0.000"-5.000"8,0.000-7.000 8,0.000-5.000 8,1.000 11.000 10,4.000 32.000 15,3.000 31.000 14,3.000 32.000 14,3.000 18.000-4,3.000 6.000-22,3.000 7.000-22,4.000 6.000-22,-1.000 4.000-17,-3.000 4.000-15,-3.000 3.000-14,-2.000 3.000-14,-1.000-15.000-3,3.000-30.000 9,3.000-32.000 7,4.000-30.000 8,-1.000-17.000 1,-3.000 1.000-10,-3.000-1.000-8,-2.000 1.000-8</inkml:trace>
</inkml:ink>
</file>

<file path=ppt/ink/ink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18"/>
    </inkml:context>
    <inkml:brush xml:id="br0">
      <inkml:brushProperty name="width" value="0.0376862660050392" units="cm"/>
      <inkml:brushProperty name="height" value="0.0376862660050392" units="cm"/>
      <inkml:brushProperty name="color" value="#f2395b"/>
      <inkml:brushProperty name="ignorePressure" value="0"/>
    </inkml:brush>
  </inkml:definitions>
  <inkml:trace contextRef="#ctx0" brushRef="#br0">84300.000 34350.000 583,'0.000'-35.000'12,"0.000"32.000"22,0.000 31.000 23,0.000 32.000 23,0.000 16.000 2,0.000 4.000-18,0.000 3.000-19,0.000 3.000-18,-4.000 3.000-14,-5.000 3.000-10,-7.000 3.000-10,-5.000 4.000-10,-1.000-1.000-8,6.000-3.000-8,7.000-3.000-8,6.000-2.000-8,3.000-11.000-1,0.000-15.000 5,0.000-15.000 4,0.000-16.000 5</inkml:trace>
</inkml:ink>
</file>

<file path=ppt/ink/ink2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6"/>
    </inkml:context>
    <inkml:brush xml:id="br0">
      <inkml:brushProperty name="width" value="0.0372526235878468" units="cm"/>
      <inkml:brushProperty name="height" value="0.0372526235878468" units="cm"/>
      <inkml:brushProperty name="color" value="#f2385b"/>
      <inkml:brushProperty name="ignorePressure" value="0"/>
    </inkml:brush>
  </inkml:definitions>
  <inkml:trace contextRef="#ctx0" brushRef="#br0">19900.000 14100.000 590,'70.000'95.000'93,"-9.000"-9.000"-14,-10.000-10.000-14,-8.000-8.000-14,-6.000-8.000-11,1.000-2.000-8,-1.000-3.000-8,1.000-3.000-8,-4.000-2.000-7,-6.000 0.000-8,-6.000 0.000-8,-6.000 0.000-7</inkml:trace>
</inkml:ink>
</file>

<file path=ppt/ink/ink2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06"/>
    </inkml:context>
    <inkml:brush xml:id="br0">
      <inkml:brushProperty name="width" value="0.0378926210105419" units="cm"/>
      <inkml:brushProperty name="height" value="0.0378926210105419" units="cm"/>
      <inkml:brushProperty name="color" value="#f2385b"/>
      <inkml:brushProperty name="ignorePressure" value="0"/>
    </inkml:brush>
  </inkml:definitions>
  <inkml:trace contextRef="#ctx0" brushRef="#br0">21250.000 14550.000 580,'46.000'25.000'109,"-5.000"0.000"-20,-7.000 0.000-22,-5.000 0.000-20,-6.000 1.000-14,-3.000 4.000-6,-3.000 3.000-5,-2.000 3.000-5,-6.000 3.000-8,-6.000 3.000-10,-6.000 3.000-8,-6.000 4.000-9,-9.000-1.000-14,-8.000-3.000-19,-10.000-3.000-18,-9.000-2.000-19</inkml:trace>
</inkml:ink>
</file>

<file path=ppt/ink/ink2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4"/>
    </inkml:context>
    <inkml:brush xml:id="br0">
      <inkml:brushProperty name="width" value="0.0405369438230991" units="cm"/>
      <inkml:brushProperty name="height" value="0.0405369438230991" units="cm"/>
      <inkml:brushProperty name="color" value="#f2385b"/>
      <inkml:brushProperty name="ignorePressure" value="0"/>
    </inkml:brush>
  </inkml:definitions>
  <inkml:trace contextRef="#ctx0" brushRef="#br0">24600.000 12650.000 542,'43.000'50.000'72,"-11.000"0.000"-16,-14.000 0.000-17,-11.000 0.000-16,-7.000 0.000-10,0.000 0.000-3,0.000 0.000-3,0.000 0.000-3,-4.000 1.000-3,-5.000 4.000-4,-7.000 3.000-4,-5.000 3.000-3,-4.000-2.000-1,0.000-6.000 0,0.000-6.000 2,0.000-6.000-1,9.000-7.000 4,19.000-6.000 4,19.000-6.000 5,19.000-6.000 5,15.000-12.000 1,13.000-15.000 0,12.000-15.000-2,13.000-16.000-2,1.000-5.000 0,-9.000 6.000-2,-10.000 7.000-1,-8.000 6.000-1,-9.000 4.000-3,-6.000 4.000-1,-6.000 3.000-2,-6.000 3.000-3,-6.000 1.000-2,-2.000 1.000-1,-3.000-1.000-2,-3.000 1.000-1,-6.000-3.000 0,-5.000-2.000 1,-7.000-3.000 1,-5.000-3.000 2,-4.000-4.000 2,0.000-3.000 2,0.000-3.000 3,0.000-2.000 1,-4.000-5.000 1,-5.000-2.000 1,-7.000-3.000-1,-5.000-3.000 0,-3.000-1.000 0,4.000 4.000 1,3.000 3.000 0,3.000 3.000 1,-2.000 1.000-1,-6.000 1.000 1,-6.000-1.000 0,-6.000 1.000 0,-1.000 1.000 1,7.000 3.000 1,6.000 3.000 3,7.000 4.000 2,0.000 4.000 6,-2.000 6.000 8,-3.000 7.000 9,-3.000 6.000 8,1.000 9.000 1,6.000 13.000-10,7.000 12.000-8,6.000 13.000-10,1.000 13.000-4,-3.000 17.000-1,-3.000 15.000 0,-2.000 16.000-2,-3.000 9.000 0,1.000 3.000-1,-1.000 3.000 0,1.000 4.000-1,-1.000-3.000 0,1.000-5.000-2,-1.000-7.000-1,1.000-5.000-1,-1.000-3.000-3,1.000 4.000-6,-1.000 3.000-6,1.000 3.000-6,-1.000-7.000-2,1.000-15.000 1,-1.000-15.000 1,1.000-16.000 1,-3.000-12.000 1,-2.000-5.000 3,-3.000-7.000 1,-3.000-5.000 2,-7.000-4.000 2,-9.000 0.000-1,-10.000 0.000 1,-8.000 0.000 0,-4.000-4.000 0,3.000-5.000 4,3.000-7.000 1,4.000-5.000 3,2.000-4.000 2,4.000 0.000 5,3.000 0.000 3,3.000 0.000 3,6.000-13.000 5,9.000-24.000 4,10.000-26.000 4,10.000-24.000 4,16.000-20.000-1,26.000-11.000-7,24.000-14.000-5,26.000-11.000-7,19.000-9.000-5,17.000-3.000-3,15.000-3.000-3,16.000-2.000-2,4.000 5.000-3,-6.000 16.000 1,-6.000 15.000 0,-6.000 17.000 0,-10.000 14.000 1,-12.000 17.000 1,-13.000 15.000 3,-12.000 16.000 1,-12.000 10.000 2,-8.000 7.000 2,-10.000 6.000 3,-9.000 7.000 2,-5.000 5.000 3,0.000 7.000 1,0.000 6.000 3,0.000 7.000 1,-2.000 5.000 2,-3.000 7.000 1,-3.000 6.000 0,-2.000 7.000 2,-5.000 4.000-1,-2.000 3.000-1,-3.000 3.000-1,-3.000 4.000 0,-2.000 2.000-2,0.000 4.000-1,0.000 3.000-2,0.000 3.000 0,0.000 1.000-1,0.000 1.000-2,0.000-1.000-1,0.000 1.000-1,0.000 1.000-1,0.000 3.000-1,0.000 3.000-1,0.000 4.000 0,-2.000 1.000-1,-3.000 0.000 0,-3.000 0.000-1,-2.000 0.000 0,-5.000 0.000-1,-2.000 0.000-1,-3.000 0.000 0,-3.000 0.000-1,-6.000-4.000-1,-5.000-5.000-1,-7.000-7.000 0,-5.000-5.000-2,-6.000-6.000 0,-3.000-3.000-1,-3.000-3.000-1,-2.000-2.000-1,-5.000-8.000-1,-2.000-8.000 0,-3.000-10.000 1,-3.000-9.000-1,-6.000-13.000-5,-5.000-16.000-8,-7.000-15.000-8,-5.000-15.000-9,-3.000-21.000-3,4.000-25.000 2,3.000-25.000 2,3.000-25.000 1,6.000-7.000 2,9.000 14.000 5,10.000 11.000 3,10.000 14.000 3,7.000 13.000 5,6.000 16.000 7,7.000 15.000 7,6.000 17.000 6,3.000 10.000 5,0.000 6.000 4,0.000 7.000 4,0.000 6.000 4,-4.000 12.000 8,-5.000 19.000 11,-7.000 19.000 13,-5.000 19.000 12,-9.000 15.000-1,-9.000 13.000-10,-10.000 12.000-12,-8.000 13.000-11,-3.000 1.000-8,7.000-9.000-7,6.000-10.000-6,7.000-8.000-5,24.000-22.000-12,44.000-30.000-16,44.000-32.000-16,44.000-30.000-16,15.000-17.000-2,-12.000 1.000 12,-13.000-1.000 12,-12.000 1.000 12,-13.000 5.000 9,-12.000 14.000 8,-13.000 11.000 6,-12.000 14.000 8,-12.000 10.000 8,-8.000 9.000 12,-10.000 10.000 12,-9.000 10.000 10,-10.000 11.000 5,-9.000 17.000-4,-10.000 15.000-4,-8.000 16.000-4,-8.000 7.000-5,-2.000 1.000-8,-3.000-1.000-9,-3.000 1.000-7,-1.000-3.000-4,4.000-2.000 0,3.000-3.000 0,3.000-3.000 0,4.000-7.000-8,7.000-9.000-15,6.000-10.000-18,7.000-8.000-15</inkml:trace>
</inkml:ink>
</file>

<file path=ppt/ink/ink2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5"/>
    </inkml:context>
    <inkml:brush xml:id="br0">
      <inkml:brushProperty name="width" value="0.0503344237804413" units="cm"/>
      <inkml:brushProperty name="height" value="0.0503344237804413" units="cm"/>
      <inkml:brushProperty name="color" value="#f2385b"/>
      <inkml:brushProperty name="ignorePressure" value="0"/>
    </inkml:brush>
  </inkml:definitions>
  <inkml:trace contextRef="#ctx0" brushRef="#br0">27900.000 11250.000 437,'4.000'-91.000'5,"10.000"19.000"13,10.000 19.000 11,9.000 19.000 12,10.000 9.000 4,14.000 0.000-3,11.000 0.000-2,14.000 0.000-3,5.000 3.000-5,1.000 6.000-8,-1.000 7.000-8,1.000 6.000-7,-7.000 6.000-8,-12.000 6.000-4,-13.000 7.000-7,-12.000 6.000-4,-15.000 9.000-3,-15.000 13.000 2,-15.000 12.000 2,-16.000 13.000 1,-13.000 9.000-3,-9.000 6.000-8,-10.000 7.000-8,-8.000 6.000-7,-8.000-4.000-1,-2.000-11.000 5,-3.000-14.000 4,-3.000-11.000 6,-2.000-9.000 4,0.000-3.000 5,0.000-3.000 3,0.000-2.000 4,1.000-6.000 5,4.000-6.000 6,3.000-6.000 5,3.000-6.000 6,6.000-1.000 4,9.000 7.000 4,10.000 6.000 5,10.000 7.000 3,5.000 4.000 4,4.000 3.000 5,3.000 3.000 4,3.000 4.000 3,3.000 4.000 1,3.000 6.000-6,3.000 7.000-6,4.000 6.000-4,1.000 9.000-5,0.000 13.000-3,0.000 12.000-2,0.000 13.000-4,-2.000 13.000-1,-3.000 17.000-2,-3.000 15.000 0,-2.000 16.000-1,-1.000 12.000-3,3.000 9.000-4,3.000 10.000-4,4.000 10.000-5,-3.000-1.000-1,-5.000-9.000 0,-7.000-10.000 0,-5.000-8.000 0,-6.000-3.000-8,-3.000 7.000-17,-3.000 6.000-18,-2.000 7.000-16,0.000-10.000-7,7.000-25.000 5,6.000-25.000 6,7.000-25.000 5,2.000-24.000 5,1.000-21.000 6,-1.000-22.000 5,1.000-22.000 5</inkml:trace>
</inkml:ink>
</file>

<file path=ppt/ink/ink2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6"/>
    </inkml:context>
    <inkml:brush xml:id="br0">
      <inkml:brushProperty name="width" value="0.04088144749403" units="cm"/>
      <inkml:brushProperty name="height" value="0.04088144749403" units="cm"/>
      <inkml:brushProperty name="color" value="#f2385b"/>
      <inkml:brushProperty name="ignorePressure" value="0"/>
    </inkml:brush>
  </inkml:definitions>
  <inkml:trace contextRef="#ctx0" brushRef="#br0">26950.000 12850.000 538,'7.000'-44.000'21,"17.000"13.000"2,15.000 12.000 0,16.000 13.000 0,13.000 6.000 2,14.000 0.000-1,11.000 0.000 2,14.000 0.000-1,11.000-4.000-2,14.000-5.000-7,11.000-7.000-6,14.000-5.000-6,-4.000-4.000-6,-19.000 0.000-5,-18.000 0.000-5,-19.000 0.000-6,-13.000 0.000-2,-6.000 0.000 0,-6.000 0.000 0,-6.000 0.000-1,-9.000-4.000-2,-8.000-5.000-4,-10.000-7.000-6,-9.000-5.000-4,-9.000-6.000 1,-5.000-3.000 7,-7.000-3.000 7,-5.000-2.000 8,-6.000 0.000 4,-3.000 7.000 2,-3.000 6.000 3,-2.000 7.000 2,-3.000 4.000 4,1.000 3.000 6,-1.000 3.000 6,1.000 4.000 7,-6.000 8.000 8,-8.000 17.000 12,-10.000 15.000 10,-9.000 16.000 13,-7.000 16.000-1,-3.000 20.000-8,-3.000 18.000-10,-2.000 20.000-9,-6.000 6.000-7,-6.000-2.000-5,-6.000-3.000-4,-6.000-3.000-6,1.000-7.000-3,9.000-9.000-3,10.000-10.000-3,10.000-8.000-3,8.000-9.000-2,10.000-6.000 1,10.000-6.000 0,9.000-6.000 0,15.000-9.000-11,22.000-8.000-24,22.000-10.000-23,23.000-9.000-24,6.000-10.000-3,-5.000-9.000 19,-7.000-10.000 17,-5.000-8.000 18,-8.000-1.000 13,-5.000 9.000 6,-7.000 10.000 8,-5.000 10.000 6,-8.000 7.000 9,-5.000 6.000 8,-7.000 7.000 10,-5.000 6.000 8,-4.000 7.000 5,0.000 10.000 0,0.000 10.000-1,0.000 9.000 1,0.000 6.000-4,0.000 3.000-5,0.000 3.000-6,0.000 4.000-6,-2.000-1.000-4,-3.000-3.000 0,-3.000-3.000-2,-2.000-2.000 0,-3.000-5.000-3,1.000-2.000-2,-1.000-3.000-4,1.000-3.000-3,5.000-26.000-12,14.000-46.000-25,11.000-47.000-23,14.000-47.000-23,8.000-22.000-5,7.000 3.000 14,6.000 3.000 14,7.000 4.000 13,-1.000 11.000 14,-6.000 23.000 12,-6.000 22.000 12,-6.000 22.000 12,-7.000 13.000 7,-6.000 7.000 3,-6.000 6.000 1,-6.000 7.000 2,-1.000 4.000 7,7.000 3.000 11,6.000 3.000 11,7.000 4.000 11,-1.000 8.000 0,-6.000 17.000-10,-6.000 15.000-12,-6.000 16.000-11,-6.000 13.000-7,-2.000 14.000 0,-3.000 11.000-3,-3.000 14.000 0,-7.000 7.000-3,-9.000 3.000-1,-10.000 3.000-3,-8.000 4.000-2,-6.000-4.000-3,1.000-9.000-4,-1.000-10.000-4,1.000-8.000-4,1.000-12.000-6,3.000-12.000-7,3.000-13.000-7,4.000-12.000-8,1.000-27.000-6,0.000-41.000-6,0.000-40.000-7,0.000-40.000-6,3.000-11.000 1,6.000 23.000 9,7.000 22.000 9,6.000 22.000 8</inkml:trace>
</inkml:ink>
</file>

<file path=ppt/ink/ink2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6"/>
    </inkml:context>
    <inkml:brush xml:id="br0">
      <inkml:brushProperty name="width" value="0.0339914932847023" units="cm"/>
      <inkml:brushProperty name="height" value="0.0339914932847023" units="cm"/>
      <inkml:brushProperty name="color" value="#f2385b"/>
      <inkml:brushProperty name="ignorePressure" value="0"/>
    </inkml:brush>
  </inkml:definitions>
  <inkml:trace contextRef="#ctx0" brushRef="#br0">28750.000 13400.000 647,'45.000'-68.000'-48,"-9.000"17.000"11,-10.000 15.000 11,-8.000 16.000 11,-6.000 12.000 19,1.000 9.000 24,-1.000 10.000 26,1.000 10.000 24,-6.000 11.000 6,-8.000 17.000-17,-10.000 15.000-16,-9.000 16.000-16,-10.000 10.000-10,-9.000 7.000-5,-10.000 6.000-4,-8.000 7.000-6,-11.000 2.000-4,-8.000 1.000-6,-10.000-1.000-5,-9.000 1.000-6,-5.000-4.000-2,0.000-6.000 0,0.000-6.000 1,0.000-6.000 0,7.000-12.000-8,17.000-15.000-19,15.000-15.000-17,16.000-16.000-20</inkml:trace>
</inkml:ink>
</file>

<file path=ppt/ink/ink2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6"/>
    </inkml:context>
    <inkml:brush xml:id="br0">
      <inkml:brushProperty name="width" value="0.0375496447086334" units="cm"/>
      <inkml:brushProperty name="height" value="0.0375496447086334" units="cm"/>
      <inkml:brushProperty name="color" value="#f2385b"/>
      <inkml:brushProperty name="ignorePressure" value="0"/>
    </inkml:brush>
  </inkml:definitions>
  <inkml:trace contextRef="#ctx0" brushRef="#br0">28350.000 14600.000 585,'26.000'23.000'3,"4.000"-3.000"4,3.000-3.000 5,3.000-2.000 5,4.000-1.000 6,7.000 3.000 7,6.000 3.000 7,7.000 4.000 7,4.000 1.000 1,3.000 0.000-3,3.000 0.000-4,4.000 0.000-4,-1.000 0.000-5,-3.000 0.000-6,-3.000 0.000-6,-2.000 0.000-6,-8.000 0.000-9,-8.000 0.000-9,-10.000 0.000-10,-9.000 0.000-10,-7.000 0.000-12,-3.000 0.000-15,-3.000 0.000-13,-2.000 0.000-14</inkml:trace>
</inkml:ink>
</file>

<file path=ppt/ink/ink2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7"/>
    </inkml:context>
    <inkml:brush xml:id="br0">
      <inkml:brushProperty name="width" value="0.0375816859304905" units="cm"/>
      <inkml:brushProperty name="height" value="0.0375816859304905" units="cm"/>
      <inkml:brushProperty name="color" value="#f2385b"/>
      <inkml:brushProperty name="ignorePressure" value="0"/>
    </inkml:brush>
  </inkml:definitions>
  <inkml:trace contextRef="#ctx0" brushRef="#br0">30300.000 11950.000 585,'93.000'-24.000'97,"-11.000"4.000"-22,-14.000 3.000-20,-11.000 3.000-22,3.000-2.000-10,23.000-6.000 1,22.000-6.000 1,22.000-6.000 1,5.000-2.000-3,-8.000 3.000-6,-10.000 3.000-6,-9.000 4.000-5,-13.000 4.000-9,-16.000 6.000-7,-15.000 7.000-10,-15.000 6.000-8,-26.000 20.000-9,-34.000 34.000-7,-35.000 35.000-9,-33.000 35.000-8,-17.000 8.000 0,4.000-15.000 7,3.000-15.000 9,3.000-16.000 7,-4.000-10.000 7,-8.000-3.000 7,-10.000-3.000 7,-9.000-2.000 6,4.000-9.000 5,19.000-12.000 2,19.000-13.000 0,19.000-12.000 2,7.000-5.000 1,-3.000 3.000 0,-3.000 3.000 0,-2.000 4.000 1,0.000-1.000 0,7.000-3.000 1,6.000-3.000 2,7.000-2.000 0,4.000-3.000 1,3.000 1.000-1,3.000-1.000 0,4.000 1.000-1,13.000-6.000 11,26.000-8.000 23,24.000-10.000 23,26.000-9.000 22,21.000-10.000 3,19.000-9.000-16,19.000-10.000-16,19.000-8.000-17,10.000-4.000-11,4.000 3.000-7,3.000 3.000-5,3.000 4.000-7,-7.000 5.000-3,-15.000 10.000-2,-15.000 10.000-1,-16.000 9.000-1,-16.000 6.000-6,-16.000 3.000-8,-15.000 3.000-9,-15.000 4.000-9,-23.000 1.000-8,-28.000 0.000-8,-28.000 0.000-8,-27.000 0.000-7,-9.000 0.000 3,13.000 0.000 14,12.000 0.000 13,13.000 0.000 14,7.000-4.000 9,4.000-5.000 2,3.000-7.000 3,3.000-5.000 3</inkml:trace>
</inkml:ink>
</file>

<file path=ppt/ink/ink2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7"/>
    </inkml:context>
    <inkml:brush xml:id="br0">
      <inkml:brushProperty name="width" value="0.049441285431385" units="cm"/>
      <inkml:brushProperty name="height" value="0.049441285431385" units="cm"/>
      <inkml:brushProperty name="color" value="#f2385b"/>
      <inkml:brushProperty name="ignorePressure" value="0"/>
    </inkml:brush>
  </inkml:definitions>
  <inkml:trace contextRef="#ctx0" brushRef="#br0">31150.000 11750.000 444,'-113.000'-318.000'2,"26.000"67.000"4,24.000 65.000 3,26.000 66.000 4,15.000 40.000 2,6.000 16.000 2,7.000 15.000 1,6.000 17.000 1,6.000 8.000 3,6.000 4.000 3,7.000 3.000 2,6.000 3.000 4,4.000 14.000 1,4.000 25.000-1,3.000 25.000-2,3.000 25.000-1,-2.000 23.000 0,-6.000 22.000-2,-6.000 22.000-1,-6.000 23.000-1,-6.000 16.000-1,-2.000 13.000-2,-3.000 12.000-2,-3.000 13.000-2,-4.000 1.000-2,-3.000-9.000-3,-3.000-10.000-2,-2.000-8.000-3,-3.000-12.000-3,1.000-12.000-4,-1.000-13.000-2,1.000-12.000-3,1.000-18.000-2,3.000-21.000-2,3.000-22.000 0,4.000-22.000-1,5.000-21.000-3,10.000-18.000-1,10.000-19.000-4,9.000-18.000-2,15.000-23.000-1,22.000-24.000 2,22.000-26.000 1,23.000-24.000 3,6.000-12.000-1,-5.000 4.000 0,-7.000 3.000 0,-5.000 3.000-1,-11.000 7.000-1,-11.000 14.000 2,-14.000 11.000 0,-11.000 14.000 0,-15.000 10.000 0,-16.000 9.000-1,-15.000 10.000-3,-15.000 10.000-2,-14.000 7.000 1,-8.000 6.000 2,-10.000 7.000 2,-9.000 6.000 3,-5.000 6.000-1,0.000 6.000-7,0.000 7.000-5,0.000 6.000-6</inkml:trace>
</inkml:ink>
</file>

<file path=ppt/ink/ink2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7"/>
    </inkml:context>
    <inkml:brush xml:id="br0">
      <inkml:brushProperty name="width" value="0.0392968319356441" units="cm"/>
      <inkml:brushProperty name="height" value="0.0392968319356441" units="cm"/>
      <inkml:brushProperty name="color" value="#f2385b"/>
      <inkml:brushProperty name="ignorePressure" value="0"/>
    </inkml:brush>
  </inkml:definitions>
  <inkml:trace contextRef="#ctx0" brushRef="#br0">30500.000 12750.000 559,'-41.000'7.000'26,"19.000"17.000"14,19.000 15.000 13,19.000 16.000 13,7.000 12.000 2,-3.000 9.000-11,-3.000 10.000-11,-2.000 10.000-10,-12.000 16.000-11,-19.000 26.000-9,-18.000 24.000-8,-19.000 26.000-10,-13.000 10.000-9,-6.000-3.000-9,-6.000-3.000-10,-6.000-2.000-8,-1.000-14.000-5,7.000-21.000-1,6.000-22.000 0,7.000-22.000 0,8.000-21.000 0,14.000-18.000 1,11.000-19.000 0,14.000-18.000 0</inkml:trace>
</inkml:ink>
</file>

<file path=ppt/ink/ink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18"/>
    </inkml:context>
    <inkml:brush xml:id="br0">
      <inkml:brushProperty name="width" value="0.0336014479398727" units="cm"/>
      <inkml:brushProperty name="height" value="0.0336014479398727" units="cm"/>
      <inkml:brushProperty name="color" value="#f2395b"/>
      <inkml:brushProperty name="ignorePressure" value="0"/>
    </inkml:brush>
  </inkml:definitions>
  <inkml:trace contextRef="#ctx0" brushRef="#br0">84550.000 33400.000 654,'-21.000'-46.000'5,"10.000"10.000"11,10.000 10.000 10,9.000 9.000 10,9.000 7.000 4,9.000 7.000-4,10.000 6.000-3,10.000 7.000-5,7.000 2.000-3,6.000 1.000-5,7.000-1.000-4,6.000 1.000-6,1.000 1.000 0,-3.000 3.000 1,-3.000 3.000 1,-2.000 4.000 3,-6.000-1.000-8,-6.000-3.000-18,-6.000-3.000-16,-6.000-2.000-18,-6.000-3.000-9,-2.000 1.000-3,-3.000-1.000-2,-3.000 1.000-3</inkml:trace>
</inkml:ink>
</file>

<file path=ppt/ink/ink2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7"/>
    </inkml:context>
    <inkml:brush xml:id="br0">
      <inkml:brushProperty name="width" value="0.0361646115779877" units="cm"/>
      <inkml:brushProperty name="height" value="0.0361646115779877" units="cm"/>
      <inkml:brushProperty name="color" value="#f2385b"/>
      <inkml:brushProperty name="ignorePressure" value="0"/>
    </inkml:brush>
  </inkml:definitions>
  <inkml:trace contextRef="#ctx0" brushRef="#br0">29850.000 13850.000 608,'25.000'-22.000'0,"0.000"6.000"0,0.000 7.000 0,0.000 6.000 0,1.000 3.000 1,4.000 0.000 4,3.000 0.000 2,3.000 0.000 4,26.000 12.000 7,51.000 26.000 14,49.000 24.000 12,51.000 26.000 13,22.000 18.000 2,-2.000 13.000-9,-3.000 12.000-8,-3.000 13.000-10,1.000 1.000-9,6.000-9.000-13,7.000-10.000-10,6.000-8.000-12,-10.000-14.000-8,-24.000-15.000-4,-26.000-15.000-4,-24.000-16.000-4,-28.000-13.000-6,-27.000-9.000-10,-28.000-10.000-9,-28.000-8.000-9</inkml:trace>
</inkml:ink>
</file>

<file path=ppt/ink/ink2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8"/>
    </inkml:context>
    <inkml:brush xml:id="br0">
      <inkml:brushProperty name="width" value="0.0493180900812149" units="cm"/>
      <inkml:brushProperty name="height" value="0.0493180900812149" units="cm"/>
      <inkml:brushProperty name="color" value="#f2385b"/>
      <inkml:brushProperty name="ignorePressure" value="0"/>
    </inkml:brush>
  </inkml:definitions>
  <inkml:trace contextRef="#ctx0" brushRef="#br0">32200.000 12800.000 446,'-13.000'-49.000'19,"26.000"4.000"5,24.000 3.000 3,26.000 3.000 4,13.000 1.000 0,4.000 1.000-5,3.000-1.000-4,3.000 1.000-4,-5.000 2.000-4,-12.000 7.000-5,-13.000 6.000-4,-12.000 7.000-4,-13.000 7.000-4,-12.000 9.000-4,-13.000 10.000-4,-12.000 10.000-4,-18.000 14.000-2,-21.000 23.000 0,-22.000 22.000 1,-22.000 22.000-1,-16.000 12.000 2,-9.000 3.000 1,-10.000 3.000 1,-8.000 4.000 2,0.000-3.000 3,14.000-5.000 5,11.000-7.000 4,14.000-5.000 4,11.000-6.000 5,14.000-3.000 5,11.000-3.000 5,14.000-2.000 5,8.000-9.000 2,7.000-12.000-4,6.000-13.000-1,7.000-12.000-4,16.000-19.000-2,29.000-25.000-2,28.000-25.000-2,28.000-25.000-3,14.000-18.000-2,0.000-8.000-4,0.000-10.000-3,0.000-9.000-3,-5.000-7.000-1,-9.000-3.000 0,-10.000-3.000 1,-8.000-2.000 1,-6.000-6.000-5,1.000-6.000-8,-1.000-6.000-8,1.000-6.000-10,-7.000-2.000-2,-12.000 3.000 1,-13.000 3.000 2,-12.000 4.000 2,-9.000-6.000 5,-2.000-11.000 6,-3.000-14.000 8,-3.000-11.000 6,-4.000 7.000 5,-3.000 28.000 4,-3.000 28.000 3,-2.000 29.000 4,-3.000 24.000 7,1.000 22.000 11,-1.000 22.000 10,1.000 23.000 11,2.000 27.000 2,7.000 34.000-5,6.000 35.000-6,7.000 35.000-6,5.000 18.000-4,7.000 3.000-2,6.000 3.000-3,7.000 4.000-2,2.000-3.000-3,1.000-5.000-1,-1.000-7.000-2,1.000-5.000-2,2.000 10.000-2,7.000 28.000-4,6.000 28.000-4,7.000 29.000-2,0.000-3.000-6,-2.000-30.000-3,-3.000-32.000-5,-3.000-30.000-5,-6.000-25.000-4,-5.000-15.000-3,-7.000-15.000-5,-5.000-16.000-3,-9.000-30.000-8,-9.000-44.000-14,-10.000-43.000-13,-8.000-44.000-13,-6.000-18.000 1,1.000 10.000 15,-1.000 10.000 14,1.000 9.000 14</inkml:trace>
</inkml:ink>
</file>

<file path=ppt/ink/ink2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8"/>
    </inkml:context>
    <inkml:brush xml:id="br0">
      <inkml:brushProperty name="width" value="0.0401957891881466" units="cm"/>
      <inkml:brushProperty name="height" value="0.0401957891881466" units="cm"/>
      <inkml:brushProperty name="color" value="#f2385b"/>
      <inkml:brushProperty name="ignorePressure" value="0"/>
    </inkml:brush>
  </inkml:definitions>
  <inkml:trace contextRef="#ctx0" brushRef="#br0">33600.000 12850.000 547,'15.000'-58.000'22,"-18.000"34.000"14,-19.000 35.000 13,-18.000 35.000 13,-14.000 24.000 2,-5.000 16.000-8,-7.000 15.000-9,-5.000 17.000-8,-8.000 13.000-8,-5.000 13.000-8,-7.000 12.000-8,-5.000 13.000-7,-4.000 1.000-7,0.000-9.000-9,0.000-10.000-7,0.000-8.000-8,6.000-17.000-5,13.000-21.000-2,12.000-22.000-3,13.000-22.000-1,10.000-24.000-6,10.000-24.000-8,10.000-26.000-8,9.000-24.000-9</inkml:trace>
</inkml:ink>
</file>

<file path=ppt/ink/ink2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8"/>
    </inkml:context>
    <inkml:brush xml:id="br0">
      <inkml:brushProperty name="width" value="0.030170664191246" units="cm"/>
      <inkml:brushProperty name="height" value="0.030170664191246" units="cm"/>
      <inkml:brushProperty name="color" value="#f2385b"/>
      <inkml:brushProperty name="ignorePressure" value="0"/>
    </inkml:brush>
  </inkml:definitions>
  <inkml:trace contextRef="#ctx0" brushRef="#br0">33000.000 11200.000 729,'29.000'-25.000'6,"10.000"0.000"15,10.000 0.000 13,9.000 0.000 13,4.000 9.000 3,1.000 19.000-9,-1.000 19.000-9,1.000 19.000-9,-1.000 18.000-10,1.000 19.000-9,-1.000 19.000-11,1.000 19.000-10,-7.000-1.000-8,-12.000-18.000-3,-13.000-19.000-6,-12.000-18.000-4,-5.000-14.000-2,3.000-5.000-2,3.000-7.000 0,4.000-5.000-2</inkml:trace>
</inkml:ink>
</file>

<file path=ppt/ink/ink2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8"/>
    </inkml:context>
    <inkml:brush xml:id="br0">
      <inkml:brushProperty name="width" value="0.0411016494035721" units="cm"/>
      <inkml:brushProperty name="height" value="0.0411016494035721" units="cm"/>
      <inkml:brushProperty name="color" value="#f2385b"/>
      <inkml:brushProperty name="ignorePressure" value="0"/>
    </inkml:brush>
  </inkml:definitions>
  <inkml:trace contextRef="#ctx0" brushRef="#br0">34750.000 11000.000 535,'96.000'-21.000'89,"-5.000"10.000"-12,-7.000 10.000-13,-5.000 9.000-12,-6.000 9.000-10,-3.000 9.000-5,-3.000 10.000-4,-2.000 10.000-6,-8.000 10.000-6,-8.000 13.000-6,-10.000 12.000-8,-9.000 13.000-7,-13.000 9.000-7,-16.000 6.000-10,-15.000 7.000-10,-15.000 6.000-9,-15.000 1.000-9,-12.000-3.000-6,-13.000-3.000-8,-12.000-2.000-7,-1.000-14.000 1,14.000-21.000 11,11.000-22.000 9,14.000-22.000 11</inkml:trace>
</inkml:ink>
</file>

<file path=ppt/ink/ink2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9"/>
    </inkml:context>
    <inkml:brush xml:id="br0">
      <inkml:brushProperty name="width" value="0.0396203920245171" units="cm"/>
      <inkml:brushProperty name="height" value="0.0396203920245171" units="cm"/>
      <inkml:brushProperty name="color" value="#f2385b"/>
      <inkml:brushProperty name="ignorePressure" value="0"/>
    </inkml:brush>
  </inkml:definitions>
  <inkml:trace contextRef="#ctx0" brushRef="#br0">34150.000 13050.000 555,'-49.000'1.000'-1,"4.000"4.000"-1,3.000 3.000-2,3.000 3.000-2,4.000 1.000 4,7.000 1.000 9,6.000-1.000 10,7.000 1.000 8,7.000-3.000 6,9.000-2.000 3,10.000-3.000 3,10.000-3.000 3,14.000-7.000 1,23.000-9.000-2,22.000-10.000-2,22.000-8.000-1,15.000-8.000-4,9.000-2.000-4,10.000-3.000-5,10.000-3.000-6,0.000-1.000-5,-5.000 4.000-8,-7.000 3.000-9,-5.000 3.000-6,-12.000 4.000-9,-16.000 7.000-7,-15.000 6.000-8,-15.000 7.000-8</inkml:trace>
</inkml:ink>
</file>

<file path=ppt/ink/ink2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9"/>
    </inkml:context>
    <inkml:brush xml:id="br0">
      <inkml:brushProperty name="width" value="0.047892864793539" units="cm"/>
      <inkml:brushProperty name="height" value="0.047892864793539" units="cm"/>
      <inkml:brushProperty name="color" value="#f2385b"/>
      <inkml:brushProperty name="ignorePressure" value="0"/>
    </inkml:brush>
  </inkml:definitions>
  <inkml:trace contextRef="#ctx0" brushRef="#br0">35300.000 12300.000 459,'-69.000'-68.000'19,"13.000"17.000"1,12.000 15.000 1,13.000 16.000 2,9.000 13.000 4,6.000 14.000 10,7.000 11.000 9,6.000 14.000 10,3.000 14.000 0,0.000 20.000-7,0.000 18.000-8,0.000 20.000-8,0.000 16.000-4,0.000 16.000-5,0.000 15.000-2,0.000 17.000-3,0.000 24.000-6,0.000 34.000-7,0.000 35.000-8,0.000 35.000-7,0.000 13.000-14,0.000-6.000-17,0.000-6.000-19,0.000-6.000-19,-2.000-32.000-5,-3.000-56.000 9,-3.000-56.000 8,-2.000-56.000 8</inkml:trace>
</inkml:ink>
</file>

<file path=ppt/ink/ink2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19"/>
    </inkml:context>
    <inkml:brush xml:id="br0">
      <inkml:brushProperty name="width" value="0.04315235465765" units="cm"/>
      <inkml:brushProperty name="height" value="0.04315235465765" units="cm"/>
      <inkml:brushProperty name="color" value="#f2385b"/>
      <inkml:brushProperty name="ignorePressure" value="0"/>
    </inkml:brush>
  </inkml:definitions>
  <inkml:trace contextRef="#ctx0" brushRef="#br0">35550.000 13050.000 509,'-55.000'28.000'5,"-9.000"6.000"10,-10.000 7.000 9,-8.000 6.000 10,-6.000 6.000 4,1.000 6.000-2,-1.000 7.000-2,1.000 6.000-1,-1.000 6.000-2,1.000 6.000-2,-1.000 7.000-2,1.000 6.000-2,2.000 1.000-1,7.000-3.000-3,6.000-3.000-1,7.000-2.000-2,25.000-26.000-11,48.000-47.000-20,47.000-47.000-20,47.000-46.000-19,26.000-34.000-8,6.000-18.000 7,7.000-19.000 6,6.000-18.000 7,1.000-6.000 5,-3.000 10.000 6,-3.000 10.000 7,-2.000 9.000 6,-9.000 12.000 8,-12.000 16.000 11,-13.000 15.000 12,-12.000 17.000 10,-13.000 13.000 5,-12.000 13.000-5,-13.000 12.000-2,-12.000 13.000-4,-9.000 7.000 1,-2.000 4.000 7,-3.000 3.000 7,-3.000 3.000 6,-1.000 3.000 1,4.000 3.000-3,3.000 3.000-4,3.000 4.000-4,3.000 2.000-4,3.000 4.000-6,3.000 3.000-5,4.000 3.000-6,-1.000 3.000-6,-3.000 3.000-4,-3.000 3.000-7,-2.000 4.000-5,-9.000 2.000-4,-12.000 4.000-6,-13.000 3.000-4,-12.000 3.000-5,-15.000 4.000-1,-15.000 7.000-1,-15.000 6.000 1,-16.000 7.000 1,-8.000 0.000 1,0.000-2.000 5,0.000-3.000 3,0.000-3.000 4,3.000-6.000 4,6.000-5.000 3,7.000-7.000 3,6.000-5.000 4,13.000-9.000 4,23.000-9.000 8,22.000-10.000 7,22.000-8.000 8,10.000-4.000 1,1.000 3.000-4,-1.000 3.000-4,1.000 4.000-4,-13.000 11.000-4,-25.000 23.000-1,-25.000 22.000-3,-25.000 22.000-1,-15.000 8.000-2,-2.000-2.000 0,-3.000-3.000 0,-3.000-3.000 1,-2.000-2.000 0,0.000 0.000 2,0.000 0.000 1,0.000 0.000 2,4.000-4.000 2,10.000-5.000 2,10.000-7.000 2,9.000-5.000 1,4.000-4.000 1,1.000 0.000-2,-1.000 0.000-2,1.000 0.000-3,4.000-2.000-4,9.000-3.000-8,10.000-3.000-8,10.000-2.000-7,7.000-6.000-11,6.000-6.000-11,7.000-6.000-13,6.000-6.000-12</inkml:trace>
</inkml:ink>
</file>

<file path=ppt/ink/ink2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20"/>
    </inkml:context>
    <inkml:brush xml:id="br0">
      <inkml:brushProperty name="width" value="0.0463961213827133" units="cm"/>
      <inkml:brushProperty name="height" value="0.0463961213827133" units="cm"/>
      <inkml:brushProperty name="color" value="#f2385b"/>
      <inkml:brushProperty name="ignorePressure" value="0"/>
    </inkml:brush>
  </inkml:definitions>
  <inkml:trace contextRef="#ctx0" brushRef="#br0">35550.000 14400.000 474,'115.000'-41.000'16,"-18.000"19.000"3,-19.000 19.000 2,-18.000 19.000 1,-10.000 12.000 3,0.000 6.000 1,0.000 7.000 3,0.000 6.000 3,0.000 4.000-1,0.000 4.000-1,0.000 3.000-2,0.000 3.000-1,-4.000-1.000-2,-5.000-2.000-3,-7.000-3.000-2,-5.000-3.000-2,-4.000-18.000-4,0.000-31.000-5,0.000-31.000-5,0.000-31.000-5,1.000-24.000-5,4.000-16.000-4,3.000-15.000-5,3.000-15.000-5,3.000 0.000-1,3.000 20.000 0,3.000 18.000 2,4.000 20.000 2,2.000 8.000 5,4.000 1.000 12,3.000-1.000 12,3.000 1.000 10,1.000 7.000 6,1.000 16.000-2,-1.000 15.000-2,1.000 17.000-1,-3.000 8.000-2,-2.000 4.000-3,-3.000 3.000-3,-3.000 3.000-2,-7.000 4.000-2,-9.000 7.000 1,-10.000 6.000 0,-8.000 7.000 0,-11.000 5.000-12,-8.000 7.000-21,-10.000 6.000-24,-9.000 7.000-22,-5.000-4.000-4,0.000-12.000 13,0.000-13.000 13,0.000-12.000 14,0.000-7.000 3,0.000 1.000-6,0.000-1.000-7,0.000 1.000-6</inkml:trace>
</inkml:ink>
</file>

<file path=ppt/ink/ink2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20"/>
    </inkml:context>
    <inkml:brush xml:id="br0">
      <inkml:brushProperty name="width" value="0.0363071151077747" units="cm"/>
      <inkml:brushProperty name="height" value="0.0363071151077747" units="cm"/>
      <inkml:brushProperty name="color" value="#f2385b"/>
      <inkml:brushProperty name="ignorePressure" value="0"/>
    </inkml:brush>
  </inkml:definitions>
  <inkml:trace contextRef="#ctx0" brushRef="#br0">36200.000 13850.000 605,'-19.000'21.000'6,"13.000"-5.000"12,12.000-7.000 12,13.000-5.000 13,10.000-4.000 3,10.000 0.000-4,10.000 0.000-3,9.000 0.000-4,6.000 0.000-3,3.000 0.000-4,3.000 0.000-4,4.000 0.000-3,-4.000 0.000-5,-9.000 0.000-5,-10.000 0.000-7,-8.000 0.000-7</inkml:trace>
</inkml:ink>
</file>

<file path=ppt/ink/ink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18"/>
    </inkml:context>
    <inkml:brush xml:id="br0">
      <inkml:brushProperty name="width" value="0.0389746800065041" units="cm"/>
      <inkml:brushProperty name="height" value="0.0389746800065041" units="cm"/>
      <inkml:brushProperty name="color" value="#f2395b"/>
      <inkml:brushProperty name="ignorePressure" value="0"/>
    </inkml:brush>
  </inkml:definitions>
  <inkml:trace contextRef="#ctx0" brushRef="#br0">85400.000 32600.000 564,'-25.000'-24.000'2,"0.000"4.000"3,0.000 3.000 3,0.000 3.000 4,0.000 3.000 2,0.000 3.000 1,0.000 3.000 0,0.000 4.000 1,3.000 8.000 6,6.000 17.000 11,7.000 15.000 11,6.000 16.000 11,3.000 12.000 0,0.000 9.000-10,0.000 10.000-9,0.000 10.000-10,-4.000 8.000-9,-5.000 10.000-6,-7.000 10.000-6,-5.000 9.000-8,-6.000 6.000-10,-3.000 3.000-14,-3.000 3.000-15,-2.000 4.000-14,0.000-12.000-6,7.000-24.000-1,6.000-26.000 1,7.000-24.000 1</inkml:trace>
</inkml:ink>
</file>

<file path=ppt/ink/ink2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20"/>
    </inkml:context>
    <inkml:brush xml:id="br0">
      <inkml:brushProperty name="width" value="0.0380759723484516" units="cm"/>
      <inkml:brushProperty name="height" value="0.0380759723484516" units="cm"/>
      <inkml:brushProperty name="color" value="#f2385b"/>
      <inkml:brushProperty name="ignorePressure" value="0"/>
    </inkml:brush>
  </inkml:definitions>
  <inkml:trace contextRef="#ctx0" brushRef="#br0">38300.000 11300.000 577,'26.000'-46.000'6,"4.000"10.000"12,3.000 10.000 11,3.000 9.000 13,3.000 4.000 2,3.000 1.000-6,3.000-1.000-6,4.000 1.000-5,2.000 4.000-2,4.000 9.000 3,3.000 10.000 4,3.000 10.000 3,-1.000 7.000-3,-2.000 6.000-10,-3.000 7.000-11,-3.000 6.000-10,-10.000 7.000-9,-16.000 10.000-11,-15.000 10.000-10,-15.000 9.000-9,-9.000-4.000-5,1.000-15.000 2,-1.000-15.000 1,1.000-16.000 1,-3.000-8.000 0,-2.000 0.000-2,-3.000 0.000-2,-3.000 0.000-2</inkml:trace>
</inkml:ink>
</file>

<file path=ppt/ink/ink2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21"/>
    </inkml:context>
    <inkml:brush xml:id="br0">
      <inkml:brushProperty name="width" value="0.0336002707481384" units="cm"/>
      <inkml:brushProperty name="height" value="0.0336002707481384" units="cm"/>
      <inkml:brushProperty name="color" value="#f2385b"/>
      <inkml:brushProperty name="ignorePressure" value="0"/>
    </inkml:brush>
  </inkml:definitions>
  <inkml:trace contextRef="#ctx0" brushRef="#br0">37850.000 12500.000 654,'-15.000'18.000'6,"23.000"-11.000"12,22.000-14.000 12,22.000-11.000 12,10.000-7.000 3,1.000 0.000-6,-1.000 0.000-7,1.000 0.000-7,-3.000 3.000-5,-2.000 6.000-6,-3.000 7.000-5,-3.000 6.000-6,-4.000 4.000-1,-3.000 4.000 2,-3.000 3.000 3,-2.000 3.000 2,-6.000 6.000 1,-6.000 9.000-1,-6.000 10.000 0,-6.000 10.000-1,-9.000 4.000-4,-8.000 0.000-4,-10.000 0.000-6,-9.000 0.000-5,-5.000 3.000-2,0.000 6.000 0,0.000 7.000 2,0.000 6.000 1,-2.000-1.000 0,-3.000-5.000 3,-3.000-7.000 0,-2.000-5.000 2,-1.000-4.000 3,3.000 0.000 4,3.000 0.000 3,4.000 0.000 4,7.000-13.000-4,13.000-24.000-13,12.000-26.000-12,13.000-24.000-14,4.000-10.000-1,-3.000 6.000 8,-3.000 7.000 8,-2.000 6.000 8,-8.000 6.000 6,-8.000 6.000 2,-10.000 7.000 3,-9.000 6.000 2,-4.000-1.000-5,4.000-5.000-16,3.000-7.000-14,3.000-5.000-15</inkml:trace>
</inkml:ink>
</file>

<file path=ppt/ink/ink2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22"/>
    </inkml:context>
    <inkml:brush xml:id="br0">
      <inkml:brushProperty name="width" value="0.0455795675516129" units="cm"/>
      <inkml:brushProperty name="height" value="0.0455795675516129" units="cm"/>
      <inkml:brushProperty name="color" value="#f2385b"/>
      <inkml:brushProperty name="ignorePressure" value="0"/>
    </inkml:brush>
  </inkml:definitions>
  <inkml:trace contextRef="#ctx0" brushRef="#br0">38050.000 12700.000 482,'31.000'-49.000'1,"13.000"4.000"3,12.000 3.000 4,13.000 3.000 4,7.000-1.000 2,4.000-2.000 1,3.000-3.000 1,3.000-3.000 1,3.000-1.000 0,3.000 4.000 2,3.000 3.000-1,4.000 3.000 1,-4.000 4.000 0,-9.000 7.000-2,-10.000 6.000-1,-8.000 7.000-2,-14.000 13.000 0,-15.000 22.000 0,-15.000 22.000 0,-16.000 23.000 0,-16.000 10.000-2,-16.000 0.000-6,-15.000 0.000-4,-15.000 0.000-7,-11.000-2.000-3,-2.000-3.000-5,-3.000-3.000-3,-3.000-2.000-4,-4.000-3.000-1,-3.000 1.000 1,-3.000-1.000 2,-2.000 1.000 0,2.000-4.000 2,9.000-6.000 3,10.000-6.000 3,10.000-6.000 2,2.000-2.000 2,-3.000 3.000 3,-3.000 3.000 2,-2.000 4.000 2,16.000-12.000 0,38.000-24.000-2,37.000-26.000-2,38.000-24.000-2,18.000-13.000-1,1.000 0.000-2,-1.000 0.000-2,1.000 0.000-1,-7.000 3.000 2,-12.000 6.000 3,-13.000 7.000 5,-12.000 6.000 3,-9.000 7.000 9,-2.000 10.000 13,-3.000 10.000 13,-3.000 9.000 13,-6.000 7.000 3,-5.000 7.000-8,-7.000 6.000-6,-5.000 7.000-6,-4.000 5.000-6,0.000 7.000-3,0.000 6.000-4,0.000 7.000-2,-2.000 5.000-3,-3.000 7.000 0,-3.000 6.000-1,-2.000 7.000-1,-1.000-1.000-2,3.000-6.000-2,3.000-6.000-3,4.000-6.000-3,1.000-7.000-3,0.000-6.000-4,0.000-6.000-5,0.000-6.000-5,9.000-13.000-6,19.000-19.000-10,19.000-18.000-9,19.000-19.000-10,5.000-15.000 0,-5.000-8.000 8,-7.000-10.000 8,-5.000-9.000 9,-8.000-4.000 5,-5.000 4.000 6,-7.000 3.000 5,-5.000 3.000 4,-8.000 6.000 5,-5.000 9.000 5,-7.000 10.000 4,-5.000 10.000 5,-12.000 5.000 3,-16.000 4.000 1,-15.000 3.000 1,-15.000 3.000 1,-14.000 6.000-1,-8.000 9.000-4,-10.000 10.000-3,-9.000 10.000-4,-10.000 8.000-3,-9.000 10.000-1,-10.000 10.000-1,-8.000 9.000-2,-3.000 4.000 0,7.000 1.000 3,6.000-1.000 2,7.000 1.000 2,7.000-4.000 0,9.000-6.000 0,10.000-6.000 0,10.000-6.000-2,8.000-4.000 0,10.000 1.000-2,10.000-1.000 0,9.000 1.000-2,13.000-1.000 0,20.000 1.000-2,18.000-1.000 0,20.000 1.000 0,17.000-1.000-1,20.000 1.000 3,18.000-1.000 1,20.000 1.000 1,11.000-1.000 1,7.000 1.000 0,6.000-1.000-1,7.000 1.000 0,8.000-3.000-2,14.000-2.000-2,11.000-3.000-3,14.000-3.000-2,3.000-2.000 0,-2.000 0.000 1,-3.000 0.000 2,-3.000 0.000 1,-18.000-4.000-13,-31.000-5.000-29,-31.000-7.000-29,-31.000-5.000-29</inkml:trace>
</inkml:ink>
</file>

<file path=ppt/ink/ink2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22"/>
    </inkml:context>
    <inkml:brush xml:id="br0">
      <inkml:brushProperty name="width" value="0.0499999970197678" units="cm"/>
      <inkml:brushProperty name="height" value="0.0499999970197678" units="cm"/>
      <inkml:brushProperty name="color" value="#f2385b"/>
      <inkml:brushProperty name="ignorePressure" value="0"/>
    </inkml:brush>
  </inkml:definitions>
  <inkml:trace contextRef="#ctx0" brushRef="#br0">42325.000 13925.000 333,'157.000'63.000'167,"51.000"46.000"-1,50.000 47.000 1,49.000 47.000 0</inkml:trace>
</inkml:ink>
</file>

<file path=ppt/ink/ink2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33"/>
    </inkml:context>
    <inkml:brush xml:id="br0">
      <inkml:brushProperty name="width" value="0.0419378839433193" units="cm"/>
      <inkml:brushProperty name="height" value="0.0419378839433193" units="cm"/>
      <inkml:brushProperty name="color" value="#f2385b"/>
      <inkml:brushProperty name="ignorePressure" value="0"/>
    </inkml:brush>
  </inkml:definitions>
  <inkml:trace contextRef="#ctx0" brushRef="#br0">20550.000 19800.000 524,'-99.000'143.000'107,"4.000"-11.000"-27,3.000-14.000-29,3.000-11.000-26,1.000-11.000-16,1.000-5.000-1,-1.000-7.000-3,1.000-5.000-1,2.000-6.000-2,7.000-3.000 0,6.000-3.000 0,7.000-2.000-1,5.000-8.000 1,7.000-8.000 1,6.000-10.000 2,7.000-9.000 0,19.000-7.000 2,35.000-3.000-1,35.000-3.000 1,34.000-2.000-1,17.000-5.000 0,0.000-2.000 0,0.000-3.000-1,0.000-3.000-1,0.000-1.000 0,0.000 4.000 0,0.000 3.000 0,0.000 3.000 0,-4.000-1.000 0,-5.000-2.000 0,-7.000-3.000 0,-5.000-3.000 1,-9.000-1.000-1,-9.000 4.000-1,-10.000 3.000 0,-8.000 3.000-2,-6.000-2.000 0,1.000-6.000 0,-1.000-6.000 0,1.000-6.000-1,-7.000-9.000 1,-12.000-8.000 2,-13.000-10.000 2,-12.000-9.000 2,-9.000-4.000 1,-2.000 4.000 0,-3.000 3.000-1,-3.000 3.000 0,-6.000 1.000 0,-5.000 1.000-2,-7.000-1.000 0,-5.000 1.000-2,-3.000-4.000 0,4.000-6.000-2,3.000-6.000 0,3.000-6.000-3,1.000-4.000 1,1.000 1.000-1,-1.000-1.000 1,1.000 1.000 0,1.000 2.000-6,3.000 7.000-9,3.000 6.000-12,4.000 7.000-10,1.000 5.000-2,0.000 7.000 3,0.000 6.000 4,0.000 7.000 5</inkml:trace>
</inkml:ink>
</file>

<file path=ppt/ink/ink2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34"/>
    </inkml:context>
    <inkml:brush xml:id="br0">
      <inkml:brushProperty name="width" value="0.0401326790452003" units="cm"/>
      <inkml:brushProperty name="height" value="0.0401326790452003" units="cm"/>
      <inkml:brushProperty name="color" value="#f2385b"/>
      <inkml:brushProperty name="ignorePressure" value="0"/>
    </inkml:brush>
  </inkml:definitions>
  <inkml:trace contextRef="#ctx0" brushRef="#br0">21650.000 18850.000 548,'0.000'123.000'142,"0.000"-3.000"-34,0.000-3.000-32,0.000-2.000-33,-2.000-3.000-19,-3.000 1.000-4,-3.000-1.000-3,-2.000 1.000-5,-3.000 10.000-5,1.000 22.000-5,-1.000 22.000-4,1.000 23.000-6,1.000 0.000-5,3.000-18.000-4,3.000-19.000-3,4.000-18.000-5,1.000-18.000-4,0.000-16.000-2,0.000-15.000-4,0.000-15.000-3,0.000-14.000-1,0.000-8.000 2,0.000-10.000 3,0.000-9.000 1</inkml:trace>
</inkml:ink>
</file>

<file path=ppt/ink/ink2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34"/>
    </inkml:context>
    <inkml:brush xml:id="br0">
      <inkml:brushProperty name="width" value="0.0330775901675224" units="cm"/>
      <inkml:brushProperty name="height" value="0.0330775901675224" units="cm"/>
      <inkml:brushProperty name="color" value="#f2385b"/>
      <inkml:brushProperty name="ignorePressure" value="0"/>
    </inkml:brush>
  </inkml:definitions>
  <inkml:trace contextRef="#ctx0" brushRef="#br0">21650.000 20350.000 665,'-15.000'-24.000'76,"23.000"4.000"-10,22.000 3.000-10,22.000 3.000-9,12.000 1.000-11,3.000 1.000-9,3.000-1.000-9,4.000 1.000-9,-3.000 1.000-10,-5.000 3.000-6,-7.000 3.000-8,-5.000 4.000-7,-6.000 4.000-3,-3.000 6.000 3,-3.000 7.000 2,-2.000 6.000 3</inkml:trace>
</inkml:ink>
</file>

<file path=ppt/ink/ink2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34"/>
    </inkml:context>
    <inkml:brush xml:id="br0">
      <inkml:brushProperty name="width" value="0.0497329235076904" units="cm"/>
      <inkml:brushProperty name="height" value="0.0497329235076904" units="cm"/>
      <inkml:brushProperty name="color" value="#f2385b"/>
      <inkml:brushProperty name="ignorePressure" value="0"/>
    </inkml:brush>
  </inkml:definitions>
  <inkml:trace contextRef="#ctx0" brushRef="#br0">22750.000 18550.000 442,'-2.000'-91.000'47,"-3.000"19.000"-6,-3.000 19.000-8,-2.000 19.000-6,0.000 18.000 1,7.000 19.000 10,6.000 19.000 11,7.000 19.000 10,2.000 16.000 0,1.000 17.000-11,-1.000 15.000-10,1.000 16.000-12,-1.000 16.000-7,1.000 20.000-4,-1.000 18.000-5,1.000 20.000-5,-3.000 17.000-1,-2.000 20.000-1,-3.000 18.000 1,-3.000 20.000 0,-2.000 28.000-4,0.000 42.000-9,0.000 40.000-10,0.000 41.000-9,0.000-2.000-6,0.000-44.000-4,0.000-43.000-2,0.000-44.000-4,1.000-21.000-3,4.000 4.000-2,3.000 3.000-2,3.000 3.000-2,-1.000-19.000 1,-2.000-41.000 7,-3.000-40.000 7,-3.000-40.000 6</inkml:trace>
</inkml:ink>
</file>

<file path=ppt/ink/ink2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5"/>
    </inkml:context>
    <inkml:brush xml:id="br0">
      <inkml:brushProperty name="width" value="0.0381739661097527" units="cm"/>
      <inkml:brushProperty name="height" value="0.0381739661097527" units="cm"/>
      <inkml:brushProperty name="color" value="#f2385b"/>
      <inkml:brushProperty name="ignorePressure" value="0"/>
    </inkml:brush>
  </inkml:definitions>
  <inkml:trace contextRef="#ctx0" brushRef="#br0">24250.000 20850.000 576,'0.000'46.000'57,"0.000"-5.000"-7,0.000-7.000-9,0.000-5.000-7,0.000-3.000-5,0.000 4.000-1,0.000 3.000-3,0.000 3.000-1,0.000 1.000-3,0.000 1.000 0,0.000-1.000-3,0.000 1.000-1,0.000 1.000-3,0.000 3.000-1,0.000 3.000-3,0.000 4.000-1,0.000 2.000-3,0.000 4.000-2,0.000 3.000-1,0.000 3.000-4,0.000 3.000-2,0.000 3.000-5,0.000 3.000-4,0.000 4.000-5,0.000-1.000-3,0.000-3.000 0,0.000-3.000 0,0.000-2.000-2,1.000-6.000-7,4.000-6.000-14,3.000-6.000-15,3.000-6.000-14</inkml:trace>
</inkml:ink>
</file>

<file path=ppt/ink/ink2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5"/>
    </inkml:context>
    <inkml:brush xml:id="br0">
      <inkml:brushProperty name="width" value="0.0380612760782242" units="cm"/>
      <inkml:brushProperty name="height" value="0.0380612760782242" units="cm"/>
      <inkml:brushProperty name="color" value="#f2385b"/>
      <inkml:brushProperty name="ignorePressure" value="0"/>
    </inkml:brush>
  </inkml:definitions>
  <inkml:trace contextRef="#ctx0" brushRef="#br0">25800.000 20000.000 578,'-63.000'0.000'60,"26.000"0.000"-3,24.000 0.000-4,26.000 0.000-4,18.000 0.000-6,13.000 0.000-5,12.000 0.000-7,13.000 0.000-7,9.000 0.000-4,6.000 0.000-4,7.000 0.000-2,6.000 0.000-4,3.000 0.000-4,0.000 0.000-6,0.000 0.000-4,0.000 0.000-6,-4.000 0.000-5,-5.000 0.000-4,-7.000 0.000-4,-5.000 0.000-5,-9.000 0.000-3,-9.000 0.000-3,-10.000 0.000-2,-8.000 0.000-4,-9.000 3.000-1,-6.000 6.000-3,-6.000 7.000-1,-6.000 6.000-2</inkml:trace>
</inkml:ink>
</file>

<file path=ppt/ink/ink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20"/>
    </inkml:context>
    <inkml:brush xml:id="br0">
      <inkml:brushProperty name="width" value="0.0342427641153336" units="cm"/>
      <inkml:brushProperty name="height" value="0.0342427641153336" units="cm"/>
      <inkml:brushProperty name="color" value="#f2395b"/>
      <inkml:brushProperty name="ignorePressure" value="0"/>
    </inkml:brush>
  </inkml:definitions>
  <inkml:trace contextRef="#ctx0" brushRef="#br0">90100.000 32750.000 642,'-69.000'-25.000'4,"13.000"0.000"7,12.000 0.000 7,13.000 0.000 7,15.000 1.000 3,19.000 4.000-1,19.000 3.000-3,19.000 3.000-1,16.000 3.000-1,17.000 3.000-2,15.000 3.000 0,16.000 4.000 0,12.000 1.000-2,9.000 0.000-1,10.000 0.000 0,10.000 0.000-3,0.000 1.000 0,-5.000 4.000-2,-7.000 3.000-3,-5.000 3.000 0,-4.000 1.000-4,0.000 1.000-5,0.000-1.000-3,0.000 1.000-5,0.000-1.000-1,0.000 1.000 0,0.000-1.000 2,0.000 1.000 1,-5.000-3.000-4,-9.000-2.000-10,-10.000-3.000-9,-8.000-3.000-10,-9.000-4.000-6,-6.000-3.000-2,-6.000-3.000-2,-6.000-2.000-3,-10.000-3.000 5,-12.000 1.000 8,-13.000-1.000 10,-12.000 1.000 9</inkml:trace>
</inkml:ink>
</file>

<file path=ppt/ink/ink2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5"/>
    </inkml:context>
    <inkml:brush xml:id="br0">
      <inkml:brushProperty name="width" value="0.0371675044298172" units="cm"/>
      <inkml:brushProperty name="height" value="0.0371675044298172" units="cm"/>
      <inkml:brushProperty name="color" value="#f2385b"/>
      <inkml:brushProperty name="ignorePressure" value="0"/>
    </inkml:brush>
  </inkml:definitions>
  <inkml:trace contextRef="#ctx0" brushRef="#br0">25600.000 21050.000 591,'-27.000'21.000'1,"-3.000"-5.000"0,-3.000-7.000 0,-2.000-5.000 1,-1.000-4.000 2,3.000 0.000 3,3.000 0.000 3,4.000 0.000 4,7.000 0.000 5,13.000 0.000 11,12.000 0.000 10,13.000 0.000 9,12.000 0.000 0,13.000 0.000-8,12.000 0.000-9,13.000 0.000-10,9.000 0.000-4,6.000 0.000-1,7.000 0.000-1,6.000 0.000 0,4.000 0.000-4,4.000 0.000-5,3.000 0.000-6,3.000 0.000-6,-2.000 1.000-5,-6.000 4.000-6,-6.000 3.000-4,-6.000 3.000-5,-7.000 1.000-6,-6.000 1.000-5,-6.000-1.000-5,-6.000 1.000-5,-7.000-1.000-3,-6.000 1.000 2,-6.000-1.000 0,-6.000 1.000 2</inkml:trace>
</inkml:ink>
</file>

<file path=ppt/ink/ink2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6"/>
    </inkml:context>
    <inkml:brush xml:id="br0">
      <inkml:brushProperty name="width" value="0.0379504859447479" units="cm"/>
      <inkml:brushProperty name="height" value="0.0379504859447479" units="cm"/>
      <inkml:brushProperty name="color" value="#f2385b"/>
      <inkml:brushProperty name="ignorePressure" value="0"/>
    </inkml:brush>
  </inkml:definitions>
  <inkml:trace contextRef="#ctx0" brushRef="#br0">29550.000 18350.000 579,'-40.000'-46.000'45,"23.000"10.000"-2,22.000 10.000-3,22.000 9.000-2,15.000 6.000-2,9.000 3.000-4,10.000 3.000-4,10.000 4.000-3,8.000-1.000-3,10.000-3.000-3,10.000-3.000-2,9.000-2.000-2,6.000-1.000-2,3.000 3.000-2,3.000 3.000-2,4.000 4.000-1,-3.000 1.000-1,-5.000 0.000-2,-7.000 0.000-2,-5.000 0.000-1,-6.000 0.000 0,-3.000 0.000-2,-3.000 0.000 1,-2.000 0.000-2,-6.000 0.000-5,-6.000 0.000-13,-6.000 0.000-11,-6.000 0.000-13,-10.000 3.000-8,-12.000 6.000-7,-13.000 7.000-6,-12.000 6.000-6</inkml:trace>
</inkml:ink>
</file>

<file path=ppt/ink/ink2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7"/>
    </inkml:context>
    <inkml:brush xml:id="br0">
      <inkml:brushProperty name="width" value="0.0424967855215073" units="cm"/>
      <inkml:brushProperty name="height" value="0.0424967855215073" units="cm"/>
      <inkml:brushProperty name="color" value="#f2385b"/>
      <inkml:brushProperty name="ignorePressure" value="0"/>
    </inkml:brush>
  </inkml:definitions>
  <inkml:trace contextRef="#ctx0" brushRef="#br0">29700.000 18750.000 517,'-24.000'51.000'97,"4.000"4.000"-20,3.000 3.000-19,3.000 3.000-20,-1.000 6.000-11,-2.000 9.000-3,-3.000 10.000-2,-3.000 10.000-3,-1.000 8.000-1,4.000 10.000-1,3.000 10.000-1,3.000 9.000 0,-1.000 6.000-1,-2.000 3.000-3,-3.000 3.000-2,-3.000 4.000-3,-2.000-4.000-2,0.000-9.000-2,0.000-10.000-2,0.000-8.000-1,1.000-8.000-3,4.000-2.000-2,3.000-3.000-2,3.000-3.000-3,3.000-7.000 0,3.000-9.000 2,3.000-10.000 1,4.000-8.000 2,1.000-4.000-1,0.000 3.000-1,0.000 3.000-2,0.000 4.000-3,0.000-3.000 1,0.000-5.000 0,0.000-7.000 2,0.000-5.000 1,3.000-8.000 0,6.000-5.000 1,7.000-7.000 0,6.000-5.000 0,7.000-8.000 0,10.000-5.000 1,10.000-7.000 0,9.000-5.000 0,9.000-4.000 0,9.000 0.000-3,10.000 0.000-2,10.000 0.000-3,2.000-2.000-1,-3.000-3.000-3,-3.000-3.000-1,-2.000-2.000-3,-3.000-3.000 0,1.000 1.000 2,-1.000-1.000 0,1.000 1.000 2,-1.000-1.000 0,1.000 1.000-1,-1.000-1.000-1,1.000 1.000-1,-7.000-3.000 0,-12.000-2.000 3,-13.000-3.000 1,-12.000-3.000 3,-10.000-1.000 1,-6.000 4.000 1,-6.000 3.000 0,-6.000 3.000 0</inkml:trace>
</inkml:ink>
</file>

<file path=ppt/ink/ink2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7"/>
    </inkml:context>
    <inkml:brush xml:id="br0">
      <inkml:brushProperty name="width" value="0.0352691896259785" units="cm"/>
      <inkml:brushProperty name="height" value="0.0352691896259785" units="cm"/>
      <inkml:brushProperty name="color" value="#f2385b"/>
      <inkml:brushProperty name="ignorePressure" value="0"/>
    </inkml:brush>
  </inkml:definitions>
  <inkml:trace contextRef="#ctx0" brushRef="#br0">29500.000 20550.000 623,'-43.000'-47.000'6,"17.000"6.000"10,15.000 7.000 11,16.000 6.000 11,15.000 4.000 4,16.000 4.000-5,15.000 3.000-5,17.000 3.000-3,10.000 1.000-5,6.000 1.000-2,7.000-1.000-4,6.000 1.000-2,3.000 1.000-2,0.000 3.000 0,0.000 3.000 1,0.000 4.000 1,-2.000 1.000-6,-3.000 0.000-10,-3.000 0.000-10,-2.000 0.000-10,-8.000 1.000-14,-8.000 4.000-15,-10.000 3.000-17,-9.000 3.000-15</inkml:trace>
</inkml:ink>
</file>

<file path=ppt/ink/ink2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7"/>
    </inkml:context>
    <inkml:brush xml:id="br0">
      <inkml:brushProperty name="width" value="0.0405145697295666" units="cm"/>
      <inkml:brushProperty name="height" value="0.0405145697295666" units="cm"/>
      <inkml:brushProperty name="color" value="#f2385b"/>
      <inkml:brushProperty name="ignorePressure" value="0"/>
    </inkml:brush>
  </inkml:definitions>
  <inkml:trace contextRef="#ctx0" brushRef="#br0">31550.000 20500.000 543,'0.000'-35.000'56,"0.000"32.000"2,0.000 31.000 0,0.000 32.000 0,0.000 16.000-5,0.000 4.000-10,0.000 3.000-10,0.000 3.000-10,-4.000 3.000-5,-5.000 3.000-2,-7.000 3.000 0,-5.000 4.000-2,-3.000-1.000-4,4.000-3.000-9,3.000-3.000-10,3.000-2.000-8,3.000-6.000-8,3.000-6.000-8,3.000-6.000-6,4.000-6.000-8,1.000-20.000-5,0.000-30.000-4,0.000-32.000-3,0.000-30.000-2,0.000-14.000 3,0.000 7.000 14,0.000 6.000 12,0.000 7.000 13</inkml:trace>
</inkml:ink>
</file>

<file path=ppt/ink/ink2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8"/>
    </inkml:context>
    <inkml:brush xml:id="br0">
      <inkml:brushProperty name="width" value="0.041854165494442" units="cm"/>
      <inkml:brushProperty name="height" value="0.041854165494442" units="cm"/>
      <inkml:brushProperty name="color" value="#f2385b"/>
      <inkml:brushProperty name="ignorePressure" value="0"/>
    </inkml:brush>
  </inkml:definitions>
  <inkml:trace contextRef="#ctx0" brushRef="#br0">31400.000 21600.000 525,'0.000'-93.000'0,"0.000"17.000"0,0.000 15.000-1,0.000 16.000 1,1.000 9.000 2,4.000 3.000 5,3.000 3.000 5,3.000 4.000 5,4.000 1.000 2,7.000 0.000 0,6.000 0.000 0,7.000 0.000 0,5.000 1.000 0,7.000 4.000 2,6.000 3.000 1,7.000 3.000 3,5.000 1.000-1,7.000 1.000-2,6.000-1.000-3,7.000 1.000-1,-1.000-1.000-4,-6.000 1.000-3,-6.000-1.000-4,-6.000 1.000-2,-7.000-1.000-5,-6.000 1.000-5,-6.000-1.000-4,-6.000 1.000-4,-16.000-4.000-9,-25.000-6.000-10,-25.000-6.000-11,-25.000-6.000-12,-11.000-6.000 0,3.000-2.000 9,3.000-3.000 9,4.000-3.000 10,5.000-2.000 8,10.000 0.000 7,10.000 0.000 8,9.000 0.000 8,4.000 3.000 6,1.000 6.000 6,-1.000 7.000 7,1.000 6.000 5,2.000 12.000 8,7.000 19.000 13,6.000 19.000 10,7.000 19.000 12,2.000 12.000-2,1.000 6.000-13,-1.000 7.000-15,1.000 6.000-14,-1.000 6.000-9,1.000 6.000-5,-1.000 7.000-4,1.000 6.000-5,-4.000 4.000-3,-6.000 4.000-3,-6.000 3.000-2,-6.000 3.000-2,-4.000-4.000-4,1.000-8.000-4,-1.000-10.000-6,1.000-9.000-4,-3.000-12.000-3,-2.000-11.000-1,-3.000-14.000-1,-3.000-11.000 0,-6.000-14.000-2,-5.000-11.000-1,-7.000-14.000-3,-5.000-11.000-1,-1.000-9.000 3,6.000-3.000 6,7.000-3.000 7,6.000-2.000 6,7.000-5.000 6,10.000-2.000 5,10.000-3.000 6,9.000-3.000 5,10.000-2.000 4,14.000 0.000 3,11.000 0.000 3,14.000 0.000 3,7.000 3.000 0,3.000 6.000-1,3.000 7.000-2,4.000 6.000-2,-4.000 6.000-2,-9.000 6.000-2,-10.000 7.000-4,-8.000 6.000-2,-9.000 9.000-2,-6.000 13.000-1,-6.000 12.000-1,-6.000 13.000-2,-15.000 12.000 0,-21.000 13.000-1,-22.000 12.000-2,-22.000 13.000-1,-13.000 2.000 0,-3.000-5.000 1,-3.000-7.000-1,-2.000-5.000 1,-1.000-6.000 0,3.000-3.000 2,3.000-3.000 1,4.000-2.000 2,7.000-9.000 2,13.000-12.000 3,12.000-13.000 3,13.000-12.000 2,26.000-16.000 1,41.000-19.000-1,40.000-18.000 0,42.000-19.000-2,14.000-10.000-3,-8.000 1.000-9,-10.000-1.000-8,-9.000 1.000-9,-7.000 1.000-6,-3.000 3.000-8,-3.000 3.000-6,-2.000 4.000-7,-11.000 5.000 1,-15.000 10.000 8,-15.000 10.000 7,-16.000 9.000 9,-8.000 2.000 4,0.000-2.000-1,0.000-3.000 0,0.000-3.000-1</inkml:trace>
</inkml:ink>
</file>

<file path=ppt/ink/ink2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9"/>
    </inkml:context>
    <inkml:brush xml:id="br0">
      <inkml:brushProperty name="width" value="0.0373718030750751" units="cm"/>
      <inkml:brushProperty name="height" value="0.0373718030750751" units="cm"/>
      <inkml:brushProperty name="color" value="#f2385b"/>
      <inkml:brushProperty name="ignorePressure" value="0"/>
    </inkml:brush>
  </inkml:definitions>
  <inkml:trace contextRef="#ctx0" brushRef="#br0">33250.000 20700.000 588,'7.000'-49.000'69,"17.000"4.000"-13,15.000 3.000-11,16.000 3.000-13,12.000-1.000-7,9.000-2.000-5,10.000-3.000-3,10.000-3.000-3,0.000 1.000-5,-5.000 6.000-3,-7.000 7.000-5,-5.000 6.000-4,-11.000 4.000-3,-11.000 4.000-4,-14.000 3.000-3,-11.000 3.000-3,-12.000 6.000 0,-9.000 9.000 1,-10.000 10.000 3,-8.000 10.000 1,-12.000 8.000 1,-12.000 10.000 0,-13.000 10.000 0,-12.000 9.000-1,-10.000 7.000 4,-6.000 7.000 8,-6.000 6.000 9,-6.000 7.000 8,-4.000 2.000 4,1.000 1.000 2,-1.000-1.000 1,1.000 1.000 1,-1.000-4.000-2,1.000-6.000-3,-1.000-6.000-5,1.000-6.000-4,5.000-6.000-2,14.000-2.000-3,11.000-3.000-3,14.000-3.000-1,16.000-10.000-7,22.000-16.000-11,22.000-15.000-10,23.000-15.000-11,16.000-15.000-2,13.000-12.000 5,12.000-13.000 6,13.000-12.000 5,4.000-4.000 5,-3.000 7.000 1,-3.000 6.000 4,-2.000 7.000 1,-11.000 7.000 5,-15.000 9.000 4,-15.000 10.000 5,-16.000 10.000 5,-18.000 11.000 8,-18.000 17.000 11,-19.000 15.000 12,-18.000 16.000 10,-12.000 5.000 1,-3.000-2.000-11,-3.000-3.000-9,-2.000-3.000-11,0.000-6.000-6,7.000-5.000-5,6.000-7.000-2,7.000-5.000-4,5.000-12.000-11,7.000-16.000-16,6.000-15.000-17,7.000-15.000-17,8.000-18.000-5,14.000-19.000 6,11.000-18.000 6,14.000-19.000 6,2.000-2.000 7,-6.000 16.000 6,-6.000 15.000 8,-6.000 17.000 7,-4.000 8.000 3,1.000 4.000 2,-1.000 3.000 1,1.000 3.000 0</inkml:trace>
</inkml:ink>
</file>

<file path=ppt/ink/ink2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9"/>
    </inkml:context>
    <inkml:brush xml:id="br0">
      <inkml:brushProperty name="width" value="0.0436977967619896" units="cm"/>
      <inkml:brushProperty name="height" value="0.0436977967619896" units="cm"/>
      <inkml:brushProperty name="color" value="#f2385b"/>
      <inkml:brushProperty name="ignorePressure" value="0"/>
    </inkml:brush>
  </inkml:definitions>
  <inkml:trace contextRef="#ctx0" brushRef="#br0">33550.000 20150.000 503,'112.000'-268.000'2,"-24.000"67.000"6,-26.000 65.000 3,-24.000 66.000 5,-13.000 38.000 5,0.000 14.000 2,0.000 11.000 4,0.000 14.000 4,3.000 14.000 2,6.000 20.000 0,7.000 18.000 2,6.000 20.000 1,4.000 17.000-1,4.000 20.000-1,3.000 18.000-1,3.000 20.000-1,1.000 10.000-4,1.000 3.000-5,-1.000 3.000-5,1.000 4.000-6,2.000 2.000-7,7.000 4.000-7,6.000 3.000-10,7.000 3.000-7,-1.000-4.000-4,-6.000-8.000 2,-6.000-10.000 2,-6.000-9.000 1,-9.000-16.000-1,-8.000-22.000-4,-10.000-22.000-4,-9.000-21.000-4</inkml:trace>
</inkml:ink>
</file>

<file path=ppt/ink/ink2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9"/>
    </inkml:context>
    <inkml:brush xml:id="br0">
      <inkml:brushProperty name="width" value="0.0364541411399841" units="cm"/>
      <inkml:brushProperty name="height" value="0.0364541411399841" units="cm"/>
      <inkml:brushProperty name="color" value="#f2385b"/>
      <inkml:brushProperty name="ignorePressure" value="0"/>
    </inkml:brush>
  </inkml:definitions>
  <inkml:trace contextRef="#ctx0" brushRef="#br0">35300.000 20700.000 603,'-27.000'-18.000'73,"-3.000"17.000"-10,-3.000 15.000-10,-2.000 16.000-11,-8.000 16.000-7,-8.000 20.000-5,-10.000 18.000-3,-9.000 20.000-5,-9.000 10.000-4,-5.000 3.000-3,-7.000 3.000-5,-5.000 4.000-3,-3.000-1.000-5,4.000-3.000-6,3.000-3.000-5,3.000-2.000-6,6.000-11.000-6,9.000-15.000-6,10.000-15.000-8,10.000-16.000-6,7.000-15.000-5,6.000-11.000-5,7.000-14.000-4,6.000-11.000-3</inkml:trace>
</inkml:ink>
</file>

<file path=ppt/ink/ink2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49"/>
    </inkml:context>
    <inkml:brush xml:id="br0">
      <inkml:brushProperty name="width" value="0.0219999980181456" units="cm"/>
      <inkml:brushProperty name="height" value="0.0219999980181456" units="cm"/>
      <inkml:brushProperty name="color" value="#f2385b"/>
      <inkml:brushProperty name="ignorePressure" value="0"/>
    </inkml:brush>
  </inkml:definitions>
  <inkml:trace contextRef="#ctx0" brushRef="#br0">34850.000 19250.000 999,'25.000'81.000'-7,"0.000"13.000"-9,0.000 12.000-9,0.000 13.000-8,-2.000-5.000-3,-3.000-22.000 6,-3.000-22.000 5,-2.000-21.000 6</inkml:trace>
</inkml:ink>
</file>

<file path=ppt/ink/ink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21"/>
    </inkml:context>
    <inkml:brush xml:id="br0">
      <inkml:brushProperty name="width" value="0.0366460047662258" units="cm"/>
      <inkml:brushProperty name="height" value="0.0366460047662258" units="cm"/>
      <inkml:brushProperty name="color" value="#f2395b"/>
      <inkml:brushProperty name="ignorePressure" value="0"/>
    </inkml:brush>
  </inkml:definitions>
  <inkml:trace contextRef="#ctx0" brushRef="#br0">92650.000 32050.000 600,'-18.000'-43.000'54,"17.000"17.000"-11,15.000 15.000-11,16.000 16.000-11,12.000 9.000-5,9.000 3.000 0,10.000 3.000 1,10.000 4.000 0,4.000 2.000 1,0.000 4.000-1,0.000 3.000-1,0.000 3.000 0,0.000 1.000-1,0.000 1.000-1,0.000-1.000-1,0.000 1.000 0,-4.000-1.000-1,-5.000 1.000-1,-7.000-1.000-2,-5.000 1.000 0,-4.000-3.000-2,0.000-2.000-1,0.000-3.000-2,0.000-3.000-1,-5.000 2.000-2,-9.000 10.000-3,-10.000 10.000-2,-8.000 9.000-1,-18.000 9.000-4,-25.000 9.000-4,-25.000 10.000-4,-25.000 10.000-4,-24.000 7.000-7,-21.000 6.000-9,-22.000 7.000-11,-22.000 6.000-10,3.000-7.000-1,28.000-18.000 6,28.000-19.000 7,29.000-18.000 7</inkml:trace>
</inkml:ink>
</file>

<file path=ppt/ink/ink2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50"/>
    </inkml:context>
    <inkml:brush xml:id="br0">
      <inkml:brushProperty name="width" value="0.0445612855255604" units="cm"/>
      <inkml:brushProperty name="height" value="0.0445612855255604" units="cm"/>
      <inkml:brushProperty name="color" value="#f2385b"/>
      <inkml:brushProperty name="ignorePressure" value="0"/>
    </inkml:brush>
  </inkml:definitions>
  <inkml:trace contextRef="#ctx0" brushRef="#br0">35700.000 19850.000 493,'21.000'-19.000'25,"-5.000"13.000"9,-7.000 12.000 7,-5.000 13.000 9,-4.000 9.000 0,0.000 6.000-8,0.000 7.000-8,0.000 6.000-8,0.000 7.000-5,0.000 10.000-2,0.000 10.000-3,0.000 9.000-2,7.000-4.000-8,17.000-15.000-15,15.000-15.000-13,16.000-16.000-15,10.000-16.000-3,7.000-16.000 4,6.000-15.000 6,7.000-15.000 6,-1.000-9.000 3,-6.000 1.000 5,-6.000-1.000 2,-6.000 1.000 5,-2.000-1.000 1,3.000 1.000 2,3.000-1.000 1,4.000 1.000 0,-9.000-1.000 2,-18.000 1.000 0,-19.000-1.000 1,-18.000 1.000 0,-12.000-3.000 2,-3.000-2.000-1,-3.000-3.000 1,-2.000-3.000 1,-6.000-1.000 1,-6.000 4.000 2,-6.000 3.000 2,-6.000 3.000 2,-6.000 4.000 3,-2.000 7.000 2,-3.000 6.000 3,-3.000 7.000 3,1.000 2.000 2,6.000 1.000 3,7.000-1.000 2,6.000 1.000 3,1.000 7.000 1,-3.000 16.000 0,-3.000 15.000 0,-2.000 17.000-1,0.000 11.000-2,7.000 10.000-5,6.000 10.000-5,7.000 9.000-5,4.000 7.000-4,3.000 7.000-1,3.000 6.000-3,4.000 7.000-2,1.000 4.000-3,0.000 3.000-6,0.000 3.000-5,0.000 4.000-6,0.000-4.000-2,0.000-9.000-1,0.000-10.000-1,0.000-8.000 0,-2.000-12.000-2,-3.000-12.000-2,-3.000-13.000-2,-2.000-12.000-3,-5.000-9.000 1,-2.000-2.000 3,-3.000-3.000 5,-3.000-3.000 4,-2.000-7.000 2,0.000-9.000 4,0.000-10.000 2,0.000-8.000 3,0.000-9.000 1,0.000-6.000 2,0.000-6.000 2,0.000-6.000 0,3.000-9.000 2,6.000-8.000 3,7.000-10.000 2,6.000-9.000 3,10.000-12.000 0,17.000-11.000-2,15.000-14.000-1,16.000-11.000-1,13.000-7.000-2,14.000 0.000-2,11.000 0.000-3,14.000 0.000-2,2.000 7.000-1,-6.000 17.000 1,-6.000 15.000 0,-6.000 16.000 0,-7.000 13.000 2,-6.000 14.000 5,-6.000 11.000 4,-6.000 14.000 4,-4.000 11.000 5,1.000 14.000 7,-1.000 11.000 7,1.000 14.000 6,-4.000 10.000 3,-6.000 9.000-4,-6.000 10.000-3,-6.000 10.000-4,-2.000 2.000-1,3.000-3.000-2,3.000-3.000-2,4.000-2.000-1,2.000-5.000-2,4.000-2.000-4,3.000-3.000-4,3.000-3.000-3,1.000-4.000-3,1.000-3.000-2,-1.000-3.000-4,1.000-2.000-1,-6.000-1.000-3,-8.000 3.000-2,-10.000 3.000-3,-9.000 4.000-2,-9.000 1.000-1,-5.000 0.000 1,-7.000 0.000 2,-5.000 0.000 1,-11.000 1.000 3,-11.000 4.000 5,-14.000 3.000 4,-11.000 3.000 6,-12.000 1.000 1,-9.000 1.000-2,-10.000-1.000-1,-8.000 1.000-2,-4.000-4.000-2,3.000-6.000-6,3.000-6.000-4,4.000-6.000-5,1.000-9.000-5,0.000-8.000-6,0.000-10.000-6,0.000-9.000-5,3.000-12.000-4,6.000-11.000-2,7.000-14.000 0,6.000-11.000-2,7.000-6.000 0,10.000 4.000-1,10.000 3.000 0,9.000 3.000 1</inkml:trace>
</inkml:ink>
</file>

<file path=ppt/ink/ink2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50"/>
    </inkml:context>
    <inkml:brush xml:id="br0">
      <inkml:brushProperty name="width" value="0.0354319550096989" units="cm"/>
      <inkml:brushProperty name="height" value="0.0354319550096989" units="cm"/>
      <inkml:brushProperty name="color" value="#f2385b"/>
      <inkml:brushProperty name="ignorePressure" value="0"/>
    </inkml:brush>
  </inkml:definitions>
  <inkml:trace contextRef="#ctx0" brushRef="#br0">37050.000 20600.000 620,'15.000'-15.000'12,"-18.000"23.000"23,-19.000 22.000 22,-18.000 22.000 24,-14.000 12.000 0,-5.000 3.000-21,-7.000 3.000-22,-5.000 4.000-22,2.000-3.000-17,13.000-5.000-11,12.000-7.000-12,13.000-5.000-11</inkml:trace>
</inkml:ink>
</file>

<file path=ppt/ink/ink2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50"/>
    </inkml:context>
    <inkml:brush xml:id="br0">
      <inkml:brushProperty name="width" value="0.0417494922876358" units="cm"/>
      <inkml:brushProperty name="height" value="0.0417494922876358" units="cm"/>
      <inkml:brushProperty name="color" value="#f2385b"/>
      <inkml:brushProperty name="ignorePressure" value="0"/>
    </inkml:brush>
  </inkml:definitions>
  <inkml:trace contextRef="#ctx0" brushRef="#br0">37400.000 20750.000 526,'17.000'51.000'99,"-16.000"4.000"-14,-15.000 3.000-15,-15.000 3.000-14,-11.000 3.000-11,-2.000 3.000-8,-3.000 3.000-8,-3.000 4.000-7,-6.000 4.000-7,-5.000 6.000-4,-7.000 7.000-7,-5.000 6.000-4,-1.000-4.000-2,6.000-11.000 0,7.000-14.000 2,6.000-11.000 0,4.000-9.000-15,4.000-3.000-29,3.000-3.000-31,3.000-2.000-29</inkml:trace>
</inkml:ink>
</file>

<file path=ppt/ink/ink2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51"/>
    </inkml:context>
    <inkml:brush xml:id="br0">
      <inkml:brushProperty name="width" value="0.0418762750923634" units="cm"/>
      <inkml:brushProperty name="height" value="0.0418762750923634" units="cm"/>
      <inkml:brushProperty name="color" value="#f2385b"/>
      <inkml:brushProperty name="ignorePressure" value="0"/>
    </inkml:brush>
  </inkml:definitions>
  <inkml:trace contextRef="#ctx0" brushRef="#br0">39050.000 20600.000 525,'101.000'-25.000'153,"4.000"0.000"-34,3.000 0.000-35,3.000 0.000-33,4.000 0.000-22,7.000 0.000-8,6.000 0.000-8,7.000 0.000-9,-1.000 1.000-8,-6.000 4.000-12,-6.000 3.000-11,-6.000 3.000-12,-12.000 3.000-6,-15.000 3.000-4,-15.000 3.000-2,-16.000 4.000-2</inkml:trace>
</inkml:ink>
</file>

<file path=ppt/ink/ink2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52"/>
    </inkml:context>
    <inkml:brush xml:id="br0">
      <inkml:brushProperty name="width" value="0.0372340977191925" units="cm"/>
      <inkml:brushProperty name="height" value="0.0372340977191925" units="cm"/>
      <inkml:brushProperty name="color" value="#f2385b"/>
      <inkml:brushProperty name="ignorePressure" value="0"/>
    </inkml:brush>
  </inkml:definitions>
  <inkml:trace contextRef="#ctx0" brushRef="#br0">42300.000 17800.000 590,'31.000'-71.000'51,"13.000"10.000"-3,12.000 10.000-1,13.000 9.000-2,12.000 6.000-3,13.000 3.000-4,12.000 3.000-3,13.000 4.000-5,7.000 1.000-5,4.000 0.000-5,3.000 0.000-5,3.000 0.000-6,-4.000 3.000-5,-8.000 6.000-4,-10.000 7.000-3,-9.000 6.000-5,-15.000 6.000-6,-18.000 6.000-10,-19.000 7.000-10,-18.000 6.000-9,-15.000 3.000-8,-9.000 0.000-3,-10.000 0.000-6,-8.000 0.000-3</inkml:trace>
</inkml:ink>
</file>

<file path=ppt/ink/ink2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52"/>
    </inkml:context>
    <inkml:brush xml:id="br0">
      <inkml:brushProperty name="width" value="0.0502326861023903" units="cm"/>
      <inkml:brushProperty name="height" value="0.0502326861023903" units="cm"/>
      <inkml:brushProperty name="color" value="#f2385b"/>
      <inkml:brushProperty name="ignorePressure" value="0"/>
    </inkml:brush>
  </inkml:definitions>
  <inkml:trace contextRef="#ctx0" brushRef="#br0">42700.000 17950.000 437,'-90.000'6.000'50,"23.000"13.000"1,22.000 12.000 1,22.000 13.000 2,12.000 12.000-3,3.000 13.000-6,3.000 12.000-6,4.000 13.000-5,-3.000 18.000-6,-5.000 26.000-3,-7.000 24.000-4,-5.000 26.000-3,-6.000 13.000-4,-3.000 4.000-1,-3.000 3.000-3,-2.000 3.000-1,-1.000-7.000-2,3.000-15.000 2,3.000-15.000 0,4.000-16.000 1,2.000-13.000-2,4.000-9.000-3,3.000-10.000-4,3.000-8.000-5,4.000-12.000-1,7.000-12.000 1,6.000-13.000 0,7.000-12.000 1,7.000-10.000-2,9.000-6.000-3,10.000-6.000-5,10.000-6.000-3,8.000-7.000-4,10.000-6.000 0,10.000-6.000-2,9.000-6.000-2,7.000-9.000 1,7.000-8.000 0,6.000-10.000 2,7.000-9.000 0,4.000-9.000 1,3.000-5.000 0,3.000-7.000 1,4.000-5.000 0,-3.000-1.000 2,-5.000 6.000 0,-7.000 7.000 3,-5.000 6.000 0,-12.000 4.000 0,-16.000 4.000-2,-15.000 3.000-3,-15.000 3.000-2,-11.000 3.000-3,-2.000 3.000-3,-3.000 3.000-4,-3.000 4.000-3</inkml:trace>
</inkml:ink>
</file>

<file path=ppt/ink/ink2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52"/>
    </inkml:context>
    <inkml:brush xml:id="br0">
      <inkml:brushProperty name="width" value="0.0334793627262115" units="cm"/>
      <inkml:brushProperty name="height" value="0.0334793627262115" units="cm"/>
      <inkml:brushProperty name="color" value="#f2385b"/>
      <inkml:brushProperty name="ignorePressure" value="0"/>
    </inkml:brush>
  </inkml:definitions>
  <inkml:trace contextRef="#ctx0" brushRef="#br0">42400.000 19550.000 657,'-40.000'-68.000'6,"23.000"17.000"14,22.000 15.000 12,22.000 16.000 13,19.000 9.000 5,20.000 3.000-3,18.000 3.000-4,20.000 4.000-4,13.000 1.000-8,9.000 0.000-10,10.000 0.000-13,10.000 0.000-10,-7.000 0.000-6,-22.000 0.000 1,-22.000 0.000 1,-21.000 0.000 1,-15.000 0.000-11,-6.000 0.000-21,-6.000 0.000-23,-6.000 0.000-22</inkml:trace>
</inkml:ink>
</file>

<file path=ppt/ink/ink2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52"/>
    </inkml:context>
    <inkml:brush xml:id="br0">
      <inkml:brushProperty name="width" value="0.0368655882775784" units="cm"/>
      <inkml:brushProperty name="height" value="0.0368655882775784" units="cm"/>
      <inkml:brushProperty name="color" value="#f2385b"/>
      <inkml:brushProperty name="ignorePressure" value="0"/>
    </inkml:brush>
  </inkml:definitions>
  <inkml:trace contextRef="#ctx0" brushRef="#br0">44400.000 19200.000 596,'167.000'-47.000'162,"-16.000"6.000"-42,-15.000 7.000-43,-15.000 6.000-42,-14.000 6.000-25,-8.000 6.000-11,-10.000 7.000-9,-9.000 6.000-10</inkml:trace>
</inkml:ink>
</file>

<file path=ppt/ink/ink2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53"/>
    </inkml:context>
    <inkml:brush xml:id="br0">
      <inkml:brushProperty name="width" value="0.0508859418332577" units="cm"/>
      <inkml:brushProperty name="height" value="0.0508859418332577" units="cm"/>
      <inkml:brushProperty name="color" value="#f2385b"/>
      <inkml:brushProperty name="ignorePressure" value="0"/>
    </inkml:brush>
  </inkml:definitions>
  <inkml:trace contextRef="#ctx0" brushRef="#br0">44800.000 19450.000 432,'-30.000'23.000'3,"-9.000"-3.000"6,-10.000-3.000 5,-8.000-2.000 7,-1.000 3.000 8,9.000 14.000 10,10.000 11.000 10,10.000 14.000 10,7.000 10.000 2,6.000 9.000-9,7.000 10.000-7,6.000 10.000-9,1.000 8.000-5,-3.000 10.000-3,-3.000 10.000-4,-2.000 9.000-3,-3.000 7.000-3,1.000 7.000-5,-1.000 6.000-3,1.000 7.000-5,1.000-1.000-5,3.000-6.000-7,3.000-6.000-9,4.000-6.000-7,1.000-6.000-8,0.000-2.000-9,0.000-3.000-9,0.000-3.000-7,0.000-12.000-3,0.000-18.000 7,0.000-19.000 5,0.000-18.000 6</inkml:trace>
</inkml:ink>
</file>

<file path=ppt/ink/ink2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53"/>
    </inkml:context>
    <inkml:brush xml:id="br0">
      <inkml:brushProperty name="width" value="0.0443994477391243" units="cm"/>
      <inkml:brushProperty name="height" value="0.0443994477391243" units="cm"/>
      <inkml:brushProperty name="color" value="#f2385b"/>
      <inkml:brushProperty name="ignorePressure" value="0"/>
    </inkml:brush>
  </inkml:definitions>
  <inkml:trace contextRef="#ctx0" brushRef="#br0">44750.000 20500.000 495,'28.000'-30.000'3,"6.000"-9.000"6,7.000-10.000 6,6.000-8.000 6,-1.000 0.000 1,-5.000 14.000-3,-7.000 11.000-4,-5.000 14.000-4,2.000 2.000 1,13.000-6.000 4,12.000-6.000 4,13.000-6.000 3,7.000 1.000 3,4.000 9.000 1,3.000 10.000-1,3.000 10.000 1,-7.000 8.000-1,-15.000 10.000-1,-15.000 10.000-2,-16.000 9.000-1,-12.000 9.000-3,-5.000 9.000 0,-7.000 10.000-3,-5.000 10.000-1,-14.000 5.000-1,-18.000 4.000-3,-19.000 3.000 0,-18.000 3.000-3,-14.000-2.000-5,-5.000-6.000-6,-7.000-6.000-9,-5.000-6.000-7,-3.000-7.000-6,4.000-6.000-7,3.000-6.000-5,3.000-6.000-5,3.000-9.000-4,3.000-8.000 1,3.000-10.000 1,4.000-9.000-1,7.000-5.000 2,13.000 0.000 1,12.000 0.000 2,13.000 0.000 2</inkml:trace>
</inkml:ink>
</file>

<file path=ppt/ink/ink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23"/>
    </inkml:context>
    <inkml:brush xml:id="br0">
      <inkml:brushProperty name="width" value="0.0290965419262648" units="cm"/>
      <inkml:brushProperty name="height" value="0.0290965419262648" units="cm"/>
      <inkml:brushProperty name="color" value="#f2395b"/>
      <inkml:brushProperty name="ignorePressure" value="0"/>
    </inkml:brush>
  </inkml:definitions>
  <inkml:trace contextRef="#ctx0" brushRef="#br0">92000.000 29600.000 756,'-160.000'31.000'49,"32.000"13.000"-7,31.000 12.000-10,32.000 13.000-7,19.000 6.000-7,10.000 0.000-2,10.000 0.000-3,9.000 0.000-2,6.000 0.000-2,3.000 0.000-1,3.000 0.000-1,4.000 0.000 0,4.000-4.000-3,6.000-5.000-2,7.000-7.000-2,6.000-5.000-3,6.000-4.000-2,6.000 0.000 2,7.000 0.000 1,6.000 0.000 0,1.000-4.000 1,-3.000-5.000 1,-3.000-7.000-1,-2.000-5.000 0,-6.000-3.000 1,-6.000 4.000 0,-6.000 3.000 0,-6.000 3.000 0,-10.000 3.000 0,-12.000 3.000-1,-13.000 3.000 0,-12.000 4.000-2,-12.000 1.000-1,-8.000 0.000-2,-10.000 0.000-2,-9.000 0.000-2,-7.000-2.000-2,-3.000-3.000-3,-3.000-3.000-2,-2.000-2.000-4,3.000-9.000 0,14.000-12.000 0,11.000-13.000 1,14.000-12.000 0,11.000-12.000-1,14.000-8.000-1,11.000-10.000-2,14.000-9.000-1,14.000-10.000 0,20.000-9.000 2,18.000-10.000 3,20.000-8.000 2,2.000 2.000 3,-12.000 16.000 3,-13.000 15.000 3,-12.000 17.000 4</inkml:trace>
</inkml:ink>
</file>

<file path=ppt/ink/ink2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8:53"/>
    </inkml:context>
    <inkml:brush xml:id="br0">
      <inkml:brushProperty name="width" value="0.040085706859827" units="cm"/>
      <inkml:brushProperty name="height" value="0.040085706859827" units="cm"/>
      <inkml:brushProperty name="color" value="#f2385b"/>
      <inkml:brushProperty name="ignorePressure" value="0"/>
    </inkml:brush>
  </inkml:definitions>
  <inkml:trace contextRef="#ctx0" brushRef="#br0">44350.000 20500.000 548,'51.000'1.000'17,"4.000"4.000"3,3.000 3.000 5,3.000 3.000 3,10.000 9.000 7,20.000 16.000 10,18.000 15.000 10,20.000 17.000 9,6.000 7.000-2,-2.000 0.000-17,-3.000 0.000-16,-3.000 0.000-16,-12.000-7.000-8,-18.000-11.000-1,-19.000-14.000-1,-18.000-11.000-1</inkml:trace>
</inkml:ink>
</file>

<file path=ppt/ink/ink2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04"/>
    </inkml:context>
    <inkml:brush xml:id="br0">
      <inkml:brushProperty name="width" value="0.0410484857857227" units="cm"/>
      <inkml:brushProperty name="height" value="0.0410484857857227" units="cm"/>
      <inkml:brushProperty name="color" value="#f2385b"/>
      <inkml:brushProperty name="ignorePressure" value="0"/>
    </inkml:brush>
  </inkml:definitions>
  <inkml:trace contextRef="#ctx0" brushRef="#br0">26550.000 25550.000 535,'-16.000'21.000'103,"19.000"-5.000"-21,19.000-7.000-20,19.000-5.000-19,12.000-4.000-13,6.000 0.000-2,7.000 0.000-4,6.000 0.000-3,3.000 0.000-3,0.000 0.000-2,0.000 0.000-3,0.000 0.000-3,1.000-2.000-2,4.000-3.000-3,3.000-3.000-3,3.000-2.000-4,-2.000 0.000-3,-6.000 7.000-5,-6.000 6.000-6,-6.000 7.000-6,-7.000 2.000-1,-6.000 1.000 2,-6.000-1.000 1,-6.000 1.000 2,-12.000 7.000-7,-15.000 16.000-14,-15.000 15.000-15,-16.000 17.000-14,-7.000-1.000-2,4.000-16.000 14,3.000-15.000 12,3.000-15.000 14</inkml:trace>
</inkml:ink>
</file>

<file path=ppt/ink/ink2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04"/>
    </inkml:context>
    <inkml:brush xml:id="br0">
      <inkml:brushProperty name="width" value="0.0419944562017918" units="cm"/>
      <inkml:brushProperty name="height" value="0.0419944562017918" units="cm"/>
      <inkml:brushProperty name="color" value="#f2385b"/>
      <inkml:brushProperty name="ignorePressure" value="0"/>
    </inkml:brush>
  </inkml:definitions>
  <inkml:trace contextRef="#ctx0" brushRef="#br0">26350.000 26900.000 523,'-25.000'21.000'0,"0.000"-5.000"0,0.000-7.000 0,0.000-5.000 0,0.000-4.000 4,0.000 0.000 6,0.000 0.000 7,0.000 0.000 6,6.000 1.000 8,13.000 4.000 6,12.000 3.000 9,13.000 3.000 6,12.000 1.000 1,13.000 1.000-8,12.000-1.000-7,13.000 1.000-8,10.000-3.000-4,10.000-2.000-5,10.000-3.000-4,9.000-3.000-3,4.000-2.000-5,1.000 0.000-5,-1.000 0.000-6,1.000 0.000-5,-3.000 0.000-6,-2.000 0.000-10,-3.000 0.000-8,-3.000 0.000-9,-9.000 3.000-1,-11.000 6.000 5,-14.000 7.000 5,-11.000 6.000 6,-11.000-1.000-3,-5.000-5.000-9,-7.000-7.000-10,-5.000-5.000-10</inkml:trace>
</inkml:ink>
</file>

<file path=ppt/ink/ink2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19"/>
    </inkml:context>
    <inkml:brush xml:id="br0">
      <inkml:brushProperty name="width" value="0.0351801253855228" units="cm"/>
      <inkml:brushProperty name="height" value="0.0351801253855228" units="cm"/>
      <inkml:brushProperty name="color" value="#f2385b"/>
      <inkml:brushProperty name="ignorePressure" value="0"/>
    </inkml:brush>
  </inkml:definitions>
  <inkml:trace contextRef="#ctx0" brushRef="#br0">53600.000 10950.000 625,'23.000'-71.000'41,"-3.000"10.000"-6,-3.000 10.000-8,-2.000 9.000-6,-3.000 4.000-5,1.000 1.000 0,-1.000-1.000-1,1.000 1.000-1,-3.000 1.000-1,-2.000 3.000-1,-3.000 3.000 0,-3.000 4.000-1,-6.000 1.000-2,-5.000 0.000 0,-7.000 0.000-2,-5.000 0.000 0,-6.000 1.000-2,-3.000 4.000 1,-3.000 3.000-1,-2.000 3.000 1,-5.000 1.000-1,-2.000 1.000-1,-3.000-1.000 0,-3.000 1.000-1,-2.000 2.000 0,0.000 7.000 0,0.000 6.000 0,0.000 7.000 0,-4.000 7.000 0,-5.000 9.000 0,-7.000 10.000 0,-5.000 10.000-1,-4.000 8.000 0,0.000 10.000 2,0.000 10.000-1,0.000 9.000 2,0.000 7.000-1,0.000 7.000-1,0.000 6.000-1,0.000 7.000-1,1.000 2.000-1,4.000 1.000 0,3.000-1.000 1,3.000 1.000 1,3.000-3.000 0,3.000-2.000 0,3.000-3.000 1,4.000-3.000 1,5.000-9.000-1,10.000-11.000 0,10.000-14.000-1,9.000-11.000 0,7.000-9.000-1,7.000-3.000-3,6.000-3.000-2,7.000-2.000-2,8.000-6.000-2,14.000-6.000-3,11.000-6.000-3,14.000-6.000-3,11.000-6.000-3,14.000-2.000-2,11.000-3.000-1,14.000-3.000-3,7.000-7.000-2,3.000-9.000-3,3.000-10.000-3,4.000-8.000-3,-7.000-3.000 0,-16.000 7.000 4,-15.000 6.000 5,-15.000 7.000 3,-12.000 0.000 4,-6.000-2.000 1,-6.000-3.000 2,-6.000-3.000 2</inkml:trace>
</inkml:ink>
</file>

<file path=ppt/ink/ink2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19"/>
    </inkml:context>
    <inkml:brush xml:id="br0">
      <inkml:brushProperty name="width" value="0.03118253685534" units="cm"/>
      <inkml:brushProperty name="height" value="0.03118253685534" units="cm"/>
      <inkml:brushProperty name="color" value="#f2385b"/>
      <inkml:brushProperty name="ignorePressure" value="0"/>
    </inkml:brush>
  </inkml:definitions>
  <inkml:trace contextRef="#ctx0" brushRef="#br0">53450.000 11800.000 705,'-24.000'-24.000'2,"4.000"4.000"5,3.000 3.000 3,3.000 3.000 5,9.000 3.000 5,16.000 3.000 4,15.000 3.000 4,17.000 4.000 5,7.000 1.000 0,0.000 0.000-6,0.000 0.000-5,0.000 0.000-6,-2.000 3.000-3,-3.000 6.000-2,-3.000 7.000 0,-2.000 6.000-1,-8.000 6.000-2,-8.000 6.000-4,-10.000 7.000-3,-9.000 6.000-4,-10.000 6.000-2,-9.000 6.000 0,-10.000 7.000-1,-8.000 6.000 0,-12.000 3.000 0,-12.000 0.000 0,-13.000 0.000-2,-12.000 0.000 0,-5.000-4.000 0,3.000-5.000 1,3.000-7.000 0,4.000-5.000 2,2.000-8.000 1,4.000-5.000 1,3.000-7.000 2,3.000-5.000 2,15.000-8.000 2,29.000-5.000 0,28.000-7.000 1,28.000-5.000 1,21.000-8.000 0,17.000-5.000-4,15.000-7.000-1,16.000-5.000-4,5.000-6.000-2,-2.000-3.000-6,-3.000-3.000-4,-3.000-2.000-6,-4.000-1.000-2,-3.000 3.000-4,-3.000 3.000-1,-2.000 4.000-4,-12.000 1.000 0,-19.000 0.000 0,-18.000 0.000 1,-19.000 0.000-1</inkml:trace>
</inkml:ink>
</file>

<file path=ppt/ink/ink2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0"/>
    </inkml:context>
    <inkml:brush xml:id="br0">
      <inkml:brushProperty name="width" value="0.0366012193262577" units="cm"/>
      <inkml:brushProperty name="height" value="0.0366012193262577" units="cm"/>
      <inkml:brushProperty name="color" value="#f2385b"/>
      <inkml:brushProperty name="ignorePressure" value="0"/>
    </inkml:brush>
  </inkml:definitions>
  <inkml:trace contextRef="#ctx0" brushRef="#br0">54750.000 10500.000 601,'21.000'212.000'144,"-5.000"-24.000"-35,-7.000-26.000-37,-5.000-24.000-36,-6.000-15.000-20,-3.000-3.000-4,-3.000-3.000-5,-2.000-2.000-4,-5.000-5.000-7,-2.000-2.000-6,-3.000-3.000-9,-3.000-3.000-6,-6.000-7.000-7,-5.000-9.000-4,-7.000-10.000-4,-5.000-8.000-4,-1.000-18.000-2,6.000-25.000-1,7.000-25.000-1,6.000-25.000 0,6.000-19.000 4,6.000-12.000 11,7.000-13.000 9,6.000-12.000 11,7.000-4.000 7,10.000 7.000 5,10.000 6.000 3,9.000 7.000 5,6.000 4.000 4,3.000 3.000 6,3.000 3.000 6,4.000 4.000 4,2.000 4.000 3,4.000 6.000-1,3.000 7.000-1,3.000 6.000-2,3.000 3.000-2,3.000 0.000-3,3.000 0.000-4,4.000 0.000-2,-4.000 3.000-4,-9.000 6.000-5,-10.000 7.000-3,-8.000 6.000-4,-6.000 3.000-5,1.000 0.000-6,-1.000 0.000-6,1.000 0.000-5</inkml:trace>
</inkml:ink>
</file>

<file path=ppt/ink/ink2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0"/>
    </inkml:context>
    <inkml:brush xml:id="br0">
      <inkml:brushProperty name="width" value="0.0457806102931499" units="cm"/>
      <inkml:brushProperty name="height" value="0.0457806102931499" units="cm"/>
      <inkml:brushProperty name="color" value="#f2385b"/>
      <inkml:brushProperty name="ignorePressure" value="0"/>
    </inkml:brush>
  </inkml:definitions>
  <inkml:trace contextRef="#ctx0" brushRef="#br0">56100.000 9700.000 480,'0.000'-47.000'6,"0.000"6.000"14,0.000 7.000 12,0.000 6.000 13,0.000 17.000 6,0.000 28.000 1,0.000 28.000 1,0.000 29.000 0,0.000 16.000-4,0.000 7.000-8,0.000 6.000-9,0.000 7.000-7,-2.000 5.000-6,-3.000 7.000-4,-3.000 6.000-3,-2.000 7.000-3,-6.000 27.000-4,-6.000 51.000-4,-6.000 49.000-6,-6.000 51.000-3,-6.000 19.000-7,-2.000-8.000-6,-3.000-10.000-8,-3.000-9.000-6,-1.000-4.000-6,4.000 4.000-1,3.000 3.000-2,3.000 3.000-2,4.000-29.000 3,7.000-58.000 9,6.000-60.000 7,7.000-59.000 9,2.000-30.000 1,1.000 0.000-7,-1.000 0.000-6,1.000 0.000-7</inkml:trace>
</inkml:ink>
</file>

<file path=ppt/ink/ink2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1"/>
    </inkml:context>
    <inkml:brush xml:id="br0">
      <inkml:brushProperty name="width" value="0.0430560745298862" units="cm"/>
      <inkml:brushProperty name="height" value="0.0430560745298862" units="cm"/>
      <inkml:brushProperty name="color" value="#f2385b"/>
      <inkml:brushProperty name="ignorePressure" value="0"/>
    </inkml:brush>
  </inkml:definitions>
  <inkml:trace contextRef="#ctx0" brushRef="#br0">57300.000 11050.000 510,'-49.000'32.000'123,"4.000"17.000"-28,3.000 15.000-29,3.000 16.000-28,-2.000 13.000-15,-6.000 14.000-3,-6.000 11.000-2,-6.000 14.000-2,-2.000 0.000-1,3.000-8.000-1,3.000-10.000 1,4.000-9.000-1,4.000-7.000-1,6.000-3.000-4,7.000-3.000-3,6.000-2.000-3,6.000-6.000-2,6.000-6.000-1,7.000-6.000 0,6.000-6.000-1,3.000-7.000-2,0.000-6.000-3,0.000-6.000-3,0.000-6.000-3,6.000-9.000-3,13.000-8.000-3,12.000-10.000-4,13.000-9.000-3,7.000-10.000-2,4.000-9.000-3,3.000-10.000-1,3.000-8.000-2,-2.000-8.000 1,-6.000-2.000 5,-6.000-3.000 4,-6.000-3.000 5,-6.000-4.000 3,-2.000-3.000 3,-3.000-3.000 2,-3.000-2.000 4,-9.000 2.000 0,-11.000 9.000-1,-14.000 10.000-1,-11.000 10.000 0,-12.000 7.000 2,-9.000 6.000 9,-10.000 7.000 7,-8.000 6.000 8,-11.000 9.000 1,-8.000 13.000-4,-10.000 12.000-4,-9.000 13.000-5,-2.000 6.000-5,6.000 0.000-8,7.000 0.000-7,6.000 0.000-8,10.000-4.000-5,17.000-5.000-4,15.000-7.000-2,16.000-5.000-4</inkml:trace>
</inkml:ink>
</file>

<file path=ppt/ink/ink2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2"/>
    </inkml:context>
    <inkml:brush xml:id="br0">
      <inkml:brushProperty name="width" value="0.033189944922924" units="cm"/>
      <inkml:brushProperty name="height" value="0.033189944922924" units="cm"/>
      <inkml:brushProperty name="color" value="#f2385b"/>
      <inkml:brushProperty name="ignorePressure" value="0"/>
    </inkml:brush>
  </inkml:definitions>
  <inkml:trace contextRef="#ctx0" brushRef="#br0">58850.000 11800.000 662,'168.000'0.000'103,"-11.000"0.000"-23,-14.000 0.000-23,-11.000 0.000-24,-1.000 0.000-13,13.000 0.000-6,12.000 0.000-3,13.000 0.000-5,6.000-2.000-3,0.000-3.000 1,0.000-3.000-1,0.000-2.000 0,-7.000-1.000-6,-11.000 3.000-14,-14.000 3.000-13,-11.000 4.000-14,-20.000-1.000-4,-24.000-3.000 8,-26.000-3.000 8,-24.000-2.000 6,-13.000-3.000 2,0.000 1.000-6,0.000-1.000-5,0.000 1.000-5</inkml:trace>
</inkml:ink>
</file>

<file path=ppt/ink/ink2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3"/>
    </inkml:context>
    <inkml:brush xml:id="br0">
      <inkml:brushProperty name="width" value="0.0354898869991302" units="cm"/>
      <inkml:brushProperty name="height" value="0.0354898869991302" units="cm"/>
      <inkml:brushProperty name="color" value="#f2385b"/>
      <inkml:brushProperty name="ignorePressure" value="0"/>
    </inkml:brush>
  </inkml:definitions>
  <inkml:trace contextRef="#ctx0" brushRef="#br0">61000.000 10650.000 619,'189.000'26.000'124,"-22.000"4.000"-28,-22.000 3.000-28,-21.000 3.000-28,-15.000 1.000-17,-6.000 1.000-6,-6.000-1.000-7,-6.000 1.000-8,-6.000-3.000-5,-2.000-2.000-8,-3.000-3.000-7,-3.000-3.000-6,-7.000-1.000-7,-9.000 4.000-6,-10.000 3.000-6,-8.000 3.000-6,-12.000 1.000-2,-12.000 1.000 2,-13.000-1.000 4,-12.000 1.000 2</inkml:trace>
</inkml:ink>
</file>

<file path=ppt/ink/ink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23"/>
    </inkml:context>
    <inkml:brush xml:id="br0">
      <inkml:brushProperty name="width" value="0.032511156052351" units="cm"/>
      <inkml:brushProperty name="height" value="0.032511156052351" units="cm"/>
      <inkml:brushProperty name="color" value="#f2395b"/>
      <inkml:brushProperty name="ignorePressure" value="0"/>
    </inkml:brush>
  </inkml:definitions>
  <inkml:trace contextRef="#ctx0" brushRef="#br0">92150.000 30550.000 676,'45.000'-47.000'0,"-9.000"6.000"-2,-10.000 7.000 0,-8.000 6.000-2,-6.000 4.000 0,1.000 4.000 0,-1.000 3.000-1,1.000 3.000 1,-6.000 10.000 7,-8.000 20.000 15,-10.000 18.000 14,-9.000 20.000 16,-5.000 11.000 2,0.000 7.000-9,0.000 6.000-9,0.000 7.000-9,1.000 2.000-6,4.000 1.000-2,3.000-1.000-2,3.000 1.000-3,3.000-6.000-2,3.000-8.000-3,3.000-10.000-1,4.000-9.000-2,7.000-9.000-4,13.000-5.000-3,12.000-7.000-4,13.000-5.000-4,9.000-15.000-3,6.000-22.000-1,7.000-22.000-1,6.000-21.000-1,3.000-20.000 0,0.000-15.000 1,0.000-15.000 1,0.000-16.000 1,-5.000-8.000 2,-9.000 0.000 0,-10.000 0.000 2,-8.000 0.000 1,-14.000 6.000 2,-15.000 13.000 5,-15.000 12.000 4,-16.000 13.000 4,-12.000 12.000 2,-5.000 13.000 1,-7.000 12.000 1,-5.000 13.000 0,-4.000 9.000 0,0.000 6.000 0,0.000 7.000 0,0.000 6.000-1,-2.000 7.000 0,-3.000 10.000-3,-3.000 10.000-3,-2.000 9.000-3,6.000 2.000-2,20.000-2.000-2,18.000-3.000-3,20.000-3.000-2,14.000-6.000-3,14.000-5.000-1,11.000-7.000-3,14.000-5.000-1,7.000-6.000 0,3.000-3.000 3,3.000-3.000 2,4.000-2.000 3,-1.000 2.000 2,-3.000 9.000 2,-3.000 10.000 2,-2.000 10.000 2,-9.000 7.000 3,-12.000 6.000 3,-13.000 7.000 3,-12.000 6.000 4,-9.000 1.000 2,-2.000-3.000 2,-3.000-3.000 0,-3.000-2.000 2,-4.000-1.000 1,-3.000 3.000 4,-3.000 3.000 1,-2.000 4.000 4,-5.000 1.000 0,-2.000 0.000-1,-3.000 0.000-1,-3.000 0.000-2,-1.000 0.000-1,4.000 0.000-2,3.000 0.000-2,3.000 0.000-2,3.000-2.000-2,3.000-3.000-3,3.000-3.000-3,4.000-2.000-2,5.000-5.000-3,10.000-2.000-4,10.000-3.000-1,9.000-3.000-4,7.000-6.000 0,7.000-5.000 1,6.000-7.000 1,7.000-5.000 0,5.000-8.000-5,7.000-5.000-13,6.000-7.000-14,7.000-5.000-12,-3.000-4.000-5,-8.000 0.000 6,-10.000 0.000 5,-9.000 0.000 5,-10.000 1.000 5,-9.000 4.000 5,-10.000 3.000 5,-8.000 3.000 4</inkml:trace>
</inkml:ink>
</file>

<file path=ppt/ink/ink2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3"/>
    </inkml:context>
    <inkml:brush xml:id="br0">
      <inkml:brushProperty name="width" value="0.0339146368205547" units="cm"/>
      <inkml:brushProperty name="height" value="0.0339146368205547" units="cm"/>
      <inkml:brushProperty name="color" value="#f2385b"/>
      <inkml:brushProperty name="ignorePressure" value="0"/>
    </inkml:brush>
  </inkml:definitions>
  <inkml:trace contextRef="#ctx0" brushRef="#br0">58900.000 12450.000 648,'-50.000'0.000'5,"0.000"0.000"10,0.000 0.000 10,0.000 0.000 10,9.000 0.000 2,19.000 0.000-7,19.000 0.000-6,19.000 0.000-6,19.000 0.000-4,23.000 0.000 1,22.000 0.000 0,22.000 0.000 0,27.000-2.000-1,35.000-3.000 0,35.000-3.000 0,34.000-2.000-2,17.000-5.000 0,0.000-2.000-1,0.000-3.000 0,0.000-3.000-1,-15.000-1.000-5,-27.000 4.000-9,-28.000 3.000-11,-28.000 3.000-9,-26.000 6.000-4,-21.000 9.000 2,-22.000 10.000 3,-22.000 10.000 2,-19.000 4.000-4,-16.000 0.000-12,-15.000 0.000-11,-15.000 0.000-12</inkml:trace>
</inkml:ink>
</file>

<file path=ppt/ink/ink2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3"/>
    </inkml:context>
    <inkml:brush xml:id="br0">
      <inkml:brushProperty name="width" value="0.0325542204082012" units="cm"/>
      <inkml:brushProperty name="height" value="0.0325542204082012" units="cm"/>
      <inkml:brushProperty name="color" value="#f2385b"/>
      <inkml:brushProperty name="ignorePressure" value="0"/>
    </inkml:brush>
  </inkml:definitions>
  <inkml:trace contextRef="#ctx0" brushRef="#br0">59350.000 12550.000 675,'-49.000'0.000'0,"4.000"0.000"0,3.000 0.000 0,3.000 0.000 0,4.000-2.000 3,7.000-3.000 6,6.000-3.000 7,7.000-2.000 5,13.000 6.000 8,22.000 20.000 8,22.000 18.000 10,23.000 20.000 8,13.000 6.000-4,6.000-2.000-16,7.000-3.000-16,6.000-3.000-16,1.000-4.000-12,-3.000-3.000-4,-3.000-3.000-4,-2.000-2.000-6,-8.000-6.000-1,-8.000-6.000 2,-10.000-6.000 1,-9.000-6.000 3,-9.000-4.000-5,-5.000 1.000-12,-7.000-1.000-9,-5.000 1.000-12</inkml:trace>
</inkml:ink>
</file>

<file path=ppt/ink/ink2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3"/>
    </inkml:context>
    <inkml:brush xml:id="br0">
      <inkml:brushProperty name="width" value="0.0441439859569073" units="cm"/>
      <inkml:brushProperty name="height" value="0.0441439859569073" units="cm"/>
      <inkml:brushProperty name="color" value="#f2385b"/>
      <inkml:brushProperty name="ignorePressure" value="0"/>
    </inkml:brush>
  </inkml:definitions>
  <inkml:trace contextRef="#ctx0" brushRef="#br0">64450.000 10750.000 498,'21.000'-49.000'3,"-5.000"4.000"6,-7.000 3.000 7,-5.000 3.000 6,-4.000 3.000 3,0.000 3.000 1,0.000 3.000-1,0.000 4.000 1,-4.000 1.000 0,-5.000 0.000-3,-7.000 0.000-2,-5.000 0.000-3,-8.000 1.000 1,-5.000 4.000 2,-7.000 3.000 2,-5.000 3.000 1,-9.000 6.000 1,-9.000 9.000-4,-10.000 10.000-2,-8.000 10.000-3,-11.000 11.000-2,-8.000 17.000-2,-10.000 15.000-2,-9.000 16.000-2,1.000 10.000-1,13.000 7.000-1,12.000 6.000 1,13.000 7.000-1,9.000 2.000 0,6.000 1.000-1,7.000-1.000 0,6.000 1.000 0,7.000-3.000-3,10.000-2.000-2,10.000-3.000-3,9.000-3.000-3,7.000-7.000-2,7.000-9.000-2,6.000-10.000-1,7.000-8.000-2,11.000-9.000-2,20.000-6.000-3,18.000-6.000-4,20.000-6.000-3,11.000-7.000-2,7.000-6.000 2,6.000-6.000 1,7.000-6.000 1,-1.000-10.000-1,-6.000-12.000-5,-6.000-13.000-5,-6.000-12.000-5,-12.000-4.000 0,-15.000 7.000 5,-15.000 6.000 5,-16.000 7.000 5,-8.000 0.000 3,0.000-2.000 1,0.000-3.000 0,0.000-3.000 0</inkml:trace>
</inkml:ink>
</file>

<file path=ppt/ink/ink2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4"/>
    </inkml:context>
    <inkml:brush xml:id="br0">
      <inkml:brushProperty name="width" value="0.0375463217496872" units="cm"/>
      <inkml:brushProperty name="height" value="0.0375463217496872" units="cm"/>
      <inkml:brushProperty name="color" value="#f2385b"/>
      <inkml:brushProperty name="ignorePressure" value="0"/>
    </inkml:brush>
  </inkml:definitions>
  <inkml:trace contextRef="#ctx0" brushRef="#br0">64150.000 11650.000 585,'-19.000'-46.000'27,"13.000"10.000"2,12.000 10.000 2,13.000 9.000 1,9.000 6.000 0,6.000 3.000-2,7.000 3.000-4,6.000 4.000-2,1.000 2.000-1,-3.000 4.000 0,-3.000 3.000 1,-2.000 3.000 0,-6.000 4.000-1,-6.000 7.000-4,-6.000 6.000-4,-6.000 7.000-4,-7.000 5.000-2,-6.000 7.000-3,-6.000 6.000-2,-6.000 7.000-2,-9.000 4.000-2,-8.000 3.000-1,-10.000 3.000-1,-9.000 4.000-1,-9.000-1.000-3,-5.000-3.000-1,-7.000-3.000-3,-5.000-2.000-2,2.000-8.000 0,13.000-8.000 3,12.000-10.000 2,13.000-9.000 3,18.000-9.000 2,26.000-5.000-1,24.000-7.000-1,26.000-5.000 1,15.000-12.000-5,6.000-16.000-7,7.000-15.000-7,6.000-15.000-7,1.000-12.000-6,-3.000-6.000-2,-3.000-6.000-4,-2.000-6.000-3,-11.000 4.000 2,-15.000 16.000 7,-15.000 15.000 7,-16.000 17.000 8,-8.000 5.000 3,0.000-3.000 1,0.000-3.000-1,0.000-2.000 1</inkml:trace>
</inkml:ink>
</file>

<file path=ppt/ink/ink2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4"/>
    </inkml:context>
    <inkml:brush xml:id="br0">
      <inkml:brushProperty name="width" value="0.0496219396591187" units="cm"/>
      <inkml:brushProperty name="height" value="0.0496219396591187" units="cm"/>
      <inkml:brushProperty name="color" value="#f2385b"/>
      <inkml:brushProperty name="ignorePressure" value="0"/>
    </inkml:brush>
  </inkml:definitions>
  <inkml:trace contextRef="#ctx0" brushRef="#br0">65600.000 10500.000 443,'1.000'-61.000'30,"4.000"28.000"13,3.000 28.000 15,3.000 29.000 14,-1.000 22.000 1,-2.000 20.000-12,-3.000 18.000-11,-3.000 20.000-12,-6.000 14.000-7,-5.000 14.000-4,-7.000 11.000-4,-5.000 14.000-4,-4.000 7.000-4,0.000 3.000-5,0.000 3.000-5,0.000 4.000-4,-2.000-9.000-3,-3.000-18.000-3,-3.000-19.000-2,-2.000-18.000-3,0.000-17.000-8,7.000-11.000-13,6.000-14.000-14,7.000-11.000-14,2.000-18.000-7,1.000-22.000-1,-1.000-22.000-2,1.000-21.000-2</inkml:trace>
</inkml:ink>
</file>

<file path=ppt/ink/ink2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4"/>
    </inkml:context>
    <inkml:brush xml:id="br0">
      <inkml:brushProperty name="width" value="0.0318894572556019" units="cm"/>
      <inkml:brushProperty name="height" value="0.0318894572556019" units="cm"/>
      <inkml:brushProperty name="color" value="#f2385b"/>
      <inkml:brushProperty name="ignorePressure" value="0"/>
    </inkml:brush>
  </inkml:definitions>
  <inkml:trace contextRef="#ctx0" brushRef="#br0">65350.000 11950.000 689,'46.000'-136.000'5,"-5.000"28.000"8,-7.000 28.000 10,-5.000 29.000 8,0.000 15.000 5,10.000 3.000-1,10.000 3.000 0,9.000 4.000 0,6.000 2.000-4,3.000 4.000-6,3.000 3.000-6,4.000 3.000-7,1.000 1.000-4,0.000 1.000-6,0.000-1.000-3,0.000 1.000-4,-4.000 1.000-9,-5.000 3.000-9,-7.000 3.000-12,-5.000 4.000-10,-8.000-1.000-5,-5.000-3.000 1,-7.000-3.000 1,-5.000-2.000 2,-8.000-5.000 4,-5.000-2.000 8,-7.000-3.000 8,-5.000-3.000 8,-4.000-2.000 6,0.000 0.000 2,0.000 0.000 3,0.000 0.000 3</inkml:trace>
</inkml:ink>
</file>

<file path=ppt/ink/ink2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4"/>
    </inkml:context>
    <inkml:brush xml:id="br0">
      <inkml:brushProperty name="width" value="0.0496946945786476" units="cm"/>
      <inkml:brushProperty name="height" value="0.0496946945786476" units="cm"/>
      <inkml:brushProperty name="color" value="#f2385b"/>
      <inkml:brushProperty name="ignorePressure" value="0"/>
    </inkml:brush>
  </inkml:definitions>
  <inkml:trace contextRef="#ctx0" brushRef="#br0">66750.000 10100.000 442,'-2.000'-71.000'3,"-3.000"10.000"7,-3.000 10.000 6,-2.000 9.000 7,-1.000 13.000 9,3.000 20.000 14,3.000 18.000 14,4.000 20.000 13,-1.000 19.000 0,-3.000 22.000-12,-3.000 22.000-12,-2.000 23.000-13,-5.000 14.000-9,-2.000 10.000-6,-3.000 10.000-5,-3.000 9.000-7,-4.000 29.000-7,-3.000 51.000-7,-3.000 49.000-8,-2.000 51.000-8,-5.000 13.000-7,-2.000-21.000-5,-3.000-22.000-6,-3.000-22.000-6,-1.000-10.000-2,4.000 4.000 2,3.000 3.000 3,3.000 3.000 2,6.000-30.000 3,9.000-62.000 4,10.000-63.000 5,10.000-62.000 3,2.000-32.000 2,-3.000 1.000-2,-3.000-1.000 0,-2.000 1.000-2</inkml:trace>
</inkml:ink>
</file>

<file path=ppt/ink/ink2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5"/>
    </inkml:context>
    <inkml:brush xml:id="br0">
      <inkml:brushProperty name="width" value="0.0350718386471272" units="cm"/>
      <inkml:brushProperty name="height" value="0.0350718386471272" units="cm"/>
      <inkml:brushProperty name="color" value="#f2385b"/>
      <inkml:brushProperty name="ignorePressure" value="0"/>
    </inkml:brush>
  </inkml:definitions>
  <inkml:trace contextRef="#ctx0" brushRef="#br0">67750.000 11550.000 627,'-7.000'-35.000'10,"-11.000"32.000"22,-14.000 31.000 21,-11.000 32.000 20,-7.000 13.000 3,0.000-3.000-19,0.000-3.000-19,0.000-2.000-17,-5.000 0.000-12,-9.000 7.000-5,-10.000 6.000-6,-8.000 7.000-4,-3.000-1.000-3,7.000-6.000 0,6.000-6.000 0,7.000-6.000 0,7.000-10.000-1,9.000-12.000 2,10.000-13.000 1,10.000-12.000 0,11.000-9.000 1,17.000-2.000-1,15.000-3.000 0,16.000-3.000 0,15.000-2.000 0,16.000 0.000 3,15.000 0.000 2,17.000 0.000 2,5.000-2.000-1,-3.000-3.000-3,-3.000-3.000-3,-2.000-2.000-5,-9.000-1.000-2,-12.000 3.000-4,-13.000 3.000-3,-12.000 4.000-3,-9.000 1.000-4,-2.000 0.000-7,-3.000 0.000-7,-3.000 0.000-7,-9.000-2.000 3,-11.000-3.000 10,-14.000-3.000 10,-11.000-2.000 11</inkml:trace>
</inkml:ink>
</file>

<file path=ppt/ink/ink2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5"/>
    </inkml:context>
    <inkml:brush xml:id="br0">
      <inkml:brushProperty name="width" value="0.037844642996788" units="cm"/>
      <inkml:brushProperty name="height" value="0.037844642996788" units="cm"/>
      <inkml:brushProperty name="color" value="#f2385b"/>
      <inkml:brushProperty name="ignorePressure" value="0"/>
    </inkml:brush>
  </inkml:definitions>
  <inkml:trace contextRef="#ctx0" brushRef="#br0">67450.000 12100.000 581,'-24.000'-24.000'0,"4.000"4.000"0,3.000 3.000 0,3.000 3.000 0,1.000-1.000 0,1.000-2.000 0,-1.000-3.000 0,1.000-3.000 0,-1.000-1.000 7,1.000 4.000 15,-1.000 3.000 15,1.000 3.000 15,1.000 17.000 6,3.000 31.000-4,3.000 32.000-3,4.000 31.000-2,-3.000 15.000-9,-5.000 1.000-12,-7.000-1.000-11,-5.000 1.000-13,-8.000 2.000-12,-5.000 7.000-12,-7.000 6.000-11,-5.000 7.000-11,-1.000-9.000-5,6.000-21.000 6,7.000-22.000 3,6.000-22.000 5,4.000-13.000 0,4.000-3.000-4,3.000-3.000-4,3.000-2.000-5</inkml:trace>
</inkml:ink>
</file>

<file path=ppt/ink/ink2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5"/>
    </inkml:context>
    <inkml:brush xml:id="br0">
      <inkml:brushProperty name="width" value="0.0358485691249371" units="cm"/>
      <inkml:brushProperty name="height" value="0.0358485691249371" units="cm"/>
      <inkml:brushProperty name="color" value="#f2385b"/>
      <inkml:brushProperty name="ignorePressure" value="0"/>
    </inkml:brush>
  </inkml:definitions>
  <inkml:trace contextRef="#ctx0" brushRef="#br0">68250.000 11800.000 613,'-21.000'-46.000'7,"10.000"10.000"15,10.000 10.000 14,9.000 9.000 15,12.000 4.000 4,16.000 1.000-7,15.000-1.000-6,17.000 1.000-7,13.000 1.000-6,13.000 3.000-5,12.000 3.000-6,13.000 4.000-5,4.000-1.000-7,-3.000-3.000-6,-3.000-3.000-9,-2.000-2.000-6,-11.000-1.000-5,-15.000 3.000 1,-15.000 3.000 0,-16.000 4.000 0,-12.000 1.000-6,-5.000 0.000-12,-7.000 0.000-11,-5.000 0.000-12,-9.000-2.000-1,-9.000-3.000 10,-10.000-3.000 10,-8.000-2.000 9</inkml:trace>
</inkml:ink>
</file>

<file path=ppt/ink/ink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24"/>
    </inkml:context>
    <inkml:brush xml:id="br0">
      <inkml:brushProperty name="width" value="0.0326231196522713" units="cm"/>
      <inkml:brushProperty name="height" value="0.0326231196522713" units="cm"/>
      <inkml:brushProperty name="color" value="#f2395b"/>
      <inkml:brushProperty name="ignorePressure" value="0"/>
    </inkml:brush>
  </inkml:definitions>
  <inkml:trace contextRef="#ctx0" brushRef="#br0">93800.000 30250.000 674,'-49.000'-2.000'0,"4.000"-3.000"-1,3.000-3.000-1,3.000-2.000 0,3.000 6.000 7,3.000 20.000 14,3.000 18.000 14,4.000 20.000 14,4.000 14.000 4,6.000 14.000-9,7.000 11.000-7,6.000 14.000-8,3.000 7.000-6,0.000 3.000-3,0.000 3.000-5,0.000 4.000-3,-4.000 5.000-4,-5.000 10.000-3,-7.000 10.000-2,-5.000 9.000-5,-3.000 9.000-5,4.000 9.000-9,3.000 10.000-10,3.000 10.000-10,3.000-11.000-1,3.000-27.000 4,3.000-28.000 6,4.000-28.000 5,-1.000-20.000 0,-3.000-8.000-6,-3.000-10.000-6,-2.000-9.000-6</inkml:trace>
</inkml:ink>
</file>

<file path=ppt/ink/ink2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6"/>
    </inkml:context>
    <inkml:brush xml:id="br0">
      <inkml:brushProperty name="width" value="0.0421840213239193" units="cm"/>
      <inkml:brushProperty name="height" value="0.0421840213239193" units="cm"/>
      <inkml:brushProperty name="color" value="#f2385b"/>
      <inkml:brushProperty name="ignorePressure" value="0"/>
    </inkml:brush>
  </inkml:definitions>
  <inkml:trace contextRef="#ctx0" brushRef="#br0">69200.000 10750.000 521,'-25.000'-24.000'0,"0.000"4.000"0,0.000 3.000 0,0.000 3.000 0,1.000 1.000 6,4.000 1.000 11,3.000-1.000 13,3.000 1.000 10,3.000 15.000 10,3.000 31.000 4,3.000 32.000 6,4.000 31.000 5,-1.000 21.000-5,-3.000 14.000-14,-3.000 11.000-15,-2.000 14.000-15,-3.000 3.000-13,1.000-2.000-10,-1.000-3.000-11,1.000-3.000-11,-1.000-7.000-7,1.000-9.000-2,-1.000-10.000-2,1.000-8.000-2,-1.000-17.000 0,1.000-21.000 4,-1.000-22.000 2,1.000-22.000 3</inkml:trace>
</inkml:ink>
</file>

<file path=ppt/ink/ink2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6"/>
    </inkml:context>
    <inkml:brush xml:id="br0">
      <inkml:brushProperty name="width" value="0.0445695295929909" units="cm"/>
      <inkml:brushProperty name="height" value="0.0445695295929909" units="cm"/>
      <inkml:brushProperty name="color" value="#f2385b"/>
      <inkml:brushProperty name="ignorePressure" value="0"/>
    </inkml:brush>
  </inkml:definitions>
  <inkml:trace contextRef="#ctx0" brushRef="#br0">71700.000 10500.000 493,'23.000'109.000'186,"-3.000"19.000"-46,-3.000 19.000-45,-2.000 19.000-47,-9.000 7.000-26,-12.000-3.000-10,-13.000-3.000-8,-12.000-2.000-10,-7.000-9.000-5,1.000-12.000-5,-1.000-13.000-3,1.000-12.000-4,-1.000-13.000-1,1.000-12.000-1,-1.000-13.000 1,1.000-12.000 0,1.000-12.000-6,3.000-8.000-10,3.000-10.000-13,4.000-9.000-10</inkml:trace>
</inkml:ink>
</file>

<file path=ppt/ink/ink2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6"/>
    </inkml:context>
    <inkml:brush xml:id="br0">
      <inkml:brushProperty name="width" value="0.0325626358389854" units="cm"/>
      <inkml:brushProperty name="height" value="0.0325626358389854" units="cm"/>
      <inkml:brushProperty name="color" value="#f2385b"/>
      <inkml:brushProperty name="ignorePressure" value="0"/>
    </inkml:brush>
  </inkml:definitions>
  <inkml:trace contextRef="#ctx0" brushRef="#br0">72150.000 11300.000 675,'26.000'-91.000'18,"4.000"19.000"8,3.000 19.000 9,3.000 19.000 9,3.000 12.000 2,3.000 6.000-4,3.000 7.000-3,4.000 6.000-5,1.000 3.000-8,0.000 0.000-12,0.000 0.000-13,0.000 0.000-14,-4.000 0.000-7,-5.000 0.000-3,-7.000 0.000-3,-5.000 0.000-3,-8.000-4.000-6,-5.000-5.000-8,-7.000-7.000-8,-5.000-5.000-8</inkml:trace>
</inkml:ink>
</file>

<file path=ppt/ink/ink2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6"/>
    </inkml:context>
    <inkml:brush xml:id="br0">
      <inkml:brushProperty name="width" value="0.0595836117863655" units="cm"/>
      <inkml:brushProperty name="height" value="0.0595836117863655" units="cm"/>
      <inkml:brushProperty name="color" value="#f2385b"/>
      <inkml:brushProperty name="ignorePressure" value="0"/>
    </inkml:brush>
  </inkml:definitions>
  <inkml:trace contextRef="#ctx0" brushRef="#br0">73200.000 10050.000 369,'0.000'-113.000'4,"0.000"26.000"11,0.000 24.000 8,0.000 26.000 11,-2.000 26.000 11,-3.000 28.000 14,-3.000 28.000 15,-2.000 29.000 15,-5.000 19.000-2,-2.000 14.000-18,-3.000 11.000-17,-3.000 14.000-17,-6.000 13.000-12,-5.000 16.000-9,-7.000 15.000-6,-5.000 17.000-9,-1.000 8.000-3,6.000 4.000 0,7.000 3.000 0,6.000 3.000 0,6.000-5.000-3,6.000-12.000-5,7.000-13.000-5,6.000-12.000-6,1.000-10.000-7,-3.000-6.000-9,-3.000-6.000-10,-2.000-6.000-9,-3.000-7.000-4,1.000-6.000 2,-1.000-6.000 2,1.000-6.000 3</inkml:trace>
</inkml:ink>
</file>

<file path=ppt/ink/ink2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27"/>
    </inkml:context>
    <inkml:brush xml:id="br0">
      <inkml:brushProperty name="width" value="0.0447862520813942" units="cm"/>
      <inkml:brushProperty name="height" value="0.0447862520813942" units="cm"/>
      <inkml:brushProperty name="color" value="#f2385b"/>
      <inkml:brushProperty name="ignorePressure" value="0"/>
    </inkml:brush>
  </inkml:definitions>
  <inkml:trace contextRef="#ctx0" brushRef="#br0">73500.000 11750.000 491,'25.000'-68.000'0,"0.000"17.000"0,0.000 15.000 0,0.000 16.000 0,0.000 7.000 4,0.000 1.000 10,0.000-1.000 8,0.000 1.000 10,6.000-1.000 6,13.000 1.000 4,12.000-1.000 6,13.000 1.000 3,7.000 2.000 0,4.000 7.000-7,3.000 6.000-8,3.000 7.000-6,-4.000 5.000-6,-8.000 7.000-6,-10.000 6.000-4,-9.000 7.000-6,-12.000 7.000-2,-11.000 9.000 0,-14.000 10.000 1,-11.000 10.000 1,-12.000 2.000-2,-9.000-3.000-7,-10.000-3.000-4,-8.000-2.000-6,-9.000-5.000-4,-6.000-2.000-5,-6.000-3.000-3,-6.000-3.000-5,-1.000-6.000 2,7.000-5.000 5,6.000-7.000 6,7.000-5.000 5,27.000-6.000 6,51.000-3.000 4,49.000-3.000 5,51.000-2.000 4,24.000-6.000-4,1.000-6.000-13,-1.000-6.000-12,1.000-6.000-12,-12.000-2.000-5,-21.000 3.000 5,-22.000 3.000 4,-22.000 4.000 5,-16.000-1.000-2,-9.000-3.000-7,-10.000-3.000-7,-8.000-2.000-6</inkml:trace>
</inkml:ink>
</file>

<file path=ppt/ink/ink2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41"/>
    </inkml:context>
    <inkml:brush xml:id="br0">
      <inkml:brushProperty name="width" value="0.0503295324742794" units="cm"/>
      <inkml:brushProperty name="height" value="0.0503295324742794" units="cm"/>
      <inkml:brushProperty name="color" value="#f2385b"/>
      <inkml:brushProperty name="ignorePressure" value="0"/>
    </inkml:brush>
  </inkml:definitions>
  <inkml:trace contextRef="#ctx0" brushRef="#br0">31450.000 24250.000 437,'43.000'98.000'93,"-11.000"-3.000"-18,-14.000-3.000-17,-11.000-2.000-20,-11.000 3.000-9,-5.000 14.000-4,-7.000 11.000-3,-5.000 14.000-3,-3.000-3.000-3,4.000-15.000-2,3.000-15.000-3,3.000-16.000-2,1.000-8.000-2,1.000 0.000-1,-1.000 0.000-1,1.000 0.000 0,-1.000-5.000-2,1.000-9.000-1,-1.000-10.000-1,1.000-8.000-2,8.000-9.000-2,20.000-6.000-3,18.000-6.000-3,20.000-6.000-2,6.000-6.000-1,-2.000-2.000 3,-3.000-3.000 2,-3.000-3.000 4,-4.000-1.000 1,-3.000 4.000 2,-3.000 3.000 1,-2.000 3.000 1,-1.000 4.000 2,3.000 7.000 4,3.000 6.000 2,4.000 7.000 3,-4.000 2.000 0,-9.000 1.000 0,-10.000-1.000-3,-8.000 1.000 0,-11.000 4.000-1,-8.000 9.000 0,-10.000 10.000 1,-9.000 10.000 1,-12.000 2.000-1,-11.000-3.000 0,-14.000-3.000-1,-11.000-2.000 0,-7.000-5.000-2,0.000-2.000 0,0.000-3.000-2,0.000-3.000-1,1.000-4.000-1,4.000-3.000-3,3.000-3.000-1,3.000-2.000-3,3.000-6.000-3,3.000-6.000-4,3.000-6.000-4,4.000-6.000-3,1.000-7.000-8,0.000-6.000-11,0.000-6.000-11,0.000-6.000-11,7.000-15.000-4,17.000-21.000 4,15.000-22.000 4,16.000-22.000 3,7.000-5.000 5,1.000 13.000 7,-1.000 12.000 7,1.000 13.000 7</inkml:trace>
</inkml:ink>
</file>

<file path=ppt/ink/ink2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41"/>
    </inkml:context>
    <inkml:brush xml:id="br0">
      <inkml:brushProperty name="width" value="0.0433679632842541" units="cm"/>
      <inkml:brushProperty name="height" value="0.0433679632842541" units="cm"/>
      <inkml:brushProperty name="color" value="#f2385b"/>
      <inkml:brushProperty name="ignorePressure" value="0"/>
    </inkml:brush>
  </inkml:definitions>
  <inkml:trace contextRef="#ctx0" brushRef="#br0">31550.000 25000.000 507,'3.000'-47.000'23,"6.000"6.000"13,7.000 7.000 13,6.000 6.000 11,6.000 6.000 3,6.000 6.000-8,7.000 7.000-8,6.000 6.000-8,6.000 1.000-6,6.000-3.000-5,7.000-3.000-6,6.000-2.000-4,3.000-3.000-6,0.000 1.000-5,0.000-1.000-7,0.000 1.000-4,-5.000 1.000-5,-9.000 3.000-2,-10.000 3.000-2,-8.000 4.000-3,-8.000 7.000-12,-2.000 13.000-22,-3.000 12.000-22,-3.000 13.000-23</inkml:trace>
</inkml:ink>
</file>

<file path=ppt/ink/ink2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41"/>
    </inkml:context>
    <inkml:brush xml:id="br0">
      <inkml:brushProperty name="width" value="0.0505044348537922" units="cm"/>
      <inkml:brushProperty name="height" value="0.0505044348537922" units="cm"/>
      <inkml:brushProperty name="color" value="#f2385b"/>
      <inkml:brushProperty name="ignorePressure" value="0"/>
    </inkml:brush>
  </inkml:definitions>
  <inkml:trace contextRef="#ctx0" brushRef="#br0">33150.000 24400.000 435,'95.000'-22.000'96,"-9.000"6.000"-19,-10.000 7.000-20,-8.000 6.000-18,-8.000 6.000-11,-2.000 6.000-3,-3.000 7.000-2,-3.000 6.000-3,-6.000 6.000-2,-5.000 6.000-5,-7.000 7.000-2,-5.000 6.000-4,-9.000 7.000-3,-9.000 10.000-2,-10.000 10.000-1,-8.000 9.000-1,-14.000 6.000-3,-15.000 3.000-2,-15.000 3.000-2,-16.000 4.000-2,-8.000-1.000-3,0.000-3.000 0,0.000-3.000-2,0.000-2.000-1,1.000-9.000 0,4.000-12.000 0,3.000-13.000 2,3.000-12.000 1,14.000-10.000 4,25.000-6.000 7,25.000-6.000 9,25.000-6.000 7,18.000-7.000 4,14.000-6.000 0,11.000-6.000 0,14.000-6.000-1,5.000-2.000 0,1.000 3.000-1,-1.000 3.000-1,1.000 4.000-1,-6.000 2.000-1,-8.000 4.000 0,-10.000 3.000-1,-9.000 3.000 0,-10.000 6.000-1,-9.000 9.000-1,-10.000 10.000-2,-8.000 10.000 0,-11.000 8.000-2,-8.000 10.000-2,-10.000 10.000-1,-9.000 9.000-3,-9.000 2.000 0,-5.000-2.000 1,-7.000-3.000-1,-5.000-3.000 2,-8.000-4.000-2,-5.000-3.000 0,-7.000-3.000-3,-5.000-2.000-1,-4.000-3.000-4,0.000 1.000-4,0.000-1.000-5,0.000 1.000-4,3.000-6.000-5,6.000-8.000-5,7.000-10.000-5,6.000-9.000-5</inkml:trace>
</inkml:ink>
</file>

<file path=ppt/ink/ink2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42"/>
    </inkml:context>
    <inkml:brush xml:id="br0">
      <inkml:brushProperty name="width" value="0.04783845692873" units="cm"/>
      <inkml:brushProperty name="height" value="0.04783845692873" units="cm"/>
      <inkml:brushProperty name="color" value="#f2385b"/>
      <inkml:brushProperty name="ignorePressure" value="0"/>
    </inkml:brush>
  </inkml:definitions>
  <inkml:trace contextRef="#ctx0" brushRef="#br0">34850.000 25600.000 459,'-41.000'1.000'28,"19.000"4.000"10,19.000 3.000 11,19.000 3.000 10,15.000-1.000 2,13.000-2.000-7,12.000-3.000-8,13.000-3.000-8,9.000-2.000-5,6.000 0.000-4,7.000 0.000-4,6.000 0.000-3,3.000 0.000-4,0.000 0.000-3,0.000 0.000-2,0.000 0.000-4,-2.000 0.000-5,-3.000 0.000-11,-3.000 0.000-9,-2.000 0.000-11,-8.000 0.000-6,-8.000 0.000-4,-10.000 0.000-4,-9.000 0.000-5,-15.000-2.000-4,-18.000-3.000-6,-19.000-3.000-6,-18.000-2.000-5</inkml:trace>
</inkml:ink>
</file>

<file path=ppt/ink/ink2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42"/>
    </inkml:context>
    <inkml:brush xml:id="br0">
      <inkml:brushProperty name="width" value="0.0502097755670547" units="cm"/>
      <inkml:brushProperty name="height" value="0.0502097755670547" units="cm"/>
      <inkml:brushProperty name="color" value="#f2385b"/>
      <inkml:brushProperty name="ignorePressure" value="0"/>
    </inkml:brush>
  </inkml:definitions>
  <inkml:trace contextRef="#ctx0" brushRef="#br0">35600.000 25050.000 438,'-24.000'-29.000'0,"4.000"-5.000"0,3.000-7.000 0,3.000-5.000 0,1.000-3.000 1,1.000 4.000 4,-1.000 3.000 4,1.000 3.000 2,1.000 3.000 5,3.000 3.000 4,3.000 3.000 4,4.000 4.000 5,2.000 10.000 5,4.000 19.000 6,3.000 19.000 6,3.000 19.000 7,-1.000 19.000-1,-2.000 23.000-7,-3.000 22.000-7,-3.000 22.000-8,-4.000 16.000-4,-3.000 14.000-3,-3.000 11.000-3,-2.000 14.000-3,-3.000 5.000-4,1.000 1.000-6,-1.000-1.000-5,1.000 1.000-5,-3.000 1.000-7,-2.000 3.000-10,-3.000 3.000-11,-3.000 4.000-9,1.000-6.000-7,6.000-11.000-6,7.000-14.000-4,6.000-11.000-6,4.000-22.000 0,4.000-27.000 6,3.000-28.000 6,3.000-28.000 6</inkml:trace>
</inkml:ink>
</file>

<file path=ppt/ink/ink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24"/>
    </inkml:context>
    <inkml:brush xml:id="br0">
      <inkml:brushProperty name="width" value="0.0306588802486658" units="cm"/>
      <inkml:brushProperty name="height" value="0.0306588802486658" units="cm"/>
      <inkml:brushProperty name="color" value="#f2395b"/>
      <inkml:brushProperty name="ignorePressure" value="0"/>
    </inkml:brush>
  </inkml:definitions>
  <inkml:trace contextRef="#ctx0" brushRef="#br0">94150.000 29000.000 717,'71.000'-18.000'54,"-5.000"17.000"-8,-7.000 15.000-6,-5.000 16.000-7,-9.000 10.000-6,-9.000 7.000-8,-10.000 6.000-6,-8.000 7.000-6,-11.000 4.000-5,-8.000 3.000 0,-10.000 3.000-2,-9.000 4.000-2,-10.000 1.000 1,-9.000 0.000-1,-10.000 0.000 0,-8.000 0.000 0,-4.000-4.000 0,3.000-5.000 1,3.000-7.000 0,4.000-5.000 1,21.000-14.000 3,41.000-18.000 3,40.000-19.000 5,42.000-18.000 4,19.000-10.000-2,1.000 0.000-8,-1.000 0.000-9,1.000 0.000-8,-6.000 1.000-9,-8.000 4.000-10,-10.000 3.000-10,-9.000 3.000-10,-12.000 3.000-1,-11.000 3.000 7,-14.000 3.000 7,-11.000 4.000 9</inkml:trace>
</inkml:ink>
</file>

<file path=ppt/ink/ink2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43"/>
    </inkml:context>
    <inkml:brush xml:id="br0">
      <inkml:brushProperty name="width" value="0.0550899058580399" units="cm"/>
      <inkml:brushProperty name="height" value="0.0550899058580399" units="cm"/>
      <inkml:brushProperty name="color" value="#f2385b"/>
      <inkml:brushProperty name="ignorePressure" value="0"/>
    </inkml:brush>
  </inkml:definitions>
  <inkml:trace contextRef="#ctx0" brushRef="#br0">37700.000 24950.000 399,'-2.000'-46.000'1,"-3.000"10.000"2,-3.000 10.000 2,-2.000 9.000 1,-6.000 17.000 12,-6.000 25.000 18,-6.000 25.000 20,-6.000 25.000 19,-2.000 15.000 2,3.000 7.000-14,3.000 6.000-15,4.000 7.000-14,1.000-1.000-8,0.000-6.000-2,0.000-6.000-2,0.000-6.000-2,3.000-4.000-2,6.000 1.000-2,7.000-1.000-2,6.000 1.000-2,3.000-4.000-2,0.000-6.000-3,0.000-6.000-1,0.000-6.000-3,9.000-9.000-3,19.000-8.000-6,19.000-10.000-7,19.000-9.000-6,10.000-15.000-3,4.000-18.000-2,3.000-19.000 0,3.000-18.000-2,1.000-15.000 0,1.000-9.000 2,-1.000-10.000 2,1.000-8.000 1,-4.000-6.000 2,-6.000 1.000 1,-6.000-1.000 3,-6.000 1.000 0,-10.000-3.000 3,-12.000-2.000 3,-13.000-3.000 2,-12.000-3.000 2,-12.000-2.000 2,-8.000 0.000 2,-10.000 0.000 0,-9.000 0.000 1,-9.000 6.000 2,-5.000 13.000 0,-7.000 12.000 2,-5.000 13.000 0,-4.000 10.000-1,0.000 10.000-1,0.000 10.000-2,0.000 9.000-3,-5.000 10.000-4,-9.000 14.000-7,-10.000 11.000-6,-8.000 14.000-7,-1.000 7.000-2,9.000 3.000 4,10.000 3.000 3,10.000 4.000 5,7.000-1.000-1,6.000-3.000-6,7.000-3.000-5,6.000-2.000-6</inkml:trace>
</inkml:ink>
</file>

<file path=ppt/ink/ink2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47"/>
    </inkml:context>
    <inkml:brush xml:id="br0">
      <inkml:brushProperty name="width" value="0.0464805997908115" units="cm"/>
      <inkml:brushProperty name="height" value="0.0464805997908115" units="cm"/>
      <inkml:brushProperty name="color" value="#f2385b"/>
      <inkml:brushProperty name="ignorePressure" value="0"/>
    </inkml:brush>
  </inkml:definitions>
  <inkml:trace contextRef="#ctx0" brushRef="#br0">39950.000 25350.000 473,'-41.000'0.000'8,"19.000"0.000"17,19.000 0.000 16,19.000 0.000 17,13.000 0.000 4,10.000 0.000-11,10.000 0.000-9,9.000 0.000-9,6.000-2.000-7,3.000-3.000-3,3.000-3.000-2,4.000-2.000-2,4.000-1.000-3,6.000 3.000 0,7.000 3.000-2,6.000 4.000-1,-2.000 1.000-1,-9.000 0.000-1,-10.000 0.000-1,-8.000 0.000-2,-6.000 3.000-1,1.000 6.000-1,-1.000 7.000-3,1.000 6.000-2,-3.000 1.000-1,-2.000-3.000-3,-3.000-3.000-2,-3.000-2.000-1,-2.000-3.000-6,0.000 1.000-5,0.000-1.000-7,0.000 1.000-5,-11.000-6.000-6,-22.000-8.000-3,-22.000-10.000-4,-21.000-9.000-3,-10.000-2.000 1,3.000 6.000 7,3.000 7.000 8,4.000 6.000 6,1.000 3.000 1,0.000 0.000-6,0.000 0.000-6,0.000 0.000-6</inkml:trace>
</inkml:ink>
</file>

<file path=ppt/ink/ink2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47"/>
    </inkml:context>
    <inkml:brush xml:id="br0">
      <inkml:brushProperty name="width" value="0.0497419908642769" units="cm"/>
      <inkml:brushProperty name="height" value="0.0497419908642769" units="cm"/>
      <inkml:brushProperty name="color" value="#f2385b"/>
      <inkml:brushProperty name="ignorePressure" value="0"/>
    </inkml:brush>
  </inkml:definitions>
  <inkml:trace contextRef="#ctx0" brushRef="#br0">42950.000 25300.000 442,'-46.000'-47.000'33,"10.000"6.000"-2,10.000 7.000-2,9.000 6.000-1,6.000-1.000-1,3.000-5.000-3,3.000-7.000-2,4.000-5.000-1,2.000-8.000-1,4.000-5.000 0,3.000-7.000-1,3.000-5.000 1,6.000-6.000-1,9.000-3.000-2,10.000-3.000-3,10.000-2.000-1,7.000 2.000-2,6.000 9.000-1,7.000 10.000 0,6.000 10.000-2,-1.000 7.000 1,-5.000 6.000-2,-7.000 7.000 0,-5.000 6.000 0,-4.000 7.000 0,0.000 10.000 3,0.000 10.000 0,0.000 9.000 3,-2.000 10.000 0,-3.000 14.000 0,-3.000 11.000-1,-2.000 14.000-1,-3.000 7.000-1,1.000 3.000-1,-1.000 3.000-2,1.000 4.000-2,1.000 1.000-1,3.000 0.000-1,3.000 0.000 0,4.000 0.000-2,-1.000 1.000-1,-3.000 4.000 1,-3.000 3.000-2,-2.000 3.000 0,-3.000 1.000 0,1.000 1.000-1,-1.000-1.000-1,1.000 1.000 1,-3.000-3.000-1,-2.000-2.000 0,-3.000-3.000 0,-3.000-3.000 1,-4.000-6.000-4,-3.000-5.000-8,-3.000-7.000-8,-2.000-5.000-8,-8.000-6.000-9,-8.000-3.000-9,-10.000-3.000-11,-9.000-2.000-9,-5.000-9.000-1,0.000-12.000 8,0.000-13.000 7,0.000-12.000 7</inkml:trace>
</inkml:ink>
</file>

<file path=ppt/ink/ink2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19:47"/>
    </inkml:context>
    <inkml:brush xml:id="br0">
      <inkml:brushProperty name="width" value="0.0517450124025345" units="cm"/>
      <inkml:brushProperty name="height" value="0.0517450124025345" units="cm"/>
      <inkml:brushProperty name="color" value="#f2385b"/>
      <inkml:brushProperty name="ignorePressure" value="0"/>
    </inkml:brush>
  </inkml:definitions>
  <inkml:trace contextRef="#ctx0" brushRef="#br0">45500.000 23600.000 425,'-4.000'-65.000'10,"-5.000"23.000"22,-7.000 22.000 22,-5.000 22.000 20,-8.000 13.000 5,-5.000 7.000-12,-7.000 6.000-14,-5.000 7.000-12,-8.000 7.000-8,-5.000 9.000-5,-7.000 10.000-5,-5.000 10.000-4,-14.000 10.000-3,-18.000 13.000-2,-19.000 12.000-2,-18.000 13.000-2,-17.000 18.000-3,-11.000 26.000-5,-14.000 24.000-3,-11.000 26.000-3,-7.000 13.000-8,0.000 4.000-9,0.000 3.000-10,0.000 3.000-10,17.000-18.000-5,34.000-36.000-3,35.000-39.000-1,35.000-36.000-2,19.000-25.000-1,7.000-8.000 0,6.000-10.000 0,7.000-9.000 0</inkml:trace>
</inkml:ink>
</file>

<file path=ppt/ink/ink2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12"/>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67150.000 20950.000 999,'-21.000'-90.000'-3,"10.000"23.000"-7,10.000 22.000-6,9.000 22.000-8,4.000 15.000-2,1.000 9.000-1,-1.000 10.000 0,1.000 10.000 0</inkml:trace>
</inkml:ink>
</file>

<file path=ppt/ink/ink2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18"/>
    </inkml:context>
    <inkml:brush xml:id="br0">
      <inkml:brushProperty name="width" value="0.0487779267132282" units="cm"/>
      <inkml:brushProperty name="height" value="0.0487779267132282" units="cm"/>
      <inkml:brushProperty name="color" value="#00bff3"/>
      <inkml:brushProperty name="ignorePressure" value="0"/>
    </inkml:brush>
  </inkml:definitions>
  <inkml:trace contextRef="#ctx0" brushRef="#br0">26350.000 30200.000 451,'-25.000'21.000'0,"0.000"-5.000"0,0.000-7.000 0,0.000-5.000 0,10.000-4.000 11,23.000 0.000 24,22.000 0.000 23,22.000 0.000 23,10.000-2.000 5,1.000-3.000-17,-1.000-3.000-15,1.000-2.000-15,1.000-3.000-11,3.000 1.000-3,3.000-1.000-5,4.000 1.000-4,1.000-3.000-4,0.000-2.000-3,0.000-3.000-5,0.000-3.000-2,0.000 1.000-3,0.000 6.000-1,0.000 7.000 0,0.000 6.000-1,0.000 3.000-1,0.000 0.000-5,0.000 0.000-2,0.000 0.000-4,-5.000 0.000-2,-9.000 0.000-2,-10.000 0.000-2,-8.000 0.000-2,-8.000 6.000-4,-2.000 13.000-5,-3.000 12.000-6,-3.000 13.000-6,-6.000 7.000-1,-5.000 4.000 4,-7.000 3.000 5,-5.000 3.000 4,-6.000-4.000 2,-3.000-8.000-2,-3.000-10.000-1,-2.000-9.000-2</inkml:trace>
</inkml:ink>
</file>

<file path=ppt/ink/ink2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18"/>
    </inkml:context>
    <inkml:brush xml:id="br0">
      <inkml:brushProperty name="width" value="0.0500312373042107" units="cm"/>
      <inkml:brushProperty name="height" value="0.0500312373042107" units="cm"/>
      <inkml:brushProperty name="color" value="#00bff3"/>
      <inkml:brushProperty name="ignorePressure" value="0"/>
    </inkml:brush>
  </inkml:definitions>
  <inkml:trace contextRef="#ctx0" brushRef="#br0">26350.000 31650.000 439,'-71.000'0.000'4,"10.000"0.000"9,10.000 0.000 8,9.000 0.000 9,20.000 0.000 7,31.000 0.000 8,32.000 0.000 7,31.000 0.000 8,15.000 0.000-2,1.000 0.000-10,-1.000 0.000-10,1.000 0.000-10,-1.000-2.000-6,1.000-3.000-2,-1.000-3.000-3,1.000-2.000-2,1.000-1.000-2,3.000 3.000-2,3.000 3.000 0,4.000 4.000-3,-3.000 1.000-1,-5.000 0.000-4,-7.000 0.000-4,-5.000 0.000-3,-4.000 1.000-1,0.000 4.000 1,0.000 3.000 1,0.000 3.000 1,-2.000-1.000-6,-3.000-2.000-15,-3.000-3.000-14,-2.000-3.000-13,-6.000-1.000-11,-6.000 4.000-6,-6.000 3.000-7,-6.000 3.000-5</inkml:trace>
</inkml:ink>
</file>

<file path=ppt/ink/ink2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19"/>
    </inkml:context>
    <inkml:brush xml:id="br0">
      <inkml:brushProperty name="width" value="0.0438417941331863" units="cm"/>
      <inkml:brushProperty name="height" value="0.0438417941331863" units="cm"/>
      <inkml:brushProperty name="color" value="#00bff3"/>
      <inkml:brushProperty name="ignorePressure" value="0"/>
    </inkml:brush>
  </inkml:definitions>
  <inkml:trace contextRef="#ctx0" brushRef="#br0">30350.000 31050.000 501,'-40.000'21.000'11,"23.000"-5.000"20,22.000-7.000 21,22.000-5.000 20,15.000-4.000 5,9.000 0.000-14,10.000 0.000-14,10.000 0.000-13,5.000-2.000-9,4.000-3.000-3,3.000-3.000-5,3.000-2.000-4,-1.000-1.000-4,-2.000 3.000-4,-3.000 3.000-3,-3.000 4.000-4,1.000 1.000-3,6.000 0.000-5,7.000 0.000-5,6.000 0.000-4,-1.000 0.000-3,-5.000 0.000-4,-7.000 0.000-2,-5.000 0.000-3,-9.000 0.000-2,-9.000 0.000 1,-10.000 0.000-2,-8.000 0.000 1,-11.000 3.000-1,-8.000 6.000-2,-10.000 7.000 0,-9.000 6.000-2,-9.000 1.000 0,-5.000-3.000 2,-7.000-3.000 3,-5.000-2.000 0</inkml:trace>
</inkml:ink>
</file>

<file path=ppt/ink/ink2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20"/>
    </inkml:context>
    <inkml:brush xml:id="br0">
      <inkml:brushProperty name="width" value="0.0461277738213539" units="cm"/>
      <inkml:brushProperty name="height" value="0.0461277738213539" units="cm"/>
      <inkml:brushProperty name="color" value="#00bff3"/>
      <inkml:brushProperty name="ignorePressure" value="0"/>
    </inkml:brush>
  </inkml:definitions>
  <inkml:trace contextRef="#ctx0" brushRef="#br0">31000.000 29700.000 476,'-44.000'-35.000'42,"13.000"32.000"12,12.000 31.000 12,13.000 32.000 13,4.000 21.000-2,-3.000 13.000-14,-3.000 12.000-14,-2.000 13.000-16,-1.000 13.000-9,3.000 17.000-6,3.000 15.000-6,4.000 16.000-5,-1.000 9.000-8,-3.000 3.000-8,-3.000 3.000-8,-2.000 4.000-8,-1.000-1.000-6,3.000-3.000-2,3.000-3.000-1,4.000-2.000-4,2.000-22.000 1,4.000-36.000 0,3.000-39.000 1,3.000-36.000 0,1.000-18.000 0,1.000 3.000-4,-1.000 3.000-2,1.000 4.000-4</inkml:trace>
</inkml:ink>
</file>

<file path=ppt/ink/ink2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21"/>
    </inkml:context>
    <inkml:brush xml:id="br0">
      <inkml:brushProperty name="width" value="0.0489452853798866" units="cm"/>
      <inkml:brushProperty name="height" value="0.0489452853798866" units="cm"/>
      <inkml:brushProperty name="color" value="#00bff3"/>
      <inkml:brushProperty name="ignorePressure" value="0"/>
    </inkml:brush>
  </inkml:definitions>
  <inkml:trace contextRef="#ctx0" brushRef="#br0">34200.000 29850.000 449,'-22.000'-15.000'41,"6.000"23.000"6,7.000 22.000 5,6.000 22.000 5,3.000 16.000 0,0.000 14.000-5,0.000 11.000-6,0.000 14.000-6,-2.000 8.000-5,-3.000 7.000-6,-3.000 6.000-6,-2.000 7.000-6,-3.000-1.000-3,1.000-6.000-2,-1.000-6.000 0,1.000-6.000-1,1.000-6.000-6,3.000-2.000-7,3.000-3.000-9,4.000-3.000-9,-1.000-9.000-6,-3.000-11.000-3,-3.000-14.000-5,-2.000-11.000-3</inkml:trace>
</inkml:ink>
</file>

<file path=ppt/ink/ink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24"/>
    </inkml:context>
    <inkml:brush xml:id="br0">
      <inkml:brushProperty name="width" value="0.0341393016278744" units="cm"/>
      <inkml:brushProperty name="height" value="0.0341393016278744" units="cm"/>
      <inkml:brushProperty name="color" value="#f2395b"/>
      <inkml:brushProperty name="ignorePressure" value="0"/>
    </inkml:brush>
  </inkml:definitions>
  <inkml:trace contextRef="#ctx0" brushRef="#br0">95150.000 29400.000 644,'31.000'-46.000'46,"13.000"10.000"2,12.000 10.000 0,13.000 9.000 2,7.000 6.000-5,4.000 3.000-8,3.000 3.000-9,3.000 4.000-8,4.000 1.000-7,7.000 0.000-3,6.000 0.000-3,7.000 0.000-4,-6.000 0.000-6,-15.000 0.000-11,-15.000 0.000-10,-16.000 0.000-10,-12.000 1.000-9,-5.000 4.000-9,-7.000 3.000-7,-5.000 3.000-9</inkml:trace>
</inkml:ink>
</file>

<file path=ppt/ink/ink2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22"/>
    </inkml:context>
    <inkml:brush xml:id="br0">
      <inkml:brushProperty name="width" value="0.045667439699173" units="cm"/>
      <inkml:brushProperty name="height" value="0.045667439699173" units="cm"/>
      <inkml:brushProperty name="color" value="#00bff3"/>
      <inkml:brushProperty name="ignorePressure" value="0"/>
    </inkml:brush>
  </inkml:definitions>
  <inkml:trace contextRef="#ctx0" brushRef="#br0">35200.000 29600.000 481,'25.000'-24.000'4,"0.000"4.000"9,0.000 3.000 8,0.000 3.000 8,3.000 3.000 4,6.000 3.000 1,7.000 3.000 0,6.000 4.000 0,1.000 7.000-2,-3.000 13.000-6,-3.000 12.000-3,-2.000 13.000-6,-6.000 9.000-3,-6.000 6.000-2,-6.000 7.000-2,-6.000 6.000-1,-12.000 9.000-2,-15.000 13.000-2,-15.000 12.000-1,-16.000 13.000-1,-12.000 6.000-3,-5.000 0.000-4,-7.000 0.000-3,-5.000 0.000-4,-3.000-10.000-2,4.000-18.000 0,3.000-19.000 0,3.000-18.000 0,6.000-15.000 1,9.000-9.000 2,10.000-10.000 2,10.000-8.000 1,21.000-9.000 6,34.000-6.000 7,35.000-6.000 8,35.000-6.000 7,11.000-2.000 4,-8.000 3.000-2,-10.000 3.000-3,-9.000 4.000-2,-7.000 2.000-1,-3.000 4.000-1,-3.000 3.000-1,-2.000 3.000 0,-8.000 4.000-2,-8.000 7.000-1,-10.000 6.000-3,-9.000 7.000-1,-9.000 4.000-1,-5.000 3.000-2,-7.000 3.000 0,-5.000 4.000-1,-9.000 4.000 0,-9.000 6.000-1,-10.000 7.000 0,-8.000 6.000 0,-9.000 1.000-3,-6.000-3.000-3,-6.000-3.000-4,-6.000-2.000-4,-4.000-5.000-4,1.000-2.000-4,-1.000-3.000-5,1.000-3.000-3,2.000-10.000-10,7.000-16.000-17,6.000-15.000-15,7.000-15.000-17</inkml:trace>
</inkml:ink>
</file>

<file path=ppt/ink/ink2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22"/>
    </inkml:context>
    <inkml:brush xml:id="br0">
      <inkml:brushProperty name="width" value="0.0580338314175606" units="cm"/>
      <inkml:brushProperty name="height" value="0.0580338314175606" units="cm"/>
      <inkml:brushProperty name="color" value="#00bff3"/>
      <inkml:brushProperty name="ignorePressure" value="0"/>
    </inkml:brush>
  </inkml:definitions>
  <inkml:trace contextRef="#ctx0" brushRef="#br0">37400.000 29950.000 379,'45.000'-91.000'0,"-9.000"19.000"0,-10.000 19.000 0,-8.000 19.000 0,-1.000-4.000 5,9.000-24.000 11,10.000-26.000 11,10.000-24.000 12,-1.000-6.000 1,-9.000 17.000-5,-10.000 15.000-5,-8.000 16.000-6,-8.000 10.000-4,-2.000 7.000-2,-3.000 6.000-4,-3.000 7.000-1,-12.000 7.000-2,-18.000 9.000 3,-19.000 10.000 2,-18.000 10.000 2,-10.000 14.000 0,0.000 23.000-1,0.000 22.000-2,0.000 22.000 0,1.000 12.000-2,4.000 3.000 1,3.000 3.000 0,3.000 4.000 0,4.000-1.000-1,7.000-3.000 0,6.000-3.000-1,7.000-2.000-1,5.000-6.000 0,7.000-6.000-1,6.000-6.000-1,7.000-6.000 0,4.000-6.000-3,3.000-2.000-4,3.000-3.000-3,4.000-3.000-5,8.000-7.000-3,17.000-9.000-3,15.000-10.000-3,16.000-8.000-2,13.000-11.000-2,14.000-8.000 1,11.000-10.000-1,14.000-9.000 0,0.000-12.000-1,-8.000-11.000-2,-10.000-14.000-2,-9.000-11.000-2,-7.000-4.000 1,-3.000 6.000 3,-3.000 7.000 4,-2.000 6.000 3,-9.000 4.000 5,-12.000 4.000 5,-13.000 3.000 4,-12.000 3.000 6,-13.000 9.000 9,-12.000 16.000 16,-13.000 15.000 14,-12.000 17.000 16,-4.000 16.000 1,7.000 19.000-11,6.000 19.000-12,7.000 19.000-11,2.000 21.000-7,1.000 26.000-5,-1.000 24.000-3,1.000 26.000-5,-6.000 21.000-3,-8.000 19.000-3,-10.000 19.000-4,-9.000 19.000-1,-10.000 24.000-7,-9.000 32.000-10,-10.000 31.000-9,-8.000 32.000-10,-6.000 19.000-6,1.000 10.000-3,-1.000 10.000-5,1.000 9.000-3,7.000-35.000-1,16.000-78.000 0,15.000-78.000 1,17.000-77.000 1</inkml:trace>
</inkml:ink>
</file>

<file path=ppt/ink/ink2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27"/>
    </inkml:context>
    <inkml:brush xml:id="br0">
      <inkml:brushProperty name="width" value="0.0450465567409992" units="cm"/>
      <inkml:brushProperty name="height" value="0.0450465567409992" units="cm"/>
      <inkml:brushProperty name="color" value="#00bff3"/>
      <inkml:brushProperty name="ignorePressure" value="0"/>
    </inkml:brush>
  </inkml:definitions>
  <inkml:trace contextRef="#ctx0" brushRef="#br0">37950.000 36550.000 488,'-47.000'1.000'0,"6.000"4.000"0,7.000 3.000 0,6.000 3.000 0,6.000-4.000 7,6.000-8.000 15,7.000-10.000 15,6.000-9.000 14,9.000-10.000 3,13.000-9.000-10,12.000-10.000-9,13.000-8.000-9,9.000-11.000-7,6.000-8.000-4,7.000-10.000-5,6.000-9.000-3,-1.000-1.000-4,-5.000 10.000-1,-7.000 10.000-2,-5.000 9.000-1,-6.000 9.000-1,-3.000 9.000 1,-3.000 10.000 1,-2.000 10.000 0,-3.000 10.000 2,1.000 13.000 3,-1.000 12.000 2,1.000 13.000 3,-1.000 9.000 2,1.000 6.000 0,-1.000 7.000-1,1.000 6.000 1,-3.000 4.000 0,-2.000 4.000-1,-3.000 3.000 0,-3.000 3.000 0,-1.000 3.000 0,4.000 3.000-1,3.000 3.000 0,3.000 4.000-1,-1.000 4.000 0,-2.000 6.000-2,-3.000 7.000-2,-3.000 6.000-2,-2.000 1.000-1,0.000-3.000 0,0.000-3.000-3,0.000-2.000 0,-2.000-1.000-2,-3.000 3.000-1,-3.000 3.000-2,-2.000 4.000-2,-3.000-1.000-2,1.000-3.000-1,-1.000-3.000-2,1.000-2.000-1,-1.000-9.000-4,1.000-12.000-4,-1.000-13.000-4,1.000-12.000-5,-1.000-15.000-7,1.000-15.000-9,-1.000-15.000-9,1.000-16.000-9,-4.000-10.000 1,-6.000-3.000 12,-6.000-3.000 11,-6.000-2.000 12</inkml:trace>
</inkml:ink>
</file>

<file path=ppt/ink/ink2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27"/>
    </inkml:context>
    <inkml:brush xml:id="br0">
      <inkml:brushProperty name="width" value="0.0430450327694416" units="cm"/>
      <inkml:brushProperty name="height" value="0.0430450327694416" units="cm"/>
      <inkml:brushProperty name="color" value="#00bff3"/>
      <inkml:brushProperty name="ignorePressure" value="0"/>
    </inkml:brush>
  </inkml:definitions>
  <inkml:trace contextRef="#ctx0" brushRef="#br0">39750.000 35650.000 511,'23.000'-94.000'0,"-3.000"13.000"0,-3.000 12.000 0,-2.000 13.000 0,-5.000 6.000 3,-2.000 0.000 8,-3.000 0.000 7,-3.000 0.000 8,-4.000 9.000 8,-3.000 19.000 9,-3.000 19.000 11,-2.000 19.000 9,-6.000 12.000-1,-6.000 6.000-11,-6.000 7.000-13,-6.000 6.000-12,-7.000 10.000-7,-6.000 17.000-4,-6.000 15.000-3,-6.000 16.000-3,-7.000 12.000-5,-6.000 9.000-4,-6.000 10.000-5,-6.000 10.000-5,-9.000 10.000-4,-8.000 13.000-1,-10.000 12.000-1,-9.000 13.000-2,-4.000 1.000-4,4.000-9.000-6,3.000-10.000-5,3.000-8.000-7,9.000-12.000-4,16.000-12.000 0,15.000-13.000-2,17.000-12.000 0,10.000-18.000 1,6.000-21.000 6,7.000-22.000 4,6.000-22.000 5</inkml:trace>
</inkml:ink>
</file>

<file path=ppt/ink/ink2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27"/>
    </inkml:context>
    <inkml:brush xml:id="br0">
      <inkml:brushProperty name="width" value="0.0365759469568729" units="cm"/>
      <inkml:brushProperty name="height" value="0.0365759469568729" units="cm"/>
      <inkml:brushProperty name="color" value="#00bff3"/>
      <inkml:brushProperty name="ignorePressure" value="0"/>
    </inkml:brush>
  </inkml:definitions>
  <inkml:trace contextRef="#ctx0" brushRef="#br0">40150.000 36000.000 601,'-13.000'-24.000'92,"26.000"4.000"-15,24.000 3.000-18,26.000 3.000-15,15.000 1.000-12,6.000 1.000-4,7.000-1.000-5,6.000 1.000-4,3.000-1.000-6,0.000 1.000-5,0.000-1.000-5,0.000 1.000-5,-4.000 1.000-5,-5.000 3.000-5,-7.000 3.000-6,-5.000 4.000-5,-11.000 2.000-5,-11.000 4.000-4,-14.000 3.000-3,-11.000 3.000-5,-11.000 4.000 0,-5.000 7.000 2,-7.000 6.000 1,-5.000 7.000 2,-4.000 0.000 2,0.000-2.000 2,0.000-3.000 2,0.000-3.000 2</inkml:trace>
</inkml:ink>
</file>

<file path=ppt/ink/ink2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28"/>
    </inkml:context>
    <inkml:brush xml:id="br0">
      <inkml:brushProperty name="width" value="0.0387575998902321" units="cm"/>
      <inkml:brushProperty name="height" value="0.0387575998902321" units="cm"/>
      <inkml:brushProperty name="color" value="#00bff3"/>
      <inkml:brushProperty name="ignorePressure" value="0"/>
    </inkml:brush>
  </inkml:definitions>
  <inkml:trace contextRef="#ctx0" brushRef="#br0">40350.000 36850.000 567,'-52.000'23.000'1,"-3.000"-3.000"3,-3.000-3.000 1,-2.000-2.000 3,2.000-5.000 4,9.000-2.000 5,10.000-3.000 4,10.000-3.000 6,10.000-2.000 4,13.000 0.000 2,12.000 0.000 4,13.000 0.000 2,12.000 1.000 0,13.000 4.000-7,12.000 3.000-5,13.000 3.000-6,10.000-1.000-3,10.000-2.000-2,10.000-3.000-1,9.000-3.000-1,4.000-4.000-3,1.000-3.000-6,-1.000-3.000-7,1.000-2.000-4,1.000-3.000-8,3.000 1.000-8,3.000-1.000-8,4.000 1.000-8,-3.000 1.000-7,-5.000 3.000-5,-7.000 3.000-7,-5.000 4.000-5,-14.000-1.000 2,-18.000-3.000 11,-19.000-3.000 10,-18.000-2.000 11</inkml:trace>
</inkml:ink>
</file>

<file path=ppt/ink/ink2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34"/>
    </inkml:context>
    <inkml:brush xml:id="br0">
      <inkml:brushProperty name="width" value="0.0455968752503395" units="cm"/>
      <inkml:brushProperty name="height" value="0.0455968752503395" units="cm"/>
      <inkml:brushProperty name="color" value="#00bff3"/>
      <inkml:brushProperty name="ignorePressure" value="0"/>
    </inkml:brush>
  </inkml:definitions>
  <inkml:trace contextRef="#ctx0" brushRef="#br0">42850.000 36250.000 482,'-41.000'0.000'74,"19.000"0.000"-11,19.000 0.000-13,19.000 0.000-12,12.000 0.000-7,6.000 0.000-3,7.000 0.000-4,6.000 0.000-3,4.000 0.000-1,4.000 0.000 0,3.000 0.000 1,3.000 0.000 0,1.000-2.000-1,1.000-3.000-2,-1.000-3.000-2,1.000-2.000-2,-4.000-1.000-1,-6.000 3.000-3,-6.000 3.000-2,-6.000 4.000-3,1.000 2.000-2,9.000 4.000-6,10.000 3.000-4,10.000 3.000-5,0.000-1.000-9,-5.000-2.000-13,-7.000-3.000-15,-5.000-3.000-13</inkml:trace>
</inkml:ink>
</file>

<file path=ppt/ink/ink2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35"/>
    </inkml:context>
    <inkml:brush xml:id="br0">
      <inkml:brushProperty name="width" value="0.0377022139728069" units="cm"/>
      <inkml:brushProperty name="height" value="0.0377022139728069" units="cm"/>
      <inkml:brushProperty name="color" value="#00bff3"/>
      <inkml:brushProperty name="ignorePressure" value="0"/>
    </inkml:brush>
  </inkml:definitions>
  <inkml:trace contextRef="#ctx0" brushRef="#br0">45950.000 35500.000 583,'23.000'-29.000'3,"-3.000"-5.000"7,-3.000-7.000 6,-2.000-5.000 7,-5.000-3.000-1,-2.000 4.000-9,-3.000 3.000-9,-3.000 3.000-9,-4.000-1.000-3,-3.000-2.000 3,-3.000-3.000 3,-2.000-3.000 4,-6.000-2.000 1,-6.000 0.000 1,-6.000 0.000 1,-6.000 0.000 0,-4.000 3.000 2,1.000 6.000 2,-1.000 7.000 1,1.000 6.000 2,-3.000 4.000 0,-2.000 4.000 0,-3.000 3.000-2,-3.000 3.000-1,-1.000 3.000 0,4.000 3.000 1,3.000 3.000-1,3.000 4.000 1,3.000 7.000 1,3.000 13.000-1,3.000 12.000-1,4.000 13.000 1,2.000 6.000-1,4.000 0.000-1,3.000 0.000-1,3.000 0.000-1,1.000 1.000 0,1.000 4.000 1,-1.000 3.000 1,1.000 3.000 0,2.000 1.000 1,7.000 1.000 0,6.000-1.000-1,7.000 1.000 0,4.000 1.000 0,3.000 3.000 0,3.000 3.000-1,4.000 4.000 1,4.000 1.000-1,6.000 0.000 0,7.000 0.000-1,6.000 0.000 0,1.000 0.000 0,-3.000 0.000-1,-3.000 0.000-2,-2.000 0.000-1,-3.000 0.000-1,1.000 0.000 0,-1.000 0.000-2,1.000 0.000 1,-4.000 1.000-3,-6.000 4.000-3,-6.000 3.000-3,-6.000 3.000-4,-6.000-1.000 0,-2.000-2.000 2,-3.000-3.000 2,-3.000-3.000 3,-9.000-6.000 0,-11.000-5.000-1,-14.000-7.000-1,-11.000-5.000-1,-9.000-6.000-1,-3.000-3.000 1,-3.000-3.000 1,-2.000-2.000 2,-3.000-9.000 0,1.000-12.000 2,-1.000-13.000 1,1.000-12.000 1,1.000-12.000 1,3.000-8.000 1,3.000-10.000-1,4.000-9.000 0,5.000-10.000 0,10.000-9.000 1,10.000-10.000-1,9.000-8.000 2,7.000-8.000-2,7.000-2.000-2,6.000-3.000-2,7.000-3.000-2,8.000-6.000-2,14.000-5.000-1,11.000-7.000-1,14.000-5.000-1,8.000-3.000 0,7.000 4.000-1,6.000 3.000 1,7.000 3.000 1,4.000 4.000-4,3.000 7.000-5,3.000 6.000-6,4.000 7.000-6,-6.000 10.000-1,-11.000 16.000 3,-14.000 15.000 1,-11.000 17.000 4,-11.000 7.000 2,-5.000 0.000 5,-7.000 0.000 4,-5.000 0.000 4</inkml:trace>
</inkml:ink>
</file>

<file path=ppt/ink/ink2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1:35"/>
    </inkml:context>
    <inkml:brush xml:id="br0">
      <inkml:brushProperty name="width" value="0.0498172752559185" units="cm"/>
      <inkml:brushProperty name="height" value="0.0498172752559185" units="cm"/>
      <inkml:brushProperty name="color" value="#00bff3"/>
      <inkml:brushProperty name="ignorePressure" value="0"/>
    </inkml:brush>
  </inkml:definitions>
  <inkml:trace contextRef="#ctx0" brushRef="#br0">47500.000 33800.000 441,'21.000'-69.000'0,"-5.000"13.000"-1,-7.000 12.000-1,-5.000 13.000-1,-6.000 12.000 7,-3.000 13.000 12,-3.000 12.000 13,-2.000 13.000 12,-6.000 12.000 5,-6.000 13.000-5,-6.000 12.000-4,-6.000 13.000-4,-6.000 10.000-2,-2.000 10.000-3,-3.000 10.000-1,-3.000 9.000-2,-4.000 9.000-1,-3.000 9.000-1,-3.000 10.000-1,-2.000 10.000-1,-1.000 8.000 0,3.000 10.000-3,3.000 10.000-2,4.000 9.000-2,2.000 2.000-2,4.000-2.000-2,3.000-3.000-2,3.000-3.000-1,4.000-10.000-2,7.000-16.000-2,6.000-15.000-1,7.000-15.000-2,7.000-17.000-1,9.000-15.000-2,10.000-15.000-3,10.000-16.000-2,5.000-12.000-2,4.000-5.000-2,3.000-7.000-2,3.000-5.000-2,9.000-12.000-1,16.000-16.000-4,15.000-15.000-2,17.000-15.000-2,7.000-18.000-2,0.000-19.000 2,0.000-18.000 2,0.000-19.000 1,-5.000-12.000 2,-9.000-2.000 5,-10.000-3.000 3,-8.000-3.000 5,-12.000 4.000 2,-12.000 13.000 2,-13.000 12.000 2,-12.000 13.000 1,-16.000 13.000 2,-19.000 17.000 2,-18.000 15.000 0,-19.000 16.000 2,-19.000 18.000 0,-19.000 22.000-1,-18.000 22.000 0,-19.000 23.000-1,-8.000 13.000-6,3.000 6.000-12,3.000 7.000-12,4.000 6.000-11,11.000-5.000-4,23.000-16.000 5,22.000-15.000 4,22.000-15.000 6,12.000-11.000 2,3.000-2.000 0,3.000-3.000 0,4.000-3.000-1</inkml:trace>
</inkml:ink>
</file>

<file path=ppt/ink/ink2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25"/>
    </inkml:context>
    <inkml:brush xml:id="br0">
      <inkml:brushProperty name="width" value="0.0523935668170452" units="cm"/>
      <inkml:brushProperty name="height" value="0.0523935668170452" units="cm"/>
      <inkml:brushProperty name="color" value="#00bff3"/>
      <inkml:brushProperty name="ignorePressure" value="0"/>
    </inkml:brush>
  </inkml:definitions>
  <inkml:trace contextRef="#ctx0" brushRef="#br0">32700.000 41850.000 419,'-25.000'46.000'0,"0.000"-5.000"0,0.000-7.000 0,0.000-5.000 0,-8.000 0.000 4,-16.000 10.000 7,-15.000 10.000 6,-15.000 9.000 8,-1.000-2.000 2,16.000-12.000-5,15.000-13.000-4,17.000-12.000-4,5.000-9.000-2,-3.000-2.000-1,-3.000-3.000 1,-2.000-3.000-1,-3.000-2.000 0,1.000 0.000 0,-1.000 0.000 0,1.000 0.000 1,-1.000 1.000-1,1.000 4.000 1,-1.000 3.000-1,1.000 3.000 1,10.000-1.000 2,22.000-2.000 3,22.000-3.000 4,23.000-3.000 4,10.000 1.000 0,0.000 6.000-3,0.000 7.000-4,0.000 6.000-4,0.000 1.000-3,0.000-3.000-2,0.000-3.000-1,0.000-2.000-1,1.000-3.000-2,4.000 1.000 1,3.000-1.000 1,3.000 1.000 0,-1.000-3.000 0,-2.000-2.000 0,-3.000-3.000 0,-3.000-3.000-1,-2.000-2.000-1,0.000 0.000 1,0.000 0.000-1,0.000 0.000 0,0.000 1.000-1,0.000 4.000 1,0.000 3.000 0,0.000 3.000-1,0.000 1.000 0,0.000 1.000 0,0.000-1.000-2,0.000 1.000-1,0.000-3.000 1,0.000-2.000-1,0.000-3.000 1,0.000-3.000 1,1.000-2.000-1,4.000 0.000 0,3.000 0.000-2,3.000 0.000 1,1.000-2.000-2,1.000-3.000 0,-1.000-3.000-1,1.000-2.000 0,1.000-3.000-1,3.000 1.000 0,3.000-1.000 0,4.000 1.000-1,-3.000-3.000 1,-5.000-2.000 0,-7.000-3.000 0,-5.000-3.000 1,-3.000-1.000 0,4.000 4.000 1,3.000 3.000 0,3.000 3.000 2,-13.000 4.000-4,-28.000 7.000-9,-28.000 6.000-8,-27.000 7.000-9,-20.000 0.000-2,-9.000-2.000 3,-10.000-3.000 3,-8.000-3.000 3,-8.000-4.000 2,-2.000-3.000 0,-3.000-3.000 1,-3.000-2.000 1,-2.000-5.000 1,0.000-2.000 1,0.000-3.000 2,0.000-3.000 1,1.000 1.000 2,4.000 6.000 2,3.000 7.000 1,3.000 6.000 1,1.000 3.000 2,1.000 0.000 2,-1.000 0.000 2,1.000 0.000 1,2.000 1.000 2,7.000 4.000 1,6.000 3.000 1,7.000 3.000 3,4.000-1.000-1,3.000-2.000 0,3.000-3.000-1,4.000-3.000-1,11.000 1.000-2,23.000 6.000-3,22.000 7.000-3,22.000 6.000-4,8.000 1.000-4,-2.000-3.000-7,-3.000-3.000-5,-3.000-2.000-7</inkml:trace>
</inkml:ink>
</file>

<file path=ppt/ink/ink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0"/>
    </inkml:context>
    <inkml:brush xml:id="br0">
      <inkml:brushProperty name="width" value="0.0428700633347034" units="cm"/>
      <inkml:brushProperty name="height" value="0.0428700633347034" units="cm"/>
      <inkml:brushProperty name="color" value="#f2395b"/>
      <inkml:brushProperty name="ignorePressure" value="0"/>
    </inkml:brush>
  </inkml:definitions>
  <inkml:trace contextRef="#ctx0" brushRef="#br0">84950.000 2750.000 513,'-90.000'46.000'87,"23.000"-5.000"-18,22.000-7.000-20,22.000-5.000-18,8.000 2.000-9,-2.000 13.000 1,-3.000 12.000 2,-3.000 13.000 2,-2.000 9.000 0,0.000 6.000-3,0.000 7.000-2,0.000 6.000-3,3.000-5.000-2,6.000-16.000-4,7.000-15.000-2,6.000-15.000-3,3.000-9.000-3,0.000 1.000-1,0.000-1.000-2,0.000 1.000-1,12.000-9.000-3,26.000-15.000-6,24.000-15.000-5,26.000-16.000-6,10.000-16.000-3,-3.000-16.000 1,-3.000-15.000 0,-2.000-15.000 1,-6.000-9.000 0,-6.000 1.000 3,-6.000-1.000 3,-6.000 1.000 2,-10.000-1.000 2,-12.000 1.000 1,-13.000-1.000 3,-12.000 1.000 2,-9.000 4.000 0,-2.000 9.000 1,-3.000 10.000-1,-3.000 10.000 0,-9.000 5.000-1,-11.000 4.000-2,-14.000 3.000-4,-11.000 3.000-2,-9.000 4.000-3,-3.000 7.000-5,-3.000 6.000-3,-2.000 7.000-5,-1.000 5.000 0,3.000 7.000 4,3.000 6.000 4,4.000 7.000 3,4.000 2.000 1,6.000 1.000-2,7.000-1.000-3,6.000 1.000-2</inkml:trace>
</inkml:ink>
</file>

<file path=ppt/ink/ink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42"/>
    </inkml:context>
    <inkml:brush xml:id="br0">
      <inkml:brushProperty name="width" value="0.0436052791774273" units="cm"/>
      <inkml:brushProperty name="height" value="0.0436052791774273" units="cm"/>
      <inkml:brushProperty name="color" value="#f2395b"/>
      <inkml:brushProperty name="ignorePressure" value="0"/>
    </inkml:brush>
  </inkml:definitions>
  <inkml:trace contextRef="#ctx0" brushRef="#br0">35100.000 28850.000 504,'9.000'-47.000'0,"19.000"6.000"0,19.000 7.000 0,19.000 6.000 0,4.000 7.000 0,-9.000 10.000 0,-10.000 10.000 0,-8.000 9.000 0,0.000 7.000 8,14.000 7.000 14,11.000 6.000 16,14.000 7.000 15,0.000 4.000 3,-8.000 3.000-6,-10.000 3.000-8,-9.000 4.000-8,-9.000 2.000-5,-5.000 4.000-7,-7.000 3.000-5,-5.000 3.000-6,-8.000 6.000-4,-5.000 9.000-3,-7.000 10.000-1,-5.000 10.000-3,-14.000 8.000-3,-18.000 10.000-1,-19.000 10.000-2,-18.000 9.000-2,-9.000-1.000-2,4.000-8.000-2,3.000-10.000-2,3.000-9.000-2,3.000-12.000-1,3.000-11.000-1,3.000-14.000-1,4.000-11.000-2,2.000-15.000 1,4.000-16.000 0,3.000-15.000 0,3.000-15.000 1,3.000-17.000 0,3.000-15.000 1,3.000-15.000 2,4.000-16.000 0,4.000-15.000 2,6.000-11.000 2,7.000-14.000 1,6.000-11.000 1,4.000-1.000 3,4.000 13.000 4,3.000 12.000 3,3.000 13.000 3,-1.000 9.000 4,-2.000 6.000 4,-3.000 7.000 4,-3.000 6.000 4,-1.000 13.000 6,4.000 23.000 10,3.000 22.000 10,3.000 22.000 9,1.000 21.000 0,1.000 22.000-9,-1.000 22.000-10,1.000 23.000-10,-3.000 22.000-6,-2.000 26.000-1,-3.000 24.000-2,-3.000 26.000-1,-2.000 18.000-5,0.000 13.000-9,0.000 12.000-8,0.000 13.000-9,0.000 20.000-8,0.000 28.000-8,0.000 28.000-8,0.000 29.000-8,0.000-9.000-3,0.000-43.000-2,0.000-44.000 0,0.000-43.000 0,1.000-45.000 2,4.000-43.000 7,3.000-44.000 7,3.000-43.000 8</inkml:trace>
</inkml:ink>
</file>

<file path=ppt/ink/ink2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27"/>
    </inkml:context>
    <inkml:brush xml:id="br0">
      <inkml:brushProperty name="width" value="0.0531448796391487" units="cm"/>
      <inkml:brushProperty name="height" value="0.0531448796391487" units="cm"/>
      <inkml:brushProperty name="color" value="#00bff3"/>
      <inkml:brushProperty name="ignorePressure" value="0"/>
    </inkml:brush>
  </inkml:definitions>
  <inkml:trace contextRef="#ctx0" brushRef="#br0">32350.000 42750.000 413,'-94.000'-2.000'1,"13.000"-3.000"2,12.000-3.000 2,13.000-2.000 2,12.000-5.000 0,13.000-2.000 2,12.000-3.000 0,13.000-3.000 1,4.000-2.000 0,-3.000 0.000 0,-3.000 0.000-2,-2.000 0.000 0,3.000 0.000 6,14.000 0.000 13,11.000 0.000 12,14.000 0.000 13,7.000 0.000 3,3.000 0.000-7,3.000 0.000-8,4.000 0.000-7,-1.000 3.000-5,-3.000 6.000-5,-3.000 7.000-4,-2.000 6.000-3,3.000 3.000-4,14.000 0.000-1,11.000 0.000-2,14.000 0.000-1,3.000 0.000-3,-2.000 0.000 0,-3.000 0.000-2,-3.000 0.000-2,-1.000 0.000-1,4.000 0.000 1,3.000 0.000 0,3.000 0.000-1,3.000 0.000 2,3.000 0.000 0,3.000 0.000 1,4.000 0.000 2,-1.000 3.000 0,-3.000 6.000 0,-3.000 7.000-2,-2.000 6.000 1,-6.000 3.000-1,-6.000 0.000 1,-6.000 0.000 0,-6.000 0.000 1,-2.000-2.000-1,3.000-3.000-4,3.000-3.000-1,4.000-2.000-4,1.000-5.000-2,0.000-2.000-1,0.000-3.000-2,0.000-3.000-2,-2.000-6.000 1,-3.000-5.000 1,-3.000-7.000 1,-2.000-5.000 2,-6.000-3.000 1,-6.000 4.000 1,-6.000 3.000 0,-6.000 3.000 0,-4.000 1.000 1,1.000 1.000-2,-1.000-1.000-2,1.000 1.000 0</inkml:trace>
</inkml:ink>
</file>

<file path=ppt/ink/ink2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29"/>
    </inkml:context>
    <inkml:brush xml:id="br0">
      <inkml:brushProperty name="width" value="0.0428911224007607" units="cm"/>
      <inkml:brushProperty name="height" value="0.0428911224007607" units="cm"/>
      <inkml:brushProperty name="color" value="#00bff3"/>
      <inkml:brushProperty name="ignorePressure" value="0"/>
    </inkml:brush>
  </inkml:definitions>
  <inkml:trace contextRef="#ctx0" brushRef="#br0">16200.000 36300.000 512,'-25.000'-22.000'50,"0.000"6.000"-10,0.000 7.000-10,0.000 6.000-9,-2.000 3.000-7,-3.000 0.000-1,-3.000 0.000-2,-2.000 0.000-3,-6.000 0.000-1,-6.000 0.000-1,-6.000 0.000-1,-6.000 0.000 0,-6.000 1.000-1,-2.000 4.000 0,-3.000 3.000 0,-3.000 3.000 0,-4.000-1.000 0,-3.000-2.000 0,-3.000-3.000 0,-2.000-3.000 0,-1.000-2.000-1,3.000 0.000 2,3.000 0.000-1,4.000 0.000 1,1.000 0.000 0,0.000 0.000-1,0.000 0.000 0,0.000 0.000-1,-2.000 0.000 0,-3.000 0.000-2,-3.000 0.000 1,-2.000 0.000-1,-1.000 1.000-1,3.000 4.000 0,3.000 3.000-1,4.000 3.000 0,-9.000 4.000 0,-18.000 7.000 0,-19.000 6.000 1,-18.000 7.000 0,-6.000 0.000 0,10.000-2.000 1,10.000-3.000 1,9.000-3.000 0,6.000-6.000 1,3.000-5.000 0,3.000-7.000 2,4.000-5.000 0,2.000-4.000 0,4.000 0.000-1,3.000 0.000 1,3.000 0.000-1,4.000 0.000 0,7.000 0.000 1,6.000 0.000 1,7.000 0.000 0,5.000 0.000 1,7.000 0.000 1,6.000 0.000-1,7.000 0.000 1,19.000 0.000 0,35.000 0.000-1,35.000 0.000 0,34.000 0.000-2,20.000 0.000 0,6.000 0.000-1,7.000 0.000 0,6.000 0.000-2,7.000 0.000 0,10.000 0.000 1,10.000 0.000 0,9.000 0.000 2,2.000 0.000 0,-2.000 0.000 0,-3.000 0.000 0,-3.000 0.000 1,-2.000-5.000-1,0.000-9.000-1,0.000-10.000 0,0.000-8.000 0,1.000-3.000-2,4.000 7.000 1,3.000 6.000 0,3.000 7.000-1,-2.000 2.000 0,-6.000 1.000 0,-6.000-1.000 0,-6.000 1.000-1,-6.000 2.000 0,-2.000 7.000-1,-3.000 6.000 0,-3.000 7.000 0,-4.000 5.000 0,-3.000 7.000 0,-3.000 6.000-1,-2.000 7.000 1,-5.000-1.000-1,-2.000-6.000 1,-3.000-6.000 0,-3.000-6.000 0,-6.000-6.000-1,-5.000-2.000 0,-7.000-3.000-1,-5.000-3.000-1,-8.000-2.000 0,-5.000 0.000-1,-7.000 0.000-1,-5.000 0.000 0,-15.000 1.000-1,-22.000 4.000-1,-22.000 3.000-1,-21.000 3.000-1,-20.000 1.000 1,-15.000 1.000 0,-15.000-1.000 1,-16.000 1.000 1,-15.000-3.000-1,-11.000-2.000-1,-14.000-3.000-2,-11.000-3.000-1,-14.000-1.000 0,-11.000 4.000 0,-14.000 3.000 1,-11.000 3.000 1,-9.000-1.000 0,-3.000-2.000 0,-3.000-3.000 1,-2.000-3.000-1,2.000-2.000 2,9.000 0.000 0,10.000 0.000 1,10.000 0.000 1,8.000 0.000 1,10.000 0.000 2,10.000 0.000 0,9.000 0.000 2,10.000-2.000 1,14.000-3.000-2,11.000-3.000 0,14.000-2.000-1,10.000-6.000 3,9.000-6.000 4,10.000-6.000 4,10.000-6.000 5,8.000-4.000 3,10.000 1.000-2,10.000-1.000-1,9.000 1.000 0,6.000-3.000-2,3.000-2.000-1,3.000-3.000-1,4.000-3.000-3,7.000-1.000 0,13.000 4.000 1,12.000 3.000-1,13.000 3.000 0,9.000 4.000 0,6.000 7.000 0,7.000 6.000-1,6.000 7.000 0,7.000 7.000 0,10.000 9.000-1,10.000 10.000 0,9.000 10.000-1,9.000 4.000 0,9.000 0.000 0,10.000 0.000 0,10.000 0.000-1,5.000 0.000 1,4.000 0.000-1,3.000 0.000 0,3.000 0.000 0,-1.000-4.000 0,-2.000-5.000-1,-3.000-7.000-1,-3.000-5.000-1,-6.000-3.000 0,-5.000 4.000 1,-7.000 3.000 0,-5.000 3.000 0,-9.000-1.000-1,-9.000-2.000-1,-10.000-3.000-2,-8.000-3.000-1,-12.000-2.000-2,-12.000 0.000-2,-13.000 0.000-2,-12.000 0.000-2,-27.000-2.000-1,-41.000-3.000 0,-40.000-3.000-1,-40.000-2.000-1,-21.000-1.000 1,0.000 3.000 1,0.000 3.000 2,0.000 4.000 1,-5.000 1.000 1,-9.000 0.000-1,-10.000 0.000 0,-8.000 0.000 0,-3.000 0.000 0,7.000 0.000 1,6.000 0.000 2,7.000 0.000 1,8.000 0.000 1,14.000 0.000 2,11.000 0.000 3,14.000 0.000 1,10.000 0.000 1,9.000 0.000 0,10.000 0.000-1,10.000 0.000 0,22.000-2.000 2,39.000-3.000 7,36.000-3.000 6,39.000-2.000 7,30.000-5.000 0,26.000-2.000-4,24.000-3.000-5,26.000-3.000-4,2.000-2.000-3,-18.000 0.000-3,-19.000 0.000-1,-18.000 0.000-2,-7.000 0.000-2,6.000 0.000-2,7.000 0.000-2,6.000 0.000-2,-1.000 3.000-5,-5.000 6.000-7,-7.000 7.000-7,-5.000 6.000-8,-17.000 4.000-2,-24.000 4.000 3,-26.000 3.000 4,-24.000 3.000 3,-13.000 1.000-2,0.000 1.000-6,0.000-1.000-5,0.000 1.000-7</inkml:trace>
</inkml:ink>
</file>

<file path=ppt/ink/ink2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4"/>
    </inkml:context>
    <inkml:brush xml:id="br0">
      <inkml:brushProperty name="width" value="0.0425807163119316" units="cm"/>
      <inkml:brushProperty name="height" value="0.0425807163119316" units="cm"/>
      <inkml:brushProperty name="color" value="#00bff3"/>
      <inkml:brushProperty name="ignorePressure" value="0"/>
    </inkml:brush>
  </inkml:definitions>
  <inkml:trace contextRef="#ctx0" brushRef="#br0">15200.000 53200.000 516,'-143.000'96.000'114,"17.000"-5.000"-26,15.000-7.000-28,16.000-5.000-26,7.000-3.000-15,1.000 4.000-6,-1.000 3.000-4,1.000 3.000-5,1.000-1.000-3,3.000-2.000-1,3.000-3.000-1,4.000-3.000-1,7.000-9.000 0,13.000-11.000 0,12.000-14.000 0,13.000-11.000 1,16.000-7.000-2,23.000 0.000-1,22.000 0.000-3,22.000 0.000-2,12.000-2.000 0,3.000-3.000 2,3.000-3.000 3,4.000-2.000 2,2.000-3.000 1,4.000 1.000 0,3.000-1.000 2,3.000 1.000 0,1.000-1.000 0,1.000 1.000 0,-1.000-1.000 0,1.000 1.000-1,-3.000-3.000 0,-2.000-2.000 0,-3.000-3.000 0,-3.000-3.000 0,-6.000-2.000 0,-5.000 0.000-2,-7.000 0.000 0,-5.000 0.000-1,-6.000-2.000 0,-3.000-3.000 1,-3.000-3.000 0,-2.000-2.000 2,-6.000-5.000 4,-6.000-2.000 9,-6.000-3.000 9,-6.000-3.000 9,-7.000-4.000 2,-6.000-3.000-4,-6.000-3.000-5,-6.000-2.000-3,-7.000-8.000-6,-6.000-8.000-4,-6.000-10.000-6,-6.000-9.000-6,-2.000-5.000-2,3.000 0.000-1,3.000 0.000 1,4.000 0.000-2,1.000 0.000 0,0.000 0.000-2,0.000 0.000-1,0.000 0.000-3,0.000-2.000 1,0.000-3.000-1,0.000-3.000 1,0.000-2.000 1,3.000-1.000 0,6.000 3.000 1,7.000 3.000 0,6.000 4.000 2,1.000 5.000-3,-3.000 10.000-6,-3.000 10.000-5,-2.000 9.000-6</inkml:trace>
</inkml:ink>
</file>

<file path=ppt/ink/ink2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4"/>
    </inkml:context>
    <inkml:brush xml:id="br0">
      <inkml:brushProperty name="width" value="0.0439330413937569" units="cm"/>
      <inkml:brushProperty name="height" value="0.0439330413937569" units="cm"/>
      <inkml:brushProperty name="color" value="#00bff3"/>
      <inkml:brushProperty name="ignorePressure" value="0"/>
    </inkml:brush>
  </inkml:definitions>
  <inkml:trace contextRef="#ctx0" brushRef="#br0">16950.000 51550.000 500,'-2.000'148.000'166,"-3.000"-3.000"-41,-3.000-3.000-39,-2.000-2.000-40,-5.000 2.000-21,-2.000 9.000-6,-3.000 10.000-4,-3.000 10.000-4,-2.000-1.000-5,0.000-9.000-5,0.000-10.000-6,0.000-8.000-4,3.000-9.000-5,6.000-6.000-6,7.000-6.000-4,6.000-6.000-6,3.000-12.000-2,0.000-15.000 0,0.000-15.000 1,0.000-16.000 0,1.000-19.000-3,4.000-22.000-8,3.000-22.000-8,3.000-21.000-8,-1.000-20.000 2,-2.000-15.000 11,-3.000-15.000 11,-3.000-16.000 11,-4.000-5.000 8,-3.000 6.000 3,-3.000 7.000 3,-2.000 6.000 4,-1.000 9.000 4,3.000 13.000 5,3.000 12.000 4,4.000 13.000 5,2.000 6.000 5,4.000 0.000 4,3.000 0.000 5,3.000 0.000 4,4.000 1.000 3,7.000 4.000 0,6.000 3.000 2,7.000 3.000-1,2.000 1.000 0,1.000 1.000-5,-1.000-1.000-3,1.000 1.000-3,4.000-1.000-4,9.000 1.000 0,10.000-1.000-2,10.000 1.000-1,4.000-3.000-2,0.000-2.000-3,0.000-3.000-3,0.000-3.000-3,-2.000-1.000-2,-3.000 4.000-4,-3.000 3.000-3,-2.000 3.000-4,-6.000 3.000-4,-6.000 3.000-6,-6.000 3.000-6,-6.000 4.000-5</inkml:trace>
</inkml:ink>
</file>

<file path=ppt/ink/ink2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4"/>
    </inkml:context>
    <inkml:brush xml:id="br0">
      <inkml:brushProperty name="width" value="0.0547092333436012" units="cm"/>
      <inkml:brushProperty name="height" value="0.0547092333436012" units="cm"/>
      <inkml:brushProperty name="color" value="#00bff3"/>
      <inkml:brushProperty name="ignorePressure" value="0"/>
    </inkml:brush>
  </inkml:definitions>
  <inkml:trace contextRef="#ctx0" brushRef="#br0">18200.000 51050.000 402,'0.000'-69.000'0,"0.000"13.000"0,0.000 12.000 0,0.000 13.000 0,0.000 4.000 4,0.000-3.000 9,0.000-3.000 8,0.000-2.000 9,1.000 11.000 8,4.000 29.000 10,3.000 28.000 9,3.000 28.000 8,-1.000 21.000 0,-2.000 17.000-11,-3.000 15.000-11,-3.000 16.000-11,-2.000 21.000-8,0.000 29.000-4,0.000 28.000-3,0.000 28.000-5,-2.000 14.000-2,-3.000 0.000 0,-3.000 0.000 1,-2.000 0.000-1,-5.000 4.000-2,-2.000 10.000-3,-3.000 10.000-5,-3.000 9.000-3,1.000 6.000-8,6.000 3.000-13,7.000 3.000-12,6.000 4.000-13,3.000-9.000-6,0.000-18.000 2,0.000-19.000 1,0.000-18.000 1,0.000-29.000 4,0.000-37.000 5,0.000-38.000 6,0.000-37.000 6,0.000-19.000 2,0.000 0.000 0,0.000 0.000-1,0.000 0.000-1</inkml:trace>
</inkml:ink>
</file>

<file path=ppt/ink/ink2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5"/>
    </inkml:context>
    <inkml:brush xml:id="br0">
      <inkml:brushProperty name="width" value="0.0458734408020973" units="cm"/>
      <inkml:brushProperty name="height" value="0.0458734408020973" units="cm"/>
      <inkml:brushProperty name="color" value="#00bff3"/>
      <inkml:brushProperty name="ignorePressure" value="0"/>
    </inkml:brush>
  </inkml:definitions>
  <inkml:trace contextRef="#ctx0" brushRef="#br0">19500.000 53900.000 479,'1.000'75.000'163,"4.000"0.000"-37,3.000 0.000-38,3.000 0.000-38,-1.000 1.000-21,-2.000 4.000-5,-3.000 3.000-6,-3.000 3.000-6,-2.000 4.000-4,0.000 7.000-5,0.000 6.000-6,0.000 7.000-5,0.000 2.000-4,0.000 1.000-4,0.000-1.000-4,0.000 1.000-3,1.000-10.000-13,4.000-19.000-17,3.000-18.000-20,3.000-19.000-18</inkml:trace>
</inkml:ink>
</file>

<file path=ppt/ink/ink2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5"/>
    </inkml:context>
    <inkml:brush xml:id="br0">
      <inkml:brushProperty name="width" value="0.0464263148605824" units="cm"/>
      <inkml:brushProperty name="height" value="0.0464263148605824" units="cm"/>
      <inkml:brushProperty name="color" value="#00bff3"/>
      <inkml:brushProperty name="ignorePressure" value="0"/>
    </inkml:brush>
  </inkml:definitions>
  <inkml:trace contextRef="#ctx0" brushRef="#br0">20850.000 53650.000 473,'56.000'-2.000'168,"13.000"-3.000"-41,12.000-3.000-40,13.000-2.000-39,6.000-3.000-22,0.000 1.000-6,0.000-1.000-4,0.000 1.000-6,-2.000-1.000-2,-3.000 1.000-2,-3.000-1.000 0,-2.000 1.000-2,-6.000 1.000-3,-6.000 3.000-8,-6.000 3.000-6,-6.000 4.000-8,-7.000 1.000-9,-6.000 0.000-15,-6.000 0.000-13,-6.000 0.000-14</inkml:trace>
</inkml:ink>
</file>

<file path=ppt/ink/ink2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6"/>
    </inkml:context>
    <inkml:brush xml:id="br0">
      <inkml:brushProperty name="width" value="0.0439298823475838" units="cm"/>
      <inkml:brushProperty name="height" value="0.0439298823475838" units="cm"/>
      <inkml:brushProperty name="color" value="#00bff3"/>
      <inkml:brushProperty name="ignorePressure" value="0"/>
    </inkml:brush>
  </inkml:definitions>
  <inkml:trace contextRef="#ctx0" brushRef="#br0">21100.000 54350.000 500,'-29.000'23.000'2,"-5.000"-3.000"5,-7.000-3.000 3,-5.000-2.000 4,10.000-6.000 10,28.000-6.000 15,28.000-6.000 14,29.000-6.000 15,16.000-2.000 2,7.000 3.000-14,6.000 3.000-12,7.000 4.000-12,2.000-1.000-9,1.000-3.000-4,-1.000-3.000-3,1.000-2.000-4,-1.000-1.000-4,1.000 3.000-5,-1.000 3.000-6,1.000 4.000-5,-3.000 1.000-6,-2.000 0.000-7,-3.000 0.000-6,-3.000 0.000-7,-6.000 0.000-5,-5.000 0.000-5,-7.000 0.000-5,-5.000 0.000-4</inkml:trace>
</inkml:ink>
</file>

<file path=ppt/ink/ink2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6"/>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23925.000 52625.000 333,'157.000'63.000'167,"51.000"46.000"-1,50.000 47.000 1,49.000 47.000 0</inkml:trace>
</inkml:ink>
</file>

<file path=ppt/ink/ink2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7"/>
    </inkml:context>
    <inkml:brush xml:id="br0">
      <inkml:brushProperty name="width" value="0.0424413755536079" units="cm"/>
      <inkml:brushProperty name="height" value="0.0424413755536079" units="cm"/>
      <inkml:brushProperty name="color" value="#00bff3"/>
      <inkml:brushProperty name="ignorePressure" value="0"/>
    </inkml:brush>
  </inkml:definitions>
  <inkml:trace contextRef="#ctx0" brushRef="#br0">23450.000 53600.000 518,'-24.000'-24.000'7,"4.000"4.000"16,3.000 3.000 15,3.000 3.000 16,12.000-1.000 4,22.000-2.000-5,22.000-3.000-5,23.000-3.000-6,14.000-2.000-4,10.000 0.000-7,10.000 0.000-5,9.000 0.000-5,6.000 0.000-5,3.000 0.000-4,3.000 0.000-4,4.000 0.000-4,-1.000 0.000-2,-3.000 0.000-1,-3.000 0.000-2,-2.000 0.000-2,-11.000 1.000-1,-15.000 4.000-5,-15.000 3.000-4,-16.000 3.000-5,-8.000 3.000-3,0.000 3.000-7,0.000 3.000-5,0.000 4.000-5</inkml:trace>
</inkml:ink>
</file>

<file path=ppt/ink/ink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43"/>
    </inkml:context>
    <inkml:brush xml:id="br0">
      <inkml:brushProperty name="width" value="0.0452236793935299" units="cm"/>
      <inkml:brushProperty name="height" value="0.0452236793935299" units="cm"/>
      <inkml:brushProperty name="color" value="#f2395b"/>
      <inkml:brushProperty name="ignorePressure" value="0"/>
    </inkml:brush>
  </inkml:definitions>
  <inkml:trace contextRef="#ctx0" brushRef="#br0">37100.000 28800.000 486,'-22.000'-54.000'10,"6.000"45.000"20,7.000 43.000 21,6.000 45.000 20,1.000 24.000 3,-3.000 6.000-13,-3.000 7.000-14,-2.000 6.000-13,-3.000 7.000-8,1.000 10.000-4,-1.000 10.000-3,1.000 9.000-3,-1.000 7.000-2,1.000 7.000-2,-1.000 6.000-2,1.000 7.000-1,1.000-4.000-3,3.000-12.000-4,3.000-13.000-6,4.000-12.000-4,2.000-16.000-2,4.000-19.000 0,3.000-18.000 0,3.000-19.000 0,7.000-16.000-1,14.000-12.000-5,11.000-13.000-4,14.000-12.000-3,10.000-19.000-4,9.000-25.000-2,10.000-25.000-2,10.000-25.000-2,2.000-19.000-2,-3.000-12.000 1,-3.000-13.000 1,-2.000-12.000 0,-11.000-2.000 2,-15.000 9.000 0,-15.000 10.000 1,-16.000 10.000 2,-13.000 11.000 2,-9.000 17.000 2,-10.000 15.000 4,-8.000 16.000 3,-8.000 10.000 2,-2.000 7.000 4,-3.000 6.000 3,-3.000 7.000 4</inkml:trace>
</inkml:ink>
</file>

<file path=ppt/ink/ink2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7"/>
    </inkml:context>
    <inkml:brush xml:id="br0">
      <inkml:brushProperty name="width" value="0.0441434197127819" units="cm"/>
      <inkml:brushProperty name="height" value="0.0441434197127819" units="cm"/>
      <inkml:brushProperty name="color" value="#00bff3"/>
      <inkml:brushProperty name="ignorePressure" value="0"/>
    </inkml:brush>
  </inkml:definitions>
  <inkml:trace contextRef="#ctx0" brushRef="#br0">24400.000 51650.000 498,'-21.000'-18.000'9,"10.000"17.000"19,10.000 15.000 19,9.000 16.000 18,7.000 15.000 5,7.000 16.000-11,6.000 15.000-10,7.000 17.000-11,-3.000 17.000-6,-8.000 23.000-5,-10.000 22.000-5,-9.000 22.000-3,-7.000 12.000-5,-3.000 3.000-3,-3.000 3.000-3,-2.000 4.000-4,-5.000 8.000-7,-2.000 17.000-9,-3.000 15.000-8,-3.000 16.000-11,1.000-10.000 0,6.000-34.000 5,7.000-35.000 6,6.000-33.000 7,3.000-26.000-7,0.000-16.000-20,0.000-15.000-20,0.000-15.000-19</inkml:trace>
</inkml:ink>
</file>

<file path=ppt/ink/ink2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7"/>
    </inkml:context>
    <inkml:brush xml:id="br0">
      <inkml:brushProperty name="width" value="0.0500230006873608" units="cm"/>
      <inkml:brushProperty name="height" value="0.0500230006873608" units="cm"/>
      <inkml:brushProperty name="color" value="#00bff3"/>
      <inkml:brushProperty name="ignorePressure" value="0"/>
    </inkml:brush>
  </inkml:definitions>
  <inkml:trace contextRef="#ctx0" brushRef="#br0">26350.000 52400.000 439,'23.000'98.000'169,"-3.000"-3.000"-41,-3.000-3.000-41,-2.000-2.000-40,-5.000 0.000-22,-2.000 7.000-3,-3.000 6.000-4,-3.000 7.000-2,-2.000 7.000-3,0.000 9.000-1,0.000 10.000-1,0.000 10.000-2,-2.000-1.000-6,-3.000-9.000-9,-3.000-10.000-9,-2.000-8.000-11,-1.000-14.000-4,3.000-15.000 1,3.000-15.000 0,4.000-16.000 2</inkml:trace>
</inkml:ink>
</file>

<file path=ppt/ink/ink2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8"/>
    </inkml:context>
    <inkml:brush xml:id="br0">
      <inkml:brushProperty name="width" value="0.0492530316114426" units="cm"/>
      <inkml:brushProperty name="height" value="0.0492530316114426" units="cm"/>
      <inkml:brushProperty name="color" value="#00bff3"/>
      <inkml:brushProperty name="ignorePressure" value="0"/>
    </inkml:brush>
  </inkml:definitions>
  <inkml:trace contextRef="#ctx0" brushRef="#br0">27250.000 52400.000 446,'26.000'-68.000'24,"4.000"17.000"-6,3.000 15.000-6,3.000 16.000-7,3.000 9.000 4,3.000 3.000 12,3.000 3.000 12,4.000 4.000 14,1.000 2.000 2,0.000 4.000-7,0.000 3.000-6,0.000 3.000-6,-4.000 6.000-6,-5.000 9.000-5,-7.000 10.000-5,-5.000 10.000-4,-8.000 7.000-4,-5.000 6.000-1,-7.000 7.000-3,-5.000 6.000-1,-11.000 6.000-2,-11.000 6.000-3,-14.000 7.000-2,-11.000 6.000-4,-9.000-2.000-1,-3.000-9.000-4,-3.000-10.000-2,-2.000-8.000-3,-1.000-9.000 1,3.000-6.000 3,3.000-6.000 4,4.000-6.000 3,16.000-6.000 8,32.000-2.000 12,31.000-3.000 13,32.000-3.000 12,15.000-6.000 1,0.000-5.000-8,0.000-7.000-9,0.000-5.000-9,-2.000-6.000-5,-3.000-3.000 0,-3.000-3.000-2,-2.000-2.000 0,-3.000 2.000 1,1.000 9.000 0,-1.000 10.000 0,1.000 10.000 2,-6.000 5.000 0,-8.000 4.000 1,-10.000 3.000 0,-9.000 3.000 0,-10.000 6.000 0,-9.000 9.000 1,-10.000 10.000-1,-8.000 10.000 0,-14.000 4.000-1,-15.000 0.000-3,-15.000 0.000-1,-16.000 0.000-4,-10.000 1.000-2,-3.000 4.000-4,-3.000 3.000-4,-2.000 3.000-4,2.000-7.000 0,9.000-15.000 0,10.000-15.000 3,10.000-16.000 1,5.000-13.000-5,4.000-9.000-11,3.000-10.000-12,3.000-8.000-11,6.000-9.000-1,9.000-6.000 9,10.000-6.000 8,10.000-6.000 10,4.000-2.000 0,0.000 3.000-7,0.000 3.000-7,0.000 4.000-8</inkml:trace>
</inkml:ink>
</file>

<file path=ppt/ink/ink2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39"/>
    </inkml:context>
    <inkml:brush xml:id="br0">
      <inkml:brushProperty name="width" value="0.0592428334057331" units="cm"/>
      <inkml:brushProperty name="height" value="0.0592428334057331" units="cm"/>
      <inkml:brushProperty name="color" value="#00bff3"/>
      <inkml:brushProperty name="ignorePressure" value="0"/>
    </inkml:brush>
  </inkml:definitions>
  <inkml:trace contextRef="#ctx0" brushRef="#br0">29500.000 52650.000 371,'0.000'-94.000'4,"0.000"13.000"9,0.000 12.000 9,0.000 13.000 9,3.000 2.000 4,6.000-5.000-1,7.000-7.000 0,6.000-5.000-1,1.000-6.000-2,-3.000-3.000-4,-3.000-3.000-5,-2.000-2.000-3,-5.000 2.000-5,-2.000 9.000-1,-3.000 10.000-3,-3.000 10.000-3,-4.000 5.000-1,-3.000 4.000 1,-3.000 3.000-1,-2.000 3.000 0,-6.000 6.000 1,-6.000 9.000 0,-6.000 10.000 0,-6.000 10.000 0,-12.000 11.000 1,-15.000 17.000 1,-15.000 15.000 2,-16.000 16.000 2,-4.000 13.000 0,10.000 14.000-2,10.000 11.000-2,9.000 14.000-1,9.000 5.000-3,9.000 1.000-1,10.000-1.000-1,10.000 1.000-2,5.000-3.000-1,4.000-2.000 1,3.000-3.000 0,3.000-3.000 1,7.000-10.000 0,14.000-16.000-1,11.000-15.000-2,14.000-15.000-1,8.000-14.000-3,7.000-8.000-4,6.000-10.000-3,7.000-9.000-4,8.000-12.000-3,14.000-11.000-1,11.000-14.000-1,14.000-11.000-1,0.000-11.000-1,-8.000-5.000 2,-10.000-7.000 0,-9.000-5.000 2,-9.000-1.000 2,-5.000 6.000 3,-7.000 7.000 2,-5.000 6.000 2,-15.000 15.000 13,-22.000 26.000 19,-22.000 24.000 21,-21.000 26.000 21,-9.000 18.000 4,7.000 13.000-13,6.000 12.000-12,7.000 13.000-12,0.000 15.000-9,-2.000 19.000-6,-3.000 19.000-4,-3.000 19.000-5,-6.000 23.000-4,-5.000 28.000-4,-7.000 28.000-3,-5.000 29.000-3,-6.000 30.000-3,-3.000 35.000-1,-3.000 35.000-3,-2.000 34.000-1,0.000 18.000-5,7.000 4.000-8,6.000 3.000-7,7.000 3.000-8,7.000-30.000-2,9.000-62.000 3,10.000-63.000 3,10.000-62.000 2,2.000-41.000-2,-3.000-19.000-5,-3.000-18.000-6,-2.000-19.000-7</inkml:trace>
</inkml:ink>
</file>

<file path=ppt/ink/ink2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46"/>
    </inkml:context>
    <inkml:brush xml:id="br0">
      <inkml:brushProperty name="width" value="0.0440008379518986" units="cm"/>
      <inkml:brushProperty name="height" value="0.0440008379518986" units="cm"/>
      <inkml:brushProperty name="color" value="#00bff3"/>
      <inkml:brushProperty name="ignorePressure" value="0"/>
    </inkml:brush>
  </inkml:definitions>
  <inkml:trace contextRef="#ctx0" brushRef="#br0">81750.000 10700.000 499,'21.000'-25.000'0,"-5.000"0.000"0,-7.000 0.000 0,-5.000 0.000 0,-8.000 1.000 8,-5.000 4.000 15,-7.000 3.000 15,-5.000 3.000 15,-11.000 10.000 2,-11.000 20.000-11,-14.000 18.000-12,-11.000 20.000-11,-12.000 14.000-7,-9.000 14.000-4,-10.000 11.000-2,-8.000 14.000-3,-6.000 0.000-2,1.000-8.000 0,-1.000-10.000 0,1.000-9.000 0,4.000-5.000 0,9.000 0.000-2,10.000 0.000-2,10.000 0.000-2,8.000-7.000 0,10.000-11.000 3,10.000-14.000 1,9.000-11.000 2,17.000-11.000 0,25.000-5.000-4,25.000-7.000-3,25.000-5.000-3,20.000-6.000-1,16.000-3.000 1,15.000-3.000 1,17.000-2.000 1,5.000-1.000 1,-3.000 3.000 2,-3.000 3.000 2,-2.000 4.000 1,-6.000-1.000 2,-6.000-3.000 0,-6.000-3.000 2,-6.000-2.000 0,-9.000 0.000 0,-8.000 7.000 2,-10.000 6.000 1,-9.000 7.000 0,-9.000-3.000 3,-5.000-8.000 5,-7.000-10.000 5,-5.000-9.000 5,-8.000-10.000-1,-5.000-9.000-5,-7.000-10.000-5,-5.000-8.000-4,-9.000-11.000-6,-9.000-8.000-2,-10.000-10.000-5,-8.000-9.000-3,-3.000-2.000-6,7.000 6.000-8,6.000 7.000-8,7.000 6.000-9,4.000 6.000-5,3.000 6.000-4,3.000 7.000-4,4.000 6.000-2,4.000 3.000 0,6.000 0.000 5,7.000 0.000 7,6.000 0.000 4,7.000 1.000 6,10.000 4.000 3,10.000 3.000 4,9.000 3.000 4,1.000 4.000 3,-6.000 7.000 3,-6.000 6.000 4,-6.000 7.000 3,-6.000 2.000 4,-2.000 1.000 3,-3.000-1.000 4,-3.000 1.000 4,-2.000 1.000 11,0.000 3.000 15,0.000 3.000 17,0.000 4.000 17,0.000 5.000 2,0.000 10.000-10,0.000 10.000-11,0.000 9.000-10,-4.000 10.000-7,-5.000 14.000-2,-7.000 11.000-3,-5.000 14.000-1,-9.000 11.000-4,-9.000 14.000-6,-10.000 11.000-5,-8.000 14.000-5,-6.000 5.000-5,1.000 1.000-7,-1.000-1.000-4,1.000 1.000-6,1.000-9.000-2,3.000-15.000 1,3.000-15.000 2,4.000-16.000 1,4.000-13.000-6,6.000-9.000-11,7.000-10.000-13,6.000-8.000-12,3.000-15.000-6,0.000-19.000 3,0.000-18.000 2,0.000-19.000 2,-2.000-8.000 6,-3.000 3.000 9,-3.000 3.000 10,-2.000 4.000 10</inkml:trace>
</inkml:ink>
</file>

<file path=ppt/ink/ink2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46"/>
    </inkml:context>
    <inkml:brush xml:id="br0">
      <inkml:brushProperty name="width" value="0.0352436788380146" units="cm"/>
      <inkml:brushProperty name="height" value="0.0352436788380146" units="cm"/>
      <inkml:brushProperty name="color" value="#00bff3"/>
      <inkml:brushProperty name="ignorePressure" value="0"/>
    </inkml:brush>
  </inkml:definitions>
  <inkml:trace contextRef="#ctx0" brushRef="#br0">82150.000 11400.000 624,'23.000'-27.000'1,"-3.000"-3.000"1,-3.000-3.000 3,-2.000-2.000 2,-1.000 0.000 5,3.000 7.000 12,3.000 6.000 11,4.000 7.000 10,5.000 0.000 2,10.000-2.000-9,10.000-3.000-8,9.000-3.000-8,6.000-1.000-4,3.000 4.000-2,3.000 3.000 0,4.000 3.000-2,-1.000 1.000-1,-3.000 1.000-1,-3.000-1.000-2,-2.000 1.000-2,-6.000 2.000-11,-6.000 7.000-24,-6.000 6.000-23,-6.000 7.000-24</inkml:trace>
</inkml:ink>
</file>

<file path=ppt/ink/ink2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46"/>
    </inkml:context>
    <inkml:brush xml:id="br0">
      <inkml:brushProperty name="width" value="0.0459397695958614" units="cm"/>
      <inkml:brushProperty name="height" value="0.0459397695958614" units="cm"/>
      <inkml:brushProperty name="color" value="#00bff3"/>
      <inkml:brushProperty name="ignorePressure" value="0"/>
    </inkml:brush>
  </inkml:definitions>
  <inkml:trace contextRef="#ctx0" brushRef="#br0">83650.000 9950.000 478,'-2.000'-47.000'3,"-3.000"6.000"7,-3.000 7.000 5,-2.000 6.000 7,-3.000 20.000 10,1.000 34.000 16,-1.000 35.000 16,1.000 35.000 16,-4.000 25.000 0,-6.000 20.000-17,-6.000 18.000-16,-6.000 20.000-16,-2.000 14.000-13,3.000 14.000-9,3.000 11.000-10,4.000 14.000-10,1.000 2.000-10,0.000-6.000-14,0.000-6.000-12,0.000-6.000-13,1.000-10.000-3,4.000-12.000 6,3.000-13.000 7,3.000-12.000 5,1.000-21.000 5,1.000-28.000 2,-1.000-28.000 2,1.000-27.000 2</inkml:trace>
</inkml:ink>
</file>

<file path=ppt/ink/ink2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46"/>
    </inkml:context>
    <inkml:brush xml:id="br0">
      <inkml:brushProperty name="width" value="0.0374541953206062" units="cm"/>
      <inkml:brushProperty name="height" value="0.0374541953206062" units="cm"/>
      <inkml:brushProperty name="color" value="#00bff3"/>
      <inkml:brushProperty name="ignorePressure" value="0"/>
    </inkml:brush>
  </inkml:definitions>
  <inkml:trace contextRef="#ctx0" brushRef="#br0">84400.000 11700.000 587,'-4.000'143.000'180,"-5.000"-11.000"-51,-7.000-14.000-51,-5.000-11.000-52,-4.000-11.000-32,0.000-5.000-11,0.000-7.000-12,0.000-5.000-11,1.000-9.000-9,4.000-9.000-8,3.000-10.000-7,3.000-8.000-6</inkml:trace>
</inkml:ink>
</file>

<file path=ppt/ink/ink2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46"/>
    </inkml:context>
    <inkml:brush xml:id="br0">
      <inkml:brushProperty name="width" value="0.0373194478452206" units="cm"/>
      <inkml:brushProperty name="height" value="0.0373194478452206" units="cm"/>
      <inkml:brushProperty name="color" value="#00bff3"/>
      <inkml:brushProperty name="ignorePressure" value="0"/>
    </inkml:brush>
  </inkml:definitions>
  <inkml:trace contextRef="#ctx0" brushRef="#br0">86000.000 10700.000 589,'26.000'-44.000'120,"4.000"13.000"-26,3.000 12.000-27,3.000 13.000-27,6.000 6.000-16,9.000 0.000-5,10.000 0.000-5,10.000 0.000-5,8.000 1.000-3,10.000 4.000 0,10.000 3.000 0,9.000 3.000 0,-2.000 4.000-7,-12.000 7.000-14,-13.000 6.000-13,-12.000 7.000-13,-12.000-1.000-11,-8.000-6.000-6,-10.000-6.000-7,-9.000-6.000-6</inkml:trace>
</inkml:ink>
</file>

<file path=ppt/ink/ink2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47"/>
    </inkml:context>
    <inkml:brush xml:id="br0">
      <inkml:brushProperty name="width" value="0.0388837233185768" units="cm"/>
      <inkml:brushProperty name="height" value="0.0388837233185768" units="cm"/>
      <inkml:brushProperty name="color" value="#00bff3"/>
      <inkml:brushProperty name="ignorePressure" value="0"/>
    </inkml:brush>
  </inkml:definitions>
  <inkml:trace contextRef="#ctx0" brushRef="#br0">85750.000 11950.000 565,'-40.000'-24.000'11,"23.000"4.000"23,22.000 3.000 22,22.000 3.000 22,18.000 3.000 3,16.000 3.000-16,15.000 3.000-17,17.000 4.000-15,11.000 1.000-14,10.000 0.000-10,10.000 0.000-9,9.000 0.000-10,-1.000 1.000-8,-8.000 4.000-6,-10.000 3.000-5,-9.000 3.000-5,-13.000 3.000-8,-16.000 3.000-10,-15.000 3.000-10,-15.000 4.000-9</inkml:trace>
</inkml:ink>
</file>

<file path=ppt/ink/ink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43"/>
    </inkml:context>
    <inkml:brush xml:id="br0">
      <inkml:brushProperty name="width" value="0.0403757318854332" units="cm"/>
      <inkml:brushProperty name="height" value="0.0403757318854332" units="cm"/>
      <inkml:brushProperty name="color" value="#f2395b"/>
      <inkml:brushProperty name="ignorePressure" value="0"/>
    </inkml:brush>
  </inkml:definitions>
  <inkml:trace contextRef="#ctx0" brushRef="#br0">36350.000 30250.000 544,'-96.000'-2.000'2,"10.000"-3.000"2,10.000-3.000 4,9.000-2.000 2,9.000-5.000 5,9.000-2.000 8,10.000-3.000 7,10.000-3.000 7,8.000-2.000 4,10.000 0.000-1,10.000 0.000-1,9.000 0.000-1,17.000-2.000-3,25.000-3.000-3,25.000-3.000-5,25.000-2.000-3,23.000-3.000-5,22.000 1.000-4,22.000-1.000-4,23.000 1.000-6,11.000 2.000-6,4.000 7.000-10,3.000 6.000-11,3.000 7.000-9,-19.000 4.000-6,-41.000 3.000-2,-40.000 3.000-1,-40.000 4.000-2,-21.000 1.000-2,0.000 0.000-4,0.000 0.000-2,0.000 0.000-4</inkml:trace>
</inkml:ink>
</file>

<file path=ppt/ink/ink2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47"/>
    </inkml:context>
    <inkml:brush xml:id="br0">
      <inkml:brushProperty name="width" value="0.0405117683112621" units="cm"/>
      <inkml:brushProperty name="height" value="0.0405117683112621" units="cm"/>
      <inkml:brushProperty name="color" value="#00bff3"/>
      <inkml:brushProperty name="ignorePressure" value="0"/>
    </inkml:brush>
  </inkml:definitions>
  <inkml:trace contextRef="#ctx0" brushRef="#br0">88350.000 11100.000 543,'-41.000'0.000'0,"19.000"0.000"0,19.000 0.000 0,19.000 0.000 0,10.000 0.000 0,4.000 0.000 0,3.000 0.000 0,3.000 0.000 0,10.000 0.000 12,20.000 0.000 26,18.000 0.000 24,20.000 0.000 26,6.000 0.000 3,-2.000 0.000-21,-3.000 0.000-19,-3.000 0.000-20,-6.000 0.000-18,-5.000 0.000-13,-7.000 0.000-15,-5.000 0.000-14,-6.000 1.000-9,-3.000 4.000-4,-3.000 3.000-5,-2.000 3.000-4</inkml:trace>
</inkml:ink>
</file>

<file path=ppt/ink/ink2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47"/>
    </inkml:context>
    <inkml:brush xml:id="br0">
      <inkml:brushProperty name="width" value="0.0456857718527317" units="cm"/>
      <inkml:brushProperty name="height" value="0.0456857718527317" units="cm"/>
      <inkml:brushProperty name="color" value="#00bff3"/>
      <inkml:brushProperty name="ignorePressure" value="0"/>
    </inkml:brush>
  </inkml:definitions>
  <inkml:trace contextRef="#ctx0" brushRef="#br0">89350.000 10150.000 481,'-47.000'-58.000'68,"6.000"34.000"4,7.000 35.000 2,6.000 35.000 3,3.000 27.000-6,0.000 22.000-14,0.000 22.000-15,0.000 23.000-15,-4.000 19.000-10,-5.000 19.000-7,-7.000 19.000-7,-5.000 19.000-5,-3.000 4.000-14,4.000-9.000-17,3.000-10.000-19,3.000-8.000-19,4.000-25.000-6,7.000-36.000 5,6.000-39.000 4,7.000-36.000 6</inkml:trace>
</inkml:ink>
</file>

<file path=ppt/ink/ink2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48"/>
    </inkml:context>
    <inkml:brush xml:id="br0">
      <inkml:brushProperty name="width" value="0.0483910478651524" units="cm"/>
      <inkml:brushProperty name="height" value="0.0483910478651524" units="cm"/>
      <inkml:brushProperty name="color" value="#00bff3"/>
      <inkml:brushProperty name="ignorePressure" value="0"/>
    </inkml:brush>
  </inkml:definitions>
  <inkml:trace contextRef="#ctx0" brushRef="#br0">91200.000 10300.000 454,'-22.000'118.000'203,"6.000"-11.000"-53,7.000-14.000-53,6.000-11.000-53,1.000-4.000-28,-3.000 6.000-2,-3.000 7.000-2,-2.000 6.000-2,-8.000 4.000-12,-8.000 4.000-19,-10.000 3.000-18,-9.000 3.000-20,-2.000-7.000-7,6.000-15.000 5,7.000-15.000 5,6.000-16.000 6,4.000-12.000 2,4.000-5.000 3,3.000-7.000 1,3.000-5.000 2</inkml:trace>
</inkml:ink>
</file>

<file path=ppt/ink/ink2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48"/>
    </inkml:context>
    <inkml:brush xml:id="br0">
      <inkml:brushProperty name="width" value="0.0414987243711948" units="cm"/>
      <inkml:brushProperty name="height" value="0.0414987243711948" units="cm"/>
      <inkml:brushProperty name="color" value="#00bff3"/>
      <inkml:brushProperty name="ignorePressure" value="0"/>
    </inkml:brush>
  </inkml:definitions>
  <inkml:trace contextRef="#ctx0" brushRef="#br0">91750.000 10150.000 530,'51.000'-29.000'4,"4.000"-5.000"9,3.000-7.000 9,3.000-5.000 8,-2.000 2.000 4,-6.000 13.000 0,-6.000 12.000-1,-6.000 13.000 0,-4.000 6.000 1,1.000 0.000 3,-1.000 0.000 2,1.000 0.000 4,-6.000 7.000-3,-8.000 17.000-9,-10.000 15.000-8,-9.000 16.000-9,-12.000 9.000-9,-11.000 3.000-5,-14.000 3.000-7,-11.000 4.000-7,-11.000 2.000-3,-5.000 4.000 1,-7.000 3.000 0,-5.000 3.000 1,2.000-5.000-4,13.000-12.000-9,12.000-13.000-9,13.000-12.000-9,12.000-10.000 0,13.000-6.000 9,12.000-6.000 10,13.000-6.000 10,10.000-4.000 6,10.000 1.000 6,10.000-1.000 4,9.000 1.000 6,1.000-1.000 3,-6.000 1.000 0,-6.000-1.000 2,-6.000 1.000 0,-9.000 1.000 2,-8.000 3.000 3,-10.000 3.000 3,-9.000 4.000 2,-12.000 13.000 1,-11.000 26.000-2,-14.000 24.000-2,-11.000 26.000-2,-11.000 7.000-1,-5.000-9.000-1,-7.000-10.000 0,-5.000-8.000 0,-1.000-11.000-3,6.000-8.000-5,7.000-10.000-5,6.000-9.000-5</inkml:trace>
</inkml:ink>
</file>

<file path=ppt/ink/ink2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22:49"/>
    </inkml:context>
    <inkml:brush xml:id="br0">
      <inkml:brushProperty name="width" value="0.0600712969899178" units="cm"/>
      <inkml:brushProperty name="height" value="0.0600712969899178" units="cm"/>
      <inkml:brushProperty name="color" value="#00bff3"/>
      <inkml:brushProperty name="ignorePressure" value="0"/>
    </inkml:brush>
  </inkml:definitions>
  <inkml:trace contextRef="#ctx0" brushRef="#br0">94450.000 10100.000 366,'23.000'-47.000'0,"-3.000"6.000"0,-3.000 7.000 0,-2.000 6.000 0,-5.000-1.000 3,-2.000-5.000 5,-3.000-7.000 6,-3.000-5.000 6,-2.000-4.000 5,0.000 0.000 4,0.000 0.000 6,0.000 0.000 4,-10.000 1.000 0,-18.000 4.000-7,-19.000 3.000-5,-18.000 3.000-6,-10.000 9.000-5,0.000 16.000-4,0.000 15.000-3,0.000 17.000-4,0.000 10.000-2,0.000 6.000 1,0.000 7.000-1,0.000 6.000 0,3.000 7.000 0,6.000 10.000-1,7.000 10.000 0,6.000 9.000-1,7.000 2.000 0,10.000-2.000 4,10.000-3.000 1,9.000-3.000 4,10.000-6.000-1,14.000-5.000-3,11.000-7.000-3,14.000-5.000-4,10.000-11.000-4,9.000-11.000-5,10.000-14.000-5,10.000-11.000-5,5.000-12.000-5,4.000-9.000-1,3.000-10.000-3,3.000-8.000-1,-4.000-8.000 0,-8.000-2.000 4,-10.000-3.000 6,-9.000-3.000 3,-10.000-1.000 6,-9.000 4.000 6,-10.000 3.000 6,-8.000 3.000 6,-12.000 7.000 11,-12.000 14.000 16,-13.000 11.000 16,-12.000 14.000 15,-9.000 16.000 2,-2.000 22.000-10,-3.000 22.000-10,-3.000 23.000-12,-6.000 27.000-6,-5.000 34.000-3,-7.000 35.000-3,-5.000 35.000-2,-12.000 36.000-5,-16.000 42.000-7,-15.000 40.000-5,-15.000 41.000-8,-11.000 34.000-8,-2.000 28.000-12,-3.000 28.000-11,-3.000 29.000-12,4.000 1.000-7,13.000-25.000-2,12.000-25.000-4,13.000-25.000-1,16.000-49.000-1,23.000-71.000 5,22.000-72.000 3,22.000-72.000 3</inkml:trace>
</inkml:ink>
</file>

<file path=ppt/ink/ink2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33"/>
    </inkml:context>
    <inkml:brush xml:id="br0">
      <inkml:brushProperty name="width" value="0.0540903657674789" units="cm"/>
      <inkml:brushProperty name="height" value="0.0540903657674789" units="cm"/>
      <inkml:brushProperty name="color" value="#f2395b"/>
      <inkml:brushProperty name="ignorePressure" value="0"/>
    </inkml:brush>
  </inkml:definitions>
  <inkml:trace contextRef="#ctx0" brushRef="#br0">19550.000 14700.000 406,'-4.000'-41.000'9,"-5.000"19.000"18,-7.000 19.000 18,-5.000 19.000 17,-6.000 10.000 3,-3.000 4.000-11,-3.000 3.000-13,-2.000 3.000-12,-3.000 3.000-8,1.000 3.000-3,-1.000 3.000-4,1.000 4.000-4,-7.000 8.000-1,-12.000 17.000-2,-13.000 15.000-1,-12.000 16.000 0,-7.000 4.000-3,1.000-6.000 0,-1.000-6.000-3,1.000-6.000-2,2.000-7.000 0,7.000-6.000 1,6.000-6.000 0,7.000-6.000 1,5.000-9.000-2,7.000-8.000-4,6.000-10.000-5,7.000-9.000-4,15.000-7.000-3,25.000-3.000 1,25.000-3.000-1,25.000-2.000 0,7.000 0.000 6,-8.000 7.000 10,-10.000 6.000 11,-9.000 7.000 10,-5.000 10.000 6,0.000 16.000 1,0.000 15.000-1,0.000 17.000 1,-4.000 11.000-1,-5.000 10.000-2,-7.000 10.000-3,-5.000 9.000-3,-4.000 1.000-1,0.000-6.000-3,0.000-6.000-1,0.000-6.000-3,0.000-6.000-1,0.000-2.000-2,0.000-3.000-1,0.000-3.000-2,-2.000-6.000-1,-3.000-5.000-1,-3.000-7.000-3,-2.000-5.000-2,-5.000-20.000-17,-2.000-31.000-32,-3.000-31.000-34,-3.000-31.000-32</inkml:trace>
</inkml:ink>
</file>

<file path=ppt/ink/ink2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34"/>
    </inkml:context>
    <inkml:brush xml:id="br0">
      <inkml:brushProperty name="width" value="0.0581287853419781" units="cm"/>
      <inkml:brushProperty name="height" value="0.0581287853419781" units="cm"/>
      <inkml:brushProperty name="color" value="#f2395b"/>
      <inkml:brushProperty name="ignorePressure" value="0"/>
    </inkml:brush>
  </inkml:definitions>
  <inkml:trace contextRef="#ctx0" brushRef="#br0">18950.000 16050.000 378,'46.000'0.000'3,"-5.000"0.000"4,-7.000 0.000 6,-5.000 0.000 5,-3.000-2.000 2,4.000-3.000-3,3.000-3.000-1,3.000-2.000-2,1.000-1.000-2,1.000 3.000-2,-1.000 3.000-3,1.000 4.000-1,-1.000 1.000-2,1.000 0.000 0,-1.000 0.000 0,1.000 0.000 0,-3.000 3.000 1,-2.000 6.000 5,-3.000 7.000 3,-3.000 6.000 3,-4.000 6.000 4,-3.000 6.000 2,-3.000 7.000 3,-2.000 6.000 2,-3.000 7.000 1,1.000 10.000 0,-1.000 10.000-1,1.000 9.000 0,-3.000-1.000-3,-2.000-8.000-3,-3.000-10.000-5,-3.000-9.000-3,-1.000-4.000-1,4.000 4.000-1,3.000 3.000 1,3.000 3.000 0,-1.000 7.000 0,-2.000 14.000-1,-3.000 11.000-1,-3.000 14.000-1,-1.000 0.000 0,4.000-8.000-2,3.000-10.000 0,3.000-9.000-2,-1.000-7.000 0,-2.000-3.000-1,-3.000-3.000 1,-3.000-2.000 0,-1.000-1.000-1,4.000 3.000-3,3.000 3.000-3,3.000 4.000-3,1.000-3.000-2,1.000-5.000-1,-1.000-7.000-1,1.000-5.000-1,-3.000-4.000-1,-2.000 0.000 1,-3.000 0.000-1,-3.000 0.000 1,-2.000 3.000-1,0.000 6.000-3,0.000 7.000-2,0.000 6.000-3,-5.000-4.000-1,-9.000-11.000-2,-10.000-14.000-1,-8.000-11.000-1,-6.000-12.000 1,1.000-9.000 2,-1.000-10.000 2,1.000-8.000 3,-1.000-9.000 1,1.000-6.000 1,-1.000-6.000-1,1.000-6.000 0,-1.000-6.000 1,1.000-2.000 1,-1.000-3.000 1,1.000-3.000 1,1.000-4.000 0,3.000-3.000 1,3.000-3.000 0,4.000-2.000 0,1.000-3.000 0,0.000 1.000 1,0.000-1.000-1,0.000 1.000 1,0.000-4.000 1,0.000-6.000-1,0.000-6.000 2,0.000-6.000 0,0.000-7.000 0,0.000-6.000 1,0.000-6.000 0,0.000-6.000 1,3.000-1.000 3,6.000 7.000 4,7.000 6.000 4,6.000 7.000 6,3.000 7.000 2,0.000 9.000 1,0.000 10.000 0,0.000 10.000 1,1.000 7.000 2,4.000 6.000 2,3.000 7.000 2,3.000 6.000 3,3.000 3.000 1,3.000 0.000-2,3.000 0.000 0,4.000 0.000 0,2.000 3.000-3,4.000 6.000-2,3.000 7.000-3,3.000 6.000-4,1.000 3.000 0,1.000 0.000-1,-1.000 0.000-1,1.000 0.000 1,-3.000 4.000-3,-2.000 10.000-4,-3.000 10.000-3,-3.000 9.000-4,-4.000 7.000-3,-3.000 7.000-4,-3.000 6.000-3,-2.000 7.000-3,-3.000 7.000-1,1.000 9.000 2,-1.000 10.000 1,1.000 10.000 1,-7.000 0.000 2,-12.000-5.000 1,-13.000-7.000 2,-12.000-5.000 1,-9.000-6.000 2,-2.000-3.000 2,-3.000-3.000 2,-3.000-2.000 1,-6.000-3.000 3,-5.000 1.000 1,-7.000-1.000 2,-5.000 1.000 2,-1.000-4.000 2,6.000-6.000 1,7.000-6.000 1,6.000-6.000 1,6.000-4.000 1,6.000 1.000 3,7.000-1.000 3,6.000 1.000 1,13.000-4.000-6,23.000-6.000-16,22.000-6.000-16,22.000-6.000-15,8.000-10.000-13,-2.000-12.000-11,-3.000-13.000-11,-3.000-12.000-12</inkml:trace>
</inkml:ink>
</file>

<file path=ppt/ink/ink2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35"/>
    </inkml:context>
    <inkml:brush xml:id="br0">
      <inkml:brushProperty name="width" value="0.0522834621369839" units="cm"/>
      <inkml:brushProperty name="height" value="0.0522834621369839" units="cm"/>
      <inkml:brushProperty name="color" value="#f2395b"/>
      <inkml:brushProperty name="ignorePressure" value="0"/>
    </inkml:brush>
  </inkml:definitions>
  <inkml:trace contextRef="#ctx0" brushRef="#br0">21300.000 15900.000 420,'135.000'0.000'142,"-27.000"0.000"-34,-28.000 0.000-34,-28.000 0.000-34,-13.000 1.000-20,3.000 4.000-4,3.000 3.000-5,4.000 3.000-4,-1.000 4.000-4,-3.000 7.000-2,-3.000 6.000-3,-2.000 7.000-2,-8.000 7.000-4,-8.000 9.000-5,-10.000 10.000-3,-9.000 10.000-4,-12.000 5.000-3,-11.000 4.000 1,-14.000 3.000 0,-11.000 3.000 1,-11.000 1.000 0,-5.000 1.000 2,-7.000-1.000 3,-5.000 1.000 1,-3.000-7.000 3,4.000-12.000 3,3.000-13.000 3,3.000-12.000 4,6.000-10.000 3,9.000-6.000 6,10.000-6.000 5,10.000-6.000 4,14.000-7.000 4,23.000-6.000 2,22.000-6.000 1,22.000-6.000 3,10.000-4.000-4,1.000 1.000-6,-1.000-1.000-7,1.000 1.000-7,-3.000-1.000-7,-2.000 1.000-5,-3.000-1.000-6,-3.000 1.000-5,-12.000 5.000-8,-18.000 14.000-10,-19.000 11.000-8,-18.000 14.000-10,-17.000 2.000 1,-11.000-6.000 12,-14.000-6.000 12,-11.000-6.000 12,-4.000-6.000 7,6.000-2.000 3,7.000-3.000 3,6.000-3.000 2,7.000-1.000 3,10.000 4.000 3,10.000 3.000 2,9.000 3.000 2,4.000 3.000 10,1.000 3.000 15,-1.000 3.000 16,1.000 4.000 16,-1.000 7.000 2,1.000 13.000-9,-1.000 12.000-11,1.000 13.000-11,-1.000 6.000-6,1.000 0.000-4,-1.000 0.000-3,1.000 0.000-5,-3.000 1.000-1,-2.000 4.000-2,-3.000 3.000 0,-3.000 3.000-2,1.000-2.000 0,6.000-6.000-2,7.000-6.000 0,6.000-6.000-2,3.000-7.000 0,0.000-6.000 0,0.000-6.000-1,0.000-6.000 1,14.000-6.000-4,28.000-2.000-5,28.000-3.000-6,29.000-3.000-6,16.000-7.000-1,7.000-9.000 3,6.000-10.000 2,7.000-8.000 4,2.000-6.000 2,1.000 1.000 1,-1.000-1.000 1,1.000 1.000 1,-3.000-1.000 2,-2.000 1.000 3,-3.000-1.000 2,-3.000 1.000 2,-9.000 1.000 1,-11.000 3.000-1,-14.000 3.000-1,-11.000 4.000-1,-11.000-1.000 1,-5.000-3.000 3,-7.000-3.000 2,-5.000-2.000 3,-11.000-8.000 2,-11.000-8.000 2,-14.000-10.000 1,-11.000-9.000 3,-12.000-12.000-5,-9.000-11.000-7,-10.000-14.000-8,-8.000-11.000-7,-8.000-22.000-13,-2.000-27.000-15,-3.000-28.000-16,-3.000-28.000-16,4.000-4.000-5,13.000 22.000 7,12.000 22.000 5,13.000 23.000 7,6.000 16.000 4,0.000 13.000 4,0.000 12.000 3,0.000 13.000 4</inkml:trace>
</inkml:ink>
</file>

<file path=ppt/ink/ink2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36"/>
    </inkml:context>
    <inkml:brush xml:id="br0">
      <inkml:brushProperty name="width" value="0.0471631921827793" units="cm"/>
      <inkml:brushProperty name="height" value="0.0471631921827793" units="cm"/>
      <inkml:brushProperty name="color" value="#f2395b"/>
      <inkml:brushProperty name="ignorePressure" value="0"/>
    </inkml:brush>
  </inkml:definitions>
  <inkml:trace contextRef="#ctx0" brushRef="#br0">24250.000 15350.000 466,'28.000'-22.000'2,"6.000"6.000"4,7.000 7.000 4,6.000 6.000 4,-1.000 4.000 9,-5.000 4.000 17,-7.000 3.000 15,-5.000 3.000 16,-8.000 4.000 1,-5.000 7.000-13,-7.000 6.000-14,-5.000 7.000-13,-11.000 8.000-8,-11.000 14.000-3,-14.000 11.000-2,-11.000 14.000-4,-9.000 5.000-6,-3.000 1.000-8,-3.000-1.000-11,-2.000 1.000-8,0.000-4.000-5,7.000-6.000 1,6.000-6.000 0,7.000-6.000 2,5.000-7.000 0,7.000-6.000-1,6.000-6.000-1,7.000-6.000-1,5.000-1.000-2,7.000 7.000-2,6.000 6.000-2,7.000 7.000-3,4.000 0.000 6,3.000-2.000 14,3.000-3.000 13,4.000-3.000 14,1.000-2.000 5,0.000 0.000-2,0.000 0.000-4,0.000 0.000-2,-2.000 6.000 0,-3.000 13.000 3,-3.000 12.000 3,-2.000 13.000 3,-5.000 9.000 2,-2.000 6.000 1,-3.000 7.000 0,-3.000 6.000 2,-4.000-4.000-2,-3.000-11.000-3,-3.000-14.000-2,-2.000-11.000-4,-3.000-11.000-1,1.000-5.000-2,-1.000-7.000-2,1.000-5.000-1,1.000-17.000-12,3.000-24.000-24,3.000-26.000-23,4.000-24.000-24,1.000-12.000-8,0.000 4.000 4,0.000 3.000 6,0.000 3.000 5</inkml:trace>
</inkml:ink>
</file>

<file path=ppt/ink/ink2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37"/>
    </inkml:context>
    <inkml:brush xml:id="br0">
      <inkml:brushProperty name="width" value="0.0628792867064476" units="cm"/>
      <inkml:brushProperty name="height" value="0.0628792867064476" units="cm"/>
      <inkml:brushProperty name="color" value="#f2395b"/>
      <inkml:brushProperty name="ignorePressure" value="0"/>
    </inkml:brush>
  </inkml:definitions>
  <inkml:trace contextRef="#ctx0" brushRef="#br0">24550.000 16100.000 349,'48.000'-93.000'3,"-3.000"17.000"5,-3.000 15.000 5,-2.000 16.000 5,0.000 9.000 2,7.000 3.000 1,6.000 3.000-1,7.000 4.000 0,4.000 2.000-1,3.000 4.000-1,3.000 3.000 0,4.000 3.000 0,1.000 3.000-3,0.000 3.000-3,0.000 3.000-4,0.000 4.000-2,-5.000 1.000-3,-9.000 0.000 0,-10.000 0.000-1,-8.000 0.000 0,-11.000-5.000-9,-8.000-9.000-16,-10.000-10.000-17,-9.000-8.000-16,-12.000-12.000-3,-11.000-12.000 13,-14.000-13.000 13,-11.000-12.000 11,-4.000-4.000 9,6.000 7.000 3,7.000 6.000 3,6.000 7.000 5,4.000 4.000 3,4.000 3.000 5,3.000 3.000 6,3.000 4.000 4,1.000 16.000 10,1.000 32.000 16,-1.000 31.000 14,1.000 32.000 15,-3.000 30.000 2,-2.000 32.000-14,-3.000 31.000-13,-3.000 32.000-13,-2.000 7.000-9,0.000-16.000-5,0.000-15.000-4,0.000-15.000-6,0.000-12.000-2,0.000-6.000-2,0.000-6.000 0,0.000-6.000-2,1.000-2.000-1,4.000 3.000-1,3.000 3.000-1,3.000 4.000 0,3.000-7.000-2,3.000-16.000 1,3.000-15.000-1,4.000-15.000-1,7.000-12.000-3,13.000-6.000-5,12.000-6.000-6,13.000-6.000-6,13.000-16.000-1,17.000-25.000 3,15.000-25.000 4,16.000-25.000 3,12.000-29.000 2,9.000-30.000 2,10.000-32.000 1,10.000-30.000 2,-3.000-9.000 1,-11.000 16.000 0,-14.000 15.000-1,-11.000 17.000 1,-15.000 16.000-2,-16.000 19.000-1,-15.000 19.000-2,-15.000 19.000-3,-25.000 15.000-3,-30.000 13.000-6,-32.000 12.000-6,-30.000 13.000-6,-22.000 15.000 0,-8.000 19.000 4,-10.000 19.000 5,-9.000 19.000 6,-7.000 9.000 2,-3.000 0.000 3,-3.000 0.000 3,-2.000 0.000 1,-1.000-2.000 4,3.000-3.000 2,3.000-3.000 3,4.000-2.000 2,7.000-6.000 2,13.000-6.000 3,12.000-6.000 1,13.000-6.000 1,10.000-6.000 2,10.000-2.000 1,10.000-3.000 1,9.000-3.000 1,12.000-9.000 8,16.000-11.000 13,15.000-14.000 15,17.000-11.000 13,25.000-18.000 0,39.000-22.000-13,36.000-22.000-14,39.000-21.000-14,10.000-6.000-7,-16.000 14.000-3,-15.000 11.000-1,-15.000 14.000-2,-15.000 10.000-4,-12.000 9.000-4,-13.000 10.000-5,-12.000 10.000-5,-10.000 5.000-3,-6.000 4.000-2,-6.000 3.000-1,-6.000 3.000-1,-10.000 17.000 6,-12.000 31.000 13,-13.000 32.000 14,-12.000 31.000 14,-9.000 20.000 6,-2.000 9.000 0,-3.000 10.000-1,-3.000 10.000-2,-1.000 4.000-1,4.000 0.000-2,3.000 0.000-3,3.000 0.000-3,3.000-2.000-3,3.000-3.000-1,3.000-3.000-3,4.000-2.000-3,4.000-8.000-2,6.000-8.000-2,7.000-10.000-3,6.000-9.000-3,1.000-2.000-2,-3.000 6.000-1,-3.000 7.000 0,-2.000 6.000-1,-3.000-1.000-1,1.000-5.000 1,-1.000-7.000 0,1.000-5.000 1,-3.000-11.000-1,-2.000-11.000-2,-3.000-14.000-3,-3.000-11.000-3,-18.000-22.000-6,-31.000-27.000-10,-31.000-28.000-10,-31.000-28.000-10,-16.000-26.000-4,0.000-21.000 2,0.000-22.000 2,0.000-22.000 1,6.000-7.000 4,13.000 10.000 5,12.000 10.000 5,13.000 9.000 5,9.000 10.000 5,6.000 14.000 2,7.000 11.000 5,6.000 14.000 3,7.000 10.000 7,10.000 9.000 10,10.000 10.000 10,9.000 10.000 11,6.000 11.000 7,3.000 17.000 6,3.000 15.000 5,4.000 16.000 5,2.000 13.000-5,4.000 14.000-15,3.000 11.000-16,3.000 14.000-16,1.000-1.000-10,1.000-12.000-5,-1.000-13.000-4,1.000-12.000-5,2.000-9.000-9,7.000-2.000-13,6.000-3.000-13,7.000-3.000-14</inkml:trace>
</inkml:ink>
</file>

<file path=ppt/ink/ink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44"/>
    </inkml:context>
    <inkml:brush xml:id="br0">
      <inkml:brushProperty name="width" value="0.0420669838786125" units="cm"/>
      <inkml:brushProperty name="height" value="0.0420669838786125" units="cm"/>
      <inkml:brushProperty name="color" value="#f2395b"/>
      <inkml:brushProperty name="ignorePressure" value="0"/>
    </inkml:brush>
  </inkml:definitions>
  <inkml:trace contextRef="#ctx0" brushRef="#br0">45800.000 28900.000 522,'-75.000'123.000'107,"0.000"-3.000"-18,0.000-3.000-17,0.000-2.000-17,3.000-6.000-13,6.000-6.000-6,7.000-6.000-8,6.000-6.000-7,-4.000 10.000-7,-11.000 29.000-4,-14.000 28.000-7,-11.000 28.000-4,-1.000 3.000-7,13.000-22.000-9,12.000-22.000-7,13.000-21.000-8,12.000-21.000-6,13.000-19.000-5,12.000-18.000-6,13.000-19.000-4,9.000-18.000-2,6.000-15.000 3,7.000-15.000 3,6.000-16.000 2</inkml:trace>
</inkml:ink>
</file>

<file path=ppt/ink/ink2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37"/>
    </inkml:context>
    <inkml:brush xml:id="br0">
      <inkml:brushProperty name="width" value="0.0671725198626518" units="cm"/>
      <inkml:brushProperty name="height" value="0.0671725198626518" units="cm"/>
      <inkml:brushProperty name="color" value="#f2395b"/>
      <inkml:brushProperty name="ignorePressure" value="0"/>
    </inkml:brush>
  </inkml:definitions>
  <inkml:trace contextRef="#ctx0" brushRef="#br0">26950.000 17850.000 327,'93.000'50.000'135,"-11.000"0.000"-23,-14.000 0.000-25,-11.000 0.000-23,-7.000 1.000-15,0.000 4.000-3,0.000 3.000-5,0.000 3.000-3,1.000 1.000-5,4.000 1.000-5,3.000-1.000-6,3.000 1.000-5</inkml:trace>
</inkml:ink>
</file>

<file path=ppt/ink/ink2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39"/>
    </inkml:context>
    <inkml:brush xml:id="br0">
      <inkml:brushProperty name="width" value="0.0422010272741318" units="cm"/>
      <inkml:brushProperty name="height" value="0.0422010272741318" units="cm"/>
      <inkml:brushProperty name="color" value="#f2395b"/>
      <inkml:brushProperty name="ignorePressure" value="0"/>
    </inkml:brush>
  </inkml:definitions>
  <inkml:trace contextRef="#ctx0" brushRef="#br0">21000.000 15900.000 521,'50.000'0.000'104,"0.000"0.000"-27,0.000 0.000-26,0.000 0.000-26,1.000 1.000-16,4.000 4.000-5,3.000 3.000-3,3.000 3.000-5,-2.000-1.000-2,-6.000-2.000 2,-6.000-3.000 1,-6.000-3.000 0,-6.000-1.000 3,-2.000 4.000 1,-3.000 3.000 3,-3.000 3.000 3,1.000-1.000-3,6.000-2.000-6,7.000-3.000-5,6.000-3.000-6,-1.000-2.000-5,-5.000 0.000-2,-7.000 0.000-2,-5.000 0.000-3,-11.000 0.000 3,-11.000 0.000 7,-14.000 0.000 9,-11.000 0.000 6,-4.000 6.000 9,6.000 13.000 6,7.000 12.000 7,6.000 13.000 7,3.000 4.000-1,0.000-3.000-7,0.000-3.000-9,0.000-2.000-6,-2.000-3.000-7,-3.000 1.000-1,-3.000-1.000-4,-2.000 1.000-2,-3.000-3.000-2,1.000-2.000 0,-1.000-3.000-2,1.000-3.000-1,-4.000-4.000-3,-6.000-3.000-5,-6.000-3.000-5,-6.000-2.000-4,-4.000-5.000 0,1.000-2.000 3,-1.000-3.000 4,1.000-3.000 4,-3.000-2.000 4,-2.000 0.000 2,-3.000 0.000 2,-3.000 0.000 3,1.000 0.000 2,6.000 0.000 1,7.000 0.000 1,6.000 0.000 1,3.000 1.000 4,0.000 4.000 6,0.000 3.000 7,0.000 3.000 5,0.000 3.000 4,0.000 3.000-2,0.000 3.000-1,0.000 4.000-1,0.000 1.000 1,0.000 0.000 1,0.000 0.000 1,0.000 0.000 3,6.000-2.000 3,13.000-3.000 9,12.000-3.000 7,13.000-2.000 7,12.000-5.000 0,13.000-2.000-9,12.000-3.000-9,13.000-3.000-9,10.000-6.000-10,10.000-5.000-11,10.000-7.000-12,9.000-5.000-11,-4.000-3.000-6,-15.000 4.000-3,-15.000 3.000-2,-16.000 3.000-2,-10.000 4.000-2,-3.000 7.000-1,-3.000 6.000-1,-2.000 7.000-2,-8.000 4.000 0,-8.000 3.000-3,-10.000 3.000-2,-9.000 4.000-2</inkml:trace>
</inkml:ink>
</file>

<file path=ppt/ink/ink2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39"/>
    </inkml:context>
    <inkml:brush xml:id="br0">
      <inkml:brushProperty name="width" value="0.0250659864395857" units="cm"/>
      <inkml:brushProperty name="height" value="0.0250659864395857" units="cm"/>
      <inkml:brushProperty name="color" value="#f2395b"/>
      <inkml:brushProperty name="ignorePressure" value="0"/>
    </inkml:brush>
  </inkml:definitions>
  <inkml:trace contextRef="#ctx0" brushRef="#br0">20950.000 17150.000 877,'1.000'75.000'66,"4.000"0.000"-26,3.000 0.000-24,3.000 0.000-24,-1.000-5.000-18,-2.000-9.000-8,-3.000-10.000-10,-3.000-8.000-8</inkml:trace>
</inkml:ink>
</file>

<file path=ppt/ink/ink2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40"/>
    </inkml:context>
    <inkml:brush xml:id="br0">
      <inkml:brushProperty name="width" value="0.0529015175998211" units="cm"/>
      <inkml:brushProperty name="height" value="0.0529015175998211" units="cm"/>
      <inkml:brushProperty name="color" value="#f2395b"/>
      <inkml:brushProperty name="ignorePressure" value="0"/>
    </inkml:brush>
  </inkml:definitions>
  <inkml:trace contextRef="#ctx0" brushRef="#br0">29450.000 14950.000 415,'-2.000'57.000'146,"-3.000"17.000"-34,-3.000 15.000-34,-2.000 16.000-32,-1.000 7.000-19,3.000 1.000-4,3.000-1.000-3,4.000 1.000-5,1.000 1.000-1,0.000 3.000 1,0.000 3.000-1,0.000 4.000 1,0.000-1.000-1,0.000-3.000 0,0.000-3.000-1,0.000-2.000-1,0.000-8.000-5,0.000-8.000-10,0.000-10.000-10,0.000-9.000-8,0.000-9.000-8,0.000-5.000-3,0.000-7.000-3,0.000-5.000-4,-4.000-15.000-3,-5.000-22.000-1,-7.000-22.000-3,-5.000-21.000-2,-3.000-12.000-1,4.000 1.000 1,3.000-1.000 0,3.000 1.000 0</inkml:trace>
</inkml:ink>
</file>

<file path=ppt/ink/ink2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41"/>
    </inkml:context>
    <inkml:brush xml:id="br0">
      <inkml:brushProperty name="width" value="0.0578471384942532" units="cm"/>
      <inkml:brushProperty name="height" value="0.0578471384942532" units="cm"/>
      <inkml:brushProperty name="color" value="#f2395b"/>
      <inkml:brushProperty name="ignorePressure" value="0"/>
    </inkml:brush>
  </inkml:definitions>
  <inkml:trace contextRef="#ctx0" brushRef="#br0">29450.000 14400.000 380,'25.000'-43.000'42,"0.000"17.000"9,0.000 15.000 11,0.000 16.000 10,3.000 13.000-1,6.000 14.000-12,7.000 11.000-11,6.000 14.000-11,3.000 8.000-7,0.000 7.000-4,0.000 6.000-3,0.000 7.000-3,-5.000 7.000-4,-9.000 9.000 0,-10.000 10.000-3,-8.000 10.000-1,-8.000-1.000-2,-2.000-9.000-4,-3.000-10.000-2,-3.000-8.000-2,-6.000-8.000-4,-5.000-2.000-1,-7.000-3.000-1,-5.000-3.000-3,-8.000-4.000 0,-5.000-3.000-1,-7.000-3.000 1,-5.000-2.000-1,-4.000-3.000 0,0.000 1.000 1,0.000-1.000-2,0.000 1.000 1,0.000 2.000-3,0.000 7.000-6,0.000 6.000-6,0.000 7.000-5,1.000 4.000-7,4.000 3.000-6,3.000 3.000-8,3.000 4.000-7,6.000-7.000-2,9.000-16.000 1,10.000-15.000 3,10.000-15.000 2</inkml:trace>
</inkml:ink>
</file>

<file path=ppt/ink/ink2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41"/>
    </inkml:context>
    <inkml:brush xml:id="br0">
      <inkml:brushProperty name="width" value="0.0519069954752922" units="cm"/>
      <inkml:brushProperty name="height" value="0.0519069954752922" units="cm"/>
      <inkml:brushProperty name="color" value="#f2395b"/>
      <inkml:brushProperty name="ignorePressure" value="0"/>
    </inkml:brush>
  </inkml:definitions>
  <inkml:trace contextRef="#ctx0" brushRef="#br0">29600.000 18750.000 423,'-22.000'117.000'58,"6.000"-16.000"-10,7.000-15.000-10,6.000-15.000-9,3.000-3.000-2,0.000 14.000 5,0.000 11.000 7,0.000 14.000 5,1.000 2.000 1,4.000-6.000-4,3.000-6.000-4,3.000-6.000-5,3.000-9.000-4,3.000-8.000-4,3.000-10.000-4,4.000-9.000-3,7.000-15.000-5,13.000-18.000-7,12.000-19.000-4,13.000-18.000-7,4.000-26.000-5,-3.000-31.000-2,-3.000-31.000-4,-2.000-31.000-3,-5.000-16.000-1,-2.000 0.000 1,-3.000 0.000 1,-3.000 0.000 2,-7.000 9.000 3,-9.000 19.000 2,-10.000 19.000 3,-8.000 19.000 3,-12.000 16.000 3,-12.000 17.000 3,-13.000 15.000 2,-12.000 16.000 3,-12.000 10.000 1,-8.000 7.000-1,-10.000 6.000-2,-9.000 7.000 0,-7.000 8.000-3,-3.000 14.000-2,-3.000 11.000-2,-2.000 14.000-4,0.000 5.000-4,7.000 1.000-8,6.000-1.000-7,7.000 1.000-8</inkml:trace>
</inkml:ink>
</file>

<file path=ppt/ink/ink2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45"/>
    </inkml:context>
    <inkml:brush xml:id="br0">
      <inkml:brushProperty name="width" value="0.0495534725487232" units="cm"/>
      <inkml:brushProperty name="height" value="0.0495534725487232" units="cm"/>
      <inkml:brushProperty name="color" value="#f2395b"/>
      <inkml:brushProperty name="ignorePressure" value="0"/>
    </inkml:brush>
  </inkml:definitions>
  <inkml:trace contextRef="#ctx0" brushRef="#br0">23550.000 50150.000 443,'-47.000'-44.000'39,"6.000"13.000"-2,7.000 12.000-1,6.000 13.000-1,4.000 9.000-2,4.000 6.000 0,3.000 7.000-3,3.000 6.000 0,1.000 9.000-2,1.000 13.000 0,-1.000 12.000-2,1.000 13.000-1,1.000 10.000-1,3.000 10.000-3,3.000 10.000-1,4.000 9.000-3,1.000 6.000-2,0.000 3.000-3,0.000 3.000-3,0.000 4.000-3,0.000 5.000-1,0.000 10.000-2,0.000 10.000 0,0.000 9.000-1,-2.000 4.000-2,-3.000 1.000 0,-3.000-1.000-1,-2.000 1.000-1,-1.000-7.000-2,3.000-12.000-1,3.000-13.000-3,4.000-12.000-1,1.000-12.000-2,0.000-8.000-1,0.000-10.000-3,0.000-9.000-1,0.000-10.000-1,0.000-9.000 0,0.000-10.000 0,0.000-8.000-1,-5.000-12.000-7,-9.000-12.000-17,-10.000-13.000-16,-8.000-12.000-16,-4.000-5.000 2,3.000 3.000 20,3.000 3.000 20,4.000 4.000 21,8.000-3.000 19,17.000-5.000 19,15.000-7.000 19,16.000-5.000 19,12.000-3.000 4,9.000 4.000-12,10.000 3.000-14,10.000 3.000-11,5.000-1.000-8,4.000-2.000-3,3.000-3.000-2,3.000-3.000-4,3.000-1.000-1,3.000 4.000-2,3.000 3.000 0,4.000 3.000-2,2.000 3.000 0,4.000 3.000-1,3.000 3.000 0,3.000 4.000 0,1.000 1.000-1,1.000 0.000 0,-1.000 0.000 0,1.000 0.000-1,2.000 0.000 0,7.000 0.000-2,6.000 0.000-2,7.000 0.000-2,2.000 1.000-2,1.000 4.000 1,-1.000 3.000-2,1.000 3.000 1,1.000 1.000-1,3.000 1.000 0,3.000-1.000-1,4.000 1.000 1,2.000-3.000-1,4.000-2.000 1,3.000-3.000-1,3.000-3.000 2,1.000-2.000-1,1.000 0.000 1,-1.000 0.000 0,1.000 0.000 0,1.000 0.000 0,3.000 0.000 0,3.000 0.000 0,4.000 0.000-1,1.000 0.000 0,0.000 0.000 0,0.000 0.000 0,0.000 0.000 1,-2.000-2.000 0,-3.000-3.000 1,-3.000-3.000 0,-2.000-2.000 1,-1.000-1.000 1,3.000 3.000-1,3.000 3.000 1,4.000 4.000 0,2.000 1.000 0,4.000 0.000 1,3.000 0.000 0,3.000 0.000 1,1.000 0.000 0,1.000 0.000-1,-1.000 0.000-1,1.000 0.000-1,-3.000-2.000 0,-2.000-3.000-1,-3.000-3.000-1,-3.000-2.000-2,2.000-5.000 1,10.000-2.000-1,10.000-3.000 1,9.000-3.000-1,2.000-2.000 1,-2.000 0.000-1,-3.000 0.000-1,-3.000 0.000 0,-2.000 1.000 1,0.000 4.000-1,0.000 3.000 2,0.000 3.000 0,-2.000 1.000 1,-3.000 1.000 0,-3.000-1.000 0,-2.000 1.000 1,-5.000-1.000 0,-2.000 1.000 1,-3.000-1.000 1,-3.000 1.000 0,-4.000 1.000 1,-3.000 3.000-1,-3.000 3.000 0,-2.000 4.000 0,-3.000 2.000 0,1.000 4.000-1,-1.000 3.000 0,1.000 3.000 0,-1.000 1.000-1,1.000 1.000 1,-1.000-1.000 0,1.000 1.000-1,1.000-1.000 1,3.000 1.000-2,3.000-1.000-1,4.000 1.000 0,4.000-3.000-1,6.000-2.000 0,7.000-3.000 1,6.000-3.000 1,3.000-2.000 0,0.000 0.000-1,0.000 0.000 1,0.000 0.000-1,0.000 0.000 1,0.000 0.000 1,0.000 0.000-1,0.000 0.000 2,1.000 0.000-1,4.000 0.000 1,3.000 0.000-1,3.000 0.000 0,-1.000 0.000-1,-2.000 0.000-1,-3.000 0.000-1,-3.000 0.000-1,1.000-2.000 0,6.000-3.000 0,7.000-3.000 1,6.000-2.000 0,1.000-1.000 0,-3.000 3.000 1,-3.000 3.000 0,-2.000 4.000 1,-6.000 1.000-1,-6.000 0.000 1,-6.000 0.000 0,-6.000 0.000 0,-4.000 0.000 0,1.000 0.000 0,-1.000 0.000 0,1.000 0.000 0,4.000-2.000 0,9.000-3.000 1,10.000-3.000-1,10.000-2.000 1,5.000-6.000 0,4.000-6.000 0,3.000-6.000 0,3.000-6.000-1,-1.000-4.000 1,-2.000 1.000-1,-3.000-1.000 0,-3.000 1.000 1,-4.000 2.000-1,-3.000 7.000 0,-3.000 6.000 1,-2.000 7.000 0,-6.000 4.000 0,-6.000 3.000 0,-6.000 3.000 0,-6.000 4.000 1,-4.000 1.000-1,1.000 0.000 2,-1.000 0.000 0,1.000 0.000 0,-1.000 0.000 1,1.000 0.000-1,-1.000 0.000 0,1.000 0.000-2,-1.000 0.000 1,1.000 0.000-1,-1.000 0.000 0,1.000 0.000 1,1.000 0.000-2,3.000 0.000 1,3.000 0.000-2,4.000 0.000 0,1.000 1.000-1,0.000 4.000 1,0.000 3.000 1,0.000 3.000 0,1.000-1.000 0,4.000-2.000-1,3.000-3.000 1,3.000-3.000-2,3.000-2.000 1,3.000 0.000 0,3.000 0.000 0,4.000 0.000 1,4.000-4.000-1,6.000-5.000 1,7.000-7.000 0,6.000-5.000-1,3.000-6.000 1,0.000-3.000-1,0.000-3.000-1,0.000-2.000-1,-2.000-1.000 0,-3.000 3.000 1,-3.000 3.000 0,-2.000 4.000 0,-6.000 1.000 0,-6.000 0.000 1,-6.000 0.000 0,-6.000 0.000 0,-7.000 3.000 0,-6.000 6.000 1,-6.000 7.000 0,-6.000 6.000 1,-6.000 3.000 0,-2.000 0.000 0,-3.000 0.000-1,-3.000 0.000 1,-6.000 1.000 0,-5.000 4.000 0,-7.000 3.000 1,-5.000 3.000-1,-1.000-1.000 1,6.000-2.000-1,7.000-3.000 0,6.000-3.000 0,3.000-4.000-2,0.000-3.000-3,0.000-3.000-5,0.000-2.000-3,-4.000-5.000-1,-5.000-2.000 1,-7.000-3.000 1,-5.000-3.000 2,-11.000-2.000-2,-11.000 0.000-7,-14.000 0.000-6,-11.000 0.000-6,-18.000-2.000-6,-22.000-3.000-5,-22.000-3.000-6,-21.000-2.000-6</inkml:trace>
</inkml:ink>
</file>

<file path=ppt/ink/ink2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46"/>
    </inkml:context>
    <inkml:brush xml:id="br0">
      <inkml:brushProperty name="width" value="0.0590338632464409" units="cm"/>
      <inkml:brushProperty name="height" value="0.0590338632464409" units="cm"/>
      <inkml:brushProperty name="color" value="#f2395b"/>
      <inkml:brushProperty name="ignorePressure" value="0"/>
    </inkml:brush>
  </inkml:definitions>
  <inkml:trace contextRef="#ctx0" brushRef="#br0">65650.000 48500.000 372,'-22.000'29.000'115,"6.000"10.000"-22,7.000 10.000-23,6.000 9.000-22,3.000 9.000-13,0.000 9.000-2,0.000 10.000-4,0.000 10.000-2,-2.000 8.000-2,-3.000 10.000-1,-3.000 10.000 0,-2.000 9.000-2,-3.000 4.000-1,1.000 1.000-2,-1.000-1.000-4,1.000 1.000-2,-1.000 2.000-4,1.000 7.000-4,-1.000 6.000-5,1.000 7.000-3,2.000 2.000-5,7.000 1.000-4,6.000-1.000-5,7.000 1.000-4,4.000-1.000-3,3.000 1.000-4,3.000-1.000-1,4.000 1.000-3,-1.000-13.000 0,-3.000-25.000 6,-3.000-25.000 3,-2.000-25.000 5,-5.000-16.000-6,-2.000-6.000-17,-3.000-6.000-16,-3.000-6.000-18</inkml:trace>
</inkml:ink>
</file>

<file path=ppt/ink/ink2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47"/>
    </inkml:context>
    <inkml:brush xml:id="br0">
      <inkml:brushProperty name="width" value="0.0527657382190228" units="cm"/>
      <inkml:brushProperty name="height" value="0.0527657382190228" units="cm"/>
      <inkml:brushProperty name="color" value="#f2395b"/>
      <inkml:brushProperty name="ignorePressure" value="0"/>
    </inkml:brush>
  </inkml:definitions>
  <inkml:trace contextRef="#ctx0" brushRef="#br0">44250.000 43800.000 416,'23.000'-27.000'3,"-3.000"-3.000"3,-3.000-3.000 4,-2.000-2.000 5,-1.000 8.000 7,3.000 22.000 11,3.000 22.000 11,4.000 23.000 10,-1.000 14.000 1,-3.000 10.000-9,-3.000 10.000-8,-2.000 9.000-8,-3.000 7.000-7,1.000 7.000-2,-1.000 6.000-2,1.000 7.000-4,-3.000 7.000-1,-2.000 9.000-1,-3.000 10.000 0,-3.000 10.000-1,-7.000 8.000-1,-9.000 10.000 0,-10.000 10.000-1,-8.000 9.000 1,-8.000 15.000-2,-2.000 22.000 1,-3.000 22.000 0,-3.000 23.000-1,1.000 11.000-1,6.000 4.000-2,7.000 3.000-3,6.000 3.000-4,6.000 7.000-2,6.000 14.000-6,7.000 11.000-5,6.000 14.000-5,10.000 7.000-3,17.000 3.000-1,15.000 3.000-1,16.000 4.000-1,7.000 2.000-4,1.000 4.000-9,-1.000 3.000-8,1.000 3.000-9,-6.000-18.000-1,-8.000-36.000 7,-10.000-39.000 8,-9.000-36.000 6,-7.000-39.000 4,-3.000-36.000 1,-3.000-39.000 2,-2.000-36.000 1</inkml:trace>
</inkml:ink>
</file>

<file path=ppt/ink/ink2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48"/>
    </inkml:context>
    <inkml:brush xml:id="br0">
      <inkml:brushProperty name="width" value="0.0538580901920795" units="cm"/>
      <inkml:brushProperty name="height" value="0.0538580901920795" units="cm"/>
      <inkml:brushProperty name="color" value="#f2395b"/>
      <inkml:brushProperty name="ignorePressure" value="0"/>
    </inkml:brush>
  </inkml:definitions>
  <inkml:trace contextRef="#ctx0" brushRef="#br0">44200.000 43300.000 408,'-22.000'-47.000'1,"6.000"6.000"1,7.000 7.000 1,6.000 6.000 1,9.000 9.000 7,13.000 13.000 9,12.000 12.000 11,13.000 13.000 10,7.000 13.000 2,4.000 17.000-6,3.000 15.000-6,3.000 16.000-7,1.000 10.000-3,1.000 7.000-2,-1.000 6.000-1,1.000 7.000-2,2.000 4.000-1,7.000 3.000-1,6.000 3.000-1,7.000 4.000-1,5.000 1.000-1,7.000 0.000-1,6.000 0.000-1,7.000 0.000-1,0.000 0.000-2,-2.000 0.000-3,-3.000 0.000-2,-3.000 0.000-3,-6.000-2.000-2,-5.000-3.000 0,-7.000-3.000 0,-5.000-2.000 1,-6.000-5.000-1,-3.000-2.000-1,-3.000-3.000-1,-2.000-3.000-1,-8.000-6.000 1,-8.000-5.000-1,-10.000-7.000 1,-9.000-5.000 1,-7.000-9.000 0,-3.000-9.000 1,-3.000-10.000 1,-2.000-8.000 2,-11.000-8.000 1,-15.000-2.000 2,-15.000-3.000 1,-16.000-3.000 3,-7.000-2.000 0,4.000 0.000 1,3.000 0.000 0,3.000 0.000 0,1.000 0.000 1,1.000 0.000 1,-1.000 0.000 2,1.000 0.000 0,-3.000 3.000 1,-2.000 6.000 1,-3.000 7.000 0,-3.000 6.000 1,-4.000 6.000 0,-3.000 6.000-1,-3.000 7.000 0,-2.000 6.000-1,-5.000 9.000 0,-2.000 13.000-1,-3.000 12.000 0,-3.000 13.000-1,-9.000 18.000-2,-11.000 26.000-2,-14.000 24.000-2,-11.000 26.000-4,-14.000 27.000-2,-11.000 32.000-3,-14.000 31.000-4,-11.000 32.000-4,-4.000 8.000-5,6.000-11.000-9,7.000-14.000-8,6.000-11.000-9,17.000-34.000-3,28.000-53.000 2,28.000-53.000 3,29.000-52.000 2,15.000-30.000-2,3.000-2.000-3,3.000-3.000-5,4.000-3.000-5</inkml:trace>
</inkml:ink>
</file>

<file path=ppt/ink/ink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45"/>
    </inkml:context>
    <inkml:brush xml:id="br0">
      <inkml:brushProperty name="width" value="0.0425805225968361" units="cm"/>
      <inkml:brushProperty name="height" value="0.0425805225968361" units="cm"/>
      <inkml:brushProperty name="color" value="#f2395b"/>
      <inkml:brushProperty name="ignorePressure" value="0"/>
    </inkml:brush>
  </inkml:definitions>
  <inkml:trace contextRef="#ctx0" brushRef="#br0">44550.000 29250.000 516,'-71.000'-27.000'1,"10.000"-3.000"0,10.000-3.000 0,9.000-2.000 2,7.000-1.000 4,7.000 3.000 10,6.000 3.000 9,7.000 4.000 10,15.000 8.000 5,25.000 17.000 3,25.000 15.000 1,25.000 16.000 3,14.000 10.000-2,3.000 7.000-7,3.000 6.000-6,4.000 7.000-7,2.000 7.000-5,4.000 9.000-4,3.000 10.000-2,3.000 10.000-4,4.000 10.000-5,7.000 13.000-10,6.000 12.000-8,7.000 13.000-8,-7.000-1.000-3,-19.000-11.000 2,-18.000-14.000 4,-19.000-11.000 3,-13.000-12.000-9,-6.000-9.000-20,-6.000-10.000-21,-6.000-8.000-20</inkml:trace>
</inkml:ink>
</file>

<file path=ppt/ink/ink2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49"/>
    </inkml:context>
    <inkml:brush xml:id="br0">
      <inkml:brushProperty name="width" value="0.0263170041143894" units="cm"/>
      <inkml:brushProperty name="height" value="0.0263170041143894" units="cm"/>
      <inkml:brushProperty name="color" value="#f2395b"/>
      <inkml:brushProperty name="ignorePressure" value="0"/>
    </inkml:brush>
  </inkml:definitions>
  <inkml:trace contextRef="#ctx0" brushRef="#br0">23050.000 54650.000 835,'1.000'101.000'41,"4.000"4.000"-9,3.000 3.000-9,3.000 3.000-8,-1.000 4.000-5,-2.000 7.000 0,-3.000 6.000 0,-3.000 7.000 0,-1.000-1.000-2,4.000-6.000-3,3.000-6.000-4,3.000-6.000-4,-1.000-9.000-5,-2.000-8.000-4,-3.000-10.000-6,-3.000-9.000-5,-2.000-9.000-2,0.000-5.000 0,0.000-7.000 0,0.000-5.000 0,1.000-9.000 2,4.000-9.000 2,3.000-10.000 4,3.000-8.000 2</inkml:trace>
</inkml:ink>
</file>

<file path=ppt/ink/ink2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50"/>
    </inkml:context>
    <inkml:brush xml:id="br0">
      <inkml:brushProperty name="width" value="0.0223667193204165" units="cm"/>
      <inkml:brushProperty name="height" value="0.0223667193204165" units="cm"/>
      <inkml:brushProperty name="color" value="#f2395b"/>
      <inkml:brushProperty name="ignorePressure" value="0"/>
    </inkml:brush>
  </inkml:definitions>
  <inkml:trace contextRef="#ctx0" brushRef="#br0">23150.000 55900.000 983,'95.000'-22.000'-30,"-9.000"6.000"7,-10.000 7.000 8,-8.000 6.000 6,-4.000 3.000 5,3.000 0.000 1,3.000 0.000 0,4.000 0.000 1,5.000 0.000-1,10.000 0.000 0,10.000 0.000-2,9.000 0.000 0,2.000 1.000-1,-2.000 4.000 0,-3.000 3.000 0,-3.000 3.000 0,-4.000 3.000 0,-3.000 3.000-1,-3.000 3.000 1,-2.000 4.000-1,6.000-1.000 0,20.000-3.000 1,18.000-3.000 2,20.000-2.000 0,3.000-3.000 0,-8.000 1.000 1,-10.000-1.000 1,-9.000 1.000-1,-5.000-3.000 1,0.000-2.000-1,0.000-3.000 1,0.000-3.000 0,0.000-2.000 1,0.000 0.000 0,0.000 0.000 0,0.000 0.000 2,1.000 0.000 0,4.000 0.000 1,3.000 0.000 1,3.000 0.000 1,1.000 0.000 0,1.000 0.000 0,-1.000 0.000-1,1.000 0.000 0,2.000-4.000-1,7.000-5.000 0,6.000-7.000 0,7.000-5.000 1,0.000-4.000-1,-2.000 0.000 1,-3.000 0.000-1,-3.000 0.000 0,-7.000 3.000 1,-9.000 6.000 0,-10.000 7.000 2,-8.000 6.000 1,-8.000 4.000 0,-2.000 4.000 0,-3.000 3.000-1,-3.000 3.000-1,-1.000 3.000 1,4.000 3.000 2,3.000 3.000 4,3.000 4.000 2,3.000-1.000 1,3.000-3.000 1,3.000-3.000 0,4.000-2.000 0,4.000-5.000-1,6.000-2.000-3,7.000-3.000-3,6.000-3.000-3,7.000-9.000-3,10.000-11.000-1,10.000-14.000-3,9.000-11.000 0,10.000-6.000-2,14.000 4.000 2,11.000 3.000-1,14.000 3.000 2,3.000 3.000-1,-2.000 3.000-1,-3.000 3.000 0,-3.000 4.000 0,-4.000 2.000-1,-3.000 4.000 1,-3.000 3.000 0,-2.000 3.000 1,-5.000 3.000 0,-2.000 3.000 0,-3.000 3.000 0,-3.000 4.000 1,-2.000 1.000 1,0.000 0.000-1,0.000 0.000 0,0.000 0.000 0,-4.000 3.000 0,-5.000 6.000 1,-7.000 7.000-1,-5.000 6.000 1,-1.000-1.000 0,6.000-5.000 1,7.000-7.000 0,6.000-5.000 1,7.000-4.000 0,10.000 0.000-4,10.000 0.000-2,9.000 0.000-4,1.000-5.000 0,-6.000-9.000-2,-6.000-10.000 1,-6.000-8.000-1,-6.000-4.000-1,-2.000 3.000-2,-3.000 3.000-1,-3.000 4.000-2,-9.000 2.000 1,-11.000 4.000 3,-14.000 3.000 5,-11.000 3.000 3,-11.000 3.000 3,-5.000 3.000 2,-7.000 3.000 0,-5.000 4.000 3,-9.000-1.000 1,-9.000-3.000 1,-10.000-3.000 2,-8.000-2.000 2,-6.000-1.000-1,1.000 3.000-1,-1.000 3.000-4,1.000 4.000-1,-4.000 1.000-3,-6.000 0.000-2,-6.000 0.000-2,-6.000 0.000-3,-7.000 0.000 0,-6.000 0.000 0,-6.000 0.000 1,-6.000 0.000 0,-2.000-2.000 0,3.000-3.000-3,3.000-3.000-3,4.000-2.000-2,-4.000-5.000-1,-9.000-2.000 5,-10.000-3.000 2,-8.000-3.000 3</inkml:trace>
</inkml:ink>
</file>

<file path=ppt/ink/ink2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51"/>
    </inkml:context>
    <inkml:brush xml:id="br0">
      <inkml:brushProperty name="width" value="0.0408830754458904" units="cm"/>
      <inkml:brushProperty name="height" value="0.0408830754458904" units="cm"/>
      <inkml:brushProperty name="color" value="#f2395b"/>
      <inkml:brushProperty name="ignorePressure" value="0"/>
    </inkml:brush>
  </inkml:definitions>
  <inkml:trace contextRef="#ctx0" brushRef="#br0">43300.000 54400.000 538,'-63.000'-22.000'18,"26.000"6.000"14,24.000 7.000 14,26.000 6.000 13,15.000 7.000 2,6.000 10.000-11,7.000 10.000-11,6.000 9.000-11,4.000 4.000-6,4.000 1.000-3,3.000-1.000-3,3.000 1.000-3,1.000-1.000-3,1.000 1.000-3,-1.000-1.000-2,1.000 1.000-3,-3.000-1.000-1,-2.000 1.000 1,-3.000-1.000 0,-3.000 1.000 2,-4.000-3.000-1,-3.000-2.000-2,-3.000-3.000 0,-2.000-3.000-2,-5.000-2.000-1,-2.000 0.000 1,-3.000 0.000 0,-3.000 0.000 0,-13.000 3.000 2,-22.000 6.000 2,-22.000 7.000 2,-21.000 6.000 3,-10.000 3.000-1,3.000 0.000-4,3.000 0.000-5,4.000 0.000-4,-14.000 7.000-5,-27.000 17.000-10,-28.000 15.000-7,-28.000 16.000-10,-12.000 4.000-2,7.000-6.000 1,6.000-6.000 2,7.000-6.000 1,13.000-12.000 0,22.000-15.000-6,22.000-15.000-4,23.000-16.000-5</inkml:trace>
</inkml:ink>
</file>

<file path=ppt/ink/ink2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52"/>
    </inkml:context>
    <inkml:brush xml:id="br0">
      <inkml:brushProperty name="width" value="0.0405876711010933" units="cm"/>
      <inkml:brushProperty name="height" value="0.0405876711010933" units="cm"/>
      <inkml:brushProperty name="color" value="#f2395b"/>
      <inkml:brushProperty name="ignorePressure" value="0"/>
    </inkml:brush>
  </inkml:definitions>
  <inkml:trace contextRef="#ctx0" brushRef="#br0">65250.000 53800.000 542,'0.000'101.000'112,"0.000"4.000"-24,0.000 3.000-23,0.000 3.000-24,0.000 1.000-14,0.000 1.000-3,0.000-1.000-4,0.000 1.000-4,-2.000 4.000-3,-3.000 9.000-1,-3.000 10.000-2,-2.000 10.000-1,-3.000-1.000-1,1.000-9.000-2,-1.000-10.000-2,1.000-8.000-2,1.000 3.000-3,3.000 20.000-7,3.000 18.000-6,4.000 20.000-6,1.000 3.000-4,0.000-8.000-2,0.000-10.000-3,0.000-9.000-1,1.000-15.000-2,4.000-18.000-3,3.000-19.000-3,3.000-18.000-2,-1.000-15.000-1,-2.000-9.000-1,-3.000-10.000 1,-3.000-8.000-1</inkml:trace>
</inkml:ink>
</file>

<file path=ppt/ink/ink2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56"/>
    </inkml:context>
    <inkml:brush xml:id="br0">
      <inkml:brushProperty name="width" value="0.0488739162683487" units="cm"/>
      <inkml:brushProperty name="height" value="0.0488739162683487" units="cm"/>
      <inkml:brushProperty name="color" value="#00bff3"/>
      <inkml:brushProperty name="ignorePressure" value="0"/>
    </inkml:brush>
  </inkml:definitions>
  <inkml:trace contextRef="#ctx0" brushRef="#br0">46850.000 49900.000 450,'-91.000'-24.000'9,"19.000"4.000"4,19.000 3.000 6,19.000 3.000 3,19.000 3.000 9,23.000 3.000 10,22.000 3.000 11,22.000 4.000 10,12.000-1.000 1,3.000-3.000-12,3.000-3.000-11,4.000-2.000-10,4.000-6.000-8,6.000-6.000-3,7.000-6.000-3,6.000-6.000-4,6.000-2.000-2,6.000 3.000-1,7.000 3.000-3,6.000 4.000 0,3.000 4.000-3,0.000 6.000 1,0.000 7.000-2,0.000 6.000-1,4.000-1.000 0,10.000-5.000 1,10.000-7.000-1,9.000-5.000 0,9.000-3.000 0,9.000 4.000 0,10.000 3.000-2,10.000 3.000 0,4.000-1.000-1,0.000-2.000 0,0.000-3.000 1,0.000-3.000-1,-5.000-1.000 0,-9.000 4.000 0,-10.000 3.000 2,-8.000 3.000 0,8.000-2.000 0,29.000-6.000 0,28.000-6.000 0,28.000-6.000 0,7.000-2.000-1,-11.000 3.000 1,-14.000 3.000-1,-11.000 4.000-1,-9.000 1.000 0,-3.000 0.000 0,-3.000 0.000 0,-2.000 0.000 0,-5.000 1.000-1,-2.000 4.000 1,-3.000 3.000 0,-3.000 3.000 0,-7.000 3.000 1,-9.000 3.000-1,-10.000 3.000-1,-8.000 4.000 1,-8.000 1.000-1,-2.000 0.000 0,-3.000 0.000 0,-3.000 0.000 0,-4.000 1.000 0,-3.000 4.000-1,-3.000 3.000 1,-2.000 3.000-1,0.000-1.000 0,7.000-2.000 0,6.000-3.000-1,7.000-3.000 0,7.000-2.000-1,9.000 0.000 1,10.000 0.000 1,10.000 0.000 0,2.000-2.000 0,-3.000-3.000 1,-3.000-3.000 0,-2.000-2.000 0,-3.000-1.000 0,1.000 3.000 0,-1.000 3.000 0,1.000 4.000-1,-4.000 1.000 1,-6.000 0.000 1,-6.000 0.000 1,-6.000 0.000 0,-4.000 0.000 1,1.000 0.000-1,-1.000 0.000 0,1.000 0.000 0,-1.000 0.000-1,1.000 0.000 1,-1.000 0.000-1,1.000 0.000 1,-1.000 0.000 0,1.000 0.000-1,-1.000 0.000 1,1.000 0.000-1,-4.000 0.000-1,-6.000 0.000 1,-6.000 0.000 0,-6.000 0.000 0,-2.000 0.000-1,3.000 0.000 2,3.000 0.000 0,4.000 0.000 0,-4.000 0.000 1,-9.000 0.000-1,-10.000 0.000 2,-8.000 0.000-1,-9.000 1.000 0,-6.000 4.000 1,-6.000 3.000-1,-6.000 3.000 0,-7.000-1.000 1,-6.000-2.000-1,-6.000-3.000 0,-6.000-3.000 0,-7.000-2.000-3,-6.000 0.000-5,-6.000 0.000-5,-6.000 0.000-6,-15.000 1.000-4,-21.000 4.000-6,-22.000 3.000-5,-22.000 3.000-5,-10.000-1.000-4,4.000-2.000-1,3.000-3.000-2,3.000-3.000-2</inkml:trace>
</inkml:ink>
</file>

<file path=ppt/ink/ink2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56"/>
    </inkml:context>
    <inkml:brush xml:id="br0">
      <inkml:brushProperty name="width" value="0.0509142056107521" units="cm"/>
      <inkml:brushProperty name="height" value="0.0509142056107521" units="cm"/>
      <inkml:brushProperty name="color" value="#00bff3"/>
      <inkml:brushProperty name="ignorePressure" value="0"/>
    </inkml:brush>
  </inkml:definitions>
  <inkml:trace contextRef="#ctx0" brushRef="#br0">47700.000 48350.000 432,'23.000'-25.000'0,"-3.000"0.000"0,-3.000 0.000 0,-2.000 0.000 0,-11.000 9.000 9,-15.000 19.000 19,-15.000 19.000 20,-16.000 19.000 18,-19.000 15.000 3,-22.000 13.000-12,-22.000 12.000-13,-21.000 13.000-12,-14.000 6.000-8,-2.000 0.000-4,-3.000 0.000-4,-3.000 0.000-4,-1.000 0.000-3,4.000 0.000-1,3.000 0.000-1,3.000 0.000-1,10.000-8.000-1,20.000-16.000-1,18.000-15.000-2,20.000-15.000 0,13.000-9.000-1,9.000 1.000 2,10.000-1.000 1,10.000 1.000 1,16.000 1.000 1,26.000 3.000 1,24.000 3.000 2,26.000 4.000 0,13.000-1.000 1,4.000-3.000-2,3.000-3.000 0,3.000-2.000-2,3.000-1.000-1,3.000 3.000 1,3.000 3.000-1,4.000 4.000-1,4.000 2.000-1,6.000 4.000-3,7.000 3.000-3,6.000 3.000-3,9.000 1.000-5,13.000 1.000-5,12.000-1.000-7,13.000 1.000-7,-4.000-7.000 1,-18.000-12.000 5,-19.000-13.000 5,-18.000-12.000 5,-14.000-7.000-8,-5.000 1.000-20,-7.000-1.000-22,-5.000 1.000-20</inkml:trace>
</inkml:ink>
</file>

<file path=ppt/ink/ink2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58"/>
    </inkml:context>
    <inkml:brush xml:id="br0">
      <inkml:brushProperty name="width" value="0.0518145151436329" units="cm"/>
      <inkml:brushProperty name="height" value="0.0518145151436329" units="cm"/>
      <inkml:brushProperty name="color" value="#00bff3"/>
      <inkml:brushProperty name="ignorePressure" value="0"/>
    </inkml:brush>
  </inkml:definitions>
  <inkml:trace contextRef="#ctx0" brushRef="#br0">71300.000 44950.000 424,'-4.000'-33.000'8,"-5.000"34.000"16,-7.000 35.000 16,-5.000 35.000 17,-8.000 16.000 2,-5.000 1.000-11,-7.000-1.000-10,-5.000 1.000-10,0.000-4.000-7,10.000-6.000-3,10.000-6.000-3,9.000-6.000-4,17.000-10.000-3,25.000-12.000-6,25.000-13.000-5,25.000-12.000-5,18.000-13.000-4,14.000-12.000-1,11.000-13.000-2,14.000-12.000-3,-1.000-4.000 1,-12.000 7.000 1,-13.000 6.000 1,-12.000 7.000 1,-21.000 13.000 3,-28.000 22.000 4,-28.000 22.000 5,-27.000 23.000 3,-19.000 5.000 3,-5.000-9.000-1,-7.000-10.000-1,-5.000-8.000 0,-1.000-9.000 0,6.000-6.000 0,7.000-6.000 1,6.000-6.000 0,-10.000 4.000 1,-24.000 16.000 3,-26.000 15.000 2,-24.000 17.000 3,-4.000 2.000 1,19.000-9.000-1,19.000-10.000 0,19.000-8.000 0,24.000-11.000 0,32.000-8.000-1,31.000-10.000-1,32.000-9.000-1,22.000-7.000-1,17.000-3.000-4,15.000-3.000-3,16.000-2.000-3,1.000-3.000-2,-12.000 1.000 0,-13.000-1.000-1,-12.000 1.000 0,-24.000 10.000 0,-34.000 22.000 2,-35.000 22.000 2,-33.000 23.000 1,-31.000 13.000 1,-24.000 6.000 1,-26.000 7.000 0,-24.000 6.000 0,-12.000-2.000 1,4.000-9.000-1,3.000-10.000 0,3.000-8.000-1,10.000-11.000 0,20.000-8.000 0,18.000-10.000 1,20.000-9.000 0,28.000-13.000 1,42.000-16.000 0,40.000-15.000 2,41.000-15.000 0,24.000-7.000 0,10.000 3.000-1,10.000 3.000 0,9.000 4.000-1,-5.000 2.000-1,-19.000 4.000 0,-18.000 3.000 0,-19.000 3.000-1,-30.000 12.000-1,-41.000 22.000-2,-40.000 22.000-2,-40.000 23.000-3,-28.000 10.000-1,-11.000 0.000-1,-14.000 0.000-1,-11.000 0.000-1,-7.000-2.000 1,0.000-3.000-1,0.000-3.000 2,0.000-2.000-1,6.000-5.000 2,13.000-2.000 1,12.000-3.000 1,13.000-3.000 1,6.000-6.000 4,0.000-5.000 3,0.000-7.000 5,0.000-5.000 3,18.000-9.000 4,39.000-9.000 4,36.000-10.000 2,39.000-8.000 4,32.000-9.000 0,28.000-6.000-2,28.000-6.000-4,29.000-6.000-2,21.000-6.000-2,16.000-2.000-2,15.000-3.000-1,17.000-3.000-1,3.000 2.000-2,-5.000 10.000 0,-7.000 10.000-1,-5.000 9.000 0,-17.000 6.000 0,-24.000 3.000 0,-26.000 3.000-1,-24.000 4.000 1,-38.000-9.000-15,-50.000-18.000-28,-50.000-19.000-27,-50.000-18.000-29,-19.000-7.000-3,13.000 6.000 19,12.000 7.000 21,13.000 6.000 20,2.000 7.000 17,-5.000 10.000 18,-7.000 10.000 16,-5.000 9.000 16,2.000 12.000 11,13.000 16.000 2,12.000 15.000 2,13.000 17.000 3,9.000 10.000-2,6.000 6.000-7,7.000 7.000-7,6.000 6.000-8,3.000 6.000-4,0.000 6.000-3,0.000 7.000-3,0.000 6.000-3,-2.000 6.000-3,-3.000 6.000-5,-3.000 7.000-4,-2.000 6.000-4,-5.000 3.000-3,-2.000 0.000-1,-3.000 0.000 0,-3.000 0.000 0,-6.000-5.000-3,-5.000-9.000-2,-7.000-10.000-3,-5.000-8.000-4,-6.000-14.000 0,-3.000-15.000 0,-3.000-15.000 0,-2.000-16.000 1,-5.000-15.000 2,-2.000-11.000 1,-3.000-14.000 4,-3.000-11.000 2,1.000-14.000 2,6.000-11.000 2,7.000-14.000 2,6.000-11.000 3,9.000-7.000 1,13.000 0.000 2,12.000 0.000 2,13.000 0.000 1,16.000-2.000 1,23.000-3.000-2,22.000-3.000-1,22.000-2.000 0,19.000-3.000-5,20.000 1.000-6,18.000-1.000-8,20.000 1.000-5,6.000 4.000-6,-2.000 9.000 0,-3.000 10.000-2,-3.000 10.000-2,-18.000 10.000 1,-31.000 13.000 1,-31.000 12.000 1,-31.000 13.000 2,-15.000 2.000-1,4.000-5.000-2,3.000-7.000-2,3.000-5.000-2</inkml:trace>
</inkml:ink>
</file>

<file path=ppt/ink/ink2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7:59"/>
    </inkml:context>
    <inkml:brush xml:id="br0">
      <inkml:brushProperty name="width" value="0.0435598269104958" units="cm"/>
      <inkml:brushProperty name="height" value="0.0435598269104958" units="cm"/>
      <inkml:brushProperty name="color" value="#00bff3"/>
      <inkml:brushProperty name="ignorePressure" value="0"/>
    </inkml:brush>
  </inkml:definitions>
  <inkml:trace contextRef="#ctx0" brushRef="#br0">73000.000 45700.000 505,'45.000'-90.000'0,"-9.000"23.000"0,-10.000 22.000 0,-8.000 22.000 0,0.000 10.000 4,14.000 1.000 10,11.000-1.000 9,14.000 1.000 9,0.000 4.000 4,-8.000 9.000-2,-10.000 10.000-1,-9.000 10.000-3,-5.000 8.000-1,0.000 10.000-2,0.000 10.000-2,0.000 9.000-2,-4.000 10.000-4,-5.000 14.000-5,-7.000 11.000-5,-5.000 14.000-5,-15.000 8.000-8,-22.000 7.000-10,-22.000 6.000-9,-21.000 7.000-11,-12.000-3.000-3,1.000-8.000 1,-1.000-10.000 2,1.000-9.000 2,2.000-13.000 3,7.000-16.000 7,6.000-15.000 6,7.000-15.000 5,11.000-18.000 9,20.000-19.000 12,18.000-18.000 11,20.000-19.000 12,19.000-12.000 6,22.000-2.000-1,22.000-3.000-1,23.000-3.000 0,8.000 1.000-3,-3.000 6.000-7,-3.000 7.000-7,-2.000 6.000-6,-6.000 6.000-5,-6.000 6.000-1,-6.000 7.000-2,-6.000 6.000-1,-7.000 7.000-2,-6.000 10.000-1,-6.000 10.000-2,-6.000 9.000-1,-6.000 4.000-1,-2.000 1.000-1,-3.000-1.000 0,-3.000 1.000-2,-1.000-3.000 0,4.000-2.000-3,3.000-3.000-1,3.000-3.000-2,-1.000-2.000-2,-2.000 0.000-3,-3.000 0.000-1,-3.000 0.000-2,-15.000-2.000-7,-24.000-3.000-10,-26.000-3.000-9,-24.000-2.000-10,-15.000-8.000 0,-3.000-8.000 11,-3.000-10.000 11,-2.000-9.000 11,-1.000-9.000 8,3.000-5.000 6,3.000-7.000 5,4.000-5.000 5,4.000 0.000 6,6.000 10.000 6,7.000 10.000 7,6.000 9.000 5,4.000 7.000 5,4.000 7.000 4,3.000 6.000 3,3.000 7.000 4,3.000 10.000-1,3.000 16.000-5,3.000 15.000-5,4.000 17.000-5,1.000 7.000-3,0.000 0.000-4,0.000 0.000-2,0.000 0.000-3,0.000 0.000-1,0.000 0.000 0,0.000 0.000 0,0.000 0.000 0,9.000-8.000-8,19.000-16.000-16,19.000-15.000-16,19.000-15.000-16,15.000-18.000-5,13.000-19.000 5,12.000-18.000 6,13.000-19.000 4,6.000-7.000 4,0.000 7.000 3,0.000 6.000 3,0.000 7.000 2,-8.000 7.000 6,-16.000 9.000 9,-15.000 10.000 7,-15.000 10.000 8,-14.000 10.000 7,-8.000 13.000 7,-10.000 12.000 7,-9.000 13.000 7,-10.000 9.000 1,-9.000 6.000-2,-10.000 7.000-2,-8.000 6.000-3,-12.000 4.000-2,-12.000 4.000-5,-13.000 3.000-3,-12.000 3.000-5,-10.000 4.000-1,-6.000 7.000-1,-6.000 6.000-1,-6.000 7.000 0,-6.000-3.000-6,-2.000-8.000-12,-3.000-10.000-12,-3.000-9.000-12,1.000-13.000-5,6.000-16.000 2,7.000-15.000 2,6.000-15.000 2,9.000-15.000 0,13.000-12.000-1,12.000-13.000-1,13.000-12.000-2,10.000-12.000 2,10.000-8.000 3,10.000-10.000 3,9.000-9.000 4,9.000-4.000 3,9.000 4.000 3,10.000 3.000 2,10.000 3.000 4,7.000 6.000 7,6.000 9.000 13,7.000 10.000 12,6.000 10.000 13,7.000 8.000 6,10.000 10.000 2,10.000 10.000 0,9.000 9.000 2,7.000 9.000-3,7.000 9.000-6,6.000 10.000-8,7.000 10.000-6,-1.000 4.000-4,-6.000 0.000-2,-6.000 0.000-2,-6.000 0.000-1,-6.000-5.000-10,-2.000-9.000-15,-3.000-10.000-16,-3.000-8.000-16,-7.000-11.000-12,-9.000-8.000-10,-10.000-10.000-10,-8.000-9.000-9</inkml:trace>
</inkml:ink>
</file>

<file path=ppt/ink/ink2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00"/>
    </inkml:context>
    <inkml:brush xml:id="br0">
      <inkml:brushProperty name="width" value="0.0497212074697018" units="cm"/>
      <inkml:brushProperty name="height" value="0.0497212074697018" units="cm"/>
      <inkml:brushProperty name="color" value="#00bff3"/>
      <inkml:brushProperty name="ignorePressure" value="0"/>
    </inkml:brush>
  </inkml:definitions>
  <inkml:trace contextRef="#ctx0" brushRef="#br0">74350.000 46550.000 442,'67.000'-157.000'0,"-16.000"39.000"0,-15.000 36.000 0,-15.000 39.000 0,-7.000 18.000 4,3.000 0.000 8,3.000 0.000 7,4.000 0.000 9,-4.000 15.000 7,-9.000 32.000 9,-10.000 31.000 7,-8.000 32.000 8,-8.000 18.000-3,-2.000 6.000-11,-3.000 7.000-13,-3.000 6.000-11,1.000-5.000-10,6.000-16.000-5,7.000-15.000-6,6.000-15.000-5,10.000-15.000-4,17.000-12.000-1,15.000-13.000-2,16.000-12.000 0,9.000-7.000-2,3.000 1.000 1,3.000-1.000 0,4.000 1.000 0,-1.000 1.000 1,-3.000 3.000 4,-3.000 3.000 4,-2.000 4.000 3,-9.000 4.000 2,-12.000 6.000 0,-13.000 7.000 0,-12.000 6.000 1,-13.000 6.000 4,-12.000 6.000 6,-13.000 7.000 7,-12.000 6.000 7,-12.000 3.000 2,-8.000 0.000 0,-10.000 0.000-1,-9.000 0.000-1,-9.000 1.000-3,-5.000 4.000-2,-7.000 3.000-4,-5.000 3.000-3,-8.000-1.000-6,-5.000-2.000-7,-7.000-3.000-8,-5.000-3.000-8,0.000-10.000-5,10.000-16.000-2,10.000-15.000-4,9.000-15.000-3,7.000-12.000-4,7.000-6.000-6,6.000-6.000-7,7.000-6.000-6,5.000-12.000 0,7.000-15.000 6,6.000-15.000 6,7.000-16.000 6,7.000-8.000 5,9.000 0.000 4,10.000 0.000 4,10.000 0.000 3,4.000 4.000 7,0.000 10.000 8,0.000 10.000 8,0.000 9.000 9,3.000 7.000 7,6.000 7.000 7,7.000 6.000 7,6.000 7.000 6,10.000 8.000 2,17.000 14.000-2,15.000 11.000-3,16.000 14.000-2,13.000 10.000-3,14.000 9.000-4,11.000 10.000-2,14.000 10.000-4,5.000 7.000-4,1.000 6.000-6,-1.000 7.000-7,1.000 6.000-6,-4.000-1.000-8,-6.000-5.000-10,-6.000-7.000-11,-6.000-5.000-10,-15.000-11.000-4,-21.000-11.000 2,-22.000-14.000 2,-22.000-11.000 3,-11.000-9.000-1,0.000-3.000-2,0.000-3.000-2,0.000-2.000-3</inkml:trace>
</inkml:ink>
</file>

<file path=ppt/ink/ink2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00"/>
    </inkml:context>
    <inkml:brush xml:id="br0">
      <inkml:brushProperty name="width" value="0.0482249781489372" units="cm"/>
      <inkml:brushProperty name="height" value="0.0482249781489372" units="cm"/>
      <inkml:brushProperty name="color" value="#00bff3"/>
      <inkml:brushProperty name="ignorePressure" value="0"/>
    </inkml:brush>
  </inkml:definitions>
  <inkml:trace contextRef="#ctx0" brushRef="#br0">76150.000 45650.000 456,'10.000'-50.000'6,"23.000"0.000"11,22.000 0.000 12,22.000 0.000 12,2.000 6.000 2,-15.000 13.000-8,-15.000 12.000-8,-16.000 13.000-8,4.000 2.000-3,26.000-5.000-1,24.000-7.000 0,26.000-5.000 0,10.000-1.000-2,-3.000 6.000-4,-3.000 7.000-4,-2.000 6.000-4,-12.000 6.000-1,-19.000 6.000 1,-18.000 7.000 1,-19.000 6.000 2,-18.000 6.000-2,-15.000 6.000-6,-15.000 7.000-4,-16.000 6.000-5,-19.000 4.000-3,-22.000 4.000 2,-22.000 3.000 1,-21.000 3.000 0,-9.000 4.000 4,7.000 7.000 6,6.000 6.000 5,7.000 7.000 5,5.000 2.000 5,7.000 1.000 3,6.000-1.000 3,7.000 1.000 4,4.000-1.000 2,3.000 1.000 0,3.000-1.000 2,4.000 1.000 0,2.000-1.000 0,4.000 1.000-3,3.000-1.000-2,3.000 1.000-3,3.000-3.000-5,3.000-2.000-7,3.000-3.000-6,4.000-3.000-7,16.000-15.000-8,32.000-24.000-6,31.000-26.000-8,32.000-24.000-6,25.000-26.000-5,23.000-24.000-1,22.000-26.000-2,22.000-24.000 0,1.000-7.000 4,-19.000 13.000 9,-18.000 12.000 11,-19.000 13.000 9,-18.000 15.000 5,-15.000 19.000-2,-15.000 19.000 0,-16.000 19.000 0,-16.000 13.000 3,-16.000 10.000 11,-15.000 10.000 9,-15.000 9.000 10,-17.000 10.000 7,-15.000 14.000 3,-15.000 11.000 4,-16.000 14.000 3,-13.000 5.000-2,-9.000 1.000-7,-10.000-1.000-8,-8.000 1.000-6,-11.000 1.000-6,-8.000 3.000-3,-10.000 3.000-4,-9.000 4.000-3,-7.000-1.000-4,-3.000-3.000-1,-3.000-3.000-3,-2.000-2.000-2,-1.000-6.000-1,3.000-6.000 3,3.000-6.000 1,4.000-6.000 2,10.000-7.000 2,19.000-6.000 4,19.000-6.000 2,19.000-6.000 5,24.000-9.000 1,32.000-8.000-1,31.000-10.000 1,32.000-9.000 0,32.000-10.000-1,34.000-9.000-3,35.000-10.000-2,35.000-8.000-3,22.000-4.000-4,14.000 3.000-2,11.000 3.000-4,14.000 4.000-4,0.000 2.000-3,-8.000 4.000-5,-10.000 3.000-3,-9.000 3.000-4,-18.000 3.000-4,-24.000 3.000-7,-26.000 3.000-5,-24.000 4.000-7,-21.000 1.000 0,-16.000 0.000 3,-15.000 0.000 4,-15.000 0.000 3,-15.000-4.000 4,-12.000-5.000 3,-13.000-7.000 5,-12.000-5.000 3,-7.000-3.000 3,1.000 4.000 2,-1.000 3.000 0,1.000 3.000 2</inkml:trace>
</inkml:ink>
</file>

<file path=ppt/ink/ink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50"/>
    </inkml:context>
    <inkml:brush xml:id="br0">
      <inkml:brushProperty name="width" value="0.0502359308302402" units="cm"/>
      <inkml:brushProperty name="height" value="0.0502359308302402" units="cm"/>
      <inkml:brushProperty name="color" value="#f2395b"/>
      <inkml:brushProperty name="ignorePressure" value="0"/>
    </inkml:brush>
  </inkml:definitions>
  <inkml:trace contextRef="#ctx0" brushRef="#br0">42400.000 32400.000 437,'3.000'-88.000'51,"6.000"26.000"-3,7.000 24.000-3,6.000 26.000-3,6.000 18.000-2,6.000 13.000 0,7.000 12.000-1,6.000 13.000 0,-1.000 10.000-3,-5.000 10.000-5,-7.000 10.000-6,-5.000 9.000-6,-4.000 9.000-3,0.000 9.000-1,0.000 10.000-2,0.000 10.000-1,-4.000 7.000-2,-5.000 6.000 0,-7.000 7.000-2,-5.000 6.000-1,-4.000 3.000-2,0.000 0.000-1,0.000 0.000-2,0.000 0.000-2,0.000 3.000 0,0.000 6.000 1,0.000 7.000 1,0.000 6.000 0,-4.000 6.000-2,-5.000 6.000-9,-7.000 7.000-8,-5.000 6.000-8,-4.000 3.000-5,0.000 0.000 1,0.000 0.000-2,0.000 0.000 1,1.000-10.000-2,4.000-18.000-2,3.000-19.000-2,3.000-18.000-1,1.000-14.000-1,1.000-5.000 3,-1.000-7.000 3,1.000-5.000 2,-1.000-8.000 1,1.000-5.000 1,-1.000-7.000 0,1.000-5.000 0,-1.000-12.000 2,1.000-16.000 5,-1.000-15.000 4,1.000-15.000 4</inkml:trace>
</inkml:ink>
</file>

<file path=ppt/ink/ink2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00"/>
    </inkml:context>
    <inkml:brush xml:id="br0">
      <inkml:brushProperty name="width" value="0.0529304668307304" units="cm"/>
      <inkml:brushProperty name="height" value="0.0529304668307304" units="cm"/>
      <inkml:brushProperty name="color" value="#00bff3"/>
      <inkml:brushProperty name="ignorePressure" value="0"/>
    </inkml:brush>
  </inkml:definitions>
  <inkml:trace contextRef="#ctx0" brushRef="#br0">77400.000 46700.000 415,'-140.000'-202.000'4,"23.000"47.000"8,22.000 47.000 8,22.000 48.000 8,15.000 28.000 6,9.000 14.000 2,10.000 11.000 4,10.000 14.000 2,7.000 19.000 1,6.000 29.000-3,7.000 28.000-2,6.000 28.000-1,3.000 24.000-4,0.000 23.000-4,0.000 22.000-5,0.000 22.000-3,0.000 24.000-4,0.000 29.000-2,0.000 28.000-1,0.000 28.000-3,-4.000 20.000-1,-5.000 13.000 0,-7.000 12.000-1,-5.000 13.000 0,-3.000-12.000-2,4.000-33.000-5,3.000-35.000-5,3.000-34.000-4,3.000-34.000-3,3.000-30.000 1,3.000-32.000-1,4.000-30.000 0,-1.000-15.000-3,-3.000 3.000-7,-3.000 3.000-7,-2.000 4.000-6,-1.000 10.000-4,3.000 19.000 0,3.000 19.000-1,4.000 19.000 0,1.000-7.000 3,0.000-31.000 6,0.000-31.000 5,0.000-31.000 7,-2.000-16.000-2,-3.000 0.000-9,-3.000 0.000-10,-2.000 0.000-10</inkml:trace>
</inkml:ink>
</file>

<file path=ppt/ink/ink2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01"/>
    </inkml:context>
    <inkml:brush xml:id="br0">
      <inkml:brushProperty name="width" value="0.0400466471910477" units="cm"/>
      <inkml:brushProperty name="height" value="0.0400466471910477" units="cm"/>
      <inkml:brushProperty name="color" value="#00bff3"/>
      <inkml:brushProperty name="ignorePressure" value="0"/>
    </inkml:brush>
  </inkml:definitions>
  <inkml:trace contextRef="#ctx0" brushRef="#br0">79100.000 45550.000 549,'25.000'-113.000'6,"0.000"26.000"13,0.000 24.000 12,0.000 26.000 12,-4.000 18.000 6,-5.000 13.000-4,-7.000 12.000-2,-5.000 13.000-3,-9.000 15.000-4,-9.000 19.000-5,-10.000 19.000-7,-8.000 19.000-5,-12.000 15.000-7,-12.000 13.000-8,-13.000 12.000-7,-12.000 13.000-7,2.000-2.000-4,20.000-16.000 0,18.000-15.000 0,20.000-15.000 0,13.000-15.000-1,9.000-12.000-2,10.000-13.000-2,10.000-12.000-2,7.000-7.000-1,6.000 1.000 2,7.000-1.000 0,6.000 1.000 1,3.000 2.000 3,0.000 7.000 2,0.000 6.000 2,0.000 7.000 4,-7.000 4.000 1,-11.000 3.000 3,-14.000 3.000 2,-11.000 4.000 2,-15.000 2.000 3,-16.000 4.000 5,-15.000 3.000 4,-15.000 3.000 6,-14.000-1.000 2,-8.000-2.000 0,-10.000-3.000 2,-9.000-3.000 1,-1.000-9.000-1,10.000-11.000 1,10.000-14.000-1,9.000-11.000 0,13.000-4.000 0,20.000 6.000-1,18.000 7.000 0,20.000 6.000-1,13.000 4.000-2,9.000 4.000-7,10.000 3.000-5,10.000 3.000-7,0.000 1.000-4,-5.000 1.000-4,-7.000-1.000-3,-5.000 1.000-4,-8.000-1.000-2,-5.000 1.000 0,-7.000-1.000-2,-5.000 1.000 0,-8.000-6.000-2,-5.000-8.000 0,-7.000-10.000-3,-5.000-9.000 0,-3.000-12.000-3,4.000-11.000-1,3.000-14.000-2,3.000-11.000-3,9.000-20.000 0,16.000-24.000 0,15.000-26.000 0,17.000-24.000 1,3.000-4.000 3,-5.000 19.000 6,-7.000 19.000 5,-5.000 19.000 7</inkml:trace>
</inkml:ink>
</file>

<file path=ppt/ink/ink2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02"/>
    </inkml:context>
    <inkml:brush xml:id="br0">
      <inkml:brushProperty name="width" value="0.0440271161496639" units="cm"/>
      <inkml:brushProperty name="height" value="0.0440271161496639" units="cm"/>
      <inkml:brushProperty name="color" value="#00bff3"/>
      <inkml:brushProperty name="ignorePressure" value="0"/>
    </inkml:brush>
  </inkml:definitions>
  <inkml:trace contextRef="#ctx0" brushRef="#br0">80250.000 46200.000 499,'79.000'-79.000'3,"10.000"-5.000"6,10.000-7.000 6,9.000-5.000 6,-2.000 3.000 2,-12.000 17.000-1,-13.000 15.000-1,-12.000 16.000-1,-15.000 16.000 1,-15.000 20.000 5,-15.000 18.000 5,-16.000 20.000 5,-16.000 14.000-2,-16.000 14.000-7,-15.000 11.000-7,-15.000 14.000-8,-14.000 13.000-9,-8.000 16.000-10,-10.000 15.000-9,-9.000 17.000-11,1.000-6.000-6,13.000-24.000-3,12.000-26.000-5,13.000-24.000-2,10.000-28.000 0,10.000-27.000 6,10.000-28.000 5,9.000-28.000 6,7.000-10.000 5,7.000 9.000 4,6.000 10.000 5,7.000 10.000 4,2.000 5.000 5,1.000 4.000 8,-1.000 3.000 7,1.000 3.000 8,-4.000 9.000 4,-6.000 16.000 2,-6.000 15.000 1,-6.000 17.000 3,-7.000 11.000 0,-6.000 10.000 0,-6.000 10.000 0,-6.000 9.000-1,-6.000 2.000 0,-2.000-2.000-3,-3.000-3.000-1,-3.000-3.000-3,2.000-7.000-2,10.000-9.000-1,10.000-10.000-4,9.000-8.000-1,20.000-14.000-5,31.000-15.000-7,32.000-15.000-8,31.000-16.000-8,15.000-10.000-3,1.000-3.000-1,-1.000-3.000-1,1.000-2.000 0,-6.000 2.000 2,-8.000 9.000 3,-10.000 10.000 4,-9.000 10.000 3,-13.000 8.000 4,-16.000 10.000 2,-15.000 10.000 3,-15.000 9.000 3,-15.000 7.000 1,-12.000 7.000 1,-13.000 6.000 0,-12.000 7.000 1,-13.000 2.000-1,-12.000 1.000-1,-13.000-1.000-1,-12.000 1.000-2,-9.000-3.000-1,-2.000-2.000-2,-3.000-3.000-2,-3.000-3.000-2,-4.000-2.000-1,-3.000 0.000 1,-3.000 0.000-1,-2.000 0.000 1,0.000-4.000 0,7.000-5.000-1,6.000-7.000 1,7.000-5.000 0,10.000-6.000 5,16.000-3.000 10,15.000-3.000 9,17.000-2.000 9,14.000-5.000 5,17.000-2.000-3,15.000-3.000-3,16.000-3.000-2,21.000-4.000-4,29.000-3.000-5,28.000-3.000-5,28.000-2.000-5,15.000-8.000-6,4.000-8.000-8,3.000-10.000-7,3.000-9.000-7,-7.000-4.000-4,-15.000 4.000-2,-15.000 3.000-1,-16.000 3.000-1,-16.000 4.000-3,-16.000 7.000-1,-15.000 6.000-3,-15.000 7.000-3,-23.000-1.000 0,-28.000-6.000 0,-28.000-6.000 1,-27.000-6.000 0,-12.000-2.000 5,6.000 3.000 10,7.000 3.000 9,6.000 4.000 11,6.000 4.000 7,6.000 6.000 7,7.000 7.000 7,6.000 6.000 8,4.000 6.000 7,4.000 6.000 11,3.000 7.000 9,3.000 6.000 10,-2.000 7.000-1,-6.000 10.000-9,-6.000 10.000-11,-6.000 9.000-11,-9.000 7.000-6,-8.000 7.000-5,-10.000 6.000-4,-9.000 7.000-5,-9.000 2.000-3,-5.000 1.000-7,-7.000-1.000-4,-5.000 1.000-5,0.000-4.000-8,10.000-6.000-14,10.000-6.000-11,9.000-6.000-13,21.000-16.000-8,35.000-25.000-1,35.000-25.000-2,34.000-25.000-3,21.000-15.000 8,10.000-2.000 14,10.000-3.000 16,9.000-3.000 16,1.000 4.000 7,-6.000 13.000 2,-6.000 12.000 0,-6.000 13.000 1,-9.000 10.000 7,-8.000 10.000 13,-10.000 10.000 11,-9.000 9.000 13,-7.000 7.000 5,-3.000 7.000-2,-3.000 6.000-4,-2.000 7.000-2,-5.000 0.000-5,-2.000-2.000-6,-3.000-3.000-6,-3.000-3.000-6,-2.000-7.000-7,0.000-9.000-4,0.000-10.000-6,0.000-8.000-5,-2.000-11.000-10,-3.000-8.000-16,-3.000-10.000-15,-2.000-9.000-15</inkml:trace>
</inkml:ink>
</file>

<file path=ppt/ink/ink2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02"/>
    </inkml:context>
    <inkml:brush xml:id="br0">
      <inkml:brushProperty name="width" value="0.0650727599859238" units="cm"/>
      <inkml:brushProperty name="height" value="0.0650727599859238" units="cm"/>
      <inkml:brushProperty name="color" value="#00bff3"/>
      <inkml:brushProperty name="ignorePressure" value="0"/>
    </inkml:brush>
  </inkml:definitions>
  <inkml:trace contextRef="#ctx0" brushRef="#br0">82300.000 45750.000 338,'50.000'-47.000'3,"0.000"6.000"8,0.000 7.000 6,0.000 6.000 7,-4.000 6.000 3,-5.000 6.000-4,-7.000 7.000-4,-5.000 6.000-2,-6.000 6.000-2,-3.000 6.000-2,-3.000 7.000 0,-2.000 6.000-1,-11.000 12.000-3,-15.000 19.000-6,-15.000 19.000-7,-16.000 19.000-5,-15.000 18.000-5,-11.000 19.000-3,-14.000 19.000-4,-11.000 19.000-2,-7.000 4.000 0,0.000-9.000 3,0.000-10.000 2,0.000-8.000 3,3.000-15.000 4,6.000-19.000 3,7.000-18.000 4,6.000-19.000 5,10.000-13.000 0,17.000-6.000 1,15.000-6.000-1,16.000-6.000 0,15.000-7.000 4,16.000-6.000 8,15.000-6.000 10,17.000-6.000 9,17.000-12.000 1,23.000-15.000-6,22.000-15.000-5,22.000-16.000-5,10.000-12.000-5,1.000-5.000-4,-1.000-7.000-3,1.000-5.000-3,-9.000-1.000-4,-15.000 6.000-3,-15.000 7.000-3,-16.000 6.000-4,-26.000 17.000-1,-33.000 28.000 0,-35.000 28.000 0,-34.000 29.000 0,-13.000 8.000 3,9.000-8.000 8,10.000-10.000 6,10.000-9.000 7,5.000-4.000 4,4.000 4.000 0,3.000 3.000-1,3.000 3.000 1,3.000 4.000 1,3.000 7.000 1,3.000 6.000 3,4.000 7.000 1,4.000 4.000 1,6.000 3.000 1,7.000 3.000 1,6.000 4.000-1,1.000 2.000 1,-3.000 4.000-3,-3.000 3.000-1,-2.000 3.000-1,-5.000 3.000-2,-2.000 3.000 0,-3.000 3.000-1,-3.000 4.000-1,-1.000 2.000 0,4.000 4.000-2,3.000 3.000 0,3.000 3.000-1,1.000-1.000 0,1.000-2.000 0,-1.000-3.000-1,1.000-3.000 1,-3.000-7.000-2,-2.000-9.000 0,-3.000-10.000-3,-3.000-8.000-1,-13.000-6.000-1,-22.000 1.000-4,-22.000-1.000-1,-21.000 1.000-2,-20.000-6.000-4,-15.000-8.000-6,-15.000-10.000-5,-16.000-9.000-5,-26.000-4.000-6,-33.000 4.000-3,-35.000 3.000-5,-34.000 3.000-5,-20.000-1.000-2,-2.000-2.000-1,-3.000-3.000-2,-3.000-3.000 0,24.000-2.000-2,54.000 0.000-2,53.000 0.000-2,53.000 0.000-2</inkml:trace>
</inkml:ink>
</file>

<file path=ppt/ink/ink2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8:03"/>
    </inkml:context>
    <inkml:brush xml:id="br0">
      <inkml:brushProperty name="width" value="0.0425243489444256" units="cm"/>
      <inkml:brushProperty name="height" value="0.0425243489444256" units="cm"/>
      <inkml:brushProperty name="color" value="#00bff3"/>
      <inkml:brushProperty name="ignorePressure" value="0"/>
    </inkml:brush>
  </inkml:definitions>
  <inkml:trace contextRef="#ctx0" brushRef="#br0">70500.000 51100.000 517,'-60.000'0.000'6,"32.000"0.000"12,31.000 0.000 11,32.000 0.000 13,27.000 0.000 3,26.000 0.000-3,24.000 0.000-5,26.000 0.000-3,1.000 0.000-5,-22.000 0.000-5,-22.000 0.000-6,-21.000 0.000-5,-9.000 0.000-3,7.000 0.000-2,6.000 0.000 0,7.000 0.000-3,0.000 0.000 0,-2.000 0.000 0,-3.000 0.000-1,-3.000 0.000 0,4.000 0.000-1,13.000 0.000 1,12.000 0.000-1,13.000 0.000 0,18.000 0.000 1,26.000 0.000 0,24.000 0.000 1,26.000 0.000 1,18.000-4.000 1,13.000-5.000-1,12.000-7.000 1,13.000-5.000 0,73.000-11.000-1,134.000-11.000-1,135.000-14.000 0,135.000-11.000-1,47.000 0.000 0,-36.000 17.000 0,-39.000 15.000 0,-36.000 16.000 1,-25.000 7.000-5,-8.000 1.000-12,-10.000-1.000-12,-9.000 1.000-11,-9.000 1.000-8,-5.000 3.000-2,-7.000 3.000-3,-5.000 4.000-3,-20.000 1.000-1,-31.000 0.000 2,-31.000 0.000 1,-31.000 0.000 1,-60.000-2.000 6,-87.000-3.000 8,-88.000-3.000 10,-87.000-2.000 8</inkml:trace>
</inkml:ink>
</file>

<file path=ppt/ink/ink2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23"/>
    </inkml:context>
    <inkml:brush xml:id="br0">
      <inkml:brushProperty name="width" value="0.0527260825037956" units="cm"/>
      <inkml:brushProperty name="height" value="0.0527260825037956" units="cm"/>
      <inkml:brushProperty name="color" value="#00bff3"/>
      <inkml:brushProperty name="ignorePressure" value="0"/>
    </inkml:brush>
  </inkml:definitions>
  <inkml:trace contextRef="#ctx0" brushRef="#br0">2650.000 2900.000 417,'-113.000'-25.000'0,"26.000"0.000"0,24.000 0.000 0,26.000 0.000 0,12.000-11.000 2,0.000-22.000 4,0.000-22.000 4,0.000-21.000 5,6.000-1.000 2,13.000 22.000 0,12.000 22.000 2,13.000 23.000 1,26.000-6.000 3,41.000-31.000 4,40.000-31.000 5,42.000-31.000 4,25.000-12.000 1,14.000 10.000-5,11.000 10.000-5,14.000 9.000-3,-3.000 20.000-3,-15.000 31.000 0,-15.000 32.000 1,-16.000 31.000-1,-21.000 31.000 0,-24.000 31.000-3,-26.000 32.000-2,-24.000 31.000-2,-28.000 26.000-2,-27.000 22.000-4,-28.000 22.000-3,-28.000 23.000-2,-27.000 19.000-4,-25.000 19.000-3,-25.000 19.000-4,-25.000 19.000-3,-10.000-2.000-2,7.000-22.000-2,6.000-22.000-3,7.000-21.000-1,5.000-24.000-1,7.000-25.000 1,6.000-25.000 0,7.000-25.000 0,7.000-22.000-1,9.000-19.000-3,10.000-18.000-2,10.000-19.000-2,4.000-21.000-3,0.000-21.000 0,0.000-22.000-1,0.000-22.000-1,4.000-24.000 0,10.000-24.000-1,10.000-26.000 0,9.000-24.000 1,6.000-17.000 2,3.000-5.000 5,3.000-7.000 7,4.000-5.000 6,1.000 6.000 4,0.000 23.000 2,0.000 22.000 2,0.000 22.000 3,-2.000 16.000 5,-3.000 14.000 8,-3.000 11.000 7,-2.000 14.000 9,-1.000 13.000 7,3.000 16.000 8,3.000 15.000 8,4.000 17.000 7,1.000 22.000 2,0.000 32.000-7,0.000 31.000-7,0.000 32.000-6,-4.000 29.000-4,-5.000 28.000-2,-7.000 28.000-1,-5.000 29.000-2,-8.000 41.000-2,-5.000 57.000-6,-7.000 56.000-4,-5.000 57.000-5,-3.000 32.000-7,4.000 9.000-10,3.000 10.000-8,3.000 10.000-9,6.000 7.000-10,9.000 6.000-11,10.000 7.000-10,10.000 6.000-10,11.000-10.000-3,17.000-24.000 7,15.000-26.000 5,16.000-24.000 7,1.000-60.000 3,-12.000-94.000 3,-13.000-93.000 3,-12.000-94.000 2</inkml:trace>
</inkml:ink>
</file>

<file path=ppt/ink/ink2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24"/>
    </inkml:context>
    <inkml:brush xml:id="br0">
      <inkml:brushProperty name="width" value="0.0573829375207424" units="cm"/>
      <inkml:brushProperty name="height" value="0.0573829375207424" units="cm"/>
      <inkml:brushProperty name="color" value="#00bff3"/>
      <inkml:brushProperty name="ignorePressure" value="0"/>
    </inkml:brush>
  </inkml:definitions>
  <inkml:trace contextRef="#ctx0" brushRef="#br0">5000.000 5200.000 383,'-44.000'-19.000'10,"13.000"13.000"22,12.000 12.000 21,13.000 13.000 21,10.000 18.000 4,10.000 26.000-12,10.000 24.000-13,9.000 26.000-13,4.000 18.000-8,1.000 13.000-3,-1.000 12.000-4,1.000 13.000-4,-1.000-1.000-3,1.000-11.000-2,-1.000-14.000-2,1.000-11.000-2,-3.000-14.000-2,-2.000-11.000-2,-3.000-14.000 0,-3.000-11.000-2,-4.000-11.000-1,-3.000-5.000-1,-3.000-7.000-2,-2.000-5.000-2,-15.000-4.000-4,-25.000 0.000-9,-25.000 0.000-8,-25.000 0.000-9,-18.000-7.000-4,-8.000-11.000-3,-10.000-14.000-1,-9.000-11.000-3,-5.000-14.000 2,0.000-11.000 3,0.000-14.000 3,0.000-11.000 3,3.000-23.000-1,6.000-31.000-5,7.000-31.000-6,6.000-31.000-6,15.000-1.000 1,26.000 32.000 9,24.000 31.000 10,26.000 32.000 8,12.000 15.000 5,0.000 0.000 3,0.000 0.000 2,0.000 0.000 3</inkml:trace>
</inkml:ink>
</file>

<file path=ppt/ink/ink2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24"/>
    </inkml:context>
    <inkml:brush xml:id="br0">
      <inkml:brushProperty name="width" value="0.0393849052488804" units="cm"/>
      <inkml:brushProperty name="height" value="0.0393849052488804" units="cm"/>
      <inkml:brushProperty name="color" value="#00bff3"/>
      <inkml:brushProperty name="ignorePressure" value="0"/>
    </inkml:brush>
  </inkml:definitions>
  <inkml:trace contextRef="#ctx0" brushRef="#br0">4300.000 5500.000 558,'75.000'-46.000'3,"0.000"10.000"7,0.000 10.000 5,0.000 9.000 7,3.000 2.000 5,6.000-2.000 6,7.000-3.000 5,6.000-3.000 5,4.000-2.000 1,4.000 0.000 0,3.000 0.000-3,3.000 0.000-1,1.000 3.000-5,1.000 6.000-10,-1.000 7.000-9,1.000 6.000-11,-6.000 3.000-9,-8.000 0.000-11,-10.000 0.000-12,-9.000 0.000-10</inkml:trace>
</inkml:ink>
</file>

<file path=ppt/ink/ink2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24"/>
    </inkml:context>
    <inkml:brush xml:id="br0">
      <inkml:brushProperty name="width" value="0.0629868879914284" units="cm"/>
      <inkml:brushProperty name="height" value="0.0629868879914284" units="cm"/>
      <inkml:brushProperty name="color" value="#00bff3"/>
      <inkml:brushProperty name="ignorePressure" value="0"/>
    </inkml:brush>
  </inkml:definitions>
  <inkml:trace contextRef="#ctx0" brushRef="#br0">6500.000 4700.000 349,'-40.000'75.000'84,"23.000"0.000"-15,22.000 0.000-15,22.000 0.000-16,8.000 3.000-8,-2.000 6.000-3,-3.000 7.000-3,-3.000 6.000-3,-1.000 12.000 0,4.000 19.000 3,3.000 19.000 4,3.000 19.000 3,1.000 1.000-1,1.000-16.000-4,-1.000-15.000-4,1.000-15.000-4,1.000-14.000-4,3.000-8.000 0,3.000-10.000-2,4.000-9.000-1,-3.000-9.000 0,-5.000-5.000-2,-7.000-7.000 1,-5.000-5.000 0,-11.000 2.000-3,-11.000 13.000-2,-14.000 12.000-4,-11.000 13.000-4,-12.000-2.000-4,-9.000-16.000-5,-10.000-15.000-6,-8.000-15.000-6,-8.000-12.000-3,-2.000-6.000-4,-3.000-6.000-2,-3.000-6.000-2,-10.000-7.000 0,-16.000-6.000 5,-15.000-6.000 5,-15.000-6.000 5,2.000-4.000-6,22.000 1.000-15,22.000-1.000-16,23.000 1.000-15</inkml:trace>
</inkml:ink>
</file>

<file path=ppt/ink/ink2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5T00:59:24"/>
    </inkml:context>
    <inkml:brush xml:id="br0">
      <inkml:brushProperty name="width" value="0.0474596172571182" units="cm"/>
      <inkml:brushProperty name="height" value="0.0474596172571182" units="cm"/>
      <inkml:brushProperty name="color" value="#00bff3"/>
      <inkml:brushProperty name="ignorePressure" value="0"/>
    </inkml:brush>
  </inkml:definitions>
  <inkml:trace contextRef="#ctx0" brushRef="#br0">6550.000 5550.000 463,'221.000'-133.000'85,"-55.000"34.000"-15,-57.000 35.000-15,-55.000 35.000-15,-25.000 13.000-9,10.000-6.000-1,10.000-6.000-1,9.000-6.000-2,18.000-7.000 1,29.000-6.000 1,28.000-6.000 1,28.000-6.000 2,3.000 1.000-5,-22.000 9.000-10,-22.000 10.000-11,-21.000 10.000-9,-17.000 8.000-13,-8.000 10.000-14,-10.000 10.000-13,-9.000 9.000-13</inkml:trace>
</inkml:ink>
</file>

<file path=ppt/ink/ink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51"/>
    </inkml:context>
    <inkml:brush xml:id="br0">
      <inkml:brushProperty name="width" value="0.0449991039931774" units="cm"/>
      <inkml:brushProperty name="height" value="0.0449991039931774" units="cm"/>
      <inkml:brushProperty name="color" value="#f2395b"/>
      <inkml:brushProperty name="ignorePressure" value="0"/>
    </inkml:brush>
  </inkml:definitions>
  <inkml:trace contextRef="#ctx0" brushRef="#br0">41800.000 36400.000 488,'-24.000'-46.000'-1,"4.000"10.000"-3,3.000 10.000-3,3.000 9.000-3,6.000 6.000 9,9.000 3.000 21,10.000 3.000 20,10.000 4.000 20,4.000 8.000 5,0.000 17.000-10,0.000 15.000-10,0.000 16.000-10,0.000 7.000-6,0.000 1.000-4,0.000-1.000-1,0.000 1.000-4,0.000 5.000-2,0.000 14.000-1,0.000 11.000-2,0.000 14.000-1,-4.000 3.000-2,-5.000-2.000-1,-7.000-3.000-3,-5.000-3.000-2,-4.000-2.000-1,0.000 0.000-1,0.000 0.000-1,0.000 0.000 0,0.000-2.000-3,0.000-3.000 0,0.000-3.000-3,0.000-2.000-1,6.000-20.000-1,13.000-34.000 3,12.000-35.000 1,13.000-33.000 1,15.000-29.000 1,19.000-22.000-1,19.000-22.000 0,19.000-21.000-1,16.000-17.000-4,17.000-8.000-7,15.000-10.000-7,16.000-9.000-6,7.000-4.000-3,1.000 4.000 2,-1.000 3.000 2,1.000 3.000 3,-15.000 14.000 2,-28.000 25.000 3,-28.000 25.000 2,-27.000 25.000 3,-20.000 17.000-7,-9.000 9.000-16,-10.000 10.000-16,-8.000 10.000-17</inkml:trace>
</inkml:ink>
</file>

<file path=ppt/ink/ink2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1"/>
    </inkml:context>
    <inkml:brush xml:id="br0">
      <inkml:brushProperty name="width" value="0.0521867386996746" units="cm"/>
      <inkml:brushProperty name="height" value="0.0521867386996746" units="cm"/>
      <inkml:brushProperty name="color" value="#00bff3"/>
      <inkml:brushProperty name="ignorePressure" value="0"/>
    </inkml:brush>
  </inkml:definitions>
  <inkml:trace contextRef="#ctx0" brushRef="#br0">52100.000 34350.000 421,'-297.000'0.000'10,"106.000"0.000"19,107.000 0.000 20,106.000 0.000 19,57.000 3.000 5,10.000 6.000-12,10.000 7.000-11,9.000 6.000-12,1.000-1.000-8,-6.000-5.000-4,-6.000-7.000-6,-6.000-5.000-4,5.000-3.000-3,20.000 4.000-1,18.000 3.000-1,20.000 3.000-1,11.000-1.000-1,7.000-2.000 0,6.000-3.000-1,7.000-3.000 0,7.000-2.000-2,9.000 0.000-1,10.000 0.000-2,10.000 0.000-1,5.000-2.000-1,4.000-3.000 2,3.000-3.000 0,3.000-2.000 1,-4.000-3.000-2,-8.000 1.000-6,-10.000-1.000-4,-9.000 1.000-6,-13.000 1.000-3,-16.000 3.000-1,-15.000 3.000-2,-15.000 4.000-2,-15.000 1.000-2,-12.000 0.000-2,-13.000 0.000-4,-12.000 0.000-2,-15.000 3.000-1,-15.000 6.000 0,-15.000 7.000 0,-16.000 6.000 0,-10.000 3.000-1,-3.000 0.000-3,-3.000 0.000-3,-2.000 0.000-4,-8.000-2.000 2,-8.000-3.000 7,-10.000-3.000 7,-9.000-2.000 7</inkml:trace>
</inkml:ink>
</file>

<file path=ppt/ink/ink2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1"/>
    </inkml:context>
    <inkml:brush xml:id="br0">
      <inkml:brushProperty name="width" value="0.0511741228401661" units="cm"/>
      <inkml:brushProperty name="height" value="0.0511741228401661" units="cm"/>
      <inkml:brushProperty name="color" value="#00bff3"/>
      <inkml:brushProperty name="ignorePressure" value="0"/>
    </inkml:brush>
  </inkml:definitions>
  <inkml:trace contextRef="#ctx0" brushRef="#br0">57250.000 33400.000 429,'29.000'-44.000'6,"10.000"13.000"12,10.000 12.000 12,9.000 13.000 12,9.000 9.000 5,9.000 6.000-4,10.000 7.000-2,10.000 6.000-4,7.000 3.000-3,6.000 0.000-4,7.000 0.000-4,6.000 0.000-4,-1.000 4.000-3,-5.000 10.000-1,-7.000 10.000-2,-5.000 9.000-2,-8.000 1.000-1,-5.000-6.000-2,-7.000-6.000-1,-5.000-6.000-2,-4.000 1.000-1,0.000 9.000-1,0.000 10.000 0,0.000 10.000-1,-5.000 0.000 0,-9.000-5.000 0,-10.000-7.000-1,-8.000-5.000 0,-11.000-4.000 0,-8.000 0.000 1,-10.000 0.000 0,-9.000 0.000 0,-12.000-2.000 1,-11.000-3.000-1,-14.000-3.000-1,-11.000-2.000 0,-15.000 0.000-1,-16.000 7.000-1,-15.000 6.000-2,-15.000 7.000 0,-20.000 8.000-4,-21.000 14.000-7,-22.000 11.000-6,-22.000 14.000-7,-18.000 14.000-7,-11.000 20.000-8,-14.000 18.000-8,-11.000 20.000-7,14.000-9.000-6,45.000-34.000-1,43.000-35.000-2,45.000-33.000-2</inkml:trace>
</inkml:ink>
</file>

<file path=ppt/ink/ink2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3"/>
    </inkml:context>
    <inkml:brush xml:id="br0">
      <inkml:brushProperty name="width" value="0.0496632270514965" units="cm"/>
      <inkml:brushProperty name="height" value="0.0496632270514965" units="cm"/>
      <inkml:brushProperty name="color" value="#00bff3"/>
      <inkml:brushProperty name="ignorePressure" value="0"/>
    </inkml:brush>
  </inkml:definitions>
  <inkml:trace contextRef="#ctx0" brushRef="#br0">64100.000 34450.000 442,'-50.000'-4.000'0,"0.000"-5.000"0,0.000-7.000 0,0.000-5.000 0,10.000-3.000 8,23.000 4.000 15,22.000 3.000 16,22.000 3.000 15,19.000-1.000 6,20.000-2.000-5,18.000-3.000-5,20.000-3.000-5,24.000-1.000-5,31.000 4.000-5,32.000 3.000-4,31.000 3.000-5,17.000 3.000-5,3.000 3.000-3,3.000 3.000-4,4.000 4.000-5,1.000 4.000-1,0.000 6.000-3,0.000 7.000 0,0.000 6.000-2,-7.000 4.000 0,-11.000 4.000-1,-14.000 3.000 0,-11.000 3.000-1,-9.000-1.000-5,-3.000-2.000-13,-3.000-3.000-13,-2.000-3.000-12,-11.000-4.000-7,-15.000-3.000-2,-15.000-3.000-3,-16.000-2.000-1,-19.000-5.000 2,-22.000-2.000 4,-22.000-3.000 6,-21.000-3.000 5</inkml:trace>
</inkml:ink>
</file>

<file path=ppt/ink/ink2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3"/>
    </inkml:context>
    <inkml:brush xml:id="br0">
      <inkml:brushProperty name="width" value="0.0489026643335819" units="cm"/>
      <inkml:brushProperty name="height" value="0.0489026643335819" units="cm"/>
      <inkml:brushProperty name="color" value="#00bff3"/>
      <inkml:brushProperty name="ignorePressure" value="0"/>
    </inkml:brush>
  </inkml:definitions>
  <inkml:trace contextRef="#ctx0" brushRef="#br0">65250.000 33200.000 449,'21.000'-30.000'-1,"-5.000"-9.000"-3,-7.000-10.000-3,-5.000-8.000-2,-12.000 8.000 12,-16.000 29.000 27,-15.000 28.000 27,-15.000 28.000 26,-17.000 21.000 6,-15.000 17.000-20,-15.000 15.000-17,-16.000 16.000-19,-8.000 7.000-11,0.000 1.000-2,0.000-1.000-4,0.000 1.000-4,1.000-3.000-1,4.000-2.000-1,3.000-3.000-2,3.000-3.000-1,4.000-4.000 0,7.000-3.000-1,6.000-3.000 1,7.000-2.000 1,11.000-8.000-2,20.000-8.000 0,18.000-10.000-2,20.000-9.000-1,14.000-7.000-1,14.000-3.000-1,11.000-3.000-2,14.000-2.000-1,16.000-3.000-2,22.000 1.000-3,22.000-1.000-4,23.000 1.000-2,14.000-1.000-5,10.000 1.000-5,10.000-1.000-5,9.000 1.000-5,6.000-1.000-5,3.000 1.000-1,3.000-1.000-2,4.000 1.000-2,-1.000-3.000 2,-3.000-2.000 3,-3.000-3.000 4,-2.000-3.000 5,-17.000-4.000 1,-28.000-3.000-2,-28.000-3.000 0,-27.000-2.000-2</inkml:trace>
</inkml:ink>
</file>

<file path=ppt/ink/ink2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4"/>
    </inkml:context>
    <inkml:brush xml:id="br0">
      <inkml:brushProperty name="width" value="0.0428446158766747" units="cm"/>
      <inkml:brushProperty name="height" value="0.0428446158766747" units="cm"/>
      <inkml:brushProperty name="color" value="#00bff3"/>
      <inkml:brushProperty name="ignorePressure" value="0"/>
    </inkml:brush>
  </inkml:definitions>
  <inkml:trace contextRef="#ctx0" brushRef="#br0">70400.000 32700.000 513,'-141.000'-19.000'1,"19.000"13.000"3,19.000 12.000 2,19.000 13.000 2,9.000 12.000 9,0.000 13.000 16,0.000 12.000 13,0.000 13.000 16,4.000 4.000 2,10.000-3.000-11,10.000-3.000-10,9.000-2.000-12,7.000 0.000-6,7.000 7.000-5,6.000 6.000-2,7.000 7.000-5,5.000-1.000-2,7.000-6.000-1,6.000-6.000-1,7.000-6.000-2,10.000-6.000-2,16.000-2.000-4,15.000-3.000-4,17.000-3.000-3,3.000-4.000-2,-5.000-3.000 1,-7.000-3.000 1,-5.000-2.000 2,-8.000-5.000-1,-5.000-2.000 0,-7.000-3.000 0,-5.000-3.000-1,-9.000 1.000 0,-9.000 6.000-2,-10.000 7.000-1,-8.000 6.000 0,-12.000 4.000-1,-12.000 4.000 0,-13.000 3.000 0,-12.000 3.000 0,-10.000 1.000 0,-6.000 1.000-2,-6.000-1.000-2,-6.000 1.000-2,-1.000-4.000 0,7.000-6.000 1,6.000-6.000 0,7.000-6.000 2</inkml:trace>
</inkml:ink>
</file>

<file path=ppt/ink/ink2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5"/>
    </inkml:context>
    <inkml:brush xml:id="br0">
      <inkml:brushProperty name="width" value="0.0503868944942951" units="cm"/>
      <inkml:brushProperty name="height" value="0.0503868944942951" units="cm"/>
      <inkml:brushProperty name="color" value="#00bff3"/>
      <inkml:brushProperty name="ignorePressure" value="0"/>
    </inkml:brush>
  </inkml:definitions>
  <inkml:trace contextRef="#ctx0" brushRef="#br0">70900.000 33650.000 436,'-22.000'-25.000'-10,"6.000"0.000"5,7.000 0.000 7,6.000 0.000 6,-1.000 7.000 14,-5.000 17.000 21,-7.000 15.000 21,-5.000 16.000 21,-8.000 20.000 2,-5.000 25.000-16,-7.000 25.000-16,-5.000 25.000-17,-1.000 7.000-10,6.000-8.000-5,7.000-10.000-5,6.000-9.000-4,6.000-9.000-4,6.000-5.000-3,7.000-7.000-4,6.000-5.000-2,3.000-8.000-5,0.000-5.000-3,0.000-7.000-4,0.000-5.000-4,4.000-9.000-1,10.000-9.000 0,10.000-10.000 0,9.000-8.000 2,7.000-12.000-1,7.000-12.000 0,6.000-13.000-1,7.000-12.000 0,7.000-16.000-1,9.000-19.000-1,10.000-18.000-1,10.000-19.000-2,2.000-15.000 0,-3.000-8.000 1,-3.000-10.000 1,-2.000-9.000-1,-9.000-7.000 2,-12.000-3.000 2,-13.000-3.000 1,-12.000-2.000 1,-12.000 3.000 2,-8.000 14.000 2,-10.000 11.000 1,-9.000 14.000 2,-12.000 14.000 1,-11.000 20.000 3,-14.000 18.000 2,-11.000 20.000 2,-11.000 13.000 2,-5.000 9.000 1,-7.000 10.000 1,-5.000 10.000 1,-4.000 11.000-1,0.000 17.000-3,0.000 15.000-3,0.000 16.000-2,4.000 12.000-2,10.000 9.000-3,10.000 10.000-1,9.000 10.000-3,9.000 0.000-2,9.000-5.000-4,10.000-7.000-5,10.000-5.000-4,11.000-11.000 0,17.000-11.000 2,15.000-14.000 3,16.000-11.000 2,4.000-9.000 4,-6.000-3.000 3,-6.000-3.000 4,-6.000-2.000 3</inkml:trace>
</inkml:ink>
</file>

<file path=ppt/ink/ink2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5"/>
    </inkml:context>
    <inkml:brush xml:id="br0">
      <inkml:brushProperty name="width" value="0.0461081527173519" units="cm"/>
      <inkml:brushProperty name="height" value="0.0461081527173519" units="cm"/>
      <inkml:brushProperty name="color" value="#00bff3"/>
      <inkml:brushProperty name="ignorePressure" value="0"/>
    </inkml:brush>
  </inkml:definitions>
  <inkml:trace contextRef="#ctx0" brushRef="#br0">71950.000 33700.000 477,'42.000'4.000'6,"-16.000"10.000"14,-15.000 10.000 13,-15.000 9.000 14,-14.000 9.000 4,-8.000 9.000-3,-10.000 10.000-2,-9.000 10.000-4,-4.000 0.000-4,4.000-5.000-5,3.000-7.000-5,3.000-5.000-5,-1.000 3.000-4,-2.000 17.000-1,-3.000 15.000-2,-3.000 16.000-1,4.000-2.000-3,13.000-19.000-1,12.000-18.000-3,13.000-19.000-3,13.000-10.000-1,17.000 1.000-5,15.000-1.000-2,16.000 1.000-4,9.000-6.000-3,3.000-8.000-6,3.000-10.000-3,4.000-9.000-5,7.000-12.000-5,13.000-11.000-5,12.000-14.000-5,13.000-11.000-4,-1.000-6.000 0,-11.000 4.000 5,-14.000 3.000 7,-11.000 3.000 4,-12.000 1.000 2,-9.000 1.000-4,-10.000-1.000-3,-8.000 1.000-4,-9.000 1.000 1,-6.000 3.000 6,-6.000 3.000 5,-6.000 4.000 5</inkml:trace>
</inkml:ink>
</file>

<file path=ppt/ink/ink2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5"/>
    </inkml:context>
    <inkml:brush xml:id="br0">
      <inkml:brushProperty name="width" value="0.0462405048310757" units="cm"/>
      <inkml:brushProperty name="height" value="0.0462405048310757" units="cm"/>
      <inkml:brushProperty name="color" value="#00bff3"/>
      <inkml:brushProperty name="ignorePressure" value="0"/>
    </inkml:brush>
  </inkml:definitions>
  <inkml:trace contextRef="#ctx0" brushRef="#br0">72800.000 34000.000 475,'-135.000'-46.000'8,"32.000"10.000"6,31.000 10.000 5,32.000 9.000 7,15.000 10.000 4,0.000 14.000 1,0.000 11.000 3,0.000 14.000 3,1.000 10.000-1,4.000 9.000-1,3.000 10.000-3,3.000 10.000-1,1.000 10.000-1,1.000 13.000-2,-1.000 12.000-1,1.000 13.000 0,-1.000 16.000-4,1.000 23.000-3,-1.000 22.000-4,1.000 22.000-4,1.000 8.000-5,3.000-2.000-5,3.000-3.000-7,4.000-3.000-5,-3.000 7.000-6,-5.000 19.000-6,-7.000 19.000-6,-5.000 19.000-7,-1.000-12.000-6,6.000-40.000-6,7.000-40.000-7,6.000-41.000-6,4.000-32.000-1,4.000-21.000 7,3.000-22.000 5,3.000-22.000 7</inkml:trace>
</inkml:ink>
</file>

<file path=ppt/ink/ink2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6"/>
    </inkml:context>
    <inkml:brush xml:id="br0">
      <inkml:brushProperty name="width" value="0.0387091897428036" units="cm"/>
      <inkml:brushProperty name="height" value="0.0387091897428036" units="cm"/>
      <inkml:brushProperty name="color" value="#00bff3"/>
      <inkml:brushProperty name="ignorePressure" value="0"/>
    </inkml:brush>
  </inkml:definitions>
  <inkml:trace contextRef="#ctx0" brushRef="#br0">72750.000 31950.000 568,'3.000'-90.000'85,"6.000"23.000"-19,7.000 22.000-20,6.000 22.000-19,6.000 15.000-8,6.000 9.000 6,7.000 10.000 5,6.000 10.000 6,-1.000 11.000-2,-5.000 17.000-8,-7.000 15.000-7,-5.000 16.000-8,-8.000 10.000-5,-5.000 7.000-5,-7.000 6.000-2,-5.000 7.000-5,-6.000-1.000-3,-3.000-6.000-6,-3.000-6.000-5,-2.000-6.000-5,-3.000-9.000-1,1.000-8.000 3,-1.000-10.000 4,1.000-9.000 3,7.000-13.000 3,16.000-16.000 3,15.000-15.000 4,17.000-15.000 3,13.000-12.000 0,13.000-6.000-4,12.000-6.000-3,13.000-6.000-4,2.000-4.000-5,-5.000 1.000-7,-7.000-1.000-7,-5.000 1.000-7,-11.000 2.000-1,-11.000 7.000 4,-14.000 6.000 3,-11.000 7.000 4</inkml:trace>
</inkml:ink>
</file>

<file path=ppt/ink/ink2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6"/>
    </inkml:context>
    <inkml:brush xml:id="br0">
      <inkml:brushProperty name="width" value="0.0341452769935131" units="cm"/>
      <inkml:brushProperty name="height" value="0.0341452769935131" units="cm"/>
      <inkml:brushProperty name="color" value="#00bff3"/>
      <inkml:brushProperty name="ignorePressure" value="0"/>
    </inkml:brush>
  </inkml:definitions>
  <inkml:trace contextRef="#ctx0" brushRef="#br0">73800.000 31900.000 644,'51.000'-69.000'6,"4.000"13.000"12,3.000 12.000 11,3.000 13.000 13,4.000 9.000 5,7.000 6.000-1,6.000 7.000 0,7.000 6.000-2,2.000 6.000-6,1.000 6.000-12,-1.000 7.000-13,1.000 6.000-12,-7.000 4.000-13,-12.000 4.000-10,-13.000 3.000-12,-12.000 3.000-10</inkml:trace>
</inkml:ink>
</file>

<file path=ppt/ink/ink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8:51"/>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45625.000 35175.000 333,'157.000'63.000'167,"51.000"46.000"-1,50.000 47.000 1,49.000 47.000 0</inkml:trace>
</inkml:ink>
</file>

<file path=ppt/ink/ink2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6"/>
    </inkml:context>
    <inkml:brush xml:id="br0">
      <inkml:brushProperty name="width" value="0.0415332280099392" units="cm"/>
      <inkml:brushProperty name="height" value="0.0415332280099392" units="cm"/>
      <inkml:brushProperty name="color" value="#00bff3"/>
      <inkml:brushProperty name="ignorePressure" value="0"/>
    </inkml:brush>
  </inkml:definitions>
  <inkml:trace contextRef="#ctx0" brushRef="#br0">57450.000 36350.000 529,'-46.000'-27.000'89,"10.000"47.000"-11,10.000 47.000-11,9.000 48.000-10,6.000 25.000-9,3.000 7.000-9,3.000 6.000-6,4.000 7.000-9,1.000 11.000-6,0.000 20.000-6,0.000 18.000-7,0.000 20.000-5,0.000 8.000-4,0.000 1.000-2,0.000-1.000-1,0.000 1.000-2,0.000-13.000-1,0.000-25.000 1,0.000-25.000-1,0.000-25.000 0,3.000-25.000-7,6.000-25.000-11,7.000-25.000-13,6.000-25.000-13,4.000-21.000-3,4.000-15.000 3,3.000-15.000 3,3.000-16.000 3,-1.000-10.000 6,-2.000-3.000 7,-3.000-3.000 6,-3.000-2.000 7</inkml:trace>
</inkml:ink>
</file>

<file path=ppt/ink/ink2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7"/>
    </inkml:context>
    <inkml:brush xml:id="br0">
      <inkml:brushProperty name="width" value="0.0394677370786667" units="cm"/>
      <inkml:brushProperty name="height" value="0.0394677370786667" units="cm"/>
      <inkml:brushProperty name="color" value="#00bff3"/>
      <inkml:brushProperty name="ignorePressure" value="0"/>
    </inkml:brush>
  </inkml:definitions>
  <inkml:trace contextRef="#ctx0" brushRef="#br0">58700.000 37150.000 557,'-32.000'-63.000'-1,"-11.000"26.000"-3,-14.000 24.000-3,-11.000 26.000-3,-9.000 15.000 8,-3.000 6.000 17,-3.000 7.000 16,-2.000 6.000 17,-1.000 6.000 6,3.000 6.000-8,3.000 7.000-6,4.000 6.000-8,4.000 1.000-5,6.000-3.000-5,7.000-3.000-4,6.000-2.000-5,6.000-8.000-3,6.000-8.000 0,7.000-10.000 0,6.000-9.000 0,4.000-4.000 0,4.000 4.000 0,3.000 3.000 1,3.000 3.000 1,6.000-1.000-1,9.000-2.000-2,10.000-3.000-1,10.000-3.000-3,14.000 1.000-2,23.000 6.000-1,22.000 7.000-4,22.000 6.000-1,13.000-2.000-4,7.000-9.000-4,6.000-10.000-5,7.000-8.000-4,0.000-8.000-2,-2.000-2.000 2,-3.000-3.000 1,-3.000-3.000 1,-10.000-2.000-3,-16.000 0.000-9,-15.000 0.000-8,-15.000 0.000-8</inkml:trace>
</inkml:ink>
</file>

<file path=ppt/ink/ink2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7"/>
    </inkml:context>
    <inkml:brush xml:id="br0">
      <inkml:brushProperty name="width" value="0.0304333828389645" units="cm"/>
      <inkml:brushProperty name="height" value="0.0304333828389645" units="cm"/>
      <inkml:brushProperty name="color" value="#00bff3"/>
      <inkml:brushProperty name="ignorePressure" value="0"/>
    </inkml:brush>
  </inkml:definitions>
  <inkml:trace contextRef="#ctx0" brushRef="#br0">58700.000 36850.000 722,'-15.000'-111.000'8,"23.000"28.000"14,22.000 28.000 16,22.000 29.000 14,16.000 15.000 2,14.000 3.000-12,11.000 3.000-10,14.000 4.000-12,3.000 4.000-10,-2.000 6.000-11,-3.000 7.000-9,-3.000 6.000-9,-9.000 3.000-5,-11.000 0.000 0,-14.000 0.000 0,-11.000 0.000 1,-11.000-2.000 1,-5.000-3.000 5,-7.000-3.000 3,-5.000-2.000 5</inkml:trace>
</inkml:ink>
</file>

<file path=ppt/ink/ink2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17"/>
    </inkml:context>
    <inkml:brush xml:id="br0">
      <inkml:brushProperty name="width" value="0.0384907200932503" units="cm"/>
      <inkml:brushProperty name="height" value="0.0384907200932503" units="cm"/>
      <inkml:brushProperty name="color" value="#00bff3"/>
      <inkml:brushProperty name="ignorePressure" value="0"/>
    </inkml:brush>
  </inkml:definitions>
  <inkml:trace contextRef="#ctx0" brushRef="#br0">59550.000 35550.000 571,'-47.000'-24.000'2,"6.000"4.000"4,7.000 3.000 5,6.000 3.000 3,4.000 17.000 9,4.000 31.000 14,3.000 32.000 13,3.000 31.000 13,4.000 21.000 1,7.000 14.000-11,6.000 11.000-11,7.000 14.000-11,4.000 10.000-11,3.000 9.000-9,3.000 10.000-10,4.000 10.000-8,2.000 7.000-9,4.000 6.000-8,3.000 7.000-8,3.000 6.000-8,-2.000-15.000-7,-6.000-33.000-7,-6.000-35.000-7,-6.000-34.000-8</inkml:trace>
</inkml:ink>
</file>

<file path=ppt/ink/ink2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28"/>
    </inkml:context>
    <inkml:brush xml:id="br0">
      <inkml:brushProperty name="width" value="0.0468740426003933" units="cm"/>
      <inkml:brushProperty name="height" value="0.0468740426003933" units="cm"/>
      <inkml:brushProperty name="color" value="#00bff3"/>
      <inkml:brushProperty name="ignorePressure" value="0"/>
    </inkml:brush>
  </inkml:definitions>
  <inkml:trace contextRef="#ctx0" brushRef="#br0">48950.000 43300.000 469,'3.000'-33.000'36,"6.000"34.000"2,7.000 35.000 2,6.000 35.000 1,4.000 18.000 0,4.000 3.000-5,3.000 3.000-5,3.000 4.000-4,1.000-1.000-4,1.000-3.000-4,-1.000-3.000-3,1.000-2.000-5,-1.000-6.000-1,1.000-6.000-1,-1.000-6.000-2,1.000-6.000 0,-3.000-9.000-2,-2.000-8.000 0,-3.000-10.000 0,-3.000-9.000-2,4.000-12.000 1,13.000-11.000 2,12.000-14.000 2,13.000-11.000 1,13.000-23.000 1,17.000-31.000 1,15.000-31.000 0,16.000-31.000 0,9.000-21.000 0,3.000-9.000 0,3.000-10.000 0,4.000-8.000 0,2.000-1.000-5,4.000 9.000-7,3.000 10.000-10,3.000 10.000-8,-4.000 7.000-7,-8.000 6.000-8,-10.000 7.000-7,-9.000 6.000-7,-13.000 10.000-3,-16.000 17.000 2,-15.000 15.000 0,-15.000 16.000 2,-14.000 13.000 2,-8.000 14.000 3,-10.000 11.000 2,-9.000 14.000 4</inkml:trace>
</inkml:ink>
</file>

<file path=ppt/ink/ink2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37"/>
    </inkml:context>
    <inkml:brush xml:id="br0">
      <inkml:brushProperty name="width" value="0.0519148595631123" units="cm"/>
      <inkml:brushProperty name="height" value="0.0519148595631123" units="cm"/>
      <inkml:brushProperty name="color" value="#00bff3"/>
      <inkml:brushProperty name="ignorePressure" value="0"/>
    </inkml:brush>
  </inkml:definitions>
  <inkml:trace contextRef="#ctx0" brushRef="#br0">18600.000 12450.000 423,'-15.000'-44.000'7,"23.000"13.000"13,22.000 12.000 13,22.000 13.000 14,15.000 4.000 6,9.000-3.000-3,10.000-3.000-2,10.000-2.000-2,2.000 0.000-5,-3.000 7.000-8,-3.000 6.000-7,-2.000 7.000-8,-8.000 8.000-7,-8.000 14.000-6,-10.000 11.000-6,-9.000 14.000-7,-13.000 11.000-9,-16.000 14.000-14,-15.000 11.000-14,-15.000 14.000-14,-15.000 5.000-4,-12.000 1.000 5,-13.000-1.000 7,-12.000 1.000 6,-10.000-3.000 6,-6.000-2.000 7,-6.000-3.000 7,-6.000-3.000 8,-2.000-10.000 4,3.000-16.000 2,3.000-15.000 3,4.000-15.000 3,7.000-12.000 3,13.000-6.000 4,12.000-6.000 4,13.000-6.000 5,13.000-7.000 7,17.000-6.000 10,15.000-6.000 11,16.000-6.000 10,5.000 2.000 1,-2.000 14.000-10,-3.000 11.000-8,-3.000 14.000-10,-4.000 13.000-6,-3.000 16.000-1,-3.000 15.000-3,-2.000 17.000-2,-5.000 16.000 0,-2.000 19.000-1,-3.000 19.000 0,-3.000 19.000 0,-4.000 1.000-1,-3.000-16.000 1,-3.000-15.000-1,-2.000-15.000 0,-1.000-14.000 0,3.000-8.000 1,3.000-10.000 0,4.000-9.000 0,1.000-20.000-2,0.000-27.000-2,0.000-28.000-5,0.000-28.000-2,9.000-38.000-5,19.000-47.000-5,19.000-47.000-7,19.000-46.000-5,9.000-26.000-1,0.000-3.000 2,0.000-3.000 4,0.000-2.000 1,-2.000 8.000 6,-3.000 22.000 6,-3.000 22.000 7,-2.000 23.000 7,-8.000 22.000 3,-8.000 26.000 1,-10.000 24.000 1,-9.000 26.000 1,-9.000 29.000 2,-5.000 34.000 5,-7.000 35.000 3,-5.000 35.000 3,-8.000 25.000 1,-5.000 20.000-4,-7.000 18.000-3,-5.000 20.000-5,-3.000-1.000-2,4.000-19.000-3,3.000-18.000-2,3.000-19.000-2,4.000-16.000-3,7.000-12.000-5,6.000-13.000-4,7.000-12.000-5,10.000-15.000-5,16.000-15.000-6,15.000-15.000-6,17.000-16.000-5,11.000-21.000-3,10.000-24.000 3,10.000-26.000 3,9.000-24.000 3,1.000-12.000 2,-6.000 4.000 5,-6.000 3.000 2,-6.000 3.000 5,-7.000 7.000 4,-6.000 14.000 5,-6.000 11.000 5,-6.000 14.000 5,-10.000 10.000 4,-12.000 9.000 3,-13.000 10.000 4,-12.000 10.000 3,-15.000 22.000 3,-15.000 39.000 1,-15.000 36.000 3,-16.000 39.000 2,-12.000 19.000-4,-5.000 4.000-11,-7.000 3.000-11,-5.000 3.000-10,-3.000-10.000-5,4.000-21.000 0,3.000-22.000 1,3.000-22.000 0,3.000-16.000-1,3.000-9.000-2,3.000-10.000-2,4.000-8.000-2,2.000-11.000-1,4.000-8.000 0,3.000-10.000-1,3.000-9.000 1,1.000-27.000-1,1.000-44.000 0,-1.000-43.000 0,1.000-44.000 0,4.000-18.000 2,9.000 10.000 3,10.000 10.000 3,10.000 9.000 4,4.000 15.000 0,0.000 22.000 1,0.000 22.000-1,0.000 23.000-1,1.000 28.000 13,4.000 39.000 23,3.000 36.000 25,3.000 39.000 24,-1.000 38.000 4,-2.000 41.000-14,-3.000 40.000-14,-3.000 42.000-16,-6.000 21.000-8,-5.000 3.000-5,-7.000 3.000-3,-5.000 4.000-5,-1.000-4.000-4,6.000-9.000-7,7.000-10.000-5,6.000-8.000-6,3.000-17.000-3,0.000-21.000 2,0.000-22.000 1,0.000-22.000 2,1.000-19.000-3,4.000-16.000-5,3.000-15.000-5,3.000-15.000-7,6.000-15.000-3,9.000-12.000-4,10.000-13.000-2,10.000-12.000-3,11.000-23.000 0,17.000-30.000 3,15.000-32.000 2,16.000-30.000 3,10.000-29.000 1,7.000-25.000 0,6.000-25.000-1,7.000-25.000-1,-3.000-8.000 2,-8.000 9.000 6,-10.000 10.000 5,-9.000 10.000 4,-15.000 16.000 6,-18.000 26.000 7,-19.000 24.000 6,-18.000 26.000 7,-14.000 18.000 4,-5.000 13.000 2,-7.000 12.000 2,-5.000 13.000 3,-19.000 13.000 1,-27.000 17.000 0,-28.000 15.000 2,-28.000 16.000 1,-9.000 9.000-2,14.000 3.000-6,11.000 3.000-6,14.000 4.000-5,10.000 2.000-2,9.000 4.000-1,10.000 3.000 0,10.000 3.000 0,8.000 1.000-1,10.000 1.000 0,10.000-1.000-1,9.000 1.000-2,12.000-1.000 0,16.000 1.000-2,15.000-1.000-1,17.000 1.000-2,11.000-6.000-3,10.000-8.000-3,10.000-10.000-4,9.000-9.000-5,4.000-10.000-4,1.000-9.000-8,-1.000-10.000-7,1.000-8.000-7,-6.000-8.000 0,-8.000-2.000 7,-10.000-3.000 5,-9.000-3.000 7,-9.000-4.000 3,-5.000-3.000-2,-7.000-3.000-2,-5.000-2.000 0</inkml:trace>
</inkml:ink>
</file>

<file path=ppt/ink/ink2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37"/>
    </inkml:context>
    <inkml:brush xml:id="br0">
      <inkml:brushProperty name="width" value="0.0401515029370785" units="cm"/>
      <inkml:brushProperty name="height" value="0.0401515029370785" units="cm"/>
      <inkml:brushProperty name="color" value="#00bff3"/>
      <inkml:brushProperty name="ignorePressure" value="0"/>
    </inkml:brush>
  </inkml:definitions>
  <inkml:trace contextRef="#ctx0" brushRef="#br0">22450.000 10750.000 547,'3.000'-43.000'93,"6.000"17.000"-9,7.000 15.000-9,6.000 16.000-10,12.000 16.000-11,19.000 20.000-14,19.000 18.000-13,19.000 20.000-14,5.000 8.000-12,-5.000 1.000-9,-7.000-1.000-12,-5.000 1.000-9,-6.000-3.000-7,-3.000-2.000 0,-3.000-3.000-2,-2.000-3.000-1,-8.000-10.000 1,-8.000-16.000 0,-10.000-15.000 3,-9.000-15.000 0,-4.000-11.000 2,4.000-2.000 0,3.000-3.000-1,3.000-3.000 1</inkml:trace>
</inkml:ink>
</file>

<file path=ppt/ink/ink2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38"/>
    </inkml:context>
    <inkml:brush xml:id="br0">
      <inkml:brushProperty name="width" value="0.0498466715216637" units="cm"/>
      <inkml:brushProperty name="height" value="0.0498466715216637" units="cm"/>
      <inkml:brushProperty name="color" value="#00bff3"/>
      <inkml:brushProperty name="ignorePressure" value="0"/>
    </inkml:brush>
  </inkml:definitions>
  <inkml:trace contextRef="#ctx0" brushRef="#br0">24450.000 10450.000 441,'-144.000'104.000'144,"13.000"10.000"-35,12.000 10.000-36,13.000 9.000-36,4.000 6.000-19,-3.000 3.000-4,-3.000 3.000-4,-2.000 4.000-3,2.000-7.000-3,9.000-16.000-2,10.000-15.000-2,10.000-15.000-2,8.000-12.000-2,10.000-6.000-1,10.000-6.000-1,9.000-6.000-1,17.000-10.000-2,25.000-12.000-4,25.000-13.000-2,25.000-12.000-4,20.000-13.000 0,16.000-12.000 5,15.000-13.000 4,17.000-12.000 4,2.000-7.000 4,-9.000 1.000 3,-10.000-1.000 4,-8.000 1.000 4,-26.000 16.000-2,-41.000 35.000-4,-40.000 35.000-4,-40.000 34.000-5,-25.000 15.000-3,-5.000-3.000 2,-7.000-3.000 1,-5.000-2.000 1,-3.000-8.000 1,4.000-8.000 0,3.000-10.000 2,3.000-9.000 0,9.000-9.000 5,16.000-5.000 10,15.000-7.000 8,17.000-5.000 9,17.000-8.000 1,23.000-5.000-7,22.000-7.000-7,22.000-5.000-7,18.000-9.000-4,16.000-9.000 2,15.000-10.000 0,17.000-8.000 0,2.000-4.000-1,-9.000 3.000-5,-10.000 3.000-3,-8.000 4.000-4,-26.000 15.000-9,-41.000 28.000-13,-40.000 28.000-12,-40.000 29.000-12,-28.000 15.000-2,-11.000 3.000 11,-14.000 3.000 11,-11.000 4.000 10,-9.000-1.000 9,-3.000-3.000 4,-3.000-3.000 5,-2.000-2.000 5,0.000-5.000 6,7.000-2.000 5,6.000-3.000 6,7.000-3.000 7,11.000-9.000 3,20.000-11.000 1,18.000-14.000 2,20.000-11.000 1,19.000-11.000 1,22.000-5.000-2,22.000-7.000-1,23.000-5.000-2,31.000-15.000-2,45.000-22.000-5,43.000-22.000-4,45.000-21.000-4,19.000-14.000-6,-3.000-2.000-4,-3.000-3.000-4,-2.000-3.000-5,-12.000 5.000-7,-19.000 17.000-7,-18.000 15.000-9,-19.000 16.000-7,-19.000 9.000-3,-19.000 3.000 3,-18.000 3.000 3,-19.000 4.000 2,-21.000 1.000-3,-21.000 0.000-13,-22.000 0.000-12,-22.000 0.000-11</inkml:trace>
</inkml:ink>
</file>

<file path=ppt/ink/ink2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38"/>
    </inkml:context>
    <inkml:brush xml:id="br0">
      <inkml:brushProperty name="width" value="0.0606355629861355" units="cm"/>
      <inkml:brushProperty name="height" value="0.0606355629861355" units="cm"/>
      <inkml:brushProperty name="color" value="#00bff3"/>
      <inkml:brushProperty name="ignorePressure" value="0"/>
    </inkml:brush>
  </inkml:definitions>
  <inkml:trace contextRef="#ctx0" brushRef="#br0">23650.000 12950.000 362,'-180.000'-69.000'26,"41.000"13.000"3,40.000 12.000 3,42.000 13.000 3,21.000 16.000 6,3.000 23.000 9,3.000 22.000 11,4.000 22.000 10,-1.000 33.000-3,-3.000 48.000-12,-3.000 47.000-13,-2.000 47.000-14,0.000 51.000-6,7.000 56.000-3,6.000 57.000-2,7.000 56.000-2,10.000 34.000-4,16.000 13.000-5,15.000 12.000-6,17.000 13.000-7,5.000-27.000-13,-3.000-66.000-22,-3.000-65.000-24,-2.000-65.000-21,-5.000-46.000-8,-2.000-25.000 9,-3.000-25.000 9,-3.000-25.000 10</inkml:trace>
</inkml:ink>
</file>

<file path=ppt/ink/ink2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38"/>
    </inkml:context>
    <inkml:brush xml:id="br0">
      <inkml:brushProperty name="width" value="0.0540567822754383" units="cm"/>
      <inkml:brushProperty name="height" value="0.0540567822754383" units="cm"/>
      <inkml:brushProperty name="color" value="#00bff3"/>
      <inkml:brushProperty name="ignorePressure" value="0"/>
    </inkml:brush>
  </inkml:definitions>
  <inkml:trace contextRef="#ctx0" brushRef="#br0">23400.000 14750.000 406,'121.000'-22.000'131,"-5.000"6.000"-30,-7.000 7.000-29,-5.000 6.000-29,-9.000 6.000-17,-9.000 6.000-7,-10.000 7.000-5,-8.000 6.000-7,-11.000 4.000-4,-8.000 4.000-2,-10.000 3.000-2,-9.000 3.000-3,-9.000 4.000-2,-5.000 7.000-5,-7.000 6.000-4,-5.000 7.000-5,-9.000-1.000-1,-9.000-6.000 2,-10.000-6.000 0,-8.000-6.000 2,-8.000-1.000 2,-2.000 7.000 3,-3.000 6.000 3,-3.000 7.000 3,23.000-17.000-1,50.000-36.000-5,50.000-39.000-6,50.000-36.000-5,23.000-29.000-2,-3.000-19.000 0,-3.000-18.000 2,-2.000-19.000 0,-6.000-16.000 3,-6.000-12.000 1,-6.000-13.000 3,-6.000-12.000 3,-12.000 7.000 1,-15.000 29.000 1,-15.000 28.000-1,-16.000 28.000 1,-15.000 23.000 3,-11.000 19.000 6,-14.000 19.000 6,-11.000 19.000 7,-7.000 27.000 18,0.000 39.000 30,0.000 36.000 32,0.000 39.000 30,1.000 19.000 0,4.000 4.000-29,3.000 3.000-31,3.000 3.000-29,1.000-4.000-22,1.000-8.000-12,-1.000-10.000-14,1.000-9.000-13,-3.000-12.000-9,-2.000-11.000-3,-3.000-14.000-5,-3.000-11.000-4</inkml:trace>
</inkml:ink>
</file>

<file path=ppt/ink/ink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05"/>
    </inkml:context>
    <inkml:brush xml:id="br0">
      <inkml:brushProperty name="width" value="0.0470365211367607" units="cm"/>
      <inkml:brushProperty name="height" value="0.0470365211367607" units="cm"/>
      <inkml:brushProperty name="color" value="#f2395b"/>
      <inkml:brushProperty name="ignorePressure" value="0"/>
    </inkml:brush>
  </inkml:definitions>
  <inkml:trace contextRef="#ctx0" brushRef="#br0">25650.000 27150.000 467,'48.000'0.000'149,"-3.000"0.000"-35,-3.000 0.000-37,-2.000 0.000-35,0.000 0.000-20,7.000 0.000-2,6.000 0.000-2,7.000 0.000-3,5.000 0.000-2,7.000 0.000-1,6.000 0.000-2,7.000 0.000-1,0.000 0.000-2,-2.000 0.000 0,-3.000 0.000-1,-3.000 0.000-1,1.000 1.000-1,6.000 4.000-2,7.000 3.000-2,6.000 3.000-1,12.000-1.000-1,19.000-2.000 0,19.000-3.000 1,19.000-3.000 0,4.000-4.000 0,-9.000-3.000-3,-10.000-3.000-2,-8.000-2.000-3,0.000-3.000-2,14.000 1.000-3,11.000-1.000-2,14.000 1.000-2,2.000 1.000-3,-6.000 3.000 0,-6.000 3.000-1,-6.000 4.000-1,-6.000 2.000-1,-2.000 4.000-4,-3.000 3.000-2,-3.000 3.000-3,-12.000 1.000-1,-18.000 1.000 1,-19.000-1.000 1,-18.000 1.000 1,-15.000-3.000 0,-9.000-2.000-1,-10.000-3.000 0,-8.000-3.000-1</inkml:trace>
</inkml:ink>
</file>

<file path=ppt/ink/ink2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39"/>
    </inkml:context>
    <inkml:brush xml:id="br0">
      <inkml:brushProperty name="width" value="0.0418154522776604" units="cm"/>
      <inkml:brushProperty name="height" value="0.0418154522776604" units="cm"/>
      <inkml:brushProperty name="color" value="#00bff3"/>
      <inkml:brushProperty name="ignorePressure" value="0"/>
    </inkml:brush>
  </inkml:definitions>
  <inkml:trace contextRef="#ctx0" brushRef="#br0">26050.000 12850.000 526,'182.000'-91.000'22,"-33.000"19.000"2,-35.000 19.000-1,-34.000 19.000 2,-15.000 10.000 4,7.000 4.000 7,6.000 3.000 9,7.000 3.000 7,-4.000 3.000 1,-12.000 3.000-7,-13.000 3.000-8,-12.000 4.000-6,-9.000 4.000-8,-2.000 6.000-8,-3.000 7.000-8,-3.000 6.000-8,-6.000 7.000-3,-5.000 10.000-1,-7.000 10.000 1,-5.000 9.000 0,-9.000 9.000-3,-9.000 9.000-6,-10.000 10.000-5,-8.000 10.000-6,-17.000 10.000-5,-21.000 13.000-4,-22.000 12.000-5,-22.000 13.000-4,-10.000-5.000-1,4.000-22.000 6,3.000-22.000 3,3.000-21.000 5,6.000-20.000 4,9.000-15.000 3,10.000-15.000 3,10.000-16.000 4,13.000-19.000 1,19.000-22.000 0,19.000-22.000 0,19.000-21.000 0,26.000-18.000 1,34.000-12.000 3,35.000-13.000 1,35.000-12.000 3,14.000 1.000 2,-2.000 16.000 2,-3.000 15.000 2,-3.000 17.000 3,-9.000 14.000 3,-11.000 17.000 5,-14.000 15.000 4,-11.000 16.000 5,-18.000 20.000 1,-22.000 25.000-4,-22.000 25.000-3,-21.000 25.000-5,-23.000 23.000 0,-21.000 22.000 2,-22.000 22.000 1,-22.000 23.000 1,-10.000 6.000 1,4.000-5.000-1,3.000-7.000-1,3.000-5.000 0,4.000-14.000-2,7.000-18.000 1,6.000-19.000-2,7.000-18.000 1,7.000-17.000-1,9.000-11.000 0,10.000-14.000-2,10.000-11.000 1,8.000-22.000-8,10.000-27.000-11,10.000-28.000-13,9.000-28.000-13,6.000-13.000-4,3.000 3.000 4,3.000 3.000 4,4.000 4.000 4,1.000 1.000 1,0.000 0.000 0,0.000 0.000 0,0.000 0.000-1</inkml:trace>
</inkml:ink>
</file>

<file path=ppt/ink/ink2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39"/>
    </inkml:context>
    <inkml:brush xml:id="br0">
      <inkml:brushProperty name="width" value="0.0426716729998589" units="cm"/>
      <inkml:brushProperty name="height" value="0.0426716729998589" units="cm"/>
      <inkml:brushProperty name="color" value="#00bff3"/>
      <inkml:brushProperty name="ignorePressure" value="0"/>
    </inkml:brush>
  </inkml:definitions>
  <inkml:trace contextRef="#ctx0" brushRef="#br0">26800.000 11450.000 515,'-24.000'34.000'19,"4.000"19.000"7,3.000 19.000 8,3.000 19.000 8,1.000 19.000 1,1.000 23.000-2,-1.000 22.000-5,1.000 22.000-2,-1.000 13.000-4,1.000 7.000-4,-1.000 6.000-4,1.000 7.000-3,-3.000 10.000-2,-2.000 16.000 1,-3.000 15.000 0,-3.000 17.000 1,-1.000-12.000-2,4.000-37.000-5,3.000-38.000-4,3.000-37.000-5,4.000-30.000-4,7.000-22.000-7,6.000-22.000-5,7.000-21.000-6,10.000-17.000-5,16.000-8.000-4,15.000-10.000-5,17.000-9.000-3,14.000-27.000-3,17.000-44.000 1,15.000-43.000-2,16.000-44.000 1,-4.000-15.000-2,-21.000 17.000 1,-22.000 15.000-2,-22.000 16.000 0</inkml:trace>
</inkml:ink>
</file>

<file path=ppt/ink/ink2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40"/>
    </inkml:context>
    <inkml:brush xml:id="br0">
      <inkml:brushProperty name="width" value="0.0571990124881268" units="cm"/>
      <inkml:brushProperty name="height" value="0.0571990124881268" units="cm"/>
      <inkml:brushProperty name="color" value="#00bff3"/>
      <inkml:brushProperty name="ignorePressure" value="0"/>
    </inkml:brush>
  </inkml:definitions>
  <inkml:trace contextRef="#ctx0" brushRef="#br0">28300.000 12050.000 384,'0.000'-47.000'7,"0.000"6.000"15,0.000 7.000 13,0.000 6.000 15,7.000 7.000 3,17.000 10.000-6,15.000 10.000-7,16.000 9.000-7,9.000 9.000-6,3.000 9.000-4,3.000 10.000-5,4.000 10.000-5,-4.000 7.000-4,-9.000 6.000-7,-10.000 7.000-5,-8.000 6.000-6,-11.000 4.000-2,-8.000 4.000 2,-10.000 3.000 2,-9.000 3.000 1,-15.000 1.000-6,-18.000 1.000-13,-19.000-1.000-13,-18.000 1.000-13,-14.000-4.000-4,-5.000-6.000 5,-7.000-6.000 5,-5.000-6.000 5,-1.000-9.000 7,6.000-8.000 7,7.000-10.000 7,6.000-9.000 8,9.000-9.000 6,13.000-5.000 6,12.000-7.000 6,13.000-5.000 4,20.000-9.000 8,28.000-9.000 7,28.000-10.000 9,29.000-8.000 7,15.000-4.000 0,3.000 3.000-7,3.000 3.000-6,4.000 4.000-8,-4.000 4.000-3,-9.000 6.000-3,-10.000 7.000-1,-8.000 6.000-1,-11.000 7.000-2,-8.000 10.000-1,-10.000 10.000-1,-9.000 9.000-2,-10.000 12.000 0,-9.000 16.000-1,-10.000 15.000 0,-8.000 17.000-1,-9.000 13.000-1,-6.000 13.000 0,-6.000 12.000 0,-6.000 13.000 0,-6.000 2.000 0,-2.000-5.000 1,-3.000-7.000 0,-3.000-5.000 1,1.000-14.000 1,6.000-18.000 2,7.000-19.000 1,6.000-18.000 3,10.000-26.000 0,17.000-31.000 1,15.000-31.000-2,16.000-31.000 1,24.000-48.000-7,35.000-61.000-11,35.000-64.000-11,34.000-61.000-13,23.000-26.000-6,13.000 13.000-3,12.000 12.000-2,13.000 13.000-3,2.000 9.000 3,-5.000 6.000 8,-7.000 7.000 8,-5.000 6.000 8,-19.000 24.000 8,-27.000 45.000 6,-28.000 43.000 6,-28.000 45.000 8,-23.000 28.000 3,-15.000 17.000 1,-15.000 15.000 0,-16.000 16.000 1,-12.000 20.000 5,-5.000 25.000 6,-7.000 25.000 7,-5.000 25.000 7,-12.000 21.000 1,-16.000 20.000-5,-15.000 18.000-4,-15.000 20.000-6,-14.000 14.000-3,-8.000 14.000-2,-10.000 11.000-2,-9.000 14.000-3,-2.000-1.000-2,6.000-12.000-2,7.000-13.000-2,6.000-12.000-3,7.000-12.000-2,10.000-8.000-4,10.000-10.000-5,9.000-9.000-3,6.000-15.000-2,3.000-18.000 1,3.000-19.000 1,4.000-18.000 1,-4.000-35.000-10,-9.000-50.000-20,-10.000-50.000-20,-8.000-50.000-20,-3.000-35.000-5,7.000-18.000 8,6.000-19.000 8,7.000-18.000 10,4.000-6.000 8,3.000 10.000 8,3.000 10.000 9,4.000 9.000 7,4.000 12.000 7,6.000 16.000 6,7.000 15.000 6,6.000 17.000 6,3.000 19.000 6,0.000 26.000 5,0.000 24.000 5,0.000 26.000 5,1.000 18.000 5,4.000 13.000 5,3.000 12.000 5,3.000 13.000 5,6.000 16.000 1,9.000 23.000-4,10.000 22.000-5,10.000 22.000-4,2.000 13.000-3,-3.000 7.000-5,-3.000 6.000-3,-2.000 7.000-4,-6.000-1.000-4,-6.000-6.000-5,-6.000-6.000-5,-6.000-6.000-4,-6.000-9.000-7,-2.000-8.000-8,-3.000-10.000-7,-3.000-9.000-8,-7.000-10.000-7,-9.000-9.000-5,-10.000-10.000-5,-8.000-8.000-6,-11.000-14.000 0,-8.000-15.000 3,-10.000-15.000 4,-9.000-16.000 4,-1.000-10.000 5,10.000-3.000 7,10.000-3.000 7,9.000-2.000 7</inkml:trace>
</inkml:ink>
</file>

<file path=ppt/ink/ink2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40"/>
    </inkml:context>
    <inkml:brush xml:id="br0">
      <inkml:brushProperty name="width" value="0.0620468221604824" units="cm"/>
      <inkml:brushProperty name="height" value="0.0620468221604824" units="cm"/>
      <inkml:brushProperty name="color" value="#00bff3"/>
      <inkml:brushProperty name="ignorePressure" value="0"/>
    </inkml:brush>
  </inkml:definitions>
  <inkml:trace contextRef="#ctx0" brushRef="#br0">29250.000 12650.000 354,'-132.000'-127.000'43,"39.000"47.000"3,36.000 47.000 2,39.000 48.000 2,21.000 33.000 0,6.000 22.000-4,7.000 22.000-3,6.000 23.000-3,3.000 14.000-3,0.000 10.000-3,0.000 10.000-1,0.000 9.000-4,3.000 10.000-1,6.000 14.000-4,7.000 11.000-3,6.000 14.000-3,9.000 0.000-3,13.000-8.000-1,12.000-10.000-3,13.000-9.000-1,20.000-18.000-5,28.000-24.000-5,28.000-26.000-5,29.000-24.000-6,27.000-24.000-5,29.000-22.000-4,28.000-22.000-5,28.000-21.000-3,18.000-21.000-4,10.000-19.000-4,10.000-18.000-2,9.000-19.000-4,-26.000-7.000-6,-58.000 7.000-8,-60.000 6.000-9,-59.000 7.000-9</inkml:trace>
</inkml:ink>
</file>

<file path=ppt/ink/ink2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41"/>
    </inkml:context>
    <inkml:brush xml:id="br0">
      <inkml:brushProperty name="width" value="0.0468458347022533" units="cm"/>
      <inkml:brushProperty name="height" value="0.0468458347022533" units="cm"/>
      <inkml:brushProperty name="color" value="#00bff3"/>
      <inkml:brushProperty name="ignorePressure" value="0"/>
    </inkml:brush>
  </inkml:definitions>
  <inkml:trace contextRef="#ctx0" brushRef="#br0">1600.000 2150.000 469,'-2.000'-99.000'3,"47.000"-46.000"7,47.000-47.000 6,48.000-47.000 7,8.000 6.000 1,-28.000 59.000-3,-28.000 60.000-3,-27.000 60.000-4,-1.000 29.000 0,28.000 0.000 0,28.000 0.000 2,29.000 0.000 2,7.000 7.000-2,-12.000 17.000-1,-13.000 15.000-3,-12.000 16.000-3,-7.000 23.000 0,1.000 31.000 0,-1.000 32.000 0,1.000 31.000 0,-13.000 12.000 0,-25.000-6.000 0,-25.000-6.000 1,-25.000-6.000 0,-22.000-2.000-1,-19.000 3.000-1,-18.000 3.000-1,-19.000 4.000-1,-18.000 7.000-2,-15.000 13.000 0,-15.000 12.000-1,-16.000 13.000-1,-7.000 1.000 0,4.000-9.000 2,3.000-10.000 0,3.000-8.000 2,4.000-20.000-2,7.000-28.000-4,6.000-28.000-5,7.000-27.000-4,7.000-22.000-2,9.000-11.000-1,10.000-14.000 1,10.000-11.000 0,2.000-28.000-2,-3.000-40.000-6,-3.000-40.000-5,-2.000-41.000-5,2.000-26.000-1,9.000-8.000 3,10.000-10.000 4,10.000-9.000 4,7.000 4.000 3,6.000 19.000 5,7.000 19.000 3,6.000 19.000 5,4.000 19.000 4,4.000 23.000 6,3.000 22.000 4,3.000 22.000 6,1.000 21.000 4,1.000 22.000 5,-1.000 22.000 5,1.000 23.000 4,1.000 19.000 2,3.000 19.000-2,3.000 19.000-1,4.000 19.000-2,-1.000 27.000-2,-3.000 39.000-4,-3.000 36.000-2,-2.000 39.000-3,-3.000 28.000-4,1.000 23.000-4,-1.000 22.000-4,1.000 22.000-5,-1.000 35.000-4,1.000 51.000-3,-1.000 49.000-4,1.000 51.000-5,4.000 21.000-6,9.000-6.000-9,10.000-6.000-11,10.000-6.000-9,7.000-21.000-4,6.000-34.000 5,7.000-35.000 3,6.000-33.000 5,-2.000-45.000 2,-9.000-53.000 2,-10.000-53.000 2,-8.000-52.000 3,-8.000-39.000 1,-2.000-21.000 1,-3.000-22.000 1,-3.000-22.000 0</inkml:trace>
</inkml:ink>
</file>

<file path=ppt/ink/ink2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43"/>
    </inkml:context>
    <inkml:brush xml:id="br0">
      <inkml:brushProperty name="width" value="0.0418246537446976" units="cm"/>
      <inkml:brushProperty name="height" value="0.0418246537446976" units="cm"/>
      <inkml:brushProperty name="color" value="#00bff3"/>
      <inkml:brushProperty name="ignorePressure" value="0"/>
    </inkml:brush>
  </inkml:definitions>
  <inkml:trace contextRef="#ctx0" brushRef="#br0">4650.000 5850.000 526,'0.000'-61.000'5,"0.000"28.000"10,0.000 28.000 10,0.000 29.000 11,1.000 26.000 6,4.000 25.000 1,3.000 25.000 1,3.000 25.000 2,1.000 10.000-3,1.000-2.000-6,-1.000-3.000-7,1.000-3.000-7,-1.000-6.000-4,1.000-5.000-2,-1.000-7.000-3,1.000-5.000-2,1.000-6.000-2,3.000-3.000-3,3.000-3.000-3,4.000-2.000-2,2.000-1.000-4,4.000 3.000-1,3.000 3.000-1,3.000 4.000-3,-2.000-6.000 0,-6.000-11.000 1,-6.000-14.000 2,-6.000-11.000 0,-10.000-9.000 1,-12.000-3.000 0,-13.000-3.000-1,-12.000-2.000 2,-7.000-6.000-4,1.000-6.000-6,-1.000-6.000-4,1.000-6.000-7,-7.000-1.000-4,-12.000 7.000-5,-13.000 6.000-3,-12.000 7.000-4,-5.000-1.000-1,3.000-6.000 4,3.000-6.000 3,4.000-6.000 4,7.000-6.000 1,13.000-2.000-2,12.000-3.000-1,13.000-3.000-3</inkml:trace>
</inkml:ink>
</file>

<file path=ppt/ink/ink2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43"/>
    </inkml:context>
    <inkml:brush xml:id="br0">
      <inkml:brushProperty name="width" value="0.0354740954935551" units="cm"/>
      <inkml:brushProperty name="height" value="0.0354740954935551" units="cm"/>
      <inkml:brushProperty name="color" value="#00bff3"/>
      <inkml:brushProperty name="ignorePressure" value="0"/>
    </inkml:brush>
  </inkml:definitions>
  <inkml:trace contextRef="#ctx0" brushRef="#br0">4700.000 7050.000 620,'1.000'-46.000'-43,"4.000"10.000"34,3.000 10.000 31,3.000 9.000 33,7.000 2.000 13,14.000-2.000-7,11.000-3.000-6,14.000-3.000-8,11.000-2.000-7,14.000 0.000-7,11.000 0.000-8,14.000 0.000-8,2.000 1.000-9,-6.000 4.000-8,-6.000 3.000-11,-6.000 3.000-8,-6.000 1.000-9,-2.000 1.000-7,-3.000-1.000-6,-3.000 1.000-7,-9.000 1.000-3,-11.000 3.000 1,-14.000 3.000 0,-11.000 4.000 1</inkml:trace>
</inkml:ink>
</file>

<file path=ppt/ink/ink2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44"/>
    </inkml:context>
    <inkml:brush xml:id="br0">
      <inkml:brushProperty name="width" value="0.0514965914189816" units="cm"/>
      <inkml:brushProperty name="height" value="0.0514965914189816" units="cm"/>
      <inkml:brushProperty name="color" value="#00bff3"/>
      <inkml:brushProperty name="ignorePressure" value="0"/>
    </inkml:brush>
  </inkml:definitions>
  <inkml:trace contextRef="#ctx0" brushRef="#br0">6700.000 4350.000 427,'21.000'-113.000'33,"-5.000"26.000"3,-7.000 24.000 3,-5.000 26.000 3,-4.000 29.000 2,0.000 34.000-1,0.000 35.000 0,0.000 35.000 0,-4.000 24.000-3,-5.000 16.000-6,-7.000 15.000-4,-5.000 17.000-5,-9.000 19.000-5,-9.000 26.000-2,-10.000 24.000-3,-8.000 26.000-4,-1.000 4.000 0,9.000-16.000-1,10.000-15.000 1,10.000-15.000-1,7.000-20.000-1,6.000-21.000-4,7.000-22.000-5,6.000-22.000-3,9.000-22.000-3,13.000-22.000 0,12.000-22.000 0,13.000-21.000-1,9.000-17.000-1,6.000-8.000 0,7.000-10.000-2,6.000-9.000-1,6.000-13.000-1,6.000-16.000 1,7.000-15.000 1,6.000-15.000 0,-1.000-17.000 1,-5.000-15.000-1,-7.000-15.000 1,-5.000-16.000-1,-9.000-12.000 1,-9.000-5.000 1,-10.000-7.000 1,-8.000-5.000 0,-11.000 2.000 2,-8.000 13.000 2,-10.000 12.000 2,-9.000 13.000 1,-13.000 16.000 2,-16.000 23.000-1,-15.000 22.000 0,-15.000 22.000 0,-15.000 19.000 0,-12.000 20.000 0,-13.000 18.000 0,-12.000 20.000-1,-18.000 30.000-5,-21.000 44.000-12,-22.000 44.000-12,-22.000 44.000-12,4.000 1.000-8,32.000-41.000-3,31.000-40.000-5,32.000-40.000-3</inkml:trace>
</inkml:ink>
</file>

<file path=ppt/ink/ink2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0"/>
    </inkml:context>
    <inkml:brush xml:id="br0">
      <inkml:brushProperty name="width" value="0.0387719944119453" units="cm"/>
      <inkml:brushProperty name="height" value="0.0387719944119453" units="cm"/>
      <inkml:brushProperty name="color" value="#00bff3"/>
      <inkml:brushProperty name="ignorePressure" value="0"/>
    </inkml:brush>
  </inkml:definitions>
  <inkml:trace contextRef="#ctx0" brushRef="#br0">27950.000 26150.000 567,'1.000'56.000'113,"4.000"13.000"-22,3.000 12.000-22,3.000 13.000-23,-1.000 9.000-13,-2.000 6.000-7,-3.000 7.000-5,-3.000 6.000-7,-4.000 3.000-4,-3.000 0.000-3,-3.000 0.000-4,-2.000 0.000-4,-3.000 0.000-5,1.000 0.000-7,-1.000 0.000-8,1.000 0.000-6,1.000-8.000-6,3.000-16.000-4,3.000-15.000-5,4.000-15.000-5,2.000-21.000-1,4.000-25.000-1,3.000-25.000 0,3.000-25.000-1</inkml:trace>
</inkml:ink>
</file>

<file path=ppt/ink/ink2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0"/>
    </inkml:context>
    <inkml:brush xml:id="br0">
      <inkml:brushProperty name="width" value="0.0491307526826859" units="cm"/>
      <inkml:brushProperty name="height" value="0.0491307526826859" units="cm"/>
      <inkml:brushProperty name="color" value="#00bff3"/>
      <inkml:brushProperty name="ignorePressure" value="0"/>
    </inkml:brush>
  </inkml:definitions>
  <inkml:trace contextRef="#ctx0" brushRef="#br0">28100.000 27350.000 447,'0.000'-91.000'-5,"0.000"19.000"6,0.000 19.000 5,0.000 19.000 5,4.000 12.000 6,10.000 6.000 6,10.000 7.000 6,9.000 6.000 6,9.000 1.000 0,9.000-3.000-5,10.000-3.000-5,10.000-2.000-6,2.000-3.000-5,-3.000 1.000-5,-3.000-1.000-4,-2.000 1.000-5,-5.000-1.000-6,-2.000 1.000-4,-3.000-1.000-5,-3.000 1.000-6,-6.000 1.000-3,-5.000 3.000-2,-7.000 3.000-1,-5.000 4.000-3,-8.000-4.000 0,-5.000-9.000 1,-7.000-10.000 2,-5.000-8.000 1,-6.000-9.000 3,-3.000-6.000 4,-3.000-6.000 5,-2.000-6.000 3,-1.000-9.000 5,3.000-8.000 3,3.000-10.000 3,4.000-9.000 4,-1.000-1.000 4,-3.000 10.000 3,-3.000 10.000 5,-2.000 9.000 4,-1.000 9.000 1,3.000 9.000-2,3.000 10.000 0,4.000 10.000-3,1.000 14.000 8,0.000 23.000 16,0.000 22.000 16,0.000 22.000 16,0.000 15.000 2,0.000 9.000-13,0.000 10.000-13,0.000 10.000-12,0.000 14.000-8,0.000 23.000-4,0.000 22.000-4,0.000 22.000-4,0.000 15.000-6,0.000 9.000-8,0.000 10.000-7,0.000 10.000-9,1.000 0.000-11,4.000-5.000-11,3.000-7.000-13,3.000-5.000-12,1.000-19.000-2,1.000-27.000 9,-1.000-28.000 10,1.000-28.000 9,-1.000-18.000 2,1.000-6.000-2,-1.000-6.000-3,1.000-6.000-3</inkml:trace>
</inkml:ink>
</file>

<file path=ppt/ink/ink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06"/>
    </inkml:context>
    <inkml:brush xml:id="br0">
      <inkml:brushProperty name="width" value="0.0424167849123478" units="cm"/>
      <inkml:brushProperty name="height" value="0.0424167849123478" units="cm"/>
      <inkml:brushProperty name="color" value="#f2395b"/>
      <inkml:brushProperty name="ignorePressure" value="0"/>
    </inkml:brush>
  </inkml:definitions>
  <inkml:trace contextRef="#ctx0" brushRef="#br0">28600.000 23200.000 518,'-27.000'28.000'86,"-3.000"6.000"-17,-3.000 7.000-16,-2.000 6.000-16,-6.000 13.000-9,-6.000 23.000-1,-6.000 22.000-2,-6.000 22.000-1,1.000 4.000-3,9.000-12.000-2,10.000-13.000-2,10.000-12.000-3,7.000-10.000-1,6.000-6.000 0,7.000-6.000 1,6.000-6.000-1,17.000-23.000-4,28.000-36.000-10,28.000-39.000-9,29.000-36.000-9,10.000-23.000-3,-6.000-6.000 1,-6.000-6.000 2,-6.000-6.000 3,-10.000-1.000 1,-12.000 7.000 3,-13.000 6.000 1,-12.000 7.000 2,-10.000 8.000 3,-6.000 14.000 3,-6.000 11.000 2,-6.000 14.000 3,-9.000 5.000 2,-8.000 1.000-2,-10.000-1.000 0,-9.000 1.000-1,-7.000 4.000-1,-3.000 9.000 1,-3.000 10.000 0,-2.000 10.000 0,-6.000 11.000-7,-6.000 17.000-15,-6.000 15.000-14,-6.000 16.000-15,1.000 4.000-5,9.000-6.000 2,10.000-6.000 3,10.000-6.000 2</inkml:trace>
</inkml:ink>
</file>

<file path=ppt/ink/ink2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1"/>
    </inkml:context>
    <inkml:brush xml:id="br0">
      <inkml:brushProperty name="width" value="0.0373209342360497" units="cm"/>
      <inkml:brushProperty name="height" value="0.0373209342360497" units="cm"/>
      <inkml:brushProperty name="color" value="#00bff3"/>
      <inkml:brushProperty name="ignorePressure" value="0"/>
    </inkml:brush>
  </inkml:definitions>
  <inkml:trace contextRef="#ctx0" brushRef="#br0">29150.000 27200.000 589,'51.000'4.000'100,"4.000"10.000"-18,3.000 10.000-17,3.000 9.000-19,-2.000 6.000-12,-6.000 3.000-7,-6.000 3.000-7,-6.000 4.000-6,-9.000 4.000-6,-8.000 6.000-4,-10.000 7.000-4,-9.000 6.000-4,-12.000 3.000-1,-11.000 0.000-1,-14.000 0.000 1,-11.000 0.000-1,-7.000-4.000 2,0.000-5.000 0,0.000-7.000 2,0.000-5.000 2,1.000-8.000 1,4.000-5.000 4,3.000-7.000 3,3.000-5.000 3,12.000-9.000 0,22.000-9.000-4,22.000-10.000-3,23.000-8.000-5,16.000-11.000-5,13.000-8.000-7,12.000-10.000-7,13.000-9.000-6,4.000-4.000-5,-3.000 4.000-2,-3.000 3.000-4,-2.000 3.000-2,-5.000 4.000-2,-2.000 7.000-1,-3.000 6.000 0,-3.000 7.000-2,-10.000 2.000 4,-16.000 1.000 5,-15.000-1.000 8,-15.000 1.000 5</inkml:trace>
</inkml:ink>
</file>

<file path=ppt/ink/ink2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1"/>
    </inkml:context>
    <inkml:brush xml:id="br0">
      <inkml:brushProperty name="width" value="0.0389903485774994" units="cm"/>
      <inkml:brushProperty name="height" value="0.0389903485774994" units="cm"/>
      <inkml:brushProperty name="color" value="#00bff3"/>
      <inkml:brushProperty name="ignorePressure" value="0"/>
    </inkml:brush>
  </inkml:definitions>
  <inkml:trace contextRef="#ctx0" brushRef="#br0">30650.000 26800.000 564,'54.000'-25.000'86,"10.000"0.000"-15,10.000 0.000-16,9.000 0.000-16,7.000 1.000-9,7.000 4.000-3,6.000 3.000-3,7.000 3.000-3,2.000 1.000-3,1.000 1.000 0,-1.000-1.000-1,1.000 1.000-1,-6.000-1.000-5,-8.000 1.000-9,-10.000-1.000-7,-9.000 1.000-10,-10.000 1.000-7,-9.000 3.000-5,-10.000 3.000-7,-8.000 4.000-5</inkml:trace>
</inkml:ink>
</file>

<file path=ppt/ink/ink2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1"/>
    </inkml:context>
    <inkml:brush xml:id="br0">
      <inkml:brushProperty name="width" value="0.0390422865748405" units="cm"/>
      <inkml:brushProperty name="height" value="0.0390422865748405" units="cm"/>
      <inkml:brushProperty name="color" value="#00bff3"/>
      <inkml:brushProperty name="ignorePressure" value="0"/>
    </inkml:brush>
  </inkml:definitions>
  <inkml:trace contextRef="#ctx0" brushRef="#br0">31500.000 26000.000 563,'-69.000'-22.000'0,"13.000"6.000"0,12.000 7.000 0,13.000 6.000 0,9.000 9.000 7,6.000 13.000 15,7.000 12.000 15,6.000 13.000 14,3.000 13.000 6,0.000 17.000-5,0.000 15.000-5,0.000 16.000-4,0.000 10.000-6,0.000 7.000-6,0.000 6.000-8,0.000 7.000-6,0.000 7.000-7,0.000 9.000-7,0.000 10.000-9,0.000 10.000-7,-2.000-1.000-7,-3.000-9.000-5,-3.000-10.000-5,-2.000-8.000-5,-1.000-15.000-4,3.000-19.000 0,3.000-18.000 0,4.000-19.000-1</inkml:trace>
</inkml:ink>
</file>

<file path=ppt/ink/ink2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2"/>
    </inkml:context>
    <inkml:brush xml:id="br0">
      <inkml:brushProperty name="width" value="0.0496998205780983" units="cm"/>
      <inkml:brushProperty name="height" value="0.0496998205780983" units="cm"/>
      <inkml:brushProperty name="color" value="#00bff3"/>
      <inkml:brushProperty name="ignorePressure" value="0"/>
    </inkml:brush>
  </inkml:definitions>
  <inkml:trace contextRef="#ctx0" brushRef="#br0">32450.000 26100.000 442,'26.000'-25.000'3,"4.000"0.000"5,3.000 0.000 5,3.000 0.000 5,3.000 3.000 4,3.000 6.000 3,3.000 7.000 3,4.000 6.000 2,2.000 7.000 0,4.000 10.000-2,3.000 10.000-4,3.000 9.000-2,-2.000 6.000-4,-6.000 3.000-5,-6.000 3.000-5,-6.000 4.000-5,-9.000 5.000-3,-8.000 10.000 0,-10.000 10.000-1,-9.000 9.000 0,-15.000 7.000-3,-18.000 7.000-3,-19.000 6.000-4,-18.000 7.000-4,-12.000-1.000-2,-3.000-6.000-3,-3.000-6.000-1,-2.000-6.000-1,-3.000-4.000 0,1.000 1.000 3,-1.000-1.000 3,1.000 1.000 3,4.000-9.000 4,9.000-15.000 7,10.000-15.000 5,10.000-16.000 7,18.000-15.000 1,28.000-11.000-1,28.000-14.000-3,29.000-11.000-2,22.000-17.000-2,20.000-18.000-1,18.000-19.000-1,20.000-18.000-1,6.000-10.000-5,-2.000 0.000-9,-3.000 0.000-9,-3.000 0.000-10,-2.000 1.000-2,0.000 4.000 4,0.000 3.000 5,0.000 3.000 3,-5.000 3.000 4,-9.000 3.000 5,-10.000 3.000 3,-8.000 4.000 5,-14.000 5.000 4,-15.000 10.000 2,-15.000 10.000 2,-16.000 9.000 4,-13.000 7.000 8,-9.000 7.000 14,-10.000 6.000 15,-8.000 7.000 13,-9.000 7.000 4,-6.000 9.000-8,-6.000 10.000-8,-6.000 10.000-9,-4.000 11.000-5,1.000 17.000-4,-1.000 15.000-3,1.000 16.000-5,1.000 9.000-1,3.000 3.000-1,3.000 3.000 0,4.000 4.000-1,4.000-3.000-1,6.000-5.000-2,7.000-7.000-3,6.000-5.000-2,4.000-9.000-2,4.000-9.000-3,3.000-10.000-2,3.000-8.000-4,7.000-9.000-3,14.000-6.000-6,11.000-6.000-5,14.000-6.000-6,5.000-13.000-4,1.000-19.000-1,-1.000-18.000-3,1.000-19.000-2,-4.000-15.000 0,-6.000-8.000 2,-6.000-10.000 2,-6.000-9.000 2,-7.000-5.000 2,-6.000 0.000 5,-6.000 0.000 5,-6.000 0.000 3,-10.000 1.000 4,-12.000 4.000 2,-13.000 3.000 1,-12.000 3.000 3,-4.000 6.000 2,7.000 9.000 5,6.000 10.000 4,7.000 10.000 4,4.000 7.000 4,3.000 6.000 4,3.000 7.000 3,4.000 6.000 3,8.000 1.000 2,17.000-3.000-2,15.000-3.000-3,16.000-2.000-1,9.000 2.000-2,3.000 9.000-2,3.000 10.000-2,4.000 10.000-2,-3.000 8.000-2,-5.000 10.000-5,-7.000 10.000-4,-5.000 9.000-4,-9.000 9.000-1,-9.000 9.000 2,-10.000 10.000 1,-8.000 10.000 2,-9.000 5.000 1,-6.000 4.000 1,-6.000 3.000 0,-6.000 3.000 2,-7.000 1.000-1,-6.000 1.000 0,-6.000-1.000-1,-6.000 1.000-1,-2.000-3.000 1,3.000-2.000 0,3.000-3.000 2,4.000-3.000 0,2.000-7.000-4,4.000-9.000-7,3.000-10.000-10,3.000-8.000-7,9.000-18.000-8,16.000-25.000-7,15.000-25.000-5,17.000-25.000-8,10.000-13.000 1,6.000 1.000 7,7.000-1.000 7,6.000 1.000 6,-1.000-3.000 4,-5.000-2.000 3,-7.000-3.000 1,-5.000-3.000 3,-6.000-2.000 2,-3.000 0.000 2,-3.000 0.000 2,-2.000 0.000 2,-6.000 0.000 3,-6.000 0.000 4,-6.000 0.000 2,-6.000 0.000 5,-6.000 4.000 4,-2.000 10.000 7,-3.000 10.000 7,-3.000 9.000 6,-1.000 17.000 10,4.000 25.000 14,3.000 25.000 14,3.000 25.000 13,1.000 18.000-1,1.000 14.000-13,-1.000 11.000-13,1.000 14.000-15,-3.000 8.000-9,-2.000 7.000-7,-3.000 6.000-7,-3.000 7.000-6,-2.000 5.000-6,0.000 7.000-7,0.000 6.000-5,0.000 7.000-6,-2.000-1.000-4,-3.000-6.000-4,-3.000-6.000-3,-2.000-6.000-3,-1.000-15.000-5,3.000-21.000-6,3.000-22.000-7,4.000-22.000-6</inkml:trace>
</inkml:ink>
</file>

<file path=ppt/ink/ink2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3"/>
    </inkml:context>
    <inkml:brush xml:id="br0">
      <inkml:brushProperty name="width" value="0.0269438624382019" units="cm"/>
      <inkml:brushProperty name="height" value="0.0269438624382019" units="cm"/>
      <inkml:brushProperty name="color" value="#00bff3"/>
      <inkml:brushProperty name="ignorePressure" value="0"/>
    </inkml:brush>
  </inkml:definitions>
  <inkml:trace contextRef="#ctx0" brushRef="#br0">36200.000 24900.000 816,'7.000'-52.000'4,"17.000"-3.000"10,15.000-3.000 8,16.000-2.000 10,10.000 2.000 1,7.000 9.000-6,6.000 10.000-5,7.000 10.000-6,4.000 13.000-6,3.000 19.000-7,3.000 19.000-5,4.000 19.000-7,-9.000 4.000-2,-18.000-9.000 3,-19.000-10.000 3,-18.000-8.000 2,-10.000-4.000-7,0.000 3.000-17,0.000 3.000-16,0.000 4.000-16</inkml:trace>
</inkml:ink>
</file>

<file path=ppt/ink/ink2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3"/>
    </inkml:context>
    <inkml:brush xml:id="br0">
      <inkml:brushProperty name="width" value="0.0290888771414757" units="cm"/>
      <inkml:brushProperty name="height" value="0.0290888771414757" units="cm"/>
      <inkml:brushProperty name="color" value="#00bff3"/>
      <inkml:brushProperty name="ignorePressure" value="0"/>
    </inkml:brush>
  </inkml:definitions>
  <inkml:trace contextRef="#ctx0" brushRef="#br0">36350.000 26650.000 756,'78.000'-24.000'7,"6.000"4.000"13,7.000 3.000 13,6.000 3.000 15,6.000-2.000 0,6.000-6.000-9,7.000-6.000-12,6.000-6.000-10,-2.000-1.000-13,-9.000 7.000-14,-10.000 6.000-17,-8.000 7.000-14,-14.000 2.000-8,-15.000 1.000-1,-15.000-1.000 1,-16.000 1.000-1</inkml:trace>
</inkml:ink>
</file>

<file path=ppt/ink/ink2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3"/>
    </inkml:context>
    <inkml:brush xml:id="br0">
      <inkml:brushProperty name="width" value="0.0450692996382713" units="cm"/>
      <inkml:brushProperty name="height" value="0.0450692996382713" units="cm"/>
      <inkml:brushProperty name="color" value="#00bff3"/>
      <inkml:brushProperty name="ignorePressure" value="0"/>
    </inkml:brush>
  </inkml:definitions>
  <inkml:trace contextRef="#ctx0" brushRef="#br0">37850.000 25350.000 488,'25.000'-68.000'3,"0.000"17.000"6,0.000 15.000 6,0.000 16.000 6,1.000 10.000 4,4.000 7.000 3,3.000 6.000 2,3.000 7.000 4,1.000 8.000-2,1.000 14.000-4,-1.000 11.000-5,1.000 14.000-3,-4.000 8.000-4,-6.000 7.000-2,-6.000 6.000-2,-6.000 7.000-3,-7.000 2.000-1,-6.000 1.000-2,-6.000-1.000-1,-6.000 1.000-2,-9.000 1.000-1,-8.000 3.000 0,-10.000 3.000 0,-9.000 4.000 0,-4.000-4.000-1,4.000-9.000-1,3.000-10.000 0,3.000-8.000-1,20.000-22.000-1,38.000-30.000-3,37.000-32.000-1,38.000-30.000-3,20.000-19.000-2,3.000-2.000-5,3.000-3.000-2,4.000-3.000-5,-4.000-1.000 0,-9.000 4.000 2,-10.000 3.000 1,-8.000 3.000 2,-12.000-1.000 2,-12.000-2.000 2,-13.000-3.000 0,-12.000-3.000 2,-10.000 1.000 3,-6.000 6.000 1,-6.000 7.000 4,-6.000 6.000 1,-10.000 4.000 4,-12.000 4.000 3,-13.000 3.000 4,-12.000 3.000 4,-9.000 4.000 2,-2.000 7.000 2,-3.000 6.000 2,-3.000 7.000 2,-2.000 5.000 2,0.000 7.000 0,0.000 6.000 1,0.000 7.000 2,0.000 7.000-1,0.000 9.000-3,0.000 10.000-1,0.000 10.000-1,3.000 5.000-3,6.000 4.000 1,7.000 3.000-1,6.000 3.000 0,6.000 3.000-1,6.000 3.000 0,7.000 3.000 0,6.000 4.000-1,9.000-3.000-3,13.000-5.000-4,12.000-7.000-3,13.000-5.000-6,7.000-6.000-2,4.000-3.000-3,3.000-3.000-2,3.000-2.000-3,3.000-6.000-3,3.000-6.000-6,3.000-6.000-5,4.000-6.000-5,1.000-6.000-7,0.000-2.000-7,0.000-3.000-7,0.000-3.000-7,-7.000-2.000 0,-11.000 0.000 6,-14.000 0.000 6,-11.000 0.000 7</inkml:trace>
</inkml:ink>
</file>

<file path=ppt/ink/ink2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4"/>
    </inkml:context>
    <inkml:brush xml:id="br0">
      <inkml:brushProperty name="width" value="0.0360813811421394" units="cm"/>
      <inkml:brushProperty name="height" value="0.0360813811421394" units="cm"/>
      <inkml:brushProperty name="color" value="#00bff3"/>
      <inkml:brushProperty name="ignorePressure" value="0"/>
    </inkml:brush>
  </inkml:definitions>
  <inkml:trace contextRef="#ctx0" brushRef="#br0">39450.000 24100.000 609,'7.000'-46.000'1,"17.000"10.000"3,15.000 10.000 2,16.000 9.000 2,13.000 6.000 8,14.000 3.000 13,11.000 3.000 13,14.000 4.000 13,7.000 2.000 2,3.000 4.000-10,3.000 3.000-11,4.000 3.000-9,-6.000 6.000-7,-11.000 9.000-3,-14.000 10.000-3,-11.000 10.000-3</inkml:trace>
</inkml:ink>
</file>

<file path=ppt/ink/ink2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4"/>
    </inkml:context>
    <inkml:brush xml:id="br0">
      <inkml:brushProperty name="width" value="0.0353931970894337" units="cm"/>
      <inkml:brushProperty name="height" value="0.0353931970894337" units="cm"/>
      <inkml:brushProperty name="color" value="#00bff3"/>
      <inkml:brushProperty name="ignorePressure" value="0"/>
    </inkml:brush>
  </inkml:definitions>
  <inkml:trace contextRef="#ctx0" brushRef="#br0">30550.000 30950.000 621,'-24.000'-25.000'1,"4.000"0.000"3,3.000 0.000 2,3.000 0.000 3,9.000 1.000 5,16.000 4.000 7,15.000 3.000 8,17.000 3.000 7,21.000 1.000 4,28.000 1.000 0,28.000-1.000-1,29.000 1.000 1,11.000 1.000-5,-2.000 3.000-7,-3.000 3.000-7,-3.000 4.000-9,-9.000 5.000-8,-11.000 10.000-12,-14.000 10.000-11,-11.000 9.000-11,-17.000 6.000-4,-18.000 3.000 0,-19.000 3.000 2,-18.000 4.000 1,-17.000-1.000-3,-11.000-3.000-6,-14.000-3.000-6,-11.000-2.000-7</inkml:trace>
</inkml:ink>
</file>

<file path=ppt/ink/ink2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4"/>
    </inkml:context>
    <inkml:brush xml:id="br0">
      <inkml:brushProperty name="width" value="0.0377011224627495" units="cm"/>
      <inkml:brushProperty name="height" value="0.0377011224627495" units="cm"/>
      <inkml:brushProperty name="color" value="#00bff3"/>
      <inkml:brushProperty name="ignorePressure" value="0"/>
    </inkml:brush>
  </inkml:definitions>
  <inkml:trace contextRef="#ctx0" brushRef="#br0">30650.000 31750.000 583,'-102.000'21.000'50,"47.000"-5.000"1,47.000-7.000 2,48.000-5.000 1,35.000-4.000-4,25.000 0.000-7,25.000 0.000-8,25.000 0.000-8,15.000-2.000-7,7.000-3.000-4,6.000-3.000-5,7.000-2.000-4,-4.000-1.000-11,-12.000 3.000-16,-13.000 3.000-15,-12.000 4.000-16,-21.000 1.000-9,-28.000 0.000-2,-28.000 0.000-1,-27.000 0.000-2</inkml:trace>
</inkml:ink>
</file>

<file path=ppt/ink/ink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0"/>
    </inkml:context>
    <inkml:brush xml:id="br0">
      <inkml:brushProperty name="width" value="0.0398806817829609" units="cm"/>
      <inkml:brushProperty name="height" value="0.0398806817829609" units="cm"/>
      <inkml:brushProperty name="color" value="#f2395b"/>
      <inkml:brushProperty name="ignorePressure" value="0"/>
    </inkml:brush>
  </inkml:definitions>
  <inkml:trace contextRef="#ctx0" brushRef="#br0">85900.000 2900.000 551,'48.000'0.000'7,"-3.000"0.000"12,-3.000 0.000 12,-2.000 0.000 14,-3.000 1.000 3,1.000 4.000-5,-1.000 3.000-5,1.000 3.000-5,-1.000 6.000-2,1.000 9.000-1,-1.000 10.000 1,1.000 10.000 0,-6.000 8.000-4,-8.000 10.000-7,-10.000 10.000-9,-9.000 9.000-7,-9.000 4.000-7,-5.000 1.000-5,-7.000-1.000-5,-5.000 1.000-4,-6.000-4.000-4,-3.000-6.000-1,-3.000-6.000-1,-2.000-6.000-2,0.000-9.000 2,7.000-8.000 5,6.000-10.000 6,7.000-9.000 4,16.000-9.000 4,29.000-5.000 2,28.000-7.000 3,28.000-5.000 2,14.000-8.000-2,0.000-5.000-8,0.000-7.000-7,0.000-5.000-7,-8.000-3.000-2,-16.000 4.000 4,-15.000 3.000 2,-15.000 3.000 5,-9.000 1.000-4,1.000 1.000-10,-1.000-1.000-10,1.000 1.000-10</inkml:trace>
</inkml:ink>
</file>

<file path=ppt/ink/ink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06"/>
    </inkml:context>
    <inkml:brush xml:id="br0">
      <inkml:brushProperty name="width" value="0.0398526377975941" units="cm"/>
      <inkml:brushProperty name="height" value="0.0398526377975941" units="cm"/>
      <inkml:brushProperty name="color" value="#f2395b"/>
      <inkml:brushProperty name="ignorePressure" value="0"/>
    </inkml:brush>
  </inkml:definitions>
  <inkml:trace contextRef="#ctx0" brushRef="#br0">29350.000 23650.000 552,'0.000'46.000'23,"0.000"-5.000"-4,0.000-7.000-5,0.000-5.000-4,3.000-1.000 4,6.000 6.000 13,7.000 7.000 15,6.000 6.000 14,3.000 1.000 3,0.000-3.000-9,0.000-3.000-7,0.000-2.000-7,0.000-5.000-10,0.000-2.000-7,0.000-3.000-10,0.000-3.000-9,0.000-1.000-17,0.000 4.000-29,0.000 3.000-27,0.000 3.000-28</inkml:trace>
</inkml:ink>
</file>

<file path=ppt/ink/ink2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6"/>
    </inkml:context>
    <inkml:brush xml:id="br0">
      <inkml:brushProperty name="width" value="0.0507816225290298" units="cm"/>
      <inkml:brushProperty name="height" value="0.0507816225290298" units="cm"/>
      <inkml:brushProperty name="color" value="#00bff3"/>
      <inkml:brushProperty name="ignorePressure" value="0"/>
    </inkml:brush>
  </inkml:definitions>
  <inkml:trace contextRef="#ctx0" brushRef="#br0">33650.000 29950.000 433,'28.000'-24.000'1,"6.000"4.000"3,7.000 3.000 2,6.000 3.000 2,6.000 7.000 5,6.000 14.000 8,7.000 11.000 6,6.000 14.000 7,-2.000 7.000 1,-9.000 3.000-4,-10.000 3.000-5,-8.000 4.000-4,-11.000 7.000-4,-8.000 13.000-3,-10.000 12.000-4,-9.000 13.000-4,-13.000 10.000-2,-16.000 10.000-2,-15.000 10.000-1,-15.000 9.000-2,-17.000 1.000-1,-15.000-6.000-2,-15.000-6.000-1,-16.000-6.000-2,-4.000-9.000 0,10.000-8.000 4,10.000-10.000 3,9.000-9.000 2,9.000-10.000 3,9.000-9.000 1,10.000-10.000 2,10.000-8.000 2,21.000-12.000 0,34.000-12.000-1,35.000-13.000 0,35.000-12.000-1,25.000-13.000-5,20.000-12.000-8,18.000-13.000-9,20.000-12.000-9,5.000-9.000-7,-6.000-2.000-3,-6.000-3.000-4,-6.000-3.000-4,-9.000-2.000 0,-8.000 0.000 2,-10.000 0.000 2,-9.000 0.000 3,-12.000-5.000 3,-11.000-9.000 5,-14.000-10.000 5,-11.000-8.000 5,-12.000-6.000 3,-9.000 1.000 2,-10.000-1.000 4,-8.000 1.000 2,-8.000 4.000 3,-2.000 9.000 3,-3.000 10.000 4,-3.000 10.000 4,-2.000 10.000 3,0.000 13.000 5,0.000 12.000 4,0.000 13.000 5,0.000 18.000 7,0.000 26.000 11,0.000 24.000 10,0.000 26.000 9,-2.000 22.000-1,-3.000 23.000-14,-3.000 22.000-16,-2.000 22.000-14,-3.000 2.000-8,1.000-15.000-4,-1.000-15.000-2,1.000-16.000-4,-4.000-7.000-3,-6.000 4.000-7,-6.000 3.000-5,-6.000 3.000-7,-1.000-7.000-4,7.000-15.000-5,6.000-15.000-4,7.000-16.000-4,5.000-29.000-4,7.000-40.000-1,6.000-40.000-2,7.000-41.000-1,4.000-21.000 3,3.000 1.000 10,3.000-1.000 9,4.000 1.000 10,2.000 2.000 7,4.000 7.000 4,3.000 6.000 5,3.000 7.000 5,4.000 7.000 3,7.000 9.000 5,6.000 10.000 3,7.000 10.000 4,0.000 7.000 1,-2.000 6.000 1,-3.000 7.000 0,-3.000 6.000 0,-4.000 3.000-2,-3.000 0.000-3,-3.000 0.000-4,-2.000 0.000-3,-3.000 1.000-6,1.000 4.000-8,-1.000 3.000-7,1.000 3.000-8,-4.000-4.000-4,-6.000-8.000-2,-6.000-10.000-1,-6.000-9.000-1,-4.000-9.000 0,1.000-5.000 2,-1.000-7.000 3,1.000-5.000 1,-3.000-4.000 3,-2.000 0.000 4,-3.000 0.000 3,-3.000 0.000 3,-2.000 0.000 4,0.000 0.000 0,0.000 0.000 2,0.000 0.000 2,0.000 3.000 4,0.000 6.000 5,0.000 7.000 5,0.000 6.000 7,-2.000 12.000 6,-3.000 19.000 7,-3.000 19.000 8,-2.000 19.000 7,-1.000 19.000 1,3.000 23.000-3,3.000 22.000-5,4.000 22.000-3,1.000 18.000-3,0.000 16.000-2,0.000 15.000-1,0.000 17.000-2,-4.000 16.000-2,-5.000 19.000-5,-7.000 19.000-4,-5.000 19.000-5,-6.000 4.000-4,-3.000-9.000-5,-3.000-10.000-6,-2.000-8.000-4,-1.000-14.000-4,3.000-15.000-4,3.000-15.000-2,4.000-16.000-3,4.000-19.000-3,6.000-22.000-5,7.000-22.000-3,6.000-21.000-4,4.000-24.000-2,4.000-25.000-1,3.000-25.000 0,3.000-25.000-1,10.000-29.000-1,20.000-30.000-1,18.000-32.000-2,20.000-30.000-2,10.000-15.000 1,3.000 3.000 1,3.000 3.000 2,4.000 4.000 2,-4.000 7.000 4,-9.000 13.000 6,-10.000 12.000 8,-8.000 13.000 7,-12.000 15.000 4,-12.000 19.000 2,-13.000 19.000 1,-12.000 19.000 3,-10.000 19.000 11,-6.000 23.000 21,-6.000 22.000 21,-6.000 22.000 21,-2.000 8.000 3,3.000-2.000-15,3.000-3.000-16,4.000-3.000-15,8.000-7.000-13,17.000-9.000-12,15.000-10.000-12,16.000-8.000-11,9.000-17.000-9,3.000-21.000-6,3.000-22.000-6,4.000-22.000-6,1.000-8.000 0,0.000 6.000 5,0.000 7.000 5,0.000 6.000 5,-7.000 7.000 5,-11.000 10.000 4,-14.000 10.000 5,-11.000 9.000 5,-11.000 12.000 12,-5.000 16.000 21,-7.000 15.000 20,-5.000 17.000 22,-4.000 10.000 6,0.000 6.000-10,0.000 7.000-8,0.000 6.000-9,3.000-1.000-7,6.000-5.000-6,7.000-7.000-5,6.000-5.000-5,4.000-8.000-5,4.000-5.000-4,3.000-7.000-4,3.000-5.000-5,4.000-9.000-1,7.000-9.000 1,6.000-10.000 0,7.000-8.000 2,5.000-9.000-6,7.000-6.000-11,6.000-6.000-11,7.000-6.000-12,-3.000-6.000-3,-8.000-2.000 4,-10.000-3.000 4,-9.000-3.000 4,-10.000-4.000 5,-9.000-3.000 4,-10.000-3.000 6,-8.000-2.000 4,-12.000-5.000 4,-12.000-2.000 2,-13.000-3.000 1,-12.000-3.000 1,-16.000 2.000 0,-19.000 10.000-3,-18.000 10.000-3,-19.000 9.000-3,-5.000 9.000-2,9.000 9.000 1,10.000 10.000 0,10.000 10.000 1,7.000 7.000-8,6.000 6.000-13,7.000 7.000-15,6.000 6.000-14</inkml:trace>
</inkml:ink>
</file>

<file path=ppt/ink/ink2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9"/>
    </inkml:context>
    <inkml:brush xml:id="br0">
      <inkml:brushProperty name="width" value="0.0396952480077744" units="cm"/>
      <inkml:brushProperty name="height" value="0.0396952480077744" units="cm"/>
      <inkml:brushProperty name="color" value="#00bff3"/>
      <inkml:brushProperty name="ignorePressure" value="0"/>
    </inkml:brush>
  </inkml:definitions>
  <inkml:trace contextRef="#ctx0" brushRef="#br0">82250.000 24650.000 554,'-24.000'-29.000'1,"4.000"-5.000"1,3.000-7.000 3,3.000-5.000 1,6.000-3.000 0,9.000 4.000 0,10.000 3.000-1,10.000 3.000-2,14.000 1.000 4,23.000 1.000 7,22.000-1.000 8,22.000 1.000 8,15.000 4.000 2,9.000 9.000-2,10.000 10.000-2,10.000 10.000-1,-3.000 11.000-4,-11.000 17.000-1,-14.000 15.000-4,-11.000 16.000-2,-18.000 10.000-3,-22.000 7.000-4,-22.000 6.000-5,-21.000 7.000-2,-28.000 7.000-3,-30.000 9.000 0,-32.000 10.000 0,-30.000 10.000 0,-26.000 4.000-1,-19.000 0.000 1,-18.000 0.000-1,-19.000 0.000-1,-5.000-7.000 1,9.000-11.000 1,10.000-14.000 1,10.000-11.000 1,11.000-14.000 2,17.000-11.000 0,15.000-14.000 2,16.000-11.000 2,23.000-11.000-1,31.000-5.000-2,32.000-7.000-2,31.000-5.000-1,37.000-14.000-3,44.000-18.000-2,44.000-19.000-3,44.000-18.000-2,23.000-12.000-3,3.000-3.000-4,3.000-3.000-3,4.000-2.000-4,-9.000 2.000-3,-18.000 9.000 0,-19.000 10.000-2,-18.000 10.000 0,-17.000 5.000 0,-11.000 4.000 1,-14.000 3.000 1,-11.000 3.000 2,-12.000-1.000 1,-9.000-2.000 1,-10.000-3.000 2,-8.000-3.000 1,-12.000-9.000 3,-12.000-11.000 1,-13.000-14.000 4,-12.000-11.000 2,-10.000-9.000 3,-6.000-3.000 1,-6.000-3.000 4,-6.000-2.000 1,-6.000 0.000 3,-2.000 7.000 2,-3.000 6.000 2,-3.000 7.000 2,-1.000 7.000 4,4.000 9.000 5,3.000 10.000 5,3.000 10.000 5,1.000 13.000 5,1.000 19.000 7,-1.000 19.000 5,1.000 19.000 7,1.000 18.000-1,3.000 19.000-7,3.000 19.000-7,4.000 19.000-6,1.000 18.000-6,0.000 19.000-2,0.000 19.000-4,0.000 19.000-2,-4.000 9.000-3,-5.000 0.000-6,-7.000 0.000-4,-5.000 0.000-4,-4.000-4.000-5,0.000-5.000-6,0.000-7.000-4,0.000-5.000-5,0.000-14.000-3,0.000-18.000-1,0.000-19.000 0,0.000-18.000-2,3.000-25.000-5,6.000-27.000-8,7.000-28.000-9,6.000-28.000-8,6.000-26.000 0,6.000-21.000 9,7.000-22.000 10,6.000-22.000 9,4.000-15.000 7,4.000-5.000 3,3.000-7.000 4,3.000-5.000 4,3.000 3.000 6,3.000 17.000 9,3.000 15.000 10,4.000 16.000 9,4.000 13.000 5,6.000 14.000-1,7.000 11.000 0,6.000 14.000 0,3.000 7.000-1,0.000 3.000-3,0.000 3.000-3,0.000 4.000-2,-2.000 4.000-4,-3.000 6.000-4,-3.000 7.000-5,-2.000 6.000-5,-6.000 3.000-4,-6.000 0.000-5,-6.000 0.000-5,-6.000 0.000-5,-10.000-4.000-6,-12.000-5.000-5,-13.000-7.000-6,-12.000-5.000-7</inkml:trace>
</inkml:ink>
</file>

<file path=ppt/ink/ink2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9"/>
    </inkml:context>
    <inkml:brush xml:id="br0">
      <inkml:brushProperty name="width" value="0.0424910821020603" units="cm"/>
      <inkml:brushProperty name="height" value="0.0424910821020603" units="cm"/>
      <inkml:brushProperty name="color" value="#00bff3"/>
      <inkml:brushProperty name="ignorePressure" value="0"/>
    </inkml:brush>
  </inkml:definitions>
  <inkml:trace contextRef="#ctx0" brushRef="#br0">85500.000 23700.000 517,'-22.000'-135.000'4,"6.000"32.000"8,7.000 31.000 7,6.000 32.000 8,3.000 33.000 6,0.000 39.000 7,0.000 36.000 5,0.000 39.000 6,0.000 24.000 0,0.000 13.000-8,0.000 12.000-6,0.000 13.000-8,0.000 12.000-6,0.000 13.000-4,0.000 12.000-6,0.000 13.000-5,0.000 7.000-1,0.000 4.000 0,0.000 3.000 0,0.000 3.000 1,0.000-4.000-9,0.000-8.000-15,0.000-10.000-16,0.000-9.000-16,1.000-21.000-9,4.000-31.000 1,3.000-31.000-2,3.000-31.000 1,1.000-23.000 2,1.000-11.000 6,-1.000-14.000 7,1.000-11.000 5</inkml:trace>
</inkml:ink>
</file>

<file path=ppt/ink/ink2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9"/>
    </inkml:context>
    <inkml:brush xml:id="br0">
      <inkml:brushProperty name="width" value="0.0277534015476704" units="cm"/>
      <inkml:brushProperty name="height" value="0.0277534015476704" units="cm"/>
      <inkml:brushProperty name="color" value="#00bff3"/>
      <inkml:brushProperty name="ignorePressure" value="0"/>
    </inkml:brush>
  </inkml:definitions>
  <inkml:trace contextRef="#ctx0" brushRef="#br0">86100.000 23700.000 792,'9.000'-157.000'11,"19.000"39.000"-2,19.000 36.000 0,19.000 39.000-2,16.000 18.000 5,17.000 0.000 10,15.000 0.000 10,16.000 0.000 9,4.000 3.000-3,-6.000 6.000-16,-6.000 7.000-17,-6.000 6.000-17,-12.000 6.000-11,-15.000 6.000-6,-15.000 7.000-6,-16.000 6.000-6,-13.000 1.000-2,-9.000-3.000 3,-10.000-3.000 2,-8.000-2.000 2</inkml:trace>
</inkml:ink>
</file>

<file path=ppt/ink/ink2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59"/>
    </inkml:context>
    <inkml:brush xml:id="br0">
      <inkml:brushProperty name="width" value="0.0355974100530148" units="cm"/>
      <inkml:brushProperty name="height" value="0.0355974100530148" units="cm"/>
      <inkml:brushProperty name="color" value="#00bff3"/>
      <inkml:brushProperty name="ignorePressure" value="0"/>
    </inkml:brush>
  </inkml:definitions>
  <inkml:trace contextRef="#ctx0" brushRef="#br0">87050.000 22850.000 618,'-27.000'-69.000'4,"-3.000"13.000"9,-3.000 12.000 10,-2.000 13.000 8,-1.000 7.000 4,3.000 4.000-2,3.000 3.000-1,4.000 3.000-3,4.000 14.000-1,6.000 25.000-2,7.000 25.000-3,6.000 25.000-2,3.000 17.000-1,0.000 9.000-1,0.000 10.000-1,0.000 10.000-2,0.000 4.000-6,0.000 0.000-10,0.000 0.000-13,0.000 0.000-10,0.000 0.000-9,0.000 0.000-4,0.000 0.000-4,0.000 0.000-5,-2.000-11.000-3,-3.000-22.000 0,-3.000-22.000 0,-2.000-21.000-2</inkml:trace>
</inkml:ink>
</file>

<file path=ppt/ink/ink2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0"/>
    </inkml:context>
    <inkml:brush xml:id="br0">
      <inkml:brushProperty name="width" value="0.031140023842454" units="cm"/>
      <inkml:brushProperty name="height" value="0.031140023842454" units="cm"/>
      <inkml:brushProperty name="color" value="#00bff3"/>
      <inkml:brushProperty name="ignorePressure" value="0"/>
    </inkml:brush>
  </inkml:definitions>
  <inkml:trace contextRef="#ctx0" brushRef="#br0">86600.000 25600.000 706,'-27.000'-24.000'0,"-3.000"4.000"0,-3.000 3.000 0,-2.000 3.000 0,3.000 1.000 5,14.000 1.000 9,11.000-1.000 9,14.000 1.000 10,13.000-1.000 4,16.000 1.000-1,15.000-1.000-2,17.000 1.000 0,19.000-1.000-5,26.000 1.000-6,24.000-1.000-8,26.000 1.000-6,5.000-1.000-7,-11.000 1.000-8,-14.000-1.000-7,-11.000 1.000-8,-17.000 1.000-2,-18.000 3.000 0,-19.000 3.000 0,-18.000 4.000 1</inkml:trace>
</inkml:ink>
</file>

<file path=ppt/ink/ink2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0"/>
    </inkml:context>
    <inkml:brush xml:id="br0">
      <inkml:brushProperty name="width" value="0.0395006574690342" units="cm"/>
      <inkml:brushProperty name="height" value="0.0395006574690342" units="cm"/>
      <inkml:brushProperty name="color" value="#00bff3"/>
      <inkml:brushProperty name="ignorePressure" value="0"/>
    </inkml:brush>
  </inkml:definitions>
  <inkml:trace contextRef="#ctx0" brushRef="#br0">87250.000 24800.000 556,'-68.000'-68.000'3,"17.000"17.000"5,15.000 15.000 5,16.000 16.000 6,7.000 18.000 6,1.000 22.000 8,-1.000 22.000 9,1.000 23.000 8,1.000 17.000 1,3.000 17.000-8,3.000 15.000-7,4.000 16.000-8,-3.000 9.000-5,-5.000 3.000-3,-7.000 3.000-2,-5.000 4.000-4,-8.000 2.000-3,-5.000 4.000-5,-7.000 3.000-5,-5.000 3.000-6,-1.000-1.000-7,6.000-2.000-9,7.000-3.000-9,6.000-3.000-9,6.000-15.000-6,6.000-24.000-1,7.000-26.000-1,6.000-24.000-1,4.000-17.000 1,4.000-5.000 3,3.000-7.000 2,3.000-5.000 3</inkml:trace>
</inkml:ink>
</file>

<file path=ppt/ink/ink2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0"/>
    </inkml:context>
    <inkml:brush xml:id="br0">
      <inkml:brushProperty name="width" value="0.0415125750005245" units="cm"/>
      <inkml:brushProperty name="height" value="0.0415125750005245" units="cm"/>
      <inkml:brushProperty name="color" value="#00bff3"/>
      <inkml:brushProperty name="ignorePressure" value="0"/>
    </inkml:brush>
  </inkml:definitions>
  <inkml:trace contextRef="#ctx0" brushRef="#br0">88400.000 24900.000 529,'28.000'-111.000'4,"6.000"28.000"6,7.000 28.000 8,6.000 29.000 6,7.000 15.000 6,10.000 3.000 3,10.000 3.000 2,9.000 4.000 4,-1.000 11.000-1,-8.000 23.000-6,-10.000 22.000-5,-9.000 22.000-5,-10.000 13.000-6,-9.000 7.000-5,-10.000 6.000-4,-8.000 7.000-6,-17.000 2.000-1,-21.000 1.000 2,-22.000-1.000 1,-22.000 1.000 2,-13.000-4.000-1,-3.000-6.000-3,-3.000-6.000-5,-2.000-6.000-3,5.000-10.000-1,16.000-12.000 2,15.000-13.000 2,17.000-12.000 3,22.000-16.000-1,32.000-19.000-1,31.000-18.000-3,32.000-19.000-2,19.000-13.000-2,10.000-6.000-1,10.000-6.000-1,9.000-6.000-2,1.000-6.000-1,-6.000-2.000-4,-6.000-3.000-3,-6.000-3.000-3,-10.000-4.000-1,-12.000-3.000 2,-13.000-3.000 2,-12.000-2.000 3,-13.000-1.000 1,-12.000 3.000 4,-13.000 3.000 3,-12.000 4.000 3,-10.000 5.000 3,-6.000 10.000 3,-6.000 10.000 2,-6.000 9.000 4,-12.000 7.000 1,-15.000 7.000-1,-15.000 6.000 0,-16.000 7.000 0,-8.000 10.000 3,0.000 16.000 10,0.000 15.000 8,0.000 17.000 9,0.000 11.000 3,0.000 10.000-4,0.000 10.000-4,0.000 9.000-3,6.000 4.000-2,13.000 1.000 2,12.000-1.000 1,13.000 1.000 1,10.000-3.000-1,10.000-2.000-4,10.000-3.000-5,9.000-3.000-4,10.000-4.000-4,14.000-3.000-4,11.000-3.000-3,14.000-2.000-5,8.000-9.000-4,7.000-12.000-6,6.000-13.000-7,7.000-12.000-7,2.000-9.000-8,1.000-2.000-10,-1.000-3.000-12,1.000-3.000-9,-9.000-2.000-3,-15.000 0.000 10,-15.000 0.000 7,-16.000 0.000 8</inkml:trace>
</inkml:ink>
</file>

<file path=ppt/ink/ink2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1"/>
    </inkml:context>
    <inkml:brush xml:id="br0">
      <inkml:brushProperty name="width" value="0.029434921219945" units="cm"/>
      <inkml:brushProperty name="height" value="0.029434921219945" units="cm"/>
      <inkml:brushProperty name="color" value="#00bff3"/>
      <inkml:brushProperty name="ignorePressure" value="0"/>
    </inkml:brush>
  </inkml:definitions>
  <inkml:trace contextRef="#ctx0" brushRef="#br0">90750.000 23750.000 747,'23.000'-90.000'0,"-3.000"23.000"0,-3.000 22.000 0,-2.000 22.000 0,13.000 8.000 8,31.000-2.000 16,32.000-3.000 17,31.000-3.000 15,10.000 1.000 1,-8.000 6.000-18,-10.000 7.000-17,-9.000 6.000-16,-7.000 10.000-13,-3.000 17.000-7,-3.000 15.000-6,-2.000 16.000-8,-11.000 1.000-7,-15.000-12.000-7,-15.000-13.000-7,-16.000-12.000-8</inkml:trace>
</inkml:ink>
</file>

<file path=ppt/ink/ink2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1"/>
    </inkml:context>
    <inkml:brush xml:id="br0">
      <inkml:brushProperty name="width" value="0.0279361177235842" units="cm"/>
      <inkml:brushProperty name="height" value="0.0279361177235842" units="cm"/>
      <inkml:brushProperty name="color" value="#00bff3"/>
      <inkml:brushProperty name="ignorePressure" value="0"/>
    </inkml:brush>
  </inkml:definitions>
  <inkml:trace contextRef="#ctx0" brushRef="#br0">91800.000 24550.000 787,'34.000'-22.000'40,"19.000"6.000"-2,19.000 7.000 0,19.000 6.000-3,7.000 6.000-4,-3.000 6.000-11,-3.000 7.000-10,-2.000 6.000-10,-9.000 4.000-9,-12.000 4.000-10,-13.000 3.000-10,-12.000 3.000-10,-12.000 1.000-2,-8.000 1.000 8,-10.000-1.000 7,-9.000 1.000 6,-9.000-3.000 3,-5.000-2.000-5,-7.000-3.000-3,-5.000-3.000-5</inkml:trace>
</inkml:ink>
</file>

<file path=ppt/ink/ink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06"/>
    </inkml:context>
    <inkml:brush xml:id="br0">
      <inkml:brushProperty name="width" value="0.057264007627964" units="cm"/>
      <inkml:brushProperty name="height" value="0.057264007627964" units="cm"/>
      <inkml:brushProperty name="color" value="#f2395b"/>
      <inkml:brushProperty name="ignorePressure" value="0"/>
    </inkml:brush>
  </inkml:definitions>
  <inkml:trace contextRef="#ctx0" brushRef="#br0">30350.000 22950.000 384,'3.000'-44.000'52,"6.000"13.000"-8,7.000 12.000-7,6.000 13.000-9,6.000 7.000-5,6.000 4.000-2,7.000 3.000-2,6.000 3.000-2,1.000 4.000-3,-3.000 7.000-3,-3.000 6.000-3,-2.000 7.000-4,-8.000 7.000-2,-8.000 9.000-4,-10.000 10.000-2,-9.000 10.000-2,-12.000 7.000-2,-11.000 6.000 3,-14.000 7.000 0,-11.000 6.000 2,-7.000-1.000-1,0.000-5.000-4,0.000-7.000-4,0.000-5.000-4,3.000-9.000 1,6.000-9.000 3,7.000-10.000 3,6.000-8.000 3,17.000-20.000 5,28.000-28.000 4,28.000-28.000 4,29.000-27.000 4,13.000-17.000 1,1.000-3.000-4,-1.000-3.000-5,1.000-2.000-4,-4.000-1.000-3,-6.000 3.000-2,-6.000 3.000-1,-6.000 4.000-2,-6.000 1.000 1,-2.000 0.000 0,-3.000 0.000 2,-3.000 0.000 2,-6.000 4.000 1,-5.000 10.000 3,-7.000 10.000 2,-5.000 9.000 3,-8.000 17.000 10,-5.000 25.000 17,-7.000 25.000 17,-5.000 25.000 18,-3.000 14.000 2,4.000 3.000-12,3.000 3.000-12,3.000 4.000-13,-1.000-1.000-7,-2.000-3.000-5,-3.000-3.000-3,-3.000-2.000-5,1.000-1.000-4,6.000 3.000-2,7.000 3.000-4,6.000 4.000-2,3.000-3.000-3,0.000-5.000-1,0.000-7.000-1,0.000-5.000-2,-4.000-3.000-2,-5.000 4.000-1,-7.000 3.000-3,-5.000 3.000-2,-6.000 1.000-3,-3.000 1.000-7,-3.000-1.000-6,-2.000 1.000-6,-11.000-4.000-1,-15.000-6.000 1,-15.000-6.000 2,-16.000-6.000 2,-10.000-6.000 1,-3.000-2.000-1,-3.000-3.000 0,-2.000-3.000-1,3.000-6.000 1,14.000-5.000 3,11.000-7.000 4,14.000-5.000 3,7.000-4.000 2,3.000 0.000 0,3.000 0.000 0,4.000 0.000 0</inkml:trace>
</inkml:ink>
</file>

<file path=ppt/ink/ink2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1"/>
    </inkml:context>
    <inkml:brush xml:id="br0">
      <inkml:brushProperty name="width" value="0.0310138911008835" units="cm"/>
      <inkml:brushProperty name="height" value="0.0310138911008835" units="cm"/>
      <inkml:brushProperty name="color" value="#00bff3"/>
      <inkml:brushProperty name="ignorePressure" value="0"/>
    </inkml:brush>
  </inkml:definitions>
  <inkml:trace contextRef="#ctx0" brushRef="#br0">91450.000 25650.000 709,'-99.000'-2.000'57,"54.000"-3.000"-4,53.000-3.000-3,53.000-2.000-4,29.000-5.000-8,7.000-2.000-11,6.000-3.000-12,7.000-3.000-10,8.000-4.000-11,14.000-3.000-8,11.000-3.000-8,14.000-2.000-8,-11.000 0.000-1,-30.000 7.000 7,-32.000 6.000 6,-30.000 7.000 8,-19.000 2.000-3,-2.000 1.000-14,-3.000-1.000-12,-3.000 1.000-13</inkml:trace>
</inkml:ink>
</file>

<file path=ppt/ink/ink2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1"/>
    </inkml:context>
    <inkml:brush xml:id="br0">
      <inkml:brushProperty name="width" value="0.0478422902524471" units="cm"/>
      <inkml:brushProperty name="height" value="0.0478422902524471" units="cm"/>
      <inkml:brushProperty name="color" value="#00bff3"/>
      <inkml:brushProperty name="ignorePressure" value="0"/>
    </inkml:brush>
  </inkml:definitions>
  <inkml:trace contextRef="#ctx0" brushRef="#br0">93550.000 23800.000 459,'-44.000'10.000'11,"13.000"23.000"21,12.000 22.000 21,13.000 22.000 21,4.000 13.000 5,-3.000 7.000-12,-3.000 6.000-12,-2.000 7.000-13,-5.000 7.000-7,-2.000 9.000-7,-3.000 10.000-4,-3.000 10.000-6,-4.000 2.000-5,-3.000-3.000-5,-3.000-3.000-6,-2.000-2.000-6,-3.000-8.000-6,1.000-8.000-6,-1.000-10.000-8,1.000-9.000-5,2.000-13.000-9,7.000-16.000-8,6.000-15.000-10,7.000-15.000-8</inkml:trace>
</inkml:ink>
</file>

<file path=ppt/ink/ink2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1"/>
    </inkml:context>
    <inkml:brush xml:id="br0">
      <inkml:brushProperty name="width" value="0.0324992723762989" units="cm"/>
      <inkml:brushProperty name="height" value="0.0324992723762989" units="cm"/>
      <inkml:brushProperty name="color" value="#00bff3"/>
      <inkml:brushProperty name="ignorePressure" value="0"/>
    </inkml:brush>
  </inkml:definitions>
  <inkml:trace contextRef="#ctx0" brushRef="#br0">93650.000 24900.000 676,'1.000'-46.000'6,"4.000"10.000"10,3.000 10.000 11,3.000 9.000 11,6.000 4.000 2,9.000 1.000-3,10.000-1.000-6,10.000 1.000-4,5.000 1.000-3,4.000 3.000-1,3.000 3.000 0,3.000 4.000-1,-1.000-1.000-13,-2.000-3.000-22,-3.000-3.000-25,-3.000-2.000-23</inkml:trace>
</inkml:ink>
</file>

<file path=ppt/ink/ink2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2"/>
    </inkml:context>
    <inkml:brush xml:id="br0">
      <inkml:brushProperty name="width" value="0.0570193640887737" units="cm"/>
      <inkml:brushProperty name="height" value="0.0570193640887737" units="cm"/>
      <inkml:brushProperty name="color" value="#00bff3"/>
      <inkml:brushProperty name="ignorePressure" value="0"/>
    </inkml:brush>
  </inkml:definitions>
  <inkml:trace contextRef="#ctx0" brushRef="#br0">94600.000 23800.000 385,'-2.000'-43.000'5,"-3.000"17.000"10,-3.000 15.000 9,-2.000 16.000 10,-6.000 18.000 5,-6.000 22.000-1,-6.000 22.000 1,-6.000 23.000-1,-6.000 16.000-2,-2.000 13.000-5,-3.000 12.000-3,-3.000 13.000-5,-2.000 6.000-4,0.000 0.000-3,0.000 0.000-4,0.000 0.000-3,4.000-8.000-3,10.000-16.000-3,10.000-15.000-4,9.000-15.000-2,7.000-15.000-3,7.000-12.000-2,6.000-13.000-2,7.000-12.000-1,10.000-13.000-2,16.000-12.000 0,15.000-13.000 0,17.000-12.000 0,8.000-10.000-4,4.000-6.000-8,3.000-6.000-8,3.000-6.000-7,-4.000-1.000-1,-8.000 7.000 6,-10.000 6.000 5,-9.000 7.000 6,-9.000 5.000 4,-5.000 7.000 4,-7.000 6.000 4,-5.000 7.000 4,-8.000 4.000 2,-5.000 3.000 4,-7.000 3.000 2,-5.000 4.000 3,2.000-4.000 1,13.000-9.000-1,12.000-10.000 0,13.000-8.000-1,10.000-15.000-2,10.000-19.000-3,10.000-18.000-4,9.000-19.000-4,4.000-12.000-2,1.000-2.000 0,-1.000-3.000-2,1.000-3.000 0,-4.000-6.000 1,-6.000-5.000 3,-6.000-7.000 4,-6.000-5.000 2,-9.000 2.000 3,-8.000 13.000 2,-10.000 12.000 2,-9.000 13.000 3,-7.000 10.000 2,-3.000 10.000 4,-3.000 10.000 3,-2.000 9.000 5,-5.000 12.000 9,-2.000 16.000 18,-3.000 15.000 16,-3.000 17.000 17,-2.000 14.000 1,0.000 17.000-12,0.000 15.000-14,0.000 16.000-13,-2.000 24.000-9,-3.000 35.000-3,-3.000 35.000-4,-2.000 34.000-3,-8.000 15.000-4,-8.000-3.000-3,-10.000-3.000-4,-9.000-2.000-3,-4.000-5.000-2,4.000-2.000 0,3.000-3.000 0,3.000-3.000 0,1.000-6.000-6,1.000-5.000-14,-1.000-7.000-13,1.000-5.000-15,1.000-15.000-7,3.000-22.000-2,3.000-22.000-1,4.000-21.000-2,-1.000-24.000-2,-3.000-25.000-1,-3.000-25.000-3,-2.000-25.000 0</inkml:trace>
</inkml:ink>
</file>

<file path=ppt/ink/ink2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2"/>
    </inkml:context>
    <inkml:brush xml:id="br0">
      <inkml:brushProperty name="width" value="0.0360051728785038" units="cm"/>
      <inkml:brushProperty name="height" value="0.0360051728785038" units="cm"/>
      <inkml:brushProperty name="color" value="#00bff3"/>
      <inkml:brushProperty name="ignorePressure" value="0"/>
    </inkml:brush>
  </inkml:definitions>
  <inkml:trace contextRef="#ctx0" brushRef="#br0">95700.000 24300.000 611,'21.000'-50.000'0,"-5.000"0.000"0,-7.000 0.000 0,-5.000 0.000 0,-14.000 14.000 11,-18.000 28.000 22,-19.000 28.000 23,-18.000 29.000 23,-15.000 21.000 0,-9.000 16.000-19,-10.000 15.000-20,-8.000 17.000-20,-6.000 7.000-13,1.000 0.000-4,-1.000 0.000-4,1.000 0.000-4,10.000-13.000-2,22.000-24.000 3,22.000-26.000 2,23.000-24.000 2,10.000-13.000-11,0.000 0.000-27,0.000 0.000-27,0.000 0.000-26</inkml:trace>
</inkml:ink>
</file>

<file path=ppt/ink/ink2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2"/>
    </inkml:context>
    <inkml:brush xml:id="br0">
      <inkml:brushProperty name="width" value="0.0319706313312054" units="cm"/>
      <inkml:brushProperty name="height" value="0.0319706313312054" units="cm"/>
      <inkml:brushProperty name="color" value="#00bff3"/>
      <inkml:brushProperty name="ignorePressure" value="0"/>
    </inkml:brush>
  </inkml:definitions>
  <inkml:trace contextRef="#ctx0" brushRef="#br0">95900.000 24100.000 688,'51.000'3.000'68,"4.000"6.000"-23,3.000 7.000-26,3.000 6.000-24,1.000 4.000-4,1.000 4.000 16,-1.000 3.000 15,1.000 3.000 17,-6.000 1.000 3,-8.000 1.000-6,-10.000-1.000-9,-9.000 1.000-7</inkml:trace>
</inkml:ink>
</file>

<file path=ppt/ink/ink2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3"/>
    </inkml:context>
    <inkml:brush xml:id="br0">
      <inkml:brushProperty name="width" value="0.049837164580822" units="cm"/>
      <inkml:brushProperty name="height" value="0.049837164580822" units="cm"/>
      <inkml:brushProperty name="color" value="#00bff3"/>
      <inkml:brushProperty name="ignorePressure" value="0"/>
    </inkml:brush>
  </inkml:definitions>
  <inkml:trace contextRef="#ctx0" brushRef="#br0">80700.000 15150.000 441,'-69.000'-113.000'0,"13.000"26.000"0,12.000 24.000 0,13.000 26.000 0,-4.000 2.000 6,-18.000-18.000 12,-19.000-19.000 13,-18.000-18.000 11,-1.000 0.000 4,19.000 23.000-6,19.000 22.000-5,19.000 22.000-7,5.000 12.000-2,-5.000 3.000 0,-7.000 3.000 1,-5.000 4.000 0,-4.000 11.000-1,0.000 23.000-2,0.000 22.000-2,0.000 22.000-2,-4.000 26.000-3,-5.000 31.000 0,-7.000 32.000-2,-5.000 31.000-1,3.000 12.000-1,17.000-6.000-2,15.000-6.000-2,16.000-6.000-1,15.000-6.000-3,16.000-2.000-1,15.000-3.000-2,17.000-3.000-3,19.000-9.000-2,26.000-11.000-3,24.000-14.000-1,26.000-11.000-4,18.000-18.000-1,13.000-22.000-1,12.000-22.000-2,13.000-21.000-1,2.000-23.000-1,-5.000-21.000-3,-7.000-22.000-3,-5.000-22.000-2,-8.000-21.000 1,-5.000-18.000 2,-7.000-19.000 2,-5.000-18.000 2,-11.000-14.000 3,-11.000-5.000 1,-14.000-7.000 1,-11.000-5.000 2,-17.000-6.000 3,-18.000-3.000 6,-19.000-3.000 6,-18.000-2.000 5,-15.000-1.000 4,-9.000 3.000 1,-10.000 3.000 2,-8.000 4.000 0,-14.000 4.000 1,-15.000 6.000 0,-15.000 7.000 0,-16.000 6.000 0,-13.000 9.000-1,-9.000 13.000-1,-10.000 12.000 0,-8.000 13.000-1,-11.000 12.000-3,-8.000 13.000-6,-10.000 12.000-7,-9.000 13.000-6,-4.000 16.000-6,4.000 23.000-5,3.000 22.000-6,3.000 22.000-5,3.000 18.000-5,3.000 16.000-5,3.000 15.000-5,4.000 17.000-4,11.000-3.000-1,23.000-18.000 3,22.000-19.000 3,22.000-18.000 3</inkml:trace>
</inkml:ink>
</file>

<file path=ppt/ink/ink2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3"/>
    </inkml:context>
    <inkml:brush xml:id="br0">
      <inkml:brushProperty name="width" value="0.0398488827049732" units="cm"/>
      <inkml:brushProperty name="height" value="0.0398488827049732" units="cm"/>
      <inkml:brushProperty name="color" value="#00bff3"/>
      <inkml:brushProperty name="ignorePressure" value="0"/>
    </inkml:brush>
  </inkml:definitions>
  <inkml:trace contextRef="#ctx0" brushRef="#br0">79650.000 15900.000 552,'32.000'-24.000'35,"17.000"4.000"9,15.000 3.000 8,16.000 3.000 10,20.000 3.000 0,25.000 3.000-7,25.000 3.000-8,25.000 4.000-7,12.000 1.000-11,1.000 0.000-12,-1.000 0.000-12,1.000 0.000-14,-13.000 0.000-9,-25.000 0.000-7,-25.000 0.000-7,-25.000 0.000-7,-19.000 1.000-2,-12.000 4.000 2,-13.000 3.000 4,-12.000 3.000 3</inkml:trace>
</inkml:ink>
</file>

<file path=ppt/ink/ink2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3"/>
    </inkml:context>
    <inkml:brush xml:id="br0">
      <inkml:brushProperty name="width" value="0.0420237854123116" units="cm"/>
      <inkml:brushProperty name="height" value="0.0420237854123116" units="cm"/>
      <inkml:brushProperty name="color" value="#00bff3"/>
      <inkml:brushProperty name="ignorePressure" value="0"/>
    </inkml:brush>
  </inkml:definitions>
  <inkml:trace contextRef="#ctx0" brushRef="#br0">81450.000 15300.000 523,'-24.000'-24.000'0,"4.000"4.000"0,3.000 3.000 0,3.000 3.000 0,-5.000-1.000 5,-12.000-2.000 11,-13.000-3.000 9,-12.000-3.000 11,-2.000 2.000 8,9.000 10.000 4,10.000 10.000 5,10.000 9.000 5,4.000 20.000-2,0.000 31.000-11,0.000 32.000-10,0.000 31.000-10,1.000 24.000-8,4.000 20.000-7,3.000 18.000-7,3.000 20.000-5,1.000 14.000-3,1.000 14.000 3,-1.000 11.000 2,1.000 14.000 4,-1.000-20.000-16,1.000-49.000-30,-1.000-51.000-32,1.000-49.000-32</inkml:trace>
</inkml:ink>
</file>

<file path=ppt/ink/ink2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4"/>
    </inkml:context>
    <inkml:brush xml:id="br0">
      <inkml:brushProperty name="width" value="0.0407433472573757" units="cm"/>
      <inkml:brushProperty name="height" value="0.0407433472573757" units="cm"/>
      <inkml:brushProperty name="color" value="#00bff3"/>
      <inkml:brushProperty name="ignorePressure" value="0"/>
    </inkml:brush>
  </inkml:definitions>
  <inkml:trace contextRef="#ctx0" brushRef="#br0">39050.000 15550.000 539,'3.000'-46.000'6,"6.000"10.000"10,7.000 10.000 11,6.000 9.000 11,20.000 2.000 7,34.000-2.000 4,35.000-3.000 4,35.000-3.000 3,14.000-2.000-3,-2.000 0.000-11,-3.000 0.000-9,-3.000 0.000-10,-4.000 0.000-10,-3.000 0.000-7,-3.000 0.000-7,-2.000 0.000-8,-9.000 3.000-10,-12.000 6.000-12,-13.000 7.000-11,-12.000 6.000-13</inkml:trace>
</inkml:ink>
</file>

<file path=ppt/ink/ink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06"/>
    </inkml:context>
    <inkml:brush xml:id="br0">
      <inkml:brushProperty name="width" value="0.0380288995802402" units="cm"/>
      <inkml:brushProperty name="height" value="0.0380288995802402" units="cm"/>
      <inkml:brushProperty name="color" value="#f2395b"/>
      <inkml:brushProperty name="ignorePressure" value="0"/>
    </inkml:brush>
  </inkml:definitions>
  <inkml:trace contextRef="#ctx0" brushRef="#br0">31750.000 22500.000 578,'25.000'-49.000'6,"0.000"4.000"11,0.000 3.000 11,0.000 3.000 11,4.000 3.000 3,10.000 3.000-5,10.000 3.000-6,9.000 4.000-5,6.000 1.000 0,3.000 0.000 7,3.000 0.000 5,4.000 0.000 6,2.000 4.000-7,4.000 10.000-20,3.000 10.000-18,3.000 9.000-20,-7.000 7.000-18,-15.000 7.000-16,-15.000 6.000-16,-16.000 7.000-17</inkml:trace>
</inkml:ink>
</file>

<file path=ppt/ink/ink2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4"/>
    </inkml:context>
    <inkml:brush xml:id="br0">
      <inkml:brushProperty name="width" value="0.0520540550351143" units="cm"/>
      <inkml:brushProperty name="height" value="0.0520540550351143" units="cm"/>
      <inkml:brushProperty name="color" value="#00bff3"/>
      <inkml:brushProperty name="ignorePressure" value="0"/>
    </inkml:brush>
  </inkml:definitions>
  <inkml:trace contextRef="#ctx0" brushRef="#br0">41150.000 13700.000 422,'-8.000'-49.000'4,"-16.000"4.000"8,-15.000 3.000 7,-15.000 3.000 8,-9.000 4.000 5,1.000 7.000 0,-1.000 6.000 1,1.000 7.000 1,-4.000 5.000-2,-6.000 7.000-4,-6.000 6.000-4,-6.000 7.000-5,-7.000 10.000-2,-6.000 16.000-2,-6.000 15.000-1,-6.000 17.000-2,-9.000 13.000-1,-8.000 13.000 1,-10.000 12.000 1,-9.000 13.000 0,-4.000 10.000 0,4.000 10.000 1,3.000 10.000 1,3.000 9.000 1,7.000 4.000-1,14.000 1.000 1,11.000-1.000-1,14.000 1.000 0,14.000-3.000-1,20.000-2.000-2,18.000-3.000-2,20.000-3.000-1,21.000-6.000-3,25.000-5.000-3,25.000-7.000-1,25.000-5.000-4,29.000-14.000 0,35.000-18.000 1,35.000-19.000 0,34.000-18.000 0,24.000-23.000-3,17.000-24.000-8,15.000-26.000-6,16.000-24.000-9,5.000-26.000-4,-2.000-24.000-1,-3.000-26.000-1,-3.000-24.000-1,-13.000-12.000 1,-22.000 4.000 1,-22.000 3.000 4,-21.000 3.000 1,-28.000 1.000 4,-30.000 1.000 4,-32.000-1.000 4,-30.000 1.000 3,-31.000-7.000 6,-28.000-12.000 4,-28.000-13.000 6,-27.000-12.000 5,-26.000-1.000 4,-22.000 14.000 3,-22.000 11.000 2,-21.000 14.000 2,-21.000 18.000-1,-19.000 25.000-5,-18.000 25.000-4,-19.000 25.000-5,-13.000 28.000-4,-6.000 31.000-4,-6.000 32.000-4,-6.000 31.000-3,16.000 12.000 0,42.000-6.000 1,40.000-6.000 2,41.000-6.000 2,20.000-4.000-7,0.000 1.000-18,0.000-1.000-16,0.000 1.000-16</inkml:trace>
</inkml:ink>
</file>

<file path=ppt/ink/ink2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09"/>
    </inkml:context>
    <inkml:brush xml:id="br0">
      <inkml:brushProperty name="width" value="0.0437096171081066" units="cm"/>
      <inkml:brushProperty name="height" value="0.0437096171081066" units="cm"/>
      <inkml:brushProperty name="color" value="#00bff3"/>
      <inkml:brushProperty name="ignorePressure" value="0"/>
    </inkml:brush>
  </inkml:definitions>
  <inkml:trace contextRef="#ctx0" brushRef="#br0">34450.000 47000.000 503,'-24.000'-46.000'4,"4.000"10.000"11,3.000 10.000 8,3.000 9.000 10,9.000 10.000 3,16.000 14.000-2,15.000 11.000-1,17.000 14.000-3,8.000 10.000-1,4.000 9.000-3,3.000 10.000-2,3.000 10.000-2,-2.000 8.000-1,-6.000 10.000-3,-6.000 10.000-2,-6.000 9.000-1,-6.000 2.000-2,-2.000-2.000-1,-3.000-3.000-2,-3.000-3.000 0,-2.000-6.000 0,0.000-5.000 0,0.000-7.000 1,0.000-5.000 1,4.000-12.000-1,10.000-16.000-3,10.000-15.000-2,9.000-15.000-2,13.000-20.000-3,20.000-21.000-3,18.000-22.000-2,20.000-22.000-2,19.000-30.000-5,22.000-37.000-6,22.000-38.000-6,23.000-37.000-7,-1.000-9.000-1,-22.000 23.000 5,-22.000 22.000 6,-21.000 22.000 5,-21.000 19.000-7,-19.000 20.000-16,-18.000 18.000-18,-19.000 20.000-17</inkml:trace>
</inkml:ink>
</file>

<file path=ppt/ink/ink2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13"/>
    </inkml:context>
    <inkml:brush xml:id="br0">
      <inkml:brushProperty name="width" value="0.0445581823587418" units="cm"/>
      <inkml:brushProperty name="height" value="0.0445581823587418" units="cm"/>
      <inkml:brushProperty name="color" value="#00bff3"/>
      <inkml:brushProperty name="ignorePressure" value="0"/>
    </inkml:brush>
  </inkml:definitions>
  <inkml:trace contextRef="#ctx0" brushRef="#br0">5050.000 49100.000 493,'-29.000'-32.000'-1,"-5.000"-11.000"-2,-7.000-14.000-3,-5.000-11.000-2,0.000-1.000 1,10.000 13.000 3,10.000 12.000 4,9.000 13.000 3,2.000 7.000 4,-2.000 4.000 1,-3.000 3.000 2,-3.000 3.000 2,-2.000-1.000 2,0.000-2.000 3,0.000-3.000 2,0.000-3.000 1,0.000 1.000 4,0.000 6.000 4,0.000 7.000 3,0.000 6.000 3,1.000 6.000-1,4.000 6.000-9,3.000 7.000-7,3.000 6.000-9,3.000 4.000-4,3.000 4.000-1,3.000 3.000-1,4.000 3.000-2,1.000 4.000 1,0.000 7.000 2,0.000 6.000 0,0.000 7.000 2,0.000 2.000 0,0.000 1.000 0,0.000-1.000 0,0.000 1.000 1,0.000 7.000-1,0.000 16.000 0,0.000 15.000 1,0.000 17.000-1,0.000 5.000 1,0.000-3.000-1,0.000-3.000-2,0.000-2.000 0,0.000-12.000 0,0.000-19.000-2,0.000-18.000 0,0.000-19.000-2,0.000 9.000 1,0.000 38.000 1,0.000 37.000 0,0.000 38.000 1,4.000 20.000-1,10.000 3.000 1,10.000 3.000-1,9.000 4.000 0,4.000-3.000 0,1.000-5.000-1,-1.000-7.000-1,1.000-5.000 1,2.000-12.000-2,7.000-16.000 1,6.000-15.000-2,7.000-15.000 0,2.000-14.000 0,1.000-8.000 0,-1.000-10.000 0,1.000-9.000 1,-1.000-13.000 1,1.000-16.000 0,-1.000-15.000 2,1.000-15.000 0,4.000-15.000 1,9.000-12.000 2,10.000-13.000 2,10.000-12.000 3,16.000-26.000 0,26.000-36.000 1,24.000-39.000 1,26.000-36.000 0,12.000-22.000 1,0.000-2.000 0,0.000-3.000 0,0.000-3.000 1,-18.000 15.000-2,-33.000 34.000-3,-35.000 35.000-2,-34.000 35.000-3,4.000-1.000-1,44.000-34.000 1,44.000-35.000 0,44.000-33.000 1,2.000-1.000-1,-36.000 34.000-4,-39.000 35.000-2,-36.000 35.000-3,13.000-14.000-3,66.000-58.000-2,65.000-60.000-4,67.000-59.000-3,30.000-23.000-4,-3.000 17.000-8,-3.000 15.000-7,-2.000 16.000-8,-31.000 29.000 1,-56.000 44.000 8,-56.000 44.000 6,-56.000 44.000 8,-35.000 24.000 0,-12.000 7.000-9,-13.000 6.000-9,-12.000 7.000-8</inkml:trace>
</inkml:ink>
</file>

<file path=ppt/ink/ink2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15"/>
    </inkml:context>
    <inkml:brush xml:id="br0">
      <inkml:brushProperty name="width" value="0.049818716943264" units="cm"/>
      <inkml:brushProperty name="height" value="0.049818716943264" units="cm"/>
      <inkml:brushProperty name="color" value="#00bff3"/>
      <inkml:brushProperty name="ignorePressure" value="0"/>
    </inkml:brush>
  </inkml:definitions>
  <inkml:trace contextRef="#ctx0" brushRef="#br0">45900.000 51900.000 441,'-50.000'-2.000'1,"0.000"-3.000"1,0.000-3.000 1,0.000-2.000 1,-7.000-5.000 2,-11.000-2.000 2,-14.000-3.000 2,-11.000-3.000 1,-6.000 1.000 1,4.000 6.000-1,3.000 7.000-2,3.000 6.000-1,4.000 1.000 1,7.000-3.000 3,6.000-3.000 3,7.000-2.000 3,21.000 5.000 6,38.000 16.000 6,37.000 15.000 8,38.000 17.000 8,26.000 7.000 0,16.000 0.000-9,15.000 0.000-7,17.000 0.000-7,14.000-5.000-5,17.000-9.000 0,15.000-10.000 0,16.000-8.000 0,4.000-8.000-2,-6.000-2.000-2,-6.000-3.000-2,-6.000-3.000-2,-20.000-2.000-2,-30.000 0.000-2,-32.000 0.000-2,-30.000 0.000-2,11.000 1.000-1,57.000 4.000-1,56.000 3.000 0,57.000 3.000-1,32.000-2.000-1,9.000-6.000 0,10.000-6.000 0,10.000-6.000-1,5.000-9.000 0,4.000-8.000 0,3.000-10.000-1,3.000-9.000 0,-5.000-2.000 0,-12.000 6.000 0,-13.000 7.000 1,-12.000 6.000-1,-23.000 6.000-1,-30.000 6.000-4,-32.000 7.000-5,-30.000 6.000-3,-31.000 9.000-5,-28.000 13.000-4,-28.000 12.000-4,-27.000 13.000-3,-25.000 7.000-4,-18.000 4.000 1,-19.000 3.000-2,-18.000 3.000 0,-14.000-2.000 0,-5.000-6.000 2,-7.000-6.000 2,-5.000-6.000 3,-3.000-7.000 1,4.000-6.000 1,3.000-6.000 3,3.000-6.000 1</inkml:trace>
</inkml:ink>
</file>

<file path=ppt/ink/ink2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16"/>
    </inkml:context>
    <inkml:brush xml:id="br0">
      <inkml:brushProperty name="width" value="0.0337256714701653" units="cm"/>
      <inkml:brushProperty name="height" value="0.0337256714701653" units="cm"/>
      <inkml:brushProperty name="color" value="#00bff3"/>
      <inkml:brushProperty name="ignorePressure" value="0"/>
    </inkml:brush>
  </inkml:definitions>
  <inkml:trace contextRef="#ctx0" brushRef="#br0">50550.000 46950.000 652,'-71.000'-65.000'-1,"10.000"23.000"0,10.000 22.000-2,9.000 22.000 0,7.000 12.000-2,7.000 3.000-1,6.000 3.000-1,7.000 4.000-1,-10.000 11.000-1,-25.000 23.000-1,-25.000 22.000-1,-25.000 22.000 0,-16.000 16.000 9,-6.000 14.000 20,-6.000 11.000 22,-6.000 14.000 19,-6.000 5.000 6,-2.000 1.000-9,-3.000-1.000-10,-3.000 1.000-9,-4.000 4.000-7,-3.000 9.000-5,-3.000 10.000-4,-2.000 10.000-4,3.000-1.000-7,14.000-9.000-9,11.000-10.000-9,14.000-8.000-9,13.000-17.000-9,16.000-21.000-8,15.000-22.000-8,17.000-22.000-8,14.000-24.000-3,17.000-24.000 2,15.000-26.000 3,16.000-24.000 3</inkml:trace>
</inkml:ink>
</file>

<file path=ppt/ink/ink2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16"/>
    </inkml:context>
    <inkml:brush xml:id="br0">
      <inkml:brushProperty name="width" value="0.0356926433742046" units="cm"/>
      <inkml:brushProperty name="height" value="0.0356926433742046" units="cm"/>
      <inkml:brushProperty name="color" value="#00bff3"/>
      <inkml:brushProperty name="ignorePressure" value="0"/>
    </inkml:brush>
  </inkml:definitions>
  <inkml:trace contextRef="#ctx0" brushRef="#br0">47550.000 48100.000 616,'-24.000'-141.000'-3,"4.000"19.000"-5,3.000 19.000-6,3.000 19.000-6,3.000 15.000 4,3.000 13.000 11,3.000 12.000 12,4.000 13.000 12,16.000 20.000 11,32.000 28.000 9,31.000 28.000 10,32.000 29.000 9,18.000 18.000 1,6.000 9.000-8,7.000 10.000-9,6.000 10.000-9,7.000 13.000-7,10.000 19.000-7,10.000 19.000-7,9.000 19.000-6,1.000 13.000-11,-6.000 10.000-11,-6.000 10.000-13,-6.000 9.000-12,-13.000-10.000-7,-19.000-28.000 0,-18.000-28.000 0,-19.000-27.000 0,-16.000-23.000 2,-12.000-16.000 4,-13.000-15.000 5,-12.000-15.000 4</inkml:trace>
</inkml:ink>
</file>

<file path=ppt/ink/ink2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25"/>
    </inkml:context>
    <inkml:brush xml:id="br0">
      <inkml:brushProperty name="width" value="0.0493990480899811" units="cm"/>
      <inkml:brushProperty name="height" value="0.0493990480899811" units="cm"/>
      <inkml:brushProperty name="color" value="#f2395b"/>
      <inkml:brushProperty name="ignorePressure" value="0"/>
    </inkml:brush>
  </inkml:definitions>
  <inkml:trace contextRef="#ctx0" brushRef="#br0">62650.000 46450.000 445,'-171.000'4.000'26,"-40.000"110.000"-14,-40.000 110.000-15,-41.000 109.000-15,15.000 10.000 4,72.000-86.000 24,72.000-89.000 24,73.000-86.000 23,52.000-51.000 6,34.000-12.000-12,35.000-13.000-13,35.000-12.000-13,16.000-12.000-8,1.000-8.000-6,-1.000-10.000-5,1.000-9.000-6,4.000-9.000-4,9.000-5.000-5,10.000-7.000-4,10.000-5.000-5,-4.000 2.000-2,-16.000 13.000 0,-15.000 12.000 1,-15.000 13.000-1,-15.000 7.000 1,-12.000 4.000 0,-13.000 3.000 2,-12.000 3.000 0,-9.000-4.000 4,-2.000-8.000 6,-3.000-10.000 8,-3.000-9.000 5,-1.000-4.000 6,4.000 4.000 4,3.000 3.000 2,3.000 3.000 3,1.000 4.000 2,1.000 7.000 0,-1.000 6.000-1,1.000 7.000-1,-1.000 4.000 0,1.000 3.000-2,-1.000 3.000 0,1.000 4.000-1,-3.000 4.000-7,-2.000 6.000-11,-3.000 7.000-12,-3.000 6.000-11,-9.000 10.000-7,-11.000 17.000-3,-14.000 15.000-3,-11.000 16.000-2,-15.000 7.000-1,-16.000 1.000 3,-15.000-1.000 3,-15.000 1.000 3,-11.000-4.000 3,-2.000-6.000 3,-3.000-6.000 2,-3.000-6.000 5,-1.000-9.000 2,4.000-8.000 3,3.000-10.000 3,3.000-9.000 3,3.000-9.000 2,3.000-5.000 1,3.000-7.000 2,4.000-5.000 2,4.000-4.000 2,6.000 0.000 6,7.000 0.000 6,6.000 0.000 4,7.000-2.000 6,10.000-3.000 6,10.000-3.000 5,9.000-2.000 6,6.000 6.000 5,3.000 20.000 4,3.000 18.000 3,4.000 20.000 5,1.000 14.000-2,0.000 14.000-8,0.000 11.000-7,0.000 14.000-7,-2.000 10.000-7,-3.000 9.000-8,-3.000 10.000-6,-2.000 10.000-7,-3.000 4.000-4,1.000 0.000 0,-1.000 0.000-1,1.000 0.000 0,-1.000-11.000-6,1.000-22.000-9,-1.000-22.000-10,1.000-21.000-10,8.000-32.000-9,20.000-41.000-10,18.000-40.000-10,20.000-40.000-10,10.000-36.000 0,3.000-27.000 12,3.000-28.000 10,4.000-28.000 12,-3.000-10.000 8,-5.000 9.000 5,-7.000 10.000 6,-5.000 10.000 5,-8.000 14.000 6,-5.000 23.000 5,-7.000 22.000 5,-5.000 22.000 5,-4.000 16.000 6,0.000 14.000 4,0.000 11.000 6,0.000 14.000 5,0.000 13.000 5,0.000 16.000 8,0.000 15.000 5,0.000 17.000 7,-2.000 14.000-1,-3.000 17.000-7,-3.000 15.000-10,-2.000 16.000-7,-6.000 10.000-6,-6.000 7.000-4,-6.000 6.000-3,-6.000 7.000-5,-6.000 2.000-2,-2.000 1.000-1,-3.000-1.000 0,-3.000 1.000-2,-2.000-4.000-2,0.000-6.000-4,0.000-6.000-4,0.000-6.000-4,1.000-20.000-6,4.000-30.000-11,3.000-32.000-11,3.000-30.000-9,4.000-28.000-2,7.000-21.000 6,6.000-22.000 7,7.000-22.000 7,5.000-11.000 5,7.000 0.000 5,6.000 0.000 5,7.000 0.000 4,-1.000 10.000 5,-6.000 23.000 5,-6.000 22.000 4,-6.000 22.000 4,-2.000 18.000 6,3.000 16.000 5,3.000 15.000 6,4.000 17.000 6,-6.000 13.000 0,-11.000 13.000-5,-14.000 12.000-7,-11.000 13.000-5,-9.000 4.000-4,-3.000-3.000-5,-3.000-3.000-3,-2.000-2.000-5,17.000-26.000-5,42.000-47.000-7,40.000-47.000-8,41.000-46.000-8,23.000-24.000-1,6.000 0.000 6,7.000 0.000 4,6.000 0.000 6,-2.000 6.000 3,-9.000 13.000 1,-10.000 12.000 2,-8.000 13.000 1,-12.000 9.000 4,-12.000 6.000 4,-13.000 7.000 4,-12.000 6.000 6,-12.000 7.000 1,-8.000 10.000 2,-10.000 10.000 0,-9.000 9.000 0,-10.000 9.000 1,-9.000 9.000-1,-10.000 10.000-1,-8.000 10.000 0,-14.000 11.000-3,-15.000 17.000-2,-15.000 15.000-4,-16.000 16.000-3,-10.000 10.000-1,-3.000 7.000-1,-3.000 6.000-1,-2.000 7.000 1,-1.000 0.000-2,3.000-2.000 0,3.000-3.000-2,4.000-3.000-1,1.000-2.000 0,0.000 0.000 1,0.000 0.000 2,0.000 0.000 2,6.000-7.000 1,13.000-11.000 3,12.000-14.000 2,13.000-11.000 3,21.000-18.000 3,32.000-22.000 1,31.000-22.000 3,32.000-21.000 2,18.000-23.000-2,6.000-21.000-8,7.000-22.000-9,6.000-22.000-6,-1.000-10.000-5,-5.000 4.000 1,-7.000 3.000 0,-5.000 3.000 0,-12.000 4.000-2,-16.000 7.000-4,-15.000 6.000-5,-15.000 7.000-5,-14.000 0.000 0,-8.000-2.000 1,-10.000-3.000 2,-9.000-3.000 2,-12.000-4.000 3,-11.000-3.000 4,-14.000-3.000 3,-11.000-2.000 5,-6.000 5.000 4,4.000 16.000 5,3.000 15.000 7,3.000 17.000 5,1.000 13.000 3,1.000 13.000 3,-1.000 12.000 1,1.000 13.000 1,1.000 13.000 3,3.000 17.000 4,3.000 15.000 2,4.000 16.000 4,4.000 12.000-1,6.000 9.000-3,7.000 10.000-4,6.000 10.000-3,3.000 4.000-2,0.000 0.000 2,0.000 0.000 0,0.000 0.000 2,4.000-2.000 1,10.000-3.000-2,10.000-3.000-1,9.000-2.000 0,4.000 0.000-3,1.000 7.000-2,-1.000 6.000-4,1.000 7.000-3,-1.000 4.000-3,1.000 3.000-1,-1.000 3.000-3,1.000 4.000-1,-4.000 4.000-4,-6.000 6.000-3,-6.000 7.000-4,-6.000 6.000-3,-6.000-1.000-2,-2.000-5.000 0,-3.000-7.000 2,-3.000-5.000 1,-9.000-8.000-5,-11.000-5.000-11,-14.000-7.000-11,-11.000-5.000-11,-15.000-11.000-5,-16.000-11.000 1,-15.000-14.000 2,-15.000-11.000 0,0.000-12.000 4,20.000-9.000 8,18.000-10.000 7,20.000-8.000 7</inkml:trace>
</inkml:ink>
</file>

<file path=ppt/ink/ink2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26"/>
    </inkml:context>
    <inkml:brush xml:id="br0">
      <inkml:brushProperty name="width" value="0.0460168123245239" units="cm"/>
      <inkml:brushProperty name="height" value="0.0460168123245239" units="cm"/>
      <inkml:brushProperty name="color" value="#f2395b"/>
      <inkml:brushProperty name="ignorePressure" value="0"/>
    </inkml:brush>
  </inkml:definitions>
  <inkml:trace contextRef="#ctx0" brushRef="#br0">65500.000 45900.000 478,'25.000'-15.000'77,"0.000"23.000"-9,0.000 22.000-9,0.000 22.000-9,-2.000 16.000-9,-3.000 14.000-7,-3.000 11.000-8,-2.000 14.000-7,-8.000 8.000-5,-8.000 7.000-3,-10.000 6.000-2,-9.000 7.000-2,-5.000-4.000-6,0.000-12.000-7,0.000-13.000-9,0.000-12.000-7,3.000-24.000-7,6.000-34.000-5,7.000-35.000-7,6.000-33.000-5,10.000-37.000 1,17.000-37.000 5,15.000-38.000 6,16.000-37.000 6,12.000-21.000 4,9.000-3.000 5,10.000-3.000 3,10.000-2.000 4,0.000 11.000 4,-5.000 29.000 7,-7.000 28.000 5,-5.000 28.000 6,-9.000 23.000 6,-9.000 19.000 4,-10.000 19.000 5,-8.000 19.000 4,-15.000 23.000 4,-19.000 28.000 2,-18.000 28.000 3,-19.000 29.000 1,-18.000 21.000-1,-15.000 16.000-8,-15.000 15.000-6,-16.000 17.000-7,-4.000 3.000-5,10.000-5.000-5,10.000-7.000-4,9.000-5.000-5,9.000-12.000-5,9.000-16.000-4,10.000-15.000-6,10.000-15.000-4,16.000-21.000-5,26.000-25.000-4,24.000-25.000-3,26.000-25.000-3,13.000-13.000 1,4.000 1.000 6,3.000-1.000 7,3.000 1.000 6,-4.000 2.000 4,-8.000 7.000 1,-10.000 6.000 1,-9.000 7.000 2,-12.000 8.000 2,-11.000 14.000 6,-14.000 11.000 6,-11.000 14.000 5,-18.000 13.000 2,-22.000 16.000-2,-22.000 15.000-3,-21.000 17.000-2,-15.000 10.000-1,-6.000 6.000-3,-6.000 7.000-3,-6.000 6.000-1,-2.000-4.000-1,3.000-11.000 0,3.000-14.000 0,4.000-11.000 1,4.000-11.000 0,6.000-5.000 3,7.000-7.000 1,6.000-5.000 2,17.000-15.000 1,28.000-22.000 3,28.000-22.000 3,29.000-21.000 1,24.000-17.000 1,22.000-8.000-1,22.000-10.000-2,23.000-9.000-1,11.000-4.000-2,4.000 4.000 0,3.000 3.000-2,3.000 3.000-2,-7.000 7.000 0,-15.000 14.000 0,-15.000 11.000 1,-16.000 14.000-1,-16.000 10.000 0,-16.000 9.000 1,-15.000 10.000 1,-15.000 10.000-1,-18.000 10.000 1,-19.000 13.000 0,-18.000 12.000 1,-19.000 13.000-1,-15.000 6.000 1,-8.000 0.000 0,-10.000 0.000 1,-9.000 0.000-1,-2.000-2.000-1,6.000-3.000-1,7.000-3.000-2,6.000-2.000-2,26.000-15.000 0,47.000-25.000 0,47.000-25.000 0,48.000-25.000 0,27.000-15.000 1,9.000-2.000 0,10.000-3.000 1,10.000-3.000 0,-7.000 2.000 1,-22.000 10.000-1,-22.000 10.000 0,-21.000 9.000 0,-20.000 10.000-1,-15.000 14.000 1,-15.000 11.000-1,-16.000 14.000 0,-18.000 8.000 0,-18.000 7.000 0,-19.000 6.000 0,-18.000 7.000-1,-14.000 4.000 0,-5.000 3.000-4,-7.000 3.000-2,-5.000 4.000-3,-4.000-3.000-2,0.000-5.000 0,0.000-7.000-1,0.000-5.000 0,0.000-6.000 1,0.000-3.000 0,0.000-3.000 2,0.000-2.000 0,4.000-3.000 3,10.000 1.000 1,10.000-1.000 3,9.000 1.000 3,9.000-6.000 4,9.000-8.000 8,10.000-10.000 7,10.000-9.000 8,11.000-7.000 5,17.000-3.000 1,15.000-3.000 0,16.000-2.000 2,16.000-8.000-2,20.000-8.000-6,18.000-10.000-4,20.000-9.000-6,17.000-5.000-5,20.000 0.000-5,18.000 0.000-5,20.000 0.000-6,6.000 0.000-5,-2.000 0.000-8,-3.000 0.000-7,-3.000 0.000-6,-6.000 4.000-8,-5.000 10.000-7,-7.000 10.000-6,-5.000 9.000-7,-17.000 6.000 0,-24.000 3.000 11,-26.000 3.000 8,-24.000 4.000 10,-15.000-1.000 3,-3.000-3.000-1,-3.000-3.000-2,-2.000-2.000-2</inkml:trace>
</inkml:ink>
</file>

<file path=ppt/ink/ink2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27"/>
    </inkml:context>
    <inkml:brush xml:id="br0">
      <inkml:brushProperty name="width" value="0.0429879799485207" units="cm"/>
      <inkml:brushProperty name="height" value="0.0429879799485207" units="cm"/>
      <inkml:brushProperty name="color" value="#f2395b"/>
      <inkml:brushProperty name="ignorePressure" value="0"/>
    </inkml:brush>
  </inkml:definitions>
  <inkml:trace contextRef="#ctx0" brushRef="#br0">67700.000 45800.000 511,'6.000'-50.000'5,"13.000"0.000"9,12.000 0.000 10,13.000 0.000 9,13.000 0.000 4,17.000 0.000-1,15.000 0.000-1,16.000 0.000-1,10.000 1.000-3,7.000 4.000-3,6.000 3.000-5,7.000 3.000-4,-4.000 3.000-6,-12.000 3.000-8,-13.000 3.000-8,-12.000 4.000-8,-15.000 2.000-5,-15.000 4.000-3,-15.000 3.000-4,-16.000 3.000-3,-21.000 1.000-5,-24.000 1.000-8,-26.000-1.000-8,-24.000 1.000-7,-12.000-4.000 2,4.000-6.000 10,3.000-6.000 10,3.000-6.000 12,4.000-6.000 8,7.000-2.000 6,6.000-3.000 7,7.000-3.000 6,4.000 2.000 4,3.000 10.000 3,3.000 10.000 2,4.000 9.000 3,-1.000 9.000 4,-3.000 9.000 6,-3.000 10.000 7,-2.000 10.000 5,-5.000 11.000 3,-2.000 17.000-2,-3.000 15.000-2,-3.000 16.000-2,-4.000 13.000-3,-3.000 14.000-3,-3.000 11.000-5,-2.000 14.000-3,0.000 3.000-4,7.000-2.000-2,6.000-3.000-2,7.000-3.000-3,5.000-4.000-2,7.000-3.000-2,6.000-3.000-1,7.000-2.000-1,10.000-9.000-4,16.000-12.000-3,15.000-13.000-3,17.000-12.000-4,13.000-15.000-2,13.000-15.000 1,12.000-15.000 0,13.000-16.000 1,4.000-16.000-4,-3.000-16.000-9,-3.000-15.000-10,-2.000-15.000-10,-8.000-11.000-3,-8.000-2.000 0,-10.000-3.000 1,-9.000-3.000 1,-13.000 1.000 4,-16.000 6.000 5,-15.000 7.000 6,-15.000 6.000 5,-14.000 6.000 7,-8.000 6.000 5,-10.000 7.000 6,-9.000 6.000 5,-5.000 6.000 5,0.000 6.000 3,0.000 7.000 2,0.000 6.000 3,1.000 10.000 5,4.000 17.000 5,3.000 15.000 7,3.000 16.000 6,6.000 12.000 1,9.000 9.000-2,10.000 10.000-2,10.000 10.000-3,4.000 8.000-2,0.000 10.000-3,0.000 10.000-4,0.000 9.000-3,0.000 2.000-3,0.000-2.000-4,0.000-3.000-4,0.000-3.000-2,0.000-1.000-4,0.000 4.000-3,0.000 3.000-2,0.000 3.000-3,0.000-4.000-4,0.000-8.000-5,0.000-10.000-7,0.000-9.000-6,-2.000-10.000-3,-3.000-9.000-1,-3.000-10.000-1,-2.000-8.000-1,-5.000-12.000 1,-2.000-12.000 4,-3.000-13.000 2,-3.000-12.000 5,-7.000-9.000 3,-9.000-2.000 4,-10.000-3.000 3,-8.000-3.000 5,-4.000-10.000 3,3.000-16.000 7,3.000-15.000 5,4.000-15.000 5,4.000-11.000 3,6.000-2.000-1,7.000-3.000 1,6.000-3.000-1,9.000-9.000 0,13.000-11.000 0,12.000-14.000 0,13.000-11.000 0,18.000-12.000 0,26.000-9.000-1,24.000-10.000-1,26.000-8.000 0,18.000-6.000-4,13.000 1.000-6,12.000-1.000-5,13.000 1.000-7,2.000 4.000-2,-5.000 9.000 0,-7.000 10.000 2,-5.000 10.000 0,-11.000 13.000-1,-11.000 19.000-3,-14.000 19.000-4,-11.000 19.000-3,-14.000 15.000 0,-11.000 13.000 7,-14.000 12.000 5,-11.000 13.000 6,-12.000 9.000 3,-9.000 6.000 2,-10.000 7.000 2,-8.000 6.000 1,-8.000 6.000 2,-2.000 6.000 2,-3.000 7.000 3,-3.000 6.000 1,-6.000 6.000 0,-5.000 6.000-3,-7.000 7.000-4,-5.000 6.000-3,-8.000 3.000-4,-5.000 0.000-2,-7.000 0.000-3,-5.000 0.000-3,-8.000 1.000-3,-5.000 4.000 0,-7.000 3.000-2,-5.000 3.000-2,-8.000 1.000 1,-5.000 1.000 2,-7.000-1.000 1,-5.000 1.000 3,-1.000-6.000 2,6.000-8.000 7,7.000-10.000 4,6.000-9.000 6,10.000-9.000 3,17.000-5.000 2,15.000-7.000 1,16.000-5.000 1,16.000-9.000 1,20.000-9.000-2,18.000-10.000 0,20.000-8.000-2,16.000-14.000-2,16.000-15.000-5,15.000-15.000-4,17.000-16.000-4,5.000-12.000-7,-3.000-5.000-10,-3.000-7.000-10,-2.000-5.000-10,-11.000-4.000-5,-15.000 0.000 0,-15.000 0.000 0,-16.000 0.000-1,-15.000-2.000 2,-11.000-3.000 3,-14.000-3.000 3,-11.000-2.000 3,-11.000-3.000 3,-5.000 1.000 4,-7.000-1.000 4,-5.000 1.000 3,-8.000 5.000 5,-5.000 14.000 4,-7.000 11.000 3,-5.000 14.000 5,-3.000 11.000 6,4.000 14.000 5,3.000 11.000 7,3.000 14.000 6,1.000 8.000 6,1.000 7.000 4,-1.000 6.000 6,1.000 7.000 4,-1.000 11.000 2,1.000 20.000-3,-1.000 18.000-3,1.000 20.000-3,2.000 10.000-2,7.000 3.000-4,6.000 3.000-2,7.000 4.000-2,5.000-1.000-4,7.000-3.000-4,6.000-3.000-3,7.000-2.000-4,7.000-5.000-4,9.000-2.000-2,10.000-3.000-3,10.000-3.000-2,5.000-2.000-3,4.000 0.000-1,3.000 0.000-2,3.000 0.000 0,-4.000-4.000-4,-8.000-5.000-4,-10.000-7.000-5,-9.000-5.000-4,-10.000-3.000-3,-9.000 4.000 0,-10.000 3.000-1,-8.000 3.000-1,-12.000-1.000 2,-12.000-2.000 2,-13.000-3.000 2,-12.000-3.000 4,-10.000-6.000 1,-6.000-5.000 3,-6.000-7.000 0,-6.000-5.000 3,-4.000-4.000 3,1.000 0.000 5,-1.000 0.000 5,1.000 0.000 6,4.000 0.000 3,9.000 0.000 2,10.000 0.000 3,10.000 0.000 3,14.000 1.000 2,23.000 4.000 3,22.000 3.000 3,22.000 3.000 2,19.000-1.000-1,20.000-2.000-9,18.000-3.000-6,20.000-3.000-8,6.000-6.000-7,-2.000-5.000-9,-3.000-7.000-8,-3.000-5.000-8,-4.000-4.000-6,-3.000 0.000-3,-3.000 0.000-4,-2.000 0.000-3,-5.000-4.000 0,-2.000-5.000 3,-3.000-7.000 2,-3.000-5.000 2,-9.000-3.000 3,-11.000 4.000 3,-14.000 3.000 3,-11.000 3.000 2</inkml:trace>
</inkml:ink>
</file>

<file path=ppt/ink/ink2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28"/>
    </inkml:context>
    <inkml:brush xml:id="br0">
      <inkml:brushProperty name="width" value="0.0474561974406242" units="cm"/>
      <inkml:brushProperty name="height" value="0.0474561974406242" units="cm"/>
      <inkml:brushProperty name="color" value="#f2395b"/>
      <inkml:brushProperty name="ignorePressure" value="0"/>
    </inkml:brush>
  </inkml:definitions>
  <inkml:trace contextRef="#ctx0" brushRef="#br0">71200.000 46050.000 463,'0.000'-57.000'0,"0.000"-11.000"0,0.000-14.000 0,0.000-11.000 0,0.000 2.000 0,0.000 19.000 0,0.000 19.000 0,0.000 19.000 0,-4.000 21.000 8,-5.000 26.000 14,-7.000 24.000 16,-5.000 26.000 15,-9.000 22.000 4,-9.000 23.000-7,-10.000 22.000-7,-8.000 22.000-7,-9.000 12.000-8,-6.000 3.000-9,-6.000 3.000-8,-6.000 4.000-10,1.000-7.000-5,9.000-16.000-3,10.000-15.000-2,10.000-15.000-2,10.000-18.000-4,13.000-19.000-1,12.000-18.000-4,13.000-19.000-2,10.000-15.000-1,10.000-8.000 0,10.000-10.000 0,9.000-9.000 0,12.000-13.000 2,16.000-16.000 0,15.000-15.000 3,17.000-15.000 0,2.000-6.000 3,-9.000 7.000 4,-10.000 6.000 3,-8.000 7.000 3,-11.000 5.000 3,-8.000 7.000 3,-10.000 6.000 1,-9.000 7.000 3,-10.000 10.000 2,-9.000 16.000 3,-10.000 15.000 2,-8.000 17.000 3,-11.000 7.000 1,-8.000 0.000 0,-10.000 0.000 1,-9.000 0.000-1,-4.000 0.000 0,4.000 0.000-3,3.000 0.000-3,3.000 0.000-2,15.000-8.000-3,29.000-16.000-4,28.000-15.000-4,28.000-15.000-4,17.000-15.000-1,6.000-12.000-1,7.000-13.000 1,6.000-12.000-1,3.000-13.000 0,0.000-12.000 1,0.000-13.000-1,0.000-12.000 2,-5.000-9.000-1,-9.000-2.000 1,-10.000-3.000 0,-8.000-3.000-1,-12.000-1.000 1,-12.000 4.000 0,-13.000 3.000 0,-12.000 3.000 0,-10.000 7.000 0,-6.000 14.000 0,-6.000 11.000-1,-6.000 14.000-1,-6.000 11.000 3,-2.000 14.000 7,-3.000 11.000 7,-3.000 14.000 7,-2.000 7.000 3,0.000 3.000 0,0.000 3.000-1,0.000 4.000-1,0.000 8.000 2,0.000 17.000 3,0.000 15.000 3,0.000 16.000 3,-4.000 13.000 2,-5.000 14.000 0,-7.000 11.000 0,-5.000 14.000-1,0.000 7.000-1,10.000 3.000-1,10.000 3.000-3,9.000 4.000-2,6.000-1.000-3,3.000-3.000-2,3.000-3.000-2,4.000-2.000-3,5.000-9.000-2,10.000-12.000-1,10.000-13.000-1,9.000-12.000 0,6.000-12.000-4,3.000-8.000-7,3.000-10.000-6,4.000-9.000-7,7.000-10.000-6,13.000-9.000-7,12.000-10.000-8,13.000-8.000-7,6.000-14.000-4,0.000-15.000 0,0.000-15.000-1,0.000-16.000 1,-10.000-4.000 1,-18.000 10.000 3,-19.000 10.000 3,-18.000 9.000 3</inkml:trace>
</inkml:ink>
</file>

<file path=ppt/ink/ink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08"/>
    </inkml:context>
    <inkml:brush xml:id="br0">
      <inkml:brushProperty name="width" value="0.0564856119453907" units="cm"/>
      <inkml:brushProperty name="height" value="0.0564856119453907" units="cm"/>
      <inkml:brushProperty name="color" value="#f2395b"/>
      <inkml:brushProperty name="ignorePressure" value="0"/>
    </inkml:brush>
  </inkml:definitions>
  <inkml:trace contextRef="#ctx0" brushRef="#br0">32800.000 23550.000 389,'-75.000'75.000'105,"0.000"0.000"-28,0.000 0.000-28,0.000 0.000-27,3.000-5.000-16,6.000-9.000-1,7.000-10.000-2,6.000-8.000-2,20.000-15.000-5,34.000-19.000-10,35.000-18.000-9,35.000-19.000-8,14.000-8.000-1,-2.000 3.000 9,-3.000 3.000 9,-3.000 4.000 10,-9.000 2.000 5,-11.000 4.000 4,-14.000 3.000 3,-11.000 3.000 2,-11.000 9.000 4,-5.000 16.000 1,-7.000 15.000 1,-5.000 17.000 3,-8.000 3.000-2,-5.000-5.000-3,-7.000-7.000-3,-5.000-5.000-3,5.000-12.000-8,19.000-16.000-12,19.000-15.000-14,19.000-15.000-12,7.000-6.000-1,-3.000 7.000 9,-3.000 6.000 11,-2.000 7.000 9,-6.000 7.000 10,-6.000 9.000 10,-6.000 10.000 11,-6.000 10.000 9,-7.000 7.000 4,-6.000 6.000-4,-6.000 7.000-3,-6.000 6.000-4,-2.000 3.000-2,3.000 0.000-1,3.000 0.000-2,4.000 0.000 0,10.000-8.000-8,19.000-16.000-14,19.000-15.000-13,19.000-15.000-15,2.000-9.000-5,-11.000 1.000 6,-14.000-1.000 5,-11.000 1.000 5,-7.000 1.000 5,0.000 3.000 6,0.000 3.000 5,0.000 4.000 5,-2.000-4.000 1,-3.000-9.000-6,-3.000-10.000-4,-2.000-8.000-5,-3.000-4.000-1,1.000 3.000 2,-1.000 3.000 3,1.000 4.000 3,-1.000-4.000 0,1.000-9.000-3,-1.000-10.000-2,1.000-8.000-3,2.000-6.000-1,7.000 1.000 1,6.000-1.000 1,7.000 1.000 1,4.000-3.000 0,3.000-2.000 2,3.000-3.000 2,4.000-3.000 0,-3.000 1.000 3,-5.000 6.000 4,-7.000 7.000 3,-5.000 6.000 5,-6.000 6.000 1,-3.000 6.000 1,-3.000 7.000 1,-2.000 6.000 0,-5.000 12.000 14,-2.000 19.000 24,-3.000 19.000 27,-3.000 19.000 25,-2.000 10.000 3,0.000 4.000-19,0.000 3.000-18,0.000 3.000-19,0.000 4.000-12,0.000 7.000-7,0.000 6.000-6,0.000 7.000-5,1.000 10.000-9,4.000 16.000-7,3.000 15.000-8,3.000 17.000-9,3.000 21.000-10,3.000 28.000-11,3.000 28.000-13,4.000 29.000-11,-3.000-10.000-7,-5.000-47.000-1,-7.000-47.000-1,-5.000-46.000-1</inkml:trace>
</inkml:ink>
</file>

<file path=ppt/ink/ink2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29"/>
    </inkml:context>
    <inkml:brush xml:id="br0">
      <inkml:brushProperty name="width" value="0.0475712455809116" units="cm"/>
      <inkml:brushProperty name="height" value="0.0475712455809116" units="cm"/>
      <inkml:brushProperty name="color" value="#f2395b"/>
      <inkml:brushProperty name="ignorePressure" value="0"/>
    </inkml:brush>
  </inkml:definitions>
  <inkml:trace contextRef="#ctx0" brushRef="#br0">73450.000 44450.000 462,'75.000'-136.000'6,"0.000"28.000"11,0.000 28.000 12,0.000 29.000 11,-4.000 21.000 3,-5.000 16.000-6,-7.000 15.000-7,-5.000 17.000-7,-9.000 14.000-5,-9.000 17.000-5,-10.000 15.000-4,-8.000 16.000-5,-12.000 9.000-5,-12.000 3.000-6,-13.000 3.000-6,-12.000 4.000-6,-13.000 1.000-5,-12.000 0.000-1,-13.000 0.000-2,-12.000 0.000-3,-7.000-4.000 2,1.000-5.000 2,-1.000-7.000 3,1.000-5.000 4,5.000-11.000 2,14.000-11.000 4,11.000-14.000 2,14.000-11.000 4,21.000-15.000 7,31.000-16.000 12,32.000-15.000 12,31.000-15.000 12,12.000-6.000 2,-6.000 7.000-7,-6.000 6.000-7,-6.000 7.000-7,-10.000 7.000-3,-12.000 9.000-3,-13.000 10.000-2,-12.000 10.000-1,-13.000 8.000-3,-12.000 10.000-1,-13.000 10.000-3,-12.000 9.000-1,-13.000 7.000 0,-12.000 7.000 2,-13.000 6.000 4,-12.000 7.000 3,-7.000 4.000 1,1.000 3.000 0,-1.000 3.000 1,1.000 4.000 0,7.000-6.000-1,16.000-11.000-1,15.000-14.000-2,17.000-11.000-1,21.000-14.000-2,28.000-11.000 0,28.000-14.000-2,29.000-11.000-2,16.000-17.000-1,7.000-18.000-3,6.000-19.000-3,7.000-18.000-3,0.000-7.000-2,-2.000 6.000 1,-3.000 7.000-1,-3.000 6.000 1,-10.000 9.000 1,-16.000 13.000 2,-15.000 12.000 1,-15.000 13.000 3,-20.000 16.000 2,-21.000 23.000 5,-22.000 22.000 3,-22.000 22.000 5,-18.000 13.000 1,-11.000 7.000-1,-14.000 6.000-3,-11.000 7.000 0,-7.000 0.000-2,0.000-2.000 0,0.000-3.000-1,0.000-3.000 0,0.000-4.000 0,0.000-3.000-3,0.000-3.000 0,0.000-2.000-3,3.000-8.000 2,6.000-8.000 1,7.000-10.000 4,6.000-9.000 2,9.000-9.000 3,13.000-5.000 2,12.000-7.000 4,13.000-5.000 3,13.000-8.000-1,17.000-5.000-2,15.000-7.000-3,16.000-5.000-2,18.000-8.000-2,22.000-5.000-1,22.000-7.000-1,23.000-5.000 0,10.000-8.000-4,0.000-5.000-8,0.000-7.000-7,0.000-5.000-7,-2.000-4.000-6,-3.000 0.000-5,-3.000 0.000-4,-2.000 0.000-5,-9.000 1.000-1,-12.000 4.000 3,-13.000 3.000 3,-12.000 3.000 3,-12.000 4.000 2,-8.000 7.000 1,-10.000 6.000 1,-9.000 7.000 0,-12.000 0.000 1,-11.000-2.000 3,-14.000-3.000 2,-11.000-3.000 2,-9.000-6.000 2,-3.000-5.000 0,-3.000-7.000 1,-2.000-5.000 1,-5.000-3.000 2,-2.000 4.000 2,-3.000 3.000 2,-3.000 3.000 3,-1.000 4.000 3,4.000 7.000 5,3.000 6.000 6,3.000 7.000 3,1.000 4.000 7,1.000 3.000 7,-1.000 3.000 6,1.000 4.000 7,1.000 5.000 4,3.000 10.000 0,3.000 10.000 0,4.000 9.000 0,4.000 12.000 0,6.000 16.000-2,7.000 15.000 0,6.000 17.000-2,4.000 14.000-3,4.000 17.000-4,3.000 15.000-6,3.000 16.000-4,3.000 18.000-4,3.000 22.000-6,3.000 22.000-5,4.000 23.000-5,-3.000 27.000-1,-5.000 34.000 0,-7.000 35.000 2,-5.000 35.000 0,-4.000 16.000-6,0.000 1.000-16,0.000-1.000-17,0.000 1.000-14,3.000-18.000-10,6.000-34.000-1,7.000-35.000-1,6.000-33.000-1,1.000-42.000 2,-3.000-46.000 9,-3.000-47.000 7,-2.000-47.000 8</inkml:trace>
</inkml:ink>
</file>

<file path=ppt/ink/ink2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30"/>
    </inkml:context>
    <inkml:brush xml:id="br0">
      <inkml:brushProperty name="width" value="0.0442897416651249" units="cm"/>
      <inkml:brushProperty name="height" value="0.0442897416651249" units="cm"/>
      <inkml:brushProperty name="color" value="#f2395b"/>
      <inkml:brushProperty name="ignorePressure" value="0"/>
    </inkml:brush>
  </inkml:definitions>
  <inkml:trace contextRef="#ctx0" brushRef="#br0">76350.000 45100.000 496,'9.000'-71.000'8,"19.000"10.000"13,19.000 10.000 16,19.000 9.000 14,4.000 12.000 0,-9.000 16.000-14,-10.000 15.000-13,-8.000 17.000-14,-3.000 11.000-7,7.000 10.000 0,6.000 10.000 1,7.000 9.000 0,4.000 9.000-3,3.000 9.000-6,3.000 10.000-5,4.000 10.000-7,-9.000 5.000 1,-18.000 4.000 4,-19.000 3.000 4,-18.000 3.000 6,-25.000 3.000-4,-27.000 3.000-12,-28.000 3.000-12,-28.000 4.000-11,-20.000-4.000-3,-8.000-9.000 5,-10.000-10.000 7,-9.000-8.000 6,-4.000-12.000 8,4.000-12.000 8,3.000-13.000 8,3.000-12.000 9,6.000-9.000 5,9.000-2.000 1,10.000-3.000 2,10.000-3.000 0,13.000-6.000 4,19.000-5.000 6,19.000-7.000 6,19.000-5.000 6,18.000-6.000 2,19.000-3.000-3,19.000-3.000-3,19.000-2.000-3,19.000-9.000-3,23.000-12.000-5,22.000-13.000-5,22.000-12.000-5,12.000-5.000-3,3.000 3.000 1,3.000 3.000 0,4.000 4.000 0,-1.000 1.000-5,-3.000 0.000-11,-3.000 0.000-10,-2.000 0.000-10,-12.000 4.000-6,-19.000 10.000-1,-18.000 10.000-2,-19.000 9.000 0,-16.000 1.000 0,-12.000-6.000 4,-13.000-6.000 4,-12.000-6.000 2,-12.000-4.000 5,-8.000 1.000 7,-10.000-1.000 7,-9.000 1.000 6,-9.000 2.000 5,-5.000 7.000 2,-7.000 6.000 4,-5.000 7.000 2,-4.000 2.000 4,0.000 1.000 6,0.000-1.000 5,0.000 1.000 5,0.000 10.000 3,0.000 22.000-1,0.000 22.000-1,0.000 23.000-1,-2.000 17.000-2,-3.000 17.000-3,-3.000 15.000-3,-2.000 16.000-3,-6.000 7.000-3,-6.000 1.000-1,-6.000-1.000-1,-6.000 1.000-2,-4.000-1.000-3,1.000 1.000-5,-1.000-1.000-5,1.000 1.000-5,2.000-7.000-5,7.000-12.000-7,6.000-13.000-6,7.000-12.000-7,22.000-27.000-10,42.000-41.000-15,40.000-40.000-14,41.000-40.000-15,16.000-18.000 1,-5.000 6.000 17,-7.000 7.000 17,-5.000 6.000 16,-8.000 9.000 15,-5.000 13.000 10,-7.000 12.000 10,-5.000 13.000 11,-6.000 9.000 9,-3.000 6.000 6,-3.000 7.000 6,-2.000 6.000 7,-3.000 4.000 3,1.000 4.000 1,-1.000 3.000 1,1.000 3.000 0,4.000 1.000-3,9.000 1.000-6,10.000-1.000-6,10.000 1.000-6,7.000-6.000-4,6.000-8.000-2,7.000-10.000-3,6.000-9.000-2,7.000-12.000-4,10.000-11.000-7,10.000-14.000-5,9.000-11.000-8,-2.000-7.000-9,-12.000 0.000-14,-13.000 0.000-13,-12.000 0.000-14,-12.000-4.000-6,-8.000-5.000 3,-10.000-7.000 2,-9.000-5.000 3,-10.000 0.000 4,-9.000 10.000 9,-10.000 10.000 8,-8.000 9.000 8</inkml:trace>
</inkml:ink>
</file>

<file path=ppt/ink/ink2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31"/>
    </inkml:context>
    <inkml:brush xml:id="br0">
      <inkml:brushProperty name="width" value="0.0571421794593334" units="cm"/>
      <inkml:brushProperty name="height" value="0.0571421794593334" units="cm"/>
      <inkml:brushProperty name="color" value="#f2395b"/>
      <inkml:brushProperty name="ignorePressure" value="0"/>
    </inkml:brush>
  </inkml:definitions>
  <inkml:trace contextRef="#ctx0" brushRef="#br0">78800.000 44950.000 385,'29.000'-32.000'2,"10.000"-11.000"4,10.000-14.000 5,9.000-11.000 4,-1.000 2.000 3,-8.000 19.000 1,-10.000 19.000 1,-9.000 19.000 0,-5.000 13.000 2,0.000 10.000 2,0.000 10.000 3,0.000 9.000 1,-5.000 10.000 0,-9.000 14.000-7,-10.000 11.000-5,-8.000 14.000-6,-12.000 8.000-4,-12.000 7.000-4,-13.000 6.000-4,-12.000 7.000-3,-5.000 2.000-5,3.000 1.000-5,3.000-1.000-6,4.000 1.000-4,5.000-7.000-4,10.000-12.000-1,10.000-13.000-2,9.000-12.000 0,6.000-12.000 1,3.000-8.000 6,3.000-10.000 6,4.000-9.000 5,2.000-1.000 5,4.000 10.000 3,3.000 10.000 4,3.000 9.000 3,-1.000 9.000 4,-2.000 9.000 7,-3.000 10.000 4,-3.000 10.000 7,-1.000 2.000 5,4.000-3.000 2,3.000-3.000 5,3.000-2.000 3,-1.000-3.000 0,-2.000 1.000-3,-3.000-1.000-4,-3.000 1.000-4,-4.000-4.000-3,-3.000-6.000-3,-3.000-6.000-3,-2.000-6.000-4,-1.000-31.000-14,3.000-52.000-25,3.000-53.000-25,4.000-53.000-26,4.000-37.000-5,6.000-18.000 16,7.000-19.000 15,6.000-18.000 16,6.000-4.000 10,6.000 13.000 6,7.000 12.000 7,6.000 13.000 5,4.000 18.000 6,4.000 26.000 6,3.000 24.000 6,3.000 26.000 6,3.000 18.000 4,3.000 13.000 2,3.000 12.000 2,4.000 13.000 3,2.000 6.000 0,4.000 0.000 1,3.000 0.000-1,3.000 0.000 1,1.000 1.000-4,1.000 4.000-5,-1.000 3.000-5,1.000 3.000-5,-6.000 3.000-3,-8.000 3.000-2,-10.000 3.000-1,-9.000 4.000-1,-9.000-3.000-7,-5.000-5.000-13,-7.000-7.000-13,-5.000-5.000-13,-8.000-4.000-3,-5.000 0.000 7,-7.000 0.000 7,-5.000 0.000 7,-4.000-7.000 5,0.000-11.000 4,0.000-14.000 3,0.000-11.000 4,0.000-7.000 1,0.000 0.000 1,0.000 0.000 1,0.000 0.000 1,-2.000 4.000 2,-3.000 10.000 5,-3.000 10.000 5,-2.000 9.000 4,-6.000 13.000 8,-6.000 20.000 8,-6.000 18.000 11,-6.000 20.000 8,-7.000 17.000 2,-6.000 20.000-9,-6.000 18.000-6,-6.000 20.000-9,-9.000 11.000-4,-8.000 7.000-4,-10.000 6.000-3,-9.000 7.000-4,-5.000 4.000-1,0.000 3.000-2,0.000 3.000-1,0.000 4.000-1,4.000-1.000-1,10.000-3.000 1,10.000-3.000 0,9.000-2.000 0,10.000-12.000 0,14.000-19.000-3,11.000-18.000-1,14.000-19.000-2,22.000-22.000-3,35.000-25.000-5,35.000-25.000-3,34.000-25.000-5,17.000-16.000-2,0.000-6.000 0,0.000-6.000-1,0.000-6.000-1,-7.000-1.000 2,-11.000 7.000 1,-14.000 6.000 3,-11.000 7.000 2,-15.000 10.000 5,-16.000 16.000 8,-15.000 15.000 7,-15.000 17.000 7,-17.000 14.000 4,-15.000 17.000-1,-15.000 15.000 0,-16.000 16.000-1,-12.000 10.000-1,-5.000 7.000 0,-7.000 6.000 0,-5.000 7.000-1,-4.000 0.000-2,0.000-2.000-2,0.000-3.000-4,0.000-3.000-2,1.000-4.000-2,4.000-3.000-1,3.000-3.000 0,3.000-2.000-2,7.000-9.000-1,14.000-12.000 1,11.000-13.000 1,14.000-12.000-1,18.000-13.000-2,25.000-12.000-5,25.000-13.000-5,25.000-12.000-5,14.000-13.000-4,3.000-12.000 0,3.000-13.000-2,4.000-12.000-1,-1.000-7.000 0,-3.000 1.000 1,-3.000-1.000 0,-2.000 1.000 0,-8.000 1.000 2,-8.000 3.000 3,-10.000 3.000 3,-9.000 4.000 2,-7.000 4.000 4,-3.000 6.000 4,-3.000 7.000 2,-2.000 6.000 5,-5.000 4.000 4,-2.000 4.000 7,-3.000 3.000 5,-3.000 3.000 7,-2.000 6.000 6,0.000 9.000 7,0.000 10.000 5,0.000 10.000 7,0.000 7.000 1,0.000 6.000-4,0.000 7.000-4,0.000 6.000-4,0.000 4.000-4,0.000 4.000-5,0.000 3.000-4,0.000 3.000-4,0.000 1.000-4,0.000 1.000-5,0.000-1.000-4,0.000 1.000-5,-2.000 1.000-12,-3.000 3.000-22,-3.000 3.000-21,-2.000 4.000-22</inkml:trace>
</inkml:ink>
</file>

<file path=ppt/ink/ink2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31"/>
    </inkml:context>
    <inkml:brush xml:id="br0">
      <inkml:brushProperty name="width" value="0.0537724010646343" units="cm"/>
      <inkml:brushProperty name="height" value="0.0537724010646343" units="cm"/>
      <inkml:brushProperty name="color" value="#f2395b"/>
      <inkml:brushProperty name="ignorePressure" value="0"/>
    </inkml:brush>
  </inkml:definitions>
  <inkml:trace contextRef="#ctx0" brushRef="#br0">83650.000 44750.000 409,'-2.000'-46.000'2,"-3.000"10.000"4,-3.000 10.000 4,-2.000 9.000 4,-1.000 12.000 5,3.000 16.000 5,3.000 15.000 5,4.000 17.000 5,1.000 17.000 4,0.000 23.000 2,0.000 22.000 1,0.000 22.000 3,-2.000 10.000-3,-3.000 1.000-5,-3.000-1.000-7,-2.000 1.000-5,-3.000 13.000-4,1.000 29.000-2,-1.000 28.000-2,1.000 28.000-1,-1.000 3.000-1,1.000-22.000-1,-1.000-22.000-1,1.000-21.000 0,1.000-26.000-1,3.000-28.000-1,3.000-28.000-1,4.000-27.000 1,5.000-25.000-21,10.000-18.000-36,10.000-19.000-38,9.000-18.000-38</inkml:trace>
</inkml:ink>
</file>

<file path=ppt/ink/ink2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32"/>
    </inkml:context>
    <inkml:brush xml:id="br0">
      <inkml:brushProperty name="width" value="0.0562491305172443" units="cm"/>
      <inkml:brushProperty name="height" value="0.0562491305172443" units="cm"/>
      <inkml:brushProperty name="color" value="#f2395b"/>
      <inkml:brushProperty name="ignorePressure" value="0"/>
    </inkml:brush>
  </inkml:definitions>
  <inkml:trace contextRef="#ctx0" brushRef="#br0">84350.000 45750.000 391,'43.000'-40.000'5,"-11.000"23.000"11,-14.000 22.000 10,-11.000 22.000 11,-9.000 15.000 4,-3.000 9.000-2,-3.000 10.000-3,-2.000 10.000-1,-3.000 4.000-3,1.000 0.000-1,-1.000 0.000-3,1.000 0.000-2,2.000-4.000-3,7.000-5.000-4,6.000-7.000-3,7.000-5.000-4,7.000-11.000-3,9.000-11.000-3,10.000-14.000-2,10.000-11.000-3,7.000-14.000-3,6.000-11.000-4,7.000-14.000-5,6.000-11.000-5,-1.000-14.000-2,-5.000-11.000-1,-7.000-14.000-1,-5.000-11.000-2,-11.000-7.000 1,-11.000 0.000 2,-14.000 0.000 1,-11.000 0.000 2,-14.000 3.000 1,-11.000 6.000 2,-14.000 7.000 1,-11.000 6.000 3,-9.000 7.000 3,-3.000 10.000 5,-3.000 10.000 6,-2.000 9.000 5,-3.000 9.000 4,1.000 9.000 0,-1.000 10.000 2,1.000 10.000 1,26.000 2.000-1,53.000-3.000-7,53.000-3.000-4,54.000-2.000-6,24.000-3.000-5,-3.000 1.000-4,-3.000-1.000-6,-2.000 1.000-4,-11.000 4.000-2,-15.000 9.000 1,-15.000 10.000 2,-16.000 10.000 0,-15.000 5.000 3,-11.000 4.000 5,-14.000 3.000 3,-11.000 3.000 3,-11.000 1.000 6,-5.000 1.000 5,-7.000-1.000 6,-5.000 1.000 5,-9.000-1.000 5,-9.000 1.000 5,-10.000-1.000 5,-8.000 1.000 5,-4.000-1.000 0,3.000 1.000-5,3.000-1.000-5,4.000 1.000-4,2.000-1.000-1,4.000 1.000 1,3.000-1.000 2,3.000 1.000 1,4.000 1.000 0,7.000 3.000-4,6.000 3.000-3,7.000 4.000-2,7.000-1.000-4,9.000-3.000-5,10.000-3.000-4,10.000-2.000-4,5.000-5.000-2,4.000-2.000-4,3.000-3.000-1,3.000-3.000-2,3.000-9.000-3,3.000-11.000-5,3.000-14.000-4,4.000-11.000-5,-1.000-14.000-1,-3.000-11.000-1,-3.000-14.000 1,-2.000-11.000 0,-6.000-9.000 1,-6.000-3.000 4,-6.000-3.000 3,-6.000-2.000 3,-10.000-5.000 3,-12.000-2.000 3,-13.000-3.000 2,-12.000-3.000 2,-12.000 2.000 4,-8.000 10.000 2,-10.000 10.000 4,-9.000 9.000 3,-10.000 10.000 3,-9.000 14.000 3,-10.000 11.000 2,-8.000 14.000 3,-6.000 7.000 1,1.000 3.000-2,-1.000 3.000-2,1.000 4.000-1,5.000 4.000-2,14.000 6.000-3,11.000 7.000-2,14.000 6.000-3,8.000 4.000-5,7.000 4.000-7,6.000 3.000-8,7.000 3.000-6,11.000-2.000-7,20.000-6.000-4,18.000-6.000-5,20.000-6.000-4,6.000-6.000-1,-2.000-2.000 2,-3.000-3.000 2,-3.000-3.000 3,-4.000-2.000 2,-3.000 0.000 3,-3.000 0.000 3,-2.000 0.000 3</inkml:trace>
</inkml:ink>
</file>

<file path=ppt/ink/ink2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33"/>
    </inkml:context>
    <inkml:brush xml:id="br0">
      <inkml:brushProperty name="width" value="0.05561139062047" units="cm"/>
      <inkml:brushProperty name="height" value="0.05561139062047" units="cm"/>
      <inkml:brushProperty name="color" value="#f2395b"/>
      <inkml:brushProperty name="ignorePressure" value="0"/>
    </inkml:brush>
  </inkml:definitions>
  <inkml:trace contextRef="#ctx0" brushRef="#br0">87550.000 43350.000 395,'0.000'-71.000'2,"0.000"10.000"2,0.000 10.000 4,0.000 9.000 2,-2.000 6.000 2,-3.000 3.000 1,-3.000 3.000 0,-2.000 4.000 0,-5.000 11.000 8,-2.000 23.000 15,-3.000 22.000 16,-3.000 22.000 15,-1.000 10.000 2,4.000 1.000-10,3.000-1.000-10,3.000 1.000-10,4.000-3.000-11,7.000-2.000-9,6.000-3.000-10,7.000-3.000-10,7.000-7.000-6,9.000-9.000-3,10.000-10.000-2,10.000-8.000-2,8.000-9.000-6,10.000-6.000-8,10.000-6.000-9,9.000-6.000-8,-1.000-9.000-3,-8.000-8.000 2,-10.000-10.000 3,-9.000-9.000 2,-12.000-5.000 5,-11.000 0.000 5,-14.000 0.000 7,-11.000 0.000 5,-11.000 3.000 5,-5.000 6.000 0,-7.000 7.000 2,-5.000 6.000 2,-8.000 6.000 5,-5.000 6.000 8,-7.000 7.000 10,-5.000 6.000 8,-3.000 3.000 7,4.000 0.000 4,3.000 0.000 5,3.000 0.000 4,12.000 1.000-1,22.000 4.000-10,22.000 3.000-7,23.000 3.000-10,10.000-1.000-8,0.000-2.000-9,0.000-3.000-8,0.000-3.000-8,-4.000-1.000-4,-5.000 4.000 2,-7.000 3.000 3,-5.000 3.000 2,-8.000 4.000 5,-5.000 7.000 5,-7.000 6.000 7,-5.000 7.000 7,-8.000 2.000 6,-5.000 1.000 5,-7.000-1.000 6,-5.000 1.000 5,-6.000 2.000 4,-3.000 7.000 0,-3.000 6.000 0,-2.000 7.000 1,-5.000 10.000-1,-2.000 16.000-2,-3.000 15.000-4,-3.000 17.000-1,-7.000 14.000-4,-9.000 17.000-2,-10.000 15.000-3,-8.000 16.000-3,-12.000 16.000-2,-12.000 20.000-2,-13.000 18.000-3,-12.000 20.000-2,-12.000 27.000-4,-8.000 38.000-3,-10.000 37.000-5,-9.000 38.000-4,-7.000 24.000-3,-3.000 14.000-1,-3.000 11.000-1,-2.000 14.000 0,6.000-4.000-4,20.000-19.000-5,18.000-18.000-5,20.000-19.000-6,11.000-12.000-3,7.000-2.000-2,6.000-3.000-3,7.000-3.000-2,8.000-26.000 0,14.000-46.000 5,11.000-47.000 5,14.000-47.000 3,8.000-40.000 4,7.000-30.000 1,6.000-32.000 1,7.000-30.000 2</inkml:trace>
</inkml:ink>
</file>

<file path=ppt/ink/ink2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9:33"/>
    </inkml:context>
    <inkml:brush xml:id="br0">
      <inkml:brushProperty name="width" value="0.0455792434513569" units="cm"/>
      <inkml:brushProperty name="height" value="0.0455792434513569" units="cm"/>
      <inkml:brushProperty name="color" value="#f2395b"/>
      <inkml:brushProperty name="ignorePressure" value="0"/>
    </inkml:brush>
  </inkml:definitions>
  <inkml:trace contextRef="#ctx0" brushRef="#br0">87900.000 47600.000 482,'20.000'-43.000'8,"-9.000"17.000"15,-10.000 15.000 16,-8.000 16.000 15,-4.000 16.000 6,3.000 20.000-7,3.000 18.000-7,4.000 20.000-5,4.000 6.000-6,6.000-2.000-5,7.000-3.000-6,6.000-3.000-6,7.000-7.000-3,10.000-9.000-3,10.000-10.000-1,9.000-8.000-3,4.000-12.000-1,1.000-12.000 2,-1.000-13.000 0,1.000-12.000 2,2.000-12.000-7,7.000-8.000-12,6.000-10.000-15,7.000-9.000-12,-3.000-10.000-6,-8.000-9.000 5,-10.000-10.000 4,-9.000-8.000 4,-12.000-4.000 4,-11.000 3.000 4,-14.000 3.000 2,-11.000 4.000 4,-12.000 5.000 6,-9.000 10.000 9,-10.000 10.000 10,-8.000 9.000 10,-12.000 7.000 2,-12.000 7.000-8,-13.000 6.000-5,-12.000 7.000-7,-13.000 10.000-9,-12.000 16.000-9,-13.000 15.000-11,-12.000 17.000-10,-2.000 5.000-2,9.000-3.000 5,10.000-3.000 4,10.000-2.000 6,10.000-5.000 0,13.000-2.000-3,12.000-3.000-5,13.000-3.000-4</inkml:trace>
</inkml:ink>
</file>

<file path=ppt/ink/ink2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18"/>
    </inkml:context>
    <inkml:brush xml:id="br0">
      <inkml:brushProperty name="width" value="0.0482080765068531" units="cm"/>
      <inkml:brushProperty name="height" value="0.0482080765068531" units="cm"/>
      <inkml:brushProperty name="color" value="#f2395b"/>
      <inkml:brushProperty name="ignorePressure" value="0"/>
    </inkml:brush>
  </inkml:definitions>
  <inkml:trace contextRef="#ctx0" brushRef="#br0">3150.000 1750.000 456,'-22.000'-29.000'0,"6.000"-5.000"0,7.000-7.000 0,6.000-5.000 0,13.000-6.000 0,23.000-3.000 0,22.000-3.000 0,22.000-2.000 0,29.000-9.000 6,38.000-12.000 12,37.000-13.000 12,38.000-12.000 12,2.000 6.000 3,-30.000 25.000-6,-32.000 25.000-7,-30.000 25.000-5,-23.000 20.000-6,-12.000 16.000-2,-13.000 15.000-3,-12.000 17.000-3,-13.000 10.000-2,-12.000 6.000 1,-13.000 7.000-1,-12.000 6.000 1,-10.000 9.000-1,-6.000 13.000-1,-6.000 12.000 0,-6.000 13.000-1,-10.000 7.000-1,-12.000 4.000 0,-13.000 3.000 0,-12.000 3.000-1,-7.000-1.000-1,1.000-2.000-3,-1.000-3.000-3,1.000-3.000-3,1.000-4.000-4,3.000-3.000-3,3.000-3.000-5,4.000-2.000-3,2.000-12.000-3,4.000-19.000 0,3.000-18.000 0,3.000-19.000 0,1.000-15.000-1,1.000-8.000-2,-1.000-10.000-3,1.000-9.000-1,-1.000-15.000-1,1.000-18.000-1,-1.000-19.000 1,1.000-18.000 0,1.000-15.000 2,3.000-9.000 4,3.000-10.000 5,4.000-8.000 3,1.000-3.000 4,0.000 7.000 3,0.000 6.000 2,0.000 7.000 2,0.000 8.000 1,0.000 14.000-2,0.000 11.000-1,0.000 14.000-3,1.000 8.000 9,4.000 7.000 16,3.000 6.000 18,3.000 7.000 17,3.000 13.000 9,3.000 22.000 0,3.000 22.000-1,4.000 23.000 0,1.000 25.000-5,0.000 32.000-8,0.000 31.000-9,0.000 32.000-9,0.000 25.000-5,0.000 23.000-3,0.000 22.000-1,0.000 22.000-2,0.000 8.000-4,0.000-2.000-10,0.000-3.000-7,0.000-3.000-8,4.000 2.000-8,10.000 10.000-8,10.000 10.000-8,9.000 9.000-8,6.000-10.000-2,3.000-28.000 3,3.000-28.000 4,4.000-27.000 4,-3.000-36.000-1,-5.000-40.000-6,-7.000-40.000-6,-5.000-41.000-5</inkml:trace>
</inkml:ink>
</file>

<file path=ppt/ink/ink2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18"/>
    </inkml:context>
    <inkml:brush xml:id="br0">
      <inkml:brushProperty name="width" value="0.0513669848442078" units="cm"/>
      <inkml:brushProperty name="height" value="0.0513669848442078" units="cm"/>
      <inkml:brushProperty name="color" value="#f2395b"/>
      <inkml:brushProperty name="ignorePressure" value="0"/>
    </inkml:brush>
  </inkml:definitions>
  <inkml:trace contextRef="#ctx0" brushRef="#br0">5100.000 3450.000 428,'3.000'-66.000'58,"6.000"19.000"-7,7.000 19.000-8,6.000 19.000-6,3.000 15.000-5,0.000 13.000-3,0.000 12.000-4,0.000 13.000-2,0.000 10.000-2,0.000 10.000 0,0.000 10.000 1,0.000 9.000 0,1.000 4.000-1,4.000 1.000-1,3.000-1.000-1,3.000 1.000-2,1.000-1.000-1,1.000 1.000-2,-1.000-1.000 0,1.000 1.000-2,-3.000-4.000-1,-2.000-6.000-1,-3.000-6.000-1,-3.000-6.000-2,-1.000-4.000-1,4.000 1.000-1,3.000-1.000-1,3.000 1.000-2,-1.000-4.000-1,-2.000-6.000-6,-3.000-6.000-4,-3.000-6.000-4,-17.000-7.000-3,-27.000-6.000 0,-28.000-6.000-1,-28.000-6.000 0,-15.000-6.000-2,1.000-2.000-3,-1.000-3.000-2,1.000-3.000-3,-7.000-2.000-3,-12.000 0.000-4,-13.000 0.000-3,-12.000 0.000-3,6.000-4.000 1,25.000-5.000 7,25.000-7.000 6,25.000-5.000 6</inkml:trace>
</inkml:ink>
</file>

<file path=ppt/ink/ink2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18"/>
    </inkml:context>
    <inkml:brush xml:id="br0">
      <inkml:brushProperty name="width" value="0.0371392890810966" units="cm"/>
      <inkml:brushProperty name="height" value="0.0371392890810966" units="cm"/>
      <inkml:brushProperty name="color" value="#f2395b"/>
      <inkml:brushProperty name="ignorePressure" value="0"/>
    </inkml:brush>
  </inkml:definitions>
  <inkml:trace contextRef="#ctx0" brushRef="#br0">5400.000 4000.000 592,'48.000'-46.000'36,"-3.000"10.000"1,-3.000 10.000 1,-2.000 9.000-1,2.000 2.000 0,9.000-2.000-2,10.000-3.000-1,10.000-3.000-3,7.000-1.000-3,6.000 4.000-5,7.000 3.000-6,6.000 3.000-5,-1.000 3.000-2,-5.000 3.000-1,-7.000 3.000 1,-5.000 4.000 1,-6.000 5.000-8,-3.000 10.000-16,-3.000 10.000-16,-2.000 9.000-15,-8.000 1.000-11,-8.000-6.000-4,-10.000-6.000-6,-9.000-6.000-5</inkml:trace>
</inkml:ink>
</file>

<file path=ppt/ink/ink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19"/>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55000.000 41175.000 333,'157.000'63.000'167,"51.000"46.000"-1,50.000 47.000 1,49.000 47.000 0</inkml:trace>
</inkml:ink>
</file>

<file path=ppt/ink/ink2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19"/>
    </inkml:context>
    <inkml:brush xml:id="br0">
      <inkml:brushProperty name="width" value="0.0501570738852024" units="cm"/>
      <inkml:brushProperty name="height" value="0.0501570738852024" units="cm"/>
      <inkml:brushProperty name="color" value="#f2395b"/>
      <inkml:brushProperty name="ignorePressure" value="0"/>
    </inkml:brush>
  </inkml:definitions>
  <inkml:trace contextRef="#ctx0" brushRef="#br0">7000.000 2800.000 438,'-36.000'-2.000'61,"28.000"-3.000"-7,28.000-3.000-5,29.000-2.000-6,15.000-3.000-7,3.000 1.000-7,3.000-1.000-6,4.000 1.000-8,1.000 1.000-4,0.000 3.000-4,0.000 3.000-4,0.000 4.000-3,-4.000 4.000-1,-5.000 6.000 2,-7.000 7.000 2,-5.000 6.000 2,-8.000 6.000 2,-5.000 6.000 4,-7.000 7.000 3,-5.000 6.000 4,-6.000 7.000 1,-3.000 10.000-1,-3.000 10.000-1,-2.000 9.000-1,-6.000 12.000-1,-6.000 16.000 1,-6.000 15.000 1,-6.000 17.000 0,-7.000 14.000-1,-6.000 17.000-5,-6.000 15.000-4,-6.000 16.000-3,-6.000 15.000-8,-2.000 16.000-7,-3.000 15.000-8,-3.000 17.000-9,1.000 3.000-6,6.000-5.000-6,7.000-7.000-6,6.000-5.000-6,4.000-26.000-4,4.000-44.000-2,3.000-43.000-3,3.000-44.000-3</inkml:trace>
</inkml:ink>
</file>

<file path=ppt/ink/ink2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22"/>
    </inkml:context>
    <inkml:brush xml:id="br0">
      <inkml:brushProperty name="width" value="0.0598245896399021" units="cm"/>
      <inkml:brushProperty name="height" value="0.0598245896399021" units="cm"/>
      <inkml:brushProperty name="color" value="#f2395b"/>
      <inkml:brushProperty name="ignorePressure" value="0"/>
    </inkml:brush>
  </inkml:definitions>
  <inkml:trace contextRef="#ctx0" brushRef="#br0">87200.000 8750.000 367,'0.000'-202.000'3,"0.000"47.000"7,0.000 47.000 6,0.000 48.000 6,-5.000 38.000 10,-9.000 31.000 11,-10.000 32.000 12,-8.000 31.000 12,-17.000 29.000 1,-21.000 29.000-9,-22.000 28.000-11,-22.000 28.000-9,-11.000 12.000-7,0.000-3.000-4,0.000-3.000-4,0.000-2.000-4,0.000-5.000-3,0.000-2.000-3,0.000-3.000-3,0.000-3.000-3,4.000 1.000-3,10.000 6.000-4,10.000 7.000-4,9.000 6.000-4,9.000-2.000-2,9.000-9.000-2,10.000-10.000-1,10.000-8.000-2,8.000-18.000-1,10.000-25.000-3,10.000-25.000-4,9.000-25.000-2,13.000-32.000-6,20.000-36.000-9,18.000-39.000-10,20.000-36.000-10,17.000-47.000-1,20.000-52.000 6,18.000-53.000 5,20.000-53.000 7,8.000-18.000 4,1.000 19.000 6,-1.000 19.000 4,1.000 19.000 5,-6.000 16.000 4,-8.000 17.000 4,-10.000 15.000 3,-9.000 16.000 4,-9.000 12.000 3,-5.000 9.000 1,-7.000 10.000 1,-5.000 10.000 3,-9.000 11.000 3,-9.000 17.000 8,-10.000 15.000 7,-8.000 16.000 7,-8.000 16.000 8,-2.000 20.000 7,-3.000 18.000 8,-3.000 20.000 8,-2.000 17.000 1,0.000 20.000-5,0.000 18.000-4,0.000 20.000-5,-2.000 11.000-4,-3.000 7.000-6,-3.000 6.000-5,-2.000 7.000-6,-1.000 5.000-2,3.000 7.000 1,3.000 6.000-1,4.000 7.000 0,1.000 2.000-2,0.000 1.000-2,0.000-1.000-2,0.000 1.000-3,-4.000 4.000-3,-5.000 9.000-2,-7.000 10.000-2,-5.000 10.000-3,-6.000 0.000-4,-3.000-5.000-3,-3.000-7.000-4,-2.000-5.000-4,-3.000-14.000-4,1.000-18.000-2,-1.000-19.000-4,1.000-18.000-3,-9.000-21.000-6,-15.000-22.000-8,-15.000-22.000-8,-16.000-21.000-8,-7.000-24.000-1,4.000-25.000 6,3.000-25.000 6,3.000-25.000 6,-2.000-18.000 5,-6.000-8.000 4,-6.000-10.000 3,-6.000-9.000 5,-2.000 2.000 4,3.000 17.000 4,3.000 15.000 4,4.000 16.000 4,5.000 13.000 4,10.000 14.000 5,10.000 11.000 3,9.000 14.000 5,6.000 7.000 2,3.000 3.000-4,3.000 3.000-2,4.000 4.000-3,11.000-1.000 7,23.000-3.000 15,22.000-3.000 15,22.000-2.000 16,16.000-1.000 1,14.000 3.000-11,11.000 3.000-10,14.000 4.000-12,7.000 4.000-9,3.000 6.000-6,3.000 7.000-6,4.000 6.000-6,1.000 3.000-7,0.000 0.000-9,0.000 0.000-9,0.000 0.000-8,-10.000 0.000-2,-18.000 0.000 5,-19.000 0.000 5,-18.000 0.000 6,-14.000 1.000 0,-5.000 4.000-3,-7.000 3.000-3,-5.000 3.000-2</inkml:trace>
</inkml:ink>
</file>

<file path=ppt/ink/ink2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23"/>
    </inkml:context>
    <inkml:brush xml:id="br0">
      <inkml:brushProperty name="width" value="0.0530264005064964" units="cm"/>
      <inkml:brushProperty name="height" value="0.0530264005064964" units="cm"/>
      <inkml:brushProperty name="color" value="#f2395b"/>
      <inkml:brushProperty name="ignorePressure" value="0"/>
    </inkml:brush>
  </inkml:definitions>
  <inkml:trace contextRef="#ctx0" brushRef="#br0">88900.000 8150.000 414,'-25.000'-54.000'3,"0.000"-5.000"4,0.000-7.000 4,0.000-5.000 5,-5.000-3.000 4,-9.000 4.000 0,-10.000 3.000 2,-8.000 3.000 1,-8.000 3.000 0,-2.000 3.000-1,-3.000 3.000-1,-3.000 4.000-1,-12.000 5.000-2,-18.000 10.000-1,-19.000 10.000-2,-18.000 9.000-2,-18.000 12.000 0,-16.000 16.000 1,-15.000 15.000 2,-15.000 17.000 0,-15.000 13.000 1,-12.000 13.000 0,-13.000 12.000-1,-12.000 13.000 0,-7.000 13.000-1,1.000 17.000 0,-1.000 15.000-1,1.000 16.000 0,8.000 15.000 0,20.000 16.000 0,18.000 15.000 3,20.000 17.000 0,17.000 3.000-1,20.000-5.000-1,18.000-7.000-4,20.000-5.000-2,19.000 3.000-2,22.000 17.000-2,22.000 15.000-1,23.000 16.000-2,22.000 2.000-2,26.000-8.000 0,24.000-10.000 0,26.000-9.000-2,27.000-16.000-1,32.000-22.000-1,31.000-22.000-3,32.000-21.000-2,27.000-23.000 0,26.000-21.000 0,24.000-22.000 1,26.000-22.000 1,13.000-21.000-2,4.000-18.000-5,3.000-19.000-5,3.000-18.000-4,1.000-21.000-2,1.000-22.000 2,-1.000-22.000 1,1.000-21.000 2,-12.000-21.000 2,-21.000-19.000 1,-22.000-18.000 2,-22.000-19.000 2,-21.000-22.000 1,-18.000-25.000 0,-19.000-25.000 2,-18.000-25.000 0,-18.000-18.000 0,-16.000-8.000-1,-15.000-10.000-1,-15.000-9.000 0,-18.000-5.000-2,-19.000 0.000 0,-18.000 0.000-1,-19.000 0.000 0,-26.000 18.000 0,-30.000 39.000 4,-32.000 36.000 3,-30.000 39.000 3,-26.000 33.000 2,-19.000 32.000 1,-18.000 31.000 1,-19.000 32.000 0,-22.000 27.000 0,-25.000 26.000 0,-25.000 24.000 0,-25.000 26.000 0,12.000 12.000-5,51.000 0.000-10,49.000 0.000-11,51.000 0.000-10</inkml:trace>
</inkml:ink>
</file>

<file path=ppt/ink/ink2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39"/>
    </inkml:context>
    <inkml:brush xml:id="br0">
      <inkml:brushProperty name="width" value="0.0425901338458061" units="cm"/>
      <inkml:brushProperty name="height" value="0.0425901338458061" units="cm"/>
      <inkml:brushProperty name="color" value="#f2395b"/>
      <inkml:brushProperty name="ignorePressure" value="0"/>
    </inkml:brush>
  </inkml:definitions>
  <inkml:trace contextRef="#ctx0" brushRef="#br0">76150.000 19500.000 516,'-40.000'0.000'30,"23.000"0.000"8,22.000 0.000 8,22.000 0.000 8,16.000 1.000 0,14.000 4.000-9,11.000 3.000-7,14.000 3.000-9,5.000-1.000-6,1.000-2.000-2,-1.000-3.000-3,1.000-3.000-3,-6.000-2.000-1,-8.000 0.000-1,-10.000 0.000 0,-9.000 0.000 0,-7.000 0.000-3,-3.000 0.000-3,-3.000 0.000-4,-2.000 0.000-5</inkml:trace>
</inkml:ink>
</file>

<file path=ppt/ink/ink2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42"/>
    </inkml:context>
    <inkml:brush xml:id="br0">
      <inkml:brushProperty name="width" value="0.0372879207134247" units="cm"/>
      <inkml:brushProperty name="height" value="0.0372879207134247" units="cm"/>
      <inkml:brushProperty name="color" value="#f2395b"/>
      <inkml:brushProperty name="ignorePressure" value="0"/>
    </inkml:brush>
  </inkml:definitions>
  <inkml:trace contextRef="#ctx0" brushRef="#br0">78100.000 18500.000 590,'-2.000'-41.000'4,"-3.000"19.000"14,-3.000 19.000 13,-2.000 19.000 13,-1.000 10.000 2,3.000 4.000-7,3.000 3.000-8,4.000 3.000-8,1.000 6.000-3,0.000 9.000 0,0.000 10.000 2,0.000 10.000 1,0.000 4.000-1,0.000 0.000-2,0.000 0.000-2,0.000 0.000-3,0.000 4.000-5,0.000 10.000-6,0.000 10.000-8,0.000 9.000-7,0.000 1.000-5,0.000-6.000-3,0.000-6.000-3,0.000-6.000-3,-2.000-9.000 1,-3.000-8.000 3,-3.000-10.000 3,-2.000-9.000 5,-3.000-7.000-7,1.000-3.000-14,-1.000-3.000-15,1.000-2.000-15</inkml:trace>
</inkml:ink>
</file>

<file path=ppt/ink/ink2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42"/>
    </inkml:context>
    <inkml:brush xml:id="br0">
      <inkml:brushProperty name="width" value="0.0323178730905056" units="cm"/>
      <inkml:brushProperty name="height" value="0.0323178730905056" units="cm"/>
      <inkml:brushProperty name="color" value="#f2395b"/>
      <inkml:brushProperty name="ignorePressure" value="0"/>
    </inkml:brush>
  </inkml:definitions>
  <inkml:trace contextRef="#ctx0" brushRef="#br0">73500.000 19150.000 680,'-90.000'-2.000'1,"23.000"-3.000"2,22.000-3.000 5,22.000-2.000 3,16.000-1.000 6,14.000 3.000 7,11.000 3.000 7,14.000 4.000 8,10.000 1.000 1,9.000 0.000-6,10.000 0.000-5,10.000 0.000-6,4.000 0.000-5,0.000 0.000-2,0.000 0.000-4,0.000 0.000-2,0.000 0.000-6,0.000 0.000-9,0.000 0.000-7,0.000 0.000-8,-5.000 1.000-5,-9.000 4.000-1,-10.000 3.000 0,-8.000 3.000-2,-8.000-1.000-1,-2.000-2.000-3,-3.000-3.000-4,-3.000-3.000-3</inkml:trace>
</inkml:ink>
</file>

<file path=ppt/ink/ink2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42"/>
    </inkml:context>
    <inkml:brush xml:id="br0">
      <inkml:brushProperty name="width" value="0.0333471782505512" units="cm"/>
      <inkml:brushProperty name="height" value="0.0333471782505512" units="cm"/>
      <inkml:brushProperty name="color" value="#f2395b"/>
      <inkml:brushProperty name="ignorePressure" value="0"/>
    </inkml:brush>
  </inkml:definitions>
  <inkml:trace contextRef="#ctx0" brushRef="#br0">74100.000 18550.000 659,'-47.000'-24.000'1,"6.000"4.000"0,7.000 3.000 2,6.000 3.000 1,4.000 7.000 6,4.000 14.000 13,3.000 11.000 12,3.000 14.000 13,3.000 8.000 2,3.000 7.000-8,3.000 6.000-7,4.000 7.000-8,1.000 2.000-5,0.000 1.000-6,0.000-1.000-4,0.000 1.000-4,-2.000 1.000-5,-3.000 3.000-3,-3.000 3.000-2,-2.000 4.000-5,-1.000 2.000-4,3.000 4.000-6,3.000 3.000-6,4.000 3.000-6,-1.000-2.000-6,-3.000-6.000-4,-3.000-6.000-3,-2.000-6.000-5,-3.000-9.000 1,1.000-8.000 4,-1.000-10.000 5,1.000-9.000 4</inkml:trace>
</inkml:ink>
</file>

<file path=ppt/ink/ink2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44"/>
    </inkml:context>
    <inkml:brush xml:id="br0">
      <inkml:brushProperty name="width" value="0.0384102426469326" units="cm"/>
      <inkml:brushProperty name="height" value="0.0384102426469326" units="cm"/>
      <inkml:brushProperty name="color" value="#f2395b"/>
      <inkml:brushProperty name="ignorePressure" value="0"/>
    </inkml:brush>
  </inkml:definitions>
  <inkml:trace contextRef="#ctx0" brushRef="#br0">74500.000 18300.000 572,'48.000'-22.000'58,"-3.000"6.000"-11,-3.000 7.000-11,-2.000 6.000-11,-3.000 4.000-7,1.000 4.000-1,-1.000 3.000-1,1.000 3.000-1,-4.000 4.000-1,-6.000 7.000-3,-6.000 6.000-2,-6.000 7.000-1,-6.000 2.000-3,-2.000 1.000-3,-3.000-1.000-2,-3.000 1.000-2,-4.000 1.000-1,-3.000 3.000 1,-3.000 3.000 0,-2.000 4.000 1,-6.000-1.000-1,-6.000-3.000 1,-6.000-3.000-1,-6.000-2.000 1,-4.000-3.000-1,1.000 1.000 0,-1.000-1.000 1,1.000 1.000 0,8.000 1.000 2,20.000 3.000 5,18.000 3.000 5,20.000 4.000 3,8.000-1.000 2,1.000-3.000-2,-1.000-3.000-2,1.000-2.000-2,-3.000-5.000 0,-2.000-2.000 0,-3.000-3.000 1,-3.000-3.000 0,-4.000-1.000-1,-3.000 4.000-1,-3.000 3.000-2,-2.000 3.000-2,-5.000 1.000-2,-2.000 1.000 0,-3.000-1.000-1,-3.000 1.000-1,-6.000 2.000-1,-5.000 7.000 1,-7.000 6.000 0,-5.000 7.000-1,-14.000 7.000-2,-18.000 9.000-7,-19.000 10.000-7,-18.000 10.000-7,-14.000 4.000-6,-5.000 0.000-5,-7.000 0.000-7,-5.000 0.000-5,5.000-8.000-4,19.000-16.000 0,19.000-15.000-2,19.000-15.000-1</inkml:trace>
</inkml:ink>
</file>

<file path=ppt/ink/ink2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47"/>
    </inkml:context>
    <inkml:brush xml:id="br0">
      <inkml:brushProperty name="width" value="0.0331302992999554" units="cm"/>
      <inkml:brushProperty name="height" value="0.0331302992999554" units="cm"/>
      <inkml:brushProperty name="color" value="#f2395b"/>
      <inkml:brushProperty name="ignorePressure" value="0"/>
    </inkml:brush>
  </inkml:definitions>
  <inkml:trace contextRef="#ctx0" brushRef="#br0">73650.000 25850.000 664,'-61.000'-90.000'44,"28.000"23.000"0,28.000 22.000 1,29.000 22.000-1,21.000 10.000-3,16.000 1.000-9,15.000-1.000-8,17.000 1.000-7,5.000 1.000-6,-3.000 3.000-2,-3.000 3.000-3,-2.000 4.000-3,-1.000-1.000 0,3.000-3.000 0,3.000-3.000 1,4.000-2.000-1,-6.000-1.000-1,-11.000 3.000-3,-14.000 3.000-5,-11.000 4.000-3</inkml:trace>
</inkml:ink>
</file>

<file path=ppt/ink/ink2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47"/>
    </inkml:context>
    <inkml:brush xml:id="br0">
      <inkml:brushProperty name="width" value="0.0358213596045971" units="cm"/>
      <inkml:brushProperty name="height" value="0.0358213596045971" units="cm"/>
      <inkml:brushProperty name="color" value="#f2395b"/>
      <inkml:brushProperty name="ignorePressure" value="0"/>
    </inkml:brush>
  </inkml:definitions>
  <inkml:trace contextRef="#ctx0" brushRef="#br0">74650.000 24650.000 614,'-113.000'-22.000'45,"26.000"6.000"-2,24.000 7.000-2,26.000 6.000-4,15.000 9.000-2,6.000 13.000-3,7.000 12.000-2,6.000 13.000-4,3.000 9.000-2,0.000 6.000-4,0.000 7.000-3,0.000 6.000-4,0.000 6.000-3,0.000 6.000-3,0.000 7.000-3,0.000 6.000-2,0.000 1.000-4,0.000-3.000-3,0.000-3.000-4,0.000-2.000-3,-4.000-3.000-3,-5.000 1.000-2,-7.000-1.000-2,-5.000 1.000-3,-3.000-4.000 1,4.000-6.000 2,3.000-6.000 1,3.000-6.000 3</inkml:trace>
</inkml:ink>
</file>

<file path=ppt/ink/ink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1"/>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37400.000 44200.000 999,'-25.000'23.000'-63,"0.000"-3.000"12,0.000-3.000 12,0.000-2.000 12</inkml:trace>
</inkml:ink>
</file>

<file path=ppt/ink/ink2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47"/>
    </inkml:context>
    <inkml:brush xml:id="br0">
      <inkml:brushProperty name="width" value="0.041689071804285" units="cm"/>
      <inkml:brushProperty name="height" value="0.041689071804285" units="cm"/>
      <inkml:brushProperty name="color" value="#f2395b"/>
      <inkml:brushProperty name="ignorePressure" value="0"/>
    </inkml:brush>
  </inkml:definitions>
  <inkml:trace contextRef="#ctx0" brushRef="#br0">75100.000 24400.000 527,'4.000'-44.000'33,"10.000"13.000"-1,10.000 12.000 0,9.000 13.000-2,6.000 7.000-2,3.000 4.000-1,3.000 3.000-3,4.000 3.000-3,1.000 4.000-1,0.000 7.000-2,0.000 6.000-1,0.000 7.000-2,-4.000 2.000 0,-5.000 1.000-2,-7.000-1.000-1,-5.000 1.000-1,-8.000-1.000-3,-5.000 1.000-4,-7.000-1.000-4,-5.000 1.000-5,-8.000 2.000-1,-5.000 7.000 1,-7.000 6.000-1,-5.000 7.000 1,-8.000 0.000 1,-5.000-2.000 0,-7.000-3.000 2,-5.000-3.000-1,-3.000-4.000 2,4.000-3.000 0,3.000-3.000 0,3.000-2.000 1,6.000-3.000 1,9.000 1.000 1,10.000-1.000 0,10.000 1.000 1,10.000-6.000 1,13.000-8.000 3,12.000-10.000 1,13.000-9.000 3,7.000-4.000 0,4.000 4.000-1,3.000 3.000-1,3.000 3.000-1,-2.000 1.000 0,-6.000 1.000 0,-6.000-1.000 0,-6.000 1.000 0,-6.000 1.000 0,-2.000 3.000-1,-3.000 3.000-2,-3.000 4.000 0,-6.000 2.000-1,-5.000 4.000 0,-7.000 3.000 1,-5.000 3.000 0,-12.000 4.000-1,-16.000 7.000-3,-15.000 6.000-4,-15.000 7.000-4,-15.000 7.000-4,-12.000 9.000-7,-13.000 10.000-6,-12.000 10.000-7,-5.000 4.000-5,3.000 0.000-4,3.000 0.000-4,4.000 0.000-4,8.000-10.000-2,17.000-18.000 0,15.000-19.000 2,16.000-18.000 0</inkml:trace>
</inkml:ink>
</file>

<file path=ppt/ink/ink2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05"/>
    </inkml:context>
    <inkml:brush xml:id="br0">
      <inkml:brushProperty name="width" value="0.0440239757299423" units="cm"/>
      <inkml:brushProperty name="height" value="0.0440239757299423" units="cm"/>
      <inkml:brushProperty name="color" value="#f2395b"/>
      <inkml:brushProperty name="ignorePressure" value="0"/>
    </inkml:brush>
  </inkml:definitions>
  <inkml:trace contextRef="#ctx0" brushRef="#br0">26950.000 30600.000 499,'50.000'0.000'151,"0.000"0.000"-36,0.000 0.000-36,0.000 0.000-36,-2.000 0.000-19,-3.000 0.000-5,-3.000 0.000-3,-2.000 0.000-3,-3.000 0.000-4,1.000 0.000 0,-1.000 0.000-2,1.000 0.000-1,-1.000 0.000-2,1.000 0.000-1,-1.000 0.000-1,1.000 0.000-1</inkml:trace>
</inkml:ink>
</file>

<file path=ppt/ink/ink2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06"/>
    </inkml:context>
    <inkml:brush xml:id="br0">
      <inkml:brushProperty name="width" value="0.0393522046506405" units="cm"/>
      <inkml:brushProperty name="height" value="0.0393522046506405" units="cm"/>
      <inkml:brushProperty name="color" value="#f2395b"/>
      <inkml:brushProperty name="ignorePressure" value="0"/>
    </inkml:brush>
  </inkml:definitions>
  <inkml:trace contextRef="#ctx0" brushRef="#br0">28550.000 29650.000 559,'-22.000'26.000'121,"6.000"4.000"-25,7.000 3.000-25,6.000 3.000-24,3.000 3.000-16,0.000 3.000-7,0.000 3.000-8,0.000 4.000-7,0.000-1.000-3,0.000-3.000-2,0.000-3.000 0,0.000-2.000-1,0.000 0.000-1,0.000 7.000 0,0.000 6.000 0,0.000 7.000-1,0.000 0.000 0,0.000-2.000-1,0.000-3.000 0,0.000-3.000 0,1.000-1.000-2,4.000 4.000-1,3.000 3.000-3,3.000 3.000-1,-1.000-2.000-2,-2.000-6.000-1,-3.000-6.000-2,-3.000-6.000 0,-2.000-1.000-4,0.000 7.000-5,0.000 6.000-4,0.000 7.000-5,0.000 0.000-4,0.000-2.000-3,0.000-3.000-2,0.000-3.000-3,0.000-6.000-1,0.000-5.000 2,0.000-7.000 2,0.000-5.000 1</inkml:trace>
</inkml:ink>
</file>

<file path=ppt/ink/ink2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10"/>
    </inkml:context>
    <inkml:brush xml:id="br0">
      <inkml:brushProperty name="width" value="0.0364585928618908" units="cm"/>
      <inkml:brushProperty name="height" value="0.0364585928618908" units="cm"/>
      <inkml:brushProperty name="color" value="#f2395b"/>
      <inkml:brushProperty name="ignorePressure" value="0"/>
    </inkml:brush>
  </inkml:definitions>
  <inkml:trace contextRef="#ctx0" brushRef="#br0">61000.000 29900.000 603,'-19.000'89.000'64,"13.000"-22.000"-9,12.000-22.000-11,13.000-21.000-9,12.000-12.000-7,13.000 1.000-3,12.000-1.000-5,13.000 1.000-4,4.000-3.000-1,-3.000-2.000-1,-3.000-3.000 0,-2.000-3.000-1,-3.000-2.000 0,1.000 0.000-1,-1.000 0.000 0,1.000 0.000-1,-1.000 0.000-5,1.000 0.000-10,-1.000 0.000-9,1.000 0.000-8,-4.000 0.000-10,-6.000 0.000-8,-6.000 0.000-7,-6.000 0.000-8</inkml:trace>
</inkml:ink>
</file>

<file path=ppt/ink/ink2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10"/>
    </inkml:context>
    <inkml:brush xml:id="br0">
      <inkml:brushProperty name="width" value="0.0349955223500729" units="cm"/>
      <inkml:brushProperty name="height" value="0.0349955223500729" units="cm"/>
      <inkml:brushProperty name="color" value="#f2395b"/>
      <inkml:brushProperty name="ignorePressure" value="0"/>
    </inkml:brush>
  </inkml:definitions>
  <inkml:trace contextRef="#ctx0" brushRef="#br0">61700.000 29400.000 628,'-69.000'0.000'2,"13.000"0.000"2,12.000 0.000 3,13.000 0.000 2,6.000 1.000 6,0.000 4.000 7,0.000 3.000 6,0.000 3.000 8,3.000 3.000 1,6.000 3.000-5,7.000 3.000-3,6.000 4.000-5,3.000 5.000-3,0.000 10.000-1,0.000 10.000-2,0.000 9.000-1,-2.000 10.000-1,-3.000 14.000-4,-3.000 11.000-3,-2.000 14.000-2,-1.000 7.000-3,3.000 3.000-2,3.000 3.000-2,4.000 4.000-2,-1.000-3.000-5,-3.000-5.000-6,-3.000-7.000-6,-2.000-5.000-6,-1.000-11.000-3,3.000-11.000-2,3.000-14.000 0,4.000-11.000-1,4.000-18.000-3,6.000-22.000-7,7.000-22.000-5,6.000-21.000-6</inkml:trace>
</inkml:ink>
</file>

<file path=ppt/ink/ink2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10"/>
    </inkml:context>
    <inkml:brush xml:id="br0">
      <inkml:brushProperty name="width" value="0.032232940196991" units="cm"/>
      <inkml:brushProperty name="height" value="0.032232940196991" units="cm"/>
      <inkml:brushProperty name="color" value="#f2395b"/>
      <inkml:brushProperty name="ignorePressure" value="0"/>
    </inkml:brush>
  </inkml:definitions>
  <inkml:trace contextRef="#ctx0" brushRef="#br0">63050.000 28800.000 682,'-46.000'70.000'44,"10.000"-9.000"-4,10.000-10.000-3,9.000-8.000-5,4.000-3.000-3,1.000 7.000-2,-1.000 6.000-3,1.000 7.000-2,1.000 4.000-2,3.000 3.000-5,3.000 3.000-2,4.000 4.000-4,1.000 5.000-4,0.000 10.000-5,0.000 10.000-3,0.000 9.000-4,0.000 7.000-2,0.000 7.000 2,0.000 6.000 1,0.000 7.000 0,0.000 0.000-4,0.000-2.000-11,0.000-3.000-12,0.000-3.000-12,-2.000-13.000-4,-3.000-22.000 0,-3.000-22.000 0,-2.000-21.000 2</inkml:trace>
</inkml:ink>
</file>

<file path=ppt/ink/ink2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13"/>
    </inkml:context>
    <inkml:brush xml:id="br0">
      <inkml:brushProperty name="width" value="0.0407977364957333" units="cm"/>
      <inkml:brushProperty name="height" value="0.0407977364957333" units="cm"/>
      <inkml:brushProperty name="color" value="#f2395b"/>
      <inkml:brushProperty name="ignorePressure" value="0"/>
    </inkml:brush>
  </inkml:definitions>
  <inkml:trace contextRef="#ctx0" brushRef="#br0">29400.000 26950.000 539,'0.000'-47.000'-2,"0.000"6.000"7,0.000 7.000 8,0.000 6.000 7,1.000 12.000 8,4.000 19.000 6,3.000 19.000 8,3.000 19.000 6,3.000 15.000 1,3.000 13.000-8,3.000 12.000-7,4.000 13.000-8,-1.000 13.000-4,-3.000 17.000-2,-3.000 15.000-3,-2.000 16.000-3,-3.000 9.000-1,1.000 3.000-1,-1.000 3.000-2,1.000 4.000-1,-1.000-1.000-4,1.000-3.000-6,-1.000-3.000-8,1.000-2.000-7,-1.000-6.000-5,1.000-6.000-2,-1.000-6.000-3,1.000-6.000-3,-1.000-1.000-1,1.000 7.000-1,-1.000 6.000-1,1.000 7.000 0,-3.000 0.000 1,-2.000-2.000 3,-3.000-3.000 2,-3.000-3.000 4,-2.000-10.000 1,0.000-16.000-2,0.000-15.000-1,0.000-15.000-1,0.000-17.000 0,0.000-15.000 3,0.000-15.000 1,0.000-16.000 2</inkml:trace>
</inkml:ink>
</file>

<file path=ppt/ink/ink2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14"/>
    </inkml:context>
    <inkml:brush xml:id="br0">
      <inkml:brushProperty name="width" value="0.0330899991095066" units="cm"/>
      <inkml:brushProperty name="height" value="0.0330899991095066" units="cm"/>
      <inkml:brushProperty name="color" value="#f2395b"/>
      <inkml:brushProperty name="ignorePressure" value="0"/>
    </inkml:brush>
  </inkml:definitions>
  <inkml:trace contextRef="#ctx0" brushRef="#br0">29750.000 26500.000 664,'-25.000'-44.000'7,"0.000"13.000"13,0.000 12.000 12,0.000 13.000 14,0.000 10.000 3,0.000 10.000-8,0.000 10.000-7,0.000 9.000-8,-5.000 13.000-4,-9.000 20.000-3,-10.000 18.000-4,-8.000 20.000-1,-4.000 10.000-6,3.000 3.000-5,3.000 3.000-8,4.000 4.000-5,4.000-1.000-6,6.000-3.000-4,7.000-3.000-5,6.000-2.000-3,6.000-8.000-3,6.000-8.000 1,7.000-10.000 0,6.000-9.000 1,3.000-12.000-2,0.000-11.000-4,0.000-14.000-2,0.000-11.000-4</inkml:trace>
</inkml:ink>
</file>

<file path=ppt/ink/ink2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14"/>
    </inkml:context>
    <inkml:brush xml:id="br0">
      <inkml:brushProperty name="width" value="0.0411804057657719" units="cm"/>
      <inkml:brushProperty name="height" value="0.0411804057657719" units="cm"/>
      <inkml:brushProperty name="color" value="#f2395b"/>
      <inkml:brushProperty name="ignorePressure" value="0"/>
    </inkml:brush>
  </inkml:definitions>
  <inkml:trace contextRef="#ctx0" brushRef="#br0">29650.000 26600.000 534,'73.000'70.000'114,"-3.000"-9.000"-24,-3.000-10.000-25,-2.000-8.000-24,-5.000-6.000-14,-2.000 1.000-4,-3.000-1.000-2,-3.000 1.000-3,-2.000-1.000-3,0.000 1.000-1,0.000-1.000-3,0.000 1.000-1,-2.000-3.000-2,-3.000-2.000-2,-3.000-3.000-4,-2.000-3.000-1,-5.000-2.000-3,-2.000 0.000 2,-3.000 0.000-1,-3.000 0.000 0,-10.000 0.000-14,-16.000 0.000-29,-15.000 0.000-30,-15.000 0.000-30</inkml:trace>
</inkml:ink>
</file>

<file path=ppt/ink/ink2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18"/>
    </inkml:context>
    <inkml:brush xml:id="br0">
      <inkml:brushProperty name="width" value="0.0390126928687096" units="cm"/>
      <inkml:brushProperty name="height" value="0.0390126928687096" units="cm"/>
      <inkml:brushProperty name="color" value="#f2395b"/>
      <inkml:brushProperty name="ignorePressure" value="0"/>
    </inkml:brush>
  </inkml:definitions>
  <inkml:trace contextRef="#ctx0" brushRef="#br0">31800.000 28300.000 563,'-68.000'6.000'40,"17.000"13.000"7,15.000 12.000 5,16.000 13.000 8,7.000 9.000-3,1.000 6.000-9,-1.000 7.000-10,1.000 6.000-10,1.000 3.000-7,3.000 0.000-4,3.000 0.000-4,4.000 0.000-5,1.000 1.000-3,0.000 4.000-3,0.000 3.000-2,0.000 3.000-3,0.000 1.000-3,0.000 1.000-4,0.000-1.000-2,0.000 1.000-5,0.000-1.000-2,0.000 1.000 0,0.000-1.000-2,0.000 1.000-1,0.000-7.000-3,0.000-12.000-7,0.000-13.000-5,0.000-12.000-6,3.000-18.000-2,6.000-21.000 0,7.000-22.000 1,6.000-22.000 0</inkml:trace>
</inkml:ink>
</file>

<file path=ppt/ink/ink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1"/>
    </inkml:context>
    <inkml:brush xml:id="br0">
      <inkml:brushProperty name="width" value="0.0384795628488064" units="cm"/>
      <inkml:brushProperty name="height" value="0.0384795628488064" units="cm"/>
      <inkml:brushProperty name="color" value="#00bff3"/>
      <inkml:brushProperty name="ignorePressure" value="0"/>
    </inkml:brush>
  </inkml:definitions>
  <inkml:trace contextRef="#ctx0" brushRef="#br0">36950.000 44200.000 571,'-47.000'-24.000'15,"6.000"4.000"4,7.000 3.000 6,6.000 3.000 5,10.000 3.000 4,17.000 3.000 1,15.000 3.000 2,16.000 4.000 3,12.000 1.000-3,9.000 0.000-7,10.000 0.000-6,10.000 0.000-7,2.000 1.000-4,-3.000 4.000-2,-3.000 3.000-2,-2.000 3.000-1,-6.000 1.000-1,-6.000 1.000 1,-6.000-1.000 0,-6.000 1.000 0,-7.000 2.000-1,-6.000 7.000-2,-6.000 6.000-4,-6.000 7.000-1,-7.000 7.000-4,-6.000 9.000-2,-6.000 10.000-3,-6.000 10.000-3,-10.000 7.000-2,-12.000 6.000 0,-13.000 7.000-1,-12.000 6.000-1,-9.000 1.000-1,-2.000-3.000-1,-3.000-3.000-1,-3.000-2.000-1,-2.000-6.000 1,0.000-6.000 1,0.000-6.000 4,0.000-6.000 1,3.000-7.000 3,6.000-6.000 3,7.000-6.000 3,6.000-6.000 3,18.000-12.000 6,32.000-15.000 12,31.000-15.000 11,32.000-16.000 11,18.000-10.000 0,6.000-3.000-9,7.000-3.000-9,6.000-2.000-9,3.000 0.000-8,0.000 7.000-4,0.000 6.000-4,0.000 7.000-4,-2.000 2.000-4,-3.000 1.000-4,-3.000-1.000-3,-2.000 1.000-3,-6.000 1.000-1,-6.000 3.000 3,-6.000 3.000 2,-6.000 4.000 2,-7.000 1.000-4,-6.000 0.000-9,-6.000 0.000-9,-6.000 0.000-10,-6.000-4.000-1,-2.000-5.000 7,-3.000-7.000 8,-3.000-5.000 8,-4.000-4.000 6,-3.000 0.000 4,-3.000 0.000 5,-2.000 0.000 4</inkml:trace>
</inkml:ink>
</file>

<file path=ppt/ink/ink2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18"/>
    </inkml:context>
    <inkml:brush xml:id="br0">
      <inkml:brushProperty name="width" value="0.0441379472613335" units="cm"/>
      <inkml:brushProperty name="height" value="0.0441379472613335" units="cm"/>
      <inkml:brushProperty name="color" value="#f2395b"/>
      <inkml:brushProperty name="ignorePressure" value="0"/>
    </inkml:brush>
  </inkml:definitions>
  <inkml:trace contextRef="#ctx0" brushRef="#br0">32250.000 28200.000 498,'29.000'-19.000'7,"10.000"13.000"15,10.000 12.000 15,9.000 13.000 14,2.000 7.000 3,-2.000 4.000-11,-3.000 3.000-10,-3.000 3.000-9,-4.000 1.000-7,-3.000 1.000-3,-3.000-1.000-3,-2.000 1.000-2,-5.000-1.000-3,-2.000 1.000-1,-3.000-1.000-2,-3.000 1.000-1,-6.000 2.000-1,-5.000 7.000-2,-7.000 6.000 0,-5.000 7.000-1,-11.000 5.000-1,-11.000 7.000 0,-14.000 6.000-1,-11.000 7.000-1,-9.000 2.000 0,-3.000 1.000 0,-3.000-1.000 0,-2.000 1.000 0,-1.000-4.000 0,3.000-6.000 0,3.000-6.000 2,4.000-6.000 0,2.000-9.000 1,4.000-8.000 2,3.000-10.000 2,3.000-9.000 1,9.000-12.000 3,16.000-11.000 6,15.000-14.000 4,17.000-11.000 5,16.000-12.000 2,19.000-9.000-3,19.000-10.000-2,19.000-8.000-2,10.000-8.000-3,4.000-2.000-1,3.000-3.000-2,3.000-3.000-2,3.000 1.000-1,3.000 6.000 0,3.000 7.000-2,4.000 6.000-1,-1.000 4.000-1,-3.000 4.000 0,-3.000 3.000-1,-2.000 3.000-1,-8.000 4.000-1,-8.000 7.000 2,-10.000 6.000 0,-9.000 7.000 1</inkml:trace>
</inkml:ink>
</file>

<file path=ppt/ink/ink2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21"/>
    </inkml:context>
    <inkml:brush xml:id="br0">
      <inkml:brushProperty name="width" value="0.0532903783023357" units="cm"/>
      <inkml:brushProperty name="height" value="0.0532903783023357" units="cm"/>
      <inkml:brushProperty name="color" value="#f2395b"/>
      <inkml:brushProperty name="ignorePressure" value="0"/>
    </inkml:brush>
  </inkml:definitions>
  <inkml:trace contextRef="#ctx0" brushRef="#br0">40750.000 33750.000 412,'-149.000'23.000'49,"54.000"-3.000"5,53.000-3.000 3,53.000-2.000 6,28.000-5.000-4,3.000-2.000-9,3.000-3.000-10,4.000-3.000-9,2.000-2.000-8,4.000 0.000-2,3.000 0.000-5,3.000 0.000-2,1.000 1.000-4,1.000 4.000 0,-1.000 3.000-1,1.000 3.000-1,2.000-1.000-1,7.000-2.000 0,6.000-3.000 0,7.000-3.000-1,4.000-2.000 0,3.000 0.000-1,3.000 0.000-1,4.000 0.000-1,-1.000 0.000-1,-3.000 0.000-1,-3.000 0.000-3,-2.000 0.000 0,-1.000-2.000-2,3.000-3.000 2,3.000-3.000 0,4.000-2.000 0,-1.000-5.000 1,-3.000-2.000-1,-3.000-3.000 0,-2.000-3.000 0,-3.000-1.000 0,1.000 4.000 1,-1.000 3.000-1,1.000 3.000 1,2.000-1.000 1,7.000-2.000 3,6.000-3.000 2,7.000-3.000 3,0.000-2.000 1,-2.000 0.000-2,-3.000 0.000-1,-3.000 0.000 0,-2.000 1.000-2,0.000 4.000-1,0.000 3.000-2,0.000 3.000-1,-2.000 1.000 0,-3.000 1.000-1,-3.000-1.000 0,-2.000 1.000 0,-5.000-1.000-1,-2.000 1.000 1,-3.000-1.000-1,-3.000 1.000 0,-4.000-1.000 1,-3.000 1.000 0,-3.000-1.000 0,-2.000 1.000 1,-1.000 1.000 1,3.000 3.000-1,3.000 3.000 1,4.000 4.000-1,-1.000-1.000 1,-3.000-3.000 0,-3.000-3.000-1,-2.000-2.000 1,-5.000-1.000 0,-2.000 3.000-1,-3.000 3.000 1,-3.000 4.000 0,-1.000 1.000 0,4.000 0.000 0,3.000 0.000 0,3.000 0.000 0,1.000 0.000 0,1.000 0.000-1,-1.000 0.000-1,1.000 0.000-1,1.000-2.000-2,3.000-3.000-1,3.000-3.000-2,4.000-2.000-1,-3.000-5.000-2,-5.000-2.000-3,-7.000-3.000-3,-5.000-3.000-2</inkml:trace>
</inkml:ink>
</file>

<file path=ppt/ink/ink2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57"/>
    </inkml:context>
    <inkml:brush xml:id="br0">
      <inkml:brushProperty name="width" value="0.0388206578791142" units="cm"/>
      <inkml:brushProperty name="height" value="0.0388206578791142" units="cm"/>
      <inkml:brushProperty name="color" value="#f2395b"/>
      <inkml:brushProperty name="ignorePressure" value="0"/>
    </inkml:brush>
  </inkml:definitions>
  <inkml:trace contextRef="#ctx0" brushRef="#br0">92300.000 26250.000 566,'-29.000'-54.000'2,"-5.000"-5.000"2,-7.000-7.000 4,-5.000-5.000 3,10.000 2.000 8,28.000 13.000 14,28.000 12.000 15,29.000 13.000 14,27.000 6.000 1,29.000 0.000-11,28.000 0.000-10,28.000 0.000-10,17.000 3.000-10,6.000 6.000-4,7.000 7.000-7,6.000 6.000-5,-5.000 3.000-7,-16.000 0.000-10,-15.000 0.000-8,-15.000 0.000-11,-20.000 3.000-5,-21.000 6.000-5,-22.000 7.000-4,-22.000 6.000-4,-18.000 3.000 0,-11.000 0.000 3,-14.000 0.000 3,-11.000 0.000 4,-9.000-2.000 4,-3.000-3.000 4,-3.000-3.000 5,-2.000-2.000 3</inkml:trace>
</inkml:ink>
</file>

<file path=ppt/ink/ink2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58"/>
    </inkml:context>
    <inkml:brush xml:id="br0">
      <inkml:brushProperty name="width" value="0.0375930517911911" units="cm"/>
      <inkml:brushProperty name="height" value="0.0375930517911911" units="cm"/>
      <inkml:brushProperty name="color" value="#f2395b"/>
      <inkml:brushProperty name="ignorePressure" value="0"/>
    </inkml:brush>
  </inkml:definitions>
  <inkml:trace contextRef="#ctx0" brushRef="#br0">93450.000 24950.000 585,'-68.000'-179.000'26,"17.000"45.000"-2,15.000 43.000-3,16.000 45.000-2,7.000 28.000 3,1.000 17.000 7,-1.000 15.000 6,1.000 16.000 8,-1.000 27.000-1,1.000 42.000-7,-1.000 40.000-7,1.000 41.000-7,-4.000 16.000-4,-6.000-5.000-2,-6.000-7.000 0,-6.000-5.000-1,-2.000-6.000-6,3.000-3.000-9,3.000-3.000-11,4.000-2.000-10,4.000-8.000-9,6.000-8.000-7,7.000-10.000-6,6.000-9.000-7,6.000-16.000-2,6.000-22.000 7,7.000-22.000 5,6.000-21.000 5,3.000-17.000 4,0.000-8.000 3,0.000-10.000 2,0.000-9.000 3</inkml:trace>
</inkml:ink>
</file>

<file path=ppt/ink/ink2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58"/>
    </inkml:context>
    <inkml:brush xml:id="br0">
      <inkml:brushProperty name="width" value="0.0379619039595127" units="cm"/>
      <inkml:brushProperty name="height" value="0.0379619039595127" units="cm"/>
      <inkml:brushProperty name="color" value="#f2395b"/>
      <inkml:brushProperty name="ignorePressure" value="0"/>
    </inkml:brush>
  </inkml:definitions>
  <inkml:trace contextRef="#ctx0" brushRef="#br0">95200.000 24500.000 579,'-49.000'-90.000'50,"4.000"23.000"-7,3.000 22.000-9,3.000 22.000-8,-2.000 23.000-4,-6.000 25.000 2,-6.000 25.000 1,-6.000 25.000 1,1.000 14.000 0,9.000 3.000-2,10.000 3.000-3,10.000 4.000-2,7.000 7.000-2,6.000 13.000-1,7.000 12.000-1,6.000 13.000 0,12.000-4.000-4,19.000-18.000-5,19.000-19.000-6,19.000-18.000-4,10.000-15.000-8,4.000-9.000-9,3.000-10.000-10,3.000-8.000-8,3.000-11.000-4,3.000-8.000 0,3.000-10.000 2,4.000-9.000 0,-1.000-13.000 1,-3.000-16.000 1,-3.000-15.000 2,-2.000-15.000 0,-12.000-4.000 4,-19.000 9.000 6,-18.000 10.000 5,-19.000 10.000 7,-8.000 2.000 5,3.000-3.000 1,3.000-3.000 3,4.000-2.000 3</inkml:trace>
</inkml:ink>
</file>

<file path=ppt/ink/ink2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58"/>
    </inkml:context>
    <inkml:brush xml:id="br0">
      <inkml:brushProperty name="width" value="0.034364853054285" units="cm"/>
      <inkml:brushProperty name="height" value="0.034364853054285" units="cm"/>
      <inkml:brushProperty name="color" value="#f2395b"/>
      <inkml:brushProperty name="ignorePressure" value="0"/>
    </inkml:brush>
  </inkml:definitions>
  <inkml:trace contextRef="#ctx0" brushRef="#br0">96200.000 25100.000 640,'-71.000'-199.000'-3,"10.000"54.000"8,10.000 53.000 7,9.000 53.000 7,4.000 31.000 5,1.000 9.000 1,-1.000 10.000 4,1.000 10.000 1,-3.000 14.000 1,-2.000 23.000-1,-3.000 22.000 0,-3.000 22.000-1,-4.000 15.000-3,-3.000 9.000-4,-3.000 10.000-3,-2.000 10.000-5,-5.000 5.000-4,-2.000 4.000-5,-3.000 3.000-2,-3.000 3.000-5,-1.000 1.000-8,4.000 1.000-11,3.000-1.000-11,3.000 1.000-11,9.000-13.000-3,16.000-25.000 7,15.000-25.000 6,17.000-25.000 6,7.000-18.000 1,0.000-8.000-5,0.000-10.000-5,0.000-9.000-4</inkml:trace>
</inkml:ink>
</file>

<file path=ppt/ink/ink2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58"/>
    </inkml:context>
    <inkml:brush xml:id="br0">
      <inkml:brushProperty name="width" value="0.0384869463741779" units="cm"/>
      <inkml:brushProperty name="height" value="0.0384869463741779" units="cm"/>
      <inkml:brushProperty name="color" value="#f2395b"/>
      <inkml:brushProperty name="ignorePressure" value="0"/>
    </inkml:brush>
  </inkml:definitions>
  <inkml:trace contextRef="#ctx0" brushRef="#br0">95750.000 26250.000 571,'26.000'-69.000'3,"4.000"13.000"7,3.000 12.000 6,3.000 13.000 7,7.000 4.000 3,14.000-3.000-2,11.000-3.000-1,14.000-2.000-1,5.000 0.000-2,1.000 7.000-3,-1.000 6.000-3,1.000 7.000-4,-6.000 0.000-3,-8.000-2.000-6,-10.000-3.000-5,-9.000-3.000-6,-10.000-2.000-2,-9.000 0.000 1,-10.000 0.000 2,-8.000 0.000 1,-9.000-2.000 0,-6.000-3.000-5,-6.000-3.000-2,-6.000-2.000-5,-7.000-1.000 1,-6.000 3.000 2,-6.000 3.000 3,-6.000 4.000 3,-7.000 2.000 2,-6.000 4.000 4,-6.000 3.000 2,-6.000 3.000 4,-1.000 3.000 3,7.000 3.000 6,6.000 3.000 7,7.000 4.000 5,-1.000 8.000 3,-6.000 17.000 2,-6.000 15.000 2,-6.000 16.000 1,1.000 10.000 0,9.000 7.000 0,10.000 6.000 0,10.000 7.000 0,5.000 0.000-2,4.000-2.000-5,3.000-3.000-5,3.000-3.000-4,7.000-4.000-5,14.000-3.000-1,11.000-3.000-3,14.000-2.000-3,10.000-6.000-1,9.000-6.000 1,10.000-6.000 0,10.000-6.000 1,7.000-9.000-6,6.000-8.000-13,7.000-10.000-13,6.000-9.000-14,-2.000-5.000-5,-9.000 0.000 1,-10.000 0.000 1,-8.000 0.000 1,-9.000 0.000 2,-6.000 0.000 0,-6.000 0.000 2,-6.000 0.000 0</inkml:trace>
</inkml:ink>
</file>

<file path=ppt/ink/ink2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59"/>
    </inkml:context>
    <inkml:brush xml:id="br0">
      <inkml:brushProperty name="width" value="0.0269969329237938" units="cm"/>
      <inkml:brushProperty name="height" value="0.0269969329237938" units="cm"/>
      <inkml:brushProperty name="color" value="#f2395b"/>
      <inkml:brushProperty name="ignorePressure" value="0"/>
    </inkml:brush>
  </inkml:definitions>
  <inkml:trace contextRef="#ctx0" brushRef="#br0">97300.000 24200.000 814,'-25.000'-32.000'0,"0.000"-11.000"0,0.000-14.000 0,0.000-11.000 0,14.000 0.000 7,28.000 17.000 12,28.000 15.000 12,29.000 16.000 14,16.000 10.000-2,7.000 7.000-15,6.000 6.000-15,7.000 7.000-16,-4.000 7.000-9,-12.000 9.000-3,-13.000 10.000-4,-12.000 10.000-5,-12.000 0.000-4,-8.000-5.000-7,-10.000-7.000-7,-9.000-5.000-7</inkml:trace>
</inkml:ink>
</file>

<file path=ppt/ink/ink2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59"/>
    </inkml:context>
    <inkml:brush xml:id="br0">
      <inkml:brushProperty name="width" value="0.03098707459867" units="cm"/>
      <inkml:brushProperty name="height" value="0.03098707459867" units="cm"/>
      <inkml:brushProperty name="color" value="#f2395b"/>
      <inkml:brushProperty name="ignorePressure" value="0"/>
    </inkml:brush>
  </inkml:definitions>
  <inkml:trace contextRef="#ctx0" brushRef="#br0">97500.000 25400.000 709,'-52.000'-24.000'39,"47.000"4.000"4,47.000 3.000 3,48.000 3.000 4,30.000 1.000-3,16.000 1.000-13,15.000-1.000-12,17.000 1.000-12,0.000 1.000-11,-11.000 3.000-8,-14.000 3.000-8,-11.000 4.000-9,-15.000 1.000-5,-16.000 0.000-3,-15.000 0.000-3,-15.000 0.000-3</inkml:trace>
</inkml:ink>
</file>

<file path=ppt/ink/ink2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59"/>
    </inkml:context>
    <inkml:brush xml:id="br0">
      <inkml:brushProperty name="width" value="0.0338605903089046" units="cm"/>
      <inkml:brushProperty name="height" value="0.0338605903089046" units="cm"/>
      <inkml:brushProperty name="color" value="#f2395b"/>
      <inkml:brushProperty name="ignorePressure" value="0"/>
    </inkml:brush>
  </inkml:definitions>
  <inkml:trace contextRef="#ctx0" brushRef="#br0">98650.000 24450.000 649,'-91.000'-19.000'15,"19.000"13.000"3,19.000 12.000 3,19.000 13.000 2,9.000 13.000 5,0.000 17.000 4,0.000 15.000 4,0.000 16.000 4,0.000 15.000-1,0.000 16.000-6,0.000 15.000-6,0.000 17.000-7,0.000 5.000-7,0.000-3.000-7,0.000-3.000-9,0.000-2.000-6,3.000-5.000-4,6.000-2.000 3,7.000-3.000 2,6.000-3.000 2,4.000-13.000-3,4.000-22.000-10,3.000-22.000-7,3.000-21.000-10</inkml:trace>
</inkml:ink>
</file>

<file path=ppt/ink/ink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2"/>
    </inkml:context>
    <inkml:brush xml:id="br0">
      <inkml:brushProperty name="width" value="0.0418150909245014" units="cm"/>
      <inkml:brushProperty name="height" value="0.0418150909245014" units="cm"/>
      <inkml:brushProperty name="color" value="#00bff3"/>
      <inkml:brushProperty name="ignorePressure" value="0"/>
    </inkml:brush>
  </inkml:definitions>
  <inkml:trace contextRef="#ctx0" brushRef="#br0">38750.000 44000.000 526,'1.000'-54.000'-2,"4.000"-5.000"-1,3.000-7.000-3,3.000-5.000-3,1.000 0.000 0,1.000 10.000 2,-1.000 10.000 2,1.000 9.000 2,-1.000 18.000 13,1.000 29.000 22,-1.000 28.000 23,1.000 28.000 22,-3.000 20.000 5,-2.000 13.000-15,-3.000 12.000-14,-3.000 13.000-15,-4.000 6.000-11,-3.000 0.000-5,-3.000 0.000-7,-2.000 0.000-6,-1.000-4.000-2,3.000-5.000 0,3.000-7.000 0,4.000-5.000 2,-1.000-9.000-8,-3.000-9.000-16,-3.000-10.000-14,-2.000-8.000-16,2.000-26.000-11,9.000-41.000-6,10.000-40.000-7,10.000-40.000-7,0.000-17.000 5,-5.000 10.000 14,-7.000 10.000 16,-5.000 9.000 15,-3.000 6.000 13,4.000 3.000 11,3.000 3.000 10,3.000 4.000 12,3.000 2.000 6,3.000 4.000 3,3.000 3.000 3,4.000 3.000 3,2.000 3.000 0,4.000 3.000-2,3.000 3.000-3,3.000 4.000-3,3.000 1.000-3,3.000 0.000-2,3.000 0.000-3,4.000 0.000-2,2.000 1.000-4,4.000 4.000-4,3.000 3.000-3,3.000 3.000-5,-2.000 3.000-9,-6.000 3.000-14,-6.000 3.000-13,-6.000 4.000-15</inkml:trace>
</inkml:ink>
</file>

<file path=ppt/ink/ink2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59"/>
    </inkml:context>
    <inkml:brush xml:id="br0">
      <inkml:brushProperty name="width" value="0.0401257947087288" units="cm"/>
      <inkml:brushProperty name="height" value="0.0401257947087288" units="cm"/>
      <inkml:brushProperty name="color" value="#f2395b"/>
      <inkml:brushProperty name="ignorePressure" value="0"/>
    </inkml:brush>
  </inkml:definitions>
  <inkml:trace contextRef="#ctx0" brushRef="#br0">100100.000 24200.000 548,'-49.000'-68.000'21,"4.000"17.000"2,3.000 15.000 1,3.000 16.000 1,-2.000 13.000 2,-6.000 14.000 2,-6.000 11.000 2,-6.000 14.000 2,-2.000 14.000 0,3.000 20.000-2,3.000 18.000-2,4.000 20.000-3,5.000 8.000-3,10.000 1.000-3,10.000-1.000-5,9.000 1.000-3,10.000-3.000-2,14.000-2.000 1,11.000-3.000 0,14.000-3.000 1,11.000-9.000-7,14.000-11.000-14,11.000-14.000-16,14.000-11.000-14,5.000-12.000-8,1.000-9.000-1,-1.000-10.000-2,1.000-8.000 0,-7.000-8.000 3,-12.000-2.000 5,-13.000-3.000 7,-12.000-3.000 5,-9.000-4.000 4,-2.000-3.000 1,-3.000-3.000 1,-3.000-2.000 2</inkml:trace>
</inkml:ink>
</file>

<file path=ppt/ink/ink2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5:59"/>
    </inkml:context>
    <inkml:brush xml:id="br0">
      <inkml:brushProperty name="width" value="0.0374516732990742" units="cm"/>
      <inkml:brushProperty name="height" value="0.0374516732990742" units="cm"/>
      <inkml:brushProperty name="color" value="#f2395b"/>
      <inkml:brushProperty name="ignorePressure" value="0"/>
    </inkml:brush>
  </inkml:definitions>
  <inkml:trace contextRef="#ctx0" brushRef="#br0">100500.000 24350.000 587,'-113.000'-68.000'7,"26.000"17.000"10,24.000 15.000 10,26.000 16.000 10,12.000 15.000 5,0.000 16.000-1,0.000 15.000-1,0.000 17.000-1,-2.000 14.000-2,-3.000 17.000-5,-3.000 15.000-5,-2.000 16.000-4,-5.000 12.000-5,-2.000 9.000-5,-3.000 10.000-5,-3.000 10.000-3,1.000 2.000-8,6.000-3.000-7,7.000-3.000-8,6.000-2.000-8,6.000-11.000-7,6.000-15.000-4,7.000-15.000-7,6.000-16.000-4,7.000-16.000-2,10.000-16.000 0,10.000-15.000 2,9.000-15.000 0</inkml:trace>
</inkml:ink>
</file>

<file path=ppt/ink/ink2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0"/>
    </inkml:context>
    <inkml:brush xml:id="br0">
      <inkml:brushProperty name="width" value="0.0372176803648472" units="cm"/>
      <inkml:brushProperty name="height" value="0.0372176803648472" units="cm"/>
      <inkml:brushProperty name="color" value="#f2395b"/>
      <inkml:brushProperty name="ignorePressure" value="0"/>
    </inkml:brush>
  </inkml:definitions>
  <inkml:trace contextRef="#ctx0" brushRef="#br0">100800.000 24500.000 591,'45.000'-104.000'21,"-9.000"45.000"12,-10.000 43.000 12,-8.000 45.000 13,-9.000 30.000 0,-6.000 19.000-10,-6.000 19.000-10,-6.000 19.000-9,-7.000 10.000-8,-6.000 4.000-2,-6.000 3.000-4,-6.000 3.000-3,-6.000-1.000-3,-2.000-2.000-7,-3.000-3.000-4,-3.000-3.000-5,-1.000-9.000-7,4.000-11.000-7,3.000-14.000-6,3.000-11.000-8,6.000-14.000-6,9.000-11.000-4,10.000-14.000-5,10.000-11.000-4</inkml:trace>
</inkml:ink>
</file>

<file path=ppt/ink/ink2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0"/>
    </inkml:context>
    <inkml:brush xml:id="br0">
      <inkml:brushProperty name="width" value="0.0293095465749502" units="cm"/>
      <inkml:brushProperty name="height" value="0.0293095465749502" units="cm"/>
      <inkml:brushProperty name="color" value="#f2395b"/>
      <inkml:brushProperty name="ignorePressure" value="0"/>
    </inkml:brush>
  </inkml:definitions>
  <inkml:trace contextRef="#ctx0" brushRef="#br0">100650.000 25300.000 750,'93.000'-225.000'3,"-11.000"50.000"6,-14.000 50.000 7,-11.000 50.000 5,-7.000 28.000 4,0.000 6.000-1,0.000 7.000 1,0.000 6.000 0,1.000 6.000-1,4.000 6.000 0,3.000 7.000-2,3.000 6.000-1,-2.000 3.000-11,-6.000 0.000-19,-6.000 0.000-20,-6.000 0.000-20</inkml:trace>
</inkml:ink>
</file>

<file path=ppt/ink/ink2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0"/>
    </inkml:context>
    <inkml:brush xml:id="br0">
      <inkml:brushProperty name="width" value="0.0446377396583557" units="cm"/>
      <inkml:brushProperty name="height" value="0.0446377396583557" units="cm"/>
      <inkml:brushProperty name="color" value="#f2395b"/>
      <inkml:brushProperty name="ignorePressure" value="0"/>
    </inkml:brush>
  </inkml:definitions>
  <inkml:trace contextRef="#ctx0" brushRef="#br0">101650.000 23950.000 492,'0.000'-71.000'2,"0.000"10.000"4,0.000 10.000 3,0.000 9.000 3,-5.000 23.000 10,-9.000 38.000 16,-10.000 37.000 14,-8.000 38.000 15,-3.000 23.000 3,7.000 9.000-12,6.000 10.000-10,7.000 10.000-12,0.000 8.000-8,-2.000 10.000-5,-3.000 10.000-6,-3.000 9.000-4,-1.000 6.000-7,4.000 3.000-6,3.000 3.000-8,3.000 4.000-6,3.000-9.000-9,3.000-18.000-10,3.000-19.000-9,4.000-18.000-10,1.000-17.000-2,0.000-11.000 5,0.000-14.000 4,0.000-11.000 4,-2.000-12.000 3,-3.000-9.000 0,-3.000-10.000 0,-2.000-8.000 0</inkml:trace>
</inkml:ink>
</file>

<file path=ppt/ink/ink2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0"/>
    </inkml:context>
    <inkml:brush xml:id="br0">
      <inkml:brushProperty name="width" value="0.0329360812902451" units="cm"/>
      <inkml:brushProperty name="height" value="0.0329360812902451" units="cm"/>
      <inkml:brushProperty name="color" value="#f2395b"/>
      <inkml:brushProperty name="ignorePressure" value="0"/>
    </inkml:brush>
  </inkml:definitions>
  <inkml:trace contextRef="#ctx0" brushRef="#br0">101900.000 23350.000 667,'29.000'-69.000'26,"10.000"13.000"1,10.000 12.000 3,9.000 13.000 2,9.000 9.000 1,9.000 6.000-1,10.000 7.000 0,10.000 6.000 0,4.000 3.000-4,0.000 0.000-8,0.000 0.000-8,0.000 0.000-8,-4.000 1.000-2,-5.000 4.000 2,-7.000 3.000 3,-5.000 3.000 2,-11.000 1.000-7,-11.000 1.000-16,-14.000-1.000-18,-11.000 1.000-16</inkml:trace>
</inkml:ink>
</file>

<file path=ppt/ink/ink2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0"/>
    </inkml:context>
    <inkml:brush xml:id="br0">
      <inkml:brushProperty name="width" value="0.0355450548231602" units="cm"/>
      <inkml:brushProperty name="height" value="0.0355450548231602" units="cm"/>
      <inkml:brushProperty name="color" value="#f2395b"/>
      <inkml:brushProperty name="ignorePressure" value="0"/>
    </inkml:brush>
  </inkml:definitions>
  <inkml:trace contextRef="#ctx0" brushRef="#br0">102500.000 22450.000 618,'-24.000'-49.000'2,"4.000"4.000"3,3.000 3.000 3,3.000 3.000 3,4.000 20.000 9,7.000 38.000 15,6.000 37.000 15,7.000 38.000 15,2.000 21.000-1,1.000 7.000-13,-1.000 6.000-15,1.000 7.000-14,-4.000 8.000-12,-6.000 14.000-8,-6.000 11.000-7,-6.000 14.000-9,-4.000-6.000-5,1.000-21.000 0,-1.000-22.000-1,1.000-22.000 0,-1.000-16.000-8,1.000-9.000-14,-1.000-10.000-15,1.000-8.000-14</inkml:trace>
</inkml:ink>
</file>

<file path=ppt/ink/ink2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5"/>
    </inkml:context>
    <inkml:brush xml:id="br0">
      <inkml:brushProperty name="width" value="0.0403571948409081" units="cm"/>
      <inkml:brushProperty name="height" value="0.0403571948409081" units="cm"/>
      <inkml:brushProperty name="color" value="#f2395b"/>
      <inkml:brushProperty name="ignorePressure" value="0"/>
    </inkml:brush>
  </inkml:definitions>
  <inkml:trace contextRef="#ctx0" brushRef="#br0">87700.000 31850.000 545,'-41.000'-44.000'24,"19.000"13.000"7,19.000 12.000 8,19.000 13.000 6,19.000 4.000 2,23.000-3.000-5,22.000-3.000-4,22.000-2.000-4,12.000-1.000-5,3.000 3.000-4,3.000 3.000-3,4.000 4.000-5,8.000-1.000-2,17.000-3.000-2,15.000-3.000-1,16.000-2.000-3,10.000-3.000-1,7.000 1.000-4,6.000-1.000-3,7.000 1.000-4,-3.000-1.000-5,-8.000 1.000-5,-10.000-1.000-5,-9.000 1.000-6,-10.000 1.000-3,-9.000 3.000-3,-10.000 3.000-3,-8.000 4.000-2,-12.000 2.000-1,-12.000 4.000 4,-13.000 3.000 1,-12.000 3.000 3,-12.000-1.000 1,-8.000-2.000 0,-10.000-3.000 1,-9.000-3.000-1,-10.000-1.000 1,-9.000 4.000 2,-10.000 3.000 3,-8.000 3.000 1</inkml:trace>
</inkml:ink>
</file>

<file path=ppt/ink/ink2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5"/>
    </inkml:context>
    <inkml:brush xml:id="br0">
      <inkml:brushProperty name="width" value="0.0407401323318481" units="cm"/>
      <inkml:brushProperty name="height" value="0.0407401323318481" units="cm"/>
      <inkml:brushProperty name="color" value="#f2395b"/>
      <inkml:brushProperty name="ignorePressure" value="0"/>
    </inkml:brush>
  </inkml:definitions>
  <inkml:trace contextRef="#ctx0" brushRef="#br0">91750.000 30700.000 540,'-33.000'-61.000'18,"34.000"28.000"13,35.000 28.000 11,35.000 29.000 11,19.000 16.000 3,7.000 7.000-10,6.000 6.000-8,7.000 7.000-8,2.000-1.000-6,1.000-6.000-2,-1.000-6.000-3,1.000-6.000-1,-1.000-4.000-3,1.000 1.000-3,-1.000-1.000-2,1.000 1.000-3,-9.000-3.000-1,-15.000-2.000-2,-15.000-3.000-2,-16.000-3.000 0,-8.000-2.000-1,0.000 0.000 0,0.000 0.000 0,0.000 0.000 0,-7.000 1.000-1,-11.000 4.000 0,-14.000 3.000-3,-11.000 3.000 0,-14.000 1.000-1,-11.000 1.000 1,-14.000-1.000 0,-11.000 1.000 2,-20.000 4.000-6,-24.000 9.000-10,-26.000 10.000-10,-24.000 10.000-11,-21.000 10.000-6,-16.000 13.000-1,-15.000 12.000-2,-15.000 13.000-1,5.000 1.000 2,29.000-9.000 8,28.000-10.000 6,28.000-8.000 8,18.000-12.000 2,10.000-12.000 0,10.000-13.000 0,9.000-12.000-2</inkml:trace>
</inkml:ink>
</file>

<file path=ppt/ink/ink2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5"/>
    </inkml:context>
    <inkml:brush xml:id="br0">
      <inkml:brushProperty name="width" value="0.0401367470622063" units="cm"/>
      <inkml:brushProperty name="height" value="0.0401367470622063" units="cm"/>
      <inkml:brushProperty name="color" value="#f2395b"/>
      <inkml:brushProperty name="ignorePressure" value="0"/>
    </inkml:brush>
  </inkml:definitions>
  <inkml:trace contextRef="#ctx0" brushRef="#br0">89600.000 32950.000 548,'0.000'-85.000'61,"0.000"32.000"-7,0.000 31.000-8,0.000 32.000-6,1.000 24.000-4,4.000 19.000-1,3.000 19.000-2,3.000 19.000-1,-1.000 10.000-4,-2.000 4.000-4,-3.000 3.000-4,-3.000 3.000-6,-6.000 3.000-3,-5.000 3.000-2,-7.000 3.000-4,-5.000 4.000-1,-8.000 1.000-9,-5.000 0.000-13,-7.000 0.000-13,-5.000 0.000-13,-4.000-5.000-8,0.000-9.000 0,0.000-10.000-2,0.000-8.000-2</inkml:trace>
</inkml:ink>
</file>

<file path=ppt/ink/ink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2"/>
    </inkml:context>
    <inkml:brush xml:id="br0">
      <inkml:brushProperty name="width" value="0.0515074245631695" units="cm"/>
      <inkml:brushProperty name="height" value="0.0515074245631695" units="cm"/>
      <inkml:brushProperty name="color" value="#00bff3"/>
      <inkml:brushProperty name="ignorePressure" value="0"/>
    </inkml:brush>
  </inkml:definitions>
  <inkml:trace contextRef="#ctx0" brushRef="#br0">40000.000 42800.000 427,'0.000'-71.000'0,"0.000"10.000"2,0.000 10.000 1,0.000 9.000 1,0.000 6.000 0,0.000 3.000 2,0.000 3.000 0,0.000 4.000 1,1.000-1.000 2,4.000-3.000 4,3.000-3.000 3,3.000-2.000 4,-1.000 5.000 6,-2.000 16.000 10,-3.000 15.000 8,-3.000 17.000 10,-2.000 14.000 0,0.000 17.000-6,0.000 15.000-8,0.000 16.000-8,-2.000 9.000-4,-3.000 3.000-4,-3.000 3.000-3,-2.000 4.000-3,-3.000 5.000-3,1.000 10.000-3,-1.000 10.000-1,1.000 9.000-3,-1.000 7.000-2,1.000 7.000-2,-1.000 6.000-3,1.000 7.000-1,-1.000 2.000-3,1.000 1.000-3,-1.000-1.000-2,1.000 1.000-3,1.000-4.000-4,3.000-6.000-2,3.000-6.000-4,4.000-6.000-3,1.000-9.000-1,0.000-8.000-1,0.000-10.000 1,0.000-9.000 0,0.000-12.000-2,0.000-11.000-4,0.000-14.000-3,0.000-11.000-5,0.000-17.000-2,0.000-18.000-2,0.000-19.000-3,0.000-18.000-2,3.000-21.000 4,6.000-22.000 8,7.000-22.000 10,6.000-21.000 9,6.000-10.000 6,6.000 3.000 5,7.000 3.000 4,6.000 4.000 3,4.000 2.000 6,4.000 4.000 5,3.000 3.000 5,3.000 3.000 5,-1.000 4.000 4,-2.000 7.000 3,-3.000 6.000 2,-3.000 7.000 2,-6.000 8.000 0,-5.000 14.000-3,-7.000 11.000-5,-5.000 14.000-4,-6.000 16.000 0,-3.000 22.000-1,-3.000 22.000 2,-2.000 23.000 1,-5.000 11.000-2,-2.000 4.000-5,-3.000 3.000-5,-3.000 3.000-4,-2.000-5.000-5,0.000-12.000-5,0.000-13.000-6,0.000-12.000-4,10.000-19.000-5,23.000-25.000-2,22.000-25.000-3,22.000-25.000-3,10.000-21.000 1,1.000-15.000 3,-1.000-15.000 3,1.000-16.000 3,-3.000-7.000 4,-2.000 4.000 2,-3.000 3.000 2,-3.000 3.000 3,-7.000 10.000 3,-9.000 20.000 4,-10.000 18.000 2,-8.000 20.000 5,-11.000 16.000 6,-8.000 16.000 13,-10.000 15.000 12,-9.000 17.000 12,-7.000 14.000 2,-3.000 17.000-9,-3.000 15.000-8,-2.000 16.000-9,-1.000 5.000-5,3.000-2.000-4,3.000-3.000-2,4.000-3.000-3,2.000-6.000-3,4.000-5.000-1,3.000-7.000-1,3.000-5.000-2,4.000-8.000-2,7.000-5.000-2,6.000-7.000-1,7.000-5.000-3,4.000-8.000-3,3.000-5.000-2,3.000-7.000-3,4.000-5.000-2,4.000-11.000-2,6.000-11.000-2,7.000-14.000-1,6.000-11.000-2,-1.000-12.000 1,-5.000-9.000 1,-7.000-10.000 0,-5.000-8.000 2,-9.000-11.000 1,-9.000-8.000 1,-10.000-10.000 2,-8.000-9.000 0,-9.000-1.000 1,-6.000 10.000 0,-6.000 10.000 0,-6.000 9.000 0,-9.000 10.000-2,-8.000 14.000-4,-10.000 11.000-4,-9.000 14.000-3,-10.000 14.000-4,-9.000 20.000 0,-10.000 18.000-2,-8.000 20.000 0,0.000 8.000-3,14.000 1.000-1,11.000-1.000-1,14.000 1.000-2</inkml:trace>
</inkml:ink>
</file>

<file path=ppt/ink/ink2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6"/>
    </inkml:context>
    <inkml:brush xml:id="br0">
      <inkml:brushProperty name="width" value="0.0313143692910671" units="cm"/>
      <inkml:brushProperty name="height" value="0.0313143692910671" units="cm"/>
      <inkml:brushProperty name="color" value="#f2395b"/>
      <inkml:brushProperty name="ignorePressure" value="0"/>
    </inkml:brush>
  </inkml:definitions>
  <inkml:trace contextRef="#ctx0" brushRef="#br0">89650.000 34100.000 702,'46.000'-91.000'60,"-5.000"19.000"-12,-7.000 19.000-11,-5.000 19.000-11,2.000 10.000-4,13.000 4.000 0,12.000 3.000 2,13.000 3.000 0,10.000 1.000-3,10.000 1.000-9,10.000-1.000-11,9.000 1.000-8,-4.000 1.000-9,-15.000 3.000-7,-15.000 3.000-7,-16.000 4.000-8,-13.000 4.000-2,-9.000 6.000 1,-10.000 7.000 1,-8.000 6.000 1</inkml:trace>
</inkml:ink>
</file>

<file path=ppt/ink/ink2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6"/>
    </inkml:context>
    <inkml:brush xml:id="br0">
      <inkml:brushProperty name="width" value="0.0480572804808617" units="cm"/>
      <inkml:brushProperty name="height" value="0.0480572804808617" units="cm"/>
      <inkml:brushProperty name="color" value="#f2395b"/>
      <inkml:brushProperty name="ignorePressure" value="0"/>
    </inkml:brush>
  </inkml:definitions>
  <inkml:trace contextRef="#ctx0" brushRef="#br0">90800.000 33100.000 457,'-2.000'-94.000'2,"-3.000"13.000"4,-3.000 12.000 4,-2.000 13.000 4,-5.000 12.000 8,-2.000 13.000 9,-3.000 12.000 12,-3.000 13.000 10,1.000 16.000 1,6.000 23.000-7,7.000 22.000-8,6.000 22.000-7,3.000 13.000-5,0.000 7.000-1,0.000 6.000-1,0.000 7.000-2,-2.000 7.000-2,-3.000 9.000-3,-3.000 10.000-1,-2.000 10.000-2,-6.000 7.000-5,-6.000 6.000-4,-6.000 7.000-4,-6.000 6.000-6,-4.000 6.000-4,1.000 6.000-1,-1.000 7.000-3,1.000 6.000-2,2.000 1.000-6,7.000-3.000-10,6.000-3.000-10,7.000-2.000-10,4.000-19.000-3,3.000-30.000 3,3.000-32.000 2,4.000-30.000 4,1.000-20.000 3,0.000-6.000 0,0.000-6.000 2,0.000-6.000 1</inkml:trace>
</inkml:ink>
</file>

<file path=ppt/ink/ink2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6"/>
    </inkml:context>
    <inkml:brush xml:id="br0">
      <inkml:brushProperty name="width" value="0.0315249301493168" units="cm"/>
      <inkml:brushProperty name="height" value="0.0315249301493168" units="cm"/>
      <inkml:brushProperty name="color" value="#f2395b"/>
      <inkml:brushProperty name="ignorePressure" value="0"/>
    </inkml:brush>
  </inkml:definitions>
  <inkml:trace contextRef="#ctx0" brushRef="#br0">91050.000 34300.000 697,'3.000'-47.000'6,"6.000"6.000"10,7.000 7.000 11,6.000 6.000 11,3.000 4.000 2,0.000 4.000-7,0.000 3.000-8,0.000 3.000-7,7.000 1.000-3,17.000 1.000 0,15.000-1.000 0,16.000 1.000 1,12.000 1.000-2,9.000 3.000-5,10.000 3.000-4,10.000 4.000-5,-1.000 2.000 0,-9.000 4.000 1,-10.000 3.000 3,-8.000 3.000 2,-14.000 1.000-8,-15.000 1.000-17,-15.000-1.000-16,-16.000 1.000-18</inkml:trace>
</inkml:ink>
</file>

<file path=ppt/ink/ink2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06"/>
    </inkml:context>
    <inkml:brush xml:id="br0">
      <inkml:brushProperty name="width" value="0.039261769503355" units="cm"/>
      <inkml:brushProperty name="height" value="0.039261769503355" units="cm"/>
      <inkml:brushProperty name="color" value="#f2395b"/>
      <inkml:brushProperty name="ignorePressure" value="0"/>
    </inkml:brush>
  </inkml:definitions>
  <inkml:trace contextRef="#ctx0" brushRef="#br0">92250.000 33500.000 560,'-91.000'-111.000'5,"19.000"28.000"10,19.000 28.000 9,19.000 29.000 11,12.000 19.000 6,6.000 14.000 3,7.000 11.000 1,6.000 14.000 4,3.000 14.000-3,0.000 20.000-5,0.000 18.000-7,0.000 20.000-6,0.000 14.000-7,0.000 14.000-10,0.000 11.000-11,0.000 14.000-8,0.000 2.000-4,0.000-6.000 5,0.000-6.000 3,0.000-6.000 5,-2.000-15.000-13,-3.000-21.000-27,-3.000-22.000-29,-2.000-22.000-28</inkml:trace>
</inkml:ink>
</file>

<file path=ppt/ink/ink2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0"/>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67075.000 15325.000 333,'157.000'63.000'167,"51.000"46.000"-1,49.000 47.000 1,51.000 47.000 0</inkml:trace>
</inkml:ink>
</file>

<file path=ppt/ink/ink2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2"/>
    </inkml:context>
    <inkml:brush xml:id="br0">
      <inkml:brushProperty name="width" value="0.0469645336270332" units="cm"/>
      <inkml:brushProperty name="height" value="0.0469645336270332" units="cm"/>
      <inkml:brushProperty name="color" value="#f2395b"/>
      <inkml:brushProperty name="ignorePressure" value="0"/>
    </inkml:brush>
  </inkml:definitions>
  <inkml:trace contextRef="#ctx0" brushRef="#br0">67000.000 15200.000 468,'48.000'-7.000'1,"-3.000"-11.000"2,-3.000-14.000 2,-2.000-11.000 2,-6.000-6.000 3,-6.000 4.000 4,-6.000 3.000 4,-6.000 3.000 4,-6.000 3.000 2,-2.000 3.000 0,-3.000 3.000 1,-3.000 4.000 1,-6.000 2.000-1,-5.000 4.000-2,-7.000 3.000-3,-5.000 3.000-1,-9.000 3.000-3,-9.000 3.000-1,-10.000 3.000-2,-8.000 4.000-3,-9.000 5.000 0,-6.000 10.000 0,-6.000 10.000 1,-6.000 9.000 0,-6.000 10.000 0,-2.000 14.000-1,-3.000 11.000-2,-3.000 14.000-1,1.000 7.000 0,6.000 3.000-1,7.000 3.000 1,6.000 4.000-1,6.000 4.000 1,6.000 6.000 1,7.000 7.000 0,6.000 6.000 2,6.000 6.000-1,6.000 6.000 1,7.000 7.000 0,6.000 6.000 0,6.000 3.000-1,6.000 0.000-1,7.000 0.000-1,6.000 0.000-1,12.000-7.000-2,19.000-11.000-2,19.000-14.000-3,19.000-11.000-3,15.000-12.000 0,13.000-9.000 1,12.000-10.000 0,13.000-8.000 2,7.000-9.000-1,4.000-6.000-2,3.000-6.000-2,3.000-6.000-3,3.000-9.000-1,3.000-8.000 0,3.000-10.000 1,4.000-9.000 0,2.000-12.000-1,4.000-11.000 2,3.000-14.000-1,3.000-11.000 1,-4.000-12.000 1,-8.000-9.000 1,-10.000-10.000 1,-9.000-8.000 1,-10.000-9.000 1,-9.000-6.000 0,-10.000-6.000-1,-8.000-6.000 1,-14.000-10.000 0,-15.000-12.000 0,-15.000-13.000 0,-16.000-12.000 1,-12.000-7.000 1,-5.000 1.000-1,-7.000-1.000 1,-5.000 1.000 0,-12.000 2.000 0,-16.000 7.000 0,-15.000 6.000 1,-15.000 7.000-1,-12.000 7.000 1,-6.000 9.000 0,-6.000 10.000 0,-6.000 10.000 0,-7.000 10.000 0,-6.000 13.000-2,-6.000 12.000-2,-6.000 13.000-1,-10.000 13.000-1,-12.000 17.000-3,-13.000 15.000-2,-12.000 16.000-2,-7.000 16.000 0,1.000 20.000 0,-1.000 18.000 2,1.000 20.000 1,4.000 10.000-3,9.000 3.000-9,10.000 3.000-9,10.000 4.000-8,14.000-6.000-2,23.000-11.000 3,22.000-14.000 5,22.000-11.000 3,12.000-9.000 4,3.000-3.000 3,3.000-3.000 2,4.000-2.000 3</inkml:trace>
</inkml:ink>
</file>

<file path=ppt/ink/ink2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3"/>
    </inkml:context>
    <inkml:brush xml:id="br0">
      <inkml:brushProperty name="width" value="0.0418710969388485" units="cm"/>
      <inkml:brushProperty name="height" value="0.0418710969388485" units="cm"/>
      <inkml:brushProperty name="color" value="#f2395b"/>
      <inkml:brushProperty name="ignorePressure" value="0"/>
    </inkml:brush>
  </inkml:definitions>
  <inkml:trace contextRef="#ctx0" brushRef="#br0">66550.000 16250.000 525,'-24.000'23.000'1,"4.000"-3.000"4,3.000-3.000 3,3.000-2.000 3,6.000-3.000 8,9.000 1.000 13,10.000-1.000 13,10.000 1.000 13,14.000 1.000 3,23.000 3.000-7,22.000 3.000-7,22.000 4.000-7,16.000-1.000-7,14.000-3.000-7,11.000-3.000-7,14.000-2.000-8,7.000-6.000-6,3.000-6.000-9,3.000-6.000-8,4.000-6.000-8,-4.000-4.000-8,-9.000 1.000-8,-10.000-1.000-9,-8.000 1.000-7,-18.000-1.000-6,-25.000 1.000 1,-25.000-1.000-1,-25.000 1.000 0</inkml:trace>
</inkml:ink>
</file>

<file path=ppt/ink/ink2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3"/>
    </inkml:context>
    <inkml:brush xml:id="br0">
      <inkml:brushProperty name="width" value="0.0382507629692554" units="cm"/>
      <inkml:brushProperty name="height" value="0.0382507629692554" units="cm"/>
      <inkml:brushProperty name="color" value="#f2395b"/>
      <inkml:brushProperty name="ignorePressure" value="0"/>
    </inkml:brush>
  </inkml:definitions>
  <inkml:trace contextRef="#ctx0" brushRef="#br0">102000.000 14400.000 575,'-24.000'-24.000'0,"4.000"4.000"0,3.000 3.000 0,3.000 3.000 0,1.000-1.000 0,1.000-2.000 2,-1.000-3.000 1,1.000-3.000 2,7.000 1.000 8,16.000 6.000 15,15.000 7.000 17,17.000 6.000 15,8.000 1.000 3,4.000-3.000-11,3.000-3.000-10,3.000-2.000-10,18.000-3.000-8,35.000 1.000-4,35.000-1.000-4,34.000 1.000-4,15.000-1.000-6,-3.000 1.000-5,-3.000-1.000-5,-2.000 1.000-5,-12.000 1.000-6,-19.000 3.000-7,-18.000 3.000-6,-19.000 4.000-6,-21.000 1.000-6,-21.000 0.000-3,-22.000 0.000-5,-22.000 0.000-3,-22.000-4.000 0,-22.000-5.000 6,-22.000-7.000 4,-21.000-5.000 6,-9.000-4.000 6,7.000 0.000 6,6.000 0.000 7,7.000 0.000 6</inkml:trace>
</inkml:ink>
</file>

<file path=ppt/ink/ink2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4"/>
    </inkml:context>
    <inkml:brush xml:id="br0">
      <inkml:brushProperty name="width" value="0.0445166006684303" units="cm"/>
      <inkml:brushProperty name="height" value="0.0445166006684303" units="cm"/>
      <inkml:brushProperty name="color" value="#f2395b"/>
      <inkml:brushProperty name="ignorePressure" value="0"/>
    </inkml:brush>
  </inkml:definitions>
  <inkml:trace contextRef="#ctx0" brushRef="#br0">103300.000 13100.000 494,'-68.000'-63.000'20,"17.000"26.000"15,15.000 24.000 12,16.000 26.000 14,9.000 27.000 3,3.000 32.000-8,3.000 31.000-7,4.000 32.000-7,1.000 15.000-6,0.000 0.000-6,0.000 0.000-6,0.000 0.000-6,0.000 1.000-5,0.000 4.000-5,0.000 3.000-5,0.000 3.000-6,0.000-2.000-7,0.000-6.000-10,0.000-6.000-9,0.000-6.000-10,-2.000-10.000-7,-3.000-12.000-6,-3.000-13.000-5,-2.000-12.000-6,-3.000-15.000 1,1.000-15.000 8,-1.000-15.000 8,1.000-16.000 7</inkml:trace>
</inkml:ink>
</file>

<file path=ppt/ink/ink2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4"/>
    </inkml:context>
    <inkml:brush xml:id="br0">
      <inkml:brushProperty name="width" value="0.0500617027282715" units="cm"/>
      <inkml:brushProperty name="height" value="0.0500617027282715" units="cm"/>
      <inkml:brushProperty name="color" value="#f2395b"/>
      <inkml:brushProperty name="ignorePressure" value="0"/>
    </inkml:brush>
  </inkml:definitions>
  <inkml:trace contextRef="#ctx0" brushRef="#br0">104600.000 12600.000 439,'-27.000'-50.000'2,"-3.000"0.000"3,-3.000 0.000 5,-2.000 0.000 3,-8.000 4.000 4,-8.000 10.000 3,-10.000 10.000 4,-9.000 9.000 3,-12.000 6.000 2,-11.000 3.000-1,-14.000 3.000 1,-11.000 4.000-1,-11.000 10.000-1,-5.000 19.000-2,-7.000 19.000-2,-5.000 19.000-2,-4.000 13.000-1,0.000 10.000-2,0.000 10.000 0,0.000 9.000-2,3.000 7.000-1,6.000 7.000 0,7.000 6.000-1,6.000 7.000-1,4.000 8.000-1,4.000 14.000 0,3.000 11.000-2,3.000 14.000 0,9.000 2.000-1,16.000-6.000-1,15.000-6.000 0,17.000-6.000 0,13.000-10.000-1,13.000-12.000-1,12.000-13.000 0,13.000-12.000-1,23.000-12.000-2,34.000-8.000-4,35.000-10.000-2,35.000-9.000-4,25.000-10.000-2,20.000-9.000-4,18.000-10.000-3,20.000-8.000-3,16.000-15.000-3,16.000-19.000-3,15.000-18.000-4,17.000-19.000-3,5.000-16.000 0,-3.000-12.000 3,-3.000-13.000 3,-2.000-12.000 4,-15.000-15.000 2,-25.000-15.000 2,-25.000-15.000 3,-25.000-16.000 2,-27.000-16.000 1,-28.000-16.000 2,-28.000-15.000 1,-27.000-15.000 0,-26.000-6.000 2,-22.000 7.000 0,-22.000 6.000 0,-21.000 7.000 0,-23.000 10.000-1,-21.000 16.000-1,-22.000 15.000 0,-22.000 17.000-2,-21.000 16.000-1,-18.000 19.000-2,-19.000 19.000-2,-18.000 19.000-2,5.000 15.000-1,32.000 13.000 1,31.000 12.000 2,32.000 13.000 1,15.000 6.000 1,0.000 0.000 1,0.000 0.000 0,0.000 0.000 2</inkml:trace>
</inkml:ink>
</file>

<file path=ppt/ink/ink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3"/>
    </inkml:context>
    <inkml:brush xml:id="br0">
      <inkml:brushProperty name="width" value="0.0414296425879002" units="cm"/>
      <inkml:brushProperty name="height" value="0.0414296425879002" units="cm"/>
      <inkml:brushProperty name="color" value="#00bff3"/>
      <inkml:brushProperty name="ignorePressure" value="0"/>
    </inkml:brush>
  </inkml:definitions>
  <inkml:trace contextRef="#ctx0" brushRef="#br0">43450.000 44750.000 531,'-46.000'-24.000'0,"10.000"4.000"0,10.000 3.000 0,9.000 3.000 0,10.000 1.000 8,14.000 1.000 18,11.000-1.000 16,14.000 1.000 18,11.000-3.000 4,14.000-2.000-12,11.000-3.000-9,14.000-3.000-11,5.000-1.000-6,1.000 4.000-3,-1.000 3.000-3,1.000 3.000-2,-3.000 3.000-3,-2.000 3.000-2,-3.000 3.000-2,-3.000 4.000-2,-4.000 1.000-3,-3.000 0.000-5,-3.000 0.000-5,-2.000 0.000-4,-5.000 0.000-13,-2.000 0.000-18,-3.000 0.000-20,-3.000 0.000-19</inkml:trace>
</inkml:ink>
</file>

<file path=ppt/ink/ink2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7"/>
    </inkml:context>
    <inkml:brush xml:id="br0">
      <inkml:brushProperty name="width" value="0.0351234413683414" units="cm"/>
      <inkml:brushProperty name="height" value="0.0351234413683414" units="cm"/>
      <inkml:brushProperty name="color" value="#f2395b"/>
      <inkml:brushProperty name="ignorePressure" value="0"/>
    </inkml:brush>
  </inkml:definitions>
  <inkml:trace contextRef="#ctx0" brushRef="#br0">88350.000 32750.000 626,'-4.000'-43.000'3,"-5.000"17.000"8,-7.000 15.000 6,-5.000 16.000 7,-4.000 10.000 3,0.000 7.000-1,0.000 6.000-3,0.000 7.000-1,-13.000 16.000 0,-24.000 29.000 1,-26.000 28.000 0,-24.000 28.000 1,-12.000 12.000 0,4.000-3.000-3,3.000-3.000-2,3.000-2.000-3,3.000-6.000-2,3.000-6.000-4,3.000-6.000-2,4.000-6.000-4,7.000-9.000-1,13.000-8.000-1,12.000-10.000 0,13.000-9.000-1,10.000-10.000 0,10.000-9.000 0,10.000-10.000 0,9.000-8.000 0,12.000-11.000-1,16.000-8.000 0,15.000-10.000 0,17.000-9.000 0,21.000-5.000 0,28.000 0.000-2,28.000 0.000-1,29.000 0.000-1,15.000-4.000-2,3.000-5.000-2,3.000-7.000-3,4.000-5.000-3,-6.000-3.000-1,-11.000 4.000 0,-14.000 3.000-1,-11.000 3.000 1,-17.000 3.000-4,-18.000 3.000-4,-19.000 3.000-4,-18.000 4.000-6,-18.000-3.000-3,-16.000-5.000-4,-15.000-7.000-4,-15.000-5.000-3</inkml:trace>
</inkml:ink>
</file>

<file path=ppt/ink/ink2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7"/>
    </inkml:context>
    <inkml:brush xml:id="br0">
      <inkml:brushProperty name="width" value="0.0383880026638508" units="cm"/>
      <inkml:brushProperty name="height" value="0.0383880026638508" units="cm"/>
      <inkml:brushProperty name="color" value="#f2395b"/>
      <inkml:brushProperty name="ignorePressure" value="0"/>
    </inkml:brush>
  </inkml:definitions>
  <inkml:trace contextRef="#ctx0" brushRef="#br0">88300.000 34000.000 573,'-71.000'-182.000'1,"10.000"39.000"5,10.000 36.000 3,9.000 39.000 4,7.000 21.000 2,7.000 6.000-1,6.000 7.000-1,7.000 6.000-1,-1.000 6.000 3,-6.000 6.000 4,-6.000 7.000 6,-6.000 6.000 6,-2.000 15.000 0,3.000 26.000-1,3.000 24.000-2,4.000 26.000-3,-3.000 21.000-1,-5.000 19.000-1,-7.000 19.000-1,-5.000 19.000-1,-8.000 19.000-2,-5.000 23.000-5,-7.000 22.000-3,-5.000 22.000-6,-1.000 21.000-5,6.000 22.000-8,7.000 22.000-9,6.000 23.000-8,7.000-8.000-2,10.000-33.000 2,10.000-35.000 3,9.000-34.000 3,6.000-37.000-5,3.000-36.000-17,3.000-39.000-14,4.000-36.000-15</inkml:trace>
</inkml:ink>
</file>

<file path=ppt/ink/ink2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8"/>
    </inkml:context>
    <inkml:brush xml:id="br0">
      <inkml:brushProperty name="width" value="0.0444348976016045" units="cm"/>
      <inkml:brushProperty name="height" value="0.0444348976016045" units="cm"/>
      <inkml:brushProperty name="color" value="#f2395b"/>
      <inkml:brushProperty name="ignorePressure" value="0"/>
    </inkml:brush>
  </inkml:definitions>
  <inkml:trace contextRef="#ctx0" brushRef="#br0">92450.000 35200.000 495,'-21.000'-25.000'30,"10.000"0.000"6,10.000 0.000 7,9.000 0.000 5,10.000 0.000 0,14.000 0.000-9,11.000 0.000-8,14.000 0.000-8,22.000-4.000-5,35.000-5.000-1,35.000-7.000 0,34.000-5.000-1,9.000 0.000-2,-16.000 10.000-3,-15.000 10.000-3,-15.000 9.000-4,-12.000 7.000-2,-6.000 7.000 1,-6.000 6.000-1,-6.000 7.000 0,-7.000 7.000 0,-6.000 9.000 2,-6.000 10.000 2,-6.000 10.000 1,-9.000 5.000 1,-8.000 4.000 0,-10.000 3.000 0,-9.000 3.000 0,-5.000-1.000 0,0.000-2.000 0,0.000-3.000 0,0.000-3.000 0,0.000-2.000-2,0.000 0.000-3,0.000 0.000-3,0.000 0.000-2,1.000-2.000-5,4.000-3.000-5,3.000-3.000-4,3.000-2.000-6,1.000-5.000-4,1.000-2.000-5,-1.000-3.000-3,1.000-3.000-5,1.000-6.000-2,3.000-5.000 1,3.000-7.000 2,4.000-5.000 0,-6.000-4.000 0,-11.000 0.000-1,-14.000 0.000 0,-11.000 0.000-1</inkml:trace>
</inkml:ink>
</file>

<file path=ppt/ink/ink2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9"/>
    </inkml:context>
    <inkml:brush xml:id="br0">
      <inkml:brushProperty name="width" value="0.0420300327241421" units="cm"/>
      <inkml:brushProperty name="height" value="0.0420300327241421" units="cm"/>
      <inkml:brushProperty name="color" value="#f2395b"/>
      <inkml:brushProperty name="ignorePressure" value="0"/>
    </inkml:brush>
  </inkml:definitions>
  <inkml:trace contextRef="#ctx0" brushRef="#br0">97900.000 33800.000 523,'-25.000'-44.000'38,"0.000"13.000"-4,0.000 12.000-4,0.000 13.000-4,-2.000 12.000-2,-3.000 13.000 2,-3.000 12.000 0,-2.000 13.000 1,-8.000 10.000 0,-8.000 10.000 0,-10.000 10.000 1,-9.000 9.000-1,-7.000 6.000-2,-3.000 3.000-4,-3.000 3.000-5,-2.000 4.000-3,-1.000 2.000-4,3.000 4.000 0,3.000 3.000-1,4.000 3.000-1,8.000-7.000-1,17.000-15.000 1,15.000-15.000-1,16.000-16.000 0,13.000-10.000-2,14.000-3.000-5,11.000-3.000-3,14.000-2.000-4,16.000-8.000-4,22.000-8.000-4,22.000-10.000-2,23.000-9.000-4,13.000-5.000-2,6.000 0.000-5,7.000 0.000-2,6.000 0.000-4,-2.000-5.000-2,-9.000-9.000-2,-10.000-10.000 0,-8.000-8.000-2,-14.000-4.000 1,-15.000 3.000 6,-15.000 3.000 5,-16.000 4.000 6,-13.000 1.000 2,-9.000 0.000 2,-10.000 0.000 1,-8.000 0.000 1</inkml:trace>
</inkml:ink>
</file>

<file path=ppt/ink/ink2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9"/>
    </inkml:context>
    <inkml:brush xml:id="br0">
      <inkml:brushProperty name="width" value="0.0438207052648067" units="cm"/>
      <inkml:brushProperty name="height" value="0.0438207052648067" units="cm"/>
      <inkml:brushProperty name="color" value="#f2395b"/>
      <inkml:brushProperty name="ignorePressure" value="0"/>
    </inkml:brush>
  </inkml:definitions>
  <inkml:trace contextRef="#ctx0" brushRef="#br0">98350.000 34400.000 502,'-25.000'-27.000'-3,"0.000"-3.000"-5,0.000-3.000-5,0.000-2.000-6,1.000-1.000 5,4.000 3.000 12,3.000 3.000 13,3.000 4.000 12,-1.000 4.000 8,-2.000 6.000 3,-3.000 7.000 3,-3.000 6.000 2,-2.000 4.000-2,0.000 4.000-5,0.000 3.000-5,0.000 3.000-6,-2.000 9.000-1,-3.000 16.000 3,-3.000 15.000 3,-2.000 17.000 3,-3.000 11.000 0,1.000 10.000-3,-1.000 10.000-1,1.000 9.000-4,-1.000 4.000-2,1.000 1.000-2,-1.000-1.000-4,1.000 1.000-2,-4.000 15.000-6,-6.000 31.000-7,-6.000 32.000-9,-6.000 31.000-9,2.000 3.000-7,14.000-25.000-7,11.000-25.000-7,14.000-25.000-7,7.000-27.000 0,3.000-28.000 8,3.000-28.000 7,4.000-27.000 8</inkml:trace>
</inkml:ink>
</file>

<file path=ppt/ink/ink2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9"/>
    </inkml:context>
    <inkml:brush xml:id="br0">
      <inkml:brushProperty name="width" value="0.044793289154768" units="cm"/>
      <inkml:brushProperty name="height" value="0.044793289154768" units="cm"/>
      <inkml:brushProperty name="color" value="#f2395b"/>
      <inkml:brushProperty name="ignorePressure" value="0"/>
    </inkml:brush>
  </inkml:definitions>
  <inkml:trace contextRef="#ctx0" brushRef="#br0">98500.000 35550.000 491,'9.000'-113.000'43,"19.000"26.000"-3,19.000 24.000-4,19.000 26.000-3,13.000 13.000-4,10.000 4.000-4,10.000 3.000-4,9.000 3.000-4,-1.000-1.000-3,-8.000-2.000-6,-10.000-3.000-5,-9.000-3.000-5,-12.000-2.000-5,-11.000 0.000-4,-14.000 0.000-4,-11.000 0.000-4,-11.000-2.000-2,-5.000-3.000 1,-7.000-3.000 0,-5.000-2.000 1,-9.000-3.000 3,-9.000 1.000 2,-10.000-1.000 3,-8.000 1.000 3,-9.000 1.000 3,-6.000 3.000 5,-6.000 3.000 3,-6.000 4.000 4,-1.000 4.000 5,7.000 6.000 4,6.000 7.000 5,7.000 6.000 5,0.000 4.000 1,-2.000 4.000 1,-3.000 3.000 0,-3.000 3.000-1,-1.000 7.000 0,4.000 14.000-1,3.000 11.000-2,3.000 14.000-1,3.000 7.000-2,3.000 3.000-1,3.000 3.000-1,4.000 4.000-3,2.000 2.000-1,4.000 4.000-2,3.000 3.000-2,3.000 3.000-2,9.000-1.000-3,16.000-2.000-3,15.000-3.000-4,17.000-3.000-3,13.000-7.000-4,13.000-9.000-7,12.000-10.000-7,13.000-8.000-6,9.000-9.000-4,6.000-6.000-1,7.000-6.000 0,6.000-6.000-1,-5.000-7.000 2,-16.000-6.000 5,-15.000-6.000 4,-15.000-6.000 6,-12.000-6.000-4,-6.000-2.000-10,-6.000-3.000-11,-6.000-3.000-10</inkml:trace>
</inkml:ink>
</file>

<file path=ppt/ink/ink2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19"/>
    </inkml:context>
    <inkml:brush xml:id="br0">
      <inkml:brushProperty name="width" value="0.0340157188475132" units="cm"/>
      <inkml:brushProperty name="height" value="0.0340157188475132" units="cm"/>
      <inkml:brushProperty name="color" value="#f2395b"/>
      <inkml:brushProperty name="ignorePressure" value="0"/>
    </inkml:brush>
  </inkml:definitions>
  <inkml:trace contextRef="#ctx0" brushRef="#br0">100400.000 33600.000 646,'1.000'-74.000'7,"4.000"4.000"13,3.000 3.000 15,3.000 3.000 12,7.000 7.000 5,14.000 14.000-5,11.000 11.000-5,14.000 14.000-6,10.000 8.000-6,9.000 7.000-9,10.000 6.000-8,10.000 7.000-10,4.000 8.000-9,0.000 14.000-12,0.000 11.000-12,0.000 14.000-12,-8.000 0.000-8,-16.000-8.000-4,-15.000-10.000-3,-15.000-9.000-5</inkml:trace>
</inkml:ink>
</file>

<file path=ppt/ink/ink2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20"/>
    </inkml:context>
    <inkml:brush xml:id="br0">
      <inkml:brushProperty name="width" value="0.0487159937620163" units="cm"/>
      <inkml:brushProperty name="height" value="0.0487159937620163" units="cm"/>
      <inkml:brushProperty name="color" value="#f2395b"/>
      <inkml:brushProperty name="ignorePressure" value="0"/>
    </inkml:brush>
  </inkml:definitions>
  <inkml:trace contextRef="#ctx0" brushRef="#br0">99350.000 35800.000 451,'-46.000'-24.000'1,"10.000"4.000"3,10.000 3.000 1,9.000 3.000 1,10.000-2.000 4,14.000-6.000 5,11.000-6.000 5,14.000-6.000 4,11.000-2.000 2,14.000 3.000-2,11.000 3.000 0,14.000 4.000-2,2.000 1.000-2,-6.000 0.000-1,-6.000 0.000-3,-6.000 0.000-1,-6.000 3.000-2,-2.000 6.000 0,-3.000 7.000-1,-3.000 6.000-1,-2.000 3.000 0,0.000 0.000-1,0.000 0.000 0,0.000 0.000-1,-2.000 1.000 0,-3.000 4.000 0,-3.000 3.000 0,-2.000 3.000 0,-3.000 4.000-1,1.000 7.000 1,-1.000 6.000 0,1.000 7.000 1,1.000 2.000-1,3.000 1.000 0,3.000-1.000 1,4.000 1.000 0,-3.000 1.000 0,-5.000 3.000-2,-7.000 3.000 1,-5.000 4.000-2,-4.000-1.000 0,0.000-3.000-1,0.000-3.000-1,0.000-2.000 0,-2.000-3.000-1,-3.000 1.000 0,-3.000-1.000 0,-2.000 1.000 1,-1.000-1.000-1,3.000 1.000 0,3.000-1.000 1,4.000 1.000 0,4.000-1.000 0,6.000 1.000-4,7.000-1.000-1,6.000 1.000-3,4.000-4.000-3,4.000-6.000-5,3.000-6.000-4,3.000-6.000-4,3.000-6.000-3,3.000-2.000-1,3.000-3.000 0,4.000-3.000 0,1.000-2.000-2,0.000 0.000-3,0.000 0.000-3,0.000 0.000-2,-5.000 0.000-3,-9.000 0.000-3,-10.000 0.000-3,-8.000 0.000-3</inkml:trace>
</inkml:ink>
</file>

<file path=ppt/ink/ink2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32"/>
    </inkml:context>
    <inkml:brush xml:id="br0">
      <inkml:brushProperty name="width" value="0.0549112856388092" units="cm"/>
      <inkml:brushProperty name="height" value="0.0549112856388092" units="cm"/>
      <inkml:brushProperty name="color" value="#f2395b"/>
      <inkml:brushProperty name="ignorePressure" value="0"/>
    </inkml:brush>
  </inkml:definitions>
  <inkml:trace contextRef="#ctx0" brushRef="#br0">3550.000 33400.000 400,'-86.000'-46.000'4,"28.000"10.000"15,28.000 10.000 15,29.000 9.000 15,16.000 9.000 4,7.000 9.000-9,6.000 10.000-7,7.000 10.000-9,2.000 8.000-4,1.000 10.000-1,-1.000 10.000-1,1.000 9.000-2,-1.000 4.000 0,1.000 1.000-2,-1.000-1.000 0,1.000 1.000-1,-3.000-4.000-1,-2.000-6.000-2,-3.000-6.000-2,-3.000-6.000 0,2.000-7.000-2,10.000-6.000 0,10.000-6.000 0,9.000-6.000-1,6.000-15.000 0,3.000-21.000 1,3.000-22.000-1,4.000-22.000 1,5.000-22.000 0,10.000-22.000-2,10.000-22.000 0,9.000-21.000 0,6.000-10.000-4,3.000 3.000-4,3.000 3.000-6,4.000 4.000-5,-4.000 8.000-8,-9.000 17.000-10,-10.000 15.000-10,-8.000 16.000-10</inkml:trace>
</inkml:ink>
</file>

<file path=ppt/ink/ink2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36"/>
    </inkml:context>
    <inkml:brush xml:id="br0">
      <inkml:brushProperty name="width" value="0.0508558079600334" units="cm"/>
      <inkml:brushProperty name="height" value="0.0508558079600334" units="cm"/>
      <inkml:brushProperty name="color" value="#f2395b"/>
      <inkml:brushProperty name="ignorePressure" value="0"/>
    </inkml:brush>
  </inkml:definitions>
  <inkml:trace contextRef="#ctx0" brushRef="#br0">6350.000 18050.000 432,'20.000'-27.000'0,"-9.000"-3.000"0,-10.000-3.000 0,-8.000-2.000 0,-6.000 0.000 11,1.000 7.000 23,-1.000 6.000 21,1.000 7.000 23,-4.000 15.000 4,-6.000 25.000-13,-6.000 25.000-12,-6.000 25.000-14,-2.000 12.000-9,3.000 1.000-6,3.000-1.000-7,4.000 1.000-6,1.000-3.000-3,0.000-2.000-2,0.000-3.000-3,0.000-3.000-1,1.000 2.000-2,4.000 10.000-3,3.000 10.000-1,3.000 9.000-3,1.000 6.000-3,1.000 3.000-2,-1.000 3.000-2,1.000 4.000-2,-1.000 1.000-1,1.000 0.000 1,-1.000 0.000 1,1.000 0.000 1,1.000-5.000-2,3.000-9.000-4,3.000-10.000-4,4.000-8.000-4,1.000-12.000-2,0.000-12.000 0,0.000-13.000 2,0.000-12.000 0</inkml:trace>
</inkml:ink>
</file>

<file path=ppt/ink/ink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0"/>
    </inkml:context>
    <inkml:brush xml:id="br0">
      <inkml:brushProperty name="width" value="0.0416479222476482" units="cm"/>
      <inkml:brushProperty name="height" value="0.0416479222476482" units="cm"/>
      <inkml:brushProperty name="color" value="#f2395b"/>
      <inkml:brushProperty name="ignorePressure" value="0"/>
    </inkml:brush>
  </inkml:definitions>
  <inkml:trace contextRef="#ctx0" brushRef="#br0">88050.000 2400.000 528,'53.000'-2.000'49,"6.000"-3.000"5,7.000-3.000 2,6.000-2.000 5,6.000-1.000-2,6.000 3.000-7,7.000 3.000-7,6.000 4.000-7,-1.000 2.000-8,-5.000 4.000-11,-7.000 3.000-10,-5.000 3.000-11,-9.000 3.000-11,-9.000 3.000-12,-10.000 3.000-12,-8.000 4.000-12,-9.000 1.000-8,-6.000 0.000-4,-6.000 0.000-6,-6.000 0.000-3</inkml:trace>
</inkml:ink>
</file>

<file path=ppt/ink/ink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4"/>
    </inkml:context>
    <inkml:brush xml:id="br0">
      <inkml:brushProperty name="width" value="0.0322671495378017" units="cm"/>
      <inkml:brushProperty name="height" value="0.0322671495378017" units="cm"/>
      <inkml:brushProperty name="color" value="#00bff3"/>
      <inkml:brushProperty name="ignorePressure" value="0"/>
    </inkml:brush>
  </inkml:definitions>
  <inkml:trace contextRef="#ctx0" brushRef="#br0">46000.000 43150.000 681,'-50.000'32.000'13,"0.000"17.000"2,0.000 15.000 2,0.000 16.000 4,-2.000 12.000-1,-3.000 9.000-3,-3.000 10.000-3,-2.000 10.000-3,2.000 0.000-3,9.000-5.000-1,10.000-7.000-1,10.000-5.000-1,5.000-9.000 0,4.000-9.000 1,3.000-10.000 3,3.000-8.000 1,4.000-9.000 0,7.000-6.000 0,6.000-6.000-2,7.000-6.000-1,10.000-9.000 0,16.000-8.000 1,15.000-10.000 2,17.000-9.000 0,8.000-9.000-1,4.000-5.000-4,3.000-7.000-5,3.000-5.000-2,-1.000-6.000-8,-2.000-3.000-8,-3.000-3.000-10,-3.000-2.000-9,-7.000-3.000-5,-9.000 1.000-3,-10.000-1.000-3,-8.000 1.000-1,-9.000-3.000 2,-6.000-2.000 12,-6.000-3.000 9,-6.000-3.000 11,-6.000-6.000 6,-2.000-5.000 1,-3.000-7.000 3,-3.000-5.000 2,-4.000-3.000 1,-3.000 4.000 1,-3.000 3.000 0,-2.000 3.000 0,-5.000 6.000 1,-2.000 9.000 0,-3.000 10.000-1,-3.000 10.000 1,-1.000 5.000 0,4.000 4.000 0,3.000 3.000 1,3.000 3.000-1,-1.000 1.000 0,-2.000 1.000 1,-3.000-1.000-1,-3.000 1.000 0,-2.000 4.000 7,0.000 9.000 13,0.000 10.000 12,0.000 10.000 13,-2.000 11.000 6,-3.000 17.000-2,-3.000 15.000-1,-2.000 16.000-1,-3.000 10.000-5,1.000 7.000-6,-1.000 6.000-6,1.000 7.000-7,-1.000 4.000-5,1.000 3.000-3,-1.000 3.000-4,1.000 4.000-3,4.000-3.000-10,9.000-5.000-15,10.000-7.000-15,10.000-5.000-15,4.000-11.000-7,0.000-11.000 0,0.000-14.000 1,0.000-11.000 1,3.000-14.000 5,6.000-11.000 9,7.000-14.000 10,6.000-11.000 10</inkml:trace>
</inkml:ink>
</file>

<file path=ppt/ink/ink2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36"/>
    </inkml:context>
    <inkml:brush xml:id="br0">
      <inkml:brushProperty name="width" value="0.0441242530941963" units="cm"/>
      <inkml:brushProperty name="height" value="0.0441242530941963" units="cm"/>
      <inkml:brushProperty name="color" value="#f2395b"/>
      <inkml:brushProperty name="ignorePressure" value="0"/>
    </inkml:brush>
  </inkml:definitions>
  <inkml:trace contextRef="#ctx0" brushRef="#br0">6450.000 18050.000 498,'25.000'-111.000'22,"0.000"28.000"-4,0.000 28.000-3,0.000 29.000-3,3.000 11.000 1,6.000-2.000 9,7.000-3.000 6,6.000-3.000 8,6.000-1.000 2,6.000 4.000-4,7.000 3.000-5,6.000 3.000-3,1.000 4.000-4,-3.000 7.000-3,-3.000 6.000-2,-2.000 7.000-3,-8.000 4.000-3,-8.000 3.000-2,-10.000 3.000-4,-9.000 4.000-4,-7.000 4.000-2,-3.000 6.000-3,-3.000 7.000-2,-2.000 6.000-3,-8.000 7.000-2,-8.000 10.000 0,-10.000 10.000-1,-9.000 9.000 1,-12.000 4.000-1,-11.000 1.000 2,-14.000-1.000 0,-11.000 1.000 1,-6.000-6.000 1,4.000-8.000 0,3.000-10.000 1,3.000-9.000-1,1.000-4.000 2,1.000 4.000 1,-1.000 3.000 2,1.000 3.000 1,4.000-5.000 3,9.000-12.000 4,10.000-13.000 4,10.000-12.000 3,24.000-12.000 3,41.000-8.000 0,40.000-10.000 2,42.000-9.000-1,11.000-4.000 1,-15.000 4.000-2,-15.000 3.000-2,-16.000 3.000-2,-8.000 3.000 0,0.000 3.000-1,0.000 3.000-1,0.000 4.000-1,-4.000 2.000 1,-5.000 4.000 1,-7.000 3.000 1,-5.000 3.000 2,-8.000 3.000-1,-5.000 3.000-3,-7.000 3.000-1,-5.000 4.000-3,-6.000 4.000-2,-3.000 6.000-4,-3.000 7.000-2,-2.000 6.000-3,-9.000 7.000 0,-12.000 10.000 1,-13.000 10.000 2,-12.000 9.000 1,-13.000 7.000 0,-12.000 7.000-4,-13.000 6.000-2,-12.000 7.000-4,-9.000-1.000-3,-2.000-6.000-2,-3.000-6.000-1,-3.000-6.000-3,-4.000-7.000-3,-3.000-6.000-2,-3.000-6.000-3,-2.000-6.000-3,3.000-9.000-1,14.000-8.000 2,11.000-10.000 1,14.000-9.000 2,10.000-7.000-2,9.000-3.000-3,10.000-3.000-4,10.000-2.000-3</inkml:trace>
</inkml:ink>
</file>

<file path=ppt/ink/ink2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37"/>
    </inkml:context>
    <inkml:brush xml:id="br0">
      <inkml:brushProperty name="width" value="0.0523212812840939" units="cm"/>
      <inkml:brushProperty name="height" value="0.0523212812840939" units="cm"/>
      <inkml:brushProperty name="color" value="#f2395b"/>
      <inkml:brushProperty name="ignorePressure" value="0"/>
    </inkml:brush>
  </inkml:definitions>
  <inkml:trace contextRef="#ctx0" brushRef="#br0">9800.000 17850.000 420,'-25.000'-24.000'6,"0.000"4.000"13,0.000 3.000 13,0.000 3.000 12,1.000 7.000 8,4.000 14.000 3,3.000 11.000 2,3.000 14.000 2,1.000 11.000-3,1.000 14.000-10,-1.000 11.000-8,1.000 14.000-11,-1.000 7.000-5,1.000 3.000-4,-1.000 3.000-4,1.000 4.000-3,-1.000 2.000-2,1.000 4.000-3,-1.000 3.000-1,1.000 3.000-1,-1.000 4.000-5,1.000 7.000-4,-1.000 6.000-5,1.000 7.000-6,1.000-4.000-3,3.000-12.000-1,3.000-13.000-3,4.000-12.000-1,1.000-13.000-3,0.000-12.000-3,0.000-13.000-3,0.000-12.000-3</inkml:trace>
</inkml:ink>
</file>

<file path=ppt/ink/ink2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37"/>
    </inkml:context>
    <inkml:brush xml:id="br0">
      <inkml:brushProperty name="width" value="0.0489863231778145" units="cm"/>
      <inkml:brushProperty name="height" value="0.0489863231778145" units="cm"/>
      <inkml:brushProperty name="color" value="#f2395b"/>
      <inkml:brushProperty name="ignorePressure" value="0"/>
    </inkml:brush>
  </inkml:definitions>
  <inkml:trace contextRef="#ctx0" brushRef="#br0">9300.000 17450.000 449,'23.000'-47.000'4,"-3.000"6.000"11,-3.000 7.000 9,-2.000 6.000 9,0.000 3.000 5,7.000 0.000-3,6.000 0.000-2,7.000 0.000-2,8.000 3.000-1,14.000 6.000 0,11.000 7.000-1,14.000 6.000 0,8.000 4.000-1,7.000 4.000-2,6.000 3.000-2,7.000 3.000-1,0.000 7.000-3,-2.000 14.000-2,-3.000 11.000-4,-3.000 14.000-3,-4.000 3.000-1,-3.000-2.000 0,-3.000-3.000 0,-2.000-3.000 0,-8.000-1.000-2,-8.000 4.000-3,-10.000 3.000-3,-9.000 3.000-3,-7.000-1.000-2,-3.000-2.000-1,-3.000-3.000-1,-2.000-3.000-2,-6.000-1.000 0,-6.000 4.000-3,-6.000 3.000-1,-6.000 3.000-2,-15.000 10.000 0,-21.000 20.000 0,-22.000 18.000-1,-22.000 20.000 1,-30.000 21.000-2,-37.000 25.000-5,-38.000 25.000-5,-37.000 25.000-4,-18.000 4.000-4,4.000-15.000-4,3.000-15.000-3,3.000-16.000-5,18.000-21.000 0,35.000-24.000 0,35.000-26.000 2,34.000-24.000 0</inkml:trace>
</inkml:ink>
</file>

<file path=ppt/ink/ink2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38"/>
    </inkml:context>
    <inkml:brush xml:id="br0">
      <inkml:brushProperty name="width" value="0.0412040166556835" units="cm"/>
      <inkml:brushProperty name="height" value="0.0412040166556835" units="cm"/>
      <inkml:brushProperty name="color" value="#f2395b"/>
      <inkml:brushProperty name="ignorePressure" value="0"/>
    </inkml:brush>
  </inkml:definitions>
  <inkml:trace contextRef="#ctx0" brushRef="#br0">15500.000 35450.000 533,'-27.000'-11.000'138,"-3.000"28.000"-31,-3.000 28.000-31,-2.000 29.000-31,-11.000 27.000-17,-15.000 29.000-6,-15.000 28.000-3,-16.000 28.000-5,-7.000 7.000-5,4.000-11.000-3,3.000-14.000-4,3.000-11.000-3,7.000-15.000-4,14.000-16.000 0,11.000-15.000-3,14.000-15.000 0,7.000-12.000-9,3.000-6.000-14,3.000-6.000-14,4.000-6.000-15</inkml:trace>
</inkml:ink>
</file>

<file path=ppt/ink/ink2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38"/>
    </inkml:context>
    <inkml:brush xml:id="br0">
      <inkml:brushProperty name="width" value="0.0461211651563644" units="cm"/>
      <inkml:brushProperty name="height" value="0.0461211651563644" units="cm"/>
      <inkml:brushProperty name="color" value="#f2395b"/>
      <inkml:brushProperty name="ignorePressure" value="0"/>
    </inkml:brush>
  </inkml:definitions>
  <inkml:trace contextRef="#ctx0" brushRef="#br0">14200.000 35950.000 477,'-2.000'-50.000'0,"-3.000"0.000"0,-3.000 0.000 0,-2.000 0.000 0,-6.000 1.000 0,-6.000 4.000 1,-6.000 3.000 0,-6.000 3.000 1,1.000 3.000 4,9.000 3.000 6,10.000 3.000 7,10.000 4.000 6,11.000 13.000 7,17.000 26.000 9,15.000 24.000 6,16.000 26.000 9,9.000 13.000 0,3.000 4.000-8,3.000 3.000-7,4.000 3.000-8,5.000 4.000-5,10.000 7.000-3,10.000 6.000-4,9.000 7.000-2,6.000 2.000-10,3.000 1.000-15,3.000-1.000-16,4.000 1.000-15,-9.000-7.000-11,-18.000-12.000-4,-19.000-13.000-5,-18.000-12.000-4,-12.000-9.000-1,-3.000-2.000 5,-3.000-3.000 5,-2.000-3.000 4</inkml:trace>
</inkml:ink>
</file>

<file path=ppt/ink/ink2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0"/>
    </inkml:context>
    <inkml:brush xml:id="br0">
      <inkml:brushProperty name="width" value="0.0454511716961861" units="cm"/>
      <inkml:brushProperty name="height" value="0.0454511716961861" units="cm"/>
      <inkml:brushProperty name="color" value="#f2395b"/>
      <inkml:brushProperty name="ignorePressure" value="0"/>
    </inkml:brush>
  </inkml:definitions>
  <inkml:trace contextRef="#ctx0" brushRef="#br0">16800.000 48200.000 484,'21.000'-74.000'1,"-5.000"4.000"5,-7.000 3.000 4,-5.000 3.000 3,-6.000 4.000 7,-3.000 7.000 8,-3.000 6.000 9,-2.000 7.000 9,-6.000 11.000 5,-6.000 20.000 0,-6.000 18.000 0,-6.000 20.000 2,-6.000 16.000-6,-2.000 16.000-9,-3.000 15.000-9,-3.000 17.000-10,-6.000 8.000-8,-5.000 4.000-7,-7.000 3.000-5,-5.000 3.000-6,-1.000 3.000-5,6.000 3.000-5,7.000 3.000-5,6.000 4.000-4,4.000-3.000-1,4.000-5.000 2,3.000-7.000 3,3.000-5.000 2,4.000-8.000-1,7.000-5.000-7,6.000-7.000-6,7.000-5.000-7,4.000-11.000-2,3.000-11.000 1,3.000-14.000 3,4.000-11.000 1</inkml:trace>
</inkml:ink>
</file>

<file path=ppt/ink/ink2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0"/>
    </inkml:context>
    <inkml:brush xml:id="br0">
      <inkml:brushProperty name="width" value="0.0454762242734432" units="cm"/>
      <inkml:brushProperty name="height" value="0.0454762242734432" units="cm"/>
      <inkml:brushProperty name="color" value="#f2395b"/>
      <inkml:brushProperty name="ignorePressure" value="0"/>
    </inkml:brush>
  </inkml:definitions>
  <inkml:trace contextRef="#ctx0" brushRef="#br0">15850.000 48200.000 483,'-46.000'-111.000'3,"10.000"28.000"5,10.000 28.000 5,9.000 29.000 6,2.000 13.000 4,-2.000 1.000 3,-3.000-1.000 3,-3.000 1.000 4,7.000 7.000 5,19.000 16.000 7,19.000 15.000 6,19.000 17.000 6,12.000 13.000-2,6.000 13.000-12,7.000 12.000-11,6.000 13.000-12,4.000 6.000-8,4.000 0.000-5,3.000 0.000-5,3.000 0.000-3,1.000 0.000-9,1.000 0.000-10,-1.000 0.000-10,1.000 0.000-11,-3.000-2.000-6,-2.000-3.000-1,-3.000-3.000-1,-3.000-2.000-1,-9.000-9.000 0,-11.000-12.000 1,-14.000-13.000 1,-11.000-12.000 0</inkml:trace>
</inkml:ink>
</file>

<file path=ppt/ink/ink2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4"/>
    </inkml:context>
    <inkml:brush xml:id="br0">
      <inkml:brushProperty name="width" value="0.0396364107728004" units="cm"/>
      <inkml:brushProperty name="height" value="0.0396364107728004" units="cm"/>
      <inkml:brushProperty name="color" value="#f2395b"/>
      <inkml:brushProperty name="ignorePressure" value="0"/>
    </inkml:brush>
  </inkml:definitions>
  <inkml:trace contextRef="#ctx0" brushRef="#br0">41200.000 48500.000 555,'-47.000'-41.000'58,"6.000"19.000"-13,7.000 19.000-13,6.000 19.000-14,-2.000 15.000-4,-9.000 13.000 5,-10.000 12.000 5,-8.000 13.000 5,-12.000 20.000 1,-12.000 28.000-1,-13.000 28.000-2,-12.000 29.000-2,1.000 1.000-2,16.000-25.000-5,15.000-25.000-4,17.000-25.000-5,10.000-11.000-2,6.000 3.000 0,7.000 3.000-1,6.000 4.000 0,6.000-6.000-2,6.000-11.000-4,7.000-14.000-2,6.000-11.000-3,15.000-9.000-3,26.000-3.000-4,24.000-3.000-3,26.000-2.000-4,16.000-9.000 0,10.000-12.000 2,10.000-13.000 2,9.000-12.000 2,6.000-10.000-1,3.000-6.000-5,3.000-6.000-4,4.000-6.000-5,-7.000-2.000-4,-16.000 3.000-1,-15.000 3.000-4,-15.000 4.000-1,-15.000-3.000-1,-12.000-5.000 4,-13.000-7.000 2,-12.000-5.000 3,-12.000-8.000 5,-8.000-5.000 4,-10.000-7.000 6,-9.000-5.000 5,-9.000-9.000 4,-5.000-9.000 0,-7.000-10.000 3,-5.000-8.000 0,-4.000-1.000 2,0.000 9.000 0,0.000 10.000 0,0.000 10.000 1,0.000 8.000 2,0.000 10.000 3,0.000 10.000 5,0.000 9.000 4,0.000 6.000 4,0.000 3.000 3,0.000 3.000 5,0.000 4.000 4,-4.000 10.000 4,-5.000 19.000 5,-7.000 19.000 5,-5.000 19.000 5,-4.000 16.000 0,0.000 17.000-7,0.000 15.000-6,0.000 16.000-7,-4.000 15.000-4,-5.000 16.000-2,-7.000 15.000-3,-5.000 17.000-3,-3.000 5.000-4,4.000-3.000-7,3.000-3.000-6,3.000-2.000-6,4.000-3.000-8,7.000 1.000-7,6.000-1.000-8,7.000 1.000-7,7.000-10.000-6,9.000-19.000-3,10.000-18.000-4,10.000-19.000-4,4.000-18.000 2,0.000-15.000 6,0.000-15.000 6,0.000-16.000 6</inkml:trace>
</inkml:ink>
</file>

<file path=ppt/ink/ink2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5"/>
    </inkml:context>
    <inkml:brush xml:id="br0">
      <inkml:brushProperty name="width" value="0.0417975634336472" units="cm"/>
      <inkml:brushProperty name="height" value="0.0417975634336472" units="cm"/>
      <inkml:brushProperty name="color" value="#f2395b"/>
      <inkml:brushProperty name="ignorePressure" value="0"/>
    </inkml:brush>
  </inkml:definitions>
  <inkml:trace contextRef="#ctx0" brushRef="#br0">42350.000 50600.000 526,'-38.000'-2.000'45,"26.000"-3.000"0,24.000-3.000 0,26.000-2.000-1,16.000-5.000-2,10.000-2.000-7,10.000-3.000-7,9.000-3.000-7,1.000-4.000-5,-6.000-3.000-3,-6.000-3.000-3,-6.000-2.000-4,-6.000-1.000-2,-2.000 3.000-4,-3.000 3.000-2,-3.000 4.000-4,-7.000-3.000-2,-9.000-5.000-4,-10.000-7.000-4,-8.000-5.000-3,-12.000-4.000-1,-12.000 0.000 3,-13.000 0.000 2,-12.000 0.000 2,-9.000 3.000 3,-2.000 6.000 1,-3.000 7.000 3,-3.000 6.000 3,-4.000 6.000 1,-3.000 6.000 2,-3.000 7.000 1,-2.000 6.000 2,-1.000 6.000 2,3.000 6.000 1,3.000 7.000 2,4.000 6.000 1,2.000 7.000 2,4.000 10.000 1,3.000 10.000 1,3.000 9.000 1,3.000 6.000 1,3.000 3.000 1,3.000 3.000 1,4.000 4.000 1,2.000 1.000-1,4.000 0.000-1,3.000 0.000-1,3.000 0.000-2,3.000-2.000-1,3.000-3.000 1,3.000-3.000-1,4.000-2.000 1,5.000-5.000-2,10.000-2.000-5,10.000-3.000-4,9.000-3.000-6,7.000-6.000-4,7.000-5.000-4,6.000-7.000-3,7.000-5.000-5,5.000-8.000-5,7.000-5.000-3,6.000-7.000-4,7.000-5.000-4,4.000-8.000-2,3.000-5.000-1,3.000-7.000 0,4.000-5.000-1,-7.000-6.000 1,-16.000-3.000 0,-15.000-3.000 1,-15.000-2.000 0</inkml:trace>
</inkml:ink>
</file>

<file path=ppt/ink/ink2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5"/>
    </inkml:context>
    <inkml:brush xml:id="br0">
      <inkml:brushProperty name="width" value="0.0314077213406563" units="cm"/>
      <inkml:brushProperty name="height" value="0.0314077213406563" units="cm"/>
      <inkml:brushProperty name="color" value="#f2395b"/>
      <inkml:brushProperty name="ignorePressure" value="0"/>
    </inkml:brush>
  </inkml:definitions>
  <inkml:trace contextRef="#ctx0" brushRef="#br0">44050.000 48700.000 700,'3.000'-111.000'8,"6.000"28.000"14,7.000 28.000 16,6.000 29.000 15,10.000 15.000 3,17.000 3.000-11,15.000 3.000-10,16.000 4.000-9,7.000 2.000-12,1.000 4.000-11,-1.000 3.000-13,1.000 3.000-11,-3.000 4.000-7,-2.000 7.000-3,-3.000 6.000-2,-3.000 7.000-2,-9.000-1.000-3,-11.000-6.000-2,-14.000-6.000-4,-11.000-6.000-2</inkml:trace>
</inkml:ink>
</file>

<file path=ppt/ink/ink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4"/>
    </inkml:context>
    <inkml:brush xml:id="br0">
      <inkml:brushProperty name="width" value="0.0334821902215481" units="cm"/>
      <inkml:brushProperty name="height" value="0.0334821902215481" units="cm"/>
      <inkml:brushProperty name="color" value="#00bff3"/>
      <inkml:brushProperty name="ignorePressure" value="0"/>
    </inkml:brush>
  </inkml:definitions>
  <inkml:trace contextRef="#ctx0" brushRef="#br0">46700.000 44750.000 657,'25.000'-71.000'-3,"0.000"10.000"-6,0.000 10.000-6,0.000 9.000-6,6.000 6.000 2,13.000 3.000 9,12.000 3.000 10,13.000 4.000 9,7.000-1.000 6,4.000-3.000 4,3.000-3.000 4,3.000-2.000 3,-2.000-3.000-1,-6.000 1.000-5,-6.000-1.000-4,-6.000 1.000-5,-9.000-1.000-6,-8.000 1.000-4,-10.000-1.000-5,-9.000 1.000-6,-9.000-1.000-3,-5.000 1.000 0,-7.000-1.000 0,-5.000 1.000-1,-8.000 1.000-2,-5.000 3.000-2,-7.000 3.000-3,-5.000 4.000-2,-6.000 2.000 0,-3.000 4.000 4,-3.000 3.000 3,-2.000 3.000 4,-5.000 3.000 5,-2.000 3.000 5,-3.000 3.000 6,-3.000 4.000 5,-4.000 7.000 6,-3.000 13.000 4,-3.000 12.000 4,-2.000 13.000 6,0.000 9.000 1,7.000 6.000-1,6.000 7.000 0,7.000 6.000-1,4.000 4.000 1,3.000 4.000 1,3.000 3.000 2,4.000 3.000 2,4.000-2.000-1,6.000-6.000-6,7.000-6.000-4,6.000-6.000-4,7.000-6.000-5,10.000-2.000-4,10.000-3.000-5,9.000-3.000-3,7.000-6.000-3,7.000-5.000 1,6.000-7.000 1,7.000-5.000 0,4.000-8.000-11,3.000-5.000-19,3.000-7.000-21,4.000-5.000-21,-6.000-6.000-4,-11.000-3.000 11,-14.000-3.000 11,-11.000-2.000 11</inkml:trace>
</inkml:ink>
</file>

<file path=ppt/ink/ink2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6"/>
    </inkml:context>
    <inkml:brush xml:id="br0">
      <inkml:brushProperty name="width" value="0.0459689386188984" units="cm"/>
      <inkml:brushProperty name="height" value="0.0459689386188984" units="cm"/>
      <inkml:brushProperty name="color" value="#f2395b"/>
      <inkml:brushProperty name="ignorePressure" value="0"/>
    </inkml:brush>
  </inkml:definitions>
  <inkml:trace contextRef="#ctx0" brushRef="#br0">45600.000 50600.000 478,'-93.000'-47.000'3,"17.000"6.000"4,15.000 7.000 6,16.000 6.000 5,12.000 1.000 2,9.000-3.000 0,10.000-3.000-1,10.000-2.000 1,7.000-6.000-1,6.000-6.000-1,7.000-6.000-2,6.000-6.000 0,12.000-4.000-1,19.000 1.000-3,19.000-1.000-2,19.000 1.000-2,10.000-1.000-1,4.000 1.000 0,3.000-1.000 0,3.000 1.000 0,-2.000 5.000 0,-6.000 14.000 2,-6.000 11.000 0,-6.000 14.000 1,-7.000 8.000 0,-6.000 7.000 2,-6.000 6.000 0,-6.000 7.000 0,-4.000 8.000 1,1.000 14.000 1,-1.000 11.000-1,1.000 14.000 0,-1.000 5.000 0,1.000 1.000 1,-1.000-1.000 0,1.000 1.000 0,-3.000-1.000 0,-2.000 1.000 0,-3.000-1.000-1,-3.000 1.000 0,-1.000-3.000-2,4.000-2.000-6,3.000-3.000-4,3.000-3.000-6,-1.000-4.000-3,-2.000-3.000-3,-3.000-3.000-2,-3.000-2.000-4,-1.000-5.000-2,4.000-2.000-5,3.000-3.000-4,3.000-3.000-4,3.000-2.000-5,3.000 0.000-3,3.000 0.000-5,4.000 0.000-4,-4.000-4.000 2,-9.000-5.000 8,-10.000-7.000 7,-8.000-5.000 7,-6.000-4.000 3,1.000 0.000 0,-1.000 0.000-2,1.000 0.000 0</inkml:trace>
</inkml:ink>
</file>

<file path=ppt/ink/ink2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6"/>
    </inkml:context>
    <inkml:brush xml:id="br0">
      <inkml:brushProperty name="width" value="0.0428247153759003" units="cm"/>
      <inkml:brushProperty name="height" value="0.0428247153759003" units="cm"/>
      <inkml:brushProperty name="color" value="#f2395b"/>
      <inkml:brushProperty name="ignorePressure" value="0"/>
    </inkml:brush>
  </inkml:definitions>
  <inkml:trace contextRef="#ctx0" brushRef="#br0">51050.000 48700.000 513,'-69.000'-49.000'3,"13.000"4.000"4,12.000 3.000 6,13.000 3.000 4,6.000 6.000 4,0.000 9.000 2,0.000 10.000 2,0.000 10.000 2,0.000 8.000 0,0.000 10.000-3,0.000 10.000-1,0.000 9.000-3,-4.000 10.000-1,-5.000 14.000-1,-7.000 11.000 0,-5.000 14.000-2,-6.000 10.000 0,-3.000 9.000 0,-3.000 10.000 0,-2.000 10.000-1,0.000 0.000 1,7.000-5.000-1,6.000-7.000 0,7.000-5.000 1,7.000-6.000-1,9.000-3.000-2,10.000-3.000-2,10.000-2.000 0,10.000-9.000-4,13.000-12.000-3,12.000-13.000-5,13.000-12.000-4,12.000-10.000-5,13.000-6.000-7,12.000-6.000-6,13.000-6.000-7,7.000-7.000-4,4.000-6.000-4,3.000-6.000-4,3.000-6.000-3,-2.000-6.000-1,-6.000-2.000 0,-6.000-3.000 1,-6.000-3.000 1,-12.000-2.000 3,-15.000 0.000 6,-15.000 0.000 7,-16.000 0.000 5</inkml:trace>
</inkml:ink>
</file>

<file path=ppt/ink/ink2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6"/>
    </inkml:context>
    <inkml:brush xml:id="br0">
      <inkml:brushProperty name="width" value="0.0423830784857273" units="cm"/>
      <inkml:brushProperty name="height" value="0.0423830784857273" units="cm"/>
      <inkml:brushProperty name="color" value="#f2395b"/>
      <inkml:brushProperty name="ignorePressure" value="0"/>
    </inkml:brush>
  </inkml:definitions>
  <inkml:trace contextRef="#ctx0" brushRef="#br0">51600.000 48900.000 519,'-115.000'-44.000'29,"23.000"13.000"4,22.000 12.000 3,22.000 13.000 5,8.000 13.000 0,-2.000 17.000-2,-3.000 15.000-2,-3.000 16.000-2,-2.000 12.000-2,0.000 9.000-5,0.000 10.000-3,0.000 10.000-3,-2.000 8.000-3,-3.000 10.000-2,-3.000 10.000 0,-2.000 9.000-2,-1.000 6.000-4,3.000 3.000-9,3.000 3.000-7,4.000 4.000-8,5.000-4.000-9,10.000-9.000-11,10.000-10.000-9,9.000-8.000-12,7.000-17.000 1,7.000-21.000 8,6.000-22.000 10,7.000-22.000 8,4.000-11.000 2,3.000 0.000-6,3.000 0.000-7,4.000 0.000-5</inkml:trace>
</inkml:ink>
</file>

<file path=ppt/ink/ink2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7"/>
    </inkml:context>
    <inkml:brush xml:id="br0">
      <inkml:brushProperty name="width" value="0.0427177585661411" units="cm"/>
      <inkml:brushProperty name="height" value="0.0427177585661411" units="cm"/>
      <inkml:brushProperty name="color" value="#f2395b"/>
      <inkml:brushProperty name="ignorePressure" value="0"/>
    </inkml:brush>
  </inkml:definitions>
  <inkml:trace contextRef="#ctx0" brushRef="#br0">52000.000 49050.000 515,'-2.000'-90.000'4,"-3.000"23.000"9,-3.000 22.000 8,-2.000 22.000 9,-1.000 24.000 9,3.000 29.000 8,3.000 28.000 10,4.000 28.000 8,1.000 17.000-1,0.000 6.000-12,0.000 7.000-13,0.000 6.000-12,-5.000 3.000-10,-9.000 0.000-8,-10.000 0.000-9,-8.000 0.000-7,-6.000-5.000-8,1.000-9.000-6,-1.000-10.000-6,1.000-8.000-5,2.000-12.000-5,7.000-12.000-2,6.000-13.000-2,7.000-12.000-2,5.000-18.000-2,7.000-21.000-1,6.000-22.000-1,7.000-22.000 0,5.000-18.000 4,7.000-11.000 8,6.000-14.000 9,7.000-11.000 8,2.000-3.000 7,1.000 10.000 7,-1.000 10.000 6,1.000 9.000 5,1.000 6.000 7,3.000 3.000 6,3.000 3.000 7,4.000 4.000 7,-1.000 2.000 1,-3.000 4.000-4,-3.000 3.000-4,-2.000 3.000-3,0.000 4.000-2,7.000 7.000 1,6.000 6.000 2,7.000 7.000 2,0.000 2.000-1,-2.000 1.000-4,-3.000-1.000-4,-3.000 1.000-2</inkml:trace>
</inkml:ink>
</file>

<file path=ppt/ink/ink2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7"/>
    </inkml:context>
    <inkml:brush xml:id="br0">
      <inkml:brushProperty name="width" value="0.049026008695364" units="cm"/>
      <inkml:brushProperty name="height" value="0.049026008695364" units="cm"/>
      <inkml:brushProperty name="color" value="#f2395b"/>
      <inkml:brushProperty name="ignorePressure" value="0"/>
    </inkml:brush>
  </inkml:definitions>
  <inkml:trace contextRef="#ctx0" brushRef="#br0">52950.000 48500.000 448,'0.000'-49.000'3,"0.000"4.000"6,0.000 3.000 6,0.000 3.000 6,-2.000 20.000 10,-3.000 38.000 15,-3.000 37.000 15,-2.000 38.000 15,-5.000 24.000 0,-2.000 14.000-15,-3.000 11.000-14,-3.000 14.000-14,-2.000 10.000-10,0.000 9.000-4,0.000 10.000-4,0.000 10.000-4,0.000 2.000-7,0.000-3.000-9,0.000-3.000-9,0.000-2.000-10,3.000-8.000-7,6.000-8.000-2,7.000-10.000-5,6.000-9.000-3,3.000-13.000-2,0.000-16.000 1,0.000-15.000-1,0.000-15.000 0,1.000-14.000 2,4.000-8.000 2,3.000-10.000 4,3.000-9.000 4</inkml:trace>
</inkml:ink>
</file>

<file path=ppt/ink/ink2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7"/>
    </inkml:context>
    <inkml:brush xml:id="br0">
      <inkml:brushProperty name="width" value="0.0314360223710537" units="cm"/>
      <inkml:brushProperty name="height" value="0.0314360223710537" units="cm"/>
      <inkml:brushProperty name="color" value="#f2395b"/>
      <inkml:brushProperty name="ignorePressure" value="0"/>
    </inkml:brush>
  </inkml:definitions>
  <inkml:trace contextRef="#ctx0" brushRef="#br0">53200.000 48550.000 699,'-18.000'-72.000'4,"17.000"6.000"7,15.000 7.000 8,16.000 6.000 7,5.000 7.000 1,-2.000 10.000-6,-3.000 10.000-7,-3.000 9.000-5,4.000 6.000 2,13.000 3.000 9,12.000 3.000 8,13.000 4.000 10,9.000 1.000-2,6.000 0.000-11,7.000 0.000-13,6.000 0.000-13,-2.000 0.000-8,-9.000 0.000-6,-10.000 0.000-7,-8.000 0.000-5,-11.000 0.000-6,-8.000 0.000-3,-10.000 0.000-3,-9.000 0.000-4</inkml:trace>
</inkml:ink>
</file>

<file path=ppt/ink/ink2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7"/>
    </inkml:context>
    <inkml:brush xml:id="br0">
      <inkml:brushProperty name="width" value="0.0387681201100349" units="cm"/>
      <inkml:brushProperty name="height" value="0.0387681201100349" units="cm"/>
      <inkml:brushProperty name="color" value="#f2395b"/>
      <inkml:brushProperty name="ignorePressure" value="0"/>
    </inkml:brush>
  </inkml:definitions>
  <inkml:trace contextRef="#ctx0" brushRef="#br0">54000.000 47500.000 567,'-24.000'-24.000'0,"4.000"4.000"0,3.000 3.000 0,3.000 3.000 0,-1.000-1.000 0,-2.000-2.000 0,-3.000-3.000 0,-3.000-3.000 0,-1.000-2.000 9,4.000 0.000 18,3.000 0.000 17,3.000 0.000 19,3.000 10.000 4,3.000 23.000-9,3.000 22.000-10,4.000 22.000-8,1.000 18.000-8,0.000 16.000-9,0.000 15.000-9,0.000 17.000-7,-2.000 7.000-6,-3.000 0.000-4,-3.000 0.000-1,-2.000 0.000-4,-5.000 7.000-7,-2.000 17.000-11,-3.000 15.000-10,-3.000 16.000-13,-1.000-7.000-6,4.000-28.000-2,3.000-28.000-4,3.000-27.000-2</inkml:trace>
</inkml:ink>
</file>

<file path=ppt/ink/ink2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8"/>
    </inkml:context>
    <inkml:brush xml:id="br0">
      <inkml:brushProperty name="width" value="0.0442417860031128" units="cm"/>
      <inkml:brushProperty name="height" value="0.0442417860031128" units="cm"/>
      <inkml:brushProperty name="color" value="#f2395b"/>
      <inkml:brushProperty name="ignorePressure" value="0"/>
    </inkml:brush>
  </inkml:definitions>
  <inkml:trace contextRef="#ctx0" brushRef="#br0">54450.000 50450.000 497,'-91.000'-25.000'3,"19.000"0.000"6,19.000 0.000 5,19.000 0.000 7,19.000-5.000 3,23.000-9.000 0,22.000-10.000 1,22.000-8.000 1,23.000-8.000-2,25.000-2.000-5,25.000-3.000-4,25.000-3.000-3,14.000-1.000-4,3.000 4.000 0,3.000 3.000-2,4.000 3.000-1,-7.000 9.000 0,-16.000 16.000 2,-15.000 15.000 2,-15.000 17.000 1,-15.000 11.000 1,-12.000 10.000 2,-13.000 10.000-1,-12.000 9.000 2,-9.000 9.000 1,-2.000 9.000-1,-3.000 10.000 1,-3.000 10.000 0,-4.000 2.000 0,-3.000-3.000 1,-3.000-3.000 0,-2.000-2.000 1,0.000-5.000-1,7.000-2.000-2,6.000-3.000-2,7.000-3.000-2,2.000-4.000-6,1.000-3.000-11,-1.000-3.000-9,1.000-2.000-11,-1.000-3.000-5,1.000 1.000-2,-1.000-1.000-2,1.000 1.000-2,-3.000-4.000-2,-2.000-6.000-3,-3.000-6.000-3,-3.000-6.000-2,-6.000-4.000 1,-5.000 1.000 4,-7.000-1.000 5,-5.000 1.000 4</inkml:trace>
</inkml:ink>
</file>

<file path=ppt/ink/ink2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9"/>
    </inkml:context>
    <inkml:brush xml:id="br0">
      <inkml:brushProperty name="width" value="0.0444109737873077" units="cm"/>
      <inkml:brushProperty name="height" value="0.0444109737873077" units="cm"/>
      <inkml:brushProperty name="color" value="#f2395b"/>
      <inkml:brushProperty name="ignorePressure" value="0"/>
    </inkml:brush>
  </inkml:definitions>
  <inkml:trace contextRef="#ctx0" brushRef="#br0">60850.000 48600.000 495,'-71.000'-71.000'5,"10.000"10.000"9,10.000 10.000 9,9.000 9.000 10,6.000 9.000 5,3.000 9.000 0,3.000 10.000 1,4.000 10.000 0,-1.000 10.000-2,-3.000 13.000-5,-3.000 12.000-5,-2.000 13.000-4,-6.000 10.000-4,-6.000 10.000-1,-6.000 10.000 0,-6.000 9.000-2,-4.000 9.000-1,1.000 9.000-1,-1.000 10.000 0,1.000 10.000 0,1.000 4.000-2,3.000 0.000-4,3.000 0.000-2,4.000 0.000-4,5.000-5.000-2,10.000-9.000-1,10.000-10.000-3,9.000-8.000-1,12.000-11.000-3,16.000-8.000-4,15.000-10.000-2,17.000-9.000-4,16.000-10.000-3,19.000-9.000-3,19.000-10.000-2,19.000-8.000-3,10.000-8.000-3,4.000-2.000-2,3.000-3.000-3,3.000-3.000-2,-4.000-2.000-1,-8.000 0.000-1,-10.000 0.000 0,-9.000 0.000 0,-16.000-2.000 3,-22.000-3.000 6,-22.000-3.000 7,-21.000-2.000 7</inkml:trace>
</inkml:ink>
</file>

<file path=ppt/ink/ink2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49"/>
    </inkml:context>
    <inkml:brush xml:id="br0">
      <inkml:brushProperty name="width" value="0.0469519756734371" units="cm"/>
      <inkml:brushProperty name="height" value="0.0469519756734371" units="cm"/>
      <inkml:brushProperty name="color" value="#f2395b"/>
      <inkml:brushProperty name="ignorePressure" value="0"/>
    </inkml:brush>
  </inkml:definitions>
  <inkml:trace contextRef="#ctx0" brushRef="#br0">61450.000 48900.000 468,'-113.000'-90.000'29,"26.000"23.000"0,24.000 22.000 1,26.000 22.000 2,8.000 16.000 1,-5.000 14.000 3,-7.000 11.000 2,-5.000 14.000 4,-3.000 11.000-1,4.000 14.000-4,3.000 11.000-5,3.000 14.000-4,-1.000 11.000-4,-2.000 14.000-3,-3.000 11.000-2,-3.000 14.000-4,-4.000 8.000-1,-3.000 7.000-2,-3.000 6.000-2,-2.000 7.000-1,0.000-3.000-8,7.000-8.000-17,6.000-10.000-15,7.000-9.000-16,7.000-15.000-13,9.000-18.000-7,10.000-19.000-9,10.000-18.000-8</inkml:trace>
</inkml:ink>
</file>

<file path=ppt/ink/ink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4"/>
    </inkml:context>
    <inkml:brush xml:id="br0">
      <inkml:brushProperty name="width" value="0.0222779382020235" units="cm"/>
      <inkml:brushProperty name="height" value="0.0222779382020235" units="cm"/>
      <inkml:brushProperty name="color" value="#00bff3"/>
      <inkml:brushProperty name="ignorePressure" value="0"/>
    </inkml:brush>
  </inkml:definitions>
  <inkml:trace contextRef="#ctx0" brushRef="#br0">48350.000 42800.000 987,'4.000'-49.000'-2,"10.000"4.000"-4,10.000 3.000-4,9.000 3.000-4,7.000 6.000 3,7.000 9.000 11,6.000 10.000 10,7.000 10.000 10,5.000 4.000-1,7.000 0.000-13,6.000 0.000-12,7.000 0.000-14,-3.000 1.000-8,-8.000 4.000 0,-10.000 3.000-1,-9.000 3.000-1,-10.000 1.000 1,-9.000 1.000 6,-10.000-1.000 6,-8.000 1.000 4</inkml:trace>
</inkml:ink>
</file>

<file path=ppt/ink/ink2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50"/>
    </inkml:context>
    <inkml:brush xml:id="br0">
      <inkml:brushProperty name="width" value="0.0489659011363983" units="cm"/>
      <inkml:brushProperty name="height" value="0.0489659011363983" units="cm"/>
      <inkml:brushProperty name="color" value="#f2395b"/>
      <inkml:brushProperty name="ignorePressure" value="0"/>
    </inkml:brush>
  </inkml:definitions>
  <inkml:trace contextRef="#ctx0" brushRef="#br0">61950.000 49450.000 449,'-49.000'-16.000'25,"4.000"19.000"6,3.000 19.000 7,3.000 19.000 7,1.000 12.000 1,1.000 6.000-6,-1.000 7.000-3,1.000 6.000-6,2.000 3.000-4,7.000 0.000-2,6.000 0.000-3,7.000 0.000-3,4.000-4.000-2,3.000-5.000-3,3.000-7.000-3,4.000-5.000-2,4.000-6.000-3,6.000-3.000-1,7.000-3.000-3,6.000-2.000-2,4.000-8.000-4,4.000-8.000-6,3.000-10.000-6,3.000-9.000-7,4.000-9.000-3,7.000-5.000 0,6.000-7.000-2,7.000-5.000 0,0.000-12.000 0,-2.000-16.000 2,-3.000-15.000 1,-3.000-15.000 2,-7.000-12.000 1,-9.000-6.000 2,-10.000-6.000 2,-8.000-6.000 1,-9.000 1.000 4,-6.000 9.000 3,-6.000 10.000 3,-6.000 10.000 4,-4.000 7.000 4,1.000 6.000 3,-1.000 7.000 5,1.000 6.000 4,1.000 4.000 2,3.000 4.000 2,3.000 3.000 2,4.000 3.000 2,8.000 1.000 0,17.000 1.000-1,15.000-1.000-1,16.000 1.000-1,10.000 4.000 0,7.000 9.000 0,6.000 10.000 0,7.000 10.000-1,-1.000 5.000 0,-6.000 4.000-2,-6.000 3.000-2,-6.000 3.000-1,-9.000 7.000-3,-8.000 14.000 1,-10.000 11.000-2,-9.000 14.000 0,-9.000 8.000-1,-5.000 7.000 1,-7.000 6.000 0,-5.000 7.000 0,-11.000 4.000 0,-11.000 3.000 1,-14.000 3.000-1,-11.000 4.000 0,-9.000 1.000-2,-3.000 0.000-2,-3.000 0.000-4,-2.000 0.000-3,2.000-8.000-4,9.000-16.000-2,10.000-15.000-3,10.000-15.000-2,13.000-15.000-4,19.000-12.000-4,19.000-13.000-3,19.000-12.000-5,12.000-10.000 1,6.000-6.000 2,7.000-6.000 3,6.000-6.000 2,3.000-4.000 2,0.000 1.000-1,0.000-1.000 0,0.000 1.000 0,-4.000 1.000 0,-5.000 3.000 1,-7.000 3.000 2,-5.000 4.000 0,-6.000-1.000 1,-3.000-3.000 1,-3.000-3.000-1,-2.000-2.000 1,-8.000-5.000-1,-8.000-2.000 1,-10.000-3.000-1,-9.000-3.000 0,-5.000-4.000 1,0.000-3.000 3,0.000-3.000 3,0.000-2.000 3,0.000-3.000 1,0.000 1.000 2,0.000-1.000 0,0.000 1.000 3,0.000 2.000-1,0.000 7.000 2,0.000 6.000-1,0.000 7.000 1,0.000 2.000 2,0.000 1.000 6,0.000-1.000 6,0.000 1.000 6,-2.000 7.000 11,-3.000 16.000 17,-3.000 15.000 18,-2.000 17.000 17,-6.000 17.000 2,-6.000 23.000-14,-6.000 22.000-14,-6.000 22.000-14,-1.000 13.000-10,7.000 7.000-5,6.000 6.000-6,7.000 7.000-6,0.000 5.000-3,-2.000 7.000-4,-3.000 6.000-3,-3.000 7.000-3,-2.000 2.000-4,0.000 1.000-6,0.000-1.000-6,0.000 1.000-7,1.000-3.000-5,4.000-2.000-5,3.000-3.000-6,3.000-3.000-6,3.000-10.000-1,3.000-16.000 1,3.000-15.000 2,4.000-15.000 1,-1.000-15.000 1,-3.000-12.000 0,-3.000-13.000-1,-2.000-12.000-1,-3.000-10.000 3,1.000-6.000 6,-1.000-6.000 5,1.000-6.000 6</inkml:trace>
</inkml:ink>
</file>

<file path=ppt/ink/ink2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50"/>
    </inkml:context>
    <inkml:brush xml:id="br0">
      <inkml:brushProperty name="width" value="0.0342286974191666" units="cm"/>
      <inkml:brushProperty name="height" value="0.0342286974191666" units="cm"/>
      <inkml:brushProperty name="color" value="#f2395b"/>
      <inkml:brushProperty name="ignorePressure" value="0"/>
    </inkml:brush>
  </inkml:definitions>
  <inkml:trace contextRef="#ctx0" brushRef="#br0">64350.000 48500.000 642,'4.000'-91.000'2,"10.000"19.000"5,10.000 19.000 4,9.000 19.000 5,4.000 12.000 4,1.000 6.000 7,-1.000 7.000 4,1.000 6.000 6,4.000 3.000 2,9.000 0.000-3,10.000 0.000-4,10.000 0.000-2,5.000 0.000-5,4.000 0.000-6,3.000 0.000-5,3.000 0.000-7,-2.000 0.000-4,-6.000 0.000-1,-6.000 0.000-3,-6.000 0.000-1,-10.000 3.000-7,-12.000 6.000-14,-13.000 7.000-13,-12.000 6.000-14</inkml:trace>
</inkml:ink>
</file>

<file path=ppt/ink/ink2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55"/>
    </inkml:context>
    <inkml:brush xml:id="br0">
      <inkml:brushProperty name="width" value="0.0399123281240463" units="cm"/>
      <inkml:brushProperty name="height" value="0.0399123281240463" units="cm"/>
      <inkml:brushProperty name="color" value="#f2395b"/>
      <inkml:brushProperty name="ignorePressure" value="0"/>
    </inkml:brush>
  </inkml:definitions>
  <inkml:trace contextRef="#ctx0" brushRef="#br0">56850.000 44200.000 551,'-2.000'-46.000'3,"-3.000"10.000"8,-3.000 10.000 8,-2.000 9.000 6,-6.000 10.000 6,-6.000 14.000 3,-6.000 11.000 2,-6.000 14.000 4,-7.000 11.000-2,-6.000 14.000-3,-6.000 11.000-5,-6.000 14.000-5,-7.000 8.000-3,-6.000 7.000-4,-6.000 6.000-3,-6.000 7.000-3,-7.000 4.000-2,-6.000 3.000 2,-6.000 3.000 0,-6.000 4.000 1,-2.000 1.000-6,3.000 0.000-10,3.000 0.000-11,4.000 0.000-11,7.000-5.000-8,13.000-9.000-2,12.000-10.000-4,13.000-8.000-2,10.000-11.000-1,10.000-8.000 1,10.000-10.000 2,9.000-9.000 2,6.000-16.000 2,3.000-22.000 0,3.000-22.000 1,4.000-21.000 1</inkml:trace>
</inkml:ink>
</file>

<file path=ppt/ink/ink2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6:55"/>
    </inkml:context>
    <inkml:brush xml:id="br0">
      <inkml:brushProperty name="width" value="0.0363763347268105" units="cm"/>
      <inkml:brushProperty name="height" value="0.0363763347268105" units="cm"/>
      <inkml:brushProperty name="color" value="#f2395b"/>
      <inkml:brushProperty name="ignorePressure" value="0"/>
    </inkml:brush>
  </inkml:definitions>
  <inkml:trace contextRef="#ctx0" brushRef="#br0">55000.000 44750.000 604,'0.000'-55.000'0,"0.000"-9.000"0,0.000-10.000 0,0.000-8.000 0,0.000-1.000 1,0.000 9.000 0,0.000 10.000 1,0.000 10.000 1,1.000 13.000 6,4.000 19.000 13,3.000 19.000 12,3.000 19.000 12,4.000 13.000 3,7.000 10.000-9,6.000 10.000-7,7.000 9.000-9,8.000 13.000-3,14.000 20.000 2,11.000 18.000-1,14.000 20.000 2,7.000 8.000-3,3.000 1.000-7,3.000-1.000-7,4.000 1.000-8,2.000 2.000-2,4.000 7.000 0,3.000 6.000 1,3.000 7.000 2,-7.000-4.000-1,-15.000-12.000 1,-15.000-13.000 0,-16.000-12.000 1,-10.000-13.000-14,-3.000-12.000-27,-3.000-13.000-26,-2.000-12.000-28</inkml:trace>
</inkml:ink>
</file>

<file path=ppt/ink/ink2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01"/>
    </inkml:context>
    <inkml:brush xml:id="br0">
      <inkml:brushProperty name="width" value="0.0254424996674061" units="cm"/>
      <inkml:brushProperty name="height" value="0.0254424996674061" units="cm"/>
      <inkml:brushProperty name="color" value="#fed406"/>
      <inkml:brushProperty name="ignorePressure" value="0"/>
    </inkml:brush>
  </inkml:definitions>
  <inkml:trace contextRef="#ctx0" brushRef="#br0">67200.000 14850.000 864,'-8.000'-91.000'9,"-16.000"-31.000"16,-15.000-31.000 17,-15.000-31.000 17</inkml:trace>
</inkml:ink>
</file>

<file path=ppt/ink/ink2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26"/>
    </inkml:context>
    <inkml:brush xml:id="br0">
      <inkml:brushProperty name="width" value="0.0658143684267998" units="cm"/>
      <inkml:brushProperty name="height" value="0.0658143684267998" units="cm"/>
      <inkml:brushProperty name="color" value="#fed406"/>
      <inkml:brushProperty name="ignorePressure" value="0"/>
    </inkml:brush>
  </inkml:definitions>
  <inkml:trace contextRef="#ctx0" brushRef="#br0">48700.000 42950.000 334,'-69.000'-22.000'28,"13.000"6.000"-1,12.000 7.000 0,13.000 6.000-1,16.000 4.000 4,23.000 4.000 8,22.000 3.000 8,22.000 3.000 8,18.000 3.000-1,16.000 3.000-9,15.000 3.000-10,17.000 4.000-9,8.000 1.000-6,4.000 0.000 1,3.000 0.000-1,3.000 0.000-1,3.000-4.000 0,3.000-5.000-2,3.000-7.000-2,4.000-5.000-1,1.000-3.000-1,0.000 4.000-2,0.000 3.000 0,0.000 3.000-2,0.000-1.000 0,0.000-2.000 0,0.000-3.000-1,0.000-3.000 0,0.000-2.000-1,0.000 0.000 0,0.000 0.000-1,0.000 0.000 0,1.000 0.000-2,4.000 0.000-2,3.000 0.000-1,3.000 0.000-3,-2.000 0.000-1,-6.000 0.000-1,-6.000 0.000 0,-6.000 0.000-2,-7.000 0.000 0,-6.000 0.000-1,-6.000 0.000 0,-6.000 0.000-1,-9.000 0.000 1,-8.000 0.000 0,-10.000 0.000 0,-9.000 0.000 0,-7.000 3.000-1,-3.000 6.000-6,-3.000 7.000-4,-2.000 6.000-5</inkml:trace>
</inkml:ink>
</file>

<file path=ppt/ink/ink2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27"/>
    </inkml:context>
    <inkml:brush xml:id="br0">
      <inkml:brushProperty name="width" value="0.0594605542719364" units="cm"/>
      <inkml:brushProperty name="height" value="0.0594605542719364" units="cm"/>
      <inkml:brushProperty name="color" value="#fed406"/>
      <inkml:brushProperty name="ignorePressure" value="0"/>
    </inkml:brush>
  </inkml:definitions>
  <inkml:trace contextRef="#ctx0" brushRef="#br0">55150.000 41900.000 369,'-41.000'-21.000'6,"19.000"10.000"12,19.000 10.000 11,19.000 9.000 12,13.000 9.000 4,10.000 9.000-3,10.000 10.000-2,9.000 10.000-2,4.000 5.000-4,1.000 4.000-4,-1.000 3.000-3,1.000 3.000-4,-4.000 3.000-4,-6.000 3.000-1,-6.000 3.000-3,-6.000 4.000-2,-6.000-1.000-1,-2.000-3.000 3,-3.000-3.000 1,-3.000-2.000 1,-2.000-6.000 1,0.000-6.000-2,0.000-6.000-3,0.000-6.000-1,4.000-10.000-1,10.000-12.000-2,10.000-13.000 0,9.000-12.000-2,10.000-19.000 1,14.000-25.000 0,11.000-25.000 0,14.000-25.000 0,10.000-29.000-2,9.000-30.000-8,10.000-32.000-6,10.000-30.000-6,0.000-17.000-9,-5.000 1.000-8,-7.000-1.000-10,-5.000 1.000-9,-14.000 19.000-1,-18.000 42.000 4,-19.000 40.000 6,-18.000 41.000 5,-15.000 24.000-1,-9.000 10.000-8,-10.000 10.000-6,-8.000 9.000-7</inkml:trace>
</inkml:ink>
</file>

<file path=ppt/ink/ink2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43"/>
    </inkml:context>
    <inkml:brush xml:id="br0">
      <inkml:brushProperty name="width" value="0.0526079796254635" units="cm"/>
      <inkml:brushProperty name="height" value="0.0526079796254635" units="cm"/>
      <inkml:brushProperty name="color" value="#00bff3"/>
      <inkml:brushProperty name="ignorePressure" value="0"/>
    </inkml:brush>
  </inkml:definitions>
  <inkml:trace contextRef="#ctx0" brushRef="#br0">71500.000 40900.000 418,'0.000'-99.000'11,"0.000"54.000"23,0.000 53.000 22,0.000 53.000 23,-2.000 40.000 4,-3.000 29.000-13,-3.000 28.000-13,-2.000 28.000-13,-3.000 3.000-10,1.000-22.000-6,-1.000-22.000-6,1.000-21.000-6,-3.000-6.000-4,-2.000 14.000-3,-3.000 11.000-4,-3.000 14.000-2,-1.000-1.000-2,4.000-12.000 1,3.000-13.000 0,3.000-12.000 2,1.000-15.000-1,1.000-15.000 0,-1.000-15.000-1,1.000-16.000-1,-1.000 4.000-4,1.000 26.000-9,-1.000 24.000-10,1.000 26.000-9,1.000 2.000-5,3.000-18.000-1,3.000-19.000-2,4.000-18.000-1,5.000-23.000-5,10.000-24.000-9,10.000-26.000-9,9.000-24.000-9</inkml:trace>
</inkml:ink>
</file>

<file path=ppt/ink/ink2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44"/>
    </inkml:context>
    <inkml:brush xml:id="br0">
      <inkml:brushProperty name="width" value="0.0501939803361893" units="cm"/>
      <inkml:brushProperty name="height" value="0.0501939803361893" units="cm"/>
      <inkml:brushProperty name="color" value="#00bff3"/>
      <inkml:brushProperty name="ignorePressure" value="0"/>
    </inkml:brush>
  </inkml:definitions>
  <inkml:trace contextRef="#ctx0" brushRef="#br0">73300.000 40850.000 438,'-22.000'-61.000'66,"6.000"28.000"-4,7.000 28.000-4,6.000 29.000-3,-1.000 18.000-7,-5.000 9.000-8,-7.000 10.000-10,-5.000 10.000-8,-12.000 13.000-6,-16.000 19.000-2,-15.000 19.000-4,-15.000 19.000-2,-11.000 4.000-2,-2.000-9.000-2,-3.000-10.000-1,-3.000-8.000-2,2.000-11.000-1,10.000-8.000 1,10.000-10.000-2,9.000-9.000 1,9.000-9.000 0,9.000-5.000 1,10.000-7.000 1,10.000-5.000 1,13.000-8.000 3,19.000-5.000 4,19.000-7.000 4,19.000-5.000 5,13.000-8.000-1,10.000-5.000-2,10.000-7.000-5,9.000-5.000-3,4.000-4.000-3,1.000 0.000-1,-1.000 0.000-3,1.000 0.000-1,2.000-2.000-2,7.000-3.000-2,6.000-3.000-1,7.000-2.000-3,-3.000-1.000-2,-8.000 3.000-4,-10.000 3.000-2,-9.000 4.000-4,-10.000 1.000-9,-9.000 0.000-15,-10.000 0.000-15,-8.000 0.000-15,-12.000-4.000-2,-12.000-5.000 8,-13.000-7.000 10,-12.000-5.000 10</inkml:trace>
</inkml:ink>
</file>

<file path=ppt/ink/ink2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44"/>
    </inkml:context>
    <inkml:brush xml:id="br0">
      <inkml:brushProperty name="width" value="0.0516589358448982" units="cm"/>
      <inkml:brushProperty name="height" value="0.0516589358448982" units="cm"/>
      <inkml:brushProperty name="color" value="#00bff3"/>
      <inkml:brushProperty name="ignorePressure" value="0"/>
    </inkml:brush>
  </inkml:definitions>
  <inkml:trace contextRef="#ctx0" brushRef="#br0">73400.000 41600.000 425,'-25.000'-72.000'2,"0.000"6.000"4,0.000 7.000 3,0.000 6.000 3,0.000 6.000 5,0.000 6.000 2,0.000 7.000 3,0.000 6.000 3,3.000 15.000 5,6.000 26.000 9,7.000 24.000 9,6.000 26.000 8,1.000 19.000 1,-3.000 17.000-7,-3.000 15.000-8,-2.000 16.000-7,-3.000 10.000-6,1.000 7.000-5,-1.000 6.000-7,1.000 7.000-4,-3.000 5.000-4,-2.000 7.000-3,-3.000 6.000-1,-3.000 7.000-3,-2.000 4.000-8,0.000 3.000-15,0.000 3.000-15,0.000 4.000-15,1.000-6.000-8,4.000-11.000 0,3.000-14.000-2,3.000-11.000 1,3.000-22.000 4,3.000-27.000 9,3.000-28.000 10,4.000-28.000 9,-1.000-17.000 5,-3.000-2.000 1,-3.000-3.000-1,-2.000-3.000 1</inkml:trace>
</inkml:ink>
</file>

<file path=ppt/ink/ink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5"/>
    </inkml:context>
    <inkml:brush xml:id="br0">
      <inkml:brushProperty name="width" value="0.0254769418388605" units="cm"/>
      <inkml:brushProperty name="height" value="0.0254769418388605" units="cm"/>
      <inkml:brushProperty name="color" value="#00bff3"/>
      <inkml:brushProperty name="ignorePressure" value="0"/>
    </inkml:brush>
  </inkml:definitions>
  <inkml:trace contextRef="#ctx0" brushRef="#br0">48600.000 43650.000 863,'-38.000'-2.000'3,"26.000"-3.000"4,24.000-3.000 6,26.000-2.000 6,21.000-3.000 1,19.000 1.000 0,19.000-1.000 0,19.000 1.000-2,4.000 1.000-4,-9.000 3.000-12,-10.000 3.000-9,-8.000 4.000-12,-11.000 1.000-8,-8.000 0.000-6,-10.000 0.000-7,-9.000 0.000-6,-12.000 3.000 1,-11.000 6.000 8,-14.000 7.000 9,-11.000 6.000 9,-9.000 3.000 6,-3.000 0.000 2,-3.000 0.000 4,-2.000 0.000 3</inkml:trace>
</inkml:ink>
</file>

<file path=ppt/ink/ink2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45"/>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75650.000 42200.000 333,'157.000'63.000'167,"51.000"46.000"-1,49.000 47.000 1,51.000 47.000 0</inkml:trace>
</inkml:ink>
</file>

<file path=ppt/ink/ink2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46"/>
    </inkml:context>
    <inkml:brush xml:id="br0">
      <inkml:brushProperty name="width" value="0.067549355328083" units="cm"/>
      <inkml:brushProperty name="height" value="0.067549355328083" units="cm"/>
      <inkml:brushProperty name="color" value="#00bff3"/>
      <inkml:brushProperty name="ignorePressure" value="0"/>
    </inkml:brush>
  </inkml:definitions>
  <inkml:trace contextRef="#ctx0" brushRef="#br0">75850.000 41900.000 325,'-4.000'-46.000'9,"-5.000"10.000"8,-7.000 10.000 9,-5.000 9.000 9,-3.000 9.000 2,4.000 9.000-7,3.000 10.000-6,3.000 10.000-7,-2.000 8.000-3,-6.000 10.000 0,-6.000 10.000-1,-6.000 9.000 0,-2.000 4.000 0,3.000 1.000 0,3.000-1.000 0,4.000 1.000 0,1.000-1.000-1,0.000 1.000 0,0.000-1.000-1,0.000 1.000-1,0.000 1.000 0,0.000 3.000-1,0.000 3.000-1,0.000 4.000-1,6.000-3.000-1,13.000-5.000 0,12.000-7.000-1,13.000-5.000 0,10.000-11.000-2,10.000-11.000-3,10.000-14.000-2,9.000-11.000-3,7.000-11.000-1,7.000-5.000-2,6.000-7.000-1,7.000-5.000-2,-1.000-8.000 1,-6.000-5.000 0,-6.000-7.000 2,-6.000-5.000 0,-10.000-3.000 0,-12.000 4.000 0,-13.000 3.000-1,-12.000 3.000-1,-7.000-2.000 1,1.000-6.000 1,-1.000-6.000 1,1.000-6.000 1,-6.000-6.000 1,-8.000-2.000 1,-10.000-3.000 1,-9.000-3.000 0,-7.000-2.000 1,-3.000 0.000 0,-3.000 0.000 0,-2.000 0.000 0,-3.000 1.000 1,1.000 4.000-1,-1.000 3.000 0,1.000 3.000 0,1.000 6.000 1,3.000 9.000-1,3.000 10.000 1,4.000 10.000 0,10.000 2.000-1,19.000-3.000-4,19.000-3.000-3,19.000-2.000-3,15.000-3.000-2,13.000 1.000 0,12.000-1.000-1,13.000 1.000 0,6.000 2.000 0,0.000 7.000 2,0.000 6.000 2,0.000 7.000 1,-8.000 5.000 2,-16.000 7.000 3,-15.000 6.000 2,-15.000 7.000 3,-11.000 5.000 2,-2.000 7.000 4,-3.000 6.000 4,-3.000 7.000 2,-6.000 4.000 6,-5.000 3.000 5,-7.000 3.000 5,-5.000 4.000 7,-4.000 2.000 0,0.000 4.000-2,0.000 3.000-3,0.000 3.000-4,-2.000 3.000-3,-3.000 3.000-3,-3.000 3.000-3,-2.000 4.000-3,-5.000 1.000-2,-2.000 0.000-1,-3.000 0.000-1,-3.000 0.000-1,-6.000 1.000-1,-5.000 4.000-4,-7.000 3.000-3,-5.000 3.000-3,-1.000-2.000-4,6.000-6.000-4,7.000-6.000-4,6.000-6.000-4,13.000-18.000-6,23.000-28.000-6,22.000-28.000-8,22.000-27.000-7,7.000-12.000 1,-6.000 6.000 10,-6.000 7.000 9,-6.000 6.000 10,-6.000 4.000 6,-2.000 4.000 4,-3.000 3.000 4,-3.000 3.000 3,2.000 1.000 3,10.000 1.000 0,10.000-1.000-1,9.000 1.000 1,1.000 1.000 0,-6.000 3.000 1,-6.000 3.000-1,-6.000 4.000 0,-4.000 1.000-1,1.000 0.000-2,-1.000 0.000-2,1.000 0.000-2,1.000-10.000-7,3.000-18.000-11,3.000-19.000-11,4.000-18.000-11,-6.000-6.000-2,-11.000 10.000 9,-14.000 10.000 8,-11.000 9.000 9,-6.000-2.000 6,4.000-12.000 4,3.000-13.000 3,3.000-12.000 4,3.000-13.000 2,3.000-12.000 1,3.000-13.000 1,4.000-12.000 1,-1.000 1.000 2,-3.000 16.000 4,-3.000 15.000 4,-2.000 17.000 3,-3.000 11.000 4,1.000 10.000 4,-1.000 10.000 3,1.000 9.000 3,-3.000 20.000 7,-2.000 31.000 9,-3.000 32.000 10,-3.000 31.000 10,-2.000 17.000 0,0.000 3.000-10,0.000 3.000-9,0.000 4.000-10,-4.000 10.000-6,-5.000 19.000-3,-7.000 19.000-4,-5.000 19.000-3,-3.000 5.000-4,4.000-5.000-4,3.000-7.000-4,3.000-5.000-4,-2.000-3.000-5,-6.000 4.000-7,-6.000 3.000-6,-6.000 3.000-6,-1.000-2.000-6,7.000-6.000-6,6.000-6.000-6,7.000-6.000-6,4.000-12.000 0,3.000-15.000 5,3.000-15.000 5,4.000-16.000 5</inkml:trace>
</inkml:ink>
</file>

<file path=ppt/ink/ink2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46"/>
    </inkml:context>
    <inkml:brush xml:id="br0">
      <inkml:brushProperty name="width" value="0.0386498644948006" units="cm"/>
      <inkml:brushProperty name="height" value="0.0386498644948006" units="cm"/>
      <inkml:brushProperty name="color" value="#00bff3"/>
      <inkml:brushProperty name="ignorePressure" value="0"/>
    </inkml:brush>
  </inkml:definitions>
  <inkml:trace contextRef="#ctx0" brushRef="#br0">78700.000 41050.000 569,'0.000'-50.000'0,"0.000"0.000"0,0.000 0.000 0,0.000 0.000 0,4.000-2.000 0,10.000-3.000 0,10.000-3.000 0,9.000-2.000 0,7.000 0.000 10,7.000 7.000 22,6.000 6.000 21,7.000 7.000 22,4.000 4.000 3,3.000 3.000-13,3.000 3.000-12,4.000 4.000-14,-1.000 4.000-16,-3.000 6.000-21,-3.000 7.000-19,-2.000 6.000-21,-8.000 6.000-14,-8.000 6.000-10,-10.000 7.000-8,-9.000 6.000-9</inkml:trace>
</inkml:ink>
</file>

<file path=ppt/ink/ink2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47"/>
    </inkml:context>
    <inkml:brush xml:id="br0">
      <inkml:brushProperty name="width" value="0.0578029528260231" units="cm"/>
      <inkml:brushProperty name="height" value="0.0578029528260231" units="cm"/>
      <inkml:brushProperty name="color" value="#00bff3"/>
      <inkml:brushProperty name="ignorePressure" value="0"/>
    </inkml:brush>
  </inkml:definitions>
  <inkml:trace contextRef="#ctx0" brushRef="#br0">79550.000 43000.000 380,'-69.000'0.000'2,"13.000"0.000"4,12.000 0.000 4,13.000 0.000 4,13.000-5.000 4,17.000-9.000 6,15.000-10.000 4,16.000-8.000 6,15.000-6.000 0,16.000 1.000-4,15.000-1.000-3,17.000 1.000-3,8.000-3.000-4,4.000-2.000-1,3.000-3.000-3,3.000-3.000-2,3.000-1.000-1,3.000 4.000-1,3.000 3.000-2,4.000 3.000 0,-1.000 4.000-1,-3.000 7.000 0,-3.000 6.000-1,-2.000 7.000 1,-9.000 5.000-1,-12.000 7.000 2,-13.000 6.000 0,-12.000 7.000 1,-9.000 4.000 0,-2.000 3.000 0,-3.000 3.000 0,-3.000 4.000-1,-2.000 5.000 2,0.000 10.000 2,0.000 10.000 3,0.000 9.000 1,0.000 1.000 1,0.000-6.000-3,0.000-6.000-1,0.000-6.000-3,1.000-7.000-3,4.000-6.000-4,3.000-6.000-4,3.000-6.000-5,3.000-4.000-6,3.000 1.000-9,3.000-1.000-9,4.000 1.000-8,2.000-1.000-5,4.000 1.000 1,3.000-1.000 0,3.000 1.000 1,-5.000-3.000 1,-12.000-2.000 0,-13.000-3.000 2,-12.000-3.000 1,-9.000-2.000-2,-2.000 0.000-2,-3.000 0.000-4,-3.000 0.000-3</inkml:trace>
</inkml:ink>
</file>

<file path=ppt/ink/ink2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48"/>
    </inkml:context>
    <inkml:brush xml:id="br0">
      <inkml:brushProperty name="width" value="0.0539066456258297" units="cm"/>
      <inkml:brushProperty name="height" value="0.0539066456258297" units="cm"/>
      <inkml:brushProperty name="color" value="#00bff3"/>
      <inkml:brushProperty name="ignorePressure" value="0"/>
    </inkml:brush>
  </inkml:definitions>
  <inkml:trace contextRef="#ctx0" brushRef="#br0">84450.000 42300.000 408,'0.000'-69.000'3,"0.000"13.000"7,0.000 12.000 6,0.000 13.000 7,0.000 13.000 10,0.000 17.000 14,0.000 15.000 15,0.000 16.000 13,-2.000 13.000 2,-3.000 14.000-14,-3.000 11.000-13,-2.000 14.000-12,-5.000 7.000-10,-2.000 3.000-5,-3.000 3.000-5,-3.000 4.000-5,-4.000 4.000-4,-3.000 6.000-5,-3.000 7.000-5,-2.000 6.000-4,-3.000 4.000-5,1.000 4.000-6,-1.000 3.000-4,1.000 3.000-5,2.000-4.000-4,7.000-8.000-1,6.000-10.000-2,7.000-9.000-1,5.000-13.000 1,7.000-16.000 3,6.000-15.000 3,7.000-15.000 3,7.000-17.000-3,9.000-15.000-13,10.000-15.000-11,10.000-16.000-12</inkml:trace>
</inkml:ink>
</file>

<file path=ppt/ink/ink2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48"/>
    </inkml:context>
    <inkml:brush xml:id="br0">
      <inkml:brushProperty name="width" value="0.0502365529537201" units="cm"/>
      <inkml:brushProperty name="height" value="0.0502365529537201" units="cm"/>
      <inkml:brushProperty name="color" value="#00bff3"/>
      <inkml:brushProperty name="ignorePressure" value="0"/>
    </inkml:brush>
  </inkml:definitions>
  <inkml:trace contextRef="#ctx0" brushRef="#br0">85700.000 42250.000 437,'3.000'-50.000'5,"6.000"0.000"9,7.000 0.000 10,6.000 0.000 9,7.000 4.000 5,10.000 10.000-2,10.000 10.000 0,9.000 9.000-2,4.000 6.000-2,1.000 3.000-3,-1.000 3.000-5,1.000 4.000-4,-3.000 4.000-2,-2.000 6.000 0,-3.000 7.000-1,-3.000 6.000-1,-7.000 7.000-1,-9.000 10.000-2,-10.000 10.000-2,-8.000 9.000-3,-9.000 4.000 0,-6.000 1.000 1,-6.000-1.000 0,-6.000 1.000 2,-10.000 2.000-2,-12.000 7.000-1,-13.000 6.000-2,-12.000 7.000-2,-10.000 2.000-1,-6.000 1.000-3,-6.000-1.000-1,-6.000 1.000-1,-1.000-3.000-2,7.000-2.000 1,6.000-3.000-1,7.000-3.000 0,7.000-7.000 2,9.000-9.000 3,10.000-10.000 2,10.000-8.000 4,14.000-6.000 1,23.000 1.000 1,22.000-1.000 1,22.000 1.000 1,13.000-9.000-1,7.000-15.000-3,6.000-15.000-1,7.000-16.000-4,2.000-12.000-2,1.000-5.000-2,-1.000-7.000-4,1.000-5.000-3,-3.000-4.000-1,-2.000 0.000-1,-3.000 0.000 0,-3.000 0.000 0,-4.000 0.000-1,-3.000 0.000 1,-3.000 0.000-1,-2.000 0.000-1,-5.000 3.000 2,-2.000 6.000 2,-3.000 7.000 1,-3.000 6.000 4,-4.000 3.000 0,-3.000 0.000 2,-3.000 0.000 1,-2.000 0.000 1,-3.000 1.000 1,1.000 4.000 1,-1.000 3.000 1,1.000 3.000 0,-10.000 1.000-7,-19.000 1.000-16,-18.000-1.000-16,-19.000 1.000-15,-8.000 2.000-9,3.000 7.000 0,3.000 6.000 0,4.000 7.000 0</inkml:trace>
</inkml:ink>
</file>

<file path=ppt/ink/ink2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49"/>
    </inkml:context>
    <inkml:brush xml:id="br0">
      <inkml:brushProperty name="width" value="0.0551161132752895" units="cm"/>
      <inkml:brushProperty name="height" value="0.0551161132752895" units="cm"/>
      <inkml:brushProperty name="color" value="#00bff3"/>
      <inkml:brushProperty name="ignorePressure" value="0"/>
    </inkml:brush>
  </inkml:definitions>
  <inkml:trace contextRef="#ctx0" brushRef="#br0">87900.000 43300.000 399,'-40.000'-4.000'-8,"23.000"-5.000"24,22.000-7.000 23,22.000-5.000 23,10.000-4.000 6,1.000 0.000-13,-1.000 0.000-11,1.000 0.000-13,2.000-2.000-7,7.000-3.000-3,6.000-3.000-3,7.000-2.000-3,2.000-3.000-3,1.000 1.000-3,-1.000-1.000-2,1.000 1.000-3,1.000-1.000-2,3.000 1.000-1,3.000-1.000 0,4.000 1.000-1,-3.000-1.000-1,-5.000 1.000-2,-7.000-1.000-2,-5.000 1.000-1,-8.000 1.000-2,-5.000 3.000 0,-7.000 3.000-1,-5.000 4.000 0,-12.000 1.000 1,-16.000 0.000 0,-15.000 0.000 3,-15.000 0.000 0,-11.000 1.000 2,-2.000 4.000 0,-3.000 3.000 1,-3.000 3.000 1,-4.000 4.000 0,-3.000 7.000 1,-3.000 6.000 1,-2.000 7.000-1,-3.000 2.000 1,1.000 1.000 0,-1.000-1.000-1,1.000 1.000 1,1.000 1.000 1,3.000 3.000 5,3.000 3.000 5,4.000 4.000 5,4.000 4.000 2,6.000 6.000 1,7.000 7.000-1,6.000 6.000 0,3.000 4.000 0,0.000 4.000-1,0.000 3.000-1,0.000 3.000-2,3.000-1.000-1,6.000-2.000-1,7.000-3.000-2,6.000-3.000-1,7.000-1.000-2,10.000 4.000-1,10.000 3.000-1,9.000 3.000-1,6.000-2.000-2,3.000-6.000-4,3.000-6.000-4,4.000-6.000-2,4.000-6.000-5,6.000-2.000-3,7.000-3.000-4,6.000-3.000-5,4.000-6.000-1,4.000-5.000-2,3.000-7.000 0,3.000-5.000-1,4.000-6.000-2,7.000-3.000-4,6.000-3.000-4,7.000-2.000-4,-4.000-8.000-2,-12.000-8.000 1,-13.000-10.000-1,-12.000-9.000 0,-12.000-4.000 4,-8.000 4.000 5,-10.000 3.000 6,-9.000 3.000 5</inkml:trace>
</inkml:ink>
</file>

<file path=ppt/ink/ink2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49"/>
    </inkml:context>
    <inkml:brush xml:id="br0">
      <inkml:brushProperty name="width" value="0.0418219193816185" units="cm"/>
      <inkml:brushProperty name="height" value="0.0418219193816185" units="cm"/>
      <inkml:brushProperty name="color" value="#00bff3"/>
      <inkml:brushProperty name="ignorePressure" value="0"/>
    </inkml:brush>
  </inkml:definitions>
  <inkml:trace contextRef="#ctx0" brushRef="#br0">89700.000 41800.000 526,'-22.000'-69.000'0,"6.000"13.000"0,7.000 12.000 0,6.000 13.000 0,7.000 4.000 8,10.000-3.000 19,10.000-3.000 16,9.000-2.000 18,9.000-3.000 6,9.000 1.000-7,10.000-1.000-6,10.000 1.000-7,7.000 2.000-8,6.000 7.000-9,7.000 6.000-9,6.000 7.000-10,1.000 2.000-6,-3.000 1.000-4,-3.000-1.000-5,-2.000 1.000-3,-6.000 5.000-9,-6.000 14.000-12,-6.000 11.000-12,-6.000 14.000-13,-9.000 3.000-7,-8.000-2.000-2,-10.000-3.000-2,-9.000-3.000-3</inkml:trace>
</inkml:ink>
</file>

<file path=ppt/ink/ink2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0"/>
    </inkml:context>
    <inkml:brush xml:id="br0">
      <inkml:brushProperty name="width" value="0.0570130459964275" units="cm"/>
      <inkml:brushProperty name="height" value="0.0570130459964275" units="cm"/>
      <inkml:brushProperty name="color" value="#00bff3"/>
      <inkml:brushProperty name="ignorePressure" value="0"/>
    </inkml:brush>
  </inkml:definitions>
  <inkml:trace contextRef="#ctx0" brushRef="#br0">90350.000 43450.000 385,'-18.000'-50.000'3,"17.000"0.000"6,15.000 0.000 5,16.000 0.000 5,10.000 1.000 6,7.000 4.000 2,6.000 3.000 4,7.000 3.000 3,5.000 3.000 0,7.000 3.000-5,6.000 3.000-5,7.000 4.000-5,2.000 2.000-2,1.000 4.000-3,-1.000 3.000 0,1.000 3.000-3,-3.000 1.000 0,-2.000 1.000 0,-3.000-1.000 0,-3.000 1.000 1,-6.000 2.000-1,-5.000 7.000 1,-7.000 6.000 0,-5.000 7.000 1,-6.000 5.000-1,-3.000 7.000 2,-3.000 6.000 1,-2.000 7.000 1,-1.000 4.000 0,3.000 3.000 0,3.000 3.000 0,4.000 4.000 1,1.000 1.000-1,0.000 0.000-2,0.000 0.000-1,0.000 0.000-1,3.000-2.000-3,6.000-3.000-2,7.000-3.000-3,6.000-2.000-3,4.000-6.000-4,4.000-6.000-5,3.000-6.000-3,3.000-6.000-6,-1.000-4.000-4,-2.000 1.000-4,-3.000-1.000-5,-3.000 1.000-5,-2.000-1.000 0,0.000 1.000 3,0.000-1.000 2,0.000 1.000 4,0.000-3.000-1,0.000-2.000-6,0.000-3.000-6,0.000-3.000-5,-7.000-2.000-1,-11.000 0.000 7,-14.000 0.000 5,-11.000 0.000 7,-7.000 0.000 3,0.000 0.000 0,0.000 0.000 2,0.000 0.000 0</inkml:trace>
</inkml:ink>
</file>

<file path=ppt/ink/ink2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0"/>
    </inkml:context>
    <inkml:brush xml:id="br0">
      <inkml:brushProperty name="width" value="0.0544476583600044" units="cm"/>
      <inkml:brushProperty name="height" value="0.0544476583600044" units="cm"/>
      <inkml:brushProperty name="color" value="#00bff3"/>
      <inkml:brushProperty name="ignorePressure" value="0"/>
    </inkml:brush>
  </inkml:definitions>
  <inkml:trace contextRef="#ctx0" brushRef="#br0">94600.000 42450.000 404,'-22.000'-25.000'5,"6.000"0.000"10,7.000 0.000 11,6.000 0.000 10,3.000 7.000 5,0.000 17.000 1,0.000 15.000-1,0.000 16.000 1,-2.000 10.000-2,-3.000 7.000-3,-3.000 6.000-3,-2.000 7.000-3,-6.000 7.000-2,-6.000 9.000-1,-6.000 10.000 0,-6.000 10.000-2,-6.000 7.000-2,-2.000 6.000-3,-3.000 7.000-4,-3.000 6.000-3,-4.000 7.000-4,-3.000 10.000-4,-3.000 10.000-4,-2.000 9.000-3,2.000 1.000-2,9.000-6.000 1,10.000-6.000 3,10.000-6.000 1,5.000-12.000-10,4.000-15.000-21,3.000-15.000-21,3.000-16.000-22</inkml:trace>
</inkml:ink>
</file>

<file path=ppt/ink/ink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5"/>
    </inkml:context>
    <inkml:brush xml:id="br0">
      <inkml:brushProperty name="width" value="0.0249157827347517" units="cm"/>
      <inkml:brushProperty name="height" value="0.0249157827347517" units="cm"/>
      <inkml:brushProperty name="color" value="#00bff3"/>
      <inkml:brushProperty name="ignorePressure" value="0"/>
    </inkml:brush>
  </inkml:definitions>
  <inkml:trace contextRef="#ctx0" brushRef="#br0">48750.000 44450.000 882,'-47.000'21.000'1,"6.000"-5.000"-1,7.000-7.000 0,6.000-5.000 1,15.000-4.000 1,26.000 0.000 5,24.000 0.000 4,26.000 0.000 4,15.000-2.000 2,6.000-3.000 1,7.000-3.000 0,6.000-2.000 1,-1.000-6.000-10,-5.000-6.000-21,-7.000-6.000-19,-5.000-6.000-20,-8.000-2.000-6,-5.000 3.000 10,-7.000 3.000 10,-5.000 4.000 9,-8.000 2.000 7,-5.000 4.000 5,-7.000 3.000 5,-5.000 3.000 4</inkml:trace>
</inkml:ink>
</file>

<file path=ppt/ink/ink2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2"/>
    </inkml:context>
    <inkml:brush xml:id="br0">
      <inkml:brushProperty name="width" value="0.0670378133654594" units="cm"/>
      <inkml:brushProperty name="height" value="0.0670378133654594" units="cm"/>
      <inkml:brushProperty name="color" value="#00bff3"/>
      <inkml:brushProperty name="ignorePressure" value="0"/>
    </inkml:brush>
  </inkml:definitions>
  <inkml:trace contextRef="#ctx0" brushRef="#br0">95700.000 42750.000 328,'51.000'-93.000'5,"4.000"17.000"10,3.000 15.000 10,3.000 16.000 11,4.000 13.000 4,7.000 14.000-2,6.000 11.000-1,7.000 14.000-2,-6.000 11.000-4,-15.000 14.000-7,-15.000 11.000-7,-16.000 14.000-7,-13.000 7.000-4,-9.000 3.000 0,-10.000 3.000-2,-8.000 4.000-1,-15.000 5.000-1,-19.000 10.000-2,-18.000 10.000-3,-19.000 9.000-1,-15.000 4.000-3,-8.000 1.000 0,-10.000-1.000-1,-9.000 1.000-1,-1.000-7.000 0,10.000-12.000 1,10.000-13.000 0,9.000-12.000 0,27.000-15.000 3,48.000-15.000 5,47.000-15.000 4,47.000-16.000 4,26.000-10.000-1,6.000-3.000-5,7.000-3.000-6,6.000-2.000-5,4.000-5.000-3,4.000-2.000-1,3.000-3.000 0,3.000-3.000 0,-11.000-1.000 1,-25.000 4.000 2,-25.000 3.000 2,-25.000 3.000 2,-8.000-1.000-2,9.000-2.000-5,10.000-3.000-6,10.000-3.000-4,-3.000-1.000-2,-11.000 4.000 5,-14.000 3.000 3,-11.000 3.000 5,-1.000-7.000 1,13.000-15.000 0,12.000-15.000-1,13.000-16.000 0,2.000-13.000 0,-5.000-9.000 0,-7.000-10.000 1,-5.000-8.000 1,-8.000-3.000 1,-5.000 7.000 1,-7.000 6.000 3,-5.000 7.000 2,-6.000 7.000 3,-3.000 9.000 2,-3.000 10.000 3,-2.000 10.000 3,-5.000 4.000 0,-2.000 0.000-1,-3.000 0.000-1,-3.000 0.000-1,-2.000 3.000 7,0.000 6.000 15,0.000 7.000 15,0.000 6.000 16,1.000 10.000 5,4.000 17.000-3,3.000 15.000-4,3.000 16.000-3,-1.000 10.000-6,-2.000 7.000-7,-3.000 6.000-6,-3.000 7.000-7,-4.000 4.000-3,-3.000 3.000-3,-3.000 3.000-1,-2.000 4.000-3,-6.000 5.000-1,-6.000 10.000-3,-6.000 10.000-4,-6.000 9.000-2,-4.000 7.000-2,1.000 7.000-1,-1.000 6.000-2,1.000 7.000-1,-1.000-3.000-4,1.000-8.000-6,-1.000-10.000-6,1.000-9.000-7,2.000-12.000-8,7.000-11.000-12,6.000-14.000-12,7.000-11.000-11,4.000-20.000-1,3.000-24.000 10,3.000-26.000 10,4.000-24.000 9,5.000-26.000 7,10.000-24.000 2,10.000-26.000 2,9.000-24.000 3,6.000-7.000 3,3.000 13.000 5,3.000 12.000 4,4.000 13.000 5,-1.000 10.000 4,-3.000 10.000 4,-3.000 10.000 5,-2.000 9.000 4,0.000 9.000 3,7.000 9.000 2,6.000 10.000 3,7.000 10.000 1,0.000 5.000 3,-2.000 4.000 1,-3.000 3.000 3,-3.000 3.000 3,-2.000 3.000-2,0.000 3.000-1,0.000 3.000-4,0.000 4.000-2,-2.000 1.000-4,-3.000 0.000-4,-3.000 0.000-4,-2.000 0.000-4,-3.000 3.000-4,1.000 6.000-3,-1.000 7.000-4,1.000 6.000-3,-1.000-8.000-11,1.000-22.000-16,-1.000-22.000-17,1.000-21.000-17,-4.000-18.000 0,-6.000-12.000 14,-6.000-13.000 17,-6.000-12.000 14,-2.000-7.000 10,3.000 1.000 4,3.000-1.000 2,4.000 1.000 5,-1.000 2.000 3,-3.000 7.000 6,-3.000 6.000 4,-2.000 7.000 6,-5.000 8.000 4,-2.000 14.000 4,-3.000 11.000 5,-3.000 14.000 4,-2.000 13.000 5,0.000 16.000 8,0.000 15.000 8,0.000 17.000 6,-2.000 19.000 1,-3.000 26.000-7,-3.000 24.000-6,-2.000 26.000-7,-8.000 15.000-5,-8.000 6.000-3,-10.000 7.000-2,-9.000 6.000-2,-5.000 10.000-4,0.000 17.000-3,0.000 15.000-3,0.000 16.000-4,-2.000 18.000-4,-3.000 22.000-6,-3.000 22.000-4,-2.000 23.000-6,2.000-1.000-6,9.000-22.000-7,10.000-22.000-8,10.000-21.000-6,5.000-20.000-5,4.000-15.000 1,3.000-15.000-2,3.000-16.000 0,3.000-13.000-1,3.000-9.000-2,3.000-10.000-1,4.000-8.000-2,-1.000-17.000-1,-3.000-21.000-1,-3.000-22.000 0,-2.000-22.000-1</inkml:trace>
</inkml:ink>
</file>

<file path=ppt/ink/ink2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2"/>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99600.000 42050.000 999,'1.000'-68.000'0,"4.000"17.000"0,3.000 15.000 0,3.000 16.000 0,9.000 1.000-2,16.000-12.000-7,15.000-13.000-5,17.000-12.000-5,7.000-1.000-3,0.000 14.000 0,0.000 11.000 1,0.000 14.000 0,1.000 7.000 1,4.000 3.000 1,3.000 3.000 3,3.000 4.000 1,-1.000 2.000 2,-2.000 4.000 4,-3.000 3.000 2,-3.000 3.000 2,-7.000 1.000 3,-9.000 1.000 0,-10.000-1.000 1,-8.000 1.000 0</inkml:trace>
</inkml:ink>
</file>

<file path=ppt/ink/ink2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2"/>
    </inkml:context>
    <inkml:brush xml:id="br0">
      <inkml:brushProperty name="width" value="0.0309743825346231" units="cm"/>
      <inkml:brushProperty name="height" value="0.0309743825346231" units="cm"/>
      <inkml:brushProperty name="color" value="#00bff3"/>
      <inkml:brushProperty name="ignorePressure" value="0"/>
    </inkml:brush>
  </inkml:definitions>
  <inkml:trace contextRef="#ctx0" brushRef="#br0">100700.000 40900.000 710,'-25.000'-49.000'0,"0.000"4.000"0,0.000 3.000 0,0.000 3.000 0,0.000 4.000-4,0.000 7.000-7,0.000 6.000-8,0.000 7.000-8,1.000 11.000 12,4.000 20.000 27,3.000 18.000 30,3.000 20.000 27,-1.000 19.000 8,-2.000 22.000-16,-3.000 22.000-15,-3.000 23.000-15,-2.000 13.000-13,0.000 6.000-9,0.000 7.000-9,0.000 6.000-9,0.000 1.000-11,0.000-3.000-13,0.000-3.000-12,0.000-2.000-14,1.000-17.000-2,4.000-28.000 8,3.000-28.000 8,3.000-27.000 8</inkml:trace>
</inkml:ink>
</file>

<file path=ppt/ink/ink2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4"/>
    </inkml:context>
    <inkml:brush xml:id="br0">
      <inkml:brushProperty name="width" value="0.0432102158665657" units="cm"/>
      <inkml:brushProperty name="height" value="0.0432102158665657" units="cm"/>
      <inkml:brushProperty name="color" value="#00bff3"/>
      <inkml:brushProperty name="ignorePressure" value="0"/>
    </inkml:brush>
  </inkml:definitions>
  <inkml:trace contextRef="#ctx0" brushRef="#br0">101000.000 43250.000 509,'-47.000'23.000'0,"6.000"-3.000"0,7.000-3.000 0,6.000-2.000 0,-2.000 5.000 7,-9.000 16.000 16,-10.000 15.000 15,-8.000 17.000 16,-1.000 3.000 3,9.000-5.000-8,10.000-7.000-6,10.000-5.000-9,2.000 2.000-4,-3.000 13.000-3,-3.000 12.000-3,-2.000 13.000-3,0.000 6.000-2,7.000 0.000-1,6.000 0.000-1,7.000 0.000-2,7.000-5.000-4,9.000-9.000-8,10.000-10.000-6,10.000-8.000-7,8.000-9.000-9,10.000-6.000-8,10.000-6.000-8,9.000-6.000-10,6.000-9.000 0,3.000-8.000 6,3.000-10.000 7,4.000-9.000 7,-6.000-7.000-2,-11.000-3.000-9,-14.000-3.000-8,-11.000-2.000-9</inkml:trace>
</inkml:ink>
</file>

<file path=ppt/ink/ink2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4"/>
    </inkml:context>
    <inkml:brush xml:id="br0">
      <inkml:brushProperty name="width" value="0.0342256054282188" units="cm"/>
      <inkml:brushProperty name="height" value="0.0342256054282188" units="cm"/>
      <inkml:brushProperty name="color" value="#00bff3"/>
      <inkml:brushProperty name="ignorePressure" value="0"/>
    </inkml:brush>
  </inkml:definitions>
  <inkml:trace contextRef="#ctx0" brushRef="#br0">102150.000 42250.000 642,'6.000'-94.000'5,"13.000"13.000"8,12.000 12.000 9,13.000 13.000 9,6.000 10.000 4,0.000 10.000-3,0.000 10.000-3,0.000 9.000-2,3.000 6.000-1,6.000 3.000 0,7.000 3.000 2,6.000 4.000 1,3.000 5.000-4,0.000 10.000-8,0.000 10.000-7,0.000 9.000-8,-5.000 6.000-6,-9.000 3.000-5,-10.000 3.000-6,-8.000 4.000-6,-11.000 1.000-5,-8.000 0.000-4,-10.000 0.000-6,-9.000 0.000-4,-10.000-2.000-2,-9.000-3.000 1,-10.000-3.000 1,-8.000-2.000 1,-4.000-6.000 3,3.000-6.000 5,3.000-6.000 5,4.000-6.000 5</inkml:trace>
</inkml:ink>
</file>

<file path=ppt/ink/ink2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5"/>
    </inkml:context>
    <inkml:brush xml:id="br0">
      <inkml:brushProperty name="width" value="0.0511818453669548" units="cm"/>
      <inkml:brushProperty name="height" value="0.0511818453669548" units="cm"/>
      <inkml:brushProperty name="color" value="#00bff3"/>
      <inkml:brushProperty name="ignorePressure" value="0"/>
    </inkml:brush>
  </inkml:definitions>
  <inkml:trace contextRef="#ctx0" brushRef="#br0">102150.000 42600.000 429,'-65.000'-19.000'27,"23.000"13.000"1,22.000 12.000 1,22.000 13.000 3,8.000 7.000-2,-2.000 4.000-2,-3.000 3.000-3,-3.000 3.000-2,-6.000 4.000-4,-5.000 7.000-2,-7.000 6.000-2,-5.000 7.000-3,-8.000 5.000-2,-5.000 7.000-1,-7.000 6.000-1,-5.000 7.000-1,-3.000-3.000-1,4.000-8.000-2,3.000-10.000-2,3.000-9.000-2,14.000-15.000-7,25.000-18.000-11,25.000-19.000-11,25.000-18.000-11,17.000-15.000-3,9.000-9.000 7,10.000-10.000 7,10.000-8.000 6,11.000-12.000 5,17.000-12.000 3,15.000-13.000 3,16.000-12.000 4,-4.000 4.000 4,-21.000 22.000 6,-22.000 22.000 6,-22.000 23.000 7,-33.000 19.000 5,-44.000 19.000 5,-43.000 19.000 3,-44.000 19.000 4,-24.000 10.000-1,-3.000 4.000-9,-3.000 3.000-8,-2.000 3.000-7,2.000-1.000-6,9.000-2.000-3,10.000-3.000-3,10.000-3.000-2,10.000-7.000-3,13.000-9.000 1,12.000-10.000-1,13.000-8.000 0,18.000-8.000-2,26.000-2.000-3,24.000-3.000-2,26.000-3.000-3,10.000-2.000 0,-3.000 0.000 5,-3.000 0.000 4,-2.000 0.000 4,-6.000 0.000 3,-6.000 0.000 2,-6.000 0.000 3,-6.000 0.000 3,-15.000 6.000 3,-21.000 13.000 4,-22.000 12.000 5,-22.000 13.000 5,-15.000 6.000 0,-5.000 0.000-2,-7.000 0.000-4,-5.000 0.000-2,-3.000-2.000-3,4.000-3.000-2,3.000-3.000-1,3.000-2.000-1,23.000-9.000-5,44.000-12.000-7,44.000-13.000-9,44.000-12.000-7,19.000-10.000-2,-2.000-6.000 5,-3.000-6.000 5,-3.000-6.000 4,-10.000 1.000 6,-16.000 9.000 4,-15.000 10.000 5,-15.000 10.000 5,-20.000 7.000 3,-21.000 6.000 1,-22.000 7.000 1,-22.000 6.000 0,-19.000 6.000 0,-16.000 6.000-2,-15.000 7.000-2,-15.000 6.000-2,-11.000 3.000-3,-2.000 0.000-1,-3.000 0.000-2,-3.000 0.000-3,1.000-2.000 0,6.000-3.000-1,7.000-3.000-1,6.000-2.000-1,10.000-5.000 1,17.000-2.000 2,15.000-3.000 1,16.000-3.000 2,18.000-6.000 1,22.000-5.000-2,22.000-7.000 0,23.000-5.000-1,19.000-8.000-2,19.000-5.000-2,19.000-7.000-2,19.000-5.000-3,12.000-6.000-1,6.000-3.000 0,7.000-3.000 1,6.000-2.000 0,-1.000-1.000-1,-5.000 3.000-4,-7.000 3.000-5,-5.000 4.000-3,-12.000 2.000-3,-16.000 4.000 0,-15.000 3.000-1,-15.000 3.000 0,-14.000 1.000 0,-8.000 1.000 2,-10.000-1.000 2,-9.000 1.000 3,-10.000-4.000 2,-9.000-6.000 2,-10.000-6.000 3,-8.000-6.000 3,-9.000-4.000 2,-6.000 1.000 1,-6.000-1.000 1,-6.000 1.000 2,-4.000-1.000 3,1.000 1.000 5,-1.000-1.000 4,1.000 1.000 4,-1.000 2.000 4,1.000 7.000 3,-1.000 6.000 2,1.000 7.000 3,1.000 4.000 4,3.000 3.000 6,3.000 3.000 7,4.000 4.000 5,2.000 7.000 1,4.000 13.000-5,3.000 12.000-6,3.000 13.000-5,-1.000 12.000-3,-2.000 13.000-3,-3.000 12.000-2,-3.000 13.000-1,1.000 7.000-3,6.000 4.000-2,7.000 3.000-3,6.000 3.000-1,3.000-1.000-2,0.000-2.000-2,0.000-3.000-2,0.000-3.000 0,0.000-7.000-3,0.000-9.000-2,0.000-10.000-2,0.000-8.000-4,-4.000-9.000-9,-5.000-6.000-17,-7.000-6.000-19,-5.000-6.000-17,-6.000-16.000-4,-3.000-25.000 7,-3.000-25.000 9,-2.000-25.000 8,0.000-18.000 6,7.000-8.000 4,6.000-10.000 3,7.000-9.000 5,4.000-4.000 2,3.000 4.000 2,3.000 3.000 4,4.000 3.000 2,2.000 7.000 3,4.000 14.000 6,3.000 11.000 4,3.000 14.000 5,-10.000 21.000 11,-21.000 31.000 16,-22.000 32.000 17,-22.000 31.000 16,-13.000 13.000 1,-3.000-2.000-12,-3.000-3.000-14,-2.000-3.000-14,0.000-7.000-9,7.000-9.000-7,6.000-10.000-6,7.000-8.000-7,7.000-8.000-6,9.000-2.000-6,10.000-3.000-4,10.000-3.000-7</inkml:trace>
</inkml:ink>
</file>

<file path=ppt/ink/ink2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5"/>
    </inkml:context>
    <inkml:brush xml:id="br0">
      <inkml:brushProperty name="width" value="0.0449690446257591" units="cm"/>
      <inkml:brushProperty name="height" value="0.0449690446257591" units="cm"/>
      <inkml:brushProperty name="color" value="#00bff3"/>
      <inkml:brushProperty name="ignorePressure" value="0"/>
    </inkml:brush>
  </inkml:definitions>
  <inkml:trace contextRef="#ctx0" brushRef="#br0">104100.000 43100.000 489,'20.000'-18.000'35,"-9.000"17.000"9,-10.000 15.000 9,-8.000 16.000 9,-11.000 16.000 0,-8.000 20.000-9,-10.000 18.000-8,-9.000 20.000-9,-5.000 10.000-6,0.000 3.000-3,0.000 3.000-4,0.000 4.000-3,1.000-1.000-6,4.000-3.000-7,3.000-3.000-8,3.000-2.000-8,3.000-11.000-4,3.000-15.000-1,3.000-15.000-2,4.000-16.000-2,1.000-19.000-11,0.000-22.000-21,0.000-22.000-23,0.000-21.000-20</inkml:trace>
</inkml:ink>
</file>

<file path=ppt/ink/ink2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6"/>
    </inkml:context>
    <inkml:brush xml:id="br0">
      <inkml:brushProperty name="width" value="0.0625182166695595" units="cm"/>
      <inkml:brushProperty name="height" value="0.0625182166695595" units="cm"/>
      <inkml:brushProperty name="color" value="#00bff3"/>
      <inkml:brushProperty name="ignorePressure" value="0"/>
    </inkml:brush>
  </inkml:definitions>
  <inkml:trace contextRef="#ctx0" brushRef="#br0">104250.000 42450.000 351,'90.000'-90.000'1,"-18.000"23.000"0,-19.000 22.000 1,-18.000 22.000 1,-10.000 12.000 2,0.000 3.000 4,0.000 3.000 4,0.000 4.000 4,0.000 4.000 3,0.000 6.000 2,0.000 7.000 2,0.000 6.000 2,-2.000 4.000 1,-3.000 4.000-2,-3.000 3.000-2,-2.000 3.000 0,-5.000 6.000-1,-2.000 9.000 3,-3.000 10.000 2,-3.000 10.000 2,-2.000 7.000 1,0.000 6.000-2,0.000 7.000-1,0.000 6.000-2,0.000 6.000-1,0.000 6.000-1,0.000 7.000-3,0.000 6.000 0,-4.000 9.000-2,-5.000 13.000-2,-7.000 12.000-1,-5.000 13.000-2,-6.000 2.000-2,-3.000-5.000-1,-3.000-7.000-2,-2.000-5.000-2,0.000-9.000-2,7.000-9.000-1,6.000-10.000-2,7.000-8.000-2,2.000-14.000 1,1.000-15.000 0,-1.000-15.000 1,1.000-16.000 1,-6.000-13.000-6,-8.000-9.000-17,-10.000-10.000-15,-9.000-8.000-15,-4.000-15.000-7,4.000-19.000 6,3.000-18.000 5,3.000-19.000 5,3.000-19.000 5,3.000-19.000 5,3.000-18.000 5,4.000-19.000 6,5.000-19.000 2,10.000-19.000 0,10.000-18.000 0,9.000-19.000 0,4.000-4.000 1,1.000 14.000 1,-1.000 11.000 1,1.000 14.000 2,2.000 14.000 2,7.000 20.000 6,6.000 18.000 4,7.000 20.000 5,2.000 14.000 3,1.000 14.000 2,-1.000 11.000 2,1.000 14.000 1,-3.000 11.000 2,-2.000 14.000-1,-3.000 11.000 1,-3.000 14.000 0,-9.000 13.000-2,-11.000 16.000-1,-14.000 15.000-3,-11.000 17.000-2,-11.000 3.000-1,-5.000-5.000-1,-7.000-7.000-1,-5.000-5.000 0,0.000-8.000-1,10.000-5.000 0,10.000-7.000-1,9.000-5.000 0,-5.000 5.000-1,-19.000 19.000-2,-18.000 19.000-1,-19.000 19.000-2,-1.000-1.000-1,20.000-18.000 0,18.000-19.000-1,20.000-18.000 1,14.000-14.000-3,14.000-5.000-1,11.000-7.000-3,14.000-5.000-3,13.000-15.000 0,16.000-22.000 2,15.000-22.000 0,17.000-21.000 3,0.000-6.000-1,-11.000 14.000-2,-14.000 11.000-2,-11.000 14.000-2</inkml:trace>
</inkml:ink>
</file>

<file path=ppt/ink/ink2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7"/>
    </inkml:context>
    <inkml:brush xml:id="br0">
      <inkml:brushProperty name="width" value="0.0428565181791782" units="cm"/>
      <inkml:brushProperty name="height" value="0.0428565181791782" units="cm"/>
      <inkml:brushProperty name="color" value="#00bff3"/>
      <inkml:brushProperty name="ignorePressure" value="0"/>
    </inkml:brush>
  </inkml:definitions>
  <inkml:trace contextRef="#ctx0" brushRef="#br0">105200.000 42450.000 513,'-18.000'-46.000'4,"17.000"10.000"10,15.000 10.000 9,16.000 9.000 9,13.000 6.000 4,14.000 3.000-2,11.000 3.000-2,14.000 4.000-1,5.000 1.000-3,1.000 0.000-3,-1.000 0.000-4,1.000 0.000-2,-1.000 0.000-6,1.000 0.000-7,-1.000 0.000-6,1.000 0.000-6,-6.000 1.000-6,-8.000 4.000-2,-10.000 3.000-3,-9.000 3.000-3,-9.000-1.000-3,-5.000-2.000-3,-7.000-3.000-3,-5.000-3.000-3,-8.000-6.000-1,-5.000-5.000 1,-7.000-7.000 1,-5.000-5.000 0,-9.000-11.000 3,-9.000-11.000 3,-10.000-14.000 4,-8.000-11.000 4,-4.000-11.000 4,3.000-5.000 4,3.000-7.000 4,4.000-5.000 4,1.000 0.000 4,0.000 10.000 6,0.000 10.000 6,0.000 9.000 4,0.000 12.000 5,0.000 16.000 0,0.000 15.000 2,0.000 17.000 2,-2.000 10.000 1,-3.000 6.000 3,-3.000 7.000 2,-2.000 6.000 3,-5.000 12.000 0,-2.000 19.000-2,-3.000 19.000-1,-3.000 19.000-2,-2.000 12.000-2,0.000 6.000-4,0.000 7.000-2,0.000 6.000-3,3.000-2.000-3,6.000-9.000-1,7.000-10.000-1,6.000-8.000-1,6.000-11.000-7,6.000-8.000-11,7.000-10.000-12,6.000-9.000-12,12.000-15.000-13,19.000-18.000-11,19.000-19.000-12,19.000-18.000-13,10.000-17.000 1,4.000-11.000 13,3.000-14.000 12,3.000-11.000 13,-5.000-3.000 10,-12.000 10.000 5,-13.000 10.000 7,-12.000 9.000 7,-18.000 13.000 10,-21.000 20.000 15,-22.000 18.000 15,-22.000 20.000 16,-15.000 11.000 5,-5.000 7.000-2,-7.000 6.000-4,-5.000 7.000-3,-6.000 4.000-4,-3.000 3.000-5,-3.000 3.000-4,-2.000 4.000-5,3.000-4.000-5,14.000-9.000-3,11.000-10.000-5,14.000-8.000-4,14.000-8.000-5,20.000-2.000-9,18.000-3.000-8,20.000-3.000-7,11.000-6.000-6,7.000-5.000-4,6.000-7.000-2,7.000-5.000-4,-1.000-4.000 2,-6.000 0.000 6,-6.000 0.000 5,-6.000 0.000 6,-7.000 3.000 3,-6.000 6.000 2,-6.000 7.000 0,-6.000 6.000 2,-6.000 3.000 5,-2.000 0.000 8,-3.000 0.000 9,-3.000 0.000 9,-9.000 1.000 5,-11.000 4.000 0,-14.000 3.000 1,-11.000 3.000-1,-14.000 1.000-1,-11.000 1.000-5,-14.000-1.000-4,-11.000 1.000-5,-9.000 1.000-4,-3.000 3.000-3,-3.000 3.000-4,-2.000 4.000-3,-3.000 1.000 0,1.000 0.000 0,-1.000 0.000 1,1.000 0.000 1,5.000-4.000 2,14.000-5.000 5,11.000-7.000 3,14.000-5.000 4,19.000-6.000 3,29.000-3.000 2,28.000-3.000 3,28.000-2.000 1,23.000-3.000-2,19.000 1.000-6,19.000-1.000-7,19.000 1.000-7,7.000-4.000-6,-3.000-6.000-2,-3.000-6.000-5,-2.000-6.000-3,-8.000-2.000-4,-8.000 3.000-2,-10.000 3.000-3,-9.000 4.000-2,-12.000-1.000-3,-11.000-3.000 1,-14.000-3.000 0,-11.000-2.000-1,-12.000-9.000 0,-9.000-12.000 0,-10.000-13.000 1,-8.000-12.000-1,-11.000-4.000 4,-8.000 7.000 6,-10.000 6.000 7,-9.000 7.000 7,-2.000 5.000 3,6.000 7.000 0,7.000 6.000-1,6.000 7.000 0,1.000 4.000 5,-3.000 3.000 11,-3.000 3.000 11,-2.000 4.000 10,-3.000 5.000 8,1.000 10.000 1,-1.000 10.000 3,1.000 9.000 2,-1.000 7.000-1,1.000 7.000-4,-1.000 6.000-5,1.000 7.000-4,-4.000 4.000-6,-6.000 3.000-7,-6.000 3.000-6,-6.000 4.000-8,-7.000 1.000-3,-6.000 0.000-3,-6.000 0.000-1,-6.000 0.000-2,-4.000-2.000-9,1.000-3.000-16,-1.000-3.000-17,1.000-2.000-16,7.000-9.000-7,16.000-12.000 2,15.000-13.000 2,17.000-12.000 2</inkml:trace>
</inkml:ink>
</file>

<file path=ppt/ink/ink2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7"/>
    </inkml:context>
    <inkml:brush xml:id="br0">
      <inkml:brushProperty name="width" value="0.0342665240168571" units="cm"/>
      <inkml:brushProperty name="height" value="0.0342665240168571" units="cm"/>
      <inkml:brushProperty name="color" value="#00bff3"/>
      <inkml:brushProperty name="ignorePressure" value="0"/>
    </inkml:brush>
  </inkml:definitions>
  <inkml:trace contextRef="#ctx0" brushRef="#br0">104600.000 44900.000 642,'93.000'4.000'4,"-11.000"10.000"10,-14.000 10.000 9,-11.000 9.000 10,-9.000 6.000 3,-3.000 3.000-4,-3.000 3.000-2,-2.000 4.000-4,-5.000-1.000-1,-2.000-3.000 1,-3.000-3.000 1,-3.000-2.000 0,-2.000-3.000-3,0.000 1.000-6,0.000-1.000-8,0.000 1.000-8,0.000-4.000-9,0.000-6.000-15,0.000-6.000-14,0.000-6.000-14</inkml:trace>
</inkml:ink>
</file>

<file path=ppt/ink/ink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6"/>
    </inkml:context>
    <inkml:brush xml:id="br0">
      <inkml:brushProperty name="width" value="0.0373221002519131" units="cm"/>
      <inkml:brushProperty name="height" value="0.0373221002519131" units="cm"/>
      <inkml:brushProperty name="color" value="#00bff3"/>
      <inkml:brushProperty name="ignorePressure" value="0"/>
    </inkml:brush>
  </inkml:definitions>
  <inkml:trace contextRef="#ctx0" brushRef="#br0">50700.000 43550.000 589,'0.000'-47.000'-1,"0.000"6.000"0,0.000 7.000-1,0.000 6.000-2,0.000 3.000 2,0.000 0.000 2,0.000 0.000 4,0.000 0.000 2,-5.000 7.000 8,-9.000 17.000 16,-10.000 15.000 14,-8.000 16.000 15,-6.000 13.000 2,1.000 14.000-12,-1.000 11.000-11,1.000 14.000-11,2.000 5.000-7,7.000 1.000-1,6.000-1.000-1,7.000 1.000-1,2.000-4.000-5,1.000-6.000-10,-1.000-6.000-8,1.000-6.000-9,10.000-10.000-8,22.000-12.000-7,22.000-13.000-5,23.000-12.000-7,8.000-18.000-1,-3.000-21.000 5,-3.000-22.000 6,-2.000-22.000 3,-5.000-15.000 5,-2.000-5.000 3,-3.000-7.000 2,-3.000-5.000 3,-7.000-3.000 1,-9.000 4.000 2,-10.000 3.000 0,-8.000 3.000 1,-8.000 6.000 1,-2.000 9.000 3,-3.000 10.000 2,-3.000 10.000 3,-6.000 7.000 2,-5.000 6.000 1,-7.000 7.000 3,-5.000 6.000 2,5.000 6.000 4,19.000 6.000 9,19.000 7.000 8,19.000 6.000 7,9.000 3.000 3,0.000 0.000-6,0.000 0.000-6,0.000 0.000-4,0.000 0.000-4,0.000 0.000-2,0.000 0.000-2,0.000 0.000-1,-5.000 4.000-2,-9.000 10.000 0,-10.000 10.000-2,-8.000 9.000-1,-6.000 7.000-1,1.000 7.000-1,-1.000 6.000-2,1.000 7.000-1,-6.000 8.000-1,-8.000 14.000-1,-10.000 11.000-2,-9.000 14.000-1,-5.000 3.000-2,0.000-2.000-2,0.000-3.000-4,0.000-3.000-3,3.000-7.000-2,6.000-9.000-3,7.000-10.000-1,6.000-8.000-4,13.000-14.000-2,23.000-15.000-5,22.000-15.000-4,22.000-16.000-4,8.000-16.000 2,-2.000-16.000 8,-3.000-15.000 8,-3.000-15.000 9,8.000-18.000 5,23.000-19.000 1,22.000-18.000 2,22.000-19.000 3,-4.000-5.000 0,-28.000 9.000 1,-28.000 10.000 0,-27.000 10.000 0,-20.000 10.000 1,-9.000 13.000 0,-10.000 12.000-1,-8.000 13.000 1,-8.000 7.000 0,-2.000 4.000 0,-3.000 3.000 0,-3.000 3.000 0,-4.000 3.000 3,-3.000 3.000 5,-3.000 3.000 5,-2.000 4.000 6,-1.000 10.000 8,3.000 19.000 14,3.000 19.000 13,4.000 19.000 13,1.000 13.000 0,0.000 10.000-11,0.000 10.000-12,0.000 9.000-12,-4.000 27.000-7,-5.000 48.000-2,-7.000 47.000-2,-5.000 47.000-3,-3.000 4.000-5,4.000-37.000-11,3.000-38.000-9,3.000-37.000-11,-1.000-16.000-8,-2.000 6.000-7,-3.000 7.000-6,-3.000 6.000-7,-2.000-1.000-4,0.000-5.000 0,0.000-7.000 0,0.000-5.000-1,3.000-17.000 5,6.000-24.000 9,7.000-26.000 11,6.000-24.000 9,1.000-13.000 6,-3.000 0.000 2,-3.000 0.000 3,-2.000 0.000 2</inkml:trace>
</inkml:ink>
</file>

<file path=ppt/ink/ink2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7:57"/>
    </inkml:context>
    <inkml:brush xml:id="br0">
      <inkml:brushProperty name="width" value="0.0452275276184082" units="cm"/>
      <inkml:brushProperty name="height" value="0.0452275276184082" units="cm"/>
      <inkml:brushProperty name="color" value="#00bff3"/>
      <inkml:brushProperty name="ignorePressure" value="0"/>
    </inkml:brush>
  </inkml:definitions>
  <inkml:trace contextRef="#ctx0" brushRef="#br0">106450.000 43150.000 486,'95.000'-21.000'2,"-9.000"10.000"6,-10.000 10.000 5,-8.000 9.000 5,-6.000 10.000 6,1.000 14.000 9,-1.000 11.000 7,1.000 14.000 8,-4.000 10.000 3,-6.000 9.000-5,-6.000 10.000-4,-6.000 10.000-4,-7.000 5.000-5,-6.000 4.000-5,-6.000 3.000-6,-6.000 3.000-5,-12.000 4.000-3,-15.000 7.000-2,-15.000 6.000-2,-16.000 7.000-2,-18.000-1.000-2,-18.000-6.000-5,-19.000-6.000-5,-18.000-6.000-4,-21.000-1.000-6,-22.000 7.000-9,-22.000 6.000-9,-21.000 7.000-8,-4.000-9.000-4,16.000-21.000 1,15.000-22.000-1,17.000-22.000 2,13.000-13.000-2,13.000-3.000-2,12.000-3.000-1,13.000-2.000-3</inkml:trace>
</inkml:ink>
</file>

<file path=ppt/ink/ink2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0"/>
    </inkml:context>
    <inkml:brush xml:id="br0">
      <inkml:brushProperty name="width" value="0.0356720983982086" units="cm"/>
      <inkml:brushProperty name="height" value="0.0356720983982086" units="cm"/>
      <inkml:brushProperty name="color" value="#00bff3"/>
      <inkml:brushProperty name="ignorePressure" value="0"/>
    </inkml:brush>
  </inkml:definitions>
  <inkml:trace contextRef="#ctx0" brushRef="#br0">47500.000 36550.000 616,'21.000'-69.000'3,"-5.000"13.000"6,-7.000 12.000 5,-5.000 13.000 6,-4.000 12.000 3,0.000 13.000 2,0.000 12.000 2,0.000 13.000 1,0.000 7.000-1,0.000 4.000-2,0.000 3.000-4,0.000 3.000-2,-7.000 9.000-1,-11.000 16.000 1,-14.000 15.000 1,-11.000 17.000 1,-6.000 0.000-1,4.000-11.000-6,3.000-14.000-5,3.000-11.000-6,12.000-12.000-6,22.000-9.000-8,22.000-10.000-8,23.000-8.000-9,16.000-14.000-3,13.000-15.000 1,12.000-15.000 0,13.000-16.000 1,2.000-5.000 2,-5.000 6.000 2,-7.000 7.000 3,-5.000 6.000 3,-11.000 6.000 2,-11.000 6.000 3,-14.000 7.000 3,-11.000 6.000 3,-11.000 7.000 4,-5.000 10.000 5,-7.000 10.000 7,-5.000 9.000 5,-14.000 9.000 3,-18.000 9.000 0,-19.000 10.000 1,-18.000 10.000-1,-12.000 5.000 1,-3.000 4.000-3,-3.000 3.000-1,-2.000 3.000-1,-5.000-1.000-1,-2.000-2.000-1,-3.000-3.000 0,-3.000-3.000-1,1.000-6.000-2,6.000-5.000-4,7.000-7.000-4,6.000-5.000-4,9.000-9.000-4,13.000-9.000-3,12.000-10.000-3,13.000-8.000-2,7.000-12.000-3,4.000-12.000 0,3.000-13.000 0,3.000-12.000-1,6.000-13.000-1,9.000-12.000-1,10.000-13.000-1,10.000-12.000 0,10.000-5.000 0,13.000 3.000 4,12.000 3.000 4,13.000 4.000 3,2.000 7.000 5,-5.000 13.000 7,-7.000 12.000 7,-5.000 13.000 6,-8.000 13.000 8,-5.000 17.000 6,-7.000 15.000 8,-5.000 16.000 6,-9.000 9.000 2,-9.000 3.000-3,-10.000 3.000-4,-8.000 4.000-3,-6.000 1.000-4,1.000 0.000-6,-1.000 0.000-5,1.000 0.000-6,4.000-2.000-5,9.000-3.000-6,10.000-3.000-5,10.000-2.000-6,10.000-12.000-7,13.000-19.000-7,12.000-18.000-7,13.000-19.000-8,7.000-12.000-1,4.000-2.000 6,3.000-3.000 6,3.000-3.000 5,-2.000 1.000 7,-6.000 6.000 8,-6.000 7.000 7,-6.000 6.000 7,-9.000 6.000 5,-8.000 6.000 0,-10.000 7.000 1,-9.000 6.000 2,-16.000 10.000 3,-22.000 17.000 6,-22.000 15.000 7,-21.000 16.000 6,-14.000 10.000 0,-2.000 7.000-8,-3.000 6.000-6,-3.000 7.000-8,-6.000 2.000-4,-5.000 1.000-1,-7.000-1.000-1,-5.000 1.000-1,-3.000-3.000-3,4.000-2.000-2,3.000-3.000-2,3.000-3.000-3,4.000-6.000-1,7.000-5.000 0,6.000-7.000-2,7.000-5.000 1,19.000-14.000-2,35.000-18.000-3,35.000-19.000-2,34.000-18.000-2,23.000-17.000-1,13.000-11.000 0,12.000-14.000 2,13.000-11.000 0,1.000-4.000 2,-9.000 6.000 1,-10.000 7.000 2,-8.000 6.000 1,-11.000 7.000 3,-8.000 10.000 3,-10.000 10.000 2,-9.000 9.000 3,-12.000 13.000 5,-11.000 20.000 7,-14.000 18.000 7,-11.000 20.000 6,-14.000 13.000 2,-11.000 9.000-1,-14.000 10.000-1,-11.000 10.000-2,-12.000 4.000-3,-9.000 0.000-4,-10.000 0.000-3,-8.000 0.000-3,-8.000 1.000-3,-2.000 4.000-2,-3.000 3.000-2,-3.000 3.000-2,-6.000 1.000-5,-5.000 1.000-5,-7.000-1.000-6,-5.000 1.000-7,-1.000-6.000-1,6.000-8.000 1,7.000-10.000 3,6.000-9.000 1,9.000-12.000-3,13.000-11.000-10,12.000-14.000-10,13.000-11.000-9</inkml:trace>
</inkml:ink>
</file>

<file path=ppt/ink/ink2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0"/>
    </inkml:context>
    <inkml:brush xml:id="br0">
      <inkml:brushProperty name="width" value="0.0320313349366188" units="cm"/>
      <inkml:brushProperty name="height" value="0.0320313349366188" units="cm"/>
      <inkml:brushProperty name="color" value="#00bff3"/>
      <inkml:brushProperty name="ignorePressure" value="0"/>
    </inkml:brush>
  </inkml:definitions>
  <inkml:trace contextRef="#ctx0" brushRef="#br0">46300.000 39400.000 686,'48.000'-69.000'4,"-3.000"13.000"5,-3.000 12.000 7,-2.000 13.000 7,0.000 10.000 3,7.000 10.000 2,6.000 10.000 1,7.000 9.000 2,7.000 9.000 0,9.000 9.000-2,10.000 10.000-2,10.000 10.000-1,4.000 5.000-6,0.000 4.000-8,0.000 3.000-9,0.000 3.000-10,0.000-2.000-8,0.000-6.000-10,0.000-6.000-9,0.000-6.000-11,-10.000-6.000-4,-18.000-2.000-1,-19.000-3.000 0,-18.000-3.000-1</inkml:trace>
</inkml:ink>
</file>

<file path=ppt/ink/ink2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0"/>
    </inkml:context>
    <inkml:brush xml:id="br0">
      <inkml:brushProperty name="width" value="0.0341252349317074" units="cm"/>
      <inkml:brushProperty name="height" value="0.0341252349317074" units="cm"/>
      <inkml:brushProperty name="color" value="#00bff3"/>
      <inkml:brushProperty name="ignorePressure" value="0"/>
    </inkml:brush>
  </inkml:definitions>
  <inkml:trace contextRef="#ctx0" brushRef="#br0">49600.000 37100.000 644,'23.000'-68.000'6,"-3.000"17.000"12,-3.000 15.000 12,-2.000 16.000 11,-3.000 15.000 4,1.000 16.000-5,-1.000 15.000-5,1.000 17.000-5,-6.000 11.000-8,-8.000 10.000-11,-10.000 10.000-11,-9.000 9.000-9,-7.000 7.000-9,-3.000 7.000-5,-3.000 6.000-6,-2.000 7.000-4,-3.000-1.000-3,1.000-6.000 0,-1.000-6.000 0,1.000-6.000 1,2.000-10.000 2,7.000-12.000 4,6.000-13.000 5,7.000-12.000 5,4.000-9.000 6,3.000-2.000 8,3.000-3.000 9,4.000-3.000 9,4.000-2.000 5,6.000 0.000 2,7.000 0.000 3,6.000 0.000 3,-1.000 6.000 1,-5.000 13.000-2,-7.000 12.000-1,-5.000 13.000-1,-4.000 9.000 0,0.000 6.000 3,0.000 7.000 2,0.000 6.000 2,-2.000-1.000 0,-3.000-5.000-5,-3.000-7.000-2,-2.000-5.000-5,-1.000-8.000-2,3.000-5.000-3,3.000-7.000-2,4.000-5.000-2,10.000-20.000-10,19.000-31.000-17,19.000-31.000-19,19.000-31.000-18,7.000-26.000-6,-3.000-18.000 6,-3.000-19.000 7,-2.000-18.000 5,-8.000 0.000 6,-8.000 23.000 3,-10.000 22.000 5,-9.000 22.000 4</inkml:trace>
</inkml:ink>
</file>

<file path=ppt/ink/ink2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1"/>
    </inkml:context>
    <inkml:brush xml:id="br0">
      <inkml:brushProperty name="width" value="0.0391984693706036" units="cm"/>
      <inkml:brushProperty name="height" value="0.0391984693706036" units="cm"/>
      <inkml:brushProperty name="color" value="#00bff3"/>
      <inkml:brushProperty name="ignorePressure" value="0"/>
    </inkml:brush>
  </inkml:definitions>
  <inkml:trace contextRef="#ctx0" brushRef="#br0">50600.000 37000.000 561,'28.000'-54.000'1,"6.000"-5.000"2,7.000-7.000 3,6.000-5.000 3,-2.000 2.000 1,-9.000 13.000 1,-10.000 12.000 1,-8.000 13.000 2,-4.000 10.000 4,3.000 10.000 9,3.000 10.000 9,4.000 9.000 9,-3.000 10.000 0,-5.000 14.000-7,-7.000 11.000-8,-5.000 14.000-7,-8.000 8.000-6,-5.000 7.000-5,-7.000 6.000-5,-5.000 7.000-4,-9.000 2.000-3,-9.000 1.000-4,-10.000-1.000-2,-8.000 1.000-2,-4.000-4.000-5,3.000-6.000-2,3.000-6.000-5,4.000-6.000-3,2.000-10.000-3,4.000-12.000-2,3.000-13.000-2,3.000-12.000-1,3.000-12.000 0,3.000-8.000 2,3.000-10.000 1,4.000-9.000 3,4.000-10.000 2,6.000-9.000 1,7.000-10.000 2,6.000-8.000 3,3.000-6.000 2,0.000 1.000 4,0.000-1.000 3,0.000 1.000 4,1.000 5.000 5,4.000 14.000 6,3.000 11.000 6,3.000 14.000 7,1.000 10.000 9,1.000 9.000 10,-1.000 10.000 12,1.000 10.000 10,-1.000 7.000 0,1.000 6.000-12,-1.000 7.000-10,1.000 6.000-12,-3.000 1.000-8,-2.000-3.000-6,-3.000-3.000-5,-3.000-2.000-5,1.000-3.000-7,6.000 1.000-6,7.000-1.000-7,6.000 1.000-6,4.000-6.000-3,4.000-8.000 1,3.000-10.000 2,3.000-9.000 1,4.000-10.000-2,7.000-9.000-7,6.000-10.000-6,7.000-8.000-6,4.000-9.000-1,3.000-6.000 6,3.000-6.000 4,4.000-6.000 6,-1.000-4.000 6,-3.000 1.000 6,-3.000-1.000 7,-2.000 1.000 7,-8.000 4.000 3,-8.000 9.000 0,-10.000 10.000-1,-9.000 10.000 1,-15.000 14.000 11,-18.000 23.000 23,-19.000 22.000 22,-18.000 22.000 24,-12.000 8.000 3,-3.000-2.000-17,-3.000-3.000-18,-2.000-3.000-16,-11.000 7.000-11,-15.000 19.000-3,-15.000 19.000-3,-16.000 19.000-3,-4.000 4.000-6,10.000-9.000-6,10.000-10.000-6,9.000-8.000-8,9.000-11.000-5,9.000-8.000-5,10.000-10.000-4,10.000-9.000-5,13.000-13.000-1,19.000-16.000 2,19.000-15.000 3,19.000-15.000 1,9.000-9.000 5,0.000 1.000 9,0.000-1.000 9,0.000 1.000 8,-2.000 10.000 9,-3.000 22.000 11,-3.000 22.000 11,-2.000 23.000 10,-6.000 13.000 3,-6.000 6.000-7,-6.000 7.000-7,-6.000 6.000-5,-7.000 1.000-7,-6.000-3.000-6,-6.000-3.000-7,-6.000-2.000-6,-1.000-9.000-3,7.000-12.000-4,6.000-13.000-1,7.000-12.000-3,8.000-18.000-9,14.000-21.000-18,11.000-22.000-18,14.000-22.000-17,8.000-21.000-3,7.000-18.000 10,6.000-19.000 10,7.000-18.000 11,-4.000 0.000 8,-12.000 23.000 5,-13.000 22.000 5,-12.000 22.000 6</inkml:trace>
</inkml:ink>
</file>

<file path=ppt/ink/ink2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2"/>
    </inkml:context>
    <inkml:brush xml:id="br0">
      <inkml:brushProperty name="width" value="0.0459103658795357" units="cm"/>
      <inkml:brushProperty name="height" value="0.0459103658795357" units="cm"/>
      <inkml:brushProperty name="color" value="#00bff3"/>
      <inkml:brushProperty name="ignorePressure" value="0"/>
    </inkml:brush>
  </inkml:definitions>
  <inkml:trace contextRef="#ctx0" brushRef="#br0">50600.000 38350.000 479,'71.000'-161.000'-1,"-5.000"28.000"3,-7.000 28.000 5,-5.000 29.000 4,-4.000 15.000 2,0.000 3.000 1,0.000 3.000 0,0.000 4.000 0,-2.000 5.000 1,-3.000 10.000 0,-3.000 10.000 1,-2.000 9.000 0,-3.000 6.000-1,1.000 3.000-3,-1.000 3.000-2,1.000 4.000-3,-4.000 5.000-2,-6.000 10.000 0,-6.000 10.000 0,-6.000 9.000 0,-6.000 6.000 1,-2.000 3.000 2,-3.000 3.000 1,-3.000 4.000 1,-2.000 4.000 3,0.000 6.000 0,0.000 7.000 1,0.000 6.000 2,0.000 6.000 1,0.000 6.000 0,0.000 7.000 2,0.000 6.000 0,0.000 3.000 0,0.000 0.000-1,0.000 0.000-1,0.000 0.000 0,0.000 3.000-2,0.000 6.000 0,0.000 7.000-1,0.000 6.000-1,0.000-4.000-1,0.000-11.000-3,0.000-14.000-3,0.000-11.000-2,-2.000-12.000-4,-3.000-9.000-2,-3.000-10.000-4,-2.000-8.000-3,-6.000-11.000-5,-6.000-8.000-10,-6.000-10.000-7,-6.000-9.000-9,-4.000-13.000-3,1.000-16.000 2,-1.000-15.000 3,1.000-15.000 2,-1.000-15.000 2,1.000-12.000 2,-1.000-13.000 3,1.000-12.000 2,4.000-5.000 2,9.000 3.000 5,10.000 3.000 3,10.000 4.000 5,4.000-3.000 1,0.000-5.000 3,0.000-7.000 1,0.000-5.000 2,1.000 5.000 3,4.000 19.000 2,3.000 19.000 4,3.000 19.000 3,1.000 19.000 5,1.000 23.000 5,-1.000 22.000 6,1.000 22.000 5,-7.000 19.000 2,-12.000 20.000-5,-13.000 18.000-4,-12.000 20.000-4,-10.000 8.000-2,-6.000 1.000 0,-6.000-1.000 0,-6.000 1.000 0,1.000-9.000-1,9.000-15.000-1,10.000-15.000-1,10.000-16.000 0,11.000-15.000-5,17.000-11.000-9,15.000-14.000-10,16.000-11.000-10,13.000-15.000-6,14.000-16.000-3,11.000-15.000-5,14.000-15.000-4,-3.000-4.000-1,-15.000 9.000 2,-15.000 10.000 2,-16.000 10.000 2</inkml:trace>
</inkml:ink>
</file>

<file path=ppt/ink/ink2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2"/>
    </inkml:context>
    <inkml:brush xml:id="br0">
      <inkml:brushProperty name="width" value="0.0384752415120602" units="cm"/>
      <inkml:brushProperty name="height" value="0.0384752415120602" units="cm"/>
      <inkml:brushProperty name="color" value="#00bff3"/>
      <inkml:brushProperty name="ignorePressure" value="0"/>
    </inkml:brush>
  </inkml:definitions>
  <inkml:trace contextRef="#ctx0" brushRef="#br0">52700.000 37100.000 571,'-68.000'-5.000'5,"17.000"-9.000"9,15.000-10.000 10,16.000-8.000 10,18.000-6.000 3,22.000 1.000-2,22.000-1.000-3,23.000 1.000-2,14.000-1.000-2,10.000 1.000-4,10.000-1.000-2,9.000 1.000-4,-1.000 2.000-3,-8.000 7.000-5,-10.000 6.000-4,-9.000 7.000-3,-16.000 10.000-8,-22.000 16.000-9,-22.000 15.000-10,-21.000 17.000-10,-20.000 10.000-2,-15.000 6.000 3,-15.000 7.000 5,-16.000 6.000 3,-7.000-2.000 4,4.000-9.000 4,3.000-10.000 3,3.000-8.000 3,-4.000-6.000 5,-8.000 1.000 3,-10.000-1.000 3,-9.000 1.000 5,4.000-4.000 2,19.000-6.000 2,19.000-6.000 0,19.000-6.000 2,23.000-9.000 4,28.000-8.000 7,28.000-10.000 7,29.000-9.000 6,13.000-5.000 1,1.000 0.000-8,-1.000 0.000-7,1.000 0.000-9,-3.000 1.000-3,-2.000 4.000-3,-3.000 3.000 0,-3.000 3.000-2,-20.000 10.000-6,-33.000 20.000-9,-35.000 18.000-10,-34.000 20.000-9,-20.000 5.000-2,-2.000-6.000 7,-3.000-6.000 5,-3.000-6.000 7,-10.000-1.000 3,-16.000 7.000 2,-15.000 6.000 0,-15.000 7.000 2,-4.000 0.000 1,9.000-2.000 4,10.000-3.000 4,10.000-3.000 2,8.000-4.000 4,10.000-3.000 3,10.000-3.000 2,9.000-2.000 4,15.000-8.000 3,22.000-8.000 4,22.000-10.000 4,23.000-9.000 4,20.000-9.000 0,23.000-5.000-6,22.000-7.000-5,22.000-5.000-4,18.000-8.000-6,16.000-5.000-5,15.000-7.000-5,17.000-5.000-5,-1.000-1.000-6,-16.000 6.000-6,-15.000 7.000-8,-15.000 6.000-6,-14.000 4.000-6,-8.000 4.000-5,-10.000 3.000-4,-9.000 3.000-4,-13.000-2.000-3,-16.000-6.000 3,-15.000-6.000 2,-15.000-6.000 1</inkml:trace>
</inkml:ink>
</file>

<file path=ppt/ink/ink2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2"/>
    </inkml:context>
    <inkml:brush xml:id="br0">
      <inkml:brushProperty name="width" value="0.0448227748274803" units="cm"/>
      <inkml:brushProperty name="height" value="0.0448227748274803" units="cm"/>
      <inkml:brushProperty name="color" value="#00bff3"/>
      <inkml:brushProperty name="ignorePressure" value="0"/>
    </inkml:brush>
  </inkml:definitions>
  <inkml:trace contextRef="#ctx0" brushRef="#br0">53250.000 36200.000 490,'-24.000'-90.000'0,"4.000"23.000"0,3.000 22.000 0,3.000 22.000 0,1.000 8.000 1,1.000-2.000 2,-1.000-3.000 1,1.000-3.000 1,-3.000-4.000 5,-2.000-3.000 6,-3.000-3.000 6,-3.000-2.000 8,1.000 10.000 4,6.000 25.000 4,7.000 25.000 5,6.000 25.000 3,3.000 23.000-1,0.000 22.000-6,0.000 22.000-5,0.000 23.000-7,1.000 14.000-4,4.000 10.000-2,3.000 10.000-2,3.000 9.000-3,-1.000 24.000-3,-2.000 42.000-3,-3.000 40.000-3,-3.000 41.000-3,-1.000 15.000-7,4.000-9.000-6,3.000-10.000-9,3.000-8.000-7,3.000-17.000-6,3.000-21.000-7,3.000-22.000-4,4.000-22.000-6,1.000-22.000-1,0.000-22.000 0,0.000-22.000 1,0.000-21.000 1,-4.000-26.000 5,-5.000-28.000 7,-7.000-28.000 7,-5.000-27.000 7,-3.000-15.000 4,4.000 0.000 2,3.000 0.000 1,3.000 0.000 1</inkml:trace>
</inkml:ink>
</file>

<file path=ppt/ink/ink2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3"/>
    </inkml:context>
    <inkml:brush xml:id="br0">
      <inkml:brushProperty name="width" value="0.0379170775413513" units="cm"/>
      <inkml:brushProperty name="height" value="0.0379170775413513" units="cm"/>
      <inkml:brushProperty name="color" value="#00bff3"/>
      <inkml:brushProperty name="ignorePressure" value="0"/>
    </inkml:brush>
  </inkml:definitions>
  <inkml:trace contextRef="#ctx0" brushRef="#br0">53900.000 37650.000 580,'-27.000'-21.000'4,"-3.000"10.000"10,-3.000 10.000 10,-2.000 9.000 8,-8.000 15.000 5,-8.000 22.000-2,-10.000 22.000 0,-9.000 23.000-2,-7.000 14.000-3,-3.000 10.000-5,-3.000 10.000-5,-2.000 9.000-5,-8.000 1.000-4,-8.000-6.000 1,-10.000-6.000-1,-9.000-6.000-1,-1.000-9.000 0,10.000-8.000 1,10.000-10.000-1,9.000-9.000 1,10.000-10.000-1,14.000-9.000-2,11.000-10.000-1,14.000-8.000-3,24.000-22.000-5,38.000-30.000-10,37.000-32.000-11,38.000-30.000-10,26.000-25.000-6,16.000-15.000 0,15.000-15.000-2,17.000-16.000 0,-9.000 2.000 0,-31.000 23.000 2,-31.000 22.000 2,-31.000 22.000 2,-18.000 13.000 3,-3.000 7.000 1,-3.000 6.000 2,-2.000 7.000 2</inkml:trace>
</inkml:ink>
</file>

<file path=ppt/ink/ink2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3"/>
    </inkml:context>
    <inkml:brush xml:id="br0">
      <inkml:brushProperty name="width" value="0.050665907561779" units="cm"/>
      <inkml:brushProperty name="height" value="0.050665907561779" units="cm"/>
      <inkml:brushProperty name="color" value="#00bff3"/>
      <inkml:brushProperty name="ignorePressure" value="0"/>
    </inkml:brush>
  </inkml:definitions>
  <inkml:trace contextRef="#ctx0" brushRef="#br0">53900.000 37450.000 434,'46.000'-115.000'7,"-5.000"23.000"5,-7.000 22.000 6,-5.000 22.000 4,-3.000 12.000 3,4.000 3.000-1,3.000 3.000 0,3.000 4.000-1,1.000 4.000 0,1.000 6.000-2,-1.000 7.000-1,1.000 6.000-1,-6.000 9.000-3,-8.000 13.000-2,-10.000 12.000-2,-9.000 13.000-4,-12.000 10.000-3,-11.000 10.000-4,-14.000 10.000-5,-11.000 9.000-5,-11.000 7.000-2,-5.000 7.000-2,-7.000 6.000 1,-5.000 7.000-2,-1.000-6.000 0,6.000-15.000 2,7.000-15.000 0,6.000-16.000 1,6.000-13.000 2,6.000-9.000 1,7.000-10.000 2,6.000-8.000 2,17.000-14.000 2,28.000-15.000 2,28.000-15.000 3,29.000-16.000 2,13.000-8.000 0,1.000 0.000-2,-1.000 0.000-3,1.000 0.000-1,-7.000 3.000-2,-12.000 6.000 0,-13.000 7.000 0,-12.000 6.000-1,-15.000 12.000 0,-15.000 19.000-3,-15.000 19.000-3,-16.000 19.000-2,-13.000 12.000 0,-9.000 6.000 2,-10.000 7.000 2,-8.000 6.000 2,-9.000 4.000 3,-6.000 4.000 2,-6.000 3.000 4,-6.000 3.000 2,-2.000-1.000 2,3.000-2.000 0,3.000-3.000 1,4.000-3.000 1,1.000-4.000 0,0.000-3.000 2,0.000-3.000 1,0.000-2.000 1,6.000-8.000 0,13.000-8.000 0,12.000-10.000-1,13.000-9.000-1,23.000-13.000 1,34.000-16.000 2,35.000-15.000 4,35.000-15.000 3,18.000-14.000-3,3.000-8.000-9,3.000-10.000-8,4.000-9.000-8,-4.000-5.000-6,-9.000 0.000-4,-10.000 0.000-4,-8.000 0.000-4,-11.000 4.000-2,-8.000 10.000 1,-10.000 10.000 0,-9.000 9.000 1,-10.000 4.000 0,-9.000 1.000 3,-10.000-1.000 2,-8.000 1.000 2,-8.000-1.000 2,-2.000 1.000 1,-3.000-1.000 2,-3.000 1.000 0,-7.000-3.000 1,-9.000-2.000 1,-10.000-3.000-1,-8.000-3.000 1,-6.000-1.000 0,1.000 4.000 3,-1.000 3.000 2,1.000 3.000 2,1.000 3.000 2,3.000 3.000 2,3.000 3.000 2,4.000 4.000 2,2.000 1.000 3,4.000 0.000 3,3.000 0.000 3,3.000 0.000 3,1.000 1.000 4,1.000 4.000 1,-1.000 3.000 4,1.000 3.000 2,-1.000 9.000 5,1.000 16.000 4,-1.000 15.000 6,1.000 17.000 6,-1.000 13.000-1,1.000 13.000-5,-1.000 12.000-4,1.000 13.000-6,-1.000 9.000-4,1.000 6.000-3,-1.000 7.000-2,1.000 6.000-4,1.000 3.000-2,3.000 0.000-1,3.000 0.000-3,4.000 0.000-1,4.000-5.000-2,6.000-9.000 1,7.000-10.000 0,6.000-8.000 0,6.000-12.000-6,6.000-12.000-9,7.000-13.000-11,6.000-12.000-11,4.000-10.000-7,4.000-6.000-4,3.000-6.000-6,3.000-6.000-5,7.000-6.000 0,14.000-2.000 2,11.000-3.000 2,14.000-3.000 3,-4.000-4.000 1,-19.000-3.000-1,-18.000-3.000 1,-19.000-2.000-1</inkml:trace>
</inkml:ink>
</file>

<file path=ppt/ink/ink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6"/>
    </inkml:context>
    <inkml:brush xml:id="br0">
      <inkml:brushProperty name="width" value="0.028504092246294" units="cm"/>
      <inkml:brushProperty name="height" value="0.028504092246294" units="cm"/>
      <inkml:brushProperty name="color" value="#00bff3"/>
      <inkml:brushProperty name="ignorePressure" value="0"/>
    </inkml:brush>
  </inkml:definitions>
  <inkml:trace contextRef="#ctx0" brushRef="#br0">53150.000 42550.000 771,'-2.000'-111.000'6,"-3.000"28.000"10,-3.000 28.000 11,-2.000 29.000 11,-8.000 22.000 1,-8.000 20.000-6,-10.000 18.000-8,-9.000 20.000-7,-9.000 10.000-5,-5.000 3.000-5,-7.000 3.000-3,-5.000 4.000-5,-4.000 1.000-5,0.000 0.000-8,0.000 0.000-8,0.000 0.000-8,6.000-7.000-6,13.000-11.000-3,12.000-14.000-3,13.000-11.000-3,7.000-9.000 2,4.000-3.000 6,3.000-3.000 7,3.000-2.000 6</inkml:trace>
</inkml:ink>
</file>

<file path=ppt/ink/ink2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5"/>
    </inkml:context>
    <inkml:brush xml:id="br0">
      <inkml:brushProperty name="width" value="0.0549105405807495" units="cm"/>
      <inkml:brushProperty name="height" value="0.0549105405807495" units="cm"/>
      <inkml:brushProperty name="color" value="#00bff3"/>
      <inkml:brushProperty name="ignorePressure" value="0"/>
    </inkml:brush>
  </inkml:definitions>
  <inkml:trace contextRef="#ctx0" brushRef="#br0">56350.000 37700.000 400,'-47.000'76.000'102,"6.000"4.000"-22,7.000 3.000-24,6.000 3.000-23,4.000 1.000-13,4.000 1.000-1,3.000-1.000-2,3.000 1.000-3,1.000 4.000 0,1.000 9.000 0,-1.000 10.000 0,1.000 10.000 0,1.000-4.000-1,3.000-16.000-2,3.000-15.000-4,4.000-15.000-1,5.000-15.000-3,10.000-12.000 2,10.000-13.000-1,9.000-12.000 1,7.000-12.000-3,7.000-8.000-6,6.000-10.000-6,7.000-9.000-5,2.000-15.000-4,1.000-18.000 2,-1.000-19.000 1,1.000-18.000 1,-3.000-14.000-2,-2.000-5.000-2,-3.000-7.000-3,-3.000-5.000-4,-9.000-3.000 1,-11.000 4.000 3,-14.000 3.000 2,-11.000 3.000 4,-9.000 7.000 4,-3.000 14.000 3,-3.000 11.000 4,-2.000 14.000 4,-6.000 10.000 2,-6.000 9.000 0,-6.000 10.000 0,-6.000 10.000 0,-2.000 5.000 0,3.000 4.000 2,3.000 3.000 2,4.000 3.000 2,11.000 3.000-1,23.000 3.000-4,22.000 3.000-3,22.000 4.000-4,15.000 1.000-2,9.000 0.000-2,10.000 0.000-1,10.000 0.000-2,-4.000 0.000 0,-16.000 0.000 2,-15.000 0.000 1,-15.000 0.000 2,-9.000 0.000 3,1.000 0.000 4,-1.000 0.000 4,1.000 0.000 4,-4.000 4.000 5,-6.000 10.000 4,-6.000 10.000 4,-6.000 9.000 4,-6.000 7.000 1,-2.000 7.000 0,-3.000 6.000-2,-3.000 7.000-2,-6.000 4.000-1,-5.000 3.000-3,-7.000 3.000-3,-5.000 4.000-3,-6.000 2.000-2,-3.000 4.000-2,-3.000 3.000-1,-2.000 3.000-3,-1.000-4.000 1,3.000-8.000-1,3.000-10.000 2,4.000-9.000-1,10.000-12.000-5,19.000-11.000-14,19.000-14.000-12,19.000-11.000-12,10.000-12.000-3,4.000-9.000 8,3.000-10.000 8,3.000-8.000 8,-1.000-6.000 4,-2.000 1.000 2,-3.000-1.000 1,-3.000 1.000 1,-2.000 1.000 0,0.000 3.000-1,0.000 3.000-1,0.000 4.000 0,-2.000 1.000-1,-3.000 0.000-3,-3.000 0.000-1,-2.000 0.000-2,-5.000-2.000-1,-2.000-3.000 1,-3.000-3.000 1,-3.000-2.000 2,-4.000-3.000 0,-3.000 1.000 0,-3.000-1.000 2,-2.000 1.000-1,-5.000-1.000 3,-2.000 1.000 2,-3.000-1.000 3,-3.000 1.000 2,-1.000-4.000 1,4.000-6.000 2,3.000-6.000-1,3.000-6.000 2,-1.000-1.000-1,-2.000 7.000 1,-3.000 6.000-1,-3.000 7.000 1,-2.000 0.000 1,0.000-2.000 0,0.000-3.000 1,0.000-3.000 1,0.000 1.000 3,0.000 6.000 5,0.000 7.000 4,0.000 6.000 6,0.000 3.000 3,0.000 0.000 0,0.000 0.000 2,0.000 0.000 1,0.000 6.000 8,0.000 13.000 16,0.000 12.000 16,0.000 13.000 16,1.000 16.000 0,4.000 23.000-15,3.000 22.000-17,3.000 22.000-16,1.000 12.000-10,1.000 3.000-7,-1.000 3.000-6,1.000 4.000-6,-3.000 10.000-4,-2.000 19.000-4,-3.000 19.000-2,-3.000 19.000-4,-2.000 13.000-4,0.000 10.000-6,0.000 10.000-7,0.000 9.000-7,0.000 1.000-4,0.000-6.000-3,0.000-6.000-3,0.000-6.000-3,3.000-6.000 1,6.000-2.000 6,7.000-3.000 4,6.000-3.000 5,-1.000-21.000 0,-5.000-37.000-5,-7.000-38.000-5,-5.000-37.000-6</inkml:trace>
</inkml:ink>
</file>

<file path=ppt/ink/ink2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5"/>
    </inkml:context>
    <inkml:brush xml:id="br0">
      <inkml:brushProperty name="width" value="0.0378275811672211" units="cm"/>
      <inkml:brushProperty name="height" value="0.0378275811672211" units="cm"/>
      <inkml:brushProperty name="color" value="#00bff3"/>
      <inkml:brushProperty name="ignorePressure" value="0"/>
    </inkml:brush>
  </inkml:definitions>
  <inkml:trace contextRef="#ctx0" brushRef="#br0">59350.000 37300.000 581,'28.000'-90.000'62,"6.000"23.000"-4,7.000 22.000-4,6.000 22.000-5,7.000 12.000-4,10.000 3.000-4,10.000 3.000-5,9.000 4.000-5,7.000 1.000-7,7.000 0.000-10,6.000 0.000-9,7.000 0.000-11,-4.000 1.000-4,-12.000 4.000-2,-13.000 3.000-1,-12.000 3.000 0,-12.000 3.000-8,-8.000 3.000-12,-10.000 3.000-12,-9.000 4.000-12</inkml:trace>
</inkml:ink>
</file>

<file path=ppt/ink/ink2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8:06"/>
    </inkml:context>
    <inkml:brush xml:id="br0">
      <inkml:brushProperty name="width" value="0.0473685786128044" units="cm"/>
      <inkml:brushProperty name="height" value="0.0473685786128044" units="cm"/>
      <inkml:brushProperty name="color" value="#00bff3"/>
      <inkml:brushProperty name="ignorePressure" value="0"/>
    </inkml:brush>
  </inkml:definitions>
  <inkml:trace contextRef="#ctx0" brushRef="#br0">54900.000 37350.000 464,'-16.000'-25.000'6,"19.000"0.000"15,19.000 0.000 13,19.000 0.000 15,10.000 3.000 5,4.000 6.000-6,3.000 7.000-5,3.000 6.000-6,-1.000 9.000-4,-2.000 13.000-4,-3.000 12.000-2,-3.000 13.000-5,-6.000 9.000-3,-5.000 6.000-3,-7.000 7.000-3,-5.000 6.000-3,-9.000 9.000-3,-9.000 13.000-1,-10.000 12.000-2,-8.000 13.000-1,-17.000 13.000-3,-21.000 17.000-3,-22.000 15.000-3,-22.000 16.000-3,-13.000 4.000-1,-3.000-6.000 1,-3.000-6.000 1,-2.000-6.000 2,-1.000-12.000-1,3.000-15.000-1,3.000-15.000-2,4.000-16.000-2,5.000-15.000 2,10.000-11.000 8,10.000-14.000 7,9.000-11.000 8,18.000-12.000 5,29.000-9.000 3,28.000-10.000 3,28.000-8.000 4,32.000-15.000-4,39.000-19.000-8,36.000-18.000-11,39.000-19.000-8,30.000-15.000-11,26.000-8.000-11,24.000-10.000-12,26.000-9.000-11,-3.000 2.000-2,-27.000 17.000 6,-28.000 15.000 7,-28.000 16.000 6,-26.000 9.000-1,-21.000 3.000-8,-22.000 3.000-8,-22.000 4.000-9</inkml:trace>
</inkml:ink>
</file>

<file path=ppt/ink/ink2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15"/>
    </inkml:context>
    <inkml:brush xml:id="br0">
      <inkml:brushProperty name="width" value="0.0413032546639442" units="cm"/>
      <inkml:brushProperty name="height" value="0.0413032546639442" units="cm"/>
      <inkml:brushProperty name="color" value="#f2395b"/>
      <inkml:brushProperty name="ignorePressure" value="0"/>
    </inkml:brush>
  </inkml:definitions>
  <inkml:trace contextRef="#ctx0" brushRef="#br0">55750.000 42100.000 532,'18.000'-155.000'5,"-11.000"41.000"9,-14.000 40.000 9,-11.000 42.000 9,-11.000 24.000 4,-5.000 9.000-2,-7.000 10.000-3,-5.000 10.000-3,-11.000 14.000-1,-11.000 23.000-3,-14.000 22.000-1,-11.000 22.000-2,-4.000 8.000-2,6.000-2.000-1,7.000-3.000-1,6.000-3.000-2,4.000 1.000 0,4.000 6.000-2,3.000 7.000-2,3.000 6.000 0,4.000 3.000-2,7.000 0.000-1,6.000 0.000 0,7.000 0.000 0,5.000-4.000-2,7.000-5.000-1,6.000-7.000-2,7.000-5.000 0,7.000-11.000-3,9.000-11.000 0,10.000-14.000-2,10.000-11.000-2,8.000-14.000 0,10.000-11.000 3,10.000-14.000 0,9.000-11.000 3,7.000-14.000-4,7.000-11.000-6,6.000-14.000-7,7.000-11.000-8,-1.000-12.000-2,-6.000-9.000 0,-6.000-10.000 1,-6.000-8.000 1,-9.000-1.000 0,-8.000 9.000 2,-10.000 10.000-1,-9.000 10.000 2,-15.000 8.000-3,-18.000 10.000-6,-19.000 10.000-6,-18.000 9.000-5,-9.000 9.000-1,4.000 9.000 3,3.000 10.000 4,3.000 10.000 4</inkml:trace>
</inkml:ink>
</file>

<file path=ppt/ink/ink2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17"/>
    </inkml:context>
    <inkml:brush xml:id="br0">
      <inkml:brushProperty name="width" value="0.0403775274753571" units="cm"/>
      <inkml:brushProperty name="height" value="0.0403775274753571" units="cm"/>
      <inkml:brushProperty name="color" value="#f2395b"/>
      <inkml:brushProperty name="ignorePressure" value="0"/>
    </inkml:brush>
  </inkml:definitions>
  <inkml:trace contextRef="#ctx0" brushRef="#br0">56200.000 42350.000 544,'21.000'-135.000'0,"-5.000"32.000"1,-7.000 31.000 2,-5.000 32.000 2,-8.000 13.000 1,-5.000-3.000 5,-7.000-3.000 2,-5.000-2.000 4,-4.000 0.000 1,0.000 7.000 1,0.000 6.000 0,0.000 7.000-1,-4.000 2.000 1,-5.000 1.000-2,-7.000-1.000-1,-5.000 1.000-1,-4.000 1.000 0,0.000 3.000-1,0.000 3.000 0,0.000 4.000-1,-4.000 5.000 0,-5.000 10.000-1,-7.000 10.000-1,-5.000 9.000-2,-4.000 6.000 0,0.000 3.000 0,0.000 3.000 0,0.000 4.000 1,0.000 4.000 0,0.000 6.000 0,0.000 7.000-1,0.000 6.000 0,0.000 4.000 0,0.000 4.000 1,0.000 3.000-1,0.000 3.000 0,1.000 4.000 0,4.000 7.000 0,3.000 6.000-2,3.000 7.000-1,3.000 0.000-1,3.000-2.000-1,3.000-3.000-1,4.000-3.000-1,5.000-2.000-2,10.000 0.000 0,10.000 0.000 0,9.000 0.000-1,6.000-2.000-1,3.000-3.000 1,3.000-3.000-1,4.000-2.000 1,7.000-8.000-1,13.000-8.000 0,12.000-10.000-1,13.000-9.000 0,12.000-9.000-1,13.000-5.000-1,12.000-7.000-2,13.000-5.000-2,10.000-11.000 0,10.000-11.000 1,10.000-14.000 0,9.000-11.000 1,6.000-12.000-6,3.000-9.000-10,3.000-10.000-11,4.000-8.000-11,-10.000-3.000-2,-22.000 7.000 8,-22.000 6.000 7,-21.000 7.000 8,-17.000 4.000 1,-8.000 3.000-6,-10.000 3.000-6,-9.000 4.000-5</inkml:trace>
</inkml:ink>
</file>

<file path=ppt/ink/ink2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17"/>
    </inkml:context>
    <inkml:brush xml:id="br0">
      <inkml:brushProperty name="width" value="0.042291633784771" units="cm"/>
      <inkml:brushProperty name="height" value="0.042291633784771" units="cm"/>
      <inkml:brushProperty name="color" value="#f2395b"/>
      <inkml:brushProperty name="ignorePressure" value="0"/>
    </inkml:brush>
  </inkml:definitions>
  <inkml:trace contextRef="#ctx0" brushRef="#br0">56850.000 42800.000 520,'-24.000'-91.000'4,"4.000"19.000"7,3.000 19.000 9,3.000 19.000 8,-1.000 12.000 2,-2.000 6.000-1,-3.000 7.000-2,-3.000 6.000-3,-2.000 7.000-1,0.000 10.000-3,0.000 10.000-1,0.000 9.000-3,-5.000 7.000 0,-9.000 7.000-1,-10.000 6.000 0,-8.000 7.000 0,-6.000 5.000 0,1.000 7.000 1,-1.000 6.000 1,1.000 7.000-1,1.000 5.000 1,3.000 7.000-1,3.000 6.000-1,4.000 7.000-2,5.000 0.000-1,10.000-2.000-2,10.000-3.000-2,9.000-3.000-3,6.000-7.000-1,3.000-9.000-2,3.000-10.000-1,4.000-8.000 0,13.000-15.000-6,26.000-19.000-7,24.000-18.000-8,26.000-19.000-7,5.000-18.000-4,-11.000-15.000 2,-14.000-15.000 1,-11.000-16.000 2,-11.000-7.000 2,-5.000 4.000 3,-7.000 3.000 1,-5.000 3.000 3,-8.000 3.000 3,-5.000 3.000 3,-7.000 3.000 2,-5.000 4.000 4,-9.000 5.000 1,-9.000 10.000 1,-10.000 10.000 1,-8.000 9.000 1,-8.000 6.000 1,-2.000 3.000 1,-3.000 3.000 2,-3.000 4.000 1,-4.000 4.000-2,-3.000 6.000-5,-3.000 7.000-5,-2.000 6.000-4,3.000 3.000-6,14.000 0.000-6,11.000 0.000-6,14.000 0.000-6</inkml:trace>
</inkml:ink>
</file>

<file path=ppt/ink/ink2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18"/>
    </inkml:context>
    <inkml:brush xml:id="br0">
      <inkml:brushProperty name="width" value="0.0443651154637337" units="cm"/>
      <inkml:brushProperty name="height" value="0.0443651154637337" units="cm"/>
      <inkml:brushProperty name="color" value="#f2395b"/>
      <inkml:brushProperty name="ignorePressure" value="0"/>
    </inkml:brush>
  </inkml:definitions>
  <inkml:trace contextRef="#ctx0" brushRef="#br0">57600.000 42300.000 495,'-22.000'-115.000'-9,"6.000"23.000"11,7.000 22.000 12,6.000 22.000 10,4.000 18.000 9,4.000 16.000 8,3.000 15.000 6,3.000 17.000 7,-1.000 13.000 0,-2.000 13.000-8,-3.000 12.000-8,-3.000 13.000-8,-4.000 4.000-5,-3.000-3.000-4,-3.000-3.000-3,-2.000-2.000-3,-8.000 3.000-2,-8.000 14.000-2,-10.000 11.000-3,-9.000 14.000-1,-4.000 7.000-2,4.000 3.000-2,3.000 3.000 0,3.000 4.000-1,1.000 1.000-5,1.000 0.000-4,-1.000 0.000-7,1.000 0.000-5,2.000-7.000-6,7.000-11.000-5,6.000-14.000-6,7.000-11.000-6</inkml:trace>
</inkml:ink>
</file>

<file path=ppt/ink/ink2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18"/>
    </inkml:context>
    <inkml:brush xml:id="br0">
      <inkml:brushProperty name="width" value="0.0346509963274002" units="cm"/>
      <inkml:brushProperty name="height" value="0.0346509963274002" units="cm"/>
      <inkml:brushProperty name="color" value="#f2395b"/>
      <inkml:brushProperty name="ignorePressure" value="0"/>
    </inkml:brush>
  </inkml:definitions>
  <inkml:trace contextRef="#ctx0" brushRef="#br0">57350.000 42900.000 634,'28.000'-66.000'79,"6.000"19.000"-13,7.000 19.000-15,6.000 19.000-13,4.000 9.000-8,4.000 0.000-4,3.000 0.000-2,3.000 0.000-3,1.000 0.000-5,1.000 0.000-6,-1.000 0.000-5,1.000 0.000-7,-6.000 1.000-9,-8.000 4.000-12,-10.000 3.000-13,-9.000 3.000-12</inkml:trace>
</inkml:ink>
</file>

<file path=ppt/ink/ink2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18"/>
    </inkml:context>
    <inkml:brush xml:id="br0">
      <inkml:brushProperty name="width" value="0.0501483082771301" units="cm"/>
      <inkml:brushProperty name="height" value="0.0501483082771301" units="cm"/>
      <inkml:brushProperty name="color" value="#f2395b"/>
      <inkml:brushProperty name="ignorePressure" value="0"/>
    </inkml:brush>
  </inkml:definitions>
  <inkml:trace contextRef="#ctx0" brushRef="#br0">58600.000 42050.000 438,'0.000'-74.000'1,"0.000"4.000"0,0.000 3.000 2,0.000 3.000 1,0.000 3.000 3,0.000 3.000 5,0.000 3.000 6,0.000 4.000 6,0.000 15.000 8,0.000 28.000 9,0.000 28.000 9,0.000 29.000 10,-2.000 19.000 1,-3.000 14.000-9,-3.000 11.000-8,-2.000 14.000-8,-5.000 7.000-7,-2.000 3.000-5,-3.000 3.000-6,-3.000 4.000-5,-6.000 7.000-3,-5.000 13.000-2,-7.000 12.000-1,-5.000 13.000-2,-6.000 15.000-3,-3.000 19.000-6,-3.000 19.000-5,-2.000 19.000-6,-1.000 4.000-6,3.000-9.000-7,3.000-10.000-7,4.000-8.000-7,5.000-15.000-4,10.000-19.000 0,10.000-18.000 0,9.000-19.000-1,6.000-16.000 3,3.000-12.000 5,3.000-13.000 5,4.000-12.000 4</inkml:trace>
</inkml:ink>
</file>

<file path=ppt/ink/ink2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18"/>
    </inkml:context>
    <inkml:brush xml:id="br0">
      <inkml:brushProperty name="width" value="0.0386720150709152" units="cm"/>
      <inkml:brushProperty name="height" value="0.0386720150709152" units="cm"/>
      <inkml:brushProperty name="color" value="#f2395b"/>
      <inkml:brushProperty name="ignorePressure" value="0"/>
    </inkml:brush>
  </inkml:definitions>
  <inkml:trace contextRef="#ctx0" brushRef="#br0">59300.000 43700.000 568,'0.000'-150.000'94,"0.000"50.000"-16,0.000 50.000-15,0.000 50.000-16,-2.000 32.000-11,-3.000 17.000-6,-3.000 15.000-7,-2.000 16.000-7,-8.000 12.000-4,-8.000 9.000-1,-10.000 10.000-2,-9.000 10.000-2,-5.000 2.000-2,0.000-3.000-4,0.000-3.000-5,0.000-2.000-3,3.000-8.000-6,6.000-8.000-7,7.000-10.000-9,6.000-9.000-7</inkml:trace>
</inkml:ink>
</file>

<file path=ppt/ink/ink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6"/>
    </inkml:context>
    <inkml:brush xml:id="br0">
      <inkml:brushProperty name="width" value="0.0286624375730753" units="cm"/>
      <inkml:brushProperty name="height" value="0.0286624375730753" units="cm"/>
      <inkml:brushProperty name="color" value="#00bff3"/>
      <inkml:brushProperty name="ignorePressure" value="0"/>
    </inkml:brush>
  </inkml:definitions>
  <inkml:trace contextRef="#ctx0" brushRef="#br0">53100.000 42350.000 767,'26.000'-46.000'3,"4.000"10.000"4,3.000 10.000 6,3.000 9.000 5,3.000 6.000 4,3.000 3.000 3,3.000 3.000 3,4.000 4.000 3,1.000 7.000-1,0.000 13.000-6,0.000 12.000-6,0.000 13.000-5,-2.000 7.000-12,-3.000 4.000-20,-3.000 3.000-20,-2.000 3.000-18,-6.000-4.000-6,-6.000-8.000 8,-6.000-10.000 9,-6.000-9.000 8</inkml:trace>
</inkml:ink>
</file>

<file path=ppt/ink/ink2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19"/>
    </inkml:context>
    <inkml:brush xml:id="br0">
      <inkml:brushProperty name="width" value="0.0529202148318291" units="cm"/>
      <inkml:brushProperty name="height" value="0.0529202148318291" units="cm"/>
      <inkml:brushProperty name="color" value="#f2395b"/>
      <inkml:brushProperty name="ignorePressure" value="0"/>
    </inkml:brush>
  </inkml:definitions>
  <inkml:trace contextRef="#ctx0" brushRef="#br0">59650.000 43800.000 415,'26.000'-71.000'3,"4.000"10.000"7,3.000 10.000 6,3.000 9.000 7,-1.000 10.000 3,-2.000 14.000 1,-3.000 11.000 1,-3.000 14.000 1,-4.000 11.000-2,-3.000 14.000-6,-3.000 11.000-5,-2.000 14.000-6,-8.000 8.000-4,-8.000 7.000-2,-10.000 6.000-4,-9.000 7.000-2,-10.000 2.000-2,-9.000 1.000 1,-10.000-1.000-1,-8.000 1.000 1,-4.000-6.000-1,3.000-8.000-1,3.000-10.000 0,4.000-9.000-2,4.000-9.000 0,6.000-5.000 4,7.000-7.000 1,6.000-5.000 3,12.000-6.000 2,19.000-3.000 1,19.000-3.000 3,19.000-2.000 1,12.000-9.000-1,6.000-12.000-3,7.000-13.000-3,6.000-12.000-3,3.000-9.000-2,0.000-2.000-3,0.000-3.000-3,0.000-3.000-3,-2.000-4.000-1,-3.000-3.000-3,-3.000-3.000-1,-2.000-2.000-2,-5.000-3.000 0,-2.000 1.000 1,-3.000-1.000 2,-3.000 1.000 1,-1.000-3.000 0,4.000-2.000 0,3.000-3.000-1,3.000-3.000-1,1.000-2.000 1,1.000 0.000 2,-1.000 0.000 1,1.000 0.000 3,-4.000 1.000 2,-6.000 4.000 1,-6.000 3.000 3,-6.000 3.000 2,-6.000 4.000 2,-2.000 7.000 3,-3.000 6.000 3,-3.000 7.000 3,-4.000 4.000 3,-3.000 3.000 5,-3.000 3.000 4,-2.000 4.000 5,-5.000 1.000 2,-2.000 0.000 3,-3.000 0.000 1,-3.000 0.000 2,-6.000 6.000 4,-5.000 13.000 7,-7.000 12.000 6,-5.000 13.000 7,-4.000 10.000-2,0.000 10.000-9,0.000 10.000-10,0.000 9.000-8,0.000 4.000-7,0.000 1.000-3,0.000-1.000-2,0.000 1.000-2,0.000 7.000-3,0.000 16.000-1,0.000 15.000-1,0.000 17.000-2,3.000 3.000-2,6.000-5.000-1,7.000-7.000-1,6.000-5.000-3,3.000-9.000-1,0.000-9.000-2,0.000-10.000-3,0.000-8.000-3,4.000-9.000 0,10.000-6.000-2,10.000-6.000 0,9.000-6.000-1,4.000-7.000 0,1.000-6.000-1,-1.000-6.000-1,1.000-6.000 0,2.000-9.000 0,7.000-8.000-1,6.000-10.000 0,7.000-9.000 0,4.000-13.000 0,3.000-16.000 0,3.000-15.000 1,4.000-15.000 1,-1.000-14.000 1,-3.000-8.000 0,-3.000-10.000 2,-2.000-9.000 0,-5.000-5.000 2,-2.000 0.000 0,-3.000 0.000 2,-3.000 0.000 0,-9.000 3.000 2,-11.000 6.000 2,-14.000 7.000 1,-11.000 6.000 1,-11.000 9.000 2,-5.000 13.000 1,-7.000 12.000 1,-5.000 13.000 0,-11.000 10.000 1,-11.000 10.000-1,-14.000 10.000 0,-11.000 9.000 0,-7.000 7.000-4,0.000 7.000-5,0.000 6.000-5,0.000 7.000-5,1.000 5.000-5,4.000 7.000-5,3.000 6.000-6,3.000 7.000-5,7.000 0.000-2,14.000-2.000 0,11.000-3.000 1,14.000-3.000-1</inkml:trace>
</inkml:ink>
</file>

<file path=ppt/ink/ink2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20"/>
    </inkml:context>
    <inkml:brush xml:id="br0">
      <inkml:brushProperty name="width" value="0.0509951375424862" units="cm"/>
      <inkml:brushProperty name="height" value="0.0509951375424862" units="cm"/>
      <inkml:brushProperty name="color" value="#f2395b"/>
      <inkml:brushProperty name="ignorePressure" value="0"/>
    </inkml:brush>
  </inkml:definitions>
  <inkml:trace contextRef="#ctx0" brushRef="#br0">63800.000 42650.000 431,'-4.000'-66.000'6,"-5.000"19.000"14,-7.000 19.000 13,-5.000 19.000 12,-8.000 16.000 5,-5.000 17.000-4,-7.000 15.000-6,-5.000 16.000-4,-4.000 9.000-3,0.000 3.000-3,0.000 3.000-3,0.000 4.000-3,-2.000 4.000-1,-3.000 6.000-3,-3.000 7.000-2,-2.000 6.000-2,0.000 6.000 0,7.000 6.000-1,6.000 7.000 0,7.000 6.000 0,4.000-1.000-2,3.000-5.000-2,3.000-7.000-2,4.000-5.000-4,7.000-11.000-2,13.000-11.000-4,12.000-14.000-3,13.000-11.000-4,12.000-12.000-3,13.000-9.000-3,12.000-10.000-5,13.000-8.000-4,9.000-14.000-2,6.000-15.000 0,7.000-15.000-2,6.000-16.000 0,-2.000-15.000 1,-9.000-11.000 3,-10.000-14.000 4,-8.000-11.000 2,-11.000-6.000 3,-8.000 4.000 4,-10.000 3.000 4,-9.000 3.000 2,-13.000 6.000 3,-16.000 9.000-2,-15.000 10.000 0,-15.000 10.000-1,-17.000 10.000 1,-15.000 13.000 3,-15.000 12.000 3,-16.000 13.000 2,-16.000 18.000-3,-16.000 26.000-8,-15.000 24.000-9,-15.000 26.000-9,4.000 5.000-7,25.000-11.000-6,25.000-14.000-7,25.000-11.000-6</inkml:trace>
</inkml:ink>
</file>

<file path=ppt/ink/ink2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40"/>
    </inkml:context>
    <inkml:brush xml:id="br0">
      <inkml:brushProperty name="width" value="0.0537812262773514" units="cm"/>
      <inkml:brushProperty name="height" value="0.0537812262773514" units="cm"/>
      <inkml:brushProperty name="color" value="#f2395b"/>
      <inkml:brushProperty name="ignorePressure" value="0"/>
    </inkml:brush>
  </inkml:definitions>
  <inkml:trace contextRef="#ctx0" brushRef="#br0">51200.000 37950.000 409,'-71.000'-24.000'32,"10.000"4.000"4,10.000 3.000 4,9.000 3.000 4,1.000 4.000 0,-6.000 7.000-6,-6.000 6.000-6,-6.000 7.000-5,-1.000 4.000-4,7.000 3.000-3,6.000 3.000-3,7.000 4.000-3,0.000 5.000-1,-2.000 10.000-2,-3.000 10.000 0,-3.000 9.000 0,-2.000 6.000-2,0.000 3.000 1,0.000 3.000-1,0.000 4.000 0,1.000 2.000-1,4.000 4.000 1,3.000 3.000 0,3.000 3.000 0,3.000 1.000-1,3.000 1.000 1,3.000-1.000-1,4.000 1.000 0,2.000-1.000-1,4.000 1.000 0,3.000-1.000 0,3.000 1.000 0,3.000-3.000-1,3.000-2.000 0,3.000-3.000-2,4.000-3.000 0,5.000-2.000 0,10.000 0.000-2,10.000 0.000 1,9.000 0.000-1,6.000-2.000-1,3.000-3.000 1,3.000-3.000-1,4.000-2.000 0,4.000-5.000 0,6.000-2.000 0,7.000-3.000 1,6.000-3.000 1,4.000-6.000-2,4.000-5.000-1,3.000-7.000-2,3.000-5.000-1,3.000-8.000-3,3.000-5.000 0,3.000-7.000-2,4.000-5.000 0,1.000-6.000-1,0.000-3.000-1,0.000-3.000 0,0.000-2.000 0,-2.000-8.000-1,-3.000-8.000 2,-3.000-10.000 0,-2.000-9.000 1,-6.000-5.000 1,-6.000 0.000 2,-6.000 0.000 1,-6.000 0.000 1,-2.000-2.000 1,3.000-3.000 1,3.000-3.000 1,4.000-2.000 0,-3.000-5.000 1,-5.000-2.000 0,-7.000-3.000-1,-5.000-3.000 1,-4.000-2.000-1,0.000 0.000 1,0.000 0.000-1,0.000 0.000-1,-2.000-2.000 1,-3.000-3.000-2,-3.000-3.000-1,-2.000-2.000-1,-5.000-6.000 0,-2.000-6.000 0,-3.000-6.000 2,-3.000-6.000 0,-6.000-2.000 0,-5.000 3.000 1,-7.000 3.000-1,-5.000 4.000 0,-6.000 4.000 1,-3.000 6.000-1,-3.000 7.000-1,-2.000 6.000 1,-8.000 6.000-1,-8.000 6.000 0,-10.000 7.000 0,-9.000 6.000 1,-10.000 4.000-2,-9.000 4.000-1,-10.000 3.000-1,-8.000 3.000-1,-9.000 3.000-2,-6.000 3.000 0,-6.000 3.000-2,-6.000 4.000 0,-4.000 4.000-2,1.000 6.000 0,-1.000 7.000-2,1.000 6.000-1,1.000 4.000-2,3.000 4.000-1,3.000 3.000-2,4.000 3.000-2,4.000 4.000-1,6.000 7.000-2,7.000 6.000-2,6.000 7.000 0,9.000-1.000-1,13.000-6.000 3,12.000-6.000 2,13.000-6.000 1,6.000-2.000 3,0.000 3.000 2,0.000 3.000 2,0.000 4.000 2</inkml:trace>
</inkml:ink>
</file>

<file path=ppt/ink/ink2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40"/>
    </inkml:context>
    <inkml:brush xml:id="br0">
      <inkml:brushProperty name="width" value="0.0478351265192032" units="cm"/>
      <inkml:brushProperty name="height" value="0.0478351265192032" units="cm"/>
      <inkml:brushProperty name="color" value="#f2395b"/>
      <inkml:brushProperty name="ignorePressure" value="0"/>
    </inkml:brush>
  </inkml:definitions>
  <inkml:trace contextRef="#ctx0" brushRef="#br0">51000.000 38500.000 459,'-16.000'25.000'62,"19.000"0.000"-4,19.000 0.000-2,19.000 0.000-4,13.000 0.000-4,10.000 0.000-4,10.000 0.000-3,9.000 0.000-5,7.000-5.000-4,7.000-9.000-3,6.000-10.000-4,7.000-8.000-2,2.000-9.000-6,1.000-6.000-5,-1.000-6.000-6,1.000-6.000-7,-4.000-2.000-6,-6.000 3.000-6,-6.000 3.000-8,-6.000 4.000-7,-10.000 2.000-3,-12.000 4.000-3,-13.000 3.000-1,-12.000 3.000-2</inkml:trace>
</inkml:ink>
</file>

<file path=ppt/ink/ink2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43"/>
    </inkml:context>
    <inkml:brush xml:id="br0">
      <inkml:brushProperty name="width" value="0.0427102670073509" units="cm"/>
      <inkml:brushProperty name="height" value="0.0427102670073509" units="cm"/>
      <inkml:brushProperty name="color" value="#f2395b"/>
      <inkml:brushProperty name="ignorePressure" value="0"/>
    </inkml:brush>
  </inkml:definitions>
  <inkml:trace contextRef="#ctx0" brushRef="#br0">47300.000 29050.000 515,'-30.000'-2.000'77,"41.000"-3.000"-4,40.000-3.000-5,42.000-2.000-5,21.000-3.000-8,3.000 1.000-9,3.000-1.000-9,4.000 1.000-10,1.000-1.000-8,0.000 1.000-6,0.000-1.000-7,0.000 1.000-6,-4.000-1.000-4,-5.000 1.000-2,-7.000-1.000-2,-5.000 1.000-2,-9.000 1.000-5,-9.000 3.000-7,-10.000 3.000-8,-8.000 4.000-7,-11.000-1.000-4,-8.000-3.000-3,-10.000-3.000-2,-9.000-2.000-3</inkml:trace>
</inkml:ink>
</file>

<file path=ppt/ink/ink2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43"/>
    </inkml:context>
    <inkml:brush xml:id="br0">
      <inkml:brushProperty name="width" value="0.0423431470990181" units="cm"/>
      <inkml:brushProperty name="height" value="0.0423431470990181" units="cm"/>
      <inkml:brushProperty name="color" value="#f2395b"/>
      <inkml:brushProperty name="ignorePressure" value="0"/>
    </inkml:brush>
  </inkml:definitions>
  <inkml:trace contextRef="#ctx0" brushRef="#br0">49250.000 27350.000 519,'31.000'-88.000'35,"13.000"26.000"-6,12.000 24.000-7,13.000 26.000-5,7.000 13.000 1,4.000 4.000 6,3.000 3.000 7,3.000 3.000 7,-1.000 3.000 1,-2.000 3.000-2,-3.000 3.000-4,-3.000 4.000-3,-7.000 4.000-4,-9.000 6.000-4,-10.000 7.000-6,-8.000 6.000-4,-11.000 7.000-2,-8.000 10.000 0,-10.000 10.000 0,-9.000 9.000 0,-13.000 9.000-2,-16.000 9.000-5,-15.000 10.000-4,-15.000 10.000-6,-12.000 2.000-3,-6.000-3.000-2,-6.000-3.000-2,-6.000-2.000-1,-1.000-8.000-1,7.000-8.000 2,6.000-10.000 1,7.000-9.000 2,7.000-10.000 1,9.000-9.000 2,10.000-10.000 0,10.000-8.000 3,25.000-15.000-1,45.000-19.000 0,43.000-18.000 1,45.000-19.000-2,21.000-16.000-1,0.000-12.000-3,0.000-13.000-3,0.000-12.000-4,-7.000-9.000-1,-11.000-2.000 0,-14.000-3.000 0,-11.000-3.000 1,-17.000 7.000 1,-18.000 19.000 3,-19.000 19.000 2,-18.000 19.000 3,-12.000 7.000-4,-3.000-3.000-10,-3.000-3.000-11,-2.000-2.000-9</inkml:trace>
</inkml:ink>
</file>

<file path=ppt/ink/ink2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44"/>
    </inkml:context>
    <inkml:brush xml:id="br0">
      <inkml:brushProperty name="width" value="0.0436268523335457" units="cm"/>
      <inkml:brushProperty name="height" value="0.0436268523335457" units="cm"/>
      <inkml:brushProperty name="color" value="#f2395b"/>
      <inkml:brushProperty name="ignorePressure" value="0"/>
    </inkml:brush>
  </inkml:definitions>
  <inkml:trace contextRef="#ctx0" brushRef="#br0">51500.000 26600.000 504,'-113.000'-24.000'15,"26.000"4.000"4,24.000 3.000 4,26.000 3.000 5,8.000 9.000 2,-5.000 16.000-1,-7.000 15.000 0,-5.000 17.000-1,-3.000 11.000-1,4.000 10.000-2,3.000 10.000-4,3.000 9.000-1,4.000 6.000-1,7.000 3.000 2,6.000 3.000 1,7.000 4.000 2,5.000-1.000 0,7.000-3.000-3,6.000-3.000-3,7.000-2.000-3,8.000-6.000-3,14.000-6.000-2,11.000-6.000-2,14.000-6.000-2,8.000-10.000-4,7.000-12.000-6,6.000-13.000-6,7.000-12.000-5,4.000-9.000-5,3.000-2.000-1,3.000-3.000-3,4.000-3.000-2,-4.000-10.000-6,-9.000-16.000-10,-10.000-15.000-8,-8.000-15.000-11,-11.000-15.000 0,-8.000-12.000 6,-10.000-13.000 8,-9.000-12.000 7,-9.000-9.000 7,-5.000-2.000 7,-7.000-3.000 8,-5.000-3.000 7,-6.000 4.000 4,-3.000 13.000 2,-3.000 12.000 1,-2.000 13.000 2,-6.000 10.000 3,-6.000 10.000 4,-6.000 10.000 4,-6.000 9.000 5,-2.000 7.000 5,3.000 7.000 7,3.000 6.000 6,4.000 7.000 6,1.000 5.000 2,0.000 7.000 0,0.000 6.000-2,0.000 7.000 0,-2.000 11.000-3,-3.000 20.000-3,-3.000 18.000-2,-2.000 20.000-4,-6.000 21.000-2,-6.000 25.000-2,-6.000 25.000-2,-6.000 25.000-2,-6.000 18.000-3,-2.000 14.000-5,-3.000 11.000-4,-3.000 14.000-4,2.000 2.000-7,10.000-6.000-8,10.000-6.000-9,9.000-6.000-8,7.000-13.000-3,7.000-19.000 3,6.000-18.000 3,7.000-19.000 4,5.000-24.000-5,7.000-28.000-10,6.000-28.000-10,7.000-27.000-10</inkml:trace>
</inkml:ink>
</file>

<file path=ppt/ink/ink2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44"/>
    </inkml:context>
    <inkml:brush xml:id="br0">
      <inkml:brushProperty name="width" value="0.0500974990427494" units="cm"/>
      <inkml:brushProperty name="height" value="0.0500974990427494" units="cm"/>
      <inkml:brushProperty name="color" value="#f2395b"/>
      <inkml:brushProperty name="ignorePressure" value="0"/>
    </inkml:brush>
  </inkml:definitions>
  <inkml:trace contextRef="#ctx0" brushRef="#br0">52100.000 28550.000 439,'-24.000'-25.000'0,"4.000"0.000"1,3.000 0.000 1,3.000 0.000 1,7.000 1.000 7,14.000 4.000 14,11.000 3.000 12,14.000 3.000 14,10.000-2.000 2,9.000-6.000-9,10.000-6.000-9,10.000-6.000-10,5.000-7.000-5,4.000-6.000-5,3.000-6.000-3,3.000-6.000-5,-5.000-7.000-2,-12.000-6.000-3,-13.000-6.000-3,-12.000-6.000-2,-9.000-2.000-2,-2.000 3.000 0,-3.000 3.000 0,-3.000 4.000-1,-7.000 4.000 1,-9.000 6.000 2,-10.000 7.000 0,-8.000 6.000 2,-9.000 4.000 2,-6.000 4.000 0,-6.000 3.000 3,-6.000 3.000 0,-7.000 6.000 2,-6.000 9.000 0,-6.000 10.000 1,-6.000 10.000 1,-6.000 8.000 2,-2.000 10.000 1,-3.000 10.000 3,-3.000 9.000 2,-1.000 10.000 1,4.000 14.000-2,3.000 11.000-2,3.000 14.000-1,6.000 7.000 0,9.000 3.000 3,10.000 3.000 2,10.000 4.000 2,5.000 1.000 1,4.000 0.000-3,3.000 0.000-2,3.000 0.000-2,7.000-4.000-2,14.000-5.000-3,11.000-7.000-2,14.000-5.000-3,10.000-8.000-2,9.000-5.000-5,10.000-7.000-4,10.000-5.000-4,8.000-8.000-7,10.000-5.000-10,10.000-7.000-10,9.000-5.000-10,2.000-8.000-6,-2.000-5.000 1,-3.000-7.000-1,-3.000-5.000 1,-10.000-8.000 2,-16.000-5.000 6,-15.000-7.000 5,-15.000-5.000 6</inkml:trace>
</inkml:ink>
</file>

<file path=ppt/ink/ink2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44"/>
    </inkml:context>
    <inkml:brush xml:id="br0">
      <inkml:brushProperty name="width" value="0.0394502989947796" units="cm"/>
      <inkml:brushProperty name="height" value="0.0394502989947796" units="cm"/>
      <inkml:brushProperty name="color" value="#f2395b"/>
      <inkml:brushProperty name="ignorePressure" value="0"/>
    </inkml:brush>
  </inkml:definitions>
  <inkml:trace contextRef="#ctx0" brushRef="#br0">53300.000 26050.000 557,'-22.000'-32.000'7,"6.000"-11.000"15,7.000-14.000 14,6.000-11.000 14,9.000 0.000 4,13.000 17.000-6,12.000 15.000-5,13.000 16.000-7,15.000 7.000-5,19.000 1.000-1,19.000-1.000-4,19.000 1.000-2,12.000 1.000-5,6.000 3.000-7,7.000 3.000-8,6.000 4.000-6,-8.000 2.000-11,-22.000 4.000-11,-22.000 3.000-13,-21.000 3.000-11,-15.000 1.000-9,-6.000 1.000-3,-6.000-1.000-3,-6.000 1.000-4</inkml:trace>
</inkml:ink>
</file>

<file path=ppt/ink/ink2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50"/>
    </inkml:context>
    <inkml:brush xml:id="br0">
      <inkml:brushProperty name="width" value="0.0376577004790306" units="cm"/>
      <inkml:brushProperty name="height" value="0.0376577004790306" units="cm"/>
      <inkml:brushProperty name="color" value="#f2395b"/>
      <inkml:brushProperty name="ignorePressure" value="0"/>
    </inkml:brush>
  </inkml:definitions>
  <inkml:trace contextRef="#ctx0" brushRef="#br0">70450.000 29450.000 584,'-29.000'23.000'0,"-5.000"-3.000"2,-7.000-3.000 0,-5.000-2.000 1,10.000-5.000 7,28.000-2.000 10,28.000-3.000 12,29.000-3.000 10,18.000-2.000 3,9.000 0.000-6,10.000 0.000-6,10.000 0.000-7,11.000 0.000-2,17.000 0.000-1,15.000 0.000 0,16.000 0.000-1,16.000-5.000-2,20.000-9.000-3,18.000-10.000-3,20.000-8.000-4,11.000-8.000-3,7.000-2.000-5,6.000-3.000-6,7.000-3.000-4,0.000 1.000-8,-2.000 6.000-10,-3.000 7.000-10,-3.000 6.000-10,-10.000 4.000-3,-16.000 4.000 2,-15.000 3.000 4,-15.000 3.000 3,-23.000 4.000 4,-28.000 7.000 4,-28.000 6.000 6,-27.000 7.000 3,-20.000 2.000 3,-9.000 1.000 1,-10.000-1.000 1,-8.000 1.000 1</inkml:trace>
</inkml:ink>
</file>

<file path=ppt/ink/ink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7"/>
    </inkml:context>
    <inkml:brush xml:id="br0">
      <inkml:brushProperty name="width" value="0.0412260703742504" units="cm"/>
      <inkml:brushProperty name="height" value="0.0412260703742504" units="cm"/>
      <inkml:brushProperty name="color" value="#00bff3"/>
      <inkml:brushProperty name="ignorePressure" value="0"/>
    </inkml:brush>
  </inkml:definitions>
  <inkml:trace contextRef="#ctx0" brushRef="#br0">54100.000 43750.000 533,'-63.000'1.000'9,"26.000"4.000"18,24.000 3.000 17,26.000 3.000 19,24.000-1.000 4,26.000-2.000-9,24.000-3.000-8,26.000-3.000-9,15.000-6.000-7,6.000-5.000-7,7.000-7.000-6,6.000-5.000-6,-2.000-3.000-6,-9.000 4.000-8,-10.000 3.000-5,-8.000 3.000-8,-14.000 3.000-2,-15.000 3.000 2,-15.000 3.000 3,-16.000 4.000 2,-15.000 5.000-11,-11.000 10.000-25,-14.000 10.000-25,-11.000 9.000-25</inkml:trace>
</inkml:ink>
</file>

<file path=ppt/ink/ink2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54"/>
    </inkml:context>
    <inkml:brush xml:id="br0">
      <inkml:brushProperty name="width" value="0.0448985993862152" units="cm"/>
      <inkml:brushProperty name="height" value="0.0448985993862152" units="cm"/>
      <inkml:brushProperty name="color" value="#f2395b"/>
      <inkml:brushProperty name="ignorePressure" value="0"/>
    </inkml:brush>
  </inkml:definitions>
  <inkml:trace contextRef="#ctx0" brushRef="#br0">65000.000 33400.000 489,'25.000'-66.000'43,"0.000"19.000"0,0.000 19.000 0,0.000 19.000 0,0.000 7.000-3,0.000-3.000-4,0.000-3.000-5,0.000-2.000-5,1.000-8.000-3,4.000-8.000-3,3.000-10.000-2,3.000-9.000-3,-1.000-4.000-2,-2.000 4.000-1,-3.000 3.000-2,-3.000 3.000 0,-2.000 1.000-3,0.000 1.000-1,0.000-1.000-1,0.000 1.000-2,1.000-1.000-2,4.000 1.000 0,3.000-1.000 0,3.000 1.000-2,-1.000-1.000 0,-2.000 1.000 1,-3.000-1.000 0,-3.000 1.000 1,-2.000-1.000 0,0.000 1.000 0,0.000-1.000 1,0.000 1.000 1,0.000 1.000-1,0.000 3.000 0,0.000 3.000-1,0.000 4.000 1,0.000-3.000-1,0.000-5.000 2,0.000-7.000 0,0.000-5.000 1,-2.000-4.000 0,-3.000 0.000 0,-3.000 0.000-1,-2.000 0.000 0,-5.000 1.000 0,-2.000 4.000-1,-3.000 3.000-1,-3.000 3.000 0,1.000-1.000-1,6.000-2.000-1,7.000-3.000 1,6.000-3.000-1,1.000-2.000 1,-3.000 0.000-1,-3.000 0.000 0,-2.000 0.000 0,-3.000 0.000 1,1.000 0.000 0,-1.000 0.000 0,1.000 0.000 2,-1.000 0.000-1,1.000 0.000 1,-1.000 0.000 0,1.000 0.000 1,-1.000 1.000-1,1.000 4.000 0,-1.000 3.000-1,1.000 3.000 0,-1.000 1.000 0,1.000 1.000 0,-1.000-1.000-1,1.000 1.000 1,-3.000-1.000 0,-2.000 1.000-1,-3.000-1.000 0,-3.000 1.000 0,-1.000-3.000 0,4.000-2.000 0,3.000-3.000 0,3.000-3.000-1,-1.000-2.000 0,-2.000 0.000 1,-3.000 0.000 0,-3.000 0.000-1,-2.000 0.000 1,0.000 0.000-1,0.000 0.000 1,0.000 0.000 0,0.000 1.000 0,0.000 4.000 0,0.000 3.000 0,0.000 3.000 0,-2.000-1.000 0,-3.000-2.000 0,-3.000-3.000 0,-2.000-3.000 0,-1.000-1.000 0,3.000 4.000 0,3.000 3.000 0,4.000 3.000 0,-1.000 1.000 1,-3.000 1.000-1,-3.000-1.000 0,-2.000 1.000 0,-1.000-1.000 0,3.000 1.000 0,3.000-1.000 0,4.000 1.000 0,-1.000-3.000-1,-3.000-2.000 1,-3.000-3.000-1,-2.000-3.000 0,-3.000-1.000 0,1.000 4.000 0,-1.000 3.000 0,1.000 3.000 0,-1.000 1.000 0,1.000 1.000 0,-1.000-1.000 0,1.000 1.000 0,-3.000-1.000 0,-2.000 1.000 0,-3.000-1.000 0,-3.000 1.000 0,-1.000-1.000 0,4.000 1.000 0,3.000-1.000 0,3.000 1.000 0,-1.000-1.000 1,-2.000 1.000-1,-3.000-1.000 0,-3.000 1.000 1,-2.000 1.000 0,0.000 3.000 0,0.000 3.000-1,0.000 4.000 1,-2.000 2.000 0,-3.000 4.000 0,-3.000 3.000 1,-2.000 3.000-1,-5.000 1.000-1,-2.000 1.000-3,-3.000-1.000-3,-3.000 1.000-2,-1.000-1.000 0,4.000 1.000-1,3.000-1.000 2,3.000 1.000 1,6.000 5.000 2,9.000 14.000 5,10.000 11.000 4,10.000 14.000 5,4.000 5.000 2,0.000 1.000-3,0.000-1.000-1,0.000 1.000-3,0.000 1.000 0,0.000 3.000 0,0.000 3.000-1,0.000 4.000 1,0.000 1.000-1,0.000 0.000-1,0.000 0.000-1,0.000 0.000 0,-2.000 1.000-1,-3.000 4.000-1,-3.000 3.000-1,-2.000 3.000-1,-6.000 3.000-1,-6.000 3.000-1,-6.000 3.000-2,-6.000 4.000 0,-2.000-1.000-1,3.000-3.000 0,3.000-3.000 0,4.000-2.000 0,2.000-6.000-1,4.000-6.000-2,3.000-6.000 0,3.000-6.000-2,3.000-4.000-2,3.000 1.000-2,3.000-1.000-2,4.000 1.000-2,2.000-12.000-9,4.000-21.000-13,3.000-22.000-14,3.000-22.000-13</inkml:trace>
</inkml:ink>
</file>

<file path=ppt/ink/ink2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54"/>
    </inkml:context>
    <inkml:brush xml:id="br0">
      <inkml:brushProperty name="width" value="0.0344054847955704" units="cm"/>
      <inkml:brushProperty name="height" value="0.0344054847955704" units="cm"/>
      <inkml:brushProperty name="color" value="#f2395b"/>
      <inkml:brushProperty name="ignorePressure" value="0"/>
    </inkml:brush>
  </inkml:definitions>
  <inkml:trace contextRef="#ctx0" brushRef="#br0">65350.000 28300.000 639,'4.000'-47.000'5,"10.000"6.000"10,10.000 7.000 8,9.000 6.000 10,6.000 6.000 2,3.000 6.000-5,3.000 7.000-3,4.000 6.000-5,4.000 1.000 0,6.000-3.000 0,7.000-3.000 1,6.000-2.000 2,7.000-3.000-2,10.000 1.000-4,10.000-1.000-3,9.000 1.000-4,2.000-1.000-5,-2.000 1.000-6,-3.000-1.000-5,-3.000 1.000-7,-10.000 1.000-1,-16.000 3.000 3,-15.000 3.000 3,-15.000 4.000 2,-9.000-1.000-9,1.000-3.000-24,-1.000-3.000-22,1.000-2.000-22</inkml:trace>
</inkml:ink>
</file>

<file path=ppt/ink/ink2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57"/>
    </inkml:context>
    <inkml:brush xml:id="br0">
      <inkml:brushProperty name="width" value="0.0561416000127792" units="cm"/>
      <inkml:brushProperty name="height" value="0.0561416000127792" units="cm"/>
      <inkml:brushProperty name="color" value="#00bff3"/>
      <inkml:brushProperty name="ignorePressure" value="0"/>
    </inkml:brush>
  </inkml:definitions>
  <inkml:trace contextRef="#ctx0" brushRef="#br0">65300.000 28050.000 391,'7.000'-43.000'1,"17.000"17.000"2,15.000 15.000 3,16.000 16.000 1,5.000 10.000 8,-2.000 7.000 14,-3.000 6.000 14,-3.000 7.000 13,-4.000 5.000 4,-3.000 7.000-8,-3.000 6.000-7,-2.000 7.000-8,-3.000 2.000-6,1.000 1.000-5,-1.000-1.000-3,1.000 1.000-4,-1.000 1.000-3,1.000 3.000-1,-1.000 3.000 0,1.000 4.000-2,-1.000-1.000-1,1.000-3.000-1,-1.000-3.000-1,1.000-2.000-1,-3.000-1.000 0,-2.000 3.000 0,-3.000 3.000-1,-3.000 4.000 0,-1.000 4.000-1,4.000 6.000-3,3.000 7.000-1,3.000 6.000-3,-2.000 1.000 0,-6.000-3.000 0,-6.000-3.000 1,-6.000-2.000 2,-6.000-1.000-1,-2.000 3.000-2,-3.000 3.000 0,-3.000 4.000-1,-2.000 2.000 0,0.000 4.000 0,0.000 3.000-1,0.000 3.000 1,-4.000 1.000 0,-5.000 1.000 0,-7.000-1.000-1,-5.000 1.000 0,-8.000-1.000-1,-5.000 1.000-2,-7.000-1.000-2,-5.000 1.000-1,-6.000 1.000-2,-3.000 3.000 1,-3.000 3.000 0,-2.000 4.000-1,-5.000-1.000 0,-2.000-3.000-3,-3.000-3.000-1,-3.000-2.000-3,-2.000-5.000 0,0.000-2.000-3,0.000-3.000 0,0.000-3.000-1,0.000-6.000-1,0.000-5.000 0,0.000-7.000 1,0.000-5.000 1,4.000-12.000-1,10.000-16.000-2,10.000-15.000-2,9.000-15.000-1,6.000-12.000-4,3.000-6.000-7,3.000-6.000-6,4.000-6.000-6</inkml:trace>
</inkml:ink>
</file>

<file path=ppt/ink/ink2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58"/>
    </inkml:context>
    <inkml:brush xml:id="br0">
      <inkml:brushProperty name="width" value="0.0492242090404034" units="cm"/>
      <inkml:brushProperty name="height" value="0.0492242090404034" units="cm"/>
      <inkml:brushProperty name="color" value="#00bff3"/>
      <inkml:brushProperty name="ignorePressure" value="0"/>
    </inkml:brush>
  </inkml:definitions>
  <inkml:trace contextRef="#ctx0" brushRef="#br0">65750.000 28000.000 446,'-5.000'-74.000'34,"-9.000"54.000"18,-10.000 53.000 17,-8.000 53.000 17,-9.000 29.000 1,-6.000 7.000-18,-6.000 6.000-18,-6.000 7.000-18,-4.000-4.000-11,1.000-12.000-3,-1.000-13.000-3,1.000-12.000-4,4.000-9.000-9,9.000-2.000-15,10.000-3.000-17,10.000-3.000-15,5.000-7.000-8,4.000-9.000 3,3.000-10.000 1,3.000-8.000 2</inkml:trace>
</inkml:ink>
</file>

<file path=ppt/ink/ink2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58"/>
    </inkml:context>
    <inkml:brush xml:id="br0">
      <inkml:brushProperty name="width" value="0.0469438470900059" units="cm"/>
      <inkml:brushProperty name="height" value="0.0469438470900059" units="cm"/>
      <inkml:brushProperty name="color" value="#00bff3"/>
      <inkml:brushProperty name="ignorePressure" value="0"/>
    </inkml:brush>
  </inkml:definitions>
  <inkml:trace contextRef="#ctx0" brushRef="#br0">65950.000 27800.000 468,'118.000'-18.000'94,"-11.000"17.000"-10,-14.000 15.000-10,-11.000 16.000-11,-6.000 9.000-8,4.000 3.000-8,3.000 3.000-8,3.000 4.000-8,-1.000-1.000-8,-2.000-3.000-8,-3.000-3.000-9,-3.000-2.000-7,-6.000-3.000-7,-5.000 1.000-7,-7.000-1.000-5,-5.000 1.000-7,-6.000-1.000-13,-3.000 1.000-17,-3.000-1.000-18,-2.000 1.000-19</inkml:trace>
</inkml:ink>
</file>

<file path=ppt/ink/ink2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00"/>
    </inkml:context>
    <inkml:brush xml:id="br0">
      <inkml:brushProperty name="width" value="0.0440202578902245" units="cm"/>
      <inkml:brushProperty name="height" value="0.0440202578902245" units="cm"/>
      <inkml:brushProperty name="color" value="#00bff3"/>
      <inkml:brushProperty name="ignorePressure" value="0"/>
    </inkml:brush>
  </inkml:definitions>
  <inkml:trace contextRef="#ctx0" brushRef="#br0">76700.000 22650.000 499,'-93.000'51.000'5,"17.000"4.000"6,15.000 3.000 4,16.000 3.000 6,7.000 6.000 5,1.000 9.000 6,-1.000 10.000 6,1.000 10.000 6,1.000 2.000 0,3.000-3.000-5,3.000-3.000-5,4.000-2.000-4,2.000-5.000-4,4.000-2.000-4,3.000-3.000-3,3.000-3.000-4,3.000-7.000-1,3.000-9.000-1,3.000-10.000 0,4.000-8.000 0,7.000-9.000-1,13.000-6.000-4,12.000-6.000-3,13.000-6.000-4,13.000-13.000-2,17.000-19.000-4,15.000-18.000-3,16.000-19.000-4,10.000-16.000-2,7.000-12.000-2,6.000-13.000-1,7.000-12.000-3,-7.000-7.000 1,-19.000 1.000 1,-18.000-1.000 2,-19.000 1.000 1,-18.000 4.000 2,-15.000 9.000 2,-15.000 10.000 2,-16.000 10.000 1,-13.000 8.000 2,-9.000 10.000 1,-10.000 10.000 1,-8.000 9.000 1,-14.000 7.000-1,-15.000 7.000-4,-15.000 6.000-2,-16.000 7.000-4,-7.000 10.000-2,4.000 16.000-1,3.000 15.000-1,3.000 17.000-1,6.000 7.000 0,9.000 0.000-1,10.000 0.000 1,10.000 0.000-1,10.000-4.000 0,13.000-5.000-4,12.000-7.000-2,13.000-5.000-2,6.000-4.000 0,0.000 0.000 5,0.000 0.000 4,0.000 0.000 5</inkml:trace>
</inkml:ink>
</file>

<file path=ppt/ink/ink2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00"/>
    </inkml:context>
    <inkml:brush xml:id="br0">
      <inkml:brushProperty name="width" value="0.042036309838295" units="cm"/>
      <inkml:brushProperty name="height" value="0.042036309838295" units="cm"/>
      <inkml:brushProperty name="color" value="#00bff3"/>
      <inkml:brushProperty name="ignorePressure" value="0"/>
    </inkml:brush>
  </inkml:definitions>
  <inkml:trace contextRef="#ctx0" brushRef="#br0">77150.000 23250.000 523,'164.000'1.000'2,"-22.000"4.000"4,-22.000 3.000 4,-21.000 3.000 4,-15.000 1.000 3,-6.000 1.000 4,-6.000-1.000 3,-6.000 1.000 2,-7.000 1.000 3,-6.000 3.000 3,-6.000 3.000 2,-6.000 4.000 1,-9.000 4.000 1,-8.000 6.000-4,-10.000 7.000-2,-9.000 6.000-3,-9.000 6.000-3,-5.000 6.000-2,-7.000 7.000-3,-5.000 6.000-1,-9.000 4.000-5,-9.000 4.000-7,-10.000 3.000-8,-8.000 3.000-6,-4.000-4.000-3,3.000-8.000 0,3.000-10.000 2,4.000-9.000-1,22.000-13.000-2,45.000-16.000-6,43.000-15.000-6,45.000-15.000-7,21.000-14.000-5,0.000-8.000-2,0.000-10.000-3,0.000-9.000-3,-8.000-4.000 0,-16.000 4.000 3,-15.000 3.000 5,-15.000 3.000 2,-14.000 3.000 5,-8.000 3.000 2,-10.000 3.000 4,-9.000 4.000 3</inkml:trace>
</inkml:ink>
</file>

<file path=ppt/ink/ink2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00"/>
    </inkml:context>
    <inkml:brush xml:id="br0">
      <inkml:brushProperty name="width" value="0.0359181500971317" units="cm"/>
      <inkml:brushProperty name="height" value="0.0359181500971317" units="cm"/>
      <inkml:brushProperty name="color" value="#00bff3"/>
      <inkml:brushProperty name="ignorePressure" value="0"/>
    </inkml:brush>
  </inkml:definitions>
  <inkml:trace contextRef="#ctx0" brushRef="#br0">79050.000 23450.000 612,'-86.000'-24.000'9,"28.000"4.000"17,28.000 3.000 18,29.000 3.000 18,24.000 1.000 3,22.000 1.000-11,22.000-1.000-10,23.000 1.000-11,14.000-1.000-10,10.000 1.000-6,10.000-1.000-8,9.000 1.000-7,2.000-1.000-7,-2.000 1.000-4,-3.000-1.000-6,-3.000 1.000-4,-10.000-1.000-2,-16.000 1.000 2,-15.000-1.000 1,-15.000 1.000 3,-14.000 1.000-6,-8.000 3.000-11,-10.000 3.000-12,-9.000 4.000-11,-10.000-1.000-2,-9.000-3.000 8,-10.000-3.000 8,-8.000-2.000 9</inkml:trace>
</inkml:ink>
</file>

<file path=ppt/ink/ink2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00"/>
    </inkml:context>
    <inkml:brush xml:id="br0">
      <inkml:brushProperty name="width" value="0.0443199090659618" units="cm"/>
      <inkml:brushProperty name="height" value="0.0443199090659618" units="cm"/>
      <inkml:brushProperty name="color" value="#00bff3"/>
      <inkml:brushProperty name="ignorePressure" value="0"/>
    </inkml:brush>
  </inkml:definitions>
  <inkml:trace contextRef="#ctx0" brushRef="#br0">80150.000 22200.000 496,'-25.000'-25.000'0,"0.000"0.000"0,0.000 0.000 0,0.000 0.000 0,-2.000 1.000 3,-3.000 4.000 5,-3.000 3.000 6,-2.000 3.000 5,0.000 15.000 9,7.000 29.000 11,6.000 28.000 10,7.000 28.000 11,0.000 18.000 1,-2.000 10.000-8,-3.000 10.000-9,-3.000 9.000-9,-2.000 7.000-6,0.000 7.000-5,0.000 6.000-6,0.000 7.000-5,1.000-1.000-7,4.000-6.000-7,3.000-6.000-9,3.000-6.000-8,4.000-9.000-2,7.000-8.000 4,6.000-10.000 3,7.000-9.000 3</inkml:trace>
</inkml:ink>
</file>

<file path=ppt/ink/ink2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01"/>
    </inkml:context>
    <inkml:brush xml:id="br0">
      <inkml:brushProperty name="width" value="0.0488912835717201" units="cm"/>
      <inkml:brushProperty name="height" value="0.0488912835717201" units="cm"/>
      <inkml:brushProperty name="color" value="#00bff3"/>
      <inkml:brushProperty name="ignorePressure" value="0"/>
    </inkml:brush>
  </inkml:definitions>
  <inkml:trace contextRef="#ctx0" brushRef="#br0">81350.000 22550.000 449,'-27.000'-61.000'46,"-3.000"28.000"4,-3.000 28.000 2,-2.000 29.000 5,-5.000 24.000-3,-2.000 22.000-7,-3.000 22.000-7,-3.000 23.000-9,1.000 6.000-4,6.000-5.000-2,7.000-7.000-1,6.000-5.000-2,6.000-9.000-3,6.000-9.000-2,7.000-10.000-2,6.000-8.000-3,7.000-9.000-3,10.000-6.000-5,10.000-6.000-5,9.000-6.000-4,13.000-9.000-8,20.000-8.000-8,18.000-10.000-10,20.000-9.000-9,6.000-9.000-6,-2.000-5.000-1,-3.000-7.000-3,-3.000-5.000-1,-6.000-9.000 2,-5.000-9.000 3,-7.000-10.000 6,-5.000-8.000 4,-11.000-9.000 4,-11.000-6.000 3,-14.000-6.000 2,-11.000-6.000 2,-11.000-2.000 4,-5.000 3.000 4,-7.000 3.000 6,-5.000 4.000 3,-9.000 5.000 6,-9.000 10.000 6,-10.000 10.000 5,-8.000 9.000 5,-8.000 9.000 6,-2.000 9.000 6,-3.000 10.000 7,-3.000 10.000 5,-2.000 7.000 4,0.000 6.000-1,0.000 7.000 1,0.000 6.000 0,0.000 10.000-1,0.000 17.000-3,0.000 15.000-3,0.000 16.000-4,-2.000 9.000-2,-3.000 3.000-6,-3.000 3.000-3,-2.000 4.000-6,0.000 1.000-3,7.000 0.000-3,6.000 0.000-4,7.000 0.000-3,5.000 1.000-7,7.000 4.000-12,6.000 3.000-11,7.000 3.000-10,4.000-8.000-3,3.000-19.000 9,3.000-18.000 8,4.000-19.000 8</inkml:trace>
</inkml:ink>
</file>

<file path=ppt/ink/ink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7"/>
    </inkml:context>
    <inkml:brush xml:id="br0">
      <inkml:brushProperty name="width" value="0.0457198731601238" units="cm"/>
      <inkml:brushProperty name="height" value="0.0457198731601238" units="cm"/>
      <inkml:brushProperty name="color" value="#00bff3"/>
      <inkml:brushProperty name="ignorePressure" value="0"/>
    </inkml:brush>
  </inkml:definitions>
  <inkml:trace contextRef="#ctx0" brushRef="#br0">55150.000 42800.000 481,'-47.000'-29.000'6,"6.000"-5.000"13,7.000-7.000 12,6.000-5.000 13,6.000 11.000 8,6.000 32.000 5,7.000 31.000 3,6.000 32.000 4,3.000 24.000-4,0.000 19.000-13,0.000 19.000-12,0.000 19.000-13,-4.000 18.000-8,-5.000 19.000-7,-7.000 19.000-7,-5.000 19.000-5,-4.000 7.000-9,0.000-3.000-11,0.000-3.000-12,0.000-2.000-11,3.000-25.000-1,6.000-43.000 10,7.000-44.000 10,6.000-43.000 10,3.000-23.000-2,0.000 1.000-14,0.000-1.000-13,0.000 1.000-13</inkml:trace>
</inkml:ink>
</file>

<file path=ppt/ink/ink2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01"/>
    </inkml:context>
    <inkml:brush xml:id="br0">
      <inkml:brushProperty name="width" value="0.0535731427371502" units="cm"/>
      <inkml:brushProperty name="height" value="0.0535731427371502" units="cm"/>
      <inkml:brushProperty name="color" value="#00bff3"/>
      <inkml:brushProperty name="ignorePressure" value="0"/>
    </inkml:brush>
  </inkml:definitions>
  <inkml:trace contextRef="#ctx0" brushRef="#br0">82100.000 23800.000 410,'71.000'-25.000'38,"-5.000"0.000"-4,-7.000 0.000-5,-5.000 0.000-4,0.000 1.000-4,10.000 4.000-3,10.000 3.000-2,9.000 3.000-3,2.000 1.000-4,-2.000 1.000-5,-3.000-1.000-4,-3.000 1.000-5,-4.000-3.000-3,-3.000-2.000 0,-3.000-3.000-1,-2.000-3.000 0,-8.000-4.000-3,-8.000-3.000-5,-10.000-3.000-5,-9.000-2.000-6,-10.000-3.000-1,-9.000 1.000 4,-10.000-1.000 4,-8.000 1.000 4,-11.000-1.000 4,-8.000 1.000 4,-10.000-1.000 5,-9.000 1.000 4,-5.000 2.000 4,0.000 7.000 3,0.000 6.000 3,0.000 7.000 3,-5.000 4.000 5,-9.000 3.000 5,-10.000 3.000 5,-8.000 4.000 5,-6.000 5.000 3,1.000 10.000-3,-1.000 10.000 0,1.000 9.000-3,2.000 6.000-2,7.000 3.000-2,6.000 3.000-4,7.000 4.000-2,7.000 4.000-1,9.000 6.000 4,10.000 7.000 4,10.000 6.000 3,7.000 3.000 1,6.000 0.000-4,7.000 0.000-1,6.000 0.000-4,13.000 0.000-3,23.000 0.000-4,22.000 0.000-5,22.000 0.000-5,16.000 0.000-7,14.000 0.000-14,11.000 0.000-12,14.000 0.000-13,8.000-5.000-8,7.000-9.000-4,6.000-10.000-4,7.000-8.000-4,-15.000-9.000 3,-34.000-6.000 7,-35.000-6.000 9,-33.000-6.000 7,-18.000-6.000 5,0.000-2.000 1,0.000-3.000 0,0.000-3.000 2</inkml:trace>
</inkml:ink>
</file>

<file path=ppt/ink/ink2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01"/>
    </inkml:context>
    <inkml:brush xml:id="br0">
      <inkml:brushProperty name="width" value="0.0388019047677517" units="cm"/>
      <inkml:brushProperty name="height" value="0.0388019047677517" units="cm"/>
      <inkml:brushProperty name="color" value="#00bff3"/>
      <inkml:brushProperty name="ignorePressure" value="0"/>
    </inkml:brush>
  </inkml:definitions>
  <inkml:trace contextRef="#ctx0" brushRef="#br0">67450.000 24900.000 566,'-36.000'0.000'10,"28.000"0.000"17,28.000 0.000 19,29.000 0.000 18,24.000 0.000 4,22.000 0.000-13,22.000 0.000-11,23.000 0.000-13,2.000 0.000-7,-16.000 0.000-3,-15.000 0.000-2,-15.000 0.000-3,-11.000 0.000-8,-2.000 0.000-12,-3.000 0.000-12,-3.000 0.000-13,-15.000-2.000-13,-24.000-3.000-12,-26.000-3.000-14,-24.000-2.000-12,-13.000-5.000 2,0.000-2.000 16,0.000-3.000 16,0.000-3.000 17,0.000-2.000 11,0.000 0.000 3,0.000 0.000 5,0.000 0.000 3</inkml:trace>
</inkml:ink>
</file>

<file path=ppt/ink/ink2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02"/>
    </inkml:context>
    <inkml:brush xml:id="br0">
      <inkml:brushProperty name="width" value="0.0386590249836445" units="cm"/>
      <inkml:brushProperty name="height" value="0.0386590249836445" units="cm"/>
      <inkml:brushProperty name="color" value="#00bff3"/>
      <inkml:brushProperty name="ignorePressure" value="0"/>
    </inkml:brush>
  </inkml:definitions>
  <inkml:trace contextRef="#ctx0" brushRef="#br0">68450.000 24550.000 569,'-47.000'-93.000'0,"6.000"17.000"1,7.000 15.000 0,6.000 16.000 2,4.000 9.000 2,4.000 3.000 7,3.000 3.000 5,3.000 4.000 6,1.000 13.000 7,1.000 26.000 7,-1.000 24.000 7,1.000 26.000 6,-1.000 18.000 1,1.000 13.000-8,-1.000 12.000-7,1.000 13.000-7,-1.000 7.000-7,1.000 4.000-7,-1.000 3.000-6,1.000 3.000-7,-1.000-2.000-4,1.000-6.000-3,-1.000-6.000-4,1.000-6.000-2,1.000-9.000-7,3.000-8.000-9,3.000-10.000-10,4.000-9.000-9</inkml:trace>
</inkml:ink>
</file>

<file path=ppt/ink/ink2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02"/>
    </inkml:context>
    <inkml:brush xml:id="br0">
      <inkml:brushProperty name="width" value="0.0502863563597202" units="cm"/>
      <inkml:brushProperty name="height" value="0.0502863563597202" units="cm"/>
      <inkml:brushProperty name="color" value="#00bff3"/>
      <inkml:brushProperty name="ignorePressure" value="0"/>
    </inkml:brush>
  </inkml:definitions>
  <inkml:trace contextRef="#ctx0" brushRef="#br0">69600.000 23850.000 437,'-75.000'-50.000'4,"0.000"0.000"7,0.000 0.000 7,0.000 0.000 8,4.000 4.000 2,10.000 10.000-3,10.000 10.000-2,9.000 9.000-3,-5.000 4.000-3,-19.000 1.000 1,-18.000-1.000-2,-19.000 1.000 0,-15.000 8.000 0,-8.000 20.000 1,-10.000 18.000 0,-9.000 20.000 2,-9.000 13.000-1,-5.000 9.000-1,-7.000 10.000-2,-5.000 10.000-2,0.000 5.000 0,10.000 4.000 3,10.000 3.000 2,9.000 3.000 3,10.000 6.000-1,14.000 9.000-1,11.000 10.000-2,14.000 10.000-2,13.000 4.000-1,16.000 0.000-2,15.000 0.000-2,17.000 0.000-1,14.000-2.000-2,17.000-3.000-1,15.000-3.000-1,16.000-2.000-1,21.000-11.000-2,29.000-15.000-2,28.000-15.000-1,28.000-16.000-2,28.000-16.000-1,28.000-16.000 0,28.000-15.000 1,29.000-15.000 0,16.000-23.000 0,7.000-28.000-2,6.000-28.000-2,7.000-27.000-1,-10.000-22.000-6,-25.000-11.000-10,-25.000-14.000-9,-25.000-11.000-10,-25.000-12.000-2,-25.000-9.000 7,-25.000-10.000 6,-25.000-8.000 6,-27.000-1.000 2,-28.000 9.000-3,-28.000 10.000-3,-27.000 10.000-3,-36.000 13.000 0,-40.000 19.000 1,-40.000 19.000 3,-41.000 19.000 3,-8.000 16.000 1,25.000 17.000 3,25.000 15.000 1,25.000 16.000 3</inkml:trace>
</inkml:ink>
</file>

<file path=ppt/ink/ink2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0"/>
    </inkml:context>
    <inkml:brush xml:id="br0">
      <inkml:brushProperty name="width" value="0.0409674718976021" units="cm"/>
      <inkml:brushProperty name="height" value="0.0409674718976021" units="cm"/>
      <inkml:brushProperty name="color" value="#00bff3"/>
      <inkml:brushProperty name="ignorePressure" value="0"/>
    </inkml:brush>
  </inkml:definitions>
  <inkml:trace contextRef="#ctx0" brushRef="#br0">84400.000 23650.000 537,'-30.000'0.000'65,"41.000"0.000"-1,40.000 0.000-4,42.000 0.000-2,22.000 1.000-6,7.000 4.000-10,6.000 3.000-8,7.000 3.000-10,-3.000-1.000-6,-8.000-2.000-2,-10.000-3.000-3,-9.000-3.000-2,-7.000-2.000-5,-3.000 0.000-8,-3.000 0.000-8,-2.000 0.000-7,-9.000 1.000-9,-12.000 4.000-10,-13.000 3.000-9,-12.000 3.000-11</inkml:trace>
</inkml:ink>
</file>

<file path=ppt/ink/ink2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0"/>
    </inkml:context>
    <inkml:brush xml:id="br0">
      <inkml:brushProperty name="width" value="0.0429971031844616" units="cm"/>
      <inkml:brushProperty name="height" value="0.0429971031844616" units="cm"/>
      <inkml:brushProperty name="color" value="#00bff3"/>
      <inkml:brushProperty name="ignorePressure" value="0"/>
    </inkml:brush>
  </inkml:definitions>
  <inkml:trace contextRef="#ctx0" brushRef="#br0">85550.000 23000.000 511,'-25.000'-24.000'0,"0.000"4.000"0,0.000 3.000 0,0.000 3.000 0,0.000 10.000 10,0.000 20.000 19,0.000 18.000 20,0.000 20.000 19,1.000 13.000 3,4.000 9.000-12,3.000 10.000-13,3.000 10.000-12,-1.000 5.000-8,-2.000 4.000-2,-3.000 3.000-4,-3.000 3.000-2,-2.000 3.000-4,0.000 3.000-4,0.000 3.000-3,0.000 4.000-3,0.000-1.000-11,0.000-3.000-16,0.000-3.000-15,0.000-2.000-17,3.000-12.000-9,6.000-19.000-3,7.000-18.000-2,6.000-19.000-2</inkml:trace>
</inkml:ink>
</file>

<file path=ppt/ink/ink2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1"/>
    </inkml:context>
    <inkml:brush xml:id="br0">
      <inkml:brushProperty name="width" value="0.0410378612577915" units="cm"/>
      <inkml:brushProperty name="height" value="0.0410378612577915" units="cm"/>
      <inkml:brushProperty name="color" value="#00bff3"/>
      <inkml:brushProperty name="ignorePressure" value="0"/>
    </inkml:brush>
  </inkml:definitions>
  <inkml:trace contextRef="#ctx0" brushRef="#br0">87150.000 23100.000 536,'29.000'-46.000'9,"10.000"10.000"18,10.000 10.000 19,9.000 9.000 17,9.000 7.000 5,9.000 7.000-10,10.000 6.000-11,10.000 7.000-10,-1.000 2.000-7,-9.000 1.000-4,-10.000-1.000-4,-8.000 1.000-4,-11.000 5.000-7,-8.000 14.000-10,-10.000 11.000-8,-9.000 14.000-9,-18.000 8.000-4,-24.000 7.000 1,-26.000 6.000 0,-24.000 7.000 2,-21.000 4.000 0,-16.000 3.000 0,-15.000 3.000 0,-15.000 4.000 1,-6.000-1.000 0,7.000-3.000 3,6.000-3.000 0,7.000-2.000 3,7.000-8.000 1,9.000-8.000 4,10.000-10.000 2,10.000-9.000 3,10.000-9.000 3,13.000-5.000 4,12.000-7.000 4,13.000-5.000 3,23.000-9.000 3,34.000-9.000-2,35.000-10.000 1,35.000-8.000-1,19.000-11.000-4,7.000-8.000-6,6.000-10.000-6,7.000-9.000-7,-3.000-4.000-6,-8.000 4.000-4,-10.000 3.000-5,-9.000 3.000-4,1.000-4.000-5,13.000-8.000-3,12.000-10.000-4,13.000-9.000-2,-4.000-4.000-1,-18.000 4.000 6,-19.000 3.000 3,-18.000 3.000 6,-18.000 6.000 4,-16.000 9.000 4,-15.000 10.000 3,-15.000 10.000 5</inkml:trace>
</inkml:ink>
</file>

<file path=ppt/ink/ink2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1"/>
    </inkml:context>
    <inkml:brush xml:id="br0">
      <inkml:brushProperty name="width" value="0.050420168787241" units="cm"/>
      <inkml:brushProperty name="height" value="0.050420168787241" units="cm"/>
      <inkml:brushProperty name="color" value="#00bff3"/>
      <inkml:brushProperty name="ignorePressure" value="0"/>
    </inkml:brush>
  </inkml:definitions>
  <inkml:trace contextRef="#ctx0" brushRef="#br0">89350.000 22800.000 436,'20.000'-77.000'13,"-9.000"47.000"25,-10.000 47.000 26,-8.000 48.000 26,-8.000 24.000 3,-2.000 3.000-18,-3.000 3.000-18,-3.000 4.000-19,-2.000 1.000-11,0.000 0.000-6,0.000 0.000-7,0.000 0.000-5,0.000-2.000-3,0.000-3.000 0,0.000-3.000 0,0.000-2.000 0,-2.000-5.000-5,-3.000-2.000-14,-3.000-3.000-11,-2.000-3.000-13,5.000-27.000-14,16.000-50.000-14,15.000-50.000-15,17.000-50.000-14,8.000-21.000 2,4.000 10.000 21,3.000 10.000 20,3.000 9.000 20,1.000 10.000 16,1.000 14.000 11,-1.000 11.000 10,1.000 14.000 11,-3.000 7.000 7,-2.000 3.000 4,-3.000 3.000 3,-3.000 4.000 3,1.000 2.000 0,6.000 4.000-3,7.000 3.000-4,6.000 3.000-3,3.000 3.000-3,0.000 3.000-4,0.000 3.000-5,0.000 4.000-3,0.000-1.000-9,0.000-3.000-15,0.000-3.000-13,0.000-2.000-15</inkml:trace>
</inkml:ink>
</file>

<file path=ppt/ink/ink2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2"/>
    </inkml:context>
    <inkml:brush xml:id="br0">
      <inkml:brushProperty name="width" value="0.0604196041822433" units="cm"/>
      <inkml:brushProperty name="height" value="0.0604196041822433" units="cm"/>
      <inkml:brushProperty name="color" value="#00bff3"/>
      <inkml:brushProperty name="ignorePressure" value="0"/>
    </inkml:brush>
  </inkml:definitions>
  <inkml:trace contextRef="#ctx0" brushRef="#br0">90200.000 21850.000 364,'0.000'-74.000'2,"0.000"4.000"4,0.000 3.000 3,0.000 3.000 5,-2.000 14.000 9,-3.000 25.000 14,-3.000 25.000 15,-2.000 25.000 13,-3.000 21.000 4,1.000 20.000-10,-1.000 18.000-9,1.000 20.000-9,-1.000 11.000-6,1.000 7.000-5,-1.000 6.000-5,1.000 7.000-4,-1.000-6.000-3,1.000-15.000-2,-1.000-15.000-2,1.000-16.000-2,-1.000-8.000-1,1.000 0.000-3,-1.000 0.000-1,1.000 0.000-2,-3.000 10.000-1,-2.000 23.000-2,-3.000 22.000-1,-3.000 22.000-2,-2.000 8.000-3,0.000-2.000-4,0.000-3.000-6,0.000-3.000-4,3.000-6.000-5,6.000-5.000-4,7.000-7.000-4,6.000-5.000-5,3.000-11.000-2,0.000-11.000 0,0.000-14.000 0,0.000-11.000 0,-2.000-37.000-3,-3.000-59.000-4,-3.000-60.000-6,-2.000-58.000-5,0.000-15.000 4,7.000 31.000 11,6.000 32.000 12,7.000 31.000 11,7.000 9.000 7,9.000-12.000 2,10.000-13.000 2,10.000-12.000 1,5.000-5.000 0,4.000 3.000 1,3.000 3.000-1,3.000 4.000-1,-1.000 5.000 5,-2.000 10.000 10,-3.000 10.000 10,-3.000 9.000 9,-2.000 9.000 8,0.000 9.000 4,0.000 10.000 3,0.000 10.000 5,-5.000 8.000-1,-9.000 10.000-5,-10.000 10.000-6,-8.000 9.000-5,-9.000 6.000-6,-6.000 3.000-3,-6.000 3.000-5,-6.000 4.000-4,9.000-7.000-10,25.000-16.000-14,25.000-15.000-15,25.000-15.000-15,14.000-15.000-5,3.000-12.000 6,3.000-13.000 5,4.000-12.000 5,-4.000-5.000 6,-9.000 3.000 6,-10.000 3.000 5,-8.000 4.000 7,-11.000 4.000 3,-8.000 6.000 3,-10.000 7.000 2,-9.000 6.000 2,-9.000 10.000 11,-5.000 17.000 19,-7.000 15.000 18,-5.000 16.000 20,-6.000 10.000 2,-3.000 7.000-15,-3.000 6.000-13,-2.000 7.000-15,-1.000 2.000-7,3.000 1.000-3,3.000-1.000-3,4.000 1.000-2,7.000-3.000-5,13.000-2.000-7,12.000-3.000-7,13.000-3.000-8,7.000-12.000-3,4.000-18.000-1,3.000-19.000 1,3.000-18.000 0,4.000-15.000 0,7.000-9.000 0,6.000-10.000 2,7.000-8.000 0,-4.000-9.000 1,-12.000-6.000-1,-13.000-6.000 0,-12.000-6.000-1,-10.000-2.000 2,-6.000 3.000 1,-6.000 3.000 3,-6.000 4.000 2,-9.000 2.000 2,-8.000 4.000-1,-10.000 3.000 0,-9.000 3.000 0,-13.000 7.000-2,-16.000 14.000-1,-15.000 11.000-2,-15.000 14.000-3,-11.000 10.000-3,-2.000 9.000-4,-3.000 10.000-4,-3.000 10.000-4,7.000 2.000 0,19.000-3.000 5,19.000-3.000 6,19.000-2.000 5,9.000-1.000 0,0.000 3.000-6,0.000 3.000-5,0.000 4.000-6</inkml:trace>
</inkml:ink>
</file>

<file path=ppt/ink/ink2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2"/>
    </inkml:context>
    <inkml:brush xml:id="br0">
      <inkml:brushProperty name="width" value="0.0416475608944893" units="cm"/>
      <inkml:brushProperty name="height" value="0.0416475608944893" units="cm"/>
      <inkml:brushProperty name="color" value="#00bff3"/>
      <inkml:brushProperty name="ignorePressure" value="0"/>
    </inkml:brush>
  </inkml:definitions>
  <inkml:trace contextRef="#ctx0" brushRef="#br0">93250.000 23200.000 528,'51.000'-91.000'108,"4.000"19.000"-20,3.000 19.000-19,3.000 19.000-21,7.000 10.000-11,14.000 4.000-3,11.000 3.000-4,14.000 3.000-3,8.000 4.000-7,7.000 7.000-10,6.000 6.000-10,7.000 7.000-10,-3.000 4.000-8,-8.000 3.000-7,-10.000 3.000-7,-9.000 4.000-7,-15.000-1.000 0,-18.000-3.000 5,-19.000-3.000 5,-18.000-2.000 5,-12.000-1.000-2,-3.000 3.000-10,-3.000 3.000-11,-2.000 4.000-9</inkml:trace>
</inkml:ink>
</file>

<file path=ppt/ink/ink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0"/>
    </inkml:context>
    <inkml:brush xml:id="br0">
      <inkml:brushProperty name="width" value="0.039917629212141" units="cm"/>
      <inkml:brushProperty name="height" value="0.039917629212141" units="cm"/>
      <inkml:brushProperty name="color" value="#f2395b"/>
      <inkml:brushProperty name="ignorePressure" value="0"/>
    </inkml:brush>
  </inkml:definitions>
  <inkml:trace contextRef="#ctx0" brushRef="#br0">88100.000 3200.000 551,'-58.000'21.000'91,"34.000"-5.000"-6,35.000-7.000-6,35.000-5.000-5,24.000-4.000-14,16.000 0.000-20,15.000 0.000-20,17.000 0.000-21,5.000 0.000-13,-3.000 0.000-5,-3.000 0.000-4,-2.000 0.000-5,-11.000 1.000-10,-15.000 4.000-14,-15.000 3.000-14,-16.000 3.000-14</inkml:trace>
</inkml:ink>
</file>

<file path=ppt/ink/ink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7"/>
    </inkml:context>
    <inkml:brush xml:id="br0">
      <inkml:brushProperty name="width" value="0.0449418053030968" units="cm"/>
      <inkml:brushProperty name="height" value="0.0449418053030968" units="cm"/>
      <inkml:brushProperty name="color" value="#00bff3"/>
      <inkml:brushProperty name="ignorePressure" value="0"/>
    </inkml:brush>
  </inkml:definitions>
  <inkml:trace contextRef="#ctx0" brushRef="#br0">57850.000 42550.000 489,'-2.000'-69.000'0,"-3.000"13.000"0,-3.000 12.000 0,-2.000 13.000 0,-6.000 18.000 12,-6.000 26.000 25,-6.000 24.000 24,-6.000 26.000 24,-4.000 8.000 3,1.000-5.000-17,-1.000-7.000-19,1.000-5.000-18,-9.000 3.000-12,-15.000 17.000-6,-15.000 15.000-7,-16.000 16.000-6,-7.000 5.000-2,4.000-2.000 2,3.000-3.000 2,3.000-3.000 2,4.000-6.000-3,7.000-5.000-7,6.000-7.000-8,7.000-5.000-8,7.000-11.000 0,9.000-11.000 4,10.000-14.000 6,10.000-11.000 5,11.000-9.000 4,17.000-3.000 1,15.000-3.000 1,16.000-2.000 2,18.000-5.000 1,22.000-2.000 1,22.000-3.000 2,23.000-3.000 0,13.000-2.000 0,6.000 0.000-4,7.000 0.000-3,6.000 0.000-3,-2.000 0.000-5,-9.000 0.000-6,-10.000 0.000-5,-8.000 0.000-6,-12.000 0.000-5,-12.000 0.000-3,-13.000 0.000-5,-12.000 0.000-3</inkml:trace>
</inkml:ink>
</file>

<file path=ppt/ink/ink2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2"/>
    </inkml:context>
    <inkml:brush xml:id="br0">
      <inkml:brushProperty name="width" value="0.0352219641208649" units="cm"/>
      <inkml:brushProperty name="height" value="0.0352219641208649" units="cm"/>
      <inkml:brushProperty name="color" value="#00bff3"/>
      <inkml:brushProperty name="ignorePressure" value="0"/>
    </inkml:brush>
  </inkml:definitions>
  <inkml:trace contextRef="#ctx0" brushRef="#br0">93100.000 23850.000 624,'-49.000'1.000'3,"4.000"4.000"7,3.000 3.000 6,3.000 3.000 7,14.000-1.000 6,25.000-2.000 8,25.000-3.000 7,25.000-3.000 8,23.000-2.000-1,22.000 0.000-9,22.000 0.000-10,23.000 0.000-8,13.000-4.000-12,6.000-5.000-12,7.000-7.000-15,6.000-5.000-12,-1.000-3.000-5,-5.000 4.000 7,-7.000 3.000 7,-5.000 3.000 5,-19.000 1.000 1,-27.000 1.000-7,-28.000-1.000-6,-28.000 1.000-6,-15.000-1.000-5,1.000 1.000-3,-1.000-1.000-4,1.000 1.000-4</inkml:trace>
</inkml:ink>
</file>

<file path=ppt/ink/ink2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2"/>
    </inkml:context>
    <inkml:brush xml:id="br0">
      <inkml:brushProperty name="width" value="0.0532200001180172" units="cm"/>
      <inkml:brushProperty name="height" value="0.0532200001180172" units="cm"/>
      <inkml:brushProperty name="color" value="#00bff3"/>
      <inkml:brushProperty name="ignorePressure" value="0"/>
    </inkml:brush>
  </inkml:definitions>
  <inkml:trace contextRef="#ctx0" brushRef="#br0">96600.000 22100.000 413,'-47.000'-25.000'0,"6.000"0.000"0,7.000 0.000 0,6.000 0.000 0,-5.000 1.000 3,-16.000 4.000 8,-15.000 3.000 7,-15.000 3.000 7,-1.000 3.000 2,16.000 3.000-6,15.000 3.000-4,17.000 4.000-5,5.000 11.000 3,-3.000 23.000 10,-3.000 22.000 9,-2.000 22.000 12,-3.000 15.000 2,1.000 9.000-4,-1.000 10.000-3,1.000 10.000-4,4.000 4.000-5,9.000 0.000-3,10.000 0.000-3,10.000 0.000-5,5.000-4.000-3,4.000-5.000-3,3.000-7.000-4,3.000-5.000-3,7.000-8.000-6,14.000-5.000-5,11.000-7.000-8,14.000-5.000-6,13.000-11.000-8,16.000-11.000-12,15.000-14.000-11,17.000-11.000-11,0.000-11.000-1,-11.000-5.000 9,-14.000-7.000 10,-11.000-5.000 9,-12.000-6.000 2,-9.000-3.000-5,-10.000-3.000-6,-8.000-2.000-6</inkml:trace>
</inkml:ink>
</file>

<file path=ppt/ink/ink2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3"/>
    </inkml:context>
    <inkml:brush xml:id="br0">
      <inkml:brushProperty name="width" value="0.0441518872976303" units="cm"/>
      <inkml:brushProperty name="height" value="0.0441518872976303" units="cm"/>
      <inkml:brushProperty name="color" value="#00bff3"/>
      <inkml:brushProperty name="ignorePressure" value="0"/>
    </inkml:brush>
  </inkml:definitions>
  <inkml:trace contextRef="#ctx0" brushRef="#br0">97450.000 22700.000 498,'-33.000'-24.000'3,"-16.000"4.000"6,-15.000 3.000 6,-15.000 3.000 7,-6.000 3.000 0,7.000 3.000-5,6.000 3.000-5,7.000 4.000-6,2.000 13.000 2,1.000 26.000 9,-1.000 24.000 9,1.000 26.000 8,-1.000 16.000 6,1.000 10.000 3,-1.000 10.000 2,1.000 9.000 3,-3.000 4.000-3,-2.000 1.000-9,-3.000-1.000-10,-3.000 1.000-8,-2.000 2.000-9,0.000 7.000-8,0.000 6.000-9,0.000 7.000-8,7.000-4.000-4,17.000-12.000 0,15.000-13.000 0,16.000-12.000 0</inkml:trace>
</inkml:ink>
</file>

<file path=ppt/ink/ink2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3"/>
    </inkml:context>
    <inkml:brush xml:id="br0">
      <inkml:brushProperty name="width" value="0.0722192153334618" units="cm"/>
      <inkml:brushProperty name="height" value="0.0722192153334618" units="cm"/>
      <inkml:brushProperty name="color" value="#00bff3"/>
      <inkml:brushProperty name="ignorePressure" value="0"/>
    </inkml:brush>
  </inkml:definitions>
  <inkml:trace contextRef="#ctx0" brushRef="#br0">97500.000 23700.000 304,'-4.000'-44.000'28,"-5.000"13.000"-3,-7.000 12.000-3,-5.000 13.000-3,-8.000 12.000 3,-5.000 13.000 6,-7.000 12.000 6,-5.000 13.000 7,2.000 10.000 1,13.000 10.000-6,12.000 10.000-5,13.000 9.000-6,6.000 4.000-4,0.000 1.000-4,0.000-1.000-4,0.000 1.000-3,1.000-6.000-6,4.000-8.000-9,3.000-10.000-8,3.000-9.000-8,10.000-26.000-7,20.000-40.000-4,18.000-40.000-4,20.000-41.000-3,5.000-21.000 0,-6.000 1.000 8,-6.000-1.000 8,-6.000 1.000 6,-7.000 4.000 6,-6.000 9.000 5,-6.000 10.000 5,-6.000 10.000 4,-4.000 7.000 3,1.000 6.000-3,-1.000 7.000 0,1.000 6.000-1,-3.000 6.000 2,-2.000 6.000 8,-3.000 7.000 8,-3.000 6.000 8,-1.000 9.000 3,4.000 13.000-2,3.000 12.000 0,3.000 13.000-1,-2.000 7.000-3,-6.000 4.000-4,-6.000 3.000-5,-6.000 3.000-4,-4.000 3.000-2,1.000 3.000-1,-1.000 3.000-1,1.000 4.000-1,-4.000 5.000-1,-6.000 10.000-5,-6.000 10.000-5,-6.000 9.000-3,-7.000 2.000-2,-6.000-2.000-1,-6.000-3.000 0,-6.000-3.000-1,-1.000-6.000 0,7.000-5.000 1,6.000-7.000-1,7.000-5.000 0,16.000-14.000-4,29.000-18.000-6,28.000-19.000-8,28.000-18.000-8,14.000-15.000 0,0.000-9.000 6,0.000-10.000 5,0.000-8.000 7,-2.000-8.000 3,-3.000-2.000 2,-3.000-3.000 2,-2.000-3.000 3,-9.000 1.000 1,-12.000 6.000 1,-13.000 7.000 2,-12.000 6.000 2,-9.000 4.000 1,-2.000 4.000-1,-3.000 3.000 1,-3.000 3.000-1,-6.000-1.000 1,-5.000-2.000 1,-7.000-3.000 1,-5.000-3.000 0,-4.000-1.000 2,0.000 4.000-1,0.000 3.000 1,0.000 3.000 0,1.000-1.000 0,4.000-2.000 0,3.000-3.000 0,3.000-3.000 0,-1.000-2.000 2,-2.000 0.000 0,-3.000 0.000 3,-3.000 0.000 2,-1.000 1.000 0,4.000 4.000 2,3.000 3.000 1,3.000 3.000 2,1.000 3.000 6,1.000 3.000 11,-1.000 3.000 11,1.000 4.000 12,-3.000 15.000 5,-2.000 28.000-4,-3.000 28.000-3,-3.000 29.000-3,-4.000 15.000-4,-3.000 3.000-7,-3.000 3.000-7,-2.000 4.000-6,-5.000 5.000-6,-2.000 10.000-4,-3.000 10.000-3,-3.000 9.000-4,-6.000 13.000-3,-5.000 20.000 1,-7.000 18.000 0,-5.000 20.000-1,-6.000 16.000-5,-3.000 16.000-11,-3.000 15.000-11,-2.000 17.000-12,0.000-1.000-8,7.000-16.000-4,6.000-15.000-6,7.000-15.000-4,4.000-28.000 0,3.000-36.000 7,3.000-39.000 6,4.000-36.000 6,1.000-20.000 1,0.000 1.000-5,0.000-1.000-3,0.000 1.000-4</inkml:trace>
</inkml:ink>
</file>

<file path=ppt/ink/ink2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4"/>
    </inkml:context>
    <inkml:brush xml:id="br0">
      <inkml:brushProperty name="width" value="0.041709590703249" units="cm"/>
      <inkml:brushProperty name="height" value="0.041709590703249" units="cm"/>
      <inkml:brushProperty name="color" value="#00bff3"/>
      <inkml:brushProperty name="ignorePressure" value="0"/>
    </inkml:brush>
  </inkml:definitions>
  <inkml:trace contextRef="#ctx0" brushRef="#br0">100400.000 22850.000 527,'-44.000'-49.000'4,"13.000"4.000"10,12.000 3.000 8,13.000 3.000 9,15.000 3.000 8,19.000 3.000 7,19.000 3.000 6,19.000 4.000 8,16.000 1.000-2,17.000 0.000-10,15.000 0.000-9,16.000 0.000-9,13.000 1.000-10,14.000 4.000-11,11.000 3.000-9,14.000 3.000-9,-3.000 1.000-9,-15.000 1.000-8,-15.000-1.000-6,-16.000 1.000-7,-19.000-1.000-8,-22.000 1.000-9,-22.000-1.000-9,-21.000 1.000-9</inkml:trace>
</inkml:ink>
</file>

<file path=ppt/ink/ink2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8"/>
    </inkml:context>
    <inkml:brush xml:id="br0">
      <inkml:brushProperty name="width" value="0.0436247177422047" units="cm"/>
      <inkml:brushProperty name="height" value="0.0436247177422047" units="cm"/>
      <inkml:brushProperty name="color" value="#00bff3"/>
      <inkml:brushProperty name="ignorePressure" value="0"/>
    </inkml:brush>
  </inkml:definitions>
  <inkml:trace contextRef="#ctx0" brushRef="#br0">33650.000 32850.000 504,'-32.000'21.000'2,"-11.000"-5.000"5,-14.000-7.000 4,-11.000-5.000 5,10.000-6.000 8,34.000-3.000 12,35.000-3.000 13,35.000-2.000 12,24.000-3.000 1,16.000 1.000-10,15.000-1.000-10,17.000 1.000-9,2.000-1.000-7,-9.000 1.000-3,-10.000-1.000-2,-8.000 1.000-4,-9.000 1.000-6,-6.000 3.000-9,-6.000 3.000-9,-6.000 4.000-9,-7.000 2.000-15,-6.000 4.000-19,-6.000 3.000-21,-6.000 3.000-18</inkml:trace>
</inkml:ink>
</file>

<file path=ppt/ink/ink2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8"/>
    </inkml:context>
    <inkml:brush xml:id="br0">
      <inkml:brushProperty name="width" value="0.0394522584974766" units="cm"/>
      <inkml:brushProperty name="height" value="0.0394522584974766" units="cm"/>
      <inkml:brushProperty name="color" value="#00bff3"/>
      <inkml:brushProperty name="ignorePressure" value="0"/>
    </inkml:brush>
  </inkml:definitions>
  <inkml:trace contextRef="#ctx0" brushRef="#br0">34250.000 32150.000 557,'-66.000'3.000'28,"19.000"6.000"7,19.000 7.000 8,19.000 6.000 7,9.000 10.000 1,0.000 17.000-6,0.000 15.000-5,0.000 16.000-7,0.000 12.000-5,0.000 9.000-2,0.000 10.000-4,0.000 10.000-3,-2.000 5.000-4,-3.000 4.000-8,-3.000 3.000-7,-2.000 3.000-6,-1.000-7.000-2,3.000-15.000 1,3.000-15.000 3,4.000-16.000 1,4.000-15.000-12,6.000-11.000-26,7.000-14.000-28,6.000-11.000-27</inkml:trace>
</inkml:ink>
</file>

<file path=ppt/ink/ink2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8"/>
    </inkml:context>
    <inkml:brush xml:id="br0">
      <inkml:brushProperty name="width" value="0.0476547181606293" units="cm"/>
      <inkml:brushProperty name="height" value="0.0476547181606293" units="cm"/>
      <inkml:brushProperty name="color" value="#00bff3"/>
      <inkml:brushProperty name="ignorePressure" value="0"/>
    </inkml:brush>
  </inkml:definitions>
  <inkml:trace contextRef="#ctx0" brushRef="#br0">35000.000 32350.000 461,'23.000'115.000'127,"-3.000"-18.000"-29,-3.000-19.000-28,-2.000-18.000-28,-1.000-6.000-15,3.000 10.000-2,3.000 10.000-2,4.000 9.000-1,-1.000 1.000-3,-3.000-6.000-3,-3.000-6.000-3,-2.000-6.000-3,-3.000-6.000 0,1.000-2.000-1,-1.000-3.000 2,1.000-3.000 0,-6.000-1.000-5,-8.000 4.000-12,-10.000 3.000-10,-9.000 3.000-11,-9.000-5.000-5,-5.000-12.000-1,-7.000-13.000 1,-5.000-12.000 1,-9.000-7.000-1,-9.000 1.000-1,-10.000-1.000 0,-8.000 1.000-1,-3.000-6.000 0,7.000-8.000 1,6.000-10.000 1,7.000-9.000 0,8.000-7.000 2,14.000-3.000 3,11.000-3.000 1,14.000-2.000 3,5.000-3.000 3,1.000 1.000 1,-1.000-1.000 4,1.000 1.000 1</inkml:trace>
</inkml:ink>
</file>

<file path=ppt/ink/ink2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9"/>
    </inkml:context>
    <inkml:brush xml:id="br0">
      <inkml:brushProperty name="width" value="0.0347535274922848" units="cm"/>
      <inkml:brushProperty name="height" value="0.0347535274922848" units="cm"/>
      <inkml:brushProperty name="color" value="#00bff3"/>
      <inkml:brushProperty name="ignorePressure" value="0"/>
    </inkml:brush>
  </inkml:definitions>
  <inkml:trace contextRef="#ctx0" brushRef="#br0">35000.000 32300.000 633,'50.000'0.000'74,"0.000"0.000"-10,0.000 0.000-11,0.000 0.000-10,1.000-4.000-8,4.000-5.000-4,3.000-7.000-4,3.000-5.000-5,1.000-1.000-7,1.000 6.000-12,-1.000 7.000-13,1.000 6.000-12,-6.000 4.000-4,-8.000 4.000 5,-10.000 3.000 4,-9.000 3.000 4</inkml:trace>
</inkml:ink>
</file>

<file path=ppt/ink/ink2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19"/>
    </inkml:context>
    <inkml:brush xml:id="br0">
      <inkml:brushProperty name="width" value="0.036522388458252" units="cm"/>
      <inkml:brushProperty name="height" value="0.036522388458252" units="cm"/>
      <inkml:brushProperty name="color" value="#00bff3"/>
      <inkml:brushProperty name="ignorePressure" value="0"/>
    </inkml:brush>
  </inkml:definitions>
  <inkml:trace contextRef="#ctx0" brushRef="#br0">33400.000 29900.000 602,'209.000'-22.000'137,"-31.000"6.000"-32,-31.000 7.000-31,-31.000 6.000-31,-20.000 3.000-21,-5.000 0.000-9,-7.000 0.000-9,-5.000 0.000-10,-9.000 0.000-10,-9.000 0.000-9,-10.000 0.000-11,-8.000 0.000-9,-8.000 1.000-7,-2.000 4.000-3,-3.000 3.000-3,-3.000 3.000-4</inkml:trace>
</inkml:ink>
</file>

<file path=ppt/ink/ink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8"/>
    </inkml:context>
    <inkml:brush xml:id="br0">
      <inkml:brushProperty name="width" value="0.047462061047554" units="cm"/>
      <inkml:brushProperty name="height" value="0.047462061047554" units="cm"/>
      <inkml:brushProperty name="color" value="#00bff3"/>
      <inkml:brushProperty name="ignorePressure" value="0"/>
    </inkml:brush>
  </inkml:definitions>
  <inkml:trace contextRef="#ctx0" brushRef="#br0">58100.000 43050.000 463,'-49.000'-69.000'8,"4.000"13.000"16,3.000 12.000 16,3.000 13.000 17,3.000 16.000 6,3.000 23.000-3,3.000 22.000-1,4.000 22.000-3,2.000 19.000-6,4.000 20.000-9,3.000 18.000-9,3.000 20.000-9,1.000 16.000-9,1.000 16.000-6,-1.000 15.000-6,1.000 17.000-8,1.000 0.000-5,3.000-11.000-2,3.000-14.000-4,4.000-11.000-2,1.000-18.000-7,0.000-22.000-10,0.000-22.000-10,0.000-21.000-10,3.000-18.000-4,6.000-12.000 0,7.000-13.000-1,6.000-12.000 2</inkml:trace>
</inkml:ink>
</file>

<file path=ppt/ink/ink2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20"/>
    </inkml:context>
    <inkml:brush xml:id="br0">
      <inkml:brushProperty name="width" value="0.0379243642091751" units="cm"/>
      <inkml:brushProperty name="height" value="0.0379243642091751" units="cm"/>
      <inkml:brushProperty name="color" value="#00bff3"/>
      <inkml:brushProperty name="ignorePressure" value="0"/>
    </inkml:brush>
  </inkml:definitions>
  <inkml:trace contextRef="#ctx0" brushRef="#br0">34250.000 29350.000 580,'-47.000'0.000'14,"6.000"0.000"4,7.000 0.000 5,6.000 0.000 5,4.000 4.000 4,4.000 10.000 5,3.000 10.000 3,3.000 9.000 5,3.000 9.000-1,3.000 9.000-7,3.000 10.000-6,4.000 10.000-6,-1.000 4.000-7,-3.000 0.000-4,-3.000 0.000-5,-2.000 0.000-4,-3.000 3.000-7,1.000 6.000-8,-1.000 7.000-6,1.000 6.000-8,1.000-1.000-6,3.000-5.000-7,3.000-7.000-7,4.000-5.000-7,1.000-11.000-2,0.000-11.000 1,0.000-14.000 2,0.000-11.000 1</inkml:trace>
</inkml:ink>
</file>

<file path=ppt/ink/ink2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20"/>
    </inkml:context>
    <inkml:brush xml:id="br0">
      <inkml:brushProperty name="width" value="0.0384976379573345" units="cm"/>
      <inkml:brushProperty name="height" value="0.0384976379573345" units="cm"/>
      <inkml:brushProperty name="color" value="#00bff3"/>
      <inkml:brushProperty name="ignorePressure" value="0"/>
    </inkml:brush>
  </inkml:definitions>
  <inkml:trace contextRef="#ctx0" brushRef="#br0">35150.000 29350.000 571,'25.000'23.000'66,"0.000"-3.000"-12,0.000-3.000-13,0.000-2.000-11,1.000 0.000-7,4.000 7.000-1,3.000 6.000-1,3.000 7.000 0,-2.000 2.000-3,-6.000 1.000-5,-6.000-1.000-3,-6.000 1.000-5,-9.000 2.000-3,-8.000 7.000-1,-10.000 6.000 0,-9.000 7.000-1,-9.000 0.000-1,-5.000-2.000-2,-7.000-3.000-2,-5.000-3.000-2,-3.000-6.000-1,4.000-5.000 1,3.000-7.000 0,3.000-5.000 0,12.000-8.000 3,22.000-5.000 7,22.000-7.000 7,23.000-5.000 6,13.000-3.000 2,6.000 4.000-3,7.000 3.000-2,6.000 3.000-4,-2.000 4.000-2,-9.000 7.000 0,-10.000 6.000-1,-8.000 7.000 0,-9.000 4.000-1,-6.000 3.000 1,-6.000 3.000-1,-6.000 4.000-1,-6.000 2.000 1,-2.000 4.000-2,-3.000 3.000 0,-3.000 3.000-2,-10.000 3.000 0,-16.000 3.000 1,-15.000 3.000 0,-15.000 4.000 0,-12.000-1.000-6,-6.000-3.000-13,-6.000-3.000-14,-6.000-2.000-14,2.000-6.000-2,14.000-6.000 7,11.000-6.000 9,14.000-6.000 7,7.000-7.000 0,3.000-6.000-10,3.000-6.000-9,4.000-6.000-10</inkml:trace>
</inkml:ink>
</file>

<file path=ppt/ink/ink2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2:21"/>
    </inkml:context>
    <inkml:brush xml:id="br0">
      <inkml:brushProperty name="width" value="0.0455695763230324" units="cm"/>
      <inkml:brushProperty name="height" value="0.0455695763230324" units="cm"/>
      <inkml:brushProperty name="color" value="#00bff3"/>
      <inkml:brushProperty name="ignorePressure" value="0"/>
    </inkml:brush>
  </inkml:definitions>
  <inkml:trace contextRef="#ctx0" brushRef="#br0">35150.000 26800.000 482,'-4.000'-46.000'23,"-5.000"10.000"7,-7.000 10.000 8,-5.000 9.000 7,-4.000 10.000 2,0.000 14.000-5,0.000 11.000-4,0.000 14.000-4,1.000 7.000-4,4.000 3.000-2,3.000 3.000-3,3.000 4.000-2,3.000-1.000-2,3.000-3.000-3,3.000-3.000 0,4.000-2.000-3,5.000-5.000-1,10.000-2.000-4,10.000-3.000-2,9.000-3.000-2,6.000-4.000-3,3.000-3.000-1,3.000-3.000-3,4.000-2.000-1,1.000-5.000-1,0.000-2.000 1,0.000-3.000 1,0.000-3.000 0,0.000-7.000-1,0.000-9.000-2,0.000-10.000-1,0.000-8.000-3,-4.000-11.000-1,-5.000-8.000 1,-7.000-10.000 1,-5.000-9.000 0,-6.000-4.000 2,-3.000 4.000 1,-3.000 3.000 3,-2.000 3.000 1,-6.000 3.000 1,-6.000 3.000-1,-6.000 3.000-1,-6.000 4.000 0,-10.000 5.000 0,-12.000 10.000-1,-13.000 10.000 0,-12.000 9.000-1,-13.000 13.000-6,-12.000 20.000-14,-13.000 18.000-13,-12.000 20.000-13,2.000 5.000-4,20.000-6.000 8,18.000-6.000 7,20.000-6.000 8,10.000-6.000 0,3.000-2.000-3,3.000-3.000-4,4.000-3.000-5</inkml:trace>
</inkml:ink>
</file>

<file path=ppt/ink/ink2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01"/>
    </inkml:context>
    <inkml:brush xml:id="br0">
      <inkml:brushProperty name="width" value="0.0543337501585484" units="cm"/>
      <inkml:brushProperty name="height" value="0.0543337501585484" units="cm"/>
      <inkml:brushProperty name="color" value="#fed406"/>
      <inkml:brushProperty name="ignorePressure" value="0"/>
    </inkml:brush>
  </inkml:definitions>
  <inkml:trace contextRef="#ctx0" brushRef="#br0">42500.000 49800.000 404,'-161.000'-119.000'23,"28.000"63.000"-1,28.000 62.000 0,29.000 63.000-1,15.000 37.000 0,3.000 13.000 1,3.000 12.000-1,4.000 13.000 1,4.000 12.000-1,6.000 13.000 0,7.000 12.000 0,6.000 13.000 0,7.000 7.000-1,10.000 4.000-2,10.000 3.000-1,9.000 3.000-1,10.000-4.000-1,14.000-8.000-1,11.000-10.000-1,14.000-9.000-1,11.000-13.000 0,14.000-16.000-1,11.000-15.000 1,14.000-15.000-1,8.000-12.000-1,7.000-6.000 0,6.000-6.000 0,7.000-6.000 0,7.000-9.000-1,9.000-8.000 0,10.000-10.000-1,10.000-9.000 0,7.000-10.000 0,6.000-9.000 0,7.000-10.000-1,6.000-8.000 0,10.000-9.000 0,17.000-6.000 0,15.000-6.000 0,16.000-6.000 0,13.000-10.000-1,14.000-12.000 0,11.000-13.000-1,14.000-12.000-1,8.000-10.000 0,7.000-6.000-1,6.000-6.000 0,7.000-6.000-1,-1.000-7.000-1,-6.000-6.000 0,-6.000-6.000-2,-6.000-6.000 1,-2.000-9.000-2,3.000-8.000 0,3.000-10.000-1,4.000-9.000-1,-4.000-10.000 1,-9.000-9.000 0,-10.000-10.000 1,-8.000-8.000 0,-12.000-6.000 1,-12.000 1.000-2,-13.000-1.000-2,-12.000 1.000 0,-18.000-4.000-1,-21.000-6.000 1,-22.000-6.000 2,-22.000-6.000 0,-26.000-6.000 0,-27.000-2.000 0,-28.000-3.000 1,-28.000-3.000-1,-27.000 1.000 1,-25.000 6.000-2,-25.000 7.000 1,-25.000 6.000-1,-29.000 4.000-1,-30.000 4.000 0,-32.000 3.000 0,-30.000 3.000 0,-23.000 3.000-1,-12.000 3.000 1,-13.000 3.000-1,-12.000 4.000 0,-13.000 7.000 1,-12.000 13.000 0,-13.000 12.000 0,-12.000 13.000 2,-7.000 12.000-1,1.000 13.000 1,-1.000 12.000-1,1.000 13.000 0,1.000 10.000 1,3.000 10.000 0,3.000 10.000 1,4.000 9.000 0,-6.000 9.000 1,-11.000 9.000 0,-14.000 10.000 2,-11.000 10.000 0,-11.000 13.000 1,-5.000 19.000 0,-7.000 19.000 0,-5.000 19.000 0,-4.000 24.000 0,0.000 32.000 1,0.000 31.000 0,0.000 32.000-1,1.000 24.000 1,4.000 19.000-1,3.000 19.000-1,3.000 19.000 1,6.000 9.000-2,9.000 0.000 1,10.000 0.000-2,10.000 0.000 1,22.000 4.000-1,39.000 10.000 0,36.000 10.000 1,39.000 9.000 0,32.000-1.000 0,28.000-8.000 0,28.000-10.000 0,29.000-9.000 0,40.000-10.000-2,53.000-9.000-4,53.000-10.000-2,54.000-8.000-5,57.000-23.000-3,63.000-34.000-7,62.000-35.000-4,63.000-33.000-7,15.000-31.000-1,-31.000-24.000 0,-31.000-26.000 2,-31.000-24.000 1,-29.000-18.000-2,-24.000-9.000-2,-26.000-10.000-5,-24.000-8.000-2</inkml:trace>
</inkml:ink>
</file>

<file path=ppt/ink/ink2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07"/>
    </inkml:context>
    <inkml:brush xml:id="br0">
      <inkml:brushProperty name="width" value="0.0447922646999359" units="cm"/>
      <inkml:brushProperty name="height" value="0.0447922646999359" units="cm"/>
      <inkml:brushProperty name="color" value="#f2395b"/>
      <inkml:brushProperty name="ignorePressure" value="0"/>
    </inkml:brush>
  </inkml:definitions>
  <inkml:trace contextRef="#ctx0" brushRef="#br0">52750.000 53800.000 491,'-46.000'-19.000'51,"10.000"13.000"4,10.000 12.000 2,9.000 13.000 4,4.000 9.000-5,1.000 6.000-11,-1.000 7.000-11,1.000 6.000-12,-6.000 9.000-5,-8.000 13.000 0,-10.000 12.000 0,-9.000 13.000 0,-5.000 7.000-1,0.000 4.000-4,0.000 3.000-2,0.000 3.000-3,0.000 4.000-3,0.000 7.000 0,0.000 6.000 0,0.000 7.000-2,1.000-1.000-2,4.000-6.000-3,3.000-6.000-5,3.000-6.000-5,3.000-6.000-2,3.000-2.000-5,3.000-3.000-3,4.000-3.000-3,2.000-6.000-2,4.000-5.000-1,3.000-7.000-1,3.000-5.000-1,3.000-9.000 0,3.000-9.000-1,3.000-10.000-1,4.000-8.000-1,5.000-9.000 2,10.000-6.000 2,10.000-6.000 4,9.000-6.000 3,1.000-7.000 1,-6.000-6.000 0,-6.000-6.000-1,-6.000-6.000 0</inkml:trace>
</inkml:ink>
</file>

<file path=ppt/ink/ink2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07"/>
    </inkml:context>
    <inkml:brush xml:id="br0">
      <inkml:brushProperty name="width" value="0.0476005747914314" units="cm"/>
      <inkml:brushProperty name="height" value="0.0476005747914314" units="cm"/>
      <inkml:brushProperty name="color" value="#f2395b"/>
      <inkml:brushProperty name="ignorePressure" value="0"/>
    </inkml:brush>
  </inkml:definitions>
  <inkml:trace contextRef="#ctx0" brushRef="#br0">53200.000 55700.000 462,'-18.000'-41.000'61,"17.000"19.000"3,15.000 19.000 4,16.000 19.000 2,7.000 10.000-3,1.000 4.000-10,-1.000 3.000-11,1.000 3.000-11,-3.000 3.000-8,-2.000 3.000-6,-3.000 3.000-7,-3.000 4.000-7</inkml:trace>
</inkml:ink>
</file>

<file path=ppt/ink/ink2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0"/>
    </inkml:context>
    <inkml:brush xml:id="br0">
      <inkml:brushProperty name="width" value="0.0369419120252132" units="cm"/>
      <inkml:brushProperty name="height" value="0.0369419120252132" units="cm"/>
      <inkml:brushProperty name="color" value="#f2395b"/>
      <inkml:brushProperty name="ignorePressure" value="0"/>
    </inkml:brush>
  </inkml:definitions>
  <inkml:trace contextRef="#ctx0" brushRef="#br0">55350.000 54150.000 595,'6.000'-68.000'22,"13.000"17.000"5,12.000 15.000 5,13.000 16.000 4,7.000 9.000 1,4.000 3.000-6,3.000 3.000-4,3.000 4.000-6,1.000 4.000-2,1.000 6.000 0,-1.000 7.000-1,1.000 6.000 0,-4.000 6.000-1,-6.000 6.000-1,-6.000 7.000-1,-6.000 6.000-2,-7.000 4.000-1,-6.000 4.000-2,-6.000 3.000-3,-6.000 3.000-3,-6.000 3.000-1,-2.000 3.000-3,-3.000 3.000-1,-3.000 4.000-2,-13.000 4.000-2,-22.000 6.000 0,-22.000 7.000 0,-21.000 6.000-1,-10.000 1.000 0,3.000-3.000-2,3.000-3.000-1,4.000-2.000-2,-6.000-3.000 0,-11.000 1.000 0,-14.000-1.000 0,-11.000 1.000 0,0.000-6.000 1,17.000-8.000 1,15.000-10.000 2,16.000-9.000 2,12.000-10.000 1,9.000-9.000 2,10.000-10.000 2,10.000-8.000 2,21.000-9.000 4,34.000-6.000 4,35.000-6.000 5,35.000-6.000 4,14.000-2.000 0,-2.000 3.000-5,-3.000 3.000-7,-3.000 4.000-5,-2.000 1.000-5,0.000 0.000-5,0.000 0.000-4,0.000 0.000-5,0.000 0.000-4,0.000 0.000-5,0.000 0.000-4,0.000 0.000-4,-5.000 1.000-2,-9.000 4.000-2,-10.000 3.000-1,-8.000 3.000-1,-11.000 1.000 1,-8.000 1.000 5,-10.000-1.000 4,-9.000 1.000 5</inkml:trace>
</inkml:ink>
</file>

<file path=ppt/ink/ink2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1"/>
    </inkml:context>
    <inkml:brush xml:id="br0">
      <inkml:brushProperty name="width" value="0.0424453988671303" units="cm"/>
      <inkml:brushProperty name="height" value="0.0424453988671303" units="cm"/>
      <inkml:brushProperty name="color" value="#f2395b"/>
      <inkml:brushProperty name="ignorePressure" value="0"/>
    </inkml:brush>
  </inkml:definitions>
  <inkml:trace contextRef="#ctx0" brushRef="#br0">57550.000 55250.000 518,'25.000'-22.000'0,"0.000"6.000"0,0.000 7.000 0,0.000 6.000 0,0.000 3.000 3,0.000 0.000 7,0.000 0.000 6,0.000 0.000 6,-4.000 3.000 3,-5.000 6.000-3,-7.000 7.000-2,-5.000 6.000-1,-9.000 6.000-3,-9.000 6.000 0,-10.000 7.000-3,-8.000 6.000 0,-11.000 4.000-2,-8.000 4.000 0,-10.000 3.000-2,-9.000 3.000 0,-4.000-1.000-2,4.000-2.000-2,3.000-3.000-1,3.000-3.000-2,4.000-7.000 0,7.000-9.000-2,6.000-10.000 0,7.000-8.000 0,15.000-11.000-4,25.000-8.000-7,25.000-10.000-6,25.000-9.000-8,15.000-9.000-1,7.000-5.000 3,6.000-7.000 4,7.000-5.000 3,-1.000-1.000 3,-6.000 6.000 3,-6.000 7.000 5,-6.000 6.000 2,-7.000 6.000 4,-6.000 6.000 2,-6.000 7.000 1,-6.000 6.000 2,-7.000 7.000 3,-6.000 10.000 4,-6.000 10.000 2,-6.000 9.000 4,-7.000 2.000 0,-6.000-2.000-3,-6.000-3.000-2,-6.000-3.000-3,2.000-4.000-4,14.000-3.000-5,11.000-3.000-6,14.000-2.000-6,5.000-3.000-1,1.000 1.000 2,-1.000-1.000 1,1.000 1.000 3,-4.000 1.000 1,-6.000 3.000 2,-6.000 3.000 1,-6.000 4.000 2,-2.000-1.000 1,3.000-3.000 1,3.000-3.000 1,4.000-2.000 0,1.000-8.000-2,0.000-8.000-5,0.000-10.000-5,0.000-9.000-5,3.000-12.000-2,6.000-11.000 1,7.000-14.000 1,6.000-11.000 1,4.000-17.000 0,4.000-18.000-4,3.000-19.000-3,3.000-18.000-2,-2.000-6.000-1,-6.000 10.000 2,-6.000 10.000 2,-6.000 9.000 3,-7.000 10.000 3,-6.000 14.000 6,-6.000 11.000 5,-6.000 14.000 7,-4.000 10.000 4,1.000 9.000 3,-1.000 10.000 4,1.000 10.000 4,-4.000 16.000 6,-6.000 26.000 11,-6.000 24.000 11,-6.000 26.000 10,-4.000 15.000 0,1.000 6.000-11,-1.000 7.000-10,1.000 6.000-10,-3.000 4.000-7,-2.000 4.000-2,-3.000 3.000-1,-3.000 3.000-2,-1.000-2.000-2,4.000-6.000-1,3.000-6.000-2,3.000-6.000-1,1.000-4.000-8,1.000 1.000-11,-1.000-1.000-14,1.000 1.000-12,1.000-4.000-8,3.000-6.000-5,3.000-6.000-4,4.000-6.000-4,-1.000-9.000 0,-3.000-8.000 3,-3.000-10.000 3,-2.000-9.000 3</inkml:trace>
</inkml:ink>
</file>

<file path=ppt/ink/ink2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2"/>
    </inkml:context>
    <inkml:brush xml:id="br0">
      <inkml:brushProperty name="width" value="0.0408418439328671" units="cm"/>
      <inkml:brushProperty name="height" value="0.0408418439328671" units="cm"/>
      <inkml:brushProperty name="color" value="#f2395b"/>
      <inkml:brushProperty name="ignorePressure" value="0"/>
    </inkml:brush>
  </inkml:definitions>
  <inkml:trace contextRef="#ctx0" brushRef="#br0">60450.000 55700.000 538,'25.000'-46.000'9,"0.000"10.000"5,0.000 10.000 7,0.000 9.000 5,4.000 2.000 3,10.000-2.000-1,10.000-3.000 0,9.000-3.000-1,4.000-1.000-2,1.000 4.000-5,-1.000 3.000-5,1.000 3.000-4,-4.000-1.000-2,-6.000-2.000-3,-6.000-3.000 0,-6.000-3.000-2,-6.000-4.000-3,-2.000-3.000-5,-3.000-3.000-3,-3.000-2.000-5,-4.000-3.000-3,-3.000 1.000 0,-3.000-1.000-1,-2.000 1.000 0,-5.000-3.000 0,-2.000-2.000 1,-3.000-3.000 0,-3.000-3.000 1,-7.000 1.000 1,-9.000 6.000 1,-10.000 7.000 0,-8.000 6.000 1,-6.000 6.000 3,1.000 6.000 3,-1.000 7.000 4,1.000 6.000 3,-4.000 4.000 4,-6.000 4.000 1,-6.000 3.000 2,-6.000 3.000 2,-4.000 6.000 2,1.000 9.000 2,-1.000 10.000 2,1.000 10.000 1,2.000 5.000 1,7.000 4.000-1,6.000 3.000-1,7.000 3.000 0,2.000 3.000-1,1.000 3.000 2,-1.000 3.000 1,1.000 4.000 2,2.000-1.000-1,7.000-3.000-1,6.000-3.000-2,7.000-2.000-1,4.000-5.000-2,3.000-2.000-2,3.000-3.000-2,4.000-3.000-3,4.000-4.000 0,6.000-3.000-2,7.000-3.000-2,6.000-2.000 0,4.000-5.000-1,4.000-2.000 1,3.000-3.000 1,3.000-3.000 0,3.000-2.000-3,3.000 0.000-11,3.000 0.000-9,4.000 0.000-10,4.000-4.000-7,6.000-5.000-4,7.000-7.000-5,6.000-5.000-3,-1.000-4.000 0,-5.000 0.000 4,-7.000 0.000 6,-5.000 0.000 4</inkml:trace>
</inkml:ink>
</file>

<file path=ppt/ink/ink2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2"/>
    </inkml:context>
    <inkml:brush xml:id="br0">
      <inkml:brushProperty name="width" value="0.0346800573170185" units="cm"/>
      <inkml:brushProperty name="height" value="0.0346800573170185" units="cm"/>
      <inkml:brushProperty name="color" value="#f2395b"/>
      <inkml:brushProperty name="ignorePressure" value="0"/>
    </inkml:brush>
  </inkml:definitions>
  <inkml:trace contextRef="#ctx0" brushRef="#br0">61800.000 54300.000 634,'3.000'-68.000'27,"6.000"17.000"1,7.000 15.000-1,6.000 16.000 1,6.000 7.000-2,6.000 1.000-1,7.000-1.000-1,6.000 1.000-2,6.000 1.000-1,6.000 3.000-1,7.000 3.000-2,6.000 4.000 0,1.000 1.000-3,-3.000 0.000 0,-3.000 0.000-2,-2.000 0.000-1,-3.000 3.000-2,1.000 6.000-2,-1.000 7.000-2,1.000 6.000-4,-6.000 1.000-3,-8.000-3.000-9,-10.000-3.000-6,-9.000-2.000-9,-7.000-1.000-6,-3.000 3.000-8,-3.000 3.000-8,-2.000 4.000-8</inkml:trace>
</inkml:ink>
</file>

<file path=ppt/ink/ink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8"/>
    </inkml:context>
    <inkml:brush xml:id="br0">
      <inkml:brushProperty name="width" value="0.0450628399848938" units="cm"/>
      <inkml:brushProperty name="height" value="0.0450628399848938" units="cm"/>
      <inkml:brushProperty name="color" value="#00bff3"/>
      <inkml:brushProperty name="ignorePressure" value="0"/>
    </inkml:brush>
  </inkml:definitions>
  <inkml:trace contextRef="#ctx0" brushRef="#br0">59250.000 42750.000 488,'-2.000'-47.000'0,"-3.000"6.000"0,-3.000 7.000 0,-2.000 6.000 0,2.000 9.000 11,9.000 13.000 21,10.000 12.000 22,10.000 13.000 22,4.000 13.000 5,0.000 17.000-13,0.000 15.000-13,0.000 16.000-12,-2.000 10.000-10,-3.000 7.000-7,-3.000 6.000-8,-2.000 7.000-7,-6.000 7.000-8,-6.000 9.000-5,-6.000 10.000-8,-6.000 10.000-6,-7.000 0.000-7,-6.000-5.000-8,-6.000-7.000-8,-6.000-5.000-8,-2.000-14.000-5,3.000-18.000-3,3.000-19.000-3,4.000-18.000-3,2.000-15.000 4,4.000-9.000 9,3.000-10.000 11,3.000-8.000 10</inkml:trace>
</inkml:ink>
</file>

<file path=ppt/ink/ink2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5"/>
    </inkml:context>
    <inkml:brush xml:id="br0">
      <inkml:brushProperty name="width" value="0.0421893261373043" units="cm"/>
      <inkml:brushProperty name="height" value="0.0421893261373043" units="cm"/>
      <inkml:brushProperty name="color" value="#f2395b"/>
      <inkml:brushProperty name="ignorePressure" value="0"/>
    </inkml:brush>
  </inkml:definitions>
  <inkml:trace contextRef="#ctx0" brushRef="#br0">63150.000 55600.000 521,'-22.000'-50.000'0,"6.000"0.000"-1,7.000 0.000-1,6.000 0.000-1,7.000 3.000 5,10.000 6.000 9,10.000 7.000 9,9.000 6.000 10,7.000 4.000 3,7.000 4.000-1,6.000 3.000-1,7.000 3.000-2,4.000 1.000-2,3.000 1.000-5,3.000-1.000-4,4.000 1.000-4,4.000 1.000-3,6.000 3.000-2,7.000 3.000-2,6.000 4.000-1,-1.000 1.000-1,-5.000 0.000-1,-7.000 0.000 0,-5.000 0.000 0,-8.000 1.000-1,-5.000 4.000 0,-7.000 3.000 0,-5.000 3.000 0,-4.000 3.000 1,0.000 3.000 2,0.000 3.000 0,0.000 4.000 2,0.000 2.000 1,0.000 4.000 1,0.000 3.000 2,0.000 3.000 1,-2.000 3.000 0,-3.000 3.000 0,-3.000 3.000-1,-2.000 4.000 0,-1.000-3.000 0,3.000-5.000-3,3.000-7.000-2,4.000-5.000-2,1.000-4.000-3,0.000 0.000-2,0.000 0.000-3,0.000 0.000-3,1.000-2.000-5,4.000-3.000-5,3.000-3.000-5,3.000-2.000-7,1.000-5.000-1,1.000-2.000 2,-1.000-3.000 2,1.000-3.000 2,1.000-4.000-1,3.000-3.000-2,3.000-3.000-5,4.000-2.000-2,-1.000-5.000-2,-3.000-2.000 1,-3.000-3.000 0,-2.000-3.000 1,-1.000-6.000 2,3.000-5.000 3,3.000-7.000 4,4.000-5.000 2,-6.000-3.000 4,-11.000 4.000 4,-14.000 3.000 4,-11.000 3.000 4,-7.000 3.000 2,0.000 3.000 1,0.000 3.000 1,0.000 4.000 1</inkml:trace>
</inkml:ink>
</file>

<file path=ppt/ink/ink2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5"/>
    </inkml:context>
    <inkml:brush xml:id="br0">
      <inkml:brushProperty name="width" value="0.0442729964852333" units="cm"/>
      <inkml:brushProperty name="height" value="0.0442729964852333" units="cm"/>
      <inkml:brushProperty name="color" value="#f2395b"/>
      <inkml:brushProperty name="ignorePressure" value="0"/>
    </inkml:brush>
  </inkml:definitions>
  <inkml:trace contextRef="#ctx0" brushRef="#br0">68400.000 53950.000 496,'43.000'-18.000'14,"-11.000"17.000"18,-14.000 15.000 19,-11.000 16.000 19,-9.000 7.000 2,-3.000 1.000-13,-3.000-1.000-13,-2.000 1.000-13,-6.000 4.000-9,-6.000 9.000-3,-6.000 10.000-3,-6.000 10.000-4,-4.000 7.000-3,1.000 6.000 0,-1.000 7.000-2,1.000 6.000-1,-1.000 3.000-2,1.000 0.000-2,-1.000 0.000-4,1.000 0.000-2,-3.000-2.000-3,-2.000-3.000-5,-3.000-3.000-5,-3.000-2.000-3,-1.000-6.000-4,4.000-6.000-4,3.000-6.000-2,3.000-6.000-3,6.000-7.000-2,9.000-6.000-3,10.000-6.000-1,10.000-6.000-2,7.000-7.000-2,6.000-6.000-3,7.000-6.000-1,6.000-6.000-2</inkml:trace>
</inkml:ink>
</file>

<file path=ppt/ink/ink2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6"/>
    </inkml:context>
    <inkml:brush xml:id="br0">
      <inkml:brushProperty name="width" value="0.0404181070625782" units="cm"/>
      <inkml:brushProperty name="height" value="0.0404181070625782" units="cm"/>
      <inkml:brushProperty name="color" value="#f2395b"/>
      <inkml:brushProperty name="ignorePressure" value="0"/>
    </inkml:brush>
  </inkml:definitions>
  <inkml:trace contextRef="#ctx0" brushRef="#br0">68500.000 55450.000 544,'25.000'-19.000'39,"0.000"13.000"6,0.000 12.000 7,0.000 13.000 5,-2.000 9.000 0,-3.000 6.000-10,-3.000 7.000-9,-2.000 6.000-9,-1.000 3.000-6,3.000 0.000-4,3.000 0.000-4,4.000 0.000-2,-1.000 0.000-4,-3.000 0.000-3,-3.000 0.000-1,-2.000 0.000-3</inkml:trace>
</inkml:ink>
</file>

<file path=ppt/ink/ink2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6"/>
    </inkml:context>
    <inkml:brush xml:id="br0">
      <inkml:brushProperty name="width" value="0.0396187640726566" units="cm"/>
      <inkml:brushProperty name="height" value="0.0396187640726566" units="cm"/>
      <inkml:brushProperty name="color" value="#f2395b"/>
      <inkml:brushProperty name="ignorePressure" value="0"/>
    </inkml:brush>
  </inkml:definitions>
  <inkml:trace contextRef="#ctx0" brushRef="#br0">69550.000 54500.000 555,'-43.000'-25.000'1,"17.000"0.000"2,15.000 0.000 2,16.000 0.000 2,12.000 3.000 5,9.000 6.000 8,10.000 7.000 7,10.000 6.000 8,7.000 3.000 2,6.000 0.000-2,7.000 0.000-4,6.000 0.000-4,3.000 4.000-1,0.000 10.000-4,0.000 10.000-2,0.000 9.000-3,-5.000 4.000-1,-9.000 1.000-1,-10.000-1.000-1,-8.000 1.000-1,-8.000 1.000-1,-2.000 3.000-1,-3.000 3.000 0,-3.000 4.000 0,-6.000 1.000-3,-5.000 0.000-2,-7.000 0.000-3,-5.000 0.000-4,-9.000 1.000-1,-9.000 4.000 1,-10.000 3.000 0,-8.000 3.000 0,-12.000 3.000-1,-12.000 3.000-3,-13.000 3.000-2,-12.000 4.000-3,-7.000-3.000-2,1.000-5.000 1,-1.000-7.000-1,1.000-5.000 0,2.000-6.000 1,7.000-3.000 3,6.000-3.000 1,7.000-2.000 2,21.000-5.000 4,38.000-2.000 4,37.000-3.000 4,38.000-3.000 5,16.000-6.000 0,-2.000-5.000-2,-3.000-7.000-3,-3.000-5.000-3,-1.000-4.000-3,4.000 0.000-6,3.000 0.000-4,3.000 0.000-4,1.000 1.000-3,1.000 4.000-1,-1.000 3.000-1,1.000 3.000 0,-7.000 1.000-8,-12.000 1.000-15,-13.000-1.000-15,-12.000 1.000-16</inkml:trace>
</inkml:ink>
</file>

<file path=ppt/ink/ink2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7"/>
    </inkml:context>
    <inkml:brush xml:id="br0">
      <inkml:brushProperty name="width" value="0.0358399748802185" units="cm"/>
      <inkml:brushProperty name="height" value="0.0358399748802185" units="cm"/>
      <inkml:brushProperty name="color" value="#f2395b"/>
      <inkml:brushProperty name="ignorePressure" value="0"/>
    </inkml:brush>
  </inkml:definitions>
  <inkml:trace contextRef="#ctx0" brushRef="#br0">71500.000 55250.000 613,'23.000'-25.000'1,"-3.000"0.000"2,-3.000 0.000 1,-2.000 0.000 1,-3.000 6.000 9,1.000 13.000 14,-1.000 12.000 14,1.000 13.000 15,-7.000 9.000 2,-12.000 6.000-12,-13.000 7.000-11,-12.000 6.000-11,-9.000 1.000-8,-2.000-3.000-4,-3.000-3.000-3,-3.000-2.000-4,1.000-5.000-2,6.000-2.000 1,7.000-3.000 0,6.000-3.000 0,10.000-6.000-6,17.000-5.000-16,15.000-7.000-13,16.000-5.000-16,13.000-9.000-4,14.000-9.000 5,11.000-10.000 6,14.000-8.000 5,3.000-4.000 5,-2.000 3.000 5,-3.000 3.000 4,-3.000 4.000 5,-7.000 4.000 4,-9.000 6.000 4,-10.000 7.000 5,-8.000 6.000 4,-11.000 6.000 7,-8.000 6.000 10,-10.000 7.000 10,-9.000 6.000 11,-9.000 3.000 2,-5.000 0.000-7,-7.000 0.000-5,-5.000 0.000-7,6.000-5.000-9,23.000-9.000-14,22.000-10.000-14,22.000-8.000-13,8.000-6.000-4,-2.000 1.000 6,-3.000-1.000 5,-3.000 1.000 7,-6.000 1.000 8,-5.000 3.000 8,-7.000 3.000 10,-5.000 4.000 10,-8.000 4.000 3,-5.000 6.000 1,-7.000 7.000 0,-5.000 6.000-1,-3.000 6.000-2,4.000 6.000-3,3.000 7.000-5,3.000 6.000-3,7.000-4.000-7,14.000-11.000-13,11.000-14.000-11,14.000-11.000-12,0.000-11.000-4,-8.000-5.000 2,-10.000-7.000 2,-9.000-5.000 3,-5.000-9.000 1,0.000-9.000-1,0.000-10.000-2,0.000-8.000-1,-2.000-8.000 1,-3.000-2.000 4,-3.000-3.000 4,-2.000-3.000 2,-5.000-1.000 5,-2.000 4.000 2,-3.000 3.000 3,-3.000 3.000 3,-4.000 6.000 4,-3.000 9.000 4,-3.000 10.000 6,-2.000 10.000 5,-5.000 7.000 3,-2.000 6.000 5,-3.000 7.000 3,-3.000 6.000 5,-2.000 4.000 0,0.000 4.000 0,0.000 3.000-2,0.000 3.000 0,3.000 3.000-3,6.000 3.000-1,7.000 3.000-2,6.000 4.000-1,4.000 5.000-6,4.000 10.000-7,3.000 10.000-8,3.000 9.000-7,4.000-2.000-8,7.000-12.000-7,6.000-13.000-6,7.000-12.000-7,4.000-9.000-3,3.000-2.000 2,3.000-3.000 1,4.000-3.000 1,-4.000-4.000 3,-9.000-3.000 5,-10.000-3.000 5,-8.000-2.000 4</inkml:trace>
</inkml:ink>
</file>

<file path=ppt/ink/ink2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8"/>
    </inkml:context>
    <inkml:brush xml:id="br0">
      <inkml:brushProperty name="width" value="0.0472690127789974" units="cm"/>
      <inkml:brushProperty name="height" value="0.0472690127789974" units="cm"/>
      <inkml:brushProperty name="color" value="#f2395b"/>
      <inkml:brushProperty name="ignorePressure" value="0"/>
    </inkml:brush>
  </inkml:definitions>
  <inkml:trace contextRef="#ctx0" brushRef="#br0">74900.000 53800.000 465,'1.000'-47.000'4,"4.000"6.000"7,3.000 7.000 9,3.000 6.000 7,-1.000 12.000 7,-2.000 19.000 8,-3.000 19.000 8,-3.000 19.000 6,-4.000 10.000 0,-3.000 4.000-8,-3.000 3.000-10,-2.000 3.000-8,-6.000 7.000-5,-6.000 14.000-4,-6.000 11.000-2,-6.000 14.000-3,-4.000 10.000-2,1.000 9.000-4,-1.000 10.000-2,1.000 10.000-4,1.000 0.000-3,3.000-5.000-3,3.000-7.000-3,4.000-5.000-4,1.000-11.000-3,0.000-11.000-5,0.000-14.000-4,0.000-11.000-4,-2.000-9.000-3,-3.000-3.000-4,-3.000-3.000-2,-2.000-2.000-4,-1.000-12.000-6,3.000-19.000-6,3.000-18.000-8,4.000-19.000-7</inkml:trace>
</inkml:ink>
</file>

<file path=ppt/ink/ink2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8"/>
    </inkml:context>
    <inkml:brush xml:id="br0">
      <inkml:brushProperty name="width" value="0.030725508928299" units="cm"/>
      <inkml:brushProperty name="height" value="0.030725508928299" units="cm"/>
      <inkml:brushProperty name="color" value="#f2395b"/>
      <inkml:brushProperty name="ignorePressure" value="0"/>
    </inkml:brush>
  </inkml:definitions>
  <inkml:trace contextRef="#ctx0" brushRef="#br0">74650.000 54700.000 716,'48.000'-90.000'1,"-3.000"23.000"3,-3.000 22.000 4,-2.000 22.000 2,-1.000 10.000 7,3.000 1.000 8,3.000-1.000 11,4.000 1.000 8,-1.000 1.000 1,-3.000 3.000-9,-3.000 3.000-8,-2.000 4.000-9,-5.000 2.000-9,-2.000 4.000-10,-3.000 3.000-9,-3.000 3.000-10,-2.000 1.000-3,0.000 1.000 6,0.000-1.000 4,0.000 1.000 6</inkml:trace>
</inkml:ink>
</file>

<file path=ppt/ink/ink2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8"/>
    </inkml:context>
    <inkml:brush xml:id="br0">
      <inkml:brushProperty name="width" value="0.0482565388083458" units="cm"/>
      <inkml:brushProperty name="height" value="0.0482565388083458" units="cm"/>
      <inkml:brushProperty name="color" value="#f2395b"/>
      <inkml:brushProperty name="ignorePressure" value="0"/>
    </inkml:brush>
  </inkml:definitions>
  <inkml:trace contextRef="#ctx0" brushRef="#br0">75800.000 53550.000 455,'21.000'-113.000'25,"-5.000"26.000"7,-7.000 24.000 6,-5.000 26.000 6,-4.000 21.000 3,0.000 19.000 2,0.000 19.000 0,0.000 19.000 1,0.000 12.000-3,0.000 6.000-7,0.000 7.000-8,0.000 6.000-8,-4.000 9.000-5,-5.000 13.000-3,-7.000 12.000-2,-5.000 13.000-4,-4.000 13.000-3,0.000 17.000-6,0.000 15.000-4,0.000 16.000-5,0.000 5.000-1,0.000-2.000 0,0.000-3.000 1,0.000-3.000 2,1.000-9.000-4,4.000-11.000-9,3.000-14.000-9,3.000-11.000-8,-1.000-12.000-5,-2.000-9.000-3,-3.000-10.000-1,-3.000-8.000-1,1.000-12.000-1,6.000-12.000 2,7.000-13.000 2,6.000-12.000 1</inkml:trace>
</inkml:ink>
</file>

<file path=ppt/ink/ink2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8"/>
    </inkml:context>
    <inkml:brush xml:id="br0">
      <inkml:brushProperty name="width" value="0.0306305177509785" units="cm"/>
      <inkml:brushProperty name="height" value="0.0306305177509785" units="cm"/>
      <inkml:brushProperty name="color" value="#f2395b"/>
      <inkml:brushProperty name="ignorePressure" value="0"/>
    </inkml:brush>
  </inkml:definitions>
  <inkml:trace contextRef="#ctx0" brushRef="#br0">76150.000 53350.000 718,'4.000'-50.000'2,"10.000"0.000"4,10.000 0.000 5,9.000 0.000 4,7.000 4.000 5,7.000 10.000 8,6.000 10.000 7,7.000 9.000 7,5.000 6.000-1,7.000 3.000-8,6.000 3.000-9,7.000 4.000-9,-1.000 2.000-7,-6.000 4.000-6,-6.000 3.000-7,-6.000 3.000-5,-6.000 3.000-6,-2.000 3.000-6,-3.000 3.000-5,-3.000 4.000-6,-6.000-1.000-3,-5.000-3.000-1,-7.000-3.000-1,-5.000-2.000-1</inkml:trace>
</inkml:ink>
</file>

<file path=ppt/ink/ink2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19"/>
    </inkml:context>
    <inkml:brush xml:id="br0">
      <inkml:brushProperty name="width" value="0.0383979380130768" units="cm"/>
      <inkml:brushProperty name="height" value="0.0383979380130768" units="cm"/>
      <inkml:brushProperty name="color" value="#f2395b"/>
      <inkml:brushProperty name="ignorePressure" value="0"/>
    </inkml:brush>
  </inkml:definitions>
  <inkml:trace contextRef="#ctx0" brushRef="#br0">76950.000 52000.000 572,'-24.000'-71.000'5,"4.000"10.000"9,3.000 10.000 9,3.000 9.000 9,6.000 21.000 6,9.000 35.000 3,10.000 35.000 3,10.000 34.000 3,0.000 23.000-2,-5.000 13.000-6,-7.000 12.000-7,-5.000 13.000-6,-6.000 7.000-7,-3.000 4.000-5,-3.000 3.000-7,-2.000 3.000-6,-8.000 3.000-9,-8.000 3.000-16,-10.000 3.000-13,-9.000 4.000-15,-2.000-14.000-7,6.000-27.000-3,7.000-28.000-1,6.000-28.000-1</inkml:trace>
</inkml:ink>
</file>

<file path=ppt/ink/ink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8"/>
    </inkml:context>
    <inkml:brush xml:id="br0">
      <inkml:brushProperty name="width" value="0.0350734740495682" units="cm"/>
      <inkml:brushProperty name="height" value="0.0350734740495682" units="cm"/>
      <inkml:brushProperty name="color" value="#00bff3"/>
      <inkml:brushProperty name="ignorePressure" value="0"/>
    </inkml:brush>
  </inkml:definitions>
  <inkml:trace contextRef="#ctx0" brushRef="#br0">59400.000 43800.000 627,'26.000'-74.000'3,"4.000"4.000"6,3.000 3.000 5,3.000 3.000 7,1.000 6.000 5,1.000 9.000 5,-1.000 10.000 4,1.000 10.000 4,4.000 4.000 2,9.000 0.000-2,10.000 0.000-2,10.000 0.000-1,2.000 3.000-9,-3.000 6.000-13,-3.000 7.000-14,-2.000 6.000-13,-8.000 4.000-9,-8.000 4.000-4,-10.000 3.000-4,-9.000 3.000-3</inkml:trace>
</inkml:ink>
</file>

<file path=ppt/ink/ink2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2"/>
    </inkml:context>
    <inkml:brush xml:id="br0">
      <inkml:brushProperty name="width" value="0.0385598950088024" units="cm"/>
      <inkml:brushProperty name="height" value="0.0385598950088024" units="cm"/>
      <inkml:brushProperty name="color" value="#f2395b"/>
      <inkml:brushProperty name="ignorePressure" value="0"/>
    </inkml:brush>
  </inkml:definitions>
  <inkml:trace contextRef="#ctx0" brushRef="#br0">65950.000 58150.000 570,'-18.000'-85.000'2,"17.000"32.000"5,15.000 31.000 5,16.000 32.000 4,5.000 16.000 2,-2.000 4.000 1,-3.000 3.000 0,-3.000 3.000 1,-2.000 4.000 0,0.000 7.000-2,0.000 6.000 0,0.000 7.000-2,-2.000 5.000-4,-3.000 7.000-12,-3.000 6.000-9,-2.000 7.000-10,-9.000 0.000-8,-12.000-2.000-1,-13.000-3.000-4,-12.000-3.000-3,-9.000-6.000 1,-2.000-5.000 3,-3.000-7.000 3,-3.000-5.000 4,-2.000-9.000 3,0.000-9.000 6,0.000-10.000 4,0.000-8.000 4,1.000-8.000 5,4.000-2.000 1,3.000-3.000 3,3.000-3.000 2,6.000-6.000 5,9.000-5.000 8,10.000-7.000 6,10.000-5.000 8,4.000 3.000 5,0.000 17.000 2,0.000 15.000 3,0.000 16.000 3,0.000 10.000-3,0.000 7.000-6,0.000 6.000-7,0.000 7.000-6,-2.000 2.000-4,-3.000 1.000-1,-3.000-1.000-2,-2.000 1.000-1,-1.000-4.000-2,3.000-6.000-5,3.000-6.000-4,4.000-6.000-5,4.000-10.000-3,6.000-12.000-5,7.000-13.000-3,6.000-12.000-5,12.000-18.000-4,19.000-21.000-5,19.000-22.000-4,19.000-22.000-5,15.000-18.000-1,13.000-11.000 0,12.000-14.000 1,13.000-11.000 2,-1.000-4.000 2,-11.000 6.000 5,-14.000 7.000 6,-11.000 6.000 5,-12.000 7.000 3,-9.000 10.000 3,-10.000 10.000 1,-8.000 9.000 3,-9.000 9.000 4,-6.000 9.000 7,-6.000 10.000 6,-6.000 10.000 8,-4.000 5.000 5,1.000 4.000 6,-1.000 3.000 6,1.000 3.000 5,-1.000 4.000 2,1.000 7.000-2,-1.000 6.000-2,1.000 7.000-1,-3.000 10.000-6,-2.000 16.000-6,-3.000 15.000-8,-3.000 17.000-7,-12.000 11.000-6,-18.000 10.000-7,-19.000 10.000-7,-18.000 9.000-5,-17.000 4.000-4,-11.000 1.000-1,-14.000-1.000 0,-11.000 1.000 0,-6.000-4.000 0,4.000-6.000 2,3.000-6.000 0,3.000-6.000 2,7.000-10.000 0,14.000-12.000 1,11.000-13.000 1,14.000-12.000 0,14.000-12.000 4,20.000-8.000 6,18.000-10.000 7,20.000-9.000 6,13.000-7.000 2,9.000-3.000-2,10.000-3.000-2,10.000-2.000-2,-1.000 2.000-1,-9.000 9.000-1,-10.000 10.000 0,-8.000 10.000-1,-9.000 7.000 0,-6.000 6.000-1,-6.000 7.000 1,-6.000 6.000-2,-10.000 6.000 2,-12.000 6.000 0,-13.000 7.000 1,-12.000 6.000 2,-10.000 3.000 1,-6.000 0.000-1,-6.000 0.000 2,-6.000 0.000 0,-1.000-2.000 0,7.000-3.000 0,6.000-3.000 2,7.000-2.000-1,4.000-5.000 1,3.000-2.000-1,3.000-3.000-1,4.000-3.000 0,10.000-10.000-4,19.000-16.000-6,19.000-15.000-7,19.000-15.000-5,9.000-12.000-4,0.000-6.000 0,0.000-6.000-1,0.000-6.000 0,0.000-10.000 0,0.000-12.000-1,0.000-13.000 0,0.000-12.000-2,-2.000-15.000 0,-3.000-15.000-1,-3.000-15.000-1,-2.000-16.000 0,-5.000-8.000 1,-2.000 0.000 2,-3.000 0.000 2,-3.000 0.000 1,-4.000 10.000 6,-3.000 23.000 7,-3.000 22.000 7,-2.000 22.000 7,-3.000 16.000 3,1.000 14.000-2,-1.000 11.000-3,1.000 14.000-1,1.000 18.000 7,3.000 25.000 17,3.000 25.000 16,4.000 25.000 17,2.000 21.000 3,4.000 20.000-11,3.000 18.000-9,3.000 20.000-11,1.000 11.000-6,1.000 7.000-4,-1.000 6.000-3,1.000 7.000-4,-1.000 5.000-3,1.000 7.000-3,-1.000 6.000-3,1.000 7.000-3,-4.000 5.000-5,-6.000 7.000-10,-6.000 6.000-7,-6.000 7.000-9,-4.000-3.000-6,1.000-8.000-1,-1.000-10.000-3,1.000-9.000-2,-3.000-13.000-1,-2.000-16.000-1,-3.000-15.000 0,-3.000-15.000-1,-2.000-20.000 1,0.000-21.000 3,0.000-22.000 2,0.000-22.000 4</inkml:trace>
</inkml:ink>
</file>

<file path=ppt/ink/ink2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2"/>
    </inkml:context>
    <inkml:brush xml:id="br0">
      <inkml:brushProperty name="width" value="0.0325910784304142" units="cm"/>
      <inkml:brushProperty name="height" value="0.0325910784304142" units="cm"/>
      <inkml:brushProperty name="color" value="#f2395b"/>
      <inkml:brushProperty name="ignorePressure" value="0"/>
    </inkml:brush>
  </inkml:definitions>
  <inkml:trace contextRef="#ctx0" brushRef="#br0">68900.000 58700.000 675,'-5.000'-49.000'0,"-9.000"4.000"0,-10.000 3.000 0,-8.000 3.000 0,-4.000 6.000 0,3.000 9.000 0,3.000 10.000 0,4.000 10.000 0,-3.000 11.000 5,-5.000 17.000 13,-7.000 15.000 12,-5.000 16.000 11,-6.000 10.000 5,-3.000 7.000-3,-3.000 6.000-2,-2.000 7.000-3,-5.000 2.000-7,-2.000 1.000-10,-3.000-1.000-11,-3.000 1.000-10,-1.000-3.000-9,4.000-2.000-6,3.000-3.000-6,3.000-3.000-7,6.000-10.000-2,9.000-16.000 0,10.000-15.000 0,10.000-15.000 1,7.000-14.000 0,6.000-8.000-1,7.000-10.000 0,6.000-9.000-1,1.000-5.000 1,-3.000 0.000 2,-3.000 0.000 2,-2.000 0.000 2</inkml:trace>
</inkml:ink>
</file>

<file path=ppt/ink/ink2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2"/>
    </inkml:context>
    <inkml:brush xml:id="br0">
      <inkml:brushProperty name="width" value="0.0230571795254946" units="cm"/>
      <inkml:brushProperty name="height" value="0.0230571795254946" units="cm"/>
      <inkml:brushProperty name="color" value="#f2395b"/>
      <inkml:brushProperty name="ignorePressure" value="0"/>
    </inkml:brush>
  </inkml:definitions>
  <inkml:trace contextRef="#ctx0" brushRef="#br0">68450.000 56900.000 954,'50.000'4.000'-2,"0.000"10.000"-1,0.000 10.000-4,0.000 9.000-1,-4.000 10.000 2,-5.000 14.000 11,-7.000 11.000 8,-5.000 14.000 10,-1.000 5.000-1,6.000 1.000-13,7.000-1.000-14,6.000 1.000-11,-2.000-9.000-10,-9.000-15.000-4,-10.000-15.000-5,-8.000-16.000-5</inkml:trace>
</inkml:ink>
</file>

<file path=ppt/ink/ink2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3"/>
    </inkml:context>
    <inkml:brush xml:id="br0">
      <inkml:brushProperty name="width" value="0.042991641908884" units="cm"/>
      <inkml:brushProperty name="height" value="0.042991641908884" units="cm"/>
      <inkml:brushProperty name="color" value="#f2395b"/>
      <inkml:brushProperty name="ignorePressure" value="0"/>
    </inkml:brush>
  </inkml:definitions>
  <inkml:trace contextRef="#ctx0" brushRef="#br0">70650.000 57750.000 511,'-50.000'-71.000'2,"0.000"10.000"4,0.000 10.000 4,0.000 9.000 4,4.000 13.000 5,10.000 20.000 3,10.000 18.000 6,9.000 20.000 3,6.000 14.000 1,3.000 14.000-4,3.000 11.000-4,4.000 14.000-5,1.000 7.000-1,0.000 3.000 1,0.000 3.000 1,0.000 4.000 1,-2.000 2.000 0,-3.000 4.000-1,-3.000 3.000-1,-2.000 3.000 0,-3.000-1.000-2,1.000-2.000-1,-1.000-3.000-1,1.000-3.000-2,-3.000-6.000-2,-2.000-5.000-1,-3.000-7.000-3,-3.000-5.000-2,1.000-8.000-3,6.000-5.000-4,7.000-7.000-4,6.000-5.000-5,-1.000-14.000-8,-5.000-18.000-12,-7.000-19.000-12,-5.000-18.000-12,-4.000-18.000-2,0.000-16.000 7,0.000-15.000 6,0.000-15.000 8,3.000-15.000 4,6.000-12.000 2,7.000-13.000 2,6.000-12.000 1,1.000-4.000 4,-3.000 7.000 3,-3.000 6.000 3,-2.000 7.000 4,-1.000 10.000 4,3.000 16.000 5,3.000 15.000 4,4.000 17.000 5,-1.000 11.000 0,-3.000 10.000-2,-3.000 10.000-4,-2.000 9.000-3,-5.000 9.000 8,-2.000 9.000 17,-3.000 10.000 18,-3.000 10.000 18,-4.000 8.000 2,-3.000 10.000-12,-3.000 10.000-12,-2.000 9.000-13,-5.000 4.000-7,-2.000 1.000-5,-3.000-1.000-3,-3.000 1.000-5,-1.000-4.000-3,4.000-6.000-4,3.000-6.000-4,3.000-6.000-3,10.000-9.000-9,20.000-8.000-11,18.000-10.000-12,20.000-9.000-12,6.000-7.000-1,-2.000-3.000 13,-3.000-3.000 11,-3.000-2.000 12</inkml:trace>
</inkml:ink>
</file>

<file path=ppt/ink/ink2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3"/>
    </inkml:context>
    <inkml:brush xml:id="br0">
      <inkml:brushProperty name="width" value="0.0237857922911644" units="cm"/>
      <inkml:brushProperty name="height" value="0.0237857922911644" units="cm"/>
      <inkml:brushProperty name="color" value="#f2395b"/>
      <inkml:brushProperty name="ignorePressure" value="0"/>
    </inkml:brush>
  </inkml:definitions>
  <inkml:trace contextRef="#ctx0" brushRef="#br0">70200.000 58500.000 924,'73.000'0.000'2,"-3.000"0.000"1,-3.000 0.000 3,-2.000 0.000 2,-3.000 0.000 1,1.000 0.000 1,-1.000 0.000 0,1.000 0.000 0,-3.000 3.000-1,-2.000 6.000-3,-3.000 7.000-4,-3.000 6.000-2,-4.000 3.000-4,-3.000 0.000-5,-3.000 0.000-6,-2.000 0.000-4,-5.000-2.000-4,-2.000-3.000-1,-3.000-3.000 0,-3.000-2.000-1,-2.000-5.000 1,0.000-2.000 0,0.000-3.000 1,0.000-3.000 2</inkml:trace>
</inkml:ink>
</file>

<file path=ppt/ink/ink2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3"/>
    </inkml:context>
    <inkml:brush xml:id="br0">
      <inkml:brushProperty name="width" value="0.0386386848986149" units="cm"/>
      <inkml:brushProperty name="height" value="0.0386386848986149" units="cm"/>
      <inkml:brushProperty name="color" value="#f2395b"/>
      <inkml:brushProperty name="ignorePressure" value="0"/>
    </inkml:brush>
  </inkml:definitions>
  <inkml:trace contextRef="#ctx0" brushRef="#br0">71400.000 58750.000 569,'-24.000'-24.000'0,"4.000"4.000"2,3.000 3.000 1,3.000 3.000 1,-1.000 3.000 5,-2.000 3.000 10,-3.000 3.000 8,-3.000 4.000 10,-2.000 5.000 3,0.000 10.000-3,0.000 10.000-2,0.000 9.000-4,-4.000 9.000-3,-5.000 9.000-2,-7.000 10.000-3,-5.000 10.000-4,-6.000 7.000-1,-3.000 6.000-2,-3.000 7.000-1,-2.000 6.000-2,-8.000 7.000-2,-8.000 10.000-2,-10.000 10.000-4,-9.000 9.000-1,-10.000 7.000-5,-9.000 7.000-5,-10.000 6.000-5,-8.000 7.000-5,-6.000-3.000-3,1.000-8.000-1,-1.000-10.000-2,1.000-9.000-2,4.000-12.000-6,9.000-11.000-9,10.000-14.000-9,10.000-11.000-11,13.000-15.000 0,19.000-16.000 9,19.000-15.000 7,19.000-15.000 10</inkml:trace>
</inkml:ink>
</file>

<file path=ppt/ink/ink2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4"/>
    </inkml:context>
    <inkml:brush xml:id="br0">
      <inkml:brushProperty name="width" value="0.0420728214085102" units="cm"/>
      <inkml:brushProperty name="height" value="0.0420728214085102" units="cm"/>
      <inkml:brushProperty name="color" value="#f2395b"/>
      <inkml:brushProperty name="ignorePressure" value="0"/>
    </inkml:brush>
  </inkml:definitions>
  <inkml:trace contextRef="#ctx0" brushRef="#br0">76600.000 58250.000 522,'-4.000'-90.000'7,"-5.000"23.000"14,-7.000 22.000 14,-5.000 22.000 13,-4.000 18.000 5,0.000 16.000-4,0.000 15.000-4,0.000 17.000-4,-2.000 11.000-4,-3.000 10.000-4,-3.000 10.000-5,-2.000 9.000-3,-3.000 6.000-5,1.000 3.000-4,-1.000 3.000-5,1.000 4.000-4,-3.000-1.000-5,-2.000-3.000-6,-3.000-3.000-6,-3.000-2.000-5,1.000-3.000-4,6.000 1.000-1,7.000-1.000-2,6.000 1.000-2,6.000-6.000-4,6.000-8.000-6,7.000-10.000-8,6.000-9.000-6</inkml:trace>
</inkml:ink>
</file>

<file path=ppt/ink/ink2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4"/>
    </inkml:context>
    <inkml:brush xml:id="br0">
      <inkml:brushProperty name="width" value="0.0334857366979122" units="cm"/>
      <inkml:brushProperty name="height" value="0.0334857366979122" units="cm"/>
      <inkml:brushProperty name="color" value="#f2395b"/>
      <inkml:brushProperty name="ignorePressure" value="0"/>
    </inkml:brush>
  </inkml:definitions>
  <inkml:trace contextRef="#ctx0" brushRef="#br0">76900.000 59000.000 656,'-22.000'25.000'109,"6.000"0.000"-24,7.000 0.000-25,6.000 0.000-22,4.000 3.000-16,4.000 6.000-6,3.000 7.000-6,3.000 6.000-7,3.000 1.000-3,3.000-3.000-1,3.000-3.000-3,4.000-2.000-1,-1.000-5.000-12,-3.000-2.000-22,-3.000-3.000-24,-2.000-3.000-22</inkml:trace>
</inkml:ink>
</file>

<file path=ppt/ink/ink2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4"/>
    </inkml:context>
    <inkml:brush xml:id="br0">
      <inkml:brushProperty name="width" value="0.0346921943128109" units="cm"/>
      <inkml:brushProperty name="height" value="0.0346921943128109" units="cm"/>
      <inkml:brushProperty name="color" value="#f2395b"/>
      <inkml:brushProperty name="ignorePressure" value="0"/>
    </inkml:brush>
  </inkml:definitions>
  <inkml:trace contextRef="#ctx0" brushRef="#br0">78050.000 58500.000 634,'25.000'-46.000'1,"0.000"10.000"5,0.000 10.000 3,0.000 9.000 3,0.000 10.000 4,0.000 14.000 4,0.000 11.000 3,0.000 14.000 3,-4.000 7.000 5,-5.000 3.000 5,-7.000 3.000 4,-5.000 4.000 6,-11.000 7.000-4,-11.000 13.000-12,-14.000 12.000-10,-11.000 13.000-13,-6.000-2.000-7,4.000-16.000-5,3.000-15.000-5,3.000-15.000-4,-1.000-7.000-4,-2.000 3.000 1,-3.000 3.000 0,-3.000 4.000 0,2.000-3.000-1,10.000-5.000 1,10.000-7.000 0,9.000-5.000 0,7.000-4.000 5,7.000 0.000 9,6.000 0.000 11,7.000 0.000 10,10.000-4.000 1,16.000-5.000-6,15.000-7.000-6,17.000-5.000-6,8.000-6.000-8,4.000-3.000-6,3.000-3.000-8,3.000-2.000-7,-1.000-5.000-4,-2.000-2.000-2,-3.000-3.000-2,-3.000-3.000-1,-9.000-2.000 2,-11.000 0.000 2,-14.000 0.000 4,-11.000 0.000 3</inkml:trace>
</inkml:ink>
</file>

<file path=ppt/ink/ink2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5"/>
    </inkml:context>
    <inkml:brush xml:id="br0">
      <inkml:brushProperty name="width" value="0.0542043410241604" units="cm"/>
      <inkml:brushProperty name="height" value="0.0542043410241604" units="cm"/>
      <inkml:brushProperty name="color" value="#f2395b"/>
      <inkml:brushProperty name="ignorePressure" value="0"/>
    </inkml:brush>
  </inkml:definitions>
  <inkml:trace contextRef="#ctx0" brushRef="#br0">80300.000 58750.000 405,'-24.000'-24.000'0,"4.000"4.000"0,3.000 3.000 0,3.000 3.000 0,-2.000-1.000 0,-6.000-2.000 0,-6.000-3.000 0,-6.000-3.000 0,-1.000-1.000 3,7.000 4.000 4,6.000 3.000 6,7.000 3.000 4,0.000 9.000 4,-2.000 16.000 4,-3.000 15.000 4,-3.000 17.000 3,-9.000 8.000-1,-11.000 4.000-7,-14.000 3.000-6,-11.000 3.000-7,-6.000-1.000-3,4.000-2.000-1,3.000-3.000-1,3.000-3.000 0,4.000-6.000-2,7.000-5.000-1,6.000-7.000-2,7.000-5.000-1,13.000-9.000-4,22.000-9.000-4,22.000-10.000-4,23.000-8.000-5,17.000-9.000-2,17.000-6.000-3,15.000-6.000 0,16.000-6.000-2,4.000-1.000 1,-6.000 7.000 3,-6.000 6.000 4,-6.000 7.000 2,-12.000 4.000 4,-15.000 3.000 4,-15.000 3.000 2,-16.000 4.000 4,-16.000 7.000 6,-16.000 13.000 9,-15.000 12.000 9,-15.000 13.000 9,-7.000 2.000 2,3.000-5.000-3,3.000-7.000-4,4.000-5.000-3,13.000-11.000-9,26.000-11.000-11,24.000-14.000-11,26.000-11.000-13,10.000-9.000-6,-3.000-3.000 0,-3.000-3.000-2,-2.000-2.000 0,-8.000 2.000 1,-8.000 9.000 3,-10.000 10.000 4,-9.000 10.000 3,-12.000 7.000 11,-11.000 6.000 20,-14.000 7.000 18,-11.000 6.000 20,0.000 4.000 2,17.000 4.000-13,15.000 3.000-15,16.000 3.000-12,10.000-4.000-11,7.000-8.000-7,6.000-10.000-5,7.000-9.000-7,-1.000-4.000-3,-6.000 4.000 2,-6.000 3.000 0,-6.000 3.000 2,-9.000-5.000 4,-8.000-12.000 10,-10.000-13.000 8,-9.000-12.000 10,-13.000-7.000 2,-16.000 1.000-2,-15.000-1.000-3,-15.000 1.000-3,-7.000 2.000-2,3.000 7.000 0,3.000 6.000-2,4.000 7.000 0,2.000 0.000-1,4.000-2.000 0,3.000-3.000-1,3.000-3.000 0,6.000-4.000-5,9.000-3.000-8,10.000-3.000-9,10.000-2.000-8,8.000-1.000-3,10.000 3.000 1,10.000 3.000 1,9.000 4.000 2,7.000-1.000 1,7.000-3.000 0,6.000-3.000-1,7.000-2.000 0,2.000 0.000 1,1.000 7.000 2,-1.000 6.000 1,1.000 7.000 3,-4.000 0.000 1,-6.000-2.000 1,-6.000-3.000 2,-6.000-3.000 1,-4.000-2.000 2,1.000 0.000 0,-1.000 0.000 1,1.000 0.000 1,-3.000-4.000 2,-2.000-5.000 3,-3.000-7.000 3,-3.000-5.000 3,-2.000-3.000 4,0.000 4.000 5,0.000 3.000 6,0.000 3.000 4,-2.000 1.000 3,-3.000 1.000-2,-3.000-1.000-2,-2.000 1.000-2,-3.000 10.000 6,1.000 22.000 13,-1.000 22.000 12,1.000 23.000 13,-7.000 20.000 1,-12.000 23.000-9,-13.000 22.000-9,-12.000 22.000-10,-5.000 2.000-7,3.000-15.000-5,3.000-15.000-5,4.000-16.000-5,4.000-4.000-4,6.000 10.000-4,7.000 10.000-3,6.000 9.000-4,1.000 2.000-6,-3.000-2.000-11,-3.000-3.000-10,-2.000-3.000-11,-1.000-4.000-6,3.000-3.000-2,3.000-3.000-2,4.000-2.000-2</inkml:trace>
</inkml:ink>
</file>

<file path=ppt/ink/ink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8"/>
    </inkml:context>
    <inkml:brush xml:id="br0">
      <inkml:brushProperty name="width" value="0.0542925819754601" units="cm"/>
      <inkml:brushProperty name="height" value="0.0542925819754601" units="cm"/>
      <inkml:brushProperty name="color" value="#00bff3"/>
      <inkml:brushProperty name="ignorePressure" value="0"/>
    </inkml:brush>
  </inkml:definitions>
  <inkml:trace contextRef="#ctx0" brushRef="#br0">60300.000 42550.000 405,'-2.000'-74.000'2,"-3.000"4.000"4,-3.000 3.000 3,-2.000 3.000 5,-1.000 21.000 12,3.000 42.000 21,3.000 40.000 20,4.000 41.000 20,-1.000 27.000 3,-3.000 17.000-18,-3.000 15.000-16,-2.000 16.000-17,-5.000 23.000-11,-2.000 31.000-6,-3.000 32.000-6,-3.000 31.000-4,-4.000 13.000-10,-3.000-2.000-14,-3.000-3.000-14,-2.000-3.000-13,0.000-10.000-9,7.000-16.000-3,6.000-15.000-4,7.000-15.000-4,2.000-18.000 0,1.000-19.000 5,-1.000-18.000 3,1.000-19.000 5,-1.000-21.000 5,1.000-21.000 5,-1.000-22.000 7,1.000-22.000 5</inkml:trace>
</inkml:ink>
</file>

<file path=ppt/ink/ink2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6"/>
    </inkml:context>
    <inkml:brush xml:id="br0">
      <inkml:brushProperty name="width" value="0.0430854856967926" units="cm"/>
      <inkml:brushProperty name="height" value="0.0430854856967926" units="cm"/>
      <inkml:brushProperty name="color" value="#f2395b"/>
      <inkml:brushProperty name="ignorePressure" value="0"/>
    </inkml:brush>
  </inkml:definitions>
  <inkml:trace contextRef="#ctx0" brushRef="#br0">83250.000 57500.000 510,'1.000'-38.000'11,"4.000"26.000"23,3.000 24.000 22,3.000 26.000 23,-1.000 16.000 3,-2.000 10.000-15,-3.000 10.000-16,-3.000 9.000-16,-4.000 6.000-10,-3.000 3.000-5,-3.000 3.000-5,-2.000 4.000-5,-6.000-1.000-5,-6.000-3.000-7,-6.000-3.000-5,-6.000-2.000-6,-4.000-6.000-3,1.000-6.000-2,-1.000-6.000-1,1.000-6.000-1</inkml:trace>
</inkml:ink>
</file>

<file path=ppt/ink/ink2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6"/>
    </inkml:context>
    <inkml:brush xml:id="br0">
      <inkml:brushProperty name="width" value="0.0315492041409016" units="cm"/>
      <inkml:brushProperty name="height" value="0.0315492041409016" units="cm"/>
      <inkml:brushProperty name="color" value="#f2395b"/>
      <inkml:brushProperty name="ignorePressure" value="0"/>
    </inkml:brush>
  </inkml:definitions>
  <inkml:trace contextRef="#ctx0" brushRef="#br0">83050.000 58500.000 697,'70.000'-91.000'30,"-9.000"19.000"-1,-10.000 19.000 0,-8.000 19.000-1,-6.000 12.000-1,1.000 6.000 0,-1.000 7.000-2,1.000 6.000-1,-1.000 3.000-2,1.000 0.000-3,-1.000 0.000-4,1.000 0.000-3,1.000 0.000-3,3.000 0.000-4,3.000 0.000-4,4.000 0.000-2,-3.000 1.000-11,-5.000 4.000-14,-7.000 3.000-15,-5.000 3.000-15</inkml:trace>
</inkml:ink>
</file>

<file path=ppt/ink/ink2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6"/>
    </inkml:context>
    <inkml:brush xml:id="br0">
      <inkml:brushProperty name="width" value="0.0484439358115196" units="cm"/>
      <inkml:brushProperty name="height" value="0.0484439358115196" units="cm"/>
      <inkml:brushProperty name="color" value="#f2395b"/>
      <inkml:brushProperty name="ignorePressure" value="0"/>
    </inkml:brush>
  </inkml:definitions>
  <inkml:trace contextRef="#ctx0" brushRef="#br0">84000.000 57350.000 454,'0.000'-50.000'0,"0.000"0.000"2,0.000 0.000 0,0.000 0.000 2,1.000 1.000 3,4.000 4.000 4,3.000 3.000 5,3.000 3.000 4,1.000 12.000 9,1.000 22.000 10,-1.000 22.000 11,1.000 23.000 11,-3.000 19.000 1,-2.000 19.000-9,-3.000 19.000-10,-3.000 19.000-10,-6.000 13.000-6,-5.000 10.000-4,-7.000 10.000-3,-5.000 9.000-3,-4.000 4.000-4,0.000 1.000-4,0.000-1.000-5,0.000 1.000-4,0.000-3.000-4,0.000-2.000-8,0.000-3.000-5,0.000-3.000-7,0.000-2.000-5,0.000 0.000-7,0.000 0.000-6,0.000 0.000-5,3.000-7.000-4,6.000-11.000-1,7.000-14.000-1,6.000-11.000-1,1.000-17.000 3,-3.000-18.000 8,-3.000-19.000 7,-2.000-18.000 7</inkml:trace>
</inkml:ink>
</file>

<file path=ppt/ink/ink2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7"/>
    </inkml:context>
    <inkml:brush xml:id="br0">
      <inkml:brushProperty name="width" value="0.0288136657327414" units="cm"/>
      <inkml:brushProperty name="height" value="0.0288136657327414" units="cm"/>
      <inkml:brushProperty name="color" value="#f2395b"/>
      <inkml:brushProperty name="ignorePressure" value="0"/>
    </inkml:brush>
  </inkml:definitions>
  <inkml:trace contextRef="#ctx0" brushRef="#br0">84350.000 56950.000 763,'21.000'-27.000'0,"-5.000"-3.000"0,-7.000-3.000 0,-5.000-2.000 0,2.000 0.000 4,13.000 7.000 8,12.000 6.000 8,13.000 7.000 8,9.000 2.000 3,6.000 1.000-1,7.000-1.000-1,6.000 1.000-1,3.000 2.000-4,0.000 7.000-6,0.000 6.000-8,0.000 7.000-7,-2.000 4.000-7,-3.000 3.000-6,-3.000 3.000-7,-2.000 4.000-6,-8.000-1.000-6,-8.000-3.000-5,-10.000-3.000-5,-9.000-2.000-5</inkml:trace>
</inkml:ink>
</file>

<file path=ppt/ink/ink2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7"/>
    </inkml:context>
    <inkml:brush xml:id="br0">
      <inkml:brushProperty name="width" value="0.0399955622851849" units="cm"/>
      <inkml:brushProperty name="height" value="0.0399955622851849" units="cm"/>
      <inkml:brushProperty name="color" value="#f2395b"/>
      <inkml:brushProperty name="ignorePressure" value="0"/>
    </inkml:brush>
  </inkml:definitions>
  <inkml:trace contextRef="#ctx0" brushRef="#br0">85150.000 56250.000 550,'-46.000'-4.000'2,"10.000"-5.000"7,10.000-7.000 4,9.000-5.000 6,4.000 2.000 6,1.000 13.000 6,-1.000 12.000 5,1.000 13.000 5,-1.000 15.000 2,1.000 19.000-5,-1.000 19.000-4,1.000 19.000-4,-3.000 15.000-4,-2.000 13.000-2,-3.000 12.000-3,-3.000 13.000-3,-2.000 10.000-3,0.000 10.000-3,0.000 10.000-4,0.000 9.000-4,0.000-2.000-4,0.000-12.000-7,0.000-13.000-7,0.000-12.000-6,1.000-19.000-14,4.000-25.000-18,3.000-25.000-18,3.000-25.000-20</inkml:trace>
</inkml:ink>
</file>

<file path=ppt/ink/ink2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7"/>
    </inkml:context>
    <inkml:brush xml:id="br0">
      <inkml:brushProperty name="width" value="0.0405006930232048" units="cm"/>
      <inkml:brushProperty name="height" value="0.0405006930232048" units="cm"/>
      <inkml:brushProperty name="color" value="#f2395b"/>
      <inkml:brushProperty name="ignorePressure" value="0"/>
    </inkml:brush>
  </inkml:definitions>
  <inkml:trace contextRef="#ctx0" brushRef="#br0">90850.000 57700.000 543,'-30.000'-88.000'6,"-9.000"26.000"15,-10.000 24.000 13,-8.000 26.000 13,-6.000 22.000 5,1.000 23.000-6,-1.000 22.000-5,1.000 22.000-6,1.000 12.000-4,3.000 3.000-2,3.000 3.000-3,4.000 4.000-2,5.000-3.000-3,10.000-5.000-4,10.000-7.000-4,9.000-5.000-4,10.000-9.000-4,14.000-9.000-6,11.000-10.000-6,14.000-8.000-5,10.000-12.000-1,9.000-12.000 0,10.000-13.000 2,10.000-12.000 0,5.000-13.000 0,4.000-12.000-2,3.000-13.000-3,3.000-12.000-2,-1.000-12.000-2,-2.000-8.000 2,-3.000-10.000-1,-3.000-9.000 1,-9.000-5.000 1,-11.000 0.000 1,-14.000 0.000-1,-11.000 0.000 2,-11.000 4.000 1,-5.000 10.000 3,-7.000 10.000 2,-5.000 9.000 3,-12.000 7.000 2,-16.000 7.000-1,-15.000 6.000 0,-15.000 7.000 0,-12.000 7.000-1,-6.000 9.000-1,-6.000 10.000-3,-6.000 10.000 0,-1.000 10.000-4,7.000 13.000-5,6.000 12.000-5,7.000 13.000-5,7.000 2.000-1,9.000-5.000 5,10.000-7.000 3,10.000-5.000 3</inkml:trace>
</inkml:ink>
</file>

<file path=ppt/ink/ink2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8"/>
    </inkml:context>
    <inkml:brush xml:id="br0">
      <inkml:brushProperty name="width" value="0.0379460565745831" units="cm"/>
      <inkml:brushProperty name="height" value="0.0379460565745831" units="cm"/>
      <inkml:brushProperty name="color" value="#f2395b"/>
      <inkml:brushProperty name="ignorePressure" value="0"/>
    </inkml:brush>
  </inkml:definitions>
  <inkml:trace contextRef="#ctx0" brushRef="#br0">91400.000 58150.000 579,'46.000'93.000'87,"-5.000"-11.000"-11,-7.000-14.000-12,-5.000-11.000-11,-6.000-6.000-10,-3.000 4.000-7,-3.000 3.000-9,-2.000 3.000-8,-3.000-1.000-8,1.000-2.000-6,-1.000-3.000-9,1.000-3.000-6,-6.000-6.000-16,-8.000-5.000-22,-10.000-7.000-22,-9.000-5.000-22</inkml:trace>
</inkml:ink>
</file>

<file path=ppt/ink/ink2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8"/>
    </inkml:context>
    <inkml:brush xml:id="br0">
      <inkml:brushProperty name="width" value="0.040760587900877" units="cm"/>
      <inkml:brushProperty name="height" value="0.040760587900877" units="cm"/>
      <inkml:brushProperty name="color" value="#f2395b"/>
      <inkml:brushProperty name="ignorePressure" value="0"/>
    </inkml:brush>
  </inkml:definitions>
  <inkml:trace contextRef="#ctx0" brushRef="#br0">93400.000 56300.000 539,'48.000'-47.000'4,"-3.000"6.000"8,-3.000 7.000 7,-2.000 6.000 9,-9.000 15.000 3,-12.000 26.000 2,-13.000 24.000 1,-12.000 26.000 0,-15.000 13.000-2,-15.000 4.000-6,-15.000 3.000-7,-16.000 3.000-5,-5.000 1.000-6,6.000 1.000-5,7.000-1.000-4,6.000 1.000-4,9.000-6.000-3,13.000-8.000 0,12.000-10.000 1,13.000-9.000-1,9.000-5.000 1,6.000 0.000 2,7.000 0.000 2,6.000 0.000 1,3.000 1.000 2,0.000 4.000-1,0.000 3.000-1,0.000 3.000 0,0.000 1.000 3,0.000 1.000 6,0.000-1.000 7,0.000 1.000 5,-5.000 2.000 4,-9.000 7.000 0,-10.000 6.000-1,-8.000 7.000 1,-14.000 4.000-1,-15.000 3.000-3,-15.000 3.000-2,-16.000 4.000-2,-16.000 2.000-4,-16.000 4.000-5,-15.000 3.000-6,-15.000 3.000-4,-9.000 1.000-4,1.000 1.000-2,-1.000-1.000-3,1.000 1.000-3,5.000-4.000-5,14.000-6.000-9,11.000-6.000-8,14.000-6.000-10,13.000-10.000-2,16.000-12.000 1,15.000-13.000 3,17.000-12.000 1</inkml:trace>
</inkml:ink>
</file>

<file path=ppt/ink/ink2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29"/>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93150.000 56200.000 999,'-16.000'-41.000'-3,"19.000"19.000"-8,19.000 19.000-6,19.000 19.000-8,7.000 7.000-3,-3.000-3.000 1,-3.000-3.000 0,-2.000-2.000 1</inkml:trace>
</inkml:ink>
</file>

<file path=ppt/ink/ink2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30"/>
    </inkml:context>
    <inkml:brush xml:id="br0">
      <inkml:brushProperty name="width" value="0.0438296608626842" units="cm"/>
      <inkml:brushProperty name="height" value="0.0438296608626842" units="cm"/>
      <inkml:brushProperty name="color" value="#f2395b"/>
      <inkml:brushProperty name="ignorePressure" value="0"/>
    </inkml:brush>
  </inkml:definitions>
  <inkml:trace contextRef="#ctx0" brushRef="#br0">94200.000 57450.000 501,'20.000'-18.000'42,"-9.000"17.000"-4,-10.000 15.000-3,-8.000 16.000-4,-12.000 10.000-2,-12.000 7.000-3,-13.000 6.000-2,-12.000 7.000-1,-5.000-1.000-4,3.000-6.000-2,3.000-6.000-4,4.000-6.000-2,13.000-6.000-9,26.000-2.000-13,24.000-3.000-13,26.000-3.000-14,15.000-6.000-3,6.000-5.000 5,7.000-7.000 5,6.000-5.000 5,-2.000-4.000 5,-9.000 0.000 3,-10.000 0.000 3,-8.000 0.000 3,-9.000 3.000 7,-6.000 6.000 8,-6.000 7.000 10,-6.000 6.000 9,-7.000 3.000 5,-6.000 0.000 0,-6.000 0.000 1,-6.000 0.000 1,2.000-4.000-6,14.000-5.000-9,11.000-7.000-12,14.000-5.000-9,10.000-4.000-7,9.000 0.000-1,10.000 0.000-1,10.000 0.000-3,2.000-4.000 1,-3.000-5.000 2,-3.000-7.000 1,-2.000-5.000 1,-6.000-3.000 2,-6.000 4.000-1,-6.000 3.000 1,-6.000 3.000-1,-6.000 3.000 11,-2.000 3.000 18,-3.000 3.000 20,-3.000 4.000 19,1.000-1.000-1,6.000-3.000-21,7.000-3.000-22,6.000-2.000-21,1.000-3.000-10,-3.000 1.000 1,-3.000-1.000 2,-2.000 1.000 1,-8.000 5.000 9,-8.000 14.000 19,-10.000 11.000 17,-9.000 14.000 18,-5.000 5.000 5,0.000 1.000-8,0.000-1.000-7,0.000 1.000-8,0.000-1.000-6,0.000 1.000-3,0.000-1.000-4,0.000 1.000-2,3.000-3.000-4,6.000-2.000-2,7.000-3.000-3,6.000-3.000-3,4.000-6.000-6,4.000-5.000-10,3.000-7.000-12,3.000-5.000-10,-2.000-9.000-3,-6.000-9.000 4,-6.000-10.000 6,-6.000-8.000 3,-4.000-8.000 5,1.000-2.000 0,-1.000-3.000 3,1.000-3.000 1,-3.000-1.000 1,-2.000 4.000 3,-3.000 3.000 1,-3.000 3.000 1,-6.000 3.000 3,-5.000 3.000 2,-7.000 3.000 3,-5.000 4.000 2,-6.000 2.000 3,-3.000 4.000 4,-3.000 3.000 4,-2.000 3.000 3,-1.000 3.000 1,3.000 3.000-2,3.000 3.000-3,4.000 4.000-2,1.000 2.000-2,0.000 4.000-1,0.000 3.000-2,0.000 3.000 0,6.000 1.000-8,13.000 1.000-17,12.000-1.000-14,13.000 1.000-17,7.000-4.000-2,4.000-6.000 11,3.000-6.000 11,3.000-6.000 10,-1.000-4.000 6,-2.000 1.000 4,-3.000-1.000 3,-3.000 1.000 3,-2.000-4.000 2,0.000-6.000 2,0.000-6.000 1,0.000-6.000 1,-2.000-1.000 0,-3.000 7.000 2,-3.000 6.000-1,-2.000 7.000 1</inkml:trace>
</inkml:ink>
</file>

<file path=ppt/ink/ink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9"/>
    </inkml:context>
    <inkml:brush xml:id="br0">
      <inkml:brushProperty name="width" value="0.033629298210144" units="cm"/>
      <inkml:brushProperty name="height" value="0.033629298210144" units="cm"/>
      <inkml:brushProperty name="color" value="#00bff3"/>
      <inkml:brushProperty name="ignorePressure" value="0"/>
    </inkml:brush>
  </inkml:definitions>
  <inkml:trace contextRef="#ctx0" brushRef="#br0">60850.000 42250.000 654,'3.000'-91.000'0,"6.000"19.000"0,7.000 19.000 0,6.000 19.000 0,6.000 7.000 6,6.000-3.000 12,7.000-3.000 13,6.000-2.000 12,6.000 2.000 5,6.000 9.000-2,7.000 10.000-2,6.000 10.000-2,4.000 5.000-7,4.000 4.000-13,3.000 3.000-12,3.000 3.000-11,-4.000 3.000-10,-8.000 3.000-4,-10.000 3.000-4,-9.000 4.000-5,-9.000 1.000-6,-5.000 0.000-6,-7.000 0.000-7,-5.000 0.000-5</inkml:trace>
</inkml:ink>
</file>

<file path=ppt/ink/ink2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31"/>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96000.000 56650.000 333,'157.000'63.000'167,"51.000"46.000"-1,50.000 47.000 1,49.000 47.000 0</inkml:trace>
</inkml:ink>
</file>

<file path=ppt/ink/ink2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32"/>
    </inkml:context>
    <inkml:brush xml:id="br0">
      <inkml:brushProperty name="width" value="0.0445677936077118" units="cm"/>
      <inkml:brushProperty name="height" value="0.0445677936077118" units="cm"/>
      <inkml:brushProperty name="color" value="#f2395b"/>
      <inkml:brushProperty name="ignorePressure" value="0"/>
    </inkml:brush>
  </inkml:definitions>
  <inkml:trace contextRef="#ctx0" brushRef="#br0">96100.000 56900.000 493,'45.000'-68.000'0,"-9.000"17.000"0,-10.000 15.000 0,-8.000 16.000 0,0.000 4.000 2,14.000-6.000 5,11.000-6.000 3,14.000-6.000 5,2.000 2.000 5,-6.000 14.000 4,-6.000 11.000 6,-6.000 14.000 5,-7.000 7.000 2,-6.000 3.000-3,-6.000 3.000-2,-6.000 4.000-2,-4.000 5.000-2,1.000 10.000-2,-1.000 10.000-3,1.000 9.000-2,-3.000 7.000-1,-2.000 7.000-3,-3.000 6.000-2,-3.000 7.000-2,-6.000 8.000 0,-5.000 14.000-1,-7.000 11.000 0,-5.000 14.000 0,-3.000 3.000-2,4.000-2.000-4,3.000-3.000-3,3.000-3.000-5,3.000-7.000-5,3.000-9.000-5,3.000-10.000-6,4.000-8.000-6,4.000-9.000-6,6.000-6.000-3,7.000-6.000-6,6.000-6.000-4,4.000-9.000-3,4.000-8.000 1,3.000-10.000-1,3.000-9.000 1</inkml:trace>
</inkml:ink>
</file>

<file path=ppt/ink/ink2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34"/>
    </inkml:context>
    <inkml:brush xml:id="br0">
      <inkml:brushProperty name="width" value="0.0430650934576988" units="cm"/>
      <inkml:brushProperty name="height" value="0.0430650934576988" units="cm"/>
      <inkml:brushProperty name="color" value="#f2395b"/>
      <inkml:brushProperty name="ignorePressure" value="0"/>
    </inkml:brush>
  </inkml:definitions>
  <inkml:trace contextRef="#ctx0" brushRef="#br0">99350.000 56800.000 510,'-2.000'-46.000'3,"-3.000"10.000"3,-3.000 10.000 6,-2.000 9.000 3,-5.000 4.000 4,-2.000 1.000-1,-3.000-1.000 2,-3.000 1.000-1,-4.000 2.000 0,-3.000 7.000-2,-3.000 6.000-2,-2.000 7.000-2,-11.000 8.000-1,-15.000 14.000 1,-15.000 11.000 1,-16.000 14.000 1,-7.000 8.000 0,4.000 7.000 0,3.000 6.000 0,3.000 7.000-1,4.000 2.000-1,7.000 1.000 1,6.000-1.000-1,7.000 1.000 1,7.000-6.000-2,9.000-8.000-1,10.000-10.000-3,10.000-9.000-1,11.000-7.000-4,17.000-3.000-7,15.000-3.000-6,16.000-2.000-7,13.000-8.000-3,14.000-8.000-1,11.000-10.000-1,14.000-9.000-1,8.000-9.000 0,7.000-5.000 1,6.000-7.000 2,7.000-5.000 1,0.000-8.000 1,-2.000-5.000 0,-3.000-7.000 2,-3.000-5.000 1,-7.000-3.000 2,-9.000 4.000 3,-10.000 3.000 3,-8.000 3.000 4,-18.000 17.000 10,-25.000 31.000 17,-25.000 32.000 17,-25.000 31.000 17,-11.000 10.000 3,3.000-8.000-12,3.000-10.000-12,4.000-9.000-12,1.000-4.000-7,0.000 4.000-1,0.000 3.000-3,0.000 3.000-1,3.000-2.000-2,6.000-6.000 0,7.000-6.000-2,6.000-6.000-1,9.000-6.000-5,13.000-2.000-7,12.000-3.000-8,13.000-3.000-8,6.000-7.000-3,0.000-9.000 1,0.000-10.000 0,0.000-8.000 1,1.000-12.000 0,4.000-12.000 1,3.000-13.000 0,3.000-12.000 1,-1.000-9.000-1,-2.000-2.000-1,-3.000-3.000-1,-3.000-3.000-1,-7.000-4.000 0,-9.000-3.000 1,-10.000-3.000 0,-8.000-2.000 0,-12.000 2.000 2,-12.000 9.000 2,-13.000 10.000 2,-12.000 10.000 2,-9.000 5.000 1,-2.000 4.000 1,-3.000 3.000 0,-3.000 3.000 1,1.000 4.000 3,6.000 7.000 4,7.000 6.000 4,6.000 7.000 4,18.000 2.000 3,32.000 1.000 0,31.000-1.000 1,32.000 1.000 0,16.000 2.000 0,4.000 7.000 0,3.000 6.000 0,3.000 7.000 0,-2.000 7.000 0,-6.000 9.000 2,-6.000 10.000 2,-6.000 10.000 1,-10.000 4.000 0,-12.000 0.000 0,-13.000 0.000-2,-12.000 0.000-1,-12.000 0.000 3,-8.000 0.000 3,-10.000 0.000 6,-9.000 0.000 4,-9.000 1.000 1,-5.000 4.000-3,-7.000 3.000-3,-5.000 3.000-2,-8.000-1.000-3,-5.000-2.000-1,-7.000-3.000-3,-5.000-3.000-1,-3.000-4.000-1,4.000-3.000 0,3.000-3.000 0,3.000-2.000 1,3.000-5.000-2,3.000-2.000-2,3.000-3.000-4,4.000-3.000-2,8.000-4.000-6,17.000-3.000-10,15.000-3.000-9,16.000-2.000-9,10.000-5.000-3,7.000-2.000 3,6.000-3.000 4,7.000-3.000 4,10.000-10.000 0,16.000-16.000-4,15.000-15.000-3,17.000-15.000-4,0.000-7.000 0,-11.000 3.000 5,-14.000 3.000 2,-11.000 4.000 5,-11.000 2.000 3,-5.000 4.000 3,-7.000 3.000 2,-5.000 3.000 3</inkml:trace>
</inkml:ink>
</file>

<file path=ppt/ink/ink2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34"/>
    </inkml:context>
    <inkml:brush xml:id="br0">
      <inkml:brushProperty name="width" value="0.0468846224248409" units="cm"/>
      <inkml:brushProperty name="height" value="0.0468846224248409" units="cm"/>
      <inkml:brushProperty name="color" value="#f2395b"/>
      <inkml:brushProperty name="ignorePressure" value="0"/>
    </inkml:brush>
  </inkml:definitions>
  <inkml:trace contextRef="#ctx0" brushRef="#br0">102750.000 56700.000 469,'-2.000'-47.000'0,"-3.000"6.000"2,-3.000 7.000 1,-2.000 6.000 1,-3.000 12.000 8,1.000 19.000 14,-1.000 19.000 14,1.000 19.000 15,-3.000 13.000 2,-2.000 10.000-9,-3.000 10.000-8,-3.000 9.000-9,-4.000 9.000-6,-3.000 9.000-2,-3.000 10.000-4,-2.000 10.000-3,-5.000 8.000 0,-2.000 10.000 0,-3.000 10.000 1,-3.000 9.000 2,-4.000 4.000-2,-3.000 1.000-2,-3.000-1.000-3,-2.000 1.000-3,-3.000-3.000-3,1.000-2.000-3,-1.000-3.000-5,1.000-3.000-4,1.000-2.000-1,3.000 0.000 1,3.000 0.000 3,4.000 0.000 0,2.000-5.000-1,4.000-9.000-7,3.000-10.000-6,3.000-8.000-6,3.000-14.000-4,3.000-15.000-1,3.000-15.000-3,4.000-16.000-1,-1.000-21.000-2,-3.000-24.000-2,-3.000-26.000-1,-2.000-24.000-2,2.000-20.000 2,9.000-11.000 7,10.000-14.000 5,10.000-11.000 6,4.000-1.000 1,0.000 13.000-3,0.000 12.000-5,0.000 13.000-3</inkml:trace>
</inkml:ink>
</file>

<file path=ppt/ink/ink2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35"/>
    </inkml:context>
    <inkml:brush xml:id="br0">
      <inkml:brushProperty name="width" value="0.0296802204102278" units="cm"/>
      <inkml:brushProperty name="height" value="0.0296802204102278" units="cm"/>
      <inkml:brushProperty name="color" value="#f2395b"/>
      <inkml:brushProperty name="ignorePressure" value="0"/>
    </inkml:brush>
  </inkml:definitions>
  <inkml:trace contextRef="#ctx0" brushRef="#br0">102500.000 56550.000 741,'23.000'-69.000'-3,"-3.000"13.000"-4,-3.000 12.000-5,-2.000 13.000-5,-9.000 7.000 8,-12.000 4.000 20,-13.000 3.000 21,-12.000 3.000 20,-16.000 9.000 6,-19.000 16.000-12,-18.000 15.000-9,-19.000 17.000-11,-15.000 8.000-8,-8.000 4.000-4,-10.000 3.000-5,-9.000 3.000-6,-1.000 1.000-4,10.000 1.000-6,10.000-1.000-6,9.000 1.000-6,12.000-3.000-6,16.000-2.000-7,15.000-3.000-7,17.000-3.000-8,11.000-7.000 0,10.000-9.000 4,10.000-10.000 5,9.000-8.000 4</inkml:trace>
</inkml:ink>
</file>

<file path=ppt/ink/ink2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35"/>
    </inkml:context>
    <inkml:brush xml:id="br0">
      <inkml:brushProperty name="width" value="0.0370550267398357" units="cm"/>
      <inkml:brushProperty name="height" value="0.0370550267398357" units="cm"/>
      <inkml:brushProperty name="color" value="#f2395b"/>
      <inkml:brushProperty name="ignorePressure" value="0"/>
    </inkml:brush>
  </inkml:definitions>
  <inkml:trace contextRef="#ctx0" brushRef="#br0">103100.000 56350.000 593,'95.000'6.000'5,"-9.000"13.000"8,-10.000 12.000 8,-8.000 13.000 10,-9.000 7.000 5,-6.000 4.000 3,-6.000 3.000 3,-6.000 3.000 2,-6.000 3.000-1,-2.000 3.000-6,-3.000 3.000-5,-3.000 4.000-5,-4.000 2.000-7,-3.000 4.000-8,-3.000 3.000-7,-2.000 3.000-8,-6.000-1.000-5,-6.000-2.000-3,-6.000-3.000-3,-6.000-3.000-2,-6.000-7.000-11,-2.000-9.000-18,-3.000-10.000-20,-3.000-8.000-18</inkml:trace>
</inkml:ink>
</file>

<file path=ppt/ink/ink2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36"/>
    </inkml:context>
    <inkml:brush xml:id="br0">
      <inkml:brushProperty name="width" value="0.0450590327382088" units="cm"/>
      <inkml:brushProperty name="height" value="0.0450590327382088" units="cm"/>
      <inkml:brushProperty name="color" value="#f2395b"/>
      <inkml:brushProperty name="ignorePressure" value="0"/>
    </inkml:brush>
  </inkml:definitions>
  <inkml:trace contextRef="#ctx0" brushRef="#br0">27450.000 53500.000 488,'-2.000'-46.000'4,"-3.000"10.000"9,-3.000 10.000 10,-2.000 9.000 7,-1.000 9.000 7,3.000 9.000 2,3.000 10.000 2,4.000 10.000 3,1.000 7.000-1,0.000 6.000-6,0.000 7.000-6,0.000 6.000-5,0.000 6.000-4,0.000 6.000-3,0.000 7.000-2,0.000 6.000-3,-2.000 4.000-2,-3.000 4.000-1,-3.000 3.000 0,-2.000 3.000-1,-5.000 6.000-2,-2.000 9.000-1,-3.000 10.000-1,-3.000 10.000-1,-4.000 5.000-4,-3.000 4.000-2,-3.000 3.000-5,-2.000 3.000-3,0.000-5.000-2,7.000-12.000 1,6.000-13.000 2,7.000-12.000 0,4.000-12.000-5,3.000-8.000-13,3.000-10.000-12,4.000-9.000-13,2.000-9.000-4,4.000-5.000 1,3.000-7.000 3,3.000-5.000 1</inkml:trace>
</inkml:ink>
</file>

<file path=ppt/ink/ink2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37"/>
    </inkml:context>
    <inkml:brush xml:id="br0">
      <inkml:brushProperty name="width" value="0.0486179254949093" units="cm"/>
      <inkml:brushProperty name="height" value="0.0486179254949093" units="cm"/>
      <inkml:brushProperty name="color" value="#f2395b"/>
      <inkml:brushProperty name="ignorePressure" value="0"/>
    </inkml:brush>
  </inkml:definitions>
  <inkml:trace contextRef="#ctx0" brushRef="#br0">28600.000 53600.000 452,'25.000'-22.000'48,"0.000"6.000"-5,0.000 7.000-6,0.000 6.000-6,1.000 1.000-3,4.000-3.000-3,3.000-3.000-2,3.000-2.000-1,1.000-1.000-2,1.000 3.000-2,-1.000 3.000 1,1.000 4.000-2,1.000 1.000 1,3.000 0.000 2,3.000 0.000 3,4.000 0.000 1,-6.000 4.000-1,-11.000 10.000-5,-14.000 10.000-7,-11.000 9.000-5,-6.000 6.000-3,4.000 3.000-1,3.000 3.000 0,3.000 4.000-2,-4.000 4.000 0,-8.000 6.000-4,-10.000 7.000-2,-9.000 6.000-3,-7.000-1.000-1,-3.000-5.000-1,-3.000-7.000 0,-2.000-5.000-2,-5.000-3.000 0,-2.000 4.000-1,-3.000 3.000 0,-3.000 3.000-2,-2.000-1.000 1,0.000-2.000 1,0.000-3.000 1,0.000-3.000 1,1.000-6.000 2,4.000-5.000 1,3.000-7.000 3,3.000-5.000 2,-1.000-4.000 3,-2.000 0.000 5,-3.000 0.000 4,-3.000 0.000 5,8.000-4.000 4,23.000-5.000 3,22.000-7.000 4,22.000-5.000 4,10.000-4.000 0,1.000 0.000-3,-1.000 0.000-3,1.000 0.000-3,5.000 0.000-2,14.000 0.000-3,11.000 0.000-3,14.000 0.000-2,3.000 0.000-3,-2.000 0.000-2,-3.000 0.000-2,-3.000 0.000-2,-1.000-5.000-1,4.000-9.000-2,3.000-10.000 0,3.000-8.000-2,-1.000-3.000-1,-2.000 7.000-1,-3.000 6.000 0,-3.000 7.000-2,-7.000 2.000 0,-9.000 1.000 1,-10.000-1.000 1,-8.000 1.000 0,-11.000 5.000-14,-8.000 14.000-26,-10.000 11.000-26,-9.000 14.000-28</inkml:trace>
</inkml:ink>
</file>

<file path=ppt/ink/ink2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38"/>
    </inkml:context>
    <inkml:brush xml:id="br0">
      <inkml:brushProperty name="width" value="0.0490937232971191" units="cm"/>
      <inkml:brushProperty name="height" value="0.0490937232971191" units="cm"/>
      <inkml:brushProperty name="color" value="#f2395b"/>
      <inkml:brushProperty name="ignorePressure" value="0"/>
    </inkml:brush>
  </inkml:definitions>
  <inkml:trace contextRef="#ctx0" brushRef="#br0">28050.000 55150.000 448,'-43.000'7.000'11,"17.000"17.000"24,15.000 15.000 23,16.000 16.000 23,9.000 7.000 4,3.000 1.000-14,3.000-1.000-15,4.000 1.000-15,1.000-4.000-9,0.000-6.000-6,0.000-6.000-4,0.000-6.000-7,-2.000-4.000-4,-3.000 1.000-5,-3.000-1.000-4,-2.000 1.000-6</inkml:trace>
</inkml:ink>
</file>

<file path=ppt/ink/ink2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39"/>
    </inkml:context>
    <inkml:brush xml:id="br0">
      <inkml:brushProperty name="width" value="0.0438253134489059" units="cm"/>
      <inkml:brushProperty name="height" value="0.0438253134489059" units="cm"/>
      <inkml:brushProperty name="color" value="#f2395b"/>
      <inkml:brushProperty name="ignorePressure" value="0"/>
    </inkml:brush>
  </inkml:definitions>
  <inkml:trace contextRef="#ctx0" brushRef="#br0">32050.000 53950.000 501,'-21.000'-25.000'91,"10.000"0.000"-22,10.000 0.000-24,9.000 0.000-22,4.000 0.000-13,1.000 0.000-3,-1.000 0.000-3,1.000 0.000-3,-3.000-2.000-3,-2.000-3.000-1,-3.000-3.000-2,-3.000-2.000 0,-6.000-1.000-1,-5.000 3.000 1,-7.000 3.000 2,-5.000 4.000 1,-6.000 4.000 2,-3.000 6.000 2,-3.000 7.000 3,-2.000 6.000 3,0.000 6.000 1,7.000 6.000 0,6.000 7.000 1,7.000 6.000-1,0.000 6.000 0,-2.000 6.000-1,-3.000 7.000 0,-3.000 6.000-1,1.000 1.000-1,6.000-3.000 0,7.000-3.000-1,6.000-2.000-2,6.000-5.000-2,6.000-2.000-7,7.000-3.000-6,6.000-3.000-6,4.000-6.000-3,4.000-5.000-1,3.000-7.000-1,3.000-5.000 0,-2.000-8.000 1,-6.000-5.000 3,-6.000-7.000 4,-6.000-5.000 4,-4.000-4.000 3,1.000 0.000 3,-1.000 0.000 5,1.000 0.000 3,-3.000 7.000 8,-2.000 17.000 13,-3.000 15.000 13,-3.000 16.000 12,-2.000 12.000 4,0.000 9.000-9,0.000 10.000-8,0.000 10.000-8,0.000 5.000-6,0.000 4.000-4,0.000 3.000-3,0.000 3.000-5,0.000 6.000-2,0.000 9.000-2,0.000 10.000 0,0.000 10.000-2,0.000 5.000-1,0.000 4.000-1,0.000 3.000-2,0.000 3.000 0,0.000-4.000-2,0.000-8.000-1,0.000-10.000-2,0.000-9.000-1,0.000-9.000 0,0.000-5.000-1,0.000-7.000 0,0.000-5.000-1,-2.000-6.000 0,-3.000-3.000 0,-3.000-3.000 0,-2.000-2.000-1,-3.000-6.000 0,1.000-6.000 1,-1.000-6.000 1,1.000-6.000 1,-7.000-7.000 1,-12.000-6.000-1,-13.000-6.000 0,-12.000-6.000 0,-5.000-7.000 1,3.000-6.000 2,3.000-6.000 0,4.000-6.000 3,2.000-6.000 0,4.000-2.000 0,3.000-3.000 0,3.000-3.000 1,3.000-4.000-1,3.000-3.000 0,3.000-3.000 0,4.000-2.000 0,2.000-8.000 0,4.000-8.000 0,3.000-10.000 2,3.000-9.000 0,9.000-13.000 0,16.000-16.000-2,15.000-15.000-2,17.000-15.000-2,14.000-15.000-3,17.000-12.000-3,15.000-13.000-3,16.000-12.000-3,12.000-10.000-3,9.000-6.000-3,10.000-6.000-3,10.000-6.000-2,2.000 10.000-3,-3.000 29.000-4,-3.000 28.000-2,-2.000 28.000-3,-17.000 21.000 0,-28.000 17.000 5,-28.000 15.000 4,-27.000 16.000 4</inkml:trace>
</inkml:ink>
</file>

<file path=ppt/ink/ink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29"/>
    </inkml:context>
    <inkml:brush xml:id="br0">
      <inkml:brushProperty name="width" value="0.0407408438622952" units="cm"/>
      <inkml:brushProperty name="height" value="0.0407408438622952" units="cm"/>
      <inkml:brushProperty name="color" value="#00bff3"/>
      <inkml:brushProperty name="ignorePressure" value="0"/>
    </inkml:brush>
  </inkml:definitions>
  <inkml:trace contextRef="#ctx0" brushRef="#br0">61800.000 40850.000 539,'-24.000'-46.000'0,"4.000"10.000"0,3.000 10.000 0,3.000 9.000 0,1.000 15.000 12,1.000 22.000 24,-1.000 22.000 22,1.000 23.000 25,-1.000 22.000 2,1.000 26.000-16,-1.000 24.000-16,1.000 26.000-18,-3.000 13.000-14,-2.000 4.000-12,-3.000 3.000-13,-3.000 3.000-13,1.000-11.000-4,6.000-25.000 4,7.000-25.000 3,6.000-25.000 3,-1.000-18.000-9,-5.000-8.000-22,-7.000-10.000-22,-5.000-9.000-23</inkml:trace>
</inkml:ink>
</file>

<file path=ppt/ink/ink2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0"/>
    </inkml:context>
    <inkml:brush xml:id="br0">
      <inkml:brushProperty name="width" value="0.0397824607789516" units="cm"/>
      <inkml:brushProperty name="height" value="0.0397824607789516" units="cm"/>
      <inkml:brushProperty name="color" value="#f2395b"/>
      <inkml:brushProperty name="ignorePressure" value="0"/>
    </inkml:brush>
  </inkml:definitions>
  <inkml:trace contextRef="#ctx0" brushRef="#br0">34150.000 54800.000 553,'-47.000'-2.000'4,"6.000"-3.000"9,7.000-3.000 9,6.000-2.000 9,10.000-3.000 5,17.000 1.000 1,15.000-1.000 0,16.000 1.000 2,13.000-1.000-2,14.000 1.000-4,11.000-1.000-2,14.000 1.000-4,10.000 1.000-4,9.000 3.000-1,10.000 3.000-3,10.000 4.000-3,2.000 1.000-3,-3.000 0.000-7,-3.000 0.000-6,-2.000 0.000-5,-8.000 0.000-3,-8.000 0.000-1,-10.000 0.000 1,-9.000 0.000-1,-9.000 0.000-2,-5.000 0.000-5,-7.000 0.000-6,-5.000 0.000-4,-9.000-4.000-10,-9.000-5.000-12,-10.000-7.000-14,-8.000-5.000-13</inkml:trace>
</inkml:ink>
</file>

<file path=ppt/ink/ink2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0"/>
    </inkml:context>
    <inkml:brush xml:id="br0">
      <inkml:brushProperty name="width" value="0.0427353493869305" units="cm"/>
      <inkml:brushProperty name="height" value="0.0427353493869305" units="cm"/>
      <inkml:brushProperty name="color" value="#f2395b"/>
      <inkml:brushProperty name="ignorePressure" value="0"/>
    </inkml:brush>
  </inkml:definitions>
  <inkml:trace contextRef="#ctx0" brushRef="#br0">35000.000 53350.000 514,'-115.000'-46.000'4,"23.000"10.000"9,22.000 10.000 7,22.000 9.000 9,15.000 10.000 6,9.000 14.000 3,10.000 11.000 4,10.000 14.000 4,4.000 10.000-2,0.000 9.000-6,0.000 10.000-7,0.000 10.000-7,1.000 5.000-3,4.000 4.000-1,3.000 3.000-1,3.000 3.000 0,1.000 7.000-3,1.000 14.000-3,-1.000 11.000-5,1.000 14.000-3,-3.000 11.000-5,-2.000 14.000-8,-3.000 11.000-7,-3.000 14.000-7,-1.000 5.000-5,4.000 1.000-1,3.000-1.000-1,3.000 1.000-1,-1.000-18.000 1,-2.000-34.000 6,-3.000-35.000 6,-3.000-33.000 5,-1.000-20.000-5,4.000-3.000-15,3.000-3.000-15,3.000-2.000-16</inkml:trace>
</inkml:ink>
</file>

<file path=ppt/ink/ink2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1"/>
    </inkml:context>
    <inkml:brush xml:id="br0">
      <inkml:brushProperty name="width" value="0.0424571298062801" units="cm"/>
      <inkml:brushProperty name="height" value="0.0424571298062801" units="cm"/>
      <inkml:brushProperty name="color" value="#f2395b"/>
      <inkml:brushProperty name="ignorePressure" value="0"/>
    </inkml:brush>
  </inkml:definitions>
  <inkml:trace contextRef="#ctx0" brushRef="#br0">37350.000 54600.000 518,'-24.000'-68.000'0,"4.000"17.000"0,3.000 15.000 0,3.000 16.000 0,1.000 7.000 2,1.000 1.000 4,-1.000-1.000 5,1.000 1.000 5,-1.000 4.000 3,1.000 9.000 6,-1.000 10.000 4,1.000 10.000 5,-3.000 11.000 1,-2.000 17.000-3,-3.000 15.000-3,-3.000 16.000-2,-2.000 9.000-2,0.000 3.000-2,0.000 3.000-2,0.000 4.000-2,1.000-3.000-1,4.000-5.000-1,3.000-7.000-1,3.000-5.000-1,3.000-8.000-1,3.000-5.000 0,3.000-7.000 0,4.000-5.000-1,10.000-11.000-5,19.000-11.000-11,19.000-14.000-10,19.000-11.000-11,9.000-17.000-3,0.000-18.000 3,0.000-19.000 3,0.000-18.000 3,0.000-15.000 2,0.000-9.000 0,0.000-10.000 0,0.000-8.000 0,-7.000-8.000 1,-11.000-2.000 2,-14.000-3.000 2,-11.000-3.000 3,-11.000 2.000 0,-5.000 10.000 1,-7.000 10.000-1,-5.000 9.000 0,-9.000 10.000 1,-9.000 14.000 2,-10.000 11.000 2,-8.000 14.000 1,-9.000 10.000 1,-6.000 9.000-1,-6.000 10.000-2,-6.000 10.000 0,-4.000 5.000-3,1.000 4.000-5,-1.000 3.000-3,1.000 3.000-4,2.000 9.000-1,7.000 16.000 0,6.000 15.000 1,7.000 17.000 1,5.000 0.000-1,7.000-11.000-2,6.000-14.000-4,7.000-11.000-2</inkml:trace>
</inkml:ink>
</file>

<file path=ppt/ink/ink2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1"/>
    </inkml:context>
    <inkml:brush xml:id="br0">
      <inkml:brushProperty name="width" value="0.0333790294826031" units="cm"/>
      <inkml:brushProperty name="height" value="0.0333790294826031" units="cm"/>
      <inkml:brushProperty name="color" value="#f2395b"/>
      <inkml:brushProperty name="ignorePressure" value="0"/>
    </inkml:brush>
  </inkml:definitions>
  <inkml:trace contextRef="#ctx0" brushRef="#br0">38050.000 54700.000 659,'25.000'23.000'2,"0.000"-3.000"6,0.000-3.000 5,0.000-2.000 6,0.000-1.000 2,0.000 3.000-2,0.000 3.000-1,0.000 4.000-1,0.000 4.000 2,0.000 6.000 5,0.000 7.000 5,0.000 6.000 6,1.000 3.000-1,4.000 0.000-5,3.000 0.000-7,3.000 0.000-5,-2.000 1.000-6,-6.000 4.000-7,-6.000 3.000-7,-6.000 3.000-6,-6.000-2.000-6,-2.000-6.000-5,-3.000-6.000-6,-3.000-6.000-5,-4.000-6.000-4,-3.000-2.000-4,-3.000-3.000-4,-2.000-3.000-4</inkml:trace>
</inkml:ink>
</file>

<file path=ppt/ink/ink2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1"/>
    </inkml:context>
    <inkml:brush xml:id="br0">
      <inkml:brushProperty name="width" value="0.0349057056009769" units="cm"/>
      <inkml:brushProperty name="height" value="0.0349057056009769" units="cm"/>
      <inkml:brushProperty name="color" value="#f2395b"/>
      <inkml:brushProperty name="ignorePressure" value="0"/>
    </inkml:brush>
  </inkml:definitions>
  <inkml:trace contextRef="#ctx0" brushRef="#br0">39500.000 53750.000 630,'25.000'-25.000'2,"0.000"0.000"4,0.000 0.000 3,0.000 0.000 5,-2.000 9.000 4,-3.000 19.000 3,-3.000 19.000 5,-2.000 19.000 3,-5.000 9.000-1,-2.000 0.000-8,-3.000 0.000-7,-3.000 0.000-8,-6.000 3.000-4,-5.000 6.000-3,-7.000 7.000-2,-5.000 6.000-1,-1.000-2.000-2,6.000-9.000 0,7.000-10.000-1,6.000-8.000 0,4.000-8.000 0,4.000-2.000 0,3.000-3.000 1,3.000-3.000 0,4.000-1.000 3,7.000 4.000 5,6.000 3.000 5,7.000 3.000 6,-1.000 1.000 4,-6.000 1.000 2,-6.000-1.000 2,-6.000 1.000 3,-6.000 4.000 0,-2.000 9.000-1,-3.000 10.000-2,-3.000 10.000-2,-7.000 5.000-1,-9.000 4.000-3,-10.000 3.000-1,-8.000 3.000-3,-9.000 1.000-2,-6.000 1.000-2,-6.000-1.000-2,-6.000 1.000-3,-4.000-1.000-3,1.000 1.000-8,-1.000-1.000-5,1.000 1.000-8,2.000-7.000-4,7.000-12.000-4,6.000-13.000-3,7.000-12.000-4</inkml:trace>
</inkml:ink>
</file>

<file path=ppt/ink/ink2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2"/>
    </inkml:context>
    <inkml:brush xml:id="br0">
      <inkml:brushProperty name="width" value="0.0413960628211498" units="cm"/>
      <inkml:brushProperty name="height" value="0.0413960628211498" units="cm"/>
      <inkml:brushProperty name="color" value="#f2395b"/>
      <inkml:brushProperty name="ignorePressure" value="0"/>
    </inkml:brush>
  </inkml:definitions>
  <inkml:trace contextRef="#ctx0" brushRef="#br0">41550.000 54050.000 531,'-25.000'-21.000'66,"0.000"10.000"-5,0.000 10.000-6,0.000 9.000-4,0.000 9.000-6,0.000 9.000-7,0.000 10.000-6,0.000 10.000-6,-4.000 8.000-6,-5.000 10.000-2,-7.000 10.000-2,-5.000 9.000-4,-6.000 7.000-2,-3.000 7.000-2,-3.000 6.000-2,-2.000 7.000-2,-3.000 0.000-4,1.000-2.000-4,-1.000-3.000-4,1.000-3.000-6,1.000-9.000-3,3.000-11.000-4,3.000-14.000-4,4.000-11.000-3,4.000-9.000-4,6.000-3.000-6,7.000-3.000-4,6.000-2.000-4,3.000-6.000-3,0.000-6.000 1,0.000-6.000 2,0.000-6.000 1</inkml:trace>
</inkml:ink>
</file>

<file path=ppt/ink/ink2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2"/>
    </inkml:context>
    <inkml:brush xml:id="br0">
      <inkml:brushProperty name="width" value="0.0391001254320145" units="cm"/>
      <inkml:brushProperty name="height" value="0.0391001254320145" units="cm"/>
      <inkml:brushProperty name="color" value="#f2395b"/>
      <inkml:brushProperty name="ignorePressure" value="0"/>
    </inkml:brush>
  </inkml:definitions>
  <inkml:trace contextRef="#ctx0" brushRef="#br0">40300.000 54300.000 562,'48.000'6.000'85,"-3.000"13.000"-14,-3.000 12.000-15,-2.000 13.000-15,0.000 10.000-9,7.000 10.000-4,6.000 10.000-4,7.000 9.000-4,-1.000 6.000-3,-6.000 3.000-4,-6.000 3.000-5,-6.000 4.000-2,-6.000-1.000-2,-2.000-3.000 3,-3.000-3.000 1,-3.000-2.000 3,-4.000-5.000-5,-3.000-2.000-12,-3.000-3.000-13,-2.000-3.000-12,-3.000-7.000-9,1.000-9.000-5,-1.000-10.000-4,1.000-8.000-5</inkml:trace>
</inkml:ink>
</file>

<file path=ppt/ink/ink2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2"/>
    </inkml:context>
    <inkml:brush xml:id="br0">
      <inkml:brushProperty name="width" value="0.040124423801899" units="cm"/>
      <inkml:brushProperty name="height" value="0.040124423801899" units="cm"/>
      <inkml:brushProperty name="color" value="#f2395b"/>
      <inkml:brushProperty name="ignorePressure" value="0"/>
    </inkml:brush>
  </inkml:definitions>
  <inkml:trace contextRef="#ctx0" brushRef="#br0">42700.000 53700.000 548,'-49.000'-40.000'9,"4.000"23.000"18,3.000 22.000 19,3.000 22.000 19,4.000 13.000 1,7.000 7.000-12,6.000 6.000-14,7.000 7.000-13,0.000 11.000-7,-2.000 20.000-2,-3.000 18.000-1,-3.000 20.000-2,1.000 3.000-2,6.000-8.000-2,7.000-10.000-2,6.000-9.000-1,6.000-10.000-3,6.000-9.000-4,7.000-10.000-2,6.000-8.000-3,6.000-9.000-3,6.000-6.000-4,7.000-6.000-4,6.000-6.000-4,6.000-9.000 0,6.000-8.000 2,7.000-10.000 4,6.000-9.000 2,4.000-9.000-4,4.000-5.000-12,3.000-7.000-12,3.000-5.000-12,-7.000-4.000-4,-15.000 0.000 7,-15.000 0.000 6,-16.000 0.000 6,-8.000 0.000 5,0.000 0.000 4,0.000 0.000 4,0.000 0.000 3</inkml:trace>
</inkml:ink>
</file>

<file path=ppt/ink/ink2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3"/>
    </inkml:context>
    <inkml:brush xml:id="br0">
      <inkml:brushProperty name="width" value="0.0390419401228428" units="cm"/>
      <inkml:brushProperty name="height" value="0.0390419401228428" units="cm"/>
      <inkml:brushProperty name="color" value="#f2395b"/>
      <inkml:brushProperty name="ignorePressure" value="0"/>
    </inkml:brush>
  </inkml:definitions>
  <inkml:trace contextRef="#ctx0" brushRef="#br0">43500.000 53750.000 563,'-94.000'1.000'46,"13.000"4.000"-2,12.000 3.000-2,13.000 3.000-3,6.000 6.000 0,0.000 9.000-1,0.000 10.000 0,0.000 10.000-1,-2.000 11.000-2,-3.000 17.000-6,-3.000 15.000-7,-2.000 16.000-7,-1.000 10.000-5,3.000 7.000-7,3.000 6.000-7,4.000 7.000-6,4.000-1.000-5,6.000-6.000-2,7.000-6.000-4,6.000-6.000-3,4.000-10.000-5,4.000-12.000-9,3.000-13.000-7,3.000-12.000-9,7.000-15.000-1,14.000-15.000 4,11.000-15.000 4,14.000-16.000 5</inkml:trace>
</inkml:ink>
</file>

<file path=ppt/ink/ink2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3"/>
    </inkml:context>
    <inkml:brush xml:id="br0">
      <inkml:brushProperty name="width" value="0.044998861849308" units="cm"/>
      <inkml:brushProperty name="height" value="0.044998861849308" units="cm"/>
      <inkml:brushProperty name="color" value="#f2395b"/>
      <inkml:brushProperty name="ignorePressure" value="0"/>
    </inkml:brush>
  </inkml:definitions>
  <inkml:trace contextRef="#ctx0" brushRef="#br0">43900.000 53700.000 488,'-4.000'-82.000'38,"-5.000"39.000"9,-7.000 36.000 10,-5.000 39.000 9,-4.000 22.000 0,0.000 10.000-13,0.000 10.000-11,0.000 9.000-13,3.000 6.000-6,6.000 3.000-4,7.000 3.000-3,6.000 4.000-3,4.000-3.000-2,4.000-5.000-1,3.000-7.000-1,3.000-5.000-1,6.000-9.000-3,9.000-9.000-7,10.000-10.000-4,10.000-8.000-7,8.000-11.000-5,10.000-8.000-6,10.000-10.000-4,9.000-9.000-6,4.000-7.000-3,1.000-3.000 1,-1.000-3.000 0,1.000-2.000 1,-4.000-6.000-2,-6.000-6.000-1,-6.000-6.000-2,-6.000-6.000-3,-9.000-4.000 2,-8.000 1.000 5,-10.000-1.000 5,-9.000 1.000 5,-7.000 1.000 6,-3.000 3.000 3,-3.000 3.000 6,-2.000 4.000 4</inkml:trace>
</inkml:ink>
</file>

<file path=ppt/ink/ink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30"/>
    </inkml:context>
    <inkml:brush xml:id="br0">
      <inkml:brushProperty name="width" value="0.0396964363753796" units="cm"/>
      <inkml:brushProperty name="height" value="0.0396964363753796" units="cm"/>
      <inkml:brushProperty name="color" value="#00bff3"/>
      <inkml:brushProperty name="ignorePressure" value="0"/>
    </inkml:brush>
  </inkml:definitions>
  <inkml:trace contextRef="#ctx0" brushRef="#br0">51050.000 46300.000 554,'0.000'-71.000'-1,"0.000"10.000"7,0.000 10.000 7,0.000 9.000 7,1.000 15.000 12,4.000 22.000 14,3.000 22.000 14,3.000 23.000 15,-2.000 17.000-2,-6.000 17.000-17,-6.000 15.000-18,-6.000 16.000-18,-2.000 10.000-12,3.000 7.000-9,3.000 6.000-6,4.000 7.000-8,2.000 4.000-5,4.000 3.000-2,3.000 3.000-2,3.000 4.000-1,-1.000-9.000 0,-2.000-18.000 5,-3.000-19.000 3,-3.000-18.000 4,-2.000-14.000-6,0.000-5.000-16,0.000-7.000-15,0.000-5.000-16</inkml:trace>
</inkml:ink>
</file>

<file path=ppt/ink/ink2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3"/>
    </inkml:context>
    <inkml:brush xml:id="br0">
      <inkml:brushProperty name="width" value="0.0450226329267025" units="cm"/>
      <inkml:brushProperty name="height" value="0.0450226329267025" units="cm"/>
      <inkml:brushProperty name="color" value="#f2395b"/>
      <inkml:brushProperty name="ignorePressure" value="0"/>
    </inkml:brush>
  </inkml:definitions>
  <inkml:trace contextRef="#ctx0" brushRef="#br0">45100.000 53550.000 488,'-94.000'-46.000'4,"13.000"10.000"9,12.000 10.000 8,13.000 9.000 8,7.000 6.000 5,4.000 3.000 1,3.000 3.000 1,3.000 4.000 1,1.000 7.000 1,1.000 13.000-1,-1.000 12.000 1,1.000 13.000-1,-3.000 13.000-3,-2.000 17.000-7,-3.000 15.000-5,-3.000 16.000-6,-6.000 20.000-3,-5.000 25.000-1,-7.000 25.000-1,-5.000 25.000 0,-8.000 23.000-4,-5.000 22.000-8,-7.000 22.000-7,-5.000 23.000-8,5.000-19.000-15,19.000-55.000-23,19.000-57.000-24,19.000-55.000-24</inkml:trace>
</inkml:ink>
</file>

<file path=ppt/ink/ink2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4"/>
    </inkml:context>
    <inkml:brush xml:id="br0">
      <inkml:brushProperty name="width" value="0.0336139909923077" units="cm"/>
      <inkml:brushProperty name="height" value="0.0336139909923077" units="cm"/>
      <inkml:brushProperty name="color" value="#f2395b"/>
      <inkml:brushProperty name="ignorePressure" value="0"/>
    </inkml:brush>
  </inkml:definitions>
  <inkml:trace contextRef="#ctx0" brushRef="#br0">27750.000 58700.000 654,'-2.000'-46.000'0,"-3.000"10.000"0,-3.000 10.000 0,-2.000 9.000 0,14.000 6.000 9,35.000 3.000 20,35.000 3.000 18,34.000 4.000 19,17.000 1.000 2,0.000 0.000-15,0.000 0.000-16,0.000 0.000-16,-5.000 0.000-10,-9.000 0.000-7,-10.000 0.000-5,-8.000 0.000-6,-9.000 1.000-7,-6.000 4.000-7,-6.000 3.000-7,-6.000 3.000-8,-9.000 3.000-5,-8.000 3.000-1,-10.000 3.000-2,-9.000 4.000-2,-9.000 2.000 2,-5.000 4.000 5,-7.000 3.000 5,-5.000 3.000 5,-8.000-2.000 6,-5.000-6.000 5,-7.000-6.000 5,-5.000-6.000 5</inkml:trace>
</inkml:ink>
</file>

<file path=ppt/ink/ink2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4"/>
    </inkml:context>
    <inkml:brush xml:id="br0">
      <inkml:brushProperty name="width" value="0.0318257063627243" units="cm"/>
      <inkml:brushProperty name="height" value="0.0318257063627243" units="cm"/>
      <inkml:brushProperty name="color" value="#f2395b"/>
      <inkml:brushProperty name="ignorePressure" value="0"/>
    </inkml:brush>
  </inkml:definitions>
  <inkml:trace contextRef="#ctx0" brushRef="#br0">27950.000 59350.000 691,'-30.000'21.000'2,"-9.000"-5.000"5,-10.000-7.000 4,-8.000-5.000 5,5.000-4.000 6,22.000 0.000 7,22.000 0.000 7,23.000 0.000 6,19.000 0.000 0,19.000 0.000-8,19.000 0.000-7,19.000 0.000-9,12.000 1.000-6,6.000 4.000-4,7.000 3.000-5,6.000 3.000-6,3.000 1.000-5,0.000 1.000-9,0.000-1.000-8,0.000 1.000-8,-10.000-1.000-4,-18.000 1.000 2,-19.000-1.000 0,-18.000 1.000 1,-12.000 1.000 0,-3.000 3.000-1,-3.000 3.000 0,-2.000 4.000-2</inkml:trace>
</inkml:ink>
</file>

<file path=ppt/ink/ink2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4"/>
    </inkml:context>
    <inkml:brush xml:id="br0">
      <inkml:brushProperty name="width" value="0.0397580973803997" units="cm"/>
      <inkml:brushProperty name="height" value="0.0397580973803997" units="cm"/>
      <inkml:brushProperty name="color" value="#f2395b"/>
      <inkml:brushProperty name="ignorePressure" value="0"/>
    </inkml:brush>
  </inkml:definitions>
  <inkml:trace contextRef="#ctx0" brushRef="#br0">31750.000 58100.000 553,'-24.000'-46.000'1,"4.000"10.000"3,3.000 10.000 1,3.000 9.000 4,-1.000 15.000 9,-2.000 22.000 19,-3.000 22.000 17,-3.000 23.000 19,-2.000 13.000 1,0.000 6.000-14,0.000 7.000-15,0.000 6.000-15,0.000 4.000-10,0.000 4.000-8,0.000 3.000-8,0.000 3.000-6,0.000 3.000-6,0.000 3.000-1,0.000 3.000-3,0.000 4.000-2,1.000-3.000-4,4.000-5.000-6,3.000-7.000-6,3.000-5.000-6,4.000-8.000-2,7.000-5.000 1,6.000-7.000 3,7.000-5.000 1,4.000-12.000 0,3.000-16.000-3,3.000-15.000-4,4.000-15.000-3</inkml:trace>
</inkml:ink>
</file>

<file path=ppt/ink/ink2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5"/>
    </inkml:context>
    <inkml:brush xml:id="br0">
      <inkml:brushProperty name="width" value="0.0373175069689751" units="cm"/>
      <inkml:brushProperty name="height" value="0.0373175069689751" units="cm"/>
      <inkml:brushProperty name="color" value="#f2395b"/>
      <inkml:brushProperty name="ignorePressure" value="0"/>
    </inkml:brush>
  </inkml:definitions>
  <inkml:trace contextRef="#ctx0" brushRef="#br0">33250.000 58050.000 589,'-25.000'-46.000'0,"0.000"10.000"0,0.000 10.000 0,0.000 9.000 0,-4.000 12.000 8,-5.000 16.000 18,-7.000 15.000 16,-5.000 17.000 17,-4.000 10.000 3,0.000 6.000-11,0.000 7.000-11,0.000 6.000-11,-2.000 4.000-9,-3.000 4.000-7,-3.000 3.000-6,-2.000 3.000-6,-1.000-2.000-4,3.000-6.000 1,3.000-6.000 0,4.000-6.000 0,4.000-9.000 2,6.000-8.000 1,7.000-10.000 4,6.000-9.000 1,17.000-5.000 2,28.000 0.000 1,28.000 0.000 1,29.000 0.000 0,18.000-4.000-2,9.000-5.000-4,10.000-7.000-4,10.000-5.000-5,2.000-8.000-5,-3.000-5.000-4,-3.000-7.000-6,-2.000-5.000-5,-8.000-3.000-4,-8.000 4.000-2,-10.000 3.000-3,-9.000 3.000-2,-12.000 3.000-2,-11.000 3.000 1,-14.000 3.000 1,-11.000 4.000 0,-12.000-1.000 2,-9.000-3.000 2,-10.000-3.000 2,-8.000-2.000 3</inkml:trace>
</inkml:ink>
</file>

<file path=ppt/ink/ink2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5"/>
    </inkml:context>
    <inkml:brush xml:id="br0">
      <inkml:brushProperty name="width" value="0.039536364376545" units="cm"/>
      <inkml:brushProperty name="height" value="0.039536364376545" units="cm"/>
      <inkml:brushProperty name="color" value="#f2395b"/>
      <inkml:brushProperty name="ignorePressure" value="0"/>
    </inkml:brush>
  </inkml:definitions>
  <inkml:trace contextRef="#ctx0" brushRef="#br0">33300.000 58400.000 556,'-25.000'-49.000'3,"0.000"4.000"7,0.000 3.000 7,0.000 3.000 6,0.000 7.000 9,0.000 14.000 8,0.000 11.000 9,0.000 14.000 9,1.000 13.000-1,4.000 16.000-10,3.000 15.000-9,3.000 17.000-10,-1.000 10.000-9,-2.000 6.000-5,-3.000 7.000-7,-3.000 6.000-5,-4.000 6.000-4,-3.000 6.000 1,-3.000 7.000 0,-2.000 6.000 1,0.000 4.000-6,7.000 4.000-14,6.000 3.000-13,7.000 3.000-13,4.000-8.000-4,3.000-19.000 6,3.000-18.000 6,4.000-19.000 6,-1.000-13.000 1,-3.000-6.000-6,-3.000-6.000-5,-2.000-6.000-5</inkml:trace>
</inkml:ink>
</file>

<file path=ppt/ink/ink2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5"/>
    </inkml:context>
    <inkml:brush xml:id="br0">
      <inkml:brushProperty name="width" value="0.0279726404696703" units="cm"/>
      <inkml:brushProperty name="height" value="0.0279726404696703" units="cm"/>
      <inkml:brushProperty name="color" value="#f2395b"/>
      <inkml:brushProperty name="ignorePressure" value="0"/>
    </inkml:brush>
  </inkml:definitions>
  <inkml:trace contextRef="#ctx0" brushRef="#br0">33550.000 59550.000 786,'23.000'26.000'42,"-3.000"4.000"-3,-3.000 3.000-3,-2.000 3.000-4,3.000 4.000-5,14.000 7.000-8,11.000 6.000-6,14.000 7.000-8,3.000 4.000-8,-2.000 3.000-10,-3.000 3.000-12,-3.000 4.000-9,-7.000-6.000-3,-9.000-11.000 8,-10.000-14.000 8,-8.000-11.000 7,-6.000-7.000 0,1.000 0.000-8,-1.000 0.000-8,1.000 0.000-7</inkml:trace>
</inkml:ink>
</file>

<file path=ppt/ink/ink2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5"/>
    </inkml:context>
    <inkml:brush xml:id="br0">
      <inkml:brushProperty name="width" value="0.0407842472195625" units="cm"/>
      <inkml:brushProperty name="height" value="0.0407842472195625" units="cm"/>
      <inkml:brushProperty name="color" value="#f2395b"/>
      <inkml:brushProperty name="ignorePressure" value="0"/>
    </inkml:brush>
  </inkml:definitions>
  <inkml:trace contextRef="#ctx0" brushRef="#br0">35950.000 57600.000 539,'-25.000'-41.000'41,"0.000"19.000"-1,0.000 19.000-2,0.000 19.000-2,-7.000 16.000-2,-11.000 17.000-2,-14.000 15.000-2,-11.000 16.000-2,-14.000 9.000-4,-11.000 3.000-3,-14.000 3.000-4,-11.000 4.000-3,-9.000 1.000-2,-3.000 0.000 1,-3.000 0.000-1,-2.000 0.000 2,3.000-5.000-2,14.000-9.000-3,11.000-10.000-3,14.000-8.000-3,13.000-11.000-1,16.000-8.000 0,15.000-10.000 1,17.000-9.000 0,21.000-7.000 0,28.000-3.000 0,28.000-3.000 0,29.000-2.000 0,21.000-5.000-1,16.000-2.000-1,15.000-3.000-3,17.000-3.000-1,7.000-4.000-2,0.000-3.000-3,0.000-3.000-1,0.000-2.000-4,-7.000-1.000-1,-11.000 3.000-3,-14.000 3.000-2,-11.000 4.000-3,-12.000 2.000-2,-9.000 4.000-2,-10.000 3.000-2,-8.000 3.000-4,-11.000 1.000 1,-8.000 1.000 3,-10.000-1.000 2,-9.000 1.000 3</inkml:trace>
</inkml:ink>
</file>

<file path=ppt/ink/ink2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6"/>
    </inkml:context>
    <inkml:brush xml:id="br0">
      <inkml:brushProperty name="width" value="0.0435746647417545" units="cm"/>
      <inkml:brushProperty name="height" value="0.0435746647417545" units="cm"/>
      <inkml:brushProperty name="color" value="#f2395b"/>
      <inkml:brushProperty name="ignorePressure" value="0"/>
    </inkml:brush>
  </inkml:definitions>
  <inkml:trace contextRef="#ctx0" brushRef="#br0">35950.000 58050.000 504,'-25.000'-72.000'4,"0.000"6.000"7,0.000 7.000 7,0.000 6.000 8,1.000 6.000 4,4.000 6.000 2,3.000 7.000 2,3.000 6.000 2,3.000 10.000 0,3.000 17.000 2,3.000 15.000-1,4.000 16.000 2,1.000 16.000-3,0.000 20.000-7,0.000 18.000-7,0.000 20.000-6,0.000 13.000-3,0.000 9.000-1,0.000 10.000-1,0.000 10.000-1,-4.000 5.000-5,-5.000 4.000-7,-7.000 3.000-10,-5.000 3.000-7,-1.000-1.000-7,6.000-2.000-3,7.000-3.000-3,6.000-3.000-3,1.000-13.000-7,-3.000-22.000-10,-3.000-22.000-10,-2.000-21.000-11</inkml:trace>
</inkml:ink>
</file>

<file path=ppt/ink/ink2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3:46"/>
    </inkml:context>
    <inkml:brush xml:id="br0">
      <inkml:brushProperty name="width" value="0.0461040921509266" units="cm"/>
      <inkml:brushProperty name="height" value="0.0461040921509266" units="cm"/>
      <inkml:brushProperty name="color" value="#f2395b"/>
      <inkml:brushProperty name="ignorePressure" value="0"/>
    </inkml:brush>
  </inkml:definitions>
  <inkml:trace contextRef="#ctx0" brushRef="#br0">37950.000 58550.000 477,'23.000'-74.000'1,"-3.000"4.000"4,-3.000 3.000 4,-2.000 3.000 3,-5.000 4.000 1,-2.000 7.000 2,-3.000 6.000 0,-3.000 7.000 2,1.000 0.000 0,6.000-2.000 2,7.000-3.000 2,6.000-3.000 1,-1.000-2.000-1,-5.000 0.000-2,-7.000 0.000-4,-5.000 0.000-3,-8.000 3.000-1,-5.000 6.000-1,-7.000 7.000 0,-5.000 6.000 0,-8.000 4.000 0,-5.000 4.000-1,-7.000 3.000 0,-5.000 3.000 1,-6.000 6.000-1,-3.000 9.000 1,-3.000 10.000-1,-2.000 10.000 1,0.000 7.000 0,7.000 6.000-1,6.000 7.000-1,7.000 6.000-1,5.000 4.000-1,7.000 4.000-2,6.000 3.000 0,7.000 3.000-2,4.000-1.000-1,3.000-2.000 3,3.000-3.000 0,4.000-3.000 1,7.000-2.000-1,13.000 0.000-6,12.000 0.000-4,13.000 0.000-5,7.000-5.000-4,4.000-9.000-3,3.000-10.000-3,3.000-8.000-3,-1.000-8.000-2,-2.000-2.000 0,-3.000-3.000 0,-3.000-3.000 0,-6.000-2.000 1,-5.000 0.000 3,-7.000 0.000 3,-5.000 0.000 4,-9.000 6.000 12,-9.000 13.000 22,-10.000 12.000 22,-8.000 13.000 21,-6.000 7.000 5,1.000 4.000-12,-1.000 3.000-13,1.000 3.000-12,-1.000 4.000-8,1.000 7.000-5,-1.000 6.000-3,1.000 7.000-5,1.000 0.000-3,3.000-2.000-2,3.000-3.000-4,4.000-3.000-1,-1.000 5.000-1,-3.000 17.000 2,-3.000 15.000 1,-2.000 16.000 2,-1.000 1.000-3,3.000-12.000-7,3.000-13.000-7,4.000-12.000-8,-1.000-10.000-2,-3.000-6.000 0,-3.000-6.000 3,-2.000-6.000 1,-5.000-7.000 1,-2.000-6.000 1,-3.000-6.000 2,-3.000-6.000 0,-6.000-6.000 1,-5.000-2.000 2,-7.000-3.000 0,-5.000-3.000 2,-4.000-6.000 2,0.000-5.000 0,0.000-7.000 2,0.000-5.000 1,-2.000-11.000 2,-3.000-11.000 1,-3.000-14.000 1,-2.000-11.000 3,0.000-9.000-1,7.000-3.000 0,6.000-3.000-2,7.000-2.000-1,7.000-6.000 3,9.000-6.000 7,10.000-6.000 7,10.000-6.000 6,11.000-6.000 4,17.000-2.000 0,15.000-3.000 0,16.000-3.000 0,15.000-6.000-2,16.000-5.000-5,15.000-7.000-4,17.000-5.000-5,10.000-9.000-5,6.000-9.000-9,7.000-10.000-7,6.000-8.000-8,-10.000 8.000-13,-24.000 29.000-15,-26.000 28.000-17,-24.000 28.000-16</inkml:trace>
</inkml:ink>
</file>

<file path=ppt/ink/ink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31"/>
    </inkml:context>
    <inkml:brush xml:id="br0">
      <inkml:brushProperty name="width" value="0.0380861647427082" units="cm"/>
      <inkml:brushProperty name="height" value="0.0380861647427082" units="cm"/>
      <inkml:brushProperty name="color" value="#00bff3"/>
      <inkml:brushProperty name="ignorePressure" value="0"/>
    </inkml:brush>
  </inkml:definitions>
  <inkml:trace contextRef="#ctx0" brushRef="#br0">50200.000 50850.000 577,'-24.000'-18.000'8,"4.000"17.000"16,3.000 15.000 15,3.000 16.000 17,-1.000 15.000 2,-2.000 16.000-7,-3.000 15.000-10,-3.000 17.000-8,-2.000 8.000-7,0.000 4.000-4,0.000 3.000-5,0.000 3.000-4,1.000-1.000-3,4.000-2.000-2,3.000-3.000-2,3.000-3.000-1,3.000-10.000-1,3.000-16.000-3,3.000-15.000-1,4.000-15.000-1,10.000-17.000-2,19.000-15.000 0,19.000-15.000-2,19.000-16.000 0,12.000-21.000-1,6.000-24.000-1,7.000-26.000 1,6.000-24.000-1,-2.000-13.000 1,-9.000 0.000-1,-10.000 0.000 1,-8.000 0.000 0,-12.000 6.000 1,-12.000 13.000 2,-13.000 12.000 0,-12.000 13.000 1,-12.000 9.000 1,-8.000 6.000-1,-10.000 7.000 0,-9.000 6.000-1,-7.000 7.000 0,-3.000 10.000-1,-3.000 10.000 0,-2.000 9.000 0,-5.000 7.000-5,-2.000 7.000-6,-3.000 6.000-7,-3.000 7.000-8,1.000 7.000-5,6.000 9.000-4,7.000 10.000-2,6.000 10.000-4,6.000 0.000 1,6.000-5.000 5,7.000-7.000 6,6.000-5.000 4</inkml:trace>
</inkml:ink>
</file>

<file path=ppt/ink/ink2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12"/>
    </inkml:context>
    <inkml:brush xml:id="br0">
      <inkml:brushProperty name="width" value="0.0633016228675842" units="cm"/>
      <inkml:brushProperty name="height" value="0.0633016228675842" units="cm"/>
      <inkml:brushProperty name="color" value="#f2395b"/>
      <inkml:brushProperty name="ignorePressure" value="0"/>
    </inkml:brush>
  </inkml:definitions>
  <inkml:trace contextRef="#ctx0" brushRef="#br0">5350.000 4400.000 347,'7.000'-52.000'0,"17.000"-3.000"0,15.000-3.000 0,16.000-2.000 0,5.000 2.000 5,-2.000 9.000 8,-3.000 10.000 10,-3.000 10.000 9,4.000 4.000 3,13.000 0.000 0,12.000 0.000-2,13.000 0.000-1,13.000-4.000-2,17.000-5.000-2,15.000-7.000-1,16.000-5.000-2,-1.000 2.000-3,-15.000 13.000-3,-15.000 12.000-4,-16.000 13.000-4,-15.000 10.000-3,-11.000 10.000 0,-14.000 10.000-2,-11.000 9.000-1,-9.000 6.000 0,-3.000 3.000-1,-3.000 3.000 1,-2.000 4.000 0,-8.000 7.000-1,-8.000 13.000 1,-10.000 12.000-1,-9.000 13.000 1,-10.000 10.000 0,-9.000 10.000-1,-10.000 10.000 1,-8.000 9.000-1,-9.000 4.000-1,-6.000 1.000-2,-6.000-1.000-1,-6.000 1.000-3,-6.000 2.000 0,-2.000 7.000-2,-3.000 6.000 0,-3.000 7.000-1,-1.000-3.000-1,4.000-8.000-4,3.000-10.000-2,3.000-9.000-3,4.000-13.000-3,7.000-16.000-2,6.000-15.000-3,7.000-15.000-2,2.000-17.000-1,1.000-15.000 0,-1.000-15.000 0,1.000-16.000 1,1.000-18.000 0,3.000-18.000-1,3.000-19.000 1,4.000-18.000-1,2.000-18.000 1,4.000-16.000 3,3.000-15.000 3,3.000-15.000 1,1.000-9.000 3,1.000 1.000 3,-1.000-1.000 2,1.000 1.000 3,-1.000 7.000 2,1.000 16.000 4,-1.000 15.000 3,1.000 17.000 3,-3.000 10.000 5,-2.000 6.000 6,-3.000 7.000 4,-3.000 6.000 6,1.000 6.000 3,6.000 6.000 1,7.000 7.000 0,6.000 6.000 1,4.000 23.000 4,4.000 41.000 9,3.000 40.000 9,3.000 42.000 8,1.000 25.000 0,1.000 14.000-6,-1.000 11.000-9,1.000 14.000-7,-3.000 10.000-6,-2.000 9.000-5,-3.000 10.000-5,-3.000 10.000-4,-2.000 10.000-6,0.000 13.000-4,0.000 12.000-4,0.000 13.000-6,1.000 16.000-5,4.000 23.000-6,3.000 22.000-5,3.000 22.000-7,6.000 1.000-6,9.000-19.000-6,10.000-18.000-5,10.000-19.000-7,4.000-26.000-1,0.000-30.000 1,0.000-32.000 3,0.000-30.000 3,-4.000-25.000-1,-5.000-15.000 0,-7.000-15.000-2,-5.000-16.000-1</inkml:trace>
</inkml:ink>
</file>

<file path=ppt/ink/ink2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14"/>
    </inkml:context>
    <inkml:brush xml:id="br0">
      <inkml:brushProperty name="width" value="0.0525065250694752" units="cm"/>
      <inkml:brushProperty name="height" value="0.0525065250694752" units="cm"/>
      <inkml:brushProperty name="color" value="#f2395b"/>
      <inkml:brushProperty name="ignorePressure" value="0"/>
    </inkml:brush>
  </inkml:definitions>
  <inkml:trace contextRef="#ctx0" brushRef="#br0">8000.000 7100.000 418,'-44.000'9.000'11,"13.000"19.000"19,12.000 19.000 21,13.000 19.000 21,9.000 7.000 4,6.000-3.000-13,7.000-3.000-11,6.000-2.000-12,3.000 2.000-8,0.000 9.000-4,0.000 10.000-5,0.000 10.000-3,0.000 2.000-3,0.000-3.000-3,0.000-3.000-2,0.000-2.000-2,0.000-5.000-2,0.000-2.000-1,0.000-3.000-2,0.000-3.000 0,-2.000-6.000-2,-3.000-5.000-1,-3.000-7.000-2,-2.000-5.000-1,-14.000-8.000-5,-21.000-5.000-9,-22.000-7.000-8,-22.000-5.000-8,-18.000-8.000-5,-11.000-5.000 1,-14.000-7.000 0,-11.000-5.000 0,-6.000-8.000-1,4.000-5.000-3,3.000-7.000-3,3.000-5.000-3,14.000-4.000 2,25.000 0.000 8,25.000 0.000 8,25.000 0.000 8,9.000-2.000 3,-6.000-3.000-1,-6.000-3.000-1,-6.000-2.000 0,-1.000-1.000-1,7.000 3.000 2,6.000 3.000 1,7.000 4.000 1</inkml:trace>
</inkml:ink>
</file>

<file path=ppt/ink/ink2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14"/>
    </inkml:context>
    <inkml:brush xml:id="br0">
      <inkml:brushProperty name="width" value="0.0394437126815319" units="cm"/>
      <inkml:brushProperty name="height" value="0.0394437126815319" units="cm"/>
      <inkml:brushProperty name="color" value="#f2395b"/>
      <inkml:brushProperty name="ignorePressure" value="0"/>
    </inkml:brush>
  </inkml:definitions>
  <inkml:trace contextRef="#ctx0" brushRef="#br0">7850.000 7550.000 557,'48.000'1.000'6,"-3.000"4.000"11,-3.000 3.000 11,-2.000 3.000 11,-3.000-1.000 6,1.000-2.000-3,-1.000-3.000-1,1.000-3.000-2,4.000-2.000-4,9.000 0.000-4,10.000 0.000-6,10.000 0.000-4,7.000-2.000-3,6.000-3.000-1,7.000-3.000-1,6.000-2.000-1,-1.000-1.000-7,-5.000 3.000-15,-7.000 3.000-14,-5.000 4.000-14,-8.000 1.000-13,-5.000 0.000-10,-7.000 0.000-12,-5.000 0.000-11</inkml:trace>
</inkml:ink>
</file>

<file path=ppt/ink/ink2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4:15"/>
    </inkml:context>
    <inkml:brush xml:id="br0">
      <inkml:brushProperty name="width" value="0.0608709789812565" units="cm"/>
      <inkml:brushProperty name="height" value="0.0608709789812565" units="cm"/>
      <inkml:brushProperty name="color" value="#f2395b"/>
      <inkml:brushProperty name="ignorePressure" value="0"/>
    </inkml:brush>
  </inkml:definitions>
  <inkml:trace contextRef="#ctx0" brushRef="#br0">9200.000 6300.000 361,'140.000'0.000'108,"-18.000"0.000"-25,-19.000 0.000-25,-18.000 0.000-26,-14.000 0.000-14,-5.000 0.000-3,-7.000 0.000-3,-5.000 0.000-2,-1.000 1.000-2,6.000 4.000 0,7.000 3.000 0,6.000 3.000 0,-1.000 12.000 3,-5.000 22.000 5,-7.000 22.000 4,-5.000 23.000 5,-9.000 8.000 1,-9.000-3.000-2,-10.000-3.000-1,-8.000-2.000-3,-8.000 3.000-1,-2.000 14.000-3,-3.000 11.000-2,-3.000 14.000-2,-6.000 11.000-2,-5.000 14.000 0,-7.000 11.000 0,-5.000 14.000 0,-8.000 22.000-6,-5.000 35.000-8,-7.000 35.000-11,-5.000 34.000-9,0.000-4.000-9,10.000-40.000-8,10.000-40.000-8,9.000-41.000-8,2.000-26.000-7,-2.000-8.000-2,-3.000-10.000-5,-3.000-9.000-3</inkml:trace>
</inkml:ink>
</file>

<file path=ppt/ink/ink2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0:26"/>
    </inkml:context>
    <inkml:brush xml:id="br0">
      <inkml:brushProperty name="width" value="0.0514608137309551" units="cm"/>
      <inkml:brushProperty name="height" value="0.0514608137309551" units="cm"/>
      <inkml:brushProperty name="color" value="#f2385b"/>
      <inkml:brushProperty name="ignorePressure" value="0"/>
    </inkml:brush>
  </inkml:definitions>
  <inkml:trace contextRef="#ctx0" brushRef="#br0">76250.000 4150.000 427,'89.000'-135.000'3,"-22.000"32.000"7,-22.000 31.000 5,-21.000 32.000 7,-15.000 15.000 2,-6.000 0.000-3,-6.000 0.000-2,-6.000 0.000-2,-12.000-2.000-1,-15.000-3.000 2,-15.000-3.000 1,-16.000-2.000 2,-12.000 0.000-1,-5.000 7.000-1,-7.000 6.000-2,-5.000 7.000-2,-11.000 8.000-1,-11.000 14.000 0,-14.000 11.000-1,-11.000 14.000-1,-9.000 10.000 0,-3.000 9.000 0,-3.000 10.000-1,-2.000 10.000 0,8.000-1.000-1,22.000-9.000-1,22.000-10.000-1,23.000-8.000-1,5.000-1.000-1,-9.000 9.000 0,-10.000 10.000 0,-8.000 10.000 0,-1.000 2.000 0,9.000-3.000-1,10.000-3.000-1,10.000-2.000-1,-1.000 2.000 0,-9.000 9.000 2,-10.000 10.000 0,-8.000 10.000 2,2.000-1.000 0,16.000-9.000-1,15.000-10.000 0,17.000-8.000-2,8.000-6.000 0,4.000 1.000-2,3.000-1.000 1,3.000 1.000-2,-1.000 7.000 0,-2.000 16.000 2,-3.000 15.000 0,-3.000 17.000 1,2.000 5.000 1,10.000-3.000 0,10.000-3.000-1,9.000-2.000 0,9.000-5.000 0,9.000-2.000-1,10.000-3.000 0,10.000-3.000-1,10.000-7.000-1,13.000-9.000 0,12.000-10.000 0,13.000-8.000-1,12.000-8.000 0,13.000-2.000 0,12.000-3.000 1,13.000-3.000 1,12.000-4.000 0,13.000-3.000 0,12.000-3.000 0,13.000-2.000 0,10.000-6.000 0,10.000-6.000 1,10.000-6.000-1,9.000-6.000 1,9.000-4.000-1,9.000 1.000 0,10.000-1.000-3,10.000 1.000 0,11.000-4.000-1,17.000-6.000 0,15.000-6.000 2,16.000-6.000 0,4.000-7.000 1,-6.000-6.000-1,-6.000-6.000-1,-6.000-6.000 1,-7.000-4.000-2,-6.000 1.000-1,-6.000-1.000-1,-6.000 1.000-2,-16.000 1.000-1,-25.000 3.000 3,-25.000 3.000 0,-25.000 4.000 2,-13.000 1.000-1,1.000 0.000 0,-1.000 0.000-1,1.000 0.000-1,-7.000 1.000 0,-12.000 4.000 1,-13.000 3.000 2,-12.000 3.000 1,-5.000-2.000 1,3.000-6.000 0,3.000-6.000-1,4.000-6.000 1,1.000-9.000 0,0.000-8.000-1,0.000-10.000 0,0.000-9.000 0,-2.000-9.000-2,-3.000-5.000 0,-3.000-7.000-2,-2.000-5.000 0,-9.000-8.000-2,-12.000-5.000 1,-13.000-7.000 0,-12.000-5.000 0,-13.000-4.000 0,-12.000 0.000 0,-13.000 0.000 0,-12.000 0.000 0,-10.000 1.000 1,-6.000 4.000 3,-6.000 3.000 2,-6.000 3.000 3,-7.000 4.000 1,-6.000 7.000-1,-6.000 6.000 1,-6.000 7.000-1,-2.000 8.000 0,3.000 14.000-1,3.000 11.000 1,4.000 14.000-1,-12.000-6.000-1,-24.000-21.000 0,-26.000-22.000 0,-24.000-22.000 0,-18.000-8.000-1,-9.000 6.000 0,-10.000 7.000-1,-8.000 6.000-1,-17.000 4.000 0,-21.000 4.000 1,-22.000 3.000-1,-22.000 3.000 0,-18.000 4.000-1,-11.000 7.000-2,-14.000 6.000-2,-11.000 7.000-3,-6.000 7.000 1,4.000 9.000 3,3.000 10.000 4,3.000 10.000 3,4.000 5.000 2,7.000 4.000-1,6.000 3.000 1,7.000 3.000 0,7.000 3.000 0,9.000 3.000 0,10.000 3.000-1,10.000 4.000 0,8.000 7.000 0,10.000 13.000-2,10.000 12.000 0,9.000 13.000-1,7.000 10.000-1,7.000 10.000-1,6.000 10.000-2,7.000 9.000-1,5.000 9.000-5,7.000 9.000-9,6.000 10.000-9,7.000 10.000-8,15.000-1.000-3,25.000-9.000 7,25.000-10.000 5,25.000-8.000 6,14.000-11.000-2,3.000-8.000-8,3.000-10.000-8,4.000-9.000-8</inkml:trace>
</inkml:ink>
</file>

<file path=ppt/ink/ink2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0:30"/>
    </inkml:context>
    <inkml:brush xml:id="br0">
      <inkml:brushProperty name="width" value="0.0550671108067036" units="cm"/>
      <inkml:brushProperty name="height" value="0.0550671108067036" units="cm"/>
      <inkml:brushProperty name="color" value="#f2385b"/>
      <inkml:brushProperty name="ignorePressure" value="0"/>
    </inkml:brush>
  </inkml:definitions>
  <inkml:trace contextRef="#ctx0" brushRef="#br0">47250.000 11650.000 399,'48.000'0.000'105,"-3.000"0.000"-24,-3.000 0.000-24,-2.000 0.000-26,11.000-2.000-10,29.000-3.000 0,28.000-3.000 1,28.000-2.000 2,17.000-1.000 0,6.000 3.000-2,7.000 3.000-2,6.000 4.000-2,7.000 1.000-1,10.000 0.000-3,10.000 0.000-2,9.000 0.000-2,7.000 0.000-1,7.000 0.000-2,6.000 0.000-1,7.000 0.000-1,-1.000 0.000-1,-6.000 0.000 3,-6.000 0.000 0,-6.000 0.000 1,-6.000 3.000 0,-2.000 6.000-4,-3.000 7.000-2,-3.000 6.000-4,-2.000 6.000 0,0.000 6.000 0,0.000 7.000 1,0.000 6.000 2,-2.000 3.000 0,-3.000 0.000 0,-3.000 0.000 1,-2.000 0.000 0,-6.000-2.000 0,-6.000-3.000 1,-6.000-3.000-1,-6.000-2.000 1,-4.000-6.000-1,1.000-6.000 2,-1.000-6.000 0,1.000-6.000 1,-1.000-6.000 0,1.000-2.000-2,-1.000-3.000-2,1.000-3.000-1,1.000-4.000 0,3.000-3.000-1,3.000-3.000 0,4.000-2.000 1,4.000-8.000-1,6.000-8.000 2,7.000-10.000-1,6.000-9.000 1,1.000-7.000 0,-3.000-3.000-3,-3.000-3.000-1,-2.000-2.000-3,-5.000-1.000 0,-2.000 3.000-1,-3.000 3.000 0,-3.000 4.000 0,-10.000 5.000 0,-16.000 10.000-1,-15.000 10.000-1,-15.000 9.000 0,-12.000 6.000-1,-6.000 3.000 0,-6.000 3.000-1,-6.000 4.000 0,-6.000 2.000-1,-2.000 4.000 0,-3.000 3.000-1,-3.000 3.000 0,-2.000 1.000-2,0.000 1.000-4,0.000-1.000-3,0.000 1.000-4,-4.000-3.000 0,-5.000-2.000 2,-7.000-3.000 2,-5.000-3.000 3</inkml:trace>
</inkml:ink>
</file>

<file path=ppt/ink/ink2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0:37"/>
    </inkml:context>
    <inkml:brush xml:id="br0">
      <inkml:brushProperty name="width" value="0.0377674698829651" units="cm"/>
      <inkml:brushProperty name="height" value="0.0377674698829651" units="cm"/>
      <inkml:brushProperty name="color" value="#f2385b"/>
      <inkml:brushProperty name="ignorePressure" value="0"/>
    </inkml:brush>
  </inkml:definitions>
  <inkml:trace contextRef="#ctx0" brushRef="#br0">57950.000 15250.000 582,'-90.000'-43.000'-31,"23.000"17.000"19,22.000 15.000 19,22.000 16.000 19,12.000 10.000 7,3.000 7.000-4,3.000 6.000-6,4.000 7.000-4,7.000 5.000-3,13.000 7.000-1,12.000 6.000 1,13.000 7.000 0,7.000-1.000-1,4.000-6.000-1,3.000-6.000-1,3.000-6.000-1,6.000-1.000 0,9.000 7.000-1,10.000 6.000 2,10.000 7.000-1,0.000-1.000 0,-5.000-6.000-1,-7.000-6.000-1,-5.000-6.000-1,3.000-6.000-1,17.000-2.000-2,15.000-3.000-1,16.000-3.000-2,12.000-10.000-1,9.000-16.000 0,10.000-15.000-1,10.000-15.000 0,8.000-14.000-1,10.000-8.000 1,10.000-10.000 0,9.000-9.000 0,2.000-5.000-1,-2.000 0.000-3,-3.000 0.000-2,-3.000 0.000-3,-7.000 7.000-1,-9.000 17.000 1,-10.000 15.000 0,-8.000 16.000 2,-14.000 10.000 0,-15.000 7.000 2,-15.000 6.000 0,-16.000 7.000 0,-12.000 4.000 2,-5.000 3.000 2,-7.000 3.000 1,-5.000 4.000 2,-4.000 1.000 1,0.000 0.000 2,0.000 0.000 1,0.000 0.000 1,1.000-2.000 1,4.000-3.000 0,3.000-3.000 1,3.000-2.000 0,6.000-6.000 0,9.000-6.000-1,10.000-6.000-1,10.000-6.000-1,7.000-4.000 0,6.000 1.000-1,7.000-1.000 1,6.000 1.000 0,4.000-1.000-1,4.000 1.000 0,3.000-1.000-1,3.000 1.000 0,-2.000 2.000-2,-6.000 7.000-4,-6.000 6.000-3,-6.000 7.000-3,-4.000 2.000-1,1.000 1.000 1,-1.000-1.000 0,1.000 1.000 0,-3.000-1.000 2,-2.000 1.000 0,-3.000-1.000 1,-3.000 1.000 1,1.000-3.000-1,6.000-2.000-1,7.000-3.000-2,6.000-3.000-1,4.000-4.000-1,4.000-3.000 1,3.000-3.000 0,3.000-2.000 1,-1.000-3.000 0,-2.000 1.000 2,-3.000-1.000 2,-3.000 1.000 1,-4.000 4.000 2,-3.000 9.000 0,-3.000 10.000 1,-2.000 10.000 1,-6.000 8.000 0,-6.000 10.000 1,-6.000 10.000 1,-6.000 9.000 1,-6.000 2.000-1,-2.000-2.000 1,-3.000-3.000-2,-3.000-3.000 1,-1.000-4.000 0,4.000-3.000 1,3.000-3.000 1,3.000-2.000 1,6.000-8.000-1,9.000-8.000 0,10.000-10.000-2,10.000-9.000-1,8.000-12.000-2,10.000-11.000-2,10.000-14.000-3,9.000-11.000-2,6.000-9.000 0,3.000-3.000 0,3.000-3.000 2,4.000-2.000 1,-1.000 2.000 1,-3.000 9.000 0,-3.000 10.000 0,-2.000 10.000-1,-8.000 5.000 2,-8.000 4.000 0,-10.000 3.000 2,-9.000 3.000 0,-9.000 3.000 1,-5.000 3.000 0,-7.000 3.000-1,-5.000 4.000 1,-6.000-1.000-1,-3.000-3.000 1,-3.000-3.000 1,-2.000-2.000 0,-3.000-3.000 0,1.000 1.000 0,-1.000-1.000-1,1.000 1.000 0,1.000-1.000-1,3.000 1.000 2,3.000-1.000 0,4.000 1.000 0,1.000 1.000 1,0.000 3.000-1,0.000 3.000 1,0.000 4.000 0,1.000 2.000-1,4.000 4.000 0,3.000 3.000 0,3.000 3.000 0,4.000 3.000-2,7.000 3.000 0,6.000 3.000-2,7.000 4.000 0,4.000-1.000-2,3.000-3.000 0,3.000-3.000-1,4.000-2.000 0,4.000-5.000-3,6.000-2.000-2,7.000-3.000-3,6.000-3.000-3,10.000-2.000-1,17.000 0.000-3,15.000 0.000-1,16.000 0.000-2,9.000-5.000-1,3.000-9.000-3,3.000-10.000-1,4.000-8.000-3,4.000-9.000 0,6.000-6.000 0,7.000-6.000 1,6.000-6.000 0,9.000-6.000 1,13.000-2.000 2,12.000-3.000 1,13.000-3.000 2,-19.000 2.000 3,-50.000 10.000 4,-50.000 10.000 5,-50.000 9.000 4,-30.000 6.000 3,-9.000 3.000 1,-10.000 3.000 1,-8.000 4.000 0</inkml:trace>
</inkml:ink>
</file>

<file path=ppt/ink/ink2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0:40"/>
    </inkml:context>
    <inkml:brush xml:id="br0">
      <inkml:brushProperty name="width" value="0.0411528199911118" units="cm"/>
      <inkml:brushProperty name="height" value="0.0411528199911118" units="cm"/>
      <inkml:brushProperty name="color" value="#f2385b"/>
      <inkml:brushProperty name="ignorePressure" value="0"/>
    </inkml:brush>
  </inkml:definitions>
  <inkml:trace contextRef="#ctx0" brushRef="#br0">6700.000 15600.000 534,'-182.000'-22.000'30,"39.000"6.000"-6,36.000 7.000-3,39.000 6.000-6,13.000 4.000 0,-9.000 4.000 5,-10.000 3.000 4,-8.000 3.000 5,-4.000 4.000 0,3.000 7.000-5,3.000 6.000-4,4.000 7.000-4,-1.000 5.000-2,-3.000 7.000 0,-3.000 6.000-1,-2.000 7.000 1,-5.000 7.000-1,-2.000 9.000-2,-3.000 10.000-1,-3.000 10.000-2,-1.000 8.000-1,4.000 10.000 1,3.000 10.000 0,3.000 9.000 1,4.000 4.000-1,7.000 1.000 0,6.000-1.000 0,7.000 1.000-1,5.000-4.000-1,7.000-6.000 0,6.000-6.000-2,7.000-6.000 0,4.000-7.000 0,3.000-6.000 0,3.000-6.000-1,4.000-6.000 1,4.000-4.000-2,6.000 1.000 0,7.000-1.000-3,6.000 1.000-1,3.000-1.000-1,0.000 1.000 0,0.000-1.000 0,0.000 1.000 1,6.000-1.000 0,13.000 1.000 1,12.000-1.000 0,13.000 1.000 1,10.000-3.000 1,10.000-2.000-2,10.000-3.000 1,9.000-3.000-1,9.000-4.000-1,9.000-3.000 1,10.000-3.000-1,10.000-2.000 1,5.000-8.000 0,4.000-8.000-1,3.000-10.000 1,3.000-9.000-1,1.000-5.000 0,1.000 0.000 0,-1.000 0.000 0,1.000 0.000-1,-3.000-4.000 0,-2.000-5.000 0,-3.000-7.000 0,-3.000-5.000 1,-4.000-4.000-1,-3.000 0.000 1,-3.000 0.000-1,-2.000 0.000 1,-3.000-4.000 0,1.000-5.000 0,-1.000-7.000 2,1.000-5.000 0,1.000-11.000 1,3.000-11.000 0,3.000-14.000 2,4.000-11.000 0,-1.000-11.000 0,-3.000-5.000 0,-3.000-7.000-1,-2.000-5.000-1,-5.000-6.000-1,-2.000-3.000-1,-3.000-3.000-2,-3.000-2.000-2,-4.000-1.000-1,-3.000 3.000-1,-3.000 3.000-1,-2.000 4.000-1,-8.000 1.000 0,-8.000 0.000 0,-10.000 0.000 1,-9.000 0.000 0,-12.000-4.000 2,-11.000-5.000 2,-14.000-7.000 3,-11.000-5.000 2,-12.000-9.000 1,-9.000-9.000 0,-10.000-10.000-2,-8.000-8.000-1,-11.000-4.000 1,-8.000 3.000 0,-10.000 3.000 1,-9.000 4.000 0,-4.000 10.000 1,4.000 19.000 1,3.000 19.000 1,3.000 19.000 1,-1.000 12.000 1,-2.000 6.000 0,-3.000 7.000 2,-3.000 6.000 1,-6.000 4.000-1,-5.000 4.000 0,-7.000 3.000 0,-5.000 3.000-2,-6.000 4.000-1,-3.000 7.000 0,-3.000 6.000-3,-2.000 7.000 0,-3.000 4.000-1,1.000 3.000-1,-1.000 3.000 0,1.000 4.000-1,-4.000 5.000-2,-6.000 10.000-3,-6.000 10.000-5,-6.000 9.000-4,-6.000 7.000-3,-2.000 7.000-4,-3.000 6.000-5,-3.000 7.000-3,-2.000 11.000-3,0.000 20.000-1,0.000 18.000-2,0.000 20.000-1,7.000 5.000 2,17.000-6.000 7,15.000-6.000 6,16.000-6.000 6,12.000-7.000 1,9.000-6.000-5,10.000-6.000-5,10.000-6.000-4</inkml:trace>
</inkml:ink>
</file>

<file path=ppt/ink/ink2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0:42"/>
    </inkml:context>
    <inkml:brush xml:id="br0">
      <inkml:brushProperty name="width" value="0.0437833964824677" units="cm"/>
      <inkml:brushProperty name="height" value="0.0437833964824677" units="cm"/>
      <inkml:brushProperty name="color" value="#f2385b"/>
      <inkml:brushProperty name="ignorePressure" value="0"/>
    </inkml:brush>
  </inkml:definitions>
  <inkml:trace contextRef="#ctx0" brushRef="#br0">650.000 45800.000 502,'-152.000'48.000'16,"47.000"-3.000"16,47.000-3.000 15,48.000-2.000 14,35.000 27.000 4,25.000 59.000-8,25.000 60.000-9,25.000 60.000-8,9.000 16.000-7,-6.000-24.000-6,-6.000-26.000-6,-6.000-24.000-6,-4.000-18.000-5,1.000-9.000-1,-1.000-10.000-2,1.000-8.000-2,-6.000-9.000-2,-8.000-6.000-2,-10.000-6.000-1,-9.000-6.000-1,-9.000-12.000-2,-5.000-15.000-1,-7.000-15.000-2,-5.000-16.000-2,-3.000-13.000 0,4.000-9.000 1,3.000-10.000 0,3.000-8.000 0,4.000-14.000 1,7.000-15.000 1,6.000-15.000 1,7.000-16.000 1,10.000-21.000 1,16.000-24.000 0,15.000-26.000 2,17.000-24.000 0,14.000-34.000 1,17.000-40.000 0,15.000-40.000 0,16.000-41.000 1,20.000-35.000-4,25.000-28.000-6,25.000-28.000-6,25.000-27.000-7,10.000-12.000-6,-2.000 6.000-7,-3.000 7.000-7,-3.000 6.000-7,-21.000 32.000 2,-37.000 60.000 7,-38.000 60.000 9,-37.000 59.000 8,-26.000 42.000 2,-11.000 25.000-5,-14.000 25.000-4,-11.000 25.000-6</inkml:trace>
</inkml:ink>
</file>

<file path=ppt/ink/ink2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0:48"/>
    </inkml:context>
    <inkml:brush xml:id="br0">
      <inkml:brushProperty name="width" value="0.0356114730238914" units="cm"/>
      <inkml:brushProperty name="height" value="0.0356114730238914" units="cm"/>
      <inkml:brushProperty name="color" value="#f2385b"/>
      <inkml:brushProperty name="ignorePressure" value="0"/>
    </inkml:brush>
  </inkml:definitions>
  <inkml:trace contextRef="#ctx0" brushRef="#br0">57000.000 22000.000 617,'93.000'23.000'76,"-11.000"-3.000"-16,-14.000-3.000-15,-11.000-2.000-15,-4.000-3.000-9,6.000 1.000-2,7.000-1.000-1,6.000 1.000-3,4.000-1.000-1,4.000 1.000-1,3.000-1.000 0,3.000 1.000-2,-1.000-1.000 0,-2.000 1.000-1,-3.000-1.000-2,-3.000 1.000-1,-4.000 1.000-2,-3.000 3.000-1,-3.000 3.000-2,-2.000 4.000-1,-6.000-1.000-3,-6.000-3.000-2,-6.000-3.000-2,-6.000-2.000-1,-6.000-3.000-7,-2.000 1.000-8,-3.000-1.000-10,-3.000 1.000-8,-9.000-3.000-8,-11.000-2.000-4,-14.000-3.000-4,-11.000-3.000-5</inkml:trace>
</inkml:ink>
</file>

<file path=ppt/ink/ink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31"/>
    </inkml:context>
    <inkml:brush xml:id="br0">
      <inkml:brushProperty name="width" value="0.031945563852787" units="cm"/>
      <inkml:brushProperty name="height" value="0.031945563852787" units="cm"/>
      <inkml:brushProperty name="color" value="#00bff3"/>
      <inkml:brushProperty name="ignorePressure" value="0"/>
    </inkml:brush>
  </inkml:definitions>
  <inkml:trace contextRef="#ctx0" brushRef="#br0">51050.000 51150.000 688,'3.000'50.000'124,"6.000"0.000"-33,7.000 0.000-32,6.000 0.000-32,3.000 1.000-19,0.000 4.000-6,0.000 3.000-4,0.000 3.000-6,0.000 1.000-7,0.000 1.000-9,0.000-1.000-9,0.000 1.000-10,-2.000-6.000-5,-3.000-8.000-1,-3.000-10.000-1,-2.000-9.000-1</inkml:trace>
</inkml:ink>
</file>

<file path=ppt/ink/ink2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0:49"/>
    </inkml:context>
    <inkml:brush xml:id="br0">
      <inkml:brushProperty name="width" value="0.0399963594973087" units="cm"/>
      <inkml:brushProperty name="height" value="0.0399963594973087" units="cm"/>
      <inkml:brushProperty name="color" value="#f2385b"/>
      <inkml:brushProperty name="ignorePressure" value="0"/>
    </inkml:brush>
  </inkml:definitions>
  <inkml:trace contextRef="#ctx0" brushRef="#br0">59000.000 21150.000 550,'-69.000'-113.000'19,"13.000"26.000"-2,12.000 24.000-2,13.000 26.000-1,4.000 12.000-1,-3.000 0.000-1,-3.000 0.000 0,-2.000 0.000-1,-6.000 1.000 0,-6.000 4.000-1,-6.000 3.000-1,-6.000 3.000 0,-10.000 3.000-1,-12.000 3.000 0,-13.000 3.000-1,-12.000 4.000 0,-9.000 4.000 1,-2.000 6.000 0,-3.000 7.000 1,-3.000 6.000 1,-6.000 7.000 0,-5.000 10.000 1,-7.000 10.000 0,-5.000 9.000 0,-3.000 6.000 1,4.000 3.000 0,3.000 3.000-1,3.000 4.000 1,4.000 5.000-1,7.000 10.000-2,6.000 10.000 0,7.000 9.000-2,7.000 6.000 0,9.000 3.000 0,10.000 3.000 0,10.000 4.000 0,7.000 2.000 0,6.000 4.000-1,7.000 3.000-1,6.000 3.000-1,7.000 1.000-1,10.000 1.000 1,10.000-1.000-1,9.000 1.000 1,6.000-3.000-1,3.000-2.000 1,3.000-3.000 1,4.000-3.000 0,8.000-9.000 0,17.000-11.000-1,15.000-14.000 0,16.000-11.000-2,15.000-9.000 0,16.000-3.000 1,15.000-3.000-1,17.000-2.000 0,14.000-9.000-1,17.000-12.000-1,15.000-13.000 0,16.000-12.000-2,10.000-13.000 0,7.000-12.000 0,6.000-13.000-1,7.000-12.000 0,4.000-13.000-1,3.000-12.000-3,3.000-13.000-1,4.000-12.000-4,-7.000-7.000 0,-16.000 1.000-2,-15.000-1.000 0,-15.000 1.000-2,-17.000-3.000 1,-15.000-2.000 0,-15.000-3.000 2,-16.000-3.000 2,-15.000-7.000 0,-11.000-9.000 2,-14.000-10.000 1,-11.000-8.000 0,-14.000-11.000 2,-11.000-8.000 0,-14.000-10.000 0,-11.000-9.000 1,-12.000-2.000 1,-9.000 6.000 1,-10.000 7.000 2,-8.000 6.000 1,-12.000 6.000 1,-12.000 6.000-1,-13.000 7.000 1,-12.000 6.000-1,-10.000 9.000 0,-6.000 13.000-2,-6.000 12.000 0,-6.000 13.000-1,-13.000 15.000-3,-19.000 19.000-3,-18.000 19.000-5,-19.000 19.000-3,-15.000 21.000-5,-8.000 26.000-4,-10.000 24.000-3,-9.000 26.000-5,16.000 4.000-1,45.000-16.000 3,43.000-15.000 2,45.000-15.000 3</inkml:trace>
</inkml:ink>
</file>

<file path=ppt/ink/ink2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0:59"/>
    </inkml:context>
    <inkml:brush xml:id="br0">
      <inkml:brushProperty name="width" value="0.0488270297646523" units="cm"/>
      <inkml:brushProperty name="height" value="0.0488270297646523" units="cm"/>
      <inkml:brushProperty name="color" value="#00bff3"/>
      <inkml:brushProperty name="ignorePressure" value="0"/>
    </inkml:brush>
  </inkml:definitions>
  <inkml:trace contextRef="#ctx0" brushRef="#br0">52250.000 28350.000 450,'-27.000'-10.000'5,"-3.000"32.000"9,-3.000 31.000 10,-2.000 32.000 9,-5.000 15.000 7,-2.000 0.000 4,-3.000 0.000 3,-3.000 0.000 4,-6.000 6.000-1,-5.000 13.000-6,-7.000 12.000-6,-5.000 13.000-6,-3.000 6.000-4,4.000 0.000-4,3.000 0.000-2,3.000 0.000-4,3.000-2.000-4,3.000-3.000-3,3.000-3.000-4,4.000-2.000-3,5.000-11.000-6,10.000-15.000-7,10.000-15.000-7,9.000-16.000-6,12.000-29.000-12,16.000-40.000-15,15.000-40.000-15,17.000-41.000-16,8.000-27.000-2,4.000-12.000 14,3.000-13.000 12,3.000-12.000 13,-4.000 2.000 10,-8.000 20.000 5,-10.000 18.000 7,-9.000 20.000 6</inkml:trace>
</inkml:ink>
</file>

<file path=ppt/ink/ink2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1"/>
    </inkml:context>
    <inkml:brush xml:id="br0">
      <inkml:brushProperty name="width" value="0.0574002526700497" units="cm"/>
      <inkml:brushProperty name="height" value="0.0574002526700497" units="cm"/>
      <inkml:brushProperty name="color" value="#00bff3"/>
      <inkml:brushProperty name="ignorePressure" value="0"/>
    </inkml:brush>
  </inkml:definitions>
  <inkml:trace contextRef="#ctx0" brushRef="#br0">52500.000 28850.000 383,'-46.000'-105.000'41,"10.000"41.000"7,10.000 40.000 7,9.000 42.000 8,6.000 24.000 0,3.000 9.000-4,3.000 10.000-6,4.000 10.000-6,1.000 5.000-5,0.000 4.000-6,0.000 3.000-7,0.000 3.000-5,0.000 4.000-6,0.000 7.000-4,0.000 6.000-3,0.000 7.000-5,3.000 4.000-2,6.000 3.000-1,7.000 3.000-2,6.000 4.000-2,4.000-3.000-1,4.000-5.000 1,3.000-7.000-1,3.000-5.000-1,4.000-25.000-1,7.000-40.000-2,6.000-40.000-2,7.000-41.000-3,4.000-38.000-1,3.000-34.000 2,3.000-35.000 0,4.000-33.000 0,1.000-12.000 2,0.000 13.000-1,0.000 12.000 0,0.000 13.000 0,0.000 10.000 0,0.000 10.000-2,0.000 10.000-2,0.000 9.000-1,-5.000 12.000-1,-9.000 16.000 1,-10.000 15.000-1,-8.000 17.000 1,-15.000 17.000-11,-19.000 23.000-18,-18.000 22.000-20,-19.000 22.000-20</inkml:trace>
</inkml:ink>
</file>

<file path=ppt/ink/ink2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1"/>
    </inkml:context>
    <inkml:brush xml:id="br0">
      <inkml:brushProperty name="width" value="0.0536539815366268" units="cm"/>
      <inkml:brushProperty name="height" value="0.0536539815366268" units="cm"/>
      <inkml:brushProperty name="color" value="#00bff3"/>
      <inkml:brushProperty name="ignorePressure" value="0"/>
    </inkml:brush>
  </inkml:definitions>
  <inkml:trace contextRef="#ctx0" brushRef="#br0">54150.000 29900.000 410,'1.000'-47.000'5,"4.000"6.000"10,3.000 7.000 10,3.000 6.000 11,1.000 3.000 1,1.000 0.000-7,-1.000 0.000-7,1.000 0.000-7,-3.000-2.000-5,-2.000-3.000-2,-3.000-3.000-3,-3.000-2.000-1,-4.000-1.000-2,-3.000 3.000 1,-3.000 3.000 0,-2.000 4.000 0,-12.000 5.000 3,-19.000 10.000 5,-18.000 10.000 4,-19.000 9.000 5,-7.000 12.000 1,7.000 16.000-3,6.000 15.000-2,7.000 17.000-3,2.000 7.000-2,1.000 0.000-1,-1.000 0.000 0,1.000 0.000-2,4.000 1.000-1,9.000 4.000 1,10.000 3.000-1,10.000 3.000 0,7.000-2.000-1,6.000-6.000-2,7.000-6.000 0,6.000-6.000-2,3.000-6.000 0,0.000-2.000-2,0.000-3.000 0,0.000-3.000-1,10.000-12.000-2,23.000-18.000-6,22.000-19.000-5,22.000-18.000-4,10.000-20.000-3,1.000-18.000-1,-1.000-19.000-1,1.000-18.000 0,-4.000-9.000-1,-6.000 4.000 2,-6.000 3.000 0,-6.000 3.000 1,-10.000 7.000 3,-12.000 14.000 7,-13.000 11.000 5,-12.000 14.000 7,-9.000 14.000 9,-2.000 20.000 15,-3.000 18.000 13,-3.000 20.000 14,-1.000 11.000 3,4.000 7.000-10,3.000 6.000-10,3.000 7.000-9,1.000 2.000-6,1.000 1.000-3,-1.000-1.000-3,1.000 1.000-3,1.000-3.000-5,3.000-2.000-7,3.000-3.000-6,4.000-3.000-7,-1.000-2.000-9,-3.000 0.000-13,-3.000 0.000-12,-2.000 0.000-13</inkml:trace>
</inkml:ink>
</file>

<file path=ppt/ink/ink2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2"/>
    </inkml:context>
    <inkml:brush xml:id="br0">
      <inkml:brushProperty name="width" value="0.0394283011555672" units="cm"/>
      <inkml:brushProperty name="height" value="0.0394283011555672" units="cm"/>
      <inkml:brushProperty name="color" value="#00bff3"/>
      <inkml:brushProperty name="ignorePressure" value="0"/>
    </inkml:brush>
  </inkml:definitions>
  <inkml:trace contextRef="#ctx0" brushRef="#br0">54900.000 29950.000 557,'98.000'-22.000'146,"-3.000"6.000"-35,-3.000 7.000-36,-2.000 6.000-35,-6.000 1.000-19,-6.000-3.000-3,-6.000-3.000-3,-6.000-2.000-2,-7.000-1.000-10,-6.000 3.000-14,-6.000 3.000-17,-6.000 4.000-14,-6.000 2.000-12,-2.000 4.000-7,-3.000 3.000-8,-3.000 3.000-6</inkml:trace>
</inkml:ink>
</file>

<file path=ppt/ink/ink2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2"/>
    </inkml:context>
    <inkml:brush xml:id="br0">
      <inkml:brushProperty name="width" value="0.0525761432945728" units="cm"/>
      <inkml:brushProperty name="height" value="0.0525761432945728" units="cm"/>
      <inkml:brushProperty name="color" value="#00bff3"/>
      <inkml:brushProperty name="ignorePressure" value="0"/>
    </inkml:brush>
  </inkml:definitions>
  <inkml:trace contextRef="#ctx0" brushRef="#br0">56400.000 29900.000 418,'-36.000'1.000'26,"28.000"4.000"11,28.000 3.000 12,29.000 3.000 11,16.000-1.000 1,7.000-2.000-12,6.000-3.000-12,7.000-3.000-10,0.000-7.000-9,-2.000-9.000-4,-3.000-10.000-5,-3.000-8.000-5,-4.000-6.000-2,-3.000 1.000 2,-3.000-1.000 1,-2.000 1.000 1,-5.000-1.000-3,-2.000 1.000-6,-3.000-1.000-8,-3.000 1.000-6,-7.000-1.000-3,-9.000 1.000 1,-10.000-1.000 1,-8.000 1.000 0,-8.000-1.000 1,-2.000 1.000 0,-3.000-1.000 0,-3.000 1.000-1,-4.000-3.000 2,-3.000-2.000 3,-3.000-3.000 2,-2.000-3.000 4,-5.000 1.000 4,-2.000 6.000 4,-3.000 7.000 4,-3.000 6.000 4,-6.000 6.000 3,-5.000 6.000 3,-7.000 7.000 3,-5.000 6.000 1,-6.000 6.000 3,-3.000 6.000 1,-3.000 7.000 1,-2.000 6.000 1,-1.000 7.000 0,3.000 10.000-3,3.000 10.000-2,4.000 9.000-3,2.000 4.000-1,4.000 1.000 0,3.000-1.000-1,3.000 1.000 1,6.000 2.000-2,9.000 7.000-1,10.000 6.000-1,10.000 7.000-1,4.000-1.000-2,0.000-6.000-2,0.000-6.000-2,0.000-6.000-2,7.000-7.000-1,17.000-6.000-3,15.000-6.000-2,16.000-6.000-2,10.000-9.000-6,7.000-8.000-10,6.000-10.000-11,7.000-9.000-10,0.000-5.000-7,-2.000 0.000-5,-3.000 0.000-4,-3.000 0.000-4,-9.000 0.000 3,-11.000 0.000 11,-14.000 0.000 11,-11.000 0.000 12,-7.000-2.000 4,0.000-3.000-2,0.000-3.000-1,0.000-2.000-3</inkml:trace>
</inkml:ink>
</file>

<file path=ppt/ink/ink2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2"/>
    </inkml:context>
    <inkml:brush xml:id="br0">
      <inkml:brushProperty name="width" value="0.0349238142371178" units="cm"/>
      <inkml:brushProperty name="height" value="0.0349238142371178" units="cm"/>
      <inkml:brushProperty name="color" value="#00bff3"/>
      <inkml:brushProperty name="ignorePressure" value="0"/>
    </inkml:brush>
  </inkml:definitions>
  <inkml:trace contextRef="#ctx0" brushRef="#br0">58000.000 28550.000 629,'-18.000'-29.000'7,"17.000"-5.000"11,15.000-7.000 12,16.000-5.000 13,16.000 0.000 4,20.000 10.000-5,18.000 10.000-4,20.000 9.000-3,5.000 6.000-5,-6.000 3.000-3,-6.000 3.000-2,-6.000 4.000-4,-10.000 4.000-13,-12.000 6.000-24,-13.000 7.000-22,-12.000 6.000-24</inkml:trace>
</inkml:ink>
</file>

<file path=ppt/ink/ink2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3"/>
    </inkml:context>
    <inkml:brush xml:id="br0">
      <inkml:brushProperty name="width" value="0.0313163585960865" units="cm"/>
      <inkml:brushProperty name="height" value="0.0313163585960865" units="cm"/>
      <inkml:brushProperty name="color" value="#00bff3"/>
      <inkml:brushProperty name="ignorePressure" value="0"/>
    </inkml:brush>
  </inkml:definitions>
  <inkml:trace contextRef="#ctx0" brushRef="#br0">58000.000 29400.000 702,'34.000'-22.000'5,"19.000"6.000"10,19.000 7.000 9,19.000 6.000 11,10.000 3.000 4,4.000 0.000 0,3.000 0.000-1,3.000 0.000 1,-2.000 0.000-7,-6.000 0.000-11,-6.000 0.000-11,-6.000 0.000-11,-12.000 0.000-11,-15.000 0.000-10,-15.000 0.000-11,-16.000 0.000-11,-13.000 3.000-5,-9.000 6.000-1,-10.000 7.000 0,-8.000 6.000-1</inkml:trace>
</inkml:ink>
</file>

<file path=ppt/ink/ink2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3"/>
    </inkml:context>
    <inkml:brush xml:id="br0">
      <inkml:brushProperty name="width" value="0.0402024574577808" units="cm"/>
      <inkml:brushProperty name="height" value="0.0402024574577808" units="cm"/>
      <inkml:brushProperty name="color" value="#00bff3"/>
      <inkml:brushProperty name="ignorePressure" value="0"/>
    </inkml:brush>
  </inkml:definitions>
  <inkml:trace contextRef="#ctx0" brushRef="#br0">58100.000 29750.000 547,'-165.000'45.000'63,"73.000"-9.000"-5,72.000-10.000-4,72.000-8.000-5,43.000-8.000-4,16.000-2.000-2,15.000-3.000-3,17.000-3.000-3,2.000-4.000-6,-9.000-3.000-10,-10.000-3.000-10,-8.000-2.000-10,-9.000-1.000-14,-6.000 3.000-16,-6.000 3.000-15,-6.000 4.000-17,-10.000-1.000-4,-12.000-3.000 8,-13.000-3.000 8,-12.000-2.000 7</inkml:trace>
</inkml:ink>
</file>

<file path=ppt/ink/ink2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3"/>
    </inkml:context>
    <inkml:brush xml:id="br0">
      <inkml:brushProperty name="width" value="0.0521887764334679" units="cm"/>
      <inkml:brushProperty name="height" value="0.0521887764334679" units="cm"/>
      <inkml:brushProperty name="color" value="#00bff3"/>
      <inkml:brushProperty name="ignorePressure" value="0"/>
    </inkml:brush>
  </inkml:definitions>
  <inkml:trace contextRef="#ctx0" brushRef="#br0">60150.000 28900.000 421,'-24.000'-63.000'50,"4.000"26.000"5,3.000 24.000 6,3.000 26.000 5,-1.000 18.000-1,-2.000 13.000-10,-3.000 12.000-8,-3.000 13.000-9,-9.000 9.000-7,-11.000 6.000-3,-14.000 7.000-5,-11.000 6.000-5,-11.000 9.000-3,-5.000 13.000-3,-7.000 12.000-3,-5.000 13.000-4,0.000 2.000-4,10.000-5.000-7,10.000-7.000-6,9.000-5.000-6,10.000-15.000-7,14.000-22.000-9,11.000-22.000-9,14.000-21.000-9,11.000-20.000 0,14.000-15.000 9,11.000-15.000 8,14.000-16.000 8,5.000-10.000-1,1.000-3.000-7,-1.000-3.000-10,1.000-2.000-8</inkml:trace>
</inkml:ink>
</file>

<file path=ppt/ink/ink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1"/>
    </inkml:context>
    <inkml:brush xml:id="br0">
      <inkml:brushProperty name="width" value="0.0453852787613869" units="cm"/>
      <inkml:brushProperty name="height" value="0.0453852787613869" units="cm"/>
      <inkml:brushProperty name="color" value="#f2395b"/>
      <inkml:brushProperty name="ignorePressure" value="0"/>
    </inkml:brush>
  </inkml:definitions>
  <inkml:trace contextRef="#ctx0" brushRef="#br0">91350.000 2050.000 484,'-27.000'-11.000'98,"-3.000"28.000"-11,-3.000 28.000-11,-2.000 29.000-11,-6.000 16.000-11,-6.000 7.000-12,-6.000 6.000-11,-6.000 7.000-13,-6.000 7.000-5,-2.000 9.000-2,-3.000 10.000-1,-3.000 10.000 0,2.000-1.000-9,10.000-9.000-18,10.000-10.000-15,9.000-8.000-18</inkml:trace>
</inkml:ink>
</file>

<file path=ppt/ink/ink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31"/>
    </inkml:context>
    <inkml:brush xml:id="br0">
      <inkml:brushProperty name="width" value="0.0490435846149921" units="cm"/>
      <inkml:brushProperty name="height" value="0.0490435846149921" units="cm"/>
      <inkml:brushProperty name="color" value="#00bff3"/>
      <inkml:brushProperty name="ignorePressure" value="0"/>
    </inkml:brush>
  </inkml:definitions>
  <inkml:trace contextRef="#ctx0" brushRef="#br0">51800.000 51100.000 448,'73.000'-93.000'3,"-3.000"17.000"5,-3.000 15.000 6,-2.000 16.000 5,-5.000 9.000 2,-2.000 3.000-1,-3.000 3.000 0,-3.000 4.000-1,-6.000 7.000-1,-5.000 13.000-1,-7.000 12.000-1,-5.000 13.000 0,-8.000 12.000-2,-5.000 13.000-4,-7.000 12.000-2,-5.000 13.000-3,-11.000 12.000-2,-11.000 13.000-2,-14.000 12.000-2,-11.000 13.000-2,-6.000 2.000 0,4.000-5.000 0,3.000-7.000 0,3.000-5.000 0,4.000-11.000 1,7.000-11.000 2,6.000-14.000 2,7.000-11.000 1,15.000-18.000 1,25.000-22.000 0,25.000-22.000-1,25.000-21.000-1,15.000-21.000-1,7.000-19.000-2,6.000-18.000-1,7.000-19.000-1,-1.000-10.000-2,-6.000 1.000-4,-6.000-1.000-1,-6.000 1.000-4,-9.000 2.000 0,-8.000 7.000 0,-10.000 6.000 1,-9.000 7.000 0,-9.000 8.000 4,-5.000 14.000 4,-7.000 11.000 5,-5.000 14.000 5,-4.000 21.000 11,0.000 31.000 16,0.000 32.000 17,0.000 31.000 16,-2.000 13.000 2,-3.000-2.000-12,-3.000-3.000-12,-2.000-3.000-12,-1.000-1.000-9,3.000 4.000-4,3.000 3.000-5,4.000 3.000-4,1.000 1.000-5,0.000 1.000-2,0.000-1.000-5,0.000 1.000-3,0.000-6.000-2,0.000-8.000-2,0.000-10.000-1,0.000-9.000-2,0.000-5.000-3,0.000 0.000-5,0.000 0.000-5,0.000 0.000-4,-5.000-2.000-1,-9.000-3.000 5,-10.000-3.000 6,-8.000-2.000 4,-15.000 2.000 2,-19.000 9.000-2,-18.000 10.000-2,-19.000 10.000-1,-13.000 2.000-1,-6.000-3.000 1,-6.000-3.000 1,-6.000-2.000 1,4.000-8.000 0,16.000-8.000-2,15.000-10.000-2,17.000-9.000-3</inkml:trace>
</inkml:ink>
</file>

<file path=ppt/ink/ink2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3"/>
    </inkml:context>
    <inkml:brush xml:id="br0">
      <inkml:brushProperty name="width" value="0.0595008581876755" units="cm"/>
      <inkml:brushProperty name="height" value="0.0595008581876755" units="cm"/>
      <inkml:brushProperty name="color" value="#00bff3"/>
      <inkml:brushProperty name="ignorePressure" value="0"/>
    </inkml:brush>
  </inkml:definitions>
  <inkml:trace contextRef="#ctx0" brushRef="#br0">60000.000 28950.000 369,'46.000'-113.000'4,"-5.000"26.000"7,-7.000 24.000 7,-5.000 26.000 7,-4.000 13.000 6,0.000 4.000 2,0.000 3.000 4,0.000 3.000 3,-2.000 9.000 0,-3.000 16.000-2,-3.000 15.000-2,-2.000 17.000-3,-3.000 11.000-3,1.000 10.000-2,-1.000 10.000-3,1.000 9.000-2,-3.000 9.000-2,-2.000 9.000 0,-3.000 10.000 0,-3.000 10.000-1,-4.000 4.000-1,-3.000 0.000-3,-3.000 0.000-3,-2.000 0.000-3,-1.000-7.000-1,3.000-11.000-1,3.000-14.000 0,4.000-11.000 0,7.000-18.000-3,13.000-22.000-7,12.000-22.000-6,13.000-21.000-7,10.000-31.000-4,10.000-36.000-4,10.000-39.000-4,9.000-36.000-4,6.000-22.000 1,3.000-2.000 1,3.000-3.000 4,4.000-3.000 3,-4.000-4.000 2,-9.000-3.000 3,-10.000-3.000 2,-8.000-2.000 1,-9.000 6.000 3,-6.000 20.000-1,-6.000 18.000 0,-6.000 20.000 1,-7.000 14.000-1,-6.000 14.000 0,-6.000 11.000 0,-6.000 14.000-1,-7.000 22.000-1,-6.000 35.000 0,-6.000 35.000 1,-6.000 34.000-1,-6.000 13.000-4,-2.000-5.000-10,-3.000-7.000-7,-3.000-5.000-10</inkml:trace>
</inkml:ink>
</file>

<file path=ppt/ink/ink2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4"/>
    </inkml:context>
    <inkml:brush xml:id="br0">
      <inkml:brushProperty name="width" value="0.0574286729097366" units="cm"/>
      <inkml:brushProperty name="height" value="0.0574286729097366" units="cm"/>
      <inkml:brushProperty name="color" value="#00bff3"/>
      <inkml:brushProperty name="ignorePressure" value="0"/>
    </inkml:brush>
  </inkml:definitions>
  <inkml:trace contextRef="#ctx0" brushRef="#br0">62100.000 29200.000 383,'67.000'-136.000'15,"-16.000"28.000"3,-15.000 28.000 2,-15.000 29.000 3,-25.000 30.000 3,-30.000 35.000 7,-32.000 35.000 5,-30.000 34.000 6,-17.000 15.000 1,1.000-3.000-7,-1.000-3.000-4,1.000-2.000-6,4.000-1.000-4,9.000 3.000-2,10.000 3.000-3,10.000 4.000-1,10.000-4.000-3,13.000-9.000-2,12.000-10.000-1,13.000-8.000-2,27.000-23.000-11,45.000-34.000-17,43.000-35.000-17,45.000-33.000-18,10.000-15.000-5,-22.000 6.000 10,-22.000 7.000 8,-21.000 6.000 10,-12.000 3.000 5,1.000 0.000 3,-1.000 0.000 3,1.000 0.000 3,-7.000 3.000 5,-12.000 6.000 7,-13.000 7.000 7,-12.000 6.000 8,-7.000 10.000 11,1.000 17.000 16,-1.000 15.000 17,1.000 16.000 15,-1.000 10.000 3,1.000 7.000-13,-1.000 6.000-11,1.000 7.000-13,-1.000 5.000-8,1.000 7.000-5,-1.000 6.000-6,1.000 7.000-5,1.000-1.000-7,3.000-6.000-10,3.000-6.000-9,4.000-6.000-9,1.000-7.000-6,0.000-6.000-2,0.000-6.000-3,0.000-6.000-3,1.000-9.000-7,4.000-8.000-15,3.000-10.000-12,3.000-9.000-15</inkml:trace>
</inkml:ink>
</file>

<file path=ppt/ink/ink2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4"/>
    </inkml:context>
    <inkml:brush xml:id="br0">
      <inkml:brushProperty name="width" value="0.0369183830916882" units="cm"/>
      <inkml:brushProperty name="height" value="0.0369183830916882" units="cm"/>
      <inkml:brushProperty name="color" value="#00bff3"/>
      <inkml:brushProperty name="ignorePressure" value="0"/>
    </inkml:brush>
  </inkml:definitions>
  <inkml:trace contextRef="#ctx0" brushRef="#br0">62700.000 28050.000 595,'4.000'-54.000'7,"10.000"-5.000"12,10.000-7.000 14,9.000-5.000 12,2.000 5.000 3,-2.000 19.000-8,-3.000 19.000-10,-3.000 19.000-7,5.000 7.000-4,17.000-3.000 2,15.000-3.000 2,16.000-2.000 2,9.000 2.000-1,3.000 9.000-5,3.000 10.000-4,4.000 10.000-5,-4.000 4.000-6,-9.000 0.000-9,-10.000 0.000-8,-8.000 0.000-8,-11.000 0.000-9,-8.000 0.000-6,-10.000 0.000-9,-9.000 0.000-7</inkml:trace>
</inkml:ink>
</file>

<file path=ppt/ink/ink2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1:04"/>
    </inkml:context>
    <inkml:brush xml:id="br0">
      <inkml:brushProperty name="width" value="0.0457297116518021" units="cm"/>
      <inkml:brushProperty name="height" value="0.0457297116518021" units="cm"/>
      <inkml:brushProperty name="color" value="#00bff3"/>
      <inkml:brushProperty name="ignorePressure" value="0"/>
    </inkml:brush>
  </inkml:definitions>
  <inkml:trace contextRef="#ctx0" brushRef="#br0">63550.000 26900.000 481,'-66.000'-25.000'65,"19.000"50.000"4,19.000 50.000 4,19.000 50.000 3,9.000 29.000-3,0.000 10.000-14,0.000 10.000-11,0.000 9.000-12,-2.000 6.000-16,-3.000 3.000-21,-3.000 3.000-18,-2.000 4.000-21,-5.000-18.000-15,-2.000-37.000-12,-3.000-38.000-11,-3.000-37.000-12</inkml:trace>
</inkml:ink>
</file>

<file path=ppt/ink/ink2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00"/>
    </inkml:context>
    <inkml:brush xml:id="br0">
      <inkml:brushProperty name="width" value="0.0461540855467319" units="cm"/>
      <inkml:brushProperty name="height" value="0.0461540855467319" units="cm"/>
      <inkml:brushProperty name="color" value="#00bff3"/>
      <inkml:brushProperty name="ignorePressure" value="0"/>
    </inkml:brush>
  </inkml:definitions>
  <inkml:trace contextRef="#ctx0" brushRef="#br0">11000.000 49950.000 476,'-18.000'-24.000'7,"17.000"4.000"14,15.000 3.000 13,16.000 3.000 14,15.000 3.000 3,16.000 3.000-7,15.000 3.000-7,17.000 4.000-7,3.000 1.000-7,-5.000 0.000-7,-7.000 0.000-6,-5.000 0.000-7,-6.000 0.000-4,-3.000 0.000-2,-3.000 0.000-1,-2.000 0.000-1,-6.000 3.000-6,-6.000 6.000-9,-6.000 7.000-9,-6.000 6.000-10,-10.000 4.000-2,-12.000 4.000 5,-13.000 3.000 5,-12.000 3.000 5,-15.000 6.000 3,-15.000 9.000 3,-15.000 10.000 2,-16.000 10.000 2,-12.000 0.000 2,-5.000-5.000 0,-7.000-7.000 1,-5.000-5.000 2,-4.000-4.000 1,0.000 0.000 4,0.000 0.000 5,0.000 0.000 3,0.000 0.000 3,0.000 0.000 3,0.000 0.000 1,0.000 0.000 3,4.000-4.000 1,10.000-5.000 1,10.000-7.000 1,9.000-5.000 1,9.000-6.000 2,9.000-3.000 1,10.000-3.000 1,10.000-2.000 1,13.000-5.000 4,19.000-2.000 8,19.000-3.000 5,19.000-3.000 8,15.000-6.000-1,13.000-5.000-7,12.000-7.000-7,13.000-5.000-7,4.000-4.000-5,-3.000 0.000-3,-3.000 0.000-1,-2.000 0.000-3,0.000 1.000-2,7.000 4.000-3,6.000 3.000-1,7.000 3.000-3,-3.000 1.000-4,-8.000 1.000-4,-10.000-1.000-4,-9.000 1.000-6,-10.000 1.000-1,-9.000 3.000 0,-10.000 3.000 0,-8.000 4.000 1,-17.000-1.000-1,-21.000-3.000-2,-22.000-3.000-3,-22.000-2.000-3,-10.000 2.000 2,4.000 9.000 5,3.000 10.000 4,3.000 10.000 5,1.000 4.000 3,1.000 0.000 3,-1.000 0.000 2,1.000 0.000 3,-3.000 1.000 2,-2.000 4.000 1,-3.000 3.000 0,-3.000 3.000 2,-1.000-1.000 0,4.000-2.000 0,3.000-3.000 0,3.000-3.000-1,-1.000 1.000 1,-2.000 6.000-1,-3.000 7.000 0,-3.000 6.000 0,-2.000 3.000-2,0.000 0.000-3,0.000 0.000-3,0.000 0.000-3,-2.000 0.000-2,-3.000 0.000 1,-3.000 0.000 0,-2.000 0.000 1,-3.000 1.000 0,1.000 4.000 1,-1.000 3.000 0,1.000 3.000 0,1.000-2.000 2,3.000-6.000 1,3.000-6.000 2,4.000-6.000 2,13.000-6.000 1,26.000-2.000-2,24.000-3.000-1,26.000-3.000-2,16.000-10.000 0,10.000-16.000 0,10.000-15.000-1,9.000-15.000 1,4.000-12.000-2,1.000-6.000 0,-1.000-6.000-1,1.000-6.000-1,-1.000-4.000-2,1.000 1.000 0,-1.000-1.000-3,1.000 1.000 0,-4.000 1.000-1,-6.000 3.000 1,-6.000 3.000 1,-6.000 4.000 1,-7.000 4.000 0,-6.000 6.000 0,-6.000 7.000 1,-6.000 6.000-1,-7.000 9.000 1,-6.000 13.000-2,-6.000 12.000 1,-6.000 13.000-1,-9.000 10.000-1,-8.000 10.000-4,-10.000 10.000-4,-9.000 9.000-3,-5.000-1.000-2,0.000-8.000 1,0.000-10.000 1,0.000-9.000 0,0.000-5.000 1,0.000 0.000 3,0.000 0.000 3,0.000 0.000 3,0.000-4.000 3,0.000-5.000 5,0.000-7.000 3,0.000-5.000 5,0.000-4.000 6,0.000 0.000 7,0.000 0.000 8,0.000 0.000 8,-2.000 3.000 5,-3.000 6.000 2,-3.000 7.000 3,-2.000 6.000 2,-5.000 9.000-3,-2.000 13.000-8,-3.000 12.000-8,-3.000 13.000-8,-4.000 9.000-4,-3.000 6.000-1,-3.000 7.000-1,-2.000 6.000-1,-1.000-1.000-4,3.000-5.000-7,3.000-7.000-9,4.000-5.000-7,5.000-9.000-6,10.000-9.000 0,10.000-10.000-3,9.000-8.000-1,4.000-8.000-2,1.000-2.000-3,-1.000-3.000-3,1.000-3.000-3,5.000-6.000-1,14.000-5.000 3,11.000-7.000 2,14.000-5.000 3,10.000-11.000 1,9.000-11.000 3,10.000-14.000 1,10.000-11.000 2,4.000-12.000 2,0.000-9.000 4,0.000-10.000 4,0.000-8.000 3,-4.000-3.000 4,-5.000 7.000 5,-7.000 6.000 5,-5.000 7.000 4,-9.000 8.000 2,-9.000 14.000-3,-10.000 11.000-3,-8.000 14.000-3,-6.000 10.000 12,1.000 9.000 26,-1.000 10.000 26,1.000 10.000 26,-1.000 8.000 0,1.000 10.000-24,-1.000 10.000-26,1.000 9.000-25,2.000 1.000-15,7.000-6.000-8,6.000-6.000-6,7.000-6.000-7,4.000-9.000-3,3.000-8.000-2,3.000-10.000-1,4.000-9.000 0,4.000-7.000-2,6.000-3.000-3,7.000-3.000-2,6.000-2.000-2,-1.000-11.000-1,-5.000-15.000 2,-7.000-15.000 1,-5.000-16.000 2,-6.000-12.000 2,-3.000-5.000 1,-3.000-7.000 3,-2.000-5.000 2,-6.000-4.000 3,-6.000 0.000 3,-6.000 0.000 5,-6.000 0.000 5,-6.000 6.000 3,-2.000 13.000 5,-3.000 12.000 6,-3.000 13.000 4,-2.000 7.000 5,0.000 4.000 7,0.000 3.000 5,0.000 3.000 6,3.000 4.000 7,6.000 7.000 6,7.000 6.000 6,6.000 7.000 7,3.000 8.000-2,0.000 14.000-10,0.000 11.000-9,0.000 14.000-10,-2.000 8.000-7,-3.000 7.000-3,-3.000 6.000-3,-2.000 7.000-3,-5.000 5.000-4,-2.000 7.000-3,-3.000 6.000-4,-3.000 7.000-2,-2.000 0.000-3,0.000-2.000-1,0.000-3.000 0,0.000-3.000-1,0.000-4.000-6,0.000-3.000-10,0.000-3.000-9,0.000-2.000-11,0.000-6.000-6,0.000-6.000-4,0.000-6.000-3,0.000-6.000-5</inkml:trace>
</inkml:ink>
</file>

<file path=ppt/ink/ink2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01"/>
    </inkml:context>
    <inkml:brush xml:id="br0">
      <inkml:brushProperty name="width" value="0.0447543859481812" units="cm"/>
      <inkml:brushProperty name="height" value="0.0447543859481812" units="cm"/>
      <inkml:brushProperty name="color" value="#00bff3"/>
      <inkml:brushProperty name="ignorePressure" value="0"/>
    </inkml:brush>
  </inkml:definitions>
  <inkml:trace contextRef="#ctx0" brushRef="#br0">12900.000 51700.000 491,'25.000'-25.000'3,"0.000"0.000"5,0.000 0.000 5,0.000 0.000 6,1.000-4.000 4,4.000-5.000 2,3.000-7.000 3,3.000-5.000 2,4.000-3.000 0,7.000 4.000 0,6.000 3.000-1,7.000 3.000-2,2.000 4.000 0,1.000 7.000 1,-1.000 6.000-1,1.000 7.000 0,-3.000 4.000-1,-2.000 3.000-3,-3.000 3.000-2,-3.000 4.000-4,-2.000 2.000-2,0.000 4.000-4,0.000 3.000-4,0.000 3.000-3,-2.000 3.000-2,-3.000 3.000 0,-3.000 3.000 1,-2.000 4.000 0,-5.000 2.000-2,-2.000 4.000-5,-3.000 3.000-4,-3.000 3.000-5,-4.000 3.000-3,-3.000 3.000-2,-3.000 3.000-3,-2.000 4.000-3,-5.000 1.000 0,-2.000 0.000 0,-3.000 0.000 1,-3.000 0.000 0,-9.000 3.000 1,-11.000 6.000 1,-14.000 7.000 1,-11.000 6.000 1,-9.000-1.000 1,-3.000-5.000 2,-3.000-7.000 3,-2.000-5.000 1,2.000-9.000 3,9.000-9.000 2,10.000-10.000 2,10.000-8.000 2,-3.000-3.000 1,-11.000 7.000 0,-14.000 6.000 1,-11.000 7.000-1,-6.000-3.000 1,4.000-8.000 1,3.000-10.000-1,3.000-9.000 2,14.000-13.000 1,25.000-16.000 6,25.000-15.000 4,25.000-15.000 5,14.000-7.000 2,3.000 3.000-2,3.000 3.000-1,4.000 4.000-2,-3.000 5.000 0,-5.000 10.000-2,-7.000 10.000-1,-5.000 9.000 0,-9.000 18.000-3,-9.000 29.000-6,-10.000 28.000-5,-8.000 28.000-5,-11.000 14.000-4,-8.000 0.000-3,-10.000 0.000-2,-9.000 0.000-3,-5.000-5.000-1,0.000-9.000 4,0.000-10.000 1,0.000-8.000 3,1.000-8.000 1,4.000-2.000 1,3.000-3.000 1,3.000-3.000 0,3.000-6.000 2,3.000-5.000 0,3.000-7.000 2,4.000-5.000 0,8.000-9.000 5,17.000-9.000 8,15.000-10.000 8,16.000-8.000 7,16.000-15.000 2,20.000-19.000-5,18.000-18.000-5,20.000-19.000-5,-1.000-5.000-3,-19.000 9.000 0,-18.000 10.000-2,-19.000 10.000-2,-8.000 0.000-2,3.000-5.000-4,3.000-7.000-5,4.000-5.000-4,-6.000-12.000-5,-11.000-16.000-6,-14.000-15.000-4,-11.000-15.000-6,-7.000 2.000 0,0.000 22.000 6,0.000 22.000 5,0.000 23.000 5,-2.000 11.000 4,-3.000 4.000-1,-3.000 3.000 0,-2.000 3.000 1</inkml:trace>
</inkml:ink>
</file>

<file path=ppt/ink/ink2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02"/>
    </inkml:context>
    <inkml:brush xml:id="br0">
      <inkml:brushProperty name="width" value="0.0550801157951355" units="cm"/>
      <inkml:brushProperty name="height" value="0.0550801157951355" units="cm"/>
      <inkml:brushProperty name="color" value="#00bff3"/>
      <inkml:brushProperty name="ignorePressure" value="0"/>
    </inkml:brush>
  </inkml:definitions>
  <inkml:trace contextRef="#ctx0" brushRef="#br0">13750.000 50850.000 399,'-46.000'-71.000'2,"10.000"10.000"3,10.000 10.000 3,9.000 9.000 4,4.000 12.000 6,1.000 16.000 12,-1.000 15.000 11,1.000 17.000 10,-1.000 24.000 3,1.000 34.000-7,-1.000 35.000-6,1.000 35.000-7,-3.000 27.000-5,-2.000 22.000-1,-3.000 22.000-2,-3.000 23.000-2,-1.000 3.000-3,4.000-11.000-5,3.000-14.000-5,3.000-11.000-5,4.000-18.000-2,7.000-22.000 0,6.000-22.000 1,7.000-21.000 1,5.000-20.000-4,7.000-15.000-6,6.000-15.000-6,7.000-16.000-6,2.000-13.000-5,1.000-9.000-3,-1.000-10.000-2,1.000-8.000-3,2.000-9.000 0,7.000-6.000 0,6.000-6.000 2,7.000-6.000 2,4.000-20.000 1,3.000-30.000 2,3.000-32.000 3,4.000-30.000 1,2.000-28.000 1,4.000-21.000-2,3.000-22.000-3,3.000-22.000-2,1.000-4.000 0,1.000 17.000 4,-1.000 15.000 3,1.000 16.000 4,-6.000 16.000 4,-8.000 20.000 6,-10.000 18.000 5,-9.000 20.000 6,-12.000 16.000 3,-11.000 16.000 1,-14.000 15.000-1,-11.000 17.000 0,-6.000 21.000 7,4.000 28.000 15,3.000 28.000 13,3.000 29.000 14,-4.000 21.000 2,-8.000 16.000-11,-10.000 15.000-10,-9.000 17.000-12,-4.000 0.000-7,4.000-11.000-3,3.000-14.000-5,3.000-11.000-4,1.000-11.000-4,1.000-5.000-6,-1.000-7.000-3,1.000-5.000-6,5.000-23.000-11,14.000-37.000-18,11.000-38.000-19,14.000-37.000-17,8.000-26.000-2,7.000-11.000 16,6.000-14.000 15,7.000-11.000 14,2.000-3.000 12,1.000 10.000 5,-1.000 10.000 6,1.000 9.000 6,-4.000 10.000 7,-6.000 14.000 7,-6.000 11.000 8,-6.000 14.000 6,-7.000 14.000 5,-6.000 20.000 1,-6.000 18.000 1,-6.000 20.000 2,-9.000 19.000-4,-8.000 22.000-6,-10.000 22.000-7,-9.000 23.000-7,-5.000 10.000-5,0.000 0.000-4,0.000 0.000-5,0.000 0.000-5,1.000-8.000-4,4.000-16.000-2,3.000-15.000-2,3.000-15.000-4,1.000-14.000 0,1.000-8.000 1,-1.000-10.000 1,1.000-9.000 2,-1.000-15.000 0,1.000-18.000-3,-1.000-19.000-1,1.000-18.000-2,4.000-17.000 0,9.000-11.000 2,10.000-14.000 4,10.000-11.000 3,8.000-7.000 4,10.000 0.000 6,10.000 0.000 7,9.000 0.000 7,9.000 3.000 3,9.000 6.000 3,10.000 7.000 3,10.000 6.000 2,5.000 4.000 1,4.000 4.000 2,3.000 3.000 1,3.000 3.000 1,-1.000 4.000-3,-2.000 7.000-3,-3.000 6.000-6,-3.000 7.000-5,-6.000 4.000-2,-5.000 3.000 0,-7.000 3.000-1,-5.000 4.000 1,-8.000 2.000-4,-5.000 4.000-7,-7.000 3.000-5,-5.000 3.000-7,-14.000-1.000-5,-18.000-2.000-5,-19.000-3.000-3,-18.000-3.000-5,-14.000-6.000 1,-5.000-5.000 5,-7.000-7.000 6,-5.000-5.000 6,-4.000-6.000 4,0.000-3.000 3,0.000-3.000 5,0.000-2.000 2,3.000-1.000 5,6.000 3.000 4,7.000 3.000 5,6.000 4.000 4,3.000 2.000 2,0.000 4.000-1,0.000 3.000 1,0.000 3.000 0,3.000 14.000 4,6.000 25.000 8,7.000 25.000 9,6.000 25.000 8,3.000 23.000 2,0.000 22.000-6,0.000 22.000-7,0.000 23.000-6,0.000 25.000-5,0.000 32.000-3,0.000 31.000-3,0.000 32.000-3,3.000-4.000-4,6.000-37.000-5,7.000-38.000-5,6.000-37.000-4,1.000-16.000-3,-3.000 6.000-2,-3.000 7.000-2,-2.000 6.000-2,-1.000-1.000-2,3.000-5.000-2,3.000-7.000-2,4.000-5.000-2,-3.000-12.000-1,-5.000-16.000-1,-7.000-15.000-1,-5.000-15.000-1,-15.000-17.000-2,-22.000-15.000-7,-22.000-15.000-5,-21.000-16.000-5,-12.000-19.000-1,1.000-22.000 6,-1.000-22.000 7,1.000-21.000 5,5.000-12.000 3,14.000 1.000 3,11.000-1.000 0,14.000 1.000 2,8.000 2.000 4,7.000 7.000 5,6.000 6.000 5,7.000 7.000 6,5.000 0.000 6,7.000-2.000 8,6.000-3.000 8,7.000-3.000 7,7.000-2.000 2,9.000 0.000-3,10.000 0.000-3,10.000 0.000-4,10.000 0.000-3,13.000 0.000-3,12.000 0.000-4,13.000 0.000-4,4.000 3.000-3,-3.000 6.000-3,-3.000 7.000-3,-2.000 6.000-4,-8.000 7.000-5,-8.000 10.000-6,-10.000 10.000-6,-9.000 9.000-6</inkml:trace>
</inkml:ink>
</file>

<file path=ppt/ink/ink2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04"/>
    </inkml:context>
    <inkml:brush xml:id="br0">
      <inkml:brushProperty name="width" value="0.0568083301186562" units="cm"/>
      <inkml:brushProperty name="height" value="0.0568083301186562" units="cm"/>
      <inkml:brushProperty name="color" value="#00bff3"/>
      <inkml:brushProperty name="ignorePressure" value="0"/>
    </inkml:brush>
  </inkml:definitions>
  <inkml:trace contextRef="#ctx0" brushRef="#br0">27900.000 48300.000 387,'1.000'-74.000'0,"4.000"4.000"2,3.000 3.000 1,3.000 3.000 0,1.000 18.000 9,1.000 35.000 15,-1.000 35.000 14,1.000 34.000 15,-3.000 13.000 3,-2.000-5.000-13,-3.000-7.000-10,-3.000-5.000-11,-2.000 2.000-7,0.000 13.000 1,0.000 12.000-2,0.000 13.000 1,0.000 7.000-2,0.000 4.000 0,0.000 3.000-2,0.000 3.000-2,-2.000 6.000 0,-3.000 9.000-1,-3.000 10.000 0,-2.000 10.000 0,-3.000 5.000-1,1.000 4.000 0,-1.000 3.000 0,1.000 3.000 0,-1.000-2.000-1,1.000-6.000-1,-1.000-6.000 1,1.000-6.000-1,-3.000 7.000 0,-2.000 22.000-1,-3.000 22.000 0,-3.000 23.000 0,1.000 16.000 0,6.000 13.000-2,7.000 12.000-1,6.000 13.000-2,1.000-12.000 0,-3.000-33.000-1,-3.000-35.000-1,-2.000-34.000-1,-1.000-10.000 1,3.000 16.000 0,3.000 15.000 1,4.000 17.000 1,1.000 11.000 0,0.000 10.000-3,0.000 10.000-1,0.000 9.000-2,0.000-2.000 1,0.000-12.000 0,0.000-13.000 1,0.000-12.000 1,0.000-15.000 0,0.000-15.000-1,0.000-15.000-2,0.000-16.000-2,0.000-4.000 0,0.000 10.000 0,0.000 10.000 0,0.000 9.000-1,1.000 4.000 0,4.000 1.000-1,3.000-1.000-1,3.000 1.000-2,-1.000-1.000-2,-2.000 1.000 0,-3.000-1.000-2,-3.000 1.000-1,-2.000-1.000 0,0.000 1.000 2,0.000-1.000 1,0.000 1.000 1,0.000 2.000 1,0.000 7.000 1,0.000 6.000 2,0.000 7.000 0,0.000 13.000 2,0.000 22.000-2,0.000 22.000 1,0.000 23.000-1,0.000 11.000-1,0.000 4.000-2,0.000 3.000-3,0.000 3.000-1,0.000 3.000-2,0.000 3.000-1,0.000 3.000-2,0.000 4.000 0,0.000-20.000-2,0.000-40.000-3,0.000-40.000-1,0.000-41.000-2,0.000-35.000-1,0.000-28.000-1,0.000-28.000-1,0.000-27.000 0</inkml:trace>
</inkml:ink>
</file>

<file path=ppt/ink/ink2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06"/>
    </inkml:context>
    <inkml:brush xml:id="br0">
      <inkml:brushProperty name="width" value="0.0413049124181271" units="cm"/>
      <inkml:brushProperty name="height" value="0.0413049124181271" units="cm"/>
      <inkml:brushProperty name="color" value="#00bff3"/>
      <inkml:brushProperty name="ignorePressure" value="0"/>
    </inkml:brush>
  </inkml:definitions>
  <inkml:trace contextRef="#ctx0" brushRef="#br0">29350.000 48150.000 532,'-24.000'96.000'82,"4.000"-5.000"-18,3.000-7.000-16,3.000-5.000-17,3.000-4.000-10,3.000 0.000-2,3.000 0.000-3,4.000 0.000-3,4.000-7.000-1,6.000-11.000-1,7.000-14.000-2,6.000-11.000 0,7.000-9.000-4,10.000-3.000-4,10.000-3.000-6,9.000-2.000-4,9.000-11.000-3,9.000-15.000-2,10.000-15.000 0,10.000-16.000-2,0.000-7.000 0,-5.000 4.000 1,-7.000 3.000 1,-5.000 3.000 0,-9.000 3.000 2,-9.000 3.000 3,-10.000 3.000 2,-8.000 4.000 3,-23.000 13.000 3,-34.000 26.000 4,-35.000 24.000 2,-33.000 26.000 4,-22.000 18.000 1,-5.000 13.000-2,-7.000 12.000 0,-5.000 13.000-2,0.000 2.000-1,10.000-5.000-1,10.000-7.000-1,9.000-5.000-2,7.000-9.000 0,7.000-9.000 0,6.000-10.000 1,7.000-8.000-1,5.000-8.000 1,7.000-2.000 0,6.000-3.000 2,7.000-3.000-1,8.000-6.000 3,14.000-5.000 2,11.000-7.000 4,14.000-5.000 2,7.000-3.000 1,3.000 4.000 0,3.000 3.000-2,4.000 3.000 1,-3.000 6.000-2,-5.000 9.000-1,-7.000 10.000-2,-5.000 10.000-1,-4.000 4.000-1,0.000 0.000-1,0.000 0.000 0,0.000 0.000-2,-2.000-4.000 0,-3.000-5.000-1,-3.000-7.000-1,-2.000-5.000 0,3.000-17.000-10,14.000-24.000-15,11.000-26.000-17,14.000-24.000-16,8.000-18.000-3,7.000-9.000 9,6.000-10.000 9,7.000-8.000 9,5.000-6.000 6,7.000 1.000 4,6.000-1.000 2,7.000 1.000 4,-1.000 4.000 4,-6.000 9.000 4,-6.000 10.000 5,-6.000 10.000 4,-2.000 7.000 6,3.000 6.000 6,3.000 7.000 5,4.000 6.000 7,-6.000 7.000 3,-11.000 10.000 2,-14.000 10.000 2,-11.000 9.000 2,-11.000 7.000 0,-5.000 7.000-4,-7.000 6.000-3,-5.000 7.000-3,-6.000 5.000-2,-3.000 7.000-1,-3.000 6.000-2,-2.000 7.000-1,-3.000 0.000-2,1.000-2.000-1,-1.000-3.000-2,1.000-3.000-2,-3.000-4.000-2,-2.000-3.000-3,-3.000-3.000-3,-3.000-2.000-4,-2.000-3.000-1,0.000 1.000-2,0.000-1.000 1,0.000 1.000-2,-2.000-3.000-1,-3.000-2.000-3,-3.000-3.000-3,-2.000-3.000-2,-3.000-4.000-3,1.000-3.000-4,-1.000-3.000-3,1.000-2.000-2,-3.000-5.000-3,-2.000-2.000-1,-3.000-3.000 0,-3.000-3.000-2,-1.000-6.000 1,4.000-5.000 2,3.000-7.000 1,3.000-5.000 1,4.000-6.000 2,7.000-3.000 2,6.000-3.000 3,7.000-2.000 3,5.000-3.000 1,7.000 1.000 0,6.000-1.000-1,7.000 1.000 2,5.000 1.000 0,7.000 3.000 4,6.000 3.000 3,7.000 4.000 3,0.000 1.000 4,-2.000 0.000 6,-3.000 0.000 4,-3.000 0.000 7,-2.000 3.000 3,0.000 6.000 3,0.000 7.000 3,0.000 6.000 3,-11.000 12.000 4,-22.000 19.000 6,-22.000 19.000 6,-21.000 19.000 5,-14.000 7.000-2,-2.000-3.000-10,-3.000-3.000-9,-3.000-2.000-11,-1.000-3.000-7,4.000 1.000-5,3.000-1.000-4,3.000 1.000-5,1.000-1.000-4,1.000 1.000-6,-1.000-1.000-5,1.000 1.000-6,2.000-4.000-3,7.000-6.000-1,6.000-6.000-2,7.000-6.000-1</inkml:trace>
</inkml:ink>
</file>

<file path=ppt/ink/ink2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06"/>
    </inkml:context>
    <inkml:brush xml:id="br0">
      <inkml:brushProperty name="width" value="0.0350864864885807" units="cm"/>
      <inkml:brushProperty name="height" value="0.0350864864885807" units="cm"/>
      <inkml:brushProperty name="color" value="#00bff3"/>
      <inkml:brushProperty name="ignorePressure" value="0"/>
    </inkml:brush>
  </inkml:definitions>
  <inkml:trace contextRef="#ctx0" brushRef="#br0">29150.000 51350.000 627,'48.000'0.000'-1,"-3.000"0.000"1,-3.000 0.000-1,-2.000 0.000 1,0.000-2.000-2,7.000-3.000-3,6.000-3.000-1,7.000-2.000-3,0.000 0.000 9,-2.000 7.000 22,-3.000 6.000 21,-3.000 7.000 20,-4.000 4.000 7,-3.000 3.000-9,-3.000 3.000-10,-2.000 4.000-8,-3.000 1.000-13,1.000 0.000-16,-1.000 0.000-17,1.000 0.000-15,-1.000 0.000-9,1.000 0.000-5,-1.000 0.000-4,1.000 0.000-4</inkml:trace>
</inkml:ink>
</file>

<file path=ppt/ink/ink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32"/>
    </inkml:context>
    <inkml:brush xml:id="br0">
      <inkml:brushProperty name="width" value="0.0244441963732243" units="cm"/>
      <inkml:brushProperty name="height" value="0.0244441963732243" units="cm"/>
      <inkml:brushProperty name="color" value="#00bff3"/>
      <inkml:brushProperty name="ignorePressure" value="0"/>
    </inkml:brush>
  </inkml:definitions>
  <inkml:trace contextRef="#ctx0" brushRef="#br0">54000.000 50550.000 900,'31.000'-47.000'0,"13.000"6.000"0,12.000 7.000 0,13.000 6.000 0,2.000 4.000 4,-5.000 4.000 9,-7.000 3.000 8,-5.000 3.000 9,0.000 1.000-5,10.000 1.000-19,10.000-1.000-18,9.000 1.000-19</inkml:trace>
</inkml:ink>
</file>

<file path=ppt/ink/ink2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06"/>
    </inkml:context>
    <inkml:brush xml:id="br0">
      <inkml:brushProperty name="width" value="0.0453742556273937" units="cm"/>
      <inkml:brushProperty name="height" value="0.0453742556273937" units="cm"/>
      <inkml:brushProperty name="color" value="#00bff3"/>
      <inkml:brushProperty name="ignorePressure" value="0"/>
    </inkml:brush>
  </inkml:definitions>
  <inkml:trace contextRef="#ctx0" brushRef="#br0">30500.000 50200.000 484,'10.000'-52.000'4,"23.000"-3.000"5,22.000-3.000 7,22.000-2.000 6,12.000 0.000 3,3.000 7.000-1,3.000 6.000-1,4.000 7.000 0,-1.000 5.000-3,-3.000 7.000-5,-3.000 6.000-4,-2.000 7.000-5,-8.000 4.000-1,-8.000 3.000-1,-10.000 3.000 2,-9.000 4.000-1,-16.000-3.000-8,-22.000-5.000-19,-22.000-7.000-19,-21.000-5.000-19,-12.000-9.000-3,1.000-9.000 14,-1.000-10.000 14,1.000-8.000 15,1.000-8.000 7,3.000-2.000 5,3.000-3.000 3,4.000-3.000 3,2.000-1.000 5,4.000 4.000 3,3.000 3.000 5,3.000 3.000 4,1.000 4.000 3,1.000 7.000 2,-1.000 6.000 2,1.000 7.000 3,1.000 10.000 3,3.000 16.000 4,3.000 15.000 5,4.000 17.000 5,1.000 17.000 1,0.000 23.000-4,0.000 22.000-2,0.000 22.000-3,0.000 18.000-3,0.000 16.000-2,0.000 15.000-2,0.000 17.000-3,-2.000 7.000-2,-3.000 0.000-2,-3.000 0.000-3,-2.000 0.000-3,-3.000-4.000-3,1.000-5.000-3,-1.000-7.000-5,1.000-5.000-2,1.000-9.000-7,3.000-9.000-8,3.000-10.000-7,4.000-8.000-9,-1.000-4.000-3,-3.000 3.000 1,-3.000 3.000 0,-2.000 4.000 1,-3.000-6.000 0,1.000-11.000-2,-1.000-14.000-1,1.000-11.000-2,-1.000-20.000-2,1.000-24.000-2,-1.000-26.000-2,1.000-24.000-2</inkml:trace>
</inkml:ink>
</file>

<file path=ppt/ink/ink2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07"/>
    </inkml:context>
    <inkml:brush xml:id="br0">
      <inkml:brushProperty name="width" value="0.0400327108800411" units="cm"/>
      <inkml:brushProperty name="height" value="0.0400327108800411" units="cm"/>
      <inkml:brushProperty name="color" value="#00bff3"/>
      <inkml:brushProperty name="ignorePressure" value="0"/>
    </inkml:brush>
  </inkml:definitions>
  <inkml:trace contextRef="#ctx0" brushRef="#br0">31500.000 50200.000 549,'1.000'-50.000'1,"4.000"0.000"1,3.000 0.000 2,3.000 0.000 1,-1.000 3.000 4,-2.000 6.000 6,-3.000 7.000 7,-3.000 6.000 6,-4.000 9.000 2,-3.000 13.000-2,-3.000 12.000-1,-2.000 13.000-2,-9.000 15.000-2,-12.000 19.000-2,-13.000 19.000-2,-12.000 19.000-2,-10.000 13.000-1,-6.000 10.000-1,-6.000 10.000-2,-6.000 9.000 0,-2.000-2.000-1,3.000-12.000-1,3.000-13.000-1,4.000-12.000-2,4.000-10.000-1,6.000-6.000 0,7.000-6.000-1,6.000-6.000-1,6.000-7.000-1,6.000-6.000-1,7.000-6.000-2,6.000-6.000-2,12.000-16.000-8,19.000-25.000-13,19.000-25.000-15,19.000-25.000-13,12.000-15.000-4,6.000-2.000 6,7.000-3.000 6,6.000-3.000 6,6.000-2.000 6,6.000 0.000 5,7.000 0.000 5,6.000 0.000 5,1.000 4.000 4,-3.000 10.000 4,-3.000 10.000 3,-2.000 9.000 3,-5.000 7.000 5,-2.000 7.000 5,-3.000 6.000 6,-3.000 7.000 6,-7.000 2.000 4,-9.000 1.000 2,-10.000-1.000 4,-8.000 1.000 2,-8.000 4.000 2,-2.000 9.000-2,-3.000 10.000-1,-3.000 10.000-2,-4.000 8.000-1,-3.000 10.000-1,-3.000 10.000-3,-2.000 9.000-1,-6.000 1.000-4,-6.000-6.000-5,-6.000-6.000-4,-6.000-6.000-6,-9.000-1.000-2,-8.000 7.000-3,-10.000 6.000 0,-9.000 7.000-2,-7.000 2.000 0,-3.000 1.000 1,-3.000-1.000 0,-2.000 1.000 1,-5.000-3.000-1,-2.000-2.000-2,-3.000-3.000-4,-3.000-3.000-3,1.000-6.000-1,6.000-5.000-2,7.000-7.000-1,6.000-5.000-1,4.000-8.000-1,4.000-5.000 0,3.000-7.000 0,3.000-5.000 0,6.000-9.000-4,9.000-9.000-8,10.000-10.000-9,10.000-8.000-7,7.000-4.000 0,6.000 3.000 12,7.000 3.000 10,6.000 4.000 11,3.000 2.000 5,0.000 4.000-5,0.000 3.000-2,0.000 3.000-4</inkml:trace>
</inkml:ink>
</file>

<file path=ppt/ink/ink2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08"/>
    </inkml:context>
    <inkml:brush xml:id="br0">
      <inkml:brushProperty name="width" value="0.0409521125257015" units="cm"/>
      <inkml:brushProperty name="height" value="0.0409521125257015" units="cm"/>
      <inkml:brushProperty name="color" value="#00bff3"/>
      <inkml:brushProperty name="ignorePressure" value="0"/>
    </inkml:brush>
  </inkml:definitions>
  <inkml:trace contextRef="#ctx0" brushRef="#br0">32050.000 49700.000 537,'-46.000'-4.000'2,"10.000"-5.000"5,10.000-7.000 4,9.000-5.000 6,10.000-4.000 1,14.000 0.000 2,11.000 0.000 0,14.000 0.000 0,8.000 0.000 0,7.000 0.000-3,6.000 0.000-2,7.000 0.000-3,2.000 3.000-2,1.000 6.000 1,-1.000 7.000-1,1.000 6.000-1,-6.000 4.000 0,-8.000 4.000-2,-10.000 3.000-1,-9.000 3.000-1,-9.000 6.000-2,-5.000 9.000 0,-7.000 10.000 0,-5.000 10.000-1,-8.000 7.000-1,-5.000 6.000-1,-7.000 7.000-1,-5.000 6.000-1,-8.000 1.000 0,-5.000-3.000 1,-7.000-3.000 1,-5.000-2.000 2,-1.000-3.000 0,6.000 1.000 0,7.000-1.000 0,6.000 1.000 1,4.000-4.000 1,4.000-6.000 0,3.000-6.000 0,3.000-6.000 1,6.000-4.000 1,9.000 1.000-2,10.000-1.000 0,10.000 1.000-1,7.000-4.000-1,6.000-6.000-1,7.000-6.000-1,6.000-6.000-1,1.000-4.000 0,-3.000 1.000-1,-3.000-1.000 0,-2.000 1.000 0,-5.000-1.000 1,-2.000 1.000 1,-3.000-1.000 2,-3.000 1.000 3,-4.000 1.000 1,-3.000 3.000 1,-3.000 3.000 2,-2.000 4.000 0,-6.000 2.000 2,-6.000 4.000-1,-6.000 3.000 1,-6.000 3.000-1,-9.000 4.000 1,-8.000 7.000-1,-10.000 6.000 0,-9.000 7.000 0,-5.000 4.000 0,0.000 3.000-1,0.000 3.000-1,0.000 4.000-1,-2.000-4.000-1,-3.000-9.000-1,-3.000-10.000-2,-2.000-8.000-1,-1.000-8.000-2,3.000-2.000-3,3.000-3.000-3,4.000-3.000-3,2.000-6.000-2,4.000-5.000 2,3.000-7.000-1,3.000-5.000 1,6.000-11.000-4,9.000-11.000-10,10.000-14.000-11,10.000-11.000-9,4.000-15.000-4,0.000-16.000-1,0.000-15.000 2,0.000-15.000-1,1.000-9.000 4,4.000 1.000 6,3.000-1.000 5,3.000 1.000 7,4.000 1.000 4,7.000 3.000 3,6.000 3.000 3,7.000 4.000 3,4.000 5.000 4,3.000 10.000 6,3.000 10.000 5,4.000 9.000 5,-3.000 9.000 6,-5.000 9.000 8,-7.000 10.000 7,-5.000 10.000 9,-11.000 13.000 4,-11.000 19.000 5,-14.000 19.000 3,-11.000 19.000 3,-12.000 15.000-2,-9.000 13.000-10,-10.000 12.000-10,-8.000 13.000-9,-8.000 6.000-6,-2.000 0.000-6,-3.000 0.000-4,-3.000 0.000-4,-2.000-2.000-3,0.000-3.000-1,0.000-3.000-2,0.000-2.000 0,1.000-5.000-5,4.000-2.000-9,3.000-3.000-9,3.000-3.000-9,4.000-7.000-6,7.000-9.000-3,6.000-10.000-4,7.000-8.000-2,5.000-9.000 1,7.000-6.000 9,6.000-6.000 7,7.000-6.000 8</inkml:trace>
</inkml:ink>
</file>

<file path=ppt/ink/ink2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08"/>
    </inkml:context>
    <inkml:brush xml:id="br0">
      <inkml:brushProperty name="width" value="0.0385163202881813" units="cm"/>
      <inkml:brushProperty name="height" value="0.0385163202881813" units="cm"/>
      <inkml:brushProperty name="color" value="#00bff3"/>
      <inkml:brushProperty name="ignorePressure" value="0"/>
    </inkml:brush>
  </inkml:definitions>
  <inkml:trace contextRef="#ctx0" brushRef="#br0">31350.000 51400.000 571,'164.000'-24.000'0,"-22.000"4.000"0,-22.000 3.000 0,-21.000 3.000 0,-14.000 4.000 9,-2.000 7.000 19,-3.000 6.000 20,-3.000 7.000 18,-1.000 7.000 5,4.000 9.000-9,3.000 10.000-8,3.000 10.000-10,1.000 10.000-12,1.000 13.000-17,-1.000 12.000-19,1.000 13.000-17,-4.000 6.000-6,-6.000 0.000 3,-6.000 0.000 5,-6.000 0.000 4,-10.000-8.000-8,-12.000-16.000-17,-13.000-15.000-19,-12.000-15.000-18</inkml:trace>
</inkml:ink>
</file>

<file path=ppt/ink/ink2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09"/>
    </inkml:context>
    <inkml:brush xml:id="br0">
      <inkml:brushProperty name="width" value="0.0525483563542366" units="cm"/>
      <inkml:brushProperty name="height" value="0.0525483563542366" units="cm"/>
      <inkml:brushProperty name="color" value="#00bff3"/>
      <inkml:brushProperty name="ignorePressure" value="0"/>
    </inkml:brush>
  </inkml:definitions>
  <inkml:trace contextRef="#ctx0" brushRef="#br0">54950.000 48150.000 418,'1.000'-50.000'1,"4.000"0.000"2,3.000 0.000 1,3.000 0.000 3,3.000 3.000 2,3.000 6.000 5,3.000 7.000 4,4.000 6.000 5,-1.000 12.000 3,-3.000 19.000 4,-3.000 19.000 3,-2.000 19.000 4,-6.000 15.000 0,-6.000 13.000-3,-6.000 12.000-3,-6.000 13.000-3,-4.000 15.000-2,1.000 19.000-2,-1.000 19.000-2,1.000 19.000-2,-1.000 13.000-2,1.000 10.000-2,-1.000 10.000-1,1.000 9.000-1,-3.000 6.000-2,-2.000 3.000-1,-3.000 3.000 0,-3.000 4.000-1,-6.000 4.000 0,-5.000 6.000-2,-7.000 7.000-1,-5.000 6.000-1,-3.000 9.000-2,4.000 13.000 0,3.000 12.000-1,3.000 13.000-1,-1.000 9.000-1,-2.000 6.000 0,-3.000 7.000 0,-3.000 6.000-1,-1.000 7.000 0,4.000 10.000-3,3.000 10.000-2,3.000 9.000-3,4.000-2.000-2,7.000-12.000-4,6.000-13.000-4,7.000-12.000-3,2.000-2.000-4,1.000 9.000-5,-1.000 10.000-6,1.000 10.000-5,1.000-9.000 0,3.000-24.000 2,3.000-26.000 4,4.000-24.000 4,1.000-21.000 1,0.000-16.000 1,0.000-15.000 1,0.000-15.000 1,0.000-25.000-1,0.000-30.000 0,0.000-32.000-2,0.000-30.000-1</inkml:trace>
</inkml:ink>
</file>

<file path=ppt/ink/ink2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1"/>
    </inkml:context>
    <inkml:brush xml:id="br0">
      <inkml:brushProperty name="width" value="0.0513006821274757" units="cm"/>
      <inkml:brushProperty name="height" value="0.0513006821274757" units="cm"/>
      <inkml:brushProperty name="color" value="#00bff3"/>
      <inkml:brushProperty name="ignorePressure" value="0"/>
    </inkml:brush>
  </inkml:definitions>
  <inkml:trace contextRef="#ctx0" brushRef="#br0">57300.000 49350.000 428,'4.000'-55.000'1,"10.000"-9.000"1,10.000-10.000 2,9.000-8.000 1,6.000 2.000 3,3.000 16.000 7,3.000 15.000 5,4.000 17.000 6,2.000 7.000 2,4.000 0.000-3,3.000 0.000-2,3.000 0.000-3,3.000 1.000-2,3.000 4.000-3,3.000 3.000-4,4.000 3.000-2,-4.000 4.000-3,-9.000 7.000-2,-10.000 6.000-2,-8.000 7.000-2,-9.000 5.000 0,-6.000 7.000-1,-6.000 6.000 1,-6.000 7.000 0,-9.000 10.000-2,-8.000 16.000-1,-10.000 15.000-2,-9.000 17.000-2,-12.000 2.000 0,-11.000-9.000 1,-14.000-10.000 1,-11.000-8.000 2,-6.000-6.000 1,4.000 1.000 2,3.000-1.000 2,3.000 1.000 2,6.000 1.000 1,9.000 3.000 0,10.000 3.000 0,10.000 4.000-1,5.000 1.000 1,4.000 0.000 0,3.000 0.000 1,3.000 0.000-1,3.000-2.000 0,3.000-3.000 0,3.000-3.000-2,4.000-2.000-1,7.000-6.000-1,13.000-6.000-2,12.000-6.000 0,13.000-6.000-3,4.000-9.000 0,-3.000-8.000-1,-3.000-10.000 0,-2.000-9.000-2,-3.000-4.000-1,1.000 4.000-2,-1.000 3.000-3,1.000 3.000-2,-7.000-4.000-4,-12.000-8.000-7,-13.000-10.000-7,-12.000-9.000-6,-12.000-9.000 0,-8.000-5.000 5,-10.000-7.000 7,-9.000-5.000 6,-5.000-8.000 5,0.000-5.000 3,0.000-7.000 4,0.000-5.000 3,0.000-1.000 4,0.000 6.000 3,0.000 7.000 4,0.000 6.000 3,0.000 6.000 2,0.000 6.000 3,0.000 7.000 1,0.000 6.000 1,1.000 3.000 4,4.000 0.000 3,3.000 0.000 5,3.000 0.000 4,1.000 6.000 2,1.000 13.000-1,-1.000 12.000-2,1.000 13.000 0,-1.000 13.000-1,1.000 17.000-2,-1.000 15.000 0,1.000 16.000-2,-3.000 9.000-1,-2.000 3.000-3,-3.000 3.000-1,-3.000 4.000-3,1.000-1.000 0,6.000-3.000 1,7.000-3.000 0,6.000-2.000 1,6.000-5.000 0,6.000-2.000-3,7.000-3.000-2,6.000-3.000-2,7.000-6.000-3,10.000-5.000-1,10.000-7.000-2,9.000-5.000-3,9.000-9.000 0,9.000-9.000-2,10.000-10.000-1,10.000-8.000-1,7.000-9.000-5,6.000-6.000-7,7.000-6.000-7,6.000-6.000-8,4.000-9.000-5,4.000-8.000-2,3.000-10.000-3,3.000-9.000-2,-2.000-5.000-2,-6.000 0.000 2,-6.000 0.000 2,-6.000 0.000 0,-9.000-5.000 2,-8.000-9.000 5,-10.000-10.000 4,-9.000-8.000 4,-7.000-8.000 2,-3.000-2.000 0,-3.000-3.000-1,-2.000-3.000 0,-5.000-1.000 1,-2.000 4.000 5,-3.000 3.000 3,-3.000 3.000 5,-6.000 4.000 4,-5.000 7.000 3,-7.000 6.000 5,-5.000 7.000 5,-3.000 5.000 4,4.000 7.000 7,3.000 6.000 7,3.000 7.000 6,6.000 2.000 3,9.000 1.000 0,10.000-1.000 1,10.000 1.000-1,10.000-1.000-1,13.000 1.000-3,12.000-1.000-3,13.000 1.000-4,7.000-1.000-3,4.000 1.000-4,3.000-1.000-3,3.000 1.000-5,-1.000-3.000-3,-2.000-2.000-1,-3.000-3.000-2,-3.000-3.000-2,-9.000 1.000-2,-11.000 6.000-5,-14.000 7.000-3,-11.000 6.000-4,-12.000-2.000-5,-9.000-9.000-6,-10.000-10.000-7,-8.000-8.000-7,-12.000-3.000 1,-12.000 7.000 7,-13.000 6.000 8,-12.000 7.000 6,-9.000 0.000 5,-2.000-2.000 2,-3.000-3.000 1,-3.000-3.000 3,-1.000 1.000 3,4.000 6.000 7,3.000 7.000 7,3.000 6.000 6,1.000 3.000 4,1.000 0.000 1,-1.000 0.000 1,1.000 0.000 0,-4.000 12.000 3,-6.000 26.000 3,-6.000 24.000 2,-6.000 26.000 4,1.000 22.000 0,9.000 23.000-4,10.000 22.000-4,10.000 22.000-5,2.000 24.000-2,-3.000 29.000-5,-3.000 28.000-3,-2.000 28.000-4,-3.000 10.000-3,1.000-5.000-1,-1.000-7.000-3,1.000-5.000-1,1.000-3.000-6,3.000 4.000-7,3.000 3.000-7,4.000 3.000-8,4.000-8.000-8,6.000-19.000-8,7.000-18.000-8,6.000-19.000-7,3.000-21.000-2,0.000-21.000 4,0.000-22.000 4,0.000-22.000 5,-2.000-21.000 3,-3.000-18.000 6,-3.000-19.000 3,-2.000-18.000 5</inkml:trace>
</inkml:ink>
</file>

<file path=ppt/ink/ink2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2"/>
    </inkml:context>
    <inkml:brush xml:id="br0">
      <inkml:brushProperty name="width" value="0.0495539717376232" units="cm"/>
      <inkml:brushProperty name="height" value="0.0495539717376232" units="cm"/>
      <inkml:brushProperty name="color" value="#00bff3"/>
      <inkml:brushProperty name="ignorePressure" value="0"/>
    </inkml:brush>
  </inkml:definitions>
  <inkml:trace contextRef="#ctx0" brushRef="#br0">59550.000 50850.000 443,'21.000'-113.000'0,"-5.000"26.000"0,-7.000 24.000 0,-5.000 26.000 0,-3.000 8.000-1,4.000-5.000-4,3.000-7.000-3,3.000-5.000-2,-8.000 3.000 1,-19.000 17.000 10,-18.000 15.000 7,-19.000 16.000 10,-12.000 12.000 7,-2.000 9.000 7,-3.000 10.000 8,-3.000 10.000 6,-6.000 7.000 1,-5.000 6.000-6,-7.000 7.000-6,-5.000 6.000-7,-8.000 3.000-4,-5.000 0.000-1,-7.000 0.000-2,-5.000 0.000-2,0.000-4.000 0,10.000-5.000-2,10.000-7.000-1,9.000-5.000 0,10.000-8.000-2,14.000-5.000-2,11.000-7.000-2,14.000-5.000-1,27.000-15.000-8,44.000-22.000-14,44.000-22.000-13,44.000-21.000-14,23.000-14.000-6,3.000-2.000 3,3.000-3.000 1,4.000-3.000 2,1.000-4.000 3,0.000-3.000 6,0.000-3.000 5,0.000-2.000 5,-2.000-1.000 6,-3.000 3.000 5,-3.000 3.000 6,-2.000 4.000 6,-9.000 4.000 2,-12.000 6.000-1,-13.000 7.000-2,-12.000 6.000-2,-13.000 7.000 4,-12.000 10.000 10,-13.000 10.000 8,-12.000 9.000 10,-9.000 7.000 5,-2.000 7.000 0,-3.000 6.000 1,-3.000 7.000 0,-6.000 10.000-2,-5.000 16.000-4,-7.000 15.000-4,-5.000 17.000-4,-6.000 7.000-3,-3.000 0.000-3,-3.000 0.000-1,-2.000 0.000-2,-6.000-2.000-1,-6.000-3.000-2,-6.000-3.000 0,-6.000-2.000-2,-4.000-5.000-2,1.000-2.000-3,-1.000-3.000-3,1.000-3.000-5,-4.000-2.000-1,-6.000 0.000 0,-6.000 0.000-1,-6.000 0.000-1,-4.000 0.000 0,1.000 0.000-3,-1.000 0.000-1,1.000 0.000-2,-1.000-5.000-3,1.000-9.000-4,-1.000-10.000-3,1.000-8.000-3,2.000-9.000-1,7.000-6.000-1,6.000-6.000 1,7.000-6.000-1,2.000-7.000 2,1.000-6.000 1,-1.000-6.000 1,1.000-6.000 2,4.000-7.000 1,9.000-6.000 1,10.000-6.000 3,10.000-6.000 1,4.000-1.000 2,0.000 7.000 3,0.000 6.000 3,0.000 7.000 2,-7.000 10.000 4,-11.000 16.000 5,-14.000 15.000 5,-11.000 17.000 5,-7.000 8.000 0,0.000 4.000-1,0.000 3.000-2,0.000 3.000-3,3.000 1.000-6,6.000 1.000-11,7.000-1.000-11,6.000 1.000-12,10.000-4.000-3,17.000-6.000 4,15.000-6.000 3,16.000-6.000 4,7.000-6.000 4,1.000-2.000 4,-1.000-3.000 6,1.000-3.000 4,8.000-4.000 3,20.000-3.000 0,18.000-3.000 2,20.000-2.000 1,3.000-1.000 2,-8.000 3.000 5,-10.000 3.000 6,-9.000 4.000 4,-4.000 1.000 3,4.000 0.000 3,3.000 0.000 1,3.000 0.000 3,3.000 0.000 2,3.000 0.000 3,3.000 0.000 4,4.000 0.000 3,-3.000 3.000 0,-5.000 6.000-2,-7.000 7.000-2,-5.000 6.000-1,-6.000 4.000-4,-3.000 4.000-4,-3.000 3.000-4,-2.000 3.000-4,-5.000 1.000-5,-2.000 1.000-6,-3.000-1.000-5,-3.000 1.000-6,-7.000 1.000-6,-9.000 3.000-7,-10.000 3.000-7,-8.000 4.000-6,-11.000 2.000-3,-8.000 4.000 3,-10.000 3.000 2,-9.000 3.000 2,-4.000-4.000-2,4.000-8.000-5,3.000-10.000-7,3.000-9.000-6</inkml:trace>
</inkml:ink>
</file>

<file path=ppt/ink/ink2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2"/>
    </inkml:context>
    <inkml:brush xml:id="br0">
      <inkml:brushProperty name="width" value="0.0419486239552498" units="cm"/>
      <inkml:brushProperty name="height" value="0.0419486239552498" units="cm"/>
      <inkml:brushProperty name="color" value="#00bff3"/>
      <inkml:brushProperty name="ignorePressure" value="0"/>
    </inkml:brush>
  </inkml:definitions>
  <inkml:trace contextRef="#ctx0" brushRef="#br0">47950.000 59400.000 524,'-65.000'-5.000'3,"23.000"-9.000"7,22.000-10.000 5,22.000-8.000 7,23.000-8.000 5,25.000-2.000 1,25.000-3.000 3,25.000-3.000 3,21.000-2.000-1,20.000 0.000-2,18.000 0.000-3,20.000 0.000-1,19.000-5.000-3,22.000-9.000-1,22.000-10.000-2,23.000-8.000-2,14.000-11.000-2,10.000-8.000-1,10.000-10.000-1,9.000-9.000-2,7.000-7.000-1,7.000-3.000-3,6.000-3.000-2,7.000-2.000-1,4.000-3.000-3,3.000 1.000-2,3.000-1.000-1,4.000 1.000-2,-1.000 2.000-3,-3.000 7.000-3,-3.000 6.000-2,-2.000 7.000-3,-9.000 5.000-2,-12.000 7.000 2,-13.000 6.000 2,-12.000 7.000 0,-19.000 4.000 0,-25.000 3.000-4,-25.000 3.000-4,-25.000 4.000-3,-25.000 5.000-2,-25.000 10.000-2,-25.000 10.000-2,-25.000 9.000-2,-33.000 10.000-3,-41.000 14.000-5,-40.000 11.000-7,-40.000 14.000-5,-17.000 5.000 3,10.000 1.000 9,10.000-1.000 9,9.000 1.000 11</inkml:trace>
</inkml:ink>
</file>

<file path=ppt/ink/ink2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3"/>
    </inkml:context>
    <inkml:brush xml:id="br0">
      <inkml:brushProperty name="width" value="0.0391819477081299" units="cm"/>
      <inkml:brushProperty name="height" value="0.0391819477081299" units="cm"/>
      <inkml:brushProperty name="color" value="#00bff3"/>
      <inkml:brushProperty name="ignorePressure" value="0"/>
    </inkml:brush>
  </inkml:definitions>
  <inkml:trace contextRef="#ctx0" brushRef="#br0">49800.000 57000.000 561,'-27.000'-27.000'2,"-3.000"-3.000"6,-3.000-3.000 4,-2.000-2.000 4,-3.000 2.000 6,1.000 9.000 7,-1.000 10.000 5,1.000 10.000 6,-4.000 13.000 0,-6.000 19.000-6,-6.000 19.000-6,-6.000 19.000-6,-12.000 16.000-5,-15.000 17.000-2,-15.000 15.000-1,-16.000 16.000-3,-10.000 7.000-2,-3.000 1.000-2,-3.000-1.000-1,-2.000 1.000-3,-3.000-4.000-1,1.000-6.000 0,-1.000-6.000-1,1.000-6.000-1,1.000-6.000 0,3.000-2.000 0,3.000-3.000 1,4.000-3.000 0,4.000-4.000 0,6.000-3.000 0,7.000-3.000-1,6.000-2.000 0,10.000-6.000 1,17.000-6.000 1,15.000-6.000 1,16.000-6.000 1,24.000-6.000 1,35.000-2.000-1,35.000-3.000 0,34.000-3.000 0,26.000-7.000 1,19.000-9.000 0,19.000-10.000 2,19.000-8.000 1,15.000-6.000-1,13.000 1.000-5,12.000-1.000-5,13.000 1.000-4,4.000 2.000-7,-3.000 7.000-8,-3.000 6.000-8,-2.000 7.000-8,0.000 4.000-5,7.000 3.000 1,6.000 3.000-1,7.000 4.000 0,-20.000-4.000 0,-43.000-9.000 1,-44.000-10.000 1,-43.000-8.000-1</inkml:trace>
</inkml:ink>
</file>

<file path=ppt/ink/ink2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6"/>
    </inkml:context>
    <inkml:brush xml:id="br0">
      <inkml:brushProperty name="width" value="0.0401706248521805" units="cm"/>
      <inkml:brushProperty name="height" value="0.0401706248521805" units="cm"/>
      <inkml:brushProperty name="color" value="#00bff3"/>
      <inkml:brushProperty name="ignorePressure" value="0"/>
    </inkml:brush>
  </inkml:definitions>
  <inkml:trace contextRef="#ctx0" brushRef="#br0">59100.000 56000.000 547,'1.000'-47.000'2,"4.000"6.000"4,3.000 7.000 3,3.000 6.000 5,3.000 4.000 6,3.000 4.000 12,3.000 3.000 10,4.000 3.000 11,-4.000 7.000 1,-9.000 14.000-9,-10.000 11.000-9,-8.000 14.000-9,-9.000 13.000-6,-6.000 16.000-1,-6.000 15.000-2,-6.000 17.000-1,-7.000 10.000-3,-6.000 6.000-4,-6.000 7.000-4,-6.000 6.000-4,-4.000 4.000-1,1.000 4.000 0,-1.000 3.000 0,1.000 3.000 0,2.000-5.000-1,7.000-12.000-4,6.000-13.000-4,7.000-12.000-4,7.000-13.000-8,9.000-12.000-11,10.000-13.000-12,10.000-12.000-12,8.000-15.000-2,10.000-15.000 7,10.000-15.000 6,9.000-16.000 6,2.000-12.000 6,-2.000-5.000 2,-3.000-7.000 4,-3.000-5.000 2,-2.000-3.000 3,0.000 4.000 2,0.000 3.000 2,0.000 3.000 3</inkml:trace>
</inkml:ink>
</file>

<file path=ppt/ink/ink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33"/>
    </inkml:context>
    <inkml:brush xml:id="br0">
      <inkml:brushProperty name="width" value="0.0430821105837822" units="cm"/>
      <inkml:brushProperty name="height" value="0.0430821105837822" units="cm"/>
      <inkml:brushProperty name="color" value="#00bff3"/>
      <inkml:brushProperty name="ignorePressure" value="0"/>
    </inkml:brush>
  </inkml:definitions>
  <inkml:trace contextRef="#ctx0" brushRef="#br0">45500.000 49750.000 510,'-22.000'-18.000'160,"6.000"17.000"-38,7.000 15.000-39,6.000 16.000-39,1.000 12.000-20,-3.000 9.000-6,-3.000 10.000-4,-2.000 10.000-5,-3.000 13.000-3,1.000 19.000-2,-1.000 19.000 0,1.000 19.000-2,-4.000 13.000-4,-6.000 10.000-5,-6.000 10.000-6,-6.000 9.000-5,-4.000 10.000-6,1.000 14.000-5,-1.000 11.000-6,1.000 14.000-4,2.000-7.000-5,7.000-25.000-2,6.000-25.000-1,7.000-25.000-4,4.000-27.000 5,3.000-28.000 8,3.000-28.000 9,4.000-27.000 9</inkml:trace>
</inkml:ink>
</file>

<file path=ppt/ink/ink2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6"/>
    </inkml:context>
    <inkml:brush xml:id="br0">
      <inkml:brushProperty name="width" value="0.0479698218405247" units="cm"/>
      <inkml:brushProperty name="height" value="0.0479698218405247" units="cm"/>
      <inkml:brushProperty name="color" value="#00bff3"/>
      <inkml:brushProperty name="ignorePressure" value="0"/>
    </inkml:brush>
  </inkml:definitions>
  <inkml:trace contextRef="#ctx0" brushRef="#br0">59050.000 56300.000 458,'23.000'-136.000'18,"-3.000"28.000"2,-3.000 28.000 3,-2.000 29.000 3,-1.000 19.000 3,3.000 14.000 4,3.000 11.000 3,4.000 14.000 3,-1.000 16.000 1,-3.000 22.000-4,-3.000 22.000-4,-2.000 23.000-3,-5.000 11.000-4,-2.000 4.000-1,-3.000 3.000-3,-3.000 3.000-2,-2.000 4.000-1,0.000 7.000-3,0.000 6.000-2,0.000 7.000-1,0.000-3.000-2,0.000-8.000-1,0.000-10.000-2,0.000-9.000-2,4.000-15.000-3,10.000-18.000-2,10.000-19.000-3,9.000-18.000-4,6.000-25.000-1,3.000-27.000 2,3.000-28.000 0,4.000-28.000 1,2.000-23.000 0,4.000-15.000-1,3.000-15.000-2,3.000-16.000 0,3.000-12.000-1,3.000-5.000 0,3.000-7.000 0,4.000-5.000-1,-1.000-6.000 0,-3.000-3.000 1,-3.000-3.000-1,-2.000-2.000 1,-6.000 5.000-1,-6.000 16.000 1,-6.000 15.000-1,-6.000 17.000 1,-9.000 16.000-1,-8.000 19.000-1,-10.000 19.000-1,-9.000 19.000-1,-7.000 24.000-5,-3.000 32.000-9,-3.000 31.000-8,-2.000 32.000-9,-3.000 10.000 0,1.000-9.000 9,-1.000-10.000 9,1.000-8.000 9,-1.000-6.000 2,1.000 1.000-5,-1.000-1.000-4,1.000 1.000-6</inkml:trace>
</inkml:ink>
</file>

<file path=ppt/ink/ink2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6"/>
    </inkml:context>
    <inkml:brush xml:id="br0">
      <inkml:brushProperty name="width" value="0.0424708984792233" units="cm"/>
      <inkml:brushProperty name="height" value="0.0424708984792233" units="cm"/>
      <inkml:brushProperty name="color" value="#00bff3"/>
      <inkml:brushProperty name="ignorePressure" value="0"/>
    </inkml:brush>
  </inkml:definitions>
  <inkml:trace contextRef="#ctx0" brushRef="#br0">61100.000 56450.000 518,'-19.000'-49.000'6,"13.000"4.000"15,12.000 3.000 13,13.000 3.000 13,6.000 3.000 3,0.000 3.000-9,0.000 3.000-8,0.000 4.000-9,-2.000 1.000-7,-3.000 0.000-6,-3.000 0.000-5,-2.000 0.000-7,-11.000 3.000-1,-15.000 6.000 0,-15.000 7.000 1,-16.000 6.000 0,-7.000 3.000 0,4.000 0.000-2,3.000 0.000-2,3.000 0.000-2,-1.000 3.000 1,-2.000 6.000 2,-3.000 7.000 3,-3.000 6.000 2,-4.000 7.000 3,-3.000 10.000 0,-3.000 10.000 0,-2.000 9.000 2,-1.000 7.000 1,3.000 7.000 2,3.000 6.000 2,4.000 7.000 3,4.000 4.000 1,6.000 3.000 1,7.000 3.000-1,6.000 4.000 1,6.000-4.000-1,6.000-9.000 1,7.000-10.000-2,6.000-8.000 1,9.000-14.000-3,13.000-15.000-4,12.000-15.000-3,13.000-16.000-4,9.000-16.000-5,6.000-16.000-5,7.000-15.000-4,6.000-15.000-6,3.000-11.000-2,0.000-2.000-1,0.000-3.000-2,0.000-3.000 0,-2.000 1.000 1,-3.000 6.000 2,-3.000 7.000 3,-2.000 6.000 3,-8.000 7.000 3,-8.000 10.000 5,-10.000 10.000 5,-9.000 9.000 4,-4.000 13.000 8,4.000 20.000 10,3.000 18.000 11,3.000 20.000 11,-2.000 8.000 1,-6.000 1.000-9,-6.000-1.000-7,-6.000 1.000-9,-2.000-4.000-6,3.000-6.000-4,3.000-6.000-4,4.000-6.000-4,4.000-6.000-10,6.000-2.000-19,7.000-3.000-18,6.000-3.000-18,-1.000-6.000-6,-5.000-5.000 9,-7.000-7.000 7,-5.000-5.000 9,-8.000-8.000 5,-5.000-5.000 4,-7.000-7.000 4,-5.000-5.000 4</inkml:trace>
</inkml:ink>
</file>

<file path=ppt/ink/ink2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7"/>
    </inkml:context>
    <inkml:brush xml:id="br0">
      <inkml:brushProperty name="width" value="0.0364237278699875" units="cm"/>
      <inkml:brushProperty name="height" value="0.0364237278699875" units="cm"/>
      <inkml:brushProperty name="color" value="#00bff3"/>
      <inkml:brushProperty name="ignorePressure" value="0"/>
    </inkml:brush>
  </inkml:definitions>
  <inkml:trace contextRef="#ctx0" brushRef="#br0">61600.000 55050.000 604,'-41.000'-49.000'7,"19.000"4.000"14,19.000 3.000 15,19.000 3.000 14,16.000 3.000 4,17.000 3.000-5,15.000 3.000-7,16.000 4.000-6,7.000 2.000-6,1.000 4.000-5,-1.000 3.000-5,1.000 3.000-7,-3.000 3.000-4,-2.000 3.000-5,-3.000 3.000-6,-3.000 4.000-4,-9.000 7.000-11,-11.000 13.000-19,-14.000 12.000-17,-11.000 13.000-19</inkml:trace>
</inkml:ink>
</file>

<file path=ppt/ink/ink2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7"/>
    </inkml:context>
    <inkml:brush xml:id="br0">
      <inkml:brushProperty name="width" value="0.0378065034747124" units="cm"/>
      <inkml:brushProperty name="height" value="0.0378065034747124" units="cm"/>
      <inkml:brushProperty name="color" value="#00bff3"/>
      <inkml:brushProperty name="ignorePressure" value="0"/>
    </inkml:brush>
  </inkml:definitions>
  <inkml:trace contextRef="#ctx0" brushRef="#br0">62400.000 53950.000 581,'-88.000'-41.000'48,"26.000"19.000"-1,24.000 19.000-2,26.000 19.000-2,12.000 18.000-1,0.000 19.000-4,0.000 19.000-2,0.000 19.000-2,-2.000 15.000-6,-3.000 13.000-8,-3.000 12.000-7,-2.000 13.000-7,-5.000 9.000-4,-2.000 6.000 1,-3.000 7.000 1,-3.000 6.000 2,-1.000-5.000-2,4.000-16.000-6,3.000-15.000-4,3.000-15.000-6,1.000-18.000-13,1.000-19.000-22,-1.000-18.000-22,1.000-19.000-22</inkml:trace>
</inkml:ink>
</file>

<file path=ppt/ink/ink2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8"/>
    </inkml:context>
    <inkml:brush xml:id="br0">
      <inkml:brushProperty name="width" value="0.0458273626863956" units="cm"/>
      <inkml:brushProperty name="height" value="0.0458273626863956" units="cm"/>
      <inkml:brushProperty name="color" value="#00bff3"/>
      <inkml:brushProperty name="ignorePressure" value="0"/>
    </inkml:brush>
  </inkml:definitions>
  <inkml:trace contextRef="#ctx0" brushRef="#br0">63350.000 55850.000 480,'4.000'-82.000'3,"10.000"-11.000"9,10.000-14.000 7,9.000-11.000 7,2.000 2.000 6,-2.000 19.000 3,-3.000 19.000 2,-3.000 19.000 4,-7.000 26.000 2,-9.000 34.000-1,-10.000 35.000 0,-8.000 35.000-1,-9.000 19.000-4,-6.000 7.000-6,-6.000 6.000-8,-6.000 7.000-6,-6.000 7.000-6,-2.000 9.000-2,-3.000 10.000-3,-3.000 10.000-3,-1.000 2.000-1,4.000-3.000 0,3.000-3.000 1,3.000-2.000-1,3.000-8.000-5,3.000-8.000-11,3.000-10.000-12,4.000-9.000-12,2.000-12.000-8,4.000-11.000-1,3.000-14.000-3,3.000-11.000-2</inkml:trace>
</inkml:ink>
</file>

<file path=ppt/ink/ink2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8"/>
    </inkml:context>
    <inkml:brush xml:id="br0">
      <inkml:brushProperty name="width" value="0.0559960454702377" units="cm"/>
      <inkml:brushProperty name="height" value="0.0559960454702377" units="cm"/>
      <inkml:brushProperty name="color" value="#00bff3"/>
      <inkml:brushProperty name="ignorePressure" value="0"/>
    </inkml:brush>
  </inkml:definitions>
  <inkml:trace contextRef="#ctx0" brushRef="#br0">63550.000 54950.000 392,'26.000'-52.000'1,"4.000"-3.000"0,3.000-3.000 2,3.000-2.000 0,-1.000 0.000 1,-2.000 7.000-3,-3.000 6.000-2,-3.000 7.000-2,-2.000 5.000 1,0.000 7.000 3,0.000 6.000 2,0.000 7.000 4,1.000 4.000 2,4.000 3.000-1,3.000 3.000 1,3.000 4.000-1,1.000 5.000 2,1.000 10.000 0,-1.000 10.000 1,1.000 9.000 1,-3.000 6.000 2,-2.000 3.000 0,-3.000 3.000 0,-3.000 4.000 1,-4.000 1.000 1,-3.000 0.000 2,-3.000 0.000 0,-2.000 0.000 2,-3.000 1.000 1,1.000 4.000-2,-1.000 3.000 0,1.000 3.000-1,-3.000 3.000 0,-2.000 3.000-1,-3.000 3.000 0,-3.000 4.000 0,-2.000 4.000-1,0.000 6.000 1,0.000 7.000 1,0.000 6.000 0,0.000 4.000-1,0.000 4.000-2,0.000 3.000 0,0.000 3.000-3,-2.000 6.000 0,-3.000 9.000 0,-3.000 10.000 0,-2.000 10.000 0,-1.000 2.000 0,3.000-3.000 0,3.000-3.000 0,4.000-2.000-1,-1.000-9.000-2,-3.000-12.000-4,-3.000-13.000-5,-2.000-12.000-3,-8.000-16.000-9,-8.000-19.000-12,-10.000-18.000-13,-9.000-19.000-13,-4.000-27.000-3,4.000-34.000 6,3.000-35.000 5,3.000-33.000 7,-1.000-23.000 4,-2.000-9.000 3,-3.000-10.000 5,-3.000-8.000 3,1.000-6.000 1,6.000 1.000 0,7.000-1.000-2,6.000 1.000 0,6.000 4.000 0,6.000 9.000 4,7.000 10.000 3,6.000 10.000 3,9.000 8.000 3,13.000 10.000 3,12.000 10.000 1,13.000 9.000 3,6.000 12.000 2,0.000 16.000 3,0.000 15.000 3,0.000 17.000 3,-4.000 10.000 2,-5.000 6.000 2,-7.000 7.000 0,-5.000 6.000 2,-9.000 13.000 0,-9.000 23.000 2,-10.000 22.000 0,-8.000 22.000 1,-12.000 12.000-1,-12.000 3.000-1,-13.000 3.000-2,-12.000 4.000-2,-9.000-3.000-2,-2.000-5.000 0,-3.000-7.000-2,-3.000-5.000-1,1.000-9.000 0,6.000-9.000-1,7.000-10.000 1,6.000-8.000-1,6.000-8.000 0,6.000-2.000-2,7.000-3.000-1,6.000-3.000-2,18.000-6.000-4,32.000-5.000-6,31.000-7.000-5,32.000-5.000-6,13.000-9.000-6,-3.000-9.000-5,-3.000-10.000-5,-2.000-8.000-6,-3.000-12.000 0,1.000-12.000 2,-1.000-13.000 4,1.000-12.000 3,-7.000-2.000 4,-12.000 9.000 5,-13.000 10.000 5,-12.000 10.000 5</inkml:trace>
</inkml:ink>
</file>

<file path=ppt/ink/ink2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19"/>
    </inkml:context>
    <inkml:brush xml:id="br0">
      <inkml:brushProperty name="width" value="0.0424541160464287" units="cm"/>
      <inkml:brushProperty name="height" value="0.0424541160464287" units="cm"/>
      <inkml:brushProperty name="color" value="#00bff3"/>
      <inkml:brushProperty name="ignorePressure" value="0"/>
    </inkml:brush>
  </inkml:definitions>
  <inkml:trace contextRef="#ctx0" brushRef="#br0">65150.000 54750.000 518,'26.000'-54.000'0,"4.000"-5.000"0,3.000-7.000 0,3.000-5.000 0,-1.000 0.000 4,-2.000 10.000 7,-3.000 10.000 8,-3.000 9.000 8,-7.000 17.000 6,-9.000 25.000 3,-10.000 25.000 3,-8.000 25.000 3,-9.000 14.000-1,-6.000 3.000-6,-6.000 3.000-8,-6.000 4.000-6,-1.000-1.000-5,7.000-3.000-4,6.000-3.000-3,7.000-2.000-5,7.000-6.000-5,9.000-6.000-6,10.000-6.000-7,10.000-6.000-5,8.000-9.000-5,10.000-8.000-1,10.000-10.000-1,9.000-9.000-2,4.000-5.000 2,1.000 0.000 2,-1.000 0.000 4,1.000 0.000 4,-6.000 1.000 3,-8.000 4.000 6,-10.000 3.000 5,-9.000 3.000 5,-5.000 3.000 6,0.000 3.000 7,0.000 3.000 5,0.000 4.000 8,-10.000 8.000-1,-18.000 17.000-4,-19.000 15.000-6,-18.000 16.000-5,-14.000 4.000-4,-5.000-6.000-2,-7.000-6.000-1,-5.000-6.000-3,-6.000-4.000 1,-3.000 1.000 1,-3.000-1.000 0,-2.000 1.000 2,-3.000-1.000 1,1.000 1.000 1,-1.000-1.000 1,1.000 1.000 1,4.000-4.000-1,9.000-6.000-3,10.000-6.000-1,10.000-6.000-3,13.000-6.000-3,19.000-2.000-6,19.000-3.000-6,19.000-3.000-5,15.000-9.000-2,13.000-11.000 1,12.000-14.000 2,13.000-11.000 2,4.000-9.000-1,-3.000-3.000-2,-3.000-3.000-2,-2.000-2.000-1,-5.000-1.000 0,-2.000 3.000 5,-3.000 3.000 6,-3.000 4.000 3,-6.000 4.000 9,-5.000 6.000 11,-7.000 7.000 11,-5.000 6.000 11,-15.000 12.000 4,-22.000 19.000-6,-22.000 19.000-3,-21.000 19.000-6,-14.000 12.000-4,-2.000 6.000-7,-3.000 7.000-5,-3.000 6.000-7,1.000-4.000-3,6.000-11.000-2,7.000-14.000-1,6.000-11.000-2,4.000-6.000 0,4.000 4.000 1,3.000 3.000 1,3.000 3.000 1,4.000-2.000 0,7.000-6.000-1,6.000-6.000-1,7.000-6.000-1,10.000-6.000-6,16.000-2.000-10,15.000-3.000-12,17.000-3.000-11,10.000-18.000-4,6.000-31.000 2,7.000-31.000 2,6.000-31.000 2,1.000-13.000 4,-3.000 6.000 7,-3.000 7.000 6,-2.000 6.000 7,-6.000 6.000 7,-6.000 6.000 9,-6.000 7.000 7,-6.000 6.000 8,-4.000 7.000 8,1.000 10.000 4,-1.000 10.000 7,1.000 9.000 4,-3.000 6.000 1,-2.000 3.000-3,-3.000 3.000-3,-3.000 4.000-4,-1.000 5.000 1,4.000 10.000 4,3.000 10.000 5,3.000 9.000 5,3.000 6.000-2,3.000 3.000-7,3.000 3.000-7,4.000 4.000-8,1.000-1.000-5,0.000-3.000-2,0.000-3.000-3,0.000-2.000-1,4.000-8.000-7,10.000-8.000-10,10.000-10.000-10,9.000-9.000-10,6.000-9.000-9,3.000-5.000-8,3.000-7.000-7,4.000-5.000-7,-7.000-4.000-1,-16.000 0.000 6,-15.000 0.000 6,-15.000 0.000 7</inkml:trace>
</inkml:ink>
</file>

<file path=ppt/ink/ink2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0"/>
    </inkml:context>
    <inkml:brush xml:id="br0">
      <inkml:brushProperty name="width" value="0.0384749881923199" units="cm"/>
      <inkml:brushProperty name="height" value="0.0384749881923199" units="cm"/>
      <inkml:brushProperty name="color" value="#00bff3"/>
      <inkml:brushProperty name="ignorePressure" value="0"/>
    </inkml:brush>
  </inkml:definitions>
  <inkml:trace contextRef="#ctx0" brushRef="#br0">67200.000 54300.000 571,'25.000'-25.000'0,"0.000"0.000"0,0.000 0.000 0,0.000 0.000 0,-2.000 4.000 8,-3.000 10.000 13,-3.000 10.000 15,-2.000 9.000 15,-6.000 15.000 3,-6.000 22.000-7,-6.000 22.000-6,-6.000 23.000-6,-7.000 8.000-6,-6.000-3.000-3,-6.000-3.000-3,-6.000-2.000-3,-1.000-5.000-5,7.000-2.000-3,6.000-3.000-5,7.000-3.000-4,8.000-13.000-4,14.000-22.000-6,11.000-22.000-5,14.000-21.000-5,10.000-14.000 0,9.000-2.000 6,10.000-3.000 5,10.000-3.000 5,4.000-1.000 3,0.000 4.000-2,0.000 3.000-1,0.000 3.000-1,3.000 1.000-1,6.000 1.000 2,7.000-1.000 0,6.000 1.000 1,3.000-4.000-1,0.000-6.000-4,0.000-6.000-4,0.000-6.000-5,-2.000-2.000-5,-3.000 3.000-5,-3.000 3.000-7,-2.000 4.000-6,-9.000 2.000-2,-12.000 4.000 5,-13.000 3.000 2,-12.000 3.000 5,-9.000 1.000 0,-2.000 1.000-2,-3.000-1.000-1,-3.000 1.000-2,-6.000-3.000 3,-5.000-2.000 6,-7.000-3.000 6,-5.000-3.000 7,-3.000-1.000 4,4.000 4.000 2,3.000 3.000 1,3.000 3.000 1</inkml:trace>
</inkml:ink>
</file>

<file path=ppt/ink/ink2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0"/>
    </inkml:context>
    <inkml:brush xml:id="br0">
      <inkml:brushProperty name="width" value="0.0488626584410667" units="cm"/>
      <inkml:brushProperty name="height" value="0.0488626584410667" units="cm"/>
      <inkml:brushProperty name="color" value="#00bff3"/>
      <inkml:brushProperty name="ignorePressure" value="0"/>
    </inkml:brush>
  </inkml:definitions>
  <inkml:trace contextRef="#ctx0" brushRef="#br0">69500.000 53850.000 450,'0.000'-71.000'2,"0.000"10.000"4,0.000 10.000 5,0.000 9.000 4,1.000 12.000 9,4.000 16.000 11,3.000 15.000 12,3.000 17.000 12,-1.000 10.000 2,-2.000 6.000-5,-3.000 7.000-7,-3.000 6.000-5,-1.000 10.000-7,4.000 17.000-4,3.000 15.000-7,3.000 16.000-5,1.000 5.000-6,1.000-2.000-7,-1.000-3.000-8,1.000-3.000-5,-3.000-4.000-5,-2.000-3.000 2,-3.000-3.000 1,-3.000-2.000 0,-4.000-6.000-4,-3.000-6.000-11,-3.000-6.000-11,-2.000-6.000-10,-6.000-12.000-10,-6.000-15.000-7,-6.000-15.000-9,-6.000-16.000-7,-1.000-13.000 4,7.000-9.000 15,6.000-10.000 15,7.000-8.000 16</inkml:trace>
</inkml:ink>
</file>

<file path=ppt/ink/ink2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0"/>
    </inkml:context>
    <inkml:brush xml:id="br0">
      <inkml:brushProperty name="width" value="0.0395967923104763" units="cm"/>
      <inkml:brushProperty name="height" value="0.0395967923104763" units="cm"/>
      <inkml:brushProperty name="color" value="#00bff3"/>
      <inkml:brushProperty name="ignorePressure" value="0"/>
    </inkml:brush>
  </inkml:definitions>
  <inkml:trace contextRef="#ctx0" brushRef="#br0">68600.000 53100.000 555,'1.000'-99.000'24,"4.000"54.000"16,3.000 53.000 18,3.000 53.000 16,-1.000 29.000 2,-2.000 7.000-13,-3.000 6.000-15,-3.000 7.000-14,-7.000 4.000-13,-9.000 3.000-14,-10.000 3.000-15,-8.000 4.000-13,-6.000 5.000-12,1.000 10.000-12,-1.000 10.000-12,1.000 9.000-12,2.000-12.000 0,7.000-30.000 12,6.000-32.000 11,7.000-30.000 12,0.000-17.000 7,-2.000 1.000 3,-3.000-1.000 3,-3.000 1.000 3</inkml:trace>
</inkml:ink>
</file>

<file path=ppt/ink/ink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37"/>
    </inkml:context>
    <inkml:brush xml:id="br0">
      <inkml:brushProperty name="width" value="0.0513122752308846" units="cm"/>
      <inkml:brushProperty name="height" value="0.0513122752308846" units="cm"/>
      <inkml:brushProperty name="color" value="#00bff3"/>
      <inkml:brushProperty name="ignorePressure" value="0"/>
    </inkml:brush>
  </inkml:definitions>
  <inkml:trace contextRef="#ctx0" brushRef="#br0">46500.000 50750.000 428,'-24.000'-19.000'7,"4.000"13.000"8,3.000 12.000 7,3.000 13.000 8,-2.000 9.000 1,-6.000 6.000-6,-6.000 7.000-4,-6.000 6.000-7,-6.000 3.000-2,-2.000 0.000-2,-3.000 0.000-2,-3.000 0.000-2,-2.000 0.000 0,0.000 0.000-2,0.000 0.000 0,0.000 0.000-2,3.000-4.000 0,6.000-5.000 0,7.000-7.000-1,6.000-5.000 0,12.000-12.000-1,19.000-16.000-4,19.000-15.000-1,19.000-15.000-4,13.000-14.000-1,10.000-8.000 0,10.000-10.000 0,9.000-9.000 0,2.000 1.000 1,-2.000 13.000 1,-3.000 12.000 3,-3.000 13.000 1,-9.000 7.000 1,-11.000 4.000 1,-14.000 3.000 0,-11.000 3.000 1,-9.000 7.000 1,-3.000 14.000 1,-3.000 11.000 1,-2.000 14.000 2,-6.000 7.000 1,-6.000 3.000 2,-6.000 3.000 1,-6.000 4.000 1,-4.000-1.000 1,1.000-3.000 0,-1.000-3.000 0,1.000-2.000 0,8.000-14.000-4,20.000-21.000-5,18.000-22.000-6,20.000-22.000-7,6.000-11.000-2,-2.000 0.000 1,-3.000 0.000 1,-3.000 0.000 1,-7.000 12.000 6,-9.000 26.000 14,-10.000 24.000 13,-8.000 26.000 12,-8.000 10.000 5,-2.000-3.000-7,-3.000-3.000-7,-3.000-2.000-6,4.000-8.000-6,13.000-8.000-6,12.000-10.000-7,13.000-9.000-5,4.000-5.000-5,-3.000 0.000-2,-3.000 0.000-2,-2.000 0.000-2,-1.000 1.000-1,3.000 4.000 1,3.000 3.000 1,4.000 3.000 0,-7.000-8.000 3,-16.000-19.000 5,-15.000-18.000 4,-15.000-19.000 5,-9.000-5.000 2,1.000 9.000-2,-1.000 10.000-2,1.000 10.000-2,-3.000 5.000 0,-2.000 4.000 3,-3.000 3.000 1,-3.000 3.000 1,-2.000 4.000 3,0.000 7.000 1,0.000 6.000 2,0.000 7.000 2,0.000 4.000 2,0.000 3.000 1,0.000 3.000 2,0.000 4.000 1,10.000-4.000-4,23.000-9.000-12,22.000-10.000-11,22.000-8.000-12,8.000-9.000-4,-2.000-6.000 2,-3.000-6.000 3,-3.000-6.000 2,-2.000-6.000 0,0.000-2.000-2,0.000-3.000-3,0.000-3.000-2,-2.000-1.000 0,-3.000 4.000 2,-3.000 3.000 3,-2.000 3.000 1,-6.000-2.000 3,-6.000-6.000 2,-6.000-6.000 3,-6.000-6.000 1,-4.000-4.000 3,1.000 1.000 4,-1.000-1.000 2,1.000 1.000 3,-3.000 1.000 3,-2.000 3.000 0,-3.000 3.000 2,-3.000 4.000 2,-1.000 4.000 3,4.000 6.000 5,3.000 7.000 5,3.000 6.000 6,1.000 12.000 8,1.000 19.000 10,-1.000 19.000 10,1.000 19.000 11,-3.000 13.000 0,-2.000 10.000-10,-3.000 10.000-12,-3.000 9.000-10,-2.000 12.000-7,0.000 16.000-3,0.000 15.000-4,0.000 17.000-4,-2.000 16.000-2,-3.000 19.000-3,-3.000 19.000-2,-2.000 19.000-2,-1.000 15.000-9,3.000 13.000-15,3.000 12.000-13,4.000 13.000-16,2.000-18.000-12,4.000-46.000-10,3.000-47.000-11,3.000-47.000-11</inkml:trace>
</inkml:ink>
</file>

<file path=ppt/ink/ink2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1"/>
    </inkml:context>
    <inkml:brush xml:id="br0">
      <inkml:brushProperty name="width" value="0.0491954535245895" units="cm"/>
      <inkml:brushProperty name="height" value="0.0491954535245895" units="cm"/>
      <inkml:brushProperty name="color" value="#00bff3"/>
      <inkml:brushProperty name="ignorePressure" value="0"/>
    </inkml:brush>
  </inkml:definitions>
  <inkml:trace contextRef="#ctx0" brushRef="#br0">66800.000 56000.000 447,'-74.000'1.000'0,"4.000"4.000"0,3.000 3.000 0,3.000 3.000 0,3.000 1.000 3,3.000 1.000 8,3.000-1.000 8,4.000 1.000 7,18.000 2.000 6,34.000 7.000 5,35.000 6.000 5,35.000 7.000 5,22.000-4.000-1,14.000-12.000-8,11.000-13.000-8,14.000-12.000-7,3.000-9.000-7,-2.000-2.000-6,-3.000-3.000-4,-3.000-3.000-6,-2.000-4.000-7,0.000-3.000-8,0.000-3.000-8,0.000-2.000-9,-11.000 0.000-4,-22.000 7.000-2,-22.000 6.000-1,-21.000 7.000-2,-20.000-1.000 1,-15.000-6.000 1,-15.000-6.000 3,-16.000-6.000 2,-12.000-2.000 4,-5.000 3.000 8,-7.000 3.000 8,-5.000 4.000 7,-3.000 1.000 6,4.000 0.000 6,3.000 0.000 5,3.000 0.000 6,-1.000 3.000 4,-2.000 6.000 2,-3.000 7.000 3,-3.000 6.000 3,-1.000 6.000 2,4.000 6.000 1,3.000 7.000 3,3.000 6.000 1,3.000 9.000 0,3.000 13.000-2,3.000 12.000-1,4.000 13.000-2,1.000 9.000-2,0.000 6.000-3,0.000 7.000-2,0.000 6.000-3,0.000 6.000-2,0.000 6.000-2,0.000 7.000-2,0.000 6.000-1,0.000 6.000-4,0.000 6.000-2,0.000 7.000-2,0.000 6.000-4,1.000-1.000-4,4.000-5.000-5,3.000-7.000-5,3.000-5.000-4,3.000-15.000-3,3.000-22.000 1,3.000-22.000 1,4.000-21.000 2,10.000-34.000-8,19.000-43.000-13,19.000-44.000-14,19.000-43.000-14,5.000-28.000-1,-5.000-8.000 11,-7.000-10.000 11,-5.000-9.000 12,-6.000-1.000 8,-3.000 10.000 4,-3.000 10.000 3,-2.000 9.000 5,-1.000 7.000 4,3.000 7.000 8,3.000 6.000 6,4.000 7.000 7,-3.000 11.000 8,-5.000 20.000 8,-7.000 18.000 8,-5.000 20.000 9,-6.000 19.000 3,-3.000 22.000 0,-3.000 22.000-1,-2.000 23.000 0,-6.000 17.000-5,-6.000 17.000-5,-6.000 15.000-7,-6.000 16.000-7,-6.000 7.000-5,-2.000 1.000-5,-3.000-1.000-4,-3.000 1.000-5,-2.000-1.000-4,0.000 1.000-5,0.000-1.000-5,0.000 1.000-5,0.000-9.000-5,0.000-15.000-4,0.000-15.000-6,0.000-16.000-4,-4.000-21.000-4,-5.000-24.000-4,-7.000-26.000-3,-5.000-24.000-3,2.000-20.000 1,13.000-11.000 8,12.000-14.000 6,13.000-11.000 7,9.000-4.000 5,6.000 6.000 2,7.000 7.000 2,6.000 6.000 1,3.000 9.000 3,0.000 13.000 2,0.000 12.000 3,0.000 13.000 2,-7.000 20.000 6,-11.000 28.000 10,-14.000 28.000 11,-11.000 29.000 9,-11.000 16.000 4,-5.000 7.000-1,-7.000 6.000-1,-5.000 7.000-2,-3.000-3.000-2,4.000-8.000-2,3.000-10.000-3,3.000-9.000-2,3.000-10.000-3,3.000-9.000-2,3.000-10.000-3,4.000-8.000-1,11.000-17.000-5,23.000-21.000-4,22.000-22.000-6,22.000-22.000-6,16.000-21.000-4,14.000-18.000-5,11.000-19.000-5,14.000-18.000-4,8.000-14.000-4,7.000-5.000 0,6.000-7.000-2,7.000-5.000 0,0.000-1.000 2,-2.000 6.000 7,-3.000 7.000 6,-3.000 6.000 6,-7.000 7.000 5,-9.000 10.000 3,-10.000 10.000 5,-8.000 9.000 3,-11.000 12.000 7,-8.000 16.000 9,-10.000 15.000 11,-9.000 17.000 10,-9.000 11.000 5,-5.000 10.000 0,-7.000 10.000 0,-5.000 9.000 1,-8.000 12.000-3,-5.000 16.000-5,-7.000 15.000-7,-5.000 17.000-5,-3.000 8.000-5,4.000 4.000-3,3.000 3.000-3,3.000 3.000-3,-1.000-2.000-2,-2.000-6.000-3,-3.000-6.000-2,-3.000-6.000-3,-1.000-2.000 0,4.000 3.000-2,3.000 3.000 0,3.000 4.000-1,-1.000-3.000-3,-2.000-5.000-2,-3.000-7.000-4,-3.000-5.000-3,-7.000-4.000-2,-9.000 0.000 0,-10.000 0.000-1,-8.000 0.000-1,-11.000 0.000 2,-8.000 0.000 1,-10.000 0.000 1,-9.000 0.000 3,-7.000-2.000 1,-3.000-3.000 2,-3.000-3.000 2,-2.000-2.000 1,-5.000-3.000 1,-2.000 1.000 0,-3.000-1.000 0,-3.000 1.000 0,-1.000-1.000-2,4.000 1.000-2,3.000-1.000-3,3.000 1.000-2,3.000-3.000-5,3.000-2.000-5,3.000-3.000-5,4.000-3.000-5,5.000-4.000-4,10.000-3.000 0,10.000-3.000-1,9.000-2.000 0,9.000-8.000-2,9.000-8.000 1,10.000-10.000-2,10.000-9.000 1</inkml:trace>
</inkml:ink>
</file>

<file path=ppt/ink/ink2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2"/>
    </inkml:context>
    <inkml:brush xml:id="br0">
      <inkml:brushProperty name="width" value="0.02413684502244" units="cm"/>
      <inkml:brushProperty name="height" value="0.02413684502244" units="cm"/>
      <inkml:brushProperty name="color" value="#00bff3"/>
      <inkml:brushProperty name="ignorePressure" value="0"/>
    </inkml:brush>
  </inkml:definitions>
  <inkml:trace contextRef="#ctx0" brushRef="#br0">68300.000 57000.000 911,'25.000'-24.000'0,"0.000"4.000"0,0.000 3.000 0,0.000 3.000 0,-8.000 12.000 3,-16.000 22.000 5,-15.000 22.000 6,-15.000 23.000 6,-12.000 13.000 0,-6.000 6.000-6,-6.000 7.000-6,-6.000 6.000-6,-4.000 1.000-6,1.000-3.000-4,-1.000-3.000-4,1.000-2.000-5,4.000-8.000-3,9.000-8.000-2,10.000-10.000-2,10.000-9.000-2,5.000-9.000 0,4.000-5.000 0,3.000-7.000 0,3.000-5.000 1</inkml:trace>
</inkml:ink>
</file>

<file path=ppt/ink/ink2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2"/>
    </inkml:context>
    <inkml:brush xml:id="br0">
      <inkml:brushProperty name="width" value="0.0465618520975113" units="cm"/>
      <inkml:brushProperty name="height" value="0.0465618520975113" units="cm"/>
      <inkml:brushProperty name="color" value="#00bff3"/>
      <inkml:brushProperty name="ignorePressure" value="0"/>
    </inkml:brush>
  </inkml:definitions>
  <inkml:trace contextRef="#ctx0" brushRef="#br0">68250.000 58300.000 472,'232.000'-66.000'7,"-33.000"19.000"10,-35.000 19.000 11,-34.000 19.000 10,-20.000 12.000 6,-2.000 6.000 0,-3.000 7.000 0,-3.000 6.000 0,-4.000 6.000-1,-3.000 6.000-5,-3.000 7.000-4,-2.000 6.000-3,-5.000 3.000-6,-2.000 0.000-4,-3.000 0.000-4,-3.000 0.000-6,-4.000 0.000-2,-3.000 0.000 1,-3.000 0.000 1,-2.000 0.000 0,-9.000-2.000-10,-12.000-3.000-24,-13.000-3.000-22,-12.000-2.000-23</inkml:trace>
</inkml:ink>
</file>

<file path=ppt/ink/ink2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3"/>
    </inkml:context>
    <inkml:brush xml:id="br0">
      <inkml:brushProperty name="width" value="0.0465843752026558" units="cm"/>
      <inkml:brushProperty name="height" value="0.0465843752026558" units="cm"/>
      <inkml:brushProperty name="color" value="#00bff3"/>
      <inkml:brushProperty name="ignorePressure" value="0"/>
    </inkml:brush>
  </inkml:definitions>
  <inkml:trace contextRef="#ctx0" brushRef="#br0">26300.000 55950.000 472,'3.000'-68.000'3,"6.000"17.000"7,7.000 15.000 7,6.000 16.000 7,4.000 15.000 4,4.000 16.000 1,3.000 15.000 2,3.000 17.000 2,6.000 13.000 0,9.000 13.000 0,10.000 12.000-2,10.000 13.000-1,10.000 9.000-1,13.000 6.000-2,12.000 7.000-2,13.000 6.000-2,15.000 4.000-3,19.000 4.000 0,19.000 3.000-2,19.000 3.000-2,15.000 4.000-2,13.000 7.000-2,12.000 6.000-3,13.000 7.000-3,4.000-3.000-2,-3.000-8.000-2,-3.000-10.000-1,-2.000-9.000-3,-5.000-7.000 0,-2.000-3.000-1,-3.000-3.000 0,-3.000-2.000-1,-4.000-3.000-2,-3.000 1.000-4,-3.000-1.000-3,-2.000 1.000-4,-12.000-1.000-6,-19.000 1.000-8,-18.000-1.000-8,-19.000 1.000-8,-19.000 4.000-4,-19.000 9.000 0,-18.000 10.000 1,-19.000 10.000 0,-18.000-11.000 3,-15.000-27.000 5,-15.000-28.000 6,-16.000-28.000 5</inkml:trace>
</inkml:ink>
</file>

<file path=ppt/ink/ink2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4"/>
    </inkml:context>
    <inkml:brush xml:id="br0">
      <inkml:brushProperty name="width" value="0.0336558148264885" units="cm"/>
      <inkml:brushProperty name="height" value="0.0336558148264885" units="cm"/>
      <inkml:brushProperty name="color" value="#00bff3"/>
      <inkml:brushProperty name="ignorePressure" value="0"/>
    </inkml:brush>
  </inkml:definitions>
  <inkml:trace contextRef="#ctx0" brushRef="#br0">26750.000 55800.000 653,'-46.000'-47.000'2,"10.000"6.000"4,10.000 7.000 4,9.000 6.000 4,6.000 12.000 7,3.000 19.000 8,3.000 19.000 9,4.000 19.000 9,1.000 18.000 0,0.000 19.000-7,0.000 19.000-7,0.000 19.000-8,0.000 9.000-6,0.000 0.000-8,0.000 0.000-6,0.000 0.000-8,3.000 0.000-10,6.000 0.000-14,7.000 0.000-15,6.000 0.000-15,1.000-11.000-3,-3.000-22.000 7,-3.000-22.000 6,-2.000-21.000 8,-3.000-12.000 6,1.000 1.000 3,-1.000-1.000 5,1.000 1.000 5</inkml:trace>
</inkml:ink>
</file>

<file path=ppt/ink/ink2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4"/>
    </inkml:context>
    <inkml:brush xml:id="br0">
      <inkml:brushProperty name="width" value="0.0304871741682291" units="cm"/>
      <inkml:brushProperty name="height" value="0.0304871741682291" units="cm"/>
      <inkml:brushProperty name="color" value="#00bff3"/>
      <inkml:brushProperty name="ignorePressure" value="0"/>
    </inkml:brush>
  </inkml:definitions>
  <inkml:trace contextRef="#ctx0" brushRef="#br0">27450.000 55950.000 721,'18.000'-72.000'5,"39.000"6.000"10,36.000 7.000 11,39.000 6.000 9,18.000 12.000 4,0.000 19.000 0,0.000 19.000-3,0.000 19.000 0,0.000 16.000-8,0.000 17.000-12,0.000 15.000-13,0.000 16.000-12,-11.000 4.000-5,-22.000-6.000 0,-22.000-6.000 1,-21.000-6.000 0,-15.000-7.000-6,-6.000-6.000-16,-6.000-6.000-15,-6.000-6.000-16</inkml:trace>
</inkml:ink>
</file>

<file path=ppt/ink/ink2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4"/>
    </inkml:context>
    <inkml:brush xml:id="br0">
      <inkml:brushProperty name="width" value="0.0396442264318466" units="cm"/>
      <inkml:brushProperty name="height" value="0.0396442264318466" units="cm"/>
      <inkml:brushProperty name="color" value="#00bff3"/>
      <inkml:brushProperty name="ignorePressure" value="0"/>
    </inkml:brush>
  </inkml:definitions>
  <inkml:trace contextRef="#ctx0" brushRef="#br0">32250.000 57050.000 554,'-5.000'-36.000'12,"-9.000"28.000"21,-10.000 28.000 23,-8.000 29.000 22,-4.000 8.000 2,3.000-8.000-16,3.000-10.000-18,4.000-9.000-17,-1.000 1.000-10,-3.000 13.000-6,-3.000 12.000-4,-2.000 13.000-5,-5.000 12.000-2,-2.000 13.000-2,-3.000 12.000 0,-3.000 13.000-1,-2.000 1.000-3,0.000-9.000-3,0.000-10.000-4,0.000-8.000-3,3.000-9.000-4,6.000-6.000-6,7.000-6.000-4,6.000-6.000-6,4.000-9.000-2,4.000-8.000-1,3.000-10.000 0,3.000-9.000-1,7.000-5.000 0,14.000 0.000-2,11.000 0.000-1,14.000 0.000-1</inkml:trace>
</inkml:ink>
</file>

<file path=ppt/ink/ink2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5"/>
    </inkml:context>
    <inkml:brush xml:id="br0">
      <inkml:brushProperty name="width" value="0.0471367500722408" units="cm"/>
      <inkml:brushProperty name="height" value="0.0471367500722408" units="cm"/>
      <inkml:brushProperty name="color" value="#00bff3"/>
      <inkml:brushProperty name="ignorePressure" value="0"/>
    </inkml:brush>
  </inkml:definitions>
  <inkml:trace contextRef="#ctx0" brushRef="#br0">32350.000 57300.000 466,'3.000'-75.000'3,"6.000"0.000"6,7.000 0.000 5,6.000 0.000 6,-1.000 15.000 8,-5.000 32.000 11,-7.000 31.000 11,-5.000 32.000 10,-4.000 29.000 0,0.000 28.000-10,0.000 28.000-12,0.000 29.000-11,1.000 13.000-6,4.000 1.000-5,3.000-1.000-2,3.000 1.000-4,1.000-9.000-3,1.000-15.000 0,-1.000-15.000-1,1.000-16.000-1,-1.000-16.000-1,1.000-16.000-2,-1.000-15.000-1,1.000-15.000-1,2.000-18.000-1,7.000-19.000 3,6.000-18.000 2,7.000-19.000 2,5.000-21.000 1,7.000-21.000-1,6.000-22.000 1,7.000-22.000-1,5.000-22.000-2,7.000-22.000-2,6.000-22.000-4,7.000-21.000-2,4.000-12.000-2,3.000 1.000-3,3.000-1.000-3,4.000 1.000-2,-7.000 8.000 0,-16.000 20.000-1,-15.000 18.000 2,-15.000 20.000-1,-14.000 21.000 0,-8.000 25.000-2,-10.000 25.000-3,-9.000 25.000-1,-16.000 32.000-8,-22.000 42.000-11,-22.000 40.000-13,-21.000 41.000-11,-3.000 9.000-2,20.000-22.000 10,18.000-22.000 10,20.000-21.000 9</inkml:trace>
</inkml:ink>
</file>

<file path=ppt/ink/ink2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5"/>
    </inkml:context>
    <inkml:brush xml:id="br0">
      <inkml:brushProperty name="width" value="0.0420226044952869" units="cm"/>
      <inkml:brushProperty name="height" value="0.0420226044952869" units="cm"/>
      <inkml:brushProperty name="color" value="#00bff3"/>
      <inkml:brushProperty name="ignorePressure" value="0"/>
    </inkml:brush>
  </inkml:definitions>
  <inkml:trace contextRef="#ctx0" brushRef="#br0">34250.000 57900.000 523,'25.000'-33.000'0,"0.000"-16.000"2,0.000-15.000 0,0.000-15.000 0,0.000-3.000 7,0.000 14.000 9,0.000 11.000 9,0.000 14.000 11,3.000 0.000 4,6.000-8.000-4,7.000-10.000-2,6.000-9.000-2,-10.000 9.000-9,-24.000 28.000-12,-26.000 28.000-14,-24.000 29.000-12,-20.000 21.000-6,-11.000 16.000 1,-14.000 15.000 1,-11.000 17.000 2,-4.000 8.000 5,6.000 4.000 9,7.000 3.000 8,6.000 3.000 9,6.000-2.000 5,6.000-6.000 3,7.000-6.000 3,6.000-6.000 3,7.000-7.000 1,10.000-6.000-1,10.000-6.000-1,9.000-6.000-2,10.000-10.000-4,14.000-12.000-9,11.000-13.000-9,14.000-12.000-7,8.000-12.000-5,7.000-8.000-1,6.000-10.000 1,7.000-9.000 0,2.000-10.000-3,1.000-9.000-7,-1.000-10.000-6,1.000-8.000-8,-1.000-6.000 0,1.000 1.000 3,-1.000-1.000 5,1.000 1.000 3,-3.000 2.000 7,-2.000 7.000 7,-3.000 6.000 8,-3.000 7.000 8,-4.000 8.000 6,-3.000 14.000 4,-3.000 11.000 4,-2.000 14.000 3,-5.000 10.000 0,-2.000 9.000-2,-3.000 10.000-3,-3.000 10.000-3,-2.000 5.000-4,0.000 4.000-7,0.000 3.000-6,0.000 3.000-7,0.000-2.000-6,0.000-6.000-7,0.000-6.000-7,0.000-6.000-6,-2.000-4.000-10,-3.000 1.000-12,-3.000-1.000-14,-2.000 1.000-12</inkml:trace>
</inkml:ink>
</file>

<file path=ppt/ink/ink2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5"/>
    </inkml:context>
    <inkml:brush xml:id="br0">
      <inkml:brushProperty name="width" value="0.0342211835086346" units="cm"/>
      <inkml:brushProperty name="height" value="0.0342211835086346" units="cm"/>
      <inkml:brushProperty name="color" value="#00bff3"/>
      <inkml:brushProperty name="ignorePressure" value="0"/>
    </inkml:brush>
  </inkml:definitions>
  <inkml:trace contextRef="#ctx0" brushRef="#br0">34800.000 56400.000 642,'-11.000'-75.000'7,"28.000"0.000"13,28.000 0.000 13,29.000 0.000 13,11.000 6.000 3,-2.000 13.000-7,-3.000 12.000-8,-3.000 13.000-8,1.000 9.000-4,6.000 6.000-2,7.000 7.000-1,6.000 6.000-2,1.000 6.000-4,-3.000 6.000-5,-3.000 7.000-6,-2.000 6.000-7,-9.000 4.000-6,-12.000 4.000-10,-13.000 3.000-9,-12.000 3.000-9,-10.000-1.000-5,-6.000-2.000 0,-6.000-3.000-1,-6.000-3.000 1</inkml:trace>
</inkml:ink>
</file>

<file path=ppt/ink/ink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43"/>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72725.000 44475.000 333,'157.000'63.000'167,"51.000"46.000"-1,50.000 47.000 1,49.000 47.000 0</inkml:trace>
</inkml:ink>
</file>

<file path=ppt/ink/ink2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6"/>
    </inkml:context>
    <inkml:brush xml:id="br0">
      <inkml:brushProperty name="width" value="0.0389764197170734" units="cm"/>
      <inkml:brushProperty name="height" value="0.0389764197170734" units="cm"/>
      <inkml:brushProperty name="color" value="#00bff3"/>
      <inkml:brushProperty name="ignorePressure" value="0"/>
    </inkml:brush>
  </inkml:definitions>
  <inkml:trace contextRef="#ctx0" brushRef="#br0">35750.000 55550.000 564,'-47.000'-52.000'4,"6.000"-3.000"8,7.000-3.000 7,6.000-2.000 9,6.000 11.000 6,6.000 29.000 9,7.000 28.000 6,6.000 28.000 8,3.000 24.000-1,0.000 23.000-10,0.000 22.000-8,0.000 22.000-10,-2.000 13.000-11,-3.000 7.000-12,-3.000 6.000-15,-2.000 7.000-12,-5.000 11.000-10,-2.000 20.000-9,-3.000 18.000-7,-3.000 20.000-8,-1.000-14.000-3,4.000-43.000 3,3.000-44.000 3,3.000-43.000 3</inkml:trace>
</inkml:ink>
</file>

<file path=ppt/ink/ink2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6"/>
    </inkml:context>
    <inkml:brush xml:id="br0">
      <inkml:brushProperty name="width" value="0.0443980842828751" units="cm"/>
      <inkml:brushProperty name="height" value="0.0443980842828751" units="cm"/>
      <inkml:brushProperty name="color" value="#00bff3"/>
      <inkml:brushProperty name="ignorePressure" value="0"/>
    </inkml:brush>
  </inkml:definitions>
  <inkml:trace contextRef="#ctx0" brushRef="#br0">36750.000 56650.000 495,'1.000'-49.000'2,"4.000"4.000"3,3.000 3.000 4,3.000 3.000 4,1.000 17.000 7,1.000 31.000 12,-1.000 32.000 11,1.000 31.000 12,-4.000 15.000-1,-6.000 1.000-12,-6.000-1.000-13,-6.000 1.000-12,-7.000-3.000-8,-6.000-2.000-2,-6.000-3.000-4,-6.000-3.000-1,-4.000-7.000-4,1.000-9.000-2,-1.000-10.000-4,1.000-8.000-4,1.000-9.000 0,3.000-6.000 0,3.000-6.000 1,4.000-6.000 1,11.000-9.000 1,23.000-8.000 3,22.000-10.000 3,22.000-9.000 2,15.000-7.000 1,9.000-3.000 1,10.000-3.000 1,10.000-2.000 0,4.000-3.000 0,0.000 1.000-1,0.000-1.000-1,0.000 1.000-1,-2.000 2.000-1,-3.000 7.000 0,-3.000 6.000-1,-2.000 7.000-1,-5.000 2.000-1,-2.000 1.000-3,-3.000-1.000-3,-3.000 1.000-3,-2.000 1.000-2,0.000 3.000-3,0.000 3.000-3,0.000 4.000-3,-2.000-1.000-2,-3.000-3.000 1,-3.000-3.000-2,-2.000-2.000 0,-5.000-5.000 1,-2.000-2.000 3,-3.000-3.000 3,-3.000-3.000 3,-6.000-6.000 3,-5.000-5.000 4,-7.000-7.000 3,-5.000-5.000 3,-8.000-9.000 2,-5.000-9.000 1,-7.000-10.000 0,-5.000-8.000 1,-4.000-3.000 0,0.000 7.000 1,0.000 6.000-1,0.000 7.000 1,1.000 0.000 2,4.000-2.000 3,3.000-3.000 3,3.000-3.000 4,-1.000 2.000 5,-2.000 10.000 5,-3.000 10.000 5,-3.000 9.000 6,-2.000 21.000 8,0.000 35.000 11,0.000 35.000 11,0.000 34.000 12,0.000 17.000-2,0.000 0.000-13,0.000 0.000-13,0.000 0.000-14,0.000 0.000-10,0.000 0.000-6,0.000 0.000-6,0.000 0.000-7,0.000-2.000-8,0.000-3.000-6,0.000-3.000-8,0.000-2.000-7,-4.000-6.000-7,-5.000-6.000-6,-7.000-6.000-5,-5.000-6.000-6,-6.000-9.000-2,-3.000-8.000 3,-3.000-10.000 1,-2.000-9.000 3,-1.000-9.000 3,3.000-5.000 5,3.000-7.000 3,4.000-5.000 5</inkml:trace>
</inkml:ink>
</file>

<file path=ppt/ink/ink2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7"/>
    </inkml:context>
    <inkml:brush xml:id="br0">
      <inkml:brushProperty name="width" value="0.0369906686246395" units="cm"/>
      <inkml:brushProperty name="height" value="0.0369906686246395" units="cm"/>
      <inkml:brushProperty name="color" value="#00bff3"/>
      <inkml:brushProperty name="ignorePressure" value="0"/>
    </inkml:brush>
  </inkml:definitions>
  <inkml:trace contextRef="#ctx0" brushRef="#br0">38450.000 55300.000 594,'-24.000'-116.000'6,"4.000"19.000"12,3.000 19.000 12,3.000 19.000 11,3.000 18.000 7,3.000 19.000 1,3.000 19.000 0,4.000 19.000 1,1.000 19.000-5,0.000 23.000-11,0.000 22.000-11,0.000 22.000-11,1.000 12.000-11,4.000 3.000-12,3.000 3.000-10,3.000 4.000-11,-5.000 5.000-6,-12.000 10.000 1,-13.000 10.000-1,-12.000 9.000 0,-5.000-10.000-1,3.000-28.000-4,3.000-28.000-4,4.000-27.000-3</inkml:trace>
</inkml:ink>
</file>

<file path=ppt/ink/ink2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7"/>
    </inkml:context>
    <inkml:brush xml:id="br0">
      <inkml:brushProperty name="width" value="0.0428349860012531" units="cm"/>
      <inkml:brushProperty name="height" value="0.0428349860012531" units="cm"/>
      <inkml:brushProperty name="color" value="#00bff3"/>
      <inkml:brushProperty name="ignorePressure" value="0"/>
    </inkml:brush>
  </inkml:definitions>
  <inkml:trace contextRef="#ctx0" brushRef="#br0">35800.000 58600.000 513,'-69.000'-2.000'5,"13.000"-3.000"11,12.000-3.000 10,13.000-2.000 10,13.000-3.000 6,17.000 1.000 1,15.000-1.000 1,16.000 1.000 1,13.000-1.000-1,14.000 1.000-5,11.000-1.000-4,14.000 1.000-4,13.000-1.000-5,16.000 1.000-6,15.000-1.000-5,17.000 1.000-6,5.000-1.000-4,-3.000 1.000-1,-3.000-1.000-3,-2.000 1.000-1,-12.000 1.000-5,-19.000 3.000-9,-18.000 3.000-8,-19.000 4.000-9,-13.000 1.000-2,-6.000 0.000 2,-6.000 0.000 4,-6.000 0.000 2,-10.000 3.000-5,-12.000 6.000-13,-13.000 7.000-13,-12.000 6.000-12</inkml:trace>
</inkml:ink>
</file>

<file path=ppt/ink/ink2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7"/>
    </inkml:context>
    <inkml:brush xml:id="br0">
      <inkml:brushProperty name="width" value="0.0462437570095062" units="cm"/>
      <inkml:brushProperty name="height" value="0.0462437570095062" units="cm"/>
      <inkml:brushProperty name="color" value="#00bff3"/>
      <inkml:brushProperty name="ignorePressure" value="0"/>
    </inkml:brush>
  </inkml:definitions>
  <inkml:trace contextRef="#ctx0" brushRef="#br0">37150.000 58200.000 475,'-25.000'-24.000'1,"0.000"4.000"0,0.000 3.000 2,0.000 3.000 1,-2.000-1.000 3,-3.000-2.000 6,-3.000-3.000 6,-2.000-3.000 5,-1.000 1.000 3,3.000 6.000 1,3.000 7.000 0,4.000 6.000 1,2.000 10.000 2,4.000 17.000 5,3.000 15.000 6,3.000 16.000 5,-1.000 12.000-1,-2.000 9.000-10,-3.000 10.000-7,-3.000 10.000-10,-1.000 5.000-4,4.000 4.000-2,3.000 3.000-1,3.000 3.000-1,1.000-2.000-8,1.000-6.000-11,-1.000-6.000-14,1.000-6.000-11,-1.000-4.000-9,1.000 1.000-3,-1.000-1.000-3,1.000 1.000-3,2.000-9.000-2,7.000-15.000-2,6.000-15.000 0,7.000-16.000-2</inkml:trace>
</inkml:ink>
</file>

<file path=ppt/ink/ink2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8"/>
    </inkml:context>
    <inkml:brush xml:id="br0">
      <inkml:brushProperty name="width" value="0.0462354682385921" units="cm"/>
      <inkml:brushProperty name="height" value="0.0462354682385921" units="cm"/>
      <inkml:brushProperty name="color" value="#00bff3"/>
      <inkml:brushProperty name="ignorePressure" value="0"/>
    </inkml:brush>
  </inkml:definitions>
  <inkml:trace contextRef="#ctx0" brushRef="#br0">37200.000 58350.000 475,'43.000'-200.000'9,"-11.000"50.000"16,-14.000 50.000 18,-11.000 50.000 16,-6.000 34.000 4,4.000 19.000-10,3.000 19.000-10,3.000 19.000-10,-1.000 15.000-5,-2.000 13.000-2,-3.000 12.000-1,-3.000 13.000-2,-4.000 7.000-1,-3.000 4.000-5,-3.000 3.000-3,-2.000 3.000-3,-5.000-1.000-4,-2.000-2.000-2,-3.000-3.000-4,-3.000-3.000-2,-4.000-6.000-1,-3.000-5.000 1,-3.000-7.000 0,-2.000-5.000 1,-1.000-9.000-6,3.000-9.000-9,3.000-10.000-10,4.000-8.000-10,-1.000-18.000-7,-3.000-25.000-4,-3.000-25.000-5,-2.000-25.000-3,2.000-18.000 2,9.000-8.000 9,10.000-10.000 9,10.000-9.000 8,4.000-2.000 7,0.000 6.000 5,0.000 7.000 4,0.000 6.000 5,1.000 7.000 4,4.000 10.000 5,3.000 10.000 3,3.000 9.000 5,-2.000 18.000 5,-6.000 29.000 8,-6.000 28.000 6,-6.000 28.000 8,-7.000 15.000 0,-6.000 4.000-8,-6.000 3.000-8,-6.000 3.000-7,-6.000-2.000-4,-2.000-6.000 0,-3.000-6.000 0,-3.000-6.000 0,1.000-6.000 0,6.000-2.000 0,7.000-3.000 1,6.000-3.000-1,10.000-9.000-1,17.000-11.000-6,15.000-14.000-5,16.000-11.000-5,13.000-14.000-6,14.000-11.000-7,11.000-14.000-8,14.000-11.000-6,7.000-14.000-3,3.000-11.000 3,3.000-14.000 4,4.000-11.000 1,1.000-11.000 3,0.000-5.000-1,0.000-7.000 1,0.000-5.000-1,-2.000-3.000 2,-3.000 4.000 2,-3.000 3.000 3,-2.000 3.000 2,-6.000 3.000 10,-6.000 3.000 17,-6.000 3.000 16,-6.000 4.000 17,-9.000 8.000 10,-8.000 17.000 0,-10.000 15.000 1,-9.000 16.000 0,-2.000 18.000-2,6.000 22.000-8,7.000 22.000-8,6.000 23.000-7,-1.000 13.000-7,-5.000 6.000-4,-7.000 7.000-5,-5.000 6.000-5,-4.000-1.000-3,0.000-5.000-3,0.000-7.000-3,0.000-5.000-1,-2.000-4.000-3,-3.000 0.000 0,-3.000 0.000-1,-2.000 0.000-1,-5.000 0.000 0,-2.000 0.000 0,-3.000 0.000 0,-3.000 0.000 1,-7.000 0.000 0,-9.000 0.000 1,-10.000 0.000 1,-8.000 0.000 0,-8.000 0.000-1,-2.000 0.000-3,-3.000 0.000-4,-3.000 0.000-3,-4.000-4.000-3,-3.000-5.000-2,-3.000-7.000-2,-2.000-5.000-2,-1.000-6.000 1,3.000-3.000 4,3.000-3.000 3,4.000-2.000 4,2.000-3.000 2,4.000 1.000-1,3.000-1.000 2,3.000 1.000-1,3.000-1.000-3,3.000 1.000-6,3.000-1.000-7,4.000 1.000-6,4.000-9.000-2,6.000-15.000 3,7.000-15.000 3,6.000-16.000 2,1.000-5.000 4,-3.000 6.000 5,-3.000 7.000 4,-2.000 6.000 4,-3.000 3.000 8,1.000 0.000 12,-1.000 0.000 12,1.000 0.000 11,-7.000 7.000 5,-12.000 17.000-3,-13.000 15.000-2,-12.000 16.000-3,-5.000 9.000-7,3.000 3.000-12,3.000 3.000-12,4.000 4.000-12,1.000 2.000-8,0.000 4.000-6,0.000 3.000-5,0.000 3.000-5,3.000-4.000 0,6.000-8.000 4,7.000-10.000 5,6.000-9.000 4,4.000-7.000 2,4.000-3.000 2,3.000-3.000 0,3.000-2.000 0</inkml:trace>
</inkml:ink>
</file>

<file path=ppt/ink/ink2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8"/>
    </inkml:context>
    <inkml:brush xml:id="br0">
      <inkml:brushProperty name="width" value="0.0369521602988243" units="cm"/>
      <inkml:brushProperty name="height" value="0.0369521602988243" units="cm"/>
      <inkml:brushProperty name="color" value="#00bff3"/>
      <inkml:brushProperty name="ignorePressure" value="0"/>
    </inkml:brush>
  </inkml:definitions>
  <inkml:trace contextRef="#ctx0" brushRef="#br0">37950.000 58800.000 595,'23.000'-47.000'3,"-3.000"6.000"7,-3.000 7.000 7,-2.000 6.000 6,-11.000 10.000 9,-15.000 17.000 10,-15.000 15.000 11,-16.000 16.000 10,-12.000 12.000-3,-5.000 9.000-14,-7.000 10.000-15,-5.000 10.000-14,-6.000 4.000-11,-3.000 0.000-5,-3.000 0.000-4,-2.000 0.000-6,0.000-2.000-6,7.000-3.000-11,6.000-3.000-10,7.000-2.000-9,7.000-8.000-6,9.000-8.000 1,10.000-10.000-1,10.000-9.000 1</inkml:trace>
</inkml:ink>
</file>

<file path=ppt/ink/ink2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9"/>
    </inkml:context>
    <inkml:brush xml:id="br0">
      <inkml:brushProperty name="width" value="0.0367319546639919" units="cm"/>
      <inkml:brushProperty name="height" value="0.0367319546639919" units="cm"/>
      <inkml:brushProperty name="color" value="#00bff3"/>
      <inkml:brushProperty name="ignorePressure" value="0"/>
    </inkml:brush>
  </inkml:definitions>
  <inkml:trace contextRef="#ctx0" brushRef="#br0">37400.000 59350.000 598,'71.000'0.000'23,"-5.000"0.000"3,-7.000 0.000 4,-5.000 0.000 4,-3.000 3.000 2,4.000 6.000 3,3.000 7.000 3,3.000 6.000 2,3.000 4.000-3,3.000 4.000-8,3.000 3.000-9,4.000 3.000-9,-1.000 1.000-6,-3.000 1.000-4,-3.000-1.000-4,-2.000 1.000-5,-8.000-3.000-7,-8.000-2.000-8,-10.000-3.000-10,-9.000-3.000-8,-7.000-2.000-9,-3.000 0.000-7,-3.000 0.000-8,-2.000 0.000-8</inkml:trace>
</inkml:ink>
</file>

<file path=ppt/ink/ink2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9"/>
    </inkml:context>
    <inkml:brush xml:id="br0">
      <inkml:brushProperty name="width" value="0.0401392206549644" units="cm"/>
      <inkml:brushProperty name="height" value="0.0401392206549644" units="cm"/>
      <inkml:brushProperty name="color" value="#00bff3"/>
      <inkml:brushProperty name="ignorePressure" value="0"/>
    </inkml:brush>
  </inkml:definitions>
  <inkml:trace contextRef="#ctx0" brushRef="#br0">39600.000 58700.000 548,'-49.000'50.000'130,"4.000"0.000"-28,3.000 0.000-27,3.000 0.000-28,-2.000 0.000-17,-6.000 0.000-5,-6.000 0.000-6,-6.000 0.000-6,-4.000 0.000-6,1.000 0.000-4,-1.000 0.000-4,1.000 0.000-6,2.000-2.000-4,7.000-3.000-6,6.000-3.000-6,7.000-2.000-6,4.000-5.000-6,3.000-2.000-6,3.000-3.000-7,4.000-3.000-7</inkml:trace>
</inkml:ink>
</file>

<file path=ppt/ink/ink2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2:29"/>
    </inkml:context>
    <inkml:brush xml:id="br0">
      <inkml:brushProperty name="width" value="0.0529053620994091" units="cm"/>
      <inkml:brushProperty name="height" value="0.0529053620994091" units="cm"/>
      <inkml:brushProperty name="color" value="#00bff3"/>
      <inkml:brushProperty name="ignorePressure" value="0"/>
    </inkml:brush>
  </inkml:definitions>
  <inkml:trace contextRef="#ctx0" brushRef="#br0">39050.000 58000.000 415,'1.000'-96.000'2,"4.000"10.000"4,3.000 10.000 3,3.000 9.000 4,3.000 9.000 8,3.000 9.000 13,3.000 10.000 13,4.000 10.000 13,2.000 5.000 3,4.000 4.000-7,3.000 3.000-8,3.000 3.000-6,1.000 7.000-7,1.000 14.000-5,-1.000 11.000-5,1.000 14.000-4,2.000 14.000-4,7.000 20.000-2,6.000 18.000-3,7.000 20.000-2,4.000 10.000-2,3.000 3.000-2,3.000 3.000-3,4.000 4.000-2,-1.000 1.000-4,-3.000 0.000-6,-3.000 0.000-7,-2.000 0.000-6,-3.000-4.000-5,1.000-5.000-5,-1.000-7.000-4,1.000-5.000-4,1.000-3.000-2,3.000 4.000 2,3.000 3.000 2,4.000 3.000 3,-7.000-8.000-2,-16.000-19.000-5,-15.000-18.000-5,-15.000-19.000-6</inkml:trace>
</inkml:ink>
</file>

<file path=ppt/ink/ink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44"/>
    </inkml:context>
    <inkml:brush xml:id="br0">
      <inkml:brushProperty name="width" value="0.049864262342453" units="cm"/>
      <inkml:brushProperty name="height" value="0.049864262342453" units="cm"/>
      <inkml:brushProperty name="color" value="#f2395b"/>
      <inkml:brushProperty name="ignorePressure" value="0"/>
    </inkml:brush>
  </inkml:definitions>
  <inkml:trace contextRef="#ctx0" brushRef="#br0">73200.000 43800.000 441,'1.000'-47.000'8,"4.000"6.000"6,3.000 7.000 6,3.000 6.000 6,-1.000 15.000 10,-2.000 26.000 15,-3.000 24.000 17,-3.000 26.000 14,-2.000 16.000 0,0.000 10.000-18,0.000 10.000-17,0.000 9.000-17,-2.000 6.000-12,-3.000 3.000-8,-3.000 3.000-7,-2.000 4.000-9,-3.000 2.000-4,1.000 4.000-2,-1.000 3.000-1,1.000 3.000-2,1.000-1.000-1,3.000-2.000 2,3.000-3.000 1,4.000-3.000 0,1.000-7.000-4,0.000-9.000-12,0.000-10.000-10,0.000-8.000-12,0.000-12.000-3,0.000-12.000 5,0.000-13.000 5,0.000-12.000 5,1.000-9.000 2,4.000-2.000 3,3.000-3.000 0,3.000-3.000 2</inkml:trace>
</inkml:ink>
</file>

<file path=ppt/ink/ink2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8"/>
    </inkml:context>
    <inkml:brush xml:id="br0">
      <inkml:brushProperty name="width" value="0.0494731292128563" units="cm"/>
      <inkml:brushProperty name="height" value="0.0494731292128563" units="cm"/>
      <inkml:brushProperty name="color" value="#f2395b"/>
      <inkml:brushProperty name="ignorePressure" value="0"/>
    </inkml:brush>
  </inkml:definitions>
  <inkml:trace contextRef="#ctx0" brushRef="#br0">37750.000 29900.000 444,'-25.000'-47.000'0,"0.000"6.000"0,0.000 7.000 0,0.000 6.000 0,10.000 10.000 11,23.000 17.000 22,22.000 15.000 22,22.000 16.000 23,10.000 12.000 2,1.000 9.000-13,-1.000 10.000-16,1.000 10.000-14,-3.000 4.000-10,-2.000 0.000-4,-3.000 0.000-4,-3.000 0.000-5,-4.000-4.000-2,-3.000-5.000 0,-3.000-7.000-1,-2.000-5.000 1,2.000-9.000-3,9.000-9.000-5,10.000-10.000-4,10.000-8.000-5,14.000-25.000-3,23.000-36.000 0,22.000-39.000 0,22.000-36.000-1,21.000-37.000-1,22.000-34.000-2,22.000-35.000-3,23.000-33.000-3,22.000-36.000-3,26.000-33.000-5,24.000-35.000-5,26.000-34.000-6,-21.000 20.000 2,-66.000 75.000 7,-65.000 75.000 6,-65.000 75.000 7,-32.000 39.000-4,3.000 3.000-13,3.000 3.000-14,4.000 4.000-13</inkml:trace>
</inkml:ink>
</file>

<file path=ppt/ink/ink2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20"/>
    </inkml:context>
    <inkml:brush xml:id="br0">
      <inkml:brushProperty name="width" value="0.0425146222114563" units="cm"/>
      <inkml:brushProperty name="height" value="0.0425146222114563" units="cm"/>
      <inkml:brushProperty name="color" value="#f2395b"/>
      <inkml:brushProperty name="ignorePressure" value="0"/>
    </inkml:brush>
  </inkml:definitions>
  <inkml:trace contextRef="#ctx0" brushRef="#br0">45500.000 35750.000 517,'-16.000'-66.000'48,"19.000"19.000"2,19.000 19.000 3,19.000 19.000 3,7.000 12.000-4,-3.000 6.000-9,-3.000 7.000-9,-2.000 6.000-10,-3.000 6.000-5,1.000 6.000-3,-1.000 7.000-2,1.000 6.000-3,-1.000 4.000-1,1.000 4.000-2,-1.000 3.000 0,1.000 3.000-3,-1.000 1.000 0,1.000 1.000-2,-1.000-1.000-1,1.000 1.000-1,-1.000-1.000-1,1.000 1.000 0,-1.000-1.000 0,1.000 1.000 0,-3.000-4.000 0,-2.000-6.000 0,-3.000-6.000 0,-3.000-6.000 1,1.000-7.000-1,6.000-6.000 1,7.000-6.000-1,6.000-6.000 0,4.000-15.000 1,4.000-21.000 1,3.000-22.000 0,3.000-22.000 2,15.000-32.000-1,29.000-40.000 0,28.000-40.000-1,28.000-41.000-1,23.000-29.000-3,19.000-15.000-8,19.000-15.000-6,19.000-16.000-8,1.000 2.000-5,-16.000 23.000-2,-15.000 22.000-2,-15.000 22.000-2,-25.000 27.000-6,-30.000 35.000-8,-32.000 35.000-9,-30.000 34.000-9</inkml:trace>
</inkml:ink>
</file>

<file path=ppt/ink/ink2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59"/>
    </inkml:context>
    <inkml:brush xml:id="br0">
      <inkml:brushProperty name="width" value="0.039393525570631" units="cm"/>
      <inkml:brushProperty name="height" value="0.039393525570631" units="cm"/>
      <inkml:brushProperty name="color" value="#f2395b"/>
      <inkml:brushProperty name="ignorePressure" value="0"/>
    </inkml:brush>
  </inkml:definitions>
  <inkml:trace contextRef="#ctx0" brushRef="#br0">3600.000 48400.000 558,'-4.000'-41.000'54,"-5.000"19.000"-6,-7.000 19.000-6,-5.000 19.000-6,-9.000 16.000-5,-9.000 17.000-5,-10.000 15.000-3,-8.000 16.000-6,-9.000 13.000-1,-6.000 14.000-2,-6.000 11.000-1,-6.000 14.000-1,-7.000 7.000-2,-6.000 3.000-1,-6.000 3.000-1,-6.000 4.000-2,-2.000-4.000-1,3.000-9.000-1,3.000-10.000-2,4.000-8.000 0,5.000-11.000-1,10.000-8.000 2,10.000-10.000 0,9.000-9.000 2,7.000-10.000 0,7.000-9.000 1,6.000-10.000-1,7.000-8.000 0,24.000-9.000 0,44.000-6.000 0,44.000-6.000-1,44.000-6.000 0,21.000-9.000 0,1.000-8.000-1,-1.000-10.000-1,1.000-9.000 1,1.000-5.000-3,3.000 0.000 0,3.000 0.000-3,4.000 0.000-1,-3.000 0.000-3,-5.000 0.000-2,-7.000 0.000-3,-5.000 0.000-3,-9.000 1.000-1,-9.000 4.000 0,-10.000 3.000 1,-8.000 3.000-1,-11.000 1.000-2,-8.000 1.000-1,-10.000-1.000-4,-9.000 1.000-2</inkml:trace>
</inkml:ink>
</file>

<file path=ppt/ink/ink2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59"/>
    </inkml:context>
    <inkml:brush xml:id="br0">
      <inkml:brushProperty name="width" value="0.0409289076924324" units="cm"/>
      <inkml:brushProperty name="height" value="0.0409289076924324" units="cm"/>
      <inkml:brushProperty name="color" value="#f2395b"/>
      <inkml:brushProperty name="ignorePressure" value="0"/>
    </inkml:brush>
  </inkml:definitions>
  <inkml:trace contextRef="#ctx0" brushRef="#br0">3600.000 48850.000 537,'-24.000'-24.000'0,"4.000"4.000"0,3.000 3.000 0,3.000 3.000 0,-1.000 1.000 3,-2.000 1.000 6,-3.000-1.000 6,-3.000 1.000 6,-1.000 16.000 8,4.000 35.000 10,3.000 35.000 11,3.000 34.000 10,1.000 23.000 0,1.000 13.000-13,-1.000 12.000-11,1.000 13.000-13,-1.000 7.000-6,1.000 4.000-1,-1.000 3.000-1,1.000 3.000-2,-4.000 9.000-4,-6.000 16.000-8,-6.000 15.000-9,-6.000 17.000-6,-4.000 14.000-9,1.000 17.000-6,-1.000 15.000-7,1.000 16.000-7,4.000-5.000-3,9.000-25.000-1,10.000-25.000-1,10.000-25.000 0,4.000-33.000 3,0.000-41.000 7,0.000-40.000 8,0.000-40.000 6,0.000-23.000 5,0.000-3.000 1,0.000-3.000 1,0.000-2.000 2</inkml:trace>
</inkml:ink>
</file>

<file path=ppt/ink/ink2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00"/>
    </inkml:context>
    <inkml:brush xml:id="br0">
      <inkml:brushProperty name="width" value="0.0493042021989822" units="cm"/>
      <inkml:brushProperty name="height" value="0.0493042021989822" units="cm"/>
      <inkml:brushProperty name="color" value="#f2395b"/>
      <inkml:brushProperty name="ignorePressure" value="0"/>
    </inkml:brush>
  </inkml:definitions>
  <inkml:trace contextRef="#ctx0" brushRef="#br0">6100.000 47950.000 446,'0.000'-47.000'2,"0.000"6.000"4,0.000 7.000 4,0.000 6.000 4,-5.000 15.000 9,-9.000 26.000 11,-10.000 24.000 13,-8.000 26.000 11,-8.000 16.000 2,-2.000 10.000-10,-3.000 10.000-9,-3.000 9.000-10,-4.000 4.000-6,-3.000 1.000-2,-3.000-1.000-4,-2.000 1.000-3,-1.000 7.000-2,3.000 16.000-2,3.000 15.000-1,4.000 17.000-2,4.000-4.000-1,6.000-22.000-3,7.000-22.000-1,6.000-21.000-3,1.000-7.000-1,-3.000 9.000 0,-3.000 10.000 0,-2.000 10.000 0,-1.000 7.000 0,3.000 6.000 2,3.000 7.000 1,4.000 6.000 1,2.000 1.000 1,4.000-3.000-1,3.000-3.000 1,3.000-2.000-1,6.000-11.000-1,9.000-15.000-2,10.000-15.000-3,10.000-16.000-3,7.000-15.000-1,6.000-11.000-2,7.000-14.000-1,6.000-11.000-1,4.000-12.000-1,4.000-9.000 3,3.000-10.000 0,3.000-8.000 2,4.000-17.000-1,7.000-21.000-4,6.000-22.000-3,7.000-22.000-4,-1.000-10.000-1,-6.000 4.000 3,-6.000 3.000 1,-6.000 3.000 3,-1.000-7.000 2,7.000-15.000 0,6.000-15.000 2,7.000-16.000 1,-4.000 1.000 1,-12.000 19.000 0,-13.000 19.000 1,-12.000 19.000 1,-12.000 10.000 1,-8.000 4.000 1,-10.000 3.000 2,-9.000 3.000 2,-16.000 7.000 2,-22.000 14.000 3,-22.000 11.000 3,-21.000 14.000 3,-12.000 11.000 1,1.000 14.000-2,-1.000 11.000-2,1.000 14.000-2,-1.000 8.000-2,1.000 7.000-4,-1.000 6.000-3,1.000 7.000-3,2.000 4.000-4,7.000 3.000-4,6.000 3.000-5,7.000 4.000-3,5.000 1.000-3,7.000 0.000-2,6.000 0.000-1,7.000 0.000-1,7.000-5.000-2,9.000-9.000-3,10.000-10.000-3,10.000-8.000-2</inkml:trace>
</inkml:ink>
</file>

<file path=ppt/ink/ink2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01"/>
    </inkml:context>
    <inkml:brush xml:id="br0">
      <inkml:brushProperty name="width" value="0.0487621836364269" units="cm"/>
      <inkml:brushProperty name="height" value="0.0487621836364269" units="cm"/>
      <inkml:brushProperty name="color" value="#f2395b"/>
      <inkml:brushProperty name="ignorePressure" value="0"/>
    </inkml:brush>
  </inkml:definitions>
  <inkml:trace contextRef="#ctx0" brushRef="#br0">8400.000 49650.000 451,'-22.000'-30.000'67,"6.000"-9.000"-11,7.000-10.000-13,6.000-8.000-13,3.000-6.000-8,0.000 1.000-4,0.000-1.000-6,0.000 1.000-4,0.000-1.000-4,0.000 1.000 0,0.000-1.000-2,0.000 1.000-1,-5.000 2.000-1,-9.000 7.000-1,-10.000 6.000-1,-8.000 7.000-1,-6.000 5.000 0,1.000 7.000 1,-1.000 6.000 0,1.000 7.000 0,-3.000 7.000 3,-2.000 9.000 2,-3.000 10.000 4,-3.000 10.000 2,-1.000 7.000 2,4.000 6.000-1,3.000 7.000-1,3.000 6.000 0,4.000 4.000-1,7.000 4.000 0,6.000 3.000-1,7.000 3.000-1,4.000 1.000 0,3.000 1.000-2,3.000-1.000 0,4.000 1.000-2,2.000-4.000 0,4.000-6.000-3,3.000-6.000 0,3.000-6.000-3,6.000-7.000-1,9.000-6.000-2,10.000-6.000-2,10.000-6.000-2,5.000-6.000 0,4.000-2.000 1,3.000-3.000 1,3.000-3.000 1,-2.000-6.000-1,-6.000-5.000-1,-6.000-7.000-3,-6.000-5.000-1,-6.000-3.000-1,-2.000 4.000 3,-3.000 3.000 2,-3.000 3.000 2,-7.000 12.000 10,-9.000 22.000 17,-10.000 22.000 18,-8.000 23.000 17,-4.000 13.000 3,3.000 6.000-9,3.000 7.000-11,4.000 6.000-9,1.000 3.000-8,0.000 0.000-3,0.000 0.000-4,0.000 0.000-4,0.000 3.000-2,0.000 6.000-2,0.000 7.000-2,0.000 6.000-1,1.000 3.000-3,4.000 0.000-1,3.000 0.000-2,3.000 0.000-1,1.000-2.000-2,1.000-3.000-2,-1.000-3.000-1,1.000-2.000-3,-3.000-8.000 0,-2.000-8.000 1,-3.000-10.000 1,-3.000-9.000 1,-6.000-7.000 1,-5.000-3.000 2,-7.000-3.000 1,-5.000-2.000 0,-4.000-6.000 2,0.000-6.000 1,0.000-6.000 1,0.000-6.000 1,-4.000-9.000 1,-5.000-8.000 0,-7.000-10.000 2,-5.000-9.000 1,-4.000-10.000 0,0.000-9.000 0,0.000-10.000 0,0.000-8.000 0,4.000-18.000 0,10.000-25.000-1,10.000-25.000 1,9.000-25.000 0,15.000-27.000-2,22.000-28.000-1,22.000-28.000-2,23.000-27.000-2,20.000-23.000-1,23.000-16.000 2,22.000-15.000 0,22.000-15.000 1,15.000-11.000-8,9.000-2.000-15,10.000-3.000-16,10.000-3.000-16,-15.000 29.000-6,-37.000 63.000 3,-38.000 62.000 1,-37.000 63.000 4</inkml:trace>
</inkml:ink>
</file>

<file path=ppt/ink/ink2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03"/>
    </inkml:context>
    <inkml:brush xml:id="br0">
      <inkml:brushProperty name="width" value="0.0386310778558254" units="cm"/>
      <inkml:brushProperty name="height" value="0.0386310778558254" units="cm"/>
      <inkml:brushProperty name="color" value="#f2395b"/>
      <inkml:brushProperty name="ignorePressure" value="0"/>
    </inkml:brush>
  </inkml:definitions>
  <inkml:trace contextRef="#ctx0" brushRef="#br0">54700.000 58950.000 569,'-19.000'-22.000'4,"13.000"6.000"9,12.000 7.000 9,13.000 6.000 9,13.000 3.000 4,17.000 0.000 2,15.000 0.000 1,16.000 0.000 1,5.000 1.000-2,-2.000 4.000-5,-3.000 3.000-5,-3.000 3.000-6,-6.000 3.000-2,-5.000 3.000-2,-7.000 3.000 0,-5.000 4.000-1,-11.000 2.000-3,-11.000 4.000-4,-14.000 3.000-6,-11.000 3.000-3,-15.000 7.000-4,-16.000 14.000 0,-15.000 11.000-1,-15.000 14.000-1,-12.000 7.000-1,-6.000 3.000-1,-6.000 3.000-1,-6.000 4.000-1,-1.000-4.000-1,7.000-9.000 3,6.000-10.000 1,7.000-8.000 2,4.000-11.000 2,3.000-8.000 3,3.000-10.000 2,4.000-9.000 2,18.000-13.000 3,34.000-16.000 2,35.000-15.000 1,35.000-15.000 3,19.000-11.000 0,7.000-2.000-2,6.000-3.000-2,7.000-3.000-3,2.000-1.000-4,1.000 4.000-10,-1.000 3.000-9,1.000 3.000-9,-4.000 4.000-6,-6.000 7.000-2,-6.000 6.000-3,-6.000 7.000-3,-7.000 2.000 1,-6.000 1.000 3,-6.000-1.000 2,-6.000 1.000 3</inkml:trace>
</inkml:ink>
</file>

<file path=ppt/ink/ink2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03"/>
    </inkml:context>
    <inkml:brush xml:id="br0">
      <inkml:brushProperty name="width" value="0.0367161110043526" units="cm"/>
      <inkml:brushProperty name="height" value="0.0367161110043526" units="cm"/>
      <inkml:brushProperty name="color" value="#f2395b"/>
      <inkml:brushProperty name="ignorePressure" value="0"/>
    </inkml:brush>
  </inkml:definitions>
  <inkml:trace contextRef="#ctx0" brushRef="#br0">56550.000 58550.000 599,'-24.000'-47.000'2,"4.000"6.000"5,3.000 7.000 4,3.000 6.000 5,12.000 6.000 6,22.000 6.000 9,22.000 7.000 8,23.000 6.000 9,6.000 7.000-1,-5.000 10.000-8,-7.000 10.000-10,-5.000 9.000-8,-8.000 6.000-5,-5.000 3.000-2,-7.000 3.000-2,-5.000 4.000-2,-12.000 4.000-1,-16.000 6.000-5,-15.000 7.000-2,-15.000 6.000-3,-14.000 4.000-2,-8.000 4.000 0,-10.000 3.000-1,-9.000 3.000 0,-2.000-2.000 1,6.000-6.000 0,7.000-6.000 1,6.000-6.000 1,7.000-7.000 1,10.000-6.000 0,10.000-6.000 2,9.000-6.000 0,13.000-9.000-1,20.000-8.000-1,18.000-10.000-2,20.000-9.000-1,8.000-5.000-1,1.000 0.000 2,-1.000 0.000 0,1.000 0.000 0,-1.000 1.000 2,1.000 4.000 1,-1.000 3.000 0,1.000 3.000 1,-7.000 6.000 0,-12.000 9.000 1,-13.000 10.000 0,-12.000 10.000 0,-10.000 5.000 1,-6.000 4.000 2,-6.000 3.000 1,-6.000 3.000 1,-10.000 6.000 0,-12.000 9.000-3,-13.000 10.000-3,-12.000 10.000-2,-9.000 4.000 0,-2.000 0.000-1,-3.000 0.000 1,-3.000 0.000 0,-2.000-4.000-4,0.000-5.000-8,0.000-7.000-8,0.000-5.000-9,6.000-12.000-1,13.000-16.000 5,12.000-15.000 7,13.000-15.000 5</inkml:trace>
</inkml:ink>
</file>

<file path=ppt/ink/ink2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04"/>
    </inkml:context>
    <inkml:brush xml:id="br0">
      <inkml:brushProperty name="width" value="0.0383049063384533" units="cm"/>
      <inkml:brushProperty name="height" value="0.0383049063384533" units="cm"/>
      <inkml:brushProperty name="color" value="#f2395b"/>
      <inkml:brushProperty name="ignorePressure" value="0"/>
    </inkml:brush>
  </inkml:definitions>
  <inkml:trace contextRef="#ctx0" brushRef="#br0">52400.000 60000.000 574,'-71.000'-24.000'4,"10.000"4.000"7,10.000 3.000 8,9.000 3.000 7,13.000 3.000 7,20.000 3.000 5,18.000 3.000 5,20.000 4.000 5,19.000 1.000-1,22.000 0.000-7,22.000 0.000-7,23.000 0.000-8,16.000-5.000-5,13.000-9.000-4,12.000-10.000-4,13.000-8.000-3,7.000-4.000-7,4.000 3.000-11,3.000 3.000-11,3.000 4.000-10,-18.000 4.000-2,-36.000 6.000 7,-39.000 7.000 6,-36.000 6.000 7,-20.000 1.000-6,1.000-3.000-17,-1.000-3.000-19,1.000-2.000-17</inkml:trace>
</inkml:ink>
</file>

<file path=ppt/ink/ink2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05"/>
    </inkml:context>
    <inkml:brush xml:id="br0">
      <inkml:brushProperty name="width" value="0.0417455621063709" units="cm"/>
      <inkml:brushProperty name="height" value="0.0417455621063709" units="cm"/>
      <inkml:brushProperty name="color" value="#f2395b"/>
      <inkml:brushProperty name="ignorePressure" value="0"/>
    </inkml:brush>
  </inkml:definitions>
  <inkml:trace contextRef="#ctx0" brushRef="#br0">27000.000 60000.000 527,'-113.000'0.000'0,"26.000"0.000"0,24.000 0.000 0,26.000 0.000 0,7.000 1.000 2,-9.000 4.000 6,-10.000 3.000 6,-8.000 3.000 5,8.000-2.000 9,29.000-6.000 11,28.000-6.000 12,28.000-6.000 11,24.000-7.000 1,23.000-6.000-12,22.000-6.000-10,22.000-6.000-12,12.000-2.000-8,3.000 3.000-3,3.000 3.000-5,4.000 4.000-4,-1.000 2.000-4,-3.000 4.000-6,-3.000 3.000-5,-2.000 3.000-4,-8.000 4.000-5,-8.000 7.000-2,-10.000 6.000-4,-9.000 7.000-3,-12.000 4.000-6,-11.000 3.000-9,-14.000 3.000-10,-11.000 4.000-9</inkml:trace>
</inkml:ink>
</file>

<file path=ppt/ink/ink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45"/>
    </inkml:context>
    <inkml:brush xml:id="br0">
      <inkml:brushProperty name="width" value="0.0462066680192947" units="cm"/>
      <inkml:brushProperty name="height" value="0.0462066680192947" units="cm"/>
      <inkml:brushProperty name="color" value="#f2395b"/>
      <inkml:brushProperty name="ignorePressure" value="0"/>
    </inkml:brush>
  </inkml:definitions>
  <inkml:trace contextRef="#ctx0" brushRef="#br0">73950.000 44700.000 476,'-24.000'-27.000'6,"4.000"-3.000"15,3.000-3.000 12,3.000-2.000 14,14.000 2.000 6,25.000 9.000-1,25.000 10.000-2,25.000 10.000-1,14.000 2.000-4,3.000-3.000-6,3.000-3.000-7,4.000-2.000-6,-3.000-1.000-6,-5.000 3.000-3,-7.000 3.000-3,-5.000 4.000-3,-6.000 1.000-5,-3.000 0.000-4,-3.000 0.000-4,-2.000 0.000-5,-6.000 0.000-5,-6.000 0.000-7,-6.000 0.000-6,-6.000 0.000-7,-6.000 3.000-7,-2.000 6.000-6,-3.000 7.000-7,-3.000 6.000-7,-4.000 4.000-1,-3.000 4.000 5,-3.000 3.000 4,-2.000 3.000 4</inkml:trace>
</inkml:ink>
</file>

<file path=ppt/ink/ink2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05"/>
    </inkml:context>
    <inkml:brush xml:id="br0">
      <inkml:brushProperty name="width" value="0.0395894758403301" units="cm"/>
      <inkml:brushProperty name="height" value="0.0395894758403301" units="cm"/>
      <inkml:brushProperty name="color" value="#f2395b"/>
      <inkml:brushProperty name="ignorePressure" value="0"/>
    </inkml:brush>
  </inkml:definitions>
  <inkml:trace contextRef="#ctx0" brushRef="#br0">27850.000 58900.000 555,'-71.000'-22.000'5,"10.000"6.000"11,10.000 7.000 9,9.000 6.000 11,7.000 10.000 5,7.000 17.000 0,6.000 15.000-1,7.000 16.000 0,4.000 13.000-1,3.000 14.000-3,3.000 11.000-3,4.000 14.000-3,1.000 11.000-4,0.000 14.000-7,0.000 11.000-7,0.000 14.000-6,0.000 2.000-8,0.000-6.000-9,0.000-6.000-7,0.000-6.000-8,1.000-7.000-9,4.000-6.000-8,3.000-6.000-9,3.000-6.000-9</inkml:trace>
</inkml:ink>
</file>

<file path=ppt/ink/ink2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05"/>
    </inkml:context>
    <inkml:brush xml:id="br0">
      <inkml:brushProperty name="width" value="0.0393195152282715" units="cm"/>
      <inkml:brushProperty name="height" value="0.0393195152282715" units="cm"/>
      <inkml:brushProperty name="color" value="#f2395b"/>
      <inkml:brushProperty name="ignorePressure" value="0"/>
    </inkml:brush>
  </inkml:definitions>
  <inkml:trace contextRef="#ctx0" brushRef="#br0">28900.000 59050.000 559,'50.000'1.000'65,"0.000"4.000"-5,0.000 3.000-7,0.000 3.000-6,-2.000 6.000-5,-3.000 9.000-7,-3.000 10.000-5,-2.000 10.000-6,-6.000 8.000-4,-6.000 10.000-4,-6.000 10.000-1,-6.000 9.000-4,-12.000 7.000-4,-15.000 7.000-5,-15.000 6.000-6,-16.000 7.000-5,-10.000-1.000-4,-3.000-6.000-2,-3.000-6.000-1,-2.000-6.000-1,-1.000-7.000 1,3.000-6.000 4,3.000-6.000 4,4.000-6.000 3,4.000-10.000 4,6.000-12.000 2,7.000-13.000 1,6.000-12.000 2,9.000-10.000 4,13.000-6.000 4,12.000-6.000 5,13.000-6.000 5,13.000-7.000-1,17.000-6.000-4,15.000-6.000-4,16.000-6.000-6,7.000-4.000-3,1.000 1.000-3,-1.000-1.000-2,1.000 1.000-3,-3.000 1.000-6,-2.000 3.000-7,-3.000 3.000-8,-3.000 4.000-7,-4.000-1.000-4,-3.000-3.000 0,-3.000-3.000 1,-2.000-2.000 0,-9.000-1.000-3,-12.000 3.000-4,-13.000 3.000-6,-12.000 4.000-4</inkml:trace>
</inkml:ink>
</file>

<file path=ppt/ink/ink2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06"/>
    </inkml:context>
    <inkml:brush xml:id="br0">
      <inkml:brushProperty name="width" value="0.0513482354581356" units="cm"/>
      <inkml:brushProperty name="height" value="0.0513482354581356" units="cm"/>
      <inkml:brushProperty name="color" value="#f2395b"/>
      <inkml:brushProperty name="ignorePressure" value="0"/>
    </inkml:brush>
  </inkml:definitions>
  <inkml:trace contextRef="#ctx0" brushRef="#br0">30150.000 58850.000 428,'-16.000'-22.000'8,"19.000"6.000"14,19.000 7.000 16,19.000 6.000 16,9.000 4.000 2,0.000 4.000-11,0.000 3.000-9,0.000 3.000-10,-4.000 4.000-8,-5.000 7.000-2,-7.000 6.000-4,-5.000 7.000-4,-9.000 5.000-2,-9.000 7.000-1,-10.000 6.000-1,-8.000 7.000-2,-11.000 4.000 1,-8.000 3.000-1,-10.000 3.000 1,-9.000 4.000-1,-2.000-3.000 1,6.000-5.000 0,7.000-7.000-1,6.000-5.000 0,10.000-8.000-1,17.000-5.000-1,15.000-7.000-2,16.000-5.000-1,13.000-9.000 1,14.000-9.000 3,11.000-10.000 3,14.000-8.000 2,3.000-6.000 2,-2.000 1.000 1,-3.000-1.000 0,-3.000 1.000 1,-7.000 1.000 0,-9.000 3.000 3,-10.000 3.000 0,-8.000 4.000 3,-9.000 7.000-1,-6.000 13.000-3,-6.000 12.000-1,-6.000 13.000-4,-10.000 10.000 0,-12.000 10.000 0,-13.000 10.000 1,-12.000 9.000 0,-12.000 12.000 1,-8.000 16.000-2,-10.000 15.000-1,-9.000 17.000-1,-5.000 3.000-7,0.000-5.000-15,0.000-7.000-14,0.000-5.000-14,6.000-15.000-6,13.000-22.000 2,12.000-22.000 3,13.000-21.000 3,6.000-14.000-1,0.000-2.000-5,0.000-3.000-5,0.000-3.000-5</inkml:trace>
</inkml:ink>
</file>

<file path=ppt/ink/ink2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07"/>
    </inkml:context>
    <inkml:brush xml:id="br0">
      <inkml:brushProperty name="width" value="0.0463972426950932" units="cm"/>
      <inkml:brushProperty name="height" value="0.0463972426950932" units="cm"/>
      <inkml:brushProperty name="color" value="#f2395b"/>
      <inkml:brushProperty name="ignorePressure" value="0"/>
    </inkml:brush>
  </inkml:definitions>
  <inkml:trace contextRef="#ctx0" brushRef="#br0">32350.000 59900.000 474,'3.000'-49.000'65,"6.000"4.000"-11,7.000 3.000-12,6.000 3.000-12,1.000-1.000-7,-3.000-2.000-1,-3.000-3.000-3,-2.000-3.000 0,-5.000-1.000-3,-2.000 4.000-3,-3.000 3.000-3,-3.000 3.000-3,-9.000 3.000-1,-11.000 3.000 0,-14.000 3.000 0,-11.000 4.000 1,-7.000 7.000-1,0.000 13.000 0,0.000 12.000-1,0.000 13.000-1,0.000 9.000 1,0.000 6.000 2,0.000 7.000 0,0.000 6.000 2,4.000 1.000 0,10.000-3.000-1,10.000-3.000 0,9.000-2.000-1,12.000-3.000-4,16.000 1.000-6,15.000-1.000-6,17.000 1.000-7,8.000-6.000-3,4.000-8.000-3,3.000-10.000-1,3.000-9.000-3,-2.000-7.000 1,-6.000-3.000 4,-6.000-3.000 2,-6.000-2.000 4,-9.000 5.000 12,-8.000 16.000 19,-10.000 15.000 20,-9.000 17.000 21,-5.000 11.000 2,0.000 10.000-11,0.000 10.000-13,0.000 9.000-13,0.000 6.000-8,0.000 3.000-6,0.000 3.000-5,0.000 4.000-6,0.000-1.000-4,0.000-3.000-4,0.000-3.000-3,0.000-2.000-3,0.000-6.000-2,0.000-6.000 0,0.000-6.000-2,0.000-6.000 1,-4.000-7.000-1,-5.000-6.000 2,-7.000-6.000 2,-5.000-6.000 0,-8.000-9.000 3,-5.000-8.000 3,-7.000-10.000 3,-5.000-9.000 3,-6.000-5.000 3,-3.000 0.000 4,-3.000 0.000 2,-2.000 0.000 2,-1.000-5.000 2,3.000-9.000-1,3.000-10.000-1,4.000-8.000-2,5.000-8.000 2,10.000-2.000 2,10.000-3.000 3,9.000-3.000 3,7.000-6.000 1,7.000-5.000-1,6.000-7.000 0,7.000-5.000-1,15.000-11.000-3,25.000-11.000-7,25.000-14.000-6,25.000-11.000-7,9.000-3.000-8,-6.000 10.000-7,-6.000 10.000-8,-6.000 9.000-8,-6.000 9.000-7,-2.000 9.000-4,-3.000 10.000-5,-3.000 10.000-5</inkml:trace>
</inkml:ink>
</file>

<file path=ppt/ink/ink2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08"/>
    </inkml:context>
    <inkml:brush xml:id="br0">
      <inkml:brushProperty name="width" value="0.0491706877946854" units="cm"/>
      <inkml:brushProperty name="height" value="0.0491706877946854" units="cm"/>
      <inkml:brushProperty name="color" value="#f2395b"/>
      <inkml:brushProperty name="ignorePressure" value="0"/>
    </inkml:brush>
  </inkml:definitions>
  <inkml:trace contextRef="#ctx0" brushRef="#br0">58850.000 59550.000 447,'-22.000'-49.000'22,"6.000"4.000"0,7.000 3.000-1,6.000 3.000-1,7.000-4.000 0,10.000-8.000 0,10.000-10.000-1,9.000-9.000-1,-1.000-2.000-1,-8.000 6.000-3,-10.000 7.000-4,-9.000 6.000-3,-9.000 4.000-1,-5.000 4.000 0,-7.000 3.000 1,-5.000 3.000 0,-6.000 6.000 0,-3.000 9.000 0,-3.000 10.000 0,-2.000 10.000 0,-8.000 7.000 0,-8.000 6.000 1,-10.000 7.000 0,-9.000 6.000 1,-4.000 7.000 0,4.000 10.000 1,3.000 10.000 2,3.000 9.000 0,6.000 4.000 0,9.000 1.000 0,10.000-1.000-1,10.000 1.000-1,7.000-4.000-2,6.000-6.000-1,7.000-6.000-2,6.000-6.000-2,9.000-7.000-3,13.000-6.000-2,12.000-6.000-3,13.000-6.000-3,7.000-6.000-3,4.000-2.000-2,3.000-3.000-2,3.000-3.000-2,-1.000-4.000-2,-2.000-3.000 2,-3.000-3.000 0,-3.000-2.000 1,-7.000-5.000 1,-9.000-2.000 0,-10.000-3.000 1,-8.000-3.000-1,-9.000 5.000 11,-6.000 17.000 20,-6.000 15.000 19,-6.000 16.000 21,-4.000 13.000 3,1.000 14.000-11,-1.000 11.000-13,1.000 14.000-12,1.000 7.000-6,3.000 3.000-2,3.000 3.000-1,4.000 4.000-1,1.000 2.000-3,0.000 4.000-4,0.000 3.000-4,0.000 3.000-5,-2.000-1.000-1,-3.000-2.000-1,-3.000-3.000 1,-2.000-3.000 1,-5.000-7.000-3,-2.000-9.000-3,-3.000-10.000-5,-3.000-8.000-4,-4.000-9.000-2,-3.000-6.000 2,-3.000-6.000 0,-2.000-6.000 1,-6.000-7.000 2,-6.000-6.000 1,-6.000-6.000 2,-6.000-6.000 2,-4.000-6.000 1,1.000-2.000 2,-1.000-3.000 2,1.000-3.000 1,-1.000-9.000 3,1.000-11.000 3,-1.000-14.000 2,1.000-11.000 3,2.000-7.000 2,7.000 0.000 2,6.000 0.000 1,7.000 0.000 2,8.000-5.000 0,14.000-9.000 1,11.000-10.000 1,14.000-8.000 0,19.000-14.000-2,29.000-15.000-3,28.000-15.000-3,28.000-16.000-4,24.000-12.000-2,23.000-5.000 1,22.000-7.000 0,22.000-5.000 0,-2.000 10.000-7,-25.000 28.000-14,-25.000 28.000-15,-25.000 29.000-14,-21.000 16.000-11,-15.000 7.000-6,-15.000 6.000-7,-16.000 7.000-6</inkml:trace>
</inkml:ink>
</file>

<file path=ppt/ink/ink2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14"/>
    </inkml:context>
    <inkml:brush xml:id="br0">
      <inkml:brushProperty name="width" value="0.0476420857012272" units="cm"/>
      <inkml:brushProperty name="height" value="0.0476420857012272" units="cm"/>
      <inkml:brushProperty name="color" value="#f2395b"/>
      <inkml:brushProperty name="ignorePressure" value="0"/>
    </inkml:brush>
  </inkml:definitions>
  <inkml:trace contextRef="#ctx0" brushRef="#br0">17600.000 46950.000 461,'23.000'-71.000'4,"-3.000"10.000"9,-3.000 10.000 8,-2.000 9.000 8,-6.000 13.000 9,-6.000 20.000 7,-6.000 18.000 8,-6.000 20.000 8,-9.000 21.000 0,-8.000 25.000-10,-10.000 25.000-9,-9.000 25.000-9,-5.000 14.000-7,0.000 3.000-5,0.000 3.000-4,0.000 4.000-6,1.000-4.000-3,4.000-9.000-4,3.000-10.000-4,3.000-8.000-3,1.000-4.000-4,1.000 3.000-7,-1.000 3.000-6,1.000 4.000-6,2.000-10.000-4,7.000-22.000-2,6.000-22.000-2,7.000-21.000-2,0.000-20.000-4,-2.000-15.000-7,-3.000-15.000-7,-3.000-16.000-7,-1.000-8.000 1,4.000 0.000 11,3.000 0.000 10,3.000 0.000 11</inkml:trace>
</inkml:ink>
</file>

<file path=ppt/ink/ink2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15"/>
    </inkml:context>
    <inkml:brush xml:id="br0">
      <inkml:brushProperty name="width" value="0.0500496402382851" units="cm"/>
      <inkml:brushProperty name="height" value="0.0500496402382851" units="cm"/>
      <inkml:brushProperty name="color" value="#f2395b"/>
      <inkml:brushProperty name="ignorePressure" value="0"/>
    </inkml:brush>
  </inkml:definitions>
  <inkml:trace contextRef="#ctx0" brushRef="#br0">16450.000 47750.000 439,'-2.000'-71.000'8,"-3.000"10.000"0,-3.000 10.000 1,-2.000 9.000 0,5.000 12.000 13,16.000 16.000 22,15.000 15.000 22,17.000 17.000 24,13.000 11.000 1,13.000 10.000-17,12.000 10.000-18,13.000 9.000-18,6.000 4.000-14,0.000 1.000-8,0.000-1.000-11,0.000 1.000-8,3.000 1.000-9,6.000 3.000-8,7.000 3.000-8,6.000 4.000-8,-4.000 1.000-8,-11.000 0.000-6,-14.000 0.000-7,-11.000 0.000-7,-14.000-5.000 0,-11.000-9.000 6,-14.000-10.000 5,-11.000-8.000 7</inkml:trace>
</inkml:ink>
</file>

<file path=ppt/ink/ink2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9:16"/>
    </inkml:context>
    <inkml:brush xml:id="br0">
      <inkml:brushProperty name="width" value="0.0442368276417255" units="cm"/>
      <inkml:brushProperty name="height" value="0.0442368276417255" units="cm"/>
      <inkml:brushProperty name="color" value="#f2395b"/>
      <inkml:brushProperty name="ignorePressure" value="0"/>
    </inkml:brush>
  </inkml:definitions>
  <inkml:trace contextRef="#ctx0" brushRef="#br0">27650.000 43000.000 497,'46.000'50.000'153,"-5.000"0.000"-36,-7.000 0.000-37,-5.000 0.000-36,-4.000 3.000-20,0.000 6.000-4,0.000 7.000-4,0.000 6.000-2,0.000-1.000-4,0.000-5.000-1,0.000-7.000-2,0.000-5.000-1,3.000-11.000-4,6.000-11.000-2,7.000-14.000-2,6.000-11.000-4,7.000-28.000-2,10.000-40.000 0,10.000-40.000 0,9.000-41.000-1,13.000-32.000-1,20.000-21.000-2,18.000-22.000-3,20.000-22.000-1,0.000 1.000-3,-15.000 26.000-3,-15.000 24.000-3,-16.000 26.000-4,-12.000 18.000-7,-5.000 13.000-11,-7.000 12.000-11,-5.000 13.000-11</inkml:trace>
</inkml:ink>
</file>

<file path=ppt/ink/ink2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0:43"/>
    </inkml:context>
    <inkml:brush xml:id="br0">
      <inkml:brushProperty name="width" value="0.0446219444274902" units="cm"/>
      <inkml:brushProperty name="height" value="0.0446219444274902" units="cm"/>
      <inkml:brushProperty name="color" value="#f2395b"/>
      <inkml:brushProperty name="ignorePressure" value="0"/>
    </inkml:brush>
  </inkml:definitions>
  <inkml:trace contextRef="#ctx0" brushRef="#br0">74850.000 31100.000 493,'-49.000'-27.000'-3,"4.000"-3.000"-6,3.000-3.000-6,3.000-2.000-6,7.000 5.000 10,14.000 16.000 26,11.000 15.000 26,14.000 17.000 27,7.000 7.000 5,3.000 0.000-14,3.000 0.000-15,4.000 0.000-14,1.000 0.000-10,0.000 0.000-3,0.000 0.000-4,0.000 0.000-4,3.000 0.000-2,6.000 0.000-1,7.000 0.000 1,6.000 0.000-1,1.000 1.000 0,-3.000 4.000 1,-3.000 3.000 1,-2.000 3.000 1,-5.000 1.000-1,-2.000 1.000 1,-3.000-1.000-1,-3.000 1.000 0,-1.000-3.000-1,4.000-2.000-1,3.000-3.000 0,3.000-3.000-2,1.000-4.000-1,1.000-3.000 1,-1.000-3.000-1,1.000-2.000-1,1.000-1.000 1,3.000 3.000 0,3.000 3.000 0,4.000 4.000 0,1.000 1.000 0,0.000 0.000 1,0.000 0.000-1,0.000 0.000 0,1.000-4.000 1,4.000-5.000-2,3.000-7.000 0,3.000-5.000 0,-1.000-4.000-1,-2.000 0.000 0,-3.000 0.000 0,-3.000 0.000 0,-2.000 1.000 0,0.000 4.000-1,0.000 3.000 0,0.000 3.000-1,0.000-1.000 0,0.000-2.000 1,0.000-3.000-1,0.000-3.000 1,0.000-4.000-1,0.000-3.000 1,0.000-3.000 0,0.000-2.000 0,3.000-3.000 0,6.000 1.000 0,7.000-1.000 0,6.000 1.000-1,-2.000-1.000 2,-9.000 1.000 0,-10.000-1.000 1,-8.000 1.000 0,-6.000 1.000 1,1.000 3.000 0,-1.000 3.000-2,1.000 4.000 1,-1.000-1.000-1,1.000-3.000 0,-1.000-3.000-1,1.000-2.000 0,1.000-3.000 0,3.000 1.000 0,3.000-1.000 0,4.000 1.000-1,2.000-3.000 0,4.000-2.000 0,3.000-3.000-1,3.000-3.000 0,-1.000-1.000 0,-2.000 4.000 0,-3.000 3.000 0,-3.000 3.000 1,-4.000 1.000 1,-3.000 1.000-1,-3.000-1.000 0,-2.000 1.000 0,0.000-3.000 0,7.000-2.000 1,6.000-3.000 0,7.000-3.000 0,-1.000-1.000 1,-6.000 4.000 0,-6.000 3.000-1,-6.000 3.000 1,-4.000 1.000-1,1.000 1.000 0,-1.000-1.000 0,1.000 1.000-1,-1.000-1.000 0,1.000 1.000 0,-1.000-1.000 0,1.000 1.000 0,2.000-3.000-1,7.000-2.000 0,6.000-3.000-1,7.000-3.000-1,-1.000-1.000 1,-6.000 4.000 0,-6.000 3.000 0,-6.000 3.000 1,-4.000 1.000 0,1.000 1.000 0,-1.000-1.000 0,1.000 1.000 1,-1.000-3.000-1,1.000-2.000 0,-1.000-3.000-1,1.000-3.000 1,-1.000-2.000-1,1.000 0.000 1,-1.000 0.000 0,1.000 0.000 1,1.000 0.000-1,3.000 0.000 1,3.000 0.000 0,4.000 0.000 0,-3.000 0.000 0,-5.000 0.000 1,-7.000 0.000-1,-5.000 0.000 2,-3.000 1.000-2,4.000 4.000 0,3.000 3.000-1,3.000 3.000-2,-7.000 6.000-11,-15.000 9.000-25,-15.000 10.000-25,-16.000 10.000-24,-7.000 4.000-2,4.000 0.000 17,3.000 0.000 20,3.000 0.000 17</inkml:trace>
</inkml:ink>
</file>

<file path=ppt/ink/ink2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0:44"/>
    </inkml:context>
    <inkml:brush xml:id="br0">
      <inkml:brushProperty name="width" value="0.037605844438076" units="cm"/>
      <inkml:brushProperty name="height" value="0.037605844438076" units="cm"/>
      <inkml:brushProperty name="color" value="#f2395b"/>
      <inkml:brushProperty name="ignorePressure" value="0"/>
    </inkml:brush>
  </inkml:definitions>
  <inkml:trace contextRef="#ctx0" brushRef="#br0">80100.000 30250.000 585,'46.000'0.000'63,"-5.000"0.000"-14,-7.000 0.000-14,-5.000 0.000-13,-3.000 0.000-8,4.000 0.000 0,3.000 0.000 0,3.000 0.000 0,3.000-2.000-1,3.000-3.000-1,3.000-3.000-2,4.000-2.000-2,-1.000-3.000 0,-3.000 1.000-1,-3.000-1.000-1,-2.000 1.000 0,-3.000 4.000 0,1.000 9.000 0,-1.000 10.000 0,1.000 10.000 1,-4.000 4.000 0,-6.000 0.000 0,-6.000 0.000-1,-6.000 0.000 1,-6.000 1.000-1,-2.000 4.000 0,-3.000 3.000 1,-3.000 3.000-1,-2.000 3.000 0,0.000 3.000 0,0.000 3.000-1,0.000 4.000 1,-4.000 1.000-1,-5.000 0.000 0,-7.000 0.000-1,-5.000 0.000-1,-6.000 0.000-1,-3.000 0.000-2,-3.000 0.000-1,-2.000 0.000-2,-8.000 4.000 0,-8.000 10.000 0,-10.000 10.000 3,-9.000 9.000 0,-5.000 7.000-4,0.000 7.000-13,0.000 6.000-13,0.000 7.000-11,1.000-3.000-7,4.000-8.000-1,3.000-10.000-1,3.000-9.000-1,6.000-12.000 2,9.000-11.000 5,10.000-14.000 6,10.000-11.000 4</inkml:trace>
</inkml:ink>
</file>

<file path=ppt/ink/ink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45"/>
    </inkml:context>
    <inkml:brush xml:id="br0">
      <inkml:brushProperty name="width" value="0.0389734208583832" units="cm"/>
      <inkml:brushProperty name="height" value="0.0389734208583832" units="cm"/>
      <inkml:brushProperty name="color" value="#f2395b"/>
      <inkml:brushProperty name="ignorePressure" value="0"/>
    </inkml:brush>
  </inkml:definitions>
  <inkml:trace contextRef="#ctx0" brushRef="#br0">76300.000 44900.000 564,'-66.000'-49.000'-34,"19.000"4.000"12,19.000 3.000 12,19.000 3.000 12,13.000-2.000 8,10.000-6.000 2,10.000-6.000 1,9.000-6.000 2,6.000-6.000 3,3.000-2.000 3,3.000-3.000 4,4.000-3.000 2,1.000-2.000 1,0.000 0.000-2,0.000 0.000-3,0.000 0.000-3,0.000 3.000-1,0.000 6.000-1,0.000 7.000-2,0.000 6.000 0,-2.000 6.000-2,-3.000 6.000 0,-3.000 7.000 0,-2.000 6.000-2,-3.000 6.000 0,1.000 6.000-3,-1.000 7.000-2,1.000 6.000-2,-3.000 7.000-1,-2.000 10.000 1,-3.000 10.000 0,-3.000 9.000 1,-2.000 12.000 1,0.000 16.000 0,0.000 15.000 0,0.000 17.000 1,0.000 10.000 0,0.000 6.000 1,0.000 7.000-1,0.000 6.000 1,-2.000 1.000 0,-3.000-3.000-3,-3.000-3.000-1,-2.000-2.000-3,-5.000-5.000-1,-2.000-2.000-5,-3.000-3.000-3,-3.000-3.000-4,-2.000-6.000-3,0.000-5.000-4,0.000-7.000-4,0.000-5.000-3,0.000-6.000-5,0.000-3.000-5,0.000-3.000-5,0.000-2.000-6</inkml:trace>
</inkml:ink>
</file>

<file path=ppt/ink/ink2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0:47"/>
    </inkml:context>
    <inkml:brush xml:id="br0">
      <inkml:brushProperty name="width" value="0.0380174666643143" units="cm"/>
      <inkml:brushProperty name="height" value="0.0380174666643143" units="cm"/>
      <inkml:brushProperty name="color" value="#f2395b"/>
      <inkml:brushProperty name="ignorePressure" value="0"/>
    </inkml:brush>
  </inkml:definitions>
  <inkml:trace contextRef="#ctx0" brushRef="#br0">76050.000 26450.000 578,'1.000'-41.000'28,"4.000"19.000"1,3.000 19.000 2,3.000 19.000 3,-1.000 13.000-3,-2.000 10.000-4,-3.000 10.000-6,-3.000 9.000-4,-6.000 7.000-5,-5.000 7.000-3,-7.000 6.000-2,-5.000 7.000-5,-3.000-1.000-1,4.000-6.000-3,3.000-6.000-1,3.000-6.000-3,12.000-13.000 0,22.000-19.000-2,22.000-18.000-1,23.000-19.000 0,16.000-18.000 0,13.000-15.000 3,12.000-15.000 3,13.000-16.000 3,2.000-4.000 1,-5.000 10.000-2,-7.000 10.000-1,-5.000 9.000-2,-9.000 6.000 0,-9.000 3.000-2,-10.000 3.000-2,-8.000 4.000 0,-8.000 1.000-2,-2.000 0.000-1,-3.000 0.000-2,-3.000 0.000 0,-6.000 0.000-2,-5.000 0.000-2,-7.000 0.000-1,-5.000 0.000-2,-6.000-2.000 0,-3.000-3.000 3,-3.000-3.000 4,-2.000-2.000 2,-5.000-3.000 1,-2.000 1.000-1,-3.000-1.000 0,-3.000 1.000 0,-6.000 1.000 2,-5.000 3.000 8,-7.000 3.000 7,-5.000 4.000 8,-3.000 2.000 4,4.000 4.000 4,3.000 3.000 2,3.000 3.000 4,3.000 7.000 5,3.000 14.000 8,3.000 11.000 7,4.000 14.000 8,-1.000 11.000-1,-3.000 14.000-9,-3.000 11.000-9,-2.000 14.000-10,-1.000 3.000-7,3.000-2.000-7,3.000-3.000-6,4.000-3.000-5,-1.000-2.000-5,-3.000 0.000-2,-3.000 0.000-1,-2.000 0.000-1,-3.000-4.000-4,1.000-5.000-6,-1.000-7.000-5,1.000-5.000-6,-1.000-19.000-7,1.000-27.000-8,-1.000-28.000-9,1.000-28.000-8,-3.000-23.000 0,-2.000-15.000 9,-3.000-15.000 9,-3.000-16.000 8,-1.000 2.000 8,4.000 23.000 6,3.000 22.000 6,3.000 22.000 5</inkml:trace>
</inkml:ink>
</file>

<file path=ppt/ink/ink2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0:47"/>
    </inkml:context>
    <inkml:brush xml:id="br0">
      <inkml:brushProperty name="width" value="0.0311438776552677" units="cm"/>
      <inkml:brushProperty name="height" value="0.0311438776552677" units="cm"/>
      <inkml:brushProperty name="color" value="#f2395b"/>
      <inkml:brushProperty name="ignorePressure" value="0"/>
    </inkml:brush>
  </inkml:definitions>
  <inkml:trace contextRef="#ctx0" brushRef="#br0">77150.000 26000.000 706,'-5.000'-80.000'0,"-9.000"-9.000"-1,-10.000-10.000 1,-8.000-8.000-1,-4.000 2.000 2,3.000 16.000 2,3.000 15.000 2,4.000 17.000 3,2.000 19.000 5,4.000 26.000 9,3.000 24.000 7,3.000 26.000 8,3.000 19.000 1,3.000 17.000-7,3.000 15.000-7,4.000 16.000-6,-1.000 9.000-4,-3.000 3.000 0,-3.000 3.000 0,-2.000 4.000 1,-6.000-1.000-6,-6.000-3.000-9,-6.000-3.000-9,-6.000-2.000-11,-4.000-8.000-9,1.000-8.000-11,-1.000-10.000-10,1.000-9.000-10,1.000-10.000 0,3.000-9.000 10,3.000-10.000 9,4.000-8.000 11</inkml:trace>
</inkml:ink>
</file>

<file path=ppt/ink/ink2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0:49"/>
    </inkml:context>
    <inkml:brush xml:id="br0">
      <inkml:brushProperty name="width" value="0.0368220545351505" units="cm"/>
      <inkml:brushProperty name="height" value="0.0368220545351505" units="cm"/>
      <inkml:brushProperty name="color" value="#f2395b"/>
      <inkml:brushProperty name="ignorePressure" value="0"/>
    </inkml:brush>
  </inkml:definitions>
  <inkml:trace contextRef="#ctx0" brushRef="#br0">75350.000 28050.000 597,'-115.000'46.000'1,"23.000"-5.000"2,22.000-7.000 3,22.000-5.000 2,18.000-6.000 5,16.000-3.000 8,15.000-3.000 7,17.000-2.000 7,16.000-11.000 1,19.000-15.000-8,19.000-15.000-7,19.000-16.000-8,9.000-7.000-6,0.000 4.000-3,0.000 3.000-4,0.000 3.000-3,-5.000 1.000-3,-9.000 1.000-2,-10.000-1.000 0,-8.000 1.000-3,-11.000 2.000-2,-8.000 7.000-5,-10.000 6.000-4,-9.000 7.000-6,-9.000-1.000 0,-5.000-6.000 2,-7.000-6.000 3,-5.000-6.000 2,-8.000-4.000 4,-5.000 1.000 4,-7.000-1.000 4,-5.000 1.000 5,-4.000 2.000 3,0.000 7.000 2,0.000 6.000 2,0.000 7.000 1,0.000 2.000 2,0.000 1.000-1,0.000-1.000 2,0.000 1.000-1,0.000 5.000 5,0.000 14.000 7,0.000 11.000 8,0.000 14.000 7,1.000 10.000 3,4.000 9.000-2,3.000 10.000-2,3.000 10.000-2,1.000 4.000-2,1.000 0.000-4,-1.000 0.000-2,1.000 0.000-3,-3.000 3.000-2,-2.000 6.000-3,-3.000 7.000-2,-3.000 6.000-2,-2.000 1.000-4,0.000-3.000-2,0.000-3.000-4,0.000-2.000-2,1.000-9.000-5,4.000-12.000-6,3.000-13.000-6,3.000-12.000-5,6.000-29.000-6,9.000-43.000-7,10.000-44.000-6,10.000-43.000-8,7.000-25.000 2,6.000-2.000 8,7.000-3.000 8,6.000-3.000 10,1.000 7.000 6,-3.000 19.000 4,-3.000 19.000 6,-2.000 19.000 5,-6.000 16.000 4,-6.000 17.000 6,-6.000 15.000 5,-6.000 16.000 4,-6.000 13.000 7,-2.000 14.000 6,-3.000 11.000 5,-3.000 14.000 7,-2.000 11.000-1,0.000 14.000-6,0.000 11.000-8,0.000 14.000-6,-4.000 7.000-6,-5.000 3.000-6,-7.000 3.000-6,-5.000 4.000-5,-4.000-3.000-3,0.000-5.000-4,0.000-7.000-2,0.000-5.000-2,1.000-11.000-1,4.000-11.000 2,3.000-14.000 1,3.000-11.000 1,4.000-18.000-4,7.000-22.000-11,6.000-22.000-10,7.000-21.000-11,5.000-14.000-1,7.000-2.000 8,6.000-3.000 7,7.000-3.000 7,-1.000 2.000 7,-6.000 10.000 5,-6.000 10.000 5,-6.000 9.000 5,-9.000 10.000 6,-8.000 14.000 7,-10.000 11.000 8,-9.000 14.000 8,-7.000 11.000 2,-3.000 14.000-3,-3.000 11.000-1,-2.000 14.000-2,-3.000 7.000-2,1.000 3.000-2,-1.000 3.000-2,1.000 4.000-2,-1.000-1.000-1,1.000-3.000-1,-1.000-3.000 0,1.000-2.000-2,4.000-8.000 0,9.000-8.000-1,10.000-10.000-1,10.000-9.000 0,7.000-9.000-2,6.000-5.000-3,7.000-7.000-3,6.000-5.000-3,12.000-20.000-3,19.000-31.000 0,19.000-31.000-3,19.000-31.000 0,10.000-23.000-3,4.000-11.000-2,3.000-14.000-2,3.000-11.000-3,-2.000-1.000-1,-6.000 13.000 2,-6.000 12.000 2,-6.000 13.000 1,-9.000 15.000 2,-8.000 19.000 1,-10.000 19.000 1,-9.000 19.000 1,-10.000 13.000 6,-9.000 10.000 8,-10.000 10.000 9,-8.000 9.000 8,-4.000 13.000 8,3.000 20.000 6,3.000 18.000 7,4.000 20.000 7,1.000 8.000-1,0.000 1.000-9,0.000-1.000-8,0.000 1.000-9,1.000-3.000-5,4.000-2.000-1,3.000-3.000-1,3.000-3.000-1,-2.000-2.000-4,-6.000 0.000-6,-6.000 0.000-8,-6.000 0.000-7,-6.000 0.000-3,-2.000 0.000 1,-3.000 0.000 1,-3.000 0.000 1,-10.000 1.000 0,-16.000 4.000 2,-15.000 3.000 0,-15.000 3.000 0,-11.000-1.000 1,-2.000-2.000 1,-3.000-3.000-1,-3.000-3.000 1,-2.000-4.000 1,0.000-3.000 0,0.000-3.000 2,0.000-2.000 0,4.000-8.000 1,10.000-8.000 0,10.000-10.000 0,9.000-9.000-1,6.000-5.000 1,3.000 0.000-1,3.000 0.000 1,4.000 0.000-1,5.000-10.000-6,10.000-18.000-11,10.000-19.000-14,9.000-18.000-11,6.000-6.000-4,3.000 10.000 6,3.000 10.000 7,4.000 9.000 5,-1.000 6.000 7,-3.000 3.000 6,-3.000 3.000 6,-2.000 4.000 6,-8.000 5.000 5,-8.000 10.000 6,-10.000 10.000 5,-9.000 9.000 6,-7.000 7.000 1,-3.000 7.000 0,-3.000 6.000 0,-2.000 7.000-2,-1.000 0.000 0,3.000-2.000-1,3.000-3.000-2,4.000-3.000-1,8.000-6.000-4,17.000-5.000-9,15.000-7.000-7,16.000-5.000-7,9.000-6.000-1,3.000-3.000 9,3.000-3.000 7,4.000-2.000 9,1.000 0.000 6,0.000 7.000 5,0.000 6.000 4,0.000 7.000 3,1.000 7.000 4,4.000 9.000 1,3.000 10.000 1,3.000 10.000 2,4.000 2.000-3,7.000-3.000-4,6.000-3.000-5,7.000-2.000-5,-1.000-5.000-4,-6.000-2.000-2,-6.000-3.000-3,-6.000-3.000-3,-4.000-4.000-5,1.000-3.000-9,-1.000-3.000-8,1.000-2.000-9,-3.000-5.000-6,-2.000-2.000-5,-3.000-3.000-5,-3.000-3.000-4,-6.000-6.000 0,-5.000-5.000 7,-7.000-7.000 7,-5.000-5.000 6,-6.000-4.000 5,-3.000 0.000 5,-3.000 0.000 3,-2.000 0.000 5</inkml:trace>
</inkml:ink>
</file>

<file path=ppt/ink/ink2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0:49"/>
    </inkml:context>
    <inkml:brush xml:id="br0">
      <inkml:brushProperty name="width" value="0.0395073555409908" units="cm"/>
      <inkml:brushProperty name="height" value="0.0395073555409908" units="cm"/>
      <inkml:brushProperty name="color" value="#f2395b"/>
      <inkml:brushProperty name="ignorePressure" value="0"/>
    </inkml:brush>
  </inkml:definitions>
  <inkml:trace contextRef="#ctx0" brushRef="#br0">78300.000 28350.000 556,'25.000'-50.000'0,"0.000"0.000"0,0.000 0.000 0,0.000 0.000 0,-4.000 3.000 3,-5.000 6.000 5,-7.000 7.000 5,-5.000 6.000 5,-11.000 15.000 8,-11.000 26.000 12,-14.000 24.000 10,-11.000 26.000 11,-7.000 12.000-1,0.000 0.000-12,0.000 0.000-12,0.000 0.000-11,-4.000 0.000-7,-5.000 0.000-1,-7.000 0.000 0,-5.000 0.000-1,-1.000-5.000-5,6.000-9.000-9,7.000-10.000-11,6.000-8.000-11,6.000-15.000-11,6.000-19.000-16,7.000-18.000-15,6.000-19.000-16,6.000-8.000 2,6.000 3.000 15,7.000 3.000 18,6.000 4.000 16,3.000-1.000 9,0.000-3.000 2,0.000-3.000 3,0.000-2.000 2</inkml:trace>
</inkml:ink>
</file>

<file path=ppt/ink/ink2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0:49"/>
    </inkml:context>
    <inkml:brush xml:id="br0">
      <inkml:brushProperty name="width" value="0.0434750728309155" units="cm"/>
      <inkml:brushProperty name="height" value="0.0434750728309155" units="cm"/>
      <inkml:brushProperty name="color" value="#f2395b"/>
      <inkml:brushProperty name="ignorePressure" value="0"/>
    </inkml:brush>
  </inkml:definitions>
  <inkml:trace contextRef="#ctx0" brushRef="#br0">77550.000 27300.000 506,'6.000'-218.000'8,"13.000"67.000"18,12.000 65.000 18,13.000 66.000 16,12.000 46.000 6,13.000 29.000-8,12.000 28.000-8,13.000 28.000-7,10.000 23.000-7,10.000 19.000-4,10.000 19.000-5,9.000 19.000-4,9.000 15.000-8,9.000 13.000-9,10.000 12.000-11,10.000 13.000-9,2.000 2.000-11,-3.000-5.000-12,-3.000-7.000-14,-2.000-5.000-11,-17.000-25.000-6,-28.000-40.000 3,-28.000-40.000 4,-27.000-41.000 3</inkml:trace>
</inkml:ink>
</file>

<file path=ppt/ink/ink2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04"/>
    </inkml:context>
    <inkml:brush xml:id="br0">
      <inkml:brushProperty name="width" value="0.0456220544874668" units="cm"/>
      <inkml:brushProperty name="height" value="0.0456220544874668" units="cm"/>
      <inkml:brushProperty name="color" value="#f2395b"/>
      <inkml:brushProperty name="ignorePressure" value="0"/>
    </inkml:brush>
  </inkml:definitions>
  <inkml:trace contextRef="#ctx0" brushRef="#br0">2550.000 2000.000 482,'-68.000'-24.000'-1,"17.000"4.000"-1,15.000 3.000 0,16.000 3.000-2,7.000 1.000-2,1.000 1.000-2,-1.000-1.000-3,1.000 1.000-2,8.000-4.000 6,20.000-6.000 16,18.000-6.000 14,20.000-6.000 16,5.000-1.000 3,-6.000 7.000-8,-6.000 6.000-8,-6.000 7.000-8,9.000-1.000-4,25.000-6.000 1,25.000-6.000 1,25.000-6.000 1,9.000-1.000-1,-6.000 7.000-1,-6.000 6.000-2,-6.000 7.000-2,-7.000 5.000-1,-6.000 7.000-2,-6.000 6.000-2,-6.000 7.000-2,-7.000 5.000 0,-6.000 7.000-2,-6.000 6.000-1,-6.000 7.000 0,-9.000 5.000-1,-8.000 7.000 1,-10.000 6.000 1,-9.000 7.000 1,-9.000 5.000-1,-5.000 7.000 1,-7.000 6.000-2,-5.000 7.000 0,-8.000 5.000 0,-5.000 7.000-1,-7.000 6.000 0,-5.000 7.000-1,-9.000 5.000-1,-9.000 7.000 0,-10.000 6.000-2,-8.000 7.000-1,-6.000 0.000-2,1.000-2.000-1,-1.000-3.000-1,1.000-3.000-2,-3.000-9.000-2,-2.000-11.000 1,-3.000-14.000-1,-3.000-11.000-1,2.000-15.000 0,10.000-16.000-3,10.000-15.000-3,9.000-15.000-1,6.000-15.000-2,3.000-12.000 0,3.000-13.000 0,4.000-12.000 1,2.000-16.000 0,4.000-19.000 1,3.000-18.000 2,3.000-19.000 2,3.000-8.000 1,3.000 3.000 2,3.000 3.000 2,4.000 4.000 3,1.000 5.000 1,0.000 10.000 5,0.000 10.000 3,0.000 9.000 4,-2.000 7.000 4,-3.000 7.000 4,-3.000 6.000 6,-2.000 7.000 4,-1.000 4.000 6,3.000 3.000 7,3.000 3.000 7,4.000 4.000 6,1.000 8.000 3,0.000 17.000-4,0.000 15.000-4,0.000 16.000-2,0.000 16.000-4,0.000 20.000-5,0.000 18.000-5,0.000 20.000-4,0.000 17.000-4,0.000 20.000-3,0.000 18.000-3,0.000 20.000-4,-4.000 11.000 0,-5.000 7.000 0,-7.000 6.000 1,-5.000 7.000 1,-4.000 13.000-6,0.000 22.000-15,0.000 22.000-13,0.000 23.000-15,4.000 14.000-4,10.000 10.000 5,10.000 10.000 5,9.000 9.000 5,6.000-21.000-1,3.000-49.000-7,3.000-51.000-8,4.000-49.000-8,-1.000-35.000 0,-3.000-19.000 5,-3.000-18.000 6,-2.000-19.000 5</inkml:trace>
</inkml:ink>
</file>

<file path=ppt/ink/ink2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08"/>
    </inkml:context>
    <inkml:brush xml:id="br0">
      <inkml:brushProperty name="width" value="0.0473970882594585" units="cm"/>
      <inkml:brushProperty name="height" value="0.0473970882594585" units="cm"/>
      <inkml:brushProperty name="color" value="#f2395b"/>
      <inkml:brushProperty name="ignorePressure" value="0"/>
    </inkml:brush>
  </inkml:definitions>
  <inkml:trace contextRef="#ctx0" brushRef="#br0">5450.000 4050.000 464,'-47.000'-47.000'1,"6.000"6.000"5,7.000 7.000 2,6.000 6.000 4,4.000 13.000 9,4.000 23.000 14,3.000 22.000 15,3.000 22.000 15,3.000 15.000 1,3.000 9.000-10,3.000 10.000-11,4.000 10.000-10,2.000-1.000-9,4.000-9.000-3,3.000-10.000-5,3.000-8.000-4,6.000-6.000-3,9.000 1.000-2,10.000-1.000 0,10.000 1.000-1,4.000-3.000-2,0.000-2.000-1,0.000-3.000-1,0.000-3.000-2,-2.000-6.000-2,-3.000-5.000-2,-3.000-7.000-2,-2.000-5.000-3,-5.000-3.000-2,-2.000 4.000 0,-3.000 3.000 0,-3.000 3.000-1,-13.000 3.000 0,-22.000 3.000 3,-22.000 3.000 1,-21.000 4.000 1,-14.000 1.000 1,-2.000 0.000-2,-3.000 0.000-1,-3.000 0.000-2,-2.000-4.000-1,0.000-5.000-3,0.000-7.000-3,0.000-5.000-2,3.000-8.000-3,6.000-5.000-2,7.000-7.000-4,6.000-5.000-2,4.000-9.000-2,4.000-9.000-1,3.000-10.000-2,3.000-8.000-1,7.000-14.000-1,14.000-15.000 0,11.000-15.000 0,14.000-16.000-1,5.000-1.000 4,1.000 17.000 8,-1.000 15.000 6,1.000 16.000 8</inkml:trace>
</inkml:ink>
</file>

<file path=ppt/ink/ink2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08"/>
    </inkml:context>
    <inkml:brush xml:id="br0">
      <inkml:brushProperty name="width" value="0.0366364270448685" units="cm"/>
      <inkml:brushProperty name="height" value="0.0366364270448685" units="cm"/>
      <inkml:brushProperty name="color" value="#f2395b"/>
      <inkml:brushProperty name="ignorePressure" value="0"/>
    </inkml:brush>
  </inkml:definitions>
  <inkml:trace contextRef="#ctx0" brushRef="#br0">5200.000 4300.000 600,'28.000'-44.000'44,"6.000"13.000"2,7.000 12.000 2,6.000 13.000 1,4.000 6.000-2,4.000 0.000-7,3.000 0.000-7,3.000 0.000-7,1.000 0.000-6,1.000 0.000-3,-1.000 0.000-3,1.000 0.000-4,1.000 0.000-4,3.000 0.000-7,3.000 0.000-5,4.000 0.000-6,1.000 3.000-7,0.000 6.000-8,0.000 7.000-7,0.000 6.000-8,-4.000 1.000-4,-5.000-3.000-4,-7.000-3.000-2,-5.000-2.000-2,-9.000-3.000 3,-9.000 1.000 9,-10.000-1.000 10,-8.000 1.000 9</inkml:trace>
</inkml:ink>
</file>

<file path=ppt/ink/ink2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31:08"/>
    </inkml:context>
    <inkml:brush xml:id="br0">
      <inkml:brushProperty name="width" value="0.0556466653943062" units="cm"/>
      <inkml:brushProperty name="height" value="0.0556466653943062" units="cm"/>
      <inkml:brushProperty name="color" value="#f2395b"/>
      <inkml:brushProperty name="ignorePressure" value="0"/>
    </inkml:brush>
  </inkml:definitions>
  <inkml:trace contextRef="#ctx0" brushRef="#br0">6350.000 2900.000 395,'-85.000'0.000'6,"32.000"0.000"14,31.000 0.000 14,32.000 0.000 12,24.000 1.000 2,19.000 4.000-9,19.000 3.000-10,19.000 3.000-10,9.000 1.000-5,0.000 1.000-2,0.000-1.000-2,0.000 1.000-2,0.000-3.000-3,0.000-2.000-3,0.000-3.000-4,0.000-3.000-3,-5.000-1.000-2,-9.000 4.000-1,-10.000 3.000-1,-8.000 3.000 0,-9.000 4.000 1,-6.000 7.000 3,-6.000 6.000 3,-6.000 7.000 3,-6.000 2.000 0,-2.000 1.000 1,-3.000-1.000-2,-3.000 1.000-1,-6.000 4.000 1,-5.000 9.000-1,-7.000 10.000 2,-5.000 10.000-1,-6.000 7.000 8,-3.000 6.000 13,-3.000 7.000 14,-2.000 6.000 13,-5.000 9.000 3,-2.000 13.000-7,-3.000 12.000-7,-3.000 13.000-7,-7.000 13.000-5,-9.000 17.000-5,-10.000 15.000-3,-8.000 16.000-5,-11.000 26.000-3,-8.000 38.000-4,-10.000 37.000-2,-9.000 38.000-5,-2.000 10.000-6,6.000-15.000-12,7.000-15.000-10,6.000-16.000-10,6.000 1.000-9,6.000 19.000-5,7.000 19.000-4,6.000 19.000-6,6.000-24.000 0,6.000-66.000 4,7.000-65.000 5,6.000-65.000 4</inkml:trace>
</inkml:ink>
</file>

<file path=ppt/ink/ink2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17"/>
    </inkml:context>
    <inkml:brush xml:id="br0">
      <inkml:brushProperty name="width" value="0.0497173741459846" units="cm"/>
      <inkml:brushProperty name="height" value="0.0497173741459846" units="cm"/>
      <inkml:brushProperty name="color" value="#00bff3"/>
      <inkml:brushProperty name="ignorePressure" value="0"/>
    </inkml:brush>
  </inkml:definitions>
  <inkml:trace contextRef="#ctx0" brushRef="#br0">70100.000 19350.000 442,'121.000'-4.000'130,"-5.000"-5.000"-27,-7.000-7.000-28,-5.000-5.000-28,-6.000-3.000-17,-3.000 4.000-4,-3.000 3.000-6,-2.000 3.000-5,-1.000-2.000-3,3.000-6.000 0,3.000-6.000 0,4.000-6.000-1,1.000-1.000-1,0.000 7.000-2,0.000 6.000-4,0.000 7.000-2,-4.000 4.000-2,-5.000 3.000-2,-7.000 3.000-2,-5.000 4.000-1,-8.000 1.000-1,-5.000 0.000 0,-7.000 0.000 1,-5.000 0.000 0,-6.000 1.000-1,-3.000 4.000 1,-3.000 3.000-1,-2.000 3.000 0,-19.000-2.000-3,-30.000-6.000-6,-32.000-6.000-6,-30.000-6.000-7,-23.000-4.000-3,-12.000 1.000 1,-13.000-1.000-1,-12.000 1.000 1,-9.000 1.000 2,-2.000 3.000 4,-3.000 3.000 4,-3.000 4.000 3,1.000 4.000 4,6.000 6.000 3,7.000 7.000 2,6.000 6.000 4,4.000 7.000 2,4.000 10.000 0,3.000 10.000 1,3.000 9.000 1,10.000-1.000 0,20.000-8.000 0,18.000-10.000 0,20.000-9.000 1,10.000-7.000 4,3.000-3.000 12,3.000-3.000 12,4.000-2.000 10,19.000-1.000 5,39.000 3.000-4,36.000 3.000-2,39.000 4.000-4,22.000-4.000-3,10.000-9.000-5,10.000-10.000-3,9.000-8.000-5,6.000-8.000-4,3.000-2.000-2,3.000-3.000-3,4.000-3.000-2,-6.000 1.000-1,-11.000 6.000 0,-14.000 7.000 1,-11.000 6.000 0,-12.000 3.000-1,-9.000 0.000-4,-10.000 0.000-4,-8.000 0.000-3,-9.000 0.000-2,-6.000 0.000 0,-6.000 0.000-1,-6.000 0.000 1,-6.000 0.000-1,-2.000 0.000-2,-3.000 0.000-3,-3.000 0.000-2,-15.000 1.000-12,-24.000 4.000-24,-26.000 3.000-24,-24.000 3.000-24</inkml:trace>
</inkml:ink>
</file>

<file path=ppt/ink/ink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45"/>
    </inkml:context>
    <inkml:brush xml:id="br0">
      <inkml:brushProperty name="width" value="0.0357012934982777" units="cm"/>
      <inkml:brushProperty name="height" value="0.0357012934982777" units="cm"/>
      <inkml:brushProperty name="color" value="#f2395b"/>
      <inkml:brushProperty name="ignorePressure" value="0"/>
    </inkml:brush>
  </inkml:definitions>
  <inkml:trace contextRef="#ctx0" brushRef="#br0">78150.000 43650.000 616,'0.000'-69.000'0,"0.000"13.000"0,0.000 12.000 0,0.000 13.000 0,0.000 6.000 0,0.000 0.000 0,0.000 0.000 0,0.000 0.000 0,-5.000 10.000 9,-9.000 23.000 19,-10.000 22.000 18,-8.000 22.000 19,-12.000 19.000 4,-12.000 20.000-12,-13.000 18.000-13,-12.000 20.000-10,-13.000 14.000-13,-12.000 14.000-10,-13.000 11.000-12,-12.000 14.000-12,-7.000 3.000-12,1.000-2.000-17,-1.000-3.000-16,1.000-3.000-16,8.000-13.000-2,20.000-22.000 13,18.000-22.000 13,20.000-21.000 12,11.000-18.000 10,7.000-12.000 6,6.000-13.000 7,7.000-12.000 5</inkml:trace>
</inkml:ink>
</file>

<file path=ppt/ink/ink2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19"/>
    </inkml:context>
    <inkml:brush xml:id="br0">
      <inkml:brushProperty name="width" value="0.0338179208338261" units="cm"/>
      <inkml:brushProperty name="height" value="0.0338179208338261" units="cm"/>
      <inkml:brushProperty name="color" value="#00bff3"/>
      <inkml:brushProperty name="ignorePressure" value="0"/>
    </inkml:brush>
  </inkml:definitions>
  <inkml:trace contextRef="#ctx0" brushRef="#br0">81750.000 6850.000 650,'-71.000'-157.000'42,"10.000"39.000"-10,10.000 36.000-9,9.000 39.000-9,1.000 18.000-6,-6.000 0.000-1,-6.000 0.000-1,-6.000 0.000-2,-2.000 3.000 1,3.000 6.000 0,3.000 7.000 0,4.000 6.000 0,1.000 6.000 1,0.000 6.000 0,0.000 7.000 0,0.000 6.000 1,3.000 4.000 0,6.000 4.000 0,7.000 3.000 0,6.000 3.000-1,4.000 4.000 1,4.000 7.000 0,3.000 6.000 0,3.000 7.000 0,7.000 2.000 0,14.000 1.000 1,11.000-1.000 0,14.000 1.000 1,8.000 1.000 0,7.000 3.000-1,6.000 3.000 0,7.000 4.000 0,4.000-3.000-1,3.000-5.000-1,3.000-7.000 0,4.000-5.000-1,-3.000-4.000-1,-5.000 0.000-1,-7.000 0.000 0,-5.000 0.000 0,-9.000 1.000-1,-9.000 4.000 0,-10.000 3.000 0,-8.000 3.000 0,-8.000 3.000 0,-2.000 3.000-1,-3.000 3.000-1,-3.000 4.000 0,-9.000 1.000 0,-11.000 0.000-1,-14.000 0.000-1,-11.000 0.000 1,-12.000-4.000-2,-9.000-5.000 1,-10.000-7.000-2,-8.000-5.000 0,-4.000-11.000 0,3.000-11.000 0,3.000-14.000 0,4.000-11.000 1,2.000-11.000-1,4.000-5.000 1,3.000-7.000-1,3.000-5.000 1,7.000-12.000 0,14.000-16.000 0,11.000-15.000 1,14.000-15.000 1,14.000-12.000 0,20.000-6.000 0,18.000-6.000 0,20.000-6.000-1,16.000-4.000 0,16.000 1.000 0,15.000-1.000-2,17.000 1.000 0,7.000 2.000-3,0.000 7.000-6,0.000 6.000-6,0.000 7.000-6,-4.000 5.000-4,-5.000 7.000-3,-7.000 6.000-3,-5.000 7.000-3,-12.000 7.000 1,-16.000 9.000 5,-15.000 10.000 4,-15.000 10.000 5,-11.000 5.000 3,-2.000 4.000 1,-3.000 3.000 2,-3.000 3.000 1</inkml:trace>
</inkml:ink>
</file>

<file path=ppt/ink/ink2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19"/>
    </inkml:context>
    <inkml:brush xml:id="br0">
      <inkml:brushProperty name="width" value="0.0377249978482723" units="cm"/>
      <inkml:brushProperty name="height" value="0.0377249978482723" units="cm"/>
      <inkml:brushProperty name="color" value="#00bff3"/>
      <inkml:brushProperty name="ignorePressure" value="0"/>
    </inkml:brush>
  </inkml:definitions>
  <inkml:trace contextRef="#ctx0" brushRef="#br0">83650.000 6200.000 583,'17.000'53.000'81,"-16.000"6.000"-14,-15.000 7.000-15,-15.000 6.000-14,-12.000 6.000-9,-6.000 6.000-3,-6.000 7.000-4,-6.000 6.000-2,-6.000 6.000-2,-2.000 6.000-2,-3.000 7.000 0,-3.000 6.000-1,-4.000 4.000-4,-3.000 4.000-5,-3.000 3.000-7,-2.000 3.000-6,-3.000-1.000-5,1.000-2.000-5,-1.000-3.000-5,1.000-3.000-5,5.000-10.000-2,14.000-16.000 0,11.000-15.000 0,14.000-15.000 0,8.000-23.000-3,7.000-28.000-5,6.000-28.000-7,7.000-27.000-6,4.000-14.000 2,3.000 4.000 9,3.000 3.000 8,4.000 3.000 9</inkml:trace>
</inkml:ink>
</file>

<file path=ppt/ink/ink2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19"/>
    </inkml:context>
    <inkml:brush xml:id="br0">
      <inkml:brushProperty name="width" value="0.0368986241519451" units="cm"/>
      <inkml:brushProperty name="height" value="0.0368986241519451" units="cm"/>
      <inkml:brushProperty name="color" value="#00bff3"/>
      <inkml:brushProperty name="ignorePressure" value="0"/>
    </inkml:brush>
  </inkml:definitions>
  <inkml:trace contextRef="#ctx0" brushRef="#br0">82300.000 7050.000 596,'96.000'29.000'110,"-5.000"10.000"-22,-7.000 10.000-21,-5.000 9.000-22,-4.000 4.000-14,0.000 1.000-6,0.000-1.000-7,0.000 1.000-6,0.000 2.000-6,0.000 7.000-4,0.000 6.000-7,0.000 7.000-4,-2.000 2.000-7,-3.000 1.000-10,-3.000-1.000-8,-2.000 1.000-9,-8.000-7.000-2,-8.000-12.000 5,-10.000-13.000 5,-9.000-12.000 6</inkml:trace>
</inkml:ink>
</file>

<file path=ppt/ink/ink2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19"/>
    </inkml:context>
    <inkml:brush xml:id="br0">
      <inkml:brushProperty name="width" value="0.0342188477516174" units="cm"/>
      <inkml:brushProperty name="height" value="0.0342188477516174" units="cm"/>
      <inkml:brushProperty name="color" value="#00bff3"/>
      <inkml:brushProperty name="ignorePressure" value="0"/>
    </inkml:brush>
  </inkml:definitions>
  <inkml:trace contextRef="#ctx0" brushRef="#br0">83900.000 7050.000 642,'7.000'-90.000'29,"17.000"23.000"2,15.000 22.000 3,16.000 22.000 2,16.000 12.000 1,20.000 3.000-4,18.000 3.000-3,20.000 4.000-2,13.000 1.000-3,9.000 0.000-4,10.000 0.000-3,10.000 0.000-4,0.000 0.000-3,-5.000 0.000-4,-7.000 0.000-4,-5.000 0.000-3,-11.000 0.000-8,-11.000 0.000-9,-14.000 0.000-10,-11.000 0.000-9,-14.000 0.000-7,-11.000 0.000-1,-14.000 0.000-3,-11.000 0.000-1,-12.000 3.000 0,-9.000 6.000 6,-10.000 7.000 6,-8.000 6.000 5</inkml:trace>
</inkml:ink>
</file>

<file path=ppt/ink/ink2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0"/>
    </inkml:context>
    <inkml:brush xml:id="br0">
      <inkml:brushProperty name="width" value="0.0396394729614258" units="cm"/>
      <inkml:brushProperty name="height" value="0.0396394729614258" units="cm"/>
      <inkml:brushProperty name="color" value="#00bff3"/>
      <inkml:brushProperty name="ignorePressure" value="0"/>
    </inkml:brush>
  </inkml:definitions>
  <inkml:trace contextRef="#ctx0" brushRef="#br0">85800.000 7650.000 555,'-49.000'-71.000'32,"4.000"10.000"5,3.000 10.000 5,3.000 9.000 4,-5.000 9.000-1,-12.000 9.000-8,-13.000 10.000-9,-12.000 10.000-7,-4.000 8.000-6,7.000 10.000-4,6.000 10.000-4,7.000 9.000-3,4.000 6.000-1,3.000 3.000 3,3.000 3.000 3,4.000 4.000 3,7.000 2.000 0,13.000 4.000 1,12.000 3.000-1,13.000 3.000-1,9.000 1.000 0,6.000 1.000-2,7.000-1.000-1,6.000 1.000-2,7.000 2.000-1,10.000 7.000-3,10.000 6.000-2,9.000 7.000-1,2.000 2.000-2,-2.000 1.000 0,-3.000-1.000-2,-3.000 1.000 0,-7.000 1.000-1,-9.000 3.000-1,-10.000 3.000 0,-8.000 4.000-1,-8.000-3.000 1,-2.000-5.000 0,-3.000-7.000 1,-3.000-5.000 0,-7.000-6.000 1,-9.000-3.000 0,-10.000-3.000 1,-8.000-2.000-1,-8.000-6.000 2,-2.000-6.000 0,-3.000-6.000 2,-3.000-6.000 0,-4.000-9.000 1,-3.000-8.000 0,-3.000-10.000 1,-2.000-9.000 0,-1.000-9.000 0,3.000-5.000 1,3.000-7.000 0,4.000-5.000 1,5.000-11.000 0,10.000-11.000 0,10.000-14.000 0,9.000-11.000 1,9.000-12.000-2,9.000-9.000-3,10.000-10.000-2,10.000-8.000-3,13.000-11.000-4,19.000-8.000-3,19.000-10.000-4,19.000-9.000-3,7.000-4.000-3,-3.000 4.000-2,-3.000 3.000-1,-2.000 3.000-2,-5.000 4.000-2,-2.000 7.000-3,-3.000 6.000-2,-3.000 7.000-2,-9.000 11.000 0,-11.000 20.000 3,-14.000 18.000 5,-11.000 20.000 3</inkml:trace>
</inkml:ink>
</file>

<file path=ppt/ink/ink2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0"/>
    </inkml:context>
    <inkml:brush xml:id="br0">
      <inkml:brushProperty name="width" value="0.0334427319467068" units="cm"/>
      <inkml:brushProperty name="height" value="0.0334427319467068" units="cm"/>
      <inkml:brushProperty name="color" value="#00bff3"/>
      <inkml:brushProperty name="ignorePressure" value="0"/>
    </inkml:brush>
  </inkml:definitions>
  <inkml:trace contextRef="#ctx0" brushRef="#br0">85850.000 4050.000 657,'-24.000'-93.000'7,"4.000"17.000"13,3.000 15.000 13,3.000 16.000 13,4.000 27.000 5,7.000 42.000-4,6.000 40.000-6,7.000 41.000-3,2.000 24.000-8,1.000 10.000-10,-1.000 10.000-11,1.000 9.000-9,-3.000 12.000-9,-2.000 16.000-10,-3.000 15.000-10,-3.000 17.000-9,-4.000-12.000-2,-3.000-37.000 4,-3.000-38.000 5,-2.000-37.000 4,-1.000-23.000 0,3.000-5.000-5,3.000-7.000-5,4.000-5.000-5</inkml:trace>
</inkml:ink>
</file>

<file path=ppt/ink/ink2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1"/>
    </inkml:context>
    <inkml:brush xml:id="br0">
      <inkml:brushProperty name="width" value="0.0367953591048717" units="cm"/>
      <inkml:brushProperty name="height" value="0.0367953591048717" units="cm"/>
      <inkml:brushProperty name="color" value="#00bff3"/>
      <inkml:brushProperty name="ignorePressure" value="0"/>
    </inkml:brush>
  </inkml:definitions>
  <inkml:trace contextRef="#ctx0" brushRef="#br0">87050.000 7600.000 597,'-18.000'-24.000'74,"17.000"4.000"-13,15.000 3.000-13,16.000 3.000-11,24.000 1.000-8,35.000 1.000-2,35.000-1.000-3,34.000 1.000-2,13.000 1.000-2,-5.000 3.000-2,-7.000 3.000 0,-5.000 4.000-2,-9.000 1.000-8,-9.000 0.000-14,-10.000 0.000-15,-8.000 0.000-16,-14.000 1.000-6,-15.000 4.000 0,-15.000 3.000 1,-16.000 3.000 0</inkml:trace>
</inkml:ink>
</file>

<file path=ppt/ink/ink2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1"/>
    </inkml:context>
    <inkml:brush xml:id="br0">
      <inkml:brushProperty name="width" value="0.0349206849932671" units="cm"/>
      <inkml:brushProperty name="height" value="0.0349206849932671" units="cm"/>
      <inkml:brushProperty name="color" value="#00bff3"/>
      <inkml:brushProperty name="ignorePressure" value="0"/>
    </inkml:brush>
  </inkml:definitions>
  <inkml:trace contextRef="#ctx0" brushRef="#br0">87950.000 6600.000 629,'-46.000'-68.000'5,"10.000"17.000"7,10.000 15.000 8,9.000 16.000 8,4.000 20.000 5,1.000 25.000 2,-1.000 25.000 3,1.000 25.000 2,1.000 14.000-1,3.000 3.000-6,3.000 3.000-4,4.000 4.000-6,-1.000 4.000-6,-3.000 6.000-5,-3.000 7.000-6,-2.000 6.000-5,-6.000 6.000-7,-6.000 6.000-6,-6.000 7.000-6,-6.000 6.000-7,-1.000 1.000-5,7.000-3.000-8,6.000-3.000-6,7.000-2.000-6,4.000-14.000-2,3.000-21.000 4,3.000-22.000 4,4.000-22.000 4,2.000-16.000 5,4.000-9.000 8,3.000-10.000 7,3.000-8.000 9</inkml:trace>
</inkml:ink>
</file>

<file path=ppt/ink/ink2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1"/>
    </inkml:context>
    <inkml:brush xml:id="br0">
      <inkml:brushProperty name="width" value="0.0423449724912643" units="cm"/>
      <inkml:brushProperty name="height" value="0.0423449724912643" units="cm"/>
      <inkml:brushProperty name="color" value="#00bff3"/>
      <inkml:brushProperty name="ignorePressure" value="0"/>
    </inkml:brush>
  </inkml:definitions>
  <inkml:trace contextRef="#ctx0" brushRef="#br0">91500.000 5900.000 519,'0.000'-50.000'3,"0.000"0.000"7,0.000 0.000 6,0.000 0.000 6,-8.000 17.000 8,-16.000 34.000 7,-15.000 35.000 9,-15.000 35.000 8,-11.000 24.000-2,-2.000 16.000-9,-3.000 15.000-9,-3.000 17.000-11,-4.000 7.000-6,-3.000 0.000-1,-3.000 0.000-3,-2.000 0.000-2,-1.000-2.000-1,3.000-3.000 0,3.000-3.000 0,4.000-2.000-1,4.000-5.000-2,6.000-2.000-2,7.000-3.000-3,6.000-3.000-2,7.000-9.000-3,10.000-11.000-1,10.000-14.000-2,9.000-11.000-1,9.000-14.000-1,9.000-11.000 0,10.000-14.000 2,10.000-11.000 0,10.000-12.000-1,13.000-9.000-2,12.000-10.000-4,13.000-8.000-3,9.000-15.000-2,6.000-19.000-2,7.000-18.000-2,6.000-19.000-3,-4.000-12.000 1,-11.000-2.000 1,-14.000-3.000 1,-11.000-3.000 2,-12.000 2.000 2,-9.000 10.000 3,-10.000 10.000 2,-8.000 9.000 4,-14.000 9.000 1,-15.000 9.000-1,-15.000 10.000-1,-16.000 10.000 0,-13.000 7.000 2,-9.000 6.000 5,-10.000 7.000 4,-8.000 6.000 4,-4.000 4.000 1,3.000 4.000-1,3.000 3.000-3,4.000 3.000-2,4.000 3.000-3,6.000 3.000-4,7.000 3.000-4,6.000 4.000-4,12.000-3.000-4,19.000-5.000-5,19.000-7.000-6,19.000-5.000-4</inkml:trace>
</inkml:ink>
</file>

<file path=ppt/ink/ink2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2"/>
    </inkml:context>
    <inkml:brush xml:id="br0">
      <inkml:brushProperty name="width" value="0.0399559140205383" units="cm"/>
      <inkml:brushProperty name="height" value="0.0399559140205383" units="cm"/>
      <inkml:brushProperty name="color" value="#00bff3"/>
      <inkml:brushProperty name="ignorePressure" value="0"/>
    </inkml:brush>
  </inkml:definitions>
  <inkml:trace contextRef="#ctx0" brushRef="#br0">93650.000 6300.000 550,'-50.000'-16.000'37,"0.000"19.000"3,0.000 19.000 1,0.000 19.000 3,-2.000 12.000-1,-3.000 6.000-3,-3.000 7.000-4,-2.000 6.000-4,-5.000 4.000-3,-2.000 4.000-4,-3.000 3.000-3,-3.000 3.000-4,-7.000 7.000-3,-9.000 14.000-3,-10.000 11.000-3,-8.000 14.000-4,-3.000 3.000-3,7.000-2.000-7,6.000-3.000-4,7.000-3.000-6,5.000-10.000-3,7.000-16.000 0,6.000-15.000 1,7.000-15.000-1,8.000-23.000-8,14.000-28.000-18,11.000-28.000-17,14.000-27.000-18,5.000-15.000 0,1.000 0.000 16,-1.000 0.000 18,1.000 0.000 17</inkml:trace>
</inkml:ink>
</file>

<file path=ppt/ink/ink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47"/>
    </inkml:context>
    <inkml:brush xml:id="br0">
      <inkml:brushProperty name="width" value="0.0449371039867401" units="cm"/>
      <inkml:brushProperty name="height" value="0.0449371039867401" units="cm"/>
      <inkml:brushProperty name="color" value="#f2395b"/>
      <inkml:brushProperty name="ignorePressure" value="0"/>
    </inkml:brush>
  </inkml:definitions>
  <inkml:trace contextRef="#ctx0" brushRef="#br0">78900.000 42600.000 489,'3.000'-44.000'0,"6.000"13.000"0,7.000 12.000 0,6.000 13.000 0,12.000 16.000 10,19.000 23.000 20,19.000 22.000 20,19.000 22.000 20,1.000 5.000 3,-16.000-8.000-13,-15.000-10.000-14,-15.000-9.000-13,-4.000 5.000-8,9.000 23.000-2,10.000 22.000-2,10.000 22.000-2,0.000 15.000-2,-5.000 9.000-4,-7.000 10.000-2,-5.000 10.000-4,-11.000 0.000-4,-11.000-5.000-7,-14.000-7.000-5,-11.000-5.000-7,-17.000-3.000-5,-18.000 4.000-7,-19.000 3.000-6,-18.000 3.000-6,-17.000-1.000-4,-11.000-2.000 0,-14.000-3.000-1,-11.000-3.000-1,0.000-15.000 0,17.000-24.000 2,15.000-26.000 1,16.000-24.000 1</inkml:trace>
</inkml:ink>
</file>

<file path=ppt/ink/ink2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2"/>
    </inkml:context>
    <inkml:brush xml:id="br0">
      <inkml:brushProperty name="width" value="0.0406575277447701" units="cm"/>
      <inkml:brushProperty name="height" value="0.0406575277447701" units="cm"/>
      <inkml:brushProperty name="color" value="#00bff3"/>
      <inkml:brushProperty name="ignorePressure" value="0"/>
    </inkml:brush>
  </inkml:definitions>
  <inkml:trace contextRef="#ctx0" brushRef="#br0">91900.000 6750.000 541,'-18.000'-21.000'17,"17.000"10.000"9,15.000 10.000 7,16.000 9.000 8,12.000 12.000 3,9.000 16.000-1,10.000 15.000 0,10.000 17.000 0,4.000 7.000-3,0.000 0.000-5,0.000 0.000-5,0.000 0.000-4,3.000 0.000-6,6.000 0.000-8,7.000 0.000-7,6.000 0.000-6,-1.000 0.000-8,-5.000 0.000-7,-7.000 0.000-7,-5.000 0.000-7,-8.000-4.000-2,-5.000-5.000 3,-7.000-7.000 3,-5.000-5.000 4,-8.000-11.000-6,-5.000-11.000-12,-7.000-14.000-13,-5.000-11.000-13</inkml:trace>
</inkml:ink>
</file>

<file path=ppt/ink/ink2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2"/>
    </inkml:context>
    <inkml:brush xml:id="br0">
      <inkml:brushProperty name="width" value="0.0360452942550182" units="cm"/>
      <inkml:brushProperty name="height" value="0.0360452942550182" units="cm"/>
      <inkml:brushProperty name="color" value="#00bff3"/>
      <inkml:brushProperty name="ignorePressure" value="0"/>
    </inkml:brush>
  </inkml:definitions>
  <inkml:trace contextRef="#ctx0" brushRef="#br0">94000.000 6750.000 610,'189.000'-132.000'46,"-22.000"39.000"0,-22.000 36.000-1,-21.000 39.000-1,-6.000 18.000-2,14.000 0.000-6,11.000 0.000-3,14.000 0.000-6,7.000 0.000-4,3.000 0.000-7,3.000 0.000-5,4.000 0.000-7,-9.000 4.000-2,-18.000 10.000 2,-19.000 10.000 1,-18.000 9.000 1,-21.000 4.000-9,-22.000 1.000-19,-22.000-1.000-18,-21.000 1.000-20</inkml:trace>
</inkml:ink>
</file>

<file path=ppt/ink/ink2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2"/>
    </inkml:context>
    <inkml:brush xml:id="br0">
      <inkml:brushProperty name="width" value="0.0349886007606983" units="cm"/>
      <inkml:brushProperty name="height" value="0.0349886007606983" units="cm"/>
      <inkml:brushProperty name="color" value="#00bff3"/>
      <inkml:brushProperty name="ignorePressure" value="0"/>
    </inkml:brush>
  </inkml:definitions>
  <inkml:trace contextRef="#ctx0" brushRef="#br0">94250.000 7400.000 628,'164.000'-68.000'3,"-22.000"17.000"-3,-22.000 15.000-2,-21.000 16.000-3,-12.000 10.000 8,1.000 7.000 19,-1.000 6.000 17,1.000 7.000 19,-6.000 7.000 4,-8.000 9.000-9,-10.000 10.000-9,-9.000 10.000-9,-16.000 8.000-9,-22.000 10.000-7,-22.000 10.000-8,-21.000 9.000-7,-21.000 7.000-7,-19.000 7.000-5,-18.000 6.000-4,-19.000 7.000-4,-10.000 0.000-2,1.000-2.000 3,-1.000-3.000 1,1.000-3.000 3,5.000-9.000 4,14.000-11.000 3,11.000-14.000 3,14.000-11.000 5,24.000-12.000 3,38.000-9.000 2,37.000-10.000 3,38.000-8.000 2,24.000-12.000 1,14.000-12.000-1,11.000-13.000-2,14.000-12.000-1,3.000-7.000-6,-2.000 1.000-12,-3.000-1.000-10,-3.000 1.000-12,-6.000-1.000-6,-5.000 1.000-4,-7.000-1.000-2,-5.000 1.000-3,-11.000-1.000 0,-11.000 1.000 2,-14.000-1.000 2,-11.000 1.000 2,-12.000 1.000 4,-9.000 3.000 5,-10.000 3.000 7,-8.000 4.000 6</inkml:trace>
</inkml:ink>
</file>

<file path=ppt/ink/ink2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3"/>
    </inkml:context>
    <inkml:brush xml:id="br0">
      <inkml:brushProperty name="width" value="0.0338038802146912" units="cm"/>
      <inkml:brushProperty name="height" value="0.0338038802146912" units="cm"/>
      <inkml:brushProperty name="color" value="#00bff3"/>
      <inkml:brushProperty name="ignorePressure" value="0"/>
    </inkml:brush>
  </inkml:definitions>
  <inkml:trace contextRef="#ctx0" brushRef="#br0">96050.000 3850.000 650,'-24.000'-54.000'2,"4.000"-5.000"5,3.000-7.000 3,3.000-5.000 4,4.000 13.000 9,7.000 34.000 11,6.000 35.000 13,7.000 35.000 12,0.000 22.000-2,-2.000 14.000-13,-3.000 11.000-14,-3.000 14.000-13,-2.000 21.000-11,0.000 31.000-7,0.000 32.000-7,0.000 31.000-6,-2.000 1.000-2,-3.000-28.000 3,-3.000-28.000 2,-2.000-27.000 4,-5.000-22.000-9,-2.000-11.000-19,-3.000-14.000-21,-3.000-11.000-19</inkml:trace>
</inkml:ink>
</file>

<file path=ppt/ink/ink2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3"/>
    </inkml:context>
    <inkml:brush xml:id="br0">
      <inkml:brushProperty name="width" value="0.0374126099050045" units="cm"/>
      <inkml:brushProperty name="height" value="0.0374126099050045" units="cm"/>
      <inkml:brushProperty name="color" value="#00bff3"/>
      <inkml:brushProperty name="ignorePressure" value="0"/>
    </inkml:brush>
  </inkml:definitions>
  <inkml:trace contextRef="#ctx0" brushRef="#br0">97250.000 6850.000 588,'25.000'-46.000'33,"0.000"10.000"-2,0.000 10.000-2,0.000 9.000-2,6.000 4.000 1,13.000 1.000 3,12.000-1.000 3,13.000 1.000 4,7.000 1.000-1,4.000 3.000-5,3.000 3.000-5,3.000 4.000-5,-1.000 2.000-4,-2.000 4.000-5,-3.000 3.000-5,-3.000 3.000-4,-7.000 3.000-8,-9.000 3.000-7,-10.000 3.000-9,-8.000 4.000-9,-9.000 1.000-7,-6.000 0.000-5,-6.000 0.000-6,-6.000 0.000-5,-10.000 0.000-1,-12.000 0.000 4,-13.000 0.000 3,-12.000 0.000 3</inkml:trace>
</inkml:ink>
</file>

<file path=ppt/ink/ink2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3"/>
    </inkml:context>
    <inkml:brush xml:id="br0">
      <inkml:brushProperty name="width" value="0.0335824824869633" units="cm"/>
      <inkml:brushProperty name="height" value="0.0335824824869633" units="cm"/>
      <inkml:brushProperty name="color" value="#00bff3"/>
      <inkml:brushProperty name="ignorePressure" value="0"/>
    </inkml:brush>
  </inkml:definitions>
  <inkml:trace contextRef="#ctx0" brushRef="#br0">96850.000 7500.000 655,'118.000'21.000'87,"-11.000"-5.000"-16,-14.000-7.000-15,-11.000-5.000-17,-6.000-4.000-10,4.000 0.000-6,3.000 0.000-4,3.000 0.000-6,-2.000 1.000-6,-6.000 4.000-6,-6.000 3.000-8,-6.000 3.000-7,-6.000-1.000-8,-2.000-2.000-7,-3.000-3.000-9,-3.000-3.000-8,-4.000-2.000-2,-3.000 0.000 3,-3.000 0.000 3,-2.000 0.000 4</inkml:trace>
</inkml:ink>
</file>

<file path=ppt/ink/ink2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4"/>
    </inkml:context>
    <inkml:brush xml:id="br0">
      <inkml:brushProperty name="width" value="0.037284467369318" units="cm"/>
      <inkml:brushProperty name="height" value="0.037284467369318" units="cm"/>
      <inkml:brushProperty name="color" value="#00bff3"/>
      <inkml:brushProperty name="ignorePressure" value="0"/>
    </inkml:brush>
  </inkml:definitions>
  <inkml:trace contextRef="#ctx0" brushRef="#br0">101250.000 5050.000 590,'-7.000'-60.000'64,"-11.000"32.000"-5,-14.000 31.000-5,-11.000 32.000-6,-12.000 18.000-7,-9.000 6.000-7,-10.000 7.000-7,-8.000 6.000-8,-17.000 20.000-5,-21.000 34.000-1,-22.000 35.000-1,-22.000 35.000-2,1.000 0.000-2,26.000-30.000-3,24.000-32.000-4,26.000-30.000-2,16.000-19.000-4,10.000-2.000-1,10.000-3.000-3,9.000-3.000-3,20.000-7.000 1,31.000-9.000 4,32.000-10.000 3,31.000-8.000 3,18.000-11.000 0,7.000-8.000-5,6.000-10.000-4,7.000-9.000-4,0.000-7.000-2,-2.000-3.000 2,-3.000-3.000 0,-3.000-2.000 2,-7.000-1.000-5,-9.000 3.000-11,-10.000 3.000-11,-8.000 4.000-12,-11.000 1.000-2,-8.000 0.000 6,-10.000 0.000 5,-9.000 0.000 7</inkml:trace>
</inkml:ink>
</file>

<file path=ppt/ink/ink2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4"/>
    </inkml:context>
    <inkml:brush xml:id="br0">
      <inkml:brushProperty name="width" value="0.0388127341866493" units="cm"/>
      <inkml:brushProperty name="height" value="0.0388127341866493" units="cm"/>
      <inkml:brushProperty name="color" value="#00bff3"/>
      <inkml:brushProperty name="ignorePressure" value="0"/>
    </inkml:brush>
  </inkml:definitions>
  <inkml:trace contextRef="#ctx0" brushRef="#br0">100850.000 5800.000 566,'-27.000'-63.000'14,"-3.000"26.000"11,-3.000 24.000 12,-2.000 26.000 11,-1.000 22.000 2,3.000 23.000-5,3.000 22.000-7,4.000 22.000-6,2.000 15.000-4,4.000 9.000-1,3.000 10.000-2,3.000 10.000-2,-2.000 10.000-4,-6.000 13.000-5,-6.000 12.000-7,-6.000 13.000-6,-4.000 10.000-8,1.000 10.000-13,-1.000 10.000-11,1.000 9.000-12,1.000-16.000-9,3.000-41.000-7,3.000-40.000-5,4.000-40.000-7</inkml:trace>
</inkml:ink>
</file>

<file path=ppt/ink/ink2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5"/>
    </inkml:context>
    <inkml:brush xml:id="br0">
      <inkml:brushProperty name="width" value="0.038517702370882" units="cm"/>
      <inkml:brushProperty name="height" value="0.038517702370882" units="cm"/>
      <inkml:brushProperty name="color" value="#00bff3"/>
      <inkml:brushProperty name="ignorePressure" value="0"/>
    </inkml:brush>
  </inkml:definitions>
  <inkml:trace contextRef="#ctx0" brushRef="#br0">102900.000 5150.000 571,'-25.000'29.000'126,"0.000"10.000"-28,0.000 10.000-28,0.000 9.000-28,0.000 1.000-16,0.000-6.000-5,0.000-6.000-4,0.000-6.000-5,-4.000 1.000-3,-5.000 9.000-4,-7.000 10.000-3,-5.000 10.000-2,-8.000 7.000-4,-5.000 6.000-2,-7.000 7.000-3,-5.000 6.000-2,-6.000 3.000-4,-3.000 0.000-4,-3.000 0.000-4,-2.000 0.000-4,0.000-4.000-3,7.000-5.000-5,6.000-7.000-3,7.000-5.000-5,8.000-11.000-1,14.000-11.000 0,11.000-14.000 0,14.000-11.000 1</inkml:trace>
</inkml:ink>
</file>

<file path=ppt/ink/ink2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6"/>
    </inkml:context>
    <inkml:brush xml:id="br0">
      <inkml:brushProperty name="width" value="0.0359642282128334" units="cm"/>
      <inkml:brushProperty name="height" value="0.0359642282128334" units="cm"/>
      <inkml:brushProperty name="color" value="#00bff3"/>
      <inkml:brushProperty name="ignorePressure" value="0"/>
    </inkml:brush>
  </inkml:definitions>
  <inkml:trace contextRef="#ctx0" brushRef="#br0">102950.000 5250.000 611,'46.000'0.000'48,"-5.000"0.000"-7,-7.000 0.000-8,-5.000 0.000-8,0.000 4.000-5,10.000 10.000 0,10.000 10.000-2,9.000 9.000 0,6.000 6.000 0,3.000 3.000 4,3.000 3.000 2,4.000 4.000 3,-1.000-1.000-1,-3.000-3.000-5,-3.000-3.000-6,-2.000-2.000-6,-6.000-1.000-5,-6.000 3.000-7,-6.000 3.000-7,-6.000 4.000-5,-9.000-1.000-9,-8.000-3.000-11,-10.000-3.000-10,-9.000-2.000-11,-9.000-6.000-2,-5.000-6.000 6,-7.000-6.000 7,-5.000-6.000 6,-4.000-4.000 6,0.000 1.000 5,0.000-1.000 4,0.000 1.000 5</inkml:trace>
</inkml:ink>
</file>

<file path=ppt/ink/ink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1"/>
    </inkml:context>
    <inkml:brush xml:id="br0">
      <inkml:brushProperty name="width" value="0.0488181672990322" units="cm"/>
      <inkml:brushProperty name="height" value="0.0488181672990322" units="cm"/>
      <inkml:brushProperty name="color" value="#f2395b"/>
      <inkml:brushProperty name="ignorePressure" value="0"/>
    </inkml:brush>
  </inkml:definitions>
  <inkml:trace contextRef="#ctx0" brushRef="#br0">91350.000 2250.000 450,'45.000'167.000'193,"-9.000"-16.000"-47,-10.000-15.000-49,-8.000-15.000-49,-6.000-12.000-26,1.000-6.000-5,-1.000-6.000-5,1.000-6.000-5,-1.000-10.000-3,1.000-12.000-2,-1.000-13.000-1,1.000-12.000-1,4.000-19.000-4,9.000-25.000-7,10.000-25.000-7,10.000-25.000-7,8.000-24.000-1,10.000-21.000 6,10.000-22.000 6,9.000-22.000 6,6.000-10.000 3,3.000 4.000 0,3.000 3.000 0,4.000 3.000 1,-4.000 6.000 0,-9.000 9.000 2,-10.000 10.000 0,-8.000 10.000 3,-9.000 11.000-8,-6.000 17.000-14,-6.000 15.000-14,-6.000 16.000-15</inkml:trace>
</inkml:ink>
</file>

<file path=ppt/ink/ink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47"/>
    </inkml:context>
    <inkml:brush xml:id="br0">
      <inkml:brushProperty name="width" value="0.0364182107150555" units="cm"/>
      <inkml:brushProperty name="height" value="0.0364182107150555" units="cm"/>
      <inkml:brushProperty name="color" value="#f2395b"/>
      <inkml:brushProperty name="ignorePressure" value="0"/>
    </inkml:brush>
  </inkml:definitions>
  <inkml:trace contextRef="#ctx0" brushRef="#br0">72500.000 43300.000 604,'-24.000'-113.000'0,"4.000"26.000"0,3.000 24.000 0,3.000 26.000 0,-2.000 22.000 8,-6.000 23.000 18,-6.000 22.000 16,-6.000 22.000 18,-2.000 12.000 3,3.000 3.000-11,3.000 3.000-12,4.000 4.000-10,-4.000 16.000-7,-9.000 32.000-4,-10.000 31.000-4,-8.000 32.000-3,-6.000 16.000-7,1.000 4.000-7,-1.000 3.000-8,1.000 3.000-8,5.000-2.000-5,14.000-6.000-2,11.000-6.000-2,14.000-6.000-2,10.000-13.000-3,9.000-19.000-5,10.000-18.000-4,10.000-19.000-3,4.000-19.000-2,0.000-19.000 5,0.000-18.000 4,0.000-19.000 3</inkml:trace>
</inkml:ink>
</file>

<file path=ppt/ink/ink2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26"/>
    </inkml:context>
    <inkml:brush xml:id="br0">
      <inkml:brushProperty name="width" value="0.0442943200469017" units="cm"/>
      <inkml:brushProperty name="height" value="0.0442943200469017" units="cm"/>
      <inkml:brushProperty name="color" value="#00bff3"/>
      <inkml:brushProperty name="ignorePressure" value="0"/>
    </inkml:brush>
  </inkml:definitions>
  <inkml:trace contextRef="#ctx0" brushRef="#br0">102950.000 5800.000 496,'-22.000'-19.000'32,"6.000"13.000"8,7.000 12.000 10,6.000 13.000 9,3.000 9.000 0,0.000 6.000-10,0.000 7.000-9,0.000 6.000-9,-2.000 9.000-6,-3.000 13.000-2,-3.000 12.000-3,-2.000 13.000-1,-1.000 7.000-3,3.000 4.000-2,3.000 3.000-2,4.000 3.000-3,-3.000 9.000-4,-5.000 16.000-4,-7.000 15.000-7,-5.000 17.000-4,-6.000 21.000-1,-3.000 28.000 1,-3.000 28.000 4,-2.000 29.000 2,-3.000-3.000-5,1.000-30.000-13,-1.000-32.000-12,1.000-30.000-12,1.000-28.000-9,3.000-21.000-5,3.000-22.000-5,4.000-22.000-5</inkml:trace>
</inkml:ink>
</file>

<file path=ppt/ink/ink2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32"/>
    </inkml:context>
    <inkml:brush xml:id="br0">
      <inkml:brushProperty name="width" value="0.0406167954206467" units="cm"/>
      <inkml:brushProperty name="height" value="0.0406167954206467" units="cm"/>
      <inkml:brushProperty name="color" value="#00bff3"/>
      <inkml:brushProperty name="ignorePressure" value="0"/>
    </inkml:brush>
  </inkml:definitions>
  <inkml:trace contextRef="#ctx0" brushRef="#br0">81450.000 16200.000 541,'45.000'-69.000'-6,"-9.000"13.000"9,-10.000 12.000 8,-8.000 13.000 10,-8.000 6.000 3,-2.000 0.000-1,-3.000 0.000-3,-3.000 0.000-2,-2.000-2.000-1,0.000-3.000-2,0.000-3.000-1,0.000-2.000-1,0.000-3.000-2,0.000 1.000-2,0.000-1.000-2,0.000 1.000-2,-5.000 1.000-2,-9.000 3.000-1,-10.000 3.000-1,-8.000 4.000-2,-6.000 1.000 1,1.000 0.000 1,-1.000 0.000 1,1.000 0.000 2,-3.000 3.000 1,-2.000 6.000-1,-3.000 7.000 1,-3.000 6.000-1,-4.000 6.000 1,-3.000 6.000-1,-3.000 7.000 0,-2.000 6.000 0,-5.000 6.000 0,-2.000 6.000 0,-3.000 7.000 1,-3.000 6.000-1,-2.000 6.000 1,0.000 6.000-2,0.000 7.000 0,0.000 6.000-1,3.000 6.000 0,6.000 6.000 0,7.000 7.000 1,6.000 6.000-1,3.000 4.000 2,0.000 4.000 0,0.000 3.000 0,0.000 3.000 2,1.000 3.000 0,4.000 3.000 0,3.000 3.000 1,3.000 4.000 0,4.000-4.000-1,7.000-9.000 0,6.000-10.000 0,7.000-8.000-2,4.000-9.000 0,3.000-6.000 0,3.000-6.000 1,4.000-6.000-1,8.000-10.000 0,17.000-12.000 0,15.000-13.000-2,16.000-12.000 1,10.000-12.000-3,7.000-8.000-3,6.000-10.000-4,7.000-9.000-4,2.000-9.000-2,1.000-5.000 0,-1.000-7.000 0,1.000-5.000 0,-3.000-6.000-1,-2.000-3.000-2,-3.000-3.000-1,-3.000-2.000-1,-6.000-1.000 0,-5.000 3.000 0,-7.000 3.000-1,-5.000 4.000 1,-8.000 4.000 1,-5.000 6.000 1,-7.000 7.000 3,-5.000 6.000 1,-8.000 9.000 4,-5.000 13.000 7,-7.000 12.000 6,-5.000 13.000 7,-4.000 15.000 6,0.000 19.000 4,0.000 19.000 4,0.000 19.000 5,0.000 2.000 0,0.000-11.000-3,0.000-14.000-4,0.000-11.000-3,0.000-7.000-3,0.000 0.000-3,0.000 0.000-2,0.000 0.000-3,4.000-5.000-3,10.000-9.000-7,10.000-10.000-4,9.000-8.000-7,4.000-11.000-1,1.000-8.000 2,-1.000-10.000 1,1.000-9.000 1,1.000-13.000-2,3.000-16.000-6,3.000-15.000-6,4.000-15.000-7,-1.000-11.000-2,-3.000-2.000 1,-3.000-3.000 0,-2.000-3.000 1,-5.000 5.000 3,-2.000 17.000 5,-3.000 15.000 6,-3.000 16.000 5,-6.000 9.000 5,-5.000 3.000 6,-7.000 3.000 5,-5.000 4.000 6,-3.000 7.000 7,4.000 13.000 8,3.000 12.000 9,3.000 13.000 8,1.000 10.000 2,1.000 10.000-7,-1.000 10.000-6,1.000 9.000-7,-1.000 4.000-4,1.000 1.000-4,-1.000-1.000-3,1.000 1.000-4,1.000-3.000-1,3.000-2.000-1,3.000-3.000 0,4.000-3.000-1,-1.000-4.000-2,-3.000-3.000-8,-3.000-3.000-7,-2.000-2.000-7,-3.000-3.000-6,1.000 1.000-7,-1.000-1.000-6,1.000 1.000-7,-1.000-3.000-6,1.000-2.000-6,-1.000-3.000-6,1.000-3.000-6</inkml:trace>
</inkml:ink>
</file>

<file path=ppt/ink/ink2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33"/>
    </inkml:context>
    <inkml:brush xml:id="br0">
      <inkml:brushProperty name="width" value="0.0291896816343069" units="cm"/>
      <inkml:brushProperty name="height" value="0.0291896816343069" units="cm"/>
      <inkml:brushProperty name="color" value="#00bff3"/>
      <inkml:brushProperty name="ignorePressure" value="0"/>
    </inkml:brush>
  </inkml:definitions>
  <inkml:trace contextRef="#ctx0" brushRef="#br0">82450.000 14850.000 753,'26.000'-24.000'22,"4.000"4.000"-1,3.000 3.000-1,3.000 3.000-2,-1.000 3.000 0,-2.000 3.000-3,-3.000 3.000 0,-3.000 4.000-2,-1.000 1.000 0,4.000 0.000 0,3.000 0.000 1,3.000 0.000 0,4.000 4.000 0,7.000 10.000-4,6.000 10.000-2,7.000 9.000-4,-4.000 6.000-2,-12.000 3.000-2,-13.000 3.000-2,-12.000 4.000-3,-12.000 2.000-1,-8.000 4.000 0,-10.000 3.000 0,-9.000 3.000-1,-9.000-2.000 0,-5.000-6.000 1,-7.000-6.000 1,-5.000-6.000 0,-4.000-6.000 1,0.000-2.000 2,0.000-3.000 2,0.000-3.000 2,1.000-6.000 1,4.000-5.000 4,3.000-7.000 2,3.000-5.000 2,17.000-3.000 1,31.000 4.000-1,32.000 3.000-2,31.000 3.000-1,13.000-2.000-7,-2.000-6.000-9,-3.000-6.000-11,-3.000-6.000-9,-4.000-4.000-8,-3.000 1.000-4,-3.000-1.000-2,-2.000 1.000-5,-8.000-1.000 2,-8.000 1.000 7,-10.000-1.000 5,-9.000 1.000 8</inkml:trace>
</inkml:ink>
</file>

<file path=ppt/ink/ink2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33"/>
    </inkml:context>
    <inkml:brush xml:id="br0">
      <inkml:brushProperty name="width" value="0.0266569014638662" units="cm"/>
      <inkml:brushProperty name="height" value="0.0266569014638662" units="cm"/>
      <inkml:brushProperty name="color" value="#00bff3"/>
      <inkml:brushProperty name="ignorePressure" value="0"/>
    </inkml:brush>
  </inkml:definitions>
  <inkml:trace contextRef="#ctx0" brushRef="#br0">83400.000 14950.000 825,'29.000'-44.000'21,"10.000"13.000"1,10.000 12.000 0,9.000 13.000 1,6.000 6.000-2,3.000 0.000-1,3.000 0.000-3,4.000 0.000-1,-3.000 1.000-5,-5.000 4.000-10,-7.000 3.000-8,-5.000 3.000-8,-3.000-1.000-8,4.000-2.000-6,3.000-3.000-6,3.000-3.000-6,-4.000-2.000 0,-8.000 0.000 3,-10.000 0.000 4,-9.000 0.000 5</inkml:trace>
</inkml:ink>
</file>

<file path=ppt/ink/ink2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34"/>
    </inkml:context>
    <inkml:brush xml:id="br0">
      <inkml:brushProperty name="width" value="0.0315538309514523" units="cm"/>
      <inkml:brushProperty name="height" value="0.0315538309514523" units="cm"/>
      <inkml:brushProperty name="color" value="#00bff3"/>
      <inkml:brushProperty name="ignorePressure" value="0"/>
    </inkml:brush>
  </inkml:definitions>
  <inkml:trace contextRef="#ctx0" brushRef="#br0">84200.000 14050.000 697,'-24.000'-21.000'6,"4.000"10.000"12,3.000 10.000 12,3.000 9.000 11,3.000 13.000 4,3.000 20.000-8,3.000 18.000-6,4.000 20.000-7,1.000 10.000-5,0.000 3.000-2,0.000 3.000-3,0.000 4.000-2,-2.000-1.000-4,-3.000-3.000-8,-3.000-3.000-5,-2.000-2.000-7,-3.000 2.000-7,1.000 9.000-9,-1.000 10.000-7,1.000 10.000-9,-1.000-7.000-4,1.000-22.000 1,-1.000-22.000 0,1.000-21.000 0</inkml:trace>
</inkml:ink>
</file>

<file path=ppt/ink/ink2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37"/>
    </inkml:context>
    <inkml:brush xml:id="br0">
      <inkml:brushProperty name="width" value="0.02666393853724" units="cm"/>
      <inkml:brushProperty name="height" value="0.02666393853724" units="cm"/>
      <inkml:brushProperty name="color" value="#00bff3"/>
      <inkml:brushProperty name="ignorePressure" value="0"/>
    </inkml:brush>
  </inkml:definitions>
  <inkml:trace contextRef="#ctx0" brushRef="#br0">91350.000 15850.000 825,'0.000'-49.000'57,"0.000"4.000"-14,0.000 3.000-15,0.000 3.000-15,0.000 3.000-6,0.000 3.000 0,0.000 3.000 2,0.000 4.000 2</inkml:trace>
</inkml:ink>
</file>

<file path=ppt/ink/ink2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38"/>
    </inkml:context>
    <inkml:brush xml:id="br0">
      <inkml:brushProperty name="width" value="0.043686006218195" units="cm"/>
      <inkml:brushProperty name="height" value="0.043686006218195" units="cm"/>
      <inkml:brushProperty name="color" value="#00bff3"/>
      <inkml:brushProperty name="ignorePressure" value="0"/>
    </inkml:brush>
  </inkml:definitions>
  <inkml:trace contextRef="#ctx0" brushRef="#br0">80450.000 21600.000 503,'23.000'-47.000'3,"-3.000"6.000"7,-3.000 7.000 6,-2.000 6.000 7,-5.000-1.000 2,-2.000-5.000 0,-3.000-7.000-1,-3.000-5.000-1,-10.000-1.000-2,-16.000 6.000-3,-15.000 7.000-3,-15.000 6.000-4,-9.000 6.000-3,1.000 6.000-2,-1.000 7.000-3,1.000 6.000-3,-1.000 7.000 0,1.000 10.000 0,-1.000 10.000 0,1.000 9.000 1,-9.000 15.000 1,-15.000 22.000 3,-15.000 22.000 3,-16.000 23.000 2,-4.000 11.000 1,10.000 4.000 0,10.000 3.000-1,9.000 3.000-1,10.000 1.000 1,14.000 1.000 0,11.000-1.000 1,14.000 1.000 2,7.000-3.000-1,3.000-2.000 0,3.000-3.000-1,4.000-3.000 0,4.000-6.000 0,6.000-5.000-1,7.000-7.000 1,6.000-5.000-1,4.000-9.000 0,4.000-9.000-1,3.000-10.000-2,3.000-8.000-1,4.000-11.000-2,7.000-8.000-2,6.000-10.000-2,7.000-9.000-2,5.000-10.000-1,7.000-9.000-3,6.000-10.000-2,7.000-8.000-2,8.000-17.000-2,14.000-21.000-1,11.000-22.000-3,14.000-22.000-1,5.000-11.000-3,1.000 0.000-2,-1.000 0.000-1,1.000 0.000-3,-6.000 3.000 0,-8.000 6.000 3,-10.000 7.000 2,-9.000 6.000 3,-12.000 9.000 1,-11.000 13.000 1,-14.000 12.000 1,-11.000 13.000 0,-12.000 16.000 8,-9.000 23.000 12,-10.000 22.000 12,-8.000 22.000 13,-8.000 13.000 7,-2.000 7.000 0,-3.000 6.000 0,-3.000 7.000 1,1.000 0.000-3,6.000-2.000-5,7.000-3.000-7,6.000-3.000-5,3.000-6.000-4,0.000-5.000 0,0.000-7.000-1,0.000-5.000 0,9.000-19.000-9,19.000-27.000-20,19.000-28.000-18,19.000-28.000-18,4.000-15.000-6,-9.000 1.000 8,-10.000-1.000 9,-8.000 1.000 7,-3.000-6.000 6,7.000-8.000 0,6.000-10.000 3,7.000-9.000 1,-4.000 4.000 4,-12.000 19.000 7,-13.000 19.000 7,-12.000 19.000 7,-7.000 15.000 9,1.000 13.000 12,-1.000 12.000 11,1.000 13.000 13,-1.000 10.000 3,1.000 10.000-3,-1.000 10.000-3,1.000 9.000-4,-1.000 4.000-6,1.000 1.000-7,-1.000-1.000-6,1.000 1.000-8,1.000-3.000-5,3.000-2.000-3,3.000-3.000-4,4.000-3.000-4,-1.000-4.000-4,-3.000-3.000-5,-3.000-3.000-6,-2.000-2.000-6</inkml:trace>
</inkml:ink>
</file>

<file path=ppt/ink/ink2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38"/>
    </inkml:context>
    <inkml:brush xml:id="br0">
      <inkml:brushProperty name="width" value="0.0296615976840258" units="cm"/>
      <inkml:brushProperty name="height" value="0.0296615976840258" units="cm"/>
      <inkml:brushProperty name="color" value="#00bff3"/>
      <inkml:brushProperty name="ignorePressure" value="0"/>
    </inkml:brush>
  </inkml:definitions>
  <inkml:trace contextRef="#ctx0" brushRef="#br0">81450.000 21100.000 741,'29.000'-44.000'49,"10.000"13.000"-3,10.000 12.000-3,9.000 13.000-3,7.000 7.000-7,7.000 4.000-8,6.000 3.000-9,7.000 3.000-9,2.000 1.000-8,1.000 1.000-7,-1.000-1.000-7,1.000 1.000-6,-4.000-1.000-2,-6.000 1.000 4,-6.000-1.000 4,-6.000 1.000 3,-9.000-1.000-3,-8.000 1.000-9,-10.000-1.000-10,-9.000 1.000-10</inkml:trace>
</inkml:ink>
</file>

<file path=ppt/ink/ink2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38"/>
    </inkml:context>
    <inkml:brush xml:id="br0">
      <inkml:brushProperty name="width" value="0.0390996411442757" units="cm"/>
      <inkml:brushProperty name="height" value="0.0390996411442757" units="cm"/>
      <inkml:brushProperty name="color" value="#00bff3"/>
      <inkml:brushProperty name="ignorePressure" value="0"/>
    </inkml:brush>
  </inkml:definitions>
  <inkml:trace contextRef="#ctx0" brushRef="#br0">82300.000 20500.000 562,'-27.000'-24.000'3,"-3.000"4.000"7,-3.000 3.000 6,-2.000 3.000 7,2.000 14.000 6,9.000 25.000 8,10.000 25.000 8,10.000 25.000 7,4.000 14.000-1,0.000 3.000-8,0.000 3.000-10,0.000 4.000-8,1.000 2.000-6,4.000 4.000-3,3.000 3.000-2,3.000 3.000-3,-2.000 4.000-4,-6.000 7.000-4,-6.000 6.000-3,-6.000 7.000-5,-4.000 0.000-12,1.000-2.000-19,-1.000-3.000-20,1.000-3.000-19,-1.000-15.000-4,1.000-24.000 10,-1.000-26.000 10,1.000-24.000 11</inkml:trace>
</inkml:ink>
</file>

<file path=ppt/ink/ink2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42"/>
    </inkml:context>
    <inkml:brush xml:id="br0">
      <inkml:brushProperty name="width" value="0.0548223741352558" units="cm"/>
      <inkml:brushProperty name="height" value="0.0548223741352558" units="cm"/>
      <inkml:brushProperty name="color" value="#f2395b"/>
      <inkml:brushProperty name="ignorePressure" value="0"/>
    </inkml:brush>
  </inkml:definitions>
  <inkml:trace contextRef="#ctx0" brushRef="#br0">87250.000 16450.000 401,'48.000'-125.000'47,"-3.000"0.000"-5,-3.000 0.000-4,-2.000 0.000-5,-8.000 9.000-4,-8.000 19.000-5,-10.000 19.000-3,-9.000 19.000-6,-10.000 13.000-1,-9.000 10.000-1,-10.000 10.000 0,-8.000 9.000 0,-8.000 9.000-2,-2.000 9.000-1,-3.000 10.000-3,-3.000 10.000-3,-7.000 13.000 0,-9.000 19.000-1,-10.000 19.000 1,-8.000 19.000 0,-3.000 10.000-1,7.000 4.000 1,6.000 3.000 0,7.000 3.000 1,5.000-1.000-1,7.000-2.000 1,6.000-3.000-1,7.000-3.000 0,2.000-4.000 0,1.000-3.000 0,-1.000-3.000 1,1.000-2.000-1,4.000-8.000 0,9.000-8.000 0,10.000-10.000 0,10.000-9.000 0,10.000-10.000-3,13.000-9.000-4,12.000-10.000-5,13.000-8.000-4,12.000-17.000-2,13.000-21.000 0,12.000-22.000 0,13.000-22.000 0,6.000-16.000-1,0.000-9.000 1,0.000-10.000-1,0.000-8.000 0,-5.000-3.000 1,-9.000 7.000 1,-10.000 6.000 1,-8.000 7.000 2,-11.000 7.000 2,-8.000 9.000 2,-10.000 10.000 3,-9.000 10.000 1,-9.000 24.000 9,-5.000 41.000 14,-7.000 40.000 15,-5.000 42.000 15,-6.000 19.000 3,-3.000 1.000-7,-3.000-1.000-8,-2.000 1.000-8,-1.000-7.000-5,3.000-12.000-6,3.000-13.000-3,4.000-12.000-5,4.000-7.000-3,6.000 1.000-2,7.000-1.000-1,6.000 1.000-2,6.000-6.000-2,6.000-8.000-4,7.000-10.000-4,6.000-9.000-2,10.000-9.000-7,17.000-5.000-6,15.000-7.000-8,16.000-5.000-8,5.000-4.000-5,-2.000 0.000-3,-3.000 0.000-4,-3.000 0.000-4,-9.000 0.000 0,-11.000 0.000 6,-14.000 0.000 4,-11.000 0.000 4,-11.000 0.000 5,-5.000 0.000 1,-7.000 0.000 2,-5.000 0.000 3</inkml:trace>
</inkml:ink>
</file>

<file path=ppt/ink/ink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48"/>
    </inkml:context>
    <inkml:brush xml:id="br0">
      <inkml:brushProperty name="width" value="0.0494906157255173" units="cm"/>
      <inkml:brushProperty name="height" value="0.0494906157255173" units="cm"/>
      <inkml:brushProperty name="color" value="#f2395b"/>
      <inkml:brushProperty name="ignorePressure" value="0"/>
    </inkml:brush>
  </inkml:definitions>
  <inkml:trace contextRef="#ctx0" brushRef="#br0">80950.000 45050.000 444,'115.000'-4.000'130,"-18.000"-5.000"-29,-19.000-7.000-28,-18.000-5.000-28,-9.000-4.000-17,4.000 0.000-5,3.000 0.000-4,3.000 0.000-5,-1.000-2.000-2,-2.000-3.000 0,-3.000-3.000-1,-3.000-2.000 1,-4.000-1.000-3,-3.000 3.000-5,-3.000 3.000-6,-2.000 4.000-5,-6.000-4.000-6,-6.000-9.000-8,-6.000-10.000-7,-6.000-8.000-8,-6.000-3.000-2,-2.000 7.000 6,-3.000 6.000 5,-3.000 7.000 5,-6.000 4.000 4,-5.000 3.000 5,-7.000 3.000 3,-5.000 4.000 4,-6.000 2.000 5,-3.000 4.000 5,-3.000 3.000 4,-2.000 3.000 5,-5.000 4.000 3,-2.000 7.000 0,-3.000 6.000 1,-3.000 7.000 0,-4.000 7.000 0,-3.000 9.000 0,-3.000 10.000-2,-2.000 10.000 1,-3.000 8.000-2,1.000 10.000 1,-1.000 10.000 0,1.000 9.000 1,1.000 2.000-1,3.000-2.000-1,3.000-3.000-2,4.000-3.000 0,4.000-4.000-1,6.000-3.000-2,7.000-3.000-2,6.000-2.000-1,6.000-5.000 0,6.000-2.000 0,7.000-3.000 0,6.000-3.000 2,6.000-2.000-2,6.000 0.000-3,7.000 0.000-5,6.000 0.000-3,9.000-4.000-4,13.000-5.000-4,12.000-7.000-5,13.000-5.000-4,10.000-8.000-6,10.000-5.000-8,10.000-7.000-7,9.000-5.000-7,4.000-4.000-2,1.000 0.000 4,-1.000 0.000 4,1.000 0.000 4,-12.000-4.000 2,-21.000-5.000 1,-22.000-7.000 1,-22.000-5.000 0</inkml:trace>
</inkml:ink>
</file>

<file path=ppt/ink/ink2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43"/>
    </inkml:context>
    <inkml:brush xml:id="br0">
      <inkml:brushProperty name="width" value="0.0525836013257504" units="cm"/>
      <inkml:brushProperty name="height" value="0.0525836013257504" units="cm"/>
      <inkml:brushProperty name="color" value="#f2395b"/>
      <inkml:brushProperty name="ignorePressure" value="0"/>
    </inkml:brush>
  </inkml:definitions>
  <inkml:trace contextRef="#ctx0" brushRef="#br0">86350.000 20950.000 418,'-2.000'53.000'141,"-3.000"6.000"-30,-3.000 7.000-29,-2.000 6.000-31,-5.000 6.000-18,-2.000 6.000-5,-3.000 7.000-5,-3.000 6.000-6,-1.000 6.000-3,4.000 6.000-2,3.000 7.000-1,3.000 6.000-1,1.000 4.000-1,1.000 4.000 1,-1.000 3.000 0,1.000 3.000 0,-1.000-4.000-2,1.000-8.000-7,-1.000-10.000-4,1.000-9.000-6,1.000-9.000-4,3.000-5.000 0,3.000-7.000-1,4.000-5.000 0,-1.000-19.000-4,-3.000-27.000-7,-3.000-28.000-8,-2.000-28.000-7,3.000-26.000-1,14.000-21.000 7,11.000-22.000 5,14.000-22.000 6,10.000-10.000 3,9.000 4.000 3,10.000 3.000 1,10.000 3.000 2,4.000 7.000 3,0.000 14.000 4,0.000 11.000 4,0.000 14.000 5,-4.000 8.000 1,-5.000 7.000 1,-7.000 6.000 0,-5.000 7.000 1,-4.000 5.000 1,0.000 7.000 3,0.000 6.000 2,0.000 7.000 4,-2.000 7.000 2,-3.000 9.000 0,-3.000 10.000 1,-2.000 10.000 0,-6.000 7.000 1,-6.000 6.000-1,-6.000 7.000 0,-6.000 6.000 0,-4.000 3.000-1,1.000 0.000-1,-1.000 0.000-2,1.000 0.000-1,-3.000 1.000-2,-2.000 4.000-1,-3.000 3.000-2,-3.000 3.000-2,-6.000 1.000-1,-5.000 1.000-1,-7.000-1.000-3,-5.000 1.000-1,-8.000-1.000-1,-5.000 1.000 2,-7.000-1.000 0,-5.000 1.000 2,-9.000-4.000-3,-9.000-6.000-4,-10.000-6.000-5,-8.000-6.000-5,-3.000-7.000-4,7.000-6.000-4,6.000-6.000-4,7.000-6.000-3,2.000-6.000-3,1.000-2.000 1,-1.000-3.000-1,1.000-3.000 0,4.000-7.000-2,9.000-9.000-3,10.000-10.000-4,10.000-8.000-2,4.000-4.000 0,0.000 3.000 7,0.000 3.000 7,0.000 4.000 5</inkml:trace>
</inkml:ink>
</file>

<file path=ppt/ink/ink2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56"/>
    </inkml:context>
    <inkml:brush xml:id="br0">
      <inkml:brushProperty name="width" value="0.0461009703576565" units="cm"/>
      <inkml:brushProperty name="height" value="0.0461009703576565" units="cm"/>
      <inkml:brushProperty name="color" value="#f2395b"/>
      <inkml:brushProperty name="ignorePressure" value="0"/>
    </inkml:brush>
  </inkml:definitions>
  <inkml:trace contextRef="#ctx0" brushRef="#br0">82650.000 28050.000 477,'46.000'0.000'-14,"-5.000"0.000"5,-7.000 0.000 6,-5.000 0.000 5,-6.000-2.000 5,-3.000-3.000 2,-3.000-3.000 5,-2.000-2.000 2,-5.000-11.000 5,-2.000-15.000 4,-3.000-15.000 4,-3.000-16.000 5,-4.000-5.000-2,-3.000 6.000-9,-3.000 7.000-9,-2.000 6.000-9,-6.000 6.000-4,-6.000 6.000-1,-6.000 7.000 0,-6.000 6.000-1,-10.000 7.000 0,-12.000 10.000-1,-13.000 10.000-1,-12.000 9.000-1,-7.000 15.000 1,1.000 22.000 3,-1.000 22.000 4,1.000 23.000 3,-1.000 13.000 1,1.000 6.000 1,-1.000 7.000 2,1.000 6.000 0,2.000 3.000 0,7.000 0.000 1,6.000 0.000 0,7.000 0.000 1,5.000-5.000 0,7.000-9.000 0,6.000-10.000 0,7.000-8.000 0,5.000-8.000 0,7.000-2.000-1,6.000-3.000 0,7.000-3.000-1,5.000-7.000-1,7.000-9.000 0,6.000-10.000 0,7.000-8.000 1,7.000-9.000-3,9.000-6.000-4,10.000-6.000-4,10.000-6.000-4,7.000-13.000-4,6.000-19.000-3,7.000-18.000-3,6.000-19.000-4,7.000-15.000-2,10.000-8.000-3,10.000-10.000-1,9.000-9.000-2,1.000-5.000-1,-6.000 0.000 0,-6.000 0.000 2,-6.000 0.000 0,-10.000 7.000 3,-12.000 17.000 6,-13.000 15.000 4,-12.000 16.000 6,-9.000 21.000 11,-2.000 29.000 18,-3.000 28.000 16,-3.000 28.000 19,-4.000 14.000 3,-3.000 0.000-10,-3.000 0.000-9,-2.000 0.000-10,-1.000 0.000-7,3.000 0.000-5,3.000 0.000-5,4.000 0.000-5,1.000-4.000-4,0.000-5.000-5,0.000-7.000-5,0.000-5.000-5,3.000-9.000-12,6.000-9.000-20,7.000-10.000-19,6.000-8.000-21</inkml:trace>
</inkml:ink>
</file>

<file path=ppt/ink/ink2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56"/>
    </inkml:context>
    <inkml:brush xml:id="br0">
      <inkml:brushProperty name="width" value="0.0330873541533947" units="cm"/>
      <inkml:brushProperty name="height" value="0.0330873541533947" units="cm"/>
      <inkml:brushProperty name="color" value="#f2395b"/>
      <inkml:brushProperty name="ignorePressure" value="0"/>
    </inkml:brush>
  </inkml:definitions>
  <inkml:trace contextRef="#ctx0" brushRef="#br0">83350.000 28300.000 664,'-15.000'-44.000'48,"23.000"13.000"-5,22.000 12.000-6,22.000 13.000-4,15.000 6.000-4,9.000 0.000 1,10.000 0.000-1,10.000 0.000 1,4.000 0.000-4,0.000 0.000-8,0.000 0.000-8,0.000 0.000-7,-4.000-2.000-6,-5.000-3.000-1,-7.000-3.000-1,-5.000-2.000-3,-6.000-3.000 1,-3.000 1.000 0,-3.000-1.000 0,-2.000 1.000 2,-8.000 1.000-11,-8.000 3.000-20,-10.000 3.000-21,-9.000 4.000-20,-10.000-1.000-3,-9.000-3.000 19,-10.000-3.000 17,-8.000-2.000 17</inkml:trace>
</inkml:ink>
</file>

<file path=ppt/ink/ink2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57"/>
    </inkml:context>
    <inkml:brush xml:id="br0">
      <inkml:brushProperty name="width" value="0.044542171061039" units="cm"/>
      <inkml:brushProperty name="height" value="0.044542171061039" units="cm"/>
      <inkml:brushProperty name="color" value="#f2395b"/>
      <inkml:brushProperty name="ignorePressure" value="0"/>
    </inkml:brush>
  </inkml:definitions>
  <inkml:trace contextRef="#ctx0" brushRef="#br0">84450.000 27050.000 493,'-27.000'-46.000'3,"-3.000"10.000"4,-3.000 10.000 5,-2.000 9.000 4,0.000 10.000 7,7.000 14.000 8,6.000 11.000 8,7.000 14.000 8,0.000 18.000 1,-2.000 25.000-4,-3.000 25.000-6,-3.000 25.000-5,-1.000 14.000-3,4.000 3.000-3,3.000 3.000-4,3.000 4.000-1,-1.000 2.000-4,-2.000 4.000-3,-3.000 3.000-2,-3.000 3.000-4,-4.000 1.000-3,-3.000 1.000-4,-3.000-1.000-3,-2.000 1.000-6,-1.000 1.000-6,3.000 3.000-10,3.000 3.000-10,4.000 4.000-11,4.000-9.000-5,6.000-18.000 0,7.000-19.000-1,6.000-18.000 0,4.000-20.000 1,4.000-18.000 2,3.000-19.000 2,3.000-18.000 3</inkml:trace>
</inkml:ink>
</file>

<file path=ppt/ink/ink2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57"/>
    </inkml:context>
    <inkml:brush xml:id="br0">
      <inkml:brushProperty name="width" value="0.0456318408250809" units="cm"/>
      <inkml:brushProperty name="height" value="0.0456318408250809" units="cm"/>
      <inkml:brushProperty name="color" value="#f2395b"/>
      <inkml:brushProperty name="ignorePressure" value="0"/>
    </inkml:brush>
  </inkml:definitions>
  <inkml:trace contextRef="#ctx0" brushRef="#br0">85550.000 26500.000 482,'-46.000'-10.000'10,"10.000"32.000"21,10.000 31.000 21,9.000 32.000 20,4.000 21.000 4,1.000 13.000-15,-1.000 12.000-14,1.000 13.000-15,-1.000 9.000-9,1.000 6.000-2,-1.000 7.000-2,1.000 6.000-4,-3.000 3.000-1,-2.000 0.000-3,-3.000 0.000-1,-3.000 0.000-2,-4.000-5.000-1,-3.000-9.000-3,-3.000-10.000-1,-2.000-8.000-1,-3.000-12.000-3,1.000-12.000-3,-1.000-13.000-2,1.000-12.000-2,4.000-23.000-5,9.000-30.000-5,10.000-32.000-6,10.000-30.000-6,13.000-29.000-2,19.000-25.000-1,19.000-25.000-1,19.000-25.000-1,13.000-11.000 3,10.000 3.000 4,10.000 3.000 5,9.000 4.000 4,-1.000 10.000 3,-8.000 19.000 1,-10.000 19.000 1,-9.000 19.000 0,-10.000 15.000 5,-9.000 13.000 9,-10.000 12.000 9,-8.000 13.000 8,-9.000 12.000 7,-6.000 13.000 6,-6.000 12.000 7,-6.000 13.000 5,-6.000 9.000 1,-2.000 6.000-4,-3.000 7.000-4,-3.000 6.000-5,-7.000 4.000-5,-9.000 4.000-3,-10.000 3.000-4,-8.000 3.000-5,-11.000 1.000-4,-8.000 1.000-2,-10.000-1.000-5,-9.000 1.000-2,-12.000 2.000-6,-11.000 7.000-6,-14.000 6.000-6,-11.000 7.000-6,-6.000-4.000-7,4.000-12.000-6,3.000-13.000-7,3.000-12.000-6,10.000-15.000 0,20.000-15.000 9,18.000-15.000 8,20.000-16.000 8,10.000-10.000 1,3.000-3.000-5,3.000-3.000-6,4.000-2.000-5</inkml:trace>
</inkml:ink>
</file>

<file path=ppt/ink/ink2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58"/>
    </inkml:context>
    <inkml:brush xml:id="br0">
      <inkml:brushProperty name="width" value="0.0347770936787128" units="cm"/>
      <inkml:brushProperty name="height" value="0.0347770936787128" units="cm"/>
      <inkml:brushProperty name="color" value="#f2395b"/>
      <inkml:brushProperty name="ignorePressure" value="0"/>
    </inkml:brush>
  </inkml:definitions>
  <inkml:trace contextRef="#ctx0" brushRef="#br0">87300.000 28200.000 632,'68.000'-44.000'64,"-11.000"13.000"-16,-14.000 12.000-16,-11.000 13.000-17,3.000 4.000-3,23.000-3.000 6,22.000-3.000 7,22.000-2.000 8,10.000-1.000 0,1.000 3.000-4,-1.000 3.000-6,1.000 4.000-4,-6.000 2.000-7,-8.000 4.000-7,-10.000 3.000-9,-9.000 3.000-7,-12.000 1.000-6,-11.000 1.000-6,-14.000-1.000-6,-11.000 1.000-4,-11.000 2.000-4,-5.000 7.000 2,-7.000 6.000 0,-5.000 7.000 0,-12.000 4.000 2,-16.000 3.000 2,-15.000 3.000 3,-15.000 4.000 2,-14.000 2.000 2,-8.000 4.000 1,-10.000 3.000 2,-9.000 3.000 1,2.000-5.000 3,17.000-12.000 4,15.000-13.000 4,16.000-12.000 3</inkml:trace>
</inkml:ink>
</file>

<file path=ppt/ink/ink2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58"/>
    </inkml:context>
    <inkml:brush xml:id="br0">
      <inkml:brushProperty name="width" value="0.0333679877221584" units="cm"/>
      <inkml:brushProperty name="height" value="0.0333679877221584" units="cm"/>
      <inkml:brushProperty name="color" value="#f2395b"/>
      <inkml:brushProperty name="ignorePressure" value="0"/>
    </inkml:brush>
  </inkml:definitions>
  <inkml:trace contextRef="#ctx0" brushRef="#br0">87200.000 29100.000 659,'-71.000'43.000'-11,"10.000"-11.000"2,10.000-14.000 4,9.000-11.000 2,15.000-6.000 11,22.000 4.000 17,22.000 3.000 18,23.000 3.000 17,14.000-1.000 4,10.000-2.000-13,10.000-3.000-11,9.000-3.000-11,6.000-1.000-10,3.000 4.000-4,3.000 3.000-5,4.000 3.000-5,2.000-1.000-6,4.000-2.000-6,3.000-3.000-6,3.000-3.000-6,-4.000-2.000-6,-8.000 0.000-6,-10.000 0.000-6,-9.000 0.000-6,-10.000-2.000-3,-9.000-3.000 0,-10.000-3.000 2,-8.000-2.000-1</inkml:trace>
</inkml:ink>
</file>

<file path=ppt/ink/ink2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58"/>
    </inkml:context>
    <inkml:brush xml:id="br0">
      <inkml:brushProperty name="width" value="0.0439156927168369" units="cm"/>
      <inkml:brushProperty name="height" value="0.0439156927168369" units="cm"/>
      <inkml:brushProperty name="color" value="#f2395b"/>
      <inkml:brushProperty name="ignorePressure" value="0"/>
    </inkml:brush>
  </inkml:definitions>
  <inkml:trace contextRef="#ctx0" brushRef="#br0">91100.000 27000.000 500,'-55.000'125.000'170,"-9.000"0.000"-42,-10.000 0.000-41,-8.000 0.000-41,-9.000-2.000-23,-6.000-3.000-5,-6.000-3.000-4,-6.000-2.000-5,-4.000-3.000-4,1.000 1.000-6,-1.000-1.000-3,1.000 1.000-6,2.000-7.000-2,7.000-12.000 0,6.000-13.000-1,7.000-12.000-1,18.000-13.000 2,31.000-12.000 6,32.000-13.000 4,31.000-12.000 5,26.000-12.000 2,22.000-8.000-1,22.000-10.000-1,23.000-9.000-1,11.000-4.000-1,4.000 4.000-2,3.000 3.000-1,3.000 3.000-2,-4.000 3.000-1,-8.000 3.000-1,-10.000 3.000 0,-9.000 4.000-2,-10.000 2.000-1,-9.000 4.000-3,-10.000 3.000-2,-8.000 3.000-2,-9.000 3.000-4,-6.000 3.000-4,-6.000 3.000-4,-6.000 4.000-4</inkml:trace>
</inkml:ink>
</file>

<file path=ppt/ink/ink2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59"/>
    </inkml:context>
    <inkml:brush xml:id="br0">
      <inkml:brushProperty name="width" value="0.0431280583143234" units="cm"/>
      <inkml:brushProperty name="height" value="0.0431280583143234" units="cm"/>
      <inkml:brushProperty name="color" value="#f2395b"/>
      <inkml:brushProperty name="ignorePressure" value="0"/>
    </inkml:brush>
  </inkml:definitions>
  <inkml:trace contextRef="#ctx0" brushRef="#br0">91050.000 27150.000 510,'-46.000'-63.000'9,"10.000"26.000"20,10.000 24.000 20,9.000 26.000 18,6.000 24.000 5,3.000 26.000-11,3.000 24.000-12,4.000 26.000-12,-1.000 16.000-7,-3.000 10.000-5,-3.000 10.000-4,-2.000 9.000-5,-6.000 4.000-4,-6.000 1.000-4,-6.000-1.000-4,-6.000 1.000-3,-2.000-3.000-3,3.000-2.000 1,3.000-3.000 0,4.000-3.000 1,-4.000 15.000-9,-9.000 34.000-19,-10.000 35.000-17,-8.000 35.000-19,0.000-4.000-5,14.000-41.000 10,11.000-40.000 9,14.000-40.000 9,5.000-31.000 5,1.000-18.000 0,-1.000-19.000 1,1.000-18.000 0</inkml:trace>
</inkml:ink>
</file>

<file path=ppt/ink/ink2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7:59"/>
    </inkml:context>
    <inkml:brush xml:id="br0">
      <inkml:brushProperty name="width" value="0.0506434477865696" units="cm"/>
      <inkml:brushProperty name="height" value="0.0506434477865696" units="cm"/>
      <inkml:brushProperty name="color" value="#f2395b"/>
      <inkml:brushProperty name="ignorePressure" value="0"/>
    </inkml:brush>
  </inkml:definitions>
  <inkml:trace contextRef="#ctx0" brushRef="#br0">93900.000 26700.000 434,'-29.000'-22.000'7,"-5.000"6.000"13,-7.000 7.000 15,-5.000 6.000 12,0.000 6.000 4,10.000 6.000-10,10.000 7.000-8,9.000 6.000-10,-2.000 7.000-3,-12.000 10.000 0,-13.000 10.000 0,-12.000 9.000 1,-7.000 9.000 0,1.000 9.000-1,-1.000 10.000-1,1.000 10.000-1,-3.000 7.000-1,-2.000 6.000-1,-3.000 7.000 0,-3.000 6.000-2,1.000 1.000 0,6.000-3.000-1,7.000-3.000-1,6.000-2.000-1,4.000-3.000-1,4.000 1.000-1,3.000-1.000-2,3.000 1.000-2,6.000-4.000-1,9.000-6.000-2,10.000-6.000-3,10.000-6.000-2,7.000-7.000-1,6.000-6.000 1,7.000-6.000 0,6.000-6.000 1,7.000-7.000-3,10.000-6.000-9,10.000-6.000-8,9.000-6.000-8,10.000-7.000-7,14.000-6.000-3,11.000-6.000-5,14.000-6.000-5,-3.000-6.000 1,-15.000-2.000 2,-15.000-3.000 4,-16.000-3.000 3,-12.000-2.000 2,-5.000 0.000 3,-7.000 0.000 1,-5.000 0.000 1</inkml:trace>
</inkml:ink>
</file>

<file path=ppt/ink/ink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48"/>
    </inkml:context>
    <inkml:brush xml:id="br0">
      <inkml:brushProperty name="width" value="0.0372917465865612" units="cm"/>
      <inkml:brushProperty name="height" value="0.0372917465865612" units="cm"/>
      <inkml:brushProperty name="color" value="#f2395b"/>
      <inkml:brushProperty name="ignorePressure" value="0"/>
    </inkml:brush>
  </inkml:definitions>
  <inkml:trace contextRef="#ctx0" brushRef="#br0">82750.000 43000.000 589,'0.000'-47.000'0,"0.000"6.000"0,0.000 7.000 0,0.000 6.000 0,9.000 4.000 10,19.000 4.000 19,19.000 3.000 20,19.000 3.000 19,12.000 3.000 3,6.000 3.000-11,7.000 3.000-14,6.000 4.000-11,1.000 4.000-12,-3.000 6.000-8,-3.000 7.000-10,-2.000 6.000-10,-8.000 3.000-8,-8.000 0.000-7,-10.000 0.000-8,-9.000 0.000-8</inkml:trace>
</inkml:ink>
</file>

<file path=ppt/ink/ink2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3"/>
    </inkml:context>
    <inkml:brush xml:id="br0">
      <inkml:brushProperty name="width" value="0.03623953089118" units="cm"/>
      <inkml:brushProperty name="height" value="0.03623953089118" units="cm"/>
      <inkml:brushProperty name="color" value="#f2395b"/>
      <inkml:brushProperty name="ignorePressure" value="0"/>
    </inkml:brush>
  </inkml:definitions>
  <inkml:trace contextRef="#ctx0" brushRef="#br0">95100.000 26950.000 607,'95.000'-19.000'66,"-9.000"13.000"-8,-10.000 12.000-7,-8.000 13.000-9,-8.000 12.000-6,-2.000 13.000-5,-3.000 12.000-6,-3.000 13.000-5,-9.000 2.000-5,-11.000-5.000-2,-14.000-7.000-5,-11.000-5.000-2,-9.000 0.000-3,-3.000 10.000-2,-3.000 10.000-1,-2.000 9.000-3,-17.000 13.000-2,-28.000 20.000-3,-28.000 18.000-3,-27.000 20.000-3,-12.000 0.000-2,6.000-15.000-1,7.000-15.000-1,6.000-16.000-1,4.000-15.000 0,4.000-11.000 3,3.000-14.000 2,3.000-11.000 3,9.000-11.000 5,16.000-5.000 6,15.000-7.000 8,17.000-5.000 8,14.000-8.000 4,17.000-5.000 2,15.000-7.000 3,16.000-5.000 3,18.000-6.000-3,22.000-3.000-4,22.000-3.000-7,23.000-2.000-4,8.000-5.000-6,-3.000-2.000-2,-3.000-3.000-5,-2.000-3.000-3,-6.000-1.000-3,-6.000 4.000-2,-6.000 3.000-3,-6.000 3.000-3,-9.000 3.000-4,-8.000 3.000-7,-10.000 3.000-6,-9.000 4.000-8</inkml:trace>
</inkml:ink>
</file>

<file path=ppt/ink/ink2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4"/>
    </inkml:context>
    <inkml:brush xml:id="br0">
      <inkml:brushProperty name="width" value="0.0325976423919201" units="cm"/>
      <inkml:brushProperty name="height" value="0.0325976423919201" units="cm"/>
      <inkml:brushProperty name="color" value="#f2395b"/>
      <inkml:brushProperty name="ignorePressure" value="0"/>
    </inkml:brush>
  </inkml:definitions>
  <inkml:trace contextRef="#ctx0" brushRef="#br0">96000.000 28200.000 674,'25.000'-24.000'2,"0.000"4.000"4,0.000 3.000 5,0.000 3.000 3,3.000-2.000 0,6.000-6.000-2,7.000-6.000-2,6.000-6.000-4,9.000-1.000 3,13.000 7.000 9,12.000 6.000 9,13.000 7.000 9,6.000 4.000 2,0.000 3.000-4,0.000 3.000-3,0.000 4.000-4,-2.000 1.000-6,-3.000 0.000-12,-3.000 0.000-9,-2.000 0.000-10,-8.000 0.000-11,-8.000 0.000-8,-10.000 0.000-9,-9.000 0.000-9</inkml:trace>
</inkml:ink>
</file>

<file path=ppt/ink/ink2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4"/>
    </inkml:context>
    <inkml:brush xml:id="br0">
      <inkml:brushProperty name="width" value="0.0423811003565788" units="cm"/>
      <inkml:brushProperty name="height" value="0.0423811003565788" units="cm"/>
      <inkml:brushProperty name="color" value="#f2395b"/>
      <inkml:brushProperty name="ignorePressure" value="0"/>
    </inkml:brush>
  </inkml:definitions>
  <inkml:trace contextRef="#ctx0" brushRef="#br0">97400.000 26750.000 519,'48.000'-22.000'4,"-3.000"6.000"7,-3.000 7.000 9,-2.000 6.000 8,-3.000 4.000 2,1.000 4.000-3,-1.000 3.000-3,1.000 3.000-3,2.000 7.000 0,7.000 14.000 2,6.000 11.000 2,7.000 14.000 2,2.000 10.000 1,1.000 9.000-2,-1.000 10.000-2,1.000 10.000-1,-4.000 5.000-2,-6.000 4.000-4,-6.000 3.000-3,-6.000 3.000-3,-4.000-1.000-1,1.000-2.000 0,-1.000-3.000 1,1.000-3.000 2,-6.000-2.000-4,-8.000 0.000-7,-10.000 0.000-5,-9.000 0.000-8,-9.000-5.000-5,-5.000-9.000-5,-7.000-10.000-6,-5.000-8.000-5,-9.000-9.000-3,-9.000-6.000-3,-10.000-6.000-3,-8.000-6.000-1,-1.000-9.000 0,9.000-8.000 4,10.000-10.000 5,10.000-9.000 3</inkml:trace>
</inkml:ink>
</file>

<file path=ppt/ink/ink2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4"/>
    </inkml:context>
    <inkml:brush xml:id="br0">
      <inkml:brushProperty name="width" value="0.042566042393446" units="cm"/>
      <inkml:brushProperty name="height" value="0.042566042393446" units="cm"/>
      <inkml:brushProperty name="color" value="#f2395b"/>
      <inkml:brushProperty name="ignorePressure" value="0"/>
    </inkml:brush>
  </inkml:definitions>
  <inkml:trace contextRef="#ctx0" brushRef="#br0">98950.000 26700.000 516,'-5.000'-43.000'64,"-9.000"17.000"-6,-10.000 15.000-4,-8.000 16.000-6,-8.000 12.000-5,-2.000 9.000-5,-3.000 10.000-6,-3.000 10.000-6,-7.000 10.000-3,-9.000 13.000-1,-10.000 12.000-2,-8.000 13.000 0,-11.000 13.000-4,-8.000 17.000-5,-10.000 15.000-4,-9.000 16.000-5,-4.000 2.000-6,4.000-8.000-3,3.000-10.000-5,3.000-9.000-4,6.000-10.000-2,9.000-9.000 1,10.000-10.000 0,10.000-8.000 2,10.000-11.000-6,13.000-8.000-11,12.000-10.000-12,13.000-9.000-12</inkml:trace>
</inkml:ink>
</file>

<file path=ppt/ink/ink2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4"/>
    </inkml:context>
    <inkml:brush xml:id="br0">
      <inkml:brushProperty name="width" value="0.0473637953400612" units="cm"/>
      <inkml:brushProperty name="height" value="0.0473637953400612" units="cm"/>
      <inkml:brushProperty name="color" value="#f2395b"/>
      <inkml:brushProperty name="ignorePressure" value="0"/>
    </inkml:brush>
  </inkml:definitions>
  <inkml:trace contextRef="#ctx0" brushRef="#br0">99100.000 25750.000 464,'26.000'-44.000'5,"4.000"13.000"8,3.000 12.000 10,3.000 13.000 9,4.000 9.000 3,7.000 6.000-4,6.000 7.000-3,7.000 6.000-3,4.000 10.000-3,3.000 17.000 1,3.000 15.000 0,4.000 16.000 0,2.000 12.000 1,4.000 9.000 2,3.000 10.000 1,3.000 10.000 1,-4.000 7.000-1,-8.000 6.000-4,-10.000 7.000-5,-9.000 6.000-4,-12.000 6.000-3,-11.000 6.000 0,-14.000 7.000 0,-11.000 6.000-1,-22.000 4.000-1,-27.000 4.000-2,-28.000 3.000-3,-28.000 3.000-2,-29.000 1.000-10,-28.000 1.000-19,-28.000-1.000-19,-27.000 1.000-19,3.000-17.000-9,39.000-30.000 1,36.000-32.000 1,39.000-30.000 1</inkml:trace>
</inkml:ink>
</file>

<file path=ppt/ink/ink2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6"/>
    </inkml:context>
    <inkml:brush xml:id="br0">
      <inkml:brushProperty name="width" value="0.0413808822631836" units="cm"/>
      <inkml:brushProperty name="height" value="0.0413808822631836" units="cm"/>
      <inkml:brushProperty name="color" value="#f2395b"/>
      <inkml:brushProperty name="ignorePressure" value="0"/>
    </inkml:brush>
  </inkml:definitions>
  <inkml:trace contextRef="#ctx0" brushRef="#br0">83900.000 35200.000 531,'1.000'-91.000'13,"4.000"19.000"2,3.000 19.000 3,3.000 19.000 2,1.000 9.000-1,1.000 0.000-2,-1.000 0.000-3,1.000 0.000-3,-4.000 0.000 0,-6.000 0.000 0,-6.000 0.000 1,-6.000 0.000 1,-6.000 1.000 1,-2.000 4.000 1,-3.000 3.000 0,-3.000 3.000 1,5.000 3.000 3,17.000 3.000 6,15.000 3.000 5,16.000 4.000 6,12.000 4.000-1,9.000 6.000-7,10.000 7.000-6,10.000 6.000-7,-1.000 3.000-5,-9.000 0.000-3,-10.000 0.000-2,-8.000 0.000-3,-6.000 1.000-2,1.000 4.000-5,-1.000 3.000-3,1.000 3.000-3,-6.000 3.000-1,-8.000 3.000 2,-10.000 3.000 3,-9.000 4.000 2,-9.000 2.000 3,-5.000 4.000 0,-7.000 3.000 1,-5.000 3.000 1,-9.000 3.000 0,-9.000 3.000 0,-10.000 3.000 1,-8.000 4.000-2,-8.000 2.000 0,-2.000 4.000-1,-3.000 3.000-2,-3.000 3.000-2,-6.000-1.000 0,-5.000-2.000 0,-7.000-3.000 0,-5.000-3.000 0,-3.000-2.000 0,4.000 0.000 1,3.000 0.000 0,3.000 0.000 1,3.000-4.000 1,3.000-5.000 1,3.000-7.000 0,4.000-5.000 1,5.000-9.000 2,10.000-9.000 1,10.000-10.000 2,9.000-8.000 1,18.000-9.000 2,29.000-6.000 1,28.000-6.000 1,28.000-6.000 0,18.000-7.000 0,10.000-6.000-2,10.000-6.000-3,9.000-6.000-3,4.000 1.000-2,1.000 9.000-3,-1.000 10.000-3,1.000 10.000-4,-3.000 4.000-2,-2.000 0.000-3,-3.000 0.000-2,-3.000 0.000-3,-4.000 1.000-2,-3.000 4.000-5,-3.000 3.000-4,-2.000 3.000-3,-8.000 1.000-3,-8.000 1.000-2,-10.000-1.000-1,-9.000 1.000-2,-9.000-3.000 3,-5.000-2.000 7,-7.000-3.000 7,-5.000-3.000 7</inkml:trace>
</inkml:ink>
</file>

<file path=ppt/ink/ink2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7"/>
    </inkml:context>
    <inkml:brush xml:id="br0">
      <inkml:brushProperty name="width" value="0.0514920242130756" units="cm"/>
      <inkml:brushProperty name="height" value="0.0514920242130756" units="cm"/>
      <inkml:brushProperty name="color" value="#f2395b"/>
      <inkml:brushProperty name="ignorePressure" value="0"/>
    </inkml:brush>
  </inkml:definitions>
  <inkml:trace contextRef="#ctx0" brushRef="#br0">86450.000 35650.000 427,'45.000'-69.000'25,"-9.000"13.000"-3,-10.000 12.000-1,-8.000 13.000-2,-4.000 6.000-2,3.000 0.000-1,3.000 0.000 0,4.000 0.000-1,-3.000 0.000-2,-5.000 0.000-2,-7.000 0.000-2,-5.000 0.000-3,-8.000-4.000-1,-5.000-5.000 0,-7.000-7.000-1,-5.000-5.000 0,-8.000 2.000-1,-5.000 13.000 2,-7.000 12.000 0,-5.000 13.000 1,-6.000 7.000 2,-3.000 4.000 1,-3.000 3.000 1,-2.000 3.000 2,-5.000 7.000 1,-2.000 14.000 1,-3.000 11.000 0,-3.000 14.000 1,-1.000 10.000 1,4.000 9.000-1,3.000 10.000 0,3.000 10.000-1,3.000 5.000 0,3.000 4.000 1,3.000 3.000 0,4.000 3.000 0,4.000-2.000-1,6.000-6.000-2,7.000-6.000-2,6.000-6.000-1,6.000-9.000-2,6.000-8.000 0,7.000-10.000 0,6.000-9.000 1,10.000-9.000-5,17.000-5.000-7,15.000-7.000-8,16.000-5.000-7,7.000-11.000-4,1.000-11.000 1,-1.000-14.000 1,1.000-11.000 1,2.000-15.000-1,7.000-16.000-1,6.000-15.000-2,7.000-15.000-2,0.000-11.000 0,-2.000-2.000 0,-3.000-3.000 2,-3.000-3.000 0,-7.000 1.000 2,-9.000 6.000 3,-10.000 7.000 2,-8.000 6.000 2,-9.000 9.000 5,-6.000 13.000 5,-6.000 12.000 7,-6.000 13.000 5,-6.000 15.000 11,-2.000 19.000 13,-3.000 19.000 15,-3.000 19.000 15,-1.000 13.000 0,4.000 10.000-10,3.000 10.000-11,3.000 9.000-10,-1.000 1.000-8,-2.000-6.000-3,-3.000-6.000-4,-3.000-6.000-3,2.000-1.000-1,10.000 7.000-2,10.000 6.000-1,9.000 7.000-1,1.000-3.000-2,-6.000-8.000-3,-6.000-10.000-4,-6.000-9.000-2,-2.000-4.000-6,3.000 4.000-11,3.000 3.000-9,4.000 3.000-9</inkml:trace>
</inkml:ink>
</file>

<file path=ppt/ink/ink2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8"/>
    </inkml:context>
    <inkml:brush xml:id="br0">
      <inkml:brushProperty name="width" value="0.0355059579014778" units="cm"/>
      <inkml:brushProperty name="height" value="0.0355059579014778" units="cm"/>
      <inkml:brushProperty name="color" value="#f2395b"/>
      <inkml:brushProperty name="ignorePressure" value="0"/>
    </inkml:brush>
  </inkml:definitions>
  <inkml:trace contextRef="#ctx0" brushRef="#br0">88150.000 35450.000 619,'-18.000'-22.000'71,"17.000"6.000"-12,15.000 7.000-13,16.000 6.000-14,16.000 4.000-5,20.000 4.000 0,18.000 3.000 0,20.000 3.000 1,5.000 3.000-4,-6.000 3.000-5,-6.000 3.000-6,-6.000 4.000-7,-1.000 4.000-4,7.000 6.000-7,6.000 7.000-4,7.000 6.000-5,-4.000-1.000-3,-12.000-5.000-1,-13.000-7.000 0,-12.000-5.000-1,-12.000-6.000-1,-8.000-3.000-3,-10.000-3.000-4,-9.000-2.000-2,-9.000-9.000-5,-5.000-12.000-6,-7.000-13.000-5,-5.000-12.000-6,-6.000-5.000 2,-3.000 3.000 11,-3.000 3.000 11,-2.000 4.000 11,-5.000 1.000 7,-2.000 0.000 1,-3.000 0.000 3,-3.000 0.000 1</inkml:trace>
</inkml:ink>
</file>

<file path=ppt/ink/ink2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8"/>
    </inkml:context>
    <inkml:brush xml:id="br0">
      <inkml:brushProperty name="width" value="0.0462696179747581" units="cm"/>
      <inkml:brushProperty name="height" value="0.0462696179747581" units="cm"/>
      <inkml:brushProperty name="color" value="#f2395b"/>
      <inkml:brushProperty name="ignorePressure" value="0"/>
    </inkml:brush>
  </inkml:definitions>
  <inkml:trace contextRef="#ctx0" brushRef="#br0">89150.000 34550.000 475,'-46.000'-61.000'30,"10.000"28.000"14,10.000 28.000 14,9.000 29.000 14,6.000 18.000 0,3.000 9.000-13,3.000 10.000-12,4.000 10.000-12,1.000 8.000-9,0.000 10.000-3,0.000 10.000-4,0.000 9.000-5,-2.000 12.000-2,-3.000 16.000-4,-3.000 15.000-4,-2.000 17.000-3,-8.000 8.000-3,-8.000 4.000-4,-10.000 3.000-4,-9.000 3.000-4,-2.000-4.000-1,6.000-8.000 1,7.000-10.000 0,6.000-9.000 2,4.000-12.000-6,4.000-11.000-9,3.000-14.000-12,3.000-11.000-9,4.000-14.000-6,7.000-11.000 2,6.000-14.000 0,7.000-11.000 1,2.000-15.000 4,1.000-16.000 7,-1.000-15.000 7,1.000-15.000 8</inkml:trace>
</inkml:ink>
</file>

<file path=ppt/ink/ink2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9"/>
    </inkml:context>
    <inkml:brush xml:id="br0">
      <inkml:brushProperty name="width" value="0.0498854108154774" units="cm"/>
      <inkml:brushProperty name="height" value="0.0498854108154774" units="cm"/>
      <inkml:brushProperty name="color" value="#f2395b"/>
      <inkml:brushProperty name="ignorePressure" value="0"/>
    </inkml:brush>
  </inkml:definitions>
  <inkml:trace contextRef="#ctx0" brushRef="#br0">91250.000 34150.000 441,'-22.000'-60.000'8,"6.000"32.000"18,7.000 31.000 17,6.000 32.000 17,3.000 19.000 4,0.000 10.000-10,0.000 10.000-12,0.000 9.000-9,0.000 6.000-8,0.000 3.000-2,0.000 3.000-2,0.000 4.000-4,-2.000 7.000-1,-3.000 13.000-2,-3.000 12.000 0,-2.000 13.000-3,-8.000 9.000 0,-8.000 6.000-3,-10.000 7.000 0,-9.000 6.000-3,-4.000-4.000 0,4.000-11.000-1,3.000-14.000 0,3.000-11.000-1,3.000-14.000-3,3.000-11.000-3,3.000-14.000-5,4.000-11.000-5,5.000-22.000-5,10.000-27.000-8,10.000-28.000-8,9.000-28.000-8,13.000-23.000-1,20.000-15.000 6,18.000-15.000 5,20.000-16.000 6,10.000-10.000 5,3.000-3.000 3,3.000-3.000 3,4.000-2.000 5,-3.000 5.000 2,-5.000 16.000 2,-7.000 15.000 2,-5.000 17.000 2,-8.000 11.000 4,-5.000 10.000 4,-7.000 10.000 4,-5.000 9.000 5,-6.000 9.000 4,-3.000 9.000 3,-3.000 10.000 5,-2.000 10.000 2,-5.000 7.000 3,-2.000 6.000-2,-3.000 7.000 0,-3.000 6.000-1,-4.000 4.000-2,-3.000 4.000-3,-3.000 3.000-2,-2.000 3.000-3,-6.000 1.000-3,-6.000 1.000-3,-6.000-1.000-2,-6.000 1.000-2,-9.000 1.000-3,-8.000 3.000-1,-10.000 3.000-3,-9.000 4.000-2,-10.000 1.000-2,-9.000 0.000-6,-10.000 0.000-3,-8.000 0.000-6,-8.000-5.000-3,-2.000-9.000-3,-3.000-10.000-3,-3.000-8.000-3,2.000-9.000-3,10.000-6.000-4,10.000-6.000-5,9.000-6.000-3,9.000-7.000-3,9.000-6.000-4,10.000-6.000-1,10.000-6.000-4</inkml:trace>
</inkml:ink>
</file>

<file path=ppt/ink/ink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56"/>
    </inkml:context>
    <inkml:brush xml:id="br0">
      <inkml:brushProperty name="width" value="0.0607006847858429" units="cm"/>
      <inkml:brushProperty name="height" value="0.0607006847858429" units="cm"/>
      <inkml:brushProperty name="color" value="#f2395b"/>
      <inkml:brushProperty name="ignorePressure" value="0"/>
    </inkml:brush>
  </inkml:definitions>
  <inkml:trace contextRef="#ctx0" brushRef="#br0">84150.000 44750.000 362,'-65.000'-4.000'11,"23.000"-5.000"13,22.000-7.000 14,22.000-5.000 12,13.000-4.000 3,7.000 0.000-10,6.000 0.000-8,7.000 0.000-10,5.000 1.000-5,7.000 4.000-3,6.000 3.000-3,7.000 3.000-3,0.000 1.000-2,-2.000 1.000 1,-3.000-1.000-1,-3.000 1.000 0,-1.000 1.000 0,4.000 3.000 0,3.000 3.000 0,3.000 4.000 0,1.000 1.000 0,1.000 0.000 0,-1.000 0.000 1,1.000 0.000 0,-1.000 1.000 0,1.000 4.000 0,-1.000 3.000 0,1.000 3.000 0,1.000 3.000-1,3.000 3.000 0,3.000 3.000 0,4.000 4.000 0,-1.000 1.000 0,-3.000 0.000-1,-3.000 0.000 1,-2.000 0.000 0,-3.000 0.000 0,1.000 0.000 0,-1.000 0.000-1,1.000 0.000 0,-3.000 0.000 0,-2.000 0.000-1,-3.000 0.000 0,-3.000 0.000-1,2.000-2.000-1,10.000-3.000-1,10.000-3.000-2,9.000-2.000-1,4.000-3.000-2,1.000 1.000-3,-1.000-1.000-4,1.000 1.000-2,2.000-1.000-3,7.000 1.000 1,6.000-1.000-1,7.000 1.000 0,-1.000-1.000-4,-6.000 1.000-11,-6.000-1.000-9,-6.000 1.000-11,-6.000-1.000-4,-2.000 1.000 1,-3.000-1.000 0,-3.000 1.000 1,-9.000-3.000 1,-11.000-2.000 2,-14.000-3.000 1,-11.000-3.000 2</inkml:trace>
</inkml:ink>
</file>

<file path=ppt/ink/ink2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9"/>
    </inkml:context>
    <inkml:brush xml:id="br0">
      <inkml:brushProperty name="width" value="0.0358841605484486" units="cm"/>
      <inkml:brushProperty name="height" value="0.0358841605484486" units="cm"/>
      <inkml:brushProperty name="color" value="#f2395b"/>
      <inkml:brushProperty name="ignorePressure" value="0"/>
    </inkml:brush>
  </inkml:definitions>
  <inkml:trace contextRef="#ctx0" brushRef="#br0">93500.000 35150.000 613,'101.000'-90.000'107,"4.000"23.000"-19,3.000 22.000-20,3.000 22.000-20,4.000 12.000-15,7.000 3.000-10,6.000 3.000-8,7.000 4.000-10,-1.000 2.000-9,-6.000 4.000-6,-6.000 3.000-7,-6.000 3.000-7,-12.000 4.000-8,-15.000 7.000-7,-15.000 6.000-8,-16.000 7.000-7</inkml:trace>
</inkml:ink>
</file>

<file path=ppt/ink/ink2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9"/>
    </inkml:context>
    <inkml:brush xml:id="br0">
      <inkml:brushProperty name="width" value="0.0374415591359138" units="cm"/>
      <inkml:brushProperty name="height" value="0.0374415591359138" units="cm"/>
      <inkml:brushProperty name="color" value="#f2395b"/>
      <inkml:brushProperty name="ignorePressure" value="0"/>
    </inkml:brush>
  </inkml:definitions>
  <inkml:trace contextRef="#ctx0" brushRef="#br0">93400.000 36150.000 587,'-102.000'-25.000'44,"47.000"0.000"5,47.000 0.000 6,48.000 0.000 5,33.000 3.000-2,22.000 6.000-11,22.000 7.000-10,23.000 6.000-11,10.000 4.000-8,0.000 4.000-6,0.000 3.000-6,0.000 3.000-6,-4.000 3.000-6,-5.000 3.000-9,-7.000 3.000-8,-5.000 4.000-8,-11.000-1.000-4,-11.000-3.000 1,-14.000-3.000-1,-11.000-2.000 0,-14.000-3.000-2,-11.000 1.000-5,-14.000-1.000-5,-11.000 1.000-5</inkml:trace>
</inkml:ink>
</file>

<file path=ppt/ink/ink2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09"/>
    </inkml:context>
    <inkml:brush xml:id="br0">
      <inkml:brushProperty name="width" value="0.0459600612521172" units="cm"/>
      <inkml:brushProperty name="height" value="0.0459600612521172" units="cm"/>
      <inkml:brushProperty name="color" value="#f2395b"/>
      <inkml:brushProperty name="ignorePressure" value="0"/>
    </inkml:brush>
  </inkml:definitions>
  <inkml:trace contextRef="#ctx0" brushRef="#br0">96800.000 34100.000 478,'-2.000'-104.000'11,"-3.000"45.000"22,-3.000 43.000 23,-2.000 45.000 21,-6.000 28.000 5,-6.000 17.000-16,-6.000 15.000-16,-6.000 16.000-14,-1.000 5.000-9,7.000-2.000-3,6.000-3.000-4,7.000-3.000-3,5.000-2.000-4,7.000 0.000-6,6.000 0.000-5,7.000 0.000-5,8.000-5.000-4,14.000-9.000-1,11.000-10.000-3,14.000-8.000-2,10.000-11.000-4,9.000-8.000-6,10.000-10.000-7,10.000-9.000-5,4.000-12.000-5,0.000-11.000-3,0.000-14.000-3,0.000-11.000-2,-10.000-6.000 2,-18.000 4.000 10,-19.000 3.000 8,-18.000 3.000 8</inkml:trace>
</inkml:ink>
</file>

<file path=ppt/ink/ink2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0"/>
    </inkml:context>
    <inkml:brush xml:id="br0">
      <inkml:brushProperty name="width" value="0.043548371642828" units="cm"/>
      <inkml:brushProperty name="height" value="0.043548371642828" units="cm"/>
      <inkml:brushProperty name="color" value="#f2395b"/>
      <inkml:brushProperty name="ignorePressure" value="0"/>
    </inkml:brush>
  </inkml:definitions>
  <inkml:trace contextRef="#ctx0" brushRef="#br0">98000.000 34350.000 505,'-25.000'-68.000'2,"0.000"17.000"5,0.000 15.000 5,0.000 16.000 4,0.000 13.000 8,0.000 14.000 12,0.000 11.000 10,0.000 14.000 12,-2.000 8.000 1,-3.000 7.000-7,-3.000 6.000-8,-2.000 7.000-8,-8.000 15.000-6,-8.000 25.000-4,-10.000 25.000-6,-9.000 25.000-4,-9.000 18.000-7,-5.000 14.000-8,-7.000 11.000-7,-5.000 14.000-8,-1.000 2.000-8,6.000-6.000-8,7.000-6.000-9,6.000-6.000-8,10.000-21.000-1,17.000-34.000 5,15.000-35.000 7,16.000-33.000 6,7.000-22.000 0,1.000-5.000-5,-1.000-7.000-6,1.000-5.000-6</inkml:trace>
</inkml:ink>
</file>

<file path=ppt/ink/ink2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0"/>
    </inkml:context>
    <inkml:brush xml:id="br0">
      <inkml:brushProperty name="width" value="0.0417641401290894" units="cm"/>
      <inkml:brushProperty name="height" value="0.0417641401290894" units="cm"/>
      <inkml:brushProperty name="color" value="#f2395b"/>
      <inkml:brushProperty name="ignorePressure" value="0"/>
    </inkml:brush>
  </inkml:definitions>
  <inkml:trace contextRef="#ctx0" brushRef="#br0">99900.000 34550.000 526,'-54.000'-66.000'7,"-5.000"19.000"13,-7.000 19.000 13,-5.000 19.000 14,-3.000 16.000 5,4.000 17.000-2,3.000 15.000-3,3.000 16.000-2,-1.000 13.000-4,-2.000 14.000-5,-3.000 11.000-6,-3.000 14.000-4,-4.000 7.000-7,-3.000 3.000-5,-3.000 3.000-8,-2.000 4.000-6,0.000-1.000-5,7.000-3.000-6,6.000-3.000-5,7.000-2.000-5,4.000-11.000-6,3.000-15.000-6,3.000-15.000-5,4.000-16.000-6,4.000-16.000-4,6.000-16.000-5,7.000-15.000-3,6.000-15.000-5</inkml:trace>
</inkml:ink>
</file>

<file path=ppt/ink/ink2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0"/>
    </inkml:context>
    <inkml:brush xml:id="br0">
      <inkml:brushProperty name="width" value="0.0436948463320732" units="cm"/>
      <inkml:brushProperty name="height" value="0.0436948463320732" units="cm"/>
      <inkml:brushProperty name="color" value="#f2395b"/>
      <inkml:brushProperty name="ignorePressure" value="0"/>
    </inkml:brush>
  </inkml:definitions>
  <inkml:trace contextRef="#ctx0" brushRef="#br0">98050.000 34750.000 503,'23.000'-50.000'1,"-3.000"0.000"2,-3.000 0.000 3,-2.000 0.000 2,0.000 7.000 8,7.000 17.000 15,6.000 15.000 15,7.000 16.000 14,2.000 10.000 2,1.000 7.000-11,-1.000 6.000-11,1.000 7.000-12,2.000 13.000-4,7.000 22.000 1,6.000 22.000 1,7.000 23.000 0,2.000 10.000-3,1.000 0.000-8,-1.000 0.000-9,1.000 0.000-9,-3.000-2.000-9,-2.000-3.000-8,-3.000-3.000-9,-3.000-2.000-9,-2.000-8.000-5,0.000-8.000-3,0.000-10.000-1,0.000-9.000-3</inkml:trace>
</inkml:ink>
</file>

<file path=ppt/ink/ink2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0"/>
    </inkml:context>
    <inkml:brush xml:id="br0">
      <inkml:brushProperty name="width" value="0.0401109009981155" units="cm"/>
      <inkml:brushProperty name="height" value="0.0401109009981155" units="cm"/>
      <inkml:brushProperty name="color" value="#f2395b"/>
      <inkml:brushProperty name="ignorePressure" value="0"/>
    </inkml:brush>
  </inkml:definitions>
  <inkml:trace contextRef="#ctx0" brushRef="#br0">100750.000 34350.000 548,'53.000'-25.000'0,"6.000"0.000"0,7.000 0.000 0,6.000 0.000 0,3.000 3.000 5,0.000 6.000 11,0.000 7.000 9,0.000 6.000 11,-2.000 10.000 6,-3.000 17.000 1,-3.000 15.000 0,-2.000 16.000 2,-9.000 10.000-3,-12.000 7.000-7,-13.000 6.000-7,-12.000 7.000-7,-16.000 8.000-7,-19.000 14.000-3,-18.000 11.000-4,-19.000 14.000-4,-15.000 3.000-1,-8.000-2.000-1,-10.000-3.000 1,-9.000-3.000 1,2.000-7.000-1,17.000-9.000 1,15.000-10.000 0,16.000-8.000-1,10.000-11.000 1,7.000-8.000 0,6.000-10.000 0,7.000-9.000 1,11.000-10.000-1,20.000-9.000-1,18.000-10.000-3,20.000-8.000-1,14.000-8.000-4,14.000-2.000-8,11.000-3.000-8,14.000-3.000-7,8.000-4.000-6,7.000-3.000-5,6.000-3.000-5,7.000-2.000-5,-12.000-3.000 2,-28.000 1.000 6,-28.000-1.000 7,-27.000 1.000 8,-14.000 1.000 2,4.000 3.000 0,3.000 3.000-2,3.000 4.000-1</inkml:trace>
</inkml:ink>
</file>

<file path=ppt/ink/ink2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1"/>
    </inkml:context>
    <inkml:brush xml:id="br0">
      <inkml:brushProperty name="width" value="0.0404082573950291" units="cm"/>
      <inkml:brushProperty name="height" value="0.0404082573950291" units="cm"/>
      <inkml:brushProperty name="color" value="#f2395b"/>
      <inkml:brushProperty name="ignorePressure" value="0"/>
    </inkml:brush>
  </inkml:definitions>
  <inkml:trace contextRef="#ctx0" brushRef="#br0">80400.000 28700.000 544,'-27.000'-27.000'1,"-3.000"-3.000"2,-3.000-3.000 1,-2.000-2.000 2,-1.000 2.000 3,3.000 9.000 1,3.000 10.000 2,4.000 10.000 3,1.000 5.000-1,0.000 4.000-1,0.000 3.000-2,0.000 3.000-2,-5.000 6.000 1,-9.000 9.000 2,-10.000 10.000 4,-8.000 10.000 3,-3.000 5.000 1,7.000 4.000-2,6.000 3.000-1,7.000 3.000-1,4.000 3.000-1,3.000 3.000-3,3.000 3.000-1,4.000 4.000-3,5.000 2.000-1,10.000 4.000 0,10.000 3.000-1,9.000 3.000-1,9.000 4.000 0,9.000 7.000-1,10.000 6.000-1,10.000 7.000-2,4.000 7.000 0,0.000 9.000-2,0.000 10.000-2,0.000 10.000 0,-5.000 0.000-2,-9.000-5.000-1,-10.000-7.000 0,-8.000-5.000-1,-8.000-8.000 1,-2.000-5.000-1,-3.000-7.000 2,-3.000-5.000 0,-2.000-8.000 0,0.000-5.000 1,0.000-7.000-1,0.000-5.000 0,-2.000-8.000 0,-3.000-5.000-2,-3.000-7.000-1,-2.000-5.000-2,-6.000-6.000 0,-6.000-3.000 0,-6.000-3.000 1,-6.000-2.000 0,-7.000-3.000-1,-6.000 1.000-2,-6.000-1.000-1,-6.000 1.000-2,-6.000-3.000 0,-2.000-2.000-1,-3.000-3.000 0,-3.000-3.000 0,1.000-4.000 1,6.000-3.000 1,7.000-3.000 3,6.000-2.000 1,18.000-5.000 7,32.000-2.000 9,31.000-3.000 9,32.000-3.000 11,15.000 5.000 2,0.000 17.000-2,0.000 15.000-2,0.000 16.000-4,-4.000 12.000 0,-5.000 9.000 2,-7.000 10.000 1,-5.000 10.000 3,-9.000 4.000-1,-9.000 0.000-3,-10.000 0.000-1,-8.000 0.000-4,-8.000 9.000 0,-2.000 19.000-1,-3.000 19.000-1,-3.000 19.000-1,-6.000 2.000-1,-5.000-11.000-1,-7.000-14.000-1,-5.000-11.000-2,-3.000-6.000-2,4.000 4.000-2,3.000 3.000-3,3.000 3.000-2,3.000-2.000-1,3.000-6.000-2,3.000-6.000-1,4.000-6.000-2,4.000-7.000-3,6.000-6.000-4,7.000-6.000-4,6.000-6.000-4,4.000-7.000-6,4.000-6.000-7,3.000-6.000-7,3.000-6.000-7,-2.000-6.000-2,-6.000-2.000 3,-6.000-3.000 3,-6.000-3.000 3,-4.000-7.000 4,1.000-9.000 5,-1.000-10.000 4,1.000-8.000 5</inkml:trace>
</inkml:ink>
</file>

<file path=ppt/ink/ink2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3"/>
    </inkml:context>
    <inkml:brush xml:id="br0">
      <inkml:brushProperty name="width" value="0.0445311963558197" units="cm"/>
      <inkml:brushProperty name="height" value="0.0445311963558197" units="cm"/>
      <inkml:brushProperty name="color" value="#f2395b"/>
      <inkml:brushProperty name="ignorePressure" value="0"/>
    </inkml:brush>
  </inkml:definitions>
  <inkml:trace contextRef="#ctx0" brushRef="#br0">82150.000 42950.000 494,'1.000'-113.000'33,"4.000"26.000"-8,3.000 24.000-8,3.000 26.000-7,1.000 7.000-5,1.000-9.000 1,-1.000-10.000 0,1.000-8.000 0,-3.000-4.000 0,-2.000 3.000-3,-3.000 3.000-2,-3.000 4.000-2,-4.000 4.000-1,-3.000 6.000 2,-3.000 7.000 1,-2.000 6.000 2,-8.000 6.000 2,-8.000 6.000 0,-10.000 7.000 2,-9.000 6.000 1,-5.000 7.000 0,0.000 10.000 0,0.000 10.000 1,0.000 9.000-1,-4.000 10.000 1,-5.000 14.000 1,-7.000 11.000 2,-5.000 14.000 0,-3.000 5.000 1,4.000 1.000 1,3.000-1.000-1,3.000 1.000 1,4.000-3.000-1,7.000-2.000 1,6.000-3.000-2,7.000-3.000 0,5.000-6.000 0,7.000-5.000-2,6.000-7.000 0,7.000-5.000 0,4.000-6.000-2,3.000-3.000-1,3.000-3.000-3,4.000-2.000-1,11.000-9.000-4,23.000-12.000-5,22.000-13.000-5,22.000-12.000-6,10.000-15.000-4,1.000-15.000 0,-1.000-15.000-3,1.000-16.000 0,-4.000-7.000-1,-6.000 4.000 3,-6.000 3.000 1,-6.000 3.000 2,-6.000 4.000 2,-2.000 7.000 4,-3.000 6.000 4,-3.000 7.000 3,-6.000 7.000 3,-5.000 9.000 2,-7.000 10.000 1,-5.000 10.000 3,-4.000 7.000 6,0.000 6.000 15,0.000 7.000 14,0.000 6.000 14,1.000 7.000 3,4.000 10.000-8,3.000 10.000-8,3.000 9.000-9,-1.000 2.000-6,-2.000-2.000-5,-3.000-3.000-4,-3.000-3.000-4,-1.000-1.000-5,4.000 4.000-2,3.000 3.000-3,3.000 3.000-2,-1.000-2.000-4,-2.000-6.000-4,-3.000-6.000-5,-3.000-6.000-4,-2.000-2.000-8,0.000 3.000-10,0.000 3.000-11,0.000 4.000-11</inkml:trace>
</inkml:ink>
</file>

<file path=ppt/ink/ink2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3"/>
    </inkml:context>
    <inkml:brush xml:id="br0">
      <inkml:brushProperty name="width" value="0.0347669571638107" units="cm"/>
      <inkml:brushProperty name="height" value="0.0347669571638107" units="cm"/>
      <inkml:brushProperty name="color" value="#f2395b"/>
      <inkml:brushProperty name="ignorePressure" value="0"/>
    </inkml:brush>
  </inkml:definitions>
  <inkml:trace contextRef="#ctx0" brushRef="#br0">84350.000 42200.000 632,'4.000'-44.000'6,"10.000"13.000"12,10.000 12.000 12,9.000 13.000 13,4.000 6.000 1,1.000 0.000-5,-1.000 0.000-8,1.000 0.000-5,10.000 3.000-6,22.000 6.000-1,22.000 7.000-4,23.000 6.000-1,8.000 1.000-2,-3.000-3.000 1,-3.000-3.000 1,-2.000-2.000 0,-9.000-5.000-5,-12.000-2.000-11,-13.000-3.000-11,-12.000-3.000-11,-12.000-1.000-10,-8.000 4.000-9,-10.000 3.000-9,-9.000 3.000-8,-9.000 3.000 0,-5.000 3.000 7,-7.000 3.000 8,-5.000 4.000 9</inkml:trace>
</inkml:ink>
</file>

<file path=ppt/ink/ink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57"/>
    </inkml:context>
    <inkml:brush xml:id="br0">
      <inkml:brushProperty name="width" value="0.0497967414557934" units="cm"/>
      <inkml:brushProperty name="height" value="0.0497967414557934" units="cm"/>
      <inkml:brushProperty name="color" value="#f2395b"/>
      <inkml:brushProperty name="ignorePressure" value="0"/>
    </inkml:brush>
  </inkml:definitions>
  <inkml:trace contextRef="#ctx0" brushRef="#br0">89300.000 43350.000 441,'-2.000'-69.000'8,"-3.000"13.000"15,-3.000 12.000 16,-2.000 13.000 14,0.000 16.000 5,7.000 23.000-10,6.000 22.000-8,7.000 22.000-10,0.000 12.000-2,-2.000 3.000 1,-3.000 3.000 1,-3.000 4.000 2,-2.000 5.000-1,0.000 10.000-3,0.000 10.000-4,0.000 9.000-3,-4.000 7.000-4,-5.000 7.000-5,-7.000 6.000-6,-5.000 7.000-5,-9.000 2.000-2,-9.000 1.000-3,-10.000-1.000 0,-8.000 1.000-2,-6.000-7.000-3,1.000-12.000-5,-1.000-13.000-4,1.000-12.000-6,4.000-12.000-1,9.000-8.000 2,10.000-10.000 1,10.000-9.000 1,21.000-18.000 5,34.000-24.000 7,35.000-26.000 8,35.000-24.000 6,11.000-10.000 4,-8.000 6.000 1,-10.000 7.000 0,-9.000 6.000 1,-7.000 6.000 0,-3.000 6.000-2,-3.000 7.000-2,-2.000 6.000 0,-6.000 3.000-4,-6.000 0.000-3,-6.000 0.000-3,-6.000 0.000-5,-2.000 1.000-7,3.000 4.000-12,3.000 3.000-11,4.000 3.000-12,1.000 1.000-2,0.000 1.000 6,0.000-1.000 8,0.000 1.000 7,-4.000-3.000 2,-5.000-2.000-3,-7.000-3.000-1,-5.000-3.000-3</inkml:trace>
</inkml:ink>
</file>

<file path=ppt/ink/ink2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4"/>
    </inkml:context>
    <inkml:brush xml:id="br0">
      <inkml:brushProperty name="width" value="0.0330940298736095" units="cm"/>
      <inkml:brushProperty name="height" value="0.0330940298736095" units="cm"/>
      <inkml:brushProperty name="color" value="#f2395b"/>
      <inkml:brushProperty name="ignorePressure" value="0"/>
    </inkml:brush>
  </inkml:definitions>
  <inkml:trace contextRef="#ctx0" brushRef="#br0">84400.000 43050.000 664,'-69.000'21.000'5,"13.000"-5.000"8,12.000-7.000 10,13.000-5.000 8,13.000-4.000 5,17.000 0.000-3,15.000 0.000-1,16.000 0.000-2,13.000 0.000-2,14.000 0.000-2,11.000 0.000-3,14.000 0.000-2,18.000 0.000-4,25.000 0.000-5,25.000 0.000-6,25.000 0.000-7,1.000 1.000-4,-21.000 4.000-4,-22.000 3.000-5,-22.000 3.000-5,-16.000 3.000-5,-9.000 3.000-7,-10.000 3.000-7,-8.000 4.000-8,-11.000-3.000 0,-8.000-5.000 7,-10.000-7.000 6,-9.000-5.000 6,-7.000-3.000 3,-3.000 4.000 0,-3.000 3.000 1,-2.000 3.000-1</inkml:trace>
</inkml:ink>
</file>

<file path=ppt/ink/ink2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4"/>
    </inkml:context>
    <inkml:brush xml:id="br0">
      <inkml:brushProperty name="width" value="0.0430859252810478" units="cm"/>
      <inkml:brushProperty name="height" value="0.0430859252810478" units="cm"/>
      <inkml:brushProperty name="color" value="#f2395b"/>
      <inkml:brushProperty name="ignorePressure" value="0"/>
    </inkml:brush>
  </inkml:definitions>
  <inkml:trace contextRef="#ctx0" brushRef="#br0">88350.000 41250.000 510,'-5.000'-68.000'6,"-9.000"17.000"11,-10.000 15.000 11,-8.000 16.000 11,-6.000 10.000 4,1.000 7.000-5,-1.000 6.000-3,1.000 7.000-6,-3.000 13.000-1,-2.000 22.000-1,-3.000 22.000 0,-3.000 23.000-1,-6.000 14.000-2,-5.000 10.000-5,-7.000 10.000-4,-5.000 9.000-5,-4.000-1.000-2,0.000-8.000-2,0.000-10.000 0,0.000-9.000-1,3.000-7.000 0,6.000-3.000 1,7.000-3.000 2,6.000-2.000 2,6.000-8.000-1,6.000-8.000-2,7.000-10.000-2,6.000-9.000-2,7.000-7.000-2,10.000-3.000-2,10.000-3.000-2,9.000-2.000-2,15.000-6.000-3,22.000-6.000-5,22.000-6.000-4,23.000-6.000-4,14.000-7.000-3,10.000-6.000 1,10.000-6.000 0,9.000-6.000 0,2.000-7.000 0,-2.000-6.000-4,-3.000-6.000-2,-3.000-6.000-3,-10.000-1.000-1,-16.000 7.000 0,-15.000 6.000 1,-15.000 7.000-1,-14.000 2.000 1,-8.000 1.000 1,-10.000-1.000 2,-9.000 1.000 0,-10.000-3.000 3,-9.000-2.000 6,-10.000-3.000 5,-8.000-3.000 6,-8.000-2.000 3,-2.000 0.000 2,-3.000 0.000 0,-3.000 0.000 2</inkml:trace>
</inkml:ink>
</file>

<file path=ppt/ink/ink2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4"/>
    </inkml:context>
    <inkml:brush xml:id="br0">
      <inkml:brushProperty name="width" value="0.0421882010996342" units="cm"/>
      <inkml:brushProperty name="height" value="0.0421882010996342" units="cm"/>
      <inkml:brushProperty name="color" value="#f2395b"/>
      <inkml:brushProperty name="ignorePressure" value="0"/>
    </inkml:brush>
  </inkml:definitions>
  <inkml:trace contextRef="#ctx0" brushRef="#br0">88450.000 42200.000 521,'-91.000'-91.000'25,"19.000"19.000"-1,19.000 19.000-1,19.000 19.000 0,9.000 12.000 1,0.000 6.000 3,0.000 7.000 5,0.000 6.000 3,0.000 9.000 0,0.000 13.000-1,0.000 12.000-3,0.000 13.000-1,0.000 13.000-3,0.000 17.000-3,0.000 15.000-3,0.000 16.000-3,0.000 7.000-3,0.000 1.000-3,0.000-1.000-3,0.000 1.000-2,0.000 7.000-5,0.000 16.000-3,0.000 15.000-6,0.000 17.000-4,0.000 8.000-8,0.000 4.000-11,0.000 3.000-11,0.000 3.000-12,3.000-10.000-3,6.000-21.000 5,7.000-22.000 6,6.000-22.000 4,3.000-21.000 7,0.000-18.000 5,0.000-19.000 7,0.000-18.000 7</inkml:trace>
</inkml:ink>
</file>

<file path=ppt/ink/ink2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5"/>
    </inkml:context>
    <inkml:brush xml:id="br0">
      <inkml:brushProperty name="width" value="0.0429365448653698" units="cm"/>
      <inkml:brushProperty name="height" value="0.0429365448653698" units="cm"/>
      <inkml:brushProperty name="color" value="#f2395b"/>
      <inkml:brushProperty name="ignorePressure" value="0"/>
    </inkml:brush>
  </inkml:definitions>
  <inkml:trace contextRef="#ctx0" brushRef="#br0">89050.000 42150.000 512,'4.000'-69.000'3,"10.000"13.000"5,10.000 12.000 7,9.000 13.000 4,4.000 9.000 3,1.000 6.000-1,-1.000 7.000-3,1.000 6.000-1,4.000 9.000 0,9.000 13.000 4,10.000 12.000 2,10.000 13.000 3,4.000 9.000 1,0.000 6.000-1,0.000 7.000-2,0.000 6.000 0,0.000 3.000-1,0.000 0.000 0,0.000 0.000 0,0.000 0.000-1,-2.000 3.000-2,-3.000 6.000-3,-3.000 7.000-3,-2.000 6.000-4,-6.000 4.000-1,-6.000 4.000-3,-6.000 3.000 0,-6.000 3.000-2,-7.000 3.000-5,-6.000 3.000-6,-6.000 3.000-7,-6.000 4.000-6,-9.000-1.000-6,-8.000-3.000-4,-10.000-3.000-5,-9.000-2.000-3,-9.000-12.000-4,-5.000-19.000-1,-7.000-18.000-2,-5.000-19.000-1</inkml:trace>
</inkml:ink>
</file>

<file path=ppt/ink/ink2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4T06:28:15"/>
    </inkml:context>
    <inkml:brush xml:id="br0">
      <inkml:brushProperty name="width" value="0.0468551106750965" units="cm"/>
      <inkml:brushProperty name="height" value="0.0468551106750965" units="cm"/>
      <inkml:brushProperty name="color" value="#f2395b"/>
      <inkml:brushProperty name="ignorePressure" value="0"/>
    </inkml:brush>
  </inkml:definitions>
  <inkml:trace contextRef="#ctx0" brushRef="#br0">91450.000 41800.000 469,'0.000'-69.000'3,"0.000"13.000"8,0.000 12.000 6,0.000 13.000 7,-7.000 18.000 10,-11.000 26.000 13,-14.000 24.000 11,-11.000 26.000 13,-15.000 18.000-1,-16.000 13.000-14,-15.000 12.000-15,-15.000 13.000-14,-20.000 13.000-8,-21.000 17.000-1,-22.000 15.000-2,-22.000 16.000-2,-16.000 18.000-9,-9.000 22.000-19,-10.000 22.000-18,-8.000 23.000-18,13.000-9.000-8,38.000-37.000 1,37.000-38.000 2,38.000-37.000 1,21.000-27.000 2,7.000-16.000 2,6.000-15.000 3,7.000-15.000 2</inkml:trace>
</inkml:ink>
</file>

<file path=ppt/ink/ink2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10"/>
    </inkml:context>
    <inkml:brush xml:id="br0">
      <inkml:brushProperty name="width" value="0.0632694214582443" units="cm"/>
      <inkml:brushProperty name="height" value="0.0632694214582443" units="cm"/>
      <inkml:brushProperty name="color" value="#fed406"/>
      <inkml:brushProperty name="ignorePressure" value="0"/>
    </inkml:brush>
  </inkml:definitions>
  <inkml:trace contextRef="#ctx0" brushRef="#br0">77100.000 21850.000 347,'-22.000'-69.000'4,"6.000"13.000"9,7.000 12.000 8,6.000 13.000 8,3.000 4.000 4,0.000-3.000-2,0.000-3.000-2,0.000-2.000-2,0.000-3.000-3,0.000 1.000-2,0.000-1.000-2,0.000 1.000-4,-2.000-3.000-1,-3.000-2.000-2,-3.000-3.000-1,-2.000-3.000-2,-3.000-1.000-1,1.000 4.000 0,-1.000 3.000-2,1.000 3.000-1,-3.000 1.000-1,-2.000 1.000-1,-3.000-1.000-3,-3.000 1.000 0,-4.000 1.000-1,-3.000 3.000 0,-3.000 3.000 1,-2.000 4.000 1,-6.000-3.000 1,-6.000-5.000 1,-6.000-7.000 1,-6.000-5.000 2,-1.000-1.000 0,7.000 6.000 0,6.000 7.000-2,7.000 6.000 0,0.000 3.000-1,-2.000 0.000 0,-3.000 0.000 0,-3.000 0.000 0,-4.000 1.000-1,-3.000 4.000-1,-3.000 3.000 1,-2.000 3.000-1,-3.000 1.000 1,1.000 1.000-1,-1.000-1.000 1,1.000 1.000 0,-1.000 1.000 0,1.000 3.000 0,-1.000 3.000 0,1.000 4.000 0,-3.000 2.000 0,-2.000 4.000 0,-3.000 3.000 1,-3.000 3.000-1,1.000 1.000 0,6.000 1.000 1,7.000-1.000-1,6.000 1.000 1,3.000 1.000 1,0.000 3.000-1,0.000 3.000 1,0.000 4.000 0,0.000 1.000 0,0.000 0.000-1,0.000 0.000-1,0.000 0.000-1,0.000 1.000 0,0.000 4.000 0,0.000 3.000-1,0.000 3.000 0,1.000 1.000 0,4.000 1.000 0,3.000-1.000 0,3.000 1.000 0,1.000-1.000 0,1.000 1.000 0,-1.000-1.000 0,1.000 1.000 1,-1.000 1.000-1,1.000 3.000 2,-1.000 3.000 1,1.000 4.000 0,-1.000 1.000 1,1.000 0.000-1,-1.000 0.000 0,1.000 0.000-2,-1.000 0.000 1,1.000 0.000-1,-1.000 0.000 1,1.000 0.000 0,1.000 3.000 0,3.000 6.000 1,3.000 7.000-1,4.000 6.000 1,4.000 3.000 0,6.000 0.000 0,7.000 0.000-1,6.000 0.000 1,6.000 1.000-1,6.000 4.000 0,7.000 3.000-1,6.000 3.000 0,4.000 1.000 0,4.000 1.000 0,3.000-1.000-1,3.000 1.000 1,-1.000-3.000-1,-2.000-2.000 1,-3.000-3.000-1,-3.000-3.000 0,-2.000-2.000 1,0.000 0.000-1,0.000 0.000 0,0.000 0.000 0,0.000-2.000 0,0.000-3.000 0,0.000-3.000 0,0.000-2.000 1,0.000-3.000-1,0.000 1.000 1,0.000-1.000-1,0.000 1.000 1,1.000 1.000-1,4.000 3.000 1,3.000 3.000 0,3.000 4.000 0,-1.000 4.000 0,-2.000 6.000-1,-3.000 7.000 0,-3.000 6.000 0,-2.000 1.000-1,0.000-3.000 1,0.000-3.000 0,0.000-2.000 0,1.000-5.000 0,4.000-2.000-1,3.000-3.000 1,3.000-3.000-2,1.000-4.000 1,1.000-3.000 0,-1.000-3.000 0,1.000-2.000 0,-1.000-5.000 0,1.000-2.000 0,-1.000-3.000 0,1.000-3.000 0,-1.000-4.000-1,1.000-3.000 1,-1.000-3.000-1,1.000-2.000 1,1.000-3.000-1,3.000 1.000-1,3.000-1.000 1,4.000 1.000-1,1.000-3.000-1,0.000-2.000 0,0.000-3.000 0,0.000-3.000-1,3.000-2.000 0,6.000 0.000 1,7.000 0.000 0,6.000 0.000 1,1.000 0.000 0,-3.000 0.000 1,-3.000 0.000 0,-2.000 0.000 0,-5.000 0.000 0,-2.000 0.000 1,-3.000 0.000-1,-3.000 0.000 0,-1.000-2.000 0,4.000-3.000 1,3.000-3.000-1,3.000-2.000 0,1.000-5.000 0,1.000-2.000-2,-1.000-3.000 0,1.000-3.000-1,2.000-2.000 0,7.000 0.000 0,6.000 0.000 1,7.000 0.000 0,5.000 0.000 2,7.000 0.000 0,6.000 0.000 1,7.000 0.000 1,2.000-2.000 0,1.000-3.000 1,-1.000-3.000-1,1.000-2.000 1,-4.000-5.000-1,-6.000-2.000 1,-6.000-3.000-2,-6.000-3.000 0,-7.000-2.000 1,-6.000 0.000-1,-6.000 0.000 0,-6.000 0.000 1,-4.000-2.000-2,1.000-3.000-1,-1.000-3.000-1,1.000-2.000-2,-6.000-5.000-1,-8.000-2.000 0,-10.000-3.000 1,-9.000-3.000-1,-5.000-6.000 0,0.000-5.000 1,0.000-7.000 1,0.000-5.000 1,0.000-9.000 0,0.000-9.000-1,0.000-10.000 1,0.000-8.000 0,-2.000-3.000 0,-3.000 7.000 0,-3.000 6.000 0,-2.000 7.000 1,-3.000 4.000 0,1.000 3.000 1,-1.000 3.000 2,1.000 4.000 0,-1.000 2.000 1,1.000 4.000-1,-1.000 3.000-1,1.000 3.000-1,-3.000 1.000 0,-2.000 1.000 0,-3.000-1.000 0,-3.000 1.000 0,-2.000-3.000 0,0.000-2.000 0,0.000-3.000 0,0.000-3.000 0,-2.000-4.000 0,-3.000-3.000 1,-3.000-3.000 0,-2.000-2.000 0,-5.000-6.000 0,-2.000-6.000 1,-3.000-6.000 0,-3.000-6.000-1,-4.000-9.000 1,-3.000-8.000-1,-3.000-10.000 1,-2.000-9.000-1,-5.000-7.000 0,-2.000-3.000 0,-3.000-3.000 1,-3.000-2.000-1,-2.000 0.000 1,0.000 7.000-1,0.000 6.000 1,0.000 7.000-1,-2.000 4.000 2,-3.000 3.000 0,-3.000 3.000 2,-2.000 4.000 1,-5.000 5.000 1,-2.000 10.000-1,-3.000 10.000 1,-3.000 9.000-1,-2.000 6.000 0,0.000 3.000-1,0.000 3.000-1,0.000 4.000-1,-4.000 2.000-1,-5.000 4.000 0,-7.000 3.000-2,-5.000 3.000 0,-6.000 7.000-2,-3.000 14.000-2,-3.000 11.000-3,-2.000 14.000-1,-3.000 10.000-2,1.000 9.000 1,-1.000 10.000 0,1.000 10.000 1,1.000 11.000-3,3.000 17.000-8,3.000 15.000-7,4.000 16.000-7,5.000 9.000-5,10.000 3.000-1,10.000 3.000-2,9.000 4.000-2,9.000-9.000-2,9.000-18.000 1,10.000-19.000-2,10.000-18.000 1</inkml:trace>
</inkml:ink>
</file>

<file path=ppt/ink/ink2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17"/>
    </inkml:context>
    <inkml:brush xml:id="br0">
      <inkml:brushProperty name="width" value="0.0520704798400402" units="cm"/>
      <inkml:brushProperty name="height" value="0.0520704798400402" units="cm"/>
      <inkml:brushProperty name="color" value="#fed406"/>
      <inkml:brushProperty name="ignorePressure" value="0"/>
    </inkml:brush>
  </inkml:definitions>
  <inkml:trace contextRef="#ctx0" brushRef="#br0">40350.000 34800.000 422,'-18.000'-18.000'8,"17.000"17.000"12,15.000 15.000 9,16.000 16.000 12,7.000 10.000 2,1.000 7.000-4,-1.000 6.000-6,1.000 7.000-5,1.000 4.000-3,3.000 3.000-2,3.000 3.000-2,4.000 4.000-1,-1.000 4.000-2,-3.000 6.000-2,-3.000 7.000 0,-2.000 6.000-2,0.000 3.000-1,7.000 0.000-1,6.000 0.000-1,7.000 0.000-1,0.000-2.000 0,-2.000-3.000-1,-3.000-3.000-1,-3.000-2.000 0,1.000 2.000-1,6.000 9.000-2,7.000 10.000 0,6.000 10.000-2,-1.000 2.000 0,-5.000-3.000-1,-7.000-3.000 1,-5.000-2.000-1,-4.000-3.000 0,0.000 1.000 1,0.000-1.000 0,0.000 1.000 1,-4.000-3.000 0,-5.000-2.000 0,-7.000-3.000-1,-5.000-3.000 0,-4.000-2.000 0,0.000 0.000 0,0.000 0.000 1,0.000 0.000 0,0.000-2.000-1,0.000-3.000 1,0.000-3.000-1,0.000-2.000 0,1.000-6.000-1,4.000-6.000 1,3.000-6.000-1,3.000-6.000 0,-1.000-6.000 0,-2.000-2.000 0,-3.000-3.000 0,-3.000-3.000 0,-2.000-2.000-1,0.000 0.000 0,0.000 0.000-1,0.000 0.000 0,0.000-2.000 0,0.000-3.000 0,0.000-3.000 0,0.000-2.000 1,0.000-1.000-2,0.000 3.000 0,0.000 3.000-2,0.000 4.000 0,1.000-3.000-4,4.000-5.000-3,3.000-7.000-3,3.000-5.000-5,3.000-6.000 2,3.000-3.000 5,3.000-3.000 7,4.000-2.000 5,1.000-5.000 3,0.000-2.000-1,0.000-3.000-2,0.000-3.000-1,3.000-4.000-1,6.000-3.000-2,7.000-3.000 0,6.000-2.000-2,4.000-9.000 0,4.000-12.000-2,3.000-13.000 0,3.000-12.000-1,6.000-9.000 0,9.000-2.000 0,10.000-3.000 0,10.000-3.000 0,4.000-7.000 2,0.000-9.000 1,0.000-10.000 2,0.000-8.000 1,0.000-11.000 2,0.000-8.000-1,0.000-10.000 1,0.000-9.000 0,-7.000-5.000-1,-11.000 0.000 0,-14.000 0.000-2,-11.000 0.000 0,-12.000 0.000-1,-9.000 0.000 1,-10.000 0.000 0,-8.000 0.000 2,-8.000-2.000-1,-2.000-3.000 0,-3.000-3.000-2,-3.000-2.000 0,-6.000-8.000 0,-5.000-8.000 1,-7.000-10.000 0,-5.000-9.000 1,-6.000-9.000 1,-3.000-5.000 0,-3.000-7.000 2,-2.000-5.000 0,-5.000 0.000 1,-2.000 10.000 0,-3.000 10.000 0,-3.000 9.000 1,-6.000 7.000 1,-5.000 7.000-1,-7.000 6.000 2,-5.000 7.000-1,-9.000 4.000 2,-9.000 3.000 0,-10.000 3.000 1,-8.000 4.000 2,-11.000 7.000-1,-8.000 13.000-1,-10.000 12.000 0,-9.000 13.000-2,-4.000 10.000 0,4.000 10.000 1,3.000 10.000-1,3.000 9.000 0,-2.000 9.000 0,-6.000 9.000 0,-6.000 10.000 1,-6.000 10.000-1,-7.000 5.000-1,-6.000 4.000-1,-6.000 3.000-1,-6.000 3.000-2,-1.000 3.000 0,7.000 3.000 0,6.000 3.000-1,7.000 4.000 0,0.000 4.000 0,-2.000 6.000 0,-3.000 7.000 0,-3.000 6.000 1,1.000 9.000 0,6.000 13.000 1,7.000 12.000 1,6.000 13.000 0,6.000 10.000 1,6.000 10.000-1,7.000 10.000 1,6.000 9.000-1,6.000 7.000 0,6.000 7.000 0,7.000 6.000 0,6.000 7.000 0,9.000 2.000 0,13.000 1.000 0,12.000-1.000-1,13.000 1.000 1,9.000-3.000 0,6.000-2.000-1,7.000-3.000 0,6.000-3.000-1,3.000 4.000 1,0.000 13.000-1,0.000 12.000 1,0.000 13.000 0,0.000 9.000 0,0.000 6.000 0,0.000 7.000 1,0.000 6.000 0,3.000-4.000 0,6.000-11.000 0,7.000-14.000 0,6.000-11.000 0,7.000-7.000 0,10.000 0.000 0,10.000 0.000 0,9.000 0.000 0,9.000 0.000-2,9.000 0.000-2,10.000 0.000-4,10.000 0.000-2,11.000 0.000-5,17.000 0.000-4,15.000 0.000-6,16.000 0.000-5,7.000-5.000-6,1.000-9.000-5,-1.000-10.000-7,1.000-8.000-6,-15.000-15.000-3,-28.000-19.000-1,-28.000-18.000 1,-27.000-19.000-1</inkml:trace>
</inkml:ink>
</file>

<file path=ppt/ink/ink2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24"/>
    </inkml:context>
    <inkml:brush xml:id="br0">
      <inkml:brushProperty name="width" value="0.0660326704382896" units="cm"/>
      <inkml:brushProperty name="height" value="0.0660326704382896" units="cm"/>
      <inkml:brushProperty name="color" value="#fed406"/>
      <inkml:brushProperty name="ignorePressure" value="0"/>
    </inkml:brush>
  </inkml:definitions>
  <inkml:trace contextRef="#ctx0" brushRef="#br0">49500.000 43400.000 333,'-100.000'-30.000'4,"0.000"-9.000"8,0.000-10.000 9,0.000-8.000 9,18.000 0.000 6,39.000 14.000 4,36.000 11.000 4,39.000 14.000 5,25.000 7.000-2,17.000 3.000-6,15.000 3.000-6,16.000 4.000-7,9.000 4.000-5,3.000 6.000-3,3.000 7.000-4,4.000 6.000-3,-3.000 7.000-1,-5.000 10.000 0,-7.000 10.000 0,-5.000 9.000 0,-8.000 6.000 0,-5.000 3.000-1,-7.000 3.000-1,-5.000 4.000 0,-11.000 5.000-3,-11.000 10.000 0,-14.000 10.000-2,-11.000 9.000-1,-14.000 7.000-2,-11.000 7.000-1,-14.000 6.000-1,-11.000 7.000-2,-18.000 7.000 0,-22.000 9.000 0,-22.000 10.000 1,-21.000 10.000-1,-20.000 7.000 0,-15.000 6.000-1,-15.000 7.000-2,-16.000 6.000-1,-1.000 1.000 1,17.000-3.000 1,15.000-3.000 3,16.000-2.000 1,12.000-9.000 1,9.000-12.000 1,10.000-13.000 1,10.000-12.000 0,14.000-16.000 2,23.000-19.000 1,22.000-18.000 3,22.000-19.000 1,32.000-19.000 1,44.000-19.000 1,44.000-18.000 1,44.000-19.000 0,52.000-30.000-1,64.000-41.000-2,61.000-40.000-3,64.000-40.000-2,50.000-34.000-2,42.000-24.000-2,40.000-26.000-3,41.000-24.000 0,15.000 8.000-8,-9.000 45.000-13,-10.000 43.000-11,-8.000 45.000-13,-58.000 31.000-13,-102.000 23.000-12,-103.000 22.000-13,-103.000 22.000-14</inkml:trace>
</inkml:ink>
</file>

<file path=ppt/ink/ink2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38"/>
    </inkml:context>
    <inkml:brush xml:id="br0">
      <inkml:brushProperty name="width" value="0.0544003397226334" units="cm"/>
      <inkml:brushProperty name="height" value="0.0544003397226334" units="cm"/>
      <inkml:brushProperty name="color" value="#f2395b"/>
      <inkml:brushProperty name="ignorePressure" value="0"/>
    </inkml:brush>
  </inkml:definitions>
  <inkml:trace contextRef="#ctx0" brushRef="#br0">94650.000 15600.000 404,'-65.000'-4.000'0,"-27.000"-5.000"1,-28.000-7.000 0,-28.000-5.000 0,15.000-6.000 6,59.000-3.000 11,60.000-3.000 11,60.000-2.000 10,35.000-1.000 4,13.000 3.000-5,12.000 3.000-5,13.000 4.000-4,2.000 2.000-3,-5.000 4.000-1,-7.000 3.000-1,-5.000 3.000-1,-12.000 3.000-3,-16.000 3.000-5,-15.000 3.000-4,-15.000 4.000-6,-14.000 5.000-2,-8.000 10.000-1,-10.000 10.000 0,-9.000 9.000 0,-9.000 9.000-1,-5.000 9.000-1,-7.000 10.000 1,-5.000 10.000-1,-9.000 4.000-1,-9.000 0.000 0,-10.000 0.000 1,-8.000 0.000-2,-1.000-4.000 1,9.000-5.000-1,10.000-7.000 0,10.000-5.000 0,7.000-6.000 0,6.000-3.000 1,7.000-3.000 0,6.000-2.000 1,7.000-1.000 1,10.000 3.000-2,10.000 3.000 0,9.000 4.000 0,2.000-1.000-1,-2.000-3.000 1,-3.000-3.000-1,-3.000-2.000 1,-4.000-3.000 1,-3.000 1.000 0,-3.000-1.000 1,-2.000 1.000 0,-5.000-1.000 1,-2.000 1.000-1,-3.000-1.000 0,-3.000 1.000 0,-7.000 1.000 0,-9.000 3.000 0,-10.000 3.000 1,-8.000 4.000 1,-8.000-3.000-1,-2.000-5.000-1,-3.000-7.000 0,-3.000-5.000-2,-4.000-8.000-1,-3.000-5.000-3,-3.000-7.000-3,-2.000-5.000-2,-1.000-12.000-2,3.000-16.000-1,3.000-15.000-1,4.000-15.000 0,4.000-17.000-1,6.000-15.000 0,7.000-15.000-1,6.000-16.000 0,6.000-10.000 0,6.000-3.000 1,7.000-3.000 1,6.000-2.000 2,3.000 5.000 1,0.000 16.000 2,0.000 15.000 3,0.000 17.000 2,0.000 11.000 3,0.000 10.000 5,0.000 10.000 4,0.000 9.000 5,-2.000 27.000 8,-3.000 48.000 12,-3.000 47.000 14,-2.000 47.000 12,-5.000 27.000 2,-2.000 10.000-12,-3.000 10.000-11,-3.000 9.000-10,-4.000 15.000-9,-3.000 22.000-3,-3.000 22.000-4,-2.000 23.000-5,-3.000 6.000-2,1.000-5.000 0,-1.000-7.000-2,1.000-5.000-1,4.000-11.000-6,9.000-11.000-15,10.000-14.000-12,10.000-11.000-15,7.000-20.000-5,6.000-24.000 4,7.000-26.000 2,6.000-24.000 4,7.000-24.000 3,10.000-22.000 4,10.000-22.000 5,9.000-21.000 5,-2.000-17.000 4,-12.000-8.000 3,-13.000-10.000 4,-12.000-9.000 5,-5.000-7.000-4,3.000-3.000-8,3.000-3.000-9,4.000-2.000-9</inkml:trace>
</inkml:ink>
</file>

<file path=ppt/ink/ink2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38"/>
    </inkml:context>
    <inkml:brush xml:id="br0">
      <inkml:brushProperty name="width" value="0.054567463696003" units="cm"/>
      <inkml:brushProperty name="height" value="0.054567463696003" units="cm"/>
      <inkml:brushProperty name="color" value="#f2395b"/>
      <inkml:brushProperty name="ignorePressure" value="0"/>
    </inkml:brush>
  </inkml:definitions>
  <inkml:trace contextRef="#ctx0" brushRef="#br0">95550.000 15750.000 403,'46.000'-74.000'0,"-5.000"4.000"3,-7.000 3.000 1,-5.000 3.000 1,-6.000 6.000 4,-3.000 9.000 5,-3.000 10.000 5,-2.000 10.000 4,-5.000 11.000 5,-2.000 17.000 4,-3.000 15.000 3,-3.000 16.000 5,-7.000 20.000-1,-9.000 25.000-2,-10.000 25.000-4,-8.000 25.000-4,-8.000 14.000-2,-2.000 3.000-1,-3.000 3.000-1,-3.000 4.000-1,1.000 1.000-2,6.000 0.000-2,7.000 0.000-2,6.000 0.000-2,6.000-5.000-2,6.000-9.000-2,7.000-10.000-1,6.000-8.000-1,4.000-12.000-3,4.000-12.000 0,3.000-13.000-3,3.000-12.000-1,10.000-15.000-3,20.000-15.000-2,18.000-15.000-3,20.000-16.000-3,16.000-21.000-3,16.000-24.000-2,15.000-26.000-3,17.000-24.000-3,5.000-24.000-1,-3.000-22.000 1,-3.000-22.000 0,-2.000-21.000 1,-11.000-12.000 0,-15.000 1.000-1,-15.000-1.000 0,-16.000 1.000 0,-18.000 7.000 1,-18.000 16.000 3,-19.000 15.000 4,-18.000 17.000 2,-17.000 14.000 4,-11.000 17.000 2,-14.000 15.000 3,-11.000 16.000 3,-14.000 13.000 2,-11.000 14.000 4,-14.000 11.000 2,-11.000 14.000 3,-7.000 10.000 2,0.000 9.000-1,0.000 10.000 0,0.000 10.000 0,4.000 7.000-1,10.000 6.000 1,10.000 7.000-2,9.000 6.000 1,12.000 3.000-3,16.000 0.000-3,15.000 0.000-4,17.000 0.000-3,22.000-4.000-5,32.000-5.000-4,31.000-7.000-6,32.000-5.000-4,25.000-8.000-1,23.000-5.000 0,22.000-7.000 2,22.000-5.000 1,-1.000-6.000-3,-21.000-3.000-6,-22.000-3.000-7,-22.000-2.000-6,-21.000-3.000-5,-18.000 1.000-4,-19.000-1.000-3,-18.000 1.000-4</inkml:trace>
</inkml:ink>
</file>

<file path=ppt/ink/ink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57"/>
    </inkml:context>
    <inkml:brush xml:id="br0">
      <inkml:brushProperty name="width" value="0.0477433912456036" units="cm"/>
      <inkml:brushProperty name="height" value="0.0477433912456036" units="cm"/>
      <inkml:brushProperty name="color" value="#f2395b"/>
      <inkml:brushProperty name="ignorePressure" value="0"/>
    </inkml:brush>
  </inkml:definitions>
  <inkml:trace contextRef="#ctx0" brushRef="#br0">90650.000 45000.000 460,'-24.000'-24.000'7,"4.000"4.000"14,3.000 3.000 15,3.000 3.000 13,1.000 10.000 7,1.000 20.000 2,-1.000 18.000 0,1.000 20.000 1,-1.000 6.000-5,1.000-2.000-10,-1.000-3.000-10,1.000-3.000-10,-1.000-1.000-7,1.000 4.000-5,-1.000 3.000-4,1.000 3.000-5,1.000 1.000-4,3.000 1.000-1,3.000-1.000-3,4.000 1.000-1,1.000-4.000-7,0.000-6.000-10,0.000-6.000-10,0.000-6.000-11</inkml:trace>
</inkml:ink>
</file>

<file path=ppt/ink/ink2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39"/>
    </inkml:context>
    <inkml:brush xml:id="br0">
      <inkml:brushProperty name="width" value="0.0253841727972031" units="cm"/>
      <inkml:brushProperty name="height" value="0.0253841727972031" units="cm"/>
      <inkml:brushProperty name="color" value="#f2395b"/>
      <inkml:brushProperty name="ignorePressure" value="0"/>
    </inkml:brush>
  </inkml:definitions>
  <inkml:trace contextRef="#ctx0" brushRef="#br0">98450.000 17300.000 866,'46.000'-22.000'79,"-5.000"6.000"-34,-7.000 7.000-35,-5.000 6.000-35</inkml:trace>
</inkml:ink>
</file>

<file path=ppt/ink/ink2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39"/>
    </inkml:context>
    <inkml:brush xml:id="br0">
      <inkml:brushProperty name="width" value="0.0225383192300797" units="cm"/>
      <inkml:brushProperty name="height" value="0.0225383192300797" units="cm"/>
      <inkml:brushProperty name="color" value="#f2395b"/>
      <inkml:brushProperty name="ignorePressure" value="0"/>
    </inkml:brush>
  </inkml:definitions>
  <inkml:trace contextRef="#ctx0" brushRef="#br0">98250.000 17850.000 976,'48.000'23.000'24,"-3.000"-3.000"-25,-3.000-3.000-24,-2.000-2.000-25</inkml:trace>
</inkml:ink>
</file>

<file path=ppt/ink/ink2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0"/>
    </inkml:context>
    <inkml:brush xml:id="br0">
      <inkml:brushProperty name="width" value="0.0493799112737179" units="cm"/>
      <inkml:brushProperty name="height" value="0.0493799112737179" units="cm"/>
      <inkml:brushProperty name="color" value="#f2395b"/>
      <inkml:brushProperty name="ignorePressure" value="0"/>
    </inkml:brush>
  </inkml:definitions>
  <inkml:trace contextRef="#ctx0" brushRef="#br0">93300.000 38300.000 445,'-2.000'-50.000'0,"-3.000"0.000"0,-3.000 0.000 0,-2.000 0.000 0,-3.000 21.000 10,1.000 45.000 22,-1.000 43.000 20,1.000 45.000 21,-3.000 25.000 3,-2.000 10.000-14,-3.000 10.000-15,-3.000 9.000-14,-2.000-2.000-9,0.000-12.000-3,0.000-13.000-3,0.000-12.000-2,0.000-9.000-4,0.000-2.000-5,0.000-3.000-4,0.000-3.000-5,0.000-4.000-3,0.000-3.000-3,0.000-3.000-1,0.000-2.000-4,1.000-8.000 0,4.000-8.000 1,3.000-10.000 0,3.000-9.000 1,4.000-24.000-8,7.000-37.000-17,6.000-38.000-18,7.000-37.000-17,10.000-29.000-1,16.000-18.000 13,15.000-19.000 13,17.000-18.000 14,5.000-10.000 9,-3.000 0.000 6,-3.000 0.000 6,-2.000 0.000 5,-3.000 7.000 6,1.000 17.000 6,-1.000 15.000 7,1.000 16.000 7,-3.000 13.000 4,-2.000 14.000 2,-3.000 11.000 2,-3.000 14.000 3,-4.000 11.000-1,-3.000 14.000 0,-3.000 11.000-2,-2.000 14.000-2,-5.000 11.000-1,-2.000 14.000-3,-3.000 11.000-2,-3.000 14.000-2,-4.000 13.000-3,-3.000 16.000-3,-3.000 15.000-2,-2.000 17.000-2,-12.000 11.000-2,-19.000 10.000-2,-18.000 10.000-2,-19.000 9.000-1,-10.000-4.000-1,1.000-15.000 0,-1.000-15.000 1,1.000-16.000 1,2.000-13.000-3,7.000-9.000-5,6.000-10.000-4,7.000-8.000-6,19.000-12.000 0,35.000-12.000 1,35.000-13.000 3,34.000-12.000 1,10.000-4.000 4,-11.000 7.000 4,-14.000 6.000 3,-11.000 7.000 4,-12.000 10.000 2,-9.000 16.000 1,-10.000 15.000 1,-8.000 17.000 1,-11.000 7.000-1,-8.000 0.000-2,-10.000 0.000-2,-9.000 0.000-3,-12.000 0.000-1,-11.000 0.000-2,-14.000 0.000 0,-11.000 0.000-2,-3.000-7.000-2,10.000-11.000-3,10.000-14.000-4,9.000-11.000-4,10.000-20.000-6,14.000-24.000-6,11.000-26.000-8,14.000-24.000-8,13.000-18.000 1,16.000-9.000 7,15.000-10.000 8,17.000-8.000 6,8.000-1.000 7,4.000 9.000 5,3.000 10.000 6,3.000 10.000 4,-4.000 8.000 5,-8.000 10.000 5,-10.000 10.000 3,-9.000 9.000 5,-7.000 7.000 4,-3.000 7.000 4,-3.000 6.000 4,-2.000 7.000 5,-3.000 4.000 0,1.000 3.000-1,-1.000 3.000-2,1.000 4.000-1,-1.000 4.000-2,1.000 6.000-1,-1.000 7.000 0,1.000 6.000-2,-4.000 9.000 0,-6.000 13.000-1,-6.000 12.000-1,-6.000 13.000 0,-6.000 9.000-2,-2.000 6.000-3,-3.000 7.000-2,-3.000 6.000-2,-7.000 6.000-2,-9.000 6.000-3,-10.000 7.000-1,-8.000 6.000-3,-8.000 1.000-1,-2.000-3.000-3,-3.000-3.000-3,-3.000-2.000-3,-1.000-12.000-2,4.000-19.000-3,3.000-18.000-3,3.000-19.000-3,6.000-26.000-2,9.000-30.000-3,10.000-32.000-3,10.000-30.000-3,14.000-26.000 0,23.000-19.000 4,22.000-18.000 3,22.000-19.000 4,12.000-8.000 1,3.000 3.000-3,3.000 3.000-1,4.000 4.000-1,-3.000 5.000-2,-5.000 10.000 1,-7.000 10.000 2,-5.000 9.000 0,-9.000 10.000 0,-9.000 14.000 1,-10.000 11.000 1,-8.000 14.000-1,-9.000 10.000-1,-6.000 9.000-5,-6.000 10.000-4,-6.000 10.000-5</inkml:trace>
</inkml:ink>
</file>

<file path=ppt/ink/ink2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0"/>
    </inkml:context>
    <inkml:brush xml:id="br0">
      <inkml:brushProperty name="width" value="0.033620722591877" units="cm"/>
      <inkml:brushProperty name="height" value="0.033620722591877" units="cm"/>
      <inkml:brushProperty name="color" value="#f2395b"/>
      <inkml:brushProperty name="ignorePressure" value="0"/>
    </inkml:brush>
  </inkml:definitions>
  <inkml:trace contextRef="#ctx0" brushRef="#br0">95900.000 38450.000 654,'3.000'-115.000'7,"6.000"23.000"16,7.000 22.000 15,6.000 22.000 16,6.000 15.000 2,6.000 9.000-8,7.000 10.000-10,6.000 10.000-9,10.000 4.000-7,17.000 0.000-6,15.000 0.000-6,16.000 0.000-6,4.000 6.000-10,-6.000 13.000-14,-6.000 12.000-16,-6.000 13.000-14,-13.000 2.000-7,-19.000-5.000 0,-18.000-7.000 1,-19.000-5.000 0</inkml:trace>
</inkml:ink>
</file>

<file path=ppt/ink/ink2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1"/>
    </inkml:context>
    <inkml:brush xml:id="br0">
      <inkml:brushProperty name="width" value="0.0352975130081177" units="cm"/>
      <inkml:brushProperty name="height" value="0.0352975130081177" units="cm"/>
      <inkml:brushProperty name="color" value="#f2395b"/>
      <inkml:brushProperty name="ignorePressure" value="0"/>
    </inkml:brush>
  </inkml:definitions>
  <inkml:trace contextRef="#ctx0" brushRef="#br0">96000.000 40250.000 623,'-74.000'-22.000'64,"54.000"6.000"-15,53.000 7.000-15,53.000 6.000-14,31.000-1.000-3,9.000-5.000 10,10.000-7.000 9,10.000-5.000 9,0.000-3.000-2,-5.000 4.000-15,-7.000 3.000-14,-5.000 3.000-16,-12.000 3.000-10,-16.000 3.000-8,-15.000 3.000-7,-15.000 4.000-9,-12.000-1.000-3,-6.000-3.000-1,-6.000-3.000-1,-6.000-2.000 0</inkml:trace>
</inkml:ink>
</file>

<file path=ppt/ink/ink2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2"/>
    </inkml:context>
    <inkml:brush xml:id="br0">
      <inkml:brushProperty name="width" value="0.0419237427413464" units="cm"/>
      <inkml:brushProperty name="height" value="0.0419237427413464" units="cm"/>
      <inkml:brushProperty name="color" value="#f2395b"/>
      <inkml:brushProperty name="ignorePressure" value="0"/>
    </inkml:brush>
  </inkml:definitions>
  <inkml:trace contextRef="#ctx0" brushRef="#br0">97950.000 39400.000 524,'3.000'-47.000'4,"6.000"6.000"7,7.000 7.000 8,6.000 6.000 8,4.000 6.000 4,4.000 6.000 1,3.000 7.000 2,3.000 6.000 2,4.000 6.000-1,7.000 6.000-3,6.000 7.000-2,7.000 6.000-4,0.000 6.000-2,-2.000 6.000-3,-3.000 7.000-3,-3.000 6.000-2,-9.000 6.000-3,-11.000 6.000-2,-14.000 7.000-3,-11.000 6.000-3,-17.000 3.000-1,-18.000 0.000-1,-19.000 0.000-2,-18.000 0.000-1,-12.000 1.000-1,-3.000 4.000-1,-3.000 3.000-2,-2.000 3.000-2,0.000-4.000 1,7.000-8.000 2,6.000-10.000 3,7.000-9.000 2,18.000-10.000 1,31.000-9.000 0,32.000-10.000-1,31.000-8.000 0,12.000-8.000-1,-6.000-2.000 0,-6.000-3.000 0,-6.000-3.000 0,-13.000-4.000 0,-19.000-3.000 1,-18.000-3.000 1,-19.000-2.000 1,-1.000-3.000-1,20.000 1.000 0,18.000-1.000-2,20.000 1.000 0,10.000-1.000-1,3.000 1.000 0,3.000-1.000 1,4.000 1.000 0,2.000-3.000 1,4.000-2.000-1,3.000-3.000 1,3.000-3.000 0,3.000-1.000 1,3.000 4.000-1,3.000 3.000 1,4.000 3.000 0,-3.000 1.000-2,-5.000 1.000-2,-7.000-1.000-3,-5.000 1.000-3,-6.000 1.000-7,-3.000 3.000-12,-3.000 3.000-12,-2.000 4.000-11,-6.000-4.000-7,-6.000-9.000 0,-6.000-10.000-2,-6.000-8.000 0,-4.000-3.000 3,1.000 7.000 10,-1.000 6.000 8,1.000 7.000 9</inkml:trace>
</inkml:ink>
</file>

<file path=ppt/ink/ink2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2"/>
    </inkml:context>
    <inkml:brush xml:id="br0">
      <inkml:brushProperty name="width" value="0.0472032241523266" units="cm"/>
      <inkml:brushProperty name="height" value="0.0472032241523266" units="cm"/>
      <inkml:brushProperty name="color" value="#f2395b"/>
      <inkml:brushProperty name="ignorePressure" value="0"/>
    </inkml:brush>
  </inkml:definitions>
  <inkml:trace contextRef="#ctx0" brushRef="#br0">99400.000 39850.000 466,'-22.000'46.000'3,"6.000"-5.000"10,7.000-7.000 9,6.000-5.000 9,12.000-8.000 6,19.000-5.000 3,19.000-7.000 3,19.000-5.000 3,9.000-9.000-3,0.000-9.000-9,0.000-10.000-10,0.000-8.000-10,1.000-6.000-6,4.000 1.000-2,3.000-1.000-3,3.000 1.000-3,-4.000-1.000-2,-8.000 1.000-4,-10.000-1.000-2,-9.000 1.000-3,-7.000-3.000-1,-3.000-2.000-1,-3.000-3.000 1,-2.000-3.000 0,-8.000-2.000 1,-8.000 0.000-1,-10.000 0.000 0,-9.000 0.000-1,-7.000 0.000 1,-3.000 0.000 1,-3.000 0.000 0,-2.000 0.000 1,-8.000 4.000 2,-8.000 10.000 4,-10.000 10.000 4,-9.000 9.000 3,-5.000 6.000 2,0.000 3.000-2,0.000 3.000-1,0.000 4.000-1,0.000 4.000 2,0.000 6.000 8,0.000 7.000 7,0.000 6.000 7,1.000 7.000 4,4.000 10.000-1,3.000 10.000 1,3.000 9.000-2,-1.000 7.000-1,-2.000 7.000-2,-3.000 6.000-4,-3.000 7.000-3,2.000 2.000-2,10.000 1.000-2,10.000-1.000-1,9.000 1.000-1,7.000-3.000-2,7.000-2.000-2,6.000-3.000-2,7.000-3.000-2,7.000-4.000-3,9.000-3.000-6,10.000-3.000-6,10.000-2.000-5,10.000-6.000-6,13.000-6.000-7,12.000-6.000-6,13.000-6.000-7,7.000-7.000-2,4.000-6.000 1,3.000-6.000 2,3.000-6.000 2,-8.000-6.000 4,-19.000-2.000 7,-18.000-3.000 6,-19.000-3.000 7,-12.000-4.000 1,-2.000-3.000-7,-3.000-3.000-5,-3.000-2.000-6</inkml:trace>
</inkml:ink>
</file>

<file path=ppt/ink/ink2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2"/>
    </inkml:context>
    <inkml:brush xml:id="br0">
      <inkml:brushProperty name="width" value="0.0332218296825886" units="cm"/>
      <inkml:brushProperty name="height" value="0.0332218296825886" units="cm"/>
      <inkml:brushProperty name="color" value="#f2395b"/>
      <inkml:brushProperty name="ignorePressure" value="0"/>
    </inkml:brush>
  </inkml:definitions>
  <inkml:trace contextRef="#ctx0" brushRef="#br0">101550.000 38350.000 662,'-2.000'-46.000'0,"-3.000"10.000"0,-3.000 10.000 0,-2.000 9.000 0,-1.000 1.000 5,3.000-6.000 10,3.000-6.000 10,4.000-6.000 10,4.000 1.000 5,6.000 9.000-2,7.000 10.000-2,6.000 10.000-2,12.000 7.000-2,19.000 6.000-6,19.000 7.000-3,19.000 6.000-6,9.000 4.000-7,0.000 4.000-9,0.000 3.000-9,0.000 3.000-10,-7.000 1.000-4,-11.000 1.000 1,-14.000-1.000 1,-11.000 1.000 0,-11.000-3.000-5,-5.000-2.000-13,-7.000-3.000-13,-5.000-3.000-13</inkml:trace>
</inkml:ink>
</file>

<file path=ppt/ink/ink2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2"/>
    </inkml:context>
    <inkml:brush xml:id="br0">
      <inkml:brushProperty name="width" value="0.0293185245245695" units="cm"/>
      <inkml:brushProperty name="height" value="0.0293185245245695" units="cm"/>
      <inkml:brushProperty name="color" value="#f2395b"/>
      <inkml:brushProperty name="ignorePressure" value="0"/>
    </inkml:brush>
  </inkml:definitions>
  <inkml:trace contextRef="#ctx0" brushRef="#br0">101200.000 39650.000 750,'-13.000'-22.000'95,"26.000"6.000"-25,24.000 7.000-24,26.000 6.000-24,15.000 3.000-13,6.000 0.000-4,7.000 0.000-3,6.000 0.000-2,7.000 4.000-6,10.000 10.000-8,10.000 10.000-8,9.000 9.000-9,-8.000 2.000-4,-25.000-2.000-2,-25.000-3.000-1,-25.000-3.000-2</inkml:trace>
</inkml:ink>
</file>

<file path=ppt/ink/ink2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3"/>
    </inkml:context>
    <inkml:brush xml:id="br0">
      <inkml:brushProperty name="width" value="0.0354742333292961" units="cm"/>
      <inkml:brushProperty name="height" value="0.0354742333292961" units="cm"/>
      <inkml:brushProperty name="color" value="#f2395b"/>
      <inkml:brushProperty name="ignorePressure" value="0"/>
    </inkml:brush>
  </inkml:definitions>
  <inkml:trace contextRef="#ctx0" brushRef="#br0">101250.000 40150.000 620,'-129.000'0.000'40,"45.000"0.000"8,43.000 0.000 8,45.000 0.000 8,36.000 1.000-3,32.000 4.000-17,31.000 3.000-15,32.000 3.000-16,19.000-1.000-7,10.000-2.000 0,10.000-3.000 0,9.000-3.000 0,1.000-4.000-7,-6.000-3.000-17,-6.000-3.000-16,-6.000-2.000-16,-20.000-3.000-9,-30.000 1.000-1,-32.000-1.000-1,-30.000 1.000 0</inkml:trace>
</inkml:ink>
</file>

<file path=ppt/ink/ink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58"/>
    </inkml:context>
    <inkml:brush xml:id="br0">
      <inkml:brushProperty name="width" value="0.0362263582646847" units="cm"/>
      <inkml:brushProperty name="height" value="0.0362263582646847" units="cm"/>
      <inkml:brushProperty name="color" value="#f2395b"/>
      <inkml:brushProperty name="ignorePressure" value="0"/>
    </inkml:brush>
  </inkml:definitions>
  <inkml:trace contextRef="#ctx0" brushRef="#br0">90700.000 43300.000 607,'0.000'-91.000'4,"0.000"19.000"7,0.000 19.000 7,0.000 19.000 9,3.000 12.000 6,6.000 6.000 6,7.000 7.000 8,6.000 6.000 5,4.000 7.000-1,4.000 10.000-10,3.000 10.000-10,3.000 9.000-10,-1.000 10.000-8,-2.000 14.000-9,-3.000 11.000-7,-3.000 14.000-8,-4.000 7.000-4,-3.000 3.000-1,-3.000 3.000-2,-2.000 4.000-1,-5.000-7.000-8,-2.000-16.000-17,-3.000-15.000-15,-3.000-15.000-17</inkml:trace>
</inkml:ink>
</file>

<file path=ppt/ink/ink2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3"/>
    </inkml:context>
    <inkml:brush xml:id="br0">
      <inkml:brushProperty name="width" value="0.0582390911877155" units="cm"/>
      <inkml:brushProperty name="height" value="0.0582390911877155" units="cm"/>
      <inkml:brushProperty name="color" value="#f2395b"/>
      <inkml:brushProperty name="ignorePressure" value="0"/>
    </inkml:brush>
  </inkml:definitions>
  <inkml:trace contextRef="#ctx0" brushRef="#br0">103750.000 38550.000 377,'-2.000'-52.000'3,"-3.000"-3.000"3,-3.000-3.000 6,-2.000-2.000 4,-3.000 11.000 11,1.000 29.000 18,-1.000 28.000 18,1.000 28.000 17,-4.000 26.000 1,-6.000 26.000-14,-6.000 24.000-15,-6.000 26.000-15,-6.000 12.000-9,-2.000 0.000-4,-3.000 0.000-5,-3.000 0.000-4,-4.000 1.000-2,-3.000 4.000-3,-3.000 3.000 0,-2.000 3.000-2,2.000-5.000-3,9.000-12.000-3,10.000-13.000-4,10.000-12.000-4,5.000-9.000-8,4.000-2.000-15,3.000-3.000-14,3.000-3.000-14,4.000-21.000-8,7.000-37.000-3,6.000-38.000-2,7.000-37.000-1,2.000-19.000 3,1.000 0.000 12,-1.000 0.000 11,1.000 0.000 11</inkml:trace>
</inkml:ink>
</file>

<file path=ppt/ink/ink2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3"/>
    </inkml:context>
    <inkml:brush xml:id="br0">
      <inkml:brushProperty name="width" value="0.0396786332130432" units="cm"/>
      <inkml:brushProperty name="height" value="0.0396786332130432" units="cm"/>
      <inkml:brushProperty name="color" value="#f2395b"/>
      <inkml:brushProperty name="ignorePressure" value="0"/>
    </inkml:brush>
  </inkml:definitions>
  <inkml:trace contextRef="#ctx0" brushRef="#br0">103800.000 38300.000 554,'28.000'-54.000'0,"6.000"-5.000"0,7.000-7.000 0,6.000-5.000 0,1.000 0.000 6,-3.000 10.000 12,-3.000 10.000 12,-2.000 9.000 11,-6.000 20.000 8,-6.000 31.000 2,-6.000 32.000 1,-6.000 31.000 3,-18.000 21.000-5,-28.000 14.000-14,-28.000 11.000-12,-27.000 14.000-14,-9.000-1.000-5,13.000-12.000 0,12.000-13.000 1,13.000-12.000 0,12.000-13.000-4,13.000-12.000-11,12.000-13.000-11,13.000-12.000-9,12.000-10.000-5,13.000-6.000 3,12.000-6.000 2,13.000-6.000 3,9.000-2.000 3,6.000 3.000 4,7.000 3.000 6,6.000 4.000 3,-1.000 4.000 4,-5.000 6.000 0,-7.000 7.000 1,-5.000 6.000 0,-12.000 6.000 4,-16.000 6.000 6,-15.000 7.000 7,-15.000 6.000 6,-18.000 4.000 4,-19.000 4.000 2,-18.000 3.000 1,-19.000 3.000 1,-13.000 1.000-2,-6.000 1.000-7,-6.000-1.000-7,-6.000 1.000-6,1.000-6.000-4,9.000-8.000-2,10.000-10.000-2,10.000-9.000-2,10.000-9.000 0,13.000-5.000 0,12.000-7.000-1,13.000-5.000 1,10.000-11.000-7,10.000-11.000-16,10.000-14.000-15,9.000-11.000-15,6.000-9.000-4,3.000-3.000 8,3.000-3.000 7,4.000-2.000 7</inkml:trace>
</inkml:ink>
</file>

<file path=ppt/ink/ink2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3"/>
    </inkml:context>
    <inkml:brush xml:id="br0">
      <inkml:brushProperty name="width" value="0.0500826798379421" units="cm"/>
      <inkml:brushProperty name="height" value="0.0500826798379421" units="cm"/>
      <inkml:brushProperty name="color" value="#f2395b"/>
      <inkml:brushProperty name="ignorePressure" value="0"/>
    </inkml:brush>
  </inkml:definitions>
  <inkml:trace contextRef="#ctx0" brushRef="#br0">104700.000 39000.000 439,'23.000'-46.000'0,"-3.000"10.000"0,-3.000 10.000 0,-2.000 9.000 0,2.000 1.000 0,9.000-6.000 0,10.000-6.000 0,10.000-6.000 0,4.000 4.000 10,0.000 16.000 23,0.000 15.000 20,0.000 17.000 22,-7.000 16.000 4,-11.000 19.000-13,-14.000 19.000-14,-11.000 19.000-12,-14.000 12.000-9,-11.000 6.000-6,-14.000 7.000-4,-11.000 6.000-5,-11.000-1.000-3,-5.000-5.000 0,-7.000-7.000 0,-5.000-5.000-1,2.000-12.000-4,13.000-16.000-8,12.000-15.000-6,13.000-15.000-8,10.000-20.000-6,10.000-21.000-4,10.000-22.000-4,9.000-22.000-5,17.000-19.000 0,25.000-16.000 3,25.000-15.000 2,25.000-15.000 4,14.000-11.000 2,3.000-2.000-1,3.000-3.000 1,4.000-3.000-1,-4.000 4.000 1,-9.000 13.000 2,-10.000 12.000 1,-8.000 13.000 2,-12.000 13.000 0,-12.000 17.000 2,-13.000 15.000 1,-12.000 16.000 1,-12.000 13.000-2,-8.000 14.000-6,-10.000 11.000-5,-9.000 14.000-7</inkml:trace>
</inkml:ink>
</file>

<file path=ppt/ink/ink2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4"/>
    </inkml:context>
    <inkml:brush xml:id="br0">
      <inkml:brushProperty name="width" value="0.042972307652235" units="cm"/>
      <inkml:brushProperty name="height" value="0.042972307652235" units="cm"/>
      <inkml:brushProperty name="color" value="#f2395b"/>
      <inkml:brushProperty name="ignorePressure" value="0"/>
    </inkml:brush>
  </inkml:definitions>
  <inkml:trace contextRef="#ctx0" brushRef="#br0">105400.000 39850.000 511,'71.000'43.000'38,"-5.000"-11.000"-2,-7.000-14.000-1,-5.000-11.000-1,-4.000-6.000-2,0.000 4.000-3,0.000 3.000-2,0.000 3.000-4,-5.000 4.000 0,-9.000 7.000 0,-10.000 6.000 0,-8.000 7.000 1,-9.000 7.000-1,-6.000 9.000-2,-6.000 10.000-2,-6.000 10.000-2,-7.000 0.000-2,-6.000-5.000-2,-6.000-7.000-2,-6.000-5.000-2,1.000-6.000-2,9.000-3.000-2,10.000-3.000-4,10.000-2.000-1,18.000-9.000-6,28.000-12.000-8,28.000-13.000-9,29.000-12.000-8,8.000-9.000-1,-8.000-2.000 5,-10.000-3.000 4,-9.000-3.000 6,-10.000-4.000-6,-9.000-3.000-16,-10.000-3.000-18,-8.000-2.000-17</inkml:trace>
</inkml:ink>
</file>

<file path=ppt/ink/ink2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44"/>
    </inkml:context>
    <inkml:brush xml:id="br0">
      <inkml:brushProperty name="width" value="0.039982583373785" units="cm"/>
      <inkml:brushProperty name="height" value="0.039982583373785" units="cm"/>
      <inkml:brushProperty name="color" value="#f2395b"/>
      <inkml:brushProperty name="ignorePressure" value="0"/>
    </inkml:brush>
  </inkml:definitions>
  <inkml:trace contextRef="#ctx0" brushRef="#br0">91150.000 38800.000 550,'-35.000'-68.000'6,"32.000"17.000"13,31.000 15.000 12,32.000 16.000 13,18.000 18.000 3,6.000 22.000-3,7.000 22.000-4,6.000 23.000-5,-2.000 13.000-4,-9.000 6.000-4,-10.000 7.000-3,-8.000 6.000-3,-15.000 7.000-4,-19.000 10.000-3,-18.000 10.000-2,-19.000 9.000-2,-18.000 2.000-3,-15.000-2.000 0,-15.000-3.000-2,-16.000-3.000-1,-12.000-6.000-1,-5.000-5.000-1,-7.000-7.000-3,-5.000-5.000 0,-1.000-8.000-1,6.000-5.000 0,7.000-7.000 1,6.000-5.000 0,6.000-9.000 0,6.000-9.000 1,7.000-10.000 0,6.000-8.000 1,21.000-14.000-1,39.000-15.000-2,36.000-15.000-2,39.000-16.000-3,38.000-18.000-1,41.000-18.000-3,40.000-19.000-1,42.000-18.000-3,38.000-14.000-3,38.000-5.000-4,37.000-7.000-5,38.000-5.000-5,-5.000 5.000-2,-47.000 19.000 0,-47.000 19.000 0,-46.000 19.000 1,-39.000 13.000-2,-27.000 10.000-2,-28.000 10.000-2,-28.000 9.000-3</inkml:trace>
</inkml:ink>
</file>

<file path=ppt/ink/ink2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3"/>
    </inkml:context>
    <inkml:brush xml:id="br0">
      <inkml:brushProperty name="width" value="0.0476501807570457" units="cm"/>
      <inkml:brushProperty name="height" value="0.0476501807570457" units="cm"/>
      <inkml:brushProperty name="color" value="#f2395b"/>
      <inkml:brushProperty name="ignorePressure" value="0"/>
    </inkml:brush>
  </inkml:definitions>
  <inkml:trace contextRef="#ctx0" brushRef="#br0">49250.000 19200.000 461,'18.000'-60.000'2,"39.000"-18.000"4,36.000-19.000 4,39.000-18.000 4,2.000 4.000 2,-31.000 28.000-2,-31.000 28.000-1,-31.000 29.000-1,-7.000 11.000 2,19.000-2.000 5,19.000-3.000 6,19.000-3.000 5,4.000 2.000 0,-9.000 10.000-6,-10.000 10.000-5,-8.000 9.000-6,-12.000 10.000-5,-12.000 14.000-4,-13.000 11.000-5,-12.000 14.000-4,-10.000 7.000-2,-6.000 3.000 0,-6.000 3.000 1,-6.000 4.000 1,-9.000 1.000 0,-8.000 0.000 2,-10.000 0.000 1,-9.000 0.000 2,-1.000-7.000 1,10.000-11.000 2,10.000-14.000 3,9.000-11.000 2,10.000-7.000 2,14.000 0.000-1,11.000 0.000 0,14.000 0.000 0,7.000 0.000-1,3.000 0.000 0,3.000 0.000-1,4.000 0.000-1,-3.000 1.000-1,-5.000 4.000-1,-7.000 3.000 0,-5.000 3.000-2,-6.000 4.000 1,-3.000 7.000 0,-3.000 6.000 1,-2.000 7.000 0,-8.000 2.000 1,-8.000 1.000 1,-10.000-1.000 0,-9.000 1.000 1,-7.000-3.000-1,-3.000-2.000 0,-3.000-3.000-1,-2.000-3.000-1,-3.000-6.000-1,1.000-5.000-2,-1.000-7.000-2,1.000-5.000-1,-4.000-14.000-7,-6.000-18.000-10,-6.000-19.000-10,-6.000-18.000-10,-1.000-21.000-3,7.000-22.000 3,6.000-22.000 5,7.000-21.000 5,5.000-12.000 2,7.000 1.000 4,6.000-1.000 2,7.000 1.000 2,0.000 8.000 6,-2.000 20.000 7,-3.000 18.000 8,-3.000 20.000 7,-2.000 16.000 4,0.000 16.000 0,0.000 15.000-1,0.000 17.000 1,1.000 10.000 2,4.000 6.000 6,3.000 7.000 5,3.000 6.000 7,1.000 12.000 2,1.000 19.000 2,-1.000 19.000-1,1.000 19.000 2,1.000 16.000-3,3.000 17.000-4,3.000 15.000-5,4.000 16.000-4,1.000 5.000-4,0.000-2.000 0,0.000-3.000-3,0.000-3.000-1,-2.000-2.000-4,-3.000 0.000-6,-3.000 0.000-6,-2.000 0.000-6,-1.000 0.000-9,3.000 0.000-9,3.000 0.000-10,4.000 0.000-10,4.000-10.000-5,6.000-18.000-3,7.000-19.000-2,6.000-18.000-2</inkml:trace>
</inkml:ink>
</file>

<file path=ppt/ink/ink2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3"/>
    </inkml:context>
    <inkml:brush xml:id="br0">
      <inkml:brushProperty name="width" value="0.0427585206925869" units="cm"/>
      <inkml:brushProperty name="height" value="0.0427585206925869" units="cm"/>
      <inkml:brushProperty name="color" value="#f2395b"/>
      <inkml:brushProperty name="ignorePressure" value="0"/>
    </inkml:brush>
  </inkml:definitions>
  <inkml:trace contextRef="#ctx0" brushRef="#br0">51500.000 18750.000 514,'3.000'-44.000'11,"6.000"13.000"22,7.000 12.000 21,6.000 13.000 23,1.000 13.000 3,-3.000 17.000-13,-3.000 15.000-14,-2.000 16.000-14,-8.000 18.000-10,-8.000 22.000-7,-10.000 22.000-8,-9.000 23.000-8,-15.000 14.000-5,-18.000 10.000-8,-19.000 10.000-5,-18.000 9.000-7,-9.000-2.000-2,4.000-12.000 2,3.000-13.000 2,3.000-12.000 2,6.000-21.000-2,9.000-28.000-8,10.000-28.000-7,10.000-27.000-8,10.000-28.000-2,13.000-24.000 4,12.000-26.000 4,13.000-24.000 3,6.000-12.000 4,0.000 4.000 6,0.000 3.000 5,0.000 3.000 4,1.000 3.000 1,4.000 3.000-6,3.000 3.000-5,3.000 4.000-5</inkml:trace>
</inkml:ink>
</file>

<file path=ppt/ink/ink2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3"/>
    </inkml:context>
    <inkml:brush xml:id="br0">
      <inkml:brushProperty name="width" value="0.056911863386631" units="cm"/>
      <inkml:brushProperty name="height" value="0.056911863386631" units="cm"/>
      <inkml:brushProperty name="color" value="#f2395b"/>
      <inkml:brushProperty name="ignorePressure" value="0"/>
    </inkml:brush>
  </inkml:definitions>
  <inkml:trace contextRef="#ctx0" brushRef="#br0">51150.000 18450.000 386,'28.000'-29.000'1,"6.000"-5.000"2,7.000-7.000 3,6.000-5.000 2,1.000-1.000 2,-3.000 6.000 5,-3.000 7.000 2,-2.000 6.000 4,-1.000 6.000 2,3.000 6.000 0,3.000 7.000 0,4.000 6.000-1,1.000 3.000 0,0.000 0.000-1,0.000 0.000-2,0.000 0.000-1,-2.000 3.000-1,-3.000 6.000-1,-3.000 7.000-1,-2.000 6.000-2,-3.000 4.000 1,1.000 4.000-1,-1.000 3.000 1,1.000 3.000-1,-3.000 3.000 1,-2.000 3.000-1,-3.000 3.000 0,-3.000 4.000-1,-4.000 5.000 1,-3.000 10.000 1,-3.000 10.000 1,-2.000 9.000 1,-5.000 10.000 1,-2.000 14.000 0,-3.000 11.000-1,-3.000 14.000 1,-4.000 10.000-1,-3.000 9.000-2,-3.000 10.000-1,-2.000 10.000-2,-1.000-3.000-3,3.000-11.000-3,3.000-14.000-3,4.000-11.000-2,-1.000-14.000-2,-3.000-11.000 1,-3.000-14.000 1,-2.000-11.000 0,-3.000-11.000-2,1.000-5.000-8,-1.000-7.000-8,1.000-5.000-6,-7.000-14.000-6,-12.000-18.000-2,-13.000-19.000-3,-12.000-18.000-2,-5.000-23.000 0,3.000-24.000 3,3.000-26.000 4,4.000-24.000 4,5.000-28.000 2,10.000-27.000 1,10.000-28.000 3,9.000-28.000 1,10.000-6.000 3,14.000 20.000 2,11.000 18.000 4,14.000 20.000 3,5.000 21.000 2,1.000 25.000 2,-1.000 25.000 1,1.000 25.000 1,-6.000 26.000 6,-8.000 29.000 7,-10.000 28.000 8,-9.000 28.000 7,-13.000 28.000 2,-16.000 28.000-7,-15.000 28.000-6,-15.000 29.000-6,-7.000 7.000-4,3.000-12.000-2,3.000-13.000-1,4.000-12.000-2,5.000-15.000-2,10.000-15.000 0,10.000-15.000 0,9.000-16.000-2,12.000-18.000-1,16.000-18.000-3,15.000-19.000-2,17.000-18.000-3,10.000-17.000-1,6.000-11.000 3,7.000-14.000 1,6.000-11.000 2,-1.000-7.000 1,-5.000 0.000-2,-7.000 0.000-3,-5.000 0.000-1,-8.000 7.000-6,-5.000 17.000-9,-7.000 15.000-11,-5.000 16.000-9</inkml:trace>
</inkml:ink>
</file>

<file path=ppt/ink/ink2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4"/>
    </inkml:context>
    <inkml:brush xml:id="br0">
      <inkml:brushProperty name="width" value="0.0501892492175102" units="cm"/>
      <inkml:brushProperty name="height" value="0.0501892492175102" units="cm"/>
      <inkml:brushProperty name="color" value="#f2395b"/>
      <inkml:brushProperty name="ignorePressure" value="0"/>
    </inkml:brush>
  </inkml:definitions>
  <inkml:trace contextRef="#ctx0" brushRef="#br0">52750.000 18700.000 438,'143.000'-49.000'102,"-11.000"4.000"-21,-14.000 3.000-22,-11.000 3.000-22,-9.000-1.000-14,-3.000-2.000-7,-3.000-3.000-7,-2.000-3.000-7,-6.000-1.000-5,-6.000 4.000-3,-6.000 3.000-2,-6.000 3.000-4,-12.000 1.000-7,-15.000 1.000-12,-15.000-1.000-12,-16.000 1.000-11,-15.000-3.000-1,-11.000-2.000 13,-14.000-3.000 12,-11.000-3.000 11,-6.000 1.000 8,4.000 6.000 0,3.000 7.000 1,3.000 6.000 1,4.000 4.000 5,7.000 4.000 12,6.000 3.000 10,7.000 3.000 11,2.000 12.000 10,1.000 22.000 10,-1.000 22.000 8,1.000 23.000 10,1.000 14.000 0,3.000 10.000-11,3.000 10.000-10,4.000 9.000-10,1.000 13.000-6,0.000 20.000-4,0.000 18.000-3,0.000 20.000-4,0.000 16.000-4,0.000 16.000-5,0.000 15.000-5,0.000 17.000-7,0.000 0.000-1,0.000-11.000 2,0.000-14.000 1,0.000-11.000 2,0.000-18.000-6,0.000-22.000-16,0.000-22.000-16,0.000-21.000-14</inkml:trace>
</inkml:ink>
</file>

<file path=ppt/ink/ink2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4"/>
    </inkml:context>
    <inkml:brush xml:id="br0">
      <inkml:brushProperty name="width" value="0.0562463440001011" units="cm"/>
      <inkml:brushProperty name="height" value="0.0562463440001011" units="cm"/>
      <inkml:brushProperty name="color" value="#f2395b"/>
      <inkml:brushProperty name="ignorePressure" value="0"/>
    </inkml:brush>
  </inkml:definitions>
  <inkml:trace contextRef="#ctx0" brushRef="#br0">53850.000 19000.000 391,'-7.000'-68.000'21,"-11.000"17.000"6,-14.000 15.000 6,-11.000 16.000 6,-7.000 20.000 1,0.000 25.000-4,0.000 25.000-4,0.000 25.000-4,-4.000 20.000-4,-5.000 16.000-2,-7.000 15.000-3,-5.000 17.000-2,-4.000 5.000-3,0.000-3.000 0,0.000-3.000 0,0.000-2.000-2,3.000-11.000 0,6.000-15.000-1,7.000-15.000 0,6.000-16.000-2,28.000-37.000-6,50.000-55.000-14,50.000-57.000-13,50.000-55.000-12,26.000-39.000-8,4.000-18.000 0,3.000-19.000 0,3.000-18.000-1,-5.000 2.000 3,-12.000 26.000 8,-13.000 24.000 7,-12.000 26.000 7,-12.000 22.000 7,-8.000 23.000 6,-10.000 22.000 7,-9.000 22.000 6,-10.000 13.000 2,-9.000 7.000-2,-10.000 6.000-3,-8.000 7.000-1,-8.000 5.000 5,-2.000 7.000 13,-3.000 6.000 14,-3.000 7.000 13,-1.000 8.000 6,4.000 14.000-4,3.000 11.000-2,3.000 14.000-3,-1.000 10.000-3,-2.000 9.000-5,-3.000 10.000-3,-3.000 10.000-5,-4.000 7.000-3,-3.000 6.000-5,-3.000 7.000-3,-2.000 6.000-5,-8.000 4.000-3,-8.000 4.000-2,-10.000 3.000-2,-9.000 3.000-2,-10.000-7.000-4,-9.000-15.000-6,-10.000-15.000-4,-8.000-16.000-5,-6.000-15.000-4,1.000-11.000-2,-1.000-14.000-2,1.000-11.000-3,-1.000-14.000 0,1.000-11.000 0,-1.000-14.000 1,1.000-11.000 1,2.000-20.000 1,7.000-24.000 2,6.000-26.000 3,7.000-24.000 2,5.000-18.000-1,7.000-9.000-4,6.000-10.000-5,7.000-8.000-4,8.000 3.000 0,14.000 20.000 6,11.000 18.000 6,14.000 20.000 6,5.000 16.000 3,1.000 16.000 3,-1.000 15.000 1,1.000 17.000 3,-3.000 10.000 4,-2.000 6.000 4,-3.000 7.000 4,-3.000 6.000 4,-6.000 7.000 5,-5.000 10.000 2,-7.000 10.000 4,-5.000 9.000 3,-6.000 10.000 2,-3.000 14.000 1,-3.000 11.000 0,-2.000 14.000 1,-11.000 11.000-2,-15.000 14.000-4,-15.000 11.000-4,-16.000 14.000-5,-13.000 5.000-5,-9.000 1.000-3,-10.000-1.000-4,-8.000 1.000-4,-6.000-6.000-5,1.000-8.000-4,-1.000-10.000-5,1.000-9.000-5,2.000-13.000-4,7.000-16.000-5,6.000-15.000-3,7.000-15.000-4,8.000-14.000-2,14.000-8.000 3,11.000-10.000 2,14.000-9.000 3</inkml:trace>
</inkml:ink>
</file>

<file path=ppt/ink/ink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58"/>
    </inkml:context>
    <inkml:brush xml:id="br0">
      <inkml:brushProperty name="width" value="0.046058926731348" units="cm"/>
      <inkml:brushProperty name="height" value="0.046058926731348" units="cm"/>
      <inkml:brushProperty name="color" value="#f2395b"/>
      <inkml:brushProperty name="ignorePressure" value="0"/>
    </inkml:brush>
  </inkml:definitions>
  <inkml:trace contextRef="#ctx0" brushRef="#br0">91250.000 45100.000 477,'46.000'-18.000'125,"-5.000"17.000"-26,-7.000 15.000-24,-5.000 16.000-26,-3.000 10.000-14,4.000 7.000-6,3.000 6.000-5,3.000 7.000-4,1.000 2.000-4,1.000 1.000-2,-1.000-1.000-1,1.000 1.000-1,-3.000-1.000-3,-2.000 1.000-7,-3.000-1.000-4,-3.000 1.000-6,-6.000-3.000-5,-5.000-2.000-5,-7.000-3.000-5,-5.000-3.000-5,-6.000-4.000-1,-3.000-3.000 1,-3.000-3.000 2,-2.000-2.000 1,-5.000-5.000-4,-2.000-2.000-7,-3.000-3.000-7,-3.000-3.000-8</inkml:trace>
</inkml:ink>
</file>

<file path=ppt/ink/ink2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5"/>
    </inkml:context>
    <inkml:brush xml:id="br0">
      <inkml:brushProperty name="width" value="0.0400171726942062" units="cm"/>
      <inkml:brushProperty name="height" value="0.0400171726942062" units="cm"/>
      <inkml:brushProperty name="color" value="#f2395b"/>
      <inkml:brushProperty name="ignorePressure" value="0"/>
    </inkml:brush>
  </inkml:definitions>
  <inkml:trace contextRef="#ctx0" brushRef="#br0">54400.000 19800.000 549,'67.000'3.000'95,"-16.000"6.000"-20,-15.000 7.000-20,-15.000 6.000-20,-6.000 3.000-10,7.000 0.000 1,6.000 0.000 0,7.000 0.000 2,2.000 3.000-3,1.000 6.000-3,-1.000 7.000-4,1.000 6.000-5,-4.000 4.000-5,-6.000 4.000-11,-6.000 3.000-9,-6.000 3.000-10,-4.000-1.000-14,1.000-2.000-17,-1.000-3.000-19,1.000-3.000-18</inkml:trace>
</inkml:ink>
</file>

<file path=ppt/ink/ink2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5"/>
    </inkml:context>
    <inkml:brush xml:id="br0">
      <inkml:brushProperty name="width" value="0.033024936914444" units="cm"/>
      <inkml:brushProperty name="height" value="0.033024936914444" units="cm"/>
      <inkml:brushProperty name="color" value="#f2395b"/>
      <inkml:brushProperty name="ignorePressure" value="0"/>
    </inkml:brush>
  </inkml:definitions>
  <inkml:trace contextRef="#ctx0" brushRef="#br0">56400.000 19450.000 666,'26.000'-46.000'109,"4.000"10.000"-23,3.000 10.000-23,3.000 9.000-23,1.000 7.000-17,1.000 7.000-11,-1.000 6.000-11,1.000 7.000-12,-6.000 10.000-11,-8.000 16.000-13,-10.000 15.000-12,-9.000 17.000-13,-7.000 0.000 0,-3.000-11.000 10,-3.000-14.000 11,-2.000-11.000 11,-3.000-6.000 6,1.000 4.000 0,-1.000 3.000 1,1.000 3.000 1</inkml:trace>
</inkml:ink>
</file>

<file path=ppt/ink/ink2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5"/>
    </inkml:context>
    <inkml:brush xml:id="br0">
      <inkml:brushProperty name="width" value="0.0319334790110588" units="cm"/>
      <inkml:brushProperty name="height" value="0.0319334790110588" units="cm"/>
      <inkml:brushProperty name="color" value="#f2395b"/>
      <inkml:brushProperty name="ignorePressure" value="0"/>
    </inkml:brush>
  </inkml:definitions>
  <inkml:trace contextRef="#ctx0" brushRef="#br0">56250.000 20450.000 688,'28.000'68.000'136,"6.000"-11.000"-39,7.000-14.000-38,6.000-11.000-39,1.000-7.000-22,-3.000 0.000-5,-3.000 0.000-4,-2.000 0.000-5</inkml:trace>
</inkml:ink>
</file>

<file path=ppt/ink/ink2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6"/>
    </inkml:context>
    <inkml:brush xml:id="br0">
      <inkml:brushProperty name="width" value="0.0447465069591999" units="cm"/>
      <inkml:brushProperty name="height" value="0.0447465069591999" units="cm"/>
      <inkml:brushProperty name="color" value="#f2395b"/>
      <inkml:brushProperty name="ignorePressure" value="0"/>
    </inkml:brush>
  </inkml:definitions>
  <inkml:trace contextRef="#ctx0" brushRef="#br0">62850.000 23400.000 491,'-72.000'-4.000'4,"6.000"-5.000"7,7.000-7.000 7,6.000-5.000 8,13.000-1.000 7,23.000 6.000 6,22.000 7.000 5,22.000 6.000 7,21.000 3.000 0,22.000 0.000-5,22.000 0.000-5,23.000 0.000-5,16.000 0.000-4,13.000 0.000-5,12.000 0.000-4,13.000 0.000-5,-4.000 0.000-10,-18.000 0.000-14,-19.000 0.000-17,-18.000 0.000-15,-17.000 0.000-5,-11.000 0.000 5,-14.000 0.000 5,-11.000 0.000 5</inkml:trace>
</inkml:ink>
</file>

<file path=ppt/ink/ink2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6"/>
    </inkml:context>
    <inkml:brush xml:id="br0">
      <inkml:brushProperty name="width" value="0.0419709086418152" units="cm"/>
      <inkml:brushProperty name="height" value="0.0419709086418152" units="cm"/>
      <inkml:brushProperty name="color" value="#f2395b"/>
      <inkml:brushProperty name="ignorePressure" value="0"/>
    </inkml:brush>
  </inkml:definitions>
  <inkml:trace contextRef="#ctx0" brushRef="#br0">63550.000 22800.000 524,'-25.000'-47.000'2,"0.000"6.000"6,0.000 7.000 4,0.000 6.000 6,3.000 10.000 6,6.000 17.000 9,7.000 15.000 9,6.000 16.000 8,4.000 15.000 3,4.000 16.000-6,3.000 15.000-4,3.000 17.000-4,-1.000 7.000-6,-2.000 0.000-7,-3.000 0.000-6,-3.000 0.000-6,-2.000 1.000-5,0.000 4.000-6,0.000 3.000-6,0.000 3.000-4,0.000-5.000-8,0.000-12.000-9,0.000-13.000-8,0.000-12.000-9</inkml:trace>
</inkml:ink>
</file>

<file path=ppt/ink/ink2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6"/>
    </inkml:context>
    <inkml:brush xml:id="br0">
      <inkml:brushProperty name="width" value="0.0431597828865051" units="cm"/>
      <inkml:brushProperty name="height" value="0.0431597828865051" units="cm"/>
      <inkml:brushProperty name="color" value="#f2395b"/>
      <inkml:brushProperty name="ignorePressure" value="0"/>
    </inkml:brush>
  </inkml:definitions>
  <inkml:trace contextRef="#ctx0" brushRef="#br0">65100.000 21600.000 509,'-29.000'-22.000'3,"-5.000"6.000"6,-7.000 7.000 5,-5.000 6.000 6,-3.000 13.000 8,4.000 23.000 7,3.000 22.000 10,3.000 22.000 8,3.000 13.000 0,3.000 7.000-6,3.000 6.000-9,4.000 7.000-6,5.000 2.000-6,10.000 1.000-3,10.000-1.000-3,9.000 1.000-3,9.000-6.000-4,9.000-8.000-4,10.000-10.000-4,10.000-9.000-4,8.000-12.000-6,10.000-11.000-7,10.000-14.000-6,9.000-11.000-7,9.000-11.000-2,9.000-5.000 4,10.000-7.000 2,10.000-5.000 3,-4.000-9.000-7,-16.000-9.000-17,-15.000-10.000-19,-15.000-8.000-16</inkml:trace>
</inkml:ink>
</file>

<file path=ppt/ink/ink2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6"/>
    </inkml:context>
    <inkml:brush xml:id="br0">
      <inkml:brushProperty name="width" value="0.0418428555130959" units="cm"/>
      <inkml:brushProperty name="height" value="0.0418428555130959" units="cm"/>
      <inkml:brushProperty name="color" value="#f2395b"/>
      <inkml:brushProperty name="ignorePressure" value="0"/>
    </inkml:brush>
  </inkml:definitions>
  <inkml:trace contextRef="#ctx0" brushRef="#br0">66500.000 21350.000 525,'-50.000'0.000'4,"0.000"0.000"6,0.000 0.000 7,0.000 0.000 6,-2.000 3.000 2,-3.000 6.000-2,-3.000 7.000-4,-2.000 6.000-3,-1.000 12.000 3,3.000 19.000 13,3.000 19.000 10,4.000 19.000 12,2.000 21.000 1,4.000 26.000-10,3.000 24.000-8,3.000 26.000-10,-1.000 18.000-9,-2.000 13.000-9,-3.000 12.000-10,-3.000 13.000-10,1.000-15.000-7,6.000-40.000-7,7.000-40.000-7,6.000-41.000-6,1.000-21.000-8,-3.000 1.000-9,-3.000-1.000-10,-2.000 1.000-9</inkml:trace>
</inkml:ink>
</file>

<file path=ppt/ink/ink2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7"/>
    </inkml:context>
    <inkml:brush xml:id="br0">
      <inkml:brushProperty name="width" value="0.0337580963969231" units="cm"/>
      <inkml:brushProperty name="height" value="0.0337580963969231" units="cm"/>
      <inkml:brushProperty name="color" value="#f2395b"/>
      <inkml:brushProperty name="ignorePressure" value="0"/>
    </inkml:brush>
  </inkml:definitions>
  <inkml:trace contextRef="#ctx0" brushRef="#br0">58250.000 32250.000 651,'73.000'0.000'85,"-3.000"0.000"-17,-3.000 0.000-16,-2.000 0.000-16,11.000-4.000-9,29.000-5.000-3,28.000-7.000-1,28.000-5.000-2,6.000-3.000-8,-16.000 4.000-16,-15.000 3.000-14,-15.000 3.000-15,-20.000 1.000-9,-21.000 1.000-1,-22.000-1.000-3,-22.000 1.000-1,-11.000-1.000 0,0.000 1.000 2,0.000-1.000 3,0.000 1.000 3</inkml:trace>
</inkml:ink>
</file>

<file path=ppt/ink/ink2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7"/>
    </inkml:context>
    <inkml:brush xml:id="br0">
      <inkml:brushProperty name="width" value="0.0408494099974632" units="cm"/>
      <inkml:brushProperty name="height" value="0.0408494099974632" units="cm"/>
      <inkml:brushProperty name="color" value="#f2395b"/>
      <inkml:brushProperty name="ignorePressure" value="0"/>
    </inkml:brush>
  </inkml:definitions>
  <inkml:trace contextRef="#ctx0" brushRef="#br0">59200.000 31450.000 538,'-113.000'-16.000'27,"26.000"19.000"9,24.000 19.000 9,26.000 19.000 9,15.000 15.000 2,6.000 13.000-7,7.000 12.000-6,6.000 13.000-5,3.000 9.000-6,0.000 6.000-5,0.000 7.000-3,0.000 6.000-5,0.000 3.000-8,0.000 0.000-11,0.000 0.000-14,0.000 0.000-11,3.000-7.000-9,6.000-11.000-5,7.000-14.000-5,6.000-11.000-6,3.000-15.000-2,0.000-16.000-2,0.000-15.000 0,0.000-15.000-2</inkml:trace>
</inkml:ink>
</file>

<file path=ppt/ink/ink2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7:58"/>
    </inkml:context>
    <inkml:brush xml:id="br0">
      <inkml:brushProperty name="width" value="0.0417747683823109" units="cm"/>
      <inkml:brushProperty name="height" value="0.0417747683823109" units="cm"/>
      <inkml:brushProperty name="color" value="#f2395b"/>
      <inkml:brushProperty name="ignorePressure" value="0"/>
    </inkml:brush>
  </inkml:definitions>
  <inkml:trace contextRef="#ctx0" brushRef="#br0">59950.000 31400.000 526,'9.000'-43.000'8,"19.000"17.000"14,19.000 15.000 16,19.000 16.000 14,9.000 12.000 7,0.000 9.000-2,0.000 10.000-3,0.000 10.000-2,-5.000 11.000-6,-9.000 17.000-10,-10.000 15.000-11,-8.000 16.000-10,-14.000 9.000-8,-15.000 3.000-4,-15.000 3.000-7,-16.000 4.000-4,-10.000-4.000-3,-3.000-9.000 1,-3.000-10.000 0,-2.000-8.000 1,16.000-25.000-2,38.000-36.000-4,37.000-39.000-3,38.000-36.000-6,18.000-23.000-2,1.000-6.000-2,-1.000-6.000-2,1.000-6.000-2,-3.000-2.000-5,-2.000 3.000-6,-3.000 3.000-7,-3.000 4.000-6</inkml:trace>
</inkml:ink>
</file>

<file path=ppt/ink/ink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59"/>
    </inkml:context>
    <inkml:brush xml:id="br0">
      <inkml:brushProperty name="width" value="0.0395909249782562" units="cm"/>
      <inkml:brushProperty name="height" value="0.0395909249782562" units="cm"/>
      <inkml:brushProperty name="color" value="#f2395b"/>
      <inkml:brushProperty name="ignorePressure" value="0"/>
    </inkml:brush>
  </inkml:definitions>
  <inkml:trace contextRef="#ctx0" brushRef="#br0">92250.000 45100.000 555,'0.000'-49.000'4,"0.000"4.000"7,0.000 3.000 6,0.000 3.000 9,-8.000 12.000 8,-16.000 22.000 12,-15.000 22.000 12,-15.000 23.000 11,-12.000 13.000-2,-6.000 6.000-16,-6.000 7.000-15,-6.000 6.000-16,-6.000 4.000-15,-2.000 4.000-13,-3.000 3.000-15,-3.000 3.000-13,2.000-1.000-8,10.000-2.000-2,10.000-3.000-1,9.000-3.000-2</inkml:trace>
</inkml:ink>
</file>

<file path=ppt/ink/ink2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00"/>
    </inkml:context>
    <inkml:brush xml:id="br0">
      <inkml:brushProperty name="width" value="0.0377264991402626" units="cm"/>
      <inkml:brushProperty name="height" value="0.0377264991402626" units="cm"/>
      <inkml:brushProperty name="color" value="#f2395b"/>
      <inkml:brushProperty name="ignorePressure" value="0"/>
    </inkml:brush>
  </inkml:definitions>
  <inkml:trace contextRef="#ctx0" brushRef="#br0">55500.000 29150.000 583,'-49.000'0.000'2,"4.000"0.000"6,3.000 0.000 5,3.000 0.000 5,9.000 0.000 6,16.000 0.000 7,15.000 0.000 8,17.000 0.000 6,19.000 0.000 1,26.000 0.000-5,24.000 0.000-6,26.000 0.000-5,13.000-2.000-6,4.000-3.000-3,3.000-3.000-5,3.000-2.000-3,-1.000-1.000-6,-2.000 3.000-4,-3.000 3.000-4,-3.000 4.000-6,-9.000 1.000-5,-11.000 0.000-6,-14.000 0.000-7,-11.000 0.000-6,-12.000 0.000-3,-9.000 0.000 0,-10.000 0.000-1,-8.000 0.000 0</inkml:trace>
</inkml:ink>
</file>

<file path=ppt/ink/ink2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00"/>
    </inkml:context>
    <inkml:brush xml:id="br0">
      <inkml:brushProperty name="width" value="0.0375984124839306" units="cm"/>
      <inkml:brushProperty name="height" value="0.0375984124839306" units="cm"/>
      <inkml:brushProperty name="color" value="#f2395b"/>
      <inkml:brushProperty name="ignorePressure" value="0"/>
    </inkml:brush>
  </inkml:definitions>
  <inkml:trace contextRef="#ctx0" brushRef="#br0">56700.000 28150.000 585,'-69.000'-22.000'4,"13.000"6.000"10,12.000 7.000 8,13.000 6.000 9,9.000 12.000 6,6.000 19.000 1,7.000 19.000 2,6.000 19.000 2,3.000 12.000-2,0.000 6.000-6,0.000 7.000-5,0.000 6.000-5,0.000 4.000-5,0.000 4.000-4,0.000 3.000-3,0.000 3.000-4,-2.000 1.000-3,-3.000 1.000-4,-3.000-1.000-4,-2.000 1.000-4,-3.000-4.000-5,1.000-6.000-8,-1.000-6.000-6,1.000-6.000-7,2.000-4.000-7,7.000 1.000-4,6.000-1.000-6,7.000 1.000-4,4.000-12.000 0,3.000-21.000 7,3.000-22.000 6,4.000-22.000 7</inkml:trace>
</inkml:ink>
</file>

<file path=ppt/ink/ink2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01"/>
    </inkml:context>
    <inkml:brush xml:id="br0">
      <inkml:brushProperty name="width" value="0.0497072786092758" units="cm"/>
      <inkml:brushProperty name="height" value="0.0497072786092758" units="cm"/>
      <inkml:brushProperty name="color" value="#f2395b"/>
      <inkml:brushProperty name="ignorePressure" value="0"/>
    </inkml:brush>
  </inkml:definitions>
  <inkml:trace contextRef="#ctx0" brushRef="#br0">57750.000 28200.000 442,'25.000'-68.000'3,"0.000"17.000"6,0.000 15.000 6,0.000 16.000 5,3.000 9.000 4,6.000 3.000 1,7.000 3.000 1,6.000 4.000 1,7.000 4.000-1,10.000 6.000-2,10.000 7.000-2,9.000 6.000-3,-1.000 4.000-1,-8.000 4.000-1,-10.000 3.000-2,-9.000 3.000-2,-10.000 6.000 0,-9.000 9.000-2,-10.000 10.000 0,-8.000 10.000-2,-14.000 5.000 0,-15.000 4.000-1,-15.000 3.000-1,-16.000 3.000-1,-12.000 1.000 0,-5.000 1.000-1,-7.000-1.000-2,-5.000 1.000 0,-3.000-4.000 0,4.000-6.000-1,3.000-6.000 0,3.000-6.000 0,7.000-6.000 0,14.000-2.000 0,11.000-3.000 2,14.000-3.000 0,16.000-6.000 0,22.000-5.000 1,22.000-7.000-1,23.000-5.000 0,17.000-14.000-1,17.000-18.000-2,15.000-19.000-2,16.000-18.000-2,7.000-14.000-2,1.000-5.000 0,-1.000-7.000-3,1.000-5.000 0,-7.000-3.000-1,-12.000 4.000 0,-13.000 3.000 0,-12.000 3.000 0,-10.000 4.000 1,-6.000 7.000 0,-6.000 6.000-1,-6.000 7.000 1,-10.000 0.000 0,-12.000-2.000 0,-13.000-3.000 1,-12.000-3.000 0,-9.000-1.000 0,-2.000 4.000 0,-3.000 3.000 0,-3.000 3.000-1,-7.000-1.000 1,-9.000-2.000 0,-10.000-3.000 1,-8.000-3.000-1,-6.000-1.000 2,1.000 4.000 2,-1.000 3.000 1,1.000 3.000 2,-4.000 6.000 1,-6.000 9.000 2,-6.000 10.000 2,-6.000 10.000 1,-6.000 10.000 2,-2.000 13.000 2,-3.000 12.000 3,-3.000 13.000 3,1.000 9.000 2,6.000 6.000 1,7.000 7.000 3,6.000 6.000 2,7.000 1.000 0,10.000-3.000 0,10.000-3.000-1,9.000-2.000-2,7.000-5.000-1,7.000-2.000-3,6.000-3.000-2,7.000-3.000-3,10.000-4.000-3,16.000-3.000-4,15.000-3.000-4,17.000-2.000-2,11.000-6.000-7,10.000-6.000-9,10.000-6.000-7,9.000-6.000-10,4.000-6.000-6,1.000-2.000-5,-1.000-3.000-5,1.000-3.000-6,-9.000-2.000 1,-15.000 0.000 9,-15.000 0.000 8,-16.000 0.000 9,-12.000 0.000 3,-5.000 0.000-3,-7.000 0.000-2,-5.000 0.000-2</inkml:trace>
</inkml:ink>
</file>

<file path=ppt/ink/ink2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01"/>
    </inkml:context>
    <inkml:brush xml:id="br0">
      <inkml:brushProperty name="width" value="0.0407481789588928" units="cm"/>
      <inkml:brushProperty name="height" value="0.0407481789588928" units="cm"/>
      <inkml:brushProperty name="color" value="#f2395b"/>
      <inkml:brushProperty name="ignorePressure" value="0"/>
    </inkml:brush>
  </inkml:definitions>
  <inkml:trace contextRef="#ctx0" brushRef="#br0">60300.000 27850.000 539,'1.000'-68.000'4,"4.000"17.000"7,3.000 15.000 8,3.000 16.000 7,7.000 9.000 7,14.000 3.000 7,11.000 3.000 6,14.000 4.000 8,11.000 1.000-1,14.000 0.000-4,11.000 0.000-5,14.000 0.000-5,3.000 0.000-10,-2.000 0.000-15,-3.000 0.000-16,-3.000 0.000-14,-9.000 1.000-18,-11.000 4.000-20,-14.000 3.000-21,-11.000 3.000-20</inkml:trace>
</inkml:ink>
</file>

<file path=ppt/ink/ink2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03"/>
    </inkml:context>
    <inkml:brush xml:id="br0">
      <inkml:brushProperty name="width" value="0.0385582745075226" units="cm"/>
      <inkml:brushProperty name="height" value="0.0385582745075226" units="cm"/>
      <inkml:brushProperty name="color" value="#f2395b"/>
      <inkml:brushProperty name="ignorePressure" value="0"/>
    </inkml:brush>
  </inkml:definitions>
  <inkml:trace contextRef="#ctx0" brushRef="#br0">91550.000 28650.000 570,'-71.000'-47.000'4,"10.000"6.000"6,10.000 7.000 8,9.000 6.000 7,17.000 4.000 8,25.000 4.000 9,25.000 3.000 8,25.000 3.000 9,23.000 1.000-1,22.000 1.000-11,22.000-1.000-11,23.000 1.000-11,6.000 1.000-10,-5.000 3.000-7,-7.000 3.000-9,-5.000 4.000-6,-11.000 5.000-10,-11.000 10.000-10,-14.000 10.000-11,-11.000 9.000-9,-14.000 1.000-7,-11.000-6.000-4,-14.000-6.000-2,-11.000-6.000-4</inkml:trace>
</inkml:ink>
</file>

<file path=ppt/ink/ink2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04"/>
    </inkml:context>
    <inkml:brush xml:id="br0">
      <inkml:brushProperty name="width" value="0.042184229940176" units="cm"/>
      <inkml:brushProperty name="height" value="0.042184229940176" units="cm"/>
      <inkml:brushProperty name="color" value="#f2395b"/>
      <inkml:brushProperty name="ignorePressure" value="0"/>
    </inkml:brush>
  </inkml:definitions>
  <inkml:trace contextRef="#ctx0" brushRef="#br0">93150.000 27900.000 521,'21.000'-47.000'0,"-5.000"6.000"0,-7.000 7.000 0,-5.000 6.000 0,5.000-2.000 2,19.000-9.000 6,19.000-10.000 3,19.000-8.000 6,9.000 0.000 3,0.000 14.000 3,0.000 11.000 3,0.000 14.000 2,-5.000 10.000 0,-9.000 9.000-4,-10.000 10.000-4,-8.000 10.000-3,-9.000 10.000-3,-6.000 13.000 1,-6.000 12.000-2,-6.000 13.000 1,-7.000 10.000-2,-6.000 10.000-2,-6.000 10.000-1,-6.000 9.000-1,-9.000 2.000-3,-8.000-2.000-2,-10.000-3.000-1,-9.000-3.000-3,-4.000-6.000-2,4.000-5.000 0,3.000-7.000-2,3.000-5.000 0,4.000-9.000-1,7.000-9.000-1,6.000-10.000 1,7.000-8.000 0,8.000-8.000 1,14.000-2.000 0,11.000-3.000 1,14.000-3.000 0,11.000-7.000 2,14.000-9.000 1,11.000-10.000 0,14.000-8.000 2,3.000-9.000 0,-2.000-6.000 0,-3.000-6.000-1,-3.000-6.000 1,-2.000-4.000 0,0.000 1.000 0,0.000-1.000 0,0.000 1.000 0,-2.000-3.000-1,-3.000-2.000 0,-3.000-3.000 0,-2.000-3.000-2,-5.000-2.000 0,-2.000 0.000-2,-3.000 0.000-1,-3.000 0.000-1,-4.000-2.000-1,-3.000-3.000 1,-3.000-3.000 1,-2.000-2.000 1,-6.000 0.000-1,-6.000 7.000-1,-6.000 6.000-3,-6.000 7.000-1,-6.000 4.000-1,-2.000 3.000 3,-3.000 3.000 2,-3.000 4.000 2,-2.000 1.000 1,0.000 0.000 1,0.000 0.000-1,0.000 0.000 2,-5.000 1.000-1,-9.000 4.000 0,-10.000 3.000 1,-8.000 3.000-1,-6.000 1.000 2,1.000 1.000 1,-1.000-1.000 2,1.000 1.000 1,-1.000 2.000 2,1.000 7.000 2,-1.000 6.000 2,1.000 7.000 2,1.000 5.000 2,3.000 7.000 0,3.000 6.000 3,4.000 7.000 1,1.000 2.000 0,0.000 1.000-1,0.000-1.000-2,0.000 1.000 0,3.000 1.000 0,6.000 3.000 0,7.000 3.000 1,6.000 4.000 0,6.000 2.000-1,6.000 4.000 0,7.000 3.000-2,6.000 3.000-1,6.000-1.000-1,6.000-2.000-2,7.000-3.000-3,6.000-3.000-1,6.000-4.000-3,6.000-3.000-4,7.000-3.000-2,6.000-2.000-3,3.000-6.000-7,0.000-6.000-8,0.000-6.000-10,0.000-6.000-9,1.000-4.000-5,4.000 1.000-3,3.000-1.000-3,3.000 1.000-3,-7.000-3.000 2,-15.000-2.000 5,-15.000-3.000 6,-16.000-3.000 5</inkml:trace>
</inkml:ink>
</file>

<file path=ppt/ink/ink2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04"/>
    </inkml:context>
    <inkml:brush xml:id="br0">
      <inkml:brushProperty name="width" value="0.0318835377693176" units="cm"/>
      <inkml:brushProperty name="height" value="0.0318835377693176" units="cm"/>
      <inkml:brushProperty name="color" value="#f2395b"/>
      <inkml:brushProperty name="ignorePressure" value="0"/>
    </inkml:brush>
  </inkml:definitions>
  <inkml:trace contextRef="#ctx0" brushRef="#br0">95700.000 27300.000 690,'-21.000'-47.000'0,"10.000"6.000"0,10.000 7.000 0,9.000 6.000 0,6.000 4.000 5,3.000 4.000 13,3.000 3.000 11,4.000 3.000 11,13.000-1.000 5,26.000-2.000-3,24.000-3.000-3,26.000-3.000-2,13.000-1.000-8,4.000 4.000-11,3.000 3.000-11,3.000 3.000-10,-8.000 3.000-10,-19.000 3.000-7,-18.000 3.000-7,-19.000 4.000-7,-13.000 1.000-7,-6.000 0.000-5,-6.000 0.000-6,-6.000 0.000-6</inkml:trace>
</inkml:ink>
</file>

<file path=ppt/ink/ink2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29"/>
    </inkml:context>
    <inkml:brush xml:id="br0">
      <inkml:brushProperty name="width" value="0.0501471422612667" units="cm"/>
      <inkml:brushProperty name="height" value="0.0501471422612667" units="cm"/>
      <inkml:brushProperty name="color" value="#f2395b"/>
      <inkml:brushProperty name="ignorePressure" value="0"/>
    </inkml:brush>
  </inkml:definitions>
  <inkml:trace contextRef="#ctx0" brushRef="#br0">35400.000 28750.000 438,'-7.000'-46.000'4,"-11.000"10.000"9,-14.000 10.000 7,-11.000 9.000 9,-11.000 17.000 5,-5.000 25.000 1,-7.000 25.000 2,-5.000 25.000 2,-9.000 21.000-1,-9.000 20.000 0,-10.000 18.000-1,-8.000 20.000-2,-11.000 21.000-1,-8.000 25.000-3,-10.000 25.000-3,-9.000 25.000-3,-2.000 7.000-2,6.000-8.000-4,7.000-10.000-2,6.000-9.000-5,9.000-15.000-3,13.000-18.000-4,12.000-19.000-6,13.000-18.000-4,13.000-18.000-4,17.000-16.000-1,15.000-15.000-3,16.000-15.000-3,15.000-29.000-12,16.000-41.000-26,15.000-40.000-25,17.000-40.000-25</inkml:trace>
</inkml:ink>
</file>

<file path=ppt/ink/ink2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29"/>
    </inkml:context>
    <inkml:brush xml:id="br0">
      <inkml:brushProperty name="width" value="0.0524852462112904" units="cm"/>
      <inkml:brushProperty name="height" value="0.0524852462112904" units="cm"/>
      <inkml:brushProperty name="color" value="#f2395b"/>
      <inkml:brushProperty name="ignorePressure" value="0"/>
    </inkml:brush>
  </inkml:definitions>
  <inkml:trace contextRef="#ctx0" brushRef="#br0">33200.000 29400.000 419,'-61.000'-13.000'53,"28.000"26.000"4,28.000 24.000 5,29.000 26.000 5,19.000 19.000-1,14.000 17.000-7,11.000 15.000-6,14.000 16.000-7,10.000 9.000-7,9.000 3.000-8,10.000 3.000-8,10.000 4.000-7,4.000-1.000-8,0.000-3.000-7,0.000-3.000-9,0.000-2.000-8,1.000-5.000-10,4.000-2.000-14,3.000-3.000-12,3.000-3.000-13,-11.000-15.000-6,-25.000-24.000 1,-25.000-26.000 1,-25.000-24.000 2</inkml:trace>
</inkml:ink>
</file>

<file path=ppt/ink/ink2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30"/>
    </inkml:context>
    <inkml:brush xml:id="br0">
      <inkml:brushProperty name="width" value="0.0416874624788761" units="cm"/>
      <inkml:brushProperty name="height" value="0.0416874624788761" units="cm"/>
      <inkml:brushProperty name="color" value="#f2395b"/>
      <inkml:brushProperty name="ignorePressure" value="0"/>
    </inkml:brush>
  </inkml:definitions>
  <inkml:trace contextRef="#ctx0" brushRef="#br0">37800.000 28800.000 527,'-25.000'-46.000'6,"0.000"10.000"10,0.000 10.000 11,0.000 9.000 11,3.000 12.000 7,6.000 16.000 2,7.000 15.000 3,6.000 17.000 2,1.000 14.000-3,-3.000 17.000-7,-3.000 15.000-7,-2.000 16.000-9,-5.000 12.000-6,-2.000 9.000-7,-3.000 10.000-7,-3.000 10.000-6,-1.000 5.000-6,4.000 4.000-5,3.000 3.000-4,3.000 3.000-6,3.000-8.000-4,3.000-19.000-4,3.000-18.000-4,4.000-19.000-5,5.000-41.000-5,10.000-62.000-7,10.000-63.000-7,9.000-62.000-6,2.000-38.000 3,-2.000-12.000 12,-3.000-13.000 14,-3.000-12.000 12,1.000-2.000 9,6.000 9.000 2,7.000 10.000 4,6.000 10.000 2,1.000 10.000 3,-3.000 13.000 2,-3.000 12.000 3,-2.000 13.000 1,-1.000 12.000 6,3.000 13.000 10,3.000 12.000 9,4.000 13.000 11,-3.000 13.000 6,-5.000 17.000 3,-7.000 15.000 3,-5.000 16.000 3,-9.000 27.000-3,-9.000 42.000-9,-10.000 40.000-8,-8.000 41.000-8,-12.000 18.000-9,-12.000-3.000-8,-13.000-3.000-8,-12.000-2.000-8,-1.000-11.000-6,14.000-15.000-3,11.000-15.000-4,14.000-16.000-3,13.000-15.000-4,16.000-11.000-1,15.000-14.000-3,17.000-11.000-3,10.000-11.000 4,6.000-5.000 9,7.000-7.000 8,6.000-5.000 10,-2.000-4.000 5,-9.000 0.000 5,-10.000 0.000 4,-8.000 0.000 3,-9.000 4.000 3,-6.000 10.000 0,-6.000 10.000 2,-6.000 9.000 0,-10.000 10.000 0,-12.000 14.000-3,-13.000 11.000-1,-12.000 14.000-3,-12.000 10.000-2,-8.000 9.000-6,-10.000 10.000-3,-9.000 10.000-5,-2.000-3.000-4,6.000-11.000-4,7.000-14.000-3,6.000-11.000-4,7.000-22.000-6,10.000-27.000-7,10.000-28.000-9,9.000-28.000-9,7.000-17.000 0,7.000-2.000 5,6.000-3.000 6,7.000-3.000 6</inkml:trace>
</inkml:ink>
</file>

<file path=ppt/ink/ink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59:59"/>
    </inkml:context>
    <inkml:brush xml:id="br0">
      <inkml:brushProperty name="width" value="0.0522271879017353" units="cm"/>
      <inkml:brushProperty name="height" value="0.0522271879017353" units="cm"/>
      <inkml:brushProperty name="color" value="#f2395b"/>
      <inkml:brushProperty name="ignorePressure" value="0"/>
    </inkml:brush>
  </inkml:definitions>
  <inkml:trace contextRef="#ctx0" brushRef="#br0">93750.000 44200.000 421,'4.000'-75.000'3,"10.000"0.000"7,10.000 0.000 6,9.000 0.000 7,-5.000 17.000 6,-19.000 34.000 7,-18.000 35.000 7,-19.000 35.000 6,-16.000 21.000 0,-12.000 9.000-6,-13.000 10.000-5,-12.000 10.000-7,-7.000 5.000-5,1.000 4.000-2,-1.000 3.000-2,1.000 3.000-3,1.000-1.000-3,3.000-2.000-1,3.000-3.000-1,4.000-3.000-2,5.000-6.000-1,10.000-5.000-1,10.000-7.000-1,9.000-5.000-2,7.000-6.000 0,7.000-3.000-2,6.000-3.000-2,7.000-2.000-1,8.000-8.000-1,14.000-8.000 0,11.000-10.000 1,14.000-9.000 1,8.000-7.000-6,7.000-3.000-10,6.000-3.000-11,7.000-2.000-10,10.000-9.000-4,16.000-12.000 1,15.000-13.000 3,17.000-12.000 1,3.000-9.000 2,-5.000-2.000 0,-7.000-3.000 1,-5.000-3.000 0,-9.000-2.000 2,-9.000 0.000 3,-10.000 0.000 3,-8.000 0.000 3,-9.000 4.000 4,-6.000 10.000 7,-6.000 10.000 6,-6.000 9.000 6,-12.000 10.000 8,-15.000 14.000 13,-15.000 11.000 10,-16.000 14.000 12,-8.000 7.000 3,0.000 3.000-7,0.000 3.000-6,0.000 4.000-7,1.000 1.000-5,4.000 0.000-3,3.000 0.000-4,3.000 0.000-3,1.000-2.000-3,1.000-3.000-3,-1.000-3.000-2,1.000-2.000-3,5.000-3.000-2,14.000 1.000-3,11.000-1.000-2,14.000 1.000-2,8.000-6.000-3,7.000-8.000-2,6.000-10.000-1,7.000-9.000-3,0.000-12.000-1,-2.000-11.000 1,-3.000-14.000 0,-3.000-11.000 0,-4.000-7.000 0,-3.000 0.000 2,-3.000 0.000 1,-2.000 0.000 2,-6.000 0.000 1,-6.000 0.000 0,-6.000 0.000 1,-6.000 0.000 1,-7.000 1.000 0,-6.000 4.000 1,-6.000 3.000-1,-6.000 3.000 1,-9.000 4.000 0,-8.000 7.000 0,-10.000 6.000-1,-9.000 7.000 0,-5.000 4.000-3,0.000 3.000-5,0.000 3.000-6,0.000 4.000-6,3.000 2.000-2,6.000 4.000-2,7.000 3.000 0,6.000 3.000-1</inkml:trace>
</inkml:ink>
</file>

<file path=ppt/ink/ink2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30"/>
    </inkml:context>
    <inkml:brush xml:id="br0">
      <inkml:brushProperty name="width" value="0.0451093018054962" units="cm"/>
      <inkml:brushProperty name="height" value="0.0451093018054962" units="cm"/>
      <inkml:brushProperty name="color" value="#f2395b"/>
      <inkml:brushProperty name="ignorePressure" value="0"/>
    </inkml:brush>
  </inkml:definitions>
  <inkml:trace contextRef="#ctx0" brushRef="#br0">38850.000 29100.000 487,'68.000'-44.000'26,"-11.000"13.000"2,-14.000 12.000 3,-11.000 13.000 4,-6.000 7.000 2,4.000 4.000 2,3.000 3.000 2,3.000 3.000 3,1.000 6.000-2,1.000 9.000-4,-1.000 10.000-5,1.000 10.000-3,-6.000 8.000-6,-8.000 10.000-3,-10.000 10.000-5,-9.000 9.000-5,-7.000 9.000-3,-3.000 9.000-3,-3.000 10.000-2,-2.000 10.000-3,-3.000-3.000-1,1.000-11.000-4,-1.000-14.000-1,1.000-11.000-3,-3.000-20.000-3,-2.000-24.000-6,-3.000-26.000-5,-3.000-24.000-5,5.000-32.000-2,17.000-37.000 1,15.000-38.000 1,16.000-37.000 1,12.000-19.000 1,9.000 0.000 4,10.000 0.000 2,10.000 0.000 4,0.000 10.000 1,-5.000 23.000 0,-7.000 22.000 1,-5.000 22.000 0,-3.000 12.000-1,4.000 3.000-3,3.000 3.000-3,3.000 4.000-4,-5.000 7.000-1,-12.000 13.000-1,-13.000 12.000-1,-12.000 13.000 0</inkml:trace>
</inkml:ink>
</file>

<file path=ppt/ink/ink2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30"/>
    </inkml:context>
    <inkml:brush xml:id="br0">
      <inkml:brushProperty name="width" value="0.0312812924385071" units="cm"/>
      <inkml:brushProperty name="height" value="0.0312812924385071" units="cm"/>
      <inkml:brushProperty name="color" value="#f2395b"/>
      <inkml:brushProperty name="ignorePressure" value="0"/>
    </inkml:brush>
  </inkml:definitions>
  <inkml:trace contextRef="#ctx0" brushRef="#br0">40300.000 28100.000 703,'1.000'-93.000'78,"4.000"17.000"-11,3.000 15.000-12,3.000 16.000-11,7.000 10.000-13,14.000 7.000-13,11.000 6.000-15,14.000 7.000-13,0.000 2.000-6,-8.000 1.000 2,-10.000-1.000 0,-9.000 1.000 3,-5.000-1.000-8,0.000 1.000-17,0.000-1.000-15,0.000 1.000-17</inkml:trace>
</inkml:ink>
</file>

<file path=ppt/ink/ink2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31"/>
    </inkml:context>
    <inkml:brush xml:id="br0">
      <inkml:brushProperty name="width" value="0.0397728085517883" units="cm"/>
      <inkml:brushProperty name="height" value="0.0397728085517883" units="cm"/>
      <inkml:brushProperty name="color" value="#f2395b"/>
      <inkml:brushProperty name="ignorePressure" value="0"/>
    </inkml:brush>
  </inkml:definitions>
  <inkml:trace contextRef="#ctx0" brushRef="#br0">42700.000 26500.000 553,'-5.000'-40.000'11,"-9.000"23.000"23,-10.000 22.000 22,-8.000 22.000 22,-14.000 23.000 4,-15.000 25.000-18,-15.000 25.000-17,-16.000 25.000-16,-2.000 4.000-12,13.000-15.000-5,12.000-15.000-6,13.000-16.000-5,13.000-13.000-5,17.000-9.000-3,15.000-10.000-3,16.000-8.000-2,12.000-9.000-4,9.000-6.000-3,10.000-6.000-5,10.000-6.000-3,8.000-4.000-1,10.000 1.000 4,10.000-1.000 4,9.000 1.000 3,-2.000 1.000 3,-12.000 3.000 3,-13.000 3.000 3,-12.000 4.000 2,-12.000 2.000 2,-8.000 4.000 0,-10.000 3.000 0,-9.000 3.000 1,-15.000 10.000 3,-18.000 20.000 6,-19.000 18.000 6,-18.000 20.000 6,-10.000 3.000 1,0.000-8.000-4,0.000-10.000-6,0.000-9.000-4,6.000-12.000-3,13.000-11.000-5,12.000-14.000-2,13.000-11.000-4,16.000-7.000-2,23.000 0.000-1,22.000 0.000-1,22.000 0.000-1,5.000 7.000 3,-8.000 17.000 6,-10.000 15.000 8,-9.000 16.000 7,-10.000 16.000 4,-9.000 20.000 3,-10.000 18.000 3,-8.000 20.000 3,-9.000 21.000-2,-6.000 25.000-6,-6.000 25.000-6,-6.000 25.000-6,-2.000 6.000-8,3.000-12.000-9,3.000-13.000-9,4.000-12.000-9,5.000-16.000-4,10.000-19.000 1,10.000-18.000 3,9.000-19.000 2,7.000-24.000-3,7.000-28.000-9,6.000-28.000-9,7.000-27.000-8</inkml:trace>
</inkml:ink>
</file>

<file path=ppt/ink/ink2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31"/>
    </inkml:context>
    <inkml:brush xml:id="br0">
      <inkml:brushProperty name="width" value="0.0444719195365906" units="cm"/>
      <inkml:brushProperty name="height" value="0.0444719195365906" units="cm"/>
      <inkml:brushProperty name="color" value="#f2395b"/>
      <inkml:brushProperty name="ignorePressure" value="0"/>
    </inkml:brush>
  </inkml:definitions>
  <inkml:trace contextRef="#ctx0" brushRef="#br0">43850.000 26300.000 494,'35.000'-33.000'7,"-27.000"34.000"14,-28.000 35.000 14,-28.000 35.000 14,-23.000 22.000 1,-15.000 14.000-9,-15.000 11.000-9,-16.000 14.000-10,-8.000 7.000-8,0.000 3.000-4,0.000 3.000-6,0.000 4.000-4,10.000-12.000-6,23.000-24.000-6,22.000-26.000-5,22.000-24.000-6,23.000-24.000-3,25.000-22.000 0,25.000-22.000 2,25.000-21.000-1,14.000-10.000 3,3.000 3.000 4,3.000 3.000 3,4.000 4.000 4,-3.000 5.000 6,-5.000 10.000 12,-7.000 10.000 9,-5.000 9.000 11,-9.000 10.000 6,-9.000 14.000 1,-10.000 11.000 3,-8.000 14.000 1,-11.000 11.000-1,-8.000 14.000-1,-10.000 11.000-4,-9.000 14.000-2,-7.000 7.000-3,-3.000 3.000-3,-3.000 3.000-3,-2.000 4.000-4,-5.000-1.000-3,-2.000-3.000-4,-3.000-3.000-3,-3.000-2.000-3,2.000-6.000-7,10.000-6.000-7,10.000-6.000-7,9.000-6.000-9</inkml:trace>
</inkml:ink>
</file>

<file path=ppt/ink/ink2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32"/>
    </inkml:context>
    <inkml:brush xml:id="br0">
      <inkml:brushProperty name="width" value="0.0368436723947525" units="cm"/>
      <inkml:brushProperty name="height" value="0.0368436723947525" units="cm"/>
      <inkml:brushProperty name="color" value="#f2395b"/>
      <inkml:brushProperty name="ignorePressure" value="0"/>
    </inkml:brush>
  </inkml:definitions>
  <inkml:trace contextRef="#ctx0" brushRef="#br0">43100.000 28200.000 597,'28.000'-30.000'0,"6.000"-9.000"0,7.000-10.000 0,6.000-8.000 0,4.000-4.000 1,4.000 3.000 5,3.000 3.000 3,3.000 4.000 4,4.000 1.000 4,7.000 0.000 3,6.000 0.000 4,7.000 0.000 3,2.000 3.000 2,1.000 6.000 0,-1.000 7.000 0,1.000 6.000 0,-1.000 3.000-4,1.000 0.000-6,-1.000 0.000-7,1.000 0.000-7,-6.000 3.000-8,-8.000 6.000-5,-10.000 7.000-8,-9.000 6.000-7,-13.000-4.000-7,-16.000-11.000-11,-15.000-14.000-10,-15.000-11.000-9,-11.000-9.000 1,-2.000-3.000 13,-3.000-3.000 12,-3.000-2.000 12,-2.000 2.000 8,0.000 9.000 3,0.000 10.000 4,0.000 10.000 2,-2.000 7.000 8,-3.000 6.000 12,-3.000 7.000 11,-2.000 6.000 12,-5.000 10.000 6,-2.000 17.000-1,-3.000 15.000-1,-3.000 16.000-2,-6.000 13.000 0,-5.000 14.000-3,-7.000 11.000 0,-5.000 14.000-3,-3.000 8.000-3,4.000 7.000-4,3.000 6.000-4,3.000 7.000-4,6.000-7.000-4,9.000-19.000-4,10.000-18.000-3,10.000-19.000-3,13.000-15.000-7,19.000-8.000-12,19.000-10.000-12,19.000-9.000-12,9.000-10.000-4,0.000-9.000 1,0.000-10.000 4,0.000-8.000 1,-5.000-1.000 7,-9.000 9.000 9,-10.000 10.000 9,-8.000 10.000 10,-11.000 10.000 7,-8.000 13.000 6,-10.000 12.000 6,-9.000 13.000 6,-7.000 4.000 3,-3.000-3.000 1,-3.000-3.000 0,-2.000-2.000 0,0.000-8.000 0,7.000-8.000-4,6.000-10.000-2,7.000-9.000-4,16.000-13.000-11,29.000-16.000-20,28.000-15.000-21,28.000-15.000-19,12.000-12.000-9,-3.000-6.000 6,-3.000-6.000 4,-2.000-6.000 4,-6.000 2.000 8,-6.000 14.000 9,-6.000 11.000 8,-6.000 14.000 11,-10.000 13.000 7,-12.000 16.000 8,-13.000 15.000 8,-12.000 17.000 7,-10.000 10.000 7,-6.000 6.000 8,-6.000 7.000 7,-6.000 6.000 7,-6.000-1.000 1,-2.000-5.000-6,-3.000-7.000-4,-3.000-5.000-6,4.000-12.000-15,13.000-16.000-24,12.000-15.000-24,13.000-15.000-24,4.000-11.000-10,-3.000-2.000 7,-3.000-3.000 6,-2.000-3.000 5</inkml:trace>
</inkml:ink>
</file>

<file path=ppt/ink/ink2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32"/>
    </inkml:context>
    <inkml:brush xml:id="br0">
      <inkml:brushProperty name="width" value="0.0450875796377659" units="cm"/>
      <inkml:brushProperty name="height" value="0.0450875796377659" units="cm"/>
      <inkml:brushProperty name="color" value="#f2395b"/>
      <inkml:brushProperty name="ignorePressure" value="0"/>
    </inkml:brush>
  </inkml:definitions>
  <inkml:trace contextRef="#ctx0" brushRef="#br0">45300.000 27050.000 487,'28.000'-74.000'0,"6.000"4.000"0,7.000 3.000 0,6.000 3.000 0,1.000 4.000 4,-3.000 7.000 7,-3.000 6.000 7,-2.000 7.000 8,-3.000 7.000 3,1.000 9.000 1,-1.000 10.000 0,1.000 10.000 1,-4.000 7.000-3,-6.000 6.000-6,-6.000 7.000-5,-6.000 6.000-7,-9.000 13.000-4,-8.000 23.000-5,-10.000 22.000-4,-9.000 22.000-4,-12.000 18.000-6,-11.000 16.000-4,-14.000 15.000-5,-11.000 17.000-5,-7.000 3.000-5,0.000-5.000-2,0.000-7.000-2,0.000-5.000-3,0.000-12.000 2,0.000-16.000 6,0.000-15.000 7,0.000-15.000 7,4.000-17.000 5,10.000-15.000 2,10.000-15.000 3,9.000-16.000 3,13.000-19.000 5,20.000-22.000 9,18.000-22.000 7,20.000-21.000 10,16.000-14.000 3,16.000-2.000-2,15.000-3.000 0,17.000-3.000-1,3.000-2.000-4,-5.000 0.000-6,-7.000 0.000-5,-5.000 0.000-7,-8.000 1.000-6,-5.000 4.000-6,-7.000 3.000-5,-5.000 3.000-7,-11.000 6.000-2,-11.000 9.000-1,-14.000 10.000 0,-11.000 10.000-1,-9.000 5.000 2,-3.000 4.000 2,-3.000 3.000 2,-2.000 3.000 4,-6.000 4.000 2,-6.000 7.000 2,-6.000 6.000 3,-6.000 7.000 3,-4.000 5.000 2,1.000 7.000 6,-1.000 6.000 5,1.000 7.000 4,-1.000 5.000 6,1.000 7.000 4,-1.000 6.000 6,1.000 7.000 5,1.000 5.000 3,3.000 7.000 1,3.000 6.000 0,4.000 7.000 1,2.000 2.000 1,4.000 1.000-1,3.000-1.000 0,3.000 1.000 0,3.000-3.000-2,3.000-2.000-5,3.000-3.000-5,4.000-3.000-5,7.000-7.000-4,13.000-9.000-5,12.000-10.000-5,13.000-8.000-5,6.000-18.000-8,0.000-25.000-15,0.000-25.000-14,0.000-25.000-13,-2.000-13.000-7,-3.000 1.000 0,-3.000-1.000 2,-2.000 1.000 0,-3.000 1.000 1,1.000 3.000 2,-1.000 3.000 2,1.000 4.000 2</inkml:trace>
</inkml:ink>
</file>

<file path=ppt/ink/ink2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33"/>
    </inkml:context>
    <inkml:brush xml:id="br0">
      <inkml:brushProperty name="width" value="0.0448013991117477" units="cm"/>
      <inkml:brushProperty name="height" value="0.0448013991117477" units="cm"/>
      <inkml:brushProperty name="color" value="#f2395b"/>
      <inkml:brushProperty name="ignorePressure" value="0"/>
    </inkml:brush>
  </inkml:definitions>
  <inkml:trace contextRef="#ctx0" brushRef="#br0">46300.000 26750.000 491,'48.000'-24.000'6,"-3.000"4.000"15,-3.000 3.000 13,-2.000 3.000 13,-3.000 1.000 3,1.000 1.000-10,-1.000-1.000-9,1.000 1.000-11,-1.000 1.000-5,1.000 3.000-4,-1.000 3.000-2,1.000 4.000-4,-3.000 5.000-3,-2.000 10.000-2,-3.000 10.000-2,-3.000 9.000-2,-7.000 9.000-1,-9.000 9.000 3,-10.000 10.000 3,-8.000 10.000 3,-12.000 11.000 2,-12.000 17.000 1,-13.000 15.000 3,-12.000 16.000 2,-9.000 9.000 3,-2.000 3.000 5,-3.000 3.000 4,-3.000 4.000 4,-2.000-1.000 0,0.000-3.000-5,0.000-3.000-5,0.000-2.000-4,3.000-11.000-4,6.000-15.000-3,7.000-15.000-4,6.000-16.000-2,15.000-21.000-15,26.000-24.000-25,24.000-26.000-25,26.000-24.000-26,7.000-13.000-4,-9.000 0.000 14,-10.000 0.000 15,-8.000 0.000 14</inkml:trace>
</inkml:ink>
</file>

<file path=ppt/ink/ink2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33"/>
    </inkml:context>
    <inkml:brush xml:id="br0">
      <inkml:brushProperty name="width" value="0.0466356053948402" units="cm"/>
      <inkml:brushProperty name="height" value="0.0466356053948402" units="cm"/>
      <inkml:brushProperty name="color" value="#f2395b"/>
      <inkml:brushProperty name="ignorePressure" value="0"/>
    </inkml:brush>
  </inkml:definitions>
  <inkml:trace contextRef="#ctx0" brushRef="#br0">46500.000 28150.000 471,'23.000'-25.000'0,"-3.000"0.000"0,-3.000 0.000 0,-2.000 0.000 0,0.000 6.000 10,7.000 13.000 20,6.000 12.000 21,7.000 13.000 19,0.000 12.000 5,-2.000 13.000-11,-3.000 12.000-11,-3.000 13.000-11,-4.000 7.000-8,-3.000 4.000-4,-3.000 3.000-4,-2.000 3.000-5,-5.000 3.000-6,-2.000 3.000-8,-3.000 3.000-7,-3.000 4.000-7,-6.000-1.000-9,-5.000-3.000-7,-7.000-3.000-8,-5.000-2.000-8,-4.000-9.000-3,0.000-12.000 3,0.000-13.000 1,0.000-12.000 3</inkml:trace>
</inkml:ink>
</file>

<file path=ppt/ink/ink2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33"/>
    </inkml:context>
    <inkml:brush xml:id="br0">
      <inkml:brushProperty name="width" value="0.0374994277954102" units="cm"/>
      <inkml:brushProperty name="height" value="0.0374994277954102" units="cm"/>
      <inkml:brushProperty name="color" value="#f2395b"/>
      <inkml:brushProperty name="ignorePressure" value="0"/>
    </inkml:brush>
  </inkml:definitions>
  <inkml:trace contextRef="#ctx0" brushRef="#br0">47300.000 27500.000 586,'95.000'-22.000'7,"-9.000"6.000"12,-10.000 7.000 14,-8.000 6.000 12,-6.000 6.000 7,1.000 6.000-2,-1.000 7.000-1,1.000 6.000-2,-1.000 7.000-5,1.000 10.000-10,-1.000 10.000-10,1.000 9.000-9,-6.000 4.000-11,-8.000 1.000-12,-10.000-1.000-12,-9.000 1.000-13,-10.000-4.000-10,-9.000-6.000-11,-10.000-6.000-10,-8.000-6.000-11</inkml:trace>
</inkml:ink>
</file>

<file path=ppt/ink/ink2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8:38"/>
    </inkml:context>
    <inkml:brush xml:id="br0">
      <inkml:brushProperty name="width" value="0.0449520759284496" units="cm"/>
      <inkml:brushProperty name="height" value="0.0449520759284496" units="cm"/>
      <inkml:brushProperty name="color" value="#f2395b"/>
      <inkml:brushProperty name="ignorePressure" value="0"/>
    </inkml:brush>
  </inkml:definitions>
  <inkml:trace contextRef="#ctx0" brushRef="#br0">35250.000 40450.000 489,'0.000'-41.000'6,"0.000"19.000"10,0.000 19.000 13,0.000 19.000 10,3.000 15.000 5,6.000 13.000-3,7.000 12.000-1,6.000 13.000-3,4.000 10.000-3,4.000 10.000-4,3.000 10.000-2,3.000 9.000-4,3.000 1.000-3,3.000-6.000-2,3.000-6.000-2,4.000-6.000-1,1.000-10.000-3,0.000-12.000-2,0.000-13.000-1,0.000-12.000-2,1.000-16.000-1,4.000-19.000-1,3.000-18.000 0,3.000-19.000 0,9.000-30.000-4,16.000-41.000-3,15.000-40.000-5,17.000-40.000-5,19.000-37.000-5,26.000-31.000-6,24.000-31.000-6,26.000-31.000-7,-7.000 9.000 1,-37.000 50.000 5,-38.000 50.000 5,-37.000 50.000 7,-19.000 28.000-6,0.000 6.000-15,0.000 7.000-14,0.000 6.000-16</inkml:trace>
</inkml:ink>
</file>

<file path=ppt/ink/ink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1"/>
    </inkml:context>
    <inkml:brush xml:id="br0">
      <inkml:brushProperty name="width" value="0.0434846207499504" units="cm"/>
      <inkml:brushProperty name="height" value="0.0434846207499504" units="cm"/>
      <inkml:brushProperty name="color" value="#f2395b"/>
      <inkml:brushProperty name="ignorePressure" value="0"/>
    </inkml:brush>
  </inkml:definitions>
  <inkml:trace contextRef="#ctx0" brushRef="#br0">92650.000 2650.000 505,'137.000'1.000'27,"-24.000"4.000"-5,-26.000 3.000-6,-24.000 3.000-4,-17.000 1.000 3,-5.000 1.000 14,-7.000-1.000 15,-5.000 1.000 13,-6.000 4.000 3,-3.000 9.000-9,-3.000 10.000-8,-2.000 10.000-9,-8.000 8.000-7,-8.000 10.000-6,-10.000 10.000-6,-9.000 9.000-7,-9.000 2.000-3,-5.000-2.000-1,-7.000-3.000-1,-5.000-3.000-2,-1.000-7.000 0,6.000-9.000-3,7.000-10.000-2,6.000-8.000-1,15.000-9.000-4,26.000-6.000-7,24.000-6.000-6,26.000-6.000-7,18.000-7.000-3,13.000-6.000-2,12.000-6.000-1,13.000-6.000-1,1.000-6.000 1,-9.000-2.000 4,-10.000-3.000 2,-8.000-3.000 4,-14.000-1.000-2,-15.000 4.000-4,-15.000 3.000-6,-16.000 3.000-6</inkml:trace>
</inkml:ink>
</file>

<file path=ppt/ink/ink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00"/>
    </inkml:context>
    <inkml:brush xml:id="br0">
      <inkml:brushProperty name="width" value="0.0537031702697277" units="cm"/>
      <inkml:brushProperty name="height" value="0.0537031702697277" units="cm"/>
      <inkml:brushProperty name="color" value="#f2395b"/>
      <inkml:brushProperty name="ignorePressure" value="0"/>
    </inkml:brush>
  </inkml:definitions>
  <inkml:trace contextRef="#ctx0" brushRef="#br0">96250.000 44850.000 409,'-2.000'-47.000'7,"-3.000"6.000"12,-3.000 7.000 12,-2.000 6.000 14,-5.000 7.000 5,-2.000 10.000-4,-3.000 10.000-1,-3.000 9.000-4,-4.000 9.000-4,-3.000 9.000-5,-3.000 10.000-5,-2.000 10.000-5,-5.000 4.000-3,-2.000 0.000 1,-3.000 0.000 0,-3.000 0.000 1,1.000 3.000-1,6.000 6.000-2,7.000 7.000-1,6.000 6.000-2,4.000-1.000-3,4.000-5.000-2,3.000-7.000-2,3.000-5.000-3,6.000-4.000-2,9.000 0.000-2,10.000 0.000-3,10.000 0.000-2,8.000-5.000-3,10.000-9.000-4,10.000-10.000-4,9.000-8.000-3,6.000-9.000-3,3.000-6.000 0,3.000-6.000-1,4.000-6.000-1,4.000-10.000 1,6.000-12.000 1,7.000-13.000 2,6.000-12.000 2,1.000-10.000 1,-3.000-6.000 3,-3.000-6.000 1,-2.000-6.000 2,-9.000-7.000 2,-12.000-6.000 1,-13.000-6.000 0,-12.000-6.000 0,-12.000 1.000 2,-8.000 9.000 0,-10.000 10.000 2,-9.000 10.000 0,-13.000 7.000-1,-16.000 6.000 0,-15.000 7.000-1,-15.000 6.000-2,-12.000 7.000-2,-6.000 10.000-4,-6.000 10.000-3,-6.000 9.000-4,-6.000 13.000-2,-2.000 20.000-2,-3.000 18.000-1,-3.000 20.000-1,7.000 3.000-1,19.000-8.000 0,19.000-10.000-1,19.000-9.000 0</inkml:trace>
</inkml:ink>
</file>

<file path=ppt/ink/ink2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9:01"/>
    </inkml:context>
    <inkml:brush xml:id="br0">
      <inkml:brushProperty name="width" value="0.0586927086114883" units="cm"/>
      <inkml:brushProperty name="height" value="0.0586927086114883" units="cm"/>
      <inkml:brushProperty name="color" value="#f2395b"/>
      <inkml:brushProperty name="ignorePressure" value="0"/>
    </inkml:brush>
  </inkml:definitions>
  <inkml:trace contextRef="#ctx0" brushRef="#br0">1950.000 1700.000 374,'-83.000'-5.000'6,"34.000"-9.000"10,35.000-10.000 12,35.000-8.000 11,24.000-8.000 2,16.000-2.000-7,15.000-3.000-5,17.000-3.000-7,11.000-4.000-4,10.000-3.000 0,10.000-3.000-1,9.000-2.000-1,6.000 2.000-1,3.000 9.000-2,3.000 10.000-2,4.000 10.000-1,-4.000 10.000-1,-9.000 13.000 0,-10.000 12.000 0,-8.000 13.000 0,-12.000 12.000 0,-12.000 13.000-3,-13.000 12.000-1,-12.000 13.000-2,-13.000 9.000-2,-12.000 6.000 0,-13.000 7.000-1,-12.000 6.000-1,-10.000 7.000 0,-6.000 10.000 1,-6.000 10.000 0,-6.000 9.000 1,-10.000 7.000 0,-12.000 7.000 1,-13.000 6.000-1,-12.000 7.000 1,-9.000 0.000 0,-2.000-2.000 0,-3.000-3.000-2,-3.000-3.000 0,-6.000-9.000-1,-5.000-11.000-1,-7.000-14.000-2,-5.000-11.000-1,2.000-15.000-3,13.000-16.000-2,12.000-15.000-5,13.000-15.000-3,9.000-17.000-1,6.000-15.000-1,7.000-15.000 2,6.000-16.000 0,6.000-19.000-1,6.000-22.000 0,7.000-22.000-1,6.000-21.000-2,3.000-15.000 1,0.000-6.000 1,0.000-6.000 2,0.000-6.000 0,1.000 1.000 4,4.000 9.000 4,3.000 10.000 5,3.000 10.000 4,-2.000 10.000 6,-6.000 13.000 6,-6.000 12.000 7,-6.000 13.000 5,-4.000 9.000 2,1.000 6.000-3,-1.000 7.000-3,1.000 6.000-3,-1.000 21.000 5,1.000 39.000 16,-1.000 36.000 14,1.000 39.000 14,1.000 27.000 1,3.000 19.000-13,3.000 19.000-12,4.000 19.000-14,4.000 16.000-8,6.000 17.000-5,7.000 15.000-5,6.000 16.000-4,4.000 20.000-5,4.000 25.000-8,3.000 25.000-8,3.000 25.000-6,4.000 12.000-3,7.000 1.000 2,6.000-1.000 3,7.000 1.000 1,5.000-1.000-2,7.000 1.000-10,6.000-1.000-9,7.000 1.000-10,4.000-9.000-3,3.000-15.000 1,3.000-15.000 2,4.000-16.000 1,-9.000-37.000 3,-18.000-55.000 6,-19.000-57.000 4,-18.000-55.000 5</inkml:trace>
</inkml:ink>
</file>

<file path=ppt/ink/ink2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9:04"/>
    </inkml:context>
    <inkml:brush xml:id="br0">
      <inkml:brushProperty name="width" value="0.0449052341282368" units="cm"/>
      <inkml:brushProperty name="height" value="0.0449052341282368" units="cm"/>
      <inkml:brushProperty name="color" value="#f2395b"/>
      <inkml:brushProperty name="ignorePressure" value="0"/>
    </inkml:brush>
  </inkml:definitions>
  <inkml:trace contextRef="#ctx0" brushRef="#br0">4650.000 5350.000 489,'-130.000'4.000'58,"41.000"10.000"-3,40.000 10.000-2,42.000 9.000-3,27.000 15.000-5,16.000 22.000-5,15.000 22.000-8,17.000 23.000-5,5.000 8.000-5,-3.000-3.000-2,-3.000-3.000-3,-2.000-2.000-2,-3.000-5.000-3,1.000-2.000 0,-1.000-3.000-3,1.000-3.000-1,-1.000-6.000-1,1.000-5.000-2,-1.000-7.000-1,1.000-5.000 0,-3.000-8.000-1,-2.000-5.000 0,-3.000-7.000 0,-3.000-5.000 1,-6.000-4.000-2,-5.000 0.000-1,-7.000 0.000-4,-5.000 0.000-1,-14.000 0.000-2,-18.000 0.000 1,-19.000 0.000 0,-18.000 0.000 1,-14.000-2.000-2,-5.000-3.000 0,-7.000-3.000-3,-5.000-2.000-2,-6.000-5.000-2,-3.000-2.000-3,-3.000-3.000-2,-2.000-3.000-4,-3.000-6.000-2,1.000-5.000-6,-1.000-7.000-3,1.000-5.000-6,4.000-9.000 1,9.000-9.000 3,10.000-10.000 4,10.000-8.000 4,8.000-4.000 0,10.000 3.000-3,10.000 3.000-4,9.000 4.000-3</inkml:trace>
</inkml:ink>
</file>

<file path=ppt/ink/ink2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9:05"/>
    </inkml:context>
    <inkml:brush xml:id="br0">
      <inkml:brushProperty name="width" value="0.0380519554018974" units="cm"/>
      <inkml:brushProperty name="height" value="0.0380519554018974" units="cm"/>
      <inkml:brushProperty name="color" value="#f2395b"/>
      <inkml:brushProperty name="ignorePressure" value="0"/>
    </inkml:brush>
  </inkml:definitions>
  <inkml:trace contextRef="#ctx0" brushRef="#br0">5050.000 5900.000 578,'-61.000'0.000'57,"28.000"0.000"3,28.000 0.000 1,29.000 0.000 2,19.000-4.000-5,14.000-5.000-11,11.000-7.000-13,14.000-5.000-11,7.000-3.000-10,3.000 4.000-7,3.000 3.000-9,4.000 3.000-7,-3.000 3.000-2,-5.000 3.000 4,-7.000 3.000 4,-5.000 4.000 4,-6.000 1.000-7,-3.000 0.000-20,-3.000 0.000-21,-2.000 0.000-19,-8.000 1.000-6,-8.000 4.000 9,-10.000 3.000 7,-9.000 3.000 8</inkml:trace>
</inkml:ink>
</file>

<file path=ppt/ink/ink2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9:05"/>
    </inkml:context>
    <inkml:brush xml:id="br0">
      <inkml:brushProperty name="width" value="0.0563819855451584" units="cm"/>
      <inkml:brushProperty name="height" value="0.0563819855451584" units="cm"/>
      <inkml:brushProperty name="color" value="#f2395b"/>
      <inkml:brushProperty name="ignorePressure" value="0"/>
    </inkml:brush>
  </inkml:definitions>
  <inkml:trace contextRef="#ctx0" brushRef="#br0">7150.000 5050.000 390,'-22.000'-27.000'69,"6.000"-3.000"-12,7.000-3.000-15,6.000-2.000-12,3.000-5.000-10,0.000-2.000-3,0.000-3.000-5,0.000-3.000-3,-5.000-2.000-3,-9.000 0.000 0,-10.000 0.000 0,-8.000 0.000-2,-8.000 4.000 2,-2.000 10.000 0,-3.000 10.000 0,-3.000 9.000 2,-4.000 6.000 1,-3.000 3.000 1,-3.000 3.000 2,-2.000 4.000 1,-3.000 8.000 1,1.000 17.000-1,-1.000 15.000 1,1.000 16.000 0,2.000 12.000-1,7.000 9.000 0,6.000 10.000-1,7.000 10.000 0,7.000 4.000-1,9.000 0.000 0,10.000 0.000-1,10.000 0.000 1,5.000 0.000-2,4.000 0.000 0,3.000 0.000-3,3.000 0.000 0,7.000-5.000-3,14.000-9.000 0,11.000-10.000-2,14.000-8.000-1,8.000-12.000-2,7.000-12.000 1,6.000-13.000-2,7.000-12.000 1,2.000-15.000-6,1.000-15.000-8,-1.000-15.000-10,1.000-16.000-8,-6.000-12.000-3,-8.000-5.000 4,-10.000-7.000 6,-9.000-5.000 3,-7.000-1.000 6,-3.000 6.000 6,-3.000 7.000 6,-2.000 6.000 6,-8.000 17.000 10,-8.000 28.000 16,-10.000 28.000 14,-9.000 29.000 15,-4.000 36.000 2,4.000 48.000-11,3.000 47.000-11,3.000 47.000-11,3.000 33.000-8,3.000 23.000-5,3.000 22.000-6,4.000 22.000-4,4.000 33.000-10,6.000 48.000-11,7.000 47.000-13,6.000 47.000-12,-2.000-24.000-2,-9.000-94.000 10,-10.000-93.000 8,-8.000-94.000 9,-3.000-46.000-4,7.000 4.000-19,6.000 3.000-17,7.000 3.000-18</inkml:trace>
</inkml:ink>
</file>

<file path=ppt/ink/ink2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34"/>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74900.000 38550.000 999,'-22.000'-421.000'-6,"6.000"110.000"-12,7.000 110.000-12,6.000 109.000-12</inkml:trace>
</inkml:ink>
</file>

<file path=ppt/ink/ink2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38"/>
    </inkml:context>
    <inkml:brush xml:id="br0">
      <inkml:brushProperty name="width" value="0.0587428547441959" units="cm"/>
      <inkml:brushProperty name="height" value="0.0587428547441959" units="cm"/>
      <inkml:brushProperty name="color" value="#f2395b"/>
      <inkml:brushProperty name="ignorePressure" value="0"/>
    </inkml:brush>
  </inkml:definitions>
  <inkml:trace contextRef="#ctx0" brushRef="#br0">69650.000 10700.000 374,'-69.000'-22.000'1,"13.000"6.000"3,12.000 7.000 2,13.000 6.000 3,15.000-1.000 11,19.000-5.000 21,19.000-7.000 21,19.000-5.000 22,23.000-6.000 3,28.000-3.000-14,28.000-3.000-13,29.000-2.000-14,13.000-3.000-10,1.000 1.000-6,-1.000-1.000-5,1.000 1.000-7,-6.000-1.000-5,-8.000 1.000-5,-10.000-1.000-6,-9.000 1.000-4,-9.000 2.000-4,-5.000 7.000-2,-7.000 6.000-1,-5.000 7.000-2</inkml:trace>
</inkml:ink>
</file>

<file path=ppt/ink/ink2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38"/>
    </inkml:context>
    <inkml:brush xml:id="br0">
      <inkml:brushProperty name="width" value="0.0569233596324921" units="cm"/>
      <inkml:brushProperty name="height" value="0.0569233596324921" units="cm"/>
      <inkml:brushProperty name="color" value="#f2395b"/>
      <inkml:brushProperty name="ignorePressure" value="0"/>
    </inkml:brush>
  </inkml:definitions>
  <inkml:trace contextRef="#ctx0" brushRef="#br0">70900.000 9650.000 386,'-91.000'-91.000'33,"19.000"19.000"-6,19.000 19.000-5,19.000 19.000-6,12.000 16.000 7,6.000 17.000 20,7.000 15.000 18,6.000 16.000 21,3.000 18.000 1,0.000 22.000-15,0.000 22.000-14,0.000 23.000-16,-2.000 17.000-11,-3.000 17.000-7,-3.000 15.000-8,-2.000 16.000-8,-5.000 18.000-9,-2.000 22.000-15,-3.000 22.000-14,-3.000 23.000-14,1.000-9.000-4,6.000-37.000 8,7.000-38.000 7,6.000-37.000 7,6.000-26.000-3,6.000-11.000-12,7.000-14.000-13,6.000-11.000-12</inkml:trace>
</inkml:ink>
</file>

<file path=ppt/ink/ink2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38"/>
    </inkml:context>
    <inkml:brush xml:id="br0">
      <inkml:brushProperty name="width" value="0.0489330887794495" units="cm"/>
      <inkml:brushProperty name="height" value="0.0489330887794495" units="cm"/>
      <inkml:brushProperty name="color" value="#f2395b"/>
      <inkml:brushProperty name="ignorePressure" value="0"/>
    </inkml:brush>
  </inkml:definitions>
  <inkml:trace contextRef="#ctx0" brushRef="#br0">81700.000 11200.000 449,'3.000'-44.000'7,"6.000"13.000"13,7.000 12.000 13,6.000 13.000 14,17.000 4.000 7,28.000-3.000 1,28.000-3.000 1,29.000-2.000 2,24.000-5.000-4,22.000-2.000-7,22.000-3.000-6,23.000-3.000-7,5.000-1.000-8,-9.000 4.000-12,-10.000 3.000-9,-8.000 3.000-12,-14.000 3.000-7,-15.000 3.000-5,-15.000 3.000-4,-16.000 4.000-5</inkml:trace>
</inkml:ink>
</file>

<file path=ppt/ink/ink2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42"/>
    </inkml:context>
    <inkml:brush xml:id="br0">
      <inkml:brushProperty name="width" value="0.0444531068205833" units="cm"/>
      <inkml:brushProperty name="height" value="0.0444531068205833" units="cm"/>
      <inkml:brushProperty name="color" value="#f2395b"/>
      <inkml:brushProperty name="ignorePressure" value="0"/>
    </inkml:brush>
  </inkml:definitions>
  <inkml:trace contextRef="#ctx0" brushRef="#br0">54300.000 11100.000 494,'-40.000'-93.000'15,"23.000"17.000"6,22.000 15.000 7,22.000 16.000 6,18.000 9.000 2,16.000 3.000-1,15.000 3.000-3,17.000 4.000-2,5.000 2.000-4,-3.000 4.000-4,-3.000 3.000-5,-2.000 3.000-4,-9.000 9.000-7,-12.000 16.000-5,-13.000 15.000-8,-12.000 17.000-6,-12.000 7.000-2,-8.000 0.000 1,-10.000 0.000 3,-9.000 0.000 1,-9.000 1.000 1,-5.000 4.000 1,-7.000 3.000-1,-5.000 3.000 0,-3.000-4.000 2,4.000-8.000 2,3.000-10.000 3,3.000-9.000 3,4.000-2.000 2,7.000 6.000 1,6.000 7.000 1,7.000 6.000 1,4.000 3.000 0,3.000 0.000-1,3.000 0.000 0,4.000 0.000-2,-1.000 0.000 0,-3.000 0.000 1,-3.000 0.000 0,-2.000 0.000 1,-6.000 1.000 0,-6.000 4.000 1,-6.000 3.000-1,-6.000 3.000 1,-6.000-1.000 0,-2.000-2.000-2,-3.000-3.000 0,-3.000-3.000-1,-4.000-6.000 0,-3.000-5.000-2,-3.000-7.000 1,-2.000-5.000-2,-3.000-8.000 0,1.000-5.000-1,-1.000-7.000-1,1.000-5.000-1,-1.000-8.000-2,1.000-5.000-2,-1.000-7.000-2,1.000-5.000-4,-1.000-9.000-1,1.000-9.000-1,-1.000-10.000-1,1.000-8.000-1,-1.000-11.000 0,1.000-8.000 1,-1.000-10.000 1,1.000-9.000 2,2.000-1.000 0,7.000 10.000 1,6.000 10.000-1,7.000 9.000 1,4.000 7.000 3,3.000 7.000 9,3.000 6.000 7,4.000 7.000 9,1.000 11.000 10,0.000 20.000 15,0.000 18.000 14,0.000 20.000 14,0.000 22.000 1,0.000 29.000-15,0.000 28.000-14,0.000 28.000-15,0.000 17.000-10,0.000 6.000-8,0.000 7.000-6,0.000 6.000-8,0.000 4.000-5,0.000 4.000-1,0.000 3.000-2,0.000 3.000-3,0.000 4.000 1,0.000 7.000 0,0.000 6.000 2,0.000 7.000 1,0.000-4.000-5,0.000-12.000-11,0.000-13.000-12,0.000-12.000-11,1.000-16.000-4,4.000-19.000 5,3.000-18.000 4,3.000-19.000 5,1.000-18.000 5,1.000-15.000 5,-1.000-15.000 6,1.000-16.000 5</inkml:trace>
</inkml:ink>
</file>

<file path=ppt/ink/ink2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42"/>
    </inkml:context>
    <inkml:brush xml:id="br0">
      <inkml:brushProperty name="width" value="0.0453030988574028" units="cm"/>
      <inkml:brushProperty name="height" value="0.0453030988574028" units="cm"/>
      <inkml:brushProperty name="color" value="#f2395b"/>
      <inkml:brushProperty name="ignorePressure" value="0"/>
    </inkml:brush>
  </inkml:definitions>
  <inkml:trace contextRef="#ctx0" brushRef="#br0">56100.000 10850.000 485,'-24.000'-41.000'9,"4.000"19.000"16,3.000 19.000 17,3.000 19.000 18,-2.000 19.000 2,-6.000 23.000-10,-6.000 22.000-10,-6.000 22.000-11,-4.000 12.000-6,1.000 3.000-3,-1.000 3.000-3,1.000 4.000-3,2.000 1.000-2,7.000 0.000 0,6.000 0.000-1,7.000 0.000-1,2.000-4.000 0,1.000-5.000-1,-1.000-7.000-1,1.000-5.000 0,5.000-8.000-2,14.000-5.000-4,11.000-7.000-2,14.000-5.000-5,8.000-11.000-2,7.000-11.000-3,6.000-14.000-3,7.000-11.000-2,7.000-14.000-2,9.000-11.000 0,10.000-14.000-1,10.000-11.000 0,5.000-22.000 0,4.000-27.000-1,3.000-28.000 2,3.000-28.000-1,-4.000-20.000 1,-8.000-8.000 2,-10.000-10.000 1,-9.000-9.000 2,-13.000-4.000 2,-16.000 4.000 4,-15.000 3.000 2,-15.000 3.000 4,-14.000 12.000 2,-8.000 22.000 1,-10.000 22.000 2,-9.000 23.000 1,-10.000 16.000 0,-9.000 13.000 0,-10.000 12.000 0,-8.000 13.000-2,-8.000 12.000 1,-2.000 13.000 0,-3.000 12.000-1,-3.000 13.000 1,-4.000 15.000-2,-3.000 19.000-5,-3.000 19.000-4,-2.000 19.000-5,-1.000 12.000 0,3.000 6.000 4,3.000 7.000 5,4.000 6.000 5,7.000-2.000 3,13.000-9.000 2,12.000-10.000 1,13.000-8.000 3,9.000-11.000 0,6.000-8.000 0,7.000-10.000-1,6.000-9.000-1,15.000-12.000-2,26.000-11.000-2,24.000-14.000-2,26.000-11.000-3,24.000-12.000-6,26.000-9.000-10,24.000-10.000-10,26.000-8.000-9,10.000-8.000-6,-3.000-2.000 1,-3.000-3.000-2,-2.000-3.000 0,-19.000 1.000-3,-30.000 6.000-4,-32.000 7.000-5,-30.000 6.000-4</inkml:trace>
</inkml:ink>
</file>

<file path=ppt/ink/ink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00"/>
    </inkml:context>
    <inkml:brush xml:id="br0">
      <inkml:brushProperty name="width" value="0.0452319830656052" units="cm"/>
      <inkml:brushProperty name="height" value="0.0452319830656052" units="cm"/>
      <inkml:brushProperty name="color" value="#f2395b"/>
      <inkml:brushProperty name="ignorePressure" value="0"/>
    </inkml:brush>
  </inkml:definitions>
  <inkml:trace contextRef="#ctx0" brushRef="#br0">97100.000 45450.000 486,'95.000'3.000'6,"-9.000"6.000"13,-10.000 7.000 12,-8.000 6.000 13,-8.000 4.000 5,-2.000 4.000-2,-3.000 3.000-2,-3.000 3.000-1,-7.000 3.000-4,-9.000 3.000-7,-10.000 3.000-6,-8.000 4.000-6,-9.000 4.000-5,-6.000 6.000-4,-6.000 7.000-2,-6.000 6.000-4,-13.000 4.000-2,-19.000 4.000-2,-18.000 3.000-1,-19.000 3.000-3,-7.000-1.000-1,7.000-2.000 0,6.000-3.000-2,7.000-3.000 0,5.000-7.000 0,7.000-9.000 1,6.000-10.000 1,7.000-8.000 1,7.000-6.000 2,9.000 1.000 2,10.000-1.000 3,10.000 1.000 3,10.000-4.000 0,13.000-6.000 1,12.000-6.000 0,13.000-6.000 0,12.000-4.000 0,13.000 1.000-1,12.000-1.000-1,13.000 1.000-1,6.000-4.000-2,0.000-6.000-1,0.000-6.000-1,0.000-6.000-3,-4.000-6.000-3,-5.000-2.000-8,-7.000-3.000-7,-5.000-3.000-8</inkml:trace>
</inkml:ink>
</file>

<file path=ppt/ink/ink2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43"/>
    </inkml:context>
    <inkml:brush xml:id="br0">
      <inkml:brushProperty name="width" value="0.0405924208462238" units="cm"/>
      <inkml:brushProperty name="height" value="0.0405924208462238" units="cm"/>
      <inkml:brushProperty name="color" value="#f2395b"/>
      <inkml:brushProperty name="ignorePressure" value="0"/>
    </inkml:brush>
  </inkml:definitions>
  <inkml:trace contextRef="#ctx0" brushRef="#br0">94300.000 10650.000 541,'-24.000'-27.000'4,"4.000"-3.000"5,3.000-3.000 6,3.000-2.000 7,12.000-1.000 4,22.000 3.000 3,22.000 3.000 4,23.000 4.000 3,28.000-4.000-1,39.000-9.000-5,36.000-10.000-5,39.000-8.000-6,10.000 2.000-4,-16.000 16.000-2,-15.000 15.000-2,-15.000 17.000-3,-25.000 8.000-3,-30.000 4.000-4,-32.000 3.000-4,-30.000 3.000-4,-25.000 7.000-4,-15.000 14.000 0,-15.000 11.000-3,-16.000 14.000-1,-23.000 11.000 0,-27.000 14.000 2,-28.000 11.000 2,-28.000 14.000 2,-17.000 7.000 2,-2.000 3.000 1,-3.000 3.000 3,-3.000 4.000 2,8.000-9.000 1,23.000-18.000 3,22.000-19.000 3,22.000-18.000 2,29.000-12.000 1,38.000-3.000 2,37.000-3.000 1,38.000-2.000 0,23.000-5.000 1,9.000-2.000-3,10.000-3.000-1,10.000-3.000-2,-4.000-1.000-1,-16.000 4.000 0,-15.000 3.000-1,-15.000 3.000 1,-15.000 1.000-2,-12.000 1.000 0,-13.000-1.000-2,-12.000 1.000-1,-12.000-1.000 0,-8.000 1.000 1,-10.000-1.000 0,-9.000 1.000 0,-12.000-1.000 2,-11.000 1.000 0,-14.000-1.000 0,-11.000 1.000 1,-6.000-3.000 0,4.000-2.000-1,3.000-3.000-1,3.000-3.000-2,3.000-6.000-1,3.000-5.000-2,3.000-7.000-1,4.000-5.000-3,2.000-8.000-3,4.000-5.000-3,3.000-7.000-3,3.000-5.000-3,3.000-12.000-3,3.000-16.000-3,3.000-15.000-2,4.000-15.000-2,2.000-12.000-1,4.000-6.000 2,3.000-6.000 1,3.000-6.000 3,3.000-7.000 1,3.000-6.000 1,3.000-6.000 3,4.000-6.000 1,2.000 1.000 4,4.000 9.000 5,3.000 10.000 6,3.000 10.000 4,-1.000 11.000 7,-2.000 17.000 8,-3.000 15.000 7,-3.000 16.000 7,-9.000 29.000 7,-11.000 44.000 7,-14.000 44.000 5,-11.000 44.000 7,-9.000 35.000-2,-3.000 29.000-11,-3.000 28.000-10,-2.000 28.000-10,-5.000 18.000-10,-2.000 10.000-10,-3.000 10.000-10,-3.000 9.000-10,4.000 1.000-8,13.000-6.000-7,12.000-6.000-8,13.000-6.000-6,12.000-23.000-4,13.000-36.000 3,12.000-39.000 0,13.000-36.000 3,6.000-31.000 2,0.000-21.000 2,0.000-22.000 3,0.000-22.000 3</inkml:trace>
</inkml:ink>
</file>

<file path=ppt/ink/ink2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44"/>
    </inkml:context>
    <inkml:brush xml:id="br0">
      <inkml:brushProperty name="width" value="0.0375519432127476" units="cm"/>
      <inkml:brushProperty name="height" value="0.0375519432127476" units="cm"/>
      <inkml:brushProperty name="color" value="#f2395b"/>
      <inkml:brushProperty name="ignorePressure" value="0"/>
    </inkml:brush>
  </inkml:definitions>
  <inkml:trace contextRef="#ctx0" brushRef="#br0">97150.000 10600.000 585,'0.000'-47.000'6,"0.000"6.000"9,0.000 7.000 11,0.000 6.000 10,-2.000 23.000 5,-3.000 41.000 0,-3.000 40.000 0,-2.000 42.000 0,-11.000 27.000-2,-15.000 16.000-5,-15.000 15.000-4,-16.000 17.000-6,-13.000 3.000-4,-9.000-5.000-7,-10.000-7.000-6,-8.000-5.000-7,-9.000-12.000-6,-6.000-16.000-8,-6.000-15.000-7,-6.000-15.000-9,-1.000-15.000-5,7.000-12.000-2,6.000-13.000-4,7.000-12.000-4,11.000-15.000 2,20.000-15.000 5,18.000-15.000 4,20.000-16.000 5,11.000-10.000 3,7.000-3.000-1,6.000-3.000 1,7.000-2.000 0</inkml:trace>
</inkml:ink>
</file>

<file path=ppt/ink/ink2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44"/>
    </inkml:context>
    <inkml:brush xml:id="br0">
      <inkml:brushProperty name="width" value="0.04926872625947" units="cm"/>
      <inkml:brushProperty name="height" value="0.04926872625947" units="cm"/>
      <inkml:brushProperty name="color" value="#f2395b"/>
      <inkml:brushProperty name="ignorePressure" value="0"/>
    </inkml:brush>
  </inkml:definitions>
  <inkml:trace contextRef="#ctx0" brushRef="#br0">96800.000 10250.000 446,'50.000'-25.000'0,"0.000"0.000"0,0.000 0.000 0,0.000 0.000 0,6.000-5.000 2,13.000-9.000 5,12.000-10.000 3,13.000-8.000 5,6.000-3.000 1,0.000 7.000-1,0.000 6.000-2,0.000 7.000-2,-4.000 7.000 2,-5.000 9.000 3,-7.000 10.000 5,-5.000 10.000 4,-11.000 10.000 0,-11.000 13.000-4,-14.000 12.000-3,-11.000 13.000-4,-9.000 9.000-2,-3.000 6.000-2,-3.000 7.000-2,-2.000 6.000-2,-6.000 3.000 1,-6.000 0.000 1,-6.000 0.000 2,-6.000 0.000 2,-6.000 4.000 1,-2.000 10.000 2,-3.000 10.000 0,-3.000 9.000 2,-1.000 6.000 0,4.000 3.000 1,3.000 3.000 1,3.000 4.000 0,1.000 5.000 0,1.000 10.000-3,-1.000 10.000 0,1.000 9.000-3,1.000 2.000-1,3.000-2.000-2,3.000-3.000-2,4.000-3.000-2,1.000-9.000-2,0.000-11.000-3,0.000-14.000-1,0.000-11.000-3,0.000-11.000-3,0.000-5.000-3,0.000-7.000-3,0.000-5.000-2,-5.000-11.000-5,-9.000-11.000-6,-10.000-14.000-6,-8.000-11.000-6,-12.000-22.000-1,-12.000-27.000 3,-13.000-28.000 4,-12.000-28.000 4,-7.000-23.000 4,1.000-15.000 2,-1.000-15.000 3,1.000-16.000 3,7.000-15.000 3,16.000-11.000 2,15.000-14.000 2,17.000-11.000 3,11.000-4.000 1,10.000 6.000-1,10.000 7.000 0,9.000 6.000-1,12.000 12.000 5,16.000 19.000 9,15.000 19.000 9,17.000 19.000 9,8.000 15.000 4,4.000 13.000-1,3.000 12.000-1,3.000 13.000 0,-5.000 13.000-2,-12.000 17.000-5,-13.000 15.000-3,-12.000 16.000-5,-15.000 20.000-2,-15.000 25.000-1,-15.000 25.000-1,-16.000 25.000-2,-21.000 18.000-4,-24.000 14.000-7,-26.000 11.000-7,-24.000 14.000-7,-6.000-4.000-3,17.000-19.000-2,15.000-18.000 1,16.000-19.000-1,27.000-18.000-2,42.000-15.000-3,40.000-15.000-3,41.000-16.000-4,13.000-13.000-1,-11.000-9.000-3,-14.000-10.000-1,-11.000-8.000-2</inkml:trace>
</inkml:ink>
</file>

<file path=ppt/ink/ink2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47"/>
    </inkml:context>
    <inkml:brush xml:id="br0">
      <inkml:brushProperty name="width" value="0.0521517768502235" units="cm"/>
      <inkml:brushProperty name="height" value="0.0521517768502235" units="cm"/>
      <inkml:brushProperty name="color" value="#f2395b"/>
      <inkml:brushProperty name="ignorePressure" value="0"/>
    </inkml:brush>
  </inkml:definitions>
  <inkml:trace contextRef="#ctx0" brushRef="#br0">70300.000 26950.000 421,'-118.000'23.000'1,"17.000"-3.000"0,15.000-3.000 0,16.000-2.000 1,18.000-5.000 9,22.000-2.000 17,22.000-3.000 16,23.000-3.000 17,20.000-2.000 4,23.000 0.000-8,22.000 0.000-8,22.000 0.000-9,18.000 0.000-6,16.000 0.000-3,15.000 0.000-4,17.000 0.000-4,13.000-5.000-2,13.000-9.000-3,12.000-10.000-4,13.000-8.000-2,6.000-3.000-2,0.000 7.000-1,0.000 6.000-1,0.000 7.000-1,0.000 2.000-3,0.000 1.000-3,0.000-1.000-5,0.000 1.000-5,0.000 1.000-2,0.000 3.000-2,0.000 3.000-3,0.000 4.000-1,-4.000 2.000-2,-5.000 4.000-2,-7.000 3.000-1,-5.000 3.000-2,-8.000 1.000-2,-5.000 1.000 0,-7.000-1.000-2,-5.000 1.000-1,-11.000-1.000 0,-11.000 1.000 5,-14.000-1.000 2,-11.000 1.000 4,-11.000-3.000-1,-5.000-2.000-2,-7.000-3.000-2,-5.000-3.000-4,-14.000-2.000-2,-18.000 0.000-2,-19.000 0.000-2,-18.000 0.000-1</inkml:trace>
</inkml:ink>
</file>

<file path=ppt/ink/ink2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47"/>
    </inkml:context>
    <inkml:brush xml:id="br0">
      <inkml:brushProperty name="width" value="0.0483482368290424" units="cm"/>
      <inkml:brushProperty name="height" value="0.0483482368290424" units="cm"/>
      <inkml:brushProperty name="color" value="#f2395b"/>
      <inkml:brushProperty name="ignorePressure" value="0"/>
    </inkml:brush>
  </inkml:definitions>
  <inkml:trace contextRef="#ctx0" brushRef="#br0">76300.000 25800.000 455,'54.000'-16.000'102,"10.000"19.000"-19,10.000 19.000-18,9.000 19.000-20,9.000 9.000-11,9.000 0.000-3,10.000 0.000-3,10.000 0.000-3,0.000 1.000-4,-5.000 4.000-3,-7.000 3.000-4,-5.000 3.000-4,-8.000-1.000-2,-5.000-2.000 0,-7.000-3.000-1,-5.000-3.000-1,-9.000-4.000 0,-9.000-3.000 1,-10.000-3.000 0,-8.000-2.000 1,-12.000 2.000-1,-12.000 9.000-3,-13.000 10.000-4,-12.000 10.000-2,-23.000 8.000-2,-30.000 10.000 1,-32.000 10.000 2,-30.000 9.000 1,-36.000 13.000-2,-36.000 20.000-5,-39.000 18.000-5,-36.000 20.000-4,3.000-8.000-2,48.000-30.000 5,47.000-32.000 2,47.000-30.000 4,26.000-20.000-11,6.000-6.000-27,7.000-6.000-25,6.000-6.000-27</inkml:trace>
</inkml:ink>
</file>

<file path=ppt/ink/ink2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49"/>
    </inkml:context>
    <inkml:brush xml:id="br0">
      <inkml:brushProperty name="width" value="0.0462636686861515" units="cm"/>
      <inkml:brushProperty name="height" value="0.0462636686861515" units="cm"/>
      <inkml:brushProperty name="color" value="#f2395b"/>
      <inkml:brushProperty name="ignorePressure" value="0"/>
    </inkml:brush>
  </inkml:definitions>
  <inkml:trace contextRef="#ctx0" brushRef="#br0">74000.000 29100.000 475,'-24.000'-24.000'3,"4.000"4.000"8,3.000 3.000 6,3.000 3.000 7,3.000 6.000 8,3.000 9.000 8,3.000 10.000 9,4.000 10.000 9,1.000 14.000 1,0.000 23.000-10,0.000 22.000-7,0.000 22.000-9,-4.000 16.000-6,-5.000 14.000-4,-7.000 11.000-3,-5.000 14.000-4,-4.000 7.000-4,0.000 3.000-5,0.000 3.000-4,0.000 4.000-5,-2.000-4.000-8,-3.000-9.000-12,-3.000-10.000-11,-2.000-8.000-12,0.000-15.000-4,7.000-19.000 3,6.000-18.000 2,7.000-19.000 3,5.000-22.000 0,7.000-25.000-4,6.000-25.000-4,7.000-25.000-3</inkml:trace>
</inkml:ink>
</file>

<file path=ppt/ink/ink2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49"/>
    </inkml:context>
    <inkml:brush xml:id="br0">
      <inkml:brushProperty name="width" value="0.0390445441007614" units="cm"/>
      <inkml:brushProperty name="height" value="0.0390445441007614" units="cm"/>
      <inkml:brushProperty name="color" value="#f2395b"/>
      <inkml:brushProperty name="ignorePressure" value="0"/>
    </inkml:brush>
  </inkml:definitions>
  <inkml:trace contextRef="#ctx0" brushRef="#br0">73750.000 30050.000 563,'26.000'-88.000'9,"4.000"26.000"18,3.000 24.000 19,3.000 26.000 18,10.000 12.000 4,20.000 0.000-9,18.000 0.000-10,20.000 0.000-10,3.000 1.000-8,-8.000 4.000-8,-10.000 3.000-8,-9.000 3.000-8,-9.000 1.000-11,-5.000 1.000-12,-7.000-1.000-12,-5.000 1.000-12,-8.000-4.000-11,-5.000-6.000-8,-7.000-6.000-7,-5.000-6.000-9,-8.000-7.000 5,-5.000-6.000 15,-7.000-6.000 16,-5.000-6.000 15</inkml:trace>
</inkml:ink>
</file>

<file path=ppt/ink/ink2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49"/>
    </inkml:context>
    <inkml:brush xml:id="br0">
      <inkml:brushProperty name="width" value="0.0534045696258545" units="cm"/>
      <inkml:brushProperty name="height" value="0.0534045696258545" units="cm"/>
      <inkml:brushProperty name="color" value="#f2395b"/>
      <inkml:brushProperty name="ignorePressure" value="0"/>
    </inkml:brush>
  </inkml:definitions>
  <inkml:trace contextRef="#ctx0" brushRef="#br0">75000.000 29450.000 411,'-24.000'-136.000'4,"4.000"28.000"5,3.000 28.000 7,3.000 29.000 7,4.000 30.000 9,7.000 35.000 15,6.000 35.000 14,7.000 34.000 14,2.000 21.000 1,1.000 10.000-11,-1.000 10.000-13,1.000 9.000-11,-7.000 17.000-10,-12.000 25.000-6,-13.000 25.000-8,-12.000 25.000-6,-9.000 10.000-8,-2.000-2.000-8,-3.000-3.000-10,-3.000-3.000-9,2.000-2.000-3,10.000 0.000 1,10.000 0.000 3,9.000 0.000 1,6.000-18.000-2,3.000-33.000-6,3.000-35.000-7,4.000-34.000-6,1.000-23.000-6,0.000-8.000-4,0.000-10.000-4,0.000-9.000-4</inkml:trace>
</inkml:ink>
</file>

<file path=ppt/ink/ink2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50"/>
    </inkml:context>
    <inkml:brush xml:id="br0">
      <inkml:brushProperty name="width" value="0.0387335158884525" units="cm"/>
      <inkml:brushProperty name="height" value="0.0387335158884525" units="cm"/>
      <inkml:brushProperty name="color" value="#f2395b"/>
      <inkml:brushProperty name="ignorePressure" value="0"/>
    </inkml:brush>
  </inkml:definitions>
  <inkml:trace contextRef="#ctx0" brushRef="#br0">75600.000 29750.000 567,'123.000'-24.000'157,"-3.000"4.000"-37,-3.000 3.000-37,-2.000 3.000-37,-5.000 3.000-26,-2.000 3.000-13,-3.000 3.000-16,-3.000 4.000-14,-9.000 1.000-12,-11.000 0.000-13,-14.000 0.000-11,-11.000 0.000-12,-11.000-2.000 0,-5.000-3.000 10,-7.000-3.000 11,-5.000-2.000 10</inkml:trace>
</inkml:ink>
</file>

<file path=ppt/ink/ink2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50"/>
    </inkml:context>
    <inkml:brush xml:id="br0">
      <inkml:brushProperty name="width" value="0.0470613203942776" units="cm"/>
      <inkml:brushProperty name="height" value="0.0470613203942776" units="cm"/>
      <inkml:brushProperty name="color" value="#f2395b"/>
      <inkml:brushProperty name="ignorePressure" value="0"/>
    </inkml:brush>
  </inkml:definitions>
  <inkml:trace contextRef="#ctx0" brushRef="#br0">76650.000 29050.000 467,'-69.000'-22.000'7,"13.000"6.000"15,12.000 7.000 14,13.000 6.000 15,7.000 6.000 5,4.000 6.000-3,3.000 7.000-4,3.000 6.000-3,1.000 12.000-2,1.000 19.000-4,-1.000 19.000-1,1.000 19.000-3,-1.000 18.000-7,1.000 19.000-11,-1.000 19.000-11,1.000 19.000-12,-1.000 5.000-4,1.000-5.000 2,-1.000-7.000 1,1.000-5.000 2,-1.000-15.000-14,1.000-22.000-30,-1.000-22.000-29,1.000-21.000-30</inkml:trace>
</inkml:ink>
</file>

<file path=ppt/ink/ink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05"/>
    </inkml:context>
    <inkml:brush xml:id="br0">
      <inkml:brushProperty name="width" value="0.0443563461303711" units="cm"/>
      <inkml:brushProperty name="height" value="0.0443563461303711" units="cm"/>
      <inkml:brushProperty name="color" value="#f2395b"/>
      <inkml:brushProperty name="ignorePressure" value="0"/>
    </inkml:brush>
  </inkml:definitions>
  <inkml:trace contextRef="#ctx0" brushRef="#br0">75150.000 48750.000 495,'0.000'-49.000'0,"0.000"4.000"0,0.000 3.000 0,0.000 3.000 0,1.000 7.000 8,4.000 14.000 15,3.000 11.000 16,3.000 14.000 14,1.000 11.000 5,1.000 14.000-6,-1.000 11.000-6,1.000 14.000-7,-6.000 10.000-5,-8.000 9.000-2,-10.000 10.000-4,-9.000 10.000-3,-5.000 5.000-3,0.000 4.000-4,0.000 3.000-5,0.000 3.000-3,1.000 4.000-5,4.000 7.000-7,3.000 6.000-6,3.000 7.000-6,-1.000 0.000-7,-2.000-2.000-5,-3.000-3.000-6,-3.000-3.000-6,-1.000-7.000-4,4.000-9.000-1,3.000-10.000-2,3.000-8.000-1,4.000-12.000 1,7.000-12.000 2,6.000-13.000 4,7.000-12.000 2,4.000-12.000 5,3.000-8.000 4,3.000-10.000 6,4.000-9.000 5</inkml:trace>
</inkml:ink>
</file>

<file path=ppt/ink/ink2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52"/>
    </inkml:context>
    <inkml:brush xml:id="br0">
      <inkml:brushProperty name="width" value="0.0357595682144165" units="cm"/>
      <inkml:brushProperty name="height" value="0.0357595682144165" units="cm"/>
      <inkml:brushProperty name="color" value="#f2395b"/>
      <inkml:brushProperty name="ignorePressure" value="0"/>
    </inkml:brush>
  </inkml:definitions>
  <inkml:trace contextRef="#ctx0" brushRef="#br0">77400.000 22900.000 615,'-32.000'-25.000'0,"-11.000"0.000"0,-14.000 0.000 0,-11.000 0.000 0,0.000 1.000 0,17.000 4.000 0,15.000 3.000 0,16.000 3.000 0,15.000 3.000 9,16.000 3.000 18,15.000 3.000 18,17.000 4.000 18,10.000 2.000 4,6.000 4.000-12,7.000 3.000-11,6.000 3.000-12,3.000 1.000-10,0.000 1.000-7,0.000-1.000-10,0.000 1.000-7,-5.000-3.000-8,-9.000-2.000-8,-10.000-3.000-7,-8.000-3.000-9,-8.000-2.000 0,-2.000 0.000 4,-3.000 0.000 5,-3.000 0.000 5</inkml:trace>
</inkml:ink>
</file>

<file path=ppt/ink/ink2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53"/>
    </inkml:context>
    <inkml:brush xml:id="br0">
      <inkml:brushProperty name="width" value="0.0354360863566399" units="cm"/>
      <inkml:brushProperty name="height" value="0.0354360863566399" units="cm"/>
      <inkml:brushProperty name="color" value="#f2395b"/>
      <inkml:brushProperty name="ignorePressure" value="0"/>
    </inkml:brush>
  </inkml:definitions>
  <inkml:trace contextRef="#ctx0" brushRef="#br0">78050.000 21900.000 620,'46.000'-90.000'42,"-5.000"23.000"-8,-7.000 22.000-8,-5.000 22.000-8,-1.000 12.000-3,6.000 3.000 1,7.000 3.000 2,6.000 4.000 0,1.000 4.000 0,-3.000 6.000 0,-3.000 7.000-2,-2.000 6.000-1,-6.000 4.000-1,-6.000 4.000-4,-6.000 3.000-2,-6.000 3.000-4,-6.000 4.000-1,-2.000 7.000-2,-3.000 6.000-1,-3.000 7.000-1,-6.000 0.000 0,-5.000-2.000 0,-7.000-3.000-1,-5.000-3.000 0,-4.000-6.000 1,0.000-5.000 0,0.000-7.000 0,0.000-5.000 0,4.000-3.000 2,10.000 4.000 1,10.000 3.000 1,9.000 3.000 2,9.000 1.000 2,9.000 1.000 0,10.000-1.000 1,10.000 1.000 1,0.000-1.000 0,-5.000 1.000-2,-7.000-1.000-1,-5.000 1.000-2,-8.000-1.000 0,-5.000 1.000-1,-7.000-1.000 0,-5.000 1.000-1,-9.000 2.000 1,-9.000 7.000 0,-10.000 6.000 0,-8.000 7.000 0,-9.000 2.000 0,-6.000 1.000-1,-6.000-1.000-3,-6.000 1.000-2,-6.000 1.000-6,-2.000 3.000-9,-3.000 3.000-9,-3.000 4.000-10,4.000-6.000-8,13.000-11.000-8,12.000-14.000-6,13.000-11.000-8</inkml:trace>
</inkml:ink>
</file>

<file path=ppt/ink/ink2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0"/>
    </inkml:context>
    <inkml:brush xml:id="br0">
      <inkml:brushProperty name="width" value="0.0422363132238388" units="cm"/>
      <inkml:brushProperty name="height" value="0.0422363132238388" units="cm"/>
      <inkml:brushProperty name="color" value="#f2395b"/>
      <inkml:brushProperty name="ignorePressure" value="0"/>
    </inkml:brush>
  </inkml:definitions>
  <inkml:trace contextRef="#ctx0" brushRef="#br0">86700.000 32400.000 520,'-24.000'-43.000'9,"4.000"17.000"19,3.000 15.000 17,3.000 16.000 18,-2.000 21.000 4,-6.000 29.000-11,-6.000 28.000-11,-6.000 28.000-11,-7.000 17.000-7,-6.000 6.000-3,-6.000 7.000-3,-6.000 6.000-2,-4.000 3.000-4,1.000 0.000-3,-1.000 0.000-3,1.000 0.000-4,1.000-5.000-5,3.000-9.000-5,3.000-10.000-8,4.000-8.000-5,4.000-12.000-5,6.000-12.000-4,7.000-13.000-4,6.000-12.000-3,4.000-12.000-3,4.000-8.000-3,3.000-10.000-3,3.000-9.000-2,6.000-13.000 1,9.000-16.000 5,10.000-15.000 5,10.000-15.000 6,2.000-7.000 4,-3.000 3.000 1,-3.000 3.000 2,-2.000 4.000 1</inkml:trace>
</inkml:ink>
</file>

<file path=ppt/ink/ink2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1"/>
    </inkml:context>
    <inkml:brush xml:id="br0">
      <inkml:brushProperty name="width" value="0.0417156331241131" units="cm"/>
      <inkml:brushProperty name="height" value="0.0417156331241131" units="cm"/>
      <inkml:brushProperty name="color" value="#f2395b"/>
      <inkml:brushProperty name="ignorePressure" value="0"/>
    </inkml:brush>
  </inkml:definitions>
  <inkml:trace contextRef="#ctx0" brushRef="#br0">86350.000 32850.000 527,'21.000'-47.000'1,"-5.000"6.000"3,-7.000 7.000 2,-5.000 6.000 3,0.000 12.000 7,10.000 19.000 10,10.000 19.000 12,9.000 19.000 10,2.000 15.000 2,-2.000 13.000-6,-3.000 12.000-7,-3.000 13.000-7,-4.000 7.000-4,-3.000 4.000-2,-3.000 3.000-3,-2.000 3.000-3,-5.000 1.000-1,-2.000 1.000-3,-3.000-1.000-2,-3.000 1.000-2,-2.000-6.000-2,0.000-8.000-2,0.000-10.000-1,0.000-9.000-3,6.000-21.000-2,13.000-31.000-3,12.000-31.000-5,13.000-31.000-3,6.000-26.000-1,0.000-18.000 1,0.000-19.000 3,0.000-18.000 1,9.000-23.000 2,19.000-24.000-2,19.000-26.000-1,19.000-24.000 0,1.000 2.000 0,-16.000 32.000 1,-15.000 31.000 1,-15.000 32.000 2,-14.000 24.000-4,-8.000 19.000-9,-10.000 19.000-8,-9.000 19.000-9,-9.000 16.000-7,-5.000 17.000-3,-7.000 15.000-5,-5.000 16.000-4,-6.000 7.000 2,-3.000 1.000 9,-3.000-1.000 8,-2.000 1.000 9</inkml:trace>
</inkml:ink>
</file>

<file path=ppt/ink/ink2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1"/>
    </inkml:context>
    <inkml:brush xml:id="br0">
      <inkml:brushProperty name="width" value="0.039046585559845" units="cm"/>
      <inkml:brushProperty name="height" value="0.039046585559845" units="cm"/>
      <inkml:brushProperty name="color" value="#f2395b"/>
      <inkml:brushProperty name="ignorePressure" value="0"/>
    </inkml:brush>
  </inkml:definitions>
  <inkml:trace contextRef="#ctx0" brushRef="#br0">87700.000 33800.000 563,'115.000'-43.000'22,"-18.000"17.000"9,-19.000 15.000 9,-18.000 16.000 10,-15.000 12.000 0,-9.000 9.000-7,-10.000 10.000-8,-8.000 10.000-7,-9.000 7.000-6,-6.000 6.000-5,-6.000 7.000-4,-6.000 6.000-5,-12.000 3.000-1,-15.000 0.000-1,-15.000 0.000-1,-16.000 0.000 0,-5.000-4.000 0,6.000-5.000-3,7.000-7.000-1,6.000-5.000-2,4.000-6.000 0,4.000-3.000 4,3.000-3.000 3,3.000-2.000 3,17.000-8.000 1,31.000-8.000-2,32.000-10.000-1,31.000-9.000-2,18.000-9.000-4,7.000-5.000-11,6.000-7.000-8,7.000-5.000-10,0.000-4.000-7,-2.000 0.000-9,-3.000 0.000-7,-3.000 0.000-7</inkml:trace>
</inkml:ink>
</file>

<file path=ppt/ink/ink2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2"/>
    </inkml:context>
    <inkml:brush xml:id="br0">
      <inkml:brushProperty name="width" value="0.0369710065424442" units="cm"/>
      <inkml:brushProperty name="height" value="0.0369710065424442" units="cm"/>
      <inkml:brushProperty name="color" value="#f2395b"/>
      <inkml:brushProperty name="ignorePressure" value="0"/>
    </inkml:brush>
  </inkml:definitions>
  <inkml:trace contextRef="#ctx0" brushRef="#br0">89250.000 33600.000 595,'-19.000'-90.000'55,"13.000"23.000"-1,12.000 22.000-1,13.000 22.000-1,20.000 12.000-4,28.000 3.000-7,28.000 3.000-7,29.000 4.000-8,10.000 4.000-6,-6.000 6.000-6,-6.000 7.000-7,-6.000 6.000-6,-7.000 1.000-7,-6.000-3.000-4,-6.000-3.000-7,-6.000-2.000-4,-9.000-3.000-5,-8.000 1.000-1,-10.000-1.000-3,-9.000 1.000-2,-10.000-6.000-4,-9.000-8.000-8,-10.000-10.000-8,-8.000-9.000-7</inkml:trace>
</inkml:ink>
</file>

<file path=ppt/ink/ink2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2"/>
    </inkml:context>
    <inkml:brush xml:id="br0">
      <inkml:brushProperty name="width" value="0.0393178127706051" units="cm"/>
      <inkml:brushProperty name="height" value="0.0393178127706051" units="cm"/>
      <inkml:brushProperty name="color" value="#f2395b"/>
      <inkml:brushProperty name="ignorePressure" value="0"/>
    </inkml:brush>
  </inkml:definitions>
  <inkml:trace contextRef="#ctx0" brushRef="#br0">90350.000 32450.000 559,'-91.000'-46.000'26,"19.000"10.000"5,19.000 10.000 3,19.000 9.000 4,12.000 20.000 2,6.000 31.000 1,7.000 32.000 0,6.000 31.000 0,1.000 20.000-3,-3.000 9.000-6,-3.000 10.000-5,-2.000 10.000-7,-5.000 4.000-4,-2.000 0.000-6,-3.000 0.000-5,-3.000 0.000-5,-4.000-2.000-2,-3.000-3.000-2,-3.000-3.000-2,-2.000-2.000 0,0.000-9.000-7,7.000-12.000-10,6.000-13.000-13,7.000-12.000-10,4.000-13.000-3,3.000-12.000 5,3.000-13.000 6,4.000-12.000 6</inkml:trace>
</inkml:ink>
</file>

<file path=ppt/ink/ink2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3"/>
    </inkml:context>
    <inkml:brush xml:id="br0">
      <inkml:brushProperty name="width" value="0.049091249704361" units="cm"/>
      <inkml:brushProperty name="height" value="0.049091249704361" units="cm"/>
      <inkml:brushProperty name="color" value="#f2395b"/>
      <inkml:brushProperty name="ignorePressure" value="0"/>
    </inkml:brush>
  </inkml:definitions>
  <inkml:trace contextRef="#ctx0" brushRef="#br0">92600.000 31900.000 448,'-96.000'-77.000'41,"10.000"47.000"4,10.000 47.000 4,9.000 48.000 5,2.000 27.000-2,-2.000 9.000-7,-3.000 10.000-8,-3.000 10.000-7,-4.000 8.000-4,-3.000 10.000-3,-3.000 10.000-2,-2.000 9.000-2,-1.000 2.000-2,3.000-2.000-1,3.000-3.000-1,4.000-3.000-1,4.000-4.000-2,6.000-3.000-2,7.000-3.000-1,6.000-2.000-2,9.000-11.000-2,13.000-15.000-2,12.000-15.000-2,13.000-16.000-1,9.000-13.000-3,6.000-9.000-1,7.000-10.000-2,6.000-8.000-1,9.000-12.000-1,13.000-12.000 1,12.000-13.000 0,13.000-12.000-1,7.000-16.000-2,4.000-19.000-8,3.000-18.000-7,3.000-19.000-8,-1.000-13.000-2,-2.000-6.000 4,-3.000-6.000 2,-3.000-6.000 2,-10.000 1.000 5,-16.000 9.000 4,-15.000 10.000 5,-15.000 10.000 4,-17.000 10.000 2,-15.000 13.000 1,-15.000 12.000 0,-16.000 13.000 0,-15.000 12.000 1,-11.000 13.000-2,-14.000 12.000-1,-11.000 13.000 0,-4.000 10.000-3,6.000 10.000-3,7.000 10.000-4,6.000 9.000-3,10.000 1.000-2,17.000-6.000 1,15.000-6.000-2,16.000-6.000 1</inkml:trace>
</inkml:ink>
</file>

<file path=ppt/ink/ink2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3"/>
    </inkml:context>
    <inkml:brush xml:id="br0">
      <inkml:brushProperty name="width" value="0.0478855185210705" units="cm"/>
      <inkml:brushProperty name="height" value="0.0478855185210705" units="cm"/>
      <inkml:brushProperty name="color" value="#f2395b"/>
      <inkml:brushProperty name="ignorePressure" value="0"/>
    </inkml:brush>
  </inkml:definitions>
  <inkml:trace contextRef="#ctx0" brushRef="#br0">92400.000 34000.000 459,'32.000'-47.000'33,"17.000"6.000"6,15.000 7.000 7,16.000 6.000 7,9.000 1.000-3,3.000-3.000-12,3.000-3.000-13,4.000-2.000-11,-4.000-3.000-7,-9.000 1.000 1,-10.000-1.000-1,-8.000 1.000 0,-11.000-1.000-5,-8.000 1.000-10,-10.000-1.000-10,-9.000 1.000-9,-9.000-3.000-4,-5.000-2.000 0,-7.000-3.000 1,-5.000-3.000 1,-8.000-1.000 3,-5.000 4.000 4,-7.000 3.000 4,-5.000 3.000 5,-6.000 3.000 4,-3.000 3.000 5,-3.000 3.000 5,-2.000 4.000 4,-6.000 5.000 3,-6.000 10.000 2,-6.000 10.000 1,-6.000 9.000 2,-4.000 10.000 3,1.000 14.000 8,-1.000 11.000 7,1.000 14.000 7,-1.000 10.000 2,1.000 9.000-3,-1.000 10.000-4,1.000 10.000-3,4.000 2.000-3,9.000-3.000-3,10.000-3.000-4,10.000-2.000-2,5.000-6.000-4,4.000-6.000-1,3.000-6.000-1,3.000-6.000-3,6.000-6.000 0,9.000-2.000 0,10.000-3.000 1,10.000-3.000 1,8.000-7.000-6,10.000-9.000-14,10.000-10.000-13,9.000-8.000-12,6.000-6.000-9,3.000 1.000-4,3.000-1.000-4,4.000 1.000-3,-3.000-4.000 1,-5.000-6.000 7,-7.000-6.000 8,-5.000-6.000 7,-8.000-4.000 2,-5.000 1.000-1,-7.000-1.000-1,-5.000 1.000-2</inkml:trace>
</inkml:ink>
</file>

<file path=ppt/ink/ink2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3"/>
    </inkml:context>
    <inkml:brush xml:id="br0">
      <inkml:brushProperty name="width" value="0.0330362543463707" units="cm"/>
      <inkml:brushProperty name="height" value="0.0330362543463707" units="cm"/>
      <inkml:brushProperty name="color" value="#f2395b"/>
      <inkml:brushProperty name="ignorePressure" value="0"/>
    </inkml:brush>
  </inkml:definitions>
  <inkml:trace contextRef="#ctx0" brushRef="#br0">94050.000 32100.000 665,'0.000'-71.000'3,"0.000"10.000"7,0.000 10.000 5,0.000 9.000 6,9.000 9.000 7,19.000 9.000 5,19.000 10.000 7,19.000 10.000 5,12.000 4.000 0,6.000 0.000-9,7.000 0.000-7,6.000 0.000-9,-2.000 3.000-10,-9.000 6.000-16,-10.000 7.000-14,-8.000 6.000-14,-11.000-1.000-11,-8.000-5.000-8,-10.000-7.000-6,-9.000-5.000-8</inkml:trace>
</inkml:ink>
</file>

<file path=ppt/ink/ink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05"/>
    </inkml:context>
    <inkml:brush xml:id="br0">
      <inkml:brushProperty name="width" value="0.0381822548806667" units="cm"/>
      <inkml:brushProperty name="height" value="0.0381822548806667" units="cm"/>
      <inkml:brushProperty name="color" value="#f2395b"/>
      <inkml:brushProperty name="ignorePressure" value="0"/>
    </inkml:brush>
  </inkml:definitions>
  <inkml:trace contextRef="#ctx0" brushRef="#br0">75450.000 50250.000 576,'-21.000'-47.000'7,"10.000"6.000"14,10.000 7.000 15,9.000 6.000 13,9.000 4.000 5,9.000 4.000-5,10.000 3.000-6,10.000 3.000-5,8.000 1.000-5,10.000 1.000-7,10.000-1.000-5,9.000 1.000-6,6.000-1.000-4,3.000 1.000-2,3.000-1.000-3,4.000 1.000-2,-1.000 1.000-2,-3.000 3.000-5,-3.000 3.000-3,-2.000 4.000-4,-6.000 2.000-12,-6.000 4.000-18,-6.000 3.000-20,-6.000 3.000-19,-9.000 1.000-2,-8.000 1.000 13,-10.000-1.000 14,-9.000 1.000 13</inkml:trace>
</inkml:ink>
</file>

<file path=ppt/ink/ink2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4"/>
    </inkml:context>
    <inkml:brush xml:id="br0">
      <inkml:brushProperty name="width" value="0.0415688045322895" units="cm"/>
      <inkml:brushProperty name="height" value="0.0415688045322895" units="cm"/>
      <inkml:brushProperty name="color" value="#f2395b"/>
      <inkml:brushProperty name="ignorePressure" value="0"/>
    </inkml:brush>
  </inkml:definitions>
  <inkml:trace contextRef="#ctx0" brushRef="#br0">94200.000 33600.000 529,'-50.000'-2.000'5,"0.000"-3.000"10,0.000-3.000 10,0.000-2.000 11,10.000-3.000 6,23.000 1.000 2,22.000-1.000 3,22.000 1.000 3,19.000 2.000-2,20.000 7.000-9,18.000 6.000-6,20.000 7.000-8,11.000 4.000-6,7.000 3.000-2,6.000 3.000-4,7.000 4.000-4,-1.000-3.000-6,-6.000-5.000-9,-6.000-7.000-10,-6.000-5.000-10,-10.000-4.000-7,-12.000 0.000-4,-13.000 0.000-5,-12.000 0.000-5,-12.000 0.000 0,-8.000 0.000 1,-10.000 0.000 2,-9.000 0.000 3,-12.000-7.000 2,-11.000-11.000 3,-14.000-14.000 4,-11.000-11.000 4,-6.000-4.000 5,4.000 6.000 4,3.000 7.000 6,3.000 6.000 5</inkml:trace>
</inkml:ink>
</file>

<file path=ppt/ink/ink2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4"/>
    </inkml:context>
    <inkml:brush xml:id="br0">
      <inkml:brushProperty name="width" value="0.0416252352297306" units="cm"/>
      <inkml:brushProperty name="height" value="0.0416252352297306" units="cm"/>
      <inkml:brushProperty name="color" value="#f2395b"/>
      <inkml:brushProperty name="ignorePressure" value="0"/>
    </inkml:brush>
  </inkml:definitions>
  <inkml:trace contextRef="#ctx0" brushRef="#br0">95350.000 32500.000 528,'-47.000'-24.000'3,"6.000"4.000"8,7.000 3.000 6,6.000 3.000 7,3.000 14.000 8,0.000 25.000 11,0.000 25.000 9,0.000 25.000 11,1.000 15.000-1,4.000 7.000-12,3.000 6.000-13,3.000 7.000-12,-1.000 5.000-7,-2.000 7.000-4,-3.000 6.000-3,-3.000 7.000-4,-2.000-1.000-5,0.000-6.000-6,0.000-6.000-6,0.000-6.000-7,1.000-7.000-6,4.000-6.000-9,3.000-6.000-7,3.000-6.000-8,3.000-9.000-4,3.000-8.000-1,3.000-10.000 0,4.000-9.000-2</inkml:trace>
</inkml:ink>
</file>

<file path=ppt/ink/ink2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5"/>
    </inkml:context>
    <inkml:brush xml:id="br0">
      <inkml:brushProperty name="width" value="0.0566038712859154" units="cm"/>
      <inkml:brushProperty name="height" value="0.0566038712859154" units="cm"/>
      <inkml:brushProperty name="color" value="#f2395b"/>
      <inkml:brushProperty name="ignorePressure" value="0"/>
    </inkml:brush>
  </inkml:definitions>
  <inkml:trace contextRef="#ctx0" brushRef="#br0">98000.000 32000.000 388,'21.000'-29.000'3,"-5.000"-5.000"5,-7.000-7.000 5,-5.000-5.000 6,-11.000 6.000 7,-11.000 23.000 11,-14.000 22.000 9,-11.000 22.000 10,-11.000 16.000 1,-5.000 14.000-8,-7.000 11.000-7,-5.000 14.000-7,-4.000 10.000-7,0.000 9.000-3,0.000 10.000-5,0.000 10.000-4,-2.000 5.000-1,-3.000 4.000 1,-3.000 3.000 0,-2.000 3.000 2,0.000 3.000-1,7.000 3.000-2,6.000 3.000-2,7.000 4.000-2,7.000-6.000-4,9.000-11.000-3,10.000-14.000-5,10.000-11.000-5,8.000-12.000-1,10.000-9.000-2,10.000-10.000 0,9.000-8.000-1,9.000-12.000-3,9.000-12.000-2,10.000-13.000-4,10.000-12.000-3,7.000-9.000-2,6.000-2.000 0,7.000-3.000-1,6.000-3.000-1,3.000-10.000 0,0.000-16.000 2,0.000-15.000 2,0.000-15.000 1,-5.000-11.000 2,-9.000-2.000 2,-10.000-3.000 2,-8.000-3.000 2,-9.000-1.000 2,-6.000 4.000 3,-6.000 3.000 2,-6.000 3.000 3,-13.000 4.000 2,-19.000 7.000 1,-18.000 6.000 1,-19.000 7.000 2,-10.000 5.000 1,1.000 7.000 0,-1.000 6.000 1,1.000 7.000 1,2.000 5.000-2,7.000 7.000-4,6.000 6.000-4,7.000 7.000-5,11.000 2.000-6,20.000 1.000-8,18.000-1.000-9,20.000 1.000-8,16.000-9.000-2,16.000-15.000 5,15.000-15.000 4,17.000-16.000 6,-3.000-7.000 4,-18.000 4.000 6,-19.000 3.000 4,-18.000 3.000 6,-10.000 1.000 2,0.000 1.000 2,0.000-1.000 0,0.000 1.000 2</inkml:trace>
</inkml:ink>
</file>

<file path=ppt/ink/ink2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5"/>
    </inkml:context>
    <inkml:brush xml:id="br0">
      <inkml:brushProperty name="width" value="0.0577777773141861" units="cm"/>
      <inkml:brushProperty name="height" value="0.0577777773141861" units="cm"/>
      <inkml:brushProperty name="color" value="#f2395b"/>
      <inkml:brushProperty name="ignorePressure" value="0"/>
    </inkml:brush>
  </inkml:definitions>
  <inkml:trace contextRef="#ctx0" brushRef="#br0">98300.000 32550.000 380,'48.000'-25.000'0,"-3.000"0.000"0,-3.000 0.000 0,-2.000 0.000 0,-1.000-2.000 2,3.000-3.000 2,3.000-3.000 4,4.000-2.000 3,-3.000-1.000 4,-5.000 3.000 6,-7.000 3.000 6,-5.000 4.000 5,-4.000 7.000 2,0.000 13.000-3,0.000 12.000-3,0.000 13.000-3,-4.000 13.000 0,-5.000 17.000 4,-7.000 15.000 3,-5.000 16.000 3,-8.000 15.000 0,-5.000 16.000-5,-7.000 15.000-5,-5.000 17.000-4,-8.000 7.000-4,-5.000 0.000-5,-7.000 0.000-3,-5.000 0.000-4,-6.000-5.000-4,-3.000-9.000-4,-3.000-10.000-3,-2.000-8.000-4,0.000-12.000-5,7.000-12.000-6,6.000-13.000-5,7.000-12.000-7,10.000-27.000-6,16.000-41.000-9,15.000-40.000-8,17.000-40.000-8,13.000-25.000 1,13.000-5.000 12,12.000-7.000 13,13.000-5.000 11,1.000 6.000 9,-9.000 23.000 7,-10.000 22.000 8,-8.000 22.000 6,0.000 13.000 6,14.000 7.000 4,11.000 6.000 5,14.000 7.000 4,5.000 4.000 2,1.000 3.000 1,-1.000 3.000 0,1.000 4.000 2,-3.000 1.000-4,-2.000 0.000-6,-3.000 0.000-6,-3.000 0.000-8,-4.000 1.000-5,-3.000 4.000-5,-3.000 3.000-5,-2.000 3.000-5,-11.000-13.000-5,-15.000-28.000-6,-15.000-28.000-6,-16.000-27.000-7,-8.000-17.000 2,0.000-3.000 8,0.000-3.000 9,0.000-2.000 9,0.000 3.000 5,0.000 14.000 2,0.000 11.000 2,0.000 14.000 1,-2.000 5.000 2,-3.000 1.000-1,-3.000-1.000 2,-2.000 1.000-1,-3.000 4.000 5,1.000 9.000 10,-1.000 10.000 8,1.000 10.000 10,-3.000 18.000 11,-2.000 28.000 13,-3.000 28.000 14,-3.000 29.000 13,-2.000 19.000 0,0.000 14.000-16,0.000 11.000-15,0.000 14.000-16,1.000 10.000-8,4.000 9.000-1,3.000 10.000-2,3.000 10.000-2,-2.000 5.000-3,-6.000 4.000-6,-6.000 3.000-6,-6.000 3.000-4,-1.000-2.000-5,7.000-6.000-1,6.000-6.000-2,7.000-6.000-2,2.000-9.000-7,1.000-8.000-13,-1.000-10.000-13,1.000-9.000-14,-1.000-9.000-1,1.000-5.000 8,-1.000-7.000 9,1.000-5.000 8,-3.000-12.000-2,-2.000-16.000-10,-3.000-15.000-13,-3.000-15.000-11</inkml:trace>
</inkml:ink>
</file>

<file path=ppt/ink/ink2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6"/>
    </inkml:context>
    <inkml:brush xml:id="br0">
      <inkml:brushProperty name="width" value="0.0337167792022228" units="cm"/>
      <inkml:brushProperty name="height" value="0.0337167792022228" units="cm"/>
      <inkml:brushProperty name="color" value="#f2395b"/>
      <inkml:brushProperty name="ignorePressure" value="0"/>
    </inkml:brush>
  </inkml:definitions>
  <inkml:trace contextRef="#ctx0" brushRef="#br0">100300.000 31950.000 652,'23.000'-30.000'2,"-3.000"-9.000"5,-3.000-10.000 4,-2.000-8.000 4,5.000-4.000 6,16.000 3.000 5,15.000 3.000 6,17.000 4.000 5,7.000 5.000 0,0.000 10.000-5,0.000 10.000-7,0.000 9.000-5,3.000 6.000-4,6.000 3.000 1,7.000 3.000 0,6.000 4.000-1,-2.000 2.000-3,-9.000 4.000-9,-10.000 3.000-9,-8.000 3.000-9,-9.000 1.000-9,-6.000 1.000-10,-6.000-1.000-10,-6.000 1.000-11</inkml:trace>
</inkml:ink>
</file>

<file path=ppt/ink/ink2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6"/>
    </inkml:context>
    <inkml:brush xml:id="br0">
      <inkml:brushProperty name="width" value="0.0397701039910316" units="cm"/>
      <inkml:brushProperty name="height" value="0.0397701039910316" units="cm"/>
      <inkml:brushProperty name="color" value="#f2395b"/>
      <inkml:brushProperty name="ignorePressure" value="0"/>
    </inkml:brush>
  </inkml:definitions>
  <inkml:trace contextRef="#ctx0" brushRef="#br0">101450.000 30750.000 553,'-90.000'-77.000'10,"23.000"47.000"22,22.000 47.000 22,22.000 48.000 20,10.000 33.000 5,1.000 22.000-14,-1.000 22.000-13,1.000 23.000-14,-1.000 11.000-12,1.000 4.000-12,-1.000 3.000-11,1.000 3.000-12,-1.000-5.000-7,1.000-12.000-3,-1.000-13.000-2,1.000-12.000-4,-1.000-15.000-8,1.000-15.000-16,-1.000-15.000-16,1.000-16.000-15</inkml:trace>
</inkml:ink>
</file>

<file path=ppt/ink/ink2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7"/>
    </inkml:context>
    <inkml:brush xml:id="br0">
      <inkml:brushProperty name="width" value="0.0416838154196739" units="cm"/>
      <inkml:brushProperty name="height" value="0.0416838154196739" units="cm"/>
      <inkml:brushProperty name="color" value="#f2395b"/>
      <inkml:brushProperty name="ignorePressure" value="0"/>
    </inkml:brush>
  </inkml:definitions>
  <inkml:trace contextRef="#ctx0" brushRef="#br0">92250.000 37800.000 527,'26.000'-22.000'51,"4.000"6.000"-5,3.000 7.000-4,3.000 6.000-5,14.000 6.000-2,25.000 6.000 0,25.000 7.000-1,25.000 6.000 0,9.000 3.000-2,-6.000 0.000-3,-6.000 0.000-5,-6.000 0.000-4,-2.000-2.000-3,3.000-3.000-3,3.000-3.000-3,4.000-2.000-3,-3.000-1.000-4,-5.000 3.000-7,-7.000 3.000-6,-5.000 4.000-5,-6.000-1.000-6,-3.000-3.000-6,-3.000-3.000-6,-2.000-2.000-6,-8.000-3.000-4,-8.000 1.000 0,-10.000-1.000-2,-9.000 1.000-1,-15.000 1.000 1,-18.000 3.000 1,-19.000 3.000 1,-18.000 4.000 2</inkml:trace>
</inkml:ink>
</file>

<file path=ppt/ink/ink2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7"/>
    </inkml:context>
    <inkml:brush xml:id="br0">
      <inkml:brushProperty name="width" value="0.0351586639881134" units="cm"/>
      <inkml:brushProperty name="height" value="0.0351586639881134" units="cm"/>
      <inkml:brushProperty name="color" value="#f2395b"/>
      <inkml:brushProperty name="ignorePressure" value="0"/>
    </inkml:brush>
  </inkml:definitions>
  <inkml:trace contextRef="#ctx0" brushRef="#br0">92450.000 38650.000 625,'-50.000'-4.000'3,"0.000"-5.000"5,0.000-7.000 6,0.000-5.000 6,9.000-3.000 6,19.000 4.000 6,19.000 3.000 8,19.000 3.000 7,19.000 1.000-1,23.000 1.000-8,22.000-1.000-7,22.000 1.000-9,16.000 4.000-5,14.000 9.000-4,11.000 10.000-3,14.000 10.000-4,5.000 7.000-5,1.000 6.000-3,-1.000 7.000-6,1.000 6.000-4,-7.000 1.000-8,-12.000-3.000-9,-13.000-3.000-10,-12.000-2.000-10,-15.000-5.000-1,-15.000-2.000 7,-15.000-3.000 7,-16.000-3.000 7,-12.000-4.000 2,-5.000-3.000 0,-7.000-3.000-3,-5.000-2.000 0</inkml:trace>
</inkml:ink>
</file>

<file path=ppt/ink/ink2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8"/>
    </inkml:context>
    <inkml:brush xml:id="br0">
      <inkml:brushProperty name="width" value="0.0382052361965179" units="cm"/>
      <inkml:brushProperty name="height" value="0.0382052361965179" units="cm"/>
      <inkml:brushProperty name="color" value="#f2395b"/>
      <inkml:brushProperty name="ignorePressure" value="0"/>
    </inkml:brush>
  </inkml:definitions>
  <inkml:trace contextRef="#ctx0" brushRef="#br0">96050.000 37600.000 575,'46.000'-22.000'58,"-5.000"6.000"-15,-7.000 7.000-13,-5.000 6.000-15,0.000 6.000-2,10.000 6.000 8,10.000 7.000 7,9.000 6.000 9,2.000 6.000 1,-2.000 6.000-5,-3.000 7.000-6,-3.000 6.000-5,-7.000 6.000-3,-9.000 6.000-5,-10.000 7.000-2,-8.000 6.000-4,-9.000 4.000-3,-6.000 4.000-3,-6.000 3.000-5,-6.000 3.000-4,-13.000-1.000-1,-19.000-2.000-3,-18.000-3.000 0,-19.000-3.000-1,-15.000-4.000-1,-8.000-3.000-1,-10.000-3.000 0,-9.000-2.000 0,-2.000-5.000 1,6.000-2.000 6,7.000-3.000 5,6.000-3.000 5,12.000-7.000 2,19.000-9.000 1,19.000-10.000-1,19.000-8.000 0,15.000-4.000 2,13.000 3.000 2,12.000 3.000 2,13.000 4.000 3,13.000-1.000-4,17.000-3.000-6,15.000-3.000-9,16.000-2.000-8,13.000-6.000-7,14.000-6.000-6,11.000-6.000-8,14.000-6.000-6,2.000-7.000-2,-6.000-6.000 3,-6.000-6.000 4,-6.000-6.000 2,-15.000-1.000 6,-21.000 7.000 4,-22.000 6.000 6,-22.000 7.000 5,-11.000 0.000 0,0.000-2.000-4,0.000-3.000-3,0.000-3.000-5</inkml:trace>
</inkml:ink>
</file>

<file path=ppt/ink/ink2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8"/>
    </inkml:context>
    <inkml:brush xml:id="br0">
      <inkml:brushProperty name="width" value="0.0531111694872379" units="cm"/>
      <inkml:brushProperty name="height" value="0.0531111694872379" units="cm"/>
      <inkml:brushProperty name="color" value="#f2395b"/>
      <inkml:brushProperty name="ignorePressure" value="0"/>
    </inkml:brush>
  </inkml:definitions>
  <inkml:trace contextRef="#ctx0" brushRef="#br0">98600.000 37850.000 414,'15.000'-16.000'51,"-18.000"19.000"-1,-19.000 19.000 1,-18.000 19.000-1,-12.000 15.000-4,-3.000 13.000-8,-3.000 12.000-9,-2.000 13.000-9,-5.000 4.000-5,-2.000-3.000-2,-3.000-3.000-3,-3.000-2.000-1,-2.000-5.000-3,0.000-2.000 0,0.000-3.000-2,0.000-3.000 0,-2.000-4.000-3,-3.000-3.000-2,-3.000-3.000-3,-2.000-2.000-4,2.000-8.000 0,9.000-8.000 0,10.000-10.000 0,10.000-9.000 0,13.000-15.000-4,19.000-18.000-10,19.000-19.000-10,19.000-18.000-10,19.000-15.000-2,23.000-9.000 5,22.000-10.000 4,22.000-8.000 5,4.000-1.000 4,-12.000 9.000 4,-13.000 10.000 3,-12.000 10.000 4,-5.000 5.000 3,3.000 4.000 3,3.000 3.000 3,4.000 3.000 3,-6.000 6.000 6,-11.000 9.000 6,-14.000 10.000 8,-11.000 10.000 8,-7.000 8.000 7,0.000 10.000 8,0.000 10.000 7,0.000 9.000 7,-2.000 6.000 0,-3.000 3.000-9,-3.000 3.000-9,-2.000 4.000-9,-5.000 4.000-5,-2.000 6.000-2,-3.000 7.000-3,-3.000 6.000-2,-6.000-1.000-3,-5.000-5.000-3,-7.000-7.000-3,-5.000-5.000-3,-3.000-4.000-2,4.000 0.000-2,3.000 0.000-2,3.000 0.000-2,7.000-5.000-5,14.000-9.000-9,11.000-10.000-10,14.000-8.000-8,11.000-17.000-2,14.000-21.000 4,11.000-22.000 5,14.000-22.000 4,7.000-19.000 3,3.000-16.000 1,3.000-15.000 3,4.000-15.000 1,-4.000-4.000 2,-9.000 9.000 1,-10.000 10.000 1,-8.000 10.000 2,-11.000 10.000 0,-8.000 13.000 2,-10.000 12.000 0,-9.000 13.000 2,-7.000 9.000 6,-3.000 6.000 13,-3.000 7.000 12,-2.000 6.000 14,0.000 10.000 7,7.000 17.000 4,6.000 15.000 3,7.000 16.000 4,-3.000 13.000-2,-8.000 14.000-11,-10.000 11.000-8,-9.000 14.000-9,-10.000 7.000-7,-9.000 3.000-3,-10.000 3.000-3,-8.000 4.000-3,-6.000-1.000-3,1.000-3.000 0,-1.000-3.000 0,1.000-2.000-2,-3.000-6.000 0,-2.000-6.000 1,-3.000-6.000-1,-3.000-6.000 1,12.000-15.000-12,28.000-21.000-22,28.000-22.000-22,29.000-22.000-23,15.000-15.000-3,3.000-5.000 15,3.000-7.000 15,4.000-5.000 15,-1.000-4.000 9,-3.000 0.000 0,-3.000 0.000 3,-2.000 0.000 1,-3.000-2.000 2,1.000-3.000-1,-1.000-3.000 0,1.000-2.000 1,-7.000 2.000 1,-12.000 9.000 2,-13.000 10.000 3,-12.000 10.000 3,-5.000-3.000-1,3.000-11.000-1,3.000-14.000-2,4.000-11.000-3,-1.000-1.000 1,-3.000 13.000 2,-3.000 12.000 3,-2.000 13.000 2</inkml:trace>
</inkml:ink>
</file>

<file path=ppt/ink/ink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06"/>
    </inkml:context>
    <inkml:brush xml:id="br0">
      <inkml:brushProperty name="width" value="0.0442028790712357" units="cm"/>
      <inkml:brushProperty name="height" value="0.0442028790712357" units="cm"/>
      <inkml:brushProperty name="color" value="#f2395b"/>
      <inkml:brushProperty name="ignorePressure" value="0"/>
    </inkml:brush>
  </inkml:definitions>
  <inkml:trace contextRef="#ctx0" brushRef="#br0">77800.000 49800.000 497,'-44.000'-8.000'30,"13.000"-16.000"2,12.000-15.000 2,13.000-15.000 3,10.000-9.000-1,10.000 1.000-4,10.000-1.000-5,9.000 1.000-4,9.000-4.000-3,9.000-6.000-3,10.000-6.000-2,10.000-6.000-2,4.000-1.000-2,0.000 7.000 0,0.000 6.000 0,0.000 7.000 0,-7.000 7.000-1,-11.000 9.000 0,-14.000 10.000-1,-11.000 10.000-1,-7.000 19.000 0,0.000 32.000 2,0.000 31.000 2,0.000 32.000 0,0.000 16.000 1,0.000 4.000-2,0.000 3.000-1,0.000 3.000-2,0.000-1.000-1,0.000-2.000-2,0.000-3.000 0,0.000-3.000-2,0.000-4.000-1,0.000-3.000-4,0.000-3.000-1,0.000-2.000-3,-2.000-5.000-2,-3.000-2.000 0,-3.000-3.000-1,-2.000-3.000-1,-5.000-4.000-2,-2.000-3.000-5,-3.000-3.000-4,-3.000-2.000-4,-2.000-6.000-5,0.000-6.000-7,0.000-6.000-7,0.000-6.000-6</inkml:trace>
</inkml:ink>
</file>

<file path=ppt/ink/ink2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9"/>
    </inkml:context>
    <inkml:brush xml:id="br0">
      <inkml:brushProperty name="width" value="0.0613231174647808" units="cm"/>
      <inkml:brushProperty name="height" value="0.0613231174647808" units="cm"/>
      <inkml:brushProperty name="color" value="#f2395b"/>
      <inkml:brushProperty name="ignorePressure" value="0"/>
    </inkml:brush>
  </inkml:definitions>
  <inkml:trace contextRef="#ctx0" brushRef="#br0">100650.000 37700.000 358,'21.000'-135.000'3,"-5.000"32.000"6,-7.000 31.000 6,-5.000 32.000 6,-6.000 22.000 10,-3.000 17.000 15,-3.000 15.000 14,-2.000 16.000 14,-6.000 16.000 1,-6.000 20.000-14,-6.000 18.000-14,-6.000 20.000-13,-4.000 13.000-7,1.000 9.000-3,-1.000 10.000-1,1.000 10.000-2,-1.000 8.000-2,1.000 10.000-2,-1.000 10.000-4,1.000 9.000-2,-1.000 4.000-4,1.000 1.000-4,-1.000-1.000-3,1.000 1.000-4,-4.000-3.000-4,-6.000-2.000-7,-6.000-3.000-5,-6.000-3.000-6,-2.000-1.000-4,3.000 4.000-3,3.000 3.000-2,4.000 3.000-4,-1.000-5.000 0,-3.000-12.000 1,-3.000-13.000 1,-2.000-12.000 2,2.000-18.000 1,9.000-21.000 1,10.000-22.000 0,10.000-22.000 1,4.000-16.000 1,0.000-9.000-2,0.000-10.000-1,0.000-8.000 0</inkml:trace>
</inkml:ink>
</file>

<file path=ppt/ink/ink2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09"/>
    </inkml:context>
    <inkml:brush xml:id="br0">
      <inkml:brushProperty name="width" value="0.0424924567341805" units="cm"/>
      <inkml:brushProperty name="height" value="0.0424924567341805" units="cm"/>
      <inkml:brushProperty name="color" value="#f2395b"/>
      <inkml:brushProperty name="ignorePressure" value="0"/>
    </inkml:brush>
  </inkml:definitions>
  <inkml:trace contextRef="#ctx0" brushRef="#br0">100850.000 38450.000 517,'28.000'-25.000'4,"6.000"0.000"8,7.000 0.000 7,6.000 0.000 7,1.000 4.000 9,-3.000 10.000 8,-3.000 10.000 7,-2.000 9.000 9,-8.000 13.000-2,-8.000 20.000-10,-10.000 18.000-11,-9.000 20.000-11,-12.000 11.000-7,-11.000 7.000-4,-14.000 6.000-4,-11.000 7.000-5,-7.000 0.000-4,0.000-2.000-6,0.000-3.000-6,0.000-3.000-7,6.000-9.000-2,13.000-11.000-1,12.000-14.000 0,13.000-11.000 0,10.000-12.000 1,10.000-9.000 4,10.000-10.000 3,9.000-8.000 4,10.000-4.000 3,14.000 3.000 5,11.000 3.000 4,14.000 4.000 4,0.000 1.000 6,-8.000 0.000 6,-10.000 0.000 7,-9.000 0.000 7,-18.000 7.000 0,-24.000 17.000-6,-26.000 15.000-6,-24.000 16.000-5,-37.000 16.000-11,-46.000 20.000-13,-47.000 18.000-15,-47.000 20.000-14,-4.000-3.000-4,42.000-21.000 7,40.000-22.000 6,41.000-22.000 6,21.000-15.000-3,4.000-5.000-14,3.000-7.000-15,3.000-5.000-15</inkml:trace>
</inkml:ink>
</file>

<file path=ppt/ink/ink2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46"/>
    </inkml:context>
    <inkml:brush xml:id="br0">
      <inkml:brushProperty name="width" value="0.0385600253939629" units="cm"/>
      <inkml:brushProperty name="height" value="0.0385600253939629" units="cm"/>
      <inkml:brushProperty name="color" value="#f2395b"/>
      <inkml:brushProperty name="ignorePressure" value="0"/>
    </inkml:brush>
  </inkml:definitions>
  <inkml:trace contextRef="#ctx0" brushRef="#br0">102300.000 39250.000 570,'-49.000'-49.000'-1,"4.000"4.000"-3,3.000 3.000-3,3.000 3.000-2,15.000 6.000 11,29.000 9.000 25,28.000 10.000 24,28.000 10.000 24,26.000 4.000 6,26.000 0.000-15,24.000 0.000-16,26.000 0.000-14,12.000 0.000-10,0.000 0.000-7,0.000 0.000-7,0.000 0.000-6,-4.000 0.000-9,-5.000 0.000-10,-7.000 0.000-11,-5.000 0.000-10,-15.000 1.000-6,-22.000 4.000-1,-22.000 3.000-1,-21.000 3.000-1,-20.000-5.000-2,-15.000-12.000-1,-15.000-13.000 0,-16.000-12.000-2</inkml:trace>
</inkml:ink>
</file>

<file path=ppt/ink/ink2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46"/>
    </inkml:context>
    <inkml:brush xml:id="br0">
      <inkml:brushProperty name="width" value="0.043352272361517" units="cm"/>
      <inkml:brushProperty name="height" value="0.043352272361517" units="cm"/>
      <inkml:brushProperty name="color" value="#f2395b"/>
      <inkml:brushProperty name="ignorePressure" value="0"/>
    </inkml:brush>
  </inkml:definitions>
  <inkml:trace contextRef="#ctx0" brushRef="#br0">103850.000 37550.000 507,'-25.000'-49.000'0,"0.000"4.000"2,0.000 3.000 0,0.000 3.000 2,0.000 6.000 1,0.000 9.000 6,0.000 10.000 3,0.000 10.000 4,0.000 7.000 6,0.000 6.000 6,0.000 7.000 7,0.000 6.000 6,-2.000 13.000 2,-3.000 23.000-4,-3.000 22.000-4,-2.000 22.000-3,-3.000 19.000-4,1.000 20.000-4,-1.000 18.000-3,1.000 20.000-4,-1.000 11.000-3,1.000 7.000-3,-1.000 6.000-3,1.000 7.000-3,-1.000 2.000-5,1.000 1.000-9,-1.000-1.000-8,1.000 1.000-8,4.000 4.000-9,9.000 9.000-11,10.000 10.000-10,10.000 10.000-11,2.000-20.000-1,-3.000-46.000 10,-3.000-47.000 9,-2.000-47.000 9,-1.000-26.000 5,3.000-2.000 4,3.000-3.000 2,4.000-3.000 2</inkml:trace>
</inkml:ink>
</file>

<file path=ppt/ink/ink2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47"/>
    </inkml:context>
    <inkml:brush xml:id="br0">
      <inkml:brushProperty name="width" value="0.0405107289552689" units="cm"/>
      <inkml:brushProperty name="height" value="0.0405107289552689" units="cm"/>
      <inkml:brushProperty name="color" value="#f2395b"/>
      <inkml:brushProperty name="ignorePressure" value="0"/>
    </inkml:brush>
  </inkml:definitions>
  <inkml:trace contextRef="#ctx0" brushRef="#br0">97300.000 42800.000 543,'43.000'-25.000'0,"-11.000"0.000"1,-14.000 0.000 0,-11.000 0.000 0,-11.000 3.000 8,-5.000 6.000 11,-7.000 7.000 13,-5.000 6.000 12,-11.000 10.000 4,-11.000 17.000-5,-14.000 15.000-6,-11.000 16.000-4,-9.000 12.000-5,-3.000 9.000-3,-3.000 10.000-4,-2.000 10.000-3,-5.000 11.000-2,-2.000 17.000-3,-3.000 15.000-1,-3.000 16.000-2,-2.000 7.000-2,0.000 1.000-1,0.000-1.000-2,0.000 1.000-1,7.000-6.000-3,17.000-8.000-1,15.000-10.000-4,16.000-9.000-1,10.000-13.000-3,7.000-16.000-1,6.000-15.000-1,7.000-15.000-2,7.000-14.000 0,9.000-8.000-1,10.000-10.000 0,10.000-9.000-1,7.000-9.000 0,6.000-5.000-1,7.000-7.000 0,6.000-5.000 0,7.000-12.000 1,10.000-16.000 1,10.000-15.000 2,9.000-15.000 2,2.000-12.000 0,-2.000-6.000 1,-3.000-6.000 0,-3.000-6.000 0,-9.000-2.000 1,-11.000 3.000 1,-14.000 3.000 2,-11.000 4.000 1,-11.000 5.000 1,-5.000 10.000 2,-7.000 10.000 1,-5.000 9.000 1,-11.000 7.000 0,-11.000 7.000 0,-14.000 6.000-1,-11.000 7.000-1,-7.000 2.000 0,0.000 1.000 0,0.000-1.000 0,0.000 1.000 0,-4.000 5.000-3,-5.000 14.000-5,-7.000 11.000-3,-5.000 14.000-6,2.000 7.000-4,13.000 3.000-5,12.000 3.000-4,13.000 4.000-5,10.000-1.000-2,10.000-3.000 3,10.000-3.000 1,9.000-2.000 2,4.000-6.000 4,1.000-6.000 5,-1.000-6.000 5,1.000-6.000 5</inkml:trace>
</inkml:ink>
</file>

<file path=ppt/ink/ink2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48"/>
    </inkml:context>
    <inkml:brush xml:id="br0">
      <inkml:brushProperty name="width" value="0.0469873994588852" units="cm"/>
      <inkml:brushProperty name="height" value="0.0469873994588852" units="cm"/>
      <inkml:brushProperty name="color" value="#f2395b"/>
      <inkml:brushProperty name="ignorePressure" value="0"/>
    </inkml:brush>
  </inkml:definitions>
  <inkml:trace contextRef="#ctx0" brushRef="#br0">98900.000 44300.000 468,'21.000'-49.000'-1,"-5.000"4.000"0,-7.000 3.000-2,-5.000 3.000 0,-6.000 1.000 4,-3.000 1.000 9,-3.000-1.000 11,-2.000 1.000 10,-8.000 1.000 3,-8.000 3.000-2,-10.000 3.000-2,-9.000 4.000-2,-9.000 5.000-3,-5.000 10.000-3,-7.000 10.000-3,-5.000 9.000-4,-6.000 9.000-2,-3.000 9.000 0,-3.000 10.000-1,-2.000 10.000 0,-3.000 5.000-1,1.000 4.000-1,-1.000 3.000-1,1.000 3.000-1,5.000 1.000 1,14.000 1.000 1,11.000-1.000 3,14.000 1.000 1,8.000-1.000 1,7.000 1.000-4,6.000-1.000-2,7.000 1.000-3,5.000-3.000-2,7.000-2.000-2,6.000-3.000-3,7.000-3.000-2,8.000-4.000-3,14.000-3.000-2,11.000-3.000-3,14.000-2.000-2,10.000-8.000-4,9.000-8.000-3,10.000-10.000-3,10.000-9.000-4,7.000-10.000-1,6.000-9.000 2,7.000-10.000 1,6.000-8.000 2,1.000-14.000 0,-3.000-15.000 0,-3.000-15.000 1,-2.000-16.000 0,-8.000-12.000 0,-8.000-5.000 3,-10.000-7.000 2,-9.000-5.000 2,-12.000 0.000 4,-11.000 10.000 4,-14.000 10.000 6,-11.000 9.000 6,-11.000 10.000 2,-5.000 14.000 2,-7.000 11.000 1,-5.000 14.000 1,-4.000 22.000 8,0.000 35.000 15,0.000 35.000 14,0.000 34.000 15,-2.000 18.000 1,-3.000 4.000-13,-3.000 3.000-14,-2.000 3.000-12,-6.000-1.000-10,-6.000-2.000-4,-6.000-3.000-7,-6.000-3.000-5,-6.000-4.000-5,-2.000-3.000-4,-3.000-3.000-6,-3.000-2.000-4,-1.000-9.000-2,4.000-12.000 2,3.000-13.000 1,3.000-12.000 2,9.000-23.000-5,16.000-30.000-10,15.000-32.000-12,17.000-30.000-11,13.000-19.000 0,13.000-2.000 11,12.000-3.000 11,13.000-3.000 10,2.000 4.000 9,-5.000 13.000 5,-7.000 12.000 5,-5.000 13.000 6,-8.000 10.000 2,-5.000 10.000 0,-7.000 10.000-1,-5.000 9.000 1,-1.000 4.000 3,6.000 1.000 6,7.000-1.000 8,6.000 1.000 6,3.000 1.000 1,0.000 3.000-9,0.000 3.000-6,0.000 4.000-8,1.000 1.000-4,4.000 0.000-1,3.000 0.000 1,3.000 0.000-1,-2.000-2.000-2,-6.000-3.000-3,-6.000-3.000-2,-6.000-2.000-3,-6.000-9.000-5,-2.000-12.000-6,-3.000-13.000-5,-3.000-12.000-6,-6.000-12.000 0,-5.000-8.000 6,-7.000-10.000 7,-5.000-9.000 5,-3.000-5.000 4,4.000 0.000 3,3.000 0.000 2,3.000 0.000 2,-1.000 4.000 1,-2.000 10.000 1,-3.000 10.000 0,-3.000 9.000 1,-6.000 9.000 4,-5.000 9.000 8,-7.000 10.000 7,-5.000 10.000 8,-8.000 14.000 9,-5.000 23.000 13,-7.000 22.000 12,-5.000 22.000 13,-1.000 18.000-1,6.000 16.000-12,7.000 15.000-14,6.000 17.000-13,1.000 8.000-7,-3.000 4.000-3,-3.000 3.000-3,-2.000 3.000-2,-5.000 4.000-3,-2.000 7.000-3,-3.000 6.000-3,-3.000 7.000-3,-4.000 2.000-2,-3.000 1.000-2,-3.000-1.000-3,-2.000 1.000-1,-1.000-3.000-5,3.000-2.000-7,3.000-3.000-6,4.000-3.000-6,2.000-7.000-7,4.000-9.000-4,3.000-10.000-5,3.000-8.000-6,4.000-15.000-1,7.000-19.000 1,6.000-18.000 2,7.000-19.000 1,4.000-19.000 3,3.000-19.000 2,3.000-18.000 4,4.000-19.000 2</inkml:trace>
</inkml:ink>
</file>

<file path=ppt/ink/ink2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48"/>
    </inkml:context>
    <inkml:brush xml:id="br0">
      <inkml:brushProperty name="width" value="0.0324327871203423" units="cm"/>
      <inkml:brushProperty name="height" value="0.0324327871203423" units="cm"/>
      <inkml:brushProperty name="color" value="#f2395b"/>
      <inkml:brushProperty name="ignorePressure" value="0"/>
    </inkml:brush>
  </inkml:definitions>
  <inkml:trace contextRef="#ctx0" brushRef="#br0">100500.000 44350.000 678,'26.000'-27.000'0,"4.000"-3.000"0,3.000-3.000 0,3.000-2.000 0,-2.000 0.000 3,-6.000 7.000 8,-6.000 6.000 7,-6.000 7.000 8,-7.000 10.000 2,-6.000 16.000 0,-6.000 15.000-1,-6.000 17.000-1,-7.000 10.000-1,-6.000 6.000 0,-6.000 7.000 0,-6.000 6.000-2,-4.000 1.000-1,1.000-3.000-6,-1.000-3.000-5,1.000-2.000-5,2.000-8.000-5,7.000-8.000-4,6.000-10.000-4,7.000-9.000-6,7.000-9.000-1,9.000-5.000 0,10.000-7.000 1,10.000-5.000 0,7.000-3.000 0,6.000 4.000-1,7.000 3.000 0,6.000 3.000-2,-1.000 3.000 3,-5.000 3.000 3,-7.000 3.000 5,-5.000 4.000 4,-8.000 2.000 3,-5.000 4.000 3,-7.000 3.000 2,-5.000 3.000 3,-9.000 4.000 0,-9.000 7.000-1,-10.000 6.000-1,-8.000 7.000-1,-8.000-3.000 0,-2.000-8.000 0,-3.000-10.000 0,-3.000-9.000 1,-2.000-4.000-3,0.000 4.000-6,0.000 3.000-6,0.000 3.000-5,9.000-7.000-11,19.000-15.000-14,19.000-15.000-14,19.000-16.000-14</inkml:trace>
</inkml:ink>
</file>

<file path=ppt/ink/ink2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49"/>
    </inkml:context>
    <inkml:brush xml:id="br0">
      <inkml:brushProperty name="width" value="0.0456805340945721" units="cm"/>
      <inkml:brushProperty name="height" value="0.0456805340945721" units="cm"/>
      <inkml:brushProperty name="color" value="#f2395b"/>
      <inkml:brushProperty name="ignorePressure" value="0"/>
    </inkml:brush>
  </inkml:definitions>
  <inkml:trace contextRef="#ctx0" brushRef="#br0">102450.000 44000.000 481,'-50.000'-18.000'30,"0.000"17.000"-9,0.000 15.000-6,0.000 16.000-9,0.000 15.000 4,0.000 16.000 13,0.000 15.000 14,0.000 17.000 13,0.000 7.000 5,0.000 0.000-5,0.000 0.000-5,0.000 0.000-5,4.000 0.000-5,10.000 0.000-5,10.000 0.000-5,9.000 0.000-5,7.000-7.000-5,7.000-11.000-6,6.000-14.000-7,7.000-11.000-4,7.000-11.000-5,9.000-5.000-2,10.000-7.000-1,10.000-5.000-3,7.000-11.000-2,6.000-11.000-4,7.000-14.000-3,6.000-11.000-3,4.000-15.000-2,4.000-16.000 0,3.000-15.000 0,3.000-15.000 1,-2.000-12.000 1,-6.000-6.000 4,-6.000-6.000 3,-6.000-6.000 4,-12.000 1.000 2,-15.000 9.000 4,-15.000 10.000 3,-16.000 10.000 2,-19.000 10.000 1,-22.000 13.000-2,-22.000 12.000-2,-21.000 13.000-3,-18.000 10.000-3,-12.000 10.000-7,-13.000 10.000-5,-12.000 9.000-7,4.000 6.000-1,22.000 3.000 1,22.000 3.000 3,23.000 4.000 2</inkml:trace>
</inkml:ink>
</file>

<file path=ppt/ink/ink2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49"/>
    </inkml:context>
    <inkml:brush xml:id="br0">
      <inkml:brushProperty name="width" value="0.0423248969018459" units="cm"/>
      <inkml:brushProperty name="height" value="0.0423248969018459" units="cm"/>
      <inkml:brushProperty name="color" value="#f2395b"/>
      <inkml:brushProperty name="ignorePressure" value="0"/>
    </inkml:brush>
  </inkml:definitions>
  <inkml:trace contextRef="#ctx0" brushRef="#br0">103550.000 43400.000 519,'-21.000'-24.000'7,"10.000"4.000"15,10.000 3.000 14,9.000 3.000 14,17.000 6.000 6,25.000 9.000-2,25.000 10.000-2,25.000 10.000-2,17.000 5.000-6,9.000 4.000-11,10.000 3.000-9,10.000 3.000-11,-1.000-2.000-4,-9.000-6.000 0,-10.000-6.000 1,-8.000-6.000 0,-11.000-2.000-8,-8.000 3.000-20,-10.000 3.000-19,-9.000 4.000-18</inkml:trace>
</inkml:ink>
</file>

<file path=ppt/ink/ink2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54"/>
    </inkml:context>
    <inkml:brush xml:id="br0">
      <inkml:brushProperty name="width" value="0.0288913268595934" units="cm"/>
      <inkml:brushProperty name="height" value="0.0288913268595934" units="cm"/>
      <inkml:brushProperty name="color" value="#00bff3"/>
      <inkml:brushProperty name="ignorePressure" value="0"/>
    </inkml:brush>
  </inkml:definitions>
  <inkml:trace contextRef="#ctx0" brushRef="#br0">59250.000 29750.000 761,'-113.000'-24.000'157,"26.000"4.000"-77,24.000 3.000-79,26.000 3.000-77</inkml:trace>
</inkml:ink>
</file>

<file path=ppt/ink/ink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06"/>
    </inkml:context>
    <inkml:brush xml:id="br0">
      <inkml:brushProperty name="width" value="0.0457535088062286" units="cm"/>
      <inkml:brushProperty name="height" value="0.0457535088062286" units="cm"/>
      <inkml:brushProperty name="color" value="#f2395b"/>
      <inkml:brushProperty name="ignorePressure" value="0"/>
    </inkml:brush>
  </inkml:definitions>
  <inkml:trace contextRef="#ctx0" brushRef="#br0">79350.000 48950.000 480,'23.000'-50.000'0,"-3.000"0.000"0,-3.000 0.000 0,-2.000 0.000 0,-5.000 1.000 5,-2.000 4.000 10,-3.000 3.000 9,-3.000 3.000 10,-7.000 10.000 8,-9.000 20.000 8,-10.000 18.000 7,-8.000 20.000 6,-11.000 16.000 0,-8.000 16.000-12,-10.000 15.000-11,-9.000 17.000-12,-7.000 11.000-7,-3.000 10.000-6,-3.000 10.000-7,-2.000 9.000-4,-6.000 10.000-10,-6.000 14.000-9,-6.000 11.000-10,-6.000 14.000-11,4.000-9.000-7,16.000-28.000-3,15.000-28.000-4,17.000-27.000-4,10.000-19.000-1,6.000-5.000 2,7.000-7.000 1,6.000-5.000 1</inkml:trace>
</inkml:ink>
</file>

<file path=ppt/ink/ink2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59"/>
    </inkml:context>
    <inkml:brush xml:id="br0">
      <inkml:brushProperty name="width" value="0.0462625809013844" units="cm"/>
      <inkml:brushProperty name="height" value="0.0462625809013844" units="cm"/>
      <inkml:brushProperty name="color" value="#00bff3"/>
      <inkml:brushProperty name="ignorePressure" value="0"/>
    </inkml:brush>
  </inkml:definitions>
  <inkml:trace contextRef="#ctx0" brushRef="#br0">17800.000 26900.000 475,'-41.000'-16.000'45,"19.000"19.000"1,19.000 19.000 2,19.000 19.000 0,7.000 9.000-2,-3.000 0.000-7,-3.000 0.000-8,-2.000 0.000-6,-3.000 4.000-5,1.000 10.000-1,-1.000 10.000-1,1.000 9.000-1,-3.000 6.000-2,-2.000 3.000 0,-3.000 3.000 0,-3.000 4.000-1,-2.000-1.000-2,0.000-3.000-2,0.000-3.000-2,0.000-2.000-2,0.000-5.000-2,0.000-2.000 1,0.000-3.000 2,0.000-3.000 0,0.000-4.000-3,0.000-3.000-4,0.000-3.000-6,0.000-2.000-5,-2.000-3.000-5,-3.000 1.000-4,-3.000-1.000-6,-2.000 1.000-4,-3.000-18.000-7,1.000-34.000-11,-1.000-35.000-9,1.000-33.000-10,1.000-15.000-1,3.000 6.000 11,3.000 7.000 9,4.000 6.000 10,1.000 3.000 9,0.000 0.000 5,0.000 0.000 6,0.000 0.000 6,0.000 0.000 4,0.000 0.000 1,0.000 0.000 3,0.000 0.000 1,0.000 3.000 4,0.000 6.000 6,0.000 7.000 5,0.000 6.000 6,3.000 4.000 7,6.000 4.000 9,7.000 3.000 10,6.000 3.000 9,4.000 3.000 1,4.000 3.000-7,3.000 3.000-7,3.000 4.000-8,3.000-1.000-3,3.000-3.000-2,3.000-3.000-2,4.000-2.000-1,2.000-5.000-2,4.000-2.000-2,3.000-3.000-2,3.000-3.000-1,-2.000-1.000-2,-6.000 4.000-1,-6.000 3.000 0,-6.000 3.000-1,-4.000-1.000-7,1.000-2.000-16,-1.000-3.000-14,1.000-3.000-15,-6.000-4.000-12,-8.000-3.000-7,-10.000-3.000-8,-9.000-2.000-7,-5.000-9.000 2,0.000-12.000 12,0.000-13.000 12,0.000-12.000 14,1.000 1.000 8,4.000 16.000 5,3.000 15.000 6,3.000 17.000 6,-1.000 7.000 2,-2.000 0.000 2,-3.000 0.000 1,-3.000 0.000 1</inkml:trace>
</inkml:ink>
</file>

<file path=ppt/ink/ink2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4:59"/>
    </inkml:context>
    <inkml:brush xml:id="br0">
      <inkml:brushProperty name="width" value="0.0599944032728672" units="cm"/>
      <inkml:brushProperty name="height" value="0.0599944032728672" units="cm"/>
      <inkml:brushProperty name="color" value="#00bff3"/>
      <inkml:brushProperty name="ignorePressure" value="0"/>
    </inkml:brush>
  </inkml:definitions>
  <inkml:trace contextRef="#ctx0" brushRef="#br0">18850.000 26750.000 366,'-24.000'-93.000'1,"4.000"17.000"2,3.000 15.000 2,3.000 16.000 2,3.000 9.000 2,3.000 3.000 0,3.000 3.000 1,4.000 4.000 0,1.000 7.000 9,0.000 13.000 14,0.000 12.000 16,0.000 13.000 14,1.000 10.000 2,4.000 10.000-11,3.000 10.000-12,3.000 9.000-12,-1.000 6.000-5,-2.000 3.000 2,-3.000 3.000 0,-3.000 4.000 0,-2.000 5.000 0,0.000 10.000-5,0.000 10.000-4,0.000 9.000-5,0.000 12.000-2,0.000 16.000-1,0.000 15.000-2,0.000 17.000-1,0.000 5.000-5,0.000-3.000-7,0.000-3.000-7,0.000-2.000-8,0.000-5.000-5,0.000-2.000 0,0.000-3.000 0,0.000-3.000-2,3.000 4.000-2,6.000 13.000-8,7.000 12.000-5,6.000 13.000-8,3.000-10.000-4,0.000-31.000-2,0.000-31.000-4,0.000-31.000-3</inkml:trace>
</inkml:ink>
</file>

<file path=ppt/ink/ink2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00"/>
    </inkml:context>
    <inkml:brush xml:id="br0">
      <inkml:brushProperty name="width" value="0.0537599548697472" units="cm"/>
      <inkml:brushProperty name="height" value="0.0537599548697472" units="cm"/>
      <inkml:brushProperty name="color" value="#00bff3"/>
      <inkml:brushProperty name="ignorePressure" value="0"/>
    </inkml:brush>
  </inkml:definitions>
  <inkml:trace contextRef="#ctx0" brushRef="#br0">32300.000 26800.000 409,'3.000'54.000'135,"6.000"10.000"-28,7.000 10.000-28,6.000 9.000-29,3.000 4.000-15,0.000 1.000-3,0.000-1.000-2,0.000 1.000-3,-2.000 4.000-2,-3.000 9.000-5,-3.000 10.000-3,-2.000 10.000-5,-5.000-4.000-2,-2.000-16.000-4,-3.000-15.000-2,-3.000-15.000-2,-2.000-4.000-4,0.000 9.000-3,0.000 10.000-4,0.000 10.000-2,-4.000-4.000-5,-5.000-16.000-3,-7.000-15.000-5,-5.000-15.000-5,-3.000-23.000-10,4.000-28.000-16,3.000-28.000-18,3.000-27.000-16,3.000-11.000 1,3.000 10.000 21,3.000 10.000 21,4.000 9.000 19,1.000 6.000 13,0.000 3.000 3,0.000 3.000 5,0.000 4.000 3,1.000 1.000 2,4.000 0.000 1,3.000 0.000 1,3.000 0.000 1,1.000 0.000 5,1.000 0.000 7,-1.000 0.000 7,1.000 0.000 8,1.000 1.000 3,3.000 4.000 0,3.000 3.000-2,4.000 3.000 0,4.000 1.000-3,6.000 1.000-2,7.000-1.000-4,6.000 1.000-2,3.000-1.000-2,0.000 1.000 2,0.000-1.000 0,0.000 1.000 2,0.000-1.000 0,0.000 1.000-4,0.000-1.000-3,0.000 1.000-3,-2.000-1.000-3,-3.000 1.000-3,-3.000-1.000-3,-2.000 1.000-3,-3.000 1.000 0,1.000 3.000 2,-1.000 3.000 1,1.000 4.000 3,-1.000 1.000-9,1.000 0.000-19,-1.000 0.000-19,1.000 0.000-18,-6.000-4.000-5,-8.000-5.000 8,-10.000-7.000 10,-9.000-5.000 8,-5.000-11.000 7,0.000-11.000 3,0.000-14.000 4,0.000-11.000 3,0.000-9.000 3,0.000-3.000 5,0.000-3.000 4,0.000-2.000 4,-2.000 5.000 2,-3.000 16.000 1,-3.000 15.000 1,-2.000 17.000 1</inkml:trace>
</inkml:ink>
</file>

<file path=ppt/ink/ink2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01"/>
    </inkml:context>
    <inkml:brush xml:id="br0">
      <inkml:brushProperty name="width" value="0.0624031722545624" units="cm"/>
      <inkml:brushProperty name="height" value="0.0624031722545624" units="cm"/>
      <inkml:brushProperty name="color" value="#00bff3"/>
      <inkml:brushProperty name="ignorePressure" value="0"/>
    </inkml:brush>
  </inkml:definitions>
  <inkml:trace contextRef="#ctx0" brushRef="#br0">33600.000 26800.000 352,'0.000'-71.000'0,"0.000"10.000"0,0.000 10.000 0,0.000 9.000 0,-2.000 7.000 2,-3.000 7.000 6,-3.000 6.000 4,-2.000 7.000 5,-1.000 10.000 12,3.000 16.000 20,3.000 15.000 21,4.000 17.000 19,1.000 10.000 2,0.000 6.000-17,0.000 7.000-16,0.000 6.000-17,0.000 9.000-11,0.000 13.000-5,0.000 12.000-6,0.000 13.000-5,0.000 18.000-4,0.000 26.000-4,0.000 24.000-2,0.000 26.000-5,0.000 10.000-8,0.000-3.000-13,0.000-3.000-15,0.000-2.000-14,0.000-1.000-4,0.000 3.000 2,0.000 3.000 4,0.000 4.000 4,1.000-17.000-2,4.000-33.000-4,3.000-35.000-6,3.000-34.000-5</inkml:trace>
</inkml:ink>
</file>

<file path=ppt/ink/ink2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04"/>
    </inkml:context>
    <inkml:brush xml:id="br0">
      <inkml:brushProperty name="width" value="0.0489162765443325" units="cm"/>
      <inkml:brushProperty name="height" value="0.0489162765443325" units="cm"/>
      <inkml:brushProperty name="color" value="#00bff3"/>
      <inkml:brushProperty name="ignorePressure" value="0"/>
    </inkml:brush>
  </inkml:definitions>
  <inkml:trace contextRef="#ctx0" brushRef="#br0">6050.000 28150.000 449,'-90.000'-85.000'22,"23.000"32.000"17,22.000 31.000 19,22.000 32.000 18,15.000 25.000 2,9.000 23.000-15,10.000 22.000-13,10.000 22.000-15,5.000 13.000-8,4.000 7.000-4,3.000 6.000-3,3.000 7.000-3,1.000-1.000-4,1.000-6.000-2,-1.000-6.000-3,1.000-6.000-3,1.000-6.000-2,3.000-2.000-2,3.000-3.000-1,4.000-3.000-1,1.000-7.000-2,0.000-9.000 0,0.000-10.000-1,0.000-8.000 0,0.000-11.000 0,0.000-8.000 2,0.000-10.000 2,0.000-9.000 2,10.000-23.000 1,23.000-33.000 1,22.000-35.000 0,22.000-34.000 0,24.000-41.000 0,29.000-47.000-3,28.000-47.000-1,28.000-46.000-4,28.000-43.000 0,28.000-37.000 1,28.000-38.000 0,29.000-37.000 1,15.000-7.000-3,3.000 26.000-5,3.000 24.000-7,4.000 26.000-5,-28.000 37.000-13,-55.000 50.000-21,-57.000 50.000-21,-55.000 50.000-20</inkml:trace>
</inkml:ink>
</file>

<file path=ppt/ink/ink2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1"/>
    </inkml:context>
    <inkml:brush xml:id="br0">
      <inkml:brushProperty name="width" value="0.0559816956520081" units="cm"/>
      <inkml:brushProperty name="height" value="0.0559816956520081" units="cm"/>
      <inkml:brushProperty name="color" value="#00bff3"/>
      <inkml:brushProperty name="ignorePressure" value="0"/>
    </inkml:brush>
  </inkml:definitions>
  <inkml:trace contextRef="#ctx0" brushRef="#br0">48500.000 22500.000 392,'56.000'0.000'62,"13.000"0.000"-8,12.000 0.000-8,13.000 0.000-6,1.000 3.000-7,-9.000 6.000-5,-10.000 7.000-5,-8.000 6.000-6,-11.000 4.000-3,-8.000 4.000-4,-10.000 3.000-3,-9.000 3.000-3,-9.000 6.000-2,-5.000 9.000-2,-7.000 10.000-1,-5.000 10.000 0,-15.000 7.000-2,-22.000 6.000 1,-22.000 7.000-1,-21.000 6.000 0,-14.000 3.000-1,-2.000 0.000-3,-3.000 0.000-4,-3.000 0.000-2,1.000-7.000 0,6.000-11.000 2,7.000-14.000 2,6.000-11.000 3,7.000-11.000 1,10.000-5.000 1,10.000-7.000 2,9.000-5.000 0,21.000-8.000 4,35.000-5.000 4,35.000-7.000 6,34.000-5.000 4,17.000-8.000 2,0.000-5.000-3,0.000-7.000-3,0.000-5.000-3,-2.000-6.000-4,-3.000-3.000-7,-3.000-3.000-5,-2.000-2.000-7,-5.000-1.000-6,-2.000 3.000-5,-3.000 3.000-5,-3.000 4.000-5,-4.000-3.000-2,-3.000-5.000 2,-3.000-7.000 1,-2.000-5.000 2,-5.000-8.000 3,-2.000-5.000 3,-3.000-7.000 2,-3.000-5.000 5,-7.000-6.000 2,-9.000-3.000 4,-10.000-3.000 3,-8.000-2.000 4,-6.000-3.000 3,1.000 1.000 4,-1.000-1.000 5,1.000 1.000 4,-3.000 5.000 5,-2.000 14.000 6,-3.000 11.000 6,-3.000 14.000 7,-2.000 19.000 6,0.000 29.000 8,0.000 28.000 8,0.000 28.000 7,0.000 15.000-2,0.000 4.000-10,0.000 3.000-11,0.000 3.000-11,0.000-1.000-7,0.000-2.000-6,0.000-3.000-5,0.000-3.000-5,-2.000 4.000-4,-3.000 13.000-5,-3.000 12.000-3,-2.000 13.000-4,-3.000-4.000-5,1.000-18.000-5,-1.000-19.000-5,1.000-18.000-4,1.000-29.000-8,3.000-37.000-9,3.000-38.000-9,4.000-37.000-9,2.000-15.000 1,4.000 10.000 12,3.000 10.000 13,3.000 9.000 12,4.000 6.000 11,7.000 3.000 11,6.000 3.000 11,7.000 4.000 11,2.000 4.000 7,1.000 6.000 2,-1.000 7.000 3,1.000 6.000 4,-1.000 4.000-1,1.000 4.000-5,-1.000 3.000-3,1.000 3.000-4,1.000 1.000-6,3.000 1.000-8,3.000-1.000-6,4.000 1.000-8,-1.000-3.000-6,-3.000-2.000-8,-3.000-3.000-6,-2.000-3.000-6,-8.000-7.000-3,-8.000-9.000 3,-10.000-10.000 2,-9.000-8.000 3,-5.000-11.000 4,0.000-8.000 4,0.000-10.000 4,0.000-9.000 6,0.000-4.000 3,0.000 4.000 6,0.000 3.000 5,0.000 3.000 4,-2.000 6.000 3,-3.000 9.000 2,-3.000 10.000 1,-2.000 10.000 2,-1.000 7.000 4,3.000 6.000 5,3.000 7.000 5,4.000 6.000 6,-1.000 17.000 8,-3.000 28.000 11,-3.000 28.000 10,-2.000 29.000 12,-1.000 19.000-3,3.000 14.000-15,3.000 11.000-14,4.000 14.000-15,1.000 7.000-10,0.000 3.000-6,0.000 3.000-4,0.000 4.000-6,-2.000 1.000-5,-3.000 0.000-6,-3.000 0.000-7,-2.000 0.000-6,-3.000 0.000-3,1.000 0.000 3,-1.000 0.000 0,1.000 0.000 3,1.000-4.000-5,3.000-5.000-12,3.000-7.000-12,4.000-5.000-11</inkml:trace>
</inkml:ink>
</file>

<file path=ppt/ink/ink2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2"/>
    </inkml:context>
    <inkml:brush xml:id="br0">
      <inkml:brushProperty name="width" value="0.0462002344429493" units="cm"/>
      <inkml:brushProperty name="height" value="0.0462002344429493" units="cm"/>
      <inkml:brushProperty name="color" value="#00bff3"/>
      <inkml:brushProperty name="ignorePressure" value="0"/>
    </inkml:brush>
  </inkml:definitions>
  <inkml:trace contextRef="#ctx0" brushRef="#br0">50950.000 23350.000 476,'-19.000'-46.000'5,"13.000"10.000"11,12.000 10.000 10,13.000 9.000 11,10.000 2.000 3,10.000-2.000-4,10.000-3.000-4,9.000-3.000-5,4.000 1.000-3,1.000 6.000-3,-1.000 7.000-4,1.000 6.000-3,-9.000 12.000-2,-15.000 19.000-4,-15.000 19.000-3,-16.000 19.000-2,-15.000 7.000-2,-11.000-3.000-1,-14.000-3.000 0,-11.000-2.000-1,-6.000-5.000-1,4.000-2.000-3,3.000-3.000-1,3.000-3.000-3,15.000-15.000-2,29.000-24.000 0,28.000-26.000-1,28.000-24.000-1,14.000-13.000 0,0.000 0.000 2,0.000 0.000 1,0.000 0.000 1,1.000-2.000 0,4.000-3.000-2,3.000-3.000-3,3.000-2.000-2,-7.000 0.000-1,-15.000 7.000 0,-15.000 6.000 0,-16.000 7.000-1,-12.000 11.000 12,-5.000 20.000 23,-7.000 18.000 24,-5.000 20.000 24,-6.000 10.000 5,-3.000 3.000-14,-3.000 3.000-12,-2.000 4.000-14,-3.000 2.000-7,1.000 4.000-3,-1.000 3.000-3,1.000 3.000-2,2.000-1.000-3,7.000-2.000-3,6.000-3.000-2,7.000-3.000-3,5.000-9.000-2,7.000-11.000 0,6.000-14.000 0,7.000-11.000-1,4.000-11.000-2,3.000-5.000-7,3.000-7.000-6,4.000-5.000-6,2.000-9.000-2,4.000-9.000 2,3.000-10.000 2,3.000-8.000 2,-2.000-8.000 1,-6.000-2.000 1,-6.000-3.000 2,-6.000-3.000 0,-7.000-2.000 1,-6.000 0.000 2,-6.000 0.000 0,-6.000 0.000 2,-7.000 3.000 0,-6.000 6.000 0,-6.000 7.000 0,-6.000 6.000 0,-10.000 7.000 0,-12.000 10.000-3,-13.000 10.000-1,-12.000 9.000-2,-10.000 9.000-2,-6.000 9.000-5,-6.000 10.000-3,-6.000 10.000-5,1.000 5.000-1,9.000 4.000-1,10.000 3.000 1,10.000 3.000-1,7.000-2.000 1,6.000-6.000 3,7.000-6.000 3,6.000-6.000 2</inkml:trace>
</inkml:ink>
</file>

<file path=ppt/ink/ink2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2"/>
    </inkml:context>
    <inkml:brush xml:id="br0">
      <inkml:brushProperty name="width" value="0.0413802713155746" units="cm"/>
      <inkml:brushProperty name="height" value="0.0413802713155746" units="cm"/>
      <inkml:brushProperty name="color" value="#00bff3"/>
      <inkml:brushProperty name="ignorePressure" value="0"/>
    </inkml:brush>
  </inkml:definitions>
  <inkml:trace contextRef="#ctx0" brushRef="#br0">53150.000 23350.000 531,'-54.000'-46.000'12,"45.000"10.000"23,43.000 10.000 24,45.000 9.000 24,25.000 4.000 3,10.000 1.000-17,10.000-1.000-15,9.000 1.000-17,-1.000 1.000-14,-8.000 3.000-13,-10.000 3.000-12,-9.000 4.000-12,-12.000-1.000-12,-11.000-3.000-9,-14.000-3.000-8,-11.000-2.000-10</inkml:trace>
</inkml:ink>
</file>

<file path=ppt/ink/ink2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2"/>
    </inkml:context>
    <inkml:brush xml:id="br0">
      <inkml:brushProperty name="width" value="0.0505928620696068" units="cm"/>
      <inkml:brushProperty name="height" value="0.0505928620696068" units="cm"/>
      <inkml:brushProperty name="color" value="#00bff3"/>
      <inkml:brushProperty name="ignorePressure" value="0"/>
    </inkml:brush>
  </inkml:definitions>
  <inkml:trace contextRef="#ctx0" brushRef="#br0">55200.000 21700.000 434,'-5.000'-38.000'62,"-9.000"26.000"-1,-10.000 24.000-1,-8.000 26.000-2,-8.000 18.000-3,-2.000 13.000-9,-3.000 12.000-8,-3.000 13.000-8,-2.000 6.000-5,0.000 0.000-4,0.000 0.000-2,0.000 0.000-4,4.000-4.000-1,10.000-5.000-1,10.000-7.000 0,9.000-5.000-1,6.000-8.000-2,3.000-5.000-3,3.000-7.000-2,4.000-5.000-4,8.000-9.000-4,17.000-9.000-6,15.000-10.000-7,16.000-8.000-6,13.000-12.000-7,14.000-12.000-5,11.000-13.000-5,14.000-12.000-7,5.000-13.000-2,1.000-12.000 1,-1.000-13.000-1,1.000-12.000 0,-7.000-9.000 3,-12.000-2.000 5,-13.000-3.000 5,-12.000-3.000 4,-10.000-1.000 5,-6.000 4.000 3,-6.000 3.000 3,-6.000 3.000 3,-9.000 6.000 4,-8.000 9.000 3,-10.000 10.000 2,-9.000 10.000 4,-9.000 7.000 1,-5.000 6.000 1,-7.000 7.000 1,-5.000 6.000 0,-8.000 6.000 4,-5.000 6.000 8,-7.000 7.000 8,-5.000 6.000 8,-4.000 6.000 5,0.000 6.000 3,0.000 7.000 3,0.000 6.000 3,-2.000 10.000 1,-3.000 17.000-3,-3.000 15.000-2,-2.000 16.000-2,-1.000 9.000-2,3.000 3.000 0,3.000 3.000-2,4.000 4.000 0,2.000 2.000-3,4.000 4.000-6,3.000 3.000-4,3.000 3.000-6,3.000-1.000-6,3.000-2.000-6,3.000-3.000-7,4.000-3.000-6,2.000-6.000-9,4.000-5.000-12,3.000-7.000-13,3.000-5.000-12,4.000-11.000-5,7.000-11.000 4,6.000-14.000 2,7.000-11.000 4</inkml:trace>
</inkml:ink>
</file>

<file path=ppt/ink/ink2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3"/>
    </inkml:context>
    <inkml:brush xml:id="br0">
      <inkml:brushProperty name="width" value="0.0481371507048607" units="cm"/>
      <inkml:brushProperty name="height" value="0.0481371507048607" units="cm"/>
      <inkml:brushProperty name="color" value="#00bff3"/>
      <inkml:brushProperty name="ignorePressure" value="0"/>
    </inkml:brush>
  </inkml:definitions>
  <inkml:trace contextRef="#ctx0" brushRef="#br0">56250.000 22950.000 457,'-18.000'-46.000'48,"17.000"10.000"-10,15.000 10.000-9,16.000 9.000-12,12.000 2.000-4,9.000-2.000 0,10.000-3.000 0,10.000-3.000 0,4.000-2.000-3,0.000 0.000-8,0.000 0.000-6,0.000 0.000-8,-5.000-2.000-5,-9.000-3.000-3,-10.000-3.000-3,-8.000-2.000-3,-11.000-5.000 0,-8.000-2.000 0,-10.000-3.000 1,-9.000-3.000 2,-10.000-1.000 3,-9.000 4.000 5,-10.000 3.000 5,-8.000 3.000 6,-8.000 3.000 1,-2.000 3.000-1,-3.000 3.000-1,-3.000 4.000-2,-2.000 4.000 6,0.000 6.000 11,0.000 7.000 11,0.000 6.000 12,0.000 9.000 7,0.000 13.000 1,0.000 12.000 2,0.000 13.000 1,3.000 9.000 0,6.000 6.000-6,7.000 7.000-4,6.000 6.000-4,4.000 3.000-2,4.000 0.000 2,3.000 0.000 1,3.000 0.000 2,4.000-2.000-3,7.000-3.000-4,6.000-3.000-6,7.000-2.000-5,5.000-6.000-4,7.000-6.000-4,6.000-6.000-3,7.000-6.000-4,7.000-7.000-1,9.000-6.000 1,10.000-6.000 2,10.000-6.000 2,5.000-9.000-10,4.000-8.000-18,3.000-10.000-20,3.000-9.000-18,-7.000-4.000-6,-15.000 4.000 7,-15.000 3.000 8,-16.000 3.000 7,-10.000-1.000 4,-3.000-2.000 0,-3.000-3.000 1,-2.000-3.000-1</inkml:trace>
</inkml:ink>
</file>

<file path=ppt/ink/ink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07"/>
    </inkml:context>
    <inkml:brush xml:id="br0">
      <inkml:brushProperty name="width" value="0.0546700097620487" units="cm"/>
      <inkml:brushProperty name="height" value="0.0546700097620487" units="cm"/>
      <inkml:brushProperty name="color" value="#f2395b"/>
      <inkml:brushProperty name="ignorePressure" value="0"/>
    </inkml:brush>
  </inkml:definitions>
  <inkml:trace contextRef="#ctx0" brushRef="#br0">91500.000 48450.000 402,'-4.000'-85.000'9,"-5.000"32.000"20,-7.000 31.000 18,-5.000 32.000 19,-3.000 16.000 6,4.000 4.000-10,3.000 3.000-8,3.000 3.000-9,1.000 6.000-7,1.000 9.000-2,-1.000 10.000-3,1.000 10.000-4,-3.000 8.000-3,-2.000 10.000-6,-3.000 10.000-4,-3.000 9.000-6,-1.000 10.000-5,4.000 14.000-5,3.000 11.000-5,3.000 14.000-6,-1.000 8.000 0,-2.000 7.000 3,-3.000 6.000 3,-3.000 7.000 4,1.000 0.000-11,6.000-2.000-26,7.000-3.000-25,6.000-3.000-25,1.000-20.000-6,-3.000-33.000 12,-3.000-35.000 12,-2.000-34.000 14</inkml:trace>
</inkml:ink>
</file>

<file path=ppt/ink/ink2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3"/>
    </inkml:context>
    <inkml:brush xml:id="br0">
      <inkml:brushProperty name="width" value="0.0348932705819607" units="cm"/>
      <inkml:brushProperty name="height" value="0.0348932705819607" units="cm"/>
      <inkml:brushProperty name="color" value="#00bff3"/>
      <inkml:brushProperty name="ignorePressure" value="0"/>
    </inkml:brush>
  </inkml:definitions>
  <inkml:trace contextRef="#ctx0" brushRef="#br0">57550.000 21050.000 630,'4.000'-47.000'52,"10.000"6.000"-11,10.000 7.000-9,9.000 6.000-12,12.000 6.000 0,16.000 6.000 9,15.000 7.000 10,17.000 6.000 8,5.000 7.000-2,-3.000 10.000-15,-3.000 10.000-16,-2.000 9.000-14,-9.000 4.000-6,-12.000 1.000 4,-13.000-1.000 4,-12.000 1.000 4</inkml:trace>
</inkml:ink>
</file>

<file path=ppt/ink/ink2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3"/>
    </inkml:context>
    <inkml:brush xml:id="br0">
      <inkml:brushProperty name="width" value="0.0440343245863914" units="cm"/>
      <inkml:brushProperty name="height" value="0.0440343245863914" units="cm"/>
      <inkml:brushProperty name="color" value="#00bff3"/>
      <inkml:brushProperty name="ignorePressure" value="0"/>
    </inkml:brush>
  </inkml:definitions>
  <inkml:trace contextRef="#ctx0" brushRef="#br0">50000.000 26300.000 499,'-115.000'0.000'0,"23.000"0.000"2,22.000 0.000 0,22.000 0.000 0,12.000 0.000 8,3.000 0.000 14,3.000 0.000 14,4.000 0.000 14,8.000 0.000 5,17.000 0.000-5,15.000 0.000-4,16.000 0.000-5,21.000-4.000-5,29.000-5.000-4,28.000-7.000-4,28.000-5.000-5,14.000-4.000-5,0.000 0.000-6,0.000 0.000-6,0.000 0.000-6,-7.000 3.000-4,-11.000 6.000-1,-14.000 7.000 0,-11.000 6.000-1,-15.000 6.000-14,-16.000 6.000-30,-15.000 7.000-29,-15.000 6.000-29</inkml:trace>
</inkml:ink>
</file>

<file path=ppt/ink/ink2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4"/>
    </inkml:context>
    <inkml:brush xml:id="br0">
      <inkml:brushProperty name="width" value="0.0370466262102127" units="cm"/>
      <inkml:brushProperty name="height" value="0.0370466262102127" units="cm"/>
      <inkml:brushProperty name="color" value="#00bff3"/>
      <inkml:brushProperty name="ignorePressure" value="0"/>
    </inkml:brush>
  </inkml:definitions>
  <inkml:trace contextRef="#ctx0" brushRef="#br0">49650.000 26850.000 593,'-108.000'23.000'6,"34.000"-3.000"11,35.000-3.000 11,35.000-2.000 12,25.000-5.000 5,20.000-2.000 1,18.000-3.000-1,20.000-3.000 0,21.000-4.000-3,25.000-3.000-8,25.000-3.000-6,25.000-2.000-6,6.000-3.000-13,-12.000 1.000-19,-13.000-1.000-19,-12.000 1.000-18,-21.000 1.000-6,-28.000 3.000 9,-28.000 3.000 8,-27.000 4.000 8,-15.000-1.000 1,0.000-3.000-7,0.000-3.000-6,0.000-2.000-8</inkml:trace>
</inkml:ink>
</file>

<file path=ppt/ink/ink2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4"/>
    </inkml:context>
    <inkml:brush xml:id="br0">
      <inkml:brushProperty name="width" value="0.0494791083037853" units="cm"/>
      <inkml:brushProperty name="height" value="0.0494791083037853" units="cm"/>
      <inkml:brushProperty name="color" value="#00bff3"/>
      <inkml:brushProperty name="ignorePressure" value="0"/>
    </inkml:brush>
  </inkml:definitions>
  <inkml:trace contextRef="#ctx0" brushRef="#br0">52350.000 26000.000 444,'-2.000'-41.000'39,"-3.000"19.000"12,-3.000 19.000 10,-2.000 19.000 11,-6.000 15.000-1,-6.000 13.000-12,-6.000 12.000-14,-6.000 13.000-12,-1.000 6.000-9,7.000 0.000-4,6.000 0.000-4,7.000 0.000-3,2.000-2.000-4,1.000-3.000 0,-1.000-3.000-2,1.000-2.000-2,2.000-6.000 0,7.000-6.000 0,6.000-6.000 0,7.000-6.000 0,7.000-9.000-3,9.000-8.000-8,10.000-10.000-7,10.000-9.000-7,7.000-15.000-4,6.000-18.000-1,7.000-19.000-3,6.000-18.000 0,1.000-14.000-1,-3.000-5.000 0,-3.000-7.000 2,-2.000-5.000 0,-9.000-1.000 3,-12.000 6.000 4,-13.000 7.000 4,-12.000 6.000 4,-9.000 6.000 4,-2.000 6.000 6,-3.000 7.000 5,-3.000 6.000 5,-6.000 6.000 4,-5.000 6.000 2,-7.000 7.000 1,-5.000 6.000 2,8.000 6.000 3,26.000 6.000 3,24.000 7.000 4,26.000 6.000 4,8.000 6.000-2,-5.000 6.000-7,-7.000 7.000-7,-5.000 6.000-7,-9.000 6.000-5,-9.000 6.000-2,-10.000 7.000-3,-8.000 6.000-3,-8.000 6.000-1,-2.000 6.000 1,-3.000 7.000 2,-3.000 6.000 2,-7.000 1.000 0,-9.000-3.000 0,-10.000-3.000 0,-8.000-2.000 0,-3.000-6.000 1,7.000-6.000 2,6.000-6.000 2,7.000-6.000 3,18.000-16.000-11,31.000-25.000-21,32.000-25.000-22,31.000-25.000-21,10.000-15.000-6,-8.000-2.000 10,-10.000-3.000 11,-9.000-3.000 11,-10.000-1.000 7,-9.000 4.000 5,-10.000 3.000 4,-8.000 3.000 5,-8.000 4.000 4,-2.000 7.000 3,-3.000 6.000 2,-3.000 7.000 4</inkml:trace>
</inkml:ink>
</file>

<file path=ppt/ink/ink2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4"/>
    </inkml:context>
    <inkml:brush xml:id="br0">
      <inkml:brushProperty name="width" value="0.0472741723060608" units="cm"/>
      <inkml:brushProperty name="height" value="0.0472741723060608" units="cm"/>
      <inkml:brushProperty name="color" value="#00bff3"/>
      <inkml:brushProperty name="ignorePressure" value="0"/>
    </inkml:brush>
  </inkml:definitions>
  <inkml:trace contextRef="#ctx0" brushRef="#br0">54300.000 25350.000 465,'21.000'-52.000'-1,"-5.000"-3.000"-1,-7.000-3.000-1,-5.000-2.000-1,-4.000 2.000 7,0.000 9.000 18,0.000 10.000 17,0.000 10.000 17,0.000 11.000 5,0.000 17.000-7,0.000 15.000-9,0.000 16.000-7,0.000 16.000-5,0.000 20.000-4,0.000 18.000-3,0.000 20.000-2,0.000 11.000-3,0.000 7.000-1,0.000 6.000-1,0.000 7.000 0,-4.000 8.000-3,-5.000 14.000-2,-7.000 11.000-3,-5.000 14.000-2,-6.000 13.000-4,-3.000 16.000-4,-3.000 15.000-4,-2.000 17.000-5,-3.000 2.000-2,1.000-9.000 1,-1.000-10.000 2,1.000-8.000 0,4.000-18.000-3,9.000-25.000-8,10.000-25.000-9,10.000-25.000-8,4.000-21.000-5,0.000-15.000 1,0.000-15.000-1,0.000-16.000 1,0.000-18.000-1,0.000-18.000 2,0.000-19.000 1,0.000-18.000 2,0.000-15.000 2,0.000-9.000 5,0.000-10.000 4,0.000-8.000 6,0.000-4.000 2,0.000 3.000 3,0.000 3.000 2,0.000 4.000 2</inkml:trace>
</inkml:ink>
</file>

<file path=ppt/ink/ink2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5"/>
    </inkml:context>
    <inkml:brush xml:id="br0">
      <inkml:brushProperty name="width" value="0.0413026660680771" units="cm"/>
      <inkml:brushProperty name="height" value="0.0413026660680771" units="cm"/>
      <inkml:brushProperty name="color" value="#00bff3"/>
      <inkml:brushProperty name="ignorePressure" value="0"/>
    </inkml:brush>
  </inkml:definitions>
  <inkml:trace contextRef="#ctx0" brushRef="#br0">54300.000 24900.000 532,'-4.000'-133.000'6,"-5.000"34.000"13,-7.000 35.000 12,-5.000 35.000 12,-8.000 19.000 7,-5.000 7.000-1,-7.000 6.000 0,-5.000 7.000 1,-9.000 13.000-5,-9.000 22.000-8,-10.000 22.000-7,-8.000 23.000-8,-9.000 14.000-6,-6.000 10.000-5,-6.000 10.000-4,-6.000 9.000-4,2.000-4.000-9,14.000-15.000-11,11.000-15.000-12,14.000-16.000-11</inkml:trace>
</inkml:ink>
</file>

<file path=ppt/ink/ink2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5"/>
    </inkml:context>
    <inkml:brush xml:id="br0">
      <inkml:brushProperty name="width" value="0.033032838255167" units="cm"/>
      <inkml:brushProperty name="height" value="0.033032838255167" units="cm"/>
      <inkml:brushProperty name="color" value="#00bff3"/>
      <inkml:brushProperty name="ignorePressure" value="0"/>
    </inkml:brush>
  </inkml:definitions>
  <inkml:trace contextRef="#ctx0" brushRef="#br0">54200.000 24700.000 666,'137.000'4.000'53,"-24.000"10.000"0,-26.000 10.000 2,-24.000 9.000-1,-10.000 9.000-5,6.000 9.000-15,7.000 10.000-14,6.000 10.000-13,-4.000-4.000-6,-11.000-16.000 0,-14.000-15.000 2,-11.000-15.000 0,-7.000-7.000-12,0.000 3.000-26,0.000 3.000-26,0.000 4.000-27</inkml:trace>
</inkml:ink>
</file>

<file path=ppt/ink/ink2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5"/>
    </inkml:context>
    <inkml:brush xml:id="br0">
      <inkml:brushProperty name="width" value="0.0371381975710392" units="cm"/>
      <inkml:brushProperty name="height" value="0.0371381975710392" units="cm"/>
      <inkml:brushProperty name="color" value="#00bff3"/>
      <inkml:brushProperty name="ignorePressure" value="0"/>
    </inkml:brush>
  </inkml:definitions>
  <inkml:trace contextRef="#ctx0" brushRef="#br0">54550.000 26450.000 592,'-10.000'-44.000'95,"32.000"13.000"-15,31.000 12.000-16,32.000 13.000-16,22.000 4.000-11,17.000-3.000-6,15.000-3.000-6,16.000-2.000-6,-1.000-1.000-11,-15.000 3.000-16,-15.000 3.000-17,-16.000 4.000-16,-16.000 1.000-5,-16.000 0.000 8,-15.000 0.000 7,-15.000 0.000 7</inkml:trace>
</inkml:ink>
</file>

<file path=ppt/ink/ink2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5"/>
    </inkml:context>
    <inkml:brush xml:id="br0">
      <inkml:brushProperty name="width" value="0.0413816273212433" units="cm"/>
      <inkml:brushProperty name="height" value="0.0413816273212433" units="cm"/>
      <inkml:brushProperty name="color" value="#00bff3"/>
      <inkml:brushProperty name="ignorePressure" value="0"/>
    </inkml:brush>
  </inkml:definitions>
  <inkml:trace contextRef="#ctx0" brushRef="#br0">55900.000 25350.000 531,'-68.000'6.000'38,"17.000"13.000"3,15.000 12.000 3,16.000 13.000 4,5.000 13.000-1,-2.000 17.000 0,-3.000 15.000-3,-3.000 16.000-1,1.000 7.000-5,6.000 1.000-7,7.000-1.000-8,6.000 1.000-6,-1.000 4.000-9,-5.000 9.000-11,-7.000 10.000-8,-5.000 10.000-11,-3.000-4.000-9,4.000-16.000-8,3.000-15.000-9,3.000-15.000-9,1.000-17.000-3,1.000-15.000 2,-1.000-15.000 2,1.000-16.000 2</inkml:trace>
</inkml:ink>
</file>

<file path=ppt/ink/ink2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5"/>
    </inkml:context>
    <inkml:brush xml:id="br0">
      <inkml:brushProperty name="width" value="0.0499374307692051" units="cm"/>
      <inkml:brushProperty name="height" value="0.0499374307692051" units="cm"/>
      <inkml:brushProperty name="color" value="#00bff3"/>
      <inkml:brushProperty name="ignorePressure" value="0"/>
    </inkml:brush>
  </inkml:definitions>
  <inkml:trace contextRef="#ctx0" brushRef="#br0">57900.000 25050.000 440,'-50.000'-19.000'48,"0.000"13.000"2,0.000 12.000 3,0.000 13.000 2,-5.000 18.000-1,-9.000 26.000-6,-10.000 24.000-5,-8.000 26.000-6,-8.000 13.000-5,-2.000 4.000-2,-3.000 3.000-4,-3.000 3.000-4,1.000-2.000-3,6.000-6.000-4,7.000-6.000-4,6.000-6.000-5,9.000-9.000-2,13.000-8.000-1,12.000-10.000-1,13.000-9.000-1,21.000-10.000-3,32.000-9.000-8,31.000-10.000-7,32.000-8.000-8,21.000-17.000-6,13.000-21.000-5,12.000-22.000-5,13.000-22.000-5,7.000-11.000 0,4.000 0.000 5,3.000 0.000 6,3.000 0.000 5,-11.000 3.000 5,-25.000 6.000 4,-25.000 7.000 5,-25.000 6.000 4,-18.000 4.000-1,-8.000 4.000-9,-10.000 3.000-9,-9.000 3.000-7</inkml:trace>
</inkml:ink>
</file>

<file path=ppt/ink/ink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10"/>
    </inkml:context>
    <inkml:brush xml:id="br0">
      <inkml:brushProperty name="width" value="0.0490876249969006" units="cm"/>
      <inkml:brushProperty name="height" value="0.0490876249969006" units="cm"/>
      <inkml:brushProperty name="color" value="#f2395b"/>
      <inkml:brushProperty name="ignorePressure" value="0"/>
    </inkml:brush>
  </inkml:definitions>
  <inkml:trace contextRef="#ctx0" brushRef="#br0">77050.000 53700.000 448,'-24.000'-24.000'0,"4.000"4.000"0,3.000 3.000 0,3.000 3.000 0,1.000 4.000 11,1.000 7.000 22,-1.000 6.000 21,1.000 7.000 23,1.000 5.000 4,3.000 7.000-15,3.000 6.000-14,4.000 7.000-14,1.000 8.000-9,0.000 14.000-5,0.000 11.000-4,0.000 14.000-4,-2.000 16.000-3,-3.000 22.000-1,-3.000 22.000-1,-2.000 23.000-2,-3.000 14.000-3,1.000 10.000-8,-1.000 10.000-7,1.000 9.000-8,-3.000 1.000-6,-2.000-6.000-7,-3.000-6.000-8,-3.000-6.000-6,1.000-1.000-5,6.000 7.000-1,7.000 6.000-2,6.000 7.000-1,3.000-18.000 3,0.000-41.000 9,0.000-40.000 10,0.000-40.000 9,0.000-21.000 3,0.000 0.000-1,0.000 0.000 0,0.000 0.000-3</inkml:trace>
</inkml:ink>
</file>

<file path=ppt/ink/ink2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5"/>
    </inkml:context>
    <inkml:brush xml:id="br0">
      <inkml:brushProperty name="width" value="0.0492721349000931" units="cm"/>
      <inkml:brushProperty name="height" value="0.0492721349000931" units="cm"/>
      <inkml:brushProperty name="color" value="#00bff3"/>
      <inkml:brushProperty name="ignorePressure" value="0"/>
    </inkml:brush>
  </inkml:definitions>
  <inkml:trace contextRef="#ctx0" brushRef="#br0">58350.000 25850.000 446,'-52.000'-27.000'1,"-3.000"-3.000"3,-3.000-3.000 3,-2.000-2.000 3,0.000 0.000 2,7.000 7.000 5,6.000 6.000 3,7.000 7.000 5,4.000 5.000 3,3.000 7.000 6,3.000 6.000 4,4.000 7.000 5,2.000 13.000 2,4.000 22.000-2,3.000 22.000-1,3.000 23.000-2,1.000 6.000-4,1.000-5.000-8,-1.000-7.000-8,1.000-5.000-7,-1.000 3.000-3,1.000 17.000 0,-1.000 15.000 0,1.000 16.000 1,-1.000 7.000-4,1.000 1.000-9,-1.000-1.000-8,1.000 1.000-9,1.000-4.000-9,3.000-6.000-11,3.000-6.000-11,4.000-6.000-11</inkml:trace>
</inkml:ink>
</file>

<file path=ppt/ink/ink2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6"/>
    </inkml:context>
    <inkml:brush xml:id="br0">
      <inkml:brushProperty name="width" value="0.0493295080959797" units="cm"/>
      <inkml:brushProperty name="height" value="0.0493295080959797" units="cm"/>
      <inkml:brushProperty name="color" value="#00bff3"/>
      <inkml:brushProperty name="ignorePressure" value="0"/>
    </inkml:brush>
  </inkml:definitions>
  <inkml:trace contextRef="#ctx0" brushRef="#br0">59200.000 25650.000 445,'0.000'-41.000'12,"0.000"19.000"21,0.000 19.000 23,0.000 19.000 22,0.000 18.000 4,0.000 19.000-13,0.000 19.000-15,0.000 19.000-14,-4.000 12.000-8,-5.000 6.000-4,-7.000 7.000-4,-5.000 6.000-3,-8.000 3.000-5,-5.000 0.000-8,-7.000 0.000-7,-5.000 0.000-6,-3.000-5.000-8,4.000-9.000-6,3.000-10.000-6,3.000-8.000-7</inkml:trace>
</inkml:ink>
</file>

<file path=ppt/ink/ink2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6"/>
    </inkml:context>
    <inkml:brush xml:id="br0">
      <inkml:brushProperty name="width" value="0.0281542111188173" units="cm"/>
      <inkml:brushProperty name="height" value="0.0281542111188173" units="cm"/>
      <inkml:brushProperty name="color" value="#00bff3"/>
      <inkml:brushProperty name="ignorePressure" value="0"/>
    </inkml:brush>
  </inkml:definitions>
  <inkml:trace contextRef="#ctx0" brushRef="#br0">59000.000 26550.000 781,'48.000'-47.000'4,"-3.000"6.000"7,-3.000 7.000 7,-2.000 6.000 8,-1.000 4.000 2,3.000 4.000-1,3.000 3.000-3,4.000 3.000-1,1.000 1.000-3,0.000 1.000-4,0.000-1.000-5,0.000 1.000-4,-2.000 1.000-4,-3.000 3.000-4,-3.000 3.000-4,-2.000 4.000-4</inkml:trace>
</inkml:ink>
</file>

<file path=ppt/ink/ink2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6"/>
    </inkml:context>
    <inkml:brush xml:id="br0">
      <inkml:brushProperty name="width" value="0.0588827691972256" units="cm"/>
      <inkml:brushProperty name="height" value="0.0588827691972256" units="cm"/>
      <inkml:brushProperty name="color" value="#00bff3"/>
      <inkml:brushProperty name="ignorePressure" value="0"/>
    </inkml:brush>
  </inkml:definitions>
  <inkml:trace contextRef="#ctx0" brushRef="#br0">60000.000 24900.000 373,'-2.000'-79.000'8,"-3.000"45.000"17,-3.000 43.000 16,-2.000 45.000 16,-1.000 30.000 8,3.000 19.000-2,3.000 19.000-1,4.000 19.000-2,-1.000 12.000-4,-3.000 6.000-10,-3.000 7.000-8,-2.000 6.000-9,-5.000 4.000-6,-2.000 4.000-4,-3.000 3.000-3,-3.000 3.000-4,-4.000 4.000-5,-3.000 7.000-8,-3.000 6.000-6,-2.000 7.000-7,-1.000 2.000-8,3.000 1.000-8,3.000-1.000-7,4.000 1.000-9,2.000-13.000-3,4.000-25.000 3,3.000-25.000 2,3.000-25.000 1,3.000-22.000 0,3.000-19.000-5,3.000-18.000-4,4.000-19.000-5</inkml:trace>
</inkml:ink>
</file>

<file path=ppt/ink/ink2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6"/>
    </inkml:context>
    <inkml:brush xml:id="br0">
      <inkml:brushProperty name="width" value="0.0392079837620258" units="cm"/>
      <inkml:brushProperty name="height" value="0.0392079837620258" units="cm"/>
      <inkml:brushProperty name="color" value="#00bff3"/>
      <inkml:brushProperty name="ignorePressure" value="0"/>
    </inkml:brush>
  </inkml:definitions>
  <inkml:trace contextRef="#ctx0" brushRef="#br0">60150.000 25250.000 561,'4.000'-47.000'3,"10.000"6.000"7,10.000 7.000 6,9.000 6.000 7,7.000 6.000 7,7.000 6.000 10,6.000 7.000 8,7.000 6.000 10,8.000 3.000-1,14.000 0.000-8,11.000 0.000-10,14.000 0.000-9,3.000 0.000-10,-2.000 0.000-8,-3.000 0.000-8,-3.000 0.000-10,-7.000-4.000-12,-9.000-5.000-15,-10.000-7.000-15,-8.000-5.000-16,-12.000-6.000-4,-12.000-3.000 7,-13.000-3.000 7,-12.000-2.000 7,-7.000-1.000 6,1.000 3.000 7,-1.000 3.000 7,1.000 4.000 6</inkml:trace>
</inkml:ink>
</file>

<file path=ppt/ink/ink2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17"/>
    </inkml:context>
    <inkml:brush xml:id="br0">
      <inkml:brushProperty name="width" value="0.0481026582419872" units="cm"/>
      <inkml:brushProperty name="height" value="0.0481026582419872" units="cm"/>
      <inkml:brushProperty name="color" value="#00bff3"/>
      <inkml:brushProperty name="ignorePressure" value="0"/>
    </inkml:brush>
  </inkml:definitions>
  <inkml:trace contextRef="#ctx0" brushRef="#br0">61400.000 23750.000 457,'-91.000'0.000'23,"19.000"0.000"0,19.000 0.000 1,19.000 0.000 1,12.000 6.000 4,6.000 13.000 8,7.000 12.000 8,6.000 13.000 9,1.000 12.000 0,-3.000 13.000-7,-3.000 12.000-5,-2.000 13.000-7,0.000 13.000-6,7.000 17.000-3,6.000 15.000-4,7.000 16.000-5,2.000 12.000-7,1.000 9.000-10,-1.000 10.000-12,1.000 10.000-11,-3.000-12.000-3,-2.000-31.000 3,-3.000-31.000 4,-3.000-31.000 4,-2.000-20.000-9,0.000-5.000-22,0.000-7.000-23,0.000-5.000-22</inkml:trace>
</inkml:ink>
</file>

<file path=ppt/ink/ink2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25"/>
    </inkml:context>
    <inkml:brush xml:id="br0">
      <inkml:brushProperty name="width" value="0.0563354715704918" units="cm"/>
      <inkml:brushProperty name="height" value="0.0563354715704918" units="cm"/>
      <inkml:brushProperty name="color" value="#00bff3"/>
      <inkml:brushProperty name="ignorePressure" value="0"/>
    </inkml:brush>
  </inkml:definitions>
  <inkml:trace contextRef="#ctx0" brushRef="#br0">30700.000 43350.000 390,'-50.000'-49.000'3,"0.000"4.000"8,0.000 3.000 5,0.000 3.000 8,10.000 6.000 7,23.000 9.000 7,22.000 10.000 8,22.000 10.000 7,15.000 5.000-1,9.000 4.000-8,10.000 3.000-11,10.000 3.000-8,7.000-1.000-6,6.000-2.000-3,7.000-3.000-2,6.000-3.000-2,4.000-2.000-2,4.000 0.000-2,3.000 0.000 0,3.000 0.000-2,6.000-2.000 0,9.000-3.000-1,10.000-3.000 0,10.000-2.000-1,5.000-5.000-1,4.000-2.000 0,3.000-3.000 0,3.000-3.000-1,-2.000-4.000 1,-6.000-3.000-1,-6.000-3.000 0,-6.000-2.000 1,-6.000 0.000-1,-2.000 7.000 0,-3.000 6.000-1,-3.000 7.000 1,-4.000 2.000-1,-3.000 1.000 0,-3.000-1.000-1,-2.000 1.000 1,-5.000 1.000 0,-2.000 3.000 0,-3.000 3.000-1,-3.000 4.000 1,-2.000 4.000-1,0.000 6.000 1,0.000 7.000 0,0.000 6.000-1,0.000 3.000 1,0.000 0.000 1,0.000 0.000-1,0.000 0.000 1,1.000-2.000-1,4.000-3.000 1,3.000-3.000-1,3.000-2.000 0,6.000-3.000-1,9.000 1.000 1,10.000-1.000 1,10.000 1.000-1,0.000-3.000 0,-5.000-2.000 1,-7.000-3.000-1,-5.000-3.000-1,-1.000-2.000 1,6.000 0.000 0,7.000 0.000 0,6.000 0.000 0,6.000-2.000 0,6.000-3.000 0,7.000-3.000-1,6.000-2.000 1,6.000-5.000-1,6.000-2.000 2,7.000-3.000 1,6.000-3.000 1,9.000-1.000 1,13.000 4.000-1,12.000 3.000 1,13.000 3.000 0,6.000 1.000-1,0.000 1.000 0,0.000-1.000-1,0.000 1.000 1,3.000-1.000-1,6.000 1.000 0,7.000-1.000 0,6.000 1.000 0,1.000 1.000-1,-3.000 3.000-1,-3.000 3.000 0,-2.000 4.000-2,-1.000 1.000-1,3.000 0.000 1,3.000 0.000-1,4.000 0.000 1,1.000 0.000-1,0.000 0.000 1,0.000 0.000-1,0.000 0.000 1,-2.000 0.000 0,-3.000 0.000 0,-3.000 0.000 1,-2.000 0.000-1,-3.000 1.000 1,1.000 4.000 0,-1.000 3.000 0,1.000 3.000 1,-1.000-1.000-1,1.000-2.000 1,-1.000-3.000 1,1.000-3.000-1,-1.000-2.000 1,1.000 0.000-1,-1.000 0.000 0,1.000 0.000 0,-3.000 1.000 0,-2.000 4.000 0,-3.000 3.000-1,-3.000 3.000 0,-2.000-1.000 1,0.000-2.000-2,0.000-3.000 1,0.000-3.000-1,3.000-2.000 0,6.000 0.000 0,7.000 0.000 1,6.000 0.000-1,3.000 0.000 1,0.000 0.000 0,0.000 0.000 0,0.000 0.000 0,-4.000 0.000-1,-5.000 0.000 1,-7.000 0.000 0,-5.000 0.000 0,-1.000 0.000 0,6.000 0.000 0,7.000 0.000 0,6.000 0.000 0,-1.000 0.000-1,-5.000 0.000 0,-7.000 0.000-1,-5.000 0.000-2,-6.000 0.000 1,-3.000 0.000-1,-3.000 0.000 1,-2.000 0.000-1,-3.000 0.000 0,1.000 0.000-1,-1.000 0.000-2,1.000 0.000 0,-7.000-2.000-2,-12.000-3.000-3,-13.000-3.000-2,-12.000-2.000-2,-16.000-5.000-2,-19.000-2.000-5,-18.000-3.000-3,-19.000-3.000-3,-21.000-2.000-4,-21.000 0.000-2,-22.000 0.000-4,-22.000 0.000-4,-18.000-2.000 3,-11.000-3.000 5,-14.000-3.000 7,-11.000-2.000 6,-9.000-1.000 1,-3.000 3.000-5,-3.000 3.000-5,-2.000 4.000-5</inkml:trace>
</inkml:ink>
</file>

<file path=ppt/ink/ink2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26"/>
    </inkml:context>
    <inkml:brush xml:id="br0">
      <inkml:brushProperty name="width" value="0.0455433838069439" units="cm"/>
      <inkml:brushProperty name="height" value="0.0455433838069439" units="cm"/>
      <inkml:brushProperty name="color" value="#00bff3"/>
      <inkml:brushProperty name="ignorePressure" value="0"/>
    </inkml:brush>
  </inkml:definitions>
  <inkml:trace contextRef="#ctx0" brushRef="#br0">41750.000 38650.000 483,'23.000'-29.000'0,"-3.000"-5.000"0,-3.000-7.000 0,-2.000-5.000 0,-3.000-3.000 0,1.000 4.000 1,-1.000 3.000 1,1.000 3.000 0,-4.000 3.000 2,-6.000 3.000 2,-6.000 3.000 4,-6.000 4.000 2,-7.000 1.000 2,-6.000 0.000 1,-6.000 0.000 2,-6.000 0.000 2,-9.000 1.000 1,-8.000 4.000-1,-10.000 3.000-1,-9.000 3.000 1,-12.000 6.000-2,-11.000 9.000-1,-14.000 10.000-2,-11.000 10.000-1,-9.000 7.000-1,-3.000 6.000 0,-3.000 7.000 1,-2.000 6.000-1,-5.000 6.000 0,-2.000 6.000-1,-3.000 7.000-1,-3.000 6.000 0,-1.000 6.000-1,4.000 6.000-1,3.000 7.000 1,3.000 6.000-1,7.000 1.000 0,14.000-3.000 0,11.000-3.000 0,14.000-2.000 1,11.000-1.000 0,14.000 3.000 1,11.000 3.000-1,14.000 4.000 1,10.000 1.000-1,9.000 0.000-1,10.000 0.000-1,10.000 0.000-2,4.000 1.000 0,0.000 4.000-2,0.000 3.000 0,0.000 3.000-1,1.000 1.000-1,4.000 1.000 0,3.000-1.000 0,3.000 1.000-1,1.000-1.000 0,1.000 1.000 0,-1.000-1.000 1,1.000 1.000 0,1.000-1.000 1,3.000 1.000 0,3.000-1.000 0,4.000 1.000 2,1.000-4.000-1,0.000-6.000 1,0.000-6.000 0,0.000-6.000 0,4.000-7.000 0,10.000-6.000-2,10.000-6.000 0,9.000-6.000-1,7.000-6.000-1,7.000-2.000 0,6.000-3.000 0,7.000-3.000-1,7.000-6.000-1,9.000-5.000 0,10.000-7.000 0,10.000-5.000-1,7.000-8.000-1,6.000-5.000 1,7.000-7.000-1,6.000-5.000 1,3.000-8.000-1,0.000-5.000 1,0.000-7.000 0,0.000-5.000 0,1.000-9.000 0,4.000-9.000 1,3.000-10.000-1,3.000-8.000 1,-2.000-11.000 0,-6.000-8.000-1,-6.000-10.000 0,-6.000-9.000 0,-9.000-7.000 0,-8.000-3.000 0,-10.000-3.000 2,-9.000-2.000 0,-9.000-5.000 2,-5.000-2.000 0,-7.000-3.000 3,-5.000-3.000 0,-8.000-6.000 1,-5.000-5.000-2,-7.000-7.000 0,-5.000-5.000-1,-8.000-4.000-1,-5.000 0.000 0,-7.000 0.000-1,-5.000 0.000 1,-8.000-5.000-1,-5.000-9.000-2,-7.000-10.000 0,-5.000-8.000-3,-9.000-4.000 1,-9.000 3.000 1,-10.000 3.000 1,-8.000 4.000 2,-14.000 8.000 0,-15.000 17.000 0,-15.000 15.000 0,-16.000 16.000-1,-15.000 13.000 0,-11.000 14.000-2,-14.000 11.000-3,-11.000 14.000-1,-14.000 13.000-3,-11.000 16.000-4,-14.000 15.000-5,-11.000 17.000-4,-14.000 25.000-5,-11.000 39.000-7,-14.000 36.000-5,-11.000 39.000-7,14.000 8.000 1,45.000-18.000 9,43.000-19.000 9,45.000-18.000 8,21.000-9.000 2,0.000 4.000-5,0.000 3.000-5,0.000 3.000-6</inkml:trace>
</inkml:ink>
</file>

<file path=ppt/ink/ink2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34"/>
    </inkml:context>
    <inkml:brush xml:id="br0">
      <inkml:brushProperty name="width" value="0.036476906388998" units="cm"/>
      <inkml:brushProperty name="height" value="0.036476906388998" units="cm"/>
      <inkml:brushProperty name="color" value="#00bff3"/>
      <inkml:brushProperty name="ignorePressure" value="0"/>
    </inkml:brush>
  </inkml:definitions>
  <inkml:trace contextRef="#ctx0" brushRef="#br0">51750.000 39050.000 603,'-13.000'-132.000'20,"26.000"39.000"8,24.000 36.000 7,26.000 39.000 7,13.000 22.000 0,4.000 10.000-5,3.000 10.000-6,3.000 9.000-7,-1.000 6.000-3,-2.000 3.000-3,-3.000 3.000-3,-3.000 4.000-1,-6.000 2.000-3,-5.000 4.000 0,-7.000 3.000-1,-5.000 3.000-1,-9.000 1.000 0,-9.000 1.000-2,-10.000-1.000-2,-8.000 1.000 0,-8.000 2.000-3,-2.000 7.000-2,-3.000 6.000-3,-3.000 7.000-2,-13.000 5.000-2,-22.000 7.000-1,-22.000 6.000 0,-21.000 7.000-1,-18.000 5.000 1,-12.000 7.000 0,-13.000 6.000 2,-12.000 7.000 1,-4.000-1.000 0,7.000-6.000 2,6.000-6.000 0,7.000-6.000 1,7.000-12.000 1,9.000-15.000 0,10.000-15.000 0,10.000-16.000 0,25.000-18.000 1,45.000-18.000 2,43.000-19.000 1,45.000-18.000 1,28.000-15.000 0,17.000-9.000-1,15.000-10.000-1,16.000-8.000-1,5.000-4.000-4,-2.000 3.000-6,-3.000 3.000-7,-3.000 4.000-7,-10.000 5.000-4,-16.000 10.000-2,-15.000 10.000-2,-15.000 9.000-3,-14.000 6.000 0,-8.000 3.000 1,-10.000 3.000 1,-9.000 4.000 2,-9.000-1.000 2,-5.000-3.000 1,-7.000-3.000 1,-5.000-2.000 1</inkml:trace>
</inkml:ink>
</file>

<file path=ppt/ink/ink2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34"/>
    </inkml:context>
    <inkml:brush xml:id="br0">
      <inkml:brushProperty name="width" value="0.050369955599308" units="cm"/>
      <inkml:brushProperty name="height" value="0.050369955599308" units="cm"/>
      <inkml:brushProperty name="color" value="#00bff3"/>
      <inkml:brushProperty name="ignorePressure" value="0"/>
    </inkml:brush>
  </inkml:definitions>
  <inkml:trace contextRef="#ctx0" brushRef="#br0">53600.000 37650.000 436,'-25.000'-47.000'0,"0.000"6.000"0,0.000 7.000 0,0.000 6.000 0,3.000 3.000 3,6.000 0.000 6,7.000 0.000 6,6.000 0.000 7,13.000 7.000 2,23.000 17.000 2,22.000 15.000 0,22.000 16.000 1,15.000 12.000-2,9.000 9.000-6,10.000 10.000-5,10.000 10.000-5,0.000 5.000-2,-5.000 4.000-1,-7.000 3.000-1,-5.000 3.000 1,-8.000-2.000-2,-5.000-6.000-2,-7.000-6.000-3,-5.000-6.000-2,-11.000-7.000-1,-11.000-6.000 1,-14.000-6.000 1,-11.000-6.000 1,-9.000-6.000 3,-3.000-2.000 1,-3.000-3.000 2,-2.000-3.000 3,-8.000 1.000 1,-8.000 6.000 0,-10.000 7.000 1,-9.000 6.000-1,-7.000 6.000 3,-3.000 6.000 4,-3.000 7.000 5,-2.000 6.000 4,-5.000 7.000 2,-2.000 10.000-2,-3.000 10.000-1,-3.000 9.000-1,-6.000 13.000-2,-5.000 20.000-3,-7.000 18.000-1,-5.000 20.000-3,-12.000 30.000-2,-16.000 44.000-3,-15.000 44.000-3,-15.000 44.000-2,-11.000 26.000-5,-2.000 9.000-5,-3.000 10.000-6,-3.000 10.000-4,-2.000 16.000-7,0.000 26.000-6,0.000 24.000-8,0.000 26.000-6,9.000 15.000-5,19.000 6.000-4,19.000 7.000-4,19.000 6.000-2,16.000-49.000 1,17.000-103.000 7,15.000-103.000 6,16.000-102.000 7</inkml:trace>
</inkml:ink>
</file>

<file path=ppt/ink/ink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11"/>
    </inkml:context>
    <inkml:brush xml:id="br0">
      <inkml:brushProperty name="width" value="0.0490314587950706" units="cm"/>
      <inkml:brushProperty name="height" value="0.0490314587950706" units="cm"/>
      <inkml:brushProperty name="color" value="#f2395b"/>
      <inkml:brushProperty name="ignorePressure" value="0"/>
    </inkml:brush>
  </inkml:definitions>
  <inkml:trace contextRef="#ctx0" brushRef="#br0">78700.000 55450.000 448,'-29.000'51.000'114,"-5.000"4.000"-29,-7.000 3.000-28,-5.000 3.000-28,-6.000-2.000-16,-3.000-6.000-3,-3.000-6.000-3,-2.000-6.000-3,10.000-10.000-6,25.000-12.000-5,25.000-13.000-7,25.000-12.000-6,18.000-10.000-1,14.000-6.000 3,11.000-6.000 4,14.000-6.000 3,2.000-2.000 4,-6.000 3.000 3,-6.000 3.000 2,-6.000 4.000 4,-10.000 8.000 3,-12.000 17.000 4,-13.000 15.000 4,-12.000 16.000 3,-12.000 7.000 2,-8.000 1.000-2,-10.000-1.000 0,-9.000 1.000-1,7.000-10.000-6,26.000-19.000-8,24.000-18.000-8,26.000-19.000-10,8.000-10.000-2,-5.000 1.000 1,-7.000-1.000 3,-5.000 1.000 1,-4.000 2.000 4,0.000 7.000 2,0.000 6.000 4,0.000 7.000 2,-8.000 11.000 9,-16.000 20.000 11,-15.000 18.000 14,-15.000 20.000 12,4.000 2.000-2,25.000-12.000-16,25.000-13.000-16,25.000-12.000-16,6.000-9.000-8,-12.000-2.000-1,-13.000-3.000-1,-12.000-3.000-1,-12.000-10.000 0,-8.000-16.000 2,-10.000-15.000 2,-9.000-15.000 1,-13.000-3.000 3,-16.000 14.000 4,-15.000 11.000 4,-15.000 14.000 5,-6.000 7.000 3,7.000 3.000 4,6.000 3.000 3,7.000 4.000 3,11.000 1.000-3,20.000 0.000-7,18.000 0.000-9,20.000 0.000-7,14.000-2.000-7,14.000-3.000-3,11.000-3.000-3,14.000-2.000-4,5.000-9.000-1,1.000-12.000-1,-1.000-13.000 0,1.000-12.000 1,-6.000-7.000 0,-8.000 1.000 4,-10.000-1.000 3,-9.000 1.000 2,-7.000-6.000 4,-3.000-8.000 5,-3.000-10.000 4,-2.000-9.000 5,-6.000-2.000 1,-6.000 6.000-2,-6.000 7.000-3,-6.000 6.000-1,-4.000 7.000 5,1.000 10.000 12,-1.000 10.000 12,1.000 9.000 13,-4.000 23.000 11,-6.000 38.000 12,-6.000 37.000 11,-6.000 38.000 12,-4.000 24.000-3,1.000 14.000-18,-1.000 11.000-18,1.000 14.000-17,1.000 8.000-14,3.000 7.000-11,3.000 6.000-11,4.000 7.000-11,1.000 4.000-10,0.000 3.000-10,0.000 3.000-10,0.000 4.000-10,0.000-18.000-6,0.000-37.000 2,0.000-38.000-1,0.000-37.000 1</inkml:trace>
</inkml:ink>
</file>

<file path=ppt/ink/ink2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5:59"/>
    </inkml:context>
    <inkml:brush xml:id="br0">
      <inkml:brushProperty name="width" value="0.061503179371357" units="cm"/>
      <inkml:brushProperty name="height" value="0.061503179371357" units="cm"/>
      <inkml:brushProperty name="color" value="#f2395b"/>
      <inkml:brushProperty name="ignorePressure" value="0"/>
    </inkml:brush>
  </inkml:definitions>
  <inkml:trace contextRef="#ctx0" brushRef="#br0">19750.000 42450.000 357,'-213.000'31.000'3,"-24.000"13.000"5,-26.000 12.000 6,-24.000 13.000 6,12.000-1.000 2,50.000-11.000-1,50.000-14.000-2,50.000-11.000-1,28.000-9.000-1,6.000-3.000-2,7.000-3.000 0,6.000-2.000-1,26.000-5.000 4,47.000-2.000 13,47.000-3.000 11,48.000-3.000 11,35.000-4.000 2,25.000-3.000-11,25.000-3.000-10,25.000-2.000-10,14.000-6.000-6,3.000-6.000-3,3.000-6.000-3,4.000-6.000-3,10.000-6.000 0,19.000-2.000 0,19.000-3.000 0,19.000-3.000 1,2.000 1.000-1,-11.000 6.000 0,-14.000 7.000-2,-11.000 6.000-1,-17.000 6.000-1,-18.000 6.000 0,-19.000 7.000-1,-18.000 6.000-1,-14.000 6.000 0,-5.000 6.000 0,-7.000 7.000-2,-5.000 6.000-1,-6.000 3.000 1,-3.000 0.000 0,-3.000 0.000 1,-2.000 0.000 1,-5.000 0.000-1,-2.000 0.000-2,-3.000 0.000-1,-3.000 0.000-3,1.000-2.000-1,6.000-3.000-2,7.000-3.000-1,6.000-2.000-1,4.000-5.000-2,4.000-2.000 1,3.000-3.000 0,3.000-3.000-1,-2.000-2.000 1,-6.000 0.000 0,-6.000 0.000 0,-6.000 0.000 1,-1.000-2.000 0,7.000-3.000 0,6.000-3.000 0,7.000-2.000 0,2.000-5.000 0,1.000-2.000 0,-1.000-3.000-1,1.000-3.000 0,-9.000-1.000 0,-15.000 4.000 2,-15.000 3.000 0,-16.000 3.000 1,-12.000 1.000 1,-5.000 1.000 0,-7.000-1.000 1,-5.000 1.000-1,-6.000 1.000 1,-3.000 3.000 0,-3.000 3.000-1,-2.000 4.000 1,-3.000 1.000-1,1.000 0.000 0,-1.000 0.000-1,1.000 0.000 0,-1.000-2.000-1,1.000-3.000-1,-1.000-3.000-2,1.000-2.000-2,-1.000-1.000-1,1.000 3.000-1,-1.000 3.000 0,1.000 4.000-1,-3.000-1.000-1,-2.000-3.000-1,-3.000-3.000 0,-3.000-2.000-1</inkml:trace>
</inkml:ink>
</file>

<file path=ppt/ink/ink2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0"/>
    </inkml:context>
    <inkml:brush xml:id="br0">
      <inkml:brushProperty name="width" value="0.0419401414692402" units="cm"/>
      <inkml:brushProperty name="height" value="0.0419401414692402" units="cm"/>
      <inkml:brushProperty name="color" value="#f2395b"/>
      <inkml:brushProperty name="ignorePressure" value="0"/>
    </inkml:brush>
  </inkml:definitions>
  <inkml:trace contextRef="#ctx0" brushRef="#br0">21200.000 37100.000 524,'31.000'-158.000'2,"13.000"34.000"4,12.000 35.000 4,13.000 35.000 3,7.000 24.000 6,4.000 16.000 8,3.000 15.000 7,3.000 17.000 7,-5.000 11.000 1,-12.000 10.000-6,-13.000 10.000-7,-12.000 9.000-5,-12.000 7.000-6,-8.000 7.000-2,-10.000 6.000-4,-9.000 7.000-2,-12.000 0.000-3,-11.000-2.000-2,-14.000-3.000-2,-11.000-3.000-2,-9.000-1.000-1,-3.000 4.000-1,-3.000 3.000 0,-2.000 3.000-1,-3.000-2.000-1,1.000-6.000-3,-1.000-6.000-3,1.000-6.000-4,4.000-9.000 1,9.000-8.000 2,10.000-10.000 3,10.000-9.000 4,16.000-5.000 3,26.000 0.000 4,24.000 0.000 3,26.000 0.000 5,10.000 0.000 1,-3.000 0.000 0,-3.000 0.000-1,-2.000 0.000 0,-8.000 1.000 0,-8.000 4.000-2,-10.000 3.000-1,-9.000 3.000-1,-9.000 1.000 0,-5.000 1.000-1,-7.000-1.000-1,-5.000 1.000 0,-8.000 4.000 0,-5.000 9.000 0,-7.000 10.000 0,-5.000 10.000 2,-9.000 4.000-2,-9.000 0.000 0,-10.000 0.000-1,-8.000 0.000-1,-6.000-2.000-2,1.000-3.000-4,-1.000-3.000-3,1.000-2.000-4,1.000-5.000-3,3.000-2.000-5,3.000-3.000-3,4.000-3.000-5,4.000-6.000-4,6.000-5.000-4,7.000-7.000-5,6.000-5.000-3</inkml:trace>
</inkml:ink>
</file>

<file path=ppt/ink/ink2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1"/>
    </inkml:context>
    <inkml:brush xml:id="br0">
      <inkml:brushProperty name="width" value="0.0492926947772503" units="cm"/>
      <inkml:brushProperty name="height" value="0.0492926947772503" units="cm"/>
      <inkml:brushProperty name="color" value="#f2395b"/>
      <inkml:brushProperty name="ignorePressure" value="0"/>
    </inkml:brush>
  </inkml:definitions>
  <inkml:trace contextRef="#ctx0" brushRef="#br0">22400.000 37800.000 446,'26.000'23.000'2,"4.000"-3.000"3,3.000-3.000 4,3.000-2.000 4,-2.000-1.000 3,-6.000 3.000 1,-6.000 3.000 2,-6.000 4.000 1,-6.000 4.000 1,-2.000 6.000 0,-3.000 7.000 1,-3.000 6.000 0,-4.000 6.000 0,-3.000 6.000-2,-3.000 7.000-2,-2.000 6.000-2,-8.000 3.000-2,-8.000 0.000-1,-10.000 0.000-2,-9.000 0.000-2,-2.000-5.000-2,6.000-9.000-3,7.000-10.000-4,6.000-8.000-4,23.000-23.000-5,41.000-34.000-10,40.000-35.000-9,42.000-33.000-9,13.000-12.000 0,-12.000 13.000 8,-13.000 12.000 10,-12.000 13.000 8,-15.000 10.000 5,-15.000 10.000 0,-15.000 10.000 1,-16.000 9.000-1,-12.000 10.000 4,-5.000 14.000 8,-7.000 11.000 8,-5.000 14.000 7,-4.000 5.000 4,0.000 1.000-2,0.000-1.000 0,0.000 1.000-1,9.000-17.000-7,19.000-30.000-12,19.000-32.000-11,19.000-30.000-12,10.000-17.000-5,4.000 1.000 2,3.000-1.000 2,3.000 1.000 2,-5.000 8.000 5,-12.000 20.000 6,-13.000 18.000 8,-12.000 20.000 6,-12.000 17.000 7,-8.000 20.000 6,-10.000 18.000 7,-9.000 20.000 6,-5.000 5.000 2,0.000-6.000-2,0.000-6.000-1,0.000-6.000-3,0.000-4.000-4,0.000 1.000-7,0.000-1.000-9,0.000 1.000-7,6.000-7.000-9,13.000-12.000-11,12.000-13.000-11,13.000-12.000-10,4.000-13.000-4,-3.000-12.000 4,-3.000-13.000 4,-2.000-12.000 5,-3.000-10.000 2,1.000-6.000 4,-1.000-6.000 4,1.000-6.000 2,1.000-12.000 1,3.000-15.000 1,3.000-15.000 1,4.000-16.000-1,-3.000-2.000 3,-5.000 13.000 5,-7.000 12.000 6,-5.000 13.000 5,-6.000 13.000 5,-3.000 17.000 7,-3.000 15.000 6,-2.000 16.000 5,-5.000 21.000 11,-2.000 29.000 14,-3.000 28.000 14,-3.000 28.000 14,-6.000 18.000 0,-5.000 10.000-15,-7.000 10.000-12,-5.000 9.000-15,-4.000 2.000-10,0.000-2.000-6,0.000-3.000-5,0.000-3.000-7,-2.000 5.000-3,-3.000 17.000-2,-3.000 15.000-2,-2.000 16.000-3,0.000 2.000-3,7.000-8.000-8,6.000-10.000-8,7.000-9.000-6,4.000-13.000-8,3.000-16.000-7,3.000-15.000-7,4.000-15.000-7,4.000-15.000-3,6.000-12.000 0,7.000-13.000 0,6.000-12.000 0</inkml:trace>
</inkml:ink>
</file>

<file path=ppt/ink/ink2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1"/>
    </inkml:context>
    <inkml:brush xml:id="br0">
      <inkml:brushProperty name="width" value="0.049940399825573" units="cm"/>
      <inkml:brushProperty name="height" value="0.049940399825573" units="cm"/>
      <inkml:brushProperty name="color" value="#f2395b"/>
      <inkml:brushProperty name="ignorePressure" value="0"/>
    </inkml:brush>
  </inkml:definitions>
  <inkml:trace contextRef="#ctx0" brushRef="#br0">25700.000 38850.000 440,'-18.000'-24.000'20,"17.000"4.000"8,15.000 3.000 6,16.000 3.000 9,13.000-2.000-2,14.000-6.000-6,11.000-6.000-9,14.000-6.000-7,5.000-7.000-6,1.000-6.000-5,-1.000-6.000-3,1.000-6.000-5,-6.000-4.000-3,-8.000 1.000-1,-10.000-1.000-1,-9.000 1.000 0,-10.000 1.000-2,-9.000 3.000 1,-10.000 3.000 0,-8.000 4.000 0,-9.000 2.000 0,-6.000 4.000 0,-6.000 3.000 0,-6.000 3.000 1,-7.000 3.000 1,-6.000 3.000 1,-6.000 3.000 1,-6.000 4.000 1,-7.000 4.000 2,-6.000 6.000 1,-6.000 7.000 1,-6.000 6.000 2,-4.000 6.000 1,1.000 6.000 0,-1.000 7.000 1,1.000 6.000 0,-1.000 9.000 2,1.000 13.000 4,-1.000 12.000 5,1.000 13.000 3,4.000 9.000 3,9.000 6.000 0,10.000 7.000 0,10.000 6.000 1,7.000 3.000-1,6.000 0.000-4,7.000 0.000-2,6.000 0.000-4,4.000-4.000-1,4.000-5.000-2,3.000-7.000-1,3.000-5.000-1,7.000-8.000 0,14.000-5.000 0,11.000-7.000 1,14.000-5.000 0,5.000-9.000-2,1.000-9.000-6,-1.000-10.000-5,1.000-8.000-6,2.000-11.000-11,7.000-8.000-16,6.000-10.000-17,7.000-9.000-16,-4.000-5.000-2,-12.000 0.000 9,-13.000 0.000 11,-12.000 0.000 11,-7.000-2.000 4,1.000-3.000 0,-1.000-3.000 0,1.000-2.000 0</inkml:trace>
</inkml:ink>
</file>

<file path=ppt/ink/ink2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1"/>
    </inkml:context>
    <inkml:brush xml:id="br0">
      <inkml:brushProperty name="width" value="0.0382852591574192" units="cm"/>
      <inkml:brushProperty name="height" value="0.0382852591574192" units="cm"/>
      <inkml:brushProperty name="color" value="#f2395b"/>
      <inkml:brushProperty name="ignorePressure" value="0"/>
    </inkml:brush>
  </inkml:definitions>
  <inkml:trace contextRef="#ctx0" brushRef="#br0">27300.000 37100.000 574,'1.000'-113.000'3,"4.000"26.000"7,3.000 24.000 6,3.000 26.000 6,4.000 12.000 6,7.000 0.000 3,6.000 0.000 5,7.000 0.000 4,5.000 3.000 2,7.000 6.000 1,6.000 7.000 1,7.000 6.000 1,7.000 9.000-7,9.000 13.000-17,10.000 12.000-14,10.000 13.000-17,2.000 4.000-10,-3.000-3.000-5,-3.000-3.000-4,-2.000-2.000-5,-9.000-5.000-7,-12.000-2.000-10,-13.000-3.000-10,-12.000-3.000-9</inkml:trace>
</inkml:ink>
</file>

<file path=ppt/ink/ink2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5"/>
    </inkml:context>
    <inkml:brush xml:id="br0">
      <inkml:brushProperty name="width" value="0.0406701900064945" units="cm"/>
      <inkml:brushProperty name="height" value="0.0406701900064945" units="cm"/>
      <inkml:brushProperty name="color" value="#f2395b"/>
      <inkml:brushProperty name="ignorePressure" value="0"/>
    </inkml:brush>
  </inkml:definitions>
  <inkml:trace contextRef="#ctx0" brushRef="#br0">28250.000 46600.000 540,'45.000'-116.000'5,"-9.000"19.000"7,-10.000 19.000 9,-8.000 19.000 9,-15.000 26.000 7,-19.000 34.000 8,-18.000 35.000 6,-19.000 35.000 9,-13.000 21.000-3,-6.000 9.000-10,-6.000 10.000-10,-6.000 10.000-12,-4.000 5.000-8,1.000 4.000-6,-1.000 3.000-6,1.000 3.000-7,1.000-2.000-4,3.000-6.000 1,3.000-6.000-1,4.000-6.000 0,5.000-9.000 0,10.000-8.000 1,10.000-10.000 0,9.000-9.000 0,17.000-13.000 1,25.000-16.000 1,25.000-15.000 1,25.000-15.000 2,21.000-17.000 1,20.000-15.000 0,18.000-15.000 0,20.000-16.000 1,11.000-8.000-1,7.000 0.000 1,6.000 0.000-1,7.000 0.000 1,-4.000 6.000-1,-12.000 13.000-2,-13.000 12.000-1,-12.000 13.000-1,-13.000 6.000-4,-12.000 0.000-3,-13.000 0.000-5,-12.000 0.000-4,-13.000 3.000-4,-12.000 6.000-3,-13.000 7.000-3,-12.000 6.000-4</inkml:trace>
</inkml:ink>
</file>

<file path=ppt/ink/ink2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5"/>
    </inkml:context>
    <inkml:brush xml:id="br0">
      <inkml:brushProperty name="width" value="0.0433705784380436" units="cm"/>
      <inkml:brushProperty name="height" value="0.0433705784380436" units="cm"/>
      <inkml:brushProperty name="color" value="#f2395b"/>
      <inkml:brushProperty name="ignorePressure" value="0"/>
    </inkml:brush>
  </inkml:definitions>
  <inkml:trace contextRef="#ctx0" brushRef="#br0">28800.000 46900.000 507,'-27.000'-74.000'3,"-3.000"4.000"5,-3.000 3.000 6,-2.000 3.000 6,0.000 20.000 7,7.000 38.000 7,6.000 37.000 7,7.000 38.000 8,2.000 24.000 0,1.000 14.000-5,-1.000 11.000-7,1.000 14.000-5,-6.000 5.000-5,-8.000 1.000-5,-10.000-1.000-3,-9.000 1.000-3,-5.000 2.000-4,0.000 7.000 1,0.000 6.000-1,0.000 7.000-1,3.000 7.000-8,6.000 9.000-19,7.000 10.000-18,6.000 10.000-18,4.000-1.000-8,4.000-9.000 3,3.000-10.000 3,3.000-8.000 2,1.000-22.000 4,1.000-30.000 2,-1.000-32.000 4,1.000-30.000 2</inkml:trace>
</inkml:ink>
</file>

<file path=ppt/ink/ink2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6"/>
    </inkml:context>
    <inkml:brush xml:id="br0">
      <inkml:brushProperty name="width" value="0.0464183650910854" units="cm"/>
      <inkml:brushProperty name="height" value="0.0464183650910854" units="cm"/>
      <inkml:brushProperty name="color" value="#f2395b"/>
      <inkml:brushProperty name="ignorePressure" value="0"/>
    </inkml:brush>
  </inkml:definitions>
  <inkml:trace contextRef="#ctx0" brushRef="#br0">29950.000 48100.000 473,'-18.000'45.000'47,"17.000"-9.000"-6,15.000-10.000-4,16.000-8.000-5,10.000-11.000-3,7.000-8.000-4,6.000-10.000-3,7.000-9.000-2,4.000-7.000-3,3.000-3.000-2,3.000-3.000-1,4.000-2.000-1,1.000-5.000-2,0.000-2.000-2,0.000-3.000-1,0.000-3.000-2,-4.000-2.000-1,-5.000 0.000-1,-7.000 0.000 1,-5.000 0.000-1,-6.000 0.000-1,-3.000 0.000-4,-3.000 0.000-2,-2.000 0.000-3,-8.000-2.000-2,-8.000-3.000-1,-10.000-3.000-1,-9.000-2.000-2,-13.000-1.000 0,-16.000 3.000-1,-15.000 3.000-2,-15.000 4.000 0,-7.000 7.000 0,3.000 13.000 4,3.000 12.000 1,4.000 13.000 4,-3.000 13.000 3,-5.000 17.000 7,-7.000 15.000 5,-5.000 16.000 6,-3.000 10.000 2,4.000 7.000-2,3.000 6.000-1,3.000 7.000-2,3.000 2.000-1,3.000 1.000 3,3.000-1.000 2,4.000 1.000 2,4.000-3.000 0,6.000-2.000-1,7.000-3.000-1,6.000-3.000-1,6.000-6.000-1,6.000-5.000-1,7.000-7.000 1,6.000-5.000-1,6.000-6.000-1,6.000-3.000-2,7.000-3.000-1,6.000-2.000-2,6.000-5.000-3,6.000-2.000-2,7.000-3.000-5,6.000-3.000-3,6.000-4.000-3,6.000-3.000-4,7.000-3.000-5,6.000-2.000-3,6.000-6.000-4,6.000-6.000-4,7.000-6.000-4,6.000-6.000-5,1.000-6.000 1,-3.000-2.000 2,-3.000-3.000 4,-2.000-3.000 4,-11.000-2.000 0,-15.000 0.000 1,-15.000 0.000 0,-16.000 0.000-1,-8.000 0.000 0,0.000 0.000-1,0.000 0.000-2,0.000 0.000-1</inkml:trace>
</inkml:ink>
</file>

<file path=ppt/ink/ink2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6"/>
    </inkml:context>
    <inkml:brush xml:id="br0">
      <inkml:brushProperty name="width" value="0.0324309468269348" units="cm"/>
      <inkml:brushProperty name="height" value="0.0324309468269348" units="cm"/>
      <inkml:brushProperty name="color" value="#f2395b"/>
      <inkml:brushProperty name="ignorePressure" value="0"/>
    </inkml:brush>
  </inkml:definitions>
  <inkml:trace contextRef="#ctx0" brushRef="#br0">31950.000 46800.000 678,'7.000'-72.000'7,"17.000"6.000"15,15.000 7.000 14,16.000 6.000 15,9.000 7.000 3,3.000 10.000-8,3.000 10.000-9,4.000 9.000-7,1.000 7.000-9,0.000 7.000-8,0.000 6.000-8,0.000 7.000-9,-4.000 5.000-9,-5.000 7.000-8,-7.000 6.000-9,-5.000 7.000-9</inkml:trace>
</inkml:ink>
</file>

<file path=ppt/ink/ink2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7"/>
    </inkml:context>
    <inkml:brush xml:id="br0">
      <inkml:brushProperty name="width" value="0.0514655895531178" units="cm"/>
      <inkml:brushProperty name="height" value="0.0514655895531178" units="cm"/>
      <inkml:brushProperty name="color" value="#f2395b"/>
      <inkml:brushProperty name="ignorePressure" value="0"/>
    </inkml:brush>
  </inkml:definitions>
  <inkml:trace contextRef="#ctx0" brushRef="#br0">33550.000 48200.000 427,'-24.000'-25.000'0,"4.000"0.000"0,3.000 0.000 0,3.000 0.000 0,3.000-2.000 5,3.000-3.000 9,3.000-3.000 9,4.000-2.000 10,11.000-3.000 2,23.000 1.000-4,22.000-1.000-3,22.000 1.000-4,10.000 1.000-4,1.000 3.000-1,-1.000 3.000-2,1.000 4.000-2,-1.000 2.000-1,1.000 4.000-1,-1.000 3.000-1,1.000 3.000-1,-3.000 1.000 0,-2.000 1.000-1,-3.000-1.000 0,-3.000 1.000 0,-4.000 2.000 0,-3.000 7.000 0,-3.000 6.000 0,-2.000 7.000 1,-1.000 4.000-1,3.000 3.000 2,3.000 3.000 0,4.000 4.000 1,1.000 1.000 0,0.000 0.000 0,0.000 0.000-1,0.000 0.000 0,-2.000-2.000-1,-3.000-3.000 0,-3.000-3.000-1,-2.000-2.000-1,-3.000-1.000 0,1.000 3.000-1,-1.000 3.000-2,1.000 4.000 0,-1.000-1.000-1,1.000-3.000-2,-1.000-3.000-2,1.000-2.000 0,-1.000-3.000-4,1.000 1.000-3,-1.000-1.000-5,1.000 1.000-2,1.000-3.000-5,3.000-2.000-2,3.000-3.000-3,4.000-3.000-3,1.000-2.000-2,0.000 0.000-1,0.000 0.000-1,0.000 0.000-1,-2.000 1.000-3,-3.000 4.000-2,-3.000 3.000-4,-2.000 3.000-3,-8.000 1.000 0,-8.000 1.000 0,-10.000-1.000 2,-9.000 1.000 1</inkml:trace>
</inkml:ink>
</file>

<file path=ppt/ink/ink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12"/>
    </inkml:context>
    <inkml:brush xml:id="br0">
      <inkml:brushProperty name="width" value="0.0259529389441013" units="cm"/>
      <inkml:brushProperty name="height" value="0.0259529389441013" units="cm"/>
      <inkml:brushProperty name="color" value="#f2395b"/>
      <inkml:brushProperty name="ignorePressure" value="0"/>
    </inkml:brush>
  </inkml:definitions>
  <inkml:trace contextRef="#ctx0" brushRef="#br0">91000.000 55200.000 847,'-24.000'-49.000'0,"4.000"4.000"0,3.000 3.000 0,3.000 3.000 0,1.000 3.000 10,1.000 3.000 18,-1.000 3.000 20,1.000 4.000 19</inkml:trace>
</inkml:ink>
</file>

<file path=ppt/ink/ink2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7"/>
    </inkml:context>
    <inkml:brush xml:id="br0">
      <inkml:brushProperty name="width" value="0.046934749931097" units="cm"/>
      <inkml:brushProperty name="height" value="0.046934749931097" units="cm"/>
      <inkml:brushProperty name="color" value="#f2395b"/>
      <inkml:brushProperty name="ignorePressure" value="0"/>
    </inkml:brush>
  </inkml:definitions>
  <inkml:trace contextRef="#ctx0" brushRef="#br0">40550.000 47050.000 468,'-2.000'-68.000'0,"-3.000"17.000"0,-3.000 15.000 0,-2.000 16.000 0,-3.000 5.000 1,1.000-2.000 2,-1.000-3.000 2,1.000-3.000 3,-4.000 4.000 8,-6.000 13.000 15,-6.000 12.000 16,-6.000 13.000 15,-4.000 13.000 3,1.000 17.000-10,-1.000 15.000-11,1.000 16.000-10,1.000 5.000-8,3.000-2.000-2,3.000-3.000-3,4.000-3.000-4,2.000-4.000-1,4.000-3.000-1,3.000-3.000-1,3.000-2.000-1,9.000-6.000-3,16.000-6.000-5,15.000-6.000-6,17.000-6.000-6,10.000-9.000-2,6.000-8.000 1,7.000-10.000 0,6.000-9.000 1,7.000-13.000-2,10.000-16.000-5,10.000-15.000-5,9.000-15.000-5,2.000-15.000-2,-2.000-12.000 0,-3.000-13.000 1,-3.000-12.000 0,-10.000-7.000 1,-16.000 1.000 2,-15.000-1.000 1,-15.000 1.000 3,-15.000 1.000 2,-12.000 3.000 4,-13.000 3.000 5,-12.000 4.000 4,-13.000 10.000 3,-12.000 19.000 2,-13.000 19.000 1,-12.000 19.000 2,-10.000 12.000 0,-6.000 6.000-1,-6.000 7.000 0,-6.000 6.000 0,-4.000 10.000-2,1.000 17.000-2,-1.000 15.000-3,1.000 16.000-3,7.000 7.000-5,16.000 1.000-10,15.000-1.000-10,17.000 1.000-9,8.000-6.000-3,4.000-8.000 4,3.000-10.000 5,3.000-9.000 3</inkml:trace>
</inkml:ink>
</file>

<file path=ppt/ink/ink2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8"/>
    </inkml:context>
    <inkml:brush xml:id="br0">
      <inkml:brushProperty name="width" value="0.0438520312309265" units="cm"/>
      <inkml:brushProperty name="height" value="0.0438520312309265" units="cm"/>
      <inkml:brushProperty name="color" value="#f2395b"/>
      <inkml:brushProperty name="ignorePressure" value="0"/>
    </inkml:brush>
  </inkml:definitions>
  <inkml:trace contextRef="#ctx0" brushRef="#br0">41800.000 47250.000 501,'75.000'-24.000'4,"0.000"4.000"7,0.000 3.000 7,0.000 3.000 8,0.000 3.000 5,0.000 3.000 3,0.000 3.000 3,0.000 4.000 3,-5.000 5.000 0,-9.000 10.000-3,-10.000 10.000-3,-8.000 9.000-4,-11.000 7.000-3,-8.000 7.000-4,-10.000 6.000-5,-9.000 7.000-3,-15.000 5.000-2,-18.000 7.000-1,-19.000 6.000-2,-18.000 7.000 0,-10.000 0.000-2,0.000-2.000-4,0.000-3.000-4,0.000-3.000-4,4.000-6.000 0,10.000-5.000 1,10.000-7.000 2,9.000-5.000 2,12.000-8.000 2,16.000-5.000 1,15.000-7.000 3,17.000-5.000 1,14.000-8.000-2,17.000-5.000-9,15.000-7.000-6,16.000-5.000-8,5.000-6.000-9,-2.000-3.000-8,-3.000-3.000-10,-3.000-2.000-9,-9.000-1.000-1,-11.000 3.000 7,-14.000 3.000 5,-11.000 4.000 7</inkml:trace>
</inkml:ink>
</file>

<file path=ppt/ink/ink2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09"/>
    </inkml:context>
    <inkml:brush xml:id="br0">
      <inkml:brushProperty name="width" value="0.0502199977636337" units="cm"/>
      <inkml:brushProperty name="height" value="0.0502199977636337" units="cm"/>
      <inkml:brushProperty name="color" value="#f2395b"/>
      <inkml:brushProperty name="ignorePressure" value="0"/>
    </inkml:brush>
  </inkml:definitions>
  <inkml:trace contextRef="#ctx0" brushRef="#br0">44150.000 48100.000 438,'-46.000'-4.000'0,"10.000"-5.000"0,10.000-7.000 0,9.000-5.000 0,6.000-4.000 4,3.000 0.000 10,3.000 0.000 9,4.000 0.000 10,13.000-4.000 2,26.000-5.000-3,24.000-7.000-2,26.000-5.000-4,15.000-6.000-3,6.000-3.000-2,7.000-3.000-2,6.000-2.000-3,4.000-1.000-1,4.000 3.000-1,3.000 3.000-1,3.000 4.000-1,-5.000 5.000 0,-12.000 10.000 0,-13.000 10.000 1,-12.000 9.000 0,-10.000 9.000 1,-6.000 9.000 0,-6.000 10.000-1,-6.000 10.000 0,-9.000 8.000 0,-8.000 10.000 1,-10.000 10.000 0,-9.000 9.000 0,-4.000 2.000-1,4.000-2.000-1,3.000-3.000-1,3.000-3.000-2,3.000-1.000 0,3.000 4.000-3,3.000 3.000 0,4.000 3.000-2,4.000-2.000-2,6.000-6.000-2,7.000-6.000-1,6.000-6.000-2,7.000-7.000-4,10.000-6.000-5,10.000-6.000-6,9.000-6.000-5,2.000-6.000-5,-2.000-2.000-4,-3.000-3.000-6,-3.000-3.000-4,-6.000-1.000-2,-5.000 4.000-1,-7.000 3.000 0,-5.000 3.000-1,-11.000 1.000 2,-11.000 1.000 1,-14.000-1.000 1,-11.000 1.000 3</inkml:trace>
</inkml:ink>
</file>

<file path=ppt/ink/ink2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0"/>
    </inkml:context>
    <inkml:brush xml:id="br0">
      <inkml:brushProperty name="width" value="0.0438778102397919" units="cm"/>
      <inkml:brushProperty name="height" value="0.0438778102397919" units="cm"/>
      <inkml:brushProperty name="color" value="#f2395b"/>
      <inkml:brushProperty name="ignorePressure" value="0"/>
    </inkml:brush>
  </inkml:definitions>
  <inkml:trace contextRef="#ctx0" brushRef="#br0">51550.000 46150.000 501,'-27.000'-68.000'3,"-3.000"17.000"7,-3.000 15.000 7,-2.000 16.000 7,-6.000 15.000 5,-6.000 16.000 4,-6.000 15.000 3,-6.000 17.000 4,-6.000 13.000-1,-2.000 13.000-4,-3.000 12.000-5,-3.000 13.000-4,-2.000 6.000-4,0.000 0.000-2,0.000 0.000-2,0.000 0.000-2,6.000-4.000-2,13.000-5.000-1,12.000-7.000-3,13.000-5.000-1,9.000-8.000-1,6.000-5.000-1,7.000-7.000 1,6.000-5.000 0,7.000-8.000-1,10.000-5.000-2,10.000-7.000-2,9.000-5.000-1,12.000-8.000-1,16.000-5.000 1,15.000-7.000-1,17.000-5.000 1,11.000-4.000-4,10.000 0.000-10,10.000 0.000-9,9.000 0.000-10,-2.000-2.000-6,-12.000-3.000-4,-13.000-3.000-2,-12.000-2.000-4,-13.000-3.000-1,-12.000 1.000 3,-13.000-1.000 1,-12.000 1.000 3,-12.000-4.000 3,-8.000-6.000 3,-10.000-6.000 4,-9.000-6.000 4,-5.000-2.000 4,0.000 3.000 5,0.000 3.000 5,0.000 4.000 6</inkml:trace>
</inkml:ink>
</file>

<file path=ppt/ink/ink2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0"/>
    </inkml:context>
    <inkml:brush xml:id="br0">
      <inkml:brushProperty name="width" value="0.0453359968960285" units="cm"/>
      <inkml:brushProperty name="height" value="0.0453359968960285" units="cm"/>
      <inkml:brushProperty name="color" value="#f2395b"/>
      <inkml:brushProperty name="ignorePressure" value="0"/>
    </inkml:brush>
  </inkml:definitions>
  <inkml:trace contextRef="#ctx0" brushRef="#br0">51850.000 46550.000 485,'-24.000'-25.000'-1,"4.000"0.000"-1,3.000 0.000-1,3.000 0.000-1,1.000-2.000 0,1.000-3.000 0,-1.000-3.000 0,1.000-2.000 1,-1.000 0.000 4,1.000 7.000 7,-1.000 6.000 6,1.000 7.000 7,-4.000 11.000 8,-6.000 20.000 11,-6.000 18.000 12,-6.000 20.000 9,-4.000 14.000 3,1.000 14.000-10,-1.000 11.000-8,1.000 14.000-8,1.000 7.000-7,3.000 3.000-5,3.000 3.000-4,4.000 4.000-6,-1.000 1.000-4,-3.000 0.000-7,-3.000 0.000-7,-2.000 0.000-6,0.000-4.000-9,7.000-5.000-13,6.000-7.000-11,7.000-5.000-12,7.000-14.000-4,9.000-18.000 6,10.000-19.000 5,10.000-18.000 6,4.000-14.000 2,0.000-5.000-1,0.000-7.000-2,0.000-5.000-1</inkml:trace>
</inkml:ink>
</file>

<file path=ppt/ink/ink2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0"/>
    </inkml:context>
    <inkml:brush xml:id="br0">
      <inkml:brushProperty name="width" value="0.0451548509299755" units="cm"/>
      <inkml:brushProperty name="height" value="0.0451548509299755" units="cm"/>
      <inkml:brushProperty name="color" value="#f2395b"/>
      <inkml:brushProperty name="ignorePressure" value="0"/>
    </inkml:brush>
  </inkml:definitions>
  <inkml:trace contextRef="#ctx0" brushRef="#br0">53150.000 46100.000 487,'21.000'-10.000'11,"-5.000"32.000"24,-7.000 31.000 22,-5.000 32.000 23,-4.000 16.000 4,0.000 4.000-16,0.000 3.000-15,0.000 3.000-16,-5.000 1.000-10,-9.000 1.000-4,-10.000-1.000-6,-8.000 1.000-4,-8.000-4.000-6,-2.000-6.000-7,-3.000-6.000-6,-3.000-6.000-8,1.000-10.000-8,6.000-12.000-7,7.000-13.000-9,6.000-12.000-8,4.000-15.000-7,4.000-15.000-6,3.000-15.000-7,3.000-16.000-6</inkml:trace>
</inkml:ink>
</file>

<file path=ppt/ink/ink2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1"/>
    </inkml:context>
    <inkml:brush xml:id="br0">
      <inkml:brushProperty name="width" value="0.0306422393769026" units="cm"/>
      <inkml:brushProperty name="height" value="0.0306422393769026" units="cm"/>
      <inkml:brushProperty name="color" value="#f2395b"/>
      <inkml:brushProperty name="ignorePressure" value="0"/>
    </inkml:brush>
  </inkml:definitions>
  <inkml:trace contextRef="#ctx0" brushRef="#br0">53050.000 46900.000 717,'70.000'-93.000'4,"-9.000"17.000"7,-10.000 15.000 8,-8.000 16.000 7,-6.000 10.000 4,1.000 7.000 1,-1.000 6.000 2,1.000 7.000 0,1.000 4.000-2,3.000 3.000-5,3.000 3.000-7,4.000 4.000-6,-1.000 4.000-6,-3.000 6.000-8,-3.000 7.000-7,-2.000 6.000-7,-5.000 1.000-4,-2.000-3.000-3,-3.000-3.000-1,-3.000-2.000-2</inkml:trace>
</inkml:ink>
</file>

<file path=ppt/ink/ink2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1"/>
    </inkml:context>
    <inkml:brush xml:id="br0">
      <inkml:brushProperty name="width" value="0.0561567805707455" units="cm"/>
      <inkml:brushProperty name="height" value="0.0561567805707455" units="cm"/>
      <inkml:brushProperty name="color" value="#f2395b"/>
      <inkml:brushProperty name="ignorePressure" value="0"/>
    </inkml:brush>
  </inkml:definitions>
  <inkml:trace contextRef="#ctx0" brushRef="#br0">54100.000 45700.000 391,'0.000'-49.000'1,"0.000"4.000"2,0.000 3.000 2,0.000 3.000 2,0.000 1.000 3,0.000 1.000 3,0.000-1.000 4,0.000 1.000 3,1.000 8.000 8,4.000 20.000 13,3.000 18.000 13,3.000 20.000 13,-1.000 14.000 0,-2.000 14.000-11,-3.000 11.000-11,-3.000 14.000-11,-4.000 11.000-7,-3.000 14.000-3,-3.000 11.000-2,-2.000 14.000-3,-5.000 13.000-2,-2.000 16.000-4,-3.000 15.000-4,-3.000 17.000-2,-4.000 8.000-5,-3.000 4.000-4,-3.000 3.000-6,-2.000 3.000-5,-1.000-4.000-7,3.000-8.000-7,3.000-10.000-7,4.000-9.000-9,1.000-5.000-2,0.000 0.000 0,0.000 0.000 2,0.000 0.000 1,1.000-13.000 1,4.000-24.000 2,3.000-26.000 2,3.000-24.000 2,1.000-20.000 0,1.000-11.000 2,-1.000-14.000 0,1.000-11.000 1</inkml:trace>
</inkml:ink>
</file>

<file path=ppt/ink/ink2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1"/>
    </inkml:context>
    <inkml:brush xml:id="br0">
      <inkml:brushProperty name="width" value="0.0309915281832218" units="cm"/>
      <inkml:brushProperty name="height" value="0.0309915281832218" units="cm"/>
      <inkml:brushProperty name="color" value="#f2395b"/>
      <inkml:brushProperty name="ignorePressure" value="0"/>
    </inkml:brush>
  </inkml:definitions>
  <inkml:trace contextRef="#ctx0" brushRef="#br0">54650.000 45550.000 709,'31.000'-93.000'4,"13.000"17.000"9,12.000 15.000 7,13.000 16.000 9,1.000 12.000 3,-9.000 9.000-3,-10.000 10.000-1,-8.000 10.000-2,2.000 5.000-2,16.000 4.000 0,15.000 3.000-1,17.000 3.000 0,5.000 3.000-8,-3.000 3.000-15,-3.000 3.000-13,-2.000 4.000-16,-9.000-1.000-8,-12.000-3.000-4,-13.000-3.000-3,-12.000-2.000-4,-10.000-3.000 1,-6.000 1.000 5,-6.000-1.000 5,-6.000 1.000 4</inkml:trace>
</inkml:ink>
</file>

<file path=ppt/ink/ink2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1"/>
    </inkml:context>
    <inkml:brush xml:id="br0">
      <inkml:brushProperty name="width" value="0.0415669195353985" units="cm"/>
      <inkml:brushProperty name="height" value="0.0415669195353985" units="cm"/>
      <inkml:brushProperty name="color" value="#f2395b"/>
      <inkml:brushProperty name="ignorePressure" value="0"/>
    </inkml:brush>
  </inkml:definitions>
  <inkml:trace contextRef="#ctx0" brushRef="#br0">55600.000 44450.000 529,'-66.000'-94.000'2,"19.000"13.000"6,19.000 12.000 5,19.000 13.000 5,9.000 24.000 9,0.000 39.000 15,0.000 36.000 14,0.000 39.000 14,1.000 24.000 1,4.000 13.000-13,3.000 12.000-12,3.000 13.000-14,1.000 9.000-12,1.000 6.000-12,-1.000 7.000-14,1.000 6.000-12,-9.000 10.000-12,-15.000 17.000-8,-15.000 15.000-9,-16.000 16.000-8,-5.000-15.000-5,6.000-43.000 1,7.000-44.000 0,6.000-43.000 2</inkml:trace>
</inkml:ink>
</file>

<file path=ppt/ink/ink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15"/>
    </inkml:context>
    <inkml:brush xml:id="br0">
      <inkml:brushProperty name="width" value="0.0420881696045399" units="cm"/>
      <inkml:brushProperty name="height" value="0.0420881696045399" units="cm"/>
      <inkml:brushProperty name="color" value="#f2395b"/>
      <inkml:brushProperty name="ignorePressure" value="0"/>
    </inkml:brush>
  </inkml:definitions>
  <inkml:trace contextRef="#ctx0" brushRef="#br0">90200.000 13200.000 522,'-69.000'3.000'22,"13.000"6.000"-6,12.000 7.000-4,13.000 6.000-6,2.000 4.000 1,-5.000 4.000 8,-7.000 3.000 7,-5.000 3.000 7,-9.000 9.000 7,-9.000 16.000 4,-10.000 15.000 3,-8.000 17.000 5,-8.000 11.000-3,-2.000 10.000-9,-3.000 10.000-9,-3.000 9.000-10,-4.000 6.000-4,-3.000 3.000-1,-3.000 3.000 1,-2.000 4.000 0,2.000-6.000-8,9.000-11.000-16,10.000-14.000-17,10.000-11.000-16,10.000-14.000-9,13.000-11.000 0,12.000-14.000-1,13.000-11.000-1</inkml:trace>
</inkml:ink>
</file>

<file path=ppt/ink/ink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2"/>
    </inkml:context>
    <inkml:brush xml:id="br0">
      <inkml:brushProperty name="width" value="0.0433671288192272" units="cm"/>
      <inkml:brushProperty name="height" value="0.0433671288192272" units="cm"/>
      <inkml:brushProperty name="color" value="#f2395b"/>
      <inkml:brushProperty name="ignorePressure" value="0"/>
    </inkml:brush>
  </inkml:definitions>
  <inkml:trace contextRef="#ctx0" brushRef="#br0">94050.000 2700.000 507,'53.000'-22.000'182,"6.000"6.000"-44,7.000 7.000-46,6.000 6.000-45,4.000 4.000-26,4.000 4.000-10,3.000 3.000-9,3.000 3.000-10,-2.000 1.000-5,-6.000 1.000 1,-6.000-1.000-1,-6.000 1.000-1,-7.000-1.000-11,-6.000 1.000-23,-6.000-1.000-24,-6.000 1.000-22</inkml:trace>
</inkml:ink>
</file>

<file path=ppt/ink/ink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17"/>
    </inkml:context>
    <inkml:brush xml:id="br0">
      <inkml:brushProperty name="width" value="0.0512999221682549" units="cm"/>
      <inkml:brushProperty name="height" value="0.0512999221682549" units="cm"/>
      <inkml:brushProperty name="color" value="#00bff3"/>
      <inkml:brushProperty name="ignorePressure" value="0"/>
    </inkml:brush>
  </inkml:definitions>
  <inkml:trace contextRef="#ctx0" brushRef="#br0">90400.000 54700.000 428,'-19.000'-24.000'56,"63.000"4.000"4,62.000 3.000 5,63.000 3.000 4,20.000 3.000-4,-22.000 3.000-12,-22.000 3.000-12,-21.000 4.000-13,1.000 1.000-7,25.000 0.000-2,25.000 0.000-3,25.000 0.000-1,12.000 0.000-2,1.000 0.000-1,-1.000 0.000-1,1.000 0.000-2,-1.000-2.000-2,1.000-3.000-1,-1.000-3.000-2,1.000-2.000-3,-3.000-6.000-2,-2.000-6.000-3,-3.000-6.000-5,-3.000-6.000-3,-9.000-2.000-3,-11.000 3.000-1,-14.000 3.000 0,-11.000 4.000-1,-15.000 1.000-2,-16.000 0.000-4,-15.000 0.000-4,-15.000 0.000-4,-23.000 9.000-6,-28.000 19.000-7,-28.000 19.000-9,-27.000 19.000-8,-17.000 5.000 0,-3.000-5.000 9,-3.000-7.000 8,-2.000-5.000 8</inkml:trace>
</inkml:ink>
</file>

<file path=ppt/ink/ink3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3"/>
    </inkml:context>
    <inkml:brush xml:id="br0">
      <inkml:brushProperty name="width" value="0.0372005924582481" units="cm"/>
      <inkml:brushProperty name="height" value="0.0372005924582481" units="cm"/>
      <inkml:brushProperty name="color" value="#f2395b"/>
      <inkml:brushProperty name="ignorePressure" value="0"/>
    </inkml:brush>
  </inkml:definitions>
  <inkml:trace contextRef="#ctx0" brushRef="#br0">27350.000 52400.000 591,'23.000'-69.000'0,"-3.000"13.000"0,-3.000 12.000 0,-2.000 13.000 0,3.000 7.000 3,14.000 4.000 5,11.000 3.000 6,14.000 3.000 5,2.000 12.000 5,-6.000 22.000 1,-6.000 22.000 3,-6.000 23.000 1,-9.000 10.000-1,-8.000 0.000-6,-10.000 0.000-7,-9.000 0.000-4,-13.000 3.000-5,-16.000 6.000-2,-15.000 7.000-2,-15.000 6.000-1,-9.000-2.000-2,1.000-9.000-1,-1.000-10.000-1,1.000-8.000-1,2.000-11.000-1,7.000-8.000-2,6.000-10.000 0,7.000-9.000-2,15.000-9.000 2,25.000-5.000 5,25.000-7.000 6,25.000-5.000 6,14.000-4.000 2,3.000 0.000 2,3.000 0.000 0,4.000 0.000 1,-4.000 3.000 0,-9.000 6.000 0,-10.000 7.000 0,-8.000 6.000-1,-9.000 4.000-1,-6.000 4.000-1,-6.000 3.000-1,-6.000 3.000-1,-7.000 1.000-2,-6.000 1.000-1,-6.000-1.000 0,-6.000 1.000-2,-7.000 2.000-1,-6.000 7.000 0,-6.000 6.000 0,-6.000 7.000-1,-9.000 2.000-3,-8.000 1.000-2,-10.000-1.000-4,-9.000 1.000-3,-4.000-1.000-3,4.000 1.000-3,3.000-1.000-3,3.000 1.000-2,1.000-3.000-3,1.000-2.000-4,-1.000-3.000-4,1.000-3.000-4,2.000-6.000 0,7.000-5.000 2,6.000-7.000 2,7.000-5.000 2</inkml:trace>
</inkml:ink>
</file>

<file path=ppt/ink/ink3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4"/>
    </inkml:context>
    <inkml:brush xml:id="br0">
      <inkml:brushProperty name="width" value="0.045548927038908" units="cm"/>
      <inkml:brushProperty name="height" value="0.045548927038908" units="cm"/>
      <inkml:brushProperty name="color" value="#f2395b"/>
      <inkml:brushProperty name="ignorePressure" value="0"/>
    </inkml:brush>
  </inkml:definitions>
  <inkml:trace contextRef="#ctx0" brushRef="#br0">29150.000 53450.000 482,'-2.000'-40.000'5,"-3.000"23.000"9,-3.000 22.000 9,-2.000 22.000 9,-9.000 13.000 2,-12.000 7.000-5,-13.000 6.000-5,-12.000 7.000-5,-7.000 0.000-5,1.000-2.000-3,-1.000-3.000-4,1.000-3.000-4,4.000-7.000-2,9.000-9.000-2,10.000-10.000 0,10.000-8.000-1,14.000-12.000-3,23.000-12.000-5,22.000-13.000-4,22.000-12.000-4,13.000-9.000-2,7.000-2.000 3,6.000-3.000 3,7.000-3.000 4,-1.000 1.000 1,-6.000 6.000 2,-6.000 7.000 3,-6.000 6.000 1,-10.000 10.000 3,-12.000 17.000 4,-13.000 15.000 4,-12.000 16.000 4,-10.000 5.000 2,-6.000-2.000 0,-6.000-3.000-1,-6.000-3.000-1,2.000-7.000-3,14.000-9.000-4,11.000-10.000-4,14.000-8.000-6,8.000-8.000-1,7.000-2.000 2,6.000-3.000 1,7.000-3.000 1,-3.000 1.000 2,-8.000 6.000 1,-10.000 7.000 2,-9.000 6.000 1,-7.000 7.000 3,-3.000 10.000 4,-3.000 10.000 3,-2.000 9.000 5,6.000-2.000-3,20.000-12.000-9,18.000-13.000-9,20.000-12.000-9,3.000-10.000-5,-8.000-6.000-2,-10.000-6.000-1,-9.000-6.000-3,-9.000-1.000 2,-5.000 7.000 5,-7.000 6.000 5,-5.000 7.000 5,-11.000 7.000 8,-11.000 9.000 14,-14.000 10.000 12,-11.000 10.000 12,-4.000 5.000 4,6.000 4.000-6,7.000 3.000-7,6.000 3.000-6,9.000-5.000-9,13.000-12.000-11,12.000-13.000-11,13.000-12.000-12,-2.000-12.000-6,-16.000-8.000-1,-15.000-10.000 1,-15.000-9.000-1,-12.000-5.000 2,-6.000 0.000 3,-6.000 0.000 5,-6.000 0.000 3,-2.000 3.000 4,3.000 6.000 3,3.000 7.000 3,4.000 6.000 2,4.000 3.000 3,6.000 0.000-1,7.000 0.000 1,6.000 0.000 0,7.000 0.000-1,10.000 0.000-5,10.000 0.000-3,9.000 0.000-5,9.000-5.000-3,9.000-9.000-1,10.000-10.000-3,10.000-8.000-2,0.000-6.000 0,-5.000 1.000 2,-7.000-1.000 1,-5.000 1.000 1,-4.000 1.000 4,0.000 3.000 5,0.000 3.000 6,0.000 4.000 5,-5.000 1.000 5,-9.000 0.000 7,-10.000 0.000 5,-8.000 0.000 6,-8.000 14.000 7,-2.000 28.000 8,-3.000 28.000 8,-3.000 29.000 9,-2.000 15.000-2,0.000 3.000-10,0.000 3.000-10,0.000 4.000-10,-5.000 11.000-8,-9.000 23.000-4,-10.000 22.000-4,-8.000 22.000-5,-4.000 5.000-3,3.000-8.000-2,3.000-10.000-2,4.000-9.000-1,4.000-4.000-6,6.000 4.000-12,7.000 3.000-11,6.000 3.000-11,3.000-10.000-7,0.000-21.000-2,0.000-22.000-2,0.000-22.000-1,1.000-15.000-1,4.000-5.000 3,3.000-7.000 3,3.000-5.000 2</inkml:trace>
</inkml:ink>
</file>

<file path=ppt/ink/ink3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7"/>
    </inkml:context>
    <inkml:brush xml:id="br0">
      <inkml:brushProperty name="width" value="0.0390766225755215" units="cm"/>
      <inkml:brushProperty name="height" value="0.0390766225755215" units="cm"/>
      <inkml:brushProperty name="color" value="#f2395b"/>
      <inkml:brushProperty name="ignorePressure" value="0"/>
    </inkml:brush>
  </inkml:definitions>
  <inkml:trace contextRef="#ctx0" brushRef="#br0">32900.000 53600.000 562,'31.000'-72.000'119,"13.000"6.000"-28,12.000 7.000-27,13.000 6.000-28,4.000 4.000-17,-3.000 4.000-4,-3.000 3.000-4,-2.000 3.000-6,-1.000-2.000-3,3.000-6.000-2,3.000-6.000-3,4.000-6.000-1,-6.000 1.000-2,-11.000 9.000-1,-14.000 10.000-1,-11.000 10.000-1,-12.000 4.000-1,-9.000 0.000-2,-10.000 0.000-2,-8.000 0.000-2,-9.000 1.000 0,-6.000 4.000 2,-6.000 3.000 3,-6.000 3.000 3,-6.000 1.000 1,-2.000 1.000 0,-3.000-1.000-1,-3.000 1.000 1,-2.000 2.000 1,0.000 7.000 5,0.000 6.000 3,0.000 7.000 4,-2.000 5.000 4,-3.000 7.000 1,-3.000 6.000 2,-2.000 7.000 3,-1.000 5.000-1,3.000 7.000-1,3.000 6.000-1,4.000 7.000-1,2.000 2.000-1,4.000 1.000 0,3.000-1.000 1,3.000 1.000 0,3.000 1.000 1,3.000 3.000-1,3.000 3.000 0,4.000 4.000-1,4.000-3.000 0,6.000-5.000-1,7.000-7.000-3,6.000-5.000-1,6.000-8.000-2,6.000-5.000-1,7.000-7.000-1,6.000-5.000-2,7.000-4.000 0,10.000 0.000-3,10.000 0.000 0,9.000 0.000-2,7.000-4.000-2,7.000-5.000-5,6.000-7.000-5,7.000-5.000-4,7.000-8.000-4,9.000-5.000-6,10.000-7.000-6,10.000-5.000-5,2.000-4.000-2,-3.000 0.000 0,-3.000 0.000-1,-2.000 0.000 1,-12.000 1.000 3,-19.000 4.000 6,-18.000 3.000 5,-19.000 3.000 6</inkml:trace>
</inkml:ink>
</file>

<file path=ppt/ink/ink3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7"/>
    </inkml:context>
    <inkml:brush xml:id="br0">
      <inkml:brushProperty name="width" value="0.0280360914766788" units="cm"/>
      <inkml:brushProperty name="height" value="0.0280360914766788" units="cm"/>
      <inkml:brushProperty name="color" value="#f2395b"/>
      <inkml:brushProperty name="ignorePressure" value="0"/>
    </inkml:brush>
  </inkml:definitions>
  <inkml:trace contextRef="#ctx0" brushRef="#br0">34850.000 51700.000 784,'0.000'-47.000'0,"0.000"6.000"0,0.000 7.000 0,0.000 6.000 0,3.000 1.000 6,6.000-3.000 10,7.000-3.000 11,6.000-2.000 12,7.000 0.000 1,10.000 7.000-8,10.000 6.000-7,9.000 7.000-7,10.000 4.000-8,14.000 3.000-7,11.000 3.000-9,14.000 4.000-8,2.000 1.000-2,-6.000 0.000 3,-6.000 0.000 3,-6.000 0.000 4,-12.000 1.000-6,-15.000 4.000-16,-15.000 3.000-15,-16.000 3.000-16</inkml:trace>
</inkml:ink>
</file>

<file path=ppt/ink/ink3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9"/>
    </inkml:context>
    <inkml:brush xml:id="br0">
      <inkml:brushProperty name="width" value="0.0378521680831909" units="cm"/>
      <inkml:brushProperty name="height" value="0.0378521680831909" units="cm"/>
      <inkml:brushProperty name="color" value="#f2395b"/>
      <inkml:brushProperty name="ignorePressure" value="0"/>
    </inkml:brush>
  </inkml:definitions>
  <inkml:trace contextRef="#ctx0" brushRef="#br0">40600.000 52650.000 581,'-27.000'-69.000'4,"-3.000"13.000"10,-3.000 12.000 9,-2.000 13.000 8,-5.000 21.000 5,-2.000 32.000-1,-3.000 31.000-2,-3.000 32.000 0,1.000 11.000-3,6.000-5.000-2,7.000-7.000-2,6.000-5.000-3,1.000-4.000-3,-3.000 0.000-1,-3.000 0.000-4,-2.000 0.000-1,2.000-5.000-3,9.000-9.000-2,10.000-10.000-2,10.000-8.000-1,11.000-12.000-5,17.000-12.000-3,15.000-13.000-6,16.000-12.000-4,10.000-15.000-4,7.000-15.000-1,6.000-15.000-1,7.000-16.000-3,2.000-12.000 1,1.000-5.000 1,-1.000-7.000 1,1.000-5.000 1,-9.000-3.000 2,-15.000 4.000 2,-15.000 3.000 3,-16.000 3.000 2,-13.000 6.000 1,-9.000 9.000 3,-10.000 10.000 2,-8.000 10.000 1,-9.000 8.000 2,-6.000 10.000 1,-6.000 10.000 1,-6.000 9.000 1,-6.000 6.000 0,-2.000 3.000-2,-3.000 3.000-1,-3.000 4.000-3,-1.000 7.000-3,4.000 13.000-5,3.000 12.000-6,3.000 13.000-6,3.000 7.000-4,3.000 4.000-3,3.000 3.000-3,4.000 3.000-3,4.000-4.000 0,6.000-8.000 5,7.000-10.000 4,6.000-9.000 4</inkml:trace>
</inkml:ink>
</file>

<file path=ppt/ink/ink3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19"/>
    </inkml:context>
    <inkml:brush xml:id="br0">
      <inkml:brushProperty name="width" value="0.0308444295078516" units="cm"/>
      <inkml:brushProperty name="height" value="0.0308444295078516" units="cm"/>
      <inkml:brushProperty name="color" value="#f2395b"/>
      <inkml:brushProperty name="ignorePressure" value="0"/>
    </inkml:brush>
  </inkml:definitions>
  <inkml:trace contextRef="#ctx0" brushRef="#br0">40950.000 52950.000 713,'45.000'4.000'5,"-9.000"10.000"11,-10.000 10.000 10,-8.000 9.000 11,-4.000 4.000 3,3.000 1.000-4,3.000-1.000-3,4.000 1.000-4,2.000 2.000-6,4.000 7.000-4,3.000 6.000-7,3.000 7.000-4,-1.000-1.000-6,-2.000-6.000-1,-3.000-6.000-4,-3.000-6.000-3,-2.000-7.000-6,0.000-6.000-8,0.000-6.000-9,0.000-6.000-9</inkml:trace>
</inkml:ink>
</file>

<file path=ppt/ink/ink3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20"/>
    </inkml:context>
    <inkml:brush xml:id="br0">
      <inkml:brushProperty name="width" value="0.0451062768697739" units="cm"/>
      <inkml:brushProperty name="height" value="0.0451062768697739" units="cm"/>
      <inkml:brushProperty name="color" value="#f2395b"/>
      <inkml:brushProperty name="ignorePressure" value="0"/>
    </inkml:brush>
  </inkml:definitions>
  <inkml:trace contextRef="#ctx0" brushRef="#br0">41700.000 51900.000 487,'1.000'-52.000'0,"4.000"-3.000"-1,3.000-3.000-1,3.000-2.000-1,3.000 3.000 6,3.000 14.000 9,3.000 11.000 10,4.000 14.000 10,7.000 7.000 4,13.000 3.000-5,12.000 3.000-3,13.000 4.000-3,7.000 4.000-4,4.000 6.000-3,3.000 7.000-1,3.000 6.000-3,-2.000 4.000-2,-6.000 4.000-1,-6.000 3.000 0,-6.000 3.000-2,-10.000 3.000 0,-12.000 3.000-1,-13.000 3.000 1,-12.000 4.000-1,-7.000 1.000 1,1.000 0.000-1,-1.000 0.000-1,1.000 0.000 1,-6.000 3.000 0,-8.000 6.000 1,-10.000 7.000 2,-9.000 6.000 1,-7.000 6.000 0,-3.000 6.000 1,-3.000 7.000-1,-2.000 6.000-1,-9.000 9.000 1,-12.000 13.000-1,-13.000 12.000 2,-12.000 13.000-1,-12.000 16.000-2,-8.000 23.000-6,-10.000 22.000-5,-9.000 22.000-6,-2.000 15.000-6,6.000 9.000-5,7.000 10.000-6,6.000 10.000-6,12.000-9.000-5,19.000-24.000-3,19.000-26.000-4,19.000-24.000-4,10.000-23.000 0,4.000-18.000 1,3.000-19.000 3,3.000-18.000 2,3.000-20.000 2,3.000-18.000 4,3.000-19.000 4,4.000-18.000 4</inkml:trace>
</inkml:ink>
</file>

<file path=ppt/ink/ink3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20"/>
    </inkml:context>
    <inkml:brush xml:id="br0">
      <inkml:brushProperty name="width" value="0.0476066879928112" units="cm"/>
      <inkml:brushProperty name="height" value="0.0476066879928112" units="cm"/>
      <inkml:brushProperty name="color" value="#f2395b"/>
      <inkml:brushProperty name="ignorePressure" value="0"/>
    </inkml:brush>
  </inkml:definitions>
  <inkml:trace contextRef="#ctx0" brushRef="#br0">43650.000 51900.000 462,'20.000'-65.000'6,"-9.000"23.000"13,-10.000 22.000 14,-8.000 22.000 12,-6.000 21.000 3,1.000 22.000-8,-1.000 22.000-9,1.000 23.000-7,1.000 10.000-2,3.000 0.000 2,3.000 0.000 4,4.000 0.000 2,1.000 0.000 1,0.000 0.000-5,0.000 0.000-3,0.000 0.000-4,0.000-2.000-3,0.000-3.000-1,0.000-3.000-3,0.000-2.000-1,0.000-6.000-2,0.000-6.000-1,0.000-6.000-1,0.000-6.000-1,0.000-6.000-2,0.000-2.000-4,0.000-3.000-2,0.000-3.000-3,-13.000-4.000-3,-24.000-3.000-3,-26.000-3.000-3,-24.000-2.000-3,-9.000-6.000-2,10.000-6.000 0,10.000-6.000 0,9.000-6.000-1,-1.000-2.000-2,-8.000 3.000-4,-10.000 3.000-6,-9.000 4.000-3,2.000-4.000-4,17.000-9.000 0,15.000-10.000 0,16.000-8.000-1,10.000-8.000 0,7.000-2.000 3,6.000-3.000 2,7.000-3.000 1</inkml:trace>
</inkml:ink>
</file>

<file path=ppt/ink/ink3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20"/>
    </inkml:context>
    <inkml:brush xml:id="br0">
      <inkml:brushProperty name="width" value="0.0280651059001684" units="cm"/>
      <inkml:brushProperty name="height" value="0.0280651059001684" units="cm"/>
      <inkml:brushProperty name="color" value="#f2395b"/>
      <inkml:brushProperty name="ignorePressure" value="0"/>
    </inkml:brush>
  </inkml:definitions>
  <inkml:trace contextRef="#ctx0" brushRef="#br0">43600.000 52000.000 783,'93.000'-135.000'4,"-11.000"32.000"6,-14.000 31.000 6,-11.000 32.000 7,-1.000 18.000 5,13.000 6.000 0,12.000 7.000 1,13.000 6.000 2,2.000 7.000-4,-5.000 10.000-12,-7.000 10.000-9,-5.000 9.000-12,-9.000 6.000-6,-9.000 3.000-4,-10.000 3.000-4,-8.000 4.000-3,-9.000-3.000-6,-6.000-5.000-7,-6.000-7.000-9,-6.000-5.000-7</inkml:trace>
</inkml:ink>
</file>

<file path=ppt/ink/ink3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21"/>
    </inkml:context>
    <inkml:brush xml:id="br0">
      <inkml:brushProperty name="width" value="0.051851861178875" units="cm"/>
      <inkml:brushProperty name="height" value="0.051851861178875" units="cm"/>
      <inkml:brushProperty name="color" value="#f2395b"/>
      <inkml:brushProperty name="ignorePressure" value="0"/>
    </inkml:brush>
  </inkml:definitions>
  <inkml:trace contextRef="#ctx0" brushRef="#br0">45150.000 52650.000 424,'-27.000'-24.000'1,"-3.000"4.000"1,-3.000 3.000 2,-2.000 3.000 1,-1.000 10.000 3,3.000 20.000 4,3.000 18.000 4,4.000 20.000 4,-4.000 10.000 3,-9.000 3.000 4,-10.000 3.000 2,-8.000 4.000 4,-6.000 1.000-2,1.000 0.000-6,-1.000 0.000-6,1.000 0.000-6,2.000-5.000-4,7.000-9.000-3,6.000-10.000-2,7.000-8.000-3,15.000-15.000-3,25.000-19.000-7,25.000-18.000-5,25.000-19.000-6,18.000-13.000-3,14.000-6.000 0,11.000-6.000 0,14.000-6.000 0,-1.000-1.000 1,-12.000 7.000 4,-13.000 6.000 3,-12.000 7.000 4,-15.000 13.000 9,-15.000 22.000 12,-15.000 22.000 12,-16.000 23.000 14,-2.000 3.000 1,13.000-11.000-10,12.000-14.000-9,13.000-11.000-10,9.000-12.000-8,6.000-9.000-5,7.000-10.000-6,6.000-8.000-6,-4.000-3.000 0,-11.000 7.000 5,-14.000 6.000 4,-11.000 7.000 6,-11.000 10.000 6,-5.000 16.000 9,-7.000 15.000 7,-5.000 17.000 10,-6.000 5.000 1,-3.000-3.000-3,-3.000-3.000-3,-2.000-2.000-3,-1.000-3.000-3,3.000 1.000-2,3.000-1.000 0,4.000 1.000-2,5.000-4.000-1,10.000-6.000-2,10.000-6.000-1,9.000-6.000-2,6.000-6.000-4,3.000-2.000-7,3.000-3.000-8,4.000-3.000-7,1.000-6.000-4,0.000-5.000 1,0.000-7.000 0,0.000-5.000 1,-5.000-6.000-1,-9.000-3.000 0,-10.000-3.000-1,-8.000-2.000-2,-6.000-3.000 2,1.000 1.000 2,-1.000-1.000 3,1.000 1.000 2,-4.000-4.000 2,-6.000-6.000 3,-6.000-6.000 3,-6.000-6.000 2,-9.000 2.000 1,-8.000 14.000 0,-10.000 11.000 0,-9.000 14.000-1,-4.000 8.000 4,4.000 7.000 8,3.000 6.000 8,3.000 7.000 8,1.000 4.000 5,1.000 3.000-1,-1.000 3.000 1,1.000 4.000-1,2.000 2.000-2,7.000 4.000-4,6.000 3.000-4,7.000 3.000-5,8.000 1.000-4,14.000 1.000-5,11.000-1.000-5,14.000 1.000-5,7.000-6.000-4,3.000-8.000-7,3.000-10.000-5,4.000-9.000-7,1.000-7.000-3,0.000-3.000-4,0.000-3.000-3,0.000-2.000-3,0.000-8.000 0,0.000-8.000 4,0.000-10.000 4,0.000-9.000 4,0.000-12.000 4,0.000-11.000 4,0.000-14.000 3,0.000-11.000 5,1.000-7.000 3,4.000 0.000 3,3.000 0.000 4,3.000 0.000 3,-1.000 0.000 4,-2.000 0.000 4,-3.000 0.000 4,-3.000 0.000 5,-6.000 7.000 3,-5.000 17.000 3,-7.000 15.000 4,-5.000 16.000 3,-8.000 9.000 1,-5.000 3.000 2,-7.000 3.000 1,-5.000 4.000 0,-6.000 11.000 3,-3.000 23.000 2,-3.000 22.000 3,-2.000 22.000 2,-5.000 18.000-1,-2.000 16.000-4,-3.000 15.000-4,-3.000 17.000-5,-4.000 10.000-3,-3.000 6.000-5,-3.000 7.000-5,-2.000 6.000-4,-5.000 9.000-4,-2.000 13.000-3,-3.000 12.000-5,-3.000 13.000-2,2.000 7.000-7,10.000 4.000-9,10.000 3.000-10,9.000 3.000-8,6.000-11.000-6,3.000-25.000-2,3.000-25.000-1,4.000-25.000-2,1.000-21.000-2,0.000-15.000-4,0.000-15.000-4,0.000-16.000-4</inkml:trace>
</inkml:ink>
</file>

<file path=ppt/ink/ink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17"/>
    </inkml:context>
    <inkml:brush xml:id="br0">
      <inkml:brushProperty name="width" value="0.0533047243952751" units="cm"/>
      <inkml:brushProperty name="height" value="0.0533047243952751" units="cm"/>
      <inkml:brushProperty name="color" value="#00bff3"/>
      <inkml:brushProperty name="ignorePressure" value="0"/>
    </inkml:brush>
  </inkml:definitions>
  <inkml:trace contextRef="#ctx0" brushRef="#br0">92700.000 55200.000 412,'-46.000'-68.000'4,"10.000"17.000"8,10.000 15.000 7,9.000 16.000 8,2.000 10.000 8,-2.000 7.000 9,-3.000 6.000 8,-3.000 7.000 9,-1.000 7.000-2,4.000 9.000-9,3.000 10.000-10,3.000 10.000-10,1.000 7.000-6,1.000 6.000-4,-1.000 7.000-2,1.000 6.000-3,-1.000 4.000-2,1.000 4.000-2,-1.000 3.000-2,1.000 3.000-2,-3.000 6.000 0,-2.000 9.000 1,-3.000 10.000 0,-3.000 10.000 2,-1.000 7.000-6,4.000 6.000-9,3.000 7.000-10,3.000 6.000-10,1.000 4.000-8,1.000 4.000-5,-1.000 3.000-6,1.000 3.000-5,-1.000-5.000 1,1.000-12.000 8,-1.000-13.000 8,1.000-12.000 8,1.000-16.000-1,3.000-19.000-10,3.000-18.000-9,4.000-19.000-10</inkml:trace>
</inkml:ink>
</file>

<file path=ppt/ink/ink3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23"/>
    </inkml:context>
    <inkml:brush xml:id="br0">
      <inkml:brushProperty name="width" value="0.0418396964669228" units="cm"/>
      <inkml:brushProperty name="height" value="0.0418396964669228" units="cm"/>
      <inkml:brushProperty name="color" value="#f2395b"/>
      <inkml:brushProperty name="ignorePressure" value="0"/>
    </inkml:brush>
  </inkml:definitions>
  <inkml:trace contextRef="#ctx0" brushRef="#br0">52250.000 51900.000 525,'0.000'-91.000'0,"0.000"19.000"0,0.000 19.000 0,0.000 19.000 0,3.000 10.000 7,6.000 4.000 15,7.000 3.000 13,6.000 3.000 15,13.000 4.000 3,23.000 7.000-6,22.000 6.000-6,22.000 7.000-7,5.000 7.000-6,-8.000 9.000-4,-10.000 10.000-6,-9.000 10.000-4,-12.000 5.000-5,-11.000 4.000-3,-14.000 3.000-3,-11.000 3.000-4,-17.000 4.000-3,-18.000 7.000 0,-19.000 6.000-2,-18.000 7.000-1,-20.000 0.000-1,-18.000-2.000-1,-19.000-3.000-1,-18.000-3.000 0,-9.000-6.000-1,4.000-5.000 1,3.000-7.000 1,3.000-5.000 1,9.000-8.000 1,16.000-5.000 3,15.000-7.000 2,17.000-5.000 2,17.000-4.000 3,23.000 0.000 6,22.000 0.000 4,22.000 0.000 5,13.000 0.000 2,7.000 0.000-3,6.000 0.000-2,7.000 0.000-3,0.000 0.000-1,-2.000 0.000-3,-3.000 0.000 0,-3.000 0.000-3,-6.000 1.000 0,-5.000 4.000 0,-7.000 3.000 1,-5.000 3.000-1,-6.000 1.000 1,-3.000 1.000-1,-3.000-1.000-1,-2.000 1.000 0,-5.000-1.000-1,-2.000 1.000 0,-3.000-1.000 0,-3.000 1.000-1,-9.000-1.000 0,-11.000 1.000-1,-14.000-1.000-1,-11.000 1.000 0,-12.000 4.000-3,-9.000 9.000-3,-10.000 10.000-4,-8.000 10.000-4,-11.000 10.000-3,-8.000 13.000-5,-10.000 12.000-4,-9.000 13.000-4,-2.000 4.000-5,6.000-3.000-5,7.000-3.000-5,6.000-2.000-6,12.000-14.000 2,19.000-21.000 9,19.000-22.000 7,19.000-22.000 8,10.000-11.000 3,4.000 0.000 1,3.000 0.000-1,3.000 0.000 0</inkml:trace>
</inkml:ink>
</file>

<file path=ppt/ink/ink3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24"/>
    </inkml:context>
    <inkml:brush xml:id="br0">
      <inkml:brushProperty name="width" value="0.0497253090143204" units="cm"/>
      <inkml:brushProperty name="height" value="0.0497253090143204" units="cm"/>
      <inkml:brushProperty name="color" value="#f2395b"/>
      <inkml:brushProperty name="ignorePressure" value="0"/>
    </inkml:brush>
  </inkml:definitions>
  <inkml:trace contextRef="#ctx0" brushRef="#br0">54250.000 52900.000 442,'3.000'-47.000'-3,"6.000"6.000"-5,7.000 7.000-5,6.000 6.000-6,-2.000 9.000 6,-9.000 13.000 16,-10.000 12.000 17,-8.000 13.000 16,-12.000 9.000 5,-12.000 6.000-7,-13.000 7.000-7,-12.000 6.000-8,-9.000 3.000-4,-2.000 0.000 0,-3.000 0.000-2,-3.000 0.000 0,-2.000-2.000-2,0.000-3.000-3,0.000-3.000-2,0.000-2.000-4,6.000-6.000 0,13.000-6.000-2,12.000-6.000 0,13.000-6.000 0,20.000-7.000-6,28.000-6.000-7,28.000-6.000-9,29.000-6.000-9,13.000-7.000-2,1.000-6.000 4,-1.000-6.000 4,1.000-6.000 3,-4.000-2.000 4,-6.000 3.000 3,-6.000 3.000 2,-6.000 4.000 4,-9.000 4.000 4,-8.000 6.000 3,-10.000 7.000 4,-9.000 6.000 4,-9.000 7.000 3,-5.000 10.000 4,-7.000 10.000 5,-5.000 9.000 3,-6.000 2.000 1,-3.000-2.000-4,-3.000-3.000-2,-2.000-3.000-4,3.000-9.000-6,14.000-11.000-9,11.000-14.000-10,14.000-11.000-9,7.000-7.000-4,3.000 0.000 4,3.000 0.000 3,4.000 0.000 4,-3.000 1.000 3,-5.000 4.000 5,-7.000 3.000 6,-5.000 3.000 4,-4.000 3.000 6,0.000 3.000 9,0.000 3.000 9,0.000 4.000 8,0.000 2.000-1,0.000 4.000-10,0.000 3.000-9,0.000 3.000-10,1.000-1.000-6,4.000-2.000 0,3.000-3.000-1,3.000-3.000 0,1.000 1.000 0,1.000 6.000-1,-1.000 7.000 1,1.000 6.000 0,-4.000 4.000 0,-6.000 4.000 2,-6.000 3.000 2,-6.000 3.000 1,-4.000-1.000 1,1.000-2.000 4,-1.000-3.000 2,1.000-3.000 3,-1.000-9.000-1,1.000-11.000-4,-1.000-14.000-3,1.000-11.000-4,-1.000-9.000-1,1.000-3.000-1,-1.000-3.000 1,1.000-2.000 0,-1.000-3.000 0,1.000 1.000-3,-1.000-1.000-3,1.000 1.000-1,-3.000-3.000-1,-2.000-2.000 0,-3.000-3.000 1,-3.000-3.000 0,-4.000 1.000 0,-3.000 6.000 1,-3.000 7.000 1,-2.000 6.000 0,-8.000 6.000 1,-8.000 6.000 3,-10.000 7.000 2,-9.000 6.000 3,-7.000 3.000 3,-3.000 0.000 3,-3.000 0.000 3,-2.000 0.000 4,-1.000 3.000 2,3.000 6.000-1,3.000 7.000-1,4.000 6.000 0,2.000 4.000-1,4.000 4.000 1,3.000 3.000 1,3.000 3.000-1,10.000-1.000-4,20.000-2.000-9,18.000-3.000-11,20.000-3.000-8,10.000-6.000-7,3.000-5.000 0,3.000-7.000-2,4.000-5.000 0,4.000-4.000-2,6.000 0.000-2,7.000 0.000-1,6.000 0.000-2,4.000-5.000 1,4.000-9.000 2,3.000-10.000 2,3.000-8.000 3,-1.000-12.000 2,-2.000-12.000 3,-3.000-13.000 4,-3.000-12.000 2,-2.000-10.000 4,0.000-6.000 1,0.000-6.000 2,0.000-6.000 2,-2.000-4.000 2,-3.000 1.000-1,-3.000-1.000 1,-2.000 1.000 1,-8.000 7.000 2,-8.000 16.000 5,-10.000 15.000 5,-9.000 17.000 4,-9.000 10.000 5,-5.000 6.000 2,-7.000 7.000 2,-5.000 6.000 3,-11.000 15.000 8,-11.000 26.000 12,-14.000 24.000 12,-11.000 26.000 12,-4.000 13.000 1,6.000 4.000-13,7.000 3.000-12,6.000 3.000-12,4.000 4.000-8,4.000 7.000-5,3.000 6.000-5,3.000 7.000-4,-1.000 5.000-5,-2.000 7.000-5,-3.000 6.000-4,-3.000 7.000-3,-1.000 4.000-8,4.000 3.000-9,3.000 3.000-9,3.000 4.000-9,1.000 2.000-8,1.000 4.000-5,-1.000 3.000-7,1.000 3.000-5,1.000-13.000 2,3.000-28.000 9,3.000-28.000 9,4.000-27.000 9,1.000-15.000 6,0.000 0.000 2,0.000 0.000 3,0.000 0.000 3</inkml:trace>
</inkml:ink>
</file>

<file path=ppt/ink/ink3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27"/>
    </inkml:context>
    <inkml:brush xml:id="br0">
      <inkml:brushProperty name="width" value="0.0455716364085674" units="cm"/>
      <inkml:brushProperty name="height" value="0.0455716364085674" units="cm"/>
      <inkml:brushProperty name="color" value="#f2395b"/>
      <inkml:brushProperty name="ignorePressure" value="0"/>
    </inkml:brush>
  </inkml:definitions>
  <inkml:trace contextRef="#ctx0" brushRef="#br0">58050.000 51600.000 482,'-22.000'-91.000'4,"6.000"19.000"7,7.000 19.000 7,6.000 19.000 8,3.000 19.000 6,0.000 23.000 7,0.000 22.000 6,0.000 22.000 7,0.000 16.000 1,0.000 14.000-7,0.000 11.000-5,0.000 14.000-6,-5.000 8.000-5,-9.000 7.000-4,-10.000 6.000-5,-8.000 7.000-5,-6.000 2.000-4,1.000 1.000-5,-1.000-1.000-4,1.000 1.000-4,-1.000-4.000-2,1.000-6.000-2,-1.000-6.000 0,1.000-6.000 0,1.000-10.000-8,3.000-12.000-12,3.000-13.000-12,4.000-12.000-13</inkml:trace>
</inkml:ink>
</file>

<file path=ppt/ink/ink3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27"/>
    </inkml:context>
    <inkml:brush xml:id="br0">
      <inkml:brushProperty name="width" value="0.030927762389183" units="cm"/>
      <inkml:brushProperty name="height" value="0.030927762389183" units="cm"/>
      <inkml:brushProperty name="color" value="#f2395b"/>
      <inkml:brushProperty name="ignorePressure" value="0"/>
    </inkml:brush>
  </inkml:definitions>
  <inkml:trace contextRef="#ctx0" brushRef="#br0">57850.000 52650.000 711,'25.000'-52.000'4,"0.000"-3.000"9,0.000-3.000 9,0.000-2.000 8,1.000 2.000 4,4.000 9.000-2,3.000 10.000 0,3.000 10.000-2,6.000 7.000-2,9.000 6.000-6,10.000 7.000-4,10.000 6.000-5,4.000 4.000-5,0.000 4.000-5,0.000 3.000-7,0.000 3.000-6,-5.000-1.000-5,-9.000-2.000-7,-10.000-3.000-6,-8.000-3.000-6,-9.000-7.000-6,-6.000-9.000-4,-6.000-10.000-4,-6.000-8.000-5</inkml:trace>
</inkml:ink>
</file>

<file path=ppt/ink/ink3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27"/>
    </inkml:context>
    <inkml:brush xml:id="br0">
      <inkml:brushProperty name="width" value="0.0497168973088264" units="cm"/>
      <inkml:brushProperty name="height" value="0.0497168973088264" units="cm"/>
      <inkml:brushProperty name="color" value="#f2395b"/>
      <inkml:brushProperty name="ignorePressure" value="0"/>
    </inkml:brush>
  </inkml:definitions>
  <inkml:trace contextRef="#ctx0" brushRef="#br0">58950.000 51250.000 442,'21.000'-157.000'-3,"-5.000"39.000"6,-7.000 36.000 5,-5.000 39.000 7,-4.000 35.000 11,0.000 34.000 21,0.000 35.000 19,0.000 35.000 21,-4.000 18.000 0,-5.000 3.000-16,-7.000 3.000-17,-5.000 4.000-17,-6.000 19.000-11,-3.000 39.000-8,-3.000 36.000-7,-2.000 39.000-6,-1.000 11.000-9,3.000-11.000-9,3.000-14.000-10,4.000-11.000-8,4.000-9.000-8,6.000-3.000-4,7.000-3.000-5,6.000-2.000-5,3.000-9.000 0,0.000-12.000 5,0.000-13.000 6,0.000-12.000 5,0.000-23.000 3,0.000-30.000 0,0.000-32.000 1,0.000-30.000 0</inkml:trace>
</inkml:ink>
</file>

<file path=ppt/ink/ink3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28"/>
    </inkml:context>
    <inkml:brush xml:id="br0">
      <inkml:brushProperty name="width" value="0.0303250793367624" units="cm"/>
      <inkml:brushProperty name="height" value="0.0303250793367624" units="cm"/>
      <inkml:brushProperty name="color" value="#f2395b"/>
      <inkml:brushProperty name="ignorePressure" value="0"/>
    </inkml:brush>
  </inkml:definitions>
  <inkml:trace contextRef="#ctx0" brushRef="#br0">59650.000 51150.000 725,'4.000'-90.000'3,"10.000"23.000"4,10.000 22.000 6,9.000 22.000 5,7.000 12.000 6,7.000 3.000 5,6.000 3.000 6,7.000 4.000 5,7.000 4.000-1,9.000 6.000-9,10.000 7.000-9,10.000 6.000-9,4.000 3.000-9,0.000 0.000-8,0.000 0.000-8,0.000 0.000-9,-7.000-4.000-2,-11.000-5.000 4,-14.000-7.000 5,-11.000-5.000 4,-11.000-4.000-4,-5.000 0.000-15,-7.000 0.000-14,-5.000 0.000-13</inkml:trace>
</inkml:ink>
</file>

<file path=ppt/ink/ink3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28"/>
    </inkml:context>
    <inkml:brush xml:id="br0">
      <inkml:brushProperty name="width" value="0.0424010828137398" units="cm"/>
      <inkml:brushProperty name="height" value="0.0424010828137398" units="cm"/>
      <inkml:brushProperty name="color" value="#f2395b"/>
      <inkml:brushProperty name="ignorePressure" value="0"/>
    </inkml:brush>
  </inkml:definitions>
  <inkml:trace contextRef="#ctx0" brushRef="#br0">60600.000 50300.000 518,'-93.000'-69.000'5,"17.000"13.000"10,15.000 12.000 9,16.000 13.000 10,12.000 20.000 7,9.000 28.000 7,10.000 28.000 4,10.000 29.000 7,4.000 18.000-3,0.000 9.000-8,0.000 10.000-10,0.000 10.000-9,0.000 10.000-9,0.000 13.000-9,0.000 12.000-10,0.000 13.000-8,-2.000 12.000-12,-3.000 13.000-11,-3.000 12.000-11,-2.000 13.000-12,-1.000-9.000-2,3.000-27.000 7,3.000-28.000 9,4.000-28.000 7,-3.000-21.000 2,-5.000-12.000-4,-7.000-13.000-5,-5.000-12.000-4</inkml:trace>
</inkml:ink>
</file>

<file path=ppt/ink/ink3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2"/>
    </inkml:context>
    <inkml:brush xml:id="br0">
      <inkml:brushProperty name="width" value="0.0381911434233189" units="cm"/>
      <inkml:brushProperty name="height" value="0.0381911434233189" units="cm"/>
      <inkml:brushProperty name="color" value="#f2395b"/>
      <inkml:brushProperty name="ignorePressure" value="0"/>
    </inkml:brush>
  </inkml:definitions>
  <inkml:trace contextRef="#ctx0" brushRef="#br0">65600.000 39900.000 576,'20.000'-24.000'5,"-9.000"4.000"10,-10.000 3.000 11,-8.000 3.000 9,-9.000 7.000 3,-6.000 14.000-7,-6.000 11.000-7,-6.000 14.000-7,-10.000 11.000-4,-12.000 14.000-2,-13.000 11.000-1,-12.000 14.000-3,-7.000 3.000-1,1.000-2.000 0,-1.000-3.000 0,1.000-3.000-1,-3.000-2.000 1,-2.000 0.000 0,-3.000 0.000 1,-3.000 0.000 1,2.000-2.000 0,10.000-3.000-2,10.000-3.000 0,9.000-2.000-1,9.000-8.000 0,9.000-8.000-1,10.000-10.000-1,10.000-9.000 1,14.000-9.000-2,23.000-5.000 0,22.000-7.000-2,22.000-5.000-1,13.000-6.000 1,7.000-3.000 2,6.000-3.000 1,7.000-2.000 1,0.000-1.000 2,-2.000 3.000 0,-3.000 3.000 1,-3.000 4.000 0,-4.000 1.000 0,-3.000 0.000-1,-3.000 0.000 1,-2.000 0.000-1,-6.000 1.000 0,-6.000 4.000-1,-6.000 3.000 0,-6.000 3.000-2,-7.000-8.000 0,-6.000-19.000 1,-6.000-18.000 0,-6.000-19.000 0,-7.000-13.000-1,-6.000-6.000-4,-6.000-6.000-3,-6.000-6.000-4,-4.000-2.000-2,1.000 3.000-1,-1.000 3.000-1,1.000 4.000-1,-1.000 1.000-1,1.000 0.000 0,-1.000 0.000 0,1.000 0.000 0,4.000 4.000-5,9.000 10.000-7,10.000 10.000-9,10.000 9.000-8,4.000 7.000-3,0.000 7.000 2,0.000 6.000 3,0.000 7.000 2,0.000 2.000 4,0.000 1.000 5,0.000-1.000 6,0.000 1.000 5</inkml:trace>
</inkml:ink>
</file>

<file path=ppt/ink/ink3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3"/>
    </inkml:context>
    <inkml:brush xml:id="br0">
      <inkml:brushProperty name="width" value="0.0563328377902508" units="cm"/>
      <inkml:brushProperty name="height" value="0.0563328377902508" units="cm"/>
      <inkml:brushProperty name="color" value="#f2395b"/>
      <inkml:brushProperty name="ignorePressure" value="0"/>
    </inkml:brush>
  </inkml:definitions>
  <inkml:trace contextRef="#ctx0" brushRef="#br0">66800.000 39400.000 390,'0.000'-49.000'3,"0.000"4.000"4,0.000 3.000 6,0.000 3.000 5,3.000 14.000 5,6.000 25.000 6,7.000 25.000 7,6.000 25.000 5,-1.000 14.000 0,-5.000 3.000-5,-7.000 3.000-6,-5.000 4.000-5,-8.000 5.000-4,-5.000 10.000-2,-7.000 10.000-2,-5.000 9.000-2,-8.000 7.000-1,-5.000 7.000-1,-7.000 6.000-1,-5.000 7.000-1,-8.000 5.000-1,-5.000 7.000-2,-7.000 6.000-2,-5.000 7.000-1,-3.000-1.000-3,4.000-6.000 0,3.000-6.000-2,3.000-6.000-2,3.000-10.000 1,3.000-12.000-1,3.000-13.000 0,4.000-12.000 1,5.000-13.000-1,10.000-12.000-3,10.000-13.000-2,9.000-12.000-3,10.000-21.000-2,14.000-28.000-4,11.000-28.000-3,14.000-27.000-3,16.000-31.000-2,22.000-31.000 0,22.000-31.000 1,23.000-31.000-1,11.000-16.000 3,4.000 0.000 2,3.000 0.000 3,3.000 0.000 3,-2.000 10.000 3,-6.000 23.000 3,-6.000 22.000 2,-6.000 22.000 3,-12.000 16.000 0,-15.000 14.000 0,-15.000 11.000-2,-16.000 14.000-1,-12.000 11.000 2,-5.000 14.000 3,-7.000 11.000 4,-5.000 14.000 4,-6.000 16.000 5,-3.000 22.000 8,-3.000 22.000 8,-2.000 23.000 7,-5.000 13.000 2,-2.000 6.000-6,-3.000 7.000-5,-3.000 6.000-6,-6.000 4.000-3,-5.000 4.000-3,-7.000 3.000-3,-5.000 3.000-3,-6.000 1.000-1,-3.000 1.000-3,-3.000-1.000-1,-2.000 1.000-1,-1.000-7.000-2,3.000-12.000-2,3.000-13.000-2,4.000-12.000-1,7.000-23.000-5,13.000-30.000-7,12.000-32.000-7,13.000-30.000-7,18.000-37.000-3,26.000-41.000 1,24.000-40.000 2,26.000-40.000 0,2.000-4.000 4,-18.000 34.000 3,-19.000 35.000 6,-18.000 35.000 4,-9.000 18.000 2,4.000 3.000 1,3.000 3.000-1,3.000 4.000 1,-2.000 5.000 3,-6.000 10.000 5,-6.000 10.000 4,-6.000 9.000 6,-6.000 15.000 8,-2.000 22.000 15,-3.000 22.000 14,-3.000 23.000 15,-6.000 11.000 1,-5.000 4.000-10,-7.000 3.000-10,-5.000 3.000-10,-4.000 4.000-6,0.000 7.000-4,0.000 6.000-2,0.000 7.000-4,-2.000 4.000-2,-3.000 3.000-2,-3.000 3.000-1,-2.000 4.000-2,-5.000 4.000-2,-2.000 6.000 1,-3.000 7.000-2,-3.000 6.000 1,-4.000 3.000-4,-3.000 0.000-4,-3.000 0.000-6,-2.000 0.000-5,-1.000-4.000-6,3.000-5.000-5,3.000-7.000-6,4.000-5.000-6,1.000-9.000-4,0.000-9.000-3,0.000-10.000-4,0.000-8.000-2,1.000-9.000-3,4.000-6.000-2,3.000-6.000-1,3.000-6.000-3</inkml:trace>
</inkml:ink>
</file>

<file path=ppt/ink/ink3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5"/>
    </inkml:context>
    <inkml:brush xml:id="br0">
      <inkml:brushProperty name="width" value="0.0406067594885826" units="cm"/>
      <inkml:brushProperty name="height" value="0.0406067594885826" units="cm"/>
      <inkml:brushProperty name="color" value="#f2395b"/>
      <inkml:brushProperty name="ignorePressure" value="0"/>
    </inkml:brush>
  </inkml:definitions>
  <inkml:trace contextRef="#ctx0" brushRef="#br0">69900.000 40450.000 541,'31.000'-22.000'87,"13.000"6.000"-15,12.000 7.000-15,13.000 6.000-15,7.000 3.000-9,4.000 0.000-4,3.000 0.000-3,3.000 0.000-4,1.000 1.000-2,1.000 4.000-1,-1.000 3.000-2,1.000 3.000-1,-3.000-1.000-3,-2.000-2.000-7,-3.000-3.000-7,-3.000-3.000-6,-7.000-1.000-7,-9.000 4.000-8,-10.000 3.000-9,-8.000 3.000-9,-12.000 3.000-7,-12.000 3.000-10,-13.000 3.000-8,-12.000 4.000-8</inkml:trace>
</inkml:ink>
</file>

<file path=ppt/ink/ink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18"/>
    </inkml:context>
    <inkml:brush xml:id="br0">
      <inkml:brushProperty name="width" value="0.0406043417751789" units="cm"/>
      <inkml:brushProperty name="height" value="0.0406043417751789" units="cm"/>
      <inkml:brushProperty name="color" value="#00bff3"/>
      <inkml:brushProperty name="ignorePressure" value="0"/>
    </inkml:brush>
  </inkml:definitions>
  <inkml:trace contextRef="#ctx0" brushRef="#br0">92900.000 56700.000 541,'6.000'-46.000'46,"13.000"10.000"0,12.000 10.000 2,13.000 9.000 2,13.000 4.000-2,17.000 1.000-4,15.000-1.000-4,16.000 1.000-5,5.000-3.000-4,-2.000-2.000-6,-3.000-3.000-5,-3.000-3.000-5,-6.000 1.000-7,-5.000 6.000-5,-7.000 7.000-7,-5.000 6.000-6,-8.000 3.000-6,-5.000 0.000-9,-7.000 0.000-9,-5.000 0.000-7,-8.000 1.000-8,-5.000 4.000-8,-7.000 3.000-6,-5.000 3.000-7</inkml:trace>
</inkml:ink>
</file>

<file path=ppt/ink/ink3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5"/>
    </inkml:context>
    <inkml:brush xml:id="br0">
      <inkml:brushProperty name="width" value="0.0341754257678986" units="cm"/>
      <inkml:brushProperty name="height" value="0.0341754257678986" units="cm"/>
      <inkml:brushProperty name="color" value="#f2395b"/>
      <inkml:brushProperty name="ignorePressure" value="0"/>
    </inkml:brush>
  </inkml:definitions>
  <inkml:trace contextRef="#ctx0" brushRef="#br0">69850.000 41300.000 643,'-50.000'1.000'5,"0.000"4.000"8,0.000 3.000 8,0.000 3.000 9,9.000 1.000 6,19.000 1.000 0,19.000-1.000 2,19.000 1.000 1,15.000-3.000-2,13.000-2.000-6,12.000-3.000-5,13.000-3.000-7,10.000-2.000-5,10.000 0.000-5,10.000 0.000-6,9.000 0.000-6,2.000-2.000-2,-2.000-3.000 2,-3.000-3.000 2,-3.000-2.000 2,-6.000-1.000-6,-5.000 3.000-13,-7.000 3.000-13,-5.000 4.000-12,-11.000 1.000-4,-11.000 0.000 5,-14.000 0.000 7,-11.000 0.000 6,-7.000 1.000 1,0.000 4.000-3,0.000 3.000-4,0.000 3.000-3</inkml:trace>
</inkml:ink>
</file>

<file path=ppt/ink/ink3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5"/>
    </inkml:context>
    <inkml:brush xml:id="br0">
      <inkml:brushProperty name="width" value="0.0472928732633591" units="cm"/>
      <inkml:brushProperty name="height" value="0.0472928732633591" units="cm"/>
      <inkml:brushProperty name="color" value="#f2395b"/>
      <inkml:brushProperty name="ignorePressure" value="0"/>
    </inkml:brush>
  </inkml:definitions>
  <inkml:trace contextRef="#ctx0" brushRef="#br0">73100.000 40350.000 465,'-5.000'-40.000'73,"-9.000"23.000"-5,-10.000 22.000-5,-8.000 22.000-5,-11.000 19.000-5,-8.000 20.000-8,-10.000 18.000-6,-9.000 20.000-7,-4.000 8.000-5,4.000 1.000-5,3.000-1.000-4,3.000 1.000-4,7.000-6.000-4,14.000-8.000-3,11.000-10.000-3,14.000-9.000-2,13.000-12.000-6,16.000-11.000-6,15.000-14.000-7,17.000-11.000-7,11.000-14.000-2,10.000-11.000 3,10.000-14.000 3,9.000-11.000 2,2.000-15.000 0,-2.000-16.000 0,-3.000-15.000-2,-3.000-15.000-1,-6.000-9.000 1,-5.000 1.000 2,-7.000-1.000 4,-5.000 1.000 2,-8.000-1.000 2,-5.000 1.000 3,-7.000-1.000 0,-5.000 1.000 2,-8.000 1.000 2,-5.000 3.000-1,-7.000 3.000 0,-5.000 4.000 0,-9.000 5.000 1,-9.000 10.000-1,-10.000 10.000 0,-8.000 9.000 1,-6.000 7.000-3,1.000 7.000-4,-1.000 6.000-3,1.000 7.000-4,-4.000 8.000-4,-6.000 14.000-2,-6.000 11.000-2,-6.000 14.000-4,2.000 2.000 1,14.000-6.000 6,11.000-6.000 4,14.000-6.000 4,5.000-4.000 3,1.000 1.000 0,-1.000-1.000-1,1.000 1.000 0</inkml:trace>
</inkml:ink>
</file>

<file path=ppt/ink/ink3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6"/>
    </inkml:context>
    <inkml:brush xml:id="br0">
      <inkml:brushProperty name="width" value="0.0366518758237362" units="cm"/>
      <inkml:brushProperty name="height" value="0.0366518758237362" units="cm"/>
      <inkml:brushProperty name="color" value="#f2395b"/>
      <inkml:brushProperty name="ignorePressure" value="0"/>
    </inkml:brush>
  </inkml:definitions>
  <inkml:trace contextRef="#ctx0" brushRef="#br0">73550.000 40850.000 600,'25.000'51.000'72,"0.000"4.000"-3,0.000 3.000-5,0.000 3.000-3,1.000 1.000-9,4.000 1.000-13,3.000-1.000-13,3.000 1.000-12,-1.000-4.000-11,-2.000-6.000-12,-3.000-6.000-11,-3.000-6.000-11,-2.000-7.000-7,0.000-6.000-3,0.000-6.000-4,0.000-6.000-4,0.000-7.000 0,0.000-6.000 1,0.000-6.000 3,0.000-6.000 2</inkml:trace>
</inkml:ink>
</file>

<file path=ppt/ink/ink3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6"/>
    </inkml:context>
    <inkml:brush xml:id="br0">
      <inkml:brushProperty name="width" value="0.0481464304029942" units="cm"/>
      <inkml:brushProperty name="height" value="0.0481464304029942" units="cm"/>
      <inkml:brushProperty name="color" value="#f2395b"/>
      <inkml:brushProperty name="ignorePressure" value="0"/>
    </inkml:brush>
  </inkml:definitions>
  <inkml:trace contextRef="#ctx0" brushRef="#br0">74700.000 39800.000 456,'-21.000'-90.000'4,"10.000"23.000"5,10.000 22.000 8,9.000 22.000 5,9.000 12.000 6,9.000 3.000 1,10.000 3.000 3,10.000 4.000 2,7.000 4.000-3,6.000 6.000-6,7.000 7.000-7,6.000 6.000-6,-2.000 4.000-6,-9.000 4.000-3,-10.000 3.000-3,-8.000 3.000-3,-9.000 1.000 0,-6.000 1.000 2,-6.000-1.000 3,-6.000 1.000 3,-6.000-1.000 2,-2.000 1.000 4,-3.000-1.000 3,-3.000 1.000 4,-7.000 4.000 0,-9.000 9.000 0,-10.000 10.000 0,-8.000 10.000-2,-9.000 13.000 1,-6.000 19.000-1,-6.000 19.000 0,-6.000 19.000 0,-9.000 18.000-2,-8.000 19.000-1,-10.000 19.000-2,-9.000 19.000-2,-9.000 10.000-1,-5.000 4.000 1,-7.000 3.000 1,-5.000 3.000 1,-3.000 4.000-7,4.000 7.000-15,3.000 6.000-14,3.000 7.000-14,9.000-6.000-6,16.000-15.000 4,15.000-15.000 4,17.000-16.000 3,11.000-21.000 0,10.000-24.000-2,10.000-26.000-4,9.000-24.000-2</inkml:trace>
</inkml:ink>
</file>

<file path=ppt/ink/ink3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6"/>
    </inkml:context>
    <inkml:brush xml:id="br0">
      <inkml:brushProperty name="width" value="0.0469653196632862" units="cm"/>
      <inkml:brushProperty name="height" value="0.0469653196632862" units="cm"/>
      <inkml:brushProperty name="color" value="#f2395b"/>
      <inkml:brushProperty name="ignorePressure" value="0"/>
    </inkml:brush>
  </inkml:definitions>
  <inkml:trace contextRef="#ctx0" brushRef="#br0">76000.000 40250.000 468,'-2.000'-91.000'2,"-3.000"19.000"2,-3.000 19.000 4,-2.000 19.000 3,-1.000 21.000 9,3.000 26.000 13,3.000 24.000 15,4.000 26.000 13,1.000 16.000 2,0.000 10.000-10,0.000 10.000-12,0.000 9.000-11,0.000 6.000-6,0.000 3.000-2,0.000 3.000-3,0.000 4.000-2,-2.000-3.000-2,-3.000-5.000-1,-3.000-7.000-3,-2.000-5.000 0,-3.000-6.000-3,1.000-3.000-1,-1.000-3.000-2,1.000-2.000-1,-3.000-6.000-3,-2.000-6.000-7,-3.000-6.000-7,-3.000-6.000-5,-13.000-12.000-6,-22.000-15.000-6,-22.000-15.000-5,-21.000-16.000-6,-10.000-12.000-2,3.000-5.000 1,3.000-7.000 1,4.000-5.000 1,5.000-8.000 4,10.000-5.000 4,10.000-7.000 4,9.000-5.000 5,10.000-1.000 1,14.000 6.000-2,11.000 7.000-3,14.000 6.000-2</inkml:trace>
</inkml:ink>
</file>

<file path=ppt/ink/ink3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6"/>
    </inkml:context>
    <inkml:brush xml:id="br0">
      <inkml:brushProperty name="width" value="0.0325044468045235" units="cm"/>
      <inkml:brushProperty name="height" value="0.0325044468045235" units="cm"/>
      <inkml:brushProperty name="color" value="#f2395b"/>
      <inkml:brushProperty name="ignorePressure" value="0"/>
    </inkml:brush>
  </inkml:definitions>
  <inkml:trace contextRef="#ctx0" brushRef="#br0">75900.000 40100.000 676,'53.000'-27.000'0,"6.000"-3.000"0,7.000-3.000 0,6.000-2.000 0,-2.000 0.000 5,-9.000 7.000 10,-10.000 6.000 10,-8.000 7.000 11,0.000 2.000 3,14.000 1.000 0,11.000-1.000 0,14.000 1.000-2,2.000 2.000-4,-6.000 7.000-7,-6.000 6.000-8,-6.000 7.000-8,-7.000 7.000-8,-6.000 9.000-12,-6.000 10.000-10,-6.000 10.000-12,-9.000 0.000-6,-8.000-5.000-3,-10.000-7.000-4,-9.000-5.000-3,-4.000-4.000 1,4.000 0.000 5,3.000 0.000 4,3.000 0.000 5</inkml:trace>
</inkml:ink>
</file>

<file path=ppt/ink/ink3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7"/>
    </inkml:context>
    <inkml:brush xml:id="br0">
      <inkml:brushProperty name="width" value="0.0546135902404785" units="cm"/>
      <inkml:brushProperty name="height" value="0.0546135902404785" units="cm"/>
      <inkml:brushProperty name="color" value="#f2395b"/>
      <inkml:brushProperty name="ignorePressure" value="0"/>
    </inkml:brush>
  </inkml:definitions>
  <inkml:trace contextRef="#ctx0" brushRef="#br0">77700.000 40400.000 402,'-25.000'28.000'7,"0.000"6.000"14,0.000 7.000 14,0.000 6.000 13,-5.000 7.000 4,-9.000 10.000-8,-10.000 10.000-8,-8.000 9.000-9,-8.000 4.000-4,-2.000 1.000-4,-3.000-1.000-3,-3.000 1.000-4,1.000-4.000-2,6.000-6.000-4,7.000-6.000-2,6.000-6.000-3,18.000-15.000-6,32.000-21.000-10,31.000-22.000-10,32.000-22.000-9,16.000-13.000-3,4.000-3.000 5,3.000-3.000 5,3.000-2.000 5,-4.000 0.000 5,-8.000 7.000 4,-10.000 6.000 5,-9.000 7.000 5,-10.000 7.000 6,-9.000 9.000 7,-10.000 10.000 6,-8.000 10.000 8,-8.000 5.000 3,-2.000 4.000-1,-3.000 3.000 0,-3.000 3.000 0,-2.000 1.000-4,0.000 1.000-6,0.000-1.000-7,0.000 1.000-6,14.000-12.000-10,28.000-21.000-11,28.000-22.000-13,29.000-22.000-12,5.000-10.000-3,-15.000 4.000 8,-15.000 3.000 7,-16.000 3.000 7,-16.000 9.000 16,-16.000 16.000 26,-15.000 15.000 26,-15.000 17.000 25,-7.000 13.000 5,3.000 13.000-18,3.000 12.000-16,4.000 13.000-17,4.000 4.000-11,6.000-3.000-4,7.000-3.000-5,6.000-2.000-5,3.000-6.000-3,0.000-6.000-3,0.000-6.000-3,0.000-6.000-3,3.000-10.000-3,6.000-12.000-6,7.000-13.000-5,6.000-12.000-4,-2.000-12.000-2,-9.000-8.000 6,-10.000-10.000 3,-8.000-9.000 5,-8.000-9.000 3,-2.000-5.000 3,-3.000-7.000 3,-3.000-5.000 2,-6.000-1.000 4,-5.000 6.000 3,-7.000 7.000 4,-5.000 6.000 3,-6.000 7.000 4,-3.000 10.000 4,-3.000 10.000 4,-2.000 9.000 3,-6.000 6.000 2,-6.000 3.000 1,-6.000 3.000 1,-6.000 4.000 1,-1.000 2.000-2,7.000 4.000-2,6.000 3.000-3,7.000 3.000-2,15.000 3.000-7,25.000 3.000-8,25.000 3.000-9,25.000 4.000-10,14.000-7.000-6,3.000-16.000-4,3.000-15.000-5,4.000-15.000-5,-1.000-15.000-1,-3.000-12.000 1,-3.000-13.000 1,-2.000-12.000 1,-1.000-9.000 2,3.000-2.000 6,3.000-3.000 3,4.000-3.000 5,-3.000 1.000 4,-5.000 6.000 3,-7.000 7.000 5,-5.000 6.000 3,-9.000 6.000 4,-9.000 6.000 5,-10.000 7.000 3,-8.000 6.000 5,-6.000 7.000 5,1.000 10.000 6,-1.000 10.000 5,1.000 9.000 6,-3.000 12.000 6,-2.000 16.000 5,-3.000 15.000 5,-3.000 17.000 7,-7.000 13.000-1,-9.000 13.000-5,-10.000 12.000-5,-8.000 13.000-5,-4.000 10.000-5,3.000 10.000-7,3.000 10.000-6,4.000 9.000-6,1.000 7.000-3,0.000 7.000-1,0.000 6.000-1,0.000 7.000 0,1.000-3.000-7,4.000-8.000-13,3.000-10.000-11,3.000-9.000-13,3.000-13.000-3,3.000-16.000 4,3.000-15.000 5,4.000-15.000 5</inkml:trace>
</inkml:ink>
</file>

<file path=ppt/ink/ink3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9"/>
    </inkml:context>
    <inkml:brush xml:id="br0">
      <inkml:brushProperty name="width" value="0.0526223592460155" units="cm"/>
      <inkml:brushProperty name="height" value="0.0526223592460155" units="cm"/>
      <inkml:brushProperty name="color" value="#f2395b"/>
      <inkml:brushProperty name="ignorePressure" value="0"/>
    </inkml:brush>
  </inkml:definitions>
  <inkml:trace contextRef="#ctx0" brushRef="#br0">80800.000 40400.000 418,'1.000'-47.000'0,"4.000"6.000"0,3.000 7.000 0,3.000 6.000 0,-2.000 4.000 8,-6.000 4.000 16,-6.000 3.000 16,-6.000 3.000 16,-9.000 9.000 5,-8.000 16.000-8,-10.000 15.000-7,-9.000 17.000-7,-9.000 14.000-5,-5.000 17.000-4,-7.000 15.000-3,-5.000 16.000-4,-3.000 9.000-2,4.000 3.000-1,3.000 3.000-1,3.000 4.000-1,7.000-4.000-2,14.000-9.000-2,11.000-10.000-2,14.000-8.000-3,7.000-11.000-2,3.000-8.000-3,3.000-10.000-3,4.000-9.000-4,8.000-10.000-1,17.000-9.000 1,15.000-10.000 1,16.000-8.000 1,9.000-15.000-4,3.000-19.000-8,3.000-18.000-9,4.000-19.000-8,4.000-18.000-4,6.000-15.000 0,7.000-15.000 0,6.000-16.000 1,-4.000-8.000 2,-11.000 0.000 3,-14.000 0.000 3,-11.000 0.000 5,-12.000 4.000 2,-9.000 10.000 3,-10.000 10.000 3,-8.000 9.000 2,-9.000 10.000 3,-6.000 14.000 1,-6.000 11.000 2,-6.000 14.000 1,-9.000 8.000 2,-8.000 7.000 2,-10.000 6.000 1,-9.000 7.000 2,-7.000 5.000 0,-3.000 7.000-3,-3.000 6.000-3,-2.000 7.000-2,-1.000 5.000-5,3.000 7.000-2,3.000 6.000-5,4.000 7.000-3,7.000 2.000-3,13.000 1.000-1,12.000-1.000-1,13.000 1.000 0,9.000-4.000 0,6.000-6.000 1,7.000-6.000 2,6.000-6.000 1</inkml:trace>
</inkml:ink>
</file>

<file path=ppt/ink/ink3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9"/>
    </inkml:context>
    <inkml:brush xml:id="br0">
      <inkml:brushProperty name="width" value="0.0415928438305855" units="cm"/>
      <inkml:brushProperty name="height" value="0.0415928438305855" units="cm"/>
      <inkml:brushProperty name="color" value="#f2395b"/>
      <inkml:brushProperty name="ignorePressure" value="0"/>
    </inkml:brush>
  </inkml:definitions>
  <inkml:trace contextRef="#ctx0" brushRef="#br0">81350.000 40450.000 528,'114.000'23.000'19,"-22.000"-3.000"4,-22.000-3.000 3,-21.000-2.000 4,-14.000 0.000 3,-2.000 7.000 2,-3.000 6.000 2,-3.000 7.000 2,-4.000 4.000-1,-3.000 3.000-4,-3.000 3.000-4,-2.000 4.000-5,-5.000 4.000-3,-2.000 6.000-3,-3.000 7.000-3,-3.000 6.000-2,-9.000 6.000-2,-11.000 6.000-4,-14.000 7.000-2,-11.000 6.000-2,-6.000-2.000-3,4.000-9.000-1,3.000-10.000 0,3.000-8.000-1,12.000-17.000-5,22.000-21.000-12,22.000-22.000-10,23.000-22.000-10,19.000-21.000-8,19.000-18.000-4,19.000-19.000-5,19.000-18.000-4,-4.000-3.000 3,-24.000 17.000 10,-26.000 15.000 9,-24.000 16.000 10,-13.000 9.000 6,0.000 3.000 0,0.000 3.000 2,0.000 4.000 1</inkml:trace>
</inkml:ink>
</file>

<file path=ppt/ink/ink3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49"/>
    </inkml:context>
    <inkml:brush xml:id="br0">
      <inkml:brushProperty name="width" value="0.058276355266571" units="cm"/>
      <inkml:brushProperty name="height" value="0.058276355266571" units="cm"/>
      <inkml:brushProperty name="color" value="#f2395b"/>
      <inkml:brushProperty name="ignorePressure" value="0"/>
    </inkml:brush>
  </inkml:definitions>
  <inkml:trace contextRef="#ctx0" brushRef="#br0">83650.000 39350.000 377,'3.000'-110.000'55,"6.000"32.000"-4,7.000 31.000-2,6.000 32.000-3,-1.000 24.000-3,-5.000 19.000-5,-7.000 19.000-5,-5.000 19.000-4,-8.000 12.000-4,-5.000 6.000-3,-7.000 7.000-2,-5.000 6.000-3,-6.000 7.000-1,-3.000 10.000 2,-3.000 10.000 0,-2.000 9.000 1,-5.000 9.000 1,-2.000 9.000-1,-3.000 10.000-1,-3.000 10.000 0,-2.000 7.000-2,0.000 6.000-4,0.000 7.000-2,0.000 6.000-4,1.000-2.000-2,4.000-9.000-4,3.000-10.000-1,3.000-8.000-4,3.000-14.000-4,3.000-15.000-6,3.000-15.000-5,4.000-16.000-7,2.000-15.000-1,4.000-11.000 0,3.000-14.000 1,3.000-11.000 1,6.000-26.000-6,9.000-37.000-12,10.000-38.000-13,10.000-37.000-13,2.000-13.000-1,-3.000 13.000 10,-3.000 12.000 11,-2.000 13.000 10</inkml:trace>
</inkml:ink>
</file>

<file path=ppt/ink/ink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18"/>
    </inkml:context>
    <inkml:brush xml:id="br0">
      <inkml:brushProperty name="width" value="0.0512015335261822" units="cm"/>
      <inkml:brushProperty name="height" value="0.0512015335261822" units="cm"/>
      <inkml:brushProperty name="color" value="#00bff3"/>
      <inkml:brushProperty name="ignorePressure" value="0"/>
    </inkml:brush>
  </inkml:definitions>
  <inkml:trace contextRef="#ctx0" brushRef="#br0">94650.000 55950.000 429,'-66.000'-69.000'0,"19.000"13.000"0,19.000 12.000 0,19.000 13.000 0,10.000 7.000 6,4.000 4.000 12,3.000 3.000 12,3.000 3.000 11,6.000 3.000 4,9.000 3.000-7,10.000 3.000-6,10.000 4.000-6,8.000 1.000-4,10.000 0.000-2,10.000 0.000-2,9.000 0.000-2,2.000 3.000 0,-2.000 6.000 1,-3.000 7.000 1,-3.000 6.000 1,-7.000 3.000 0,-9.000 0.000 1,-10.000 0.000 1,-8.000 0.000-1,-8.000 3.000 0,-2.000 6.000-2,-3.000 7.000-2,-3.000 6.000-1,-2.000 4.000-3,0.000 4.000-2,0.000 3.000-3,0.000 3.000-2,-4.000 6.000-2,-5.000 9.000-1,-7.000 10.000-2,-5.000 10.000 0,-4.000 4.000-5,0.000 0.000-8,0.000 0.000-10,0.000 0.000-9,-2.000-2.000-8,-3.000-3.000-6,-3.000-3.000-7,-2.000-2.000-7,-5.000-9.000 0,-2.000-12.000 6,-3.000-13.000 6,-3.000-12.000 6</inkml:trace>
</inkml:ink>
</file>

<file path=ppt/ink/ink3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0"/>
    </inkml:context>
    <inkml:brush xml:id="br0">
      <inkml:brushProperty name="width" value="0.0399022698402405" units="cm"/>
      <inkml:brushProperty name="height" value="0.0399022698402405" units="cm"/>
      <inkml:brushProperty name="color" value="#f2395b"/>
      <inkml:brushProperty name="ignorePressure" value="0"/>
    </inkml:brush>
  </inkml:definitions>
  <inkml:trace contextRef="#ctx0" brushRef="#br0">83700.000 39350.000 551,'10.000'-207.000'82,"-27.000"89.000"-3,-28.000 86.000-4,-28.000 89.000-4,-17.000 43.000-10,-2.000 0.000-17,-3.000 0.000-17,-3.000 0.000-18,1.000-4.000-9,6.000-5.000-5,7.000-7.000-4,6.000-5.000-5,7.000-9.000-7,10.000-9.000-13,10.000-10.000-11,9.000-8.000-13</inkml:trace>
</inkml:ink>
</file>

<file path=ppt/ink/ink3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0"/>
    </inkml:context>
    <inkml:brush xml:id="br0">
      <inkml:brushProperty name="width" value="0.0445262230932713" units="cm"/>
      <inkml:brushProperty name="height" value="0.0445262230932713" units="cm"/>
      <inkml:brushProperty name="color" value="#f2395b"/>
      <inkml:brushProperty name="ignorePressure" value="0"/>
    </inkml:brush>
  </inkml:definitions>
  <inkml:trace contextRef="#ctx0" brushRef="#br0">83800.000 39400.000 494,'26.000'-21.000'5,"4.000"10.000"12,3.000 10.000 11,3.000 9.000 11,3.000 7.000 6,3.000 7.000 2,3.000 6.000 2,4.000 7.000 2,-1.000 7.000-3,-3.000 9.000-7,-3.000 10.000-8,-2.000 10.000-6,-6.000 2.000-5,-6.000-3.000-3,-6.000-3.000-2,-6.000-2.000-4,-6.000-5.000-9,-2.000-2.000-13,-3.000-3.000-15,-3.000-3.000-15</inkml:trace>
</inkml:ink>
</file>

<file path=ppt/ink/ink3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2"/>
    </inkml:context>
    <inkml:brush xml:id="br0">
      <inkml:brushProperty name="width" value="0.042245727032423" units="cm"/>
      <inkml:brushProperty name="height" value="0.042245727032423" units="cm"/>
      <inkml:brushProperty name="color" value="#f2395b"/>
      <inkml:brushProperty name="ignorePressure" value="0"/>
    </inkml:brush>
  </inkml:definitions>
  <inkml:trace contextRef="#ctx0" brushRef="#br0">72250.000 45350.000 520,'50.000'-90.000'0,"0.000"23.000"0,0.000 22.000 0,0.000 22.000 0,10.000 13.000 9,23.000 7.000 18,22.000 6.000 17,22.000 7.000 17,-2.000 4.000 4,-25.000 3.000-13,-25.000 3.000-11,-25.000 4.000-13,-16.000 7.000-8,-6.000 13.000-3,-6.000 12.000-4,-6.000 13.000-3,-13.000 10.000-3,-19.000 10.000-4,-18.000 10.000-5,-19.000 9.000-2,-16.000-1.000-4,-12.000-8.000 0,-13.000-10.000-1,-12.000-9.000-1,-4.000-9.000-1,7.000-5.000 2,6.000-7.000-1,7.000-5.000 2,21.000-12.000 0,38.000-16.000 1,37.000-15.000 2,38.000-15.000 0,20.000-9.000 1,3.000 1.000 4,3.000-1.000 2,4.000 1.000 2,-4.000 5.000 4,-9.000 14.000 1,-10.000 11.000 2,-8.000 14.000 3,-11.000 8.000 1,-8.000 7.000 1,-10.000 6.000 0,-9.000 7.000 0,-13.000 5.000 0,-16.000 7.000-1,-15.000 6.000-2,-15.000 7.000 0,-12.000 0.000-3,-6.000-2.000-2,-6.000-3.000-4,-6.000-3.000-4,-4.000-4.000-1,1.000-3.000-1,-1.000-3.000-1,1.000-2.000-1,4.000-8.000-3,9.000-8.000-5,10.000-10.000-3,10.000-9.000-6,18.000-13.000-11,28.000-16.000-19,28.000-15.000-19,29.000-15.000-20</inkml:trace>
</inkml:ink>
</file>

<file path=ppt/ink/ink3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2"/>
    </inkml:context>
    <inkml:brush xml:id="br0">
      <inkml:brushProperty name="width" value="0.0557188130915165" units="cm"/>
      <inkml:brushProperty name="height" value="0.0557188130915165" units="cm"/>
      <inkml:brushProperty name="color" value="#f2395b"/>
      <inkml:brushProperty name="ignorePressure" value="0"/>
    </inkml:brush>
  </inkml:definitions>
  <inkml:trace contextRef="#ctx0" brushRef="#br0">74000.000 46350.000 394,'50.000'-27.000'3,"0.000"-3.000"6,0.000-3.000 5,0.000-2.000 6,-13.000 11.000 6,-24.000 29.000 8,-26.000 28.000 6,-24.000 28.000 9,-17.000 15.000-2,-5.000 4.000-8,-7.000 3.000-9,-5.000 3.000-9,-1.000-4.000-5,6.000-8.000-4,7.000-10.000-4,6.000-9.000-3,20.000-23.000-7,34.000-33.000-10,35.000-35.000-10,35.000-34.000-11,18.000-13.000-3,3.000 9.000 3,3.000 10.000 3,4.000 10.000 3,-9.000 8.000 4,-18.000 10.000 6,-19.000 10.000 4,-18.000 9.000 5,-6.000 4.000 5,10.000 1.000 2,10.000-1.000 3,9.000 1.000 2,-2.000 4.000 4,-12.000 9.000 2,-13.000 10.000 3,-12.000 10.000 2,-12.000 5.000 2,-8.000 4.000 1,-10.000 3.000 0,-9.000 3.000 0,-7.000 3.000 1,-3.000 3.000 2,-3.000 3.000 1,-2.000 4.000 1,16.000-14.000-6,38.000-27.000-13,37.000-28.000-13,38.000-28.000-14,13.000-12.000-5,-8.000 7.000 1,-10.000 6.000 1,-9.000 7.000 1,-9.000 4.000 4,-5.000 3.000 4,-7.000 3.000 6,-5.000 4.000 4,-12.000 10.000 8,-16.000 19.000 14,-15.000 19.000 12,-15.000 19.000 12,-11.000 9.000 5,-2.000 0.000-4,-3.000 0.000-2,-3.000 0.000-4,2.000 1.000-4,10.000 4.000-3,10.000 3.000-5,9.000 3.000-3,10.000-7.000-5,14.000-15.000-4,11.000-15.000-6,14.000-16.000-4,5.000-12.000-6,1.000-5.000-7,-1.000-7.000-6,1.000-5.000-7,-3.000-6.000-4,-2.000-3.000-2,-3.000-3.000-3,-3.000-2.000-1,-7.000-6.000 1,-9.000-6.000 5,-10.000-6.000 3,-8.000-6.000 6,-8.000-4.000 3,-2.000 1.000 4,-3.000-1.000 4,-3.000 1.000 4,-9.000 4.000 4,-11.000 9.000 3,-14.000 10.000 4,-11.000 10.000 3,-9.000 7.000 4,-3.000 6.000 3,-3.000 7.000 4,-2.000 6.000 3,0.000 6.000 1,7.000 6.000-1,6.000 7.000-1,7.000 6.000-1,8.000 4.000-2,14.000 4.000-2,11.000 3.000-3,14.000 3.000-1,13.000-4.000-5,16.000-8.000-9,15.000-10.000-8,17.000-9.000-9,7.000-9.000-6,0.000-5.000-7,0.000-7.000-6,0.000-5.000-5,1.000-9.000-2,4.000-9.000 6,3.000-10.000 4,3.000-8.000 6,1.000-8.000 4,1.000-2.000 3,-1.000-3.000 4,1.000-3.000 4,-3.000-2.000 2,-2.000 0.000 1,-3.000 0.000 0,-3.000 0.000 2,-9.000 3.000 2,-11.000 6.000 5,-14.000 7.000 5,-11.000 6.000 4,-9.000 7.000 6,-3.000 10.000 10,-3.000 10.000 8,-2.000 9.000 10,-6.000 12.000 7,-6.000 16.000 8,-6.000 15.000 7,-6.000 17.000 9,-7.000 11.000-3,-6.000 10.000-10,-6.000 10.000-12,-6.000 9.000-11,-4.000 13.000-7,1.000 20.000-4,-1.000 18.000-5,1.000 20.000-4,-1.000 13.000-7,1.000 9.000-9,-1.000 10.000-10,1.000 10.000-9,2.000-3.000-12,7.000-11.000-12,6.000-14.000-13,7.000-11.000-13,4.000-22.000 0,3.000-27.000 12,3.000-28.000 13,4.000-28.000 13,2.000-17.000 3,4.000-2.000-4,3.000-3.000-6,3.000-3.000-3</inkml:trace>
</inkml:ink>
</file>

<file path=ppt/ink/ink3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3"/>
    </inkml:context>
    <inkml:brush xml:id="br0">
      <inkml:brushProperty name="width" value="0.0489948205649853" units="cm"/>
      <inkml:brushProperty name="height" value="0.0489948205649853" units="cm"/>
      <inkml:brushProperty name="color" value="#f2395b"/>
      <inkml:brushProperty name="ignorePressure" value="0"/>
    </inkml:brush>
  </inkml:definitions>
  <inkml:trace contextRef="#ctx0" brushRef="#br0">78800.000 45400.000 449,'0.000'-55.000'11,"0.000"41.000"24,0.000 40.000 23,0.000 42.000 23,-4.000 24.000 4,-5.000 9.000-12,-7.000 10.000-13,-5.000 10.000-14,-6.000 5.000-10,-3.000 4.000-8,-3.000 3.000-8,-2.000 3.000-8,-5.000-1.000-6,-2.000-2.000-7,-3.000-3.000-5,-3.000-3.000-6,1.000-13.000-9,6.000-22.000-13,7.000-22.000-13,6.000-21.000-12</inkml:trace>
</inkml:ink>
</file>

<file path=ppt/ink/ink3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3"/>
    </inkml:context>
    <inkml:brush xml:id="br0">
      <inkml:brushProperty name="width" value="0.0329268574714661" units="cm"/>
      <inkml:brushProperty name="height" value="0.0329268574714661" units="cm"/>
      <inkml:brushProperty name="color" value="#f2395b"/>
      <inkml:brushProperty name="ignorePressure" value="0"/>
    </inkml:brush>
  </inkml:definitions>
  <inkml:trace contextRef="#ctx0" brushRef="#br0">78550.000 46050.000 668,'28.000'-46.000'5,"6.000"10.000"12,7.000 10.000 12,6.000 9.000 10,3.000 6.000 5,0.000 3.000-3,0.000 3.000-4,0.000 4.000-2,1.000 1.000-5,4.000 0.000-6,3.000 0.000-6,3.000 0.000-7,-2.000 0.000-9,-6.000 0.000-16,-6.000 0.000-15,-6.000 0.000-15,-6.000 0.000-9,-2.000 0.000-2,-3.000 0.000-2,-3.000 0.000-3</inkml:trace>
</inkml:ink>
</file>

<file path=ppt/ink/ink3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3"/>
    </inkml:context>
    <inkml:brush xml:id="br0">
      <inkml:brushProperty name="width" value="0.0573512502014637" units="cm"/>
      <inkml:brushProperty name="height" value="0.0573512502014637" units="cm"/>
      <inkml:brushProperty name="color" value="#f2395b"/>
      <inkml:brushProperty name="ignorePressure" value="0"/>
    </inkml:brush>
  </inkml:definitions>
  <inkml:trace contextRef="#ctx0" brushRef="#br0">79650.000 45200.000 383,'0.000'-50.000'1,"0.000"0.000"2,0.000 0.000 2,0.000 0.000 2,0.000 17.000 13,0.000 34.000 24,0.000 35.000 23,0.000 35.000 23,-4.000 21.000 4,-5.000 9.000-19,-7.000 10.000-17,-5.000 10.000-18,-6.000 13.000-12,-3.000 19.000-5,-3.000 19.000-6,-2.000 19.000-5,-5.000 13.000-4,-2.000 10.000 1,-3.000 10.000-1,-3.000 9.000-1,1.000-5.000-10,6.000-19.000-23,7.000-18.000-22,6.000-19.000-23,4.000-22.000-6,4.000-25.000 8,3.000-25.000 10,3.000-25.000 9,1.000-16.000 5,1.000-6.000 0,-1.000-6.000 1,1.000-6.000 1</inkml:trace>
</inkml:ink>
</file>

<file path=ppt/ink/ink3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3"/>
    </inkml:context>
    <inkml:brush xml:id="br0">
      <inkml:brushProperty name="width" value="0.0308830440044403" units="cm"/>
      <inkml:brushProperty name="height" value="0.0308830440044403" units="cm"/>
      <inkml:brushProperty name="color" value="#f2395b"/>
      <inkml:brushProperty name="ignorePressure" value="0"/>
    </inkml:brush>
  </inkml:definitions>
  <inkml:trace contextRef="#ctx0" brushRef="#br0">80050.000 44950.000 712,'23.000'-69.000'0,"-3.000"13.000"0,-3.000 12.000 0,-2.000 13.000 0,0.000 7.000 0,7.000 4.000 0,6.000 3.000 0,7.000 3.000 0,2.000 1.000 5,1.000 1.000 11,-1.000-1.000 10,1.000 1.000 11,4.000-1.000 2,9.000 1.000-5,10.000-1.000-5,10.000 1.000-6,5.000 1.000-3,4.000 3.000-1,3.000 3.000-1,3.000 4.000-2,-5.000 1.000-10,-12.000 0.000-19,-13.000 0.000-19,-12.000 0.000-19</inkml:trace>
</inkml:ink>
</file>

<file path=ppt/ink/ink3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4"/>
    </inkml:context>
    <inkml:brush xml:id="br0">
      <inkml:brushProperty name="width" value="0.044358067214489" units="cm"/>
      <inkml:brushProperty name="height" value="0.044358067214489" units="cm"/>
      <inkml:brushProperty name="color" value="#f2395b"/>
      <inkml:brushProperty name="ignorePressure" value="0"/>
    </inkml:brush>
  </inkml:definitions>
  <inkml:trace contextRef="#ctx0" brushRef="#br0">81000.000 43850.000 495,'-47.000'-47.000'0,"6.000"6.000"0,7.000 7.000 0,6.000 6.000 0,4.000 15.000 11,4.000 26.000 21,3.000 24.000 22,3.000 26.000 20,1.000 22.000 5,1.000 23.000-14,-1.000 22.000-14,1.000 22.000-14,-3.000 13.000-8,-2.000 7.000-4,-3.000 6.000-4,-3.000 7.000-3,-1.000-10.000-9,4.000-25.000-17,3.000-25.000-16,3.000-25.000-16,-1.000-18.000-13,-2.000-8.000-11,-3.000-10.000-11,-3.000-9.000-11</inkml:trace>
</inkml:ink>
</file>

<file path=ppt/ink/ink3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4"/>
    </inkml:context>
    <inkml:brush xml:id="br0">
      <inkml:brushProperty name="width" value="0.0295384451746941" units="cm"/>
      <inkml:brushProperty name="height" value="0.0295384451746941" units="cm"/>
      <inkml:brushProperty name="color" value="#f2395b"/>
      <inkml:brushProperty name="ignorePressure" value="0"/>
    </inkml:brush>
  </inkml:definitions>
  <inkml:trace contextRef="#ctx0" brushRef="#br0">83300.000 43850.000 744,'53.000'-93.000'0,"6.000"17.000"0,7.000 15.000 0,6.000 16.000 0,17.000 10.000 9,28.000 7.000 16,28.000 6.000 17,29.000 7.000 17,-3.000 10.000 0,-30.000 16.000-20,-32.000 15.000-18,-30.000 17.000-20,-23.000 10.000-8,-12.000 6.000 0,-13.000 7.000-1,-12.000 6.000 1,-15.000 3.000-7,-15.000 0.000-15,-15.000 0.000-13,-16.000 0.000-15,-5.000-8.000-2,6.000-16.000 9,7.000-15.000 9,6.000-15.000 9</inkml:trace>
</inkml:ink>
</file>

<file path=ppt/ink/ink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18"/>
    </inkml:context>
    <inkml:brush xml:id="br0">
      <inkml:brushProperty name="width" value="0.0561268404126167" units="cm"/>
      <inkml:brushProperty name="height" value="0.0561268404126167" units="cm"/>
      <inkml:brushProperty name="color" value="#00bff3"/>
      <inkml:brushProperty name="ignorePressure" value="0"/>
    </inkml:brush>
  </inkml:definitions>
  <inkml:trace contextRef="#ctx0" brushRef="#br0">96500.000 55550.000 391,'-24.000'-91.000'0,"4.000"19.000"0,3.000 19.000 0,3.000 19.000 0,-5.000 21.000 14,-12.000 26.000 27,-13.000 24.000 27,-12.000 26.000 28,-13.000 15.000 4,-12.000 6.000-18,-13.000 7.000-18,-12.000 6.000-19,-10.000 6.000-12,-6.000 6.000-7,-6.000 7.000-6,-6.000 6.000-7,-4.000 7.000-6,1.000 10.000-8,-1.000 10.000-6,1.000 9.000-7,2.000 7.000-10,7.000 7.000-10,6.000 6.000-11,7.000 7.000-12,15.000-17.000 0,25.000-36.000 7,25.000-39.000 9,25.000-36.000 9,10.000-20.000 0,-2.000 1.000-8,-3.000-1.000-6,-3.000 1.000-7</inkml:trace>
</inkml:ink>
</file>

<file path=ppt/ink/ink3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6"/>
    </inkml:context>
    <inkml:brush xml:id="br0">
      <inkml:brushProperty name="width" value="0.0526414476335049" units="cm"/>
      <inkml:brushProperty name="height" value="0.0526414476335049" units="cm"/>
      <inkml:brushProperty name="color" value="#f2395b"/>
      <inkml:brushProperty name="ignorePressure" value="0"/>
    </inkml:brush>
  </inkml:definitions>
  <inkml:trace contextRef="#ctx0" brushRef="#br0">83450.000 44350.000 417,'-68.000'-38.000'12,"17.000"26.000"6,15.000 24.000 5,16.000 26.000 5,7.000 16.000 1,1.000 10.000-2,-1.000 10.000-1,1.000 9.000-3,-3.000 4.000-3,-2.000 1.000-4,-3.000-1.000-4,-3.000 1.000-4,-4.000-3.000-3,-3.000-2.000-3,-3.000-3.000-4,-2.000-3.000-2,-1.000-7.000-2,3.000-9.000-3,3.000-10.000-1,4.000-8.000-3,7.000-17.000-5,13.000-21.000-10,12.000-22.000-10,13.000-22.000-9,12.000-19.000-1,13.000-16.000 10,12.000-15.000 10,13.000-15.000 9,7.000-7.000 7,4.000 3.000 2,3.000 3.000 4,3.000 4.000 3,3.000 5.000 3,3.000 10.000 4,3.000 10.000 5,4.000 9.000 4,1.000 7.000 3,0.000 7.000 5,0.000 6.000 3,0.000 7.000 4,-5.000 5.000 1,-9.000 7.000-2,-10.000 6.000-2,-8.000 7.000-3,-14.000 10.000-2,-15.000 16.000-6,-15.000 15.000-4,-16.000 17.000-5,-15.000 5.000-4,-11.000-3.000-1,-14.000-3.000-2,-11.000-2.000-1,-12.000 0.000-3,-9.000 7.000-3,-10.000 6.000-2,-8.000 7.000-4,0.000-4.000-1,14.000-12.000 1,11.000-13.000 0,14.000-12.000 1,10.000-12.000 1,9.000-8.000 3,10.000-10.000 2,10.000-9.000 3,7.000-5.000 1,6.000 0.000 2,7.000 0.000 0,6.000 0.000 2,-4.000 10.000 4,-11.000 23.000 8,-14.000 22.000 8,-11.000 22.000 7,-17.000 12.000 2,-18.000 3.000-2,-19.000 3.000-4,-18.000 4.000-4,-9.000-1.000-3,4.000-3.000-2,3.000-3.000-4,3.000-2.000-4,3.000-5.000-1,3.000-2.000-2,3.000-3.000-1,4.000-3.000-1,4.000-6.000-2,6.000-5.000-4,7.000-7.000-4,6.000-5.000-3,15.000-11.000-5,26.000-11.000-5,24.000-14.000-6,26.000-11.000-6,19.000-12.000-1,17.000-9.000 4,15.000-10.000 5,16.000-8.000 3,7.000-6.000 4,1.000 1.000 4,-1.000-1.000 4,1.000 1.000 4,-3.000 2.000 4,-2.000 7.000 5,-3.000 6.000 4,-3.000 7.000 5,-7.000 5.000 2,-9.000 7.000-1,-10.000 6.000 0,-8.000 7.000 0,-17.000 10.000 2,-21.000 16.000 7,-22.000 15.000 6,-22.000 17.000 5,-21.000 10.000-1,-18.000 6.000-8,-19.000 7.000-10,-18.000 6.000-8,-9.000-1.000-6,4.000-5.000-1,3.000-7.000-1,3.000-5.000-1,6.000-8.000-1,9.000-5.000 0,10.000-7.000 0,10.000-5.000-1,19.000-9.000 1,32.000-9.000 0,31.000-10.000 2,32.000-8.000 0,15.000-8.000 2,0.000-2.000 1,0.000-3.000 1,0.000-3.000 2,-4.000 1.000 1,-5.000 6.000 2,-7.000 7.000 0,-5.000 6.000 1,-17.000 9.000 1,-24.000 13.000 0,-26.000 12.000 0,-24.000 13.000 0,-21.000 7.000 0,-16.000 4.000-3,-15.000 3.000-2,-15.000 3.000-1,-7.000-1.000-3,3.000-2.000 1,3.000-3.000-1,4.000-3.000-1,1.000-1.000 0,0.000 4.000 1,0.000 3.000 0,0.000 3.000 0,3.000-1.000 1,6.000-2.000 1,7.000-3.000 0,6.000-3.000 1,6.000-6.000 2,6.000-5.000 1,7.000-7.000 2,6.000-5.000 3,18.000-9.000 1,32.000-9.000 0,31.000-10.000 2,32.000-8.000 0,22.000-12.000 0,17.000-12.000-4,15.000-13.000-3,16.000-12.000-3,13.000-7.000-2,14.000 1.000-3,11.000-1.000-3,14.000 1.000-2,-1.000 5.000-2,-12.000 14.000-3,-13.000 11.000-1,-12.000 14.000-3,-16.000 7.000-2,-19.000 3.000-3,-18.000 3.000-1,-19.000 4.000-3,-24.000-6.000-2,-28.000-11.000-4,-28.000-14.000-2,-27.000-11.000-4,-15.000-7.000 2,0.000 0.000 10,0.000 0.000 9,0.000 0.000 8,1.000 3.000 7,4.000 6.000 2,3.000 7.000 3,3.000 6.000 2,3.000 6.000 6,3.000 6.000 8,3.000 7.000 9,4.000 6.000 7,4.000 12.000 6,6.000 19.000 6,7.000 19.000 3,6.000 19.000 5,3.000 13.000-1,0.000 10.000-6,0.000 10.000-7,0.000 9.000-7,0.000 7.000-5,0.000 7.000-3,0.000 6.000-3,0.000 7.000-4,-2.000 0.000-3,-3.000-2.000-4,-3.000-3.000-4,-2.000-3.000-3,-5.000-10.000-5,-2.000-16.000-2,-3.000-15.000-5,-3.000-15.000-3,-6.000-15.000-6,-5.000-12.000-11,-7.000-13.000-9,-5.000-12.000-10,-3.000-18.000-3,4.000-21.000 3,3.000-22.000 4,3.000-22.000 4,4.000-24.000 2,7.000-24.000 2,6.000-26.000 1,7.000-24.000 2,4.000-9.000 3,3.000 10.000 6,3.000 10.000 4,4.000 9.000 6,1.000 15.000 5,0.000 22.000 5,0.000 22.000 3,0.000 23.000 5,0.000 20.000 6,0.000 23.000 7,0.000 22.000 7,0.000 22.000 7,-8.000 19.000 2,-16.000 20.000-5,-15.000 18.000-3,-15.000 20.000-3,-12.000 10.000-6,-6.000 3.000-7,-6.000 3.000-5,-6.000 4.000-8,-1.000-6.000-5,7.000-11.000-7,6.000-14.000-6,7.000-11.000-6</inkml:trace>
</inkml:ink>
</file>

<file path=ppt/ink/ink3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6"/>
    </inkml:context>
    <inkml:brush xml:id="br0">
      <inkml:brushProperty name="width" value="0.0457117110490799" units="cm"/>
      <inkml:brushProperty name="height" value="0.0457117110490799" units="cm"/>
      <inkml:brushProperty name="color" value="#f2395b"/>
      <inkml:brushProperty name="ignorePressure" value="0"/>
    </inkml:brush>
  </inkml:definitions>
  <inkml:trace contextRef="#ctx0" brushRef="#br0">85500.000 45400.000 481,'67.000'-69.000'0,"-16.000"13.000"0,-15.000 12.000 0,-15.000 13.000 0,-12.000 16.000 10,-6.000 23.000 21,-6.000 22.000 21,-6.000 22.000 21,-10.000 15.000 4,-12.000 9.000-12,-13.000 10.000-13,-12.000 10.000-12,-9.000 8.000-9,-2.000 10.000-4,-3.000 10.000-4,-3.000 9.000-4,-1.000 2.000-6,4.000-2.000-7,3.000-3.000-8,3.000-3.000-8,3.000-9.000-7,3.000-11.000-8,3.000-14.000-7,4.000-11.000-9</inkml:trace>
</inkml:ink>
</file>

<file path=ppt/ink/ink3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7"/>
    </inkml:context>
    <inkml:brush xml:id="br0">
      <inkml:brushProperty name="width" value="0.0612467564642429" units="cm"/>
      <inkml:brushProperty name="height" value="0.0612467564642429" units="cm"/>
      <inkml:brushProperty name="color" value="#f2395b"/>
      <inkml:brushProperty name="ignorePressure" value="0"/>
    </inkml:brush>
  </inkml:definitions>
  <inkml:trace contextRef="#ctx0" brushRef="#br0">85750.000 44450.000 359,'68.000'-116.000'0,"-11.000"19.000"2,-14.000 19.000 1,-11.000 19.000 2,-6.000 19.000 4,4.000 23.000 10,3.000 22.000 8,3.000 22.000 10,-2.000 13.000 1,-6.000 7.000-6,-6.000 6.000-6,-6.000 7.000-6,-6.000 2.000-4,-2.000 1.000-1,-3.000-1.000-1,-3.000 1.000-2,-2.000-1.000 2,0.000 1.000 2,0.000-1.000 3,0.000 1.000 3,-2.000 2.000 0,-3.000 7.000-1,-3.000 6.000-1,-2.000 7.000-2,-5.000 5.000 0,-2.000 7.000 0,-3.000 6.000 1,-3.000 7.000 1,-2.000 5.000 0,0.000 7.000-1,0.000 6.000-2,0.000 7.000-1,1.000 4.000-1,4.000 3.000-3,3.000 3.000-3,3.000 4.000-2,1.000-7.000-2,1.000-16.000 1,-1.000-15.000 0,1.000-15.000 0,1.000-14.000-6,3.000-8.000-16,3.000-10.000-13,4.000-9.000-15,-4.000-26.000-8,-9.000-40.000-1,-10.000-40.000-2,-8.000-41.000-1,-4.000-29.000 3,3.000-15.000 7,3.000-15.000 7,4.000-16.000 7,4.000-4.000 6,6.000 10.000 2,7.000 10.000 4,6.000 9.000 3,9.000 9.000 4,13.000 9.000 4,12.000 10.000 5,13.000 10.000 4,4.000 11.000 4,-3.000 17.000 2,-3.000 15.000 2,-2.000 16.000 3,-5.000 12.000 0,-2.000 9.000 2,-3.000 10.000-1,-3.000 10.000 1,-6.000 10.000 0,-5.000 13.000 0,-7.000 12.000 0,-5.000 13.000 0,-11.000 12.000 0,-11.000 13.000-3,-14.000 12.000-1,-11.000 13.000-3,-11.000 6.000-1,-5.000 0.000-3,-7.000 0.000-2,-5.000 0.000-3,2.000-7.000-1,13.000-11.000-3,12.000-14.000-1,13.000-11.000-3,15.000-18.000-4,19.000-22.000-8,19.000-22.000-7,19.000-21.000-9,4.000-10.000 1,-9.000 3.000 7,-10.000 3.000 7,-8.000 4.000 8,-4.000-1.000 4,3.000-3.000 1,3.000-3.000 1,4.000-2.000 2</inkml:trace>
</inkml:ink>
</file>

<file path=ppt/ink/ink3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7"/>
    </inkml:context>
    <inkml:brush xml:id="br0">
      <inkml:brushProperty name="width" value="0.0363190174102783" units="cm"/>
      <inkml:brushProperty name="height" value="0.0363190174102783" units="cm"/>
      <inkml:brushProperty name="color" value="#f2395b"/>
      <inkml:brushProperty name="ignorePressure" value="0"/>
    </inkml:brush>
  </inkml:definitions>
  <inkml:trace contextRef="#ctx0" brushRef="#br0">86500.000 44650.000 605,'3.000'-52.000'0,"6.000"-3.000"0,7.000-3.000 0,6.000-2.000 0,6.000-1.000 6,6.000 3.000 13,7.000 3.000 12,6.000 4.000 12,9.000 5.000 4,13.000 10.000-2,12.000 10.000-4,13.000 9.000-3,7.000 6.000-4,4.000 3.000-6,3.000 3.000-5,3.000 4.000-5,-2.000 2.000-6,-6.000 4.000-5,-6.000 3.000-5,-6.000 3.000-4,-10.000 3.000-7,-12.000 3.000-7,-13.000 3.000-8,-12.000 4.000-7</inkml:trace>
</inkml:ink>
</file>

<file path=ppt/ink/ink3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7"/>
    </inkml:context>
    <inkml:brush xml:id="br0">
      <inkml:brushProperty name="width" value="0.0419941134750843" units="cm"/>
      <inkml:brushProperty name="height" value="0.0419941134750843" units="cm"/>
      <inkml:brushProperty name="color" value="#f2395b"/>
      <inkml:brushProperty name="ignorePressure" value="0"/>
    </inkml:brush>
  </inkml:definitions>
  <inkml:trace contextRef="#ctx0" brushRef="#br0">87850.000 43600.000 523,'-29.000'-24.000'4,"-5.000"4.000"6,-7.000 3.000 6,-5.000 3.000 7,-1.000 7.000 5,6.000 14.000 2,7.000 11.000 1,6.000 14.000 3,1.000 13.000 1,-3.000 16.000 1,-3.000 15.000 1,-2.000 17.000 1,-1.000 8.000-3,3.000 4.000-5,3.000 3.000-6,4.000 3.000-5,1.000-2.000-4,0.000-6.000-3,0.000-6.000-2,0.000-6.000-3,3.000-9.000-5,6.000-8.000-4,7.000-10.000-7,6.000-9.000-4,7.000-12.000-8,10.000-11.000-7,10.000-14.000-7,9.000-11.000-7,9.000-15.000-4,9.000-16.000-2,10.000-15.000 0,10.000-15.000 0,5.000-12.000 1,4.000-6.000 6,3.000-6.000 5,3.000-6.000 6,-5.000 1.000 6,-12.000 9.000 9,-13.000 10.000 7,-12.000 10.000 9,-10.000 8.000 8,-6.000 10.000 8,-6.000 10.000 8,-6.000 9.000 8,-10.000 10.000 4,-12.000 14.000 0,-13.000 11.000 0,-12.000 14.000 1,-15.000 11.000-2,-15.000 14.000-4,-15.000 11.000-2,-16.000 14.000-4,-5.000 3.000-4,6.000-2.000-3,7.000-3.000-5,6.000-3.000-4,4.000-4.000-4,4.000-3.000-1,3.000-3.000-4,3.000-2.000-1,7.000-6.000-3,14.000-6.000 0,11.000-6.000-1,14.000-6.000-1,16.000-7.000-2,22.000-6.000-2,22.000-6.000-3,23.000-6.000-3,13.000-6.000 0,6.000-2.000 1,7.000-3.000 2,6.000-3.000 0,-4.000-2.000 2,-11.000 0.000 1,-14.000 0.000 1,-11.000 0.000 1,-11.000 0.000 1,-5.000 0.000-1,-7.000 0.000 0,-5.000 0.000 1,-17.000 3.000-2,-24.000 6.000-1,-26.000 7.000-1,-24.000 6.000-1,-13.000 3.000 0,0.000 0.000 2,0.000 0.000 2,0.000 0.000 3,-5.000 1.000 0,-9.000 4.000 2,-10.000 3.000 1,-8.000 3.000 0,-1.000-1.000 3,9.000-2.000 2,10.000-3.000 3,10.000-3.000 3,7.000-4.000 4,6.000-3.000 5,7.000-3.000 5,6.000-2.000 4,13.000-1.000 5,23.000 3.000 1,22.000 3.000 2,22.000 4.000 2,18.000-3.000-4,16.000-5.000-11,15.000-7.000-10,17.000-5.000-11,11.000-6.000-9,10.000-3.000-6,10.000-3.000-7,9.000-2.000-6,-8.000-1.000-1,-25.000 3.000 4,-25.000 3.000 4,-25.000 4.000 4,-10.000-3.000 1,7.000-5.000-4,6.000-7.000-2,7.000-5.000-3,-4.000-4.000-5,-12.000 0.000-5,-13.000 0.000-6,-12.000 0.000-5,-9.000 0.000 0,-2.000 0.000 7,-3.000 0.000 6,-3.000 0.000 6,-4.000 1.000 8,-3.000 4.000 7,-3.000 3.000 7,-2.000 3.000 9,-5.000 3.000 5,-2.000 3.000 4,-3.000 3.000 6,-3.000 4.000 3,-7.000 2.000 7,-9.000 4.000 6,-10.000 3.000 7,-8.000 3.000 7,-8.000 6.000 0,-2.000 9.000-6,-3.000 10.000-5,-3.000 10.000-7,-2.000 7.000-6,0.000 6.000-7,0.000 7.000-6,0.000 6.000-7,-2.000 4.000-2,-3.000 4.000 0,-3.000 3.000 0,-2.000 3.000 2,0.000-1.000-8,7.000-2.000-15,6.000-3.000-14,7.000-3.000-16,7.000-9.000-5,9.000-11.000 3,10.000-14.000 4,10.000-11.000 2</inkml:trace>
</inkml:ink>
</file>

<file path=ppt/ink/ink3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6:58"/>
    </inkml:context>
    <inkml:brush xml:id="br0">
      <inkml:brushProperty name="width" value="0.0356245748698711" units="cm"/>
      <inkml:brushProperty name="height" value="0.0356245748698711" units="cm"/>
      <inkml:brushProperty name="color" value="#f2395b"/>
      <inkml:brushProperty name="ignorePressure" value="0"/>
    </inkml:brush>
  </inkml:definitions>
  <inkml:trace contextRef="#ctx0" brushRef="#br0">87100.000 46500.000 617,'118.000'1.000'45,"-11.000"4.000"1,-14.000 3.000 1,-11.000 3.000 0,-6.000 4.000-2,4.000 7.000-5,3.000 6.000-5,3.000 7.000-4,-4.000 4.000-8,-8.000 3.000-7,-10.000 3.000-8,-9.000 4.000-9,-9.000 1.000-5,-5.000 0.000-5,-7.000 0.000-2,-5.000 0.000-5,-6.000 0.000-10,-3.000 0.000-18,-3.000 0.000-17,-2.000 0.000-17</inkml:trace>
</inkml:ink>
</file>

<file path=ppt/ink/ink3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14"/>
    </inkml:context>
    <inkml:brush xml:id="br0">
      <inkml:brushProperty name="width" value="0.0523074045777321" units="cm"/>
      <inkml:brushProperty name="height" value="0.0523074045777321" units="cm"/>
      <inkml:brushProperty name="color" value="#fed406"/>
      <inkml:brushProperty name="ignorePressure" value="0"/>
    </inkml:brush>
  </inkml:definitions>
  <inkml:trace contextRef="#ctx0" brushRef="#br0">3050.000 1850.000 420,'-88.000'-91.000'4,"26.000"19.000"0,24.000 19.000 0,26.000 19.000-1,12.000 7.000 3,0.000-3.000 4,0.000-3.000 5,0.000-2.000 5,7.000-8.000 2,17.000-8.000 2,15.000-10.000 0,16.000-9.000 2,12.000-2.000-1,9.000 6.000-2,10.000 7.000 0,10.000 6.000-2,5.000 6.000-1,4.000 6.000-1,3.000 7.000-2,3.000 6.000-2,-2.000 6.000-1,-6.000 6.000-1,-6.000 7.000-2,-6.000 6.000-1,-7.000 6.000-1,-6.000 6.000 0,-6.000 7.000 0,-6.000 6.000 0,-9.000 6.000-1,-8.000 6.000-2,-10.000 7.000-1,-9.000 6.000-2,-9.000 7.000-1,-5.000 10.000 0,-7.000 10.000 1,-5.000 9.000-1,-6.000 7.000 0,-3.000 7.000 0,-3.000 6.000 1,-2.000 7.000 0,-6.000 4.000-1,-6.000 3.000 0,-6.000 3.000-1,-6.000 4.000-1,-9.000 1.000-1,-8.000 0.000-2,-10.000 0.000-1,-9.000 0.000-2,-5.000-2.000-3,0.000-3.000-2,0.000-3.000-4,0.000-2.000-1,4.000-12.000-4,10.000-19.000 0,10.000-18.000-2,9.000-19.000-1,2.000-24.000-4,-2.000-28.000-4,-3.000-28.000-5,-3.000-27.000-5,2.000-20.000 0,10.000-9.000 4,10.000-10.000 6,9.000-8.000 4,6.000-1.000 5,3.000 9.000 3,3.000 10.000 5,4.000 10.000 3,1.000 7.000 4,0.000 6.000 6,0.000 7.000 4,0.000 6.000 5,0.000 6.000 10,0.000 6.000 11,0.000 7.000 12,0.000 6.000 13,0.000 10.000 6,0.000 17.000 0,0.000 15.000 1,0.000 16.000-1,0.000 10.000-4,0.000 7.000-10,0.000 6.000-8,0.000 7.000-10,0.000 0.000-7,0.000-2.000-4,0.000-3.000-5,0.000-3.000-4</inkml:trace>
</inkml:ink>
</file>

<file path=ppt/ink/ink3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17"/>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67875.000 6725.000 333,'157.000'63.000'167,"51.000"46.000"-1,50.000 47.000 1,49.000 47.000 0</inkml:trace>
</inkml:ink>
</file>

<file path=ppt/ink/ink3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19"/>
    </inkml:context>
    <inkml:brush xml:id="br0">
      <inkml:brushProperty name="width" value="0.0533474385738373" units="cm"/>
      <inkml:brushProperty name="height" value="0.0533474385738373" units="cm"/>
      <inkml:brushProperty name="color" value="#f2395b"/>
      <inkml:brushProperty name="ignorePressure" value="0"/>
    </inkml:brush>
  </inkml:definitions>
  <inkml:trace contextRef="#ctx0" brushRef="#br0">2900.000 1600.000 412,'-40.000'-52.000'7,"23.000"-3.000"12,22.000-3.000 12,22.000-2.000 11,16.000-8.000 2,14.000-8.000-8,11.000-10.000-7,14.000-9.000-8,18.000-10.000-4,25.000-9.000-1,25.000-10.000-2,25.000-8.000 0,3.000 7.000-1,-19.000 25.000-3,-18.000 25.000-2,-19.000 25.000-2,-15.000 17.000-1,-8.000 9.000-3,-10.000 10.000-1,-9.000 10.000-1,-9.000 10.000-1,-5.000 13.000 0,-7.000 12.000 0,-5.000 13.000 1,-6.000 7.000 1,-3.000 4.000 1,-3.000 3.000 0,-2.000 3.000 2,-8.000 6.000 2,-8.000 9.000 2,-10.000 10.000 3,-9.000 10.000 2,-7.000 4.000 0,-3.000 0.000 0,-3.000 0.000-1,-2.000 0.000-2,-6.000 0.000 0,-6.000 0.000-2,-6.000 0.000-1,-6.000 0.000-2,-7.000 0.000 0,-6.000 0.000 0,-6.000 0.000-1,-6.000 0.000 1,-7.000 1.000-3,-6.000 4.000-5,-6.000 3.000-6,-6.000 3.000-5,-2.000-5.000-3,3.000-12.000-2,3.000-13.000-3,4.000-12.000-1,2.000-12.000-1,4.000-8.000-2,3.000-10.000-1,3.000-9.000-1,4.000-10.000 1,7.000-9.000 0,6.000-10.000 2,7.000-8.000 1,5.000-11.000 3,7.000-8.000 1,6.000-10.000 4,7.000-9.000 2,4.000-4.000 1,3.000 4.000 1,3.000 3.000 1,4.000 3.000-1,1.000-1.000 2,0.000-2.000 1,0.000-3.000 2,0.000-3.000 2,1.000-7.000 1,4.000-9.000 2,3.000-10.000 1,3.000-8.000 2,1.000-1.000 1,1.000 9.000 2,-1.000 10.000 1,1.000 10.000 1,-1.000 22.000 10,1.000 39.000 18,-1.000 36.000 18,1.000 39.000 18,-1.000 24.000 4,1.000 13.000-10,-1.000 12.000-11,1.000 13.000-9,-3.000 9.000-9,-2.000 6.000-6,-3.000 7.000-6,-3.000 6.000-6,-2.000-12.000-4,0.000-27.000-2,0.000-28.000-2,0.000-28.000-2,-2.000 8.000-3,-3.000 48.000 0,-3.000 47.000-1,-2.000 47.000-2,-3.000 33.000-2,1.000 23.000-5,-1.000 22.000-6,1.000 22.000-5,4.000 7.000-5,9.000-6.000-8,10.000-6.000-6,10.000-6.000-7,8.000-16.000-4,10.000-25.000-2,10.000-25.000-3,9.000-25.000-1,2.000-21.000 1,-2.000-15.000 6,-3.000-15.000 5,-3.000-16.000 5,-6.000-23.000 5,-5.000-27.000 4,-7.000-28.000 5,-5.000-28.000 5</inkml:trace>
</inkml:ink>
</file>

<file path=ppt/ink/ink3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19"/>
    </inkml:context>
    <inkml:brush xml:id="br0">
      <inkml:brushProperty name="width" value="0.0373678430914879" units="cm"/>
      <inkml:brushProperty name="height" value="0.0373678430914879" units="cm"/>
      <inkml:brushProperty name="color" value="#f2395b"/>
      <inkml:brushProperty name="ignorePressure" value="0"/>
    </inkml:brush>
  </inkml:definitions>
  <inkml:trace contextRef="#ctx0" brushRef="#br0">5300.000 2600.000 588,'-65.000'7.000'-29,"23.000"17.000"27,22.000 15.000 29,22.000 16.000 27,10.000 20.000 9,1.000 25.000-7,-1.000 25.000-8,1.000 25.000-8,-3.000 6.000-7,-2.000-12.000-5,-3.000-13.000-4,-3.000-12.000-6,2.000-12.000-3,10.000-8.000-2,10.000-10.000-3,9.000-9.000-3,2.000-9.000-2,-2.000-5.000-4,-3.000-7.000-2,-3.000-5.000-4,-2.000-8.000-1,0.000-5.000 1,0.000-7.000 1,0.000-5.000 0,-5.000-3.000-1,-9.000 4.000-1,-10.000 3.000-3,-8.000 3.000-2,-11.000-2.000-2,-8.000-6.000 1,-10.000-6.000-1,-9.000-6.000-1,-10.000-6.000-2,-9.000-2.000-4,-10.000-3.000-5,-8.000-3.000-5,-9.000-2.000-3,-6.000 0.000 0,-6.000 0.000-1,-6.000 0.000-1,-1.000-7.000 0,7.000-11.000 2,6.000-14.000 1,7.000-11.000 2,10.000-4.000 3,16.000 6.000 6,15.000 7.000 6,17.000 6.000 6,8.000 3.000 4,4.000 0.000 1,3.000 0.000 1,3.000 0.000 1</inkml:trace>
</inkml:ink>
</file>

<file path=ppt/ink/ink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19"/>
    </inkml:context>
    <inkml:brush xml:id="br0">
      <inkml:brushProperty name="width" value="0.0540777742862701" units="cm"/>
      <inkml:brushProperty name="height" value="0.0540777742862701" units="cm"/>
      <inkml:brushProperty name="color" value="#00bff3"/>
      <inkml:brushProperty name="ignorePressure" value="0"/>
    </inkml:brush>
  </inkml:definitions>
  <inkml:trace contextRef="#ctx0" brushRef="#br0">94250.000 52450.000 406,'0.000'-115.000'0,"0.000"23.000"0,0.000 22.000 0,0.000 22.000 0,0.000 8.000 5,0.000-2.000 10,0.000-3.000 10,0.000-3.000 9,-4.000 18.000 12,-5.000 41.000 13,-7.000 40.000 14,-5.000 42.000 12,-4.000 24.000-2,0.000 9.000-17,0.000 10.000-18,0.000 10.000-17,1.000 7.000-14,4.000 6.000-10,3.000 7.000-11,3.000 6.000-9,3.000 9.000-12,3.000 13.000-11,3.000 12.000-12,4.000 13.000-12,1.000-13.000-8,0.000-37.000-1,0.000-38.000-3,0.000-37.000-1</inkml:trace>
</inkml:ink>
</file>

<file path=ppt/ink/ink3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20"/>
    </inkml:context>
    <inkml:brush xml:id="br0">
      <inkml:brushProperty name="width" value="0.0280347820371389" units="cm"/>
      <inkml:brushProperty name="height" value="0.0280347820371389" units="cm"/>
      <inkml:brushProperty name="color" value="#f2395b"/>
      <inkml:brushProperty name="ignorePressure" value="0"/>
    </inkml:brush>
  </inkml:definitions>
  <inkml:trace contextRef="#ctx0" brushRef="#br0">5000.000 2800.000 784,'51.000'-24.000'-3,"4.000"4.000"-6,3.000 3.000-6,3.000 3.000-6,-5.000 1.000 0,-12.000 1.000 5,-13.000-1.000 5,-12.000 1.000 6,-1.000-1.000 9,14.000 1.000 15,11.000-1.000 15,14.000 1.000 15,7.000-1.000 4,3.000 1.000-8,3.000-1.000-5,4.000 1.000-8,-1.000 1.000-9,-3.000 3.000-9,-3.000 3.000-11,-2.000 4.000-9,-5.000 4.000-12,-2.000 6.000-11,-3.000 7.000-13,-3.000 6.000-12,-7.000 1.000-1,-9.000-3.000 11,-10.000-3.000 9,-8.000-2.000 11,-6.000-3.000 6,1.000 1.000 1,-1.000-1.000 2,1.000 1.000 3</inkml:trace>
</inkml:ink>
</file>

<file path=ppt/ink/ink3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20"/>
    </inkml:context>
    <inkml:brush xml:id="br0">
      <inkml:brushProperty name="width" value="0.0484773963689804" units="cm"/>
      <inkml:brushProperty name="height" value="0.0484773963689804" units="cm"/>
      <inkml:brushProperty name="color" value="#f2395b"/>
      <inkml:brushProperty name="ignorePressure" value="0"/>
    </inkml:brush>
  </inkml:definitions>
  <inkml:trace contextRef="#ctx0" brushRef="#br0">7100.000 2350.000 453,'-22.000'-50.000'-8,"6.000"0.000"6,7.000 0.000 5,6.000 0.000 7,3.000 1.000 3,0.000 4.000-1,0.000 3.000-1,0.000 3.000-1,-2.000 3.000 0,-3.000 3.000 0,-3.000 3.000 0,-2.000 4.000 1,-6.000 4.000 0,-6.000 6.000 2,-6.000 7.000 0,-6.000 6.000 2,-7.000 7.000 1,-6.000 10.000 0,-6.000 10.000 2,-6.000 9.000 1,-4.000 9.000-1,1.000 9.000 0,-1.000 10.000-1,1.000 10.000-1,2.000 7.000 0,7.000 6.000 1,6.000 7.000 2,7.000 6.000 0,5.000-1.000 0,7.000-5.000-3,6.000-7.000-3,7.000-5.000-4,5.000-8.000-1,7.000-5.000-3,6.000-7.000-1,7.000-5.000-1,7.000-9.000-3,9.000-9.000-3,10.000-10.000-4,10.000-8.000-4,8.000-11.000-3,10.000-8.000-6,10.000-10.000-4,9.000-9.000-6,2.000-12.000-1,-2.000-11.000 3,-3.000-14.000 3,-3.000-11.000 3,-6.000-7.000 0,-5.000 0.000-1,-7.000 0.000-2,-5.000 0.000-1,-8.000 4.000 1,-5.000 10.000 6,-7.000 10.000 5,-5.000 9.000 4,-11.000 17.000 17,-11.000 25.000 27,-14.000 25.000 28,-11.000 25.000 28,-7.000 25.000 3,0.000 25.000-19,0.000 25.000-18,0.000 25.000-20,-4.000 25.000-14,-5.000 25.000-7,-7.000 25.000-7,-5.000 25.000-8,-4.000 21.000-3,0.000 20.000 0,0.000 18.000 0,0.000 20.000 0,0.000 16.000-9,0.000 16.000-19,0.000 15.000-18,0.000 17.000-19,4.000-33.000-8,10.000-77.000 3,10.000-78.000 3,9.000-78.000 3</inkml:trace>
</inkml:ink>
</file>

<file path=ppt/ink/ink3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27"/>
    </inkml:context>
    <inkml:brush xml:id="br0">
      <inkml:brushProperty name="width" value="0.0462396889925003" units="cm"/>
      <inkml:brushProperty name="height" value="0.0462396889925003" units="cm"/>
      <inkml:brushProperty name="color" value="#f2395b"/>
      <inkml:brushProperty name="ignorePressure" value="0"/>
    </inkml:brush>
  </inkml:definitions>
  <inkml:trace contextRef="#ctx0" brushRef="#br0">33050.000 12200.000 475,'-47.000'-133.000'35,"6.000"34.000"-2,7.000 35.000-3,6.000 35.000-1,1.000 16.000-4,-3.000 1.000-2,-3.000-1.000-3,-2.000 1.000-3,-3.000 2.000-2,1.000 7.000-1,-1.000 6.000-2,1.000 7.000 0,-3.000 5.000-2,-2.000 7.000 0,-3.000 6.000 0,-3.000 7.000-2,-7.000 8.000 1,-9.000 14.000 0,-10.000 11.000 0,-8.000 14.000 1,-3.000 3.000 0,7.000-2.000 1,6.000-3.000 0,7.000-3.000 0,4.000-2.000 1,3.000 0.000-1,3.000 0.000 0,4.000 0.000-1,5.000 0.000 1,10.000 0.000-1,10.000 0.000 1,9.000 0.000-1,4.000 0.000 0,1.000 0.000-1,-1.000 0.000-1,1.000 0.000-1,2.000-2.000-1,7.000-3.000-1,6.000-3.000-3,7.000-2.000-1,5.000-1.000 0,7.000 3.000-1,6.000 3.000 1,7.000 4.000 1,4.000-3.000-1,3.000-5.000 0,3.000-7.000 0,4.000-5.000-1,4.000-8.000 1,6.000-5.000-2,7.000-7.000-1,6.000-5.000 0,4.000-8.000 0,4.000-5.000 0,3.000-7.000-1,3.000-5.000 1,4.000-11.000-1,7.000-11.000 0,6.000-14.000 1,7.000-11.000-2,4.000-11.000 1,3.000-5.000-1,3.000-7.000 0,4.000-5.000-1,-1.000-6.000-1,-3.000-3.000 1,-3.000-3.000-1,-2.000-2.000-1,-11.000 2.000 1,-15.000 9.000-1,-15.000 10.000 0,-16.000 10.000-1,-12.000 5.000 1,-5.000 4.000 0,-7.000 3.000 1,-5.000 3.000 0,-8.000-1.000 1,-5.000-2.000 2,-7.000-3.000 2,-5.000-3.000 1,-6.000-4.000 1,-3.000-3.000-1,-3.000-3.000 1,-2.000-2.000-1,-8.000-6.000 0,-8.000-6.000-2,-10.000-6.000-1,-9.000-6.000-1,-7.000-4.000-1,-3.000 1.000-1,-3.000-1.000 0,-2.000 1.000-2,-5.000 1.000 1,-2.000 3.000 1,-3.000 3.000 0,-3.000 4.000 2,-2.000 5.000 0,0.000 10.000 0,0.000 10.000-1,0.000 9.000 0,-2.000 7.000 0,-3.000 7.000 1,-3.000 6.000 2,-2.000 7.000 1,-6.000 8.000-1,-6.000 14.000-1,-6.000 11.000-2,-6.000 14.000-2,1.000 10.000-3,9.000 9.000-4,10.000 10.000-4,10.000 10.000-4,7.000 5.000-3,6.000 4.000-3,7.000 3.000-3,6.000 3.000-2,9.000-5.000 1,13.000-12.000 2,12.000-13.000 3,13.000-12.000 3,4.000-9.000 3,-3.000-2.000 2,-3.000-3.000 2,-2.000-3.000 2</inkml:trace>
</inkml:ink>
</file>

<file path=ppt/ink/ink3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27"/>
    </inkml:context>
    <inkml:brush xml:id="br0">
      <inkml:brushProperty name="width" value="0.0380242019891739" units="cm"/>
      <inkml:brushProperty name="height" value="0.0380242019891739" units="cm"/>
      <inkml:brushProperty name="color" value="#f2395b"/>
      <inkml:brushProperty name="ignorePressure" value="0"/>
    </inkml:brush>
  </inkml:definitions>
  <inkml:trace contextRef="#ctx0" brushRef="#br0">32250.000 12950.000 578,'101.000'0.000'114,"4.000"0.000"-19,3.000 0.000-18,3.000 0.000-18,4.000-4.000-17,7.000-5.000-16,6.000-7.000-17,7.000-5.000-17,2.000-3.000-12,1.000 4.000-9,-1.000 3.000-8,1.000 3.000-10,-15.000 1.000-5,-28.000 1.000-4,-28.000-1.000-3,-27.000 1.000-3</inkml:trace>
</inkml:ink>
</file>

<file path=ppt/ink/ink3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30"/>
    </inkml:context>
    <inkml:brush xml:id="br0">
      <inkml:brushProperty name="width" value="0.0449921116232872" units="cm"/>
      <inkml:brushProperty name="height" value="0.0449921116232872" units="cm"/>
      <inkml:brushProperty name="color" value="#f2395b"/>
      <inkml:brushProperty name="ignorePressure" value="0"/>
    </inkml:brush>
  </inkml:definitions>
  <inkml:trace contextRef="#ctx0" brushRef="#br0">28650.000 34350.000 488,'-33.000'-4.000'12,"34.000"-5.000"21,35.000-7.000 24,35.000-5.000 21,19.000-4.000 4,7.000 0.000-15,6.000 0.000-16,7.000 0.000-15,4.000 1.000-10,3.000 4.000-4,3.000 3.000-4,4.000 3.000-4,-3.000 1.000-5,-5.000 1.000-3,-7.000-1.000-5,-5.000 1.000-5,-6.000-1.000-5,-3.000 1.000-5,-3.000-1.000-7,-2.000 1.000-6,-20.000 4.000-12,-34.000 9.000-17,-35.000 10.000-17,-33.000 10.000-18</inkml:trace>
</inkml:ink>
</file>

<file path=ppt/ink/ink3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30"/>
    </inkml:context>
    <inkml:brush xml:id="br0">
      <inkml:brushProperty name="width" value="0.0420515164732933" units="cm"/>
      <inkml:brushProperty name="height" value="0.0420515164732933" units="cm"/>
      <inkml:brushProperty name="color" value="#f2395b"/>
      <inkml:brushProperty name="ignorePressure" value="0"/>
    </inkml:brush>
  </inkml:definitions>
  <inkml:trace contextRef="#ctx0" brushRef="#br0">29600.000 33250.000 523,'-43.000'-32.000'31,"17.000"39.000"18,15.000 36.000 19,16.000 39.000 17,7.000 21.000 0,1.000 6.000-19,-1.000 7.000-19,1.000 6.000-20,-1.000 1.000-14,1.000-3.000-8,-1.000-3.000-7,1.000-2.000-9,-3.000-3.000-7,-2.000 1.000-9,-3.000-1.000-7,-3.000 1.000-7,-2.000-4.000-3,0.000-6.000 5,0.000-6.000 3,0.000-6.000 6,0.000-12.000 2,0.000-15.000 2,0.000-15.000 1,0.000-16.000 2</inkml:trace>
</inkml:ink>
</file>

<file path=ppt/ink/ink3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31"/>
    </inkml:context>
    <inkml:brush xml:id="br0">
      <inkml:brushProperty name="width" value="0.0487619936466217" units="cm"/>
      <inkml:brushProperty name="height" value="0.0487619936466217" units="cm"/>
      <inkml:brushProperty name="color" value="#f2395b"/>
      <inkml:brushProperty name="ignorePressure" value="0"/>
    </inkml:brush>
  </inkml:definitions>
  <inkml:trace contextRef="#ctx0" brushRef="#br0">30700.000 33200.000 451,'21.000'-74.000'3,"-5.000"4.000"7,-7.000 3.000 6,-5.000 3.000 7,-12.000 6.000 5,-16.000 9.000 6,-15.000 10.000 3,-15.000 10.000 5,-11.000 5.000 0,-2.000 4.000-6,-3.000 3.000-6,-3.000 3.000-5,-6.000 3.000-5,-5.000 3.000-3,-7.000 3.000-4,-5.000 4.000-2,-6.000 1.000-1,-3.000 0.000-1,-3.000 0.000 0,-2.000 0.000 0,-5.000 3.000 0,-2.000 6.000-2,-3.000 7.000 0,-3.000 6.000-1,-1.000 4.000-1,4.000 4.000-1,3.000 3.000 0,3.000 3.000-1,4.000 4.000 0,7.000 7.000-1,6.000 6.000 0,7.000 7.000-1,5.000 5.000 0,7.000 7.000 1,6.000 6.000 0,7.000 7.000 1,7.000 5.000 0,9.000 7.000 1,10.000 6.000 0,10.000 7.000 0,5.000 2.000 1,4.000 1.000 0,3.000-1.000 0,3.000 1.000 1,3.000 1.000-1,3.000 3.000-1,3.000 3.000-2,4.000 4.000-1,4.000-1.000 0,6.000-3.000 0,7.000-3.000 1,6.000-2.000 0,4.000-5.000 0,4.000-2.000 0,3.000-3.000 0,3.000-3.000-1,7.000-7.000 0,14.000-9.000-1,11.000-10.000 0,14.000-8.000 0,10.000-11.000 0,9.000-8.000 0,10.000-10.000 0,10.000-9.000 1,10.000-12.000 0,13.000-11.000-3,12.000-14.000-2,13.000-11.000-2,7.000-17.000-2,4.000-18.000-4,3.000-19.000-3,3.000-18.000-3,-2.000-10.000-3,-6.000 0.000 1,-6.000 0.000-1,-6.000 0.000 0,-10.000 1.000 0,-12.000 4.000 3,-13.000 3.000 2,-12.000 3.000 2,-12.000 1.000 2,-8.000 1.000 4,-10.000-1.000 4,-9.000 1.000 3,-10.000-1.000 2,-9.000 1.000 2,-10.000-1.000 1,-8.000 1.000 2,-9.000-4.000 2,-6.000-6.000-1,-6.000-6.000 1,-6.000-6.000 0,-9.000-9.000 0,-8.000-8.000 0,-10.000-10.000-1,-9.000-9.000-1,-10.000-4.000 0,-9.000 4.000 0,-10.000 3.000-1,-8.000 3.000 0,-11.000 7.000-2,-8.000 14.000-3,-10.000 11.000-2,-9.000 14.000-2,-10.000 13.000-2,-9.000 16.000 0,-10.000 15.000 0,-8.000 17.000-1,-8.000 11.000-2,-2.000 10.000-8,-3.000 10.000-6,-3.000 9.000-6,-6.000 20.000-4,-5.000 31.000 0,-7.000 32.000 1,-5.000 31.000 0,10.000 4.000-1,28.000-21.000-3,28.000-22.000-2,29.000-22.000-3</inkml:trace>
</inkml:ink>
</file>

<file path=ppt/ink/ink3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47"/>
    </inkml:context>
    <inkml:brush xml:id="br0">
      <inkml:brushProperty name="width" value="0.0456204488873482" units="cm"/>
      <inkml:brushProperty name="height" value="0.0456204488873482" units="cm"/>
      <inkml:brushProperty name="color" value="#f2395b"/>
      <inkml:brushProperty name="ignorePressure" value="0"/>
    </inkml:brush>
  </inkml:definitions>
  <inkml:trace contextRef="#ctx0" brushRef="#br0">35600.000 20750.000 482,'-25.000'21.000'20,"0.000"-5.000"5,0.000-7.000 5,0.000-5.000 5,0.000-8.000 1,0.000-5.000 1,0.000-7.000 0,0.000-5.000-1,3.000-6.000-3,6.000-3.000-8,7.000-3.000-6,6.000-2.000-8,3.000-5.000-4,0.000-2.000 0,0.000-3.000-1,0.000-3.000 0,0.000-1.000-2,0.000 4.000 0,0.000 3.000-2,0.000 3.000 0,0.000 1.000-1,0.000 1.000 0,0.000-1.000 1,0.000 1.000-1,1.000-3.000 1,4.000-2.000-1,3.000-3.000-1,3.000-3.000 0,3.000-6.000-1,3.000-5.000 1,3.000-7.000 1,4.000-5.000 0,1.000-6.000 1,0.000-3.000-1,0.000-3.000 0,0.000-2.000-1,0.000-3.000 0,0.000 1.000 1,0.000-1.000-1,0.000 1.000 1,1.000 1.000 1,4.000 3.000-1,3.000 3.000 0,3.000 4.000-1,3.000 1.000 1,3.000 0.000 0,3.000 0.000-1,4.000 0.000 1,-3.000 0.000 0,-5.000 0.000-1,-7.000 0.000 1,-5.000 0.000 0,-3.000 1.000 0,4.000 4.000 0,3.000 3.000 2,3.000 3.000 0,1.000 1.000 0,1.000 1.000 0,-1.000-1.000 0,1.000 1.000 0,2.000-7.000-1,7.000-12.000 0,6.000-13.000 0,7.000-12.000 0,-1.000-2.000-1,-6.000 9.000 1,-6.000 10.000 1,-6.000 10.000 0,-4.000 7.000 0,1.000 6.000 0,-1.000 7.000 0,1.000 6.000-1,-1.000 3.000 0,1.000 0.000 0,-1.000 0.000 0,1.000 0.000 0,-1.000 0.000 0,1.000 0.000-1,-1.000 0.000 0,1.000 0.000-1,1.000 0.000 1,3.000 0.000-1,3.000 0.000 0,4.000 0.000 0,2.000 0.000 0,4.000 0.000 0,3.000 0.000-1,3.000 0.000 1,3.000-4.000-1,3.000-5.000 1,3.000-7.000 0,4.000-5.000-1,-1.000-4.000 1,-3.000 0.000-1,-3.000 0.000-1,-2.000 0.000 0,-6.000 6.000 0,-6.000 13.000 1,-6.000 12.000 0,-6.000 13.000 0,-6.000 4.000 1,-2.000-3.000-1,-3.000-3.000 1,-3.000-2.000 0,1.000-3.000 0,6.000 1.000 1,7.000-1.000-1,6.000 1.000 1,3.000-1.000 1,0.000 1.000-1,0.000-1.000-1,0.000 1.000 1,1.000-1.000 0,4.000 1.000-1,3.000-1.000 1,3.000 1.000-1,1.000-1.000 0,1.000 1.000 0,-1.000-1.000 1,1.000 1.000-1,-1.000-1.000-1,1.000 1.000 1,-1.000-1.000 1,1.000 1.000-1,8.000-4.000 0,20.000-6.000 0,18.000-6.000-1,20.000-6.000 1,13.000-9.000 1,9.000-8.000 2,10.000-10.000 3,10.000-9.000 3,4.000-1.000 0,0.000 10.000-1,0.000 10.000-1,0.000 9.000-2,-2.000 4.000-1,-3.000 1.000-1,-3.000-1.000-2,-2.000 1.000-2,-5.000 1.000-1,-2.000 3.000 1,-3.000 3.000-2,-3.000 4.000 1,-6.000 2.000 0,-5.000 4.000 0,-7.000 3.000 0,-5.000 3.000 0,-9.000 3.000 0,-9.000 3.000 2,-10.000 3.000-1,-8.000 4.000 2,-11.000 4.000-1,-8.000 6.000 1,-10.000 7.000-1,-9.000 6.000 0,-5.000 1.000-1,0.000-3.000-2,0.000-3.000-2,0.000-2.000-1,-2.000-1.000-1,-3.000 3.000-3,-3.000 3.000-1,-2.000 4.000-2,-3.000 1.000-1,1.000 0.000 0,-1.000 0.000 1,1.000 0.000-1,-1.000 0.000 0,1.000 0.000-2,-1.000 0.000-2,1.000 0.000-2,-1.000 0.000-2,1.000 0.000 0,-1.000 0.000-2,1.000 0.000 0,-7.000 3.000-3,-12.000 6.000-5,-13.000 7.000-5,-12.000 6.000-5,-9.000 1.000 0,-2.000-3.000 5,-3.000-3.000 6,-3.000-2.000 4</inkml:trace>
</inkml:ink>
</file>

<file path=ppt/ink/ink3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48"/>
    </inkml:context>
    <inkml:brush xml:id="br0">
      <inkml:brushProperty name="width" value="0.0356541685760021" units="cm"/>
      <inkml:brushProperty name="height" value="0.0356541685760021" units="cm"/>
      <inkml:brushProperty name="color" value="#f2395b"/>
      <inkml:brushProperty name="ignorePressure" value="0"/>
    </inkml:brush>
  </inkml:definitions>
  <inkml:trace contextRef="#ctx0" brushRef="#br0">41300.000 12000.000 617,'-16.000'23.000'61,"19.000"-3.000"-9,19.000-3.000-10,19.000-2.000-10,10.000-3.000-7,4.000 1.000-2,3.000-1.000-3,3.000 1.000-3,3.000 1.000-2,3.000 3.000 0,3.000 3.000-1,4.000 4.000-2,1.000-1.000 0,0.000-3.000-2,0.000-3.000-2,0.000-2.000-2,1.000-3.000-1,4.000 1.000-2,3.000-1.000-3,3.000 1.000-2,-1.000 1.000-1,-2.000 3.000-1,-3.000 3.000 1,-3.000 4.000-1,-6.000 1.000 0,-5.000 0.000 0,-7.000 0.000 1,-5.000 0.000 1,-6.000 1.000 0,-3.000 4.000 0,-3.000 3.000 1,-2.000 3.000 0,-8.000 1.000 1,-8.000 1.000 3,-10.000-1.000 2,-9.000 1.000 2,-12.000 1.000 1,-11.000 3.000-1,-14.000 3.000-1,-11.000 4.000 0,-17.000 8.000-3,-18.000 17.000-3,-19.000 15.000-2,-18.000 16.000-4,-14.000 10.000-3,-5.000 7.000-6,-7.000 6.000-6,-5.000 7.000-5,-4.000 2.000-5,0.000 1.000-5,0.000-1.000-6,0.000 1.000-5,15.000-15.000 1,32.000-28.000 9,31.000-28.000 7,32.000-27.000 9,15.000-15.000 3,0.000 0.000-2,0.000 0.000-3,0.000 0.000-1</inkml:trace>
</inkml:ink>
</file>

<file path=ppt/ink/ink3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48"/>
    </inkml:context>
    <inkml:brush xml:id="br0">
      <inkml:brushProperty name="width" value="0.0385870710015297" units="cm"/>
      <inkml:brushProperty name="height" value="0.0385870710015297" units="cm"/>
      <inkml:brushProperty name="color" value="#f2395b"/>
      <inkml:brushProperty name="ignorePressure" value="0"/>
    </inkml:brush>
  </inkml:definitions>
  <inkml:trace contextRef="#ctx0" brushRef="#br0">38000.000 13150.000 570,'92.000'-47.000'65,"-16.000"6.000"-12,-15.000 7.000-11,-15.000 6.000-12,-6.000-1.000-8,7.000-5.000-3,6.000-7.000-4,7.000-5.000-3,4.000-6.000-2,3.000-3.000 1,3.000-3.000 1,4.000-2.000 0,-1.000-1.000 0,-3.000 3.000-5,-3.000 3.000-3,-2.000 4.000-4,-9.000 2.000-3,-12.000 4.000-1,-13.000 3.000-1,-12.000 3.000-2,-9.000 1.000-1,-2.000 1.000 2,-3.000-1.000 0,-3.000 1.000 2,-6.000 1.000 0,-5.000 3.000 2,-7.000 3.000 0,-5.000 4.000 0,-8.000 2.000 2,-5.000 4.000-2,-7.000 3.000 1,-5.000 3.000 0,-4.000 3.000 0,0.000 3.000 1,0.000 3.000 1,0.000 4.000 2,-2.000 5.000 0,-3.000 10.000 1,-3.000 10.000 2,-2.000 9.000 0,-1.000 9.000 1,3.000 9.000 0,3.000 10.000 0,4.000 10.000 0,4.000 4.000 0,6.000 0.000 1,7.000 0.000 1,6.000 0.000 0,4.000-4.000 0,4.000-5.000 1,3.000-7.000 0,3.000-5.000-1,3.000-6.000 0,3.000-3.000-1,3.000-3.000-2,4.000-2.000 0,7.000-3.000-1,13.000 1.000-2,12.000-1.000-1,13.000 1.000-2,12.000-6.000-3,13.000-8.000-6,12.000-10.000-6,13.000-9.000-7,12.000-10.000-4,13.000-9.000-4,12.000-10.000-2,13.000-8.000-4,2.000-6.000-1,-5.000 1.000-1,-7.000-1.000-1,-5.000 1.000-1,-14.000 1.000 3,-18.000 3.000 6,-19.000 3.000 6,-18.000 4.000 5,-14.000 1.000 3,-5.000 0.000 0,-7.000 0.000-1,-5.000 0.000-1</inkml:trace>
</inkml:ink>
</file>

<file path=ppt/ink/ink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0:21"/>
    </inkml:context>
    <inkml:brush xml:id="br0">
      <inkml:brushProperty name="width" value="0.0534736961126328" units="cm"/>
      <inkml:brushProperty name="height" value="0.0534736961126328" units="cm"/>
      <inkml:brushProperty name="color" value="#00bff3"/>
      <inkml:brushProperty name="ignorePressure" value="0"/>
    </inkml:brush>
  </inkml:definitions>
  <inkml:trace contextRef="#ctx0" brushRef="#br0">61400.000 28000.000 411,'-21.000'-43.000'6,"10.000"17.000"12,10.000 15.000 11,9.000 16.000 13,10.000 16.000 7,14.000 20.000 4,11.000 18.000 4,14.000 20.000 3,0.000 8.000-3,-8.000 1.000-9,-10.000-1.000-9,-9.000 1.000-10,-7.000-3.000-6,-3.000-2.000-4,-3.000-3.000-2,-2.000-3.000-4,-3.000-6.000-3,1.000-5.000-2,-1.000-7.000-2,1.000-5.000-2,5.000-9.000-3,14.000-9.000 0,11.000-10.000-3,14.000-8.000 0,10.000-17.000-1,9.000-21.000-1,10.000-22.000 0,10.000-22.000-1,16.000-27.000-2,26.000-31.000-5,24.000-31.000-5,26.000-31.000-4,32.000-31.000-1,41.000-27.000 3,40.000-28.000 2,42.000-28.000 2,-12.000 13.000-9,-62.000 57.000-23,-63.000 56.000-22,-62.000 57.000-22</inkml:trace>
</inkml:ink>
</file>

<file path=ppt/ink/ink3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8:49"/>
    </inkml:context>
    <inkml:brush xml:id="br0">
      <inkml:brushProperty name="width" value="0.0319846943020821" units="cm"/>
      <inkml:brushProperty name="height" value="0.0319846943020821" units="cm"/>
      <inkml:brushProperty name="color" value="#f2395b"/>
      <inkml:brushProperty name="ignorePressure" value="0"/>
    </inkml:brush>
  </inkml:definitions>
  <inkml:trace contextRef="#ctx0" brushRef="#br0">40150.000 11050.000 687,'25.000'-90.000'29,"0.000"23.000"-4,0.000 22.000-3,0.000 22.000-2,3.000 7.000-1,6.000-6.000 2,7.000-6.000 2,6.000-6.000 3,7.000-1.000 0,10.000 7.000-2,10.000 6.000-2,9.000 7.000-1,2.000 4.000-4,-2.000 3.000-6,-3.000 3.000-5,-3.000 4.000-5,-2.000 1.000-8,0.000 0.000-9,0.000 0.000-8,0.000 0.000-9</inkml:trace>
</inkml:ink>
</file>

<file path=ppt/ink/ink3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28"/>
    </inkml:context>
    <inkml:brush xml:id="br0">
      <inkml:brushProperty name="width" value="0.0394680462777615" units="cm"/>
      <inkml:brushProperty name="height" value="0.0394680462777615" units="cm"/>
      <inkml:brushProperty name="color" value="#f2395b"/>
      <inkml:brushProperty name="ignorePressure" value="0"/>
    </inkml:brush>
  </inkml:definitions>
  <inkml:trace contextRef="#ctx0" brushRef="#br0">78350.000 10800.000 557,'-44.000'101.000'135,"13.000"4.000"-32,12.000 3.000-31,13.000 3.000-33,6.000-1.000-17,0.000-2.000-5,0.000-3.000-3,0.000-3.000-5,0.000 1.000-2,0.000 6.000 1,0.000 7.000-1,0.000 6.000 0,-2.000-2.000-5,-3.000-9.000-8,-3.000-10.000-9,-2.000-8.000-9,-1.000-11.000-5,3.000-8.000-3,3.000-10.000-2,4.000-9.000-2,1.000-16.000-5,0.000-22.000-7,0.000-22.000-7,0.000-21.000-7</inkml:trace>
</inkml:ink>
</file>

<file path=ppt/ink/ink3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29"/>
    </inkml:context>
    <inkml:brush xml:id="br0">
      <inkml:brushProperty name="width" value="0.0470264740288258" units="cm"/>
      <inkml:brushProperty name="height" value="0.0470264740288258" units="cm"/>
      <inkml:brushProperty name="color" value="#f2395b"/>
      <inkml:brushProperty name="ignorePressure" value="0"/>
    </inkml:brush>
  </inkml:definitions>
  <inkml:trace contextRef="#ctx0" brushRef="#br0">78400.000 11100.000 467,'23.000'-24.000'1,"-3.000"4.000"2,-3.000 3.000 1,-2.000 3.000 2,0.000 1.000 1,7.000 1.000 2,6.000-1.000 1,7.000 1.000 1,5.000-1.000 4,7.000 1.000 4,6.000-1.000 5,7.000 1.000 5,8.000-1.000 1,14.000 1.000-1,11.000-1.000-3,14.000 1.000-2,3.000 1.000-2,-2.000 3.000-3,-3.000 3.000-3,-3.000 4.000-4,-7.000 1.000-2,-9.000 0.000-1,-10.000 0.000-2,-8.000 0.000-2,-14.000 7.000 0,-15.000 17.000 0,-15.000 15.000-1,-16.000 16.000 0,-19.000 12.000-2,-22.000 9.000-7,-22.000 10.000-5,-21.000 10.000-6,-15.000 2.000-3,-6.000-3.000 0,-6.000-3.000 2,-6.000-2.000 1,-2.000-6.000 0,3.000-6.000 1,3.000-6.000 1,4.000-6.000 1,4.000-10.000 0,6.000-12.000 2,7.000-13.000 0,6.000-12.000 1,12.000-16.000 2,19.000-19.000 3,19.000-18.000 3,19.000-19.000 3,19.000-15.000 1,23.000-8.000 0,22.000-10.000-1,22.000-9.000 0,10.000 1.000-1,1.000 13.000 3,-1.000 12.000 0,1.000 13.000 3,-4.000 10.000-1,-6.000 10.000 0,-6.000 10.000-1,-6.000 9.000 0,-10.000 9.000 0,-12.000 9.000 2,-13.000 10.000 2,-12.000 10.000 3,-10.000 8.000-1,-6.000 10.000 0,-6.000 10.000-1,-6.000 9.000-2,-12.000 9.000-1,-15.000 9.000-3,-15.000 10.000-4,-16.000 10.000-2,-8.000 2.000-3,0.000-3.000-1,0.000-3.000-1,0.000-2.000-2,1.000-6.000 0,4.000-6.000 1,3.000-6.000 1,3.000-6.000 0,4.000-10.000 1,7.000-12.000 2,6.000-13.000 2,7.000-12.000 1,16.000-12.000 1,29.000-8.000 2,28.000-10.000 1,28.000-9.000 2,14.000-10.000-1,0.000-9.000-3,0.000-10.000-3,0.000-8.000-3,-4.000-9.000-2,-5.000-6.000-2,-7.000-6.000-4,-5.000-6.000-2,-8.000-7.000-2,-5.000-6.000-2,-7.000-6.000-2,-5.000-6.000-1,-8.000-9.000 0,-5.000-8.000 1,-7.000-10.000 1,-5.000-9.000 1,-4.000-1.000 2,0.000 10.000 5,0.000 10.000 3,0.000 9.000 4,-4.000 10.000 4,-5.000 14.000 2,-7.000 11.000 2,-5.000 14.000 2,-4.000 11.000 3,0.000 14.000 3,0.000 11.000 2,0.000 14.000 3,1.000 11.000 6,4.000 14.000 12,3.000 11.000 9,3.000 14.000 12,1.000 10.000 1,1.000 9.000-7,-1.000 10.000-7,1.000 10.000-8,-3.000 13.000-4,-2.000 19.000-1,-3.000 19.000-3,-3.000 19.000 0,-1.000 7.000-3,4.000-3.000-1,3.000-3.000-2,3.000-2.000-2,-1.000-1.000-2,-2.000 3.000-2,-3.000 3.000-1,-3.000 4.000-3,1.000-6.000-1,6.000-11.000-3,7.000-14.000-3,6.000-11.000-2,4.000-15.000-2,4.000-16.000-3,3.000-15.000-2,3.000-15.000-3,4.000-14.000-2,7.000-8.000-2,6.000-10.000-1,7.000-9.000-2,8.000-13.000 0,14.000-16.000 1,11.000-15.000 2,14.000-15.000 1,8.000-20.000-7,7.000-21.000-14,6.000-22.000-15,7.000-22.000-15,-6.000-1.000-3,-15.000 23.000 9,-15.000 22.000 7,-16.000 22.000 8</inkml:trace>
</inkml:ink>
</file>

<file path=ppt/ink/ink3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31"/>
    </inkml:context>
    <inkml:brush xml:id="br0">
      <inkml:brushProperty name="width" value="0.0507438443601131" units="cm"/>
      <inkml:brushProperty name="height" value="0.0507438443601131" units="cm"/>
      <inkml:brushProperty name="color" value="#f2395b"/>
      <inkml:brushProperty name="ignorePressure" value="0"/>
    </inkml:brush>
  </inkml:definitions>
  <inkml:trace contextRef="#ctx0" brushRef="#br0">81050.000 9650.000 433,'29.000'25.000'67,"10.000"0.000"-10,10.000 0.000-9,9.000 0.000-9,2.000 1.000-7,-2.000 4.000-4,-3.000 3.000-5,-3.000 3.000-4,-2.000-2.000-4,0.000-6.000-4,0.000-6.000-5,0.000-6.000-3,-8.000-1.000-7,-16.000 7.000-11,-15.000 6.000-11,-15.000 7.000-10,-15.000 2.000-4,-12.000 1.000 4,-13.000-1.000 4,-12.000 1.000 4,-9.000-1.000 3,-2.000 1.000 3,-3.000-1.000 4,-3.000 1.000 2,-2.000-1.000 3,0.000 1.000 2,0.000-1.000 3,0.000 1.000 2,3.000-3.000 1,6.000-2.000 0,7.000-3.000-1,6.000-3.000 0,4.000-1.000 3,4.000 4.000 8,3.000 3.000 8,3.000 3.000 6,6.000-1.000 5,9.000-2.000 2,10.000-3.000 2,10.000-3.000 1,5.000 2.000 1,4.000 10.000 3,3.000 10.000 3,3.000 9.000 2,-1.000 4.000-3,-2.000 1.000-6,-3.000-1.000-7,-3.000 1.000-6,-6.000 2.000-4,-5.000 7.000-4,-7.000 6.000-3,-5.000 7.000-2,-4.000-1.000-3,0.000-6.000-1,0.000-6.000-2,0.000-6.000-2,17.000-23.000-8,34.000-36.000-13,35.000-39.000-13,35.000-36.000-14,10.000-18.000-2,-12.000 3.000 7,-13.000 3.000 9,-12.000 4.000 8,-10.000 5.000 6,-6.000 10.000 2,-6.000 10.000 4,-6.000 9.000 3,-9.000 12.000 15,-8.000 16.000 24,-10.000 15.000 25,-9.000 17.000 25,-7.000 14.000 5,-3.000 17.000-14,-3.000 15.000-14,-2.000 16.000-14,-5.000 7.000-10,-2.000 1.000-5,-3.000-1.000-5,-3.000 1.000-5,-2.000-4.000-3,0.000-6.000-4,0.000-6.000-1,0.000-6.000-4,0.000-7.000-3,0.000-6.000-3,0.000-6.000-5,0.000-6.000-3,6.000-15.000-5,13.000-21.000-9,12.000-22.000-8,13.000-22.000-8,15.000-29.000-2,19.000-33.000 2,19.000-35.000 3,19.000-34.000 2,7.000-15.000 5,-3.000 7.000 3,-3.000 6.000 6,-2.000 7.000 3,-6.000 10.000 5,-6.000 16.000 3,-6.000 15.000 5,-6.000 17.000 3,-4.000 13.000 5,1.000 13.000 4,-1.000 12.000 4,1.000 13.000 4,-3.000 9.000 3,-2.000 6.000-1,-3.000 7.000 0,-3.000 6.000-1,-4.000 6.000 5,-3.000 6.000 9,-3.000 7.000 9,-2.000 6.000 10,-5.000 4.000 2,-2.000 4.000-6,-3.000 3.000-6,-3.000 3.000-5,-6.000 7.000-6,-5.000 14.000-3,-7.000 11.000-5,-5.000 14.000-3,-14.000 10.000-3,-18.000 9.000-3,-19.000 10.000-2,-18.000 10.000-2,-12.000 5.000-4,-3.000 4.000-4,-3.000 3.000-4,-2.000 3.000-4,2.000-7.000-4,9.000-15.000-1,10.000-15.000-2,10.000-16.000-2,14.000-24.000-2,23.000-31.000-4,22.000-31.000-4,22.000-31.000-4,15.000-16.000 2,9.000 0.000 8,10.000 0.000 7,10.000 0.000 8,2.000 4.000 3,-3.000 10.000 2,-3.000 10.000-1,-2.000 9.000 1,-8.000 9.000 4,-8.000 9.000 7,-10.000 10.000 7,-9.000 10.000 8,-15.000 11.000 2,-18.000 17.000-1,-19.000 15.000-1,-18.000 16.000-2,-10.000 9.000-2,0.000 3.000-5,0.000 3.000-3,0.000 4.000-4,-2.000-1.000-3,-3.000-3.000-5,-3.000-3.000-2,-2.000-2.000-5,-6.000 0.000 0,-6.000 7.000 0,-6.000 6.000 2,-6.000 7.000 1,-2.000-1.000 1,3.000-6.000 4,3.000-6.000 3,4.000-6.000 3,2.000-4.000 2,4.000 1.000 1,3.000-1.000 1,3.000 1.000 1,21.000-12.000 6,42.000-21.000 9,40.000-22.000 10,41.000-22.000 10,21.000-16.000 1,4.000-9.000-9,3.000-10.000-8,3.000-8.000-9,-1.000-3.000-8,-2.000 7.000-7,-3.000 6.000-6,-3.000 7.000-8,-9.000 4.000-3,-11.000 3.000-2,-14.000 3.000-2,-11.000 4.000-2,-12.000-4.000-3,-9.000-9.000-5,-10.000-10.000-6,-8.000-8.000-5,-12.000-8.000 1,-12.000-2.000 7,-13.000-3.000 6,-12.000-3.000 8,-7.000 2.000 4,1.000 10.000 4,-1.000 10.000 3,1.000 9.000 4,1.000 4.000 2,3.000 1.000 1,3.000-1.000 1,4.000 1.000 1,1.000 2.000 3,0.000 7.000 3,0.000 6.000 4,0.000 7.000 4,0.000 10.000 9,0.000 16.000 16,0.000 15.000 16,0.000 17.000 15,1.000 21.000 2,4.000 28.000-12,3.000 28.000-11,3.000 29.000-12,1.000 18.000-9,1.000 9.000-5,-1.000 10.000-5,1.000 10.000-7,-3.000 10.000-2,-2.000 13.000-1,-3.000 12.000 0,-3.000 13.000-2,1.000 7.000-8,6.000 4.000-16,7.000 3.000-16,6.000 3.000-17,3.000-18.000-7,0.000-36.000 3,0.000-39.000 4,0.000-36.000 3,0.000-28.000-1,0.000-15.000-2,0.000-15.000-3,0.000-16.000-2</inkml:trace>
</inkml:ink>
</file>

<file path=ppt/ink/ink3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31"/>
    </inkml:context>
    <inkml:brush xml:id="br0">
      <inkml:brushProperty name="width" value="0.0575712695717812" units="cm"/>
      <inkml:brushProperty name="height" value="0.0575712695717812" units="cm"/>
      <inkml:brushProperty name="color" value="#f2395b"/>
      <inkml:brushProperty name="ignorePressure" value="0"/>
    </inkml:brush>
  </inkml:definitions>
  <inkml:trace contextRef="#ctx0" brushRef="#br0">83400.000 10350.000 382,'54.000'3.000'100,"10.000"6.000"-23,10.000 7.000-22,9.000 6.000-23,-2.000 6.000-12,-12.000 6.000-3,-13.000 7.000-3,-12.000 6.000-2,-12.000 4.000-9,-8.000 4.000-15,-10.000 3.000-15,-9.000 3.000-14,-16.000 6.000-7,-22.000 9.000 2,-22.000 10.000 0,-21.000 10.000 2,-12.000 2.000 5,1.000-3.000 6,-1.000-3.000 8,1.000-2.000 7,2.000-12.000 5,7.000-19.000 5,6.000-18.000 4,7.000-19.000 4,7.000-12.000 3,9.000-2.000 3,10.000-3.000 1,10.000-3.000 3,11.000-6.000 1,17.000-5.000 3,15.000-7.000 1,16.000-5.000 2,13.000-8.000 1,14.000-5.000 2,11.000-7.000 1,14.000-5.000 1,5.000-1.000-1,1.000 6.000-2,-1.000 7.000-2,1.000 6.000-2,-7.000 7.000-3,-12.000 10.000-3,-13.000 10.000-2,-12.000 9.000-3,-10.000 9.000-2,-6.000 9.000 2,-6.000 10.000 0,-6.000 10.000 0,-9.000 10.000 1,-8.000 13.000 0,-10.000 12.000-1,-9.000 13.000 0,-10.000 4.000 1,-9.000-3.000 1,-10.000-3.000 2,-8.000-2.000 1,-4.000-8.000 1,3.000-8.000 2,3.000-10.000 2,4.000-9.000 2,4.000-9.000-1,6.000-5.000 0,7.000-7.000-2,6.000-5.000-1,10.000-11.000-3,17.000-11.000-6,15.000-14.000-4,16.000-11.000-5,20.000-22.000-5,25.000-27.000-2,25.000-28.000-5,25.000-28.000-2,10.000-20.000-2,-2.000-8.000-1,-3.000-10.000 1,-3.000-9.000-1,-1.000 1.000 2,4.000 13.000 4,3.000 12.000 2,3.000 13.000 4,-2.000 12.000 5,-6.000 13.000 4,-6.000 12.000 6,-6.000 13.000 4,-9.000 9.000 2,-8.000 6.000-3,-10.000 7.000-2,-9.000 6.000-4,-10.000 9.000 5,-9.000 13.000 11,-10.000 12.000 11,-8.000 13.000 11,-11.000 12.000 6,-8.000 13.000-2,-10.000 12.000-2,-9.000 13.000-1,-12.000 13.000-3,-11.000 17.000-5,-14.000 15.000-5,-11.000 16.000-5,-9.000 9.000-4,-3.000 3.000-3,-3.000 3.000-3,-2.000 4.000-2,-5.000-1.000-4,-2.000-3.000-3,-3.000-3.000-5,-3.000-2.000-4,2.000-9.000-1,10.000-12.000 1,10.000-13.000 1,9.000-12.000 0,7.000-21.000-10,7.000-28.000-21,6.000-28.000-23,7.000-27.000-21,4.000-15.000-4,3.000 0.000 14,3.000 0.000 14,4.000 0.000 13,1.000-2.000 9,0.000-3.000-1,0.000-3.000 1,0.000-2.000 0</inkml:trace>
</inkml:ink>
</file>

<file path=ppt/ink/ink3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32"/>
    </inkml:context>
    <inkml:brush xml:id="br0">
      <inkml:brushProperty name="width" value="0.0446215718984604" units="cm"/>
      <inkml:brushProperty name="height" value="0.0446215718984604" units="cm"/>
      <inkml:brushProperty name="color" value="#f2395b"/>
      <inkml:brushProperty name="ignorePressure" value="0"/>
    </inkml:brush>
  </inkml:definitions>
  <inkml:trace contextRef="#ctx0" brushRef="#br0">85100.000 10200.000 493,'-24.000'-15.000'95,"4.000"23.000"-13,3.000 22.000-15,3.000 22.000-14,3.000 16.000-10,3.000 14.000-6,3.000 11.000-5,4.000 14.000-5,1.000 5.000-4,0.000 1.000-5,0.000-1.000-3,0.000 1.000-5,0.000-3.000-6,0.000-2.000-8,0.000-3.000-9,0.000-3.000-9,0.000-6.000-9,0.000-5.000-10,0.000-7.000-10,0.000-5.000-10</inkml:trace>
</inkml:ink>
</file>

<file path=ppt/ink/ink3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32"/>
    </inkml:context>
    <inkml:brush xml:id="br0">
      <inkml:brushProperty name="width" value="0.0619384758174419" units="cm"/>
      <inkml:brushProperty name="height" value="0.0619384758174419" units="cm"/>
      <inkml:brushProperty name="color" value="#f2395b"/>
      <inkml:brushProperty name="ignorePressure" value="0"/>
    </inkml:brush>
  </inkml:definitions>
  <inkml:trace contextRef="#ctx0" brushRef="#br0">84150.000 10750.000 355,'-66.000'-15.000'52,"19.000"23.000"3,19.000 22.000 2,19.000 22.000 2,9.000 18.000-4,0.000 16.000-9,0.000 15.000-8,0.000 17.000-9,3.000 8.000-4,6.000 4.000-1,7.000 3.000-1,6.000 3.000 0,4.000-2.000 0,4.000-6.000-2,3.000-6.000-1,3.000-6.000-2,3.000-7.000-1,3.000-6.000-4,3.000-6.000-2,4.000-6.000-3,5.000-6.000-1,10.000-2.000-1,10.000-3.000 1,9.000-3.000 0,15.000-10.000-6,22.000-16.000-15,22.000-15.000-14,23.000-15.000-14,30.000-15.000-7,41.000-12.000 0,40.000-13.000-1,42.000-12.000 1,-9.000-7.000-3,-56.000 1.000-6,-56.000-1.000-4,-56.000 1.000-6</inkml:trace>
</inkml:ink>
</file>

<file path=ppt/ink/ink3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36"/>
    </inkml:context>
    <inkml:brush xml:id="br0">
      <inkml:brushProperty name="width" value="0.0465891249477863" units="cm"/>
      <inkml:brushProperty name="height" value="0.0465891249477863" units="cm"/>
      <inkml:brushProperty name="color" value="#f2395b"/>
      <inkml:brushProperty name="ignorePressure" value="0"/>
    </inkml:brush>
  </inkml:definitions>
  <inkml:trace contextRef="#ctx0" brushRef="#br0">84400.000 15650.000 472,'76.000'-24.000'76,"4.000"4.000"-14,3.000 3.000-16,3.000 3.000-15,-1.000 3.000-9,-2.000 3.000-3,-3.000 3.000-2,-3.000 4.000-2,-1.000-1.000-2,4.000-3.000-3,3.000-3.000-3,3.000-2.000-2,-7.000 2.000-3,-15.000 9.000-4,-15.000 10.000-3,-16.000 10.000-3,-12.000 5.000-2,-5.000 4.000-1,-7.000 3.000-2,-5.000 3.000 0,-11.000 6.000 1,-11.000 9.000 1,-14.000 10.000 1,-11.000 10.000 2,-7.000 2.000 1,0.000-3.000 0,0.000-3.000 1,0.000-2.000 0,3.000-8.000 2,6.000-8.000 3,7.000-10.000 4,6.000-9.000 2,7.000-2.000 3,10.000 6.000 1,10.000 7.000 0,9.000 6.000 1,4.000 1.000 0,1.000-3.000-1,-1.000-3.000-2,1.000-2.000-2,-4.000 0.000-1,-6.000 7.000 0,-6.000 6.000 0,-6.000 7.000 0,-7.000-3.000-1,-6.000-8.000-2,-6.000-10.000-1,-6.000-9.000-1,-4.000-7.000-2,1.000-3.000-1,-1.000-3.000-2,1.000-2.000-1,-3.000-6.000-1,-2.000-6.000 0,-3.000-6.000 1,-3.000-6.000 0,-2.000-10.000-1,0.000-12.000-2,0.000-13.000-3,0.000-12.000-1,3.000-9.000-2,6.000-2.000 2,7.000-3.000 0,6.000-3.000 2,6.000-1.000 1,6.000 4.000 4,7.000 3.000 4,6.000 3.000 3,3.000 4.000 3,0.000 7.000 3,0.000 6.000 3,0.000 7.000 3,1.000 15.000 8,4.000 25.000 13,3.000 25.000 12,3.000 25.000 13,-1.000 28.000 2,-2.000 31.000-11,-3.000 32.000-9,-3.000 31.000-11,-4.000 15.000-8,-3.000 1.000-5,-3.000-1.000-7,-2.000 1.000-4,-6.000 19.000-6,-6.000 42.000-3,-6.000 40.000-3,-6.000 41.000-4,1.000 1.000-4,9.000-37.000-6,10.000-38.000-7,10.000-37.000-4,4.000-32.000-6,0.000-24.000-5,0.000-26.000-4,0.000-24.000-5,3.000-23.000-1,6.000-18.000 2,7.000-19.000 1,6.000-18.000 2</inkml:trace>
</inkml:ink>
</file>

<file path=ppt/ink/ink3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36"/>
    </inkml:context>
    <inkml:brush xml:id="br0">
      <inkml:brushProperty name="width" value="0.0492734685540199" units="cm"/>
      <inkml:brushProperty name="height" value="0.0492734685540199" units="cm"/>
      <inkml:brushProperty name="color" value="#f2395b"/>
      <inkml:brushProperty name="ignorePressure" value="0"/>
    </inkml:brush>
  </inkml:definitions>
  <inkml:trace contextRef="#ctx0" brushRef="#br0">86250.000 15750.000 446,'-27.000'-16.000'41,"-3.000"19.000"3,-3.000 19.000 3,-2.000 19.000 2,-3.000 15.000-2,1.000 13.000-8,-1.000 12.000-6,1.000 13.000-8,2.000 7.000-4,7.000 4.000-2,6.000 3.000-2,7.000 3.000-1,2.000-1.000 0,1.000-2.000-1,-1.000-3.000 1,1.000-3.000 0,1.000-6.000 0,3.000-5.000-4,3.000-7.000-1,4.000-5.000-3,5.000-9.000-3,10.000-9.000-1,10.000-10.000-2,9.000-8.000-3,10.000-12.000-1,14.000-12.000-1,11.000-13.000 0,14.000-12.000-1,11.000-21.000-3,14.000-28.000-3,11.000-28.000-4,14.000-27.000-4,2.000-19.000-3,-6.000-5.000 1,-6.000-7.000-2,-6.000-5.000 1,-12.000 2.000-1,-15.000 13.000 2,-15.000 12.000 1,-16.000 13.000 1,-15.000 10.000 2,-11.000 10.000 2,-14.000 10.000 2,-11.000 9.000 3,-15.000 6.000 3,-16.000 3.000 5,-15.000 3.000 5,-15.000 4.000 5,-14.000 7.000 3,-8.000 13.000 1,-10.000 12.000 0,-9.000 13.000 1,-7.000 10.000 1,-3.000 10.000 1,-3.000 10.000 2,-2.000 9.000 0,0.000 10.000 1,7.000 14.000-1,6.000 11.000-1,7.000 14.000 0,7.000 5.000-1,9.000 1.000 0,10.000-1.000-1,10.000 1.000 0,11.000-3.000-2,17.000-2.000-2,15.000-3.000-2,16.000-3.000-2,16.000-9.000-2,20.000-11.000-1,18.000-14.000-1,20.000-11.000-3,21.000-15.000 0,25.000-16.000-1,25.000-15.000-2,25.000-15.000-1,10.000-12.000-4,-2.000-6.000-9,-3.000-6.000-8,-3.000-6.000-9,-17.000 2.000-5,-27.000 14.000-3,-28.000 11.000-4,-28.000 14.000-2,-18.000 5.000-3,-6.000 1.000-2,-6.000-1.000-2,-6.000 1.000-3</inkml:trace>
</inkml:ink>
</file>

<file path=ppt/ink/ink3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37"/>
    </inkml:context>
    <inkml:brush xml:id="br0">
      <inkml:brushProperty name="width" value="0.047280129045248" units="cm"/>
      <inkml:brushProperty name="height" value="0.047280129045248" units="cm"/>
      <inkml:brushProperty name="color" value="#f2395b"/>
      <inkml:brushProperty name="ignorePressure" value="0"/>
    </inkml:brush>
  </inkml:definitions>
  <inkml:trace contextRef="#ctx0" brushRef="#br0">58600.000 15600.000 465,'-69.000'-2.000'0,"13.000"-3.000"0,12.000-3.000 0,13.000-2.000 0,23.000-8.000 9,34.000-8.000 17,35.000-10.000 19,35.000-9.000 17,27.000-9.000 4,22.000-5.000-12,22.000-7.000-11,23.000-5.000-10,2.000 2.000-10,-16.000 13.000-5,-15.000 12.000-7,-15.000 13.000-6,-18.000 9.000-7,-19.000 6.000-6,-18.000 7.000-7,-19.000 6.000-6,-18.000 9.000-3,-15.000 13.000 0,-15.000 12.000 3,-16.000 13.000 0,-21.000 9.000 2,-24.000 6.000 1,-26.000 7.000 3,-24.000 6.000 1,-18.000 6.000 2,-9.000 6.000 0,-10.000 7.000 0,-8.000 6.000 0,-1.000-2.000 5,9.000-9.000 9,10.000-10.000 10,10.000-8.000 9,11.000-11.000 4,17.000-8.000-1,15.000-10.000-2,16.000-9.000-1,27.000-9.000 0,42.000-5.000 2,40.000-7.000 1,41.000-5.000 2,18.000-4.000-2,-3.000 0.000-6,-3.000 0.000-7,-2.000 0.000-7,-9.000 1.000-3,-12.000 4.000-2,-13.000 3.000-2,-12.000 3.000-1,-13.000 7.000-2,-12.000 14.000 2,-13.000 11.000 0,-12.000 14.000 1,-12.000 7.000 2,-8.000 3.000 2,-10.000 3.000 2,-9.000 4.000 2,-10.000-1.000 1,-9.000-3.000 0,-10.000-3.000-1,-8.000-2.000 0,-6.000-6.000-1,1.000-6.000 1,-1.000-6.000-2,1.000-6.000 1,-1.000-9.000-3,1.000-8.000-3,-1.000-10.000-5,1.000-9.000-4,2.000-13.000-4,7.000-16.000-4,6.000-15.000-4,7.000-15.000-3,5.000-14.000-3,7.000-8.000-3,6.000-10.000-2,7.000-9.000-2,4.000-7.000 0,3.000-3.000 5,3.000-3.000 4,4.000-2.000 4,1.000 0.000 4,0.000 7.000 3,0.000 6.000 3,0.000 7.000 4,0.000 7.000 3,0.000 9.000 5,0.000 10.000 4,0.000 10.000 5,0.000 7.000 6,0.000 6.000 5,0.000 7.000 5,0.000 6.000 7,1.000 13.000 4,4.000 23.000 5,3.000 22.000 2,3.000 22.000 5,-1.000 19.000-1,-2.000 20.000-6,-3.000 18.000-4,-3.000 20.000-6,-7.000 17.000-5,-9.000 20.000-4,-10.000 18.000-5,-8.000 20.000-5,-8.000 8.000-2,-2.000 1.000-3,-3.000-1.000-1,-3.000 1.000-2,2.000-6.000-7,10.000-8.000-12,10.000-10.000-11,9.000-9.000-12,6.000-20.000-9,3.000-27.000-7,3.000-28.000-8,4.000-28.000-7,2.000-20.000 1,4.000-8.000 10,3.000-10.000 9,3.000-9.000 9</inkml:trace>
</inkml:ink>
</file>

<file path=ppt/ink/ink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1:17"/>
    </inkml:context>
    <inkml:brush xml:id="br0">
      <inkml:brushProperty name="width" value="0.0219999980181456" units="cm"/>
      <inkml:brushProperty name="height" value="0.0219999980181456" units="cm"/>
      <inkml:brushProperty name="color" value="#fed406"/>
      <inkml:brushProperty name="ignorePressure" value="0"/>
    </inkml:brush>
  </inkml:definitions>
  <inkml:trace contextRef="#ctx0" brushRef="#br0">67600.000 7550.000 999,'-269.000'-68.000'-6,"63.000"17.000"-12,62.000 15.000-12,63.000 16.000-12</inkml:trace>
</inkml:ink>
</file>

<file path=ppt/ink/ink3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38"/>
    </inkml:context>
    <inkml:brush xml:id="br0">
      <inkml:brushProperty name="width" value="0.04093386977911" units="cm"/>
      <inkml:brushProperty name="height" value="0.04093386977911" units="cm"/>
      <inkml:brushProperty name="color" value="#f2395b"/>
      <inkml:brushProperty name="ignorePressure" value="0"/>
    </inkml:brush>
  </inkml:definitions>
  <inkml:trace contextRef="#ctx0" brushRef="#br0">60800.000 15350.000 537,'0.000'100.000'142,"0.000"0.000"-32,0.000 0.000-33,0.000 0.000-32,-5.000 3.000-19,-9.000 6.000-5,-10.000 7.000-3,-8.000 6.000-6,-11.000 4.000-4,-8.000 4.000-5,-10.000 3.000-4,-9.000 3.000-5,-5.000-7.000-9,0.000-15.000-10,0.000-15.000-12,0.000-16.000-12,1.000-16.000-4,4.000-16.000 2,3.000-15.000 3,3.000-15.000 3,6.000-12.000 2,9.000-6.000 2,10.000-6.000 3,10.000-6.000 2</inkml:trace>
</inkml:ink>
</file>

<file path=ppt/ink/ink3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38"/>
    </inkml:context>
    <inkml:brush xml:id="br0">
      <inkml:brushProperty name="width" value="0.0533526539802551" units="cm"/>
      <inkml:brushProperty name="height" value="0.0533526539802551" units="cm"/>
      <inkml:brushProperty name="color" value="#f2395b"/>
      <inkml:brushProperty name="ignorePressure" value="0"/>
    </inkml:brush>
  </inkml:definitions>
  <inkml:trace contextRef="#ctx0" brushRef="#br0">60700.000 15050.000 412,'137.000'-68.000'6,"-24.000"17.000"3,-26.000 15.000 3,-24.000 16.000 4,-15.000 9.000 3,-3.000 3.000 2,-3.000 3.000 2,-2.000 4.000 2,-5.000 4.000-1,-2.000 6.000-4,-3.000 7.000-5,-3.000 6.000-5,-2.000 4.000-2,0.000 4.000-2,0.000 3.000 0,0.000 3.000-1,-2.000 1.000 0,-3.000 1.000 1,-3.000-1.000 2,-2.000 1.000 1,-3.000 1.000 1,1.000 3.000 3,-1.000 3.000 2,1.000 4.000 2,-3.000 2.000 1,-2.000 4.000 2,-3.000 3.000 1,-3.000 3.000 2,-2.000 6.000-1,0.000 9.000 0,0.000 10.000 0,0.000 10.000-1,1.000 7.000-1,4.000 6.000-2,3.000 7.000-3,3.000 6.000-1,1.000 1.000-2,1.000-3.000-3,-1.000-3.000-1,1.000-2.000-3,-1.000-3.000-1,1.000 1.000-1,-1.000-1.000-1,1.000 1.000-1,-1.000-7.000-2,1.000-12.000-3,-1.000-13.000-2,1.000-12.000-3,-9.000-12.000-6,-15.000-8.000-8,-15.000-10.000-10,-16.000-9.000-8,-12.000-18.000-4,-5.000-24.000 5,-7.000-26.000 4,-5.000-24.000 3,-4.000-23.000 4,0.000-18.000 4,0.000-19.000 3,0.000-18.000 4,7.000-9.000 1,17.000 4.000 0,15.000 3.000-2,16.000 3.000 0,12.000 6.000 3,9.000 9.000 6,10.000 10.000 7,10.000 10.000 7,5.000 11.000 3,4.000 17.000 2,3.000 15.000 0,3.000 16.000 2,1.000 10.000 0,1.000 7.000 1,-1.000 6.000 1,1.000 7.000 1,-3.000 5.000-1,-2.000 7.000-1,-3.000 6.000-2,-3.000 7.000-2,-7.000 13.000 0,-9.000 22.000-2,-10.000 22.000 1,-8.000 23.000-2,-14.000 14.000 0,-15.000 10.000 0,-15.000 10.000 0,-16.000 9.000-1,-5.000-2.000 0,6.000-12.000-4,7.000-13.000-2,6.000-12.000-2,6.000-15.000-1,6.000-15.000 1,7.000-15.000 1,6.000-16.000 2,13.000-21.000-1,23.000-24.000-2,22.000-26.000-1,22.000-24.000-2,10.000-10.000 0,1.000 6.000 1,-1.000 7.000 2,1.000 6.000 2,-4.000 3.000-8,-6.000 0.000-16,-6.000 0.000-15,-6.000 0.000-17</inkml:trace>
</inkml:ink>
</file>

<file path=ppt/ink/ink3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0"/>
    </inkml:context>
    <inkml:brush xml:id="br0">
      <inkml:brushProperty name="width" value="0.0400501638650894" units="cm"/>
      <inkml:brushProperty name="height" value="0.0400501638650894" units="cm"/>
      <inkml:brushProperty name="color" value="#f2395b"/>
      <inkml:brushProperty name="ignorePressure" value="0"/>
    </inkml:brush>
  </inkml:definitions>
  <inkml:trace contextRef="#ctx0" brushRef="#br0">91500.000 16650.000 549,'20.000'-19.000'9,"-9.000"13.000"17,-10.000 12.000 18,-8.000 13.000 18,-14.000 15.000 3,-15.000 19.000-13,-15.000 19.000-11,-16.000 19.000-13,-12.000 10.000-7,-5.000 4.000-4,-7.000 3.000-3,-5.000 3.000-4,-4.000-4.000-1,0.000-8.000 1,0.000-10.000 1,0.000-9.000 1,3.000-7.000-1,6.000-3.000-4,7.000-3.000-5,6.000-2.000-5,7.000-9.000-1,10.000-12.000 0,10.000-13.000 2,9.000-12.000 0,21.000-10.000 2,35.000-6.000 1,35.000-6.000 1,34.000-6.000 1,20.000-6.000 0,6.000-2.000-1,7.000-3.000-2,6.000-3.000-1,4.000-1.000-2,4.000 4.000 1,3.000 3.000 0,3.000 3.000 0,-1.000 3.000-1,-2.000 3.000-3,-3.000 3.000-3,-3.000 4.000-2,-9.000 1.000-5,-11.000 0.000-7,-14.000 0.000-7,-11.000 0.000-6,-20.000-5.000-8,-24.000-9.000-8,-26.000-10.000-7,-24.000-8.000-9,-12.000-3.000 4,4.000 7.000 14,3.000 6.000 15,3.000 7.000 13,-1.000 0.000 10,-2.000-2.000 2,-3.000-3.000 2,-3.000-3.000 4</inkml:trace>
</inkml:ink>
</file>

<file path=ppt/ink/ink3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1"/>
    </inkml:context>
    <inkml:brush xml:id="br0">
      <inkml:brushProperty name="width" value="0.0427020899951458" units="cm"/>
      <inkml:brushProperty name="height" value="0.0427020899951458" units="cm"/>
      <inkml:brushProperty name="color" value="#f2395b"/>
      <inkml:brushProperty name="ignorePressure" value="0"/>
    </inkml:brush>
  </inkml:definitions>
  <inkml:trace contextRef="#ctx0" brushRef="#br0">91700.000 17100.000 515,'-27.000'-32.000'1,"-3.000"-11.000"2,-3.000-14.000 2,-2.000-11.000 2,-3.000 11.000 10,1.000 39.000 19,-1.000 36.000 18,1.000 39.000 18,-1.000 25.000 3,1.000 17.000-13,-1.000 15.000-12,1.000 16.000-12,-1.000 9.000-11,1.000 3.000-7,-1.000 3.000-7,1.000 4.000-8,1.000-4.000-8,3.000-9.000-6,3.000-10.000-7,4.000-8.000-6,4.000-9.000-10,6.000-6.000-9,7.000-6.000-12,6.000-6.000-9,12.000-15.000-3,19.000-21.000 6,19.000-22.000 6,19.000-22.000 6,2.000-16.000 7,-11.000-9.000 8,-14.000-10.000 8,-11.000-8.000 8</inkml:trace>
</inkml:ink>
</file>

<file path=ppt/ink/ink3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1"/>
    </inkml:context>
    <inkml:brush xml:id="br0">
      <inkml:brushProperty name="width" value="0.0455818362534046" units="cm"/>
      <inkml:brushProperty name="height" value="0.0455818362534046" units="cm"/>
      <inkml:brushProperty name="color" value="#f2395b"/>
      <inkml:brushProperty name="ignorePressure" value="0"/>
    </inkml:brush>
  </inkml:definitions>
  <inkml:trace contextRef="#ctx0" brushRef="#br0">92800.000 17200.000 482,'-50.000'-65.000'15,"0.000"23.000"-4,0.000 22.000-4,0.000 22.000-4,-4.000 19.000 3,-5.000 20.000 11,-7.000 18.000 10,-5.000 20.000 11,-1.000 8.000 5,6.000 1.000 1,7.000-1.000 0,6.000 1.000 0,4.000 1.000-2,4.000 3.000-7,3.000 3.000-6,3.000 4.000-5,6.000-4.000-5,9.000-9.000-1,10.000-10.000-2,10.000-8.000-1,13.000-11.000-5,19.000-8.000-6,19.000-10.000-8,19.000-9.000-6,10.000-16.000-3,4.000-22.000 2,3.000-22.000 2,3.000-21.000 1,3.000-17.000-3,3.000-8.000-8,3.000-10.000-9,4.000-9.000-9,-6.000-7.000-1,-11.000-3.000 5,-14.000-3.000 5,-11.000-2.000 5,-12.000 2.000 5,-9.000 9.000 4,-10.000 10.000 4,-8.000 10.000 4,-9.000 8.000 2,-6.000 10.000-1,-6.000 10.000 0,-6.000 9.000-1,-6.000 6.000 3,-2.000 3.000 7,-3.000 3.000 5,-3.000 4.000 8,5.000 2.000 5,17.000 4.000 6,15.000 3.000 6,16.000 3.000 6,9.000 7.000-1,3.000 14.000-7,3.000 11.000-6,4.000 14.000-7,-4.000 8.000-4,-9.000 7.000-2,-10.000 6.000-2,-8.000 7.000-3,-6.000 5.000 0,1.000 7.000-1,-1.000 6.000 0,1.000 7.000-1,-7.000 2.000-2,-12.000 1.000-4,-13.000-1.000-2,-12.000 1.000-3,-7.000-4.000-3,1.000-6.000-1,-1.000-6.000-2,1.000-6.000 0,10.000-15.000-8,22.000-21.000-12,22.000-22.000-12,23.000-22.000-13,16.000-16.000-1,13.000-9.000 10,12.000-10.000 8,13.000-8.000 10,2.000-3.000 6,-5.000 7.000 4,-7.000 6.000 2,-5.000 7.000 3,-11.000 5.000 2,-11.000 7.000 1,-14.000 6.000-1,-11.000 7.000 2,-7.000 2.000-2,0.000 1.000-2,0.000-1.000-2,0.000 1.000-3,-4.000-3.000 1,-5.000-2.000 2,-7.000-3.000 3,-5.000-3.000 2</inkml:trace>
</inkml:ink>
</file>

<file path=ppt/ink/ink3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1"/>
    </inkml:context>
    <inkml:brush xml:id="br0">
      <inkml:brushProperty name="width" value="0.0518285110592842" units="cm"/>
      <inkml:brushProperty name="height" value="0.0518285110592842" units="cm"/>
      <inkml:brushProperty name="color" value="#f2395b"/>
      <inkml:brushProperty name="ignorePressure" value="0"/>
    </inkml:brush>
  </inkml:definitions>
  <inkml:trace contextRef="#ctx0" brushRef="#br0">94250.000 16750.000 424,'21.000'-113.000'-5,"-5.000"26.000"5,-7.000 24.000 6,-5.000 26.000 4,-4.000 18.000 13,0.000 13.000 19,0.000 12.000 19,0.000 13.000 20,-2.000 21.000 3,-3.000 32.000-14,-3.000 31.000-14,-2.000 32.000-13,-5.000 19.000-10,-2.000 10.000-6,-3.000 10.000-6,-3.000 9.000-6,-4.000 4.000-6,-3.000 1.000-10,-3.000-1.000-8,-2.000 1.000-9,2.000 7.000-10,9.000 16.000-10,10.000 15.000-12,10.000 17.000-10,4.000-15.000-6,0.000-44.000-1,0.000-43.000-1,0.000-44.000 0</inkml:trace>
</inkml:ink>
</file>

<file path=ppt/ink/ink3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2"/>
    </inkml:context>
    <inkml:brush xml:id="br0">
      <inkml:brushProperty name="width" value="0.0399120487272739" units="cm"/>
      <inkml:brushProperty name="height" value="0.0399120487272739" units="cm"/>
      <inkml:brushProperty name="color" value="#f2395b"/>
      <inkml:brushProperty name="ignorePressure" value="0"/>
    </inkml:brush>
  </inkml:definitions>
  <inkml:trace contextRef="#ctx0" brushRef="#br0">94550.000 16450.000 551,'-18.000'-24.000'30,"17.000"4.000"16,15.000 3.000 15,16.000 3.000 17,13.000 1.000-1,14.000 1.000-15,11.000-1.000-17,14.000 1.000-15,3.000 1.000-15,-2.000 3.000-10,-3.000 3.000-13,-3.000 4.000-11,-6.000 2.000-4,-5.000 4.000 1,-7.000 3.000 3,-5.000 3.000 1</inkml:trace>
</inkml:ink>
</file>

<file path=ppt/ink/ink3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2"/>
    </inkml:context>
    <inkml:brush xml:id="br0">
      <inkml:brushProperty name="width" value="0.0385612435638905" units="cm"/>
      <inkml:brushProperty name="height" value="0.0385612435638905" units="cm"/>
      <inkml:brushProperty name="color" value="#f2395b"/>
      <inkml:brushProperty name="ignorePressure" value="0"/>
    </inkml:brush>
  </inkml:definitions>
  <inkml:trace contextRef="#ctx0" brushRef="#br0">94800.000 17900.000 570,'-18.000'-22.000'131,"17.000"6.000"-28,15.000 7.000-27,16.000 6.000-28,15.000 1.000-18,16.000-3.000-8,15.000-3.000-8,17.000-2.000-9,5.000-1.000-5,-3.000 3.000-2,-3.000 3.000-2,-2.000 4.000-3,-5.000-1.000-6,-2.000-3.000-10,-3.000-3.000-11,-3.000-2.000-9,-9.000-1.000-6,-11.000 3.000 1,-14.000 3.000 0,-11.000 4.000 1,-7.000-1.000 3,0.000-3.000 3,0.000-3.000 4,0.000-2.000 4</inkml:trace>
</inkml:ink>
</file>

<file path=ppt/ink/ink3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2"/>
    </inkml:context>
    <inkml:brush xml:id="br0">
      <inkml:brushProperty name="width" value="0.047067616134882" units="cm"/>
      <inkml:brushProperty name="height" value="0.047067616134882" units="cm"/>
      <inkml:brushProperty name="color" value="#f2395b"/>
      <inkml:brushProperty name="ignorePressure" value="0"/>
    </inkml:brush>
  </inkml:definitions>
  <inkml:trace contextRef="#ctx0" brushRef="#br0">96750.000 16500.000 467,'-72.000'56.000'144,"6.000"13.000"-34,7.000 12.000-34,6.000 13.000-33,3.000 2.000-19,0.000-5.000-4,0.000-7.000-3,0.000-5.000-5,3.000-6.000-2,6.000-3.000 1,7.000-3.000 0,6.000-2.000 0,6.000-6.000-1,6.000-6.000 1,7.000-6.000-2,6.000-6.000 0,7.000-7.000-5,10.000-6.000-8,10.000-6.000-9,9.000-6.000-8,13.000-6.000-6,20.000-2.000-2,18.000-3.000-2,20.000-3.000-3,8.000-7.000 0,1.000-9.000 1,-1.000-10.000 1,1.000-8.000 2,-4.000-8.000-1,-6.000-2.000-1,-6.000-3.000-2,-6.000-3.000-2,-12.000 2.000 4,-15.000 10.000 5,-15.000 10.000 7,-16.000 9.000 7,-10.000 1.000 1,-3.000-6.000-2,-3.000-6.000-4,-2.000-6.000-3</inkml:trace>
</inkml:ink>
</file>

<file path=ppt/ink/ink3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3"/>
    </inkml:context>
    <inkml:brush xml:id="br0">
      <inkml:brushProperty name="width" value="0.0417371168732643" units="cm"/>
      <inkml:brushProperty name="height" value="0.0417371168732643" units="cm"/>
      <inkml:brushProperty name="color" value="#f2395b"/>
      <inkml:brushProperty name="ignorePressure" value="0"/>
    </inkml:brush>
  </inkml:definitions>
  <inkml:trace contextRef="#ctx0" brushRef="#br0">97550.000 16400.000 527,'-113.000'0.000'6,"26.000"0.000"11,24.000 0.000 13,26.000 0.000 12,12.000 7.000 3,0.000 17.000-3,0.000 15.000-4,0.000 16.000-4,-2.000 12.000-2,-3.000 9.000-2,-3.000 10.000-1,-2.000 10.000-1,-5.000 5.000-3,-2.000 4.000-4,-3.000 3.000-4,-3.000 3.000-4,-1.000 1.000-3,4.000 1.000-3,3.000-1.000-2,3.000 1.000-3,4.000-6.000-11,7.000-8.000-18,6.000-10.000-18,7.000-9.000-18</inkml:trace>
</inkml:ink>
</file>

<file path=ppt/ink/ink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1:25"/>
    </inkml:context>
    <inkml:brush xml:id="br0">
      <inkml:brushProperty name="width" value="0.0528163872659206" units="cm"/>
      <inkml:brushProperty name="height" value="0.0528163872659206" units="cm"/>
      <inkml:brushProperty name="color" value="#fed406"/>
      <inkml:brushProperty name="ignorePressure" value="0"/>
    </inkml:brush>
  </inkml:definitions>
  <inkml:trace contextRef="#ctx0" brushRef="#br0">55450.000 11200.000 416,'-36.000'0.000'10,"28.000"0.000"20,28.000 0.000 20,29.000 0.000 20,16.000 0.000 4,7.000 0.000-12,6.000 0.000-13,7.000 0.000-12,2.000 0.000-8,1.000 0.000-3,-1.000 0.000-4,1.000 0.000-3,-3.000 0.000-3,-2.000 0.000-2,-3.000 0.000-2,-3.000 0.000-2,-6.000 3.000-2,-5.000 6.000 2,-7.000 7.000-1,-5.000 6.000 2,-4.000-1.000-3,0.000-5.000-2,0.000-7.000-5,0.000-5.000-2,-13.000-12.000-18,-24.000-16.000-31,-26.000-15.000-32,-24.000-15.000-31,-9.000-4.000-4,10.000 9.000 25,10.000 10.000 23,9.000 10.000 25</inkml:trace>
</inkml:ink>
</file>

<file path=ppt/ink/ink3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3"/>
    </inkml:context>
    <inkml:brush xml:id="br0">
      <inkml:brushProperty name="width" value="0.049001157283783" units="cm"/>
      <inkml:brushProperty name="height" value="0.049001157283783" units="cm"/>
      <inkml:brushProperty name="color" value="#f2395b"/>
      <inkml:brushProperty name="ignorePressure" value="0"/>
    </inkml:brush>
  </inkml:definitions>
  <inkml:trace contextRef="#ctx0" brushRef="#br0">97500.000 17800.000 448,'117.000'-115.000'-7,"-16.000"23.000"7,-15.000 22.000 6,-15.000 22.000 7,-7.000 8.000 4,3.000-2.000 1,3.000-3.000 1,4.000-3.000 2,-3.000-1.000-3,-5.000 4.000-5,-7.000 3.000-7,-5.000 3.000-5,-11.000 1.000-3,-11.000 1.000-2,-14.000-1.000-1,-11.000 1.000-2,-11.000 1.000 0,-5.000 3.000 1,-7.000 3.000-1,-5.000 4.000 0,-6.000 2.000 3,-3.000 4.000 3,-3.000 3.000 3,-2.000 3.000 4,-6.000 3.000 4,-6.000 3.000 4,-6.000 3.000 3,-6.000 4.000 4,-2.000 5.000 3,3.000 10.000 2,3.000 10.000 2,4.000 9.000 2,1.000 7.000 0,0.000 7.000 0,0.000 6.000-3,0.000 7.000 0,1.000 4.000-2,4.000 3.000-1,3.000 3.000-2,3.000 4.000-1,4.000-1.000-2,7.000-3.000-4,6.000-3.000-3,7.000-2.000-3,4.000-5.000-1,3.000-2.000 0,3.000-3.000 0,4.000-3.000 1,10.000-4.000-4,19.000-3.000-10,19.000-3.000-8,19.000-2.000-9,12.000-8.000-9,6.000-8.000-9,7.000-10.000-9,6.000-9.000-10,-2.000-9.000 0,-9.000-5.000 6,-10.000-7.000 5,-8.000-5.000 7,-11.000-4.000 4,-8.000 0.000 1,-10.000 0.000 1,-9.000 0.000 2</inkml:trace>
</inkml:ink>
</file>

<file path=ppt/ink/ink3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3"/>
    </inkml:context>
    <inkml:brush xml:id="br0">
      <inkml:brushProperty name="width" value="0.035088062286377" units="cm"/>
      <inkml:brushProperty name="height" value="0.035088062286377" units="cm"/>
      <inkml:brushProperty name="color" value="#f2395b"/>
      <inkml:brushProperty name="ignorePressure" value="0"/>
    </inkml:brush>
  </inkml:definitions>
  <inkml:trace contextRef="#ctx0" brushRef="#br0">99000.000 15850.000 626,'26.000'-22.000'8,"4.000"6.000"15,3.000 7.000 15,3.000 6.000 15,-1.000 1.000 3,-2.000-3.000-8,-3.000-3.000-9,-3.000-2.000-8,4.000 0.000-7,13.000 7.000-3,12.000 6.000-5,13.000 7.000-4,2.000 4.000-7,-5.000 3.000-11,-7.000 3.000-11,-5.000 4.000-9,-8.000 1.000-13,-5.000 0.000-12,-7.000 0.000-12,-5.000 0.000-13</inkml:trace>
</inkml:ink>
</file>

<file path=ppt/ink/ink3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4"/>
    </inkml:context>
    <inkml:brush xml:id="br0">
      <inkml:brushProperty name="width" value="0.0382078923285007" units="cm"/>
      <inkml:brushProperty name="height" value="0.0382078923285007" units="cm"/>
      <inkml:brushProperty name="color" value="#f2395b"/>
      <inkml:brushProperty name="ignorePressure" value="0"/>
    </inkml:brush>
  </inkml:definitions>
  <inkml:trace contextRef="#ctx0" brushRef="#br0">98550.000 17250.000 575,'71.000'-22.000'137,"-5.000"6.000"-33,-7.000 7.000-32,-5.000 6.000-34,5.000 1.000-18,19.000-3.000-2,19.000-3.000-3,19.000-2.000-3,1.000 0.000-4,-16.000 7.000-7,-15.000 6.000-8,-15.000 7.000-8,-14.000 5.000-7,-8.000 7.000-10,-10.000 6.000-10,-9.000 7.000-9</inkml:trace>
</inkml:ink>
</file>

<file path=ppt/ink/ink3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4"/>
    </inkml:context>
    <inkml:brush xml:id="br0">
      <inkml:brushProperty name="width" value="0.0332964584231377" units="cm"/>
      <inkml:brushProperty name="height" value="0.0332964584231377" units="cm"/>
      <inkml:brushProperty name="color" value="#f2395b"/>
      <inkml:brushProperty name="ignorePressure" value="0"/>
    </inkml:brush>
  </inkml:definitions>
  <inkml:trace contextRef="#ctx0" brushRef="#br0">98450.000 17850.000 660,'121.000'21.000'129,"-5.000"-5.000"-33,-7.000-7.000-32,-5.000-5.000-33,-1.000-4.000-19,6.000 0.000-5,7.000 0.000-7,6.000 0.000-4,1.000-4.000-12,-3.000-5.000-15,-3.000-7.000-15,-2.000-5.000-16,-14.000-3.000-3,-21.000 4.000 11,-22.000 3.000 10,-22.000 3.000 10,-11.000-1.000 7,0.000-2.000 3,0.000-3.000 2,0.000-3.000 4</inkml:trace>
</inkml:ink>
</file>

<file path=ppt/ink/ink3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5"/>
    </inkml:context>
    <inkml:brush xml:id="br0">
      <inkml:brushProperty name="width" value="0.0597186647355556" units="cm"/>
      <inkml:brushProperty name="height" value="0.0597186647355556" units="cm"/>
      <inkml:brushProperty name="color" value="#f2395b"/>
      <inkml:brushProperty name="ignorePressure" value="0"/>
    </inkml:brush>
  </inkml:definitions>
  <inkml:trace contextRef="#ctx0" brushRef="#br0">100850.000 16900.000 368,'-4.000'-68.000'2,"-5.000"17.000"4,-7.000 15.000 5,-5.000 16.000 3,-4.000 9.000 2,0.000 3.000-1,0.000 3.000-1,0.000 4.000-1,-2.000 7.000 2,-3.000 13.000 5,-3.000 12.000 5,-2.000 13.000 4,-3.000 12.000 3,1.000 13.000-2,-1.000 12.000-1,1.000 13.000-1,-1.000 6.000-1,1.000 0.000-3,-1.000 0.000-1,1.000 0.000-2,2.000-4.000-3,7.000-5.000-2,6.000-7.000-3,7.000-5.000-3,10.000-8.000-5,16.000-5.000-8,15.000-7.000-7,17.000-5.000-8,10.000-15.000-5,6.000-22.000-3,7.000-22.000-2,6.000-21.000-3,3.000-20.000 0,0.000-15.000 3,0.000-15.000 3,0.000-16.000 2,-4.000-12.000 2,-5.000-5.000-1,-7.000-7.000-1,-5.000-5.000-1,-9.000 2.000 1,-9.000 13.000 5,-10.000 12.000 4,-8.000 13.000 5,-9.000 12.000 3,-6.000 13.000 4,-6.000 12.000 3,-6.000 13.000 4,-2.000 6.000 5,3.000 0.000 4,3.000 0.000 5,4.000 0.000 4,11.000 0.000 3,23.000 0.000-1,22.000 0.000 0,22.000 0.000-1,7.000 4.000-2,-6.000 10.000-4,-6.000 10.000-3,-6.000 9.000-3,-6.000 10.000-3,-2.000 14.000 0,-3.000 11.000-1,-3.000 14.000-1,-7.000 7.000 0,-9.000 3.000 1,-10.000 3.000 0,-8.000 4.000 1,-9.000 2.000 0,-6.000 4.000 0,-6.000 3.000 0,-6.000 3.000-1,-9.000-2.000 0,-8.000-6.000-2,-10.000-6.000 0,-9.000-6.000-1,-2.000-6.000-1,6.000-2.000 1,7.000-3.000 0,6.000-3.000 1,18.000-13.000-7,32.000-22.000-15,31.000-22.000-15,32.000-21.000-15,16.000-20.000-5,4.000-15.000 3,3.000-15.000 5,3.000-16.000 3,-1.000-18.000 4,-2.000-18.000 3,-3.000-19.000 2,-3.000-18.000 3,-7.000-6.000 3,-9.000 10.000 4,-10.000 10.000 4,-8.000 9.000 3,-9.000 10.000 4,-6.000 14.000 2,-6.000 11.000 1,-6.000 14.000 3,-7.000 11.000 3,-6.000 14.000 6,-6.000 11.000 7,-6.000 14.000 6,-7.000 19.000 12,-6.000 29.000 21,-6.000 28.000 19,-6.000 28.000 19,-7.000 23.000 2,-6.000 19.000-19,-6.000 19.000-17,-6.000 19.000-19,-1.000 16.000-9,7.000 17.000-1,6.000 15.000 0,7.000 16.000-2,2.000 4.000-1,1.000-6.000-4,-1.000-6.000-2,1.000-6.000-3,-1.000-7.000-9,1.000-6.000-12,-1.000-6.000-14,1.000-6.000-14,-1.000-10.000-5,1.000-12.000 1,-1.000-13.000 3,1.000-12.000 2,-1.000-16.000-1,1.000-19.000-3,-1.000-18.000-5,1.000-19.000-4,-3.000-19.000-2,-2.000-19.000 0,-3.000-18.000 0,-3.000-19.000-1</inkml:trace>
</inkml:ink>
</file>

<file path=ppt/ink/ink3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5"/>
    </inkml:context>
    <inkml:brush xml:id="br0">
      <inkml:brushProperty name="width" value="0.0423288121819496" units="cm"/>
      <inkml:brushProperty name="height" value="0.0423288121819496" units="cm"/>
      <inkml:brushProperty name="color" value="#f2395b"/>
      <inkml:brushProperty name="ignorePressure" value="0"/>
    </inkml:brush>
  </inkml:definitions>
  <inkml:trace contextRef="#ctx0" brushRef="#br0">103250.000 15500.000 519,'21.000'-25.000'0,"-5.000"0.000"0,-7.000 0.000 0,-5.000 0.000 0,-3.000 1.000 0,4.000 4.000 0,3.000 3.000 0,3.000 3.000 0,-4.000 6.000 9,-8.000 9.000 18,-10.000 10.000 18,-9.000 10.000 17,-10.000 10.000 6,-9.000 13.000-9,-10.000 12.000-9,-8.000 13.000-8,-11.000 10.000-7,-8.000 10.000-6,-10.000 10.000-7,-9.000 9.000-6,-7.000 1.000-6,-3.000-6.000-5,-3.000-6.000-4,-2.000-6.000-4,5.000-10.000-9,16.000-12.000-14,15.000-13.000-14,17.000-12.000-13</inkml:trace>
</inkml:ink>
</file>

<file path=ppt/ink/ink3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5"/>
    </inkml:context>
    <inkml:brush xml:id="br0">
      <inkml:brushProperty name="width" value="0.0427476018667221" units="cm"/>
      <inkml:brushProperty name="height" value="0.0427476018667221" units="cm"/>
      <inkml:brushProperty name="color" value="#f2395b"/>
      <inkml:brushProperty name="ignorePressure" value="0"/>
    </inkml:brush>
  </inkml:definitions>
  <inkml:trace contextRef="#ctx0" brushRef="#br0">103400.000 15300.000 514,'71.000'-22.000'4,"-5.000"6.000"9,-7.000 7.000 8,-5.000 6.000 8,-4.000 7.000 10,0.000 10.000 8,0.000 10.000 9,0.000 9.000 10,-2.000 9.000-2,-3.000 9.000-10,-3.000 10.000-11,-2.000 10.000-11,-6.000 5.000-15,-6.000 4.000-18,-6.000 3.000-20,-6.000 3.000-18</inkml:trace>
</inkml:ink>
</file>

<file path=ppt/ink/ink3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6"/>
    </inkml:context>
    <inkml:brush xml:id="br0">
      <inkml:brushProperty name="width" value="0.0387559272348881" units="cm"/>
      <inkml:brushProperty name="height" value="0.0387559272348881" units="cm"/>
      <inkml:brushProperty name="color" value="#f2395b"/>
      <inkml:brushProperty name="ignorePressure" value="0"/>
    </inkml:brush>
  </inkml:definitions>
  <inkml:trace contextRef="#ctx0" brushRef="#br0">98000.000 13100.000 567,'51.000'-2.000'19,"4.000"-3.000"9,3.000-3.000 8,3.000-2.000 8,12.000-1.000 3,22.000 3.000-2,22.000 3.000-3,23.000 4.000-2,10.000 1.000-4,0.000 0.000-6,0.000 0.000-5,0.000 0.000-6,-7.000 3.000-6,-11.000 6.000-6,-14.000 7.000-6,-11.000 6.000-5,-12.000 3.000-9,-9.000 0.000-11,-10.000 0.000-12,-8.000 0.000-11</inkml:trace>
</inkml:ink>
</file>

<file path=ppt/ink/ink3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6"/>
    </inkml:context>
    <inkml:brush xml:id="br0">
      <inkml:brushProperty name="width" value="0.037692453712225" units="cm"/>
      <inkml:brushProperty name="height" value="0.037692453712225" units="cm"/>
      <inkml:brushProperty name="color" value="#f2395b"/>
      <inkml:brushProperty name="ignorePressure" value="0"/>
    </inkml:brush>
  </inkml:definitions>
  <inkml:trace contextRef="#ctx0" brushRef="#br0">99250.000 12400.000 583,'-22.000'-19.000'37,"6.000"13.000"-3,7.000 12.000-1,6.000 13.000-1,1.000 12.000-2,-3.000 13.000 1,-3.000 12.000 0,-2.000 13.000 0,-6.000 12.000 0,-6.000 13.000 0,-6.000 12.000-1,-6.000 13.000-1,-6.000 9.000-6,-2.000 6.000-11,-3.000 7.000-10,-3.000 6.000-13,-1.000 1.000-9,4.000-3.000-10,3.000-3.000-9,3.000-2.000-9,6.000-17.000-1,9.000-28.000 9,10.000-28.000 8,10.000-27.000 9,4.000-15.000 1,0.000 0.000-7,0.000 0.000-7,0.000 0.000-6</inkml:trace>
</inkml:ink>
</file>

<file path=ppt/ink/ink3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6"/>
    </inkml:context>
    <inkml:brush xml:id="br0">
      <inkml:brushProperty name="width" value="0.0517871752381325" units="cm"/>
      <inkml:brushProperty name="height" value="0.0517871752381325" units="cm"/>
      <inkml:brushProperty name="color" value="#f2395b"/>
      <inkml:brushProperty name="ignorePressure" value="0"/>
    </inkml:brush>
  </inkml:definitions>
  <inkml:trace contextRef="#ctx0" brushRef="#br0">101200.000 12300.000 424,'21.000'-15.000'14,"-5.000"23.000"28,-7.000 22.000 27,-5.000 22.000 28,-6.000 12.000 4,-3.000 3.000-20,-3.000 3.000-20,-2.000 4.000-20,-5.000 4.000-14,-2.000 6.000-7,-3.000 7.000-9,-3.000 6.000-7,-4.000 4.000-4,-3.000 4.000 2,-3.000 3.000 0,-2.000 3.000 1,-1.000-2.000-8,3.000-6.000-18,3.000-6.000-17,4.000-6.000-19</inkml:trace>
</inkml:ink>
</file>

<file path=ppt/ink/ink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1:26"/>
    </inkml:context>
    <inkml:brush xml:id="br0">
      <inkml:brushProperty name="width" value="0.0514494143426418" units="cm"/>
      <inkml:brushProperty name="height" value="0.0514494143426418" units="cm"/>
      <inkml:brushProperty name="color" value="#fed406"/>
      <inkml:brushProperty name="ignorePressure" value="0"/>
    </inkml:brush>
  </inkml:definitions>
  <inkml:trace contextRef="#ctx0" brushRef="#br0">56250.000 10200.000 427,'-24.000'-24.000'1,"4.000"4.000"7,3.000 3.000 8,3.000 3.000 6,3.000 7.000 10,3.000 14.000 11,3.000 11.000 11,4.000 14.000 11,1.000 8.000 2,0.000 7.000-11,0.000 6.000-8,0.000 7.000-10,0.000 5.000-8,0.000 7.000-3,0.000 6.000-5,0.000 7.000-5,-2.000 4.000-4,-3.000 3.000-5,-3.000 3.000-3,-2.000 4.000-5,-5.000 2.000-3,-2.000 4.000-6,-3.000 3.000-4,-3.000 3.000-5,-1.000-4.000-3,4.000-8.000-1,3.000-10.000-1,3.000-9.000-1,9.000-18.000-10,16.000-24.000-19,15.000-26.000-17,17.000-24.000-20</inkml:trace>
</inkml:ink>
</file>

<file path=ppt/ink/ink3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6"/>
    </inkml:context>
    <inkml:brush xml:id="br0">
      <inkml:brushProperty name="width" value="0.0361179113388062" units="cm"/>
      <inkml:brushProperty name="height" value="0.0361179113388062" units="cm"/>
      <inkml:brushProperty name="color" value="#f2395b"/>
      <inkml:brushProperty name="ignorePressure" value="0"/>
    </inkml:brush>
  </inkml:definitions>
  <inkml:trace contextRef="#ctx0" brushRef="#br0">101150.000 12850.000 609,'28.000'-25.000'2,"6.000"0.000"4,7.000 0.000 4,6.000 0.000 4,3.000 0.000 5,0.000 0.000 7,0.000 0.000 6,0.000 0.000 7,-2.000 1.000 0,-3.000 4.000-3,-3.000 3.000-5,-2.000 3.000-3,3.000 3.000-3,14.000 3.000-1,11.000 3.000-1,14.000 4.000-1,-1.000 2.000-8,-12.000 4.000-14,-13.000 3.000-14,-12.000 3.000-14</inkml:trace>
</inkml:ink>
</file>

<file path=ppt/ink/ink3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47"/>
    </inkml:context>
    <inkml:brush xml:id="br0">
      <inkml:brushProperty name="width" value="0.0571685954928398" units="cm"/>
      <inkml:brushProperty name="height" value="0.0571685954928398" units="cm"/>
      <inkml:brushProperty name="color" value="#f2395b"/>
      <inkml:brushProperty name="ignorePressure" value="0"/>
    </inkml:brush>
  </inkml:definitions>
  <inkml:trace contextRef="#ctx0" brushRef="#br0">102350.000 11550.000 384,'20.000'-60.000'25,"-9.000"32.000"10,-10.000 31.000 11,-8.000 32.000 10,-8.000 21.000 5,-2.000 13.000-3,-3.000 12.000-3,-3.000 13.000-2,-4.000 9.000-4,-3.000 6.000-7,-3.000 7.000-7,-2.000 6.000-6,-1.000 4.000-6,3.000 4.000-6,3.000 3.000-5,4.000 3.000-6,-1.000 1.000-6,-3.000 1.000-3,-3.000-1.000-6,-2.000 1.000-3,0.000-7.000-6,7.000-12.000-4,6.000-13.000-6,7.000-12.000-4,15.000-35.000-7,25.000-56.000-8,25.000-56.000-7,25.000-56.000-8,14.000-23.000 1,3.000 14.000 12,3.000 11.000 11,4.000 14.000 11,-3.000 11.000 10,-5.000 14.000 6,-7.000 11.000 8,-5.000 14.000 7,-11.000 10.000 7,-11.000 9.000 5,-14.000 10.000 5,-11.000 10.000 7,-9.000 7.000 1,-3.000 6.000 1,-3.000 7.000-2,-2.000 6.000 0,-8.000 3.000-2,-8.000 0.000-4,-10.000 0.000-4,-9.000 0.000-3,-5.000 1.000-4,0.000 4.000-4,0.000 3.000-3,0.000 3.000-3,14.000-7.000-7,28.000-15.000-12,28.000-15.000-10,29.000-16.000-11,13.000-12.000-3,1.000-5.000 3,-1.000-7.000 2,1.000-5.000 5,-6.000-1.000 4,-8.000 6.000 6,-10.000 7.000 6,-9.000 6.000 6,-10.000 10.000 8,-9.000 17.000 9,-10.000 15.000 10,-8.000 16.000 8,-11.000 9.000 10,-8.000 3.000 8,-10.000 3.000 8,-9.000 4.000 9,-4.000 2.000 1,4.000 4.000-8,3.000 3.000-7,3.000 3.000-8,3.000 1.000-5,3.000 1.000-6,3.000-1.000-5,4.000 1.000-5,7.000-4.000-5,13.000-6.000-2,12.000-6.000-4,13.000-6.000-3,10.000-9.000-5,10.000-8.000-5,10.000-10.000-5,9.000-9.000-5,4.000-12.000-4,1.000-11.000-2,-1.000-14.000-2,1.000-11.000-2,-6.000-11.000 1,-8.000-5.000 1,-10.000-7.000 4,-9.000-5.000 1,-10.000-3.000 4,-9.000 4.000 1,-10.000 3.000 2,-8.000 3.000 3,-11.000 1.000 2,-8.000 1.000 3,-10.000-1.000 1,-9.000 1.000 3,-13.000 4.000 0,-16.000 9.000-4,-15.000 10.000-2,-15.000 10.000-3,-18.000 8.000-2,-19.000 10.000-1,-18.000 10.000-1,-19.000 9.000-2,-1.000 7.000 0,20.000 7.000 4,18.000 6.000 1,20.000 7.000 3,11.000-1.000-4,7.000-6.000-13,6.000-6.000-11,7.000-6.000-13</inkml:trace>
</inkml:ink>
</file>

<file path=ppt/ink/ink3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59"/>
    </inkml:context>
    <inkml:brush xml:id="br0">
      <inkml:brushProperty name="width" value="0.0534981302917004" units="cm"/>
      <inkml:brushProperty name="height" value="0.0534981302917004" units="cm"/>
      <inkml:brushProperty name="color" value="#00bff3"/>
      <inkml:brushProperty name="ignorePressure" value="0"/>
    </inkml:brush>
  </inkml:definitions>
  <inkml:trace contextRef="#ctx0" brushRef="#br0">88350.000 17850.000 411,'-133.000'-130.000'60,"-16.000"91.000"-2,-15.000 90.000-3,-15.000 92.000-1,10.000 28.000-5,38.000-30.000-8,37.000-32.000-8,38.000-30.000-8,18.000-12.000-3,1.000 9.000-1,-1.000 10.000 0,1.000 10.000 1,2.000 4.000-1,7.000 0.000-2,6.000 0.000-3,7.000 0.000-1,4.000-5.000-2,3.000-9.000-2,3.000-10.000-1,4.000-8.000-1,7.000-4.000-2,13.000 3.000-2,12.000 3.000-4,13.000 4.000-1,9.000-6.000-2,6.000-11.000-1,7.000-14.000 0,6.000-11.000 0,9.000-11.000 0,13.000-5.000 0,12.000-7.000 0,13.000-5.000 1,6.000-12.000-1,0.000-16.000-2,0.000-15.000-3,0.000-15.000-2,0.000-11.000-1,0.000-2.000-2,0.000-3.000 0,0.000-3.000 0,-5.000-4.000-1,-9.000-3.000 1,-10.000-3.000 0,-8.000-2.000 0,-11.000-1.000 1,-8.000 3.000 2,-10.000 3.000 1,-9.000 4.000 3,-9.000 2.000 1,-5.000 4.000 0,-7.000 3.000 2,-5.000 3.000 1,-8.000-1.000 1,-5.000-2.000 1,-7.000-3.000 2,-5.000-3.000 2,-6.000-2.000 0,-3.000 0.000-2,-3.000 0.000-2,-2.000 0.000-2,-8.000-2.000-1,-8.000-3.000 1,-10.000-3.000-1,-9.000-2.000 0,-9.000 3.000-1,-5.000 14.000 0,-7.000 11.000-1,-5.000 14.000 0,-8.000 8.000 0,-5.000 7.000 1,-7.000 6.000 2,-5.000 7.000 0,-6.000 10.000 0,-3.000 16.000-3,-3.000 15.000-4,-2.000 17.000-4,-1.000 11.000-4,3.000 10.000-4,3.000 10.000-6,4.000 9.000-5,5.000 4.000-2,10.000 1.000 1,10.000-1.000 1,9.000 1.000 2,10.000-9.000 1,14.000-15.000 0,11.000-15.000 0,14.000-16.000 2</inkml:trace>
</inkml:ink>
</file>

<file path=ppt/ink/ink3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9:59"/>
    </inkml:context>
    <inkml:brush xml:id="br0">
      <inkml:brushProperty name="width" value="0.0439325794577599" units="cm"/>
      <inkml:brushProperty name="height" value="0.0439325794577599" units="cm"/>
      <inkml:brushProperty name="color" value="#00bff3"/>
      <inkml:brushProperty name="ignorePressure" value="0"/>
    </inkml:brush>
  </inkml:definitions>
  <inkml:trace contextRef="#ctx0" brushRef="#br0">88100.000 18350.000 500,'46.000'-24.000'4,"-5.000"4.000"7,-7.000 3.000 7,-5.000 3.000 8,-6.000 12.000 10,-3.000 22.000 13,-3.000 22.000 13,-2.000 23.000 14,-9.000 22.000-1,-12.000 26.000-16,-13.000 24.000-15,-12.000 26.000-15,-7.000 18.000-18,1.000 13.000-20,-1.000 12.000-20,1.000 13.000-19,2.000-15.000-13,7.000-40.000-7,6.000-40.000-6,7.000-41.000-6</inkml:trace>
</inkml:ink>
</file>

<file path=ppt/ink/ink3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01"/>
    </inkml:context>
    <inkml:brush xml:id="br0">
      <inkml:brushProperty name="width" value="0.0450418889522552" units="cm"/>
      <inkml:brushProperty name="height" value="0.0450418889522552" units="cm"/>
      <inkml:brushProperty name="color" value="#00bff3"/>
      <inkml:brushProperty name="ignorePressure" value="0"/>
    </inkml:brush>
  </inkml:definitions>
  <inkml:trace contextRef="#ctx0" brushRef="#br0">86300.000 20100.000 488,'46.000'-71.000'3,"-5.000"10.000"7,-7.000 10.000 7,-5.000 9.000 7,-11.000 13.000 3,-11.000 20.000 1,-14.000 18.000 2,-11.000 20.000 0,-18.000 16.000 0,-22.000 16.000-5,-22.000 15.000-4,-21.000 17.000-3,-15.000 10.000-4,-6.000 6.000-3,-6.000 7.000-3,-6.000 6.000-4,-6.000 1.000-1,-2.000-3.000-3,-3.000-3.000-1,-3.000-2.000-1,2.000-5.000-1,10.000-2.000 1,10.000-3.000 2,9.000-3.000 0,9.000-4.000 1,9.000-3.000-3,10.000-3.000-2,10.000-2.000-2,10.000-9.000 0,13.000-12.000 1,12.000-13.000 2,13.000-12.000 2,20.000-12.000 4,28.000-8.000 7,28.000-10.000 7,29.000-9.000 6,15.000 1.000 3,3.000 13.000-2,3.000 12.000-1,4.000 13.000-2,4.000 12.000-1,6.000 13.000-3,7.000 12.000-2,6.000 13.000-3,-1.000 9.000-1,-5.000 6.000-3,-7.000 7.000-1,-5.000 6.000-3,-4.000 1.000-2,0.000-3.000-5,0.000-3.000-4,0.000-2.000-5,-2.000-8.000-1,-3.000-8.000 2,-3.000-10.000 1,-2.000-9.000 1,-8.000-10.000-1,-8.000-9.000-4,-10.000-10.000-5,-9.000-8.000-4,-7.000-6.000-4,-3.000 1.000-1,-3.000-1.000-2,-2.000 1.000-3,-5.000-4.000-4,-2.000-6.000-8,-3.000-6.000-6,-3.000-6.000-9</inkml:trace>
</inkml:ink>
</file>

<file path=ppt/ink/ink3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03"/>
    </inkml:context>
    <inkml:brush xml:id="br0">
      <inkml:brushProperty name="width" value="0.0397892668843269" units="cm"/>
      <inkml:brushProperty name="height" value="0.0397892668843269" units="cm"/>
      <inkml:brushProperty name="color" value="#00bff3"/>
      <inkml:brushProperty name="ignorePressure" value="0"/>
    </inkml:brush>
  </inkml:definitions>
  <inkml:trace contextRef="#ctx0" brushRef="#br0">96900.000 5800.000 552,'34.000'-97.000'5,"19.000"6.000"9,19.000 7.000 10,19.000 6.000 9,5.000 12.000 3,-5.000 19.000-1,-7.000 19.000-2,-5.000 19.000-2,-6.000 12.000-4,-3.000 6.000-4,-3.000 7.000-4,-2.000 6.000-4,-5.000 7.000-5,-2.000 10.000-5,-3.000 10.000-3,-3.000 9.000-5,-9.000 6.000-5,-11.000 3.000-6,-14.000 3.000-7,-11.000 4.000-5,-18.000 1.000-2,-22.000 0.000 4,-22.000 0.000 4,-21.000 0.000 4,-23.000 3.000-1,-21.000 6.000-7,-22.000 7.000-6,-22.000 6.000-5,-1.000-5.000-2,23.000-16.000 6,22.000-15.000 5,22.000-15.000 5,8.000-14.000 7,-2.000-8.000 8,-3.000-10.000 10,-3.000-9.000 8,5.000-4.000 4,17.000 4.000 1,15.000 3.000 0,16.000 3.000 1,24.000-1.000 3,35.000-2.000 8,35.000-3.000 7,34.000-3.000 7,21.000-7.000-1,10.000-9.000-10,10.000-10.000-12,9.000-8.000-10,-1.000-4.000-7,-8.000 3.000-2,-10.000 3.000-2,-9.000 4.000-2,-13.000 4.000-2,-16.000 6.000-2,-15.000 7.000-1,-15.000 6.000 0,-20.000 10.000 1,-21.000 17.000 6,-22.000 15.000 7,-22.000 16.000 5,-15.000 9.000 4,-5.000 3.000 4,-7.000 3.000 2,-5.000 4.000 3,-4.000-1.000 1,0.000-3.000-1,0.000-3.000 0,0.000-2.000-1,4.000-5.000-2,10.000-2.000-4,10.000-3.000-4,9.000-3.000-3,12.000-4.000-7,16.000-3.000-10,15.000-3.000-9,17.000-2.000-10,17.000-14.000-5,23.000-21.000-2,22.000-22.000-1,22.000-22.000-3,15.000-15.000 0,9.000-5.000 1,10.000-7.000 2,10.000-5.000 0,-4.000-1.000 4,-16.000 6.000 6,-15.000 7.000 5,-15.000 6.000 5,-25.000 10.000 8,-30.000 17.000 10,-32.000 15.000 10,-30.000 16.000 11,-29.000 13.000 4,-25.000 14.000-3,-25.000 11.000-2,-25.000 14.000-2,-16.000 7.000-3,-6.000 3.000-4,-6.000 3.000-4,-6.000 4.000-3,-4.000 1.000-4,1.000 0.000-1,-1.000 0.000-1,1.000 0.000-2,5.000-2.000-2,14.000-3.000 0,11.000-3.000-2,14.000-2.000-2,13.000-8.000 3,16.000-8.000 3,15.000-10.000 6,17.000-9.000 3,19.000-9.000 5,26.000-5.000 6,24.000-7.000 5,26.000-5.000 5,26.000-11.000 0,28.000-11.000-5,28.000-14.000-5,29.000-11.000-5,16.000-7.000-5,7.000 0.000-4,6.000 0.000-4,7.000 0.000-5,-3.000 3.000-2,-8.000 6.000-1,-10.000 7.000 0,-9.000 6.000-1,-18.000 6.000-3,-24.000 6.000-8,-26.000 7.000-6,-24.000 6.000-6,-29.000 7.000-7,-31.000 10.000-7,-31.000 10.000-7,-31.000 9.000-6,-13.000 1.000 1,6.000-6.000 8,7.000-6.000 8,6.000-6.000 10,4.000-4.000 5,4.000 1.000 6,3.000-1.000 4,3.000 1.000 5</inkml:trace>
</inkml:ink>
</file>

<file path=ppt/ink/ink3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03"/>
    </inkml:context>
    <inkml:brush xml:id="br0">
      <inkml:brushProperty name="width" value="0.0417928285896778" units="cm"/>
      <inkml:brushProperty name="height" value="0.0417928285896778" units="cm"/>
      <inkml:brushProperty name="color" value="#00bff3"/>
      <inkml:brushProperty name="ignorePressure" value="0"/>
    </inkml:brush>
  </inkml:definitions>
  <inkml:trace contextRef="#ctx0" brushRef="#br0">96650.000 8150.000 526,'-69.000'1.000'3,"13.000"4.000"4,12.000 3.000 4,13.000 3.000 3,7.000 3.000 3,4.000 3.000 4,3.000 3.000 3,3.000 4.000 3,3.000 4.000 2,3.000 6.000 0,3.000 7.000 1,4.000 6.000 1,-1.000 4.000 0,-3.000 4.000-2,-3.000 3.000-2,-2.000 3.000 0,-3.000 3.000-3,1.000 3.000-2,-1.000 3.000-3,1.000 4.000-2,-3.000 1.000-4,-2.000 0.000-2,-3.000 0.000-4,-3.000 0.000-4,-1.000-5.000-3,4.000-9.000-6,3.000-10.000-5,3.000-8.000-6,9.000-15.000-9,16.000-19.000-13,15.000-18.000-14,17.000-19.000-12,17.000-21.000-1,23.000-21.000 11,22.000-22.000 10,22.000-22.000 12,10.000-7.000 8,1.000 10.000 6,-1.000 10.000 6,1.000 9.000 5,-9.000 9.000 6,-15.000 9.000 5,-15.000 10.000 4,-16.000 10.000 5,-15.000 10.000 1,-11.000 13.000 0,-14.000 12.000-2,-11.000 13.000 0,-12.000 9.000 2,-9.000 6.000 5,-10.000 7.000 5,-8.000 6.000 6,-20.000 12.000 0,-28.000 19.000-2,-28.000 19.000-3,-27.000 19.000-3,-19.000 10.000-3,-5.000 4.000-5,-7.000 3.000-3,-5.000 3.000-5,3.000-7.000-2,17.000-15.000-4,15.000-15.000-2,16.000-16.000-2,15.000-12.000-3,16.000-5.000-1,15.000-7.000 0,17.000-5.000-3,24.000-11.000-1,34.000-11.000-5,35.000-14.000-3,35.000-11.000-5,14.000-9.000 1,-2.000-3.000 3,-3.000-3.000 5,-3.000-2.000 4,-9.000 2.000 3,-11.000 9.000 6,-14.000 10.000 3,-11.000 10.000 4,-25.000 10.000 6,-33.000 13.000 7,-35.000 12.000 6,-34.000 13.000 6,-21.000 7.000 3,-6.000 4.000-3,-6.000 3.000-2,-6.000 3.000-3,-1.000-2.000-3,7.000-6.000-2,6.000-6.000-4,7.000-6.000-3,4.000-4.000-5,3.000 1.000-6,3.000-1.000-7,4.000 1.000-6,16.000-6.000-10,32.000-8.000-13,31.000-10.000-14,32.000-9.000-12,18.000-4.000 1,6.000 4.000 16,7.000 3.000 17,6.000 3.000 16,-2.000 4.000 8,-9.000 7.000 1,-10.000 6.000 2,-8.000 7.000 0,-6.000 2.000 4,1.000 1.000 8,-1.000-1.000 8,1.000 1.000 7,2.000-4.000 5,7.000-6.000 1,6.000-6.000 2,7.000-6.000 2,8.000-9.000-3,14.000-8.000-7,11.000-10.000-5,14.000-9.000-7,10.000-12.000-9,9.000-11.000-8,10.000-14.000-11,10.000-11.000-9,-11.000-1.000-3,-27.000 13.000 5,-28.000 12.000 6,-28.000 13.000 6,-15.000 4.000-5,1.000-3.000-11,-1.000-3.000-12,1.000-2.000-13</inkml:trace>
</inkml:ink>
</file>

<file path=ppt/ink/ink3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05"/>
    </inkml:context>
    <inkml:brush xml:id="br0">
      <inkml:brushProperty name="width" value="0.0506319999694824" units="cm"/>
      <inkml:brushProperty name="height" value="0.0506319999694824" units="cm"/>
      <inkml:brushProperty name="color" value="#00bff3"/>
      <inkml:brushProperty name="ignorePressure" value="0"/>
    </inkml:brush>
  </inkml:definitions>
  <inkml:trace contextRef="#ctx0" brushRef="#br0">99600.000 6700.000 434,'4.000'-52.000'3,"10.000"-3.000"4,10.000-3.000 7,9.000-2.000 4,4.000 0.000 3,1.000 7.000 0,-1.000 6.000 0,1.000 7.000 0,2.000 7.000-2,7.000 9.000-1,6.000 10.000-2,7.000 10.000-2,2.000 7.000-1,1.000 6.000-1,-1.000 7.000 0,1.000 6.000-1,-6.000 6.000-4,-8.000 6.000-4,-10.000 7.000-6,-9.000 6.000-5,-5.000 1.000-4,0.000-3.000-3,0.000-3.000-4,0.000-2.000-2,-4.000-5.000-1,-5.000-2.000-1,-7.000-3.000 0,-5.000-3.000 0,-9.000-1.000 1,-9.000 4.000 1,-10.000 3.000 1,-8.000 3.000 1,-11.000 1.000 2,-8.000 1.000 1,-10.000-1.000 0,-9.000 1.000 2,-9.000 1.000 1,-5.000 3.000 3,-7.000 3.000 3,-5.000 4.000 3,-11.000 1.000 2,-11.000 0.000 0,-14.000 0.000 0,-11.000 0.000 1,-4.000-2.000 1,6.000-3.000 1,7.000-3.000 1,6.000-2.000 1,12.000-5.000 2,19.000-2.000 5,19.000-3.000 3,19.000-3.000 5,30.000-9.000 5,45.000-11.000 6,43.000-14.000 6,45.000-11.000 7,30.000-11.000-2,19.000-5.000-8,19.000-7.000-8,19.000-5.000-8,2.000-1.000-5,-11.000 6.000-1,-14.000 7.000-1,-11.000 6.000-1,-17.000 6.000 0,-18.000 6.000-2,-19.000 7.000-2,-18.000 6.000-1,-18.000 6.000 0,-16.000 6.000 0,-15.000 7.000 1,-15.000 6.000 1,-15.000 6.000 1,-12.000 6.000 1,-13.000 7.000 2,-12.000 6.000 0,-15.000 9.000 1,-15.000 13.000 0,-15.000 12.000 0,-16.000 13.000 1,-12.000 6.000-2,-5.000 0.000-2,-7.000 0.000-3,-5.000 0.000-3,-6.000-2.000-3,-3.000-3.000-6,-3.000-3.000-5,-2.000-2.000-6,3.000-12.000-3,14.000-19.000 0,11.000-18.000 0,14.000-19.000 0,22.000-22.000-1,35.000-25.000-2,35.000-25.000 0,34.000-25.000-3,31.000-15.000 2,28.000-2.000 4,28.000-3.000 4,29.000-3.000 3,10.000 1.000 3,-6.000 6.000 0,-6.000 7.000 1,-6.000 6.000 1,-13.000 10.000 3,-19.000 17.000 7,-18.000 15.000 6,-19.000 16.000 8,-30.000 20.000 2,-41.000 25.000 1,-40.000 25.000-1,-40.000 25.000 0,-29.000 17.000-2,-16.000 9.000-4,-15.000 10.000-4,-15.000 10.000-4,-7.000 2.000-3,3.000-3.000 0,3.000-3.000-2,4.000-2.000-1,5.000-9.000 0,10.000-12.000 0,10.000-13.000-1,9.000-12.000 1,13.000-12.000 0,20.000-8.000 3,18.000-10.000 3,20.000-9.000 2,17.000-7.000 1,20.000-3.000 0,18.000-3.000 0,20.000-2.000 1,19.000-6.000 0,22.000-6.000 1,22.000-6.000 3,23.000-6.000 1,10.000-9.000 0,0.000-8.000-1,0.000-10.000-3,0.000-9.000-2,-4.000-4.000-2,-5.000 4.000-1,-7.000 3.000-1,-5.000 3.000-3,-11.000 3.000 0,-11.000 3.000 0,-14.000 3.000-1,-11.000 4.000 0,-14.000 1.000-3,-11.000 0.000-4,-14.000 0.000-5,-11.000 0.000-5,-7.000-4.000-1,0.000-5.000 0,0.000-7.000 0,0.000-5.000 0,-4.000-9.000 1,-5.000-9.000 0,-7.000-10.000 2,-5.000-8.000 0,-3.000-4.000 3,4.000 3.000 2,3.000 3.000 3,3.000 4.000 3,1.000 2.000 4,1.000 4.000 4,-1.000 3.000 4,1.000 3.000 3,-1.000 6.000 2,1.000 9.000-2,-1.000 10.000-2,1.000 10.000-2,-3.000 7.000 5,-2.000 6.000 11,-3.000 7.000 11,-3.000 6.000 11,-4.000 4.000 4,-3.000 4.000-2,-3.000 3.000-3,-2.000 3.000-1,-1.000 9.000-4,3.000 16.000-2,3.000 15.000-4,4.000 17.000-2,-1.000 13.000-3,-3.000 13.000-1,-3.000 12.000-1,-2.000 13.000-2,-1.000 12.000-1,3.000 13.000-1,3.000 12.000-2,4.000 13.000-2,2.000 6.000-1,4.000 0.000-2,3.000 0.000-2,3.000 0.000-2,3.000-8.000-3,3.000-16.000-2,3.000-15.000-4,4.000-15.000-2,1.000-14.000-2,0.000-8.000 0,0.000-10.000 0,0.000-9.000 0,-2.000-9.000-1,-3.000-5.000 0,-3.000-7.000 0,-2.000-5.000-1,-9.000-11.000 0,-12.000-11.000-1,-13.000-14.000-2,-12.000-11.000 1,-13.000-9.000-2,-12.000-3.000-1,-13.000-3.000-1,-12.000-2.000-2,-7.000-9.000-1,1.000-12.000-4,-1.000-13.000-3,1.000-12.000-3,1.000-12.000-5,3.000-8.000-7,3.000-10.000-6,4.000-9.000-7,11.000 1.000-1,23.000 13.000 4,22.000 12.000 5,22.000 13.000 5</inkml:trace>
</inkml:ink>
</file>

<file path=ppt/ink/ink3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05"/>
    </inkml:context>
    <inkml:brush xml:id="br0">
      <inkml:brushProperty name="width" value="0.048922423273325" units="cm"/>
      <inkml:brushProperty name="height" value="0.048922423273325" units="cm"/>
      <inkml:brushProperty name="color" value="#00bff3"/>
      <inkml:brushProperty name="ignorePressure" value="0"/>
    </inkml:brush>
  </inkml:definitions>
  <inkml:trace contextRef="#ctx0" brushRef="#br0">101000.000 6900.000 449,'31.000'-49.000'4,"13.000"4.000"8,12.000 3.000 7,13.000 3.000 9,9.000 4.000 2,6.000 7.000 0,7.000 6.000-1,6.000 7.000-1,3.000 2.000-4,0.000 1.000-7,0.000-1.000-6,0.000 1.000-6,-5.000 2.000-6,-9.000 7.000-5,-10.000 6.000-6,-8.000 7.000-6,-12.000 4.000-3,-12.000 3.000-3,-13.000 3.000-3,-12.000 4.000-3,-15.000 1.000-1,-15.000 0.000 2,-15.000 0.000 1,-16.000 0.000 1,-13.000 1.000 3,-9.000 4.000 7,-10.000 3.000 4,-8.000 3.000 7,-4.000-2.000 4,3.000-6.000 2,3.000-6.000 4,4.000-6.000 3,4.000-4.000 2,6.000 1.000 2,7.000-1.000 0,6.000 1.000 2,3.000 1.000 3,0.000 3.000 6,0.000 3.000 6,0.000 4.000 6,3.000 7.000 3,6.000 13.000-1,7.000 12.000-2,6.000 13.000 0,3.000 9.000-1,0.000 6.000-1,0.000 7.000-2,0.000 6.000 0,0.000 7.000-2,0.000 10.000-2,0.000 10.000-1,0.000 9.000-1,0.000 4.000-2,0.000 1.000-3,0.000-1.000-3,0.000 1.000-2,0.000-4.000-2,0.000-6.000-3,0.000-6.000-2,0.000-6.000-2,1.000-12.000-3,4.000-15.000-5,3.000-15.000-5,3.000-16.000-3,4.000-32.000-15,7.000-46.000-24,6.000-47.000-23,7.000-47.000-25,10.000-27.000-1,16.000-6.000 19,15.000-6.000 20,17.000-6.000 19,7.000 4.000 13,0.000 16.000 5,0.000 15.000 5,0.000 17.000 6,3.000 13.000 6,6.000 13.000 8,7.000 12.000 7,6.000 13.000 9,-1.000 7.000 5,-5.000 4.000 4,-7.000 3.000 3,-5.000 3.000 4,-8.000 6.000 1,-5.000 9.000 0,-7.000 10.000-1,-5.000 10.000-1,-6.000 10.000-2,-3.000 13.000-5,-3.000 12.000-4,-2.000 13.000-4,-8.000 10.000-2,-8.000 10.000-2,-10.000 10.000-2,-9.000 9.000 0,-13.000 6.000-2,-16.000 3.000-2,-15.000 3.000 0,-15.000 4.000-2,-14.000 1.000-2,-8.000 0.000-2,-10.000 0.000-3,-9.000 0.000-3,-5.000-7.000-2,0.000-11.000-2,0.000-14.000-1,0.000-11.000-3,3.000-12.000-4,6.000-9.000-7,7.000-10.000-6,6.000-8.000-7,7.000-14.000-3,10.000-15.000 1,10.000-15.000 1,9.000-16.000 1,9.000-13.000 2,9.000-9.000 3,10.000-10.000 3,10.000-8.000 2,11.000-6.000 4,17.000 1.000 7,15.000-1.000 5,16.000 1.000 6,9.000 7.000 5,3.000 16.000 6,3.000 15.000 5,4.000 17.000 5,-1.000 11.000 5,-3.000 10.000 2,-3.000 10.000 2,-2.000 9.000 3,-3.000 10.000 1,1.000 14.000-1,-1.000 11.000-1,1.000 14.000-1,-4.000 3.000-3,-6.000-2.000-6,-6.000-3.000-6,-6.000-3.000-6,-2.000-4.000-5,3.000-3.000-5,3.000-3.000-4,4.000-2.000-6,1.000-6.000-4,0.000-6.000-6,0.000-6.000-4,0.000-6.000-5</inkml:trace>
</inkml:ink>
</file>

<file path=ppt/ink/ink3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06"/>
    </inkml:context>
    <inkml:brush xml:id="br0">
      <inkml:brushProperty name="width" value="0.0435657314956188" units="cm"/>
      <inkml:brushProperty name="height" value="0.0435657314956188" units="cm"/>
      <inkml:brushProperty name="color" value="#00bff3"/>
      <inkml:brushProperty name="ignorePressure" value="0"/>
    </inkml:brush>
  </inkml:definitions>
  <inkml:trace contextRef="#ctx0" brushRef="#br0">103650.000 5600.000 504,'73.000'-91.000'0,"-3.000"19.000"0,-3.000 19.000 0,-2.000 19.000 0,-5.000 10.000 5,-2.000 4.000 8,-3.000 3.000 9,-3.000 3.000 9,-7.000 10.000 2,-9.000 20.000-7,-10.000 18.000-5,-8.000 20.000-5,-17.000 19.000-6,-21.000 22.000-6,-22.000 22.000-6,-22.000 23.000-5,-16.000 8.000-4,-9.000-3.000-5,-10.000-3.000-2,-8.000-2.000-5,-1.000-11.000-1,9.000-15.000 1,10.000-15.000 0,10.000-16.000 1,10.000-15.000 2,13.000-11.000 5,12.000-14.000 3,13.000-11.000 5,7.000-9.000 5,4.000-3.000 4,3.000-3.000 6,3.000-2.000 4,9.000-6.000 5,16.000-6.000 1,15.000-6.000 3,17.000-6.000 3,17.000-9.000-2,23.000-8.000-5,22.000-10.000-5,22.000-9.000-4,8.000-7.000-4,-2.000-3.000 0,-3.000-3.000-2,-3.000-2.000-2,-12.000 2.000 0,-18.000 9.000-1,-19.000 10.000 0,-18.000 10.000-1,-23.000 10.000 8,-24.000 13.000 15,-26.000 12.000 15,-24.000 13.000 16,-21.000 15.000 2,-16.000 19.000-8,-15.000 19.000-9,-15.000 19.000-9,-12.000 18.000-7,-6.000 19.000-2,-6.000 19.000-3,-6.000 19.000-3,-12.000 27.000-3,-15.000 39.000-3,-15.000 36.000-2,-16.000 39.000-4,-16.000 22.000-1,-16.000 10.000-2,-15.000 10.000-2,-15.000 9.000-2,2.000-2.000 1,22.000-12.000 0,22.000-13.000 1,23.000-12.000 1,25.000-29.000-7,32.000-43.000-19,31.000-44.000-17,32.000-43.000-18,18.000-37.000-6,6.000-28.000 2,7.000-28.000 5,6.000-27.000 2</inkml:trace>
</inkml:ink>
</file>

<file path=ppt/ink/ink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2"/>
    </inkml:context>
    <inkml:brush xml:id="br0">
      <inkml:brushProperty name="width" value="0.0510291866958141" units="cm"/>
      <inkml:brushProperty name="height" value="0.0510291866958141" units="cm"/>
      <inkml:brushProperty name="color" value="#f2395b"/>
      <inkml:brushProperty name="ignorePressure" value="0"/>
    </inkml:brush>
  </inkml:definitions>
  <inkml:trace contextRef="#ctx0" brushRef="#br0">94800.000 1800.000 431,'-47.000'-16.000'56,"6.000"19.000"13,7.000 19.000 13,6.000 19.000 13,4.000 19.000-3,4.000 23.000-20,3.000 22.000-20,3.000 22.000-21,-1.000 13.000-15,-2.000 7.000-13,-3.000 6.000-11,-3.000 7.000-12,-2.000 4.000-4,0.000 3.000 2,0.000 3.000 3,0.000 4.000 2,1.000-17.000-9,4.000-33.000-23,3.000-35.000-23,3.000-34.000-24</inkml:trace>
</inkml:ink>
</file>

<file path=ppt/ink/ink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1:26"/>
    </inkml:context>
    <inkml:brush xml:id="br0">
      <inkml:brushProperty name="width" value="0.055039044469595" units="cm"/>
      <inkml:brushProperty name="height" value="0.055039044469595" units="cm"/>
      <inkml:brushProperty name="color" value="#fed406"/>
      <inkml:brushProperty name="ignorePressure" value="0"/>
    </inkml:brush>
  </inkml:definitions>
  <inkml:trace contextRef="#ctx0" brushRef="#br0">57250.000 9800.000 399,'25.000'-22.000'0,"0.000"6.000"0,0.000 7.000 0,0.000 6.000 0,1.000 1.000 6,4.000-3.000 10,3.000-3.000 12,3.000-2.000 10,4.000 0.000 5,7.000 7.000-2,6.000 6.000-3,7.000 7.000-1,0.000 2.000-4,-2.000 1.000-4,-3.000-1.000-4,-3.000 1.000-4,-6.000 2.000-3,-5.000 7.000-2,-7.000 6.000-2,-5.000 7.000-2,-6.000 4.000-1,-3.000 3.000-2,-3.000 3.000-2,-2.000 4.000-2,-9.000 4.000-2,-12.000 6.000-4,-13.000 7.000-5,-12.000 6.000-2,-13.000 6.000-4,-12.000 6.000-1,-13.000 7.000-1,-12.000 6.000-2,-4.000-2.000-1,7.000-9.000 2,6.000-10.000-1,7.000-8.000 2,5.000-8.000-1,7.000-2.000 1,6.000-3.000 0,7.000-3.000 1,11.000-7.000 4,20.000-9.000 9,18.000-10.000 9,20.000-8.000 8,14.000-8.000 4,14.000-2.000-4,11.000-3.000-2,14.000-3.000-2,8.000-4.000-2,7.000-3.000 1,6.000-3.000 0,7.000-2.000 1,-4.000-1.000-1,-12.000 3.000 0,-13.000 3.000 0,-12.000 4.000-1,-12.000 5.000 0,-8.000 10.000 0,-10.000 10.000 1,-9.000 9.000 0,-7.000 6.000 0,-3.000 3.000 0,-3.000 3.000-1,-2.000 4.000-1,-6.000 1.000 0,-6.000 0.000-1,-6.000 0.000-1,-6.000 0.000-1,-7.000 1.000-1,-6.000 4.000 2,-6.000 3.000 0,-6.000 3.000 0,-9.000 1.000-2,-8.000 1.000-9,-10.000-1.000-7,-9.000 1.000-8,-12.000-3.000-3,-11.000-2.000 4,-14.000-3.000 2,-11.000-3.000 4,-1.000-7.000-5,13.000-9.000-11,12.000-10.000-11,13.000-8.000-10,10.000-6.000-9,10.000 1.000-4,10.000-1.000-5,9.000 1.000-5</inkml:trace>
</inkml:ink>
</file>

<file path=ppt/ink/ink3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06"/>
    </inkml:context>
    <inkml:brush xml:id="br0">
      <inkml:brushProperty name="width" value="0.0434435047209263" units="cm"/>
      <inkml:brushProperty name="height" value="0.0434435047209263" units="cm"/>
      <inkml:brushProperty name="color" value="#00bff3"/>
      <inkml:brushProperty name="ignorePressure" value="0"/>
    </inkml:brush>
  </inkml:definitions>
  <inkml:trace contextRef="#ctx0" brushRef="#br0">102500.000 7950.000 506,'1.000'-47.000'0,"4.000"6.000"0,3.000 7.000 0,3.000 6.000 0,3.000 6.000 7,3.000 6.000 15,3.000 7.000 15,4.000 6.000 14,5.000 10.000 6,10.000 17.000-2,10.000 15.000-2,9.000 16.000-2,2.000 10.000-5,-2.000 7.000-8,-3.000 6.000-7,-3.000 7.000-8,-4.000 2.000-7,-3.000 1.000-9,-3.000-1.000-9,-2.000 1.000-8,-5.000-7.000-10,-2.000-12.000-12,-3.000-13.000-11,-3.000-12.000-11,-2.000-10.000-6,0.000-6.000 3,0.000-6.000 0,0.000-6.000 2,0.000-7.000 5,0.000-6.000 7,0.000-6.000 8,0.000-6.000 7</inkml:trace>
</inkml:ink>
</file>

<file path=ppt/ink/ink3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06"/>
    </inkml:context>
    <inkml:brush xml:id="br0">
      <inkml:brushProperty name="width" value="0.0488012433052063" units="cm"/>
      <inkml:brushProperty name="height" value="0.0488012433052063" units="cm"/>
      <inkml:brushProperty name="color" value="#00bff3"/>
      <inkml:brushProperty name="ignorePressure" value="0"/>
    </inkml:brush>
  </inkml:definitions>
  <inkml:trace contextRef="#ctx0" brushRef="#br0">103900.000 8000.000 450,'46.000'-68.000'26,"-5.000"17.000"1,-7.000 15.000 3,-5.000 16.000 1,-4.000 9.000 1,0.000 3.000-2,0.000 3.000 0,0.000 4.000-2,0.000 5.000-1,0.000 10.000-5,0.000 10.000-3,0.000 9.000-4,-2.000 6.000-5,-3.000 3.000-5,-3.000 3.000-5,-2.000 4.000-7,-3.000-1.000-2,1.000-3.000-2,-1.000-3.000 0,1.000-2.000-1,2.000-6.000-3,7.000-6.000-6,6.000-6.000-4,7.000-6.000-5,5.000-9.000-2,7.000-8.000 3,6.000-10.000 1,7.000-9.000 2,2.000-7.000 3,1.000-3.000 1,-1.000-3.000 3,1.000-2.000 2,-4.000-3.000 4,-6.000 1.000 7,-6.000-1.000 5,-6.000 1.000 7,-6.000 2.000 3,-2.000 7.000-1,-3.000 6.000 0,-3.000 7.000-1,-12.000 8.000 7,-18.000 14.000 17,-19.000 11.000 15,-18.000 14.000 17,-20.000 13.000 2,-18.000 16.000-12,-19.000 15.000-14,-18.000 17.000-11,-15.000 11.000-9,-9.000 10.000-3,-10.000 10.000-4,-8.000 9.000-3,-9.000 2.000-2,-6.000-2.000 0,-6.000-3.000 0,-6.000-3.000-1,7.000-7.000-1,22.000-9.000 1,22.000-10.000-1,23.000-8.000 0,27.000-12.000 1,34.000-12.000 2,35.000-13.000 1,35.000-12.000 3,44.000-18.000 1,57.000-21.000 0,56.000-22.000-1,57.000-22.000 1,25.000-11.000-5,-2.000 0.000-10,-3.000 0.000-9,-3.000 0.000-10,-15.000 4.000-5,-24.000 10.000-4,-26.000 10.000-2,-24.000 9.000-3,-28.000 9.000-4,-27.000 9.000-6,-28.000 10.000-7,-28.000 10.000-7</inkml:trace>
</inkml:ink>
</file>

<file path=ppt/ink/ink3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19"/>
    </inkml:context>
    <inkml:brush xml:id="br0">
      <inkml:brushProperty name="width" value="0.040657714009285" units="cm"/>
      <inkml:brushProperty name="height" value="0.040657714009285" units="cm"/>
      <inkml:brushProperty name="color" value="#00bff3"/>
      <inkml:brushProperty name="ignorePressure" value="0"/>
    </inkml:brush>
  </inkml:definitions>
  <inkml:trace contextRef="#ctx0" brushRef="#br0">101650.000 29700.000 541,'48.000'-4.000'7,"-3.000"-5.000"14,-3.000-7.000 14,-2.000-5.000 14,-5.000-1.000 3,-2.000 6.000-8,-3.000 7.000-7,-3.000 6.000-8,2.000 1.000-2,10.000-3.000 4,10.000-3.000 3,9.000-2.000 5,6.000-1.000-6,3.000 3.000-15,3.000 3.000-16,4.000 4.000-14,-1.000 1.000-9,-3.000 0.000-3,-3.000 0.000-2,-2.000 0.000-2</inkml:trace>
</inkml:ink>
</file>

<file path=ppt/ink/ink3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25"/>
    </inkml:context>
    <inkml:brush xml:id="br0">
      <inkml:brushProperty name="width" value="0.0294888149946928" units="cm"/>
      <inkml:brushProperty name="height" value="0.0294888149946928" units="cm"/>
      <inkml:brushProperty name="color" value="#00bff3"/>
      <inkml:brushProperty name="ignorePressure" value="0"/>
    </inkml:brush>
  </inkml:definitions>
  <inkml:trace contextRef="#ctx0" brushRef="#br0">106550.000 38000.000 746,'160.000'-21.000'1,"-27.000"10.000"3,-28.000 10.000 2,-28.000 9.000 3,-18.000 7.000 6,-6.000 7.000 10,-6.000 6.000 10,-6.000 7.000 9,-10.000 13.000 1,-12.000 22.000-11,-13.000 22.000-11,-12.000 23.000-10,-9.000-1.000-18,-2.000-22.000-24,-3.000-22.000-25,-3.000-21.000-23</inkml:trace>
</inkml:ink>
</file>

<file path=ppt/ink/ink3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48"/>
    </inkml:context>
    <inkml:brush xml:id="br0">
      <inkml:brushProperty name="width" value="0.0601672828197479" units="cm"/>
      <inkml:brushProperty name="height" value="0.0601672828197479" units="cm"/>
      <inkml:brushProperty name="color" value="#00bff3"/>
      <inkml:brushProperty name="ignorePressure" value="0"/>
    </inkml:brush>
  </inkml:definitions>
  <inkml:trace contextRef="#ctx0" brushRef="#br0">88800.000 26000.000 365,'-24.000'-69.000'0,"4.000"13.000"0,3.000 12.000 0,3.000 13.000 0,-2.000 1.000 3,-6.000-9.000 4,-6.000-10.000 5,-6.000-8.000 6,-1.000-1.000 3,7.000 9.000 4,6.000 10.000 2,7.000 10.000 4,-1.000 5.000 0,-6.000 4.000-1,-6.000 3.000-1,-6.000 3.000-2,-7.000 3.000-2,-6.000 3.000-1,-6.000 3.000-2,-6.000 4.000-1,-9.000 10.000-2,-8.000 19.000-1,-10.000 19.000-2,-9.000 19.000-1,-7.000 13.000 0,-3.000 10.000-2,-3.000 10.000 1,-2.000 9.000-1,0.000 4.000-1,7.000 1.000 2,6.000-1.000 0,7.000 1.000 0,7.000-3.000 1,9.000-2.000-3,10.000-3.000-1,10.000-3.000-1,10.000-2.000-1,13.000 0.000 0,12.000 0.000 0,13.000 0.000 0,10.000 0.000 0,10.000 0.000-3,10.000 0.000-2,9.000 0.000-3,10.000-4.000-1,14.000-5.000-2,11.000-7.000-2,14.000-5.000-3,11.000-9.000-1,14.000-9.000-1,11.000-10.000 0,14.000-8.000-2,8.000-6.000 0,7.000 1.000 1,6.000-1.000 0,7.000 1.000 1,-4.000-4.000-1,-12.000-6.000 1,-13.000-6.000 1,-12.000-6.000-1,-5.000-7.000 0,3.000-6.000-1,3.000-6.000 1,4.000-6.000-1,-1.000-10.000 1,-3.000-12.000 2,-3.000-13.000 2,-2.000-12.000 3,-3.000-13.000 0,1.000-12.000 0,-1.000-13.000-1,1.000-12.000 1,-3.000-9.000 0,-2.000-2.000 1,-3.000-3.000 1,-3.000-3.000 0,-7.000-1.000 1,-9.000 4.000-2,-10.000 3.000-1,-8.000 3.000-1,-14.000-1.000-1,-15.000-2.000 1,-15.000-3.000 0,-16.000-3.000 0,-15.000-2.000 0,-11.000 0.000 0,-14.000 0.000-1,-11.000 0.000 0,-14.000 0.000-1,-11.000 0.000 2,-14.000 0.000-1,-11.000 0.000 2,-9.000 4.000 0,-3.000 10.000 1,-3.000 10.000 0,-2.000 9.000 1,-8.000 13.000 1,-8.000 20.000-1,-10.000 18.000 1,-9.000 20.000-1,-9.000 14.000-1,-5.000 14.000-4,-7.000 11.000-2,-5.000 14.000-3,-1.000 10.000-4,6.000 9.000-2,7.000 10.000-4,6.000 10.000-4,9.000 5.000-2,13.000 4.000-4,12.000 3.000-2,13.000 3.000-4,12.000 1.000 0,13.000 1.000 3,12.000-1.000 2,13.000 1.000 3,10.000-9.000 2,10.000-15.000 4,10.000-15.000 3,9.000-16.000 3</inkml:trace>
</inkml:ink>
</file>

<file path=ppt/ink/ink3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48"/>
    </inkml:context>
    <inkml:brush xml:id="br0">
      <inkml:brushProperty name="width" value="0.0418587923049927" units="cm"/>
      <inkml:brushProperty name="height" value="0.0418587923049927" units="cm"/>
      <inkml:brushProperty name="color" value="#00bff3"/>
      <inkml:brushProperty name="ignorePressure" value="0"/>
    </inkml:brush>
  </inkml:definitions>
  <inkml:trace contextRef="#ctx0" brushRef="#br0">88100.000 26100.000 525,'51.000'-24.000'27,"4.000"4.000"1,3.000 3.000 3,3.000 3.000 2,6.000 3.000 1,9.000 3.000 0,10.000 3.000 0,10.000 4.000 1,4.000 5.000-1,0.000 10.000-4,0.000 10.000-2,0.000 9.000-4,-5.000 7.000-4,-9.000 7.000-5,-10.000 6.000-6,-8.000 7.000-4,-17.000 5.000-6,-21.000 7.000-3,-22.000 6.000-3,-22.000 7.000-5,-24.000 7.000 0,-24.000 9.000 3,-26.000 10.000 2,-24.000 10.000 2,-13.000-3.000-2,0.000-11.000-8,0.000-14.000-7,0.000-11.000-9,4.000-14.000 0,10.000-11.000 6,10.000-14.000 6,9.000-11.000 5,9.000-11.000 8,9.000-5.000 8,10.000-7.000 8,10.000-5.000 8,13.000-8.000 6,19.000-5.000 3,19.000-7.000 4,19.000-5.000 4,23.000-9.000-1,28.000-9.000-4,28.000-10.000-3,29.000-8.000-3,24.000-4.000-9,22.000 3.000-11,22.000 3.000-14,23.000 4.000-11,3.000 5.000-14,-11.000 10.000-12,-14.000 10.000-14,-11.000 9.000-12,-22.000 4.000-2,-27.000 1.000 10,-28.000-1.000 11,-28.000 1.000 10</inkml:trace>
</inkml:ink>
</file>

<file path=ppt/ink/ink3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53"/>
    </inkml:context>
    <inkml:brush xml:id="br0">
      <inkml:brushProperty name="width" value="0.0581666827201843" units="cm"/>
      <inkml:brushProperty name="height" value="0.0581666827201843" units="cm"/>
      <inkml:brushProperty name="color" value="#00bff3"/>
      <inkml:brushProperty name="ignorePressure" value="0"/>
    </inkml:brush>
  </inkml:definitions>
  <inkml:trace contextRef="#ctx0" brushRef="#br0">67400.000 53450.000 378,'0.000'-50.000'0,"0.000"0.000"0,0.000 0.000 0,0.000 0.000 0,-2.000 4.000 1,-3.000 10.000 2,-3.000 10.000 2,-2.000 9.000 2,-5.000 4.000 0,-2.000 1.000-1,-3.000-1.000-3,-3.000 1.000-2,-4.000-4.000-1,-3.000-6.000 1,-3.000-6.000 2,-2.000-6.000 0,-5.000-2.000 2,-2.000 3.000 2,-3.000 3.000 3,-3.000 4.000 1,-4.000 4.000 3,-3.000 6.000 1,-3.000 7.000 2,-2.000 6.000 2,-5.000 4.000 1,-2.000 4.000-1,-3.000 3.000 0,-3.000 3.000-2,-2.000 7.000 0,0.000 14.000-2,0.000 11.000-1,0.000 14.000-2,-2.000 11.000-1,-3.000 14.000 1,-3.000 11.000-1,-2.000 14.000 1,0.000 8.000 0,7.000 7.000 1,6.000 6.000 2,7.000 7.000 0,5.000 5.000-1,7.000 7.000-1,6.000 6.000-1,7.000 7.000-2,7.000-3.000-2,9.000-8.000 0,10.000-10.000-2,10.000-9.000 0,5.000-15.000-2,4.000-18.000-1,3.000-19.000-1,3.000-18.000-2,7.000-18.000 0,14.000-16.000 0,11.000-15.000-1,14.000-15.000-1,14.000-21.000 0,20.000-25.000-3,18.000-25.000-2,20.000-25.000-3,14.000-19.000 0,14.000-12.000-2,11.000-13.000 1,14.000-12.000-2,-1.000-4.000 1,-12.000 7.000-1,-13.000 6.000 1,-12.000 7.000-1,-16.000 10.000 1,-19.000 16.000 1,-18.000 15.000 0,-19.000 17.000 1,-26.000 21.000 6,-30.000 28.000 11,-32.000 28.000 12,-30.000 29.000 10,-19.000 19.000 5,-2.000 14.000-3,-3.000 11.000-2,-3.000 14.000-4,1.000 8.000-2,6.000 7.000-3,7.000 6.000-3,6.000 7.000-3,7.000 0.000-2,10.000-2.000-2,10.000-3.000-1,9.000-3.000-1,6.000-6.000-2,3.000-5.000-1,3.000-7.000-1,4.000-5.000-2,5.000-9.000 0,10.000-9.000-1,10.000-10.000 0,9.000-8.000-1,9.000-9.000-1,9.000-6.000-3,10.000-6.000-1,10.000-6.000-2,7.000-13.000 0,6.000-19.000-1,7.000-18.000 0,6.000-19.000 0,3.000-15.000 1,0.000-8.000 0,0.000-10.000 0,0.000-9.000 1,-5.000-7.000 0,-9.000-3.000 1,-10.000-3.000-1,-8.000-2.000 1,-12.000-1.000-1,-12.000 3.000-1,-13.000 3.000-1,-12.000 4.000 0,-15.000 2.000-1,-15.000 4.000 1,-15.000 3.000 1,-16.000 3.000 0,-13.000 6.000 1,-9.000 9.000 0,-10.000 10.000 0,-8.000 10.000 0,-4.000 8.000 0,3.000 10.000 2,3.000 10.000 1,4.000 9.000 1,5.000 6.000 1,10.000 3.000 0,10.000 3.000-2,9.000 4.000 1,23.000 2.000-1,38.000 4.000 0,37.000 3.000-1,38.000 3.000 0,21.000 3.000 0,7.000 3.000 0,6.000 3.000 1,7.000 4.000 1,-6.000 5.000 0,-15.000 10.000-1,-15.000 10.000 0,-16.000 9.000 1,-18.000 9.000 0,-18.000 9.000 3,-19.000 10.000 2,-18.000 10.000 3,-25.000 11.000 2,-27.000 17.000-2,-28.000 15.000 0,-28.000 16.000-1,-13.000 4.000-1,3.000-6.000 0,3.000-6.000-1,4.000-6.000 0,10.000-15.000 0,19.000-21.000 1,19.000-22.000 1,19.000-22.000 1,19.000-16.000 1,23.000-9.000 0,22.000-10.000 0,22.000-8.000 1,23.000-6.000-1,25.000 1.000 1,25.000-1.000-1,25.000 1.000-1,12.000 2.000 2,1.000 7.000 2,-1.000 6.000 1,1.000 7.000 3,-12.000 10.000 1,-21.000 16.000-2,-22.000 15.000 0,-22.000 17.000-2,-22.000 11.000 0,-22.000 10.000-1,-22.000 10.000-2,-21.000 9.000 0,-26.000 13.000-2,-28.000 20.000-2,-28.000 18.000-2,-27.000 20.000-1,-22.000 10.000-3,-11.000 3.000 0,-14.000 3.000-1,-11.000 4.000-2,-4.000-7.000-3,6.000-16.000-4,7.000-15.000-6,6.000-15.000-4,7.000-18.000-5,10.000-19.000-4,10.000-18.000-5,9.000-19.000-3,12.000-18.000-3,16.000-15.000 2,15.000-15.000 1,17.000-16.000 1</inkml:trace>
</inkml:ink>
</file>

<file path=ppt/ink/ink3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53"/>
    </inkml:context>
    <inkml:brush xml:id="br0">
      <inkml:brushProperty name="width" value="0.049116987735033" units="cm"/>
      <inkml:brushProperty name="height" value="0.049116987735033" units="cm"/>
      <inkml:brushProperty name="color" value="#00bff3"/>
      <inkml:brushProperty name="ignorePressure" value="0"/>
    </inkml:brush>
  </inkml:definitions>
  <inkml:trace contextRef="#ctx0" brushRef="#br0">69600.000 51800.000 447,'23.000'-111.000'0,"-3.000"28.000"0,-3.000 28.000 0,-2.000 29.000 0,6.000 11.000 6,20.000-2.000 10,18.000-3.000 11,20.000-3.000 11,2.000 1.000 3,-12.000 6.000-4,-13.000 7.000-4,-12.000 6.000-4,-5.000 7.000 0,3.000 10.000 3,3.000 10.000 4,4.000 9.000 3,-4.000 15.000-1,-9.000 22.000-5,-10.000 22.000-5,-8.000 23.000-6,-22.000 16.000-4,-30.000 13.000-3,-32.000 12.000-2,-30.000 13.000-4,-20.000 4.000-2,-6.000-3.000-3,-6.000-3.000-2,-6.000-2.000-1,5.000-12.000-3,20.000-19.000 1,18.000-18.000-1,20.000-19.000 0,24.000-18.000 1,31.000-15.000 0,32.000-15.000 1,31.000-16.000 2,28.000-18.000-1,25.000-18.000-1,25.000-19.000-2,25.000-18.000 0,9.000-10.000-4,-6.000 0.000-6,-6.000 0.000-4,-6.000 0.000-7,-12.000 1.000-4,-15.000 4.000-5,-15.000 3.000-5,-16.000 3.000-4</inkml:trace>
</inkml:ink>
</file>

<file path=ppt/ink/ink3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0:53"/>
    </inkml:context>
    <inkml:brush xml:id="br0">
      <inkml:brushProperty name="width" value="0.0385387390851974" units="cm"/>
      <inkml:brushProperty name="height" value="0.0385387390851974" units="cm"/>
      <inkml:brushProperty name="color" value="#00bff3"/>
      <inkml:brushProperty name="ignorePressure" value="0"/>
    </inkml:brush>
  </inkml:definitions>
  <inkml:trace contextRef="#ctx0" brushRef="#br0">70800.000 52350.000 570,'28.000'-118.000'6,"6.000"17.000"12,7.000 15.000 10,6.000 16.000 13,7.000 10.000 5,10.000 7.000 0,10.000 6.000 0,9.000 7.000-1,10.000 7.000-3,14.000 9.000-4,11.000 10.000-6,14.000 10.000-6,3.000 8.000-11,-2.000 10.000-17,-3.000 10.000-19,-3.000 9.000-17,-17.000 2.000-6,-27.000-2.000 8,-28.000-3.000 7,-28.000-3.000 8,-13.000-2.000-3,3.000 0.000-13,3.000 0.000-12,4.000 0.000-13</inkml:trace>
</inkml:ink>
</file>

<file path=ppt/ink/ink3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02"/>
    </inkml:context>
    <inkml:brush xml:id="br0">
      <inkml:brushProperty name="width" value="0.0476178973913193" units="cm"/>
      <inkml:brushProperty name="height" value="0.0476178973913193" units="cm"/>
      <inkml:brushProperty name="color" value="#00bff3"/>
      <inkml:brushProperty name="ignorePressure" value="0"/>
    </inkml:brush>
  </inkml:definitions>
  <inkml:trace contextRef="#ctx0" brushRef="#br0">50500.000 53550.000 462,'34.000'-35.000'2,"19.000"-18.000"7,19.000-19.000 5,19.000-18.000 5,1.000-9.000 4,-16.000 4.000 0,-15.000 3.000 2,-15.000 3.000 0,-14.000-2.000 0,-8.000-6.000-3,-10.000-6.000-3,-9.000-6.000-1,-10.000-4.000-3,-9.000 1.000-3,-10.000-1.000-1,-8.000 1.000-2,-14.000 4.000-1,-15.000 9.000-1,-15.000 10.000 0,-16.000 10.000 0,-10.000 10.000-1,-3.000 13.000 0,-3.000 12.000-1,-2.000 13.000 1,-1.000 10.000-1,3.000 10.000-1,3.000 10.000 0,4.000 9.000 0,4.000 10.000 0,6.000 14.000 0,7.000 11.000 1,6.000 14.000 0,9.000 16.000 2,13.000 22.000 1,12.000 22.000 1,13.000 23.000 2,12.000 14.000 1,13.000 10.000 1,12.000 10.000 1,13.000 9.000 0,13.000-2.000-1,17.000-12.000-2,15.000-13.000-1,16.000-12.000-2,10.000-7.000-2,7.000 1.000 0,6.000-1.000-1,7.000 1.000-1,-3.000-3.000 0,-8.000-2.000-1,-10.000-3.000-1,-9.000-3.000-1,-12.000-4.000 0,-11.000-3.000 0,-14.000-3.000 1,-11.000-2.000 0,-11.000 2.000 1,-5.000 9.000 0,-7.000 10.000-1,-5.000 10.000 0,-14.000 2.000 0,-18.000-3.000-2,-19.000-3.000 1,-18.000-2.000-2,-12.000-8.000-1,-3.000-8.000-2,-3.000-10.000 0,-2.000-9.000-2,-5.000-13.000-1,-2.000-16.000 1,-3.000-15.000 0,-3.000-15.000 0,-1.000-15.000 1,4.000-12.000 1,3.000-13.000 1,3.000-12.000 1,4.000-18.000 0,7.000-21.000 0,6.000-22.000-1,7.000-22.000 0,18.000-30.000 0,31.000-37.000 0,32.000-38.000 0,31.000-37.000 1,40.000-34.000 0,51.000-27.000-1,49.000-28.000-1,51.000-28.000-1,33.000-10.000-3,20.000 9.000-4,18.000 10.000-5,20.000 10.000-5,-12.000 22.000-4,-41.000 39.000-4,-40.000 36.000-4,-40.000 39.000-4,-32.000 30.000-4,-22.000 26.000-5,-22.000 24.000-4,-21.000 26.000-6</inkml:trace>
</inkml:ink>
</file>

<file path=ppt/ink/ink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1:27"/>
    </inkml:context>
    <inkml:brush xml:id="br0">
      <inkml:brushProperty name="width" value="0.0552822798490524" units="cm"/>
      <inkml:brushProperty name="height" value="0.0552822798490524" units="cm"/>
      <inkml:brushProperty name="color" value="#fed406"/>
      <inkml:brushProperty name="ignorePressure" value="0"/>
    </inkml:brush>
  </inkml:definitions>
  <inkml:trace contextRef="#ctx0" brushRef="#br0">38800.000 14850.000 397,'79.000'-22.000'162,"10.000"6.000"-34,10.000 7.000-35,9.000 6.000-34,1.000 3.000-21,-6.000 0.000-7,-6.000 0.000-7,-6.000 0.000-8,-1.000-4.000-4,7.000-5.000-2,6.000-7.000-3,7.000-5.000-2,2.000-3.000-2,1.000 4.000 1,-1.000 3.000 0,1.000 3.000 0,-3.000-1.000-1,-2.000-2.000-6,-3.000-3.000-3,-3.000-3.000-4,-4.000-1.000-3,-3.000 4.000 0,-3.000 3.000 1,-2.000 3.000 0,-3.000 1.000 0,1.000 1.000 1,-1.000-1.000 2,1.000 1.000 1,-3.000-1.000 0,-2.000 1.000 1,-3.000-1.000-1,-3.000 1.000 0,-6.000 1.000 0,-5.000 3.000 1,-7.000 3.000 0,-5.000 4.000 0,-6.000-1.000 0,-3.000-3.000 1,-3.000-3.000-1,-2.000-2.000 1,-1.000-3.000-1,3.000 1.000-2,3.000-1.000-3,4.000 1.000-1,-3.000-3.000-6,-5.000-2.000-9,-7.000-3.000-8,-5.000-3.000-9</inkml:trace>
</inkml:ink>
</file>

<file path=ppt/ink/ink3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10"/>
    </inkml:context>
    <inkml:brush xml:id="br0">
      <inkml:brushProperty name="width" value="0.051785409450531" units="cm"/>
      <inkml:brushProperty name="height" value="0.051785409450531" units="cm"/>
      <inkml:brushProperty name="color" value="#00bff3"/>
      <inkml:brushProperty name="ignorePressure" value="0"/>
    </inkml:brush>
  </inkml:definitions>
  <inkml:trace contextRef="#ctx0" brushRef="#br0">81500.000 51450.000 424,'68.000'-91.000'4,"-11.000"19.000"7,-14.000 19.000 6,-11.000 19.000 8,-15.000 18.000 5,-16.000 19.000 5,-15.000 19.000 3,-15.000 19.000 4,-20.000 24.000-1,-21.000 32.000-5,-22.000 31.000-4,-22.000 32.000-6,-15.000 18.000-3,-5.000 6.000-3,-7.000 7.000-1,-5.000 6.000-2,-4.000 1.000-2,0.000-3.000-1,0.000-3.000-1,0.000-2.000-1,-2.000-3.000-1,-3.000 1.000 0,-3.000-1.000 0,-2.000 1.000 0,8.000-1.000 0,22.000 1.000-1,22.000-1.000-2,23.000 1.000-2,19.000-12.000 0,19.000-21.000 0,19.000-22.000-1,19.000-22.000-1,13.000-18.000 0,10.000-11.000-3,10.000-14.000-1,9.000-11.000-2,9.000-11.000-4,9.000-5.000-3,10.000-7.000-3,10.000-5.000-4,7.000-12.000-2,6.000-16.000 1,7.000-15.000 1,6.000-15.000 0,6.000-17.000 1,6.000-15.000 1,7.000-15.000 0,6.000-16.000 0,1.000-15.000 1,-3.000-11.000 1,-3.000-14.000 2,-2.000-11.000 2,-9.000-1.000 1,-12.000 13.000 2,-13.000 12.000 2,-12.000 13.000 2,-19.000 13.000 2,-25.000 17.000 2,-25.000 15.000 2,-25.000 16.000 3,-29.000 12.000 1,-30.000 9.000-1,-32.000 10.000-1,-30.000 10.000 0,-29.000 18.000-2,-25.000 28.000-2,-25.000 28.000-3,-25.000 29.000-2,-5.000 15.000-4,16.000 3.000-5,15.000 3.000-6,17.000 4.000-5,25.000-7.000-4,39.000-16.000-4,36.000-15.000-3,39.000-15.000-3,21.000-12.000-3,6.000-6.000-3,7.000-6.000-3,6.000-6.000-3</inkml:trace>
</inkml:ink>
</file>

<file path=ppt/ink/ink3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1"/>
    </inkml:context>
    <inkml:brush xml:id="br0">
      <inkml:brushProperty name="width" value="0.054052397608757" units="cm"/>
      <inkml:brushProperty name="height" value="0.054052397608757" units="cm"/>
      <inkml:brushProperty name="color" value="#00bff3"/>
      <inkml:brushProperty name="ignorePressure" value="0"/>
    </inkml:brush>
  </inkml:definitions>
  <inkml:trace contextRef="#ctx0" brushRef="#br0">71300.000 26600.000 407,'-93.000'0.000'0,"17.000"0.000"0,15.000 0.000 0,16.000 0.000 0,4.000-4.000 5,-6.000-5.000 10,-6.000-7.000 11,-6.000-5.000 10,7.000-3.000 6,22.000 4.000-1,22.000 3.000 2,23.000 3.000-1,11.000 4.000-2,4.000 7.000-9,3.000 6.000-7,3.000 7.000-8,7.000 0.000-2,14.000-2.000 0,11.000-3.000 3,14.000-3.000 0,10.000-2.000 1,9.000 0.000-2,10.000 0.000-1,10.000 0.000-2,7.000 0.000-1,6.000 0.000-1,7.000 0.000 0,6.000 0.000 0,1.000-2.000-1,-3.000-3.000 1,-3.000-3.000 0,-2.000-2.000-1,-3.000-1.000-1,1.000 3.000-2,-1.000 3.000-4,1.000 4.000-1,-1.000-1.000-3,1.000-3.000 1,-1.000-3.000 0,1.000-2.000 0,4.000-1.000 0,9.000 3.000-1,10.000 3.000 0,10.000 4.000-2,2.000-1.000 1,-3.000-3.000 1,-3.000-3.000 0,-2.000-2.000 1,-6.000-1.000 0,-6.000 3.000-2,-6.000 3.000-2,-6.000 4.000-2,-7.000 2.000 0,-6.000 4.000-1,-6.000 3.000-1,-6.000 3.000 0,-7.000 1.000-1,-6.000 1.000 0,-6.000-1.000-1,-6.000 1.000-1,-7.000-1.000 0,-6.000 1.000-3,-6.000-1.000 0,-6.000 1.000-2,-6.000-1.000-2,-2.000 1.000-3,-3.000-1.000-2,-3.000 1.000-2,-10.000-7.000-7,-16.000-12.000-11,-15.000-13.000-11,-15.000-12.000-10,-11.000-4.000-1,-2.000 7.000 12,-3.000 6.000 11,-3.000 7.000 11</inkml:trace>
</inkml:ink>
</file>

<file path=ppt/ink/ink3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2"/>
    </inkml:context>
    <inkml:brush xml:id="br0">
      <inkml:brushProperty name="width" value="0.0359915718436241" units="cm"/>
      <inkml:brushProperty name="height" value="0.0359915718436241" units="cm"/>
      <inkml:brushProperty name="color" value="#00bff3"/>
      <inkml:brushProperty name="ignorePressure" value="0"/>
    </inkml:brush>
  </inkml:definitions>
  <inkml:trace contextRef="#ctx0" brushRef="#br0">72500.000 25200.000 611,'-22.000'-47.000'5,"6.000"6.000"12,7.000 7.000 11,6.000 6.000 11,-5.000 15.000 5,-16.000 26.000-3,-15.000 24.000-2,-15.000 26.000-2,-14.000 15.000-4,-8.000 6.000-6,-10.000 7.000-6,-9.000 6.000-7,-7.000 1.000-4,-3.000-3.000-5,-3.000-3.000-3,-2.000-2.000-3,2.000-6.000-3,9.000-6.000-1,10.000-6.000 0,10.000-6.000-1,7.000-7.000 0,6.000-6.000 2,7.000-6.000 2,6.000-6.000 2,7.000-6.000 0,10.000-2.000 0,10.000-3.000 1,9.000-3.000 0,9.000-2.000 0,9.000 0.000 1,10.000 0.000 1,10.000 0.000 1,7.000 1.000 0,6.000 4.000 0,7.000 3.000 1,6.000 3.000 0,7.000 1.000 0,10.000 1.000-1,10.000-1.000 0,9.000 1.000-1,7.000-3.000 0,7.000-2.000 0,6.000-3.000 0,7.000-3.000 1,2.000-2.000-5,1.000 0.000-12,-1.000 0.000-11,1.000 0.000-12,-3.000-2.000-6,-2.000-3.000-3,-3.000-3.000-3,-3.000-2.000-3,-10.000-3.000 1,-16.000 1.000 5,-15.000-1.000 4,-15.000 1.000 4</inkml:trace>
</inkml:ink>
</file>

<file path=ppt/ink/ink3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2"/>
    </inkml:context>
    <inkml:brush xml:id="br0">
      <inkml:brushProperty name="width" value="0.0403200760483742" units="cm"/>
      <inkml:brushProperty name="height" value="0.0403200760483742" units="cm"/>
      <inkml:brushProperty name="color" value="#00bff3"/>
      <inkml:brushProperty name="ignorePressure" value="0"/>
    </inkml:brush>
  </inkml:definitions>
  <inkml:trace contextRef="#ctx0" brushRef="#br0">71500.000 22300.000 545,'0.000'-94.000'3,"0.000"13.000"7,0.000 12.000 6,0.000 13.000 6,-2.000 26.000 8,-3.000 41.000 9,-3.000 40.000 9,-2.000 42.000 10,-6.000 24.000-1,-6.000 9.000-10,-6.000 10.000-9,-6.000 10.000-9,-2.000 2.000-8,3.000-3.000-4,3.000-3.000-6,4.000-2.000-4,1.000-6.000-6,0.000-6.000-2,0.000-6.000-5,0.000-6.000-3,1.000-4.000-4,4.000 1.000-3,3.000-1.000-4,3.000 1.000-3,3.000-6.000-3,3.000-8.000 1,3.000-10.000-1,4.000-9.000-1,4.000-13.000-4,6.000-16.000-7,7.000-15.000-9,6.000-15.000-8,3.000-15.000 1,0.000-12.000 9,0.000-13.000 10,0.000-12.000 9</inkml:trace>
</inkml:ink>
</file>

<file path=ppt/ink/ink3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2"/>
    </inkml:context>
    <inkml:brush xml:id="br0">
      <inkml:brushProperty name="width" value="0.0363964214920998" units="cm"/>
      <inkml:brushProperty name="height" value="0.0363964214920998" units="cm"/>
      <inkml:brushProperty name="color" value="#00bff3"/>
      <inkml:brushProperty name="ignorePressure" value="0"/>
    </inkml:brush>
  </inkml:definitions>
  <inkml:trace contextRef="#ctx0" brushRef="#br0">72600.000 22550.000 604,'-24.000'-41.000'15,"4.000"19.000"6,3.000 19.000 7,3.000 19.000 6,-4.000 15.000 1,-8.000 13.000-3,-10.000 12.000-4,-9.000 13.000-3,-9.000 6.000-4,-5.000 0.000-2,-7.000 0.000-4,-5.000 0.000-2,-6.000-2.000-3,-3.000-3.000-3,-3.000-3.000-3,-2.000-2.000-3,-1.000-6.000-1,3.000-6.000-1,3.000-6.000-1,4.000-6.000 0,7.000-7.000 0,13.000-6.000 0,12.000-6.000 1,13.000-6.000 0,21.000-4.000 1,32.000 1.000 4,31.000-1.000 3,32.000 1.000 3,16.000-3.000 1,4.000-2.000 0,3.000-3.000-1,3.000-3.000-1,-2.000 1.000 0,-6.000 6.000 0,-6.000 7.000-1,-6.000 6.000-1,-7.000 3.000-3,-6.000 0.000-8,-6.000 0.000-7,-6.000 0.000-8,-7.000-2.000-5,-6.000-3.000-4,-6.000-3.000-4,-6.000-2.000-4,-6.000-5.000-3,-2.000-2.000-2,-3.000-3.000-2,-3.000-3.000-2,-4.000-4.000 2,-3.000-3.000 4,-3.000-3.000 6,-2.000-2.000 5</inkml:trace>
</inkml:ink>
</file>

<file path=ppt/ink/ink3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3"/>
    </inkml:context>
    <inkml:brush xml:id="br0">
      <inkml:brushProperty name="width" value="0.0332514420151711" units="cm"/>
      <inkml:brushProperty name="height" value="0.0332514420151711" units="cm"/>
      <inkml:brushProperty name="color" value="#00bff3"/>
      <inkml:brushProperty name="ignorePressure" value="0"/>
    </inkml:brush>
  </inkml:definitions>
  <inkml:trace contextRef="#ctx0" brushRef="#br0">72700.000 22550.000 661,'-66.000'-47.000'5,"19.000"6.000"9,19.000 7.000 9,19.000 6.000 9,13.000 4.000 3,10.000 4.000-4,10.000 3.000-3,9.000 3.000-5,13.000-1.000-2,20.000-2.000 1,18.000-3.000-1,20.000-3.000 1,6.000-2.000-3,-2.000 0.000-2,-3.000 0.000-5,-3.000 0.000-3,-4.000 0.000-4,-3.000 0.000-7,-3.000 0.000-5,-2.000 0.000-6,-8.000 1.000-3,-8.000 4.000 1,-10.000 3.000 0,-9.000 3.000 1</inkml:trace>
</inkml:ink>
</file>

<file path=ppt/ink/ink3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3"/>
    </inkml:context>
    <inkml:brush xml:id="br0">
      <inkml:brushProperty name="width" value="0.0411134958267212" units="cm"/>
      <inkml:brushProperty name="height" value="0.0411134958267212" units="cm"/>
      <inkml:brushProperty name="color" value="#00bff3"/>
      <inkml:brushProperty name="ignorePressure" value="0"/>
    </inkml:brush>
  </inkml:definitions>
  <inkml:trace contextRef="#ctx0" brushRef="#br0">73550.000 21600.000 535,'-46.000'-69.000'13,"10.000"13.000"6,10.000 12.000 7,9.000 13.000 7,6.000 13.000 5,3.000 17.000 3,3.000 15.000 2,4.000 16.000 3,1.000 15.000-2,0.000 16.000-7,0.000 15.000-8,0.000 17.000-7,0.000 11.000-4,0.000 10.000-1,0.000 10.000-1,0.000 9.000-1,0.000 7.000-8,0.000 7.000-13,0.000 6.000-14,0.000 7.000-15,-2.000-12.000-12,-3.000-28.000-13,-3.000-28.000-12,-2.000-27.000-12</inkml:trace>
</inkml:ink>
</file>

<file path=ppt/ink/ink3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8"/>
    </inkml:context>
    <inkml:brush xml:id="br0">
      <inkml:brushProperty name="width" value="0.0408296026289463" units="cm"/>
      <inkml:brushProperty name="height" value="0.0408296026289463" units="cm"/>
      <inkml:brushProperty name="color" value="#00bff3"/>
      <inkml:brushProperty name="ignorePressure" value="0"/>
    </inkml:brush>
  </inkml:definitions>
  <inkml:trace contextRef="#ctx0" brushRef="#br0">60000.000 20000.000 538,'-24.000'-30.000'2,"4.000"-9.000"3,3.000-10.000 4,3.000-8.000 3,1.000 10.000 8,1.000 31.000 13,-1.000 32.000 13,1.000 31.000 13,-1.000 23.000 2,1.000 16.000-12,-1.000 15.000-9,1.000 17.000-11,1.000 3.000-7,3.000-5.000-1,3.000-7.000-2,4.000-5.000-3,1.000-6.000-3,0.000-3.000-8,0.000-3.000-6,0.000-2.000-7,0.000-3.000-6,0.000 1.000-5,0.000-1.000-4,0.000 1.000-5,0.000-7.000-2,0.000-12.000 0,0.000-13.000-1,0.000-12.000 0,1.000-16.000-4,4.000-19.000-8,3.000-18.000-8,3.000-19.000-8</inkml:trace>
</inkml:ink>
</file>

<file path=ppt/ink/ink3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8"/>
    </inkml:context>
    <inkml:brush xml:id="br0">
      <inkml:brushProperty name="width" value="0.0326336026191711" units="cm"/>
      <inkml:brushProperty name="height" value="0.0326336026191711" units="cm"/>
      <inkml:brushProperty name="color" value="#00bff3"/>
      <inkml:brushProperty name="ignorePressure" value="0"/>
    </inkml:brush>
  </inkml:definitions>
  <inkml:trace contextRef="#ctx0" brushRef="#br0">59750.000 20600.000 674,'3.000'-46.000'5,"6.000"10.000"12,7.000 10.000 11,6.000 9.000 11,4.000 6.000 3,4.000 3.000-4,3.000 3.000-4,3.000 4.000-5,3.000-1.000-4,3.000-3.000-4,3.000-3.000-2,4.000-2.000-3,2.000-5.000-6,4.000-2.000-7,3.000-3.000-9,3.000-3.000-8,-1.000-1.000-7,-2.000 4.000-7,-3.000 3.000-7,-3.000 3.000-6,-6.000 1.000-5,-5.000 1.000-1,-7.000-1.000-1,-5.000 1.000-3</inkml:trace>
</inkml:ink>
</file>

<file path=ppt/ink/ink3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8"/>
    </inkml:context>
    <inkml:brush xml:id="br0">
      <inkml:brushProperty name="width" value="0.040898222476244" units="cm"/>
      <inkml:brushProperty name="height" value="0.040898222476244" units="cm"/>
      <inkml:brushProperty name="color" value="#00bff3"/>
      <inkml:brushProperty name="ignorePressure" value="0"/>
    </inkml:brush>
  </inkml:definitions>
  <inkml:trace contextRef="#ctx0" brushRef="#br0">60650.000 19300.000 537,'-4.000'-49.000'0,"-5.000"4.000"-3,-7.000 3.000 0,-5.000 3.000-2,-1.000 9.000 8,6.000 16.000 18,7.000 15.000 18,6.000 17.000 18,3.000 11.000 4,0.000 10.000-10,0.000 10.000-8,0.000 9.000-10,0.000 7.000-6,0.000 7.000-3,0.000 6.000-3,0.000 7.000-3,-2.000 7.000-2,-3.000 9.000-1,-3.000 10.000-3,-2.000 10.000 0,-3.000 4.000-3,1.000 0.000-3,-1.000 0.000-2,1.000 0.000-2,-1.000-2.000-4,1.000-3.000-1,-1.000-3.000-3,1.000-2.000-2,-1.000-8.000-3,1.000-8.000-6,-1.000-10.000-6,1.000-9.000-5,1.000-20.000-10,3.000-27.000-14,3.000-28.000-13,4.000-28.000-15,1.000-15.000 2,0.000 1.000 17,0.000-1.000 18,0.000 1.000 17</inkml:trace>
</inkml:ink>
</file>

<file path=ppt/ink/ink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1:29"/>
    </inkml:context>
    <inkml:brush xml:id="br0">
      <inkml:brushProperty name="width" value="0.0399402901530266" units="cm"/>
      <inkml:brushProperty name="height" value="0.0399402901530266" units="cm"/>
      <inkml:brushProperty name="color" value="#fed406"/>
      <inkml:brushProperty name="ignorePressure" value="0"/>
    </inkml:brush>
  </inkml:definitions>
  <inkml:trace contextRef="#ctx0" brushRef="#br0">39600.000 9900.000 550,'-47.000'4.000'107,"6.000"10.000"-25,7.000 10.000-26,6.000 9.000-24,-2.000 7.000-13,-9.000 7.000-2,-10.000 6.000 0,-8.000 7.000-2,-6.000 7.000-2,1.000 9.000-4,-1.000 10.000-3,1.000 10.000-3,-3.000 4.000-3,-2.000 0.000-1,-3.000 0.000-2,-3.000 0.000-2,2.000-4.000 0,10.000-5.000-1,10.000-7.000 2,9.000-5.000-1,6.000-9.000 1,3.000-9.000 1,3.000-10.000 1,4.000-8.000 1,10.000-9.000 3,19.000-6.000 2,19.000-6.000 5,19.000-6.000 3,12.000-9.000 0,6.000-8.000-1,7.000-10.000-3,6.000-9.000-2,4.000-2.000-1,4.000 6.000 0,3.000 7.000 0,3.000 6.000 0,-1.000 3.000 1,-2.000 0.000-1,-3.000 0.000 1,-3.000 0.000 0,-4.000 0.000-1,-3.000 0.000-4,-3.000 0.000-5,-2.000 0.000-4,-5.000-2.000-4,-2.000-3.000-5,-3.000-3.000-4,-3.000-2.000-6,-6.000-3.000-2,-5.000 1.000 0,-7.000-1.000-1,-5.000 1.000 0,-4.000-1.000-4,0.000 1.000-4,0.000-1.000-5,0.000 1.000-6</inkml:trace>
</inkml:ink>
</file>

<file path=ppt/ink/ink3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9"/>
    </inkml:context>
    <inkml:brush xml:id="br0">
      <inkml:brushProperty name="width" value="0.0359383970499039" units="cm"/>
      <inkml:brushProperty name="height" value="0.0359383970499039" units="cm"/>
      <inkml:brushProperty name="color" value="#00bff3"/>
      <inkml:brushProperty name="ignorePressure" value="0"/>
    </inkml:brush>
  </inkml:definitions>
  <inkml:trace contextRef="#ctx0" brushRef="#br0">60600.000 20700.000 612,'90.000'-111.000'2,"-18.000"28.000"5,-19.000 28.000 2,-18.000 29.000 4,-9.000 13.000 5,4.000 1.000 6,3.000-1.000 6,3.000 1.000 7,-4.000-3.000 1,-8.000-2.000-5,-10.000-3.000-4,-9.000-3.000-4,-2.000-1.000-4,6.000 4.000-1,7.000 3.000-3,6.000 3.000-1,3.000 6.000-2,0.000 9.000-3,0.000 10.000-2,0.000 10.000-2,-2.000 8.000-3,-3.000 10.000-1,-3.000 10.000-2,-2.000 9.000-2,-6.000 4.000-2,-6.000 1.000-2,-6.000-1.000-1,-6.000 1.000-2,-9.000-1.000-2,-8.000 1.000 0,-10.000-1.000 0,-9.000 1.000-1,-5.000-4.000 1,0.000-6.000 2,0.000-6.000 1,0.000-6.000 1,1.000-6.000 2,4.000-2.000 1,3.000-3.000 1,3.000-3.000 2,12.000-7.000 1,22.000-9.000 5,22.000-10.000 3,23.000-8.000 4,13.000-11.000 0,6.000-8.000-4,7.000-10.000-3,6.000-9.000-4,3.000-7.000-4,0.000-3.000-4,0.000-3.000-4,0.000-2.000-3,-2.000-1.000-4,-3.000 3.000-4,-3.000 3.000-3,-2.000 4.000-3,-5.000 1.000-3,-2.000 0.000-4,-3.000 0.000-4,-3.000 0.000-3,-6.000-2.000 0,-5.000-3.000 4,-7.000-3.000 4,-5.000-2.000 5,-6.000 2.000 3,-3.000 9.000 6,-3.000 10.000 5,-2.000 10.000 4</inkml:trace>
</inkml:ink>
</file>

<file path=ppt/ink/ink3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9"/>
    </inkml:context>
    <inkml:brush xml:id="br0">
      <inkml:brushProperty name="width" value="0.0440517701208591" units="cm"/>
      <inkml:brushProperty name="height" value="0.0440517701208591" units="cm"/>
      <inkml:brushProperty name="color" value="#00bff3"/>
      <inkml:brushProperty name="ignorePressure" value="0"/>
    </inkml:brush>
  </inkml:definitions>
  <inkml:trace contextRef="#ctx0" brushRef="#br0">62250.000 19100.000 499,'1.000'-71.000'-6,"4.000"10.000"2,3.000 10.000 1,3.000 9.000 2,-1.000 12.000 9,-2.000 16.000 18,-3.000 15.000 16,-3.000 17.000 19,-2.000 14.000 3,0.000 17.000-9,0.000 15.000-10,0.000 16.000-9,0.000 12.000-6,0.000 9.000-3,0.000 10.000-4,0.000 10.000-4,0.000 8.000-2,0.000 10.000-2,0.000 10.000-2,0.000 9.000-2,-2.000 6.000-2,-3.000 3.000-2,-3.000 3.000-2,-2.000 4.000-4,-3.000-3.000-3,1.000-5.000-6,-1.000-7.000-6,1.000-5.000-6,1.000-8.000-5,3.000-5.000-2,3.000-7.000-4,4.000-5.000-1,1.000-14.000-2,0.000-18.000 3,0.000-19.000 2,0.000-18.000 2,0.000-20.000-2,0.000-18.000-5,0.000-19.000-6,0.000-18.000-5,0.000-12.000 0,0.000-3.000 8,0.000-3.000 7,0.000-2.000 7</inkml:trace>
</inkml:ink>
</file>

<file path=ppt/ink/ink3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9"/>
    </inkml:context>
    <inkml:brush xml:id="br0">
      <inkml:brushProperty name="width" value="0.0367082618176937" units="cm"/>
      <inkml:brushProperty name="height" value="0.0367082618176937" units="cm"/>
      <inkml:brushProperty name="color" value="#00bff3"/>
      <inkml:brushProperty name="ignorePressure" value="0"/>
    </inkml:brush>
  </inkml:definitions>
  <inkml:trace contextRef="#ctx0" brushRef="#br0">62600.000 18500.000 599,'-29.000'-16.000'97,"-5.000"19.000"-18,-7.000 19.000-18,-5.000 19.000-19,-4.000 13.000-10,0.000 10.000-4,0.000 10.000-4,0.000 9.000-3,0.000 7.000-7,0.000 7.000-12,0.000 6.000-9,0.000 7.000-12,0.000-1.000-6,0.000-6.000-3,0.000-6.000-2,0.000-6.000-4,4.000-10.000-3,10.000-12.000-5,10.000-13.000-4,9.000-12.000-4</inkml:trace>
</inkml:ink>
</file>

<file path=ppt/ink/ink3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1:59"/>
    </inkml:context>
    <inkml:brush xml:id="br0">
      <inkml:brushProperty name="width" value="0.0384968556463718" units="cm"/>
      <inkml:brushProperty name="height" value="0.0384968556463718" units="cm"/>
      <inkml:brushProperty name="color" value="#00bff3"/>
      <inkml:brushProperty name="ignorePressure" value="0"/>
    </inkml:brush>
  </inkml:definitions>
  <inkml:trace contextRef="#ctx0" brushRef="#br0">62450.000 18750.000 571,'114.000'3.000'27,"-22.000"6.000"8,-22.000 7.000 7,-21.000 6.000 7,-10.000 6.000 2,3.000 6.000-5,3.000 7.000-5,4.000 6.000-4,1.000 3.000-6,0.000 0.000-5,0.000 0.000-6,0.000 0.000-6,-4.000-2.000-6,-5.000-3.000-6,-7.000-3.000-8,-5.000-2.000-6,-6.000-1.000-9,-3.000 3.000-13,-3.000 3.000-14,-2.000 4.000-12,-5.000-3.000-4,-2.000-5.000 3,-3.000-7.000 4,-3.000-5.000 5</inkml:trace>
</inkml:ink>
</file>

<file path=ppt/ink/ink3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01"/>
    </inkml:context>
    <inkml:brush xml:id="br0">
      <inkml:brushProperty name="width" value="0.0508618205785751" units="cm"/>
      <inkml:brushProperty name="height" value="0.0508618205785751" units="cm"/>
      <inkml:brushProperty name="color" value="#00bff3"/>
      <inkml:brushProperty name="ignorePressure" value="0"/>
    </inkml:brush>
  </inkml:definitions>
  <inkml:trace contextRef="#ctx0" brushRef="#br0">65500.000 26700.000 432,'-116.000'117.000'131,"19.000"-16.000"-30,19.000-15.000-28,19.000-15.000-30,10.000-12.000-16,4.000-6.000-3,3.000-6.000-3,3.000-6.000-5,1.000-2.000-1,1.000 3.000-1,-1.000 3.000 0,1.000 4.000-2,2.000 2.000 0,7.000 4.000 0,6.000 3.000 0,7.000 3.000 0,4.000 1.000-2,3.000 1.000-4,3.000-1.000-2,4.000 1.000-3,2.000-3.000-1,4.000-2.000 1,3.000-3.000 1,3.000-3.000 2,12.000-7.000-3,22.000-9.000-7,22.000-10.000-5,23.000-8.000-6,5.000-15.000-2,-9.000-19.000 1,-10.000-18.000 3,-8.000-19.000 1,-8.000-16.000 1,-2.000-12.000 1,-3.000-13.000 1,-3.000-12.000 0,-6.000-5.000 1,-5.000 3.000 1,-7.000 3.000 2,-5.000 4.000 0,-8.000 5.000 2,-5.000 10.000-1,-7.000 10.000 1,-5.000 9.000 1,-9.000 7.000-1,-9.000 7.000 0,-10.000 6.000 1,-8.000 7.000-2,-8.000 7.000 3,-2.000 9.000 2,-3.000 10.000 2,-3.000 10.000 3,-2.000 4.000 1,0.000 0.000-1,0.000 0.000 0,0.000 0.000-1,3.000 3.000-4,6.000 6.000-7,7.000 7.000-8,6.000 6.000-8,20.000-4.000-6,34.000-11.000-7,35.000-14.000-7,35.000-11.000-7,14.000-12.000 1,-2.000-9.000 8,-3.000-10.000 7,-3.000-8.000 8,-7.000-1.000 5,-9.000 9.000 6,-10.000 10.000 3,-8.000 10.000 5,-11.000 4.000 2,-8.000 0.000 0,-10.000 0.000-1,-9.000 0.000 1,-7.000 9.000 13,-3.000 19.000 27,-3.000 19.000 28,-2.000 19.000 27,-5.000 12.000 5,-2.000 6.000-17,-3.000 7.000-18,-3.000 6.000-17,-4.000 7.000-11,-3.000 10.000-5,-3.000 10.000-5,-2.000 9.000-5,-5.000 9.000-5,-2.000 9.000-5,-3.000 10.000-5,-3.000 10.000-6,-2.000-1.000-5,0.000-9.000-3,0.000-10.000-4,0.000-8.000-3,0.000-14.000-2,0.000-15.000-2,0.000-15.000 0,0.000-16.000-2,3.000-19.000-1,6.000-22.000-5,7.000-22.000-4,6.000-21.000-3,7.000-21.000 0,10.000-19.000 4,10.000-18.000 6,9.000-19.000 3,4.000-5.000 6,1.000 9.000 3,-1.000 10.000 4,1.000 10.000 5,-1.000 8.000 2,1.000 10.000 3,-1.000 10.000 2,1.000 9.000 2,1.000 6.000 6,3.000 3.000 8,3.000 3.000 10,4.000 4.000 8,-1.000 4.000 3,-3.000 6.000-3,-3.000 7.000-2,-2.000 6.000-3,-3.000 3.000-5,1.000 0.000-8,-1.000 0.000-7,1.000 0.000-8,-4.000-4.000-11,-6.000-5.000-14,-6.000-7.000-14,-6.000-5.000-14,-6.000-4.000-2,-2.000 0.000 10,-3.000 0.000 8,-3.000 0.000 10</inkml:trace>
</inkml:ink>
</file>

<file path=ppt/ink/ink3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01"/>
    </inkml:context>
    <inkml:brush xml:id="br0">
      <inkml:brushProperty name="width" value="0.0498938821256161" units="cm"/>
      <inkml:brushProperty name="height" value="0.0498938821256161" units="cm"/>
      <inkml:brushProperty name="color" value="#00bff3"/>
      <inkml:brushProperty name="ignorePressure" value="0"/>
    </inkml:brush>
  </inkml:definitions>
  <inkml:trace contextRef="#ctx0" brushRef="#br0">67100.000 26450.000 440,'-4.000'-54.000'25,"-5.000"45.000"22,-7.000 43.000 21,-5.000 45.000 21,-3.000 25.000 3,4.000 10.000-17,3.000 10.000-16,3.000 9.000-17,1.000 10.000-13,1.000 14.000-9,-1.000 11.000-9,1.000 14.000-9,-3.000-1.000-8,-2.000-12.000-8,-3.000-13.000-9,-3.000-12.000-8,1.000-13.000-6,6.000-12.000-3,7.000-13.000-4,6.000-12.000-4</inkml:trace>
</inkml:ink>
</file>

<file path=ppt/ink/ink3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01"/>
    </inkml:context>
    <inkml:brush xml:id="br0">
      <inkml:brushProperty name="width" value="0.0438536815345287" units="cm"/>
      <inkml:brushProperty name="height" value="0.0438536815345287" units="cm"/>
      <inkml:brushProperty name="color" value="#00bff3"/>
      <inkml:brushProperty name="ignorePressure" value="0"/>
    </inkml:brush>
  </inkml:definitions>
  <inkml:trace contextRef="#ctx0" brushRef="#br0">67300.000 26450.000 501,'4.000'-111.000'100,"10.000"28.000"-17,10.000 28.000-17,9.000 29.000-17,7.000 13.000-10,7.000 1.000-4,6.000-1.000-4,7.000 1.000-4,4.000 1.000-4,3.000 3.000-5,3.000 3.000-3,4.000 4.000-6,-3.000 1.000-5,-5.000 0.000-10,-7.000 0.000-7,-5.000 0.000-9,-6.000 0.000-14,-3.000 0.000-20,-3.000 0.000-19,-2.000 0.000-21</inkml:trace>
</inkml:ink>
</file>

<file path=ppt/ink/ink3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22"/>
    </inkml:context>
    <inkml:brush xml:id="br0">
      <inkml:brushProperty name="width" value="0.0524924620985985" units="cm"/>
      <inkml:brushProperty name="height" value="0.0524924620985985" units="cm"/>
      <inkml:brushProperty name="color" value="#00bff3"/>
      <inkml:brushProperty name="ignorePressure" value="0"/>
    </inkml:brush>
  </inkml:definitions>
  <inkml:trace contextRef="#ctx0" brushRef="#br0">4950.000 50200.000 419,'-25.000'-24.000'1,"0.000"4.000"4,0.000 3.000 3,0.000 3.000 2,0.000 1.000 2,0.000 1.000-1,0.000-1.000-1,0.000 1.000 0,6.000 10.000 4,13.000 22.000 12,12.000 22.000 11,13.000 23.000 13,9.000 13.000 1,6.000 6.000-8,7.000 7.000-6,6.000 6.000-8,3.000 3.000-5,0.000 0.000-3,0.000 0.000-4,0.000 0.000-3,1.000 4.000-3,4.000 10.000 0,3.000 10.000-3,3.000 9.000 0,-1.000 4.000-2,-2.000 1.000 0,-3.000-1.000-1,-3.000 1.000-1,-2.000-6.000 0,0.000-8.000-2,0.000-10.000 1,0.000-9.000-2,0.000-13.000 0,0.000-16.000 0,0.000-15.000-1,0.000-15.000 1,1.000-14.000 0,4.000-8.000 0,3.000-10.000 1,3.000-9.000 0,9.000-12.000 1,16.000-11.000 2,15.000-14.000 1,17.000-11.000 2,14.000-25.000 1,17.000-33.000-1,15.000-35.000-1,16.000-34.000-1,18.000-30.000 0,22.000-25.000-1,22.000-25.000 0,23.000-25.000-2,30.000-33.000-1,41.000-41.000-5,40.000-40.000-4,42.000-40.000-4,-22.000 22.000-1,-80.000 89.000 2,-82.000 86.000 3,-80.000 89.000 2,-42.000 41.000-13,1.000-3.000-31,-1.000-3.000-30,1.000-2.000-30</inkml:trace>
</inkml:ink>
</file>

<file path=ppt/ink/ink3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0"/>
    </inkml:context>
    <inkml:brush xml:id="br0">
      <inkml:brushProperty name="width" value="0.0562018528580666" units="cm"/>
      <inkml:brushProperty name="height" value="0.0562018528580666" units="cm"/>
      <inkml:brushProperty name="color" value="#fed406"/>
      <inkml:brushProperty name="ignorePressure" value="0"/>
    </inkml:brush>
  </inkml:definitions>
  <inkml:trace contextRef="#ctx0" brushRef="#br0">30350.000 52800.000 391,'-83.000'-68.000'28,"34.000"17.000"19,35.000 15.000 19,35.000 16.000 18,16.000 7.000 0,1.000 1.000-17,-1.000-1.000-17,1.000 1.000-19,8.000-3.000-9,20.000-2.000-2,18.000-3.000-1,20.000-3.000-3,6.000-1.000-3,-2.000 4.000-2,-3.000 3.000-3,-3.000 3.000-2,-2.000 1.000-2,0.000 1.000 0,0.000-1.000 1,0.000 1.000 0,1.000 1.000 0,4.000 3.000-1,3.000 3.000 0,3.000 4.000 0,3.000-1.000-2,3.000-3.000-5,3.000-3.000-2,4.000-2.000-5,1.000-1.000 0,0.000 3.000 2,0.000 3.000 1,0.000 4.000 3,0.000 2.000 1,0.000 4.000 1,0.000 3.000 0,0.000 3.000 0,1.000 6.000 1,4.000 9.000 1,3.000 10.000-1,3.000 10.000 1,-4.000 2.000-1,-8.000-3.000 1,-10.000-3.000 0,-9.000-2.000 0,-4.000-5.000 0,4.000-2.000 0,3.000-3.000 1,3.000-3.000 0,-1.000-4.000 0,-2.000-3.000-1,-3.000-3.000 0,-3.000-2.000-2,-1.000-5.000 1,4.000-2.000 0,3.000-3.000 0,3.000-3.000 0,3.000-6.000 1,3.000-5.000-1,3.000-7.000-1,4.000-5.000 0,4.000-6.000-1,6.000-3.000 1,7.000-3.000-1,6.000-2.000 1,-1.000 0.000 0,-5.000 7.000 0,-7.000 6.000 0,-5.000 7.000 0,-4.000 2.000 1,0.000 1.000 0,0.000-1.000 0,0.000 1.000 1,-4.000 1.000 0,-5.000 3.000-1,-7.000 3.000-1,-5.000 4.000-1,-6.000 1.000 0,-3.000 0.000-2,-3.000 0.000-1,-2.000 0.000-1,-3.000 0.000-2,1.000 0.000 1,-1.000 0.000-1,1.000 0.000 1,-1.000 0.000-1,1.000 0.000 0,-1.000 0.000 1,1.000 0.000 0,-1.000 0.000-1,1.000 0.000 0,-1.000 0.000-1,1.000 0.000 0,-4.000 0.000-2,-6.000 0.000-2,-6.000 0.000-2,-6.000 0.000-1,-6.000 4.000-3,-2.000 10.000-4,-3.000 10.000-3,-3.000 9.000-4,-9.000 2.000-5,-11.000-2.000-3,-14.000-3.000-6,-11.000-3.000-3</inkml:trace>
</inkml:ink>
</file>

<file path=ppt/ink/ink3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2"/>
    </inkml:context>
    <inkml:brush xml:id="br0">
      <inkml:brushProperty name="width" value="0.0420686788856983" units="cm"/>
      <inkml:brushProperty name="height" value="0.0420686788856983" units="cm"/>
      <inkml:brushProperty name="color" value="#fed406"/>
      <inkml:brushProperty name="ignorePressure" value="0"/>
    </inkml:brush>
  </inkml:definitions>
  <inkml:trace contextRef="#ctx0" brushRef="#br0">61650.000 47850.000 522,'-19.000'-24.000'5,"13.000"4.000"8,12.000 3.000 10,13.000 3.000 8,12.000 3.000 5,13.000 3.000-2,12.000 3.000-1,13.000 4.000-1,4.000 2.000-2,-3.000 4.000-3,-3.000 3.000-2,-2.000 3.000-3,-8.000 3.000-1,-8.000 3.000-3,-10.000 3.000-2,-9.000 4.000-2,-10.000 7.000-1,-9.000 13.000-4,-10.000 12.000-1,-8.000 13.000-3,-14.000 4.000-3,-15.000-3.000-3,-15.000-3.000-4,-16.000-2.000-3,-10.000-5.000-3,-3.000-2.000 1,-3.000-3.000-1,-2.000-3.000 0,2.000-7.000 0,9.000-9.000 3,10.000-10.000 0,10.000-8.000 3,16.000-8.000 2,26.000-2.000 2,24.000-3.000 4,26.000-3.000 3,15.000-2.000 1,6.000 0.000 1,7.000 0.000 0,6.000 0.000 1,1.000 1.000 1,-3.000 4.000 0,-3.000 3.000 1,-2.000 3.000 0,-9.000 6.000 1,-12.000 9.000-2,-13.000 10.000 0,-12.000 10.000 0,-16.000 5.000-2,-19.000 4.000-1,-18.000 3.000-2,-19.000 3.000-2,-12.000 1.000-1,-2.000 1.000 0,-3.000-1.000-1,-3.000 1.000 0,-2.000-1.000-3,0.000 1.000-3,0.000-1.000-3,0.000 1.000-4,1.000-6.000-5,4.000-8.000-6,3.000-10.000-6,3.000-9.000-6</inkml:trace>
</inkml:ink>
</file>

<file path=ppt/ink/ink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1:29"/>
    </inkml:context>
    <inkml:brush xml:id="br0">
      <inkml:brushProperty name="width" value="0.0421189442276955" units="cm"/>
      <inkml:brushProperty name="height" value="0.0421189442276955" units="cm"/>
      <inkml:brushProperty name="color" value="#fed406"/>
      <inkml:brushProperty name="ignorePressure" value="0"/>
    </inkml:brush>
  </inkml:definitions>
  <inkml:trace contextRef="#ctx0" brushRef="#br0">39550.000 10200.000 522,'-46.000'-16.000'19,"10.000"19.000"19,10.000 19.000 20,9.000 19.000 19,6.000 15.000 2,3.000 13.000-15,3.000 12.000-16,4.000 13.000-15,-1.000 9.000-10,-3.000 6.000-6,-3.000 7.000-4,-2.000 6.000-6,-3.000 6.000-6,1.000 6.000-6,-1.000 7.000-8,1.000 6.000-7,1.000 4.000-7,3.000 4.000-6,3.000 3.000-7,4.000 3.000-7,1.000-11.000 0,0.000-25.000 7,0.000-25.000 6,0.000-25.000 6,0.000-16.000 1,0.000-6.000-4,0.000-6.000-6,0.000-6.000-5</inkml:trace>
</inkml:ink>
</file>

<file path=ppt/ink/ink3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2"/>
    </inkml:context>
    <inkml:brush xml:id="br0">
      <inkml:brushProperty name="width" value="0.0363185927271843" units="cm"/>
      <inkml:brushProperty name="height" value="0.0363185927271843" units="cm"/>
      <inkml:brushProperty name="color" value="#fed406"/>
      <inkml:brushProperty name="ignorePressure" value="0"/>
    </inkml:brush>
  </inkml:definitions>
  <inkml:trace contextRef="#ctx0" brushRef="#br0">62450.000 49000.000 605,'46.000'-22.000'4,"-5.000"6.000"7,-7.000 7.000 8,-5.000 6.000 6,-4.000 7.000 6,0.000 10.000 2,0.000 10.000 1,0.000 9.000 3,0.000 7.000-1,0.000 7.000-4,0.000 6.000-3,0.000 7.000-5,-2.000 2.000-3,-3.000 1.000-6,-3.000-1.000-4,-2.000 1.000-4,-3.000-3.000-3,1.000-2.000 2,-1.000-3.000 1,1.000-3.000 2,-1.000-4.000-13,1.000-3.000-23,-1.000-3.000-25,1.000-2.000-24,-1.000-11.000-6,1.000-15.000 11,-1.000-15.000 12,1.000-16.000 12</inkml:trace>
</inkml:ink>
</file>

<file path=ppt/ink/ink3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2"/>
    </inkml:context>
    <inkml:brush xml:id="br0">
      <inkml:brushProperty name="width" value="0.0413075499236584" units="cm"/>
      <inkml:brushProperty name="height" value="0.0413075499236584" units="cm"/>
      <inkml:brushProperty name="color" value="#fed406"/>
      <inkml:brushProperty name="ignorePressure" value="0"/>
    </inkml:brush>
  </inkml:definitions>
  <inkml:trace contextRef="#ctx0" brushRef="#br0">64150.000 47700.000 532,'48.000'-85.000'31,"-3.000"32.000"-11,-3.000 31.000-11,-2.000 32.000-9,-8.000 19.000 2,-8.000 10.000 16,-10.000 10.000 16,-9.000 9.000 16,-12.000 7.000 1,-11.000 7.000-12,-14.000 6.000-13,-11.000 7.000-12,-9.000-1.000-9,-3.000-6.000-3,-3.000-6.000-4,-2.000-6.000-5,2.000-7.000 0,9.000-6.000 0,10.000-6.000 2,10.000-6.000 0,11.000-4.000 3,17.000 1.000 3,15.000-1.000 3,16.000 1.000 2,9.000-4.000 3,3.000-6.000-1,3.000-6.000 0,4.000-6.000-1,-1.000-1.000 0,-3.000 7.000 0,-3.000 6.000 0,-2.000 7.000 0,-9.000 7.000 0,-12.000 9.000 3,-13.000 10.000 2,-12.000 10.000 2,-12.000 2.000 1,-8.000-3.000-2,-10.000-3.000 0,-9.000-2.000-2,-5.000-5.000-1,0.000-2.000-1,0.000-3.000-1,0.000-3.000-2,3.000-6.000-4,6.000-5.000-5,7.000-7.000-6,6.000-5.000-6,12.000-20.000-12,19.000-31.000-20,19.000-31.000-19,19.000-31.000-18,5.000-10.000-3,-5.000 13.000 16,-7.000 12.000 16,-5.000 13.000 16</inkml:trace>
</inkml:ink>
</file>

<file path=ppt/ink/ink3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3"/>
    </inkml:context>
    <inkml:brush xml:id="br0">
      <inkml:brushProperty name="width" value="0.0564953535795212" units="cm"/>
      <inkml:brushProperty name="height" value="0.0564953535795212" units="cm"/>
      <inkml:brushProperty name="color" value="#fed406"/>
      <inkml:brushProperty name="ignorePressure" value="0"/>
    </inkml:brush>
  </inkml:definitions>
  <inkml:trace contextRef="#ctx0" brushRef="#br0">65900.000 46900.000 389,'45.000'-93.000'2,"-9.000"17.000"4,-10.000 15.000 3,-8.000 16.000 5,-11.000 18.000 7,-8.000 22.000 10,-10.000 22.000 11,-9.000 23.000 10,-9.000 19.000 1,-5.000 19.000-9,-7.000 19.000-9,-5.000 19.000-9,-6.000 10.000-4,-3.000 4.000 1,-3.000 3.000 2,-2.000 3.000 0,-3.000-1.000 1,1.000-2.000-4,-1.000-3.000-1,1.000-3.000-3,1.000-2.000-2,3.000 0.000-1,3.000 0.000-2,4.000 0.000-2,5.000-2.000 0,10.000-3.000-3,10.000-3.000-2,9.000-2.000-2,7.000-11.000-1,7.000-15.000 0,6.000-15.000-1,7.000-16.000-1,7.000-13.000-3,9.000-9.000-8,10.000-10.000-7,10.000-8.000-7,4.000-12.000-5,0.000-12.000 2,0.000-13.000-1,0.000-12.000 0,-2.000-13.000 2,-3.000-12.000 2,-3.000-13.000 2,-2.000-12.000 2,-5.000-9.000 2,-2.000-2.000 1,-3.000-3.000 3,-3.000-3.000 1,-6.000 4.000 2,-5.000 13.000 3,-7.000 12.000 2,-5.000 13.000 3,-11.000 9.000 0,-11.000 6.000-1,-14.000 7.000-3,-11.000 6.000-1,-6.000 9.000-3,4.000 13.000-5,3.000 12.000-4,3.000 13.000-4,4.000 6.000-4,7.000 0.000-5,6.000 0.000-3,7.000 0.000-5</inkml:trace>
</inkml:ink>
</file>

<file path=ppt/ink/ink3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3"/>
    </inkml:context>
    <inkml:brush xml:id="br0">
      <inkml:brushProperty name="width" value="0.0519667081534863" units="cm"/>
      <inkml:brushProperty name="height" value="0.0519667081534863" units="cm"/>
      <inkml:brushProperty name="color" value="#fed406"/>
      <inkml:brushProperty name="ignorePressure" value="0"/>
    </inkml:brush>
  </inkml:definitions>
  <inkml:trace contextRef="#ctx0" brushRef="#br0">67300.000 46900.000 423,'23.000'32.000'124,"-3.000"17.000"-26,-3.000 15.000-26,-2.000 16.000-26,-6.000 9.000-16,-6.000 3.000-3,-6.000 3.000-3,-6.000 4.000-4,-9.000 2.000-3,-8.000 4.000-1,-10.000 3.000-3,-9.000 3.000-2,-5.000-1.000-1,0.000-2.000 0,0.000-3.000 0,0.000-3.000 0,1.000-4.000-2,4.000-3.000-4,3.000-3.000-4,3.000-2.000-4,3.000-6.000-2,3.000-6.000 1,3.000-6.000 0,4.000-6.000 1,21.000-12.000 1,41.000-15.000 1,40.000-15.000 1,42.000-16.000 1,17.000-13.000 1,-2.000-9.000 1,-3.000-10.000 0,-3.000-8.000 2,-4.000-4.000-1,-3.000 3.000 1,-3.000 3.000-1,-2.000 4.000 0,-8.000 2.000 0,-8.000 4.000 1,-10.000 3.000 0,-9.000 3.000 1,-5.000 3.000 0,0.000 3.000 0,0.000 3.000-1,0.000 4.000 0</inkml:trace>
</inkml:ink>
</file>

<file path=ppt/ink/ink3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4"/>
    </inkml:context>
    <inkml:brush xml:id="br0">
      <inkml:brushProperty name="width" value="0.0528765991330147" units="cm"/>
      <inkml:brushProperty name="height" value="0.0528765991330147" units="cm"/>
      <inkml:brushProperty name="color" value="#fed406"/>
      <inkml:brushProperty name="ignorePressure" value="0"/>
    </inkml:brush>
  </inkml:definitions>
  <inkml:trace contextRef="#ctx0" brushRef="#br0">69550.000 48300.000 416,'-47.000'-24.000'0,"6.000"4.000"0,7.000 3.000 0,6.000 3.000 0,12.000 1.000 0,19.000 1.000 0,19.000-1.000 0,19.000 1.000 0,13.000-3.000 0,10.000-2.000 0,10.000-3.000 0,9.000-3.000 0,17.000-4.000 5,25.000-3.000 10,25.000-3.000 10,25.000-2.000 11,1.000 0.000 5,-21.000 7.000 2,-22.000 6.000 2,-22.000 7.000 1,-5.000 4.000-3,13.000 3.000-7,12.000 3.000-8,13.000 4.000-7,-1.000 4.000-5,-11.000 6.000-3,-14.000 7.000-3,-11.000 6.000-3,-9.000 3.000 0,-3.000 0.000 5,-3.000 0.000 2,-2.000 0.000 5,-8.000 0.000 0,-8.000 0.000-1,-10.000 0.000-2,-9.000 0.000-1,1.000-2.000-3,13.000-3.000-3,12.000-3.000-3,13.000-2.000-3,2.000-3.000-3,-5.000 1.000 1,-7.000-1.000 0,-5.000 1.000 1,-8.000-3.000-6,-5.000-2.000-10,-7.000-3.000-9,-5.000-3.000-10,-6.000-2.000-5,-3.000 0.000-1,-3.000 0.000-1,-2.000 0.000-1,-3.000 0.000 2,1.000 0.000 6,-1.000 0.000 5,1.000 0.000 6</inkml:trace>
</inkml:ink>
</file>

<file path=ppt/ink/ink3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5"/>
    </inkml:context>
    <inkml:brush xml:id="br0">
      <inkml:brushProperty name="width" value="0.0434825122356415" units="cm"/>
      <inkml:brushProperty name="height" value="0.0434825122356415" units="cm"/>
      <inkml:brushProperty name="color" value="#fed406"/>
      <inkml:brushProperty name="ignorePressure" value="0"/>
    </inkml:brush>
  </inkml:definitions>
  <inkml:trace contextRef="#ctx0" brushRef="#br0">75450.000 46700.000 505,'-35.000'-8.000'17,"-18.000"34.000"3,-19.000 35.000 4,-18.000 35.000 3,-6.000 11.000 4,10.000-8.000 4,10.000-10.000 5,9.000-9.000 4,4.000-5.000-1,1.000 0.000-5,-1.000 0.000-7,1.000 0.000-5,-1.000-2.000-4,1.000-3.000-4,-1.000-3.000-2,1.000-2.000-4,4.000-5.000-1,9.000-2.000 0,10.000-3.000 0,10.000-3.000 0,18.000-6.000-5,28.000-5.000-7,28.000-7.000-8,29.000-5.000-9,18.000-8.000-2,9.000-5.000 2,10.000-7.000 3,10.000-5.000 3,4.000-8.000-3,0.000-5.000-5,0.000-7.000-7,0.000-5.000-6,-8.000-3.000-1,-16.000 4.000 2,-15.000 3.000 4,-15.000 3.000 3,-12.000-1.000-1,-6.000-2.000-2,-6.000-3.000-2,-6.000-3.000-4,-6.000-6.000 1,-2.000-5.000 2,-3.000-7.000 2,-3.000-5.000 4,-6.000-8.000 3,-5.000-5.000 5,-7.000-7.000 5,-5.000-5.000 4,-6.000-1.000 4,-3.000 6.000 1,-3.000 7.000 0,-2.000 6.000 2,-5.000 4.000 1,-2.000 4.000 4,-3.000 3.000 3,-3.000 3.000 2,-1.000 4.000 4,4.000 7.000 3,3.000 6.000 4,3.000 7.000 2,-1.000 4.000 4,-2.000 3.000 1,-3.000 3.000 4,-3.000 4.000 1,-2.000 7.000 2,0.000 13.000-1,0.000 12.000-1,0.000 13.000 0,-5.000 10.000-2,-9.000 10.000-3,-10.000 10.000-2,-8.000 9.000-4,-4.000 6.000-2,3.000 3.000-1,3.000 3.000-1,4.000 4.000-1,-3.000 2.000-3,-5.000 4.000-3,-7.000 3.000-2,-5.000 3.000-4,-3.000 3.000-6,4.000 3.000-10,3.000 3.000-10,3.000 4.000-9,7.000-10.000-7,14.000-22.000-3,11.000-22.000-4,14.000-21.000-4,5.000-14.000 0,1.000-2.000 2,-1.000-3.000 2,1.000-3.000 2</inkml:trace>
</inkml:ink>
</file>

<file path=ppt/ink/ink3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5"/>
    </inkml:context>
    <inkml:brush xml:id="br0">
      <inkml:brushProperty name="width" value="0.0325381718575954" units="cm"/>
      <inkml:brushProperty name="height" value="0.0325381718575954" units="cm"/>
      <inkml:brushProperty name="color" value="#fed406"/>
      <inkml:brushProperty name="ignorePressure" value="0"/>
    </inkml:brush>
  </inkml:definitions>
  <inkml:trace contextRef="#ctx0" brushRef="#br0">75600.000 48350.000 676,'46.000'3.000'7,"-5.000"6.000"13,-7.000 7.000 15,-5.000 6.000 14,-3.000 6.000 3,4.000 6.000-5,3.000 7.000-8,3.000 6.000-5,-1.000 3.000-9,-2.000 0.000-12,-3.000 0.000-11,-3.000 0.000-10,-4.000-2.000-9,-3.000-3.000-6,-3.000-3.000-5,-2.000-2.000-5</inkml:trace>
</inkml:ink>
</file>

<file path=ppt/ink/ink3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5"/>
    </inkml:context>
    <inkml:brush xml:id="br0">
      <inkml:brushProperty name="width" value="0.0469332300126553" units="cm"/>
      <inkml:brushProperty name="height" value="0.0469332300126553" units="cm"/>
      <inkml:brushProperty name="color" value="#fed406"/>
      <inkml:brushProperty name="ignorePressure" value="0"/>
    </inkml:brush>
  </inkml:definitions>
  <inkml:trace contextRef="#ctx0" brushRef="#br0">77550.000 46850.000 468,'0.000'-52.000'3,"0.000"-3.000"7,0.000-3.000 6,0.000-2.000 6,-4.000 5.000 4,-5.000 16.000 3,-7.000 15.000 2,-5.000 17.000 3,-9.000 16.000 2,-9.000 19.000 2,-10.000 19.000 1,-8.000 19.000 3,-9.000 15.000-2,-6.000 13.000-6,-6.000 12.000-7,-6.000 13.000-6,4.000 2.000-4,16.000-5.000-4,15.000-7.000-2,17.000-5.000-3,10.000-11.000-1,6.000-11.000 1,7.000-14.000 0,6.000-11.000 0,10.000-12.000-5,17.000-9.000-10,15.000-10.000-11,16.000-8.000-11,10.000-6.000-4,7.000 1.000 0,6.000-1.000 0,7.000 1.000 2,0.000-6.000-1,-2.000-8.000-2,-3.000-10.000-1,-3.000-9.000-2,-4.000-7.000 0,-3.000-3.000-1,-3.000-3.000 1,-2.000-2.000 0,-8.000-1.000 2,-8.000 3.000 6,-10.000 3.000 4,-9.000 4.000 4,-7.000 1.000 5,-3.000 0.000 3,-3.000 0.000 2,-2.000 0.000 4</inkml:trace>
</inkml:ink>
</file>

<file path=ppt/ink/ink3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6"/>
    </inkml:context>
    <inkml:brush xml:id="br0">
      <inkml:brushProperty name="width" value="0.0470912083983421" units="cm"/>
      <inkml:brushProperty name="height" value="0.0470912083983421" units="cm"/>
      <inkml:brushProperty name="color" value="#fed406"/>
      <inkml:brushProperty name="ignorePressure" value="0"/>
    </inkml:brush>
  </inkml:definitions>
  <inkml:trace contextRef="#ctx0" brushRef="#br0">78200.000 47050.000 467,'-27.000'-111.000'20,"-3.000"28.000"6,-3.000 28.000 7,-2.000 29.000 6,-3.000 22.000 3,1.000 20.000-2,-1.000 18.000-1,1.000 20.000-1,-4.000 14.000-2,-6.000 14.000-1,-6.000 11.000-2,-6.000 14.000-1,-6.000 10.000-2,-2.000 9.000-5,-3.000 10.000-3,-3.000 10.000-3,-7.000 7.000-6,-9.000 6.000-5,-10.000 7.000-6,-8.000 6.000-5,-4.000 10.000-11,3.000 17.000-15,3.000 15.000-14,4.000 16.000-16,11.000-16.000-2,23.000-47.000 10,22.000-47.000 9,22.000-46.000 11,8.000-24.000 2,-2.000 0.000-7,-3.000 0.000-7,-3.000 0.000-5</inkml:trace>
</inkml:ink>
</file>

<file path=ppt/ink/ink3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6"/>
    </inkml:context>
    <inkml:brush xml:id="br0">
      <inkml:brushProperty name="width" value="0.0422396138310432" units="cm"/>
      <inkml:brushProperty name="height" value="0.0422396138310432" units="cm"/>
      <inkml:brushProperty name="color" value="#fed406"/>
      <inkml:brushProperty name="ignorePressure" value="0"/>
    </inkml:brush>
  </inkml:definitions>
  <inkml:trace contextRef="#ctx0" brushRef="#br0">79000.000 47400.000 520,'-24.000'-111.000'0,"4.000"28.000"0,3.000 28.000 0,3.000 29.000 0,-1.000 11.000 2,-2.000-2.000 2,-3.000-3.000 4,-3.000-3.000 3,-2.000 1.000 5,0.000 6.000 7,0.000 7.000 7,0.000 6.000 7,0.000 7.000 1,0.000 10.000-6,0.000 10.000-5,0.000 9.000-6,0.000 10.000-3,0.000 14.000 0,0.000 11.000-1,0.000 14.000 1,1.000 7.000 0,4.000 3.000-1,3.000 3.000-1,3.000 4.000 1,3.000-3.000-2,3.000-5.000 0,3.000-7.000-2,4.000-5.000-1,2.000-4.000-1,4.000 0.000-3,3.000 0.000-1,3.000 0.000-1,-1.000-2.000-3,-2.000-3.000-1,-3.000-3.000-3,-3.000-2.000-1,-6.000-3.000-1,-5.000 1.000-3,-7.000-1.000-1,-5.000 1.000-2,-8.000-4.000-2,-5.000-6.000 1,-7.000-6.000 0,-5.000-6.000-1,-4.000-9.000 1,0.000-8.000 1,0.000-10.000 1,0.000-9.000 0,0.000-10.000 3,0.000-9.000 1,0.000-10.000 3,0.000-8.000 1,3.000-11.000 3,6.000-8.000-1,7.000-10.000 2,6.000-9.000-1,9.000-7.000 1,13.000-3.000 0,12.000-3.000-2,13.000-2.000 0,15.000-5.000-1,19.000-2.000-2,19.000-3.000-3,19.000-3.000-2,13.000 1.000-3,10.000 6.000-5,10.000 7.000-6,9.000 6.000-4,-1.000 6.000-4,-8.000 6.000-2,-10.000 7.000-3,-9.000 6.000-1,-7.000 7.000-2,-3.000 10.000 1,-3.000 10.000 1,-2.000 9.000 0</inkml:trace>
</inkml:ink>
</file>

<file path=ppt/ink/ink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1:30"/>
    </inkml:context>
    <inkml:brush xml:id="br0">
      <inkml:brushProperty name="width" value="0.0417061373591423" units="cm"/>
      <inkml:brushProperty name="height" value="0.0417061373591423" units="cm"/>
      <inkml:brushProperty name="color" value="#fed406"/>
      <inkml:brushProperty name="ignorePressure" value="0"/>
    </inkml:brush>
  </inkml:definitions>
  <inkml:trace contextRef="#ctx0" brushRef="#br0">40450.000 11150.000 527,'-36.000'0.000'12,"28.000"0.000"24,28.000 0.000 23,29.000 0.000 25,11.000 0.000 2,-2.000 0.000-16,-3.000 0.000-19,-3.000 0.000-16,1.000 0.000-14,6.000 0.000-7,7.000 0.000-9,6.000 0.000-9,-2.000 0.000-4,-9.000 0.000-1,-10.000 0.000-1,-8.000 0.000-2</inkml:trace>
</inkml:ink>
</file>

<file path=ppt/ink/ink3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37"/>
    </inkml:context>
    <inkml:brush xml:id="br0">
      <inkml:brushProperty name="width" value="0.0519166439771652" units="cm"/>
      <inkml:brushProperty name="height" value="0.0519166439771652" units="cm"/>
      <inkml:brushProperty name="color" value="#fed406"/>
      <inkml:brushProperty name="ignorePressure" value="0"/>
    </inkml:brush>
  </inkml:definitions>
  <inkml:trace contextRef="#ctx0" brushRef="#br0">80300.000 47050.000 423,'23.000'-38.000'32,"-3.000"26.000"10,-3.000 24.000 9,-2.000 26.000 10,-5.000 16.000 0,-2.000 10.000-8,-3.000 10.000-7,-3.000 9.000-7,-6.000 7.000-7,-5.000 7.000-5,-7.000 6.000-5,-5.000 7.000-4,-6.000 2.000-2,-3.000 1.000-1,-3.000-1.000-1,-2.000 1.000 1,-5.000-1.000-3,-2.000 1.000-2,-3.000-1.000-4,-3.000 1.000-2,-1.000-3.000-4,4.000-2.000-1,3.000-3.000-2,3.000-3.000-2,6.000-7.000-2,9.000-9.000 0,10.000-10.000 0,10.000-8.000 0,19.000-14.000-2,32.000-15.000-3,31.000-15.000-5,32.000-16.000-2,16.000-13.000-2,4.000-9.000 3,3.000-10.000 0,3.000-8.000 3,4.000-6.000 1,7.000 1.000 2,6.000-1.000 1,7.000 1.000 2,-6.000-1.000 2,-15.000 1.000 1,-15.000-1.000 1,-16.000 1.000 2,-12.000 2.000 2,-5.000 7.000 1,-7.000 6.000 3,-5.000 7.000 2,-9.000 4.000 0,-9.000 3.000-1,-10.000 3.000 0,-8.000 4.000-2,-15.000-1.000-7,-19.000-3.000-16,-18.000-3.000-14,-19.000-2.000-16,-8.000-1.000-5,3.000 3.000 1,3.000 3.000 4,4.000 4.000 1</inkml:trace>
</inkml:ink>
</file>

<file path=ppt/ink/ink3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56"/>
    </inkml:context>
    <inkml:brush xml:id="br0">
      <inkml:brushProperty name="width" value="0.0523124784231186" units="cm"/>
      <inkml:brushProperty name="height" value="0.0523124784231186" units="cm"/>
      <inkml:brushProperty name="color" value="#fed406"/>
      <inkml:brushProperty name="ignorePressure" value="0"/>
    </inkml:brush>
  </inkml:definitions>
  <inkml:trace contextRef="#ctx0" brushRef="#br0">87850.000 41450.000 420,'45.000'-93.000'0,"-9.000"17.000"1,-10.000 15.000 0,-8.000 16.000 1,-4.000 9.000 4,3.000 3.000 8,3.000 3.000 9,4.000 4.000 8,-4.000 8.000 5,-9.000 17.000 2,-10.000 15.000 2,-8.000 16.000 2,-11.000 15.000-2,-8.000 16.000-6,-10.000 15.000-6,-9.000 17.000-5,-5.000 7.000-5,0.000 0.000-2,0.000 0.000-2,0.000 0.000-2,-8.000 7.000-2,-16.000 17.000-1,-15.000 15.000-2,-15.000 16.000 0,-6.000 4.000-2,7.000-6.000 0,6.000-6.000-1,7.000-6.000 0,-1.000-1.000-2,-6.000 7.000-1,-6.000 6.000-3,-6.000 7.000-1,-1.000 4.000-1,7.000 3.000-2,6.000 3.000-1,7.000 4.000-2,4.000-6.000 0,3.000-11.000 1,3.000-14.000 0,4.000-11.000 0,2.000-14.000 0,4.000-11.000-1,3.000-14.000 0,3.000-11.000-2,3.000-11.000 0,3.000-5.000 0,3.000-7.000-1,4.000-5.000-1,4.000-6.000-1,6.000-3.000-3,7.000-3.000-2,6.000-2.000-4,3.000-5.000-1,0.000-2.000-2,0.000-3.000 1,0.000-3.000-2,0.000-4.000 2,0.000-3.000 0,0.000-3.000 3,0.000-2.000 2,1.000-8.000 3,4.000-8.000 4,3.000-10.000 4,3.000-9.000 6,7.000-4.000 7,14.000 4.000 11,11.000 3.000 13,14.000 3.000 11,10.000 7.000 6,9.000 14.000-1,10.000 11.000 1,10.000 14.000-1,4.000 7.000-3,0.000 3.000-4,0.000 3.000-6,0.000 4.000-5,1.000 7.000-4,4.000 13.000-1,3.000 12.000-2,3.000 13.000-1,1.000 7.000-3,1.000 4.000-2,-1.000 3.000-2,1.000 3.000-3,1.000 4.000-1,3.000 7.000 0,3.000 6.000 1,4.000 7.000 0,-1.000 2.000-2,-3.000 1.000-5,-3.000-1.000-3,-2.000 1.000-5,-3.000-6.000-3,1.000-8.000 1,-1.000-10.000 1,1.000-9.000-1,-3.000-5.000 1,-2.000 0.000 1,-3.000 0.000 0,-3.000 0.000 1,-4.000 0.000-8,-3.000 0.000-16,-3.000 0.000-16,-2.000 0.000-15,-6.000-8.000-3,-6.000-16.000 11,-6.000-15.000 11,-6.000-15.000 12</inkml:trace>
</inkml:ink>
</file>

<file path=ppt/ink/ink3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57"/>
    </inkml:context>
    <inkml:brush xml:id="br0">
      <inkml:brushProperty name="width" value="0.0419960878789425" units="cm"/>
      <inkml:brushProperty name="height" value="0.0419960878789425" units="cm"/>
      <inkml:brushProperty name="color" value="#fed406"/>
      <inkml:brushProperty name="ignorePressure" value="0"/>
    </inkml:brush>
  </inkml:definitions>
  <inkml:trace contextRef="#ctx0" brushRef="#br0">90000.000 40100.000 523,'87.000'46.000'79,"-24.000"-5.000"-17,-26.000-7.000-17,-24.000-5.000-17,-12.000 3.000-9,4.000 17.000-1,3.000 15.000 0,3.000 16.000-1,-1.000 10.000 1,-2.000 7.000 0,-3.000 6.000 0,-3.000 7.000 1,-6.000 2.000 0,-5.000 1.000-3,-7.000-1.000-1,-5.000 1.000-3,-3.000-6.000-1,4.000-8.000 0,3.000-10.000 0,3.000-9.000 1,1.000-9.000-4,1.000-5.000-5,-1.000-7.000-7,1.000-5.000-5,-3.000-33.000-15,-2.000-55.000-24,-3.000-57.000-25,-3.000-55.000-23,1.000-15.000-2,6.000 28.000 20,7.000 28.000 21,6.000 29.000 20</inkml:trace>
</inkml:ink>
</file>

<file path=ppt/ink/ink3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57"/>
    </inkml:context>
    <inkml:brush xml:id="br0">
      <inkml:brushProperty name="width" value="0.0326050370931625" units="cm"/>
      <inkml:brushProperty name="height" value="0.0326050370931625" units="cm"/>
      <inkml:brushProperty name="color" value="#fed406"/>
      <inkml:brushProperty name="ignorePressure" value="0"/>
    </inkml:brush>
  </inkml:definitions>
  <inkml:trace contextRef="#ctx0" brushRef="#br0">90000.000 39250.000 674,'0.000'-47.000'0,"0.000"6.000"0,0.000 7.000 0,0.000 6.000 0,4.000-7.000 4,10.000-18.000 6,10.000-19.000 6,9.000-18.000 8,2.000 2.000 2,-2.000 26.000-4,-3.000 24.000-2,-3.000 26.000-2,-1.000 15.000 0,4.000 6.000 6,3.000 7.000 5,3.000 6.000 6,-1.000 9.000-3,-2.000 13.000-8,-3.000 12.000-8,-3.000 13.000-9,-4.000 6.000-6,-3.000 0.000-7,-3.000 0.000-5,-2.000 0.000-6,-5.000 1.000-5,-2.000 4.000-5,-3.000 3.000-6,-3.000 3.000-4,-1.000-4.000-3,4.000-8.000 1,3.000-10.000 1,3.000-9.000 1,1.000-10.000 1,1.000-9.000 5,-1.000-10.000 4,1.000-8.000 3</inkml:trace>
</inkml:ink>
</file>

<file path=ppt/ink/ink3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58"/>
    </inkml:context>
    <inkml:brush xml:id="br0">
      <inkml:brushProperty name="width" value="0.0480952076613903" units="cm"/>
      <inkml:brushProperty name="height" value="0.0480952076613903" units="cm"/>
      <inkml:brushProperty name="color" value="#fed406"/>
      <inkml:brushProperty name="ignorePressure" value="0"/>
    </inkml:brush>
  </inkml:definitions>
  <inkml:trace contextRef="#ctx0" brushRef="#br0">91650.000 39300.000 457,'0.000'-47.000'0,"0.000"6.000"0,0.000 7.000 0,0.000 6.000-1,0.000 9.000 6,0.000 13.000 11,0.000 12.000 11,0.000 13.000 11,-4.000 10.000 2,-5.000 10.000-4,-7.000 10.000-4,-5.000 9.000-5,-4.000 4.000-3,0.000 1.000 0,0.000-1.000-2,0.000 1.000 0,0.000 1.000-2,0.000 3.000 0,0.000 3.000-1,0.000 4.000-1,0.000 2.000 0,0.000 4.000-1,0.000 3.000-1,0.000 3.000-1,1.000 3.000 0,4.000 3.000-2,3.000 3.000 0,3.000 4.000-2,3.000 5.000-1,3.000 10.000-2,3.000 10.000-1,4.000 9.000-2,1.000 4.000-2,0.000 1.000-1,0.000-1.000-1,0.000 1.000-3,0.000 1.000 0,0.000 3.000-1,0.000 3.000-1,0.000 4.000-1,0.000-1.000-1,0.000-3.000-3,0.000-3.000-1,0.000-2.000-4,-4.000 0.000-1,-5.000 7.000-2,-7.000 6.000-1,-5.000 7.000-2,-4.000 0.000-1,0.000-2.000-3,0.000-3.000-1,0.000-3.000-3,-4.000-6.000-1,-5.000-5.000 3,-7.000-7.000 2,-5.000-5.000 2,-3.000-14.000 0,4.000-18.000-3,3.000-19.000-4,3.000-18.000-2,1.000-14.000-1,1.000-5.000 1,-1.000-7.000 2,1.000-5.000 2,1.000-9.000 2,3.000-9.000 4,3.000-10.000 5,4.000-8.000 4</inkml:trace>
</inkml:ink>
</file>

<file path=ppt/ink/ink3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58"/>
    </inkml:context>
    <inkml:brush xml:id="br0">
      <inkml:brushProperty name="width" value="0.0380063205957413" units="cm"/>
      <inkml:brushProperty name="height" value="0.0380063205957413" units="cm"/>
      <inkml:brushProperty name="color" value="#fed406"/>
      <inkml:brushProperty name="ignorePressure" value="0"/>
    </inkml:brush>
  </inkml:definitions>
  <inkml:trace contextRef="#ctx0" brushRef="#br0">90200.000 41250.000 578,'-46.000'-4.000'3,"10.000"-5.000"6,10.000-7.000 6,9.000-5.000 6,12.000-3.000 4,16.000 4.000 3,15.000 3.000 4,17.000 3.000 2,13.000 3.000 2,13.000 3.000-3,12.000 3.000-1,13.000 4.000-2,12.000 1.000-4,13.000 0.000-4,12.000 0.000-6,13.000 0.000-4,7.000-5.000-3,4.000-9.000 2,3.000-10.000 1,3.000-8.000 1,-5.000-4.000-10,-12.000 3.000-23,-13.000 3.000-23,-12.000 4.000-22,-15.000 4.000-5,-15.000 6.000 10,-15.000 7.000 11,-16.000 6.000 11</inkml:trace>
</inkml:ink>
</file>

<file path=ppt/ink/ink3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2:59"/>
    </inkml:context>
    <inkml:brush xml:id="br0">
      <inkml:brushProperty name="width" value="0.0472620129585266" units="cm"/>
      <inkml:brushProperty name="height" value="0.0472620129585266" units="cm"/>
      <inkml:brushProperty name="color" value="#fed406"/>
      <inkml:brushProperty name="ignorePressure" value="0"/>
    </inkml:brush>
  </inkml:definitions>
  <inkml:trace contextRef="#ctx0" brushRef="#br0">95900.000 39750.000 465,'0.000'-47.000'3,"0.000"6.000"5,0.000 7.000 6,0.000 6.000 6,-4.000 6.000 4,-5.000 6.000 1,-7.000 7.000 3,-5.000 6.000 2,-6.000 6.000 0,-3.000 6.000-3,-3.000 7.000-1,-2.000 6.000-2,-3.000 6.000-1,1.000 6.000-3,-1.000 7.000-2,1.000 6.000-1,1.000 3.000-2,3.000 0.000 0,3.000 0.000 0,4.000 0.000 0,1.000 1.000-2,0.000 4.000 0,0.000 3.000-2,0.000 3.000 0,0.000 4.000-2,0.000 7.000 0,0.000 6.000 0,0.000 7.000-2,0.000 2.000 1,0.000 1.000 0,0.000-1.000 0,0.000 1.000 0,3.000-1.000 0,6.000 1.000-2,7.000-1.000-1,6.000 1.000-3,6.000-3.000 0,6.000-2.000-2,7.000-3.000 0,6.000-3.000 0,7.000-4.000-2,10.000-3.000-1,10.000-3.000-1,9.000-2.000-2,10.000-6.000-1,14.000-6.000-2,11.000-6.000-1,14.000-6.000-2,7.000-9.000-1,3.000-8.000 0,3.000-10.000 0,4.000-9.000 0,1.000-7.000 0,0.000-3.000-2,0.000-3.000 0,0.000-2.000-1,0.000-11.000 1,0.000-15.000 3,0.000-15.000 2,0.000-16.000 2,-7.000-12.000 2,-11.000-5.000 1,-14.000-7.000 0,-11.000-5.000 0,-12.000-6.000 0,-9.000-3.000 0,-10.000-3.000 0,-8.000-2.000 0,-9.000-3.000 0,-6.000 1.000 1,-6.000-1.000 2,-6.000 1.000 1,-7.000 1.000 0,-6.000 3.000 0,-6.000 3.000 1,-6.000 4.000-1,-9.000 4.000 0,-8.000 6.000-1,-10.000 7.000 0,-9.000 6.000-1,-7.000 3.000 0,-3.000 0.000 0,-3.000 0.000 0,-2.000 0.000 1,-5.000 6.000-1,-2.000 13.000 0,-3.000 12.000-1,-3.000 13.000-2,-4.000 9.000 0,-3.000 6.000-4,-3.000 7.000-3,-2.000 6.000-2,-3.000 9.000-3,1.000 13.000-1,-1.000 12.000-1,1.000 13.000-2,1.000 9.000 0,3.000 6.000 0,3.000 7.000 0,4.000 6.000 0,7.000-1.000 1,13.000-5.000 1,12.000-7.000 1,13.000-5.000 1,7.000-9.000 3,4.000-9.000 3,3.000-10.000 2,3.000-8.000 4</inkml:trace>
</inkml:ink>
</file>

<file path=ppt/ink/ink3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00"/>
    </inkml:context>
    <inkml:brush xml:id="br0">
      <inkml:brushProperty name="width" value="0.0368100963532925" units="cm"/>
      <inkml:brushProperty name="height" value="0.0368100963532925" units="cm"/>
      <inkml:brushProperty name="color" value="#fed406"/>
      <inkml:brushProperty name="ignorePressure" value="0"/>
    </inkml:brush>
  </inkml:definitions>
  <inkml:trace contextRef="#ctx0" brushRef="#br0">96500.000 40150.000 597,'67.000'6.000'-22,"-16.000"13.000"34,-15.000 12.000 32,-15.000 13.000 34,-11.000 9.000 8,-2.000 6.000-16,-3.000 7.000-16,-3.000 6.000-16,-2.000 9.000-13,0.000 13.000-11,0.000 12.000-10,0.000 13.000-12,-2.000 10.000-8,-3.000 10.000-4,-3.000 10.000-5,-2.000 9.000-4,-3.000-10.000-8,1.000-28.000-12,-1.000-28.000-11,1.000-27.000-12</inkml:trace>
</inkml:ink>
</file>

<file path=ppt/ink/ink3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00"/>
    </inkml:context>
    <inkml:brush xml:id="br0">
      <inkml:brushProperty name="width" value="0.0441416688263416" units="cm"/>
      <inkml:brushProperty name="height" value="0.0441416688263416" units="cm"/>
      <inkml:brushProperty name="color" value="#fed406"/>
      <inkml:brushProperty name="ignorePressure" value="0"/>
    </inkml:brush>
  </inkml:definitions>
  <inkml:trace contextRef="#ctx0" brushRef="#br0">88700.000 47800.000 498,'-2.000'-46.000'0,"-3.000"10.000"0,-3.000 10.000 0,-2.000 9.000 0,-1.000 9.000 10,3.000 9.000 19,3.000 10.000 19,4.000 10.000 20,1.000 11.000 5,0.000 17.000-12,0.000 15.000-11,0.000 16.000-11,1.000 7.000-7,4.000 1.000-5,3.000-1.000-4,3.000 1.000-4,-1.000-1.000-6,-2.000 1.000-5,-3.000-1.000-6,-3.000 1.000-7,-4.000-6.000-4,-3.000-8.000-7,-3.000-10.000-4,-2.000-9.000-6,0.000-16.000-11,7.000-22.000-18,6.000-22.000-17,7.000-21.000-17</inkml:trace>
</inkml:ink>
</file>

<file path=ppt/ink/ink3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00"/>
    </inkml:context>
    <inkml:brush xml:id="br0">
      <inkml:brushProperty name="width" value="0.0353685840964317" units="cm"/>
      <inkml:brushProperty name="height" value="0.0353685840964317" units="cm"/>
      <inkml:brushProperty name="color" value="#fed406"/>
      <inkml:brushProperty name="ignorePressure" value="0"/>
    </inkml:brush>
  </inkml:definitions>
  <inkml:trace contextRef="#ctx0" brushRef="#br0">89250.000 45800.000 622,'-22.000'-69.000'9,"6.000"13.000"18,7.000 12.000 19,6.000 13.000 18,6.000 21.000 4,6.000 32.000-11,7.000 31.000-11,6.000 32.000-10,4.000 15.000-15,4.000 0.000-17,3.000 0.000-19,3.000 0.000-18,-1.000 3.000-11,-2.000 6.000-5,-3.000 7.000-5,-3.000 6.000-5,-4.000-8.000 1,-3.000-22.000 8,-3.000-22.000 8,-2.000-21.000 8</inkml:trace>
</inkml:ink>
</file>

<file path=ppt/ink/ink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1:31"/>
    </inkml:context>
    <inkml:brush xml:id="br0">
      <inkml:brushProperty name="width" value="0.0454333387315273" units="cm"/>
      <inkml:brushProperty name="height" value="0.0454333387315273" units="cm"/>
      <inkml:brushProperty name="color" value="#fed406"/>
      <inkml:brushProperty name="ignorePressure" value="0"/>
    </inkml:brush>
  </inkml:definitions>
  <inkml:trace contextRef="#ctx0" brushRef="#br0">41350.000 10650.000 484,'-21.000'-47.000'35,"10.000"6.000"-1,10.000 7.000 0,9.000 6.000 1,6.000 3.000-3,3.000 0.000-3,3.000 0.000-2,4.000 0.000-4,5.000 0.000-2,10.000 0.000 0,10.000 0.000-1,9.000 0.000-1,2.000 1.000-1,-2.000 4.000-1,-3.000 3.000 0,-3.000 3.000-3,-1.000 3.000 0,4.000 3.000 0,3.000 3.000-1,3.000 4.000 0,-1.000 2.000-2,-2.000 4.000 0,-3.000 3.000-2,-3.000 3.000 0,-2.000 6.000-2,0.000 9.000-1,0.000 10.000-1,0.000 10.000-1,-2.000 8.000-1,-3.000 10.000-3,-3.000 10.000 0,-2.000 9.000-2,-5.000 4.000-2,-2.000 1.000-1,-3.000-1.000-3,-3.000 1.000-1,-4.000-1.000-2,-3.000 1.000-3,-3.000-1.000-3,-2.000 1.000-2,-5.000-3.000-2,-2.000-2.000 0,-3.000-3.000-1,-3.000-3.000 0,-2.000-7.000-3,0.000-9.000-5,0.000-10.000-6,0.000-8.000-5,-4.000-9.000-4,-5.000-6.000 0,-7.000-6.000-1,-5.000-6.000-1</inkml:trace>
</inkml:ink>
</file>

<file path=ppt/ink/ink3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01"/>
    </inkml:context>
    <inkml:brush xml:id="br0">
      <inkml:brushProperty name="width" value="0.0567125715315342" units="cm"/>
      <inkml:brushProperty name="height" value="0.0567125715315342" units="cm"/>
      <inkml:brushProperty name="color" value="#fed406"/>
      <inkml:brushProperty name="ignorePressure" value="0"/>
    </inkml:brush>
  </inkml:definitions>
  <inkml:trace contextRef="#ctx0" brushRef="#br0">91300.000 46400.000 387,'-27.000'-50.000'5,"-3.000"0.000"8,-3.000 0.000 8,-2.000 0.000 10,-1.000 4.000 2,3.000 10.000 0,3.000 10.000-2,4.000 9.000-2,-3.000 9.000 1,-5.000 9.000 2,-7.000 10.000 2,-5.000 10.000 2,-1.000 10.000 0,6.000 13.000-5,7.000 12.000-5,6.000 13.000-3,1.000 12.000-4,-3.000 13.000 0,-3.000 12.000 0,-2.000 13.000-1,0.000 7.000-1,7.000 4.000-2,6.000 3.000-2,7.000 3.000-2,0.000 4.000-2,-2.000 7.000-1,-3.000 6.000 0,-3.000 7.000-2,1.000 7.000-2,6.000 9.000-2,7.000 10.000-2,6.000 10.000-1,3.000 7.000-2,0.000 6.000 1,0.000 7.000 1,0.000 6.000 0,0.000 3.000-2,0.000 0.000-3,0.000 0.000-5,0.000 0.000-3,-2.000 1.000-6,-3.000 4.000-6,-3.000 3.000-8,-2.000 3.000-6,-5.000-2.000-4,-2.000-6.000 1,-3.000-6.000-1,-3.000-6.000 1,-2.000-13.000 4,0.000-19.000 5,0.000-18.000 7,0.000-19.000 5,1.000-24.000 3,4.000-28.000-1,3.000-28.000-2,3.000-27.000-2,1.000-15.000 0,1.000 0.000 1,-1.000 0.000-1,1.000 0.000 1</inkml:trace>
</inkml:ink>
</file>

<file path=ppt/ink/ink3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01"/>
    </inkml:context>
    <inkml:brush xml:id="br0">
      <inkml:brushProperty name="width" value="0.036370474845171" units="cm"/>
      <inkml:brushProperty name="height" value="0.036370474845171" units="cm"/>
      <inkml:brushProperty name="color" value="#fed406"/>
      <inkml:brushProperty name="ignorePressure" value="0"/>
    </inkml:brush>
  </inkml:definitions>
  <inkml:trace contextRef="#ctx0" brushRef="#br0">89100.000 48300.000 604,'-40.000'-50.000'7,"23.000"0.000"12,22.000 0.000 13,22.000 0.000 13,19.000 4.000 4,20.000 10.000-4,18.000 10.000-3,20.000 9.000-5,14.000 4.000-4,14.000 1.000-6,11.000-1.000-6,14.000 1.000-5,13.000-1.000-5,16.000 1.000-3,15.000-1.000-5,17.000 1.000-2,7.000-1.000-8,0.000 1.000-7,0.000-1.000-10,0.000 1.000-8,-16.000 1.000-2,-31.000 3.000 6,-31.000 3.000 6,-31.000 4.000 5,-23.000 1.000-4,-11.000 0.000-13,-14.000 0.000-13,-11.000 0.000-14</inkml:trace>
</inkml:ink>
</file>

<file path=ppt/ink/ink3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02"/>
    </inkml:context>
    <inkml:brush xml:id="br0">
      <inkml:brushProperty name="width" value="0.0434208400547504" units="cm"/>
      <inkml:brushProperty name="height" value="0.0434208400547504" units="cm"/>
      <inkml:brushProperty name="color" value="#fed406"/>
      <inkml:brushProperty name="ignorePressure" value="0"/>
    </inkml:brush>
  </inkml:definitions>
  <inkml:trace contextRef="#ctx0" brushRef="#br0">95700.000 46900.000 506,'3.000'-71.000'0,"6.000"10.000"0,7.000 10.000 0,6.000 9.000 0,12.000 4.000 7,19.000 1.000 15,19.000-1.000 13,19.000 1.000 15,1.000 4.000 3,-16.000 9.000-8,-15.000 10.000-8,-15.000 10.000-8,-6.000 8.000-5,7.000 10.000 1,6.000 10.000-1,7.000 9.000 0,-6.000 9.000-2,-15.000 9.000-3,-15.000 10.000-4,-16.000 10.000-3,-10.000 7.000-4,-3.000 6.000-3,-3.000 7.000-4,-2.000 6.000-3,-12.000 3.000-4,-19.000 0.000-1,-18.000 0.000-3,-19.000 0.000-2,-8.000-4.000 0,3.000-5.000 1,3.000-7.000 2,4.000-5.000 1,2.000-8.000 2,4.000-5.000 2,3.000-7.000 3,3.000-5.000 1,6.000-8.000 3,9.000-5.000 1,10.000-7.000 1,10.000-5.000 2,18.000-8.000 2,28.000-5.000 3,28.000-7.000 2,29.000-5.000 3,16.000-8.000-1,7.000-5.000-2,6.000-7.000-3,7.000-5.000-3,2.000-3.000-3,1.000 4.000-6,-1.000 3.000-5,1.000 3.000-4,-6.000-1.000-5,-8.000-2.000-3,-10.000-3.000-4,-9.000-3.000-3,-7.000 1.000-2,-3.000 6.000-3,-3.000 7.000-1,-2.000 6.000-2,-8.000 3.000-5,-8.000 0.000-8,-10.000 0.000-8,-9.000 0.000-8</inkml:trace>
</inkml:ink>
</file>

<file path=ppt/ink/ink3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13:02"/>
    </inkml:context>
    <inkml:brush xml:id="br0">
      <inkml:brushProperty name="width" value="0.0566869862377644" units="cm"/>
      <inkml:brushProperty name="height" value="0.0566869862377644" units="cm"/>
      <inkml:brushProperty name="color" value="#fed406"/>
      <inkml:brushProperty name="ignorePressure" value="0"/>
    </inkml:brush>
  </inkml:definitions>
  <inkml:trace contextRef="#ctx0" brushRef="#br0">97700.000 45900.000 388,'-68.000'-115.000'0,"17.000"23.000"0,15.000 22.000 0,16.000 22.000 0,4.000 8.000 5,-6.000-2.000 10,-6.000-3.000 11,-6.000-3.000 10,-4.000 1.000 3,1.000 6.000-3,-1.000 7.000-3,1.000 6.000-3,-4.000 4.000-3,-6.000 4.000-2,-6.000 3.000-3,-6.000 3.000-2,-10.000 4.000-2,-12.000 7.000-2,-13.000 6.000-2,-12.000 7.000-1,-15.000 7.000-2,-15.000 9.000 1,-15.000 10.000-1,-16.000 10.000 0,-7.000 10.000 1,4.000 13.000-1,3.000 12.000 1,3.000 13.000 0,4.000 12.000-1,7.000 13.000 1,6.000 12.000-1,7.000 13.000 0,7.000 10.000 0,9.000 10.000 0,10.000 10.000-1,10.000 9.000-1,10.000 2.000 1,13.000-2.000-1,12.000-3.000 1,13.000-3.000-1,15.000-6.000 0,19.000-5.000-3,19.000-7.000-2,19.000-5.000-3,23.000-6.000-2,28.000-3.000-4,28.000-3.000-5,29.000-2.000-3,24.000-8.000-3,22.000-8.000 2,22.000-10.000-1,23.000-9.000 2,13.000-15.000-2,6.000-18.000-3,7.000-19.000-3,6.000-18.000-3,1.000-23.000-2,-3.000-24.000 3,-3.000-26.000 2,-2.000-24.000 1,-3.000-23.000 1,1.000-18.000 0,-1.000-19.000 0,1.000-18.000-1,-6.000-15.000 2,-8.000-9.000 1,-10.000-10.000 2,-9.000-8.000 2,-15.000-17.000 2,-18.000-21.000 0,-19.000-22.000 0,-18.000-22.000 1,-20.000-10.000 1,-18.000 4.000 2,-19.000 3.000 2,-18.000 3.000 1,-26.000 14.000 2,-31.000 25.000 0,-31.000 25.000 1,-31.000 25.000 0,-35.000 25.000 0,-37.000 25.000 1,-38.000 25.000 1,-37.000 25.000 1,-27.000 21.000-2,-16.000 20.000-5,-15.000 18.000-6,-15.000 20.000-5,13.000 11.000-4,44.000 7.000-5,44.000 6.000-3,44.000 7.000-4</inkml:trace>
</inkml:ink>
</file>

<file path=ppt/ink/ink3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53"/>
    </inkml:context>
    <inkml:brush xml:id="br0">
      <inkml:brushProperty name="width" value="0.0666371285915375" units="cm"/>
      <inkml:brushProperty name="height" value="0.0666371285915375" units="cm"/>
      <inkml:brushProperty name="color" value="#f2395b"/>
      <inkml:brushProperty name="ignorePressure" value="0"/>
    </inkml:brush>
  </inkml:definitions>
  <inkml:trace contextRef="#ctx0" brushRef="#br0">4400.000 44550.000 330,'-75.000'-50.000'2,"0.000"0.000"5,0.000 0.000 4,0.000 0.000 4,4.000 3.000 3,10.000 6.000 0,10.000 7.000 0,9.000 6.000 0,18.000 6.000 6,29.000 6.000 9,28.000 7.000 11,28.000 6.000 10,15.000 12.000 1,4.000 19.000-9,3.000 19.000-7,3.000 19.000-9,1.000 15.000-5,1.000 13.000-3,-1.000 12.000-3,1.000 13.000-3,-6.000 9.000-2,-8.000 6.000-1,-10.000 7.000-2,-9.000 6.000-1,-7.000 1.000-2,-3.000-3.000-2,-3.000-3.000-2,-2.000-2.000-3,-1.000-6.000 0,3.000-6.000-1,3.000-6.000-1,4.000-6.000 0,1.000-7.000 0,0.000-6.000 1,0.000-6.000 0,0.000-6.000 1,1.000-10.000 1,4.000-12.000-1,3.000-13.000 1,3.000-12.000 0,4.000-12.000 0,7.000-8.000 2,6.000-10.000 2,7.000-9.000 1,11.000-21.000 2,20.000-31.000-1,18.000-31.000 1,20.000-31.000 0,21.000-32.000-1,25.000-31.000-1,25.000-31.000-1,25.000-31.000-2,28.000-35.000-2,31.000-37.000-1,32.000-38.000 0,31.000-37.000-3,15.000-15.000 1,1.000 10.000-1,-1.000 10.000 1,1.000 9.000 1,-23.000 32.000-10,-43.000 57.000-21,-44.000 56.000-19,-43.000 57.000-21,-45.000 44.000-9,-43.000 35.000-2,-44.000 35.000-1,-43.000 34.000-1</inkml:trace>
</inkml:ink>
</file>

<file path=ppt/ink/ink3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09"/>
    </inkml:context>
    <inkml:brush xml:id="br0">
      <inkml:brushProperty name="width" value="0.051379956305027" units="cm"/>
      <inkml:brushProperty name="height" value="0.051379956305027" units="cm"/>
      <inkml:brushProperty name="color" value="#f2395b"/>
      <inkml:brushProperty name="ignorePressure" value="0"/>
    </inkml:brush>
  </inkml:definitions>
  <inkml:trace contextRef="#ctx0" brushRef="#br0">41650.000 15700.000 428,'-205.000'1.000'10,"41.000"4.000"3,40.000 3.000 2,42.000 3.000 3,24.000-1.000 1,9.000-2.000 1,10.000-3.000 1,10.000-3.000 1,13.000-1.000 3,19.000 4.000 7,19.000 3.000 6,19.000 3.000 6,15.000-1.000 0,13.000-2.000-5,12.000-3.000-5,13.000-3.000-6,7.000-2.000-3,4.000 0.000-2,3.000 0.000-2,3.000 0.000-1,-2.000-4.000-1,-6.000-5.000-4,-6.000-7.000-3,-6.000-5.000-2,-7.000-1.000-5,-6.000 6.000-7,-6.000 7.000-5,-6.000 6.000-7,-16.000-1.000-16,-25.000-5.000-27,-25.000-7.000-27,-25.000-5.000-26</inkml:trace>
</inkml:ink>
</file>

<file path=ppt/ink/ink3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09"/>
    </inkml:context>
    <inkml:brush xml:id="br0">
      <inkml:brushProperty name="width" value="0.0429035201668739" units="cm"/>
      <inkml:brushProperty name="height" value="0.0429035201668739" units="cm"/>
      <inkml:brushProperty name="color" value="#f2395b"/>
      <inkml:brushProperty name="ignorePressure" value="0"/>
    </inkml:brush>
  </inkml:definitions>
  <inkml:trace contextRef="#ctx0" brushRef="#br0">42150.000 15300.000 512,'-25.000'-22.000'0,"0.000"6.000"0,0.000 7.000 0,0.000 6.000 0,1.000 1.000 2,4.000-3.000 1,3.000-3.000 4,3.000-2.000 1,-1.000-1.000 2,-2.000 3.000-1,-3.000 3.000-1,-3.000 4.000 0,-1.000 5.000 5,4.000 10.000 10,3.000 10.000 11,3.000 9.000 10,3.000 9.000 4,3.000 9.000-5,3.000 10.000-4,4.000 10.000-3,1.000 4.000-5,0.000 0.000-6,0.000 0.000-4,0.000 0.000-6,-2.000 3.000-3,-3.000 6.000-2,-3.000 7.000-3,-2.000 6.000-1,-3.000 3.000-1,1.000 0.000 1,-1.000 0.000 1,1.000 0.000 1,4.000-10.000-14,9.000-18.000-29,10.000-19.000-27,10.000-18.000-30</inkml:trace>
</inkml:ink>
</file>

<file path=ppt/ink/ink3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09"/>
    </inkml:context>
    <inkml:brush xml:id="br0">
      <inkml:brushProperty name="width" value="0.0514869801700115" units="cm"/>
      <inkml:brushProperty name="height" value="0.0514869801700115" units="cm"/>
      <inkml:brushProperty name="color" value="#f2395b"/>
      <inkml:brushProperty name="ignorePressure" value="0"/>
    </inkml:brush>
  </inkml:definitions>
  <inkml:trace contextRef="#ctx0" brushRef="#br0">42950.000 14950.000 427,'-43.000'4.000'82,"17.000"10.000"-12,15.000 10.000-13,16.000 9.000-12,9.000 4.000-9,3.000 1.000-4,3.000-1.000-6,4.000 1.000-5,2.000-1.000-3,4.000 1.000-3,3.000-1.000-1,3.000 1.000-2,-1.000 1.000-1,-2.000 3.000 1,-3.000 3.000 0,-3.000 4.000 0,-4.000 1.000 1,-3.000 0.000 0,-3.000 0.000 1,-2.000 0.000 0,-3.000 0.000-1,1.000 0.000-2,-1.000 0.000-2,1.000 0.000-2,-3.000 4.000-4,-2.000 10.000-5,-3.000 10.000-7,-3.000 9.000-5,-9.000-2.000-2,-11.000-12.000 1,-14.000-13.000 2,-11.000-12.000 1,-9.000-7.000 0,-3.000 1.000-4,-3.000-1.000-5,-2.000 1.000-3,-1.000-6.000-2,3.000-8.000-3,3.000-10.000-1,4.000-9.000-1,1.000-9.000-3,0.000-5.000-1,0.000-7.000-2,0.000-5.000-1,4.000-6.000-1,10.000-3.000 0,10.000-3.000 2,9.000-2.000 0</inkml:trace>
</inkml:ink>
</file>

<file path=ppt/ink/ink3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10"/>
    </inkml:context>
    <inkml:brush xml:id="br0">
      <inkml:brushProperty name="width" value="0.043060302734375" units="cm"/>
      <inkml:brushProperty name="height" value="0.043060302734375" units="cm"/>
      <inkml:brushProperty name="color" value="#f2395b"/>
      <inkml:brushProperty name="ignorePressure" value="0"/>
    </inkml:brush>
  </inkml:definitions>
  <inkml:trace contextRef="#ctx0" brushRef="#br0">43200.000 14800.000 510,'29.000'-71.000'89,"10.000"10.000"-14,10.000 10.000-12,9.000 9.000-12,10.000 2.000-9,14.000-2.000-5,11.000-3.000-4,14.000-3.000-6,3.000 1.000-4,-2.000 6.000-6,-3.000 7.000-5,-3.000 6.000-6,-10.000 6.000-2,-16.000 6.000-1,-15.000 7.000 1,-15.000 6.000-1</inkml:trace>
</inkml:ink>
</file>

<file path=ppt/ink/ink3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13"/>
    </inkml:context>
    <inkml:brush xml:id="br0">
      <inkml:brushProperty name="width" value="0.0622355416417122" units="cm"/>
      <inkml:brushProperty name="height" value="0.0622355416417122" units="cm"/>
      <inkml:brushProperty name="color" value="#f2395b"/>
      <inkml:brushProperty name="ignorePressure" value="0"/>
    </inkml:brush>
  </inkml:definitions>
  <inkml:trace contextRef="#ctx0" brushRef="#br0">30750.000 26900.000 353,'-71.000'31.000'43,"10.000"13.000"-8,10.000 12.000-7,9.000 13.000-8,4.000 7.000-3,1.000 4.000-3,-1.000 3.000 0,1.000 3.000-1,-4.000 3.000-3,-6.000 3.000-1,-6.000 3.000-3,-6.000 4.000-2,-2.000-3.000-2,3.000-5.000-2,3.000-7.000-1,4.000-5.000-2,4.000-9.000-1,6.000-9.000 1,7.000-10.000 0,6.000-8.000 0,7.000-14.000-2,10.000-15.000-6,10.000-15.000-6,9.000-16.000-5,12.000-23.000-1,16.000-27.000 4,15.000-28.000 3,17.000-28.000 5,8.000-10.000 2,4.000 9.000 2,3.000 10.000 2,3.000 10.000 2,-5.000 14.000 1,-12.000 23.000 0,-13.000 22.000 0,-12.000 22.000-1,-7.000 19.000 7,1.000 20.000 11,-1.000 18.000 13,1.000 20.000 11,-4.000 10.000 3,-6.000 3.000-3,-6.000 3.000-5,-6.000 4.000-5,-4.000-3.000-3,1.000-5.000-4,-1.000-7.000-3,1.000-5.000-5,2.000-8.000-2,7.000-5.000-4,6.000-7.000-2,7.000-5.000-3,2.000-8.000-2,1.000-5.000-1,-1.000-7.000 0,1.000-5.000-1,-1.000-12.000-3,1.000-16.000-2,-1.000-15.000-4,1.000-15.000-3,1.000-14.000-2,3.000-8.000 0,3.000-10.000-1,4.000-9.000-1,-3.000-4.000 0,-5.000 4.000 1,-7.000 3.000 1,-5.000 3.000 2,-6.000 6.000 0,-3.000 9.000 4,-3.000 10.000 3,-2.000 10.000 2,-1.000 13.000 7,3.000 19.000 12,3.000 19.000 10,4.000 19.000 12,-1.000 10.000 2,-3.000 4.000-6,-3.000 3.000-8,-2.000 3.000-6,-5.000 7.000-6,-2.000 14.000-3,-3.000 11.000-3,-3.000 14.000-5,-4.000 3.000-2,-3.000-2.000-3,-3.000-3.000-2,-2.000-3.000-4,-5.000-6.000-1,-2.000-5.000-2,-3.000-7.000-2,-3.000-5.000-2,2.000-19.000-3,10.000-27.000-6,10.000-28.000-4,9.000-28.000-5,9.000-15.000 2,9.000 1.000 7,10.000-1.000 8,10.000 1.000 7,2.000 2.000 6,-3.000 7.000 4,-3.000 6.000 4,-2.000 7.000 4,-5.000 5.000 3,-2.000 7.000-1,-3.000 6.000 2,-3.000 7.000 0,-1.000 2.000 1,4.000 1.000 2,3.000-1.000 2,3.000 1.000 1,-2.000-4.000-8,-6.000-6.000-21,-6.000-6.000-19,-6.000-6.000-20,-4.000-6.000-5,1.000-2.000 10,-1.000-3.000 9,1.000-3.000 10,-1.000-7.000 6,1.000-9.000 4,-1.000-10.000 3,1.000-8.000 4,-3.000-4.000 2,-2.000 3.000 2,-3.000 3.000 0,-3.000 4.000 1,-2.000 4.000 5,0.000 6.000 7,0.000 7.000 8,0.000 6.000 8,1.000 15.000 11,4.000 26.000 16,3.000 24.000 14,3.000 26.000 16,-1.000 18.000 1,-2.000 13.000-14,-3.000 12.000-13,-3.000 13.000-14,-4.000 9.000-9,-3.000 6.000-4,-3.000 7.000-5,-2.000 6.000-4,-5.000 17.000-4,-2.000 28.000-1,-3.000 28.000-3,-3.000 29.000-1,1.000-6.000-2,6.000-36.000-4,7.000-39.000-2,6.000-36.000-4,-1.000-7.000-5,-5.000 25.000-8,-7.000 25.000-7,-5.000 25.000-8,-3.000 1.000-4,4.000-21.000 1,3.000-22.000-1,3.000-22.000 1,1.000-15.000-2,1.000-5.000-3,-1.000-7.000-2,1.000-5.000-3,-1.000-11.000 2,1.000-11.000 5,-1.000-14.000 5,1.000-11.000 6</inkml:trace>
</inkml:ink>
</file>

<file path=ppt/ink/ink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1:31"/>
    </inkml:context>
    <inkml:brush xml:id="br0">
      <inkml:brushProperty name="width" value="0.0503909252583981" units="cm"/>
      <inkml:brushProperty name="height" value="0.0503909252583981" units="cm"/>
      <inkml:brushProperty name="color" value="#fed406"/>
      <inkml:brushProperty name="ignorePressure" value="0"/>
    </inkml:brush>
  </inkml:definitions>
  <inkml:trace contextRef="#ctx0" brushRef="#br0">43250.000 9350.000 436,'-24.000'-16.000'108,"4.000"19.000"-15,3.000 19.000-13,3.000 19.000-15,-5.000 15.000-11,-12.000 13.000-9,-13.000 12.000-9,-12.000 13.000-7,-10.000 9.000-8,-6.000 6.000-5,-6.000 7.000-5,-6.000 6.000-6,-9.000 12.000-5,-8.000 19.000-7,-10.000 19.000-8,-9.000 19.000-7,-2.000 9.000-7,6.000 0.000-9,7.000 0.000-7,6.000 0.000-9,12.000-19.000-5,19.000-37.000-2,19.000-38.000-4,19.000-37.000-2</inkml:trace>
</inkml:ink>
</file>

<file path=ppt/ink/ink3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13"/>
    </inkml:context>
    <inkml:brush xml:id="br0">
      <inkml:brushProperty name="width" value="0.0440762154757977" units="cm"/>
      <inkml:brushProperty name="height" value="0.0440762154757977" units="cm"/>
      <inkml:brushProperty name="color" value="#f2395b"/>
      <inkml:brushProperty name="ignorePressure" value="0"/>
    </inkml:brush>
  </inkml:definitions>
  <inkml:trace contextRef="#ctx0" brushRef="#br0">32800.000 27200.000 499,'26.000'-22.000'47,"4.000"6.000"1,3.000 7.000 2,3.000 6.000 1,-2.000 9.000-3,-6.000 13.000-8,-6.000 12.000-8,-6.000 13.000-7,-4.000 9.000-10,1.000 6.000-12,-1.000 7.000-11,1.000 6.000-11,-3.000-2.000-6,-2.000-9.000 2,-3.000-10.000 0,-3.000-8.000 2,4.000-8.000 2,13.000-2.000 6,12.000-3.000 5,13.000-3.000 6,9.000-4.000 6,6.000-3.000 5,7.000-3.000 5,6.000-2.000 6,-1.000-3.000 4,-5.000 1.000 0,-7.000-1.000 0,-5.000 1.000 2,-8.000 1.000-2,-5.000 3.000-1,-7.000 3.000-4,-5.000 4.000-1,-9.000 4.000-2,-9.000 6.000-1,-10.000 7.000 0,-8.000 6.000-1,-15.000 7.000-4,-19.000 10.000-7,-18.000 10.000-6,-19.000 9.000-6,-15.000 6.000-4,-8.000 3.000 2,-10.000 3.000 1,-9.000 4.000 1,2.000-7.000 1,17.000-16.000 1,15.000-15.000 2,16.000-15.000 0,9.000-11.000-12,3.000-2.000-26,3.000-3.000-25,4.000-3.000-26</inkml:trace>
</inkml:ink>
</file>

<file path=ppt/ink/ink3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14"/>
    </inkml:context>
    <inkml:brush xml:id="br0">
      <inkml:brushProperty name="width" value="0.0339003130793571" units="cm"/>
      <inkml:brushProperty name="height" value="0.0339003130793571" units="cm"/>
      <inkml:brushProperty name="color" value="#f2395b"/>
      <inkml:brushProperty name="ignorePressure" value="0"/>
    </inkml:brush>
  </inkml:definitions>
  <inkml:trace contextRef="#ctx0" brushRef="#br0">21200.000 24800.000 648,'-60.000'-90.000'46,"32.000"23.000"0,31.000 22.000 0,32.000 22.000 2,29.000 10.000-4,28.000 1.000-6,28.000-1.000-7,29.000 1.000-7,5.000 1.000-6,-15.000 3.000-9,-15.000 3.000-7,-16.000 4.000-9,-12.000 2.000-5,-5.000 4.000-7,-7.000 3.000-4,-5.000 3.000-7,-11.000 1.000-4,-11.000 1.000-4,-14.000-1.000-4,-11.000 1.000-4,-12.000-1.000 0,-9.000 1.000 4,-10.000-1.000 4,-8.000 1.000 3</inkml:trace>
</inkml:ink>
</file>

<file path=ppt/ink/ink3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14"/>
    </inkml:context>
    <inkml:brush xml:id="br0">
      <inkml:brushProperty name="width" value="0.0311944670975208" units="cm"/>
      <inkml:brushProperty name="height" value="0.0311944670975208" units="cm"/>
      <inkml:brushProperty name="color" value="#f2395b"/>
      <inkml:brushProperty name="ignorePressure" value="0"/>
    </inkml:brush>
  </inkml:definitions>
  <inkml:trace contextRef="#ctx0" brushRef="#br0">22050.000 24050.000 705,'-46.000'-2.000'1,"10.000"-3.000"2,10.000-3.000 2,9.000-2.000 2,6.000 2.000 7,3.000 9.000 12,3.000 10.000 11,4.000 10.000 11,2.000 10.000 2,4.000 13.000-11,3.000 12.000-9,3.000 13.000-11,-2.000 9.000-8,-6.000 6.000-7,-6.000 7.000-6,-6.000 6.000-7,-2.000-2.000-7,3.000-9.000-8,3.000-10.000-7,4.000-8.000-7,4.000-14.000-4,6.000-15.000-3,7.000-15.000-2,6.000-16.000-2,1.000-13.000 4,-3.000-9.000 9,-3.000-10.000 10,-2.000-8.000 9,-1.000-6.000 5,3.000 1.000 3,3.000-1.000 3,4.000 1.000 2</inkml:trace>
</inkml:ink>
</file>

<file path=ppt/ink/ink3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14"/>
    </inkml:context>
    <inkml:brush xml:id="br0">
      <inkml:brushProperty name="width" value="0.0406100936233997" units="cm"/>
      <inkml:brushProperty name="height" value="0.0406100936233997" units="cm"/>
      <inkml:brushProperty name="color" value="#f2395b"/>
      <inkml:brushProperty name="ignorePressure" value="0"/>
    </inkml:brush>
  </inkml:definitions>
  <inkml:trace contextRef="#ctx0" brushRef="#br0">22400.000 24150.000 541,'21.000'-91.000'-12,"-5.000"19.000"3,-7.000 19.000 1,-5.000 19.000 4,-1.000 13.000 9,6.000 10.000 19,7.000 10.000 17,6.000 9.000 18,3.000 7.000 5,0.000 7.000-9,0.000 6.000-10,0.000 7.000-8,1.000 4.000-7,4.000 3.000-4,3.000 3.000-3,3.000 4.000-4,1.000 1.000-3,1.000 0.000-2,-1.000 0.000-3,1.000 0.000-1,-3.000-2.000-3,-2.000-3.000-3,-3.000-3.000-2,-3.000-2.000-4,-6.000 0.000-2,-5.000 7.000-4,-7.000 6.000-3,-5.000 7.000-4,-15.000-1.000-1,-22.000-6.000-3,-22.000-6.000-1,-21.000-6.000-2,-14.000-4.000 0,-2.000 1.000 2,-3.000-1.000 1,-3.000 1.000 2,1.000-6.000-2,6.000-8.000-5,7.000-10.000-5,6.000-9.000-5</inkml:trace>
</inkml:ink>
</file>

<file path=ppt/ink/ink3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14"/>
    </inkml:context>
    <inkml:brush xml:id="br0">
      <inkml:brushProperty name="width" value="0.0301959086209536" units="cm"/>
      <inkml:brushProperty name="height" value="0.0301959086209536" units="cm"/>
      <inkml:brushProperty name="color" value="#f2395b"/>
      <inkml:brushProperty name="ignorePressure" value="0"/>
    </inkml:brush>
  </inkml:definitions>
  <inkml:trace contextRef="#ctx0" brushRef="#br0">22900.000 23850.000 728,'50.000'-4.000'53,"0.000"-5.000"-8,0.000-7.000-8,0.000-5.000-9,7.000-6.000-4,17.000-3.000-2,15.000-3.000-1,16.000-2.000-2,9.000 2.000-4,3.000 9.000-8,3.000 10.000-7,4.000 10.000-9,-10.000 2.000-12,-22.000-3.000-18,-22.000-3.000-17,-21.000-2.000-18</inkml:trace>
</inkml:ink>
</file>

<file path=ppt/ink/ink3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15"/>
    </inkml:context>
    <inkml:brush xml:id="br0">
      <inkml:brushProperty name="width" value="0.0425758436322212" units="cm"/>
      <inkml:brushProperty name="height" value="0.0425758436322212" units="cm"/>
      <inkml:brushProperty name="color" value="#f2395b"/>
      <inkml:brushProperty name="ignorePressure" value="0"/>
    </inkml:brush>
  </inkml:definitions>
  <inkml:trace contextRef="#ctx0" brushRef="#br0">29600.000 24150.000 516,'-24.000'-46.000'1,"4.000"10.000"3,3.000 10.000 2,3.000 9.000 3,7.000 6.000 10,14.000 3.000 20,11.000 3.000 21,14.000 4.000 19,10.000-1.000 0,9.000-3.000-17,10.000-3.000-18,10.000-2.000-19,4.000-1.000-9,0.000 3.000-2,0.000 3.000-2,0.000 4.000-1,-2.000 1.000-8,-3.000 0.000-14,-3.000 0.000-14,-2.000 0.000-14,-6.000 0.000-9,-6.000 0.000-3,-6.000 0.000-4,-6.000 0.000-3</inkml:trace>
</inkml:ink>
</file>

<file path=ppt/ink/ink3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15"/>
    </inkml:context>
    <inkml:brush xml:id="br0">
      <inkml:brushProperty name="width" value="0.042643379420042" units="cm"/>
      <inkml:brushProperty name="height" value="0.042643379420042" units="cm"/>
      <inkml:brushProperty name="color" value="#f2395b"/>
      <inkml:brushProperty name="ignorePressure" value="0"/>
    </inkml:brush>
  </inkml:definitions>
  <inkml:trace contextRef="#ctx0" brushRef="#br0">30800.000 23350.000 515,'71.000'-22.000'127,"-5.000"6.000"-29,-7.000 7.000-31,-5.000 6.000-28,-8.000 10.000-21,-5.000 17.000-9,-7.000 15.000-9,-5.000 16.000-11,-9.000 4.000-4,-9.000-6.000 0,-10.000-6.000 0,-8.000-6.000 0,-4.000-2.000 2,3.000 3.000 3,3.000 3.000 3,4.000 4.000 4,5.000-3.000 3,10.000-5.000 5,10.000-7.000 3,9.000-5.000 5,6.000-6.000 1,3.000-3.000-2,3.000-3.000 0,4.000-2.000-2,-3.000-1.000 0,-5.000 3.000 5,-7.000 3.000 3,-5.000 4.000 3,-8.000 2.000 1,-5.000 4.000-2,-7.000 3.000-2,-5.000 3.000-3,-12.000 7.000-4,-16.000 14.000-5,-15.000 11.000-5,-15.000 14.000-7,-18.000 10.000-1,-19.000 9.000 2,-18.000 10.000 2,-19.000 10.000 3,-1.000-4.000-14,20.000-16.000-30,18.000-15.000-29,20.000-15.000-30</inkml:trace>
</inkml:ink>
</file>

<file path=ppt/ink/ink3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18"/>
    </inkml:context>
    <inkml:brush xml:id="br0">
      <inkml:brushProperty name="width" value="0.0669049993157387" units="cm"/>
      <inkml:brushProperty name="height" value="0.0669049993157387" units="cm"/>
      <inkml:brushProperty name="color" value="#f2395b"/>
      <inkml:brushProperty name="ignorePressure" value="0"/>
    </inkml:brush>
  </inkml:definitions>
  <inkml:trace contextRef="#ctx0" brushRef="#br0">34800.000 43000.000 328,'-4.000'-44.000'41,"-5.000"13.000"22,-7.000 12.000 20,-5.000 13.000 21,-6.000 13.000 0,-3.000 17.000-21,-3.000 15.000-23,-2.000 16.000-22,-19.000 37.000-13,-30.000 59.000-4,-32.000 60.000-4,-30.000 60.000-5,-11.000 13.000-3,14.000-31.000-3,11.000-31.000-2,14.000-31.000-2,7.000-13.000-5,3.000 6.000-5,3.000 7.000-5,4.000 6.000-5,8.000-4.000-6,17.000-11.000-5,15.000-14.000-6,16.000-11.000-5,12.000-15.000-1,9.000-16.000 3,10.000-15.000 5,10.000-15.000 3,10.000-23.000-4,13.000-28.000-13,12.000-28.000-11,13.000-27.000-13</inkml:trace>
</inkml:ink>
</file>

<file path=ppt/ink/ink3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19"/>
    </inkml:context>
    <inkml:brush xml:id="br0">
      <inkml:brushProperty name="width" value="0.0684852004051208" units="cm"/>
      <inkml:brushProperty name="height" value="0.0684852004051208" units="cm"/>
      <inkml:brushProperty name="color" value="#f2395b"/>
      <inkml:brushProperty name="ignorePressure" value="0"/>
    </inkml:brush>
  </inkml:definitions>
  <inkml:trace contextRef="#ctx0" brushRef="#br0">33000.000 43750.000 321,'-8.000'-52.000'0,"-16.000"-3.000"0,-15.000-3.000 0,-15.000-2.000 0,-3.000 3.000 2,14.000 14.000 6,11.000 11.000 5,14.000 14.000 5,3.000 5.000 3,-2.000 1.000 2,-3.000-1.000 1,-3.000 1.000 2,10.000 10.000 7,26.000 22.000 13,24.000 22.000 14,26.000 23.000 13,10.000 13.000 0,-3.000 6.000-13,-3.000 7.000-13,-2.000 6.000-13,3.000 15.000-8,14.000 26.000-4,11.000 24.000-4,14.000 26.000-4,3.000 5.000-3,-2.000-11.000-3,-3.000-14.000-2,-3.000-11.000-4,-6.000-11.000 0,-5.000-5.000 0,-7.000-7.000 1,-5.000-5.000 1,-8.000-9.000-6,-5.000-9.000-10,-7.000-10.000-11,-5.000-8.000-10,-6.000-11.000-17,-3.000-8.000-20,-3.000-10.000-21,-2.000-9.000-20</inkml:trace>
</inkml:ink>
</file>

<file path=ppt/ink/ink3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27"/>
    </inkml:context>
    <inkml:brush xml:id="br0">
      <inkml:brushProperty name="width" value="0.0463399477303028" units="cm"/>
      <inkml:brushProperty name="height" value="0.0463399477303028" units="cm"/>
      <inkml:brushProperty name="color" value="#f2395b"/>
      <inkml:brushProperty name="ignorePressure" value="0"/>
    </inkml:brush>
  </inkml:definitions>
  <inkml:trace contextRef="#ctx0" brushRef="#br0">75150.000 30050.000 474,'-83.000'-2.000'28,"34.000"-3.000"5,35.000-3.000 8,35.000-2.000 5,29.000-8.000 0,25.000-8.000-10,25.000-10.000-8,25.000-9.000-9,10.000-5.000-5,-2.000 0.000-1,-3.000 0.000 0,-3.000 0.000-2,-10.000 6.000 0,-16.000 13.000 0,-15.000 12.000 0,-15.000 13.000 0,-20.000 15.000-2,-21.000 19.000-4,-22.000 19.000-5,-22.000 19.000-4,-15.000 9.000-2,-5.000 0.000 4,-7.000 0.000 1,-5.000 0.000 3,-3.000-2.000 2,4.000-3.000-1,3.000-3.000 1,3.000-2.000 0,4.000-3.000 0,7.000 1.000 1,6.000-1.000-1,7.000 1.000 0,11.000-3.000 0,20.000-2.000 0,18.000-3.000-1,20.000-3.000 0,5.000-9.000 0,-6.000-11.000 0,-6.000-14.000-1,-6.000-11.000-1,-6.000-4.000 1,-2.000 6.000 0,-3.000 7.000 0,-3.000 6.000 0,-9.000 7.000-1,-11.000 10.000-1,-14.000 10.000 0,-11.000 9.000-2,-9.000 1.000-1,-3.000-6.000-2,-3.000-6.000-1,-2.000-6.000-1,-5.000-7.000-3,-2.000-6.000-2,-3.000-6.000-1,-3.000-6.000-3,-2.000-6.000-1,0.000-2.000 0,0.000-3.000 0,0.000-3.000 0,1.000-9.000-1,4.000-11.000 0,3.000-14.000-2,3.000-11.000-1,4.000-12.000 0,7.000-9.000 0,6.000-10.000 2,7.000-8.000 0,4.000-6.000 2,3.000 1.000 4,3.000-1.000 4,4.000 1.000 3,1.000 2.000 2,0.000 7.000 1,0.000 6.000 0,0.000 7.000 1,0.000 7.000 3,0.000 9.000 6,0.000 10.000 5,0.000 10.000 6,-4.000 18.000 10,-5.000 28.000 12,-7.000 28.000 12,-5.000 29.000 13,-6.000 27.000 1,-3.000 29.000-13,-3.000 28.000-11,-2.000 28.000-13,0.000 9.000-10,7.000-9.000-10,6.000-10.000-8,7.000-8.000-8,4.000-3.000-10,3.000 7.000-8,3.000 6.000-9,4.000 7.000-9,2.000-4.000-5,4.000-12.000 0,3.000-13.000-1,3.000-12.000-1,3.000-21.000 1,3.000-28.000 2,3.000-28.000 1,4.000-27.000 1</inkml:trace>
</inkml:ink>
</file>

<file path=ppt/ink/ink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2:00"/>
    </inkml:context>
    <inkml:brush xml:id="br0">
      <inkml:brushProperty name="width" value="0.0584921799600124" units="cm"/>
      <inkml:brushProperty name="height" value="0.0584921799600124" units="cm"/>
      <inkml:brushProperty name="color" value="#fed406"/>
      <inkml:brushProperty name="ignorePressure" value="0"/>
    </inkml:brush>
  </inkml:definitions>
  <inkml:trace contextRef="#ctx0" brushRef="#br0">47350.000 5100.000 376,'-22.000'-25.000'5,"6.000"0.000"13,7.000 0.000 11,6.000 0.000 11,3.000 14.000 7,0.000 28.000 1,0.000 28.000 1,0.000 29.000 2,0.000 22.000-3,0.000 20.000-6,0.000 18.000-6,0.000 20.000-6,-2.000 10.000-4,-3.000 3.000-3,-3.000 3.000-3,-2.000 4.000-4,-3.000-3.000-1,1.000-5.000-3,-1.000-7.000-2,1.000-5.000-3,-1.000-4.000 0,1.000 0.000 1,-1.000 0.000 0,1.000 0.000 1,1.000 3.000-1,3.000 6.000-2,3.000 7.000-2,4.000 6.000-2,1.000 4.000-3,0.000 4.000 0,0.000 3.000-3,0.000 3.000-1,1.000-1.000 0,4.000-2.000 1,3.000-3.000 0,3.000-3.000 1,1.000-4.000 0,1.000-3.000-4,-1.000-3.000-2,1.000-2.000-4,-1.000-3.000-2,1.000 1.000-2,-1.000-1.000-2,1.000 1.000-2,1.000-3.000-2,3.000-2.000-3,3.000-3.000-2,4.000-3.000-3,-3.000-12.000-1,-5.000-18.000-1,-7.000-19.000 0,-5.000-18.000-1,-4.000-15.000 0,0.000-9.000 0,0.000-10.000-1,0.000-8.000 0</inkml:trace>
</inkml:ink>
</file>

<file path=ppt/ink/ink3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27"/>
    </inkml:context>
    <inkml:brush xml:id="br0">
      <inkml:brushProperty name="width" value="0.0404273569583893" units="cm"/>
      <inkml:brushProperty name="height" value="0.0404273569583893" units="cm"/>
      <inkml:brushProperty name="color" value="#f2395b"/>
      <inkml:brushProperty name="ignorePressure" value="0"/>
    </inkml:brush>
  </inkml:definitions>
  <inkml:trace contextRef="#ctx0" brushRef="#br0">76950.000 29900.000 544,'23.000'-49.000'3,"-3.000"4.000"7,-3.000 3.000 7,-2.000 3.000 6,-1.000 6.000 3,3.000 9.000-1,3.000 10.000-2,4.000 10.000 0,1.000 7.000-1,0.000 6.000 2,0.000 7.000 3,0.000 6.000 1,-2.000 12.000 0,-3.000 19.000-3,-3.000 19.000-1,-2.000 19.000-4,-9.000 13.000 0,-12.000 10.000-3,-13.000 10.000 0,-12.000 9.000-2,-12.000 4.000-2,-8.000 1.000-2,-10.000-1.000-4,-9.000 1.000-2,-7.000-6.000-3,-3.000-8.000-1,-3.000-10.000-3,-2.000-9.000-2,0.000-12.000-4,7.000-11.000-8,6.000-14.000-8,7.000-11.000-7,7.000-15.000-7,9.000-16.000-6,10.000-15.000-4,10.000-15.000-6,5.000-14.000 0,4.000-8.000 7,3.000-10.000 7,3.000-9.000 7,3.000-5.000 4,3.000 0.000 3,3.000 0.000 5,4.000 0.000 2</inkml:trace>
</inkml:ink>
</file>

<file path=ppt/ink/ink3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28"/>
    </inkml:context>
    <inkml:brush xml:id="br0">
      <inkml:brushProperty name="width" value="0.0587212704122066" units="cm"/>
      <inkml:brushProperty name="height" value="0.0587212704122066" units="cm"/>
      <inkml:brushProperty name="color" value="#f2395b"/>
      <inkml:brushProperty name="ignorePressure" value="0"/>
    </inkml:brush>
  </inkml:definitions>
  <inkml:trace contextRef="#ctx0" brushRef="#br0">76650.000 29800.000 374,'117.000'-93.000'5,"-16.000"17.000"-1,-15.000 15.000 1,-15.000 16.000 0,-6.000 9.000 2,7.000 3.000 4,6.000 3.000 3,7.000 4.000 3,-3.000 2.000 1,-8.000 4.000-2,-10.000 3.000-2,-9.000 3.000-3,-7.000 3.000-1,-3.000 3.000 1,-3.000 3.000 1,-2.000 4.000 1,-6.000 4.000 1,-6.000 6.000-1,-6.000 7.000 0,-6.000 6.000 0,-4.000 4.000 0,1.000 4.000 2,-1.000 3.000 1,1.000 3.000 1,-3.000 4.000 1,-2.000 7.000 2,-3.000 6.000 0,-3.000 7.000 2,-4.000 7.000 0,-3.000 9.000 1,-3.000 10.000 0,-2.000 10.000 1,-3.000 7.000 0,1.000 6.000-3,-1.000 7.000-1,1.000 6.000-3,-1.000 3.000-1,1.000 0.000-2,-1.000 0.000-2,1.000 0.000-2,1.000 0.000-1,3.000 0.000-2,3.000 0.000-1,4.000 0.000-1,1.000-2.000-1,0.000-3.000-3,0.000-3.000-1,0.000-2.000-1,1.000-8.000-3,4.000-8.000 0,3.000-10.000 0,3.000-9.000-2,-8.000-32.000-7,-19.000-53.000-14,-18.000-53.000-14,-19.000-52.000-14,-10.000-36.000-4,1.000-15.000 5,-1.000-15.000 4,1.000-16.000 6,2.000 4.000 6,7.000 26.000 5,6.000 24.000 5,7.000 26.000 6,5.000 21.000 5,7.000 19.000 5,6.000 19.000 5,7.000 19.000 4,4.000 2.000 4,3.000-11.000 2,3.000-14.000 2,4.000-11.000 2,4.000-3.000 0,6.000 10.000 1,7.000 10.000 0,6.000 9.000 0,7.000 7.000 0,10.000 7.000 2,10.000 6.000 1,9.000 7.000 2,1.000 8.000 0,-6.000 14.000-1,-6.000 11.000-1,-6.000 14.000 0,-9.000 16.000-1,-8.000 22.000-3,-10.000 22.000-2,-9.000 23.000-2,-15.000 11.000-2,-18.000 4.000 1,-19.000 3.000 0,-18.000 3.000 1,-14.000-4.000-3,-5.000-8.000-6,-7.000-10.000-4,-5.000-9.000-6,0.000-12.000-1,10.000-11.000 0,10.000-14.000 1,9.000-11.000 1,9.000-14.000 1,9.000-11.000 3,10.000-14.000 3,10.000-11.000 2,21.000-17.000 2,34.000-18.000 3,35.000-19.000 1,35.000-18.000 3,14.000-9.000-3,-2.000 4.000-5,-3.000 3.000-7,-3.000 3.000-6,-9.000 6.000-2,-11.000 9.000 2,-14.000 10.000 0,-11.000 10.000 2,-11.000 5.000 0,-5.000 4.000-1,-7.000 3.000 1,-5.000 3.000-1</inkml:trace>
</inkml:ink>
</file>

<file path=ppt/ink/ink3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28"/>
    </inkml:context>
    <inkml:brush xml:id="br0">
      <inkml:brushProperty name="width" value="0.0475819297134876" units="cm"/>
      <inkml:brushProperty name="height" value="0.0475819297134876" units="cm"/>
      <inkml:brushProperty name="color" value="#f2395b"/>
      <inkml:brushProperty name="ignorePressure" value="0"/>
    </inkml:brush>
  </inkml:definitions>
  <inkml:trace contextRef="#ctx0" brushRef="#br0">78100.000 30350.000 462,'-30.000'-47.000'55,"41.000"6.000"-4,40.000 7.000-5,42.000 6.000-4,21.000 3.000-7,3.000 0.000-12,3.000 0.000-10,4.000 0.000-11,-6.000 0.000-8,-11.000 0.000-7,-14.000 0.000-7,-11.000 0.000-6,-20.000-5.000-6,-24.000-9.000-6,-26.000-10.000-5,-24.000-8.000-5,-15.000-4.000 2,-3.000 3.000 11,-3.000 3.000 9,-2.000 4.000 12,-3.000 2.000 7,1.000 4.000 5,-1.000 3.000 6,1.000 3.000 5,1.000 4.000 3,3.000 7.000 2,3.000 6.000 1,4.000 7.000 2,1.000 4.000 1,0.000 3.000 0,0.000 3.000 1,0.000 4.000-1,3.000 5.000 4,6.000 10.000 6,7.000 10.000 6,6.000 9.000 8,3.000 10.000 1,0.000 14.000-3,0.000 11.000-2,0.000 14.000-2,1.000 11.000-4,4.000 14.000-4,3.000 11.000-4,3.000 14.000-5,-1.000 13.000-3,-2.000 16.000-1,-3.000 15.000-1,-3.000 17.000-2,-2.000 7.000-1,0.000 0.000-1,0.000 0.000-1,0.000 0.000-2,0.000-7.000-5,0.000-11.000-8,0.000-14.000-9,0.000-11.000-8,0.000-20.000-10,0.000-24.000-8,0.000-26.000-9,0.000-24.000-9,0.000-26.000-2,0.000-24.000 4,0.000-26.000 4,0.000-24.000 4,-2.000-15.000 5,-3.000-3.000 8,-3.000-3.000 6,-2.000-2.000 8,-3.000 0.000 5,1.000 7.000 3,-1.000 6.000 3,1.000 7.000 3</inkml:trace>
</inkml:ink>
</file>

<file path=ppt/ink/ink3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29"/>
    </inkml:context>
    <inkml:brush xml:id="br0">
      <inkml:brushProperty name="width" value="0.0441594421863556" units="cm"/>
      <inkml:brushProperty name="height" value="0.0441594421863556" units="cm"/>
      <inkml:brushProperty name="color" value="#f2395b"/>
      <inkml:brushProperty name="ignorePressure" value="0"/>
    </inkml:brush>
  </inkml:definitions>
  <inkml:trace contextRef="#ctx0" brushRef="#br0">78700.000 30750.000 498,'17.000'-121.000'1,"-16.000"60.000"12,-15.000 60.000 11,-15.000 59.000 11,-14.000 32.000 3,-8.000 7.000-6,-10.000 6.000-6,-9.000 7.000-7,-5.000-3.000-4,0.000-8.000-2,0.000-10.000-2,0.000-9.000-1,1.000-9.000-2,4.000-5.000 1,3.000-7.000 0,3.000-5.000 1,6.000-9.000-2,9.000-9.000-3,10.000-10.000-3,10.000-8.000-3,22.000-23.000-6,39.000-34.000-8,36.000-35.000-9,39.000-33.000-8,18.000-15.000-3,0.000 6.000 1,0.000 7.000 2,0.000 6.000 3,-4.000 7.000 1,-5.000 10.000 5,-7.000 10.000 2,-5.000 9.000 4,-8.000 6.000 5,-5.000 3.000 6,-7.000 3.000 7,-5.000 4.000 6,-8.000 5.000 6,-5.000 10.000 6,-7.000 10.000 5,-5.000 9.000 6,-4.000 6.000 2,0.000 3.000-2,0.000 3.000-1,0.000 4.000-3,-5.000 5.000-1,-9.000 10.000-1,-10.000 10.000-2,-8.000 9.000-1,-6.000 9.000 0,1.000 9.000 1,-1.000 10.000 1,1.000 10.000 1,-9.000 7.000 0,-15.000 6.000-2,-15.000 7.000-1,-16.000 6.000-1,-13.000 1.000-4,-9.000-3.000-2,-10.000-3.000-4,-8.000-2.000-3,-6.000-3.000-5,1.000 1.000-2,-1.000-1.000-5,1.000 1.000-3,1.000-9.000-4,3.000-15.000-4,3.000-15.000-3,4.000-16.000-4,5.000-13.000-3,10.000-9.000-2,10.000-10.000-3,9.000-8.000-2,7.000-11.000 0,7.000-8.000 2,6.000-10.000 2,7.000-9.000 2,4.000-5.000 2,3.000 0.000 2,3.000 0.000 1,4.000 0.000 3,5.000 3.000 2,10.000 6.000 2,10.000 7.000 3,9.000 6.000 2,6.000 4.000 3,3.000 4.000 1,3.000 3.000 3,4.000 3.000 1,-1.000 1.000 1,-3.000 1.000-1,-3.000-1.000-2,-2.000 1.000-1,-5.000 2.000 2,-2.000 7.000 7,-3.000 6.000 7,-3.000 7.000 6,-4.000 4.000 2,-3.000 3.000 0,-3.000 3.000-1,-2.000 4.000 0,-5.000 1.000-3,-2.000 0.000-1,-3.000 0.000-3,-3.000 0.000-2,4.000 0.000-1,13.000 0.000-1,12.000 0.000 0,13.000 0.000-2,4.000-2.000-1,-3.000-3.000-3,-3.000-3.000-3,-2.000-2.000-4,-1.000-3.000-2,3.000 1.000-2,3.000-1.000-3,4.000 1.000-1,-1.000-1.000-2,-3.000 1.000 1,-3.000-1.000-1,-2.000 1.000 0,-3.000-3.000-2,1.000-2.000-1,-1.000-3.000-3,1.000-3.000-2,-4.000-1.000 0,-6.000 4.000 3,-6.000 3.000 4,-6.000 3.000 3</inkml:trace>
</inkml:ink>
</file>

<file path=ppt/ink/ink3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29"/>
    </inkml:context>
    <inkml:brush xml:id="br0">
      <inkml:brushProperty name="width" value="0.0272525418549776" units="cm"/>
      <inkml:brushProperty name="height" value="0.0272525418549776" units="cm"/>
      <inkml:brushProperty name="color" value="#f2395b"/>
      <inkml:brushProperty name="ignorePressure" value="0"/>
    </inkml:brush>
  </inkml:definitions>
  <inkml:trace contextRef="#ctx0" brushRef="#br0">81050.000 31350.000 807,'25.000'-18.000'94,"0.000"17.000"-30,0.000 15.000-31,0.000 16.000-32</inkml:trace>
</inkml:ink>
</file>

<file path=ppt/ink/ink3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30"/>
    </inkml:context>
    <inkml:brush xml:id="br0">
      <inkml:brushProperty name="width" value="0.0418909788131714" units="cm"/>
      <inkml:brushProperty name="height" value="0.0418909788131714" units="cm"/>
      <inkml:brushProperty name="color" value="#f2395b"/>
      <inkml:brushProperty name="ignorePressure" value="0"/>
    </inkml:brush>
  </inkml:definitions>
  <inkml:trace contextRef="#ctx0" brushRef="#br0">69650.000 27000.000 525,'12.000'-91.000'74,"26.000"19.000"-5,24.000 19.000-5,26.000 19.000-5,13.000 10.000-6,4.000 4.000-8,3.000 3.000-10,3.000 3.000-7,1.000 1.000-8,1.000 1.000-6,-1.000-1.000-4,1.000 1.000-7,-10.000 1.000-3,-19.000 3.000 1,-18.000 3.000-2,-19.000 4.000 0,-18.000 4.000-12,-15.000 6.000-25,-15.000 7.000-25,-16.000 6.000-24,-8.000 1.000-5,0.000-3.000 14,0.000-3.000 16,0.000-2.000 14</inkml:trace>
</inkml:ink>
</file>

<file path=ppt/ink/ink3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30"/>
    </inkml:context>
    <inkml:brush xml:id="br0">
      <inkml:brushProperty name="width" value="0.0379555374383926" units="cm"/>
      <inkml:brushProperty name="height" value="0.0379555374383926" units="cm"/>
      <inkml:brushProperty name="color" value="#f2395b"/>
      <inkml:brushProperty name="ignorePressure" value="0"/>
    </inkml:brush>
  </inkml:definitions>
  <inkml:trace contextRef="#ctx0" brushRef="#br0">70400.000 26350.000 579,'-46.000'-19.000'53,"10.000"13.000"0,10.000 12.000 2,9.000 13.000 1,6.000 12.000-4,3.000 13.000-10,3.000 12.000-10,4.000 13.000-10,-1.000 7.000-5,-3.000 4.000-3,-3.000 3.000-3,-2.000 3.000-1,-3.000-1.000-7,1.000-2.000-9,-1.000-3.000-12,1.000-3.000-9</inkml:trace>
</inkml:ink>
</file>

<file path=ppt/ink/ink3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30"/>
    </inkml:context>
    <inkml:brush xml:id="br0">
      <inkml:brushProperty name="width" value="0.0458370856940746" units="cm"/>
      <inkml:brushProperty name="height" value="0.0458370856940746" units="cm"/>
      <inkml:brushProperty name="color" value="#f2395b"/>
      <inkml:brushProperty name="ignorePressure" value="0"/>
    </inkml:brush>
  </inkml:definitions>
  <inkml:trace contextRef="#ctx0" brushRef="#br0">70950.000 26200.000 479,'23.000'-16.000'33,"-3.000"19.000"7,-3.000 19.000 10,-2.000 19.000 8,-3.000 10.000 1,1.000 4.000-9,-1.000 3.000-8,1.000 3.000-10,1.000 1.000-5,3.000 1.000-4,3.000-1.000-5,4.000 1.000-4,2.000-3.000-2,4.000-2.000 0,3.000-3.000 0,3.000-3.000 1,-2.000-2.000-3,-6.000 0.000-2,-6.000 0.000-3,-6.000 0.000-2,-9.000 3.000-5,-8.000 6.000-5,-10.000 7.000-5,-9.000 6.000-5,-15.000-1.000-3,-18.000-5.000-2,-19.000-7.000-2,-18.000-5.000-1,-7.000-8.000 0,6.000-5.000 4,7.000-7.000 2,6.000-5.000 4,6.000-8.000-4,6.000-5.000-9,7.000-7.000-8,6.000-5.000-10,6.000-6.000-2,6.000-3.000 1,7.000-3.000 4,6.000-2.000 2</inkml:trace>
</inkml:ink>
</file>

<file path=ppt/ink/ink3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31"/>
    </inkml:context>
    <inkml:brush xml:id="br0">
      <inkml:brushProperty name="width" value="0.0298646669834852" units="cm"/>
      <inkml:brushProperty name="height" value="0.0298646669834852" units="cm"/>
      <inkml:brushProperty name="color" value="#f2395b"/>
      <inkml:brushProperty name="ignorePressure" value="0"/>
    </inkml:brush>
  </inkml:definitions>
  <inkml:trace contextRef="#ctx0" brushRef="#br0">71100.000 26300.000 736,'51.000'-49.000'8,"4.000"4.000"15,3.000 3.000 15,3.000 3.000 15,6.000 3.000 2,9.000 3.000-14,10.000 3.000-13,10.000 4.000-14,-3.000 2.000-11,-11.000 4.000-9,-14.000 3.000-10,-11.000 3.000-10</inkml:trace>
</inkml:ink>
</file>

<file path=ppt/ink/ink3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31"/>
    </inkml:context>
    <inkml:brush xml:id="br0">
      <inkml:brushProperty name="width" value="0.0329289846122265" units="cm"/>
      <inkml:brushProperty name="height" value="0.0329289846122265" units="cm"/>
      <inkml:brushProperty name="color" value="#f2395b"/>
      <inkml:brushProperty name="ignorePressure" value="0"/>
    </inkml:brush>
  </inkml:definitions>
  <inkml:trace contextRef="#ctx0" brushRef="#br0">69650.000 17400.000 668,'-4.000'-24.000'68,"45.000"4.000"-9,43.000 3.000-8,45.000 3.000-9,13.000 1.000-7,-16.000 1.000-6,-15.000-1.000-5,-15.000 1.000-6,-14.000 1.000-12,-8.000 3.000-20,-10.000 3.000-19,-9.000 4.000-19</inkml:trace>
</inkml:ink>
</file>

<file path=ppt/ink/ink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2:00"/>
    </inkml:context>
    <inkml:brush xml:id="br0">
      <inkml:brushProperty name="width" value="0.0592778399586678" units="cm"/>
      <inkml:brushProperty name="height" value="0.0592778399586678" units="cm"/>
      <inkml:brushProperty name="color" value="#fed406"/>
      <inkml:brushProperty name="ignorePressure" value="0"/>
    </inkml:brush>
  </inkml:definitions>
  <inkml:trace contextRef="#ctx0" brushRef="#br0">46550.000 10450.000 371,'-25.000'-24.000'3,"0.000"4.000"8,0.000 3.000 8,0.000 3.000 7,9.000 12.000 9,19.000 22.000 13,19.000 22.000 12,19.000 23.000 12,7.000 11.000 0,-3.000 4.000-11,-3.000 3.000-12,-2.000 3.000-11,-5.000 3.000-9,-2.000 3.000-5,-3.000 3.000-5,-3.000 4.000-4,-2.000 2.000-4,0.000 4.000-2,0.000 3.000-1,0.000 3.000-1,1.000-2.000-2,4.000-6.000-2,3.000-6.000 0,3.000-6.000-2,-1.000-7.000-1,-2.000-6.000 0,-3.000-6.000-1,-3.000-6.000-1,1.000-7.000-1,6.000-6.000 1,7.000-6.000-1,6.000-6.000-1,3.000-16.000 2,0.000-25.000 2,0.000-25.000 1,0.000-25.000 3,6.000-38.000-1,13.000-49.000-1,12.000-51.000-2,13.000-49.000-3,15.000-42.000-2,19.000-30.000-5,19.000-32.000-5,19.000-30.000-5,-2.000 3.000 0,-22.000 42.000 3,-22.000 40.000 3,-21.000 41.000 3,-17.000 30.000-11,-8.000 23.000-27,-10.000 22.000-27,-9.000 22.000-26</inkml:trace>
</inkml:ink>
</file>

<file path=ppt/ink/ink3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31"/>
    </inkml:context>
    <inkml:brush xml:id="br0">
      <inkml:brushProperty name="width" value="0.0342756249010563" units="cm"/>
      <inkml:brushProperty name="height" value="0.0342756249010563" units="cm"/>
      <inkml:brushProperty name="color" value="#f2395b"/>
      <inkml:brushProperty name="ignorePressure" value="0"/>
    </inkml:brush>
  </inkml:definitions>
  <inkml:trace contextRef="#ctx0" brushRef="#br0">70700.000 16550.000 641,'4.000'-68.000'2,"10.000"17.000"2,10.000 15.000 4,9.000 16.000 2,6.000 7.000 5,3.000 1.000 6,3.000-1.000 5,4.000 1.000 7,-1.000 5.000-1,-3.000 14.000-4,-3.000 11.000-6,-2.000 14.000-5,-8.000 10.000-2,-8.000 9.000-1,-10.000 10.000-1,-9.000 10.000 0,-9.000 4.000-2,-5.000 0.000-6,-7.000 0.000-4,-5.000 0.000-6,-6.000-4.000-2,-3.000-5.000-2,-3.000-7.000-2,-2.000-5.000-2,2.000-8.000 0,9.000-5.000 2,10.000-7.000 1,10.000-5.000 3,13.000-8.000 1,19.000-5.000 3,19.000-7.000 2,19.000-5.000 3,12.000-3.000 4,6.000 4.000 7,7.000 3.000 7,6.000 3.000 7,-7.000 6.000 1,-18.000 9.000-6,-19.000 10.000-5,-18.000 10.000-5,-21.000 7.000-4,-22.000 6.000-3,-22.000 7.000-1,-21.000 6.000-4,-31.000 12.000-2,-36.000 19.000-4,-39.000 19.000-3,-36.000 19.000-5,-3.000-1.000-5,35.000-18.000-7,35.000-19.000-6,34.000-18.000-8,21.000-17.000-4,10.000-11.000-4,10.000-14.000-3,9.000-11.000-3</inkml:trace>
</inkml:ink>
</file>

<file path=ppt/ink/ink3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35"/>
    </inkml:context>
    <inkml:brush xml:id="br0">
      <inkml:brushProperty name="width" value="0.0514845326542854" units="cm"/>
      <inkml:brushProperty name="height" value="0.0514845326542854" units="cm"/>
      <inkml:brushProperty name="color" value="#f2395b"/>
      <inkml:brushProperty name="ignorePressure" value="0"/>
    </inkml:brush>
  </inkml:definitions>
  <inkml:trace contextRef="#ctx0" brushRef="#br0">98550.000 31200.000 427,'9.000'-122.000'3,"19.000"6.000"8,19.000 7.000 8,19.000 6.000 6,7.000 13.000 5,-3.000 23.000-2,-3.000 22.000 1,-2.000 22.000-1,-1.000 10.000-2,3.000 1.000-1,3.000-1.000-3,4.000 1.000-1,-3.000 4.000-3,-5.000 9.000-1,-7.000 10.000-2,-5.000 10.000-2,-11.000 8.000-2,-11.000 10.000-3,-14.000 10.000-2,-11.000 9.000-2,-11.000 9.000-3,-5.000 9.000-2,-7.000 10.000-3,-5.000 10.000-2,-6.000 2.000-1,-3.000-3.000 1,-3.000-3.000 0,-2.000-2.000 2,0.000-8.000 1,7.000-8.000 0,6.000-10.000 0,7.000-9.000 1,10.000-9.000 1,16.000-5.000 0,15.000-7.000 1,17.000-5.000 1,3.000-4.000 0,-5.000 0.000 0,-7.000 0.000 1,-5.000 0.000-1,-8.000 1.000 0,-5.000 4.000 0,-7.000 3.000 0,-5.000 3.000-1,-12.000 4.000 0,-16.000 7.000 0,-15.000 6.000-2,-15.000 7.000 0,-12.000 0.000 0,-6.000-2.000 0,-6.000-3.000-1,-6.000-3.000 1,-2.000-7.000-1,3.000-9.000-1,3.000-10.000-1,4.000-8.000 0,7.000-20.000-3,13.000-28.000-4,12.000-28.000-4,13.000-27.000-3,13.000-17.000-1,17.000-3.000 3,15.000-3.000 3,16.000-2.000 2,9.000 0.000 3,3.000 7.000 1,3.000 6.000 0,4.000 7.000 2,-4.000 8.000 2,-9.000 14.000 4,-10.000 11.000 3,-8.000 14.000 3,-11.000 8.000 9,-8.000 7.000 12,-10.000 6.000 14,-9.000 7.000 12,-4.000 8.000 2,4.000 14.000-11,3.000 11.000-9,3.000 14.000-12,-2.000 13.000-5,-6.000 16.000-1,-6.000 15.000-1,-6.000 17.000-2,-2.000 14.000-1,3.000 17.000 0,3.000 15.000-1,4.000 16.000 0,-3.000 20.000-3,-5.000 25.000-3,-7.000 25.000-4,-5.000 25.000-5,-3.000 10.000-3,4.000-2.000-5,3.000-3.000-4,3.000-3.000-5,6.000-9.000-4,9.000-11.000-5,10.000-14.000-5,10.000-11.000-5,4.000-12.000-2,0.000-9.000-1,0.000-10.000 1,0.000-8.000-1,1.000-18.000 3,4.000-25.000 4,3.000-25.000 4,3.000-25.000 4,1.000-18.000 2,1.000-8.000-2,-1.000-10.000-1,1.000-9.000-1</inkml:trace>
</inkml:ink>
</file>

<file path=ppt/ink/ink3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36"/>
    </inkml:context>
    <inkml:brush xml:id="br0">
      <inkml:brushProperty name="width" value="0.0512285605072975" units="cm"/>
      <inkml:brushProperty name="height" value="0.0512285605072975" units="cm"/>
      <inkml:brushProperty name="color" value="#f2395b"/>
      <inkml:brushProperty name="ignorePressure" value="0"/>
    </inkml:brush>
  </inkml:definitions>
  <inkml:trace contextRef="#ctx0" brushRef="#br0">100450.000 31700.000 429,'23.000'-113.000'25,"-3.000"26.000"4,-3.000 24.000 4,-2.000 26.000 4,-6.000 19.000 0,-6.000 17.000-3,-6.000 15.000-4,-6.000 16.000-4,-9.000 13.000-2,-8.000 14.000 0,-10.000 11.000-1,-9.000 14.000 0,-7.000 8.000-1,-3.000 7.000-1,-3.000 6.000 0,-2.000 7.000 0,2.000 4.000-2,9.000 3.000 0,10.000 3.000-2,10.000 4.000-1,5.000-3.000-2,4.000-5.000-1,3.000-7.000-2,3.000-5.000-1,3.000-11.000-1,3.000-11.000-3,3.000-14.000-2,4.000-11.000-2,8.000-14.000-1,17.000-11.000-3,15.000-14.000-1,16.000-11.000-2,15.000-20.000-1,16.000-24.000 0,15.000-26.000-1,17.000-24.000 0,8.000-20.000 0,4.000-11.000 0,3.000-14.000 0,3.000-11.000 0,-4.000-7.000-1,-8.000 0.000-2,-10.000 0.000-2,-9.000 0.000-1,-13.000 4.000-1,-16.000 10.000 1,-15.000 10.000 0,-15.000 9.000 0,-17.000 9.000 2,-15.000 9.000 3,-15.000 10.000 3,-16.000 10.000 2,-19.000 11.000 2,-22.000 17.000 0,-22.000 15.000-1,-21.000 16.000 0,-12.000 12.000 2,1.000 9.000 2,-1.000 10.000 4,1.000 10.000 2,1.000 8.000 2,3.000 10.000 1,3.000 10.000 0,4.000 9.000 0,7.000 4.000 1,13.000 1.000-2,12.000-1.000 0,13.000 1.000-2,12.000-3.000-1,13.000-2.000-1,12.000-3.000-2,13.000-3.000 0,13.000-4.000-1,17.000-3.000 0,15.000-3.000 1,16.000-2.000 0,16.000-6.000-4,20.000-6.000-10,18.000-6.000-9,20.000-6.000-9,11.000-6.000-3,7.000-2.000 4,6.000-3.000 3,7.000-3.000 4,-12.000-2.000 0,-28.000 0.000-5,-28.000 0.000-5,-27.000 0.000-3,-15.000 0.000-6,0.000 0.000-4,0.000 0.000-5,0.000 0.000-5</inkml:trace>
</inkml:ink>
</file>

<file path=ppt/ink/ink3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1"/>
    </inkml:context>
    <inkml:brush xml:id="br0">
      <inkml:brushProperty name="width" value="0.0453039482235909" units="cm"/>
      <inkml:brushProperty name="height" value="0.0453039482235909" units="cm"/>
      <inkml:brushProperty name="color" value="#f2395b"/>
      <inkml:brushProperty name="ignorePressure" value="0"/>
    </inkml:brush>
  </inkml:definitions>
  <inkml:trace contextRef="#ctx0" brushRef="#br0">94400.000 9850.000 485,'3.000'-44.000'66,"6.000"13.000"-11,7.000 12.000-13,6.000 13.000-10,10.000 6.000-8,17.000 0.000-1,15.000 0.000-2,16.000 0.000-2,4.000 1.000-3,-6.000 4.000-3,-6.000 3.000-3,-6.000 3.000-2,-9.000 4.000-4,-8.000 7.000-4,-10.000 6.000-2,-9.000 7.000-4,-10.000 5.000-3,-9.000 7.000-1,-10.000 6.000-1,-8.000 7.000-3,-20.000 8.000 1,-28.000 14.000 0,-28.000 11.000 2,-27.000 14.000 0,-15.000 3.000 0,0.000-2.000 2,0.000-3.000 1,0.000-3.000 0,4.000-10.000 1,10.000-16.000 2,10.000-15.000 1,9.000-15.000 2,10.000-12.000 2,14.000-6.000 3,11.000-6.000 2,14.000-6.000 3,14.000-7.000 2,20.000-6.000 3,18.000-6.000 2,20.000-6.000 3,17.000-6.000 0,20.000-2.000-2,18.000-3.000-2,20.000-3.000-3,11.000-4.000-2,7.000-3.000-3,6.000-3.000-2,7.000-2.000-4,-1.000-1.000-1,-6.000 3.000 0,-6.000 3.000 0,-6.000 4.000 0,-9.000-1.000-3,-8.000-3.000-8,-10.000-3.000-7,-9.000-2.000-7,-9.000-3.000-6,-5.000 1.000-2,-7.000-1.000-5,-5.000 1.000-2,-8.000-4.000-1,-5.000-6.000 5,-7.000-6.000 3,-5.000-6.000 3,-6.000-7.000 5,-3.000-6.000 6,-3.000-6.000 5,-2.000-6.000 5,-5.000-2.000 4,-2.000 3.000 2,-3.000 3.000 2,-3.000 4.000 2,-4.000 5.000 2,-3.000 10.000 5,-3.000 10.000 4,-2.000 9.000 3,0.000 15.000 12,7.000 22.000 17,6.000 22.000 18,7.000 23.000 18,0.000 8.000 1,-2.000-3.000-15,-3.000-3.000-15,-3.000-2.000-15,-4.000 0.000-9,-3.000 7.000-2,-3.000 6.000-2,-2.000 7.000-2,-5.000 5.000-4,-2.000 7.000-3,-3.000 6.000-3,-3.000 7.000-3,-4.000 4.000-3,-3.000 3.000 0,-3.000 3.000-1,-2.000 4.000-1,-1.000-3.000-7,3.000-5.000-11,3.000-7.000-11,4.000-5.000-12,4.000-19.000-10,6.000-27.000-9,7.000-28.000-10,6.000-28.000-8,4.000-23.000 2,4.000-15.000 14,3.000-15.000 14,3.000-16.000 14,3.000-5.000 9,3.000 6.000 5,3.000 7.000 4,4.000 6.000 6,-1.000 10.000 2,-3.000 17.000 2,-3.000 15.000 2,-2.000 16.000 2,-1.000 7.000 6,3.000 1.000 12,3.000-1.000 11,4.000 1.000 11,4.000 1.000 5,6.000 3.000-1,7.000 3.000-1,6.000 4.000 0,4.000-1.000-5,4.000-3.000-8,3.000-3.000-6,3.000-2.000-8,-1.000-1.000-8,-2.000 3.000-8,-3.000 3.000-9,-3.000 4.000-7,-6.000-1.000-8,-5.000-3.000-7,-7.000-3.000-7,-5.000-2.000-7,-6.000-5.000-1,-3.000-2.000 6,-3.000-3.000 5,-2.000-3.000 6</inkml:trace>
</inkml:ink>
</file>

<file path=ppt/ink/ink3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2"/>
    </inkml:context>
    <inkml:brush xml:id="br0">
      <inkml:brushProperty name="width" value="0.0547445751726627" units="cm"/>
      <inkml:brushProperty name="height" value="0.0547445751726627" units="cm"/>
      <inkml:brushProperty name="color" value="#f2395b"/>
      <inkml:brushProperty name="ignorePressure" value="0"/>
    </inkml:brush>
  </inkml:definitions>
  <inkml:trace contextRef="#ctx0" brushRef="#br0">96550.000 9350.000 401,'-22.000'-182.000'2,"6.000"39.000"5,7.000 36.000 3,6.000 39.000 5,-1.000 38.000 10,-5.000 41.000 19,-7.000 40.000 18,-5.000 42.000 19,-4.000 22.000 1,0.000 7.000-13,0.000 6.000-13,0.000 7.000-14,1.000 5.000-11,4.000 7.000-7,3.000 6.000-7,3.000 7.000-7,-1.000 15.000-5,-2.000 25.000 1,-3.000 25.000-1,-3.000 25.000 0,-1.000 7.000-7,4.000-8.000-17,3.000-10.000-17,3.000-9.000-15,4.000-24.000-7,7.000-37.000 3,6.000-38.000 2,7.000-37.000 4,2.000-24.000 0,1.000-9.000-1,-1.000-10.000-3,1.000-8.000-1</inkml:trace>
</inkml:ink>
</file>

<file path=ppt/ink/ink3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2"/>
    </inkml:context>
    <inkml:brush xml:id="br0">
      <inkml:brushProperty name="width" value="0.0481988824903965" units="cm"/>
      <inkml:brushProperty name="height" value="0.0481988824903965" units="cm"/>
      <inkml:brushProperty name="color" value="#f2395b"/>
      <inkml:brushProperty name="ignorePressure" value="0"/>
    </inkml:brush>
  </inkml:definitions>
  <inkml:trace contextRef="#ctx0" brushRef="#br0">96700.000 10200.000 456,'48.000'-24.000'33,"-3.000"4.000"-3,-3.000 3.000-3,-2.000 3.000-2,0.000 3.000-2,7.000 3.000-2,6.000 3.000-2,7.000 4.000-2,-1.000 1.000-1,-6.000 0.000-3,-6.000 0.000 0,-6.000 0.000-3,-13.000 10.000-1,-19.000 23.000-3,-18.000 22.000-1,-19.000 22.000-3,-15.000 8.000-2,-8.000-2.000 1,-10.000-3.000-1,-9.000-3.000-1,2.000-9.000 1,17.000-11.000 0,15.000-14.000 1,16.000-11.000 0,13.000-14.000-2,14.000-11.000-1,11.000-14.000-3,14.000-11.000-3,13.000-11.000-1,16.000-5.000-2,15.000-7.000-1,17.000-5.000-1,3.000-3.000-1,-5.000 4.000-1,-7.000 3.000 1,-5.000 3.000-1,-11.000 4.000 1,-11.000 7.000 3,-14.000 6.000 3,-11.000 7.000 2,-11.000 7.000 10,-5.000 9.000 16,-7.000 10.000 16,-5.000 10.000 16,-6.000 8.000 3,-3.000 10.000-8,-3.000 10.000-9,-2.000 9.000-9,-1.000 7.000-6,3.000 7.000-2,3.000 6.000-4,4.000 7.000-2,1.000-1.000-2,0.000-6.000-1,0.000-6.000 1,0.000-6.000-1,1.000-7.000-1,4.000-6.000-4,3.000-6.000-3,3.000-6.000-2,6.000-9.000-5,9.000-8.000-5,10.000-10.000-6,10.000-9.000-4,7.000-12.000-3,6.000-11.000 1,7.000-14.000 0,6.000-11.000 1,3.000-14.000 0,0.000-11.000 3,0.000-14.000 1,0.000-11.000 1,-7.000-7.000 2,-11.000 0.000 2,-14.000 0.000 0,-11.000 0.000 2,-11.000 6.000 2,-5.000 13.000 2,-7.000 12.000 2,-5.000 13.000 2,-11.000 7.000 1,-11.000 4.000-1,-14.000 3.000 1,-11.000 3.000-2,-12.000 6.000 0,-9.000 9.000 0,-10.000 10.000 0,-8.000 10.000 0,-6.000 5.000-4,1.000 4.000-9,-1.000 3.000-8,1.000 3.000-8,5.000 3.000-7,14.000 3.000-5,11.000 3.000-5,14.000 4.000-5</inkml:trace>
</inkml:ink>
</file>

<file path=ppt/ink/ink3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3"/>
    </inkml:context>
    <inkml:brush xml:id="br0">
      <inkml:brushProperty name="width" value="0.0359610430896282" units="cm"/>
      <inkml:brushProperty name="height" value="0.0359610430896282" units="cm"/>
      <inkml:brushProperty name="color" value="#f2395b"/>
      <inkml:brushProperty name="ignorePressure" value="0"/>
    </inkml:brush>
  </inkml:definitions>
  <inkml:trace contextRef="#ctx0" brushRef="#br0">98750.000 10550.000 611,'-35.000'-24.000'94,"32.000"4.000"-16,31.000 3.000-14,32.000 3.000-14,19.000 3.000-13,10.000 3.000-8,10.000 3.000-9,9.000 4.000-9,1.000-1.000-6,-6.000-3.000-4,-6.000-3.000-5,-6.000-2.000-3,-7.000-1.000-9,-6.000 3.000-14,-6.000 3.000-13,-6.000 4.000-15,-9.000 1.000-4,-8.000 0.000 3,-10.000 0.000 4,-9.000 0.000 3</inkml:trace>
</inkml:ink>
</file>

<file path=ppt/ink/ink3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3"/>
    </inkml:context>
    <inkml:brush xml:id="br0">
      <inkml:brushProperty name="width" value="0.0475971959531307" units="cm"/>
      <inkml:brushProperty name="height" value="0.0475971959531307" units="cm"/>
      <inkml:brushProperty name="color" value="#f2395b"/>
      <inkml:brushProperty name="ignorePressure" value="0"/>
    </inkml:brush>
  </inkml:definitions>
  <inkml:trace contextRef="#ctx0" brushRef="#br0">100700.000 9250.000 462,'20.000'-41.000'40,"-9.000"19.000"2,-10.000 19.000 2,-8.000 19.000 1,-11.000 16.000-2,-8.000 17.000-4,-10.000 15.000-4,-9.000 16.000-5,-5.000 5.000-2,0.000-2.000-2,0.000-3.000-1,0.000-3.000-1,3.000-6.000-2,6.000-5.000-1,7.000-7.000-1,6.000-5.000-1,10.000-3.000-3,17.000 4.000-5,15.000 3.000-5,16.000 3.000-4,13.000-7.000-7,14.000-15.000-8,11.000-15.000-7,14.000-16.000-9,7.000-12.000-4,3.000-5.000-4,3.000-7.000-2,4.000-5.000-4,-4.000-4.000 0,-9.000 0.000 1,-10.000 0.000 3,-8.000 0.000 2,-11.000-2.000 2,-8.000-3.000 3,-10.000-3.000 2,-9.000-2.000 2,-9.000-6.000 3,-5.000-6.000 2,-7.000-6.000 3,-5.000-6.000 3,-8.000-4.000 2,-5.000 1.000 3,-7.000-1.000 3,-5.000 1.000 2,-4.000 4.000 2,0.000 9.000 4,0.000 10.000 2,0.000 10.000 3,1.000 5.000 3,4.000 4.000 7,3.000 3.000 5,3.000 3.000 5,-1.000 3.000 4,-2.000 3.000 2,-3.000 3.000 2,-3.000 4.000 1,-4.000 7.000 2,-3.000 13.000-2,-3.000 12.000-1,-2.000 13.000 0,-5.000 9.000-1,-2.000 6.000-2,-3.000 7.000-3,-3.000 6.000-1,-1.000 3.000-3,4.000 0.000-1,3.000 0.000-3,3.000 0.000-2,3.000 3.000-5,3.000 6.000-5,3.000 7.000-6,4.000 6.000-6,2.000 4.000-6,4.000 4.000-7,3.000 3.000-6,3.000 3.000-7,3.000-8.000 0,3.000-19.000 4,3.000-18.000 5,4.000-19.000 6,2.000-12.000-5,4.000-2.000-11,3.000-3.000-12,3.000-3.000-12</inkml:trace>
</inkml:ink>
</file>

<file path=ppt/ink/ink3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4"/>
    </inkml:context>
    <inkml:brush xml:id="br0">
      <inkml:brushProperty name="width" value="0.0485278256237507" units="cm"/>
      <inkml:brushProperty name="height" value="0.0485278256237507" units="cm"/>
      <inkml:brushProperty name="color" value="#f2395b"/>
      <inkml:brushProperty name="ignorePressure" value="0"/>
    </inkml:brush>
  </inkml:definitions>
  <inkml:trace contextRef="#ctx0" brushRef="#br0">101200.000 10450.000 453,'31.000'-47.000'53,"13.000"6.000"-8,12.000 7.000-6,13.000 6.000-7,10.000 3.000-7,10.000 0.000-4,10.000 0.000-6,9.000 0.000-5,1.000 0.000-3,-6.000 0.000-4,-6.000 0.000-2,-6.000 0.000-4,-9.000 0.000 0,-8.000 0.000 1,-10.000 0.000 2,-9.000 0.000 1,-16.000-4.000-5,-22.000-5.000-13,-22.000-7.000-11,-21.000-5.000-13,-15.000-1.000-1,-6.000 6.000 7,-6.000 7.000 9,-6.000 6.000 8,-2.000 6.000 7,3.000 6.000 7,3.000 7.000 6,4.000 6.000 6,1.000 3.000 6,0.000 0.000 2,0.000 0.000 5,0.000 0.000 2,1.000 3.000 5,4.000 6.000 2,3.000 7.000 4,3.000 6.000 3,3.000 9.000 0,3.000 13.000-2,3.000 12.000-3,4.000 13.000-1,2.000 6.000-4,4.000 0.000-1,3.000 0.000-3,3.000 0.000-2,4.000 0.000-2,7.000 0.000-2,6.000 0.000-1,7.000 0.000-2,7.000-4.000-4,9.000-5.000-4,10.000-7.000-5,10.000-5.000-4,7.000-8.000-8,6.000-5.000-9,7.000-7.000-9,6.000-5.000-9,4.000-9.000-2,4.000-9.000 5,3.000-10.000 5,3.000-8.000 5,-5.000-6.000-4,-12.000 1.000-13,-13.000-1.000-14,-12.000 1.000-13</inkml:trace>
</inkml:ink>
</file>

<file path=ppt/ink/ink3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4"/>
    </inkml:context>
    <inkml:brush xml:id="br0">
      <inkml:brushProperty name="width" value="0.0302379820495844" units="cm"/>
      <inkml:brushProperty name="height" value="0.0302379820495844" units="cm"/>
      <inkml:brushProperty name="color" value="#f2395b"/>
      <inkml:brushProperty name="ignorePressure" value="0"/>
    </inkml:brush>
  </inkml:definitions>
  <inkml:trace contextRef="#ctx0" brushRef="#br0">102600.000 8850.000 727,'46.000'-66.000'42,"-5.000"19.000"-4,-7.000 19.000-5,-5.000 19.000-5,3.000 12.000-2,17.000 6.000-2,15.000 7.000-1,16.000 6.000-2,5.000 4.000-3,-2.000 4.000-6,-3.000 3.000-5,-3.000 3.000-7,-9.000-1.000-12,-11.000-2.000-23,-14.000-3.000-21,-11.000-3.000-22</inkml:trace>
</inkml:ink>
</file>

<file path=ppt/ink/ink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2:05"/>
    </inkml:context>
    <inkml:brush xml:id="br0">
      <inkml:brushProperty name="width" value="0.0461919195950031" units="cm"/>
      <inkml:brushProperty name="height" value="0.0461919195950031" units="cm"/>
      <inkml:brushProperty name="color" value="#fed406"/>
      <inkml:brushProperty name="ignorePressure" value="0"/>
    </inkml:brush>
  </inkml:definitions>
  <inkml:trace contextRef="#ctx0" brushRef="#br0">50950.000 7250.000 476,'-44.000'95.000'4,"13.000"-9.000"10,12.000-10.000 9,13.000-8.000 9,10.000-12.000 3,10.000-12.000-2,10.000-13.000-3,9.000-12.000-3,7.000-10.000-3,7.000-6.000-3,6.000-6.000-4,7.000-6.000-3,2.000-6.000-3,1.000-2.000-3,-1.000-3.000-1,1.000-3.000-2,-1.000-4.000-2,1.000-3.000-1,-1.000-3.000-1,1.000-2.000-1,-4.000-1.000-1,-6.000 3.000 0,-6.000 3.000-1,-6.000 4.000 0,-16.000 16.000 0,-25.000 32.000 2,-25.000 31.000 0,-25.000 32.000 2,-15.000 16.000 0,-2.000 4.000-1,-3.000 3.000-1,-3.000 3.000 0,1.000-4.000 0,6.000-8.000-1,7.000-10.000-1,6.000-9.000 0,6.000-10.000 0,6.000-9.000 0,7.000-10.000-1,6.000-8.000 1,13.000-18.000-4,23.000-25.000-7,22.000-25.000-6,22.000-25.000-8,8.000-8.000 0,-2.000 9.000 5,-3.000 10.000 6,-3.000 10.000 6,-6.000 5.000 4,-5.000 4.000 3,-7.000 3.000 3,-5.000 3.000 3,-4.000 3.000 2,0.000 3.000 1,0.000 3.000 2,0.000 4.000 0,0.000 4.000 1,0.000 6.000-1,0.000 7.000 0,0.000 6.000-1,1.000 3.000 0,4.000 0.000-1,3.000 0.000-2,3.000 0.000 0,-2.000 0.000-4,-6.000 0.000-4,-6.000 0.000-4,-6.000 0.000-5,-9.000 1.000-3,-8.000 4.000 1,-10.000 3.000 0,-9.000 3.000 0,-9.000 3.000 0,-5.000 3.000 1,-7.000 3.000 0,-5.000 4.000 0,-6.000-4.000 2,-3.000-9.000 1,-3.000-10.000 1,-2.000-8.000 1,-6.000-8.000 2,-6.000-2.000-1,-6.000-3.000-1,-6.000-3.000 1,-4.000-6.000-1,1.000-5.000 3,-1.000-7.000 0,1.000-5.000 2,4.000-4.000 2,9.000 0.000 4,10.000 0.000 4,10.000 0.000 4,7.000 1.000 1,6.000 4.000 1,7.000 3.000 0,6.000 3.000 1,6.000 9.000 5,6.000 16.000 13,7.000 15.000 11,6.000 17.000 12,6.000 13.000 3,6.000 13.000-9,7.000 12.000-8,6.000 13.000-7,6.000 4.000-6,6.000-3.000-3,7.000-3.000-3,6.000-2.000-3,4.000-8.000-2,4.000-8.000-4,3.000-10.000-3,3.000-9.000-3,6.000-9.000-1,9.000-5.000-1,10.000-7.000 0,10.000-5.000 0,5.000-9.000-4,4.000-9.000-9,3.000-10.000-8,3.000-8.000-9,-2.000-17.000-7,-6.000-21.000-4,-6.000-22.000-6,-6.000-22.000-4,-2.000-27.000 0,3.000-31.000 7,3.000-31.000 6,4.000-31.000 6,-9.000 1.000 1,-18.000 34.000-5,-19.000 35.000-6,-18.000 35.000-5</inkml:trace>
</inkml:ink>
</file>

<file path=ppt/ink/ink3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4"/>
    </inkml:context>
    <inkml:brush xml:id="br0">
      <inkml:brushProperty name="width" value="0.0377179905772209" units="cm"/>
      <inkml:brushProperty name="height" value="0.0377179905772209" units="cm"/>
      <inkml:brushProperty name="color" value="#f2395b"/>
      <inkml:brushProperty name="ignorePressure" value="0"/>
    </inkml:brush>
  </inkml:definitions>
  <inkml:trace contextRef="#ctx0" brushRef="#br0">102850.000 10450.000 583,'32.000'-46.000'100,"17.000"10.000"-18,15.000 10.000-19,16.000 9.000-19,5.000 4.000-11,-2.000 1.000-3,-3.000-1.000-3,-3.000 1.000-3,-4.000 2.000-10,-3.000 7.000-17,-3.000 6.000-16,-2.000 7.000-17,-9.000 4.000-11,-12.000 3.000-5,-13.000 3.000-7,-12.000 4.000-6</inkml:trace>
</inkml:ink>
</file>

<file path=ppt/ink/ink3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4"/>
    </inkml:context>
    <inkml:brush xml:id="br0">
      <inkml:brushProperty name="width" value="0.0334412083029747" units="cm"/>
      <inkml:brushProperty name="height" value="0.0334412083029747" units="cm"/>
      <inkml:brushProperty name="color" value="#f2395b"/>
      <inkml:brushProperty name="ignorePressure" value="0"/>
    </inkml:brush>
  </inkml:definitions>
  <inkml:trace contextRef="#ctx0" brushRef="#br0">102850.000 10900.000 657,'-54.000'21.000'62,"45.000"-5.000"-3,43.000-7.000-2,45.000-5.000-3,22.000-8.000-6,4.000-5.000-14,3.000-7.000-13,3.000-5.000-13,-1.000-3.000-14,-2.000 4.000-12,-3.000 3.000-12,-3.000 3.000-14,-7.000 1.000-6,-9.000 1.000-1,-10.000-1.000-1,-8.000 1.000 0</inkml:trace>
</inkml:ink>
</file>

<file path=ppt/ink/ink3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5"/>
    </inkml:context>
    <inkml:brush xml:id="br0">
      <inkml:brushProperty name="width" value="0.0549170076847076" units="cm"/>
      <inkml:brushProperty name="height" value="0.0549170076847076" units="cm"/>
      <inkml:brushProperty name="color" value="#f2395b"/>
      <inkml:brushProperty name="ignorePressure" value="0"/>
    </inkml:brush>
  </inkml:definitions>
  <inkml:trace contextRef="#ctx0" brushRef="#br0">104650.000 10100.000 400,'-49.000'9.000'21,"4.000"19.000"11,3.000 19.000 13,3.000 19.000 11,1.000 9.000 2,1.000 0.000-10,-1.000 0.000-10,1.000 0.000-10,2.000 0.000-6,7.000 0.000-3,6.000 0.000-4,7.000 0.000-4,4.000-5.000-1,3.000-9.000 0,3.000-10.000 0,4.000-8.000 0,11.000-17.000-6,23.000-21.000-13,22.000-22.000-12,22.000-22.000-13,5.000-15.000-5,-8.000-5.000 2,-10.000-7.000 3,-9.000-5.000 3,-9.000-6.000 2,-5.000-3.000 3,-7.000-3.000 3,-5.000-2.000 4,-8.000 0.000 2,-5.000 7.000 2,-7.000 6.000 1,-5.000 7.000 1,-6.000 7.000 5,-3.000 9.000 4,-3.000 10.000 7,-2.000 10.000 5,-5.000 7.000 4,-2.000 6.000 1,-3.000 7.000 1,-3.000 6.000 1,4.000 3.000 1,13.000 0.000-1,12.000 0.000 1,13.000 0.000-1,10.000 0.000-2,10.000 0.000-2,10.000 0.000-4,9.000 0.000-3,4.000 1.000-1,1.000 4.000-1,-1.000 3.000-1,1.000 3.000 0,-7.000 3.000 0,-12.000 3.000 1,-13.000 3.000 0,-12.000 4.000 0,-10.000 5.000 1,-6.000 10.000 0,-6.000 10.000 0,-6.000 9.000 0,-10.000 6.000 2,-12.000 3.000 0,-13.000 3.000 2,-12.000 4.000 1,-4.000-3.000 1,7.000-5.000-3,6.000-7.000 0,7.000-5.000-3,5.000-6.000 1,7.000-3.000-1,6.000-3.000 0,7.000-2.000 0,15.000-6.000-4,25.000-6.000-7,25.000-6.000-6,25.000-6.000-8,14.000-12.000-3,3.000-15.000-1,3.000-15.000-1,4.000-16.000 1,-1.000-8.000 0,-3.000 0.000 2,-3.000 0.000 2,-2.000 0.000 3,-6.000-5.000 1,-6.000-9.000 0,-6.000-10.000-1,-6.000-8.000 1,-6.000-6.000 0,-2.000 1.000 1,-3.000-1.000 3,-3.000 1.000 1,-6.000 1.000 2,-5.000 3.000 3,-7.000 3.000 2,-5.000 4.000 2,-6.000 4.000 3,-3.000 6.000 2,-3.000 7.000 3,-2.000 6.000 2,-5.000 15.000 14,-2.000 26.000 25,-3.000 24.000 26,-3.000 26.000 24,-6.000 16.000 5,-5.000 10.000-18,-7.000 10.000-18,-5.000 9.000-17,-3.000 9.000-12,4.000 9.000-5,3.000 10.000-6,3.000 10.000-5,1.000 7.000-5,1.000 6.000-2,-1.000 7.000-2,1.000 6.000-3,-1.000 6.000-3,1.000 6.000-4,-1.000 7.000-2,1.000 6.000-4,-1.000-2.000-3,1.000-9.000-3,-1.000-10.000-4,1.000-8.000-3,-1.000-11.000-3,1.000-8.000-3,-1.000-10.000-3,1.000-9.000-2,-3.000-12.000 0,-2.000-11.000 3,-3.000-14.000 3,-3.000-11.000 4,-2.000-17.000-1,0.000-18.000-7,0.000-19.000-6,0.000-18.000-6,3.000-21.000-2,6.000-22.000 2,7.000-22.000 4,6.000-21.000 2,3.000-4.000 4,0.000 16.000 3,0.000 15.000 5,0.000 17.000 2</inkml:trace>
</inkml:ink>
</file>

<file path=ppt/ink/ink3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5"/>
    </inkml:context>
    <inkml:brush xml:id="br0">
      <inkml:brushProperty name="width" value="0.0359982289373875" units="cm"/>
      <inkml:brushProperty name="height" value="0.0359982289373875" units="cm"/>
      <inkml:brushProperty name="color" value="#f2395b"/>
      <inkml:brushProperty name="ignorePressure" value="0"/>
    </inkml:brush>
  </inkml:definitions>
  <inkml:trace contextRef="#ctx0" brushRef="#br0">106600.000 9500.000 611,'14.000'-60.000'51,"-22.000"32.000"5,-22.000 31.000 6,-21.000 32.000 4,-14.000 18.000-5,-2.000 6.000-15,-3.000 7.000-16,-3.000 6.000-15,-2.000 1.000-13,0.000-3.000-14,0.000-3.000-11,0.000-2.000-13,4.000-8.000-6,10.000-8.000-1,10.000-10.000-2,9.000-9.000-1</inkml:trace>
</inkml:ink>
</file>

<file path=ppt/ink/ink3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6"/>
    </inkml:context>
    <inkml:brush xml:id="br0">
      <inkml:brushProperty name="width" value="0.0428702421486378" units="cm"/>
      <inkml:brushProperty name="height" value="0.0428702421486378" units="cm"/>
      <inkml:brushProperty name="color" value="#f2395b"/>
      <inkml:brushProperty name="ignorePressure" value="0"/>
    </inkml:brush>
  </inkml:definitions>
  <inkml:trace contextRef="#ctx0" brushRef="#br0">106600.000 9300.000 513,'25.000'-22.000'1,"0.000"6.000"1,0.000 7.000 2,0.000 6.000 2,3.000 3.000 3,6.000 0.000 5,7.000 0.000 4,6.000 0.000 4,3.000 6.000 6,0.000 13.000 5,0.000 12.000 7,0.000 13.000 5,0.000 7.000 2,0.000 4.000-6,0.000 3.000-4,0.000 3.000-4,-4.000-1.000-5,-5.000-2.000-3,-7.000-3.000-5,-5.000-3.000-3,-6.000-2.000-5,-3.000 0.000-8,-3.000 0.000-5,-2.000 0.000-7,-5.000-2.000-8,-2.000-3.000-10,-3.000-3.000-7,-3.000-2.000-10,-4.000-5.000-4,-3.000-2.000 1,-3.000-3.000 2,-2.000-3.000 1,-5.000-6.000 0,-2.000-5.000 0,-3.000-7.000 0,-3.000-5.000-1</inkml:trace>
</inkml:ink>
</file>

<file path=ppt/ink/ink3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7"/>
    </inkml:context>
    <inkml:brush xml:id="br0">
      <inkml:brushProperty name="width" value="0.0370274819433689" units="cm"/>
      <inkml:brushProperty name="height" value="0.0370274819433689" units="cm"/>
      <inkml:brushProperty name="color" value="#f2395b"/>
      <inkml:brushProperty name="ignorePressure" value="0"/>
    </inkml:brush>
  </inkml:definitions>
  <inkml:trace contextRef="#ctx0" brushRef="#br0">101100.000 14000.000 594,'-47.000'0.000'6,"6.000"0.000"13,7.000 0.000 13,6.000 0.000 12,12.000 0.000 4,19.000 0.000-8,19.000 0.000-6,19.000 0.000-8,24.000 3.000-2,32.000 6.000 2,31.000 7.000 1,32.000 6.000 3,10.000 1.000-5,-9.000-3.000-8,-10.000-3.000-9,-8.000-2.000-10,-11.000-3.000-8,-8.000 1.000-10,-10.000-1.000-9,-9.000 1.000-10,-13.000-1.000-3,-16.000 1.000 3,-15.000-1.000 2,-15.000 1.000 3</inkml:trace>
</inkml:ink>
</file>

<file path=ppt/ink/ink3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7"/>
    </inkml:context>
    <inkml:brush xml:id="br0">
      <inkml:brushProperty name="width" value="0.0384174436330795" units="cm"/>
      <inkml:brushProperty name="height" value="0.0384174436330795" units="cm"/>
      <inkml:brushProperty name="color" value="#f2395b"/>
      <inkml:brushProperty name="ignorePressure" value="0"/>
    </inkml:brush>
  </inkml:definitions>
  <inkml:trace contextRef="#ctx0" brushRef="#br0">102150.000 13400.000 572,'-47.000'-10.000'25,"6.000"32.000"17,7.000 31.000 15,6.000 32.000 16,1.000 24.000 1,-3.000 19.000-15,-3.000 19.000-15,-2.000 19.000-16,-3.000 4.000-11,1.000-9.000-9,-1.000-10.000-7,1.000-8.000-9,1.000-12.000-9,3.000-12.000-7,3.000-13.000-9,4.000-12.000-9,4.000-15.000-3,6.000-15.000 3,7.000-15.000 2,6.000-16.000 3</inkml:trace>
</inkml:ink>
</file>

<file path=ppt/ink/ink3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7"/>
    </inkml:context>
    <inkml:brush xml:id="br0">
      <inkml:brushProperty name="width" value="0.0410652346909046" units="cm"/>
      <inkml:brushProperty name="height" value="0.0410652346909046" units="cm"/>
      <inkml:brushProperty name="color" value="#f2395b"/>
      <inkml:brushProperty name="ignorePressure" value="0"/>
    </inkml:brush>
  </inkml:definitions>
  <inkml:trace contextRef="#ctx0" brushRef="#br0">103600.000 13400.000 535,'46.000'-44.000'38,"-5.000"13.000"-7,-7.000 12.000-7,-5.000 13.000-8,-11.000 15.000 2,-11.000 19.000 9,-14.000 19.000 9,-11.000 19.000 10,-15.000 13.000 1,-16.000 10.000-9,-15.000 10.000-8,-15.000 9.000-9,-9.000 2.000-5,1.000-2.000-1,-1.000-3.000-2,1.000-3.000-1,1.000-7.000-2,3.000-9.000-2,3.000-10.000-1,4.000-8.000-1,7.000-9.000-2,13.000-6.000-2,12.000-6.000-3,13.000-6.000-1,23.000-9.000-3,34.000-8.000-5,35.000-10.000-5,35.000-9.000-4,18.000-5.000-2,3.000 0.000 1,3.000 0.000 1,4.000 0.000 2,-4.000-4.000-2,-9.000-5.000-5,-10.000-7.000-3,-8.000-5.000-5,-11.000-3.000-2,-8.000 4.000-1,-10.000 3.000 0,-9.000 3.000 0,-9.000 1.000 1,-5.000 1.000 2,-7.000-1.000 3,-5.000 1.000 2,-8.000-3.000 4,-5.000-2.000 3,-7.000-3.000 4,-5.000-3.000 4,-4.000-2.000 2,0.000 0.000 3,0.000 0.000 2,0.000 0.000 2</inkml:trace>
</inkml:ink>
</file>

<file path=ppt/ink/ink3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8"/>
    </inkml:context>
    <inkml:brush xml:id="br0">
      <inkml:brushProperty name="width" value="0.0451498292386532" units="cm"/>
      <inkml:brushProperty name="height" value="0.0451498292386532" units="cm"/>
      <inkml:brushProperty name="color" value="#f2395b"/>
      <inkml:brushProperty name="ignorePressure" value="0"/>
    </inkml:brush>
  </inkml:definitions>
  <inkml:trace contextRef="#ctx0" brushRef="#br0">104100.000 13750.000 487,'-69.000'-68.000'24,"13.000"17.000"1,12.000 15.000 2,13.000 16.000 1,7.000 12.000 2,4.000 9.000 1,3.000 10.000 3,3.000 10.000 0,-1.000 10.000 1,-2.000 13.000-1,-3.000 12.000-2,-3.000 13.000-1,-1.000 10.000-3,4.000 10.000-4,3.000 10.000-3,3.000 9.000-4,-1.000 4.000-2,-2.000 1.000-1,-3.000-1.000-1,-3.000 1.000-2,-1.000-3.000-6,4.000-2.000-15,3.000-3.000-14,3.000-3.000-13,3.000-7.000-5,3.000-9.000 2,3.000-10.000 4,4.000-8.000 2</inkml:trace>
</inkml:ink>
</file>

<file path=ppt/ink/ink3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8"/>
    </inkml:context>
    <inkml:brush xml:id="br0">
      <inkml:brushProperty name="width" value="0.0477542914450169" units="cm"/>
      <inkml:brushProperty name="height" value="0.0477542914450169" units="cm"/>
      <inkml:brushProperty name="color" value="#f2395b"/>
      <inkml:brushProperty name="ignorePressure" value="0"/>
    </inkml:brush>
  </inkml:definitions>
  <inkml:trace contextRef="#ctx0" brushRef="#br0">104750.000 13700.000 460,'1.000'-61.000'42,"4.000"28.000"4,3.000 28.000 5,3.000 29.000 5,-1.000 22.000-2,-2.000 20.000-5,-3.000 18.000-7,-3.000 20.000-6,-4.000 10.000-5,-3.000 3.000-4,-3.000 3.000-6,-2.000 4.000-3,-6.000 1.000-3,-6.000 0.000-1,-6.000 0.000-1,-6.000 0.000 0,-4.000-4.000-4,1.000-5.000-6,-1.000-7.000-8,1.000-5.000-6,1.000-11.000-12,3.000-11.000-14,3.000-14.000-17,4.000-11.000-14</inkml:trace>
</inkml:ink>
</file>

<file path=ppt/ink/ink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2"/>
    </inkml:context>
    <inkml:brush xml:id="br0">
      <inkml:brushProperty name="width" value="0.0479684323072433" units="cm"/>
      <inkml:brushProperty name="height" value="0.0479684323072433" units="cm"/>
      <inkml:brushProperty name="color" value="#f2395b"/>
      <inkml:brushProperty name="ignorePressure" value="0"/>
    </inkml:brush>
  </inkml:definitions>
  <inkml:trace contextRef="#ctx0" brushRef="#br0">96500.000 1900.000 458,'50.000'-66.000'51,"0.000"19.000"1,0.000 19.000 0,0.000 19.000 0,1.000 10.000-1,4.000 4.000-3,3.000 3.000-3,3.000 3.000-2,-2.000 4.000-5,-6.000 7.000-7,-6.000 6.000-7,-6.000 7.000-7,-9.000 7.000-5,-8.000 9.000-1,-10.000 10.000-4,-9.000 10.000-1,-15.000 7.000-4,-18.000 6.000-6,-19.000 7.000-5,-18.000 6.000-6,-12.000 3.000-6,-3.000 0.000-7,-3.000 0.000-8,-2.000 0.000-7,0.000-7.000-1,7.000-11.000 5,6.000-14.000 6,7.000-11.000 4,7.000-12.000 5,9.000-9.000 4,10.000-10.000 5,10.000-8.000 3,14.000-9.000 11,23.000-6.000 16,22.000-6.000 17,22.000-6.000 16,15.000-6.000 3,9.000-2.000-9,10.000-3.000-11,10.000-3.000-10,2.000-4.000-9,-3.000-3.000-10,-3.000-3.000-10,-2.000-2.000-10,-1.000-3.000-7,3.000 1.000-6,3.000-1.000-7,4.000 1.000-6,-10.000 1.000 0,-22.000 3.000 4,-22.000 3.000 5,-21.000 4.000 4,-10.000 1.000 2,3.000 0.000-1,3.000 0.000-2,4.000 0.000 0</inkml:trace>
</inkml:ink>
</file>

<file path=ppt/ink/ink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2:06"/>
    </inkml:context>
    <inkml:brush xml:id="br0">
      <inkml:brushProperty name="width" value="0.0423442311584949" units="cm"/>
      <inkml:brushProperty name="height" value="0.0423442311584949" units="cm"/>
      <inkml:brushProperty name="color" value="#fed406"/>
      <inkml:brushProperty name="ignorePressure" value="0"/>
    </inkml:brush>
  </inkml:definitions>
  <inkml:trace contextRef="#ctx0" brushRef="#br0">52850.000 6700.000 519,'3.000'-90.000'46,"6.000"23.000"-7,7.000 22.000-7,6.000 22.000-6,6.000 12.000-1,6.000 3.000 5,7.000 3.000 4,6.000 4.000 6,4.000 2.000 0,4.000 4.000-6,3.000 3.000-5,3.000 3.000-4,3.000 3.000-5,3.000 3.000-1,3.000 3.000-1,4.000 4.000-3,-4.000 1.000-6,-9.000 0.000-13,-10.000 0.000-11,-8.000 0.000-12,-11.000 1.000-10,-8.000 4.000-7,-10.000 3.000-8,-9.000 3.000-7,-16.000 4.000-2,-22.000 7.000 5,-22.000 6.000 4,-21.000 7.000 6,-4.000-3.000 5,16.000-8.000 9,15.000-10.000 7,17.000-9.000 8,5.000-7.000 5,-3.000-3.000 3,-3.000-3.000 3,-2.000-2.000 2</inkml:trace>
</inkml:ink>
</file>

<file path=ppt/ink/ink3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8"/>
    </inkml:context>
    <inkml:brush xml:id="br0">
      <inkml:brushProperty name="width" value="0.0336089357733727" units="cm"/>
      <inkml:brushProperty name="height" value="0.0336089357733727" units="cm"/>
      <inkml:brushProperty name="color" value="#f2395b"/>
      <inkml:brushProperty name="ignorePressure" value="0"/>
    </inkml:brush>
  </inkml:definitions>
  <inkml:trace contextRef="#ctx0" brushRef="#br0">104550.000 14950.000 654,'68.000'-113.000'56,"-11.000"26.000"-11,-14.000 24.000-11,-11.000 26.000-10,-6.000 13.000-3,4.000 4.000 3,3.000 3.000 4,3.000 3.000 3,3.000 1.000 0,3.000 1.000-8,3.000-1.000-6,4.000 1.000-8,-1.000 1.000-6,-3.000 3.000-9,-3.000 3.000-9,-2.000 4.000-7,-5.000 1.000-6,-2.000 0.000-3,-3.000 0.000-2,-3.000 0.000-4</inkml:trace>
</inkml:ink>
</file>

<file path=ppt/ink/ink3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8"/>
    </inkml:context>
    <inkml:brush xml:id="br0">
      <inkml:brushProperty name="width" value="0.0544243417680264" units="cm"/>
      <inkml:brushProperty name="height" value="0.0544243417680264" units="cm"/>
      <inkml:brushProperty name="color" value="#f2395b"/>
      <inkml:brushProperty name="ignorePressure" value="0"/>
    </inkml:brush>
  </inkml:definitions>
  <inkml:trace contextRef="#ctx0" brushRef="#br0">105500.000 13600.000 404,'21.000'-27.000'0,"-5.000"-3.000"0,-7.000-3.000 0,-5.000-2.000 0,-4.000-1.000 2,0.000 3.000 4,0.000 3.000 5,0.000 4.000 4,0.000 8.000 10,0.000 17.000 14,0.000 15.000 14,0.000 16.000 15,0.000 15.000 2,0.000 16.000-10,0.000 15.000-9,0.000 17.000-11,-2.000 14.000-7,-3.000 17.000-4,-3.000 15.000-6,-2.000 16.000-4,-5.000 9.000-4,-2.000 3.000-2,-3.000 3.000-2,-3.000 4.000-3,-6.000 2.000-3,-5.000 4.000-6,-7.000 3.000-6,-5.000 3.000-4,-3.000 3.000-9,4.000 3.000-11,3.000 3.000-11,3.000 4.000-11,3.000-6.000-4,3.000-11.000 0,3.000-14.000 2,4.000-11.000 1,2.000-22.000 4,4.000-27.000 7,3.000-28.000 6,3.000-28.000 7,3.000-17.000 5,3.000-2.000 2,3.000-3.000 1,4.000-3.000 2</inkml:trace>
</inkml:ink>
</file>

<file path=ppt/ink/ink3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9"/>
    </inkml:context>
    <inkml:brush xml:id="br0">
      <inkml:brushProperty name="width" value="0.0351488254964352" units="cm"/>
      <inkml:brushProperty name="height" value="0.0351488254964352" units="cm"/>
      <inkml:brushProperty name="color" value="#f2395b"/>
      <inkml:brushProperty name="ignorePressure" value="0"/>
    </inkml:brush>
  </inkml:definitions>
  <inkml:trace contextRef="#ctx0" brushRef="#br0">105600.000 14250.000 625,'26.000'-90.000'3,"4.000"23.000"6,3.000 22.000 6,3.000 22.000 5,7.000 8.000 8,14.000-2.000 7,11.000-3.000 8,14.000-3.000 8,5.000-1.000-1,1.000 4.000-9,-1.000 3.000-9,1.000 3.000-8,-3.000 3.000-9,-2.000 3.000-7,-3.000 3.000-7,-3.000 4.000-8,-6.000 1.000-6,-5.000 0.000-6,-7.000 0.000-7,-5.000 0.000-7,-9.000 3.000-5,-9.000 6.000-5,-10.000 7.000-4,-8.000 6.000-6</inkml:trace>
</inkml:ink>
</file>

<file path=ppt/ink/ink3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2:49"/>
    </inkml:context>
    <inkml:brush xml:id="br0">
      <inkml:brushProperty name="width" value="0.0423293001949787" units="cm"/>
      <inkml:brushProperty name="height" value="0.0423293001949787" units="cm"/>
      <inkml:brushProperty name="color" value="#f2395b"/>
      <inkml:brushProperty name="ignorePressure" value="0"/>
    </inkml:brush>
  </inkml:definitions>
  <inkml:trace contextRef="#ctx0" brushRef="#br0">106550.000 13350.000 519,'-24.000'-33.000'96,"4.000"34.000"-13,3.000 35.000-13,3.000 35.000-13,1.000 22.000-10,1.000 14.000-7,-1.000 11.000-7,1.000 14.000-7,-3.000 13.000-8,-2.000 16.000-8,-3.000 15.000-10,-3.000 17.000-7,-1.000-8.000-12,4.000-27.000-14,3.000-28.000-13,3.000-28.000-13,-1.000-18.000-7,-2.000-6.000 2,-3.000-6.000 1,-3.000-6.000 0</inkml:trace>
</inkml:ink>
</file>

<file path=ppt/ink/ink3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00"/>
    </inkml:context>
    <inkml:brush xml:id="br0">
      <inkml:brushProperty name="width" value="0.0423954203724861" units="cm"/>
      <inkml:brushProperty name="height" value="0.0423954203724861" units="cm"/>
      <inkml:brushProperty name="color" value="#f2395b"/>
      <inkml:brushProperty name="ignorePressure" value="0"/>
    </inkml:brush>
  </inkml:definitions>
  <inkml:trace contextRef="#ctx0" brushRef="#br0">38550.000 46050.000 518,'78.000'-2.000'132,"6.000"-3.000"-30,7.000-3.000-30,6.000-2.000-30,4.000-3.000-15,4.000 1.000-2,3.000-1.000-2,3.000 1.000-2,-2.000-1.000-3,-6.000 1.000-6,-6.000-1.000-5,-6.000 1.000-6,-10.000 1.000-7,-12.000 3.000-7,-13.000 3.000-7,-12.000 4.000-7</inkml:trace>
</inkml:ink>
</file>

<file path=ppt/ink/ink3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00"/>
    </inkml:context>
    <inkml:brush xml:id="br0">
      <inkml:brushProperty name="width" value="0.0385810397565365" units="cm"/>
      <inkml:brushProperty name="height" value="0.0385810397565365" units="cm"/>
      <inkml:brushProperty name="color" value="#f2395b"/>
      <inkml:brushProperty name="ignorePressure" value="0"/>
    </inkml:brush>
  </inkml:definitions>
  <inkml:trace contextRef="#ctx0" brushRef="#br0">39500.000 45250.000 570,'-110.000'-36.000'89,"32.000"28.000"-10,31.000 28.000-10,32.000 29.000-10,15.000 19.000-10,0.000 14.000-12,0.000 11.000-10,0.000 14.000-13,0.000 8.000-8,0.000 7.000-6,0.000 6.000-6,0.000 7.000-7,-2.000 0.000-4,-3.000-2.000-2,-3.000-3.000-2,-2.000-3.000-1,-1.000-9.000-5,3.000-11.000-3,3.000-14.000-5,4.000-11.000-4,2.000-14.000-2,4.000-11.000 2,3.000-14.000 2,3.000-11.000 1,1.000-12.000 2,1.000-9.000 4,-1.000-10.000 2,1.000-8.000 4</inkml:trace>
</inkml:ink>
</file>

<file path=ppt/ink/ink3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01"/>
    </inkml:context>
    <inkml:brush xml:id="br0">
      <inkml:brushProperty name="width" value="0.0479084104299545" units="cm"/>
      <inkml:brushProperty name="height" value="0.0479084104299545" units="cm"/>
      <inkml:brushProperty name="color" value="#f2395b"/>
      <inkml:brushProperty name="ignorePressure" value="0"/>
    </inkml:brush>
  </inkml:definitions>
  <inkml:trace contextRef="#ctx0" brushRef="#br0">40200.000 45450.000 459,'25.000'28.000'144,"0.000"6.000"-33,0.000 7.000-34,0.000 6.000-34,0.000 3.000-18,0.000 0.000-3,0.000 0.000-3,0.000 0.000-4,0.000 1.000-1,0.000 4.000-2,0.000 3.000-2,0.000 3.000 0,-2.000-1.000-2,-3.000-2.000 0,-3.000-3.000-1,-2.000-3.000 1,-5.000-2.000-3,-2.000 0.000-3,-3.000 0.000-2,-3.000 0.000-3,-4.000 0.000-3,-3.000 0.000-3,-3.000 0.000-3,-2.000 0.000-3,-6.000-2.000 0,-6.000-3.000 1,-6.000-3.000 1,-6.000-2.000 2,-7.000-6.000-2,-6.000-6.000-3,-6.000-6.000-4,-6.000-6.000-3,-6.000-6.000-5,-2.000-2.000-5,-3.000-3.000-6,-3.000-3.000-5,4.000-6.000-3,13.000-5.000 0,12.000-7.000-1,13.000-5.000-1</inkml:trace>
</inkml:ink>
</file>

<file path=ppt/ink/ink3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01"/>
    </inkml:context>
    <inkml:brush xml:id="br0">
      <inkml:brushProperty name="width" value="0.0377896316349506" units="cm"/>
      <inkml:brushProperty name="height" value="0.0377896316349506" units="cm"/>
      <inkml:brushProperty name="color" value="#f2395b"/>
      <inkml:brushProperty name="ignorePressure" value="0"/>
    </inkml:brush>
  </inkml:definitions>
  <inkml:trace contextRef="#ctx0" brushRef="#br0">40200.000 45500.000 582,'34.000'-50.000'105,"19.000"0.000"-16,19.000 0.000-14,19.000 0.000-17,9.000 3.000-14,0.000 6.000-14,0.000 7.000-15,0.000 6.000-13,-7.000 6.000-14,-11.000 6.000-12,-14.000 7.000-11,-11.000 6.000-11,-11.000 3.000-9,-5.000 0.000-3,-7.000 0.000-4,-5.000 0.000-3</inkml:trace>
</inkml:ink>
</file>

<file path=ppt/ink/ink3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02"/>
    </inkml:context>
    <inkml:brush xml:id="br0">
      <inkml:brushProperty name="width" value="0.0435343533754349" units="cm"/>
      <inkml:brushProperty name="height" value="0.0435343533754349" units="cm"/>
      <inkml:brushProperty name="color" value="#f2395b"/>
      <inkml:brushProperty name="ignorePressure" value="0"/>
    </inkml:brush>
  </inkml:definitions>
  <inkml:trace contextRef="#ctx0" brushRef="#br0">61650.000 46150.000 505,'-71.000'-4.000'4,"10.000"-5.000"10,10.000-7.000 9,9.000-5.000 9,21.000-1.000 10,35.000 6.000 11,35.000 7.000 11,34.000 6.000 10,20.000 4.000-3,6.000 4.000-16,7.000 3.000-19,6.000 3.000-16,-1.000-1.000-13,-5.000-2.000-10,-7.000-3.000-8,-5.000-3.000-8,-12.000-2.000-6,-16.000 0.000-2,-15.000 0.000-1,-15.000 0.000-2</inkml:trace>
</inkml:ink>
</file>

<file path=ppt/ink/ink3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02"/>
    </inkml:context>
    <inkml:brush xml:id="br0">
      <inkml:brushProperty name="width" value="0.0472242198884487" units="cm"/>
      <inkml:brushProperty name="height" value="0.0472242198884487" units="cm"/>
      <inkml:brushProperty name="color" value="#f2395b"/>
      <inkml:brushProperty name="ignorePressure" value="0"/>
    </inkml:brush>
  </inkml:definitions>
  <inkml:trace contextRef="#ctx0" brushRef="#br0">62950.000 45050.000 465,'50.000'-88.000'88,"0.000"26.000"-14,0.000 24.000-16,0.000 26.000-14,-2.000 15.000-11,-3.000 6.000-7,-3.000 7.000-5,-2.000 6.000-7,-6.000 4.000-4,-6.000 4.000-4,-6.000 3.000-4,-6.000 3.000-2,-7.000 4.000-3,-6.000 7.000-2,-6.000 6.000-2,-6.000 7.000-2,-6.000 0.000-1,-2.000-2.000 1,-3.000-3.000 0,-3.000-3.000 1,-1.000-4.000 1,4.000-3.000 1,3.000-3.000 2,3.000-2.000 2,14.000-3.000 4,25.000 1.000 7,25.000-1.000 7,25.000 1.000 7,10.000-4.000 3,-2.000-6.000-2,-3.000-6.000-1,-3.000-6.000-1,-7.000-4.000-2,-9.000 1.000-2,-10.000-1.000-2,-8.000 1.000-1,-18.000 16.000-4,-25.000 35.000-3,-25.000 35.000-4,-25.000 34.000-4,-21.000 18.000-1,-15.000 4.000-2,-15.000 3.000 0,-16.000 3.000 0,-5.000-5.000-5,6.000-12.000-10,7.000-13.000-9,6.000-12.000-10,12.000-16.000-11,19.000-19.000-12,19.000-18.000-14,19.000-19.000-12</inkml:trace>
</inkml:ink>
</file>

<file path=ppt/ink/ink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2:06"/>
    </inkml:context>
    <inkml:brush xml:id="br0">
      <inkml:brushProperty name="width" value="0.0490801781415939" units="cm"/>
      <inkml:brushProperty name="height" value="0.0490801781415939" units="cm"/>
      <inkml:brushProperty name="color" value="#fed406"/>
      <inkml:brushProperty name="ignorePressure" value="0"/>
    </inkml:brush>
  </inkml:definitions>
  <inkml:trace contextRef="#ctx0" brushRef="#br0">52800.000 7350.000 448,'-49.000'0.000'0,"4.000"0.000"3,3.000 0.000 0,3.000 0.000 2,4.000 3.000 7,7.000 6.000 11,6.000 7.000 11,7.000 6.000 11,5.000 6.000 4,7.000 6.000-3,6.000 7.000-2,7.000 6.000-4,4.000 9.000-3,3.000 13.000-2,3.000 12.000-3,4.000 13.000-2,-1.000 16.000-4,-3.000 23.000-4,-3.000 22.000-4,-2.000 22.000-4,-5.000 13.000-3,-2.000 7.000-2,-3.000 6.000-1,-3.000 7.000-3,-2.000-4.000-5,0.000-12.000-12,0.000-13.000-11,0.000-12.000-12,0.000-16.000-7,0.000-19.000-7,0.000-18.000-6,0.000-19.000-6,3.000-18.000 1,6.000-15.000 6,7.000-15.000 6,6.000-16.000 7</inkml:trace>
</inkml:ink>
</file>

<file path=ppt/ink/ink3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08"/>
    </inkml:context>
    <inkml:brush xml:id="br0">
      <inkml:brushProperty name="width" value="0.0639826357364655" units="cm"/>
      <inkml:brushProperty name="height" value="0.0639826357364655" units="cm"/>
      <inkml:brushProperty name="color" value="#00bff3"/>
      <inkml:brushProperty name="ignorePressure" value="0"/>
    </inkml:brush>
  </inkml:definitions>
  <inkml:trace contextRef="#ctx0" brushRef="#br0">73550.000 45550.000 343,'48.000'-50.000'2,"-3.000"0.000"4,-3.000 0.000 3,-2.000 0.000 5,-8.000 3.000 8,-8.000 6.000 16,-10.000 7.000 13,-9.000 6.000 16,-16.000 12.000 1,-22.000 19.000-11,-22.000 19.000-11,-21.000 19.000-11,-24.000 16.000-8,-25.000 17.000-4,-25.000 15.000-4,-25.000 16.000-4,-19.000 16.000-2,-12.000 20.000 0,-13.000 18.000 0,-12.000 20.000 0,-4.000 8.000-1,7.000 1.000-1,6.000-1.000-1,7.000 1.000-1,7.000-4.000-1,9.000-6.000 0,10.000-6.000-1,10.000-6.000 0,8.000-7.000 0,10.000-6.000 0,10.000-6.000-1,9.000-6.000 0,10.000-4.000-1,14.000 1.000-2,11.000-1.000-4,14.000 1.000-2,11.000-3.000-2,14.000-2.000 0,11.000-3.000 0,14.000-3.000-1,10.000-9.000 1,9.000-11.000-1,10.000-14.000 1,10.000-11.000-1,13.000-14.000-1,19.000-11.000-2,19.000-14.000-2,19.000-11.000-2,12.000-12.000 0,6.000-9.000 2,7.000-10.000 3,6.000-8.000 1,7.000-6.000 3,10.000 1.000 0,10.000-1.000 0,9.000 1.000 1,7.000-1.000 1,7.000 1.000 1,6.000-1.000 0,7.000 1.000 1,10.000 2.000 0,16.000 7.000 1,15.000 6.000-1,17.000 7.000 1,7.000 4.000-1,0.000 3.000 0,0.000 3.000-1,0.000 4.000 0,-7.000 2.000 0,-11.000 4.000 0,-14.000 3.000 0,-11.000 3.000 0,-11.000-2.000 0,-5.000-6.000-2,-7.000-6.000-1,-5.000-6.000-1,-6.000-6.000 0,-3.000-2.000 0,-3.000-3.000 1,-2.000-3.000 1,-8.000-1.000 1,-8.000 4.000-1,-10.000 3.000 2,-9.000 3.000-1,-10.000-1.000 2,-9.000-2.000-1,-10.000-3.000 2,-8.000-3.000 0,-6.000-6.000 2,1.000-5.000 1,-1.000-7.000 3,1.000-5.000 1,-7.000-9.000 1,-12.000-9.000-2,-13.000-10.000-1,-12.000-8.000-1,-9.000-11.000-1,-2.000-8.000-1,-3.000-10.000 0,-3.000-9.000-1,-9.000-10.000 0,-11.000-9.000-2,-14.000-10.000-2,-11.000-8.000-2,-11.000-11.000-1,-5.000-8.000-1,-7.000-10.000-2,-5.000-9.000-2,-4.000-9.000 0,0.000-5.000 1,0.000-7.000-1,0.000-5.000 1,-2.000-11.000 0,-3.000-11.000 0,-3.000-14.000-1,-2.000-11.000 1,-1.000-4.000-2,3.000 6.000-2,3.000 7.000-2,4.000 6.000-3,2.000 6.000-3,4.000 6.000-4,3.000 7.000-3,3.000 6.000-5,4.000 4.000-1,7.000 4.000-2,6.000 3.000-1,7.000 3.000 0,5.000 20.000 1,7.000 38.000 3,6.000 37.000 3,7.000 38.000 4</inkml:trace>
</inkml:ink>
</file>

<file path=ppt/ink/ink3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20"/>
    </inkml:context>
    <inkml:brush xml:id="br0">
      <inkml:brushProperty name="width" value="0.0521652698516846" units="cm"/>
      <inkml:brushProperty name="height" value="0.0521652698516846" units="cm"/>
      <inkml:brushProperty name="color" value="#00bff3"/>
      <inkml:brushProperty name="ignorePressure" value="0"/>
    </inkml:brush>
  </inkml:definitions>
  <inkml:trace contextRef="#ctx0" brushRef="#br0">28000.000 42800.000 421,'-24.000'-27.000'-2,"4.000"-3.000"-4,3.000-3.000-5,3.000-2.000-3,1.000 0.000-2,1.000 7.000 4,-1.000 6.000 3,1.000 7.000 3,1.000-1.000 2,3.000-6.000 1,3.000-6.000 1,4.000-6.000 0,-1.000-2.000 1,-3.000 3.000 0,-3.000 3.000-1,-2.000 4.000 1,-3.000 2.000 1,1.000 4.000 3,-1.000 3.000 4,1.000 3.000 3,4.000 3.000 4,9.000 3.000 7,10.000 3.000 4,10.000 4.000 7,8.000 1.000 1,10.000 0.000-1,10.000 0.000-1,9.000 0.000-2,4.000 0.000-2,1.000 0.000-3,-1.000 0.000-3,1.000 0.000-2,-4.000 3.000-4,-6.000 6.000-1,-6.000 7.000-1,-6.000 6.000-3,-9.000 10.000-1,-8.000 17.000-4,-10.000 15.000-1,-9.000 16.000-3,-13.000 5.000-4,-16.000-2.000-3,-15.000-3.000-4,-15.000-3.000-5,-7.000-6.000-1,3.000-5.000 1,3.000-7.000 0,4.000-5.000 1,2.000-9.000 1,4.000-9.000 2,3.000-10.000 1,3.000-8.000 2,7.000-11.000 1,14.000-8.000 2,11.000-10.000 2,14.000-9.000 1,8.000-7.000 2,7.000-3.000 2,6.000-3.000 1,7.000-2.000 2,-10.000 8.000 2,-25.000 22.000 4,-25.000 22.000 2,-25.000 23.000 3,-11.000 13.000 0,3.000 6.000-4,3.000 7.000-5,4.000 6.000-3,1.000 1.000-3,0.000-3.000 0,0.000-3.000 0,0.000-2.000 0,3.000-5.000 0,6.000-2.000-1,7.000-3.000-1,6.000-3.000-1,12.000-9.000 0,19.000-11.000 0,19.000-14.000 1,19.000-11.000-1,15.000-15.000 0,13.000-16.000 0,12.000-15.000-1,13.000-15.000 0,2.000-7.000-1,-5.000 3.000 0,-7.000 3.000-1,-5.000 4.000 1,-9.000 5.000 0,-9.000 10.000 2,-10.000 10.000 2,-8.000 9.000 3,-6.000 9.000 2,1.000 9.000 6,-1.000 10.000 5,1.000 10.000 5,-4.000 5.000 1,-6.000 4.000-2,-6.000 3.000-3,-6.000 3.000-2,-4.000 7.000-2,1.000 14.000-2,-1.000 11.000-2,1.000 14.000-1,-1.000 7.000-3,1.000 3.000 0,-1.000 3.000-1,1.000 4.000-2,-1.000-1.000 0,1.000-3.000 1,-1.000-3.000 0,1.000-2.000 1,-3.000-6.000-1,-2.000-6.000-3,-3.000-6.000-2,-3.000-6.000-3,-9.000-9.000-4,-11.000-8.000-7,-14.000-10.000-4,-11.000-9.000-7,-11.000-12.000-1,-5.000-11.000 3,-7.000-14.000 4,-5.000-11.000 3,-4.000-12.000 3,0.000-9.000 1,0.000-10.000 1,0.000-8.000 1,4.000-4.000 2,10.000 3.000 3,10.000 3.000 3,9.000 4.000 2,6.000 2.000 2,3.000 4.000 1,3.000 3.000 0,4.000 3.000 2,2.000 15.000 1,4.000 29.000 4,3.000 28.000 3,3.000 28.000 4,-7.000 20.000 0,-15.000 13.000-3,-15.000 12.000-4,-16.000 13.000-4,-2.000-4.000-1,13.000-18.000 2,12.000-19.000 1,13.000-18.000 2,15.000-25.000-1,19.000-27.000-1,19.000-28.000-3,19.000-28.000-2,21.000-32.000-2,26.000-34.000-3,24.000-35.000-3,26.000-33.000-3,12.000-23.000-2,0.000-9.000-2,0.000-10.000-1,0.000-8.000-2,-7.000 7.000 0,-11.000 25.000 2,-14.000 25.000 1,-11.000 25.000 1,-11.000 18.000 4,-5.000 14.000 3,-7.000 11.000 5,-5.000 14.000 4,-9.000 13.000 5,-9.000 16.000 4,-10.000 15.000 6,-8.000 17.000 5,-6.000 19.000 4,1.000 26.000 5,-1.000 24.000 6,1.000 26.000 4,1.000 13.000-1,3.000 4.000-7,3.000 3.000-6,4.000 3.000-7,1.000 1.000-4,0.000 1.000-2,0.000-1.000-2,0.000 1.000-2,1.000-1.000-1,4.000 1.000-2,3.000-1.000 0,3.000 1.000-1,-2.000-3.000-1,-6.000-2.000 0,-6.000-3.000-2,-6.000-3.000 0,-9.000-1.000-1,-8.000 4.000 0,-10.000 3.000-1,-9.000 3.000 0,-5.000-1.000-2,0.000-2.000-3,0.000-3.000-4,0.000-3.000-3,-5.000-4.000-3,-9.000-3.000 0,-10.000-3.000-1,-8.000-2.000-2,-6.000-8.000 1,1.000-8.000 0,-1.000-10.000 1,1.000-9.000 0,-4.000-9.000-1,-6.000-5.000-2,-6.000-7.000-3,-6.000-5.000-1,-6.000-9.000-2,-2.000-9.000 0,-3.000-10.000 0,-3.000-8.000 0,1.000-12.000-1,6.000-12.000 2,7.000-13.000 1,6.000-12.000 0,7.000-9.000 3,10.000-2.000 4,10.000-3.000 5,9.000-3.000 5,7.000-1.000 3,7.000 4.000 1,6.000 3.000 0,7.000 3.000 1,5.000 6.000 3,7.000 9.000 5,6.000 10.000 3,7.000 10.000 6,4.000 8.000 1,3.000 10.000 1,3.000 10.000 0,4.000 9.000 1,-3.000 17.000-3,-5.000 25.000-3,-7.000 25.000-3,-5.000 25.000-4,-17.000 18.000-3,-24.000 14.000-2,-26.000 11.000-3,-24.000 14.000-3,-12.000 2.000-1,4.000-6.000-1,3.000-6.000 0,3.000-6.000-1,4.000-10.000 1,7.000-12.000-1,6.000-13.000 2,7.000-12.000 0,15.000-24.000-2,25.000-34.000-6,25.000-35.000-6,25.000-33.000-5,15.000-25.000-3,7.000-11.000-3,6.000-14.000-2,7.000-11.000-1,-3.000-4.000 1,-8.000 6.000 4,-10.000 7.000 5,-9.000 6.000 5,-10.000 10.000 2,-9.000 17.000-1,-10.000 15.000 0,-8.000 16.000-1</inkml:trace>
</inkml:ink>
</file>

<file path=ppt/ink/ink3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21"/>
    </inkml:context>
    <inkml:brush xml:id="br0">
      <inkml:brushProperty name="width" value="0.0532647594809532" units="cm"/>
      <inkml:brushProperty name="height" value="0.0532647594809532" units="cm"/>
      <inkml:brushProperty name="color" value="#00bff3"/>
      <inkml:brushProperty name="ignorePressure" value="0"/>
    </inkml:brush>
  </inkml:definitions>
  <inkml:trace contextRef="#ctx0" brushRef="#br0">30200.000 42800.000 413,'3.000'-46.000'23,"6.000"10.000"-3,7.000 10.000-5,6.000 9.000-4,10.000 2.000 1,17.000-2.000 5,15.000-3.000 6,16.000-3.000 4,7.000-2.000 2,1.000 0.000-3,-1.000 0.000-3,1.000 0.000-4,-4.000 0.000-2,-6.000 0.000-3,-6.000 0.000-2,-6.000 0.000-3,-7.000 1.000-3,-6.000 4.000-4,-6.000 3.000-4,-6.000 3.000-4,-12.000 7.000-2,-15.000 14.000 0,-15.000 11.000-1,-16.000 14.000-1,-15.000 11.000 1,-11.000 14.000 2,-14.000 11.000 0,-11.000 14.000 2,-7.000 5.000 2,0.000 1.000 0,0.000-1.000 1,0.000 1.000 1,6.000-3.000 0,13.000-2.000 0,12.000-3.000 0,13.000-3.000 0,20.000-20.000 1,28.000-33.000 3,28.000-35.000 4,29.000-34.000 4,13.000-20.000-2,1.000-2.000-4,-1.000-3.000-4,1.000-3.000-4,-12.000 13.000-1,-21.000 32.000 3,-22.000 31.000 4,-22.000 32.000 4,-18.000 22.000 1,-11.000 17.000-1,-14.000 15.000 1,-11.000 16.000-1,-7.000 7.000 0,0.000 1.000-1,0.000-1.000-1,0.000 1.000 0,3.000-4.000-1,6.000-6.000-2,7.000-6.000 0,6.000-6.000-1,6.000-9.000-1,6.000-8.000 1,7.000-10.000 0,6.000-9.000 1,12.000-20.000-3,19.000-27.000-5,19.000-28.000-6,19.000-28.000-4,4.000-23.000-5,-9.000-15.000-4,-10.000-15.000-4,-8.000-16.000-4,-6.000-13.000-1,1.000-9.000 4,-1.000-10.000 4,1.000-8.000 2,-3.000 2.000 4,-2.000 16.000 1,-3.000 15.000 3,-3.000 17.000 2,-1.000 13.000 4,4.000 13.000 6,3.000 12.000 8,3.000 13.000 6,1.000 7.000 7,1.000 4.000 6,-1.000 3.000 7,1.000 3.000 7,-3.000 4.000 3,-2.000 7.000-3,-3.000 6.000-2,-3.000 7.000-1,2.000 2.000-4,10.000 1.000-3,10.000-1.000-4,9.000 1.000-3,2.000 1.000-3,-2.000 3.000-4,-3.000 3.000-3,-3.000 4.000-3,-13.000 11.000-9,-22.000 23.000-10,-22.000 22.000-13,-21.000 22.000-11,-17.000 10.000-2,-8.000 1.000 8,-10.000-1.000 7,-9.000 1.000 9,-2.000-3.000 4,6.000-2.000 1,7.000-3.000 1,6.000-3.000 1,6.000-6.000 3,6.000-5.000 3,7.000-7.000 3,6.000-5.000 3,10.000-8.000 3,17.000-5.000 0,15.000-7.000 2,16.000-5.000 1,1.000 3.000 2,-12.000 17.000 1,-13.000 15.000 1,-12.000 16.000 1,-9.000 10.000 1,-2.000 7.000-2,-3.000 6.000-1,-3.000 7.000-2,-1.000-6.000 0,4.000-15.000-2,3.000-15.000-1,3.000-16.000-1,6.000-19.000-1,9.000-22.000-2,10.000-22.000-2,10.000-21.000-1,7.000-24.000-4,6.000-25.000-4,7.000-25.000-5,6.000-25.000-5,-1.000-16.000-5,-5.000-6.000-3,-7.000-6.000-3,-5.000-6.000-5,-6.000-4.000 0,-3.000 1.000 0,-3.000-1.000 1,-2.000 1.000 1,-5.000 2.000 3,-2.000 7.000 6,-3.000 6.000 5,-3.000 7.000 5,-4.000 8.000 6,-3.000 14.000 5,-3.000 11.000 6,-2.000 14.000 5,-3.000 13.000 6,1.000 16.000 4,-1.000 15.000 4,1.000 17.000 5,2.000 14.000 4,7.000 17.000 3,6.000 15.000 5,7.000 16.000 3,7.000 18.000 0,9.000 22.000-4,10.000 22.000-5,10.000 23.000-5,7.000 13.000-4,6.000 6.000-3,7.000 7.000-3,6.000 6.000-4,4.000 10.000-4,4.000 17.000-5,3.000 15.000-4,3.000 16.000-6,-1.000 7.000-3,-2.000 1.000-1,-3.000-1.000-1,-3.000 1.000-2,-6.000-12.000-5,-5.000-21.000-10,-7.000-22.000-9,-5.000-22.000-9,-8.000-19.000-7,-5.000-16.000-3,-7.000-15.000-3,-5.000-15.000-3</inkml:trace>
</inkml:ink>
</file>

<file path=ppt/ink/ink3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21"/>
    </inkml:context>
    <inkml:brush xml:id="br0">
      <inkml:brushProperty name="width" value="0.0473498553037643" units="cm"/>
      <inkml:brushProperty name="height" value="0.0473498553037643" units="cm"/>
      <inkml:brushProperty name="color" value="#00bff3"/>
      <inkml:brushProperty name="ignorePressure" value="0"/>
    </inkml:brush>
  </inkml:definitions>
  <inkml:trace contextRef="#ctx0" brushRef="#br0">33350.000 42900.000 464,'-25.000'-94.000'4,"0.000"13.000"7,0.000 12.000 7,0.000 13.000 7,-4.000 16.000 10,-5.000 23.000 13,-7.000 22.000 12,-5.000 22.000 12,-8.000 24.000-1,-5.000 29.000-13,-7.000 28.000-14,-5.000 28.000-14,-6.000 20.000-10,-3.000 13.000-5,-3.000 12.000-6,-2.000 13.000-5,-3.000 1.000-3,1.000-9.000 2,-1.000-10.000 0,1.000-8.000 2,4.000-20.000-6,9.000-28.000-9,10.000-28.000-10,10.000-27.000-9,7.000-26.000-10,6.000-22.000-9,7.000-22.000-9,6.000-21.000-9,6.000-14.000 1,6.000-2.000 9,7.000-3.000 11,6.000-3.000 10,3.000-2.000 5,0.000 0.000 2,0.000 0.000 2,0.000 0.000 2</inkml:trace>
</inkml:ink>
</file>

<file path=ppt/ink/ink3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21"/>
    </inkml:context>
    <inkml:brush xml:id="br0">
      <inkml:brushProperty name="width" value="0.0326589867472649" units="cm"/>
      <inkml:brushProperty name="height" value="0.0326589867472649" units="cm"/>
      <inkml:brushProperty name="color" value="#00bff3"/>
      <inkml:brushProperty name="ignorePressure" value="0"/>
    </inkml:brush>
  </inkml:definitions>
  <inkml:trace contextRef="#ctx0" brushRef="#br0">32100.000 41550.000 673,'95.000'-104.000'88,"-9.000"45.000"-15,-10.000 43.000-14,-8.000 45.000-15,-8.000 30.000-12,-2.000 19.000-11,-3.000 19.000-11,-3.000 19.000-11,-6.000 1.000-12,-5.000-16.000-12,-7.000-15.000-12,-5.000-15.000-12,-6.000-12.000-6,-3.000-6.000 1,-3.000-6.000 1,-2.000-6.000 2</inkml:trace>
</inkml:ink>
</file>

<file path=ppt/ink/ink3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22"/>
    </inkml:context>
    <inkml:brush xml:id="br0">
      <inkml:brushProperty name="width" value="0.041223518550396" units="cm"/>
      <inkml:brushProperty name="height" value="0.041223518550396" units="cm"/>
      <inkml:brushProperty name="color" value="#00bff3"/>
      <inkml:brushProperty name="ignorePressure" value="0"/>
    </inkml:brush>
  </inkml:definitions>
  <inkml:trace contextRef="#ctx0" brushRef="#br0">33450.000 42300.000 533,'0.000'-58.000'82,"0.000"34.000"-6,0.000 35.000-5,0.000 35.000-6,1.000 21.000-9,4.000 9.000-15,3.000 10.000-14,3.000 10.000-14,-1.000 0.000-6,-2.000-5.000 1,-3.000-7.000 1,-3.000-5.000 2,-2.000-9.000-11,0.000-9.000-21,0.000-10.000-22,0.000-8.000-22,1.000-14.000-10,4.000-15.000 4,3.000-15.000 3,3.000-16.000 4</inkml:trace>
</inkml:ink>
</file>

<file path=ppt/ink/ink3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22"/>
    </inkml:context>
    <inkml:brush xml:id="br0">
      <inkml:brushProperty name="width" value="0.0527504570782185" units="cm"/>
      <inkml:brushProperty name="height" value="0.0527504570782185" units="cm"/>
      <inkml:brushProperty name="color" value="#00bff3"/>
      <inkml:brushProperty name="ignorePressure" value="0"/>
    </inkml:brush>
  </inkml:definitions>
  <inkml:trace contextRef="#ctx0" brushRef="#br0">33850.000 41150.000 417,'-22.000'-83.000'33,"6.000"34.000"9,7.000 35.000 9,6.000 35.000 8,7.000 32.000 2,10.000 31.000-4,10.000 32.000-6,9.000 31.000-4,2.000 18.000-6,-2.000 7.000-4,-3.000 6.000-7,-3.000 7.000-4,-2.000 7.000-6,0.000 9.000-5,0.000 10.000-6,0.000 10.000-5,0.000 7.000-6,0.000 6.000-5,0.000 7.000-6,0.000 6.000-5,-2.000-10.000-5,-3.000-24.000-5,-3.000-26.000-6,-2.000-24.000-4,-5.000-26.000-2,-2.000-24.000 4,-3.000-26.000 3,-3.000-24.000 3,-4.000-23.000-2,-3.000-18.000-10,-3.000-19.000-10,-2.000-18.000-8</inkml:trace>
</inkml:ink>
</file>

<file path=ppt/ink/ink3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23"/>
    </inkml:context>
    <inkml:brush xml:id="br0">
      <inkml:brushProperty name="width" value="0.0550904721021652" units="cm"/>
      <inkml:brushProperty name="height" value="0.0550904721021652" units="cm"/>
      <inkml:brushProperty name="color" value="#00bff3"/>
      <inkml:brushProperty name="ignorePressure" value="0"/>
    </inkml:brush>
  </inkml:definitions>
  <inkml:trace contextRef="#ctx0" brushRef="#br0">33500.000 43050.000 399,'1.000'-118.000'34,"4.000"17.000"-3,3.000 15.000-4,3.000 16.000-3,7.000 9.000-3,14.000 3.000 0,11.000 3.000-1,14.000 4.000-2,5.000 5.000 0,1.000 10.000-3,-1.000 10.000-1,1.000 9.000-2,-3.000 6.000-3,-2.000 3.000-1,-3.000 3.000-3,-3.000 4.000-2,-2.000 2.000-3,0.000 4.000-3,0.000 3.000-4,0.000 3.000-3,-2.000-2.000-3,-3.000-6.000-4,-3.000-6.000-4,-2.000-6.000-3,-1.000-12.000-1,3.000-15.000 1,3.000-15.000 2,4.000-16.000 2,-3.000-7.000 4,-5.000 4.000 7,-7.000 3.000 7,-5.000 3.000 7,-8.000 6.000 5,-5.000 9.000 4,-7.000 10.000 3,-5.000 10.000 4,-9.000 13.000 5,-9.000 19.000 5,-10.000 19.000 7,-8.000 19.000 5,-4.000 13.000 0,3.000 10.000-7,3.000 10.000-6,4.000 9.000-7,4.000-1.000-4,6.000-8.000-4,7.000-10.000-3,6.000-9.000-4,9.000-9.000-3,13.000-5.000-4,12.000-7.000-4,13.000-5.000-4,6.000-9.000-3,0.000-9.000-4,0.000-10.000-3,0.000-8.000-4,-2.000-6.000-1,-3.000 1.000 4,-3.000-1.000 1,-2.000 1.000 4,-5.000 5.000 1,-2.000 14.000 3,-3.000 11.000 0,-3.000 14.000 3,-12.000 7.000 0,-18.000 3.000 1,-19.000 3.000 1,-18.000 4.000 0,-12.000 2.000 0,-3.000 4.000 1,-3.000 3.000-1,-2.000 3.000-1,-3.000 3.000 3,1.000 3.000 3,-1.000 3.000 3,1.000 4.000 4,1.000-4.000 4,3.000-9.000 3,3.000-10.000 4,4.000-8.000 4,10.000-8.000 4,19.000-2.000 5,19.000-3.000 5,19.000-3.000 6,18.000-12.000-3,19.000-18.000-6,19.000-19.000-9,19.000-18.000-7,15.000-15.000-7,13.000-9.000-8,12.000-10.000-8,13.000-8.000-8,12.000-1.000-6,13.000 9.000-6,12.000 10.000-5,13.000 10.000-5,-7.000 10.000-1,-24.000 13.000 5,-26.000 12.000 5,-24.000 13.000 4,-21.000 6.000-6,-16.000 0.000-16,-15.000 0.000-15,-15.000 0.000-16</inkml:trace>
</inkml:ink>
</file>

<file path=ppt/ink/ink3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3:32"/>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98550.000 22750.000 999,'1.000'45.000'-84,"4.000"-9.000"20,3.000-10.000 22,3.000-8.000 21</inkml:trace>
</inkml:ink>
</file>

<file path=ppt/ink/ink3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4:03"/>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85100.000 31850.000 999,'0.000'-115.000'-36,"0.000"23.000"4,0.000 22.000 6,0.000 22.000 5,0.000 12.000 5,0.000 3.000 3,0.000 3.000 4,0.000 4.000 3,-4.000 4.000 3,-5.000 6.000 4,-7.000 7.000 3,-5.000 6.000 3,-4.000 3.000 0,0.000 0.000-3,0.000 0.000-4,0.000 0.000-4,0.000 0.000 1,0.000 0.000 3,0.000 0.000 3,0.000 0.000 5,1.000 1.000-3,4.000 4.000-9,3.000 3.000-8,3.000 3.000-9</inkml:trace>
</inkml:ink>
</file>

<file path=ppt/ink/ink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2:06"/>
    </inkml:context>
    <inkml:brush xml:id="br0">
      <inkml:brushProperty name="width" value="0.0594622977077961" units="cm"/>
      <inkml:brushProperty name="height" value="0.0594622977077961" units="cm"/>
      <inkml:brushProperty name="color" value="#fed406"/>
      <inkml:brushProperty name="ignorePressure" value="0"/>
    </inkml:brush>
  </inkml:definitions>
  <inkml:trace contextRef="#ctx0" brushRef="#br0">52800.000 7700.000 369,'26.000'-22.000'57,"4.000"6.000"-8,3.000 7.000-8,3.000 6.000-8,1.000 3.000-7,1.000 0.000-3,-1.000 0.000-4,1.000 0.000-4,-3.000 7.000-3,-2.000 17.000 0,-3.000 15.000-2,-3.000 16.000-1,-10.000 16.000-1,-16.000 20.000-5,-15.000 18.000-3,-15.000 20.000-3,-17.000 10.000-6,-15.000 3.000-8,-15.000 3.000-7,-16.000 4.000-7,-5.000-9.000-2,6.000-18.000 3,7.000-19.000 4,6.000-18.000 3,7.000-20.000 4,10.000-18.000 5,10.000-19.000 4,9.000-18.000 5,12.000-18.000 2,16.000-16.000 3,15.000-15.000 1,17.000-15.000 2,21.000-18.000 2,28.000-19.000 5,28.000-18.000 4,29.000-19.000 4,11.000-4.000 2,-2.000 14.000-1,-3.000 11.000-1,-3.000 14.000 0,-9.000 13.000-1,-11.000 16.000-3,-14.000 15.000-1,-11.000 17.000-3,-12.000 11.000-1,-9.000 10.000 0,-10.000 10.000 0,-8.000 9.000 1,-11.000 10.000-3,-8.000 14.000-4,-10.000 11.000-5,-9.000 14.000-5,-13.000 10.000-2,-16.000 9.000-1,-15.000 10.000 0,-15.000 10.000 0,-9.000 2.000 1,1.000-3.000 1,-1.000-3.000 2,1.000-2.000 1,4.000-12.000 2,9.000-19.000 0,10.000-18.000 2,10.000-19.000 0,14.000-8.000 7,23.000 3.000 14,22.000 3.000 13,22.000 4.000 13,12.000 4.000 4,3.000 6.000-6,3.000 7.000-7,4.000 6.000-6,2.000-1.000-4,4.000-5.000-3,3.000-7.000-2,3.000-5.000-3,7.000-14.000-3,14.000-18.000-2,11.000-19.000-4,14.000-18.000-2,21.000-37.000-3,31.000-53.000-2,32.000-53.000-1,31.000-52.000-1,17.000-30.000-5,3.000-2.000-5,3.000-3.000-6,4.000-3.000-5,-28.000 24.000-16,-55.000 54.000-26,-57.000 53.000-25,-55.000 53.000-25</inkml:trace>
</inkml:ink>
</file>

<file path=ppt/ink/ink3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4:35"/>
    </inkml:context>
    <inkml:brush xml:id="br0">
      <inkml:brushProperty name="width" value="0.0476092323660851" units="cm"/>
      <inkml:brushProperty name="height" value="0.0476092323660851" units="cm"/>
      <inkml:brushProperty name="color" value="#00bff3"/>
      <inkml:brushProperty name="ignorePressure" value="0"/>
    </inkml:brush>
  </inkml:definitions>
  <inkml:trace contextRef="#ctx0" brushRef="#br0">68700.000 13100.000 462,'-136.000'68.000'-1,"28.000"-11.000"0,28.000-14.000 0,29.000-11.000-1,13.000-11.000 0,1.000-5.000 1,-1.000-7.000 2,1.000-5.000 1,2.000-6.000 2,7.000-3.000 2,6.000-3.000 2,7.000-2.000 3,2.000-11.000 0,1.000-15.000-1,-1.000-15.000-2,1.000-16.000 0,2.000-15.000-2,7.000-11.000 1,6.000-14.000-1,7.000-11.000 0,4.000-15.000 0,3.000-16.000 0,3.000-15.000 1,4.000-15.000-1,2.000-14.000 1,4.000-8.000 1,3.000-10.000-1,3.000-9.000 1,1.000 2.000 0,1.000 17.000 0,-1.000 15.000 0,1.000 16.000-1,-3.000 10.000 0,-2.000 7.000 1,-3.000 6.000 0,-3.000 7.000 0,-1.000 4.000 0,4.000 3.000 0,3.000 3.000 0,3.000 4.000 0,4.000-4.000-1,7.000-9.000 0,6.000-10.000-1,7.000-8.000 0,7.000-6.000-2,9.000 1.000 0,10.000-1.000 0,10.000 1.000-1,8.000-1.000-1,10.000 1.000 0,10.000-1.000-1,9.000 1.000 0,4.000 1.000 0,1.000 3.000-1,-1.000 3.000 0,1.000 4.000 0,4.000-9.000 0,9.000-18.000-1,10.000-19.000 1,10.000-18.000 0,16.000-17.000 1,26.000-11.000 1,24.000-14.000 0,26.000-11.000 1,10.000-1.000 1,-3.000 13.000-1,-3.000 12.000-1,-2.000 13.000 0,-8.000 13.000-1,-8.000 17.000 0,-10.000 15.000-2,-9.000 16.000 0,-7.000 15.000-1,-3.000 16.000 0,-3.000 15.000 0,-2.000 17.000 0,-6.000 11.000 0,-6.000 10.000 1,-6.000 10.000 0,-6.000 9.000 1,-4.000 9.000 0,1.000 9.000-1,-1.000 10.000 0,1.000 10.000-1,1.000 5.000 1,3.000 4.000-1,3.000 3.000 2,4.000 3.000 0,-3.000 1.000 0,-5.000 1.000 1,-7.000-1.000 1,-5.000 1.000 0,-4.000 2.000 1,0.000 7.000-1,0.000 6.000-1,0.000 7.000 1,1.000 4.000-1,4.000 3.000 1,3.000 3.000 0,3.000 4.000 0,-1.000 4.000 1,-2.000 6.000-1,-3.000 7.000 0,-3.000 6.000 0,-4.000 3.000 0,-3.000 0.000 0,-3.000 0.000 0,-2.000 0.000 1,-3.000 0.000 0,1.000 0.000-1,-1.000 0.000 0,1.000 0.000 0,-4.000 3.000 0,-6.000 6.000 0,-6.000 7.000 0,-6.000 6.000 2,-2.000 3.000-1,3.000 0.000-1,3.000 0.000 0,4.000 0.000 0,-1.000 1.000 0,-3.000 4.000 0,-3.000 3.000 2,-2.000 3.000 2,-5.000 1.000-1,-2.000 1.000 1,-3.000-1.000 0,-3.000 1.000 0,-4.000-1.000 0,-3.000 1.000-1,-3.000-1.000-2,-2.000 1.000-1,-1.000 1.000 0,3.000 3.000 1,3.000 3.000 1,4.000 4.000 0,2.000 5.000 1,4.000 10.000-1,3.000 10.000-1,3.000 9.000 0,1.000 7.000-1,1.000 7.000 1,-1.000 6.000 1,1.000 7.000 0,-6.000-1.000 0,-8.000-6.000 0,-10.000-6.000 0,-9.000-6.000 0,-7.000-7.000-1,-3.000-6.000 0,-3.000-6.000 0,-2.000-6.000 0,-6.000-6.000-1,-6.000-2.000 0,-6.000-3.000 0,-6.000-3.000 0,-6.000 1.000 0,-2.000 6.000-1,-3.000 7.000 1,-3.000 6.000 0,-2.000 4.000-1,0.000 4.000 0,0.000 3.000 0,0.000 3.000 0,-2.000 3.000-1,-3.000 3.000 0,-3.000 3.000 1,-2.000 4.000-1,-5.000-6.000 1,-2.000-11.000 0,-3.000-14.000 1,-3.000-11.000-1,-4.000-7.000 2,-3.000 0.000-2,-3.000 0.000 1,-2.000 0.000 0,-3.000 3.000 0,1.000 6.000 0,-1.000 7.000 1,1.000 6.000 0,-3.000 6.000 0,-2.000 6.000 0,-3.000 7.000 0,-3.000 6.000 0,-2.000 4.000-1,0.000 4.000 0,0.000 3.000 0,0.000 3.000 0,-2.000-2.000 0,-3.000-6.000-1,-3.000-6.000 0,-2.000-6.000-1,-3.000-6.000 0,1.000-2.000 0,-1.000-3.000 0,1.000-3.000-1,1.000-4.000 0,3.000-3.000 0,3.000-3.000 0,4.000-2.000 0,1.000 5.000 0,0.000 16.000-1,0.000 15.000-1,0.000 17.000 1,0.000 3.000-1,0.000-5.000 0,0.000-7.000 0,0.000-5.000 0,0.000-9.000 0,0.000-9.000 0,0.000-10.000 0,0.000-8.000 0,-2.000-12.000 0,-3.000-12.000 0,-3.000-13.000 0,-2.000-12.000 0,-1.000-10.000 1,3.000-6.000-1,3.000-6.000 0,4.000-6.000 0,1.000-4.000-1,0.000 1.000 0,0.000-1.000 0,0.000 1.000-1,-4.000 2.000-2,-5.000 7.000-3,-7.000 6.000-4,-5.000 7.000-2,-3.000-1.000-3,4.000-6.000 0,3.000-6.000-1,3.000-6.000-1,-2.000-1.000 0,-6.000 7.000 1,-6.000 6.000 0,-6.000 7.000 1,-2.000 5.000-1,3.000 7.000-1,3.000 6.000-3,4.000 7.000-2,2.000-6.000-1,4.000-15.000 2,3.000-15.000 0,3.000-16.000 1</inkml:trace>
</inkml:ink>
</file>

<file path=ppt/ink/ink3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4:36"/>
    </inkml:context>
    <inkml:brush xml:id="br0">
      <inkml:brushProperty name="width" value="0.0406256429851055" units="cm"/>
      <inkml:brushProperty name="height" value="0.0406256429851055" units="cm"/>
      <inkml:brushProperty name="color" value="#00bff3"/>
      <inkml:brushProperty name="ignorePressure" value="0"/>
    </inkml:brush>
  </inkml:definitions>
  <inkml:trace contextRef="#ctx0" brushRef="#br0">86000.000 14700.000 541,'-16.000'26.000'31,"19.000"4.000"-1,19.000 3.000-2,19.000 3.000-2,9.000 4.000 0,0.000 7.000 2,0.000 6.000 3,0.000 7.000 1,-2.000 2.000-1,-3.000 1.000-4,-3.000-1.000-4,-2.000 1.000-5,-3.000 1.000-3,1.000 3.000 0,-1.000 3.000-2,1.000 4.000-2,1.000 15.000 0,3.000 28.000-2,3.000 28.000 0,4.000 29.000-2,-3.000 11.000-2,-5.000-2.000-1,-7.000-3.000-3,-5.000-3.000-1,-4.000-12.000-2,0.000-18.000-1,0.000-19.000 1,0.000-18.000-1,1.000-15.000 2,4.000-9.000 0,3.000-10.000 3,3.000-8.000 1,1.000-12.000 0,1.000-12.000 1,-1.000-13.000-1,1.000-12.000-1,1.000-12.000 1,3.000-8.000-1,3.000-10.000 1,4.000-9.000 0,10.000-32.000-1,19.000-53.000 0,19.000-53.000-1,19.000-52.000 0,10.000-51.000-1,4.000-47.000 1,3.000-47.000 1,3.000-46.000 0,10.000-34.000-4,20.000-18.000-9,18.000-19.000-11,20.000-18.000-9,-11.000 38.000-12,-36.000 97.000-13,-39.000 97.000-14,-36.000 98.000-13</inkml:trace>
</inkml:ink>
</file>

<file path=ppt/ink/ink3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09"/>
    </inkml:context>
    <inkml:brush xml:id="br0">
      <inkml:brushProperty name="width" value="0.0561852380633354" units="cm"/>
      <inkml:brushProperty name="height" value="0.0561852380633354" units="cm"/>
      <inkml:brushProperty name="color" value="#fed406"/>
      <inkml:brushProperty name="ignorePressure" value="0"/>
    </inkml:brush>
  </inkml:definitions>
  <inkml:trace contextRef="#ctx0" brushRef="#br0">88950.000 29900.000 391,'-29.000'-11.000'8,"-5.000"28.000"15,-7.000 28.000 15,-5.000 29.000 15,-4.000 15.000 2,0.000 3.000-11,0.000 3.000-11,0.000 4.000-12,4.000-7.000-7,10.000-16.000-3,10.000-15.000-4,9.000-15.000-3,-4.000 0.000-2,-15.000 20.000-1,-15.000 18.000-1,-16.000 20.000-1,-7.000 2.000 1,4.000-12.000-1,3.000-13.000 1,3.000-12.000 0,6.000-12.000 0,9.000-8.000-3,10.000-10.000-2,10.000-9.000-3,19.000-18.000-5,32.000-24.000-9,31.000-26.000-9,32.000-24.000-10,8.000-10.000 1,-11.000 6.000 8,-14.000 7.000 8,-11.000 6.000 8,-9.000 7.000 7,-3.000 10.000 5,-3.000 10.000 4,-2.000 9.000 5,-5.000 6.000 4,-2.000 3.000 5,-3.000 3.000 4,-3.000 4.000 5,-1.000 2.000 3,4.000 4.000 3,3.000 3.000 2,3.000 3.000 3,-1.000 4.000-3,-2.000 7.000-5,-3.000 6.000-7,-3.000 7.000-6,1.000-6.000-6,6.000-15.000-4,7.000-15.000-4,6.000-16.000-5,1.000-16.000-3,-3.000-16.000-3,-3.000-15.000-2,-2.000-15.000-3,-5.000-11.000-1,-2.000-2.000 1,-3.000-3.000 2,-3.000-3.000 1,-2.000-1.000 2,0.000 4.000 3,0.000 3.000 3,0.000 3.000 3,-2.000 9.000 3,-3.000 16.000 3,-3.000 15.000 3,-2.000 17.000 4,-1.000 19.000 4,3.000 26.000 6,3.000 24.000 5,4.000 26.000 6,-3.000 12.000-1,-5.000 0.000-6,-7.000 0.000-7,-5.000 0.000-6,-4.000 6.000-5,0.000 13.000-1,0.000 12.000-3,0.000 13.000-1,-4.000-1.000-3,-5.000-11.000-4,-7.000-14.000-3,-5.000-11.000-4,-4.000-11.000-2,0.000-5.000-1,0.000-7.000-1,0.000-5.000-1,7.000-23.000-3,17.000-37.000-7,15.000-38.000-6,16.000-37.000-7,7.000-16.000 3,1.000 6.000 10,-1.000 7.000 10,1.000 6.000 11,-1.000 7.000 7,1.000 10.000 6,-1.000 10.000 5,1.000 9.000 6,-1.000 9.000 2,1.000 9.000 1,-1.000 10.000 0,1.000 10.000 0,-1.000 4.000-2,1.000 0.000-2,-1.000 0.000-3,1.000 0.000-3,-1.000-4.000-9,1.000-5.000-16,-1.000-7.000-15,1.000-5.000-16,-6.000-12.000-4,-8.000-16.000 7,-10.000-15.000 8,-9.000-15.000 8,-5.000-14.000 5,0.000-8.000 4,0.000-10.000 3,0.000-9.000 4,0.000 1.000 4,0.000 13.000 3,0.000 12.000 4,0.000 13.000 3,0.000 10.000 2,0.000 10.000-1,0.000 10.000 0,0.000 9.000 0,0.000 23.000 13,0.000 38.000 28,0.000 37.000 27,0.000 38.000 27,-2.000 21.000 4,-3.000 7.000-20,-3.000 6.000-19,-2.000 7.000-21,-5.000 7.000-12,-2.000 9.000-6,-3.000 10.000-7,-3.000 10.000-6,-1.000 4.000-3,4.000 0.000 0,3.000 0.000-1,3.000 0.000 0,-1.000-2.000-6,-2.000-3.000-16,-3.000-3.000-13,-3.000-2.000-15,1.000-5.000-6,6.000-2.000 1,7.000-3.000 0,6.000-3.000 2,-1.000-10.000-1,-5.000-16.000-1,-7.000-15.000-2,-5.000-15.000-2</inkml:trace>
</inkml:ink>
</file>

<file path=ppt/ink/ink3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10"/>
    </inkml:context>
    <inkml:brush xml:id="br0">
      <inkml:brushProperty name="width" value="0.0366114042699337" units="cm"/>
      <inkml:brushProperty name="height" value="0.0366114042699337" units="cm"/>
      <inkml:brushProperty name="color" value="#fed406"/>
      <inkml:brushProperty name="ignorePressure" value="0"/>
    </inkml:brush>
  </inkml:definitions>
  <inkml:trace contextRef="#ctx0" brushRef="#br0">90350.000 30650.000 600,'46.000'-66.000'104,"-5.000"19.000"-25,-7.000 19.000-24,-5.000 19.000-24,-6.000 13.000-14,-3.000 10.000-1,-3.000 10.000-1,-2.000 9.000-2,-6.000 9.000-6,-6.000 9.000-11,-6.000 10.000-12,-6.000 10.000-10,-6.000 2.000-4,-2.000-3.000 5,-3.000-3.000 4,-3.000-2.000 4,4.000-9.000 9,13.000-12.000 11,12.000-13.000 13,13.000-12.000 11,9.000-9.000 5,6.000-2.000-3,7.000-3.000-4,6.000-3.000-2,1.000 2.000-4,-3.000 10.000-4,-3.000 10.000-5,-2.000 9.000-4,-12.000 6.000-3,-19.000 3.000-1,-18.000 3.000-3,-19.000 4.000-1,-12.000-1.000-3,-2.000-3.000-3,-3.000-3.000-2,-3.000-2.000-4,-2.000-5.000-2,0.000-2.000-3,0.000-3.000-1,0.000-3.000-3,1.000-9.000-5,4.000-11.000-6,3.000-14.000-7,3.000-11.000-7</inkml:trace>
</inkml:ink>
</file>

<file path=ppt/ink/ink3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10"/>
    </inkml:context>
    <inkml:brush xml:id="br0">
      <inkml:brushProperty name="width" value="0.0413178019225597" units="cm"/>
      <inkml:brushProperty name="height" value="0.0413178019225597" units="cm"/>
      <inkml:brushProperty name="color" value="#fed406"/>
      <inkml:brushProperty name="ignorePressure" value="0"/>
    </inkml:brush>
  </inkml:definitions>
  <inkml:trace contextRef="#ctx0" brushRef="#br0">91350.000 29900.000 532,'25.000'95.000'140,"0.000"-9.000"-32,0.000-10.000-33,0.000-8.000-33,0.000-8.000-18,0.000-2.000-2,0.000-3.000-2,0.000-3.000-3,-2.000-2.000-4,-3.000 0.000-6,-3.000 0.000-8,-2.000 0.000-6</inkml:trace>
</inkml:ink>
</file>

<file path=ppt/ink/ink3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10"/>
    </inkml:context>
    <inkml:brush xml:id="br0">
      <inkml:brushProperty name="width" value="0.0442336946725845" units="cm"/>
      <inkml:brushProperty name="height" value="0.0442336946725845" units="cm"/>
      <inkml:brushProperty name="color" value="#fed406"/>
      <inkml:brushProperty name="ignorePressure" value="0"/>
    </inkml:brush>
  </inkml:definitions>
  <inkml:trace contextRef="#ctx0" brushRef="#br0">91950.000 29650.000 497,'43.000'10.000'122,"-11.000"23.000"-22,-14.000 22.000-22,-11.000 22.000-23,-7.000 10.000-14,0.000 1.000-6,0.000-1.000-7,0.000 1.000-7,-2.000-1.000-6,-3.000 1.000-8,-3.000-1.000-6,-2.000 1.000-8,-3.000-3.000-7,1.000-2.000-6,-1.000-3.000-7,1.000-3.000-6,-1.000-6.000-2,1.000-5.000 1,-1.000-7.000 2,1.000-5.000 2</inkml:trace>
</inkml:ink>
</file>

<file path=ppt/ink/ink3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11"/>
    </inkml:context>
    <inkml:brush xml:id="br0">
      <inkml:brushProperty name="width" value="0.0559718124568462" units="cm"/>
      <inkml:brushProperty name="height" value="0.0559718124568462" units="cm"/>
      <inkml:brushProperty name="color" value="#fed406"/>
      <inkml:brushProperty name="ignorePressure" value="0"/>
    </inkml:brush>
  </inkml:definitions>
  <inkml:trace contextRef="#ctx0" brushRef="#br0">92050.000 30150.000 393,'25.000'-47.000'55,"0.000"6.000"-8,0.000 7.000-7,0.000 6.000-8,1.000 6.000-4,4.000 6.000-4,3.000 7.000-3,3.000 6.000-2,-1.000-1.000-5,-2.000-5.000-5,-3.000-7.000-6,-3.000-5.000-5,-1.000-6.000-9,4.000-3.000-13,3.000-3.000-13,3.000-2.000-12,-4.000-3.000-4,-8.000 1.000 7,-10.000-1.000 7,-9.000 1.000 6,-7.000-3.000 7,-3.000-2.000 5,-3.000-3.000 5,-2.000-3.000 6,-1.000-1.000 5,3.000 4.000 2,3.000 3.000 4,4.000 3.000 2,1.000 3.000 4,0.000 3.000 1,0.000 3.000 3,0.000 4.000 3,-2.000 2.000 2,-3.000 4.000 5,-3.000 3.000 4,-2.000 3.000 4,-1.000 7.000 8,3.000 14.000 12,3.000 11.000 12,4.000 14.000 11,1.000 8.000-1,0.000 7.000-13,0.000 6.000-14,0.000 7.000-13,0.000 5.000-8,0.000 7.000-1,0.000 6.000-1,0.000 7.000 0,0.000 5.000-4,0.000 7.000-4,0.000 6.000-4,0.000 7.000-6,-2.000 7.000-1,-3.000 9.000-2,-3.000 10.000 0,-2.000 10.000 0,-1.000 0.000-7,3.000-5.000-10,3.000-7.000-11,4.000-5.000-11,-1.000-11.000-8,-3.000-11.000-3,-3.000-14.000-5,-2.000-11.000-4</inkml:trace>
</inkml:ink>
</file>

<file path=ppt/ink/ink3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11"/>
    </inkml:context>
    <inkml:brush xml:id="br0">
      <inkml:brushProperty name="width" value="0.0534102469682693" units="cm"/>
      <inkml:brushProperty name="height" value="0.0534102469682693" units="cm"/>
      <inkml:brushProperty name="color" value="#fed406"/>
      <inkml:brushProperty name="ignorePressure" value="0"/>
    </inkml:brush>
  </inkml:definitions>
  <inkml:trace contextRef="#ctx0" brushRef="#br0">92550.000 30100.000 411,'25.000'-46.000'3,"0.000"10.000"6,0.000 10.000 6,0.000 9.000 6,0.000 4.000 1,0.000 1.000-1,0.000-1.000-2,0.000 1.000-1,0.000 1.000-2,0.000 3.000-1,0.000 3.000-2,0.000 4.000-1,0.000 4.000-2,0.000 6.000-3,0.000 7.000-2,0.000 6.000-2,-4.000 6.000-2,-5.000 6.000 0,-7.000 7.000 1,-5.000 6.000-1,-8.000 7.000 1,-5.000 10.000 0,-7.000 10.000 0,-5.000 9.000 1,-3.000 1.000 1,4.000-6.000 0,3.000-6.000 0,3.000-6.000 1,10.000-26.000-2,20.000-43.000-4,18.000-44.000-3,20.000-43.000-5,8.000-21.000-1,1.000 3.000 0,-1.000 3.000 0,1.000 4.000 0,-4.000 7.000 1,-6.000 13.000 1,-6.000 12.000 2,-6.000 13.000 1,-6.000 10.000 2,-2.000 10.000 5,-3.000 10.000 4,-3.000 9.000 3,-6.000 15.000 8,-5.000 22.000 10,-7.000 22.000 10,-5.000 23.000 9,-4.000 6.000 1,0.000-5.000-8,0.000-7.000-9,0.000-5.000-9,0.000-1.000-4,0.000 6.000-1,0.000 7.000 0,0.000 6.000 0,3.000 3.000-1,6.000 0.000 0,7.000 0.000-1,6.000 0.000 0,4.000-4.000-3,4.000-5.000-2,3.000-7.000-4,3.000-5.000-3,1.000-14.000-3,1.000-18.000-2,-1.000-19.000-3,1.000-18.000-1,-1.000-17.000-3,1.000-11.000 0,-1.000-14.000-2,1.000-11.000-1,-1.000-12.000 0,1.000-9.000 0,-1.000-10.000 1,1.000-8.000 0,-4.000-6.000 0,-6.000 1.000 3,-6.000-1.000 1,-6.000 1.000 2,-6.000 4.000 1,-2.000 9.000 3,-3.000 10.000 0,-3.000 10.000 2,-6.000 8.000 2,-5.000 10.000 2,-7.000 10.000 2,-5.000 9.000 2,-6.000 7.000-1,-3.000 7.000-1,-3.000 6.000-3,-2.000 7.000-2,-11.000 8.000-3,-15.000 14.000-6,-15.000 11.000-4,-16.000 14.000-6,-16.000 18.000-6,-16.000 25.000-7,-15.000 25.000-8,-15.000 25.000-7,7.000 1.000 1,31.000-21.000 8,32.000-22.000 9,31.000-22.000 8,15.000-11.000 1,1.000 0.000-7,-1.000 0.000-9,1.000 0.000-7</inkml:trace>
</inkml:ink>
</file>

<file path=ppt/ink/ink3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25"/>
    </inkml:context>
    <inkml:brush xml:id="br0">
      <inkml:brushProperty name="width" value="0.038327157497406" units="cm"/>
      <inkml:brushProperty name="height" value="0.038327157497406" units="cm"/>
      <inkml:brushProperty name="color" value="#fed406"/>
      <inkml:brushProperty name="ignorePressure" value="0"/>
    </inkml:brush>
  </inkml:definitions>
  <inkml:trace contextRef="#ctx0" brushRef="#br0">79850.000 44100.000 574,'-24.000'-47.000'1,"4.000"6.000"5,3.000 7.000 4,3.000 6.000 4,-1.000 10.000 5,-2.000 17.000 5,-3.000 15.000 7,-3.000 16.000 5,-6.000 15.000 0,-5.000 16.000-6,-7.000 15.000-6,-5.000 17.000-6,-11.000 14.000-4,-11.000 17.000-1,-14.000 15.000-2,-11.000 16.000-2,-4.000 1.000-1,6.000-12.000-4,7.000-13.000-1,6.000-12.000-4,6.000-10.000-1,6.000-6.000-2,7.000-6.000-3,6.000-6.000-1,7.000-12.000-2,10.000-15.000-2,10.000-15.000-3,9.000-16.000-1,12.000-19.000-4,16.000-22.000-4,15.000-22.000-4,17.000-21.000-4,7.000-10.000 0,0.000 3.000 7,0.000 3.000 6,0.000 4.000 6,-4.000 4.000 6,-5.000 6.000 5,-7.000 7.000 5,-5.000 6.000 5,-6.000 10.000 7,-3.000 17.000 8,-3.000 15.000 9,-2.000 16.000 8,-5.000 12.000 2,-2.000 9.000-4,-3.000 10.000-4,-3.000 10.000-4,-4.000 8.000-4,-3.000 10.000-5,-3.000 10.000-5,-2.000 9.000-4,-3.000 7.000-2,1.000 7.000 1,-1.000 6.000 0,1.000 7.000 0,-1.000 5.000-3,1.000 7.000-8,-1.000 6.000-6,1.000 7.000-7,-1.000-7.000-7,1.000-19.000-6,-1.000-18.000-5,1.000-19.000-6,4.000-22.000-5,9.000-25.000-3,10.000-25.000-3,10.000-25.000-4,4.000-16.000 2,0.000-6.000 6,0.000-6.000 7,0.000-6.000 6</inkml:trace>
</inkml:ink>
</file>

<file path=ppt/ink/ink3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26"/>
    </inkml:context>
    <inkml:brush xml:id="br0">
      <inkml:brushProperty name="width" value="0.0411616899073124" units="cm"/>
      <inkml:brushProperty name="height" value="0.0411616899073124" units="cm"/>
      <inkml:brushProperty name="color" value="#fed406"/>
      <inkml:brushProperty name="ignorePressure" value="0"/>
    </inkml:brush>
  </inkml:definitions>
  <inkml:trace contextRef="#ctx0" brushRef="#br0">79450.000 45550.000 534,'48.000'-93.000'-20,"-3.000"17.000"6,-3.000 15.000 7,-2.000 16.000 6,-1.000 10.000 4,3.000 7.000 5,3.000 6.000 4,4.000 7.000 4,-3.000 4.000 1,-5.000 3.000-2,-7.000 3.000-1,-5.000 4.000-3,-6.000 4.000 1,-3.000 6.000-1,-3.000 7.000 0,-2.000 6.000 1,-5.000 3.000 1,-2.000 0.000 1,-3.000 0.000 1,-3.000 0.000 3,-2.000 1.000 1,0.000 4.000 1,0.000 3.000 2,0.000 3.000 2,0.000 4.000 0,0.000 7.000-1,0.000 6.000-1,0.000 7.000-2,0.000 5.000-1,0.000 7.000-3,0.000 6.000-2,0.000 7.000-3,1.000 5.000 0,4.000 7.000-2,3.000 6.000 0,3.000 7.000 0,-1.000 5.000-1,-2.000 7.000-1,-3.000 6.000-1,-3.000 7.000 0,-2.000 0.000-2,0.000-2.000-2,0.000-3.000-1,0.000-3.000-3,0.000-7.000-1,0.000-9.000-1,0.000-10.000-2,0.000-8.000 0,0.000-11.000-2,0.000-8.000 1,0.000-10.000-1,0.000-9.000 1,-5.000-10.000-4,-9.000-9.000-9,-10.000-10.000-9,-8.000-8.000-7,-8.000-15.000-4,-2.000-19.000 4,-3.000-18.000 3,-3.000-19.000 4,-1.000-21.000 2,4.000-21.000 4,3.000-22.000 2,3.000-22.000 3,1.000-13.000 1,1.000-3.000 2,-1.000-3.000 0,1.000-2.000 1,1.000 6.000 4,3.000 20.000 8,3.000 18.000 7,4.000 20.000 8,4.000 14.000 5,6.000 14.000 1,7.000 11.000 2,6.000 14.000 2,7.000 8.000 0,10.000 7.000 2,10.000 6.000 0,9.000 7.000 2,1.000 8.000-4,-6.000 14.000-5,-6.000 11.000-8,-6.000 14.000-6,-6.000 14.000-4,-2.000 20.000-1,-3.000 18.000-2,-3.000 20.000 0,-7.000 8.000-2,-9.000 1.000 1,-10.000-1.000 0,-8.000 1.000 1,-8.000-3.000 1,-2.000-2.000 2,-3.000-3.000 2,-3.000-3.000 2,1.000-9.000 1,6.000-11.000 0,7.000-14.000-1,6.000-11.000 0,4.000-11.000 0,4.000-5.000 1,3.000-7.000 0,3.000-5.000 0,12.000-17.000-3,22.000-24.000-9,22.000-26.000-8,23.000-24.000-9,14.000-23.000-6,10.000-18.000-3,10.000-19.000-5,9.000-18.000-4,1.000-14.000-1,-6.000-5.000 5,-6.000-7.000 3,-6.000-5.000 4,-12.000 13.000 5,-15.000 34.000 6,-15.000 35.000 6,-16.000 35.000 5</inkml:trace>
</inkml:ink>
</file>

<file path=ppt/ink/ink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2:46"/>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65700.000 5975.000 333,'157.000'63.000'167,"51.000"46.000"-1,50.000 47.000 1,49.000 47.000 0</inkml:trace>
</inkml:ink>
</file>

<file path=ppt/ink/ink3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27"/>
    </inkml:context>
    <inkml:brush xml:id="br0">
      <inkml:brushProperty name="width" value="0.0416376329958439" units="cm"/>
      <inkml:brushProperty name="height" value="0.0416376329958439" units="cm"/>
      <inkml:brushProperty name="color" value="#fed406"/>
      <inkml:brushProperty name="ignorePressure" value="0"/>
    </inkml:brush>
  </inkml:definitions>
  <inkml:trace contextRef="#ctx0" brushRef="#br0">80550.000 45600.000 528,'46.000'-111.000'17,"-5.000"28.000"11,-7.000 28.000 9,-5.000 29.000 11,-6.000 18.000 0,-3.000 9.000-6,-3.000 10.000-7,-2.000 10.000-8,-3.000 7.000-4,1.000 6.000-5,-1.000 7.000-4,1.000 6.000-3,-4.000 6.000-3,-6.000 6.000-2,-6.000 7.000-2,-6.000 6.000-2,-6.000 3.000-1,-2.000 0.000-3,-3.000 0.000-2,-3.000 0.000-2,13.000-13.000-1,32.000-24.000-1,31.000-26.000-1,32.000-24.000 0,15.000-20.000 0,0.000-11.000-2,0.000-14.000 1,0.000-11.000-1,-4.000-6.000-1,-5.000 4.000 1,-7.000 3.000-1,-5.000 3.000 0,-9.000 4.000 0,-9.000 7.000 0,-10.000 6.000 0,-8.000 7.000 1,-9.000 2.000-2,-6.000 1.000-2,-6.000-1.000-3,-6.000 1.000-3,-9.000-1.000-1,-8.000 1.000 2,-10.000-1.000 1,-9.000 1.000 2,-5.000-1.000 2,0.000 1.000 1,0.000-1.000 3,0.000 1.000 2,1.000 2.000 3,4.000 7.000 2,3.000 6.000 3,3.000 7.000 3,1.000 2.000 1,1.000 1.000-1,-1.000-1.000 0,1.000 1.000 0,-1.000 2.000 5,1.000 7.000 11,-1.000 6.000 11,1.000 7.000 11,-3.000 7.000 4,-2.000 9.000-4,-3.000 10.000-4,-3.000 10.000-4,-2.000 7.000-2,0.000 6.000-1,0.000 7.000 1,0.000 6.000-1,-2.000 7.000-2,-3.000 10.000-3,-3.000 10.000-5,-2.000 9.000-4,-5.000 10.000-4,-2.000 14.000-4,-3.000 11.000-6,-3.000 14.000-4,-4.000 5.000-5,-3.000 1.000-7,-3.000-1.000-5,-2.000 1.000-5,2.000-9.000-6,9.000-15.000-3,10.000-15.000-4,10.000-16.000-3,7.000-18.000-3,6.000-18.000 0,7.000-19.000 1,6.000-18.000-1,3.000-18.000 2,0.000-16.000 6,0.000-15.000 6,0.000-15.000 5,0.000-12.000 4,0.000-6.000 5,0.000-6.000 5,0.000-6.000 4,0.000-1.000 3,0.000 7.000 1,0.000 6.000 1,0.000 7.000 0,1.000 4.000 4,4.000 3.000 5,3.000 3.000 5,3.000 4.000 6,6.000-1.000 4,9.000-3.000 5,10.000-3.000 4,10.000-2.000 5,7.000-8.000-1,6.000-8.000-2,7.000-10.000-4,6.000-9.000-4,6.000-5.000-4,6.000 0.000-4,7.000 0.000-4,6.000 0.000-4,1.000 1.000-4,-3.000 4.000-2,-3.000 3.000-2,-2.000 3.000-3,-6.000 6.000-1,-6.000 9.000 0,-6.000 10.000 1,-6.000 10.000 0,-9.000 7.000 1,-8.000 6.000 2,-10.000 7.000 2,-9.000 6.000 2,-7.000 12.000 4,-3.000 19.000 8,-3.000 19.000 7,-2.000 19.000 8,-11.000 10.000 1,-15.000 4.000-5,-15.000 3.000-6,-16.000 3.000-4,-10.000 6.000-6,-3.000 9.000-5,-3.000 10.000-6,-2.000 10.000-4,-5.000 0.000-5,-2.000-5.000-5,-3.000-7.000-4,-3.000-5.000-4,-1.000-11.000-5,4.000-11.000-4,3.000-14.000-4,3.000-11.000-5,3.000-12.000 0,3.000-9.000 4,3.000-10.000 4,4.000-8.000 4,2.000-14.000 1,4.000-15.000 0,3.000-15.000 0,3.000-16.000 0,3.000-15.000 1,3.000-11.000 4,3.000-14.000 2,4.000-11.000 4,4.000-4.000 4,6.000 6.000 4,7.000 7.000 4,6.000 6.000 5,3.000 7.000 5,0.000 10.000 6,0.000 10.000 7,0.000 9.000 6,3.000 7.000 4,6.000 7.000 1,7.000 6.000 1,6.000 7.000 0,6.000 7.000 2,6.000 9.000 3,7.000 10.000 2,6.000 10.000 3,7.000 8.000-1,10.000 10.000-4,10.000 10.000-4,9.000 9.000-6,4.000 7.000-2,1.000 7.000-4,-1.000 6.000-2,1.000 7.000-2,2.000 2.000-5,7.000 1.000-9,6.000-1.000-6,7.000 1.000-8,-1.000-6.000-8,-6.000-8.000-9,-6.000-10.000-8,-6.000-9.000-8,-9.000-9.000-5,-8.000-5.000-1,-10.000-7.000-1,-9.000-5.000-1,-9.000-6.000 2,-5.000-3.000 5,-7.000-3.000 6,-5.000-2.000 7</inkml:trace>
</inkml:ink>
</file>

<file path=ppt/ink/ink3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27"/>
    </inkml:context>
    <inkml:brush xml:id="br0">
      <inkml:brushProperty name="width" value="0.0336474888026714" units="cm"/>
      <inkml:brushProperty name="height" value="0.0336474888026714" units="cm"/>
      <inkml:brushProperty name="color" value="#fed406"/>
      <inkml:brushProperty name="ignorePressure" value="0"/>
    </inkml:brush>
  </inkml:definitions>
  <inkml:trace contextRef="#ctx0" brushRef="#br0">81650.000 43850.000 653,'-68.000'-133.000'0,"17.000"34.000"0,15.000 35.000 0,16.000 35.000 0,10.000 14.000 9,7.000-2.000 18,6.000-3.000 18,7.000-3.000 19,8.000 8.000 1,14.000 23.000-13,11.000 22.000-14,14.000 22.000-13,5.000 18.000-11,1.000 16.000-7,-1.000 15.000-7,1.000 17.000-7,-1.000 8.000-11,1.000 4.000-13,-1.000 3.000-13,1.000 3.000-13,-7.000-11.000-5,-12.000-25.000 6,-13.000-25.000 5,-12.000-25.000 4</inkml:trace>
</inkml:ink>
</file>

<file path=ppt/ink/ink3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30"/>
    </inkml:context>
    <inkml:brush xml:id="br0">
      <inkml:brushProperty name="width" value="0.0341221205890179" units="cm"/>
      <inkml:brushProperty name="height" value="0.0341221205890179" units="cm"/>
      <inkml:brushProperty name="color" value="#fed406"/>
      <inkml:brushProperty name="ignorePressure" value="0"/>
    </inkml:brush>
  </inkml:definitions>
  <inkml:trace contextRef="#ctx0" brushRef="#br0">83900.000 44800.000 644,'-43.000'-46.000'1,"17.000"10.000"2,15.000 10.000 2,16.000 9.000 3,15.000 10.000 4,16.000 14.000 8,15.000 11.000 8,17.000 14.000 9,7.000 3.000-2,0.000-2.000-8,0.000-3.000-11,0.000-3.000-8,-4.000-1.000-9,-5.000 4.000-5,-7.000 3.000-7,-5.000 3.000-6,-9.000 3.000-4,-9.000 3.000-4,-10.000 3.000-4,-8.000 4.000-4,-15.000 2.000 0,-19.000 4.000 2,-18.000 3.000 4,-19.000 3.000 2,-16.000 3.000 4,-12.000 3.000 5,-13.000 3.000 5,-12.000 4.000 5,-5.000-1.000 4,3.000-3.000 1,3.000-3.000 1,4.000-2.000 1,5.000-3.000 5,10.000 1.000 9,10.000-1.000 8,9.000 1.000 9,9.000-4.000 3,9.000-6.000 0,10.000-6.000 0,10.000-6.000-1,14.000-7.000 2,23.000-6.000 3,22.000-6.000 4,22.000-6.000 4,13.000-10.000-3,7.000-12.000-7,6.000-13.000-9,7.000-12.000-7,2.000-5.000-5,1.000 3.000-5,-1.000 3.000-4,1.000 4.000-4,-1.000 2.000-4,1.000 4.000-1,-1.000 3.000-3,1.000 3.000-2,-6.000 3.000-5,-8.000 3.000-7,-10.000 3.000-9,-9.000 4.000-7,-5.000 2.000-5,0.000 4.000-4,0.000 3.000-3,0.000 3.000-3,-7.000 3.000 2,-11.000 3.000 10,-14.000 3.000 9,-11.000 4.000 8</inkml:trace>
</inkml:ink>
</file>

<file path=ppt/ink/ink3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32"/>
    </inkml:context>
    <inkml:brush xml:id="br0">
      <inkml:brushProperty name="width" value="0.0448610931634903" units="cm"/>
      <inkml:brushProperty name="height" value="0.0448610931634903" units="cm"/>
      <inkml:brushProperty name="color" value="#fed406"/>
      <inkml:brushProperty name="ignorePressure" value="0"/>
    </inkml:brush>
  </inkml:definitions>
  <inkml:trace contextRef="#ctx0" brushRef="#br0">85950.000 44500.000 490,'0.000'-40.000'4,"0.000"23.000"7,0.000 22.000 9,0.000 22.000 7,1.000 18.000 3,4.000 16.000-1,3.000 15.000-2,3.000 17.000-2,-1.000 5.000-3,-2.000-3.000-4,-3.000-3.000-5,-3.000-2.000-5,-2.000-3.000-5,0.000 1.000-2,0.000-1.000-4,0.000 1.000-4,-2.000-7.000-2,-3.000-12.000 0,-3.000-13.000-1,-2.000-12.000-2,3.000-16.000 0,14.000-19.000-1,11.000-18.000-2,14.000-19.000 0,14.000-16.000 0,20.000-12.000 5,18.000-13.000 2,20.000-12.000 4,5.000-2.000 3,-6.000 9.000 1,-6.000 10.000 1,-6.000 10.000 2,-6.000 8.000 0,-2.000 10.000 1,-3.000 10.000-1,-3.000 9.000 1,-6.000 6.000-1,-5.000 3.000 1,-7.000 3.000-1,-5.000 4.000 1,-8.000 1.000-1,-5.000 0.000-2,-7.000 0.000-2,-5.000 0.000-1,-6.000-5.000-3,-3.000-9.000-4,-3.000-10.000-5,-2.000-8.000-5,-8.000-12.000-1,-8.000-12.000 2,-10.000-13.000 4,-9.000-12.000 1,-7.000-7.000 3,-3.000 1.000 1,-3.000-1.000 1,-2.000 1.000 3,-1.000 4.000 1,3.000 9.000 2,3.000 10.000 3,4.000 10.000 2,1.000 7.000 0,0.000 6.000 1,0.000 7.000-1,0.000 6.000 0,1.000 15.000 8,4.000 26.000 15,3.000 24.000 17,3.000 26.000 16,3.000 21.000 2,3.000 19.000-14,3.000 19.000-12,4.000 19.000-12,-1.000 5.000-10,-3.000-5.000-5,-3.000-7.000-5,-2.000-5.000-5,-3.000-8.000-4,1.000-5.000-1,-1.000-7.000-3,1.000-5.000-1,-3.000-8.000-1,-2.000-5.000 0,-3.000-7.000-1,-3.000-5.000-1,-1.000-9.000 1,4.000-9.000 0,3.000-10.000 1,3.000-8.000 0,-1.000-11.000 0,-2.000-8.000 0,-3.000-10.000-1,-3.000-9.000 0,-1.000-9.000 1,4.000-5.000 1,3.000-7.000 2,3.000-5.000 1,1.000-8.000 2,1.000-5.000 1,-1.000-7.000 1,1.000-5.000 0,5.000-6.000 2,14.000-3.000 0,11.000-3.000 1,14.000-2.000 1,8.000-1.000 2,7.000 3.000 1,6.000 3.000 3,7.000 4.000 1,-1.000 4.000 1,-6.000 6.000 2,-6.000 7.000 2,-6.000 6.000 1,-6.000 7.000-1,-2.000 10.000-1,-3.000 10.000-1,-3.000 9.000-3,-4.000 9.000 0,-3.000 9.000-2,-3.000 10.000-1,-2.000 10.000-1,-11.000 8.000 0,-15.000 10.000 1,-15.000 10.000-1,-16.000 9.000 1,-13.000 7.000-1,-9.000 7.000-1,-10.000 6.000-1,-8.000 7.000-1,-1.000-3.000 0,9.000-8.000 0,10.000-10.000 2,10.000-9.000 0,7.000-10.000 2,6.000-9.000 1,7.000-10.000 2,6.000-8.000 1,9.000-14.000 0,13.000-15.000-1,12.000-15.000-2,13.000-16.000-1,13.000-18.000-3,17.000-18.000-6,15.000-19.000-6,16.000-18.000-5,9.000-12.000-4,3.000-3.000-1,3.000-3.000-3,4.000-2.000-1,-3.000 0.000 0,-5.000 7.000 0,-7.000 6.000 2,-5.000 7.000 1,-9.000 2.000 0,-9.000 1.000 1,-10.000-1.000 1,-8.000 1.000-1,-9.000 4.000 3,-6.000 9.000 2,-6.000 10.000 3,-6.000 10.000 3,-6.000 7.000 3,-2.000 6.000 4,-3.000 7.000 3,-3.000 6.000 4,-1.000 4.000 4,4.000 4.000 0,3.000 3.000 3,3.000 3.000 1,6.000-1.000 4,9.000-2.000 8,10.000-3.000 8,10.000-3.000 8,8.000-7.000 1,10.000-9.000-3,10.000-10.000-4,9.000-8.000-4,7.000-6.000-4,7.000 1.000-5,6.000-1.000-6,7.000 1.000-5,-1.000-3.000-3,-6.000-2.000-1,-6.000-3.000-1,-6.000-3.000-1,-10.000 5.000-1,-12.000 17.000-3,-13.000 15.000-1,-12.000 16.000-3,-15.000 13.000-2,-15.000 14.000-4,-15.000 11.000-4,-16.000 14.000-3,-15.000 13.000 2,-11.000 16.000 7,-14.000 15.000 6,-11.000 17.000 8,-11.000 8.000 3,-5.000 4.000 2,-7.000 3.000 2,-5.000 3.000 2,-1.000-2.000-1,6.000-6.000-1,7.000-6.000-2,6.000-6.000-2,7.000-7.000-1,10.000-6.000-1,10.000-6.000-1,9.000-6.000 0,18.000-13.000-4,29.000-19.000-8,28.000-18.000-9,28.000-19.000-7,17.000-16.000-2,6.000-12.000 3,7.000-13.000 4,6.000-12.000 2,-4.000-4.000 3,-11.000 7.000 2,-14.000 6.000 2,-11.000 7.000 2,-14.000 10.000 4,-11.000 16.000 5,-14.000 15.000 5,-11.000 17.000 6,-15.000 14.000 2,-16.000 17.000-1,-15.000 15.000 1,-15.000 16.000 0,-11.000 5.000-2,-2.000-2.000-1,-3.000-3.000-2,-3.000-3.000-1,1.000-4.000-3,6.000-3.000-2,7.000-3.000-5,6.000-2.000-2,7.000-15.000-6,10.000-25.000-9,10.000-25.000-8,9.000-25.000-9,10.000-29.000-2,14.000-30.000 4,11.000-32.000 4,14.000-30.000 5,3.000-22.000-1,-2.000-8.000-2,-3.000-10.000-3,-3.000-9.000-4,-4.000-7.000 2,-3.000-3.000 4,-3.000-3.000 5,-2.000-2.000 6,-5.000 13.000 6,-2.000 31.000 7,-3.000 32.000 8,-3.000 31.000 8,-2.000 21.000 5,0.000 14.000 4,0.000 11.000 3,0.000 14.000 4,4.000 13.000 5,10.000 16.000 7,10.000 15.000 7,9.000 17.000 7,7.000 16.000 0,7.000 19.000-7,6.000 19.000-7,7.000 19.000-8,4.000 21.000-5,3.000 26.000-2,3.000 24.000-3,4.000 26.000-2,5.000 18.000-3,10.000 13.000-7,10.000 12.000-5,9.000 13.000-7,6.000 9.000-5,3.000 6.000-7,3.000 7.000-8,4.000 6.000-6,-3.000 1.000-1,-5.000-3.000 4,-7.000-3.000 5,-5.000-2.000 3,-9.000-14.000-1,-9.000-21.000-10,-10.000-22.000-10,-8.000-22.000-8,-11.000-19.000-3,-8.000-16.000 3,-10.000-15.000 5,-9.000-15.000 4,-7.000-18.000 5,-3.000-19.000 3,-3.000-18.000 5,-2.000-19.000 5</inkml:trace>
</inkml:ink>
</file>

<file path=ppt/ink/ink3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33"/>
    </inkml:context>
    <inkml:brush xml:id="br0">
      <inkml:brushProperty name="width" value="0.03548314422369" units="cm"/>
      <inkml:brushProperty name="height" value="0.03548314422369" units="cm"/>
      <inkml:brushProperty name="color" value="#fed406"/>
      <inkml:brushProperty name="ignorePressure" value="0"/>
    </inkml:brush>
  </inkml:definitions>
  <inkml:trace contextRef="#ctx0" brushRef="#br0">90550.000 44700.000 620,'-5.000'-38.000'7,"-9.000"26.000"15,-10.000 24.000 15,-8.000 26.000 15,-9.000 18.000 4,-6.000 13.000-9,-6.000 12.000-8,-6.000 13.000-8,-6.000 10.000-6,-2.000 10.000-4,-3.000 10.000-4,-3.000 9.000-4,-6.000 4.000-5,-5.000 1.000-3,-7.000-1.000-6,-5.000 1.000-4,-3.000-4.000-6,4.000-6.000-4,3.000-6.000-5,3.000-6.000-5,4.000-15.000-1,7.000-21.000 1,6.000-22.000 2,7.000-22.000 1,7.000-15.000 0,9.000-5.000-3,10.000-7.000-4,10.000-5.000-4,5.000-8.000-1,4.000-5.000-1,3.000-7.000 0,3.000-5.000-1</inkml:trace>
</inkml:ink>
</file>

<file path=ppt/ink/ink3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33"/>
    </inkml:context>
    <inkml:brush xml:id="br0">
      <inkml:brushProperty name="width" value="0.0367708206176758" units="cm"/>
      <inkml:brushProperty name="height" value="0.0367708206176758" units="cm"/>
      <inkml:brushProperty name="color" value="#fed406"/>
      <inkml:brushProperty name="ignorePressure" value="0"/>
    </inkml:brush>
  </inkml:definitions>
  <inkml:trace contextRef="#ctx0" brushRef="#br0">89200.000 42550.000 598,'25.000'-91.000'6,"0.000"19.000"12,0.000 19.000 11,0.000 19.000 13,0.000 12.000 4,0.000 6.000-5,0.000 7.000-4,0.000 6.000-4,3.000 10.000-4,6.000 17.000-5,7.000 15.000-4,6.000 16.000-5,6.000 10.000-3,6.000 7.000-2,7.000 6.000-2,6.000 7.000-1,-2.000-1.000-1,-9.000-6.000 0,-10.000-6.000 0,-8.000-6.000 0,-9.000-7.000-14,-6.000-6.000-30,-6.000-6.000-29,-6.000-6.000-30</inkml:trace>
</inkml:ink>
</file>

<file path=ppt/ink/ink3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35"/>
    </inkml:context>
    <inkml:brush xml:id="br0">
      <inkml:brushProperty name="width" value="0.051145002245903" units="cm"/>
      <inkml:brushProperty name="height" value="0.051145002245903" units="cm"/>
      <inkml:brushProperty name="color" value="#fed406"/>
      <inkml:brushProperty name="ignorePressure" value="0"/>
    </inkml:brush>
  </inkml:definitions>
  <inkml:trace contextRef="#ctx0" brushRef="#br0">93050.000 44400.000 430,'-5.000'-43.000'4,"-9.000"17.000"9,-10.000 15.000 9,-8.000 16.000 8,-6.000 16.000 3,1.000 20.000-3,-1.000 18.000-3,1.000 20.000-3,1.000 11.000-2,3.000 7.000-2,3.000 6.000 0,4.000 7.000-2,4.000-3.000 0,6.000-8.000-2,7.000-10.000-1,6.000-9.000 0,3.000-10.000-3,0.000-9.000-2,0.000-10.000-3,0.000-8.000-3,4.000-11.000-2,10.000-8.000-1,10.000-10.000 0,9.000-9.000-1,7.000-9.000-1,7.000-5.000 1,6.000-7.000-1,7.000-5.000-1,7.000-14.000 0,9.000-18.000-3,10.000-19.000-2,10.000-18.000-2,0.000-15.000-1,-5.000-9.000 0,-7.000-10.000 0,-5.000-8.000 0,-12.000-3.000 0,-16.000 7.000 0,-15.000 6.000 1,-15.000 7.000-1,-14.000 8.000 2,-8.000 14.000 1,-10.000 11.000 3,-9.000 14.000 1,-10.000 10.000 2,-9.000 9.000 0,-10.000 10.000 1,-8.000 10.000 0,-8.000 7.000 2,-2.000 6.000 0,-3.000 7.000 2,-3.000 6.000 0,1.000 4.000 1,6.000 4.000 0,7.000 3.000-2,6.000 3.000 0,18.000-2.000-2,32.000-6.000-5,31.000-6.000-4,32.000-6.000-4,16.000-9.000-2,4.000-8.000 1,3.000-10.000 1,3.000-9.000 2,-1.000-2.000 0,-2.000 6.000 0,-3.000 7.000 1,-3.000 6.000 1,-9.000 6.000 3,-11.000 6.000 8,-14.000 7.000 7,-11.000 6.000 7,-7.000 7.000 4,0.000 10.000 3,0.000 10.000 2,0.000 9.000 2,-2.000 7.000-1,-3.000 7.000-1,-3.000 6.000-2,-2.000 7.000-1,-3.000 5.000-3,1.000 7.000-1,-1.000 6.000-2,1.000 7.000-2,-3.000 5.000-2,-2.000 7.000-2,-3.000 6.000-3,-3.000 7.000-2,-6.000-1.000-4,-5.000-6.000-3,-7.000-6.000-4,-5.000-6.000-5,-4.000-6.000-2,0.000-2.000-4,0.000-3.000-2,0.000-3.000-4,3.000-23.000-5,6.000-40.000-7,7.000-40.000-9,6.000-41.000-7,12.000-24.000 0,19.000-6.000 9,19.000-6.000 7,19.000-6.000 9,5.000 2.000 8,-5.000 14.000 6,-7.000 11.000 6,-5.000 14.000 7,-6.000 11.000 4,-3.000 14.000 2,-3.000 11.000 3,-2.000 14.000 2,-3.000 7.000 1,1.000 3.000 0,-1.000 3.000-1,1.000 4.000-1,-3.000 4.000 0,-2.000 6.000-1,-3.000 7.000-1,-3.000 6.000 0,-4.000 3.000-7,-3.000 0.000-16,-3.000 0.000-14,-2.000 0.000-15,-5.000-11.000-4,-2.000-22.000 5,-3.000-22.000 7,-3.000-21.000 5,-2.000-18.000 5,0.000-12.000 6,0.000-13.000 5,0.000-12.000 5,0.000-5.000 4,0.000 3.000 1,0.000 3.000 2,0.000 4.000 2,0.000 4.000 2,0.000 6.000 4,0.000 7.000 3,0.000 6.000 3,1.000 6.000 3,4.000 6.000 0,3.000 7.000 1,3.000 6.000 0,3.000 6.000 7,3.000 6.000 9,3.000 7.000 11,4.000 6.000 9,-3.000 10.000 2,-5.000 17.000-7,-7.000 15.000-8,-5.000 16.000-8,-3.000 16.000-4,4.000 20.000-1,3.000 18.000-2,3.000 20.000 0,-1.000 17.000-1,-2.000 20.000-3,-3.000 18.000-1,-3.000 20.000-2,-1.000 13.000-3,4.000 9.000-4,3.000 10.000-4,3.000 10.000-3,3.000 5.000-3,3.000 4.000 2,3.000 3.000 1,4.000 3.000 1,1.000 3.000-6,0.000 3.000-10,0.000 3.000-10,0.000 4.000-12,-4.000-10.000-8,-5.000-22.000-9,-7.000-22.000-8,-5.000-21.000-9,-4.000-28.000 0,0.000-30.000 4,0.000-32.000 5,0.000-30.000 5</inkml:trace>
</inkml:ink>
</file>

<file path=ppt/ink/ink3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35"/>
    </inkml:context>
    <inkml:brush xml:id="br0">
      <inkml:brushProperty name="width" value="0.0392346270382404" units="cm"/>
      <inkml:brushProperty name="height" value="0.0392346270382404" units="cm"/>
      <inkml:brushProperty name="color" value="#fed406"/>
      <inkml:brushProperty name="ignorePressure" value="0"/>
    </inkml:brush>
  </inkml:definitions>
  <inkml:trace contextRef="#ctx0" brushRef="#br0">96050.000 42950.000 560,'7.000'-71.000'5,"17.000"10.000"8,15.000 10.000 8,16.000 9.000 10,7.000 6.000 4,1.000 3.000 1,-1.000 3.000 2,1.000 4.000 1,8.000 1.000 0,20.000 0.000-2,18.000 0.000-1,20.000 0.000-2,6.000 0.000-4,-2.000 0.000-7,-3.000 0.000-8,-3.000 0.000-7,-9.000 3.000-10,-11.000 6.000-12,-14.000 7.000-11,-11.000 6.000-12</inkml:trace>
</inkml:ink>
</file>

<file path=ppt/ink/ink3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43"/>
    </inkml:context>
    <inkml:brush xml:id="br0">
      <inkml:brushProperty name="width" value="0.0390350148081779" units="cm"/>
      <inkml:brushProperty name="height" value="0.0390350148081779" units="cm"/>
      <inkml:brushProperty name="color" value="#fed406"/>
      <inkml:brushProperty name="ignorePressure" value="0"/>
    </inkml:brush>
  </inkml:definitions>
  <inkml:trace contextRef="#ctx0" brushRef="#br0">68350.000 56000.000 563,'-135.000'159.000'55,"32.000"-31.000"-7,31.000-31.000-7,32.000-31.000-7,11.000-9.000-5,-5.000 17.000-2,-7.000 15.000-3,-5.000 16.000-3,-4.000 9.000-2,0.000 3.000-2,0.000 3.000-3,0.000 4.000-2,3.000-6.000-1,6.000-11.000 1,7.000-14.000 0,6.000-11.000 2,4.000-12.000-4,4.000-9.000-5,3.000-10.000-6,3.000-8.000-6,12.000-8.000-3,22.000-2.000 0,22.000-3.000 0,23.000-3.000 1,13.000-6.000-1,6.000-5.000 1,7.000-7.000 0,6.000-5.000 0,3.000-4.000 0,0.000 0.000-2,0.000 0.000-2,0.000 0.000-1,-5.000-4.000-4,-9.000-5.000-5,-10.000-7.000-4,-8.000-5.000-5,-11.000-4.000-2,-8.000 0.000 2,-10.000 0.000 2,-9.000 0.000 2,-7.000-8.000 1,-3.000-16.000 2,-3.000-15.000 1,-2.000-15.000 2,-8.000-9.000 2,-8.000 1.000 3,-10.000-1.000 3,-9.000 1.000 4,-7.000 1.000 2,-3.000 3.000 1,-3.000 3.000 3,-2.000 4.000 1,-1.000 4.000 1,3.000 6.000 1,3.000 7.000 0,4.000 6.000 1,1.000 6.000 4,0.000 6.000 6,0.000 7.000 8,0.000 6.000 6,-2.000 9.000 8,-3.000 13.000 8,-3.000 12.000 8,-2.000 13.000 7,-5.000 13.000 0,-2.000 17.000-9,-3.000 15.000-9,-3.000 16.000-9,-2.000 13.000-4,0.000 14.000-1,0.000 11.000 0,0.000 14.000 0,1.000 7.000-2,4.000 3.000-5,3.000 3.000-5,3.000 4.000-3,3.000 1.000-3,3.000 0.000 1,3.000 0.000 1,4.000 0.000 0,2.000-4.000-7,4.000-5.000-16,3.000-7.000-16,3.000-5.000-17,3.000-14.000-7,3.000-18.000 1,3.000-19.000 2,4.000-18.000 1,2.000-14.000 4,4.000-5.000 4,3.000-7.000 5,3.000-5.000 5</inkml:trace>
</inkml:ink>
</file>

<file path=ppt/ink/ink3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43"/>
    </inkml:context>
    <inkml:brush xml:id="br0">
      <inkml:brushProperty name="width" value="0.0432930365204811" units="cm"/>
      <inkml:brushProperty name="height" value="0.0432930365204811" units="cm"/>
      <inkml:brushProperty name="color" value="#fed406"/>
      <inkml:brushProperty name="ignorePressure" value="0"/>
    </inkml:brush>
  </inkml:definitions>
  <inkml:trace contextRef="#ctx0" brushRef="#br0">69100.000 58400.000 508,'-19.000'-27.000'4,"13.000"-3.000"8,12.000-3.000 8,13.000-2.000 8,6.000 0.000 2,0.000 7.000-3,0.000 6.000-4,0.000 7.000-4,7.000-1.000-2,17.000-6.000-3,15.000-6.000-2,16.000-6.000-1,5.000-6.000-3,-2.000-2.000 0,-3.000-3.000-2,-3.000-3.000-2,-6.000-6.000 0,-5.000-5.000-2,-7.000-7.000-1,-5.000-5.000-1,-9.000-4.000 0,-9.000 0.000-2,-10.000 0.000 0,-8.000 0.000-1,-8.000 1.000-1,-2.000 4.000 2,-3.000 3.000 1,-3.000 3.000 0,-6.000 4.000 1,-5.000 7.000 0,-7.000 6.000 0,-5.000 7.000 1,-8.000 5.000 1,-5.000 7.000 1,-7.000 6.000 1,-5.000 7.000 2,-4.000 5.000 1,0.000 7.000 2,0.000 6.000 1,0.000 7.000 2,0.000 10.000 0,0.000 16.000-2,0.000 15.000 0,0.000 17.000-2,1.000 8.000 1,4.000 4.000 4,3.000 3.000 3,3.000 3.000 4,3.000 3.000 0,3.000 3.000-1,3.000 3.000-2,4.000 4.000-2,4.000-1.000-2,6.000-3.000-4,7.000-3.000-2,6.000-2.000-3,6.000-6.000-4,6.000-6.000-1,7.000-6.000-4,6.000-6.000-2,6.000-9.000-3,6.000-8.000-4,7.000-10.000-2,6.000-9.000-5,6.000-7.000-3,6.000-3.000-4,7.000-3.000-5,6.000-2.000-3,3.000-5.000-4,0.000-2.000-2,0.000-3.000-2,0.000-3.000-1,-5.000-4.000 1,-9.000-3.000 6,-10.000-3.000 7,-8.000-2.000 5,-8.000-5.000 4,-2.000-2.000 3,-3.000-3.000 3,-3.000-3.000 2</inkml:trace>
</inkml:ink>
</file>

<file path=ppt/ink/ink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2:47"/>
    </inkml:context>
    <inkml:brush xml:id="br0">
      <inkml:brushProperty name="width" value="0.0607779659330845" units="cm"/>
      <inkml:brushProperty name="height" value="0.0607779659330845" units="cm"/>
      <inkml:brushProperty name="color" value="#f2395b"/>
      <inkml:brushProperty name="ignorePressure" value="0"/>
    </inkml:brush>
  </inkml:definitions>
  <inkml:trace contextRef="#ctx0" brushRef="#br0">10050.000 24850.000 361,'-19.000'-22.000'5,"13.000"6.000"8,12.000 7.000 10,13.000 6.000 8,7.000 7.000 4,4.000 10.000 0,3.000 10.000-1,3.000 9.000 0,6.000 12.000-1,9.000 16.000 1,10.000 15.000 1,10.000 17.000 0,2.000 8.000-1,-3.000 4.000-5,-3.000 3.000-4,-2.000 3.000-5,-1.000 3.000-3,3.000 3.000-2,3.000 3.000-2,4.000 4.000-2,-1.000-3.000 0,-3.000-5.000-1,-3.000-7.000 0,-2.000-5.000-1,-3.000-8.000-1,1.000-5.000-4,-1.000-7.000-3,1.000-5.000-5,-1.000-8.000-1,1.000-5.000 0,-1.000-7.000-1,1.000-5.000 0,2.000-9.000 0,7.000-9.000 2,6.000-10.000 1,7.000-8.000 1,8.000-17.000 2,14.000-21.000 5,11.000-22.000 5,14.000-22.000 4,13.000-22.000 1,16.000-22.000-1,15.000-22.000-1,17.000-21.000-1,14.000-23.000-1,17.000-21.000-3,15.000-22.000-1,16.000-22.000-1,13.000-19.000-5,14.000-16.000-9,11.000-15.000-8,14.000-15.000-7,-4.000 4.000-8,-19.000 25.000-5,-18.000 25.000-5,-19.000 25.000-5,-15.000 21.000-4,-8.000 20.000-3,-10.000 18.000-1,-9.000 20.000-3,-24.000 21.000 4,-37.000 25.000 11,-38.000 25.000 10,-37.000 25.000 11,-19.000 12.000 4,0.000 1.000-3,0.000-1.000-2,0.000 1.000-3</inkml:trace>
</inkml:ink>
</file>

<file path=ppt/ink/ink3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43"/>
    </inkml:context>
    <inkml:brush xml:id="br0">
      <inkml:brushProperty name="width" value="0.0368581116199493" units="cm"/>
      <inkml:brushProperty name="height" value="0.0368581116199493" units="cm"/>
      <inkml:brushProperty name="color" value="#fed406"/>
      <inkml:brushProperty name="ignorePressure" value="0"/>
    </inkml:brush>
  </inkml:definitions>
  <inkml:trace contextRef="#ctx0" brushRef="#br0">70950.000 56350.000 596,'-22.000'-74.000'4,"6.000"4.000"5,7.000 3.000 7,6.000 3.000 6,15.000 4.000 7,26.000 7.000 10,24.000 6.000 8,26.000 7.000 8,12.000 8.000 1,0.000 14.000-9,0.000 11.000-10,0.000 14.000-8,-4.000 10.000-15,-5.000 9.000-23,-7.000 10.000-21,-5.000 10.000-22,-11.000 2.000-11,-11.000-3.000-1,-14.000-3.000-1,-11.000-2.000-1</inkml:trace>
</inkml:ink>
</file>

<file path=ppt/ink/ink3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44"/>
    </inkml:context>
    <inkml:brush xml:id="br0">
      <inkml:brushProperty name="width" value="0.0474494509398937" units="cm"/>
      <inkml:brushProperty name="height" value="0.0474494509398937" units="cm"/>
      <inkml:brushProperty name="color" value="#fed406"/>
      <inkml:brushProperty name="ignorePressure" value="0"/>
    </inkml:brush>
  </inkml:definitions>
  <inkml:trace contextRef="#ctx0" brushRef="#br0">73150.000 57450.000 463,'-135.000'21.000'3,"32.000"-5.000"4,31.000-7.000 5,32.000-5.000 4,21.000-6.000 7,13.000-3.000 5,12.000-3.000 5,13.000-2.000 7,13.000-9.000-2,17.000-12.000-7,15.000-13.000-9,16.000-12.000-8,9.000-9.000-5,3.000-2.000-2,3.000-3.000-3,4.000-3.000-1,-1.000 2.000-3,-3.000 10.000 1,-3.000 10.000-1,-2.000 9.000 0,-8.000 9.000 0,-8.000 9.000 2,-10.000 10.000 1,-9.000 10.000 2,-7.000 7.000 3,-3.000 6.000 3,-3.000 7.000 3,-2.000 6.000 4,-5.000 7.000 1,-2.000 10.000 0,-3.000 10.000 1,-3.000 9.000-1,-1.000 6.000-1,4.000 3.000-1,3.000 3.000-3,3.000 4.000-1,1.000-1.000-1,1.000-3.000-3,-1.000-3.000 0,1.000-2.000-2,2.000-6.000-2,7.000-6.000-2,6.000-6.000-3,7.000-6.000-1,2.000-6.000-4,1.000-2.000-5,-1.000-3.000-4,1.000-3.000-6,2.000-4.000-3,7.000-3.000 1,6.000-3.000-1,7.000-2.000-1,4.000-5.000-2,3.000-2.000-5,3.000-3.000-5,4.000-3.000-5,-1.000-9.000-2,-3.000-11.000 0,-3.000-14.000 0,-2.000-11.000 1,-9.000-7.000 2,-12.000 0.000 4,-13.000 0.000 6,-12.000 0.000 4</inkml:trace>
</inkml:ink>
</file>

<file path=ppt/ink/ink3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44"/>
    </inkml:context>
    <inkml:brush xml:id="br0">
      <inkml:brushProperty name="width" value="0.04887855052948" units="cm"/>
      <inkml:brushProperty name="height" value="0.04887855052948" units="cm"/>
      <inkml:brushProperty name="color" value="#fed406"/>
      <inkml:brushProperty name="ignorePressure" value="0"/>
    </inkml:brush>
  </inkml:definitions>
  <inkml:trace contextRef="#ctx0" brushRef="#br0">78300.000 55850.000 450,'0.000'-72.000'2,"0.000"6.000"5,0.000 7.000 4,0.000 6.000 5,0.000 3.000 5,0.000 0.000 5,0.000 0.000 5,0.000 0.000 6,-2.000 12.000 4,-3.000 26.000 3,-3.000 24.000 4,-2.000 26.000 3,-12.000 24.000-3,-19.000 26.000-10,-18.000 24.000-9,-19.000 26.000-9,-12.000 12.000-7,-2.000 0.000-2,-3.000 0.000-2,-3.000 0.000-2,7.000-4.000-2,19.000-5.000-1,19.000-7.000-2,19.000-5.000-1,12.000-12.000-1,6.000-16.000-1,7.000-15.000-1,6.000-15.000-1,13.000-14.000-2,23.000-8.000-1,22.000-10.000-2,22.000-9.000-1,15.000-9.000 0,9.000-5.000 1,10.000-7.000 1,10.000-5.000 1,4.000-11.000-3,0.000-11.000-8,0.000-14.000-7,0.000-11.000-8,-7.000-6.000-5,-11.000 4.000 1,-14.000 3.000 0,-11.000 3.000-1,-14.000 1.000 2,-11.000 1.000 0,-14.000-1.000 2,-11.000 1.000 1,-11.000-4.000 2,-5.000-6.000 2,-7.000-6.000 3,-5.000-6.000 1,-11.000-1.000 3,-11.000 7.000 4,-14.000 6.000 4,-11.000 7.000 4,-7.000 0.000 4,0.000-2.000 4,0.000-3.000 3,0.000-3.000 5,1.000-1.000 3,4.000 4.000 4,3.000 3.000 5,3.000 3.000 4,4.000 1.000 2,7.000 1.000 0,6.000-1.000-1,7.000 1.000 1,2.000-3.000-1,1.000-2.000 3,-1.000-3.000 1,1.000-3.000 1,-1.000 21.000 6,1.000 47.000 10,-1.000 47.000 11,1.000 48.000 9,-4.000 36.000-3,-6.000 29.000-18,-6.000 28.000-16,-6.000 28.000-17,-2.000 12.000-14,3.000-3.000-10,3.000-3.000-9,4.000-2.000-10,4.000-15.000-5,6.000-25.000 0,7.000-25.000-2,6.000-25.000-1,4.000-21.000 1,4.000-15.000 6,3.000-15.000 4,3.000-16.000 4</inkml:trace>
</inkml:ink>
</file>

<file path=ppt/ink/ink3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44"/>
    </inkml:context>
    <inkml:brush xml:id="br0">
      <inkml:brushProperty name="width" value="0.0540839955210686" units="cm"/>
      <inkml:brushProperty name="height" value="0.0540839955210686" units="cm"/>
      <inkml:brushProperty name="color" value="#fed406"/>
      <inkml:brushProperty name="ignorePressure" value="0"/>
    </inkml:brush>
  </inkml:definitions>
  <inkml:trace contextRef="#ctx0" brushRef="#br0">80700.000 55800.000 406,'-2.000'-72.000'0,"-3.000"6.000"0,-3.000 7.000 0,-2.000 6.000 0,-3.000 3.000 5,1.000 0.000 9,-1.000 0.000 10,1.000 0.000 10,2.000 18.000 10,7.000 39.000 11,6.000 36.000 10,7.000 39.000 12,0.000 24.000-1,-2.000 13.000-15,-3.000 12.000-14,-3.000 13.000-15,-7.000 6.000-9,-9.000 0.000-6,-10.000 0.000-5,-8.000 0.000-6,-8.000 1.000-4,-2.000 4.000-4,-3.000 3.000-3,-3.000 3.000-2,-1.000-4.000-9,4.000-8.000-14,3.000-10.000-13,3.000-9.000-13,4.000-16.000-6,7.000-22.000 2,6.000-22.000 2,7.000-21.000 3,4.000-20.000 2,3.000-15.000 5,3.000-15.000 4,4.000-16.000 4</inkml:trace>
</inkml:ink>
</file>

<file path=ppt/ink/ink3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45"/>
    </inkml:context>
    <inkml:brush xml:id="br0">
      <inkml:brushProperty name="width" value="0.037887841463089" units="cm"/>
      <inkml:brushProperty name="height" value="0.037887841463089" units="cm"/>
      <inkml:brushProperty name="color" value="#fed406"/>
      <inkml:brushProperty name="ignorePressure" value="0"/>
    </inkml:brush>
  </inkml:definitions>
  <inkml:trace contextRef="#ctx0" brushRef="#br0">80300.000 57000.000 580,'70.000'-160.000'8,"-9.000"32.000"15,-10.000 31.000 15,-8.000 32.000 16,-8.000 19.000 3,-2.000 10.000-8,-3.000 10.000-9,-3.000 9.000-8,2.000 6.000-5,10.000 3.000-2,10.000 3.000-2,9.000 4.000-2,4.000 1.000-5,1.000 0.000-9,-1.000 0.000-11,1.000 0.000-9,-4.000 3.000-14,-6.000 6.000-18,-6.000 7.000-18,-6.000 6.000-19</inkml:trace>
</inkml:ink>
</file>

<file path=ppt/ink/ink3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45"/>
    </inkml:context>
    <inkml:brush xml:id="br0">
      <inkml:brushProperty name="width" value="0.0628258585929871" units="cm"/>
      <inkml:brushProperty name="height" value="0.0628258585929871" units="cm"/>
      <inkml:brushProperty name="color" value="#fed406"/>
      <inkml:brushProperty name="ignorePressure" value="0"/>
    </inkml:brush>
  </inkml:definitions>
  <inkml:trace contextRef="#ctx0" brushRef="#br0">81250.000 55700.000 350,'1.000'-79.000'-1,"4.000"-5.000"1,3.000-7.000-1,3.000-5.000-1,1.000 0.000 3,1.000 10.000 7,-1.000 10.000 7,1.000 9.000 6,-3.000 9.000 6,-2.000 9.000 7,-3.000 10.000 6,-3.000 10.000 7,2.000 21.000 4,10.000 34.000 5,10.000 35.000 2,9.000 35.000 5,-1.000 22.000-4,-8.000 14.000-8,-10.000 11.000-10,-9.000 14.000-9,-5.000 18.000-8,0.000 25.000-8,0.000 25.000-7,0.000 25.000-9,-4.000 23.000-3,-5.000 22.000-4,-7.000 22.000-1,-5.000 23.000-3,-4.000-1.000-5,0.000-22.000-11,0.000-22.000-11,0.000-21.000-9,3.000-15.000-4,6.000-6.000 1,7.000-6.000 1,6.000-6.000 3,3.000-18.000 1,0.000-28.000 0,0.000-28.000 2,0.000-27.000 1,0.000-26.000 3,0.000-22.000 4,0.000-22.000 4,0.000-21.000 4</inkml:trace>
</inkml:ink>
</file>

<file path=ppt/ink/ink3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45"/>
    </inkml:context>
    <inkml:brush xml:id="br0">
      <inkml:brushProperty name="width" value="0.04128398001194" units="cm"/>
      <inkml:brushProperty name="height" value="0.04128398001194" units="cm"/>
      <inkml:brushProperty name="color" value="#fed406"/>
      <inkml:brushProperty name="ignorePressure" value="0"/>
    </inkml:brush>
  </inkml:definitions>
  <inkml:trace contextRef="#ctx0" brushRef="#br0">81750.000 56000.000 532,'-19.000'-140.000'6,"13.000"23.000"11,12.000 22.000 10,13.000 22.000 12,10.000 13.000 6,10.000 7.000 1,10.000 6.000 1,9.000 7.000 1,12.000 5.000-2,16.000 7.000-7,15.000 6.000-7,17.000 7.000-5,7.000 4.000-7,0.000 3.000-5,0.000 3.000-6,0.000 4.000-5,-7.000 2.000-5,-11.000 4.000-6,-14.000 3.000-5,-11.000 3.000-6,-15.000 9.000-12,-16.000 16.000-17,-15.000 15.000-18,-15.000 17.000-18,-14.000-1.000-1,-8.000-16.000 15,-10.000-15.000 16,-9.000-15.000 15</inkml:trace>
</inkml:ink>
</file>

<file path=ppt/ink/ink3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5:45"/>
    </inkml:context>
    <inkml:brush xml:id="br0">
      <inkml:brushProperty name="width" value="0.0532703697681427" units="cm"/>
      <inkml:brushProperty name="height" value="0.0532703697681427" units="cm"/>
      <inkml:brushProperty name="color" value="#fed406"/>
      <inkml:brushProperty name="ignorePressure" value="0"/>
    </inkml:brush>
  </inkml:definitions>
  <inkml:trace contextRef="#ctx0" brushRef="#br0">82650.000 54450.000 412,'-49.000'-50.000'2,"4.000"0.000"4,3.000 0.000 4,3.000 0.000 4,4.000 1.000 4,7.000 4.000 5,6.000 3.000 6,7.000 3.000 5,8.000 7.000 5,14.000 14.000 7,11.000 11.000 7,14.000 14.000 6,5.000 16.000-1,1.000 22.000-8,-1.000 22.000-7,1.000 23.000-8,-3.000 22.000-8,-2.000 26.000-6,-3.000 24.000-7,-3.000 26.000-7,-7.000 19.000-9,-9.000 17.000-11,-10.000 15.000-10,-8.000 16.000-10,-6.000-9.000-7,1.000-30.000 0,-1.000-32.000-1,1.000-30.000 0,-1.000-23.000-5,1.000-12.000-9,-1.000-13.000-7,1.000-12.000-8</inkml:trace>
</inkml:ink>
</file>

<file path=ppt/ink/ink3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19"/>
    </inkml:context>
    <inkml:brush xml:id="br0">
      <inkml:brushProperty name="width" value="0.0539627261459827" units="cm"/>
      <inkml:brushProperty name="height" value="0.0539627261459827" units="cm"/>
      <inkml:brushProperty name="color" value="#f2395b"/>
      <inkml:brushProperty name="ignorePressure" value="0"/>
    </inkml:brush>
  </inkml:definitions>
  <inkml:trace contextRef="#ctx0" brushRef="#br0">13250.000 24050.000 407,'-55.000'-4.000'0,"-9.000"-5.000"0,-10.000-7.000 0,-8.000-5.000 0,2.000-1.000 1,16.000 6.000 2,15.000 7.000 2,17.000 6.000 3,13.000 3.000 7,13.000 0.000 16,12.000 0.000 14,13.000 0.000 15,9.000 0.000 2,6.000 0.000-12,7.000 0.000-11,6.000 0.000-12,12.000-2.000-7,19.000-3.000 0,19.000-3.000-2,19.000-2.000 0,9.000-3.000-2,0.000 1.000-2,0.000-1.000-1,0.000 1.000-2,4.000 1.000-1,10.000 3.000 0,10.000 3.000-1,9.000 4.000 0,6.000 1.000-1,3.000 0.000-1,3.000 0.000-1,4.000 0.000-2,-1.000 0.000-1,-3.000 0.000-1,-3.000 0.000-1,-2.000 0.000-2,-5.000-2.000 1,-2.000-3.000-1,-3.000-3.000 1,-3.000-2.000 0,-4.000-1.000 0,-3.000 3.000 1,-3.000 3.000 0,-2.000 4.000 0,0.000 1.000 1,7.000 0.000 1,6.000 0.000 1,7.000 0.000 0,2.000 1.000 1,1.000 4.000 0,-1.000 3.000 0,1.000 3.000 1,-1.000 1.000-1,1.000 1.000-1,-1.000-1.000-1,1.000 1.000-3,1.000-3.000 0,3.000-2.000 0,3.000-3.000 0,4.000-3.000 0,2.000-4.000 0,4.000-3.000-1,3.000-3.000 0,3.000-2.000 1,-1.000-3.000-1,-2.000 1.000 0,-3.000-1.000 0,-3.000 1.000 0,-2.000 1.000 0,0.000 3.000 1,0.000 3.000 0,0.000 4.000 0,-4.000 1.000 0,-5.000 0.000 1,-7.000 0.000-1,-5.000 0.000 2,-4.000 0.000-2,0.000 0.000-1,0.000 0.000-2,0.000 0.000-1,0.000 0.000 0,0.000 0.000 1,0.000 0.000 0,0.000 0.000 1,0.000 0.000 1,0.000 0.000 0,0.000 0.000 1,0.000 0.000 0,1.000 0.000 0,4.000 0.000 1,3.000 0.000 1,3.000 0.000 1,4.000 0.000-1,7.000 0.000 0,6.000 0.000 0,7.000 0.000-1,5.000 0.000-2,7.000 0.000-1,6.000 0.000-1,7.000 0.000-3,0.000 1.000 0,-2.000 4.000 0,-3.000 3.000-1,-3.000 3.000 1,-1.000 1.000 0,4.000 1.000 0,3.000-1.000 1,3.000 1.000 0,1.000-3.000 0,1.000-2.000-2,-1.000-3.000 0,1.000-3.000-1,-3.000-2.000 0,-2.000 0.000 0,-3.000 0.000 1,-3.000 0.000 0,-4.000 1.000 1,-3.000 4.000 2,-3.000 3.000 0,-2.000 3.000 2,-6.000 1.000 0,-6.000 1.000 0,-6.000-1.000 0,-6.000 1.000 0,-6.000-1.000 1,-2.000 1.000 3,-3.000-1.000 1,-3.000 1.000 2,1.000-1.000 1,6.000 1.000-3,7.000-1.000-1,6.000 1.000-2,1.000-1.000-1,-3.000 1.000-2,-3.000-1.000-1,-2.000 1.000-2,6.000-3.000 1,20.000-2.000 3,18.000-3.000 1,20.000-3.000 3,17.000-10.000 1,20.000-16.000-1,18.000-15.000-1,20.000-15.000-1,10.000-11.000 0,3.000-2.000-3,3.000-3.000-1,4.000-3.000-2,-7.000 4.000-1,-16.000 13.000-1,-15.000 12.000-1,-15.000 13.000-1,-20.000 7.000 0,-21.000 4.000 0,-22.000 3.000-1,-22.000 3.000 0,-15.000 6.000-1,-5.000 9.000 1,-7.000 10.000-1,-5.000 10.000-1,-4.000 2.000 3,0.000-3.000 4,0.000-3.000 5,0.000-2.000 3,1.000-1.000 4,4.000 3.000-1,3.000 3.000 1,3.000 4.000 0,-1.000-1.000-1,-2.000-3.000-1,-3.000-3.000-1,-3.000-2.000 0,-1.000-5.000-2,4.000-2.000 1,3.000-3.000-1,3.000-3.000 1,1.000-2.000-1,1.000 0.000-1,-1.000 0.000 0,1.000 0.000 0,-6.000 0.000-1,-8.000 0.000-2,-10.000 0.000-2,-9.000 0.000-1,-5.000-2.000-1,0.000-3.000 1,0.000-3.000 2,0.000-2.000 1,4.000-6.000 1,10.000-6.000 0,10.000-6.000 2,9.000-6.000-1,12.000-9.000 1,16.000-8.000-1,15.000-10.000-1,17.000-9.000 0,7.000-4.000-1,0.000 4.000 1,0.000 3.000 0,0.000 3.000 0,-8.000 6.000 0,-16.000 9.000 1,-15.000 10.000 0,-15.000 10.000 1,-18.000 7.000-6,-19.000 6.000-10,-18.000 7.000-10,-19.000 6.000-11,-18.000 4.000-6,-15.000 4.000 1,-15.000 3.000 0,-16.000 3.000 1</inkml:trace>
</inkml:ink>
</file>

<file path=ppt/ink/ink3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27"/>
    </inkml:context>
    <inkml:brush xml:id="br0">
      <inkml:brushProperty name="width" value="0.0464109629392624" units="cm"/>
      <inkml:brushProperty name="height" value="0.0464109629392624" units="cm"/>
      <inkml:brushProperty name="color" value="#f2395b"/>
      <inkml:brushProperty name="ignorePressure" value="0"/>
    </inkml:brush>
  </inkml:definitions>
  <inkml:trace contextRef="#ctx0" brushRef="#br0">27250.000 48900.000 474,'6.000'-66.000'15,"13.000"19.000"8,12.000 19.000 7,13.000 19.000 8,15.000 12.000 3,19.000 6.000-2,19.000 7.000-2,19.000 6.000-2,5.000 4.000-2,-5.000 4.000-5,-7.000 3.000-3,-5.000 3.000-5,-11.000-1.000-4,-11.000-2.000-5,-14.000-3.000-4,-11.000-3.000-5,-12.000 4.000-2,-9.000 13.000-2,-10.000 12.000-1,-8.000 13.000-2,-18.000 10.000 0,-25.000 10.000 0,-25.000 10.000 0,-25.000 9.000 0,-16.000 4.000 0,-6.000 1.000 0,-6.000-1.000-2,-6.000 1.000 0,1.000-7.000-1,9.000-12.000-1,10.000-13.000 1,10.000-12.000-1,8.000-12.000 1,10.000-8.000 3,10.000-10.000 2,9.000-9.000 3,15.000-7.000 4,22.000-3.000 6,22.000-3.000 7,23.000-2.000 6,14.000-5.000 2,10.000-2.000-2,10.000-3.000-3,9.000-3.000-3,4.000-1.000-2,1.000 4.000-1,-1.000 3.000-1,1.000 3.000-1,-4.000 1.000-2,-6.000 1.000-2,-6.000-1.000-1,-6.000 1.000-1,-12.000 7.000-3,-15.000 16.000-1,-15.000 15.000-1,-16.000 17.000-3,-18.000 7.000-2,-18.000 0.000-1,-19.000 0.000-3,-18.000 0.000-2,-15.000 0.000 0,-9.000 0.000-1,-10.000 0.000 0,-8.000 0.000 0,-3.000-4.000-2,7.000-5.000-2,6.000-7.000-5,7.000-5.000-2,4.000-11.000-2,3.000-11.000 0,3.000-14.000-1,4.000-11.000 1,7.000-11.000-2,13.000-5.000-6,12.000-7.000-4,13.000-5.000-5,10.000-6.000-1,10.000-3.000 1,10.000-3.000 2,9.000-2.000 2</inkml:trace>
</inkml:ink>
</file>

<file path=ppt/ink/ink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2:49"/>
    </inkml:context>
    <inkml:brush xml:id="br0">
      <inkml:brushProperty name="width" value="0.0439693219959736" units="cm"/>
      <inkml:brushProperty name="height" value="0.0439693219959736" units="cm"/>
      <inkml:brushProperty name="color" value="#f2395b"/>
      <inkml:brushProperty name="ignorePressure" value="0"/>
    </inkml:brush>
  </inkml:definitions>
  <inkml:trace contextRef="#ctx0" brushRef="#br0">8450.000 6850.000 500,'21.000'-72.000'2,"-5.000"6.000"5,-7.000 7.000 5,-5.000 6.000 4,-8.000 4.000 4,-5.000 4.000 4,-7.000 3.000 2,-5.000 3.000 3,-3.000-1.000 0,4.000-2.000-2,3.000-3.000-2,3.000-3.000-2,-2.000-2.000-3,-6.000 0.000-1,-6.000 0.000-2,-6.000 0.000-1,-4.000 0.000-2,1.000 0.000-1,-1.000 0.000-1,1.000 0.000 0,-4.000 3.000-1,-6.000 6.000 0,-6.000 7.000 1,-6.000 6.000-1,-6.000 7.000 0,-2.000 10.000-4,-3.000 10.000-2,-3.000 9.000-3,-2.000 9.000-2,0.000 9.000 0,0.000 10.000-1,0.000 10.000 0,-2.000 13.000-1,-3.000 19.000 1,-3.000 19.000 1,-2.000 19.000 0,-3.000 16.000 1,1.000 17.000-1,-1.000 15.000 1,1.000 16.000-1,-1.000 7.000 1,1.000 1.000 1,-1.000-1.000 1,1.000 1.000 2,5.000 1.000-1,14.000 3.000 0,11.000 3.000-1,14.000 4.000-2,8.000-7.000 0,7.000-16.000 2,6.000-15.000 0,7.000-15.000 2,4.000-17.000 0,3.000-15.000-1,3.000-15.000 0,4.000-16.000 0,10.000-12.000 0,19.000-5.000-1,19.000-7.000-1,19.000-5.000 0,18.000-9.000 0,19.000-9.000-1,19.000-10.000 1,19.000-8.000-1,19.000-15.000-1,23.000-19.000-3,22.000-18.000-4,22.000-19.000-4,21.000-26.000-2,22.000-30.000-1,22.000-32.000-3,23.000-30.000-1,-9.000-8.000-3,-37.000 20.000-4,-38.000 18.000-4,-37.000 20.000-4,-27.000 13.000-7,-16.000 9.000-9,-15.000 10.000-9,-15.000 10.000-9</inkml:trace>
</inkml:ink>
</file>

<file path=ppt/ink/ink3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27"/>
    </inkml:context>
    <inkml:brush xml:id="br0">
      <inkml:brushProperty name="width" value="0.0564697459340096" units="cm"/>
      <inkml:brushProperty name="height" value="0.0564697459340096" units="cm"/>
      <inkml:brushProperty name="color" value="#f2395b"/>
      <inkml:brushProperty name="ignorePressure" value="0"/>
    </inkml:brush>
  </inkml:definitions>
  <inkml:trace contextRef="#ctx0" brushRef="#br0">29750.000 48400.000 389,'-33.000'-22.000'54,"34.000"6.000"-3,35.000 7.000-2,35.000 6.000-3,19.000 3.000-4,7.000 0.000-9,6.000 0.000-7,7.000 0.000-8,2.000 0.000-7,1.000 0.000-3,-1.000 0.000-5,1.000 0.000-4,-10.000 1.000-4,-19.000 4.000-5,-18.000 3.000-5,-19.000 3.000-5,-22.000 4.000-4,-25.000 7.000-5,-25.000 6.000-5,-25.000 7.000-4,-18.000 0.000 0,-8.000-2.000 6,-10.000-3.000 6,-9.000-3.000 7,-2.000-2.000 4,6.000 0.000 1,7.000 0.000 2,6.000 0.000 1,6.000 0.000 4,6.000 0.000 4,7.000 0.000 6,6.000 0.000 5,1.000 1.000 4,-3.000 4.000 4,-3.000 3.000 4,-2.000 3.000 5,0.000 3.000 1,7.000 3.000-2,6.000 3.000-2,7.000 4.000-1,7.000 2.000 0,9.000 4.000 2,10.000 3.000 2,10.000 3.000 3,4.000 6.000 1,0.000 9.000 3,0.000 10.000 1,0.000 10.000 2,1.000 10.000-1,4.000 13.000-2,3.000 12.000-3,3.000 13.000-2,1.000 10.000-4,1.000 10.000-2,-1.000 10.000-4,1.000 9.000-2,-3.000 9.000-4,-2.000 9.000-4,-3.000 10.000-3,-3.000 10.000-5,-2.000 2.000-3,0.000-3.000-5,0.000-3.000-5,0.000-2.000-6,0.000-12.000-3,0.000-19.000-3,0.000-18.000-4,0.000-19.000-3,1.000-21.000-3,4.000-21.000-2,3.000-22.000-3,3.000-22.000-2,1.000-21.000-3,1.000-18.000-4,-1.000-19.000-4,1.000-18.000-4</inkml:trace>
</inkml:ink>
</file>

<file path=ppt/ink/ink3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27"/>
    </inkml:context>
    <inkml:brush xml:id="br0">
      <inkml:brushProperty name="width" value="0.0603078976273537" units="cm"/>
      <inkml:brushProperty name="height" value="0.0603078976273537" units="cm"/>
      <inkml:brushProperty name="color" value="#f2395b"/>
      <inkml:brushProperty name="ignorePressure" value="0"/>
    </inkml:brush>
  </inkml:definitions>
  <inkml:trace contextRef="#ctx0" brushRef="#br0">29550.000 51300.000 364,'3.000'-115.000'24,"6.000"23.000"1,7.000 22.000 2,6.000 22.000 0,10.000 12.000-1,17.000 3.000-1,15.000 3.000-2,16.000 4.000-3,9.000 4.000-1,3.000 6.000-2,3.000 7.000-3,4.000 6.000-2,1.000 6.000-1,0.000 6.000-1,0.000 7.000 0,0.000 6.000 0,-4.000-1.000-2,-5.000-5.000-5,-7.000-7.000-3,-5.000-5.000-5,-8.000-4.000-3,-5.000 0.000-2,-7.000 0.000-2,-5.000 0.000-2,-8.000-5.000-1,-5.000-9.000 1,-7.000-10.000 1,-5.000-8.000 0,-8.000-11.000 0,-5.000-8.000-4,-7.000-10.000-2,-5.000-9.000-2,-6.000-7.000 0,-3.000-3.000 3,-3.000-3.000 5,-2.000-2.000 3,-5.000 0.000 5,-2.000 7.000 4,-3.000 6.000 7,-3.000 7.000 4,-4.000 7.000 3,-3.000 9.000 1,-3.000 10.000 1,-2.000 10.000 0,-6.000 7.000 2,-6.000 6.000 4,-6.000 7.000 2,-6.000 6.000 3,-6.000 9.000 1,-2.000 13.000-3,-3.000 12.000-1,-3.000 13.000-4,1.000 10.000 2,6.000 10.000 3,7.000 10.000 3,6.000 9.000 3,6.000 6.000 1,6.000 3.000-2,7.000 3.000-3,6.000 4.000-2,6.000-1.000-2,6.000-3.000-2,7.000-3.000-3,6.000-2.000-2,10.000-5.000-2,17.000-2.000-5,15.000-3.000-3,16.000-3.000-4,13.000-4.000-3,14.000-3.000-2,11.000-3.000-4,14.000-2.000-3,2.000-6.000-7,-6.000-6.000-14,-6.000-6.000-13,-6.000-6.000-13,-10.000-7.000-9,-12.000-6.000-4,-13.000-6.000-5,-12.000-6.000-5</inkml:trace>
</inkml:ink>
</file>

<file path=ppt/ink/ink3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28"/>
    </inkml:context>
    <inkml:brush xml:id="br0">
      <inkml:brushProperty name="width" value="0.0427770093083382" units="cm"/>
      <inkml:brushProperty name="height" value="0.0427770093083382" units="cm"/>
      <inkml:brushProperty name="color" value="#f2395b"/>
      <inkml:brushProperty name="ignorePressure" value="0"/>
    </inkml:brush>
  </inkml:definitions>
  <inkml:trace contextRef="#ctx0" brushRef="#br0">32250.000 47850.000 514,'53.000'-110.000'63,"6.000"32.000"-5,7.000 31.000-7,6.000 32.000-4,3.000 18.000-6,0.000 6.000-3,0.000 7.000-4,0.000 6.000-5,-7.000 7.000-3,-11.000 10.000-4,-14.000 10.000-5,-11.000 9.000-4,-12.000 7.000-4,-9.000 7.000-3,-10.000 6.000-4,-8.000 7.000-2,-15.000 2.000-6,-19.000 1.000-5,-18.000-1.000-6,-19.000 1.000-6,-12.000-1.000-2,-2.000 1.000 2,-3.000-1.000 1,-3.000 1.000 2,2.000-9.000 2,10.000-15.000 3,10.000-15.000 4,9.000-16.000 3,27.000-16.000 11,48.000-16.000 16,47.000-15.000 18,47.000-15.000 17,21.000-6.000 0,-3.000 7.000-17,-3.000 6.000-16,-2.000 7.000-17,-5.000 5.000-8,-2.000 7.000 1,-3.000 6.000 0,-3.000 7.000 2,-9.000 0.000-8,-11.000-2.000-17,-14.000-3.000-17,-11.000-3.000-16,-11.000-1.000-9,-5.000 4.000 1,-7.000 3.000 1,-5.000 3.000 0</inkml:trace>
</inkml:ink>
</file>

<file path=ppt/ink/ink3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29"/>
    </inkml:context>
    <inkml:brush xml:id="br0">
      <inkml:brushProperty name="width" value="0.0298386979848146" units="cm"/>
      <inkml:brushProperty name="height" value="0.0298386979848146" units="cm"/>
      <inkml:brushProperty name="color" value="#f2395b"/>
      <inkml:brushProperty name="ignorePressure" value="0"/>
    </inkml:brush>
  </inkml:definitions>
  <inkml:trace contextRef="#ctx0" brushRef="#br0">33300.000 48000.000 737,'7.000'-111.000'75,"17.000"28.000"-15,15.000 28.000-13,16.000 29.000-16,16.000 15.000-9,20.000 3.000-7,18.000 3.000-6,20.000 4.000-5,2.000 2.000-9,-12.000 4.000-10,-13.000 3.000-9,-12.000 3.000-10,-13.000 3.000-6,-12.000 3.000-1,-13.000 3.000-1,-12.000 4.000-2</inkml:trace>
</inkml:ink>
</file>

<file path=ppt/ink/ink3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29"/>
    </inkml:context>
    <inkml:brush xml:id="br0">
      <inkml:brushProperty name="width" value="0.0394310057163239" units="cm"/>
      <inkml:brushProperty name="height" value="0.0394310057163239" units="cm"/>
      <inkml:brushProperty name="color" value="#f2395b"/>
      <inkml:brushProperty name="ignorePressure" value="0"/>
    </inkml:brush>
  </inkml:definitions>
  <inkml:trace contextRef="#ctx0" brushRef="#br0">33950.000 46900.000 557,'-47.000'-46.000'10,"6.000"10.000"18,7.000 10.000 18,6.000 9.000 20,6.000 12.000 3,6.000 16.000-12,7.000 15.000-10,6.000 17.000-12,4.000 17.000-8,4.000 23.000-5,3.000 22.000-6,3.000 22.000-4,-1.000 13.000-6,-2.000 7.000-5,-3.000 6.000-3,-3.000 7.000-6,-1.000-6.000-5,4.000-15.000-7,3.000-15.000-7,3.000-16.000-7,-1.000-15.000-8,-2.000-11.000-12,-3.000-14.000-9,-3.000-11.000-12</inkml:trace>
</inkml:ink>
</file>

<file path=ppt/ink/ink3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29"/>
    </inkml:context>
    <inkml:brush xml:id="br0">
      <inkml:brushProperty name="width" value="0.0440904311835766" units="cm"/>
      <inkml:brushProperty name="height" value="0.0440904311835766" units="cm"/>
      <inkml:brushProperty name="color" value="#f2395b"/>
      <inkml:brushProperty name="ignorePressure" value="0"/>
    </inkml:brush>
  </inkml:definitions>
  <inkml:trace contextRef="#ctx0" brushRef="#br0">34250.000 50800.000 498,'-36.000'-68.000'118,"28.000"17.000"-24,28.000 15.000-21,29.000 16.000-23,29.000 4.000-13,31.000-6.000-4,32.000-6.000-2,31.000-6.000-4,10.000 1.000-6,-8.000 9.000-8,-10.000 10.000-9,-9.000 10.000-7,-12.000 5.000-10,-11.000 4.000-9,-14.000 3.000-9,-11.000 3.000-11,-15.000 3.000-8,-16.000 3.000-11,-15.000 3.000-8,-15.000 4.000-10</inkml:trace>
</inkml:ink>
</file>

<file path=ppt/ink/ink3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29"/>
    </inkml:context>
    <inkml:brush xml:id="br0">
      <inkml:brushProperty name="width" value="0.0484089963138103" units="cm"/>
      <inkml:brushProperty name="height" value="0.0484089963138103" units="cm"/>
      <inkml:brushProperty name="color" value="#f2395b"/>
      <inkml:brushProperty name="ignorePressure" value="0"/>
    </inkml:brush>
  </inkml:definitions>
  <inkml:trace contextRef="#ctx0" brushRef="#br0">35200.000 49400.000 454,'-25.000'-25.000'0,"0.000"0.000"0,0.000 0.000 0,0.000 0.000 0,1.000 1.000 2,4.000 4.000 4,3.000 3.000 3,3.000 3.000 5,4.000 12.000 10,7.000 22.000 16,6.000 22.000 17,7.000 23.000 17,4.000 19.000 1,3.000 19.000-13,3.000 19.000-13,4.000 19.000-13,-1.000 9.000-9,-3.000 0.000-3,-3.000 0.000-4,-2.000 0.000-3,-5.000 4.000-8,-2.000 10.000-11,-3.000 10.000-11,-3.000 9.000-13,-1.000-7.000-7,4.000-21.000-5,3.000-22.000-5,3.000-22.000-4,1.000-16.000-6,1.000-9.000-4,-1.000-10.000-6,1.000-8.000-5</inkml:trace>
</inkml:ink>
</file>

<file path=ppt/ink/ink3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1"/>
    </inkml:context>
    <inkml:brush xml:id="br0">
      <inkml:brushProperty name="width" value="0.0447356030344963" units="cm"/>
      <inkml:brushProperty name="height" value="0.0447356030344963" units="cm"/>
      <inkml:brushProperty name="color" value="#f2395b"/>
      <inkml:brushProperty name="ignorePressure" value="0"/>
    </inkml:brush>
  </inkml:definitions>
  <inkml:trace contextRef="#ctx0" brushRef="#br0">39600.000 48650.000 491,'50.000'-44.000'42,"0.000"13.000"-3,0.000 12.000-2,0.000 13.000-3,7.000 6.000 0,17.000 0.000-2,15.000 0.000 1,16.000 0.000-1,2.000 4.000-1,-8.000 10.000-4,-10.000 10.000-4,-9.000 9.000-3,-10.000 4.000-4,-9.000 1.000-4,-10.000-1.000-6,-8.000 1.000-4,-15.000 7.000-1,-19.000 16.000-1,-18.000 15.000 2,-19.000 17.000 1,-21.000 10.000-3,-21.000 6.000-5,-22.000 7.000-4,-22.000 6.000-6,-11.000-1.000-3,0.000-5.000-1,0.000-7.000-3,0.000-5.000-1,1.000-9.000 0,4.000-9.000 4,3.000-10.000 4,3.000-8.000 4,4.000-9.000 3,7.000-6.000 3,6.000-6.000 3,7.000-6.000 4,8.000-7.000 3,14.000-6.000 2,11.000-6.000 4,14.000-6.000 3,19.000-6.000 4,29.000-2.000 6,28.000-3.000 7,28.000-3.000 6,20.000-4.000 0,13.000-3.000-6,12.000-3.000-8,13.000-2.000-5,10.000-1.000-7,10.000 3.000-5,10.000 3.000-5,9.000 4.000-4,6.000 5.000-8,3.000 10.000-7,3.000 10.000-9,4.000 9.000-9,-12.000 1.000 0,-24.000-6.000 5,-26.000-6.000 7,-24.000-6.000 6,-18.000-4.000-5,-9.000 1.000-16,-10.000-1.000-16,-8.000 1.000-15</inkml:trace>
</inkml:ink>
</file>

<file path=ppt/ink/ink3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2"/>
    </inkml:context>
    <inkml:brush xml:id="br0">
      <inkml:brushProperty name="width" value="0.0546287223696709" units="cm"/>
      <inkml:brushProperty name="height" value="0.0546287223696709" units="cm"/>
      <inkml:brushProperty name="color" value="#f2395b"/>
      <inkml:brushProperty name="ignorePressure" value="0"/>
    </inkml:brush>
  </inkml:definitions>
  <inkml:trace contextRef="#ctx0" brushRef="#br0">43800.000 47700.000 402,'-4.000'-46.000'30,"-5.000"10.000"-4,-7.000 10.000-3,-5.000 9.000-4,-8.000 6.000-2,-5.000 3.000-2,-7.000 3.000-1,-5.000 4.000-2,-6.000 2.000-1,-3.000 4.000-2,-3.000 3.000-1,-2.000 3.000-1,2.000 1.000-1,9.000 1.000-2,10.000-1.000-2,10.000 1.000-1,-1.000-1.000 0,-9.000 1.000 0,-10.000-1.000 0,-8.000 1.000 1,-3.000-1.000 0,7.000 1.000 0,6.000-1.000 0,7.000 1.000 0,5.000 2.000 5,7.000 7.000 10,6.000 6.000 10,7.000 7.000 10,5.000 5.000 3,7.000 7.000-5,6.000 6.000-4,7.000 7.000-3,0.000 7.000-4,-2.000 9.000-3,-3.000 10.000-1,-3.000 10.000-3,-2.000 11.000-1,0.000 17.000-3,0.000 15.000-2,0.000 16.000-2,0.000 12.000-1,0.000 9.000-2,0.000 10.000-1,0.000 10.000-1,-4.000 0.000-2,-5.000-5.000 0,-7.000-7.000-1,-5.000-5.000-2,-1.000-11.000 1,6.000-11.000-1,7.000-14.000 0,6.000-11.000-1,3.000-15.000-1,0.000-16.000-5,0.000-15.000-5,0.000-15.000-3,4.000-12.000-5,10.000-6.000-4,10.000-6.000-3,9.000-6.000-5,6.000-13.000-1,3.000-19.000-2,3.000-18.000-2,4.000-19.000-1,-3.000-10.000-4,-5.000 1.000-6,-7.000-1.000-5,-5.000 1.000-6</inkml:trace>
</inkml:ink>
</file>

<file path=ppt/ink/ink3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3"/>
    </inkml:context>
    <inkml:brush xml:id="br0">
      <inkml:brushProperty name="width" value="0.0393382534384727" units="cm"/>
      <inkml:brushProperty name="height" value="0.0393382534384727" units="cm"/>
      <inkml:brushProperty name="color" value="#f2395b"/>
      <inkml:brushProperty name="ignorePressure" value="0"/>
    </inkml:brush>
  </inkml:definitions>
  <inkml:trace contextRef="#ctx0" brushRef="#br0">44650.000 47600.000 559,'70.000'-44.000'62,"-9.000"13.000"-4,-10.000 12.000-3,-8.000 13.000-5,5.000 6.000-4,22.000 0.000-4,22.000 0.000-4,23.000 0.000-3,5.000 0.000-8,-9.000 0.000-8,-10.000 0.000-10,-8.000 0.000-10,-11.000 1.000-6,-8.000 4.000-3,-10.000 3.000-3,-9.000 3.000-4,-18.000 7.000-10,-24.000 14.000-18,-26.000 11.000-19,-24.000 14.000-19,-13.000-1.000 0,0.000-12.000 16,0.000-13.000 17,0.000-12.000 16</inkml:trace>
</inkml:ink>
</file>

<file path=ppt/ink/ink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2:53"/>
    </inkml:context>
    <inkml:brush xml:id="br0">
      <inkml:brushProperty name="width" value="0.0406772084534168" units="cm"/>
      <inkml:brushProperty name="height" value="0.0406772084534168" units="cm"/>
      <inkml:brushProperty name="color" value="#f2395b"/>
      <inkml:brushProperty name="ignorePressure" value="0"/>
    </inkml:brush>
  </inkml:definitions>
  <inkml:trace contextRef="#ctx0" brushRef="#br0">50950.000 7950.000 540,'-25.000'-24.000'0,"0.000"4.000"0,0.000 3.000 1,0.000 3.000-1,0.000 3.000 2,0.000 3.000 6,0.000 3.000 5,0.000 4.000 5,0.000-1.000 3,0.000-3.000 0,0.000-3.000 2,0.000-2.000 0,0.000-1.000 0,0.000 3.000-4,0.000 3.000-3,0.000 4.000-3,-4.000 1.000-2,-5.000 0.000-1,-7.000 0.000-1,-5.000 0.000-1,-3.000 1.000-1,4.000 4.000 0,3.000 3.000 0,3.000 3.000-1,3.000 1.000-1,3.000 1.000-1,3.000-1.000-1,4.000 1.000-2,-1.000-1.000 1,-3.000 1.000 0,-3.000-1.000 1,-2.000 1.000 0,-1.000-1.000 1,3.000 1.000-1,3.000-1.000 0,4.000 1.000-1,-1.000 1.000 1,-3.000 3.000-1,-3.000 3.000 2,-2.000 4.000 0,-1.000 1.000-1,3.000 0.000 1,3.000 0.000 0,4.000 0.000 0,-1.000-2.000-1,-3.000-3.000 0,-3.000-3.000 0,-2.000-2.000-1,-3.000 0.000 1,1.000 7.000 1,-1.000 6.000 0,1.000 7.000 1,1.000 0.000 0,3.000-2.000-1,3.000-3.000-2,4.000-3.000-1,-1.000-1.000 0,-3.000 4.000 0,-3.000 3.000 0,-2.000 3.000 0,-1.000 3.000 0,3.000 3.000 1,3.000 3.000-1,4.000 4.000 0,2.000 1.000 1,4.000 0.000-1,3.000 0.000 0,3.000 0.000 0,-1.000 0.000 0,-2.000 0.000 0,-3.000 0.000 0,-3.000 0.000 0,-2.000 0.000 0,0.000 0.000 1,0.000 0.000 0,0.000 0.000 0,0.000 0.000 1,0.000 0.000 0,0.000 0.000-1,0.000 0.000 0,3.000 0.000 0,6.000 0.000 0,7.000 0.000-1,6.000 0.000 1,3.000 1.000-1,0.000 4.000 0,0.000 3.000-1,0.000 3.000 0,0.000 3.000 0,0.000 3.000 0,0.000 3.000 1,0.000 4.000 0,1.000-1.000 0,4.000-3.000 0,3.000-3.000 1,3.000-2.000-1,1.000-3.000 0,1.000 1.000 1,-1.000-1.000-1,1.000 1.000 0,-1.000 1.000 1,1.000 3.000-1,-1.000 3.000 1,1.000 4.000 0,-1.000 1.000 0,1.000 0.000 0,-1.000 0.000 0,1.000 0.000-1,-1.000-2.000 1,1.000-3.000-1,-1.000-3.000 1,1.000-2.000 0,-1.000-5.000 1,1.000-2.000-1,-1.000-3.000 0,1.000-3.000 0,1.000-2.000 0,3.000 0.000-1,3.000 0.000 0,4.000 0.000 0,2.000-2.000-1,4.000-3.000 1,3.000-3.000-2,3.000-2.000 1,3.000-3.000-1,3.000 1.000-1,3.000-1.000-1,4.000 1.000-1,2.000-3.000 0,4.000-2.000 1,3.000-3.000 0,3.000-3.000 1,3.000-2.000 0,3.000 0.000 0,3.000 0.000 0,4.000 0.000 0,1.000-2.000 0,0.000-3.000 0,0.000-3.000 2,0.000-2.000 0,-2.000-3.000 1,-3.000 1.000-1,-3.000-1.000 0,-2.000 1.000 0,2.000 1.000 0,9.000 3.000 1,10.000 3.000 1,10.000 4.000 1,2.000-1.000 0,-3.000-3.000-1,-3.000-3.000-2,-2.000-2.000-1,-3.000-1.000-1,1.000 3.000 1,-1.000 3.000 0,1.000 4.000 0,-1.000-3.000 0,1.000-5.000 0,-1.000-7.000-1,1.000-5.000-1,-1.000-4.000 1,1.000 0.000 0,-1.000 0.000 2,1.000 0.000 0,1.000-4.000 0,3.000-5.000 0,3.000-7.000-1,4.000-5.000 0,1.000-3.000 0,0.000 4.000 0,0.000 3.000 2,0.000 3.000-1,0.000-1.000 1,0.000-2.000-1,0.000-3.000 0,0.000-3.000-2,-5.000-1.000 1,-9.000 4.000 0,-10.000 3.000 0,-8.000 3.000 1,0.000-2.000-1,14.000-6.000 0,11.000-6.000-1,14.000-6.000-1,2.000-4.000 0,-6.000 1.000 1,-6.000-1.000 0,-6.000 1.000 1,-6.000-1.000 1,-2.000 1.000 0,-3.000-1.000 0,-3.000 1.000 0,-1.000 1.000 1,4.000 3.000 0,3.000 3.000-1,3.000 4.000 1,1.000 2.000 0,1.000 4.000 0,-1.000 3.000-1,1.000 3.000 1,1.000 1.000-1,3.000 1.000 0,3.000-1.000-1,4.000 1.000 1,1.000-1.000-1,0.000 1.000-1,0.000-1.000 0,0.000 1.000 0,0.000-1.000 0,0.000 1.000 0,0.000-1.000 1,0.000 1.000 0,-2.000-3.000 0,-3.000-2.000 0,-3.000-3.000 1,-2.000-3.000 1,-3.000-1.000 0,1.000 4.000 0,-1.000 3.000 0,1.000 3.000 0,1.000-1.000 0,3.000-2.000 0,3.000-3.000-1,4.000-3.000 1,2.000-4.000 0,4.000-3.000-1,3.000-3.000 1,3.000-2.000-1,1.000-3.000 0,1.000 1.000-1,-1.000-1.000 0,1.000 1.000-2,-4.000-4.000 1,-6.000-6.000-1,-6.000-6.000 2,-6.000-6.000 0,-6.000-1.000 0,-2.000 7.000 0,-3.000 6.000 0,-3.000 7.000 1,-6.000 0.000-1,-5.000-2.000 1,-7.000-3.000 0,-5.000-3.000-1,-6.000 1.000 1,-3.000 6.000-1,-3.000 7.000 0,-2.000 6.000-1,-5.000 1.000 1,-2.000-3.000-1,-3.000-3.000 1,-3.000-2.000 0,-6.000-5.000-1,-5.000-2.000 0,-7.000-3.000-1,-5.000-3.000 0,-4.000-1.000-1,0.000 4.000 0,0.000 3.000 0,0.000 3.000 0,0.000-1.000 0,0.000-2.000 0,0.000-3.000 0,0.000-3.000-1,0.000-2.000 0,0.000 0.000 0,0.000 0.000 0,0.000 0.000 0,-4.000-5.000 0,-5.000-9.000 0,-7.000-10.000 2,-5.000-8.000-1,-8.000-12.000 1,-5.000-12.000-3,-7.000-13.000-1,-5.000-12.000-2,-6.000-9.000 0,-3.000-2.000 1,-3.000-3.000 1,-2.000-3.000 0,-3.000 4.000 2,1.000 13.000 2,-1.000 12.000 2,1.000 13.000 1,-6.000 10.000 0,-8.000 10.000-1,-10.000 10.000-1,-9.000 9.000-1,-5.000 6.000 0,0.000 3.000 3,0.000 3.000 2,0.000 4.000 1,-4.000 2.000 2,-5.000 4.000-2,-7.000 3.000 0,-5.000 3.000-2,-4.000-2.000-1,0.000-6.000-1,0.000-6.000 0,0.000-6.000-2,-7.000-4.000-2,-11.000 1.000 0,-14.000-1.000 0,-11.000 1.000-2,-11.000-1.000 0,-5.000 1.000 2,-7.000-1.000 2,-5.000 1.000 1,-6.000 2.000 1,-3.000 7.000 2,-3.000 6.000 1,-2.000 7.000 2,-3.000 5.000 1,1.000 7.000-1,-1.000 6.000 0,1.000 7.000 1,-4.000 10.000-2,-6.000 16.000-1,-6.000 15.000-1,-6.000 17.000-1,-6.000 8.000-2,-2.000 4.000-1,-3.000 3.000-1,-3.000 3.000-2,-2.000 1.000 0,0.000 1.000 0,0.000-1.000 2,0.000 1.000 0,1.000 2.000 0,4.000 7.000 1,3.000 6.000 0,3.000 7.000 0,6.000 5.000 0,9.000 7.000-1,10.000 6.000 1,10.000 7.000-1,11.000 11.000-3,17.000 20.000-6,15.000 18.000-5,16.000 20.000-5,20.000-8.000-4,25.000-30.000-3,25.000-32.000-2,25.000-30.000-2</inkml:trace>
</inkml:ink>
</file>

<file path=ppt/ink/ink3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3"/>
    </inkml:context>
    <inkml:brush xml:id="br0">
      <inkml:brushProperty name="width" value="0.0512959025800228" units="cm"/>
      <inkml:brushProperty name="height" value="0.0512959025800228" units="cm"/>
      <inkml:brushProperty name="color" value="#f2395b"/>
      <inkml:brushProperty name="ignorePressure" value="0"/>
    </inkml:brush>
  </inkml:definitions>
  <inkml:trace contextRef="#ctx0" brushRef="#br0">45200.000 47900.000 428,'-52.000'0.000'1,"-3.000"0.000"1,-3.000 0.000 1,-2.000 0.000 1,-3.000-2.000 2,1.000-3.000 3,-1.000-3.000 4,1.000-2.000 4,2.000 2.000 0,7.000 9.000 0,6.000 10.000-1,7.000 10.000-1,7.000 7.000 1,9.000 6.000 4,10.000 7.000 5,10.000 6.000 3,4.000 7.000 2,0.000 10.000 2,0.000 10.000 1,0.000 9.000 1,0.000 10.000 0,0.000 14.000-2,0.000 11.000-2,0.000 14.000-2,-2.000 11.000-3,-3.000 14.000-2,-3.000 11.000-5,-2.000 14.000-2,-1.000 0.000-3,3.000-8.000-5,3.000-10.000-3,4.000-9.000-3,-1.000-10.000-7,-3.000-9.000-7,-3.000-10.000-9,-2.000-8.000-7,-1.000-15.000-6,3.000-19.000-5,3.000-18.000-3,4.000-19.000-4,4.000-22.000-4,6.000-25.000-4,7.000-25.000-4,6.000-25.000-3,-1.000-8.000 2,-5.000 9.000 12,-7.000 10.000 11,-5.000 10.000 11</inkml:trace>
</inkml:ink>
</file>

<file path=ppt/ink/ink3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4"/>
    </inkml:context>
    <inkml:brush xml:id="br0">
      <inkml:brushProperty name="width" value="0.0554279461503029" units="cm"/>
      <inkml:brushProperty name="height" value="0.0554279461503029" units="cm"/>
      <inkml:brushProperty name="color" value="#f2395b"/>
      <inkml:brushProperty name="ignorePressure" value="0"/>
    </inkml:brush>
  </inkml:definitions>
  <inkml:trace contextRef="#ctx0" brushRef="#br0">44450.000 50150.000 396,'0.000'-182.000'2,"0.000"39.000"4,0.000 36.000 3,0.000 39.000 4,1.000 21.000 3,4.000 6.000 2,3.000 7.000 4,3.000 6.000 3,10.000 6.000 1,20.000 6.000-1,18.000 7.000-1,20.000 6.000 0,10.000 3.000-2,3.000 0.000-3,3.000 0.000-3,4.000 0.000-2,2.000 0.000-3,4.000 0.000 0,3.000 0.000-3,3.000 0.000 0,-4.000 0.000-3,-8.000 0.000-1,-10.000 0.000-1,-9.000 0.000-3,-9.000-4.000-3,-5.000-5.000-5,-7.000-7.000-6,-5.000-5.000-5,-11.000-8.000-3,-11.000-5.000-2,-14.000-7.000-1,-11.000-5.000-2,-7.000-8.000 1,0.000-5.000 2,0.000-7.000 2,0.000-5.000 3,-5.000-1.000 2,-9.000 6.000 2,-10.000 7.000 4,-8.000 6.000 2,-6.000 6.000 5,1.000 6.000 6,-1.000 7.000 7,1.000 6.000 7,-1.000 6.000 4,1.000 6.000 3,-1.000 7.000 3,1.000 6.000 2,-3.000 6.000 1,-2.000 6.000 0,-3.000 7.000-2,-3.000 6.000 1,-1.000 9.000-2,4.000 13.000 0,3.000 12.000-1,3.000 13.000-1,-1.000 9.000 0,-2.000 6.000 0,-3.000 7.000-2,-3.000 6.000 0,1.000 4.000-1,6.000 4.000-2,7.000 3.000-2,6.000 3.000-2,6.000-1.000-1,6.000-2.000-1,7.000-3.000-2,6.000-3.000-1,9.000-7.000-2,13.000-9.000-5,12.000-10.000-3,13.000-8.000-3,10.000-9.000-7,10.000-6.000-8,10.000-6.000-8,9.000-6.000-7,2.000-9.000-7,-2.000-8.000-3,-3.000-10.000-3,-3.000-9.000-4,-7.000-4.000-3,-9.000 4.000-4,-10.000 3.000-3,-8.000 3.000-3</inkml:trace>
</inkml:ink>
</file>

<file path=ppt/ink/ink3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4"/>
    </inkml:context>
    <inkml:brush xml:id="br0">
      <inkml:brushProperty name="width" value="0.0499815419316292" units="cm"/>
      <inkml:brushProperty name="height" value="0.0499815419316292" units="cm"/>
      <inkml:brushProperty name="color" value="#f2395b"/>
      <inkml:brushProperty name="ignorePressure" value="0"/>
    </inkml:brush>
  </inkml:definitions>
  <inkml:trace contextRef="#ctx0" brushRef="#br0">48300.000 48000.000 440,'-25.000'-68.000'7,"0.000"17.000"9,0.000 15.000 9,0.000 16.000 7,-2.000 10.000 4,-3.000 7.000-2,-3.000 6.000-3,-2.000 7.000-1,-6.000 8.000-2,-6.000 14.000 1,-6.000 11.000 0,-6.000 14.000 0,-2.000 10.000 0,3.000 9.000-1,3.000 10.000-1,4.000 10.000-1,4.000 5.000-1,6.000 4.000-2,7.000 3.000-3,6.000 3.000-2,4.000 4.000-4,4.000 7.000-3,3.000 6.000-3,3.000 7.000-5,6.000 0.000-2,9.000-2.000-1,10.000-3.000-1,10.000-3.000-2,11.000-10.000-6,17.000-16.000-10,15.000-15.000-12,16.000-15.000-10,5.000-14.000-6,-2.000-8.000-3,-3.000-10.000-1,-3.000-9.000-1,-7.000-9.000-2,-9.000-5.000 1,-10.000-7.000 2,-8.000-5.000-1</inkml:trace>
</inkml:ink>
</file>

<file path=ppt/ink/ink3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5"/>
    </inkml:context>
    <inkml:brush xml:id="br0">
      <inkml:brushProperty name="width" value="0.059265561401844" units="cm"/>
      <inkml:brushProperty name="height" value="0.059265561401844" units="cm"/>
      <inkml:brushProperty name="color" value="#f2395b"/>
      <inkml:brushProperty name="ignorePressure" value="0"/>
    </inkml:brush>
  </inkml:definitions>
  <inkml:trace contextRef="#ctx0" brushRef="#br0">49950.000 48200.000 371,'-47.000'-2.000'0,"6.000"-3.000"0,7.000-3.000 0,6.000-2.000 0,1.000-1.000 4,-3.000 3.000 10,-3.000 3.000 9,-2.000 4.000 9,-5.000 4.000 4,-2.000 6.000 0,-3.000 7.000-1,-3.000 6.000 0,-2.000 9.000-2,0.000 13.000-1,0.000 12.000-3,0.000 13.000-1,3.000 7.000-2,6.000 4.000-1,7.000 3.000-1,6.000 3.000-2,3.000 1.000-1,0.000 1.000-4,0.000-1.000-2,0.000 1.000-2,4.000-3.000-3,10.000-2.000-3,10.000-3.000-2,9.000-3.000-2,9.000-4.000-4,9.000-3.000-3,10.000-3.000-3,10.000-2.000-4,7.000-9.000-4,6.000-12.000-2,7.000-13.000-4,6.000-12.000-3,7.000-10.000-2,10.000-6.000-2,10.000-6.000-2,9.000-6.000-2,2.000-10.000-1,-2.000-12.000-1,-3.000-13.000 0,-3.000-12.000 0,-6.000-13.000 1,-5.000-12.000 2,-7.000-13.000 3,-5.000-12.000 3,-6.000-7.000 3,-3.000 1.000 4,-3.000-1.000 3,-2.000 1.000 3,-6.000 4.000 3,-6.000 9.000-1,-6.000 10.000 1,-6.000 10.000-1,-7.000 10.000 7,-6.000 13.000 12,-6.000 12.000 14,-6.000 13.000 12,-9.000 18.000 10,-8.000 26.000 9,-10.000 24.000 8,-9.000 26.000 9,-7.000 15.000-3,-3.000 6.000-12,-3.000 7.000-12,-2.000 6.000-13,-5.000 4.000-9,-2.000 4.000-4,-3.000 3.000-7,-3.000 3.000-4,-1.000 3.000-3,4.000 3.000-1,3.000 3.000-2,3.000 4.000-1,3.000-9.000-2,3.000-18.000-5,3.000-19.000-5,4.000-18.000-4,16.000-40.000-10,32.000-59.000-14,31.000-60.000-14,32.000-58.000-15,11.000-25.000 0,-5.000 14.000 13,-7.000 11.000 14,-5.000 14.000 13,-12.000 19.000 8,-16.000 29.000 5,-15.000 28.000 4,-15.000 28.000 3,-6.000 10.000 5,7.000-5.000 4,6.000-7.000 4,7.000-5.000 4,0.000-3.000 4,-2.000 4.000 1,-3.000 3.000 3,-3.000 3.000 2,-4.000 12.000 9,-3.000 22.000 14,-3.000 22.000 15,-2.000 23.000 14,-5.000 16.000 2,-2.000 13.000-13,-3.000 12.000-11,-3.000 13.000-12,-2.000 7.000-9,0.000 4.000-4,0.000 3.000-3,0.000 3.000-5,0.000-2.000-3,0.000-6.000-3,0.000-6.000-2,0.000-6.000-2,1.000-9.000-4,4.000-8.000-2,3.000-10.000-3,3.000-9.000-3,6.000-18.000-4,9.000-24.000-3,10.000-26.000-3,10.000-24.000-5,5.000-24.000 1,4.000-22.000 5,3.000-22.000 4,3.000-21.000 4,3.000-12.000 3,3.000 1.000 0,3.000-1.000-1,4.000 1.000 2,-3.000 4.000-3,-5.000 9.000-2,-7.000 10.000-2,-5.000 10.000-4,-8.000 7.000-2,-5.000 6.000-1,-7.000 7.000-2,-5.000 6.000-1,-6.000 7.000-5,-3.000 10.000-7,-3.000 10.000-8,-2.000 9.000-6</inkml:trace>
</inkml:ink>
</file>

<file path=ppt/ink/ink3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6"/>
    </inkml:context>
    <inkml:brush xml:id="br0">
      <inkml:brushProperty name="width" value="0.0563064962625504" units="cm"/>
      <inkml:brushProperty name="height" value="0.0563064962625504" units="cm"/>
      <inkml:brushProperty name="color" value="#f2395b"/>
      <inkml:brushProperty name="ignorePressure" value="0"/>
    </inkml:brush>
  </inkml:definitions>
  <inkml:trace contextRef="#ctx0" brushRef="#br0">53100.000 47700.000 390,'1.000'-49.000'6,"4.000"4.000"13,3.000 3.000 12,3.000 3.000 13,10.000 10.000 5,20.000 20.000 0,18.000 18.000-3,20.000 20.000 0,5.000 13.000-2,-6.000 9.000-4,-6.000 10.000-3,-6.000 10.000-3,-6.000 5.000-3,-2.000 4.000-4,-3.000 3.000-4,-3.000 3.000-4,-7.000 3.000-2,-9.000 3.000-2,-10.000 3.000-2,-8.000 4.000-1,-12.000 7.000-5,-12.000 13.000-8,-13.000 12.000-10,-12.000 13.000-8,-15.000 9.000-8,-15.000 6.000-6,-15.000 7.000-5,-16.000 6.000-5,-8.000-2.000-3,0.000-9.000 2,0.000-10.000 2,0.000-8.000 2,7.000-18.000-2,17.000-25.000-3,15.000-25.000-5,16.000-25.000-4</inkml:trace>
</inkml:ink>
</file>

<file path=ppt/ink/ink3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6"/>
    </inkml:context>
    <inkml:brush xml:id="br0">
      <inkml:brushProperty name="width" value="0.0565883666276932" units="cm"/>
      <inkml:brushProperty name="height" value="0.0565883666276932" units="cm"/>
      <inkml:brushProperty name="color" value="#f2395b"/>
      <inkml:brushProperty name="ignorePressure" value="0"/>
    </inkml:brush>
  </inkml:definitions>
  <inkml:trace contextRef="#ctx0" brushRef="#br0">55250.000 47850.000 388,'0.000'-71.000'37,"0.000"10.000"-6,0.000 10.000-5,0.000 9.000-5,-2.000 17.000 1,-3.000 25.000 10,-3.000 25.000 10,-2.000 25.000 8,-8.000 18.000 2,-8.000 14.000-5,-10.000 11.000-7,-9.000 14.000-6,-7.000 8.000-5,-3.000 7.000-3,-3.000 6.000-3,-2.000 7.000-4,0.000 2.000-2,7.000 1.000-3,6.000-1.000-3,7.000 1.000-2,7.000-4.000-1,9.000-6.000-1,10.000-6.000-1,10.000-6.000 1,10.000-10.000-5,13.000-12.000-9,12.000-13.000-8,13.000-12.000-8,7.000-15.000-6,4.000-15.000-4,3.000-15.000-3,3.000-16.000-4,3.000-15.000 0,3.000-11.000 4,3.000-14.000 2,4.000-11.000 4,-4.000-14.000 4,-9.000-11.000 4,-10.000-14.000 4,-8.000-11.000 4,-12.000-4.000 5,-12.000 6.000 3,-13.000 7.000 3,-12.000 6.000 5,-13.000 7.000 0,-12.000 10.000-2,-13.000 10.000-2,-12.000 9.000-2,-12.000 7.000 1,-8.000 7.000 4,-10.000 6.000 5,-9.000 7.000 4,-2.000 8.000-2,6.000 14.000-10,7.000 11.000-9,6.000 14.000-9,9.000 3.000-8,13.000-2.000-4,12.000-3.000-5,13.000-3.000-5</inkml:trace>
</inkml:ink>
</file>

<file path=ppt/ink/ink3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7"/>
    </inkml:context>
    <inkml:brush xml:id="br0">
      <inkml:brushProperty name="width" value="0.0672346204519272" units="cm"/>
      <inkml:brushProperty name="height" value="0.0672346204519272" units="cm"/>
      <inkml:brushProperty name="color" value="#f2395b"/>
      <inkml:brushProperty name="ignorePressure" value="0"/>
    </inkml:brush>
  </inkml:definitions>
  <inkml:trace contextRef="#ctx0" brushRef="#br0">56550.000 46300.000 327,'-18.000'-69.000'45,"17.000"13.000"-9,15.000 12.000-10,16.000 13.000-10,10.000 9.000-7,7.000 6.000-2,6.000 7.000-3,7.000 6.000-2,7.000 7.000 0,9.000 10.000 3,10.000 10.000 2,10.000 9.000 4,-1.000 4.000-1,-9.000 1.000-3,-10.000-1.000-4,-8.000 1.000-2,-11.000 1.000-2,-8.000 3.000 1,-10.000 3.000 2,-9.000 4.000 1,-10.000 2.000 3,-9.000 4.000 4,-10.000 3.000 4,-8.000 3.000 4,-9.000 4.000 4,-6.000 7.000 1,-6.000 6.000 1,-6.000 7.000 2,-1.000 5.000 2,7.000 7.000 0,6.000 6.000 0,7.000 7.000 1,4.000 0.000-2,3.000-2.000-1,3.000-3.000-3,4.000-3.000-2,1.000-2.000-2,0.000 0.000-2,0.000 0.000-2,0.000 0.000-3,1.000 3.000-1,4.000 6.000-2,3.000 7.000 0,3.000 6.000-2,-1.000 6.000-1,-2.000 6.000 0,-3.000 7.000-1,-3.000 6.000-1,-2.000 3.000-1,0.000 0.000-2,0.000 0.000-1,0.000 0.000-2,0.000-7.000-2,0.000-11.000 0,0.000-14.000 0,0.000-11.000-1,-2.000-12.000 0,-3.000-9.000-2,-3.000-10.000-2,-2.000-8.000-1,-6.000-8.000-1,-6.000-2.000 0,-6.000-3.000 0,-6.000-3.000-1,-9.000-2.000 1,-8.000 0.000-1,-10.000 0.000 0,-9.000 0.000 0,-10.000 1.000-3,-9.000 4.000-5,-10.000 3.000-6,-8.000 3.000-5,-3.000-2.000-3,7.000-6.000-3,6.000-6.000-2,7.000-6.000-2,8.000-7.000-3,14.000-6.000-3,11.000-6.000-4,14.000-6.000-4</inkml:trace>
</inkml:ink>
</file>

<file path=ppt/ink/ink3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7"/>
    </inkml:context>
    <inkml:brush xml:id="br0">
      <inkml:brushProperty name="width" value="0.0451906323432922" units="cm"/>
      <inkml:brushProperty name="height" value="0.0451906323432922" units="cm"/>
      <inkml:brushProperty name="color" value="#f2395b"/>
      <inkml:brushProperty name="ignorePressure" value="0"/>
    </inkml:brush>
  </inkml:definitions>
  <inkml:trace contextRef="#ctx0" brushRef="#br0">58450.000 45900.000 486,'62.000'-30.000'8,"26.000"-9.000"16,24.000-10.000 15,26.000-8.000 15,-1.000 8.000 6,-24.000 29.000-4,-26.000 28.000-6,-24.000 28.000-4,-24.000 17.000-7,-22.000 6.000-8,-22.000 7.000-10,-21.000 6.000-9,-17.000 4.000-6,-8.000 4.000-4,-10.000 3.000-4,-9.000 3.000-3,-2.000-1.000-3,6.000-2.000-1,7.000-3.000-1,6.000-3.000-1,7.000-7.000-1,10.000-9.000 3,10.000-10.000 1,9.000-8.000 3,9.000-6.000 1,9.000 1.000 3,10.000-1.000 2,10.000 1.000 3,8.000 1.000 2,10.000 3.000 2,10.000 3.000 2,9.000 4.000 2,1.000 1.000 2,-6.000 0.000-2,-6.000 0.000 1,-6.000 0.000-1,-7.000-2.000 0,-6.000-3.000 0,-6.000-3.000-1,-6.000-2.000 0,-18.000 0.000-3,-28.000 7.000-5,-28.000 6.000-3,-27.000 7.000-6,-14.000-1.000-1,4.000-6.000 2,3.000-6.000 0,3.000-6.000 2,4.000-6.000-7,7.000-2.000-14,6.000-3.000-15,7.000-3.000-14</inkml:trace>
</inkml:ink>
</file>

<file path=ppt/ink/ink3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7"/>
    </inkml:context>
    <inkml:brush xml:id="br0">
      <inkml:brushProperty name="width" value="0.0391083545982838" units="cm"/>
      <inkml:brushProperty name="height" value="0.0391083545982838" units="cm"/>
      <inkml:brushProperty name="color" value="#f2395b"/>
      <inkml:brushProperty name="ignorePressure" value="0"/>
    </inkml:brush>
  </inkml:definitions>
  <inkml:trace contextRef="#ctx0" brushRef="#br0">59700.000 46500.000 562,'31.000'-29.000'8,"13.000"-5.000"16,12.000-7.000 17,13.000-5.000 16,2.000 0.000 4,-5.000 10.000-7,-7.000 10.000-7,-5.000 9.000-7,2.000 4.000-6,13.000 1.000-6,12.000-1.000-7,13.000 1.000-5,2.000 1.000-10,-5.000 3.000-11,-7.000 3.000-11,-5.000 4.000-12,-9.000 1.000-14,-9.000 0.000-13,-10.000 0.000-15,-8.000 0.000-14</inkml:trace>
</inkml:ink>
</file>

<file path=ppt/ink/ink3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8"/>
    </inkml:context>
    <inkml:brush xml:id="br0">
      <inkml:brushProperty name="width" value="0.048000406473875" units="cm"/>
      <inkml:brushProperty name="height" value="0.048000406473875" units="cm"/>
      <inkml:brushProperty name="color" value="#f2395b"/>
      <inkml:brushProperty name="ignorePressure" value="0"/>
    </inkml:brush>
  </inkml:definitions>
  <inkml:trace contextRef="#ctx0" brushRef="#br0">61450.000 48350.000 458,'-57.000'-2.000'35,"39.000"-3.000"-3,36.000-3.000-4,39.000-2.000-5,30.000-3.000 3,26.000 1.000 9,24.000-1.000 9,26.000 1.000 8,4.000 1.000 1,-16.000 3.000-8,-15.000 3.000-9,-15.000 4.000-8,-7.000-1.000-6,3.000-3.000-3,3.000-3.000-4,4.000-2.000-4,-3.000-1.000-2,-5.000 3.000 0,-7.000 3.000 1,-5.000 4.000-1,-12.000 4.000-17,-16.000 6.000-36,-15.000 7.000-36,-15.000 6.000-37</inkml:trace>
</inkml:ink>
</file>

<file path=ppt/ink/ink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2:59"/>
    </inkml:context>
    <inkml:brush xml:id="br0">
      <inkml:brushProperty name="width" value="0.0385924465954304" units="cm"/>
      <inkml:brushProperty name="height" value="0.0385924465954304" units="cm"/>
      <inkml:brushProperty name="color" value="#f2395b"/>
      <inkml:brushProperty name="ignorePressure" value="0"/>
    </inkml:brush>
  </inkml:definitions>
  <inkml:trace contextRef="#ctx0" brushRef="#br0">11350.000 14600.000 570,'-43.000'1.000'2,"17.000"4.000"6,15.000 3.000 6,16.000 3.000 5,10.000-1.000 1,7.000-2.000-1,6.000-3.000-3,7.000-3.000-2,11.000-1.000-1,20.000 4.000 0,18.000 3.000 0,20.000 3.000 1,11.000-1.000-1,7.000-2.000-3,6.000-3.000-1,7.000-3.000-2,2.000-2.000-1,1.000 0.000 1,-1.000 0.000 2,1.000 0.000 0,2.000 1.000 0,7.000 4.000-4,6.000 3.000-3,7.000 3.000-3,0.000 4.000-2,-2.000 7.000-1,-3.000 6.000-1,-3.000 7.000 0,-2.000 2.000-1,0.000 1.000 2,0.000-1.000 0,0.000 1.000 2,1.000-1.000 0,4.000 1.000 0,3.000-1.000-2,3.000 1.000 0,-4.000-1.000 0,-8.000 1.000 0,-10.000-1.000 2,-9.000 1.000 0,-5.000-1.000 0,0.000 1.000 2,0.000-1.000 1,0.000 1.000 1,0.000-3.000 1,0.000-2.000 1,0.000-3.000 1,0.000-3.000 1,3.000-2.000 0,6.000 0.000-1,7.000 0.000 0,6.000 0.000-2,3.000-2.000 0,0.000-3.000 0,0.000-3.000 0,0.000-2.000 0,0.000-5.000 0,0.000-2.000-2,0.000-3.000 1,0.000-3.000-2,-4.000-2.000 0,-5.000 0.000 1,-7.000 0.000-1,-5.000 0.000 0,-3.000 0.000 0,4.000 0.000 0,3.000 0.000 0,3.000 0.000-1,4.000 0.000 1,7.000 0.000 0,6.000 0.000 2,7.000 0.000 0,2.000 1.000 2,1.000 4.000 1,-1.000 3.000 2,1.000 3.000 0,5.000 1.000 2,14.000 1.000 0,11.000-1.000 1,14.000 1.000 0,10.000-7.000 1,9.000-12.000-1,10.000-13.000 1,10.000-12.000 1,2.000-10.000-2,-3.000-6.000-1,-3.000-6.000-1,-2.000-6.000-1,-6.000-4.000-2,-6.000 1.000-1,-6.000-1.000-1,-6.000 1.000-1,-6.000 1.000-1,-2.000 3.000-2,-3.000 3.000 0,-3.000 4.000-1,-9.000 4.000 0,-11.000 6.000-1,-14.000 7.000 1,-11.000 6.000-1,-12.000 4.000 1,-9.000 4.000 0,-10.000 3.000 0,-8.000 3.000 0,-3.000 1.000 1,7.000 1.000 0,6.000-1.000 2,7.000 1.000 0,2.000 1.000 2,1.000 3.000 0,-1.000 3.000 0,1.000 4.000 1,-6.000 2.000 0,-8.000 4.000 0,-10.000 3.000 0,-9.000 3.000-1,-7.000 3.000 0,-3.000 3.000-1,-3.000 3.000 0,-2.000 4.000-1,-8.000-3.000 0,-8.000-5.000-1,-10.000-7.000 0,-9.000-5.000 0,2.000-3.000 0,17.000 4.000 0,15.000 3.000 0,16.000 3.000 1,2.000-1.000 1,-8.000-2.000-1,-10.000-3.000 0,-9.000-3.000 0,-4.000-2.000 0,4.000 0.000-1,3.000 0.000 0,3.000 0.000 1,-1.000 0.000-2,-2.000 0.000 1,-3.000 0.000 0,-3.000 0.000 0,-4.000-4.000 0,-3.000-5.000 0,-3.000-7.000-1,-2.000-5.000 0,-5.000-4.000 0,-2.000 0.000-2,-3.000 0.000-1,-3.000 0.000-1,-4.000 0.000-7,-3.000 0.000-12,-3.000 0.000-12,-2.000 0.000-11</inkml:trace>
</inkml:ink>
</file>

<file path=ppt/ink/ink3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9"/>
    </inkml:context>
    <inkml:brush xml:id="br0">
      <inkml:brushProperty name="width" value="0.0401036404073238" units="cm"/>
      <inkml:brushProperty name="height" value="0.0401036404073238" units="cm"/>
      <inkml:brushProperty name="color" value="#f2395b"/>
      <inkml:brushProperty name="ignorePressure" value="0"/>
    </inkml:brush>
  </inkml:definitions>
  <inkml:trace contextRef="#ctx0" brushRef="#br0">61700.000 49100.000 548,'-107.000'20.000'9,"39.000"-9.000"19,36.000-10.000 18,39.000-8.000 18,32.000-6.000 4,28.000 1.000-13,28.000-1.000-13,29.000 1.000-13,15.000 1.000-7,3.000 3.000-2,3.000 3.000-3,4.000 4.000-2,1.000 1.000-2,0.000 0.000-3,0.000 0.000-2,0.000 0.000-3,-10.000-2.000-5,-18.000-3.000-12,-19.000-3.000-9,-18.000-2.000-11,-15.000-1.000-12,-9.000 3.000-13,-10.000 3.000-12,-8.000 4.000-13</inkml:trace>
</inkml:ink>
</file>

<file path=ppt/ink/ink3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39"/>
    </inkml:context>
    <inkml:brush xml:id="br0">
      <inkml:brushProperty name="width" value="0.0582820251584053" units="cm"/>
      <inkml:brushProperty name="height" value="0.0582820251584053" units="cm"/>
      <inkml:brushProperty name="color" value="#f2395b"/>
      <inkml:brushProperty name="ignorePressure" value="0"/>
    </inkml:brush>
  </inkml:definitions>
  <inkml:trace contextRef="#ctx0" brushRef="#br0">66850.000 46100.000 377,'4.000'-49.000'0,"10.000"4.000"0,10.000 3.000 0,9.000 3.000 0,2.000 4.000 2,-2.000 7.000 3,-3.000 6.000 3,-3.000 7.000 4,2.000 4.000 5,10.000 3.000 8,10.000 3.000 8,9.000 4.000 8,10.000 1.000 2,14.000 0.000-5,11.000 0.000-3,14.000 0.000-6,2.000 3.000-4,-6.000 6.000-7,-6.000 7.000-6,-6.000 6.000-7,-10.000 4.000-4,-12.000 4.000-3,-13.000 3.000-3,-12.000 3.000-3,-15.000 3.000-4,-15.000 3.000-5,-15.000 3.000-4,-16.000 4.000-5,-19.000 1.000-2,-22.000 0.000-1,-22.000 0.000-1,-21.000 0.000 1,-12.000-2.000 1,1.000-3.000 4,-1.000-3.000 4,1.000-2.000 4,2.000-5.000 2,7.000-2.000 2,6.000-3.000 1,7.000-3.000 2,7.000-4.000 5,9.000-3.000 9,10.000-3.000 8,10.000-2.000 9,8.000 0.000 7,10.000 7.000 2,10.000 6.000 4,9.000 7.000 2,6.000 7.000 2,3.000 9.000-1,3.000 10.000-2,4.000 10.000 0,1.000 7.000-3,0.000 6.000-2,0.000 7.000-3,0.000 6.000-2,-2.000 6.000-1,-3.000 6.000-2,-3.000 7.000 0,-2.000 6.000 0,-5.000 4.000-2,-2.000 4.000-3,-3.000 3.000-2,-3.000 3.000-3,-2.000 4.000-3,0.000 7.000-4,0.000 6.000-4,0.000 7.000-5,1.000-4.000-1,4.000-12.000 2,3.000-13.000 3,3.000-12.000 3,3.000-13.000-8,3.000-12.000-18,3.000-13.000-16,4.000-12.000-18,1.000-19.000-11,0.000-25.000-2,0.000-25.000-3,0.000-25.000-3,0.000-16.000 5,0.000-6.000 15,0.000-6.000 14,0.000-6.000 15,0.000-4.000 7,0.000 1.000 2,0.000-1.000 0,0.000 1.000 1</inkml:trace>
</inkml:ink>
</file>

<file path=ppt/ink/ink3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0"/>
    </inkml:context>
    <inkml:brush xml:id="br0">
      <inkml:brushProperty name="width" value="0.0574325397610664" units="cm"/>
      <inkml:brushProperty name="height" value="0.0574325397610664" units="cm"/>
      <inkml:brushProperty name="color" value="#f2395b"/>
      <inkml:brushProperty name="ignorePressure" value="0"/>
    </inkml:brush>
  </inkml:definitions>
  <inkml:trace contextRef="#ctx0" brushRef="#br0">66400.000 49200.000 383,'1.000'-143.000'-2,"4.000"17.000"-4,3.000 15.000-4,3.000 16.000-4,3.000 12.000 3,3.000 9.000 10,3.000 10.000 9,4.000 10.000 11,2.000 7.000 5,4.000 6.000 3,3.000 7.000 2,3.000 6.000 3,6.000 3.000 0,9.000 0.000-3,10.000 0.000-2,10.000 0.000-2,7.000 1.000-2,6.000 4.000-1,7.000 3.000-1,6.000 3.000-1,4.000 3.000-2,4.000 3.000-5,3.000 3.000-3,3.000 4.000-4,-2.000 1.000-3,-6.000 0.000-1,-6.000 0.000-2,-6.000 0.000-1,-10.000 0.000-4,-12.000 0.000-3,-13.000 0.000-6,-12.000 0.000-4,-13.000-7.000-4,-12.000-11.000-6,-13.000-14.000-4,-12.000-11.000-4,-9.000-9.000 0,-2.000-3.000 9,-3.000-3.000 8,-3.000-2.000 8,-1.000-1.000 4,4.000 3.000-1,3.000 3.000-1,3.000 4.000 0,-1.000 5.000 5,-2.000 10.000 8,-3.000 10.000 11,-3.000 9.000 9,-2.000 6.000 6,0.000 3.000 3,0.000 3.000 2,0.000 4.000 4,-4.000 5.000 0,-5.000 10.000-3,-7.000 10.000-2,-5.000 9.000-3,-3.000 9.000-2,4.000 9.000-2,3.000 10.000-2,3.000 10.000-3,1.000 4.000-2,1.000 0.000-1,-1.000 0.000-2,1.000 0.000-1,4.000 0.000-2,9.000 0.000-3,10.000 0.000-2,10.000 0.000-2,8.000-4.000-2,10.000-5.000 1,10.000-7.000 1,9.000-5.000 0,7.000-9.000-4,7.000-9.000-6,6.000-10.000-9,7.000-8.000-7,5.000-8.000-7,7.000-2.000-6,6.000-3.000-5,7.000-3.000-7,0.000-2.000-4,-2.000 0.000 0,-3.000 0.000-2,-3.000 0.000 0,-9.000-2.000 0,-11.000-3.000 0,-14.000-3.000 1,-11.000-2.000 1</inkml:trace>
</inkml:ink>
</file>

<file path=ppt/ink/ink3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0"/>
    </inkml:context>
    <inkml:brush xml:id="br0">
      <inkml:brushProperty name="width" value="0.0447747223079205" units="cm"/>
      <inkml:brushProperty name="height" value="0.0447747223079205" units="cm"/>
      <inkml:brushProperty name="color" value="#f2395b"/>
      <inkml:brushProperty name="ignorePressure" value="0"/>
    </inkml:brush>
  </inkml:definitions>
  <inkml:trace contextRef="#ctx0" brushRef="#br0">68950.000 48100.000 491,'28.000'-68.000'8,"6.000"17.000"14,7.000 15.000 17,6.000 16.000 14,4.000 10.000 4,4.000 7.000-9,3.000 6.000-9,3.000 7.000-9,-5.000 5.000-5,-12.000 7.000-3,-13.000 6.000-3,-12.000 7.000-2,-12.000 4.000-3,-8.000 3.000 0,-10.000 3.000-3,-9.000 4.000-1,-13.000 1.000-3,-16.000 0.000-4,-15.000 0.000-4,-15.000 0.000-4,-4.000 0.000-3,9.000 0.000-3,10.000 0.000-4,10.000 0.000-2,8.000-2.000-1,10.000-3.000 3,10.000-3.000 2,9.000-2.000 3,12.000-5.000 2,16.000-2.000 4,15.000-3.000 3,17.000-3.000 3,8.000-1.000 2,4.000 4.000 2,3.000 3.000 0,3.000 3.000 2,1.000-2.000 1,1.000-6.000 1,-1.000-6.000 1,1.000-6.000 1,-6.000-2.000 1,-8.000 3.000 1,-10.000 3.000 1,-9.000 4.000 1,-10.000 4.000-1,-9.000 6.000-1,-10.000 7.000-2,-8.000 6.000-1,-15.000 4.000-3,-19.000 4.000-2,-18.000 3.000-3,-19.000 3.000-2,-15.000 6.000-3,-8.000 9.000-5,-10.000 10.000-6,-9.000 10.000-4,-2.000 0.000-8,6.000-5.000-11,7.000-7.000-11,6.000-5.000-11,12.000-11.000-5,19.000-11.000 2,19.000-14.000 0,19.000-11.000 1</inkml:trace>
</inkml:ink>
</file>

<file path=ppt/ink/ink3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2"/>
    </inkml:context>
    <inkml:brush xml:id="br0">
      <inkml:brushProperty name="width" value="0.0636154115200043" units="cm"/>
      <inkml:brushProperty name="height" value="0.0636154115200043" units="cm"/>
      <inkml:brushProperty name="color" value="#f2395b"/>
      <inkml:brushProperty name="ignorePressure" value="0"/>
    </inkml:brush>
  </inkml:definitions>
  <inkml:trace contextRef="#ctx0" brushRef="#br0">72200.000 46500.000 345,'0.000'-50.000'0,"0.000"0.000"0,0.000 0.000 0,0.000 0.000 0,0.000 3.000 4,0.000 6.000 6,0.000 7.000 6,0.000 6.000 8,-10.000 4.000 2,-18.000 4.000-2,-19.000 3.000-1,-18.000 3.000-1,-12.000 4.000-2,-3.000 7.000-4,-3.000 6.000-3,-2.000 7.000-3,-1.000 0.000-3,3.000-2.000 0,3.000-3.000-1,4.000-3.000-1,4.000-2.000 0,6.000 0.000 0,7.000 0.000-1,6.000 0.000 1,6.000 3.000 2,6.000 6.000 8,7.000 7.000 6,6.000 6.000 8,7.000 7.000 1,10.000 10.000-3,10.000 10.000-3,9.000 9.000-2,2.000 2.000-3,-2.000-2.000-2,-3.000-3.000-2,-3.000-3.000-2,-2.000-1.000-1,0.000 4.000 0,0.000 3.000 0,0.000 3.000-1,0.000 9.000-1,0.000 16.000 1,0.000 15.000 0,0.000 17.000 0,0.000 8.000 0,0.000 4.000-2,0.000 3.000-1,0.000 3.000 0,-2.000 3.000-1,-3.000 3.000-1,-3.000 3.000 0,-2.000 4.000-1,-5.000 2.000 0,-2.000 4.000-1,-3.000 3.000-1,-3.000 3.000-2,-1.000-5.000-1,4.000-12.000-1,3.000-13.000-2,3.000-12.000-2,3.000-10.000-1,3.000-6.000-1,3.000-6.000-2,4.000-6.000 0,7.000-13.000-4,13.000-19.000-7,12.000-18.000-8,13.000-19.000-7,10.000-15.000-2,10.000-8.000 3,10.000-10.000 3,9.000-9.000 4,6.000-7.000 0,3.000-3.000-6,3.000-3.000-5,4.000-2.000-4,-9.000-1.000-3,-18.000 3.000-2,-19.000 3.000 0,-18.000 4.000-1</inkml:trace>
</inkml:ink>
</file>

<file path=ppt/ink/ink3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2"/>
    </inkml:context>
    <inkml:brush xml:id="br0">
      <inkml:brushProperty name="width" value="0.0553671084344387" units="cm"/>
      <inkml:brushProperty name="height" value="0.0553671084344387" units="cm"/>
      <inkml:brushProperty name="color" value="#f2395b"/>
      <inkml:brushProperty name="ignorePressure" value="0"/>
    </inkml:brush>
  </inkml:definitions>
  <inkml:trace contextRef="#ctx0" brushRef="#br0">73600.000 46050.000 397,'4.000'-69.000'3,"10.000"13.000"8,10.000 12.000 7,9.000 13.000 7,10.000 9.000 5,14.000 6.000 3,11.000 7.000 2,14.000 6.000 3,11.000 4.000-2,14.000 4.000-9,11.000 3.000-7,14.000 3.000-8,-1.000 3.000-5,-12.000 3.000-1,-13.000 3.000-3,-12.000 4.000-1,-15.000 1.000-4,-15.000 0.000-6,-15.000 0.000-5,-16.000 0.000-6,-16.000-2.000-5,-16.000-3.000-8,-15.000-3.000-6,-15.000-2.000-6,-17.000 0.000-1,-15.000 7.000 7,-15.000 6.000 5,-16.000 7.000 6,-8.000 0.000 5,0.000-2.000 5,0.000-3.000 4,0.000-3.000 5,3.000-4.000 2,6.000-3.000 2,7.000-3.000 3,6.000-2.000 0,7.000-3.000 4,10.000 1.000 4,10.000-1.000 3,9.000 1.000 4,6.000 1.000 2,3.000 3.000-1,3.000 3.000 0,4.000 4.000-1,2.000 4.000 4,4.000 6.000 6,3.000 7.000 6,3.000 6.000 7,1.000 6.000 2,1.000 6.000 0,-1.000 7.000-2,1.000 6.000-1,1.000 4.000-1,3.000 4.000 1,3.000 3.000-2,4.000 3.000 1,1.000 4.000-2,0.000 7.000-3,0.000 6.000-2,0.000 7.000-2,-2.000 2.000-3,-3.000 1.000-4,-3.000-1.000-3,-2.000 1.000-5,-5.000-3.000-3,-2.000-2.000-4,-3.000-3.000-5,-3.000-3.000-4,-1.000-4.000-5,4.000-3.000-3,3.000-3.000-5,3.000-2.000-5,1.000-8.000 0,1.000-8.000 1,-1.000-10.000 1,1.000-9.000 2,1.000-16.000-5,3.000-22.000-15,3.000-22.000-12,4.000-21.000-14,1.000-21.000-1,0.000-19.000 10,0.000-18.000 11,0.000-19.000 9,3.000-5.000 9,6.000 9.000 6,7.000 10.000 6,6.000 10.000 5,6.000 5.000 7,6.000 4.000 5,7.000 3.000 7,6.000 3.000 5,1.000 6.000 3,-3.000 9.000 1,-3.000 10.000 1,-2.000 10.000 1,2.000 5.000 2,9.000 4.000 4,10.000 3.000 4,10.000 3.000 5,8.000 3.000-1,10.000 3.000-2,10.000 3.000-4,9.000 4.000-4,2.000 1.000-3,-2.000 0.000-4,-3.000 0.000-5,-3.000 0.000-4,-7.000-2.000-4,-9.000-3.000-6,-10.000-3.000-5,-8.000-2.000-5,-11.000-8.000-6,-8.000-8.000-6,-10.000-10.000-6,-9.000-9.000-7,-13.000-5.000-1,-16.000 0.000 3,-15.000 0.000 5,-15.000 0.000 4,-7.000 1.000 5,3.000 4.000 5,3.000 3.000 4,4.000 3.000 6,-1.000-1.000 5,-3.000-2.000 6,-3.000-3.000 7,-2.000-3.000 6,-1.000 2.000 5,3.000 10.000 1,3.000 10.000 2,4.000 9.000 1,-6.000 17.000 4,-11.000 25.000 4,-14.000 25.000 4,-11.000 25.000 4,-3.000 14.000 0,10.000 3.000-6,10.000 3.000-5,9.000 4.000-7,4.000-1.000-3,1.000-3.000-4,-1.000-3.000-3,1.000-2.000-2,4.000-5.000-3,9.000-2.000-3,10.000-3.000-2,10.000-3.000-2,5.000-4.000-3,4.000-3.000-5,3.000-3.000-4,3.000-2.000-5,7.000-8.000-9,14.000-8.000-11,11.000-10.000-12,14.000-9.000-11,8.000-7.000-4,7.000-3.000 7,6.000-3.000 6,7.000-2.000 7,-6.000-5.000 2,-15.000-2.000-1,-15.000-3.000 0,-16.000-3.000-1</inkml:trace>
</inkml:ink>
</file>

<file path=ppt/ink/ink3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3"/>
    </inkml:context>
    <inkml:brush xml:id="br0">
      <inkml:brushProperty name="width" value="0.0547986812889576" units="cm"/>
      <inkml:brushProperty name="height" value="0.0547986812889576" units="cm"/>
      <inkml:brushProperty name="color" value="#f2395b"/>
      <inkml:brushProperty name="ignorePressure" value="0"/>
    </inkml:brush>
  </inkml:definitions>
  <inkml:trace contextRef="#ctx0" brushRef="#br0">76650.000 46800.000 401,'0.000'-71.000'1,"0.000"10.000"3,0.000 10.000 2,0.000 9.000 3,-5.000 7.000 6,-9.000 7.000 11,-10.000 6.000 10,-8.000 7.000 11,-6.000 11.000 2,1.000 20.000-5,-1.000 18.000-6,1.000 20.000-5,-4.000 13.000-4,-6.000 9.000-1,-6.000 10.000 0,-6.000 10.000-2,-2.000 4.000-1,3.000 0.000-2,3.000 0.000-3,4.000 0.000-2,4.000 0.000-2,6.000 0.000 0,7.000 0.000-1,6.000 0.000-1,6.000 0.000-1,6.000 0.000-4,7.000 0.000-2,6.000 0.000-4,10.000-5.000-6,17.000-9.000-14,15.000-10.000-12,16.000-8.000-12,9.000-9.000-5,3.000-6.000 1,3.000-6.000 1,4.000-6.000 2,-3.000-9.000-2,-5.000-8.000-8,-7.000-10.000-7,-5.000-9.000-7</inkml:trace>
</inkml:ink>
</file>

<file path=ppt/ink/ink3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4"/>
    </inkml:context>
    <inkml:brush xml:id="br0">
      <inkml:brushProperty name="width" value="0.065721221268177" units="cm"/>
      <inkml:brushProperty name="height" value="0.065721221268177" units="cm"/>
      <inkml:brushProperty name="color" value="#f2395b"/>
      <inkml:brushProperty name="ignorePressure" value="0"/>
    </inkml:brush>
  </inkml:definitions>
  <inkml:trace contextRef="#ctx0" brushRef="#br0">78050.000 47100.000 334,'-47.000'-22.000'24,"6.000"6.000"0,7.000 7.000-1,6.000 6.000 0,3.000 3.000 1,0.000 0.000-1,0.000 0.000 1,0.000 0.000 0,-4.000 4.000-1,-5.000 10.000-2,-7.000 10.000-2,-5.000 9.000-3,-3.000 7.000 0,4.000 7.000 3,3.000 6.000 1,3.000 7.000 2,1.000 5.000 1,1.000 7.000-1,-1.000 6.000-1,1.000 7.000-1,1.000 2.000-1,3.000 1.000-2,3.000-1.000-2,4.000 1.000-2,4.000-4.000-2,6.000-6.000 0,7.000-6.000-2,6.000-6.000 0,7.000-7.000-2,10.000-6.000 0,10.000-6.000-2,9.000-6.000 0,9.000-4.000-2,9.000 1.000-1,10.000-1.000-1,10.000 1.000-1,8.000-7.000-7,10.000-12.000-17,10.000-13.000-15,9.000-12.000-16,4.000-13.000-5,1.000-12.000 4,-1.000-13.000 6,1.000-12.000 4,-3.000-12.000 5,-2.000-8.000 7,-3.000-10.000 6,-3.000-9.000 6,-6.000-10.000 3,-5.000-9.000-2,-7.000-10.000 1,-5.000-8.000-2,-8.000-1.000 3,-5.000 9.000 5,-7.000 10.000 5,-5.000 10.000 5,-9.000 10.000 4,-9.000 13.000 0,-10.000 12.000 2,-8.000 13.000 1,-11.000 21.000 12,-8.000 32.000 21,-10.000 31.000 21,-9.000 32.000 21,-5.000 18.000 3,0.000 6.000-14,0.000 7.000-15,0.000 6.000-14,-4.000 1.000-10,-5.000-3.000-3,-7.000-3.000-4,-5.000-2.000-3,-4.000-1.000-3,0.000 3.000-2,0.000 3.000-1,0.000 4.000-1,-2.000-1.000-4,-3.000-3.000-5,-3.000-3.000-6,-2.000-2.000-5,14.000-31.000-11,35.000-56.000-17,35.000-56.000-16,34.000-56.000-17,17.000-26.000-2,0.000 7.000 15,0.000 6.000 12,0.000 7.000 15,-2.000 7.000 10,-3.000 9.000 7,-3.000 10.000 7,-2.000 10.000 8,-8.000 8.000 6,-8.000 10.000 5,-10.000 10.000 6,-9.000 9.000 6,-5.000 12.000 5,0.000 16.000 6,0.000 15.000 5,0.000 17.000 6,-4.000 13.000 0,-5.000 13.000-5,-7.000 12.000-6,-5.000 13.000-5,-4.000 7.000-5,0.000 4.000-3,0.000 3.000-2,0.000 3.000-3,0.000 1.000-3,0.000 1.000-2,0.000-1.000-2,0.000 1.000-3,0.000-3.000-1,0.000-2.000 1,0.000-3.000 0,0.000-3.000 0,14.000-21.000-6,28.000-37.000-11,28.000-38.000-12,29.000-37.000-11,10.000-27.000-4,-6.000-16.000 6,-6.000-15.000 6,-6.000-15.000 5,-7.000-9.000 3,-6.000 1.000 0,-6.000-1.000 1,-6.000 1.000 0,-7.000-1.000 1,-6.000 1.000-2,-6.000-1.000-1,-6.000 1.000 0,-7.000 8.000-3,-6.000 20.000-3,-6.000 18.000-2,-6.000 20.000-4</inkml:trace>
</inkml:ink>
</file>

<file path=ppt/ink/ink3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4"/>
    </inkml:context>
    <inkml:brush xml:id="br0">
      <inkml:brushProperty name="width" value="0.0573323518037796" units="cm"/>
      <inkml:brushProperty name="height" value="0.0573323518037796" units="cm"/>
      <inkml:brushProperty name="color" value="#f2395b"/>
      <inkml:brushProperty name="ignorePressure" value="0"/>
    </inkml:brush>
  </inkml:definitions>
  <inkml:trace contextRef="#ctx0" brushRef="#br0">81250.000 46050.000 383,'93.000'-68.000'58,"-11.000"17.000"-3,-14.000 15.000-2,-11.000 16.000-3,-7.000 16.000-3,0.000 20.000-6,0.000 18.000-4,0.000 20.000-7,-2.000 13.000-2,-3.000 9.000 1,-3.000 10.000-1,-2.000 10.000 1,-8.000 8.000-2,-8.000 10.000-3,-10.000 10.000-4,-9.000 9.000-3,-7.000 2.000-4,-3.000-2.000-1,-3.000-3.000-4,-2.000-3.000-1,-9.000-2.000-4,-12.000 0.000-2,-13.000 0.000-4,-12.000 0.000-3,-13.000 0.000-7,-12.000 0.000-9,-13.000 0.000-11,-12.000 0.000-9,-4.000-4.000-7,7.000-5.000-1,6.000-7.000-2,7.000-5.000-1,8.000-14.000 3,14.000-18.000 8,11.000-19.000 8,14.000-18.000 8</inkml:trace>
</inkml:ink>
</file>

<file path=ppt/ink/ink3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4"/>
    </inkml:context>
    <inkml:brush xml:id="br0">
      <inkml:brushProperty name="width" value="0.0585376992821693" units="cm"/>
      <inkml:brushProperty name="height" value="0.0585376992821693" units="cm"/>
      <inkml:brushProperty name="color" value="#f2395b"/>
      <inkml:brushProperty name="ignorePressure" value="0"/>
    </inkml:brush>
  </inkml:definitions>
  <inkml:trace contextRef="#ctx0" brushRef="#br0">83350.000 46650.000 375,'-22.000'-91.000'6,"6.000"19.000"12,7.000 19.000 11,6.000 19.000 11,1.000 18.000 5,-3.000 19.000-2,-3.000 19.000-3,-2.000 19.000-3,-5.000 16.000-3,-2.000 17.000-5,-3.000 15.000-5,-3.000 16.000-4,-6.000 9.000-1,-5.000 3.000 0,-7.000 3.000 1,-5.000 4.000 1,-6.000 1.000 0,-3.000 0.000 0,-3.000 0.000 0,-2.000 0.000 0,-1.000-2.000-2,3.000-3.000-1,3.000-3.000-1,4.000-2.000-2,5.000-6.000-2,10.000-6.000-5,10.000-6.000-3,9.000-6.000-4,10.000-10.000-4,14.000-12.000-4,11.000-13.000-6,14.000-12.000-3,8.000-12.000-6,7.000-8.000-3,6.000-10.000-4,7.000-9.000-5,2.000-15.000 0,1.000-18.000 2,-1.000-19.000 2,1.000-18.000 2,-3.000-10.000 3,-2.000 0.000 3,-3.000 0.000 4,-3.000 0.000 3,-9.000 3.000 3,-11.000 6.000 3,-14.000 7.000 4,-11.000 6.000 3,-17.000 6.000 1,-18.000 6.000 0,-19.000 7.000 0,-18.000 6.000 0,-15.000 7.000-2,-9.000 10.000-4,-10.000 10.000-3,-8.000 9.000-3,5.000 4.000-2,22.000 1.000 1,22.000-1.000 1,23.000 1.000 1,8.000-1.000-4,-3.000 1.000-8,-3.000-1.000-8,-2.000 1.000-8</inkml:trace>
</inkml:ink>
</file>

<file path=ppt/ink/ink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3:06"/>
    </inkml:context>
    <inkml:brush xml:id="br0">
      <inkml:brushProperty name="width" value="0.0514221452176571" units="cm"/>
      <inkml:brushProperty name="height" value="0.0514221452176571" units="cm"/>
      <inkml:brushProperty name="color" value="#f2395b"/>
      <inkml:brushProperty name="ignorePressure" value="0"/>
    </inkml:brush>
  </inkml:definitions>
  <inkml:trace contextRef="#ctx0" brushRef="#br0">83950.000 26300.000 427,'-4.000'-49.000'60,"-5.000"4.000"-9,-7.000 3.000-7,-5.000 3.000-9,-6.000 3.000-6,-3.000 3.000-5,-3.000 3.000-5,-2.000 4.000-6,-6.000 4.000-3,-6.000 6.000 0,-6.000 7.000-2,-6.000 6.000 0,-1.000 3.000-2,7.000 0.000 0,6.000 0.000-2,7.000 0.000 0,2.000 1.000-1,1.000 4.000 0,-1.000 3.000-2,1.000 3.000 0,-3.000 1.000-1,-2.000 1.000 1,-3.000-1.000-1,-3.000 1.000 1,-2.000 1.000 0,0.000 3.000 0,0.000 3.000 1,0.000 4.000 0,0.000 1.000 0,0.000 0.000 1,0.000 0.000 1,0.000 0.000-1,0.000 0.000 2,0.000 0.000 1,0.000 0.000 2,0.000 0.000 1,1.000 0.000 0,4.000 0.000-1,3.000 0.000 0,3.000 0.000-2,3.000 0.000 0,3.000 0.000-2,3.000 0.000 1,4.000 0.000-2,1.000 4.000 1,0.000 10.000 1,0.000 10.000 3,0.000 9.000 1,1.000 2.000 0,4.000-2.000-1,3.000-3.000-1,3.000-3.000-1,1.000-2.000 0,1.000 0.000 0,-1.000 0.000 0,1.000 0.000 0,1.000 0.000 0,3.000 0.000 0,3.000 0.000-1,4.000 0.000 0,1.000 0.000 0,0.000 0.000-1,0.000 0.000 0,0.000 0.000 0,0.000 0.000-1,0.000 0.000-1,0.000 0.000 1,0.000 0.000-2,3.000-2.000 0,6.000-3.000 1,7.000-3.000-1,6.000-2.000 0,4.000-3.000 0,4.000 1.000-1,3.000-1.000 1,3.000 1.000 0,3.000-3.000-1,3.000-2.000 0,3.000-3.000 0,4.000-3.000-1,1.000-4.000 0,0.000-3.000 0,0.000-3.000 0,0.000-2.000 0,3.000-3.000 0,6.000 1.000-1,7.000-1.000 0,6.000 1.000 0,3.000-3.000-1,0.000-2.000 0,0.000-3.000 1,0.000-3.000-1,3.000-2.000-1,6.000 0.000 0,7.000 0.000-1,6.000 0.000-1,-1.000-2.000-1,-5.000-3.000 2,-7.000-3.000 2,-5.000-2.000 0,-1.000-6.000 2,6.000-6.000 0,7.000-6.000 2,6.000-6.000 0,-1.000-4.000 1,-5.000 1.000 0,-7.000-1.000-1,-5.000 1.000 1,-4.000 1.000 0,0.000 3.000 0,0.000 3.000-1,0.000 4.000 0,-4.000 1.000 0,-5.000 0.000 0,-7.000 0.000 0,-5.000 0.000 0,-4.000-2.000-1,0.000-3.000-1,0.000-3.000-2,0.000-2.000-1,-4.000-5.000-1,-5.000-2.000-1,-7.000-3.000 0,-5.000-3.000-1,-6.000-4.000 0,-3.000-3.000 1,-3.000-3.000-1,-2.000-2.000 1,-3.000-6.000 0,1.000-6.000 0,-1.000-6.000-2,1.000-6.000 0,-7.000-2.000 0,-12.000 3.000 0,-13.000 3.000 0,-12.000 4.000 0,-7.000 4.000 1,1.000 6.000 0,-1.000 7.000 1,1.000 6.000 2,-4.000 4.000 0,-6.000 4.000 0,-6.000 3.000 1,-6.000 3.000 1,-6.000 4.000-1,-2.000 7.000-1,-3.000 6.000-1,-3.000 7.000-1,-2.000 2.000-1,0.000 1.000-2,0.000-1.000-1,0.000 1.000-1,-2.000 1.000-2,-3.000 3.000-3,-3.000 3.000-2,-2.000 4.000-2,-3.000 4.000-3,1.000 6.000-2,-1.000 7.000-3,1.000 6.000-2,4.000 3.000 1,9.000 0.000 4,10.000 0.000 6,10.000 0.000 3,7.000-2.000 2,6.000-3.000-4,7.000-3.000-4,6.000-2.000-3</inkml:trace>
</inkml:ink>
</file>

<file path=ppt/ink/ink3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5"/>
    </inkml:context>
    <inkml:brush xml:id="br0">
      <inkml:brushProperty name="width" value="0.0710542947053909" units="cm"/>
      <inkml:brushProperty name="height" value="0.0710542947053909" units="cm"/>
      <inkml:brushProperty name="color" value="#f2395b"/>
      <inkml:brushProperty name="ignorePressure" value="0"/>
    </inkml:brush>
  </inkml:definitions>
  <inkml:trace contextRef="#ctx0" brushRef="#br0">83850.000 45500.000 309,'7.000'-44.000'73,"17.000"13.000"-12,15.000 12.000-10,16.000 13.000-12,7.000 10.000-7,1.000 10.000-4,-1.000 10.000-4,1.000 9.000-3,-3.000 2.000-4,-2.000-2.000-4,-3.000-3.000-5,-3.000-3.000-3,-4.000-2.000-3,-3.000 0.000 1,-3.000 0.000-1,-2.000 0.000 1,-5.000 1.000 0,-2.000 4.000 0,-3.000 3.000-1,-3.000 3.000-1,-6.000 3.000 0,-5.000 3.000 0,-7.000 3.000 0,-5.000 4.000 0,-4.000 2.000 2,0.000 4.000 5,0.000 3.000 5,0.000 3.000 6,0.000 6.000 1,0.000 9.000 1,0.000 10.000 0,0.000 10.000-1,0.000 5.000 0,0.000 4.000-1,0.000 3.000-1,0.000 3.000-2,0.000 3.000-1,0.000 3.000-1,0.000 3.000-2,0.000 4.000-1,0.000-1.000 0,0.000-3.000-2,0.000-3.000-1,0.000-2.000-1,-2.000-5.000-2,-3.000-2.000-1,-3.000-3.000-2,-2.000-3.000-3,-3.000-2.000-1,1.000 0.000-1,-1.000 0.000 0,1.000 0.000-2,-1.000-4.000-1,1.000-5.000-1,-1.000-7.000-2,1.000-5.000-1,-1.000-6.000-1,1.000-3.000 1,-1.000-3.000 0,1.000-2.000 0,-6.000-1.000 0,-8.000 3.000-2,-10.000 3.000-1,-9.000 4.000-3,-10.000-6.000 0,-9.000-11.000 1,-10.000-14.000 2,-8.000-11.000 1,-8.000-11.000-1,-2.000-5.000-3,-3.000-7.000-2,-3.000-5.000-4,-4.000-3.000-4,-3.000 4.000-6,-3.000 3.000-5,-2.000 3.000-6,5.000-1.000-4,16.000-2.000-2,15.000-3.000-2,17.000-3.000-3</inkml:trace>
</inkml:ink>
</file>

<file path=ppt/ink/ink3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6"/>
    </inkml:context>
    <inkml:brush xml:id="br0">
      <inkml:brushProperty name="width" value="0.0514405891299248" units="cm"/>
      <inkml:brushProperty name="height" value="0.0514405891299248" units="cm"/>
      <inkml:brushProperty name="color" value="#f2395b"/>
      <inkml:brushProperty name="ignorePressure" value="0"/>
    </inkml:brush>
  </inkml:definitions>
  <inkml:trace contextRef="#ctx0" brushRef="#br0">85800.000 48500.000 427,'51.000'-44.000'82,"4.000"13.000"-9,3.000 12.000-8,3.000 13.000-9,-1.000 12.000-5,-2.000 13.000-6,-3.000 12.000-4,-3.000 13.000-5,-7.000 9.000-5,-9.000 6.000-5,-10.000 7.000-4,-8.000 6.000-5,-12.000 6.000-4,-12.000 6.000-4,-13.000 7.000-5,-12.000 6.000-3,-15.000 1.000-2,-15.000-3.000-3,-15.000-3.000-1,-16.000-2.000-2,-7.000-8.000-3,4.000-8.000-3,3.000-10.000-3,3.000-9.000-4,7.000-10.000 0,14.000-9.000 4,11.000-10.000 3,14.000-8.000 4,14.000-8.000 3,20.000-2.000 3,18.000-3.000 3,20.000-3.000 2,17.000-7.000 3,20.000-9.000 4,18.000-10.000 2,20.000-8.000 4,8.000-3.000-2,1.000 7.000-6,-1.000 6.000-8,1.000 7.000-6,-4.000 2.000-7,-6.000 1.000-7,-6.000-1.000-8,-6.000 1.000-8,-7.000 1.000-3,-6.000 3.000 1,-6.000 3.000 2,-6.000 4.000 1,-9.000 1.000-2,-8.000 0.000-4,-10.000 0.000-4,-9.000 0.000-5</inkml:trace>
</inkml:ink>
</file>

<file path=ppt/ink/ink3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7"/>
    </inkml:context>
    <inkml:brush xml:id="br0">
      <inkml:brushProperty name="width" value="0.0561318285763264" units="cm"/>
      <inkml:brushProperty name="height" value="0.0561318285763264" units="cm"/>
      <inkml:brushProperty name="color" value="#f2395b"/>
      <inkml:brushProperty name="ignorePressure" value="0"/>
    </inkml:brush>
  </inkml:definitions>
  <inkml:trace contextRef="#ctx0" brushRef="#br0">89850.000 44850.000 391,'23.000'-55.000'51,"-3.000"41.000"0,-3.000 40.000 1,-2.000 42.000 1,-5.000 24.000-3,-2.000 9.000-3,-3.000 10.000-6,-3.000 10.000-4,-4.000 10.000-4,-3.000 13.000-2,-3.000 12.000-2,-2.000 13.000-3,-5.000 10.000-2,-2.000 10.000-4,-3.000 10.000-2,-3.000 9.000-4,-1.000-2.000-3,4.000-12.000-2,3.000-13.000-2,3.000-12.000-3,3.000-1.000-3,3.000 14.000-4,3.000 11.000-4,4.000 14.000-4,1.000-1.000-1,0.000-12.000 1,0.000-13.000 2,0.000-12.000 0,0.000-9.000-3,0.000-2.000-6,0.000-3.000-8,0.000-3.000-7,0.000-7.000-4,0.000-9.000-1,0.000-10.000 0,0.000-8.000-2,-5.000-14.000 0,-9.000-15.000-1,-10.000-15.000 0,-8.000-16.000 0,-3.000-12.000 0,7.000-5.000 4,6.000-7.000 2,7.000-5.000 3</inkml:trace>
</inkml:ink>
</file>

<file path=ppt/ink/ink3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48"/>
    </inkml:context>
    <inkml:brush xml:id="br0">
      <inkml:brushProperty name="width" value="0.0601306743919849" units="cm"/>
      <inkml:brushProperty name="height" value="0.0601306743919849" units="cm"/>
      <inkml:brushProperty name="color" value="#f2395b"/>
      <inkml:brushProperty name="ignorePressure" value="0"/>
    </inkml:brush>
  </inkml:definitions>
  <inkml:trace contextRef="#ctx0" brushRef="#br0">88850.000 49100.000 365,'3.000'-38.000'9,"6.000"26.000"16,7.000 24.000 16,6.000 26.000 17,3.000 16.000 4,0.000 10.000-9,0.000 10.000-10,0.000 9.000-9,-2.000 7.000-5,-3.000 7.000-3,-3.000 6.000-3,-2.000 7.000-3,-3.000 2.000-2,1.000 1.000-1,-1.000-1.000-2,1.000 1.000-2,-3.000-4.000-1,-2.000-6.000-1,-3.000-6.000-2,-3.000-6.000 0,1.000-7.000-1,6.000-6.000 1,7.000-6.000 0,6.000-6.000 1,15.000-18.000 0,26.000-28.000 0,24.000-28.000 0,26.000-27.000-1,15.000-25.000 0,6.000-18.000-1,7.000-19.000 0,6.000-18.000-2,12.000-25.000-4,19.000-27.000-12,19.000-28.000-9,19.000-28.000-10,-6.000-4.000-6,-27.000 22.000 0,-28.000 22.000-1,-28.000 23.000-1,-21.000 17.000-6,-12.000 17.000-14,-13.000 15.000-12,-12.000 16.000-15</inkml:trace>
</inkml:ink>
</file>

<file path=ppt/ink/ink3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53"/>
    </inkml:context>
    <inkml:brush xml:id="br0">
      <inkml:brushProperty name="width" value="0.053706768900156" units="cm"/>
      <inkml:brushProperty name="height" value="0.053706768900156" units="cm"/>
      <inkml:brushProperty name="color" value="#00bff3"/>
      <inkml:brushProperty name="ignorePressure" value="0"/>
    </inkml:brush>
  </inkml:definitions>
  <inkml:trace contextRef="#ctx0" brushRef="#br0">47100.000 40750.000 409,'0.000'-41.000'72,"0.000"19.000"-8,0.000 19.000-8,0.000 19.000-9,0.000 12.000-6,0.000 6.000-5,0.000 7.000-4,0.000 6.000-4,-2.000 17.000-2,-3.000 28.000 0,-3.000 28.000 1,-2.000 29.000 1,-5.000 16.000-2,-2.000 7.000-4,-3.000 6.000-4,-3.000 7.000-4,-4.000 4.000-3,-3.000 3.000-3,-3.000 3.000-3,-2.000 4.000-2,-1.000 2.000-3,3.000 4.000-6,3.000 3.000-4,4.000 3.000-5,4.000-4.000-1,6.000-8.000 1,7.000-10.000 2,6.000-9.000 3,3.000-15.000-4,0.000-18.000-9,0.000-19.000-8,0.000-18.000-8,0.000-18.000-6,0.000-16.000-4,0.000-15.000-2,0.000-15.000-3</inkml:trace>
</inkml:ink>
</file>

<file path=ppt/ink/ink3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53"/>
    </inkml:context>
    <inkml:brush xml:id="br0">
      <inkml:brushProperty name="width" value="0.0411888398230076" units="cm"/>
      <inkml:brushProperty name="height" value="0.0411888398230076" units="cm"/>
      <inkml:brushProperty name="color" value="#00bff3"/>
      <inkml:brushProperty name="ignorePressure" value="0"/>
    </inkml:brush>
  </inkml:definitions>
  <inkml:trace contextRef="#ctx0" brushRef="#br0">48250.000 41900.000 534,'-4.000'-43.000'6,"-5.000"17.000"15,-7.000 15.000 16,-5.000 16.000 14,-14.000 16.000 3,-18.000 20.000-8,-19.000 18.000-10,-18.000 20.000-9,-10.000 8.000-5,0.000 1.000-3,0.000-1.000-4,0.000 1.000-1,1.000-3.000-3,4.000-2.000 1,3.000-3.000 0,3.000-3.000 0,6.000-6.000-2,9.000-5.000-4,10.000-7.000-2,10.000-5.000-5,11.000-4.000 0,17.000 0.000 0,15.000 0.000 3,16.000 0.000 0,13.000-4.000 2,14.000-5.000 1,11.000-7.000 2,14.000-5.000 0,8.000-1.000 1,7.000 6.000-1,6.000 7.000-2,7.000 6.000-1,4.000 3.000-1,3.000 0.000-4,3.000 0.000-2,4.000 0.000-3,-3.000-2.000-2,-5.000-3.000-3,-7.000-3.000-3,-5.000-2.000-3,-9.000-6.000-5,-9.000-6.000-9,-10.000-6.000-8,-8.000-6.000-9,-8.000-4.000-6,-2.000 1.000 0,-3.000-1.000-2,-3.000 1.000-1</inkml:trace>
</inkml:ink>
</file>

<file path=ppt/ink/ink3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53"/>
    </inkml:context>
    <inkml:brush xml:id="br0">
      <inkml:brushProperty name="width" value="0.040304709225893" units="cm"/>
      <inkml:brushProperty name="height" value="0.040304709225893" units="cm"/>
      <inkml:brushProperty name="color" value="#00bff3"/>
      <inkml:brushProperty name="ignorePressure" value="0"/>
    </inkml:brush>
  </inkml:definitions>
  <inkml:trace contextRef="#ctx0" brushRef="#br0">48700.000 42450.000 545,'4.000'-47.000'1,"10.000"6.000"1,10.000 7.000 2,9.000 6.000 1,6.000 7.000 4,3.000 10.000 4,3.000 10.000 5,4.000 9.000 5,-3.000 9.000 3,-5.000 9.000 2,-7.000 10.000 3,-5.000 10.000 2,-8.000 5.000-3,-5.000 4.000-9,-7.000 3.000-8,-5.000 3.000-8,-11.000 3.000-5,-11.000 3.000-1,-14.000 3.000 0,-11.000 4.000-1,-9.000 1.000-1,-3.000 0.000 1,-3.000 0.000 0,-2.000 0.000 1,2.000-4.000 0,9.000-5.000 1,10.000-7.000 2,10.000-5.000 1,16.000-8.000 2,26.000-5.000 5,24.000-7.000 4,26.000-5.000 4,10.000-6.000 2,-3.000-3.000-2,-3.000-3.000-2,-2.000-2.000-1,-6.000 3.000-1,-6.000 14.000 1,-6.000 11.000-1,-6.000 14.000 1,-13.000 8.000-3,-19.000 7.000-3,-18.000 6.000-4,-19.000 7.000-4,-15.000 2.000-2,-8.000 1.000 0,-10.000-1.000 1,-9.000 1.000 0,-5.000-4.000-6,0.000-6.000-12,0.000-6.000-12,0.000-6.000-11,6.000-9.000-4,13.000-8.000 5,12.000-10.000 7,13.000-9.000 5</inkml:trace>
</inkml:ink>
</file>

<file path=ppt/ink/ink3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56"/>
    </inkml:context>
    <inkml:brush xml:id="br0">
      <inkml:brushProperty name="width" value="0.0519608817994595" units="cm"/>
      <inkml:brushProperty name="height" value="0.0519608817994595" units="cm"/>
      <inkml:brushProperty name="color" value="#00bff3"/>
      <inkml:brushProperty name="ignorePressure" value="0"/>
    </inkml:brush>
  </inkml:definitions>
  <inkml:trace contextRef="#ctx0" brushRef="#br0">50300.000 40900.000 423,'-40.000'-22.000'6,"23.000"6.000"14,22.000 7.000 12,22.000 6.000 14,15.000 4.000 2,9.000 4.000-6,10.000 3.000-8,10.000 3.000-6,10.000 1.000-6,13.000 1.000-6,12.000-1.000-4,13.000 1.000-6,-2.000-3.000-4,-16.000-2.000-4,-15.000-3.000-5,-15.000-3.000-3,-12.000-1.000-4,-6.000 4.000-4,-6.000 3.000-4,-6.000 3.000-4,-13.000-1.000-1,-19.000-2.000 2,-18.000-3.000 0,-19.000-3.000 2,-16.000 2.000 2,-12.000 10.000 4,-13.000 10.000 4,-12.000 9.000 3,-5.000 4.000 3,3.000 1.000 2,3.000-1.000 2,4.000 1.000 2,5.000-3.000 1,10.000-2.000 3,10.000-3.000 2,9.000-3.000 1,6.000-4.000 4,3.000-3.000 2,3.000-3.000 4,4.000-2.000 4,2.000 2.000 1,4.000 9.000 1,3.000 10.000 0,3.000 10.000 0,1.000 8.000 1,1.000 10.000 3,-1.000 10.000 1,1.000 9.000 1,1.000 7.000 1,3.000 7.000-1,3.000 6.000-1,4.000 7.000-1,-1.000 4.000-3,-3.000 3.000-3,-3.000 3.000-3,-2.000 4.000-4,-1.000 4.000-2,3.000 6.000-3,3.000 7.000-3,4.000 6.000-3,-3.000 3.000 0,-5.000 0.000 0,-7.000 0.000 2,-5.000 0.000 0,-3.000-7.000-4,4.000-11.000-9,3.000-14.000-9,3.000-11.000-9,3.000-15.000-5,3.000-16.000-2,3.000-15.000 0,4.000-15.000-1,5.000-32.000-4,10.000-47.000-5,10.000-47.000-5,9.000-46.000-5,1.000-24.000 1,-6.000 0.000 10,-6.000 0.000 9,-6.000 0.000 8,-6.000 10.000 8,-2.000 23.000 6,-3.000 22.000 5,-3.000 22.000 6,-4.000 15.000 4,-3.000 9.000 6,-3.000 10.000 4,-2.000 10.000 4,2.000 4.000 6,9.000 0.000 7,10.000 0.000 6,10.000 0.000 7,10.000 1.000 1,13.000 4.000-7,12.000 3.000-6,13.000 3.000-5,9.000 1.000-6,6.000 1.000-4,7.000-1.000-3,6.000 1.000-5,3.000-1.000-3,0.000 1.000-2,0.000-1.000-4,0.000 1.000-2,-5.000 1.000-3,-9.000 3.000-3,-10.000 3.000-3,-8.000 4.000-3,-9.000-1.000-2,-6.000-3.000 0,-6.000-3.000-2,-6.000-2.000-1,-9.000-6.000-2,-8.000-6.000-2,-10.000-6.000-3,-9.000-6.000-2,-9.000-6.000 1,-5.000-2.000 5,-7.000-3.000 5,-5.000-3.000 6,-4.000-1.000 4,0.000 4.000 3,0.000 3.000 4,0.000 3.000 4,0.000 4.000 4,0.000 7.000 5,0.000 6.000 5,0.000 7.000 5,-2.000 4.000 3,-3.000 3.000 2,-3.000 3.000 2,-2.000 4.000 0,-3.000 2.000 1,1.000 4.000-4,-1.000 3.000-2,1.000 3.000-2,-1.000 7.000-2,1.000 14.000 1,-1.000 11.000-2,1.000 14.000 1,-1.000 7.000-1,1.000 3.000 1,-1.000 3.000 0,1.000 4.000-1,1.000 1.000 0,3.000 0.000-1,3.000 0.000-1,4.000 0.000-1,4.000 3.000-2,6.000 6.000 0,7.000 7.000-1,6.000 6.000-1,6.000 3.000-4,6.000 0.000-7,7.000 0.000-8,6.000 0.000-8,10.000-5.000-2,17.000-9.000 2,15.000-10.000 1,16.000-8.000 2,12.000-14.000-5,9.000-15.000-9,10.000-15.000-9,10.000-16.000-11,-6.000-8.000-7,-18.000 0.000-7,-19.000 0.000-6,-18.000 0.000-6</inkml:trace>
</inkml:ink>
</file>

<file path=ppt/ink/ink3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57"/>
    </inkml:context>
    <inkml:brush xml:id="br0">
      <inkml:brushProperty name="width" value="0.0462069511413574" units="cm"/>
      <inkml:brushProperty name="height" value="0.0462069511413574" units="cm"/>
      <inkml:brushProperty name="color" value="#00bff3"/>
      <inkml:brushProperty name="ignorePressure" value="0"/>
    </inkml:brush>
  </inkml:definitions>
  <inkml:trace contextRef="#ctx0" brushRef="#br0">53900.000 41350.000 476,'-2.000'-46.000'0,"-3.000"10.000"0,-3.000 10.000 0,-2.000 9.000 0,-6.000 2.000 4,-6.000-2.000 9,-6.000-3.000 8,-6.000-3.000 10,-4.000 1.000 1,1.000 6.000-6,-1.000 7.000-5,1.000 6.000-5,-3.000 12.000-1,-2.000 19.000 3,-3.000 19.000 4,-3.000 19.000 4,-2.000 13.000 1,0.000 10.000-1,0.000 10.000-1,0.000 9.000 0,0.000 6.000-2,0.000 3.000-2,0.000 3.000-1,0.000 4.000-3,3.000-1.000-1,6.000-3.000 0,7.000-3.000 1,6.000-2.000 0,4.000-1.000-2,4.000 3.000-6,3.000 3.000-5,3.000 4.000-4,9.000-3.000-8,16.000-5.000-7,15.000-7.000-8,17.000-5.000-9,14.000-14.000-3,17.000-18.000 1,15.000-19.000-1,16.000-18.000 0,7.000-17.000 0,1.000-11.000 0,-1.000-14.000 0,1.000-11.000-1,-10.000-6.000 0,-19.000 4.000-2,-18.000 3.000-2,-19.000 3.000-1</inkml:trace>
</inkml:ink>
</file>

<file path=ppt/ink/ink3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57"/>
    </inkml:context>
    <inkml:brush xml:id="br0">
      <inkml:brushProperty name="width" value="0.0578683093190193" units="cm"/>
      <inkml:brushProperty name="height" value="0.0578683093190193" units="cm"/>
      <inkml:brushProperty name="color" value="#00bff3"/>
      <inkml:brushProperty name="ignorePressure" value="0"/>
    </inkml:brush>
  </inkml:definitions>
  <inkml:trace contextRef="#ctx0" brushRef="#br0">55150.000 41650.000 380,'-2.000'-49.000'2,"-3.000"4.000"4,-3.000 3.000 3,-2.000 3.000 5,-6.000 6.000 2,-6.000 9.000 1,-6.000 10.000 0,-6.000 10.000 1,-6.000 11.000 2,-2.000 17.000 2,-3.000 15.000 2,-3.000 16.000 2,-4.000 9.000 1,-3.000 3.000-1,-3.000 3.000 0,-2.000 4.000-1,-1.000 2.000-1,3.000 4.000 0,3.000 3.000-2,4.000 3.000 0,1.000 1.000-2,0.000 1.000-1,0.000-1.000 0,0.000 1.000-2,3.000-3.000-1,6.000-2.000-1,7.000-3.000-2,6.000-3.000-2,6.000-2.000-2,6.000 0.000-1,7.000 0.000-2,6.000 0.000-2,10.000-5.000-2,17.000-9.000-3,15.000-10.000-4,16.000-8.000-2,9.000-11.000-2,3.000-8.000-3,3.000-10.000-3,4.000-9.000-2,4.000-12.000-1,6.000-11.000 2,7.000-14.000 0,6.000-11.000 1,4.000-12.000-1,4.000-9.000-4,3.000-10.000-3,3.000-8.000-4,-5.000-6.000 0,-12.000 1.000 1,-13.000-1.000 3,-12.000 1.000 2,-12.000-1.000 3,-8.000 1.000 3,-10.000-1.000 3,-9.000 1.000 3,-7.000 5.000 3,-3.000 14.000 5,-3.000 11.000 4,-2.000 14.000 3,-5.000 16.000 10,-2.000 22.000 13,-3.000 22.000 14,-3.000 23.000 13,-6.000 11.000 1,-5.000 4.000-11,-7.000 3.000-11,-5.000 3.000-12,-9.000 9.000-7,-9.000 16.000-2,-10.000 15.000-1,-8.000 17.000-3,-4.000-1.000-1,3.000-16.000-4,3.000-15.000-3,4.000-15.000-3,4.000-9.000-2,6.000 1.000-2,7.000-1.000-1,6.000 1.000-2,18.000-26.000-8,32.000-49.000-16,31.000-51.000-16,32.000-49.000-16,11.000-23.000-2,-5.000 7.000 13,-7.000 6.000 13,-5.000 7.000 13,-8.000 7.000 9,-5.000 9.000 4,-7.000 10.000 6,-5.000 10.000 4,-9.000 7.000 6,-9.000 6.000 4,-10.000 7.000 5,-8.000 6.000 4,-6.000 18.000 9,1.000 32.000 13,-1.000 31.000 11,1.000 32.000 13,-3.000 16.000 1,-2.000 4.000-12,-3.000 3.000-10,-3.000 3.000-11,-2.000 1.000-7,0.000 1.000-3,0.000-1.000-4,0.000 1.000-3,0.000-1.000-2,0.000 1.000-3,0.000-1.000-2,0.000 1.000-3,1.000-6.000-1,4.000-8.000-1,3.000-10.000 1,3.000-9.000-2,9.000-16.000 0,16.000-22.000-1,15.000-22.000-1,17.000-21.000-2,5.000-21.000 0,-3.000-19.000-1,-3.000-18.000-1,-2.000-19.000-1,-3.000-13.000 0,1.000-6.000 0,-1.000-6.000 1,1.000-6.000-1,-3.000-4.000 1,-2.000 1.000-3,-3.000-1.000 0,-3.000 1.000-3,-7.000 5.000-1,-9.000 14.000-3,-10.000 11.000-2,-8.000 14.000-2,-12.000 21.000-11,-12.000 31.000-19,-13.000 32.000-19,-12.000 31.000-18</inkml:trace>
</inkml:ink>
</file>

<file path=ppt/ink/ink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3:11"/>
    </inkml:context>
    <inkml:brush xml:id="br0">
      <inkml:brushProperty name="width" value="0.0448815561830997" units="cm"/>
      <inkml:brushProperty name="height" value="0.0448815561830997" units="cm"/>
      <inkml:brushProperty name="color" value="#f2395b"/>
      <inkml:brushProperty name="ignorePressure" value="0"/>
    </inkml:brush>
  </inkml:definitions>
  <inkml:trace contextRef="#ctx0" brushRef="#br0">79450.000 11350.000 490,'-49.000'-2.000'-2,"4.000"-3.000"-2,3.000-3.000-3,3.000-2.000-2,-1.000-1.000-1,-2.000 3.000 3,-3.000 3.000 3,-3.000 4.000 3,2.000-1.000 1,10.000-3.000 2,10.000-3.000 0,9.000-2.000 1,6.000 2.000 6,3.000 9.000 9,3.000 10.000 10,4.000 10.000 9,5.000 5.000 2,10.000 4.000-6,10.000 3.000-7,9.000 3.000-7,7.000-1.000-3,7.000-2.000-1,6.000-3.000-2,7.000-3.000-1,4.000-2.000-1,3.000 0.000-2,3.000 0.000-1,4.000 0.000-1,2.000 0.000-2,4.000 0.000-1,3.000 0.000-1,3.000 0.000-1,4.000-4.000-1,7.000-5.000 1,6.000-7.000 0,7.000-5.000 0,7.000-4.000 0,9.000 0.000 1,10.000 0.000-2,10.000 0.000 1,7.000-4.000 0,6.000-5.000 0,7.000-7.000 0,6.000-5.000 1,-1.000-4.000 0,-5.000 0.000 1,-7.000 0.000-1,-5.000 0.000 1,-6.000 3.000-1,-3.000 6.000 0,-3.000 7.000 0,-2.000 6.000 0,-9.000 4.000 0,-12.000 4.000-1,-13.000 3.000-1,-12.000 3.000 1,-10.000 1.000-1,-6.000 1.000 1,-6.000-1.000 1,-6.000 1.000 0,-6.000-1.000 0,-2.000 1.000 0,-3.000-1.000-1,-3.000 1.000 1,-2.000-1.000 0,0.000 1.000 0,0.000-1.000 1,0.000 1.000 1,3.000-1.000 0,6.000 1.000 0,7.000-1.000 0,6.000 1.000-1,3.000-3.000 0,0.000-2.000 0,0.000-3.000 0,0.000-3.000 1,3.000-2.000 0,6.000 0.000-2,7.000 0.000 0,6.000 0.000 0,3.000 0.000-2,0.000 0.000 0,0.000 0.000 0,0.000 0.000-2,1.000-4.000 0,4.000-5.000-1,3.000-7.000-2,3.000-5.000-1,-1.000-3.000 1,-2.000 4.000 0,-3.000 3.000 0,-3.000 3.000 2,-1.000 1.000 0,4.000 1.000 1,3.000-1.000 0,3.000 1.000 2,-4.000 1.000 0,-8.000 3.000 0,-10.000 3.000 1,-9.000 4.000 0,-5.000 2.000 1,0.000 4.000-1,0.000 3.000 1,0.000 3.000 0,-2.000 1.000 0,-3.000 1.000 1,-3.000-1.000 2,-2.000 1.000 1,-1.000-3.000-1,3.000-2.000 0,3.000-3.000-2,4.000-3.000-1,2.000-2.000-1,4.000 0.000-1,3.000 0.000 0,3.000 0.000-1,1.000 0.000 0,1.000 0.000-1,-1.000 0.000 0,1.000 0.000 0,-3.000 0.000-1,-2.000 0.000 0,-3.000 0.000 1,-3.000 0.000-1,-1.000 1.000 0,4.000 4.000 0,3.000 3.000 0,3.000 3.000 0,-1.000-1.000-1,-2.000-2.000 0,-3.000-3.000 0,-3.000-3.000 0,-2.000-2.000-1,0.000 0.000 1,0.000 0.000 0,0.000 0.000 1,0.000-2.000-1,0.000-3.000 2,0.000-3.000-1,0.000-2.000 2,0.000-1.000 0,0.000 3.000 1,0.000 3.000 2,0.000 4.000 1,-2.000 1.000 0,-3.000 0.000 0,-3.000 0.000 1,-2.000 0.000 0,-5.000 1.000-1,-2.000 4.000 0,-3.000 3.000 0,-3.000 3.000 0,-1.000-1.000-1,4.000-2.000 0,3.000-3.000 1,3.000-3.000 0,3.000-1.000-1,3.000 4.000-1,3.000 3.000-2,4.000 3.000-1,7.000-2.000 0,13.000-6.000-1,12.000-6.000-1,13.000-6.000 0,2.000-4.000 0,-5.000 1.000 1,-7.000-1.000 0,-5.000 1.000 1,-6.000 1.000 0,-3.000 3.000 0,-3.000 3.000 0,-2.000 4.000 0,-6.000 4.000 1,-6.000 6.000 1,-6.000 7.000 2,-6.000 6.000 1,-4.000 1.000 1,1.000-3.000 1,-1.000-3.000 1,1.000-2.000 0,4.000-3.000 0,9.000 1.000-1,10.000-1.000-1,10.000 1.000 0,7.000-6.000-2,6.000-8.000 0,7.000-10.000-1,6.000-9.000-1,1.000-5.000-1,-3.000 0.000-1,-3.000 0.000-1,-2.000 0.000-1,-8.000 1.000-1,-8.000 4.000 0,-10.000 3.000 0,-9.000 3.000 0,-9.000 4.000-4,-5.000 7.000-6,-7.000 6.000-7,-5.000 7.000-7,-9.000 7.000-7,-9.000 9.000-6,-10.000 10.000-6,-8.000 10.000-7,-8.000 0.000-2,-2.000-5.000 2,-3.000-7.000 2,-3.000-5.000 2</inkml:trace>
</inkml:ink>
</file>

<file path=ppt/ink/ink3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58"/>
    </inkml:context>
    <inkml:brush xml:id="br0">
      <inkml:brushProperty name="width" value="0.0512845180928707" units="cm"/>
      <inkml:brushProperty name="height" value="0.0512845180928707" units="cm"/>
      <inkml:brushProperty name="color" value="#00bff3"/>
      <inkml:brushProperty name="ignorePressure" value="0"/>
    </inkml:brush>
  </inkml:definitions>
  <inkml:trace contextRef="#ctx0" brushRef="#br0">57800.000 41150.000 428,'25.000'-91.000'22,"0.000"19.000"0,0.000 19.000 0,0.000 19.000 0,3.000 12.000 2,6.000 6.000 2,7.000 7.000 2,6.000 6.000 3,4.000 9.000 2,4.000 13.000 0,3.000 12.000-1,3.000 13.000 1,-2.000 10.000-1,-6.000 10.000-2,-6.000 10.000-2,-6.000 9.000-2,-6.000 7.000-1,-2.000 7.000-4,-3.000 6.000-2,-3.000 7.000-3,-6.000-1.000-2,-5.000-6.000-2,-7.000-6.000-3,-5.000-6.000-2,-11.000 4.000-3,-11.000 16.000-4,-14.000 15.000-3,-11.000 17.000-5,-15.000 3.000-5,-16.000-5.000-6,-15.000-7.000-7,-15.000-5.000-6,-4.000-9.000-4,9.000-9.000-1,10.000-10.000-2,10.000-8.000-1,10.000-15.000-4,13.000-19.000-8,12.000-18.000-5,13.000-19.000-8</inkml:trace>
</inkml:ink>
</file>

<file path=ppt/ink/ink3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58"/>
    </inkml:context>
    <inkml:brush xml:id="br0">
      <inkml:brushProperty name="width" value="0.0620180331170559" units="cm"/>
      <inkml:brushProperty name="height" value="0.0620180331170559" units="cm"/>
      <inkml:brushProperty name="color" value="#00bff3"/>
      <inkml:brushProperty name="ignorePressure" value="0"/>
    </inkml:brush>
  </inkml:definitions>
  <inkml:trace contextRef="#ctx0" brushRef="#br0">59650.000 41300.000 354,'0.000'-49.000'2,"0.000"4.000"3,0.000 3.000 3,0.000 3.000 4,0.000 14.000 7,0.000 25.000 10,0.000 25.000 11,0.000 25.000 10,-5.000 17.000 2,-9.000 9.000-6,-10.000 10.000-7,-8.000 10.000-6,-8.000 5.000-4,-2.000 4.000-3,-3.000 3.000-3,-3.000 3.000-2,-2.000-1.000-2,0.000-2.000 0,0.000-3.000 0,0.000-3.000 0,3.000-1.000 0,6.000 4.000-1,7.000 3.000-3,6.000 3.000 0,6.000-5.000-3,6.000-12.000-3,7.000-13.000-3,6.000-12.000-3,9.000-12.000-1,13.000-8.000 1,12.000-10.000 1,13.000-9.000 1,10.000-12.000 1,10.000-11.000 0,10.000-14.000 0,9.000-11.000 1,1.000-14.000-9,-6.000-11.000-16,-6.000-14.000-15,-6.000-11.000-16,-7.000-7.000-3,-6.000 0.000 9,-6.000 0.000 9,-6.000 0.000 10,-9.000 3.000 7,-8.000 6.000 2,-10.000 7.000 4,-9.000 6.000 3,-13.000 7.000 1,-16.000 10.000 0,-15.000 10.000-1,-15.000 9.000 0,-15.000 10.000-3,-12.000 14.000-4,-13.000 11.000-4,-12.000 14.000-4,-1.000 5.000-3,14.000 1.000-1,11.000-1.000-2,14.000 1.000-1,11.000-3.000-1,14.000-2.000 0,11.000-3.000 0,14.000-3.000 0</inkml:trace>
</inkml:ink>
</file>

<file path=ppt/ink/ink3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06"/>
    </inkml:context>
    <inkml:brush xml:id="br0">
      <inkml:brushProperty name="width" value="0.0515233911573887" units="cm"/>
      <inkml:brushProperty name="height" value="0.0515233911573887" units="cm"/>
      <inkml:brushProperty name="color" value="#00bff3"/>
      <inkml:brushProperty name="ignorePressure" value="0"/>
    </inkml:brush>
  </inkml:definitions>
  <inkml:trace contextRef="#ctx0" brushRef="#br0">66500.000 44300.000 426,'-47.000'0.000'6,"6.000"0.000"10,7.000 0.000 11,6.000 0.000 11,20.000 1.000 9,34.000 4.000 8,35.000 3.000 6,35.000 3.000 9,19.000-1.000-3,7.000-2.000-12,6.000-3.000-11,7.000-3.000-12,-1.000-2.000-9,-6.000 0.000-6,-6.000 0.000-6,-6.000 0.000-7,-7.000 0.000-5,-6.000 0.000-7,-6.000 0.000-5,-6.000 0.000-7,-9.000 0.000-7,-8.000 0.000-10,-10.000 0.000-10,-9.000 0.000-11,-15.000-4.000-2,-18.000-5.000 5,-19.000-7.000 4,-18.000-5.000 5,-9.000-4.000 3,4.000 0.000 3,3.000 0.000 3,3.000 0.000 2</inkml:trace>
</inkml:ink>
</file>

<file path=ppt/ink/ink3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06"/>
    </inkml:context>
    <inkml:brush xml:id="br0">
      <inkml:brushProperty name="width" value="0.0460036508738995" units="cm"/>
      <inkml:brushProperty name="height" value="0.0460036508738995" units="cm"/>
      <inkml:brushProperty name="color" value="#00bff3"/>
      <inkml:brushProperty name="ignorePressure" value="0"/>
    </inkml:brush>
  </inkml:definitions>
  <inkml:trace contextRef="#ctx0" brushRef="#br0">67600.000 43450.000 478,'-24.000'-69.000'19,"4.000"13.000"-4,3.000 12.000-3,3.000 13.000-5,1.000 27.000 10,1.000 45.000 23,-1.000 43.000 23,1.000 45.000 23,-1.000 21.000 2,1.000 0.000-19,-1.000 0.000-20,1.000 0.000-19,-3.000-4.000-14,-2.000-5.000-7,-3.000-7.000-8,-3.000-5.000-6,-1.000-9.000-9,4.000-9.000-8,3.000-10.000-9,3.000-8.000-8,1.000-11.000-5,1.000-8.000-4,-1.000-10.000-2,1.000-9.000-4</inkml:trace>
</inkml:ink>
</file>

<file path=ppt/ink/ink3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06"/>
    </inkml:context>
    <inkml:brush xml:id="br0">
      <inkml:brushProperty name="width" value="0.0493711903691292" units="cm"/>
      <inkml:brushProperty name="height" value="0.0493711903691292" units="cm"/>
      <inkml:brushProperty name="color" value="#00bff3"/>
      <inkml:brushProperty name="ignorePressure" value="0"/>
    </inkml:brush>
  </inkml:definitions>
  <inkml:trace contextRef="#ctx0" brushRef="#br0">68600.000 43350.000 445,'53.000'-41.000'105,"6.000"19.000"-20,7.000 19.000-18,6.000 19.000-19,-1.000 13.000-13,-5.000 10.000-4,-7.000 10.000-6,-5.000 9.000-4,-11.000 7.000-5,-11.000 7.000-3,-14.000 6.000-5,-11.000 7.000-4,-11.000 4.000-1,-5.000 3.000-1,-7.000 3.000-1,-5.000 4.000 0,-14.000 1.000-2,-18.000 0.000-3,-19.000 0.000-3,-18.000 0.000-2,-6.000-5.000-2,10.000-9.000 0,10.000-10.000 1,9.000-8.000 0,6.000-9.000 1,3.000-6.000 1,3.000-6.000 1,4.000-6.000 2,4.000-6.000 3,6.000-2.000 8,7.000-3.000 6,6.000-3.000 7,12.000-6.000 3,19.000-5.000-2,19.000-7.000-1,19.000-5.000-3,19.000-4.000 0,23.000 0.000 0,22.000 0.000 0,22.000 0.000 0,21.000-5.000-10,22.000-9.000-20,22.000-10.000-20,23.000-8.000-20,-11.000-3.000-7,-40.000 7.000 4,-40.000 6.000 4,-41.000 7.000 4,-19.000 2.000 3,3.000 1.000-2,3.000-1.000-1,4.000 1.000 0</inkml:trace>
</inkml:ink>
</file>

<file path=ppt/ink/ink3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07"/>
    </inkml:context>
    <inkml:brush xml:id="br0">
      <inkml:brushProperty name="width" value="0.044073149561882" units="cm"/>
      <inkml:brushProperty name="height" value="0.044073149561882" units="cm"/>
      <inkml:brushProperty name="color" value="#00bff3"/>
      <inkml:brushProperty name="ignorePressure" value="0"/>
    </inkml:brush>
  </inkml:definitions>
  <inkml:trace contextRef="#ctx0" brushRef="#br0">74750.000 44650.000 499,'-46.000'-24.000'0,"10.000"4.000"0,10.000 3.000 0,9.000 3.000 0,1.000-4.000 4,-6.000-8.000 10,-6.000-10.000 9,-6.000-9.000 8,10.000-4.000 9,29.000 4.000 6,28.000 3.000 6,28.000 3.000 7,23.000 4.000-2,19.000 7.000-10,19.000 6.000-9,19.000 7.000-9,9.000 2.000-8,0.000 1.000-4,0.000-1.000-4,0.000 1.000-6,-5.000 1.000-5,-9.000 3.000-6,-10.000 3.000-6,-8.000 4.000-7,-14.000 4.000-3,-15.000 6.000 3,-15.000 7.000 1,-16.000 6.000 1,-15.000 6.000-6,-11.000 6.000-15,-14.000 7.000-15,-11.000 6.000-15,-11.000-2.000-4,-5.000-9.000 9,-7.000-10.000 9,-5.000-8.000 7</inkml:trace>
</inkml:ink>
</file>

<file path=ppt/ink/ink3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07"/>
    </inkml:context>
    <inkml:brush xml:id="br0">
      <inkml:brushProperty name="width" value="0.0487268380820751" units="cm"/>
      <inkml:brushProperty name="height" value="0.0487268380820751" units="cm"/>
      <inkml:brushProperty name="color" value="#00bff3"/>
      <inkml:brushProperty name="ignorePressure" value="0"/>
    </inkml:brush>
  </inkml:definitions>
  <inkml:trace contextRef="#ctx0" brushRef="#br0">75900.000 43400.000 451,'-27.000'-93.000'2,"-3.000"17.000"4,-3.000 15.000 5,-2.000 16.000 4,-1.000 26.000 9,3.000 38.000 17,3.000 37.000 15,4.000 38.000 17,2.000 21.000 1,4.000 7.000-11,3.000 6.000-11,3.000 7.000-12,-1.000 4.000-9,-2.000 3.000-7,-3.000 3.000-5,-3.000 4.000-7,-2.000-4.000-7,0.000-9.000-5,0.000-10.000-6,0.000-8.000-6,1.000-12.000-6,4.000-12.000-7,3.000-13.000-6,3.000-12.000-7,7.000-12.000-9,14.000-8.000-12,11.000-10.000-12,14.000-9.000-12</inkml:trace>
</inkml:ink>
</file>

<file path=ppt/ink/ink3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08"/>
    </inkml:context>
    <inkml:brush xml:id="br0">
      <inkml:brushProperty name="width" value="0.0578928627073765" units="cm"/>
      <inkml:brushProperty name="height" value="0.0578928627073765" units="cm"/>
      <inkml:brushProperty name="color" value="#00bff3"/>
      <inkml:brushProperty name="ignorePressure" value="0"/>
    </inkml:brush>
  </inkml:definitions>
  <inkml:trace contextRef="#ctx0" brushRef="#br0">77000.000 42900.000 380,'6.000'-50.000'5,"13.000"0.000"10,12.000 0.000 10,13.000 0.000 11,9.000 6.000 3,6.000 13.000-2,7.000 12.000-4,6.000 13.000-3,3.000 9.000-1,0.000 6.000-2,0.000 7.000-2,0.000 6.000-1,-7.000 6.000-2,-11.000 6.000-5,-14.000 7.000-2,-11.000 6.000-5,-12.000 4.000-2,-9.000 4.000 1,-10.000 3.000-1,-8.000 3.000-1,-14.000 3.000 0,-15.000 3.000-2,-15.000 3.000-3,-16.000 4.000-2,-12.000 1.000-1,-5.000 0.000-3,-7.000 0.000 0,-5.000 0.000-3,0.000-4.000 1,10.000-5.000 0,10.000-7.000 0,9.000-5.000 2,13.000-4.000 2,20.000 0.000 3,18.000 0.000 5,20.000 0.000 3,19.000-4.000 3,22.000-5.000-1,22.000-7.000 2,23.000-5.000-1,8.000-4.000 0,-3.000 0.000 0,-3.000 0.000 0,-2.000 0.000-1,-6.000 1.000-1,-6.000 4.000 0,-6.000 3.000 0,-6.000 3.000-1,-7.000 1.000 1,-6.000 1.000-1,-6.000-1.000 0,-6.000 1.000 0,-9.000 1.000 0,-8.000 3.000-1,-10.000 3.000 0,-9.000 4.000-1,-15.000 8.000-2,-18.000 17.000-4,-19.000 15.000-4,-18.000 16.000-4,-17.000 5.000-4,-11.000-2.000-7,-14.000-3.000-6,-11.000-3.000-5,-14.000 2.000-7,-11.000 10.000-5,-14.000 10.000-7,-11.000 9.000-5,5.000-7.000-4,26.000-21.000-3,24.000-22.000-3,26.000-22.000-1</inkml:trace>
</inkml:ink>
</file>

<file path=ppt/ink/ink3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26"/>
    </inkml:context>
    <inkml:brush xml:id="br0">
      <inkml:brushProperty name="width" value="0.0557817220687866" units="cm"/>
      <inkml:brushProperty name="height" value="0.0557817220687866" units="cm"/>
      <inkml:brushProperty name="color" value="#00bff3"/>
      <inkml:brushProperty name="ignorePressure" value="0"/>
    </inkml:brush>
  </inkml:definitions>
  <inkml:trace contextRef="#ctx0" brushRef="#br0">1450.000 33500.000 394,'-68.000'-90.000'0,"17.000"23.000"0,15.000 22.000 0,16.000 22.000 0,7.000 8.000 5,1.000-2.000 10,-1.000-3.000 9,1.000-3.000 11,7.000 7.000 5,16.000 19.000 3,15.000 19.000 3,17.000 19.000 2,11.000 13.000-2,10.000 10.000-6,10.000 10.000-6,9.000 9.000-7,2.000 7.000-4,-2.000 7.000-4,-3.000 6.000-2,-3.000 7.000-4,-6.000-3.000-1,-5.000-8.000-2,-7.000-10.000-1,-5.000-9.000 0,-3.000-7.000-2,4.000-3.000 0,3.000-3.000 0,3.000-2.000-2,4.000-9.000 0,7.000-12.000 0,6.000-13.000-2,7.000-12.000 0,7.000-16.000-1,9.000-19.000 1,10.000-18.000 0,10.000-19.000-1,16.000-30.000 1,26.000-41.000 1,24.000-40.000-1,26.000-40.000 2,21.000-39.000-1,19.000-33.000 1,19.000-35.000 1,19.000-34.000-1,12.000-13.000-1,6.000 9.000-7,7.000 10.000-5,6.000 10.000-5,-5.000 10.000-7,-16.000 13.000-9,-15.000 12.000-8,-15.000 13.000-9,-26.000 24.000-2,-34.000 39.000 4,-35.000 36.000 5,-33.000 39.000 4,-25.000 25.000-2,-11.000 17.000-7,-14.000 15.000-8,-11.000 16.000-7</inkml:trace>
</inkml:ink>
</file>

<file path=ppt/ink/ink3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37"/>
    </inkml:context>
    <inkml:brush xml:id="br0">
      <inkml:brushProperty name="width" value="0.0486256293952465" units="cm"/>
      <inkml:brushProperty name="height" value="0.0486256293952465" units="cm"/>
      <inkml:brushProperty name="color" value="#00bff3"/>
      <inkml:brushProperty name="ignorePressure" value="0"/>
    </inkml:brush>
  </inkml:definitions>
  <inkml:trace contextRef="#ctx0" brushRef="#br0">60950.000 23150.000 452,'-90.000'-24.000'0,"23.000"4.000"1,22.000 3.000 1,22.000 3.000 0,8.000-1.000 4,-2.000-2.000 6,-3.000-3.000 7,-3.000-3.000 7,10.000 2.000 2,26.000 10.000 0,24.000 10.000-2,26.000 9.000 0,16.000 4.000-3,10.000 1.000-4,10.000-1.000-4,9.000 1.000-3,4.000 1.000-3,1.000 3.000 1,-1.000 3.000 0,1.000 4.000 1,-10.000-1.000-1,-19.000-3.000-2,-18.000-3.000-2,-19.000-2.000-2,-12.000-1.000-1,-2.000 3.000-1,-3.000 3.000 0,-3.000 4.000-1,-2.000 2.000-2,0.000 4.000-2,0.000 3.000-3,0.000 3.000-2,-8.000 6.000-1,-16.000 9.000 1,-15.000 10.000 0,-15.000 10.000 1,-17.000 5.000 1,-15.000 4.000 0,-15.000 3.000 0,-16.000 3.000 1,-12.000 3.000-1,-5.000 3.000 0,-7.000 3.000-1,-5.000 4.000 0,-3.000-3.000 0,4.000-5.000 1,3.000-7.000 1,3.000-5.000 0,9.000-8.000 2,16.000-5.000 2,15.000-7.000 0,17.000-5.000 1,10.000-8.000 0,6.000-5.000 0,7.000-7.000-1,6.000-5.000-1,9.000-6.000 4,13.000-3.000 6,12.000-3.000 7,13.000-2.000 7,12.000-5.000 1,13.000-2.000-3,12.000-3.000-6,13.000-3.000-3,10.000-9.000-5,10.000-11.000-4,10.000-14.000-4,9.000-11.000-4,1.000-7.000-4,-6.000 0.000-3,-6.000 0.000-2,-6.000 0.000-2,-4.000-2.000-2,1.000-3.000 1,-1.000-3.000-1,1.000-2.000 1,-6.000 0.000 1,-8.000 7.000 2,-10.000 6.000 2,-9.000 7.000 2,-7.000 0.000 1,-3.000-2.000 0,-3.000-3.000-2,-2.000-3.000 1,-5.000 1.000 1,-2.000 6.000 6,-3.000 7.000 6,-3.000 6.000 5,-4.000 10.000 8,-3.000 17.000 10,-3.000 15.000 11,-2.000 16.000 11,-8.000 13.000 1,-8.000 14.000-8,-10.000 11.000-8,-9.000 14.000-9,-7.000 10.000-5,-3.000 9.000-3,-3.000 10.000-2,-2.000 10.000-3,-1.000-1.000-2,3.000-9.000-1,3.000-10.000-2,4.000-8.000-1,2.000-9.000-1,4.000-6.000 0,3.000-6.000 0,3.000-6.000 0,6.000-16.000-4,9.000-25.000-10,10.000-25.000-9,10.000-25.000-9,11.000-32.000-4,17.000-36.000 1,15.000-39.000 1,16.000-36.000 1,9.000-20.000 3,3.000 1.000 4,3.000-1.000 3,4.000 1.000 4,-6.000 13.000 3,-11.000 29.000 3,-14.000 28.000 3,-11.000 28.000 2,-12.000 32.000 9,-9.000 39.000 17,-10.000 36.000 16,-8.000 39.000 17,-9.000 21.000 3,-6.000 6.000-7,-6.000 7.000-9,-6.000 6.000-8,-4.000 3.000-6,1.000 0.000-3,-1.000 0.000-4,1.000 0.000-4,1.000-2.000-2,3.000-3.000-4,3.000-3.000-2,4.000-2.000-3,1.000-8.000-3,0.000-8.000 0,0.000-10.000-3,0.000-9.000-1,1.000-7.000-7,4.000-3.000-11,3.000-3.000-11,3.000-2.000-11,3.000-5.000-7,3.000-2.000-3,3.000-3.000-1,4.000-3.000-3</inkml:trace>
</inkml:ink>
</file>

<file path=ppt/ink/ink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3"/>
    </inkml:context>
    <inkml:brush xml:id="br0">
      <inkml:brushProperty name="width" value="0.055548407137394" units="cm"/>
      <inkml:brushProperty name="height" value="0.055548407137394" units="cm"/>
      <inkml:brushProperty name="color" value="#f2395b"/>
      <inkml:brushProperty name="ignorePressure" value="0"/>
    </inkml:brush>
  </inkml:definitions>
  <inkml:trace contextRef="#ctx0" brushRef="#br0">98150.000 1700.000 396,'0.000'-38.000'47,"0.000"26.000"15,0.000 24.000 14,0.000 26.000 13,-2.000 16.000 0,-3.000 10.000-16,-3.000 10.000-14,-2.000 9.000-17,-3.000 9.000-11,1.000 9.000-10,-1.000 10.000-9,1.000 10.000-10,-3.000 2.000-7,-2.000-3.000-6,-3.000-3.000-7,-3.000-2.000-7,-1.000-8.000-6,4.000-8.000-8,3.000-10.000-8,3.000-9.000-7,3.000-20.000-4,3.000-27.000 0,3.000-28.000 0,4.000-28.000 1,2.000-24.000 3,4.000-19.000 8,3.000-18.000 9,3.000-19.000 9,3.000-5.000 7,3.000 9.000 6,3.000 10.000 6,4.000 10.000 7,1.000 8.000 7,0.000 10.000 7,0.000 10.000 8,0.000 9.000 6,0.000 6.000 5,0.000 3.000 0,0.000 3.000 1,0.000 4.000 1,4.000 1.000-2,10.000 0.000-3,10.000 0.000-5,9.000 0.000-3,4.000 3.000-5,1.000 6.000-5,-1.000 7.000-7,1.000 6.000-5,-1.000 1.000-5,1.000-3.000-3,-1.000-3.000-2,1.000-2.000-4,-7.000-5.000-5,-12.000-2.000-10,-13.000-3.000-8,-12.000-3.000-10</inkml:trace>
</inkml:ink>
</file>

<file path=ppt/ink/ink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25"/>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89550.000 18100.000 333,'157.000'63.000'167,"51.000"46.000"-1,50.000 47.000 1,49.000 47.000 0</inkml:trace>
</inkml:ink>
</file>

<file path=ppt/ink/ink3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38"/>
    </inkml:context>
    <inkml:brush xml:id="br0">
      <inkml:brushProperty name="width" value="0.0481313392519951" units="cm"/>
      <inkml:brushProperty name="height" value="0.0481313392519951" units="cm"/>
      <inkml:brushProperty name="color" value="#00bff3"/>
      <inkml:brushProperty name="ignorePressure" value="0"/>
    </inkml:brush>
  </inkml:definitions>
  <inkml:trace contextRef="#ctx0" brushRef="#br0">44850.000 34700.000 457,'0.000'-118.000'3,"0.000"17.000"8,0.000 15.000 6,0.000 16.000 8,0.000 18.000 4,0.000 22.000 3,0.000 22.000 3,0.000 23.000 1,-5.000 19.000 1,-9.000 19.000-2,-10.000 19.000-2,-8.000 19.000-3,-9.000 13.000-1,-6.000 10.000-3,-6.000 10.000-1,-6.000 9.000-3,-6.000 7.000-2,-2.000 7.000-1,-3.000 6.000-3,-3.000 7.000-1,-4.000 2.000-3,-3.000 1.000-1,-3.000-1.000-2,-2.000 1.000-1,0.000-6.000-3,7.000-8.000-3,6.000-10.000-2,7.000-9.000-4,5.000-13.000-3,7.000-16.000-6,6.000-15.000-4,7.000-15.000-6,8.000-28.000-11,14.000-36.000-16,11.000-39.000-16,14.000-36.000-16,8.000-25.000-2,7.000-8.000 14,6.000-10.000 14,7.000-9.000 14,-3.000 5.000 11,-8.000 23.000 6,-10.000 22.000 7,-9.000 22.000 8,-4.000 10.000 4,4.000 1.000 1,3.000-1.000 1,3.000 1.000 2</inkml:trace>
</inkml:ink>
</file>

<file path=ppt/ink/ink3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38"/>
    </inkml:context>
    <inkml:brush xml:id="br0">
      <inkml:brushProperty name="width" value="0.052898108959198" units="cm"/>
      <inkml:brushProperty name="height" value="0.052898108959198" units="cm"/>
      <inkml:brushProperty name="color" value="#00bff3"/>
      <inkml:brushProperty name="ignorePressure" value="0"/>
    </inkml:brush>
  </inkml:definitions>
  <inkml:trace contextRef="#ctx0" brushRef="#br0">43550.000 35550.000 415,'-4.000'-52.000'0,"-5.000"-3.000"-3,-7.000-3.000 0,-5.000-2.000-3,-4.000-6.000 2,0.000-6.000 5,0.000-6.000 3,0.000-6.000 5,1.000 1.000 3,4.000 9.000 2,3.000 10.000 1,3.000 10.000 2,3.000 7.000 2,3.000 6.000 1,3.000 7.000 2,4.000 6.000 2,5.000 6.000 2,10.000 6.000 6,10.000 7.000 3,9.000 6.000 6,6.000 7.000-1,3.000 10.000-4,3.000 10.000-5,4.000 9.000-4,2.000 9.000-3,4.000 9.000-2,3.000 10.000-1,3.000 10.000-1,4.000 8.000-2,7.000 10.000-2,6.000 10.000-2,7.000 9.000-2,0.000 6.000-2,-2.000 3.000-3,-3.000 3.000-3,-3.000 4.000-3,-2.000 2.000-1,0.000 4.000 1,0.000 3.000 1,0.000 3.000 2,-2.000-1.000-6,-3.000-2.000-11,-3.000-3.000-10,-2.000-3.000-11,-3.000-7.000-7,1.000-9.000-3,-1.000-10.000-4,1.000-8.000-2,-4.000-11.000-1,-6.000-8.000 1,-6.000-10.000 2,-6.000-9.000 1,-6.000-10.000 3,-2.000-9.000 5,-3.000-10.000 4,-3.000-8.000 4</inkml:trace>
</inkml:ink>
</file>

<file path=ppt/ink/ink3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52"/>
    </inkml:context>
    <inkml:brush xml:id="br0">
      <inkml:brushProperty name="width" value="0.0437063090503216" units="cm"/>
      <inkml:brushProperty name="height" value="0.0437063090503216" units="cm"/>
      <inkml:brushProperty name="color" value="#00bff3"/>
      <inkml:brushProperty name="ignorePressure" value="0"/>
    </inkml:brush>
  </inkml:definitions>
  <inkml:trace contextRef="#ctx0" brushRef="#br0">31450.000 41050.000 503,'-71.000'-69.000'-3,"10.000"13.000"-6,10.000 12.000-5,9.000 13.000-6,6.000 7.000-1,3.000 4.000 6,3.000 3.000 4,4.000 3.000 6,-1.000 3.000 4,-3.000 3.000 3,-3.000 3.000 4,-2.000 4.000 3,-1.000 1.000 2,3.000 0.000 0,3.000 0.000-1,4.000 0.000 1,1.000-2.000-1,0.000-3.000 0,0.000-3.000 0,0.000-2.000-1,0.000-1.000 1,0.000 3.000 2,0.000 3.000 1,0.000 4.000 1,0.000-1.000 2,0.000-3.000 4,0.000-3.000 2,0.000-2.000 2,1.000-5.000 2,4.000-2.000-2,3.000-3.000-1,3.000-3.000-2,1.000-2.000 0,1.000 0.000-2,-1.000 0.000-2,1.000 0.000-1,5.000 3.000 0,14.000 6.000 4,11.000 7.000 2,14.000 6.000 3,7.000 3.000 0,3.000 0.000-3,3.000 0.000-3,4.000 0.000-4,-1.000 0.000-2,-3.000 0.000-4,-3.000 0.000-2,-2.000 0.000-4,-1.000 0.000-1,3.000 0.000-1,3.000 0.000-2,4.000 0.000 0,2.000 0.000-1,4.000 0.000 0,3.000 0.000 0,3.000 0.000-1,3.000 0.000 1,3.000 0.000-1,3.000 0.000 1,4.000 0.000-1,1.000 0.000 1,0.000 0.000-1,0.000 0.000 1,0.000 0.000 0,-2.000 1.000 1,-3.000 4.000-1,-3.000 3.000 1,-2.000 3.000 0,-5.000 1.000 0,-2.000 1.000 0,-3.000-1.000 0,-3.000 1.000-1,-2.000-3.000 1,0.000-2.000 0,0.000-3.000 0,0.000-3.000 1,0.000-2.000-1,0.000 0.000 1,0.000 0.000 0,0.000 0.000 0,-2.000 1.000 0,-3.000 4.000 0,-3.000 3.000 0,-2.000 3.000 1,-3.000 1.000-1,1.000 1.000 0,-1.000-1.000-1,1.000 1.000 0,-1.000-3.000-1,1.000-2.000-1,-1.000-3.000-1,1.000-3.000-2,-1.000-2.000-2,1.000 0.000-6,-1.000 0.000-5,1.000 0.000-5,-7.000-7.000-7,-12.000-11.000-12,-13.000-14.000-10,-12.000-11.000-11,-7.000-4.000-1,1.000 6.000 10,-1.000 7.000 8,1.000 6.000 10</inkml:trace>
</inkml:ink>
</file>

<file path=ppt/ink/ink3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53"/>
    </inkml:context>
    <inkml:brush xml:id="br0">
      <inkml:brushProperty name="width" value="0.0425351448357105" units="cm"/>
      <inkml:brushProperty name="height" value="0.0425351448357105" units="cm"/>
      <inkml:brushProperty name="color" value="#00bff3"/>
      <inkml:brushProperty name="ignorePressure" value="0"/>
    </inkml:brush>
  </inkml:definitions>
  <inkml:trace contextRef="#ctx0" brushRef="#br0">32100.000 37250.000 517,'-29.000'-24.000'2,"-5.000"4.000"4,-7.000 3.000 4,-5.000 3.000 4,0.000 6.000 1,10.000 9.000-2,10.000 10.000-1,9.000 10.000-3,2.000 4.000 0,-2.000 0.000 2,-3.000 0.000 1,-3.000 0.000 1,1.000 3.000 2,6.000 6.000-1,7.000 7.000 2,6.000 6.000-1,1.000-1.000 1,-3.000-5.000-1,-3.000-7.000-1,-2.000-5.000-1,0.000-3.000-1,7.000 4.000-3,6.000 3.000-3,7.000 3.000-2,7.000-2.000-3,9.000-6.000 0,10.000-6.000 0,10.000-6.000-1,10.000-6.000 0,13.000-2.000 0,12.000-3.000-1,13.000-3.000 1,6.000-7.000 0,0.000-9.000 0,0.000-10.000-1,0.000-8.000 0,-4.000-4.000 0,-5.000 3.000 1,-7.000 3.000-1,-5.000 4.000-1,-9.000 4.000 1,-9.000 6.000 0,-10.000 7.000 1,-8.000 6.000-1,-14.000 9.000 1,-15.000 13.000 1,-15.000 12.000 2,-16.000 13.000 1,-16.000 10.000 1,-16.000 10.000-1,-15.000 10.000 0,-15.000 9.000 0,-9.000 7.000-2,1.000 7.000 0,-1.000 6.000-1,1.000 7.000-1,-1.000-1.000-1,1.000-6.000-2,-1.000-6.000-2,1.000-6.000-1,4.000-7.000-1,9.000-6.000 0,10.000-6.000 1,10.000-6.000 0,5.000-10.000 1,4.000-12.000 0,3.000-13.000 0,3.000-12.000 1,4.000-5.000 4,7.000 3.000 11,6.000 3.000 9,7.000 4.000 10,4.000 5.000 2,3.000 10.000-5,3.000 10.000-5,4.000 9.000-5,-1.000 7.000-3,-3.000 7.000 1,-3.000 6.000-1,-2.000 7.000 1,-1.000 0.000-3,3.000-2.000-3,3.000-3.000-4,4.000-3.000-3,1.000-6.000-5,0.000-5.000-4,0.000-7.000-5,0.000-5.000-3,4.000-17.000-5,10.000-24.000-7,10.000-26.000-6,9.000-24.000-7,9.000-26.000 0,9.000-24.000 3,10.000-26.000 5,10.000-24.000 3,8.000-13.000 4,10.000 0.000 5,10.000 0.000 6,9.000 0.000 4,-2.000 7.000 3,-12.000 17.000 1,-13.000 15.000 0,-12.000 16.000 1,-10.000 13.000 3,-6.000 14.000 6,-6.000 11.000 6,-6.000 14.000 5,-6.000 10.000 4,-2.000 9.000 0,-3.000 10.000 1,-3.000 10.000 1,-4.000 7.000-1,-3.000 6.000 0,-3.000 7.000 0,-2.000 6.000-1,-5.000 9.000-1,-2.000 13.000-1,-3.000 12.000 0,-3.000 13.000-2,-2.000 6.000-2,0.000 0.000-1,0.000 0.000-2,0.000 0.000-2,-5.000 1.000 0,-9.000 4.000-1,-10.000 3.000 0,-8.000 3.000 0,-8.000 3.000-3,-2.000 3.000-6,-3.000 3.000-5,-3.000 4.000-6,-4.000-4.000-3,-3.000-9.000 1,-3.000-10.000-1,-2.000-8.000 1,0.000-14.000-3,7.000-15.000-6,6.000-15.000-7,7.000-16.000-5,5.000-18.000 0,7.000-18.000 4,6.000-19.000 4,7.000-18.000 5,8.000-14.000 5,14.000-5.000 2,11.000-7.000 4,14.000-5.000 3,5.000 0.000 4,1.000 10.000 3,-1.000 10.000 4,1.000 9.000 4,-4.000 9.000 3,-6.000 9.000 3,-6.000 10.000 3,-6.000 10.000 3,-6.000 11.000 4,-2.000 17.000 3,-3.000 15.000 3,-3.000 16.000 5,-9.000 12.000-2,-11.000 9.000-6,-14.000 10.000-6,-11.000 10.000-6,-12.000 5.000-5,-9.000 4.000-5,-10.000 3.000-3,-8.000 3.000-5,-8.000 3.000-5,-2.000 3.000-4,-3.000 3.000-6,-3.000 4.000-4,1.000-4.000-2,6.000-9.000-1,7.000-10.000 0,6.000-8.000 0,7.000-12.000 0,10.000-12.000 1,10.000-13.000-1,9.000-12.000 0,12.000-13.000 1,16.000-12.000 2,15.000-13.000 1,17.000-12.000 1</inkml:trace>
</inkml:ink>
</file>

<file path=ppt/ink/ink3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53"/>
    </inkml:context>
    <inkml:brush xml:id="br0">
      <inkml:brushProperty name="width" value="0.0312212575227022" units="cm"/>
      <inkml:brushProperty name="height" value="0.0312212575227022" units="cm"/>
      <inkml:brushProperty name="color" value="#00bff3"/>
      <inkml:brushProperty name="ignorePressure" value="0"/>
    </inkml:brush>
  </inkml:definitions>
  <inkml:trace contextRef="#ctx0" brushRef="#br0">31650.000 40200.000 704,'71.000'-24.000'0,"-5.000"4.000"0,-7.000 3.000 0,-5.000 3.000 0,-1.000 4.000 4,6.000 7.000 9,7.000 6.000 7,6.000 7.000 8,3.000 4.000 3,0.000 3.000 0,0.000 3.000-2,0.000 4.000-1,0.000 4.000-2,0.000 6.000-2,0.000 7.000-2,0.000 6.000-4,1.000 4.000-3,4.000 4.000-9,3.000 3.000-6,3.000 3.000-7,1.000-1.000-5,1.000-2.000-4,-1.000-3.000-2,1.000-3.000-3,-7.000-6.000 0,-12.000-5.000 5,-13.000-7.000 3,-12.000-5.000 5,-9.000-6.000-6,-2.000-3.000-14,-3.000-3.000-15,-3.000-2.000-14</inkml:trace>
</inkml:ink>
</file>

<file path=ppt/ink/ink3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57"/>
    </inkml:context>
    <inkml:brush xml:id="br0">
      <inkml:brushProperty name="width" value="0.0421452298760414" units="cm"/>
      <inkml:brushProperty name="height" value="0.0421452298760414" units="cm"/>
      <inkml:brushProperty name="color" value="#00bff3"/>
      <inkml:brushProperty name="ignorePressure" value="0"/>
    </inkml:brush>
  </inkml:definitions>
  <inkml:trace contextRef="#ctx0" brushRef="#br0">81000.000 27200.000 522,'-47.000'-27.000'3,"6.000"-3.000"8,7.000-3.000 7,6.000-2.000 7,17.000-3.000 4,28.000 1.000 0,28.000-1.000 2,29.000 1.000 0,16.000 1.000-1,7.000 3.000-4,6.000 3.000-2,7.000 4.000-4,2.000 1.000-2,1.000 0.000-1,-1.000 0.000-3,1.000 0.000-1,-6.000 1.000-1,-8.000 4.000-3,-10.000 3.000-2,-9.000 3.000-3,-18.000 12.000-3,-24.000 22.000-5,-26.000 22.000-6,-24.000 23.000-5,-20.000 10.000-1,-11.000 0.000 3,-14.000 0.000 3,-11.000 0.000 3,-3.000-2.000 3,10.000-3.000 1,10.000-3.000 1,9.000-2.000 2,6.000-6.000 0,3.000-6.000 2,3.000-6.000 0,4.000-6.000 2,8.000-2.000-1,17.000 3.000 2,15.000 3.000-1,16.000 4.000 0,7.000-4.000 1,1.000-9.000-2,-1.000-10.000 0,1.000-8.000-2,-1.000-6.000 1,1.000 1.000 0,-1.000-1.000 1,1.000 1.000 0,-10.000 5.000 0,-19.000 14.000 0,-18.000 11.000 0,-19.000 14.000 0,-12.000 2.000 0,-2.000-6.000-2,-3.000-6.000-1,-3.000-6.000-1,-1.000-9.000-1,4.000-8.000 1,3.000-10.000 1,3.000-9.000 0,1.000-7.000-1,1.000-3.000-2,-1.000-3.000-3,1.000-2.000-2,2.000-12.000-1,7.000-19.000-1,6.000-18.000 0,7.000-19.000-1,2.000-15.000-3,1.000-8.000-6,-1.000-10.000-6,1.000-9.000-6,1.000 1.000 0,3.000 13.000 6,3.000 12.000 5,4.000 13.000 6,1.000 10.000 6,0.000 10.000 8,0.000 10.000 7,0.000 9.000 8,0.000 15.000 8,0.000 22.000 10,0.000 22.000 9,0.000 23.000 9,-2.000 24.000 1,-3.000 28.000-9,-3.000 28.000-8,-2.000 29.000-8,-5.000 11.000-6,-2.000-2.000-3,-3.000-3.000-3,-3.000-3.000-3,-1.000-4.000-5,4.000-3.000-8,3.000-3.000-7,3.000-2.000-7,1.000-5.000-6,1.000-2.000-7,-1.000-3.000-6,1.000-3.000-6,1.000-9.000-3,3.000-11.000-3,3.000-14.000-3,4.000-11.000-1</inkml:trace>
</inkml:ink>
</file>

<file path=ppt/ink/ink3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58"/>
    </inkml:context>
    <inkml:brush xml:id="br0">
      <inkml:brushProperty name="width" value="0.0521380677819252" units="cm"/>
      <inkml:brushProperty name="height" value="0.0521380677819252" units="cm"/>
      <inkml:brushProperty name="color" value="#00bff3"/>
      <inkml:brushProperty name="ignorePressure" value="0"/>
    </inkml:brush>
  </inkml:definitions>
  <inkml:trace contextRef="#ctx0" brushRef="#br0">83000.000 26750.000 421,'-2.000'54.000'37,"-3.000"10.000"-4,-3.000 10.000-3,-2.000 9.000-2,-6.000 9.000-3,-6.000 9.000-5,-6.000 10.000-3,-6.000 10.000-4,-9.000 2.000-4,-8.000-3.000-3,-10.000-3.000-3,-9.000-2.000-4,-5.000-5.000-3,0.000-2.000-3,0.000-3.000-2,0.000-3.000-4,1.000-12.000-2,4.000-18.000-2,3.000-19.000-2,3.000-18.000-1,7.000-18.000-1,14.000-16.000-1,11.000-15.000-1,14.000-15.000-1,7.000-26.000 1,3.000-34.000 2,3.000-35.000 2,4.000-33.000 2,10.000-18.000 2,19.000 0.000 4,19.000 0.000 3,19.000 0.000 4,7.000 12.000 1,-3.000 26.000 1,-3.000 24.000 0,-2.000 26.000 1,-5.000 16.000 1,-2.000 10.000 2,-3.000 10.000 1,-3.000 9.000 2,-1.000 6.000 3,4.000 3.000 2,3.000 3.000 3,3.000 4.000 3,1.000 4.000 2,1.000 6.000 3,-1.000 7.000 3,1.000 6.000 2,-3.000 4.000 1,-2.000 4.000-4,-3.000 3.000-1,-3.000 3.000-3,-4.000 4.000-2,-3.000 7.000-2,-3.000 6.000-2,-2.000 7.000-2,-6.000 0.000 0,-6.000-2.000-1,-6.000-3.000 2,-6.000-3.000 0,-6.000-1.000-1,-2.000 4.000 1,-3.000 3.000-1,-3.000 3.000 0,-4.000 3.000 0,-3.000 3.000-1,-3.000 3.000 1,-2.000 4.000 0,-1.000 4.000 2,3.000 6.000 4,3.000 7.000 5,4.000 6.000 4,-1.000 7.000 1,-3.000 10.000-2,-3.000 10.000-4,-2.000 9.000-2,-1.000 4.000-2,3.000 1.000-2,3.000-1.000-1,4.000 1.000-1,1.000-4.000-2,0.000-6.000-4,0.000-6.000-3,0.000-6.000-2,0.000-4.000-4,0.000 1.000-3,0.000-1.000-3,0.000 1.000-2,0.000-4.000-1,0.000-6.000 0,0.000-6.000-1,0.000-6.000 1,-7.000-16.000-5,-11.000-25.000-11,-14.000-25.000-10,-11.000-25.000-11,-7.000-25.000-2,0.000-25.000 7,0.000-25.000 7,0.000-25.000 7,3.000-18.000 4,6.000-8.000 2,7.000-10.000 2,6.000-9.000 1,4.000 4.000 3,4.000 19.000 4,3.000 19.000 3,3.000 19.000 4,4.000 15.000 3,7.000 13.000 1,6.000 12.000 2,7.000 13.000 2,4.000 10.000 3,3.000 10.000 5,3.000 10.000 4,4.000 9.000 5,1.000 7.000 0,0.000 7.000-2,0.000 6.000-4,0.000 7.000-2,-2.000 8.000-4,-3.000 14.000-2,-3.000 11.000-4,-2.000 14.000-3,-9.000 11.000-3,-12.000 14.000 1,-13.000 11.000-2,-12.000 14.000 0,-10.000 0.000-1,-6.000-8.000-2,-6.000-10.000-1,-6.000-9.000-3,-1.000-10.000 1,7.000-9.000 3,6.000-10.000 1,7.000-8.000 2,19.000-22.000 0,35.000-30.000-4,35.000-32.000-4,34.000-30.000-4,9.000-8.000-2,-16.000 20.000-2,-15.000 18.000-1,-15.000 20.000-1</inkml:trace>
</inkml:ink>
</file>

<file path=ppt/ink/ink3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58"/>
    </inkml:context>
    <inkml:brush xml:id="br0">
      <inkml:brushProperty name="width" value="0.0427053309977055" units="cm"/>
      <inkml:brushProperty name="height" value="0.0427053309977055" units="cm"/>
      <inkml:brushProperty name="color" value="#00bff3"/>
      <inkml:brushProperty name="ignorePressure" value="0"/>
    </inkml:brush>
  </inkml:definitions>
  <inkml:trace contextRef="#ctx0" brushRef="#br0">83750.000 27550.000 515,'-99.000'-46.000'5,"54.000"10.000"12,53.000 10.000 12,53.000 9.000 11,34.000 1.000 1,16.000-6.000-8,15.000-6.000-8,17.000-6.000-8,3.000-4.000-5,-5.000 1.000 0,-7.000-1.000-2,-5.000 1.000 1,-12.000-1.000-7,-16.000 1.000-8,-15.000-1.000-10,-15.000 1.000-10,-15.000 1.000-6,-12.000 3.000 0,-13.000 3.000-1,-12.000 4.000-2,-10.000 1.000 1,-6.000 0.000 4,-6.000 0.000 2,-6.000 0.000 4,-10.000-2.000 2,-12.000-3.000 2,-13.000-3.000 2,-12.000-2.000 2,-7.000-5.000 4,1.000-2.000 5,-1.000-3.000 5,1.000-3.000 6,4.000 1.000 4,9.000 6.000 2,10.000 7.000 4,10.000 6.000 1,4.000 4.000 4,0.000 4.000 3,0.000 3.000 3,0.000 3.000 4,1.000 10.000 3,4.000 20.000 4,3.000 18.000 3,3.000 20.000 4,3.000 17.000-1,3.000 20.000-6,3.000 18.000-4,4.000 20.000-6,1.000 13.000-3,0.000 9.000-3,0.000 10.000-2,0.000 10.000-2,-2.000 7.000-3,-3.000 6.000-5,-3.000 7.000-3,-2.000 6.000-5,-1.000-2.000-5,3.000-9.000-10,3.000-10.000-8,4.000-8.000-9,2.000-15.000-6,4.000-19.000-2,3.000-18.000-3,3.000-19.000-2</inkml:trace>
</inkml:ink>
</file>

<file path=ppt/ink/ink3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59"/>
    </inkml:context>
    <inkml:brush xml:id="br0">
      <inkml:brushProperty name="width" value="0.0437626726925373" units="cm"/>
      <inkml:brushProperty name="height" value="0.0437626726925373" units="cm"/>
      <inkml:brushProperty name="color" value="#00bff3"/>
      <inkml:brushProperty name="ignorePressure" value="0"/>
    </inkml:brush>
  </inkml:definitions>
  <inkml:trace contextRef="#ctx0" brushRef="#br0">84800.000 27450.000 502,'1.000'-47.000'0,"4.000"6.000"0,3.000 7.000 0,3.000 6.000 0,-7.000 4.000 0,-15.000 4.000 1,-15.000 3.000 1,-16.000 3.000-1,-5.000 6.000 1,6.000 9.000-1,7.000 10.000-1,6.000 10.000 0,-4.000 18.000 4,-11.000 28.000 11,-14.000 28.000 10,-11.000 29.000 10,-9.000 13.000 3,-3.000 1.000-6,-3.000-1.000-5,-2.000 1.000-6,-1.000-7.000-4,3.000-12.000-4,3.000-13.000-4,4.000-12.000-3,2.000-12.000-2,4.000-8.000-1,3.000-10.000 0,3.000-9.000 0,14.000-18.000 0,25.000-24.000 2,25.000-26.000 0,25.000-24.000 2,23.000-24.000-5,22.000-22.000-11,22.000-22.000-10,23.000-21.000-11,14.000-14.000-3,10.000-2.000 4,10.000-3.000 5,9.000-3.000 4,-2.000 5.000 2,-12.000 17.000 2,-13.000 15.000 1,-12.000 16.000 1,-10.000 15.000 2,-6.000 16.000 3,-6.000 15.000 2,-6.000 17.000 2,-10.000 10.000 7,-12.000 6.000 12,-13.000 7.000 10,-12.000 6.000 12,-9.000 9.000 4,-2.000 13.000-2,-3.000 12.000-3,-3.000 13.000-2,-6.000 9.000-2,-5.000 6.000-1,-7.000 7.000-2,-5.000 6.000-2,-4.000 4.000-1,0.000 4.000-2,0.000 3.000-2,0.000 3.000-2,-7.000 3.000-4,-11.000 3.000-4,-14.000 3.000-5,-11.000 4.000-4,-12.000-3.000-2,-9.000-5.000 2,-10.000-7.000 2,-8.000-5.000 2,-4.000-11.000-4,3.000-11.000-8,3.000-14.000-9,4.000-11.000-9,5.000-11.000-6,10.000-5.000-4,10.000-7.000-3,9.000-5.000-5,9.000-17.000 1,9.000-24.000 3,10.000-26.000 5,10.000-24.000 2,10.000-17.000 4,13.000-5.000 2,12.000-7.000 2,13.000-5.000 2,7.000 2.000 2,4.000 13.000 4,3.000 12.000 3,3.000 13.000 4,-4.000 13.000 2,-8.000 17.000 6,-10.000 15.000 3,-9.000 16.000 4,-12.000 16.000 6,-11.000 20.000 8,-14.000 18.000 7,-11.000 20.000 7,-15.000 11.000 2,-16.000 7.000-3,-15.000 6.000-4,-15.000 7.000-4,-12.000 2.000-5,-6.000 1.000-4,-6.000-1.000-6,-6.000 1.000-5,-2.000-3.000-7,3.000-2.000-6,3.000-3.000-7,4.000-3.000-6,5.000-7.000-5,10.000-9.000 0,10.000-10.000-1,9.000-8.000 0,9.000-12.000-2,9.000-12.000-3,10.000-13.000-3,10.000-12.000-3</inkml:trace>
</inkml:ink>
</file>

<file path=ppt/ink/ink3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59"/>
    </inkml:context>
    <inkml:brush xml:id="br0">
      <inkml:brushProperty name="width" value="0.0351347140967846" units="cm"/>
      <inkml:brushProperty name="height" value="0.0351347140967846" units="cm"/>
      <inkml:brushProperty name="color" value="#00bff3"/>
      <inkml:brushProperty name="ignorePressure" value="0"/>
    </inkml:brush>
  </inkml:definitions>
  <inkml:trace contextRef="#ctx0" brushRef="#br0">84800.000 28400.000 626,'137.000'3.000'24,"-24.000"6.000"3,-26.000 7.000 3,-24.000 6.000 4,-9.000 7.000 1,10.000 10.000 1,10.000 10.000 2,9.000 9.000 1,4.000 4.000-3,1.000 1.000-7,-1.000-1.000-6,1.000 1.000-7,-3.000-1.000-10,-2.000 1.000-10,-3.000-1.000-11,-3.000 1.000-12,-4.000-3.000-3,-3.000-2.000 3,-3.000-3.000 6,-2.000-3.000 3</inkml:trace>
</inkml:ink>
</file>

<file path=ppt/ink/ink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39"/>
    </inkml:context>
    <inkml:brush xml:id="br0">
      <inkml:brushProperty name="width" value="0.0439878292381763" units="cm"/>
      <inkml:brushProperty name="height" value="0.0439878292381763" units="cm"/>
      <inkml:brushProperty name="color" value="#00bff3"/>
      <inkml:brushProperty name="ignorePressure" value="0"/>
    </inkml:brush>
  </inkml:definitions>
  <inkml:trace contextRef="#ctx0" brushRef="#br0">91800.000 13750.000 500,'-25.000'-44.000'26,"0.000"13.000"-1,0.000 12.000 1,0.000 13.000-1,-2.000 6.000-1,-3.000 0.000-3,-3.000 0.000-3,-2.000 0.000-2,-1.000 0.000-3,3.000 0.000-2,3.000 0.000-1,4.000 0.000-2,-1.000 1.000-1,-3.000 4.000 2,-3.000 3.000 0,-2.000 3.000 2,-1.000 3.000-1,3.000 3.000 0,3.000 3.000-2,4.000 4.000 0,1.000 1.000-1,0.000 0.000-1,0.000 0.000-1,0.000 0.000-1,0.000 1.000 0,0.000 4.000-1,0.000 3.000 0,0.000 3.000 0,-2.000 3.000 0,-3.000 3.000 1,-3.000 3.000 0,-2.000 4.000 0,0.000-1.000 0,7.000-3.000 0,6.000-3.000 0,7.000-2.000-1,2.000-3.000 0,1.000 1.000 1,-1.000-1.000-1,1.000 1.000 1,-3.000 1.000 0,-2.000 3.000 0,-3.000 3.000-1,-3.000 4.000 0,1.000-1.000 0,6.000-3.000 0,7.000-3.000 1,6.000-2.000 0,3.000-3.000 0,0.000 1.000 0,0.000-1.000-1,0.000 1.000 1,1.000-1.000-2,4.000 1.000 0,3.000-1.000-1,3.000 1.000-1,3.000-3.000 0,3.000-2.000 0,3.000-3.000 0,4.000-3.000 0,1.000-2.000 1,0.000 0.000 1,0.000 0.000 1,0.000 0.000 1,0.000 0.000-1,0.000 0.000 1,0.000 0.000-2,0.000 0.000 1,0.000 0.000-2,0.000 0.000 1,0.000 0.000-1,0.000 0.000-1,3.000-2.000 1,6.000-3.000 0,7.000-3.000 1,6.000-2.000 2,3.000-5.000-1,0.000-2.000-1,0.000-3.000 0,0.000-3.000-1,1.000-2.000 0,4.000 0.000 0,3.000 0.000-1,3.000 0.000 0,-2.000-2.000 0,-6.000-3.000 0,-6.000-3.000 1,-6.000-2.000 0,-2.000-1.000 0,3.000 3.000 1,3.000 3.000 0,4.000 4.000 0,-1.000-1.000 0,-3.000-3.000 0,-3.000-3.000 0,-2.000-2.000-1,-1.000-6.000-1,3.000-6.000 1,3.000-6.000 1,4.000-6.000-1,1.000-4.000 1,0.000 1.000 0,0.000-1.000-1,0.000 1.000 1,-2.000-1.000-1,-3.000 1.000 1,-3.000-1.000-1,-2.000 1.000-1,-5.000-3.000 1,-2.000-2.000-1,-3.000-3.000 0,-3.000-3.000 0,-4.000-1.000-1,-3.000 4.000 0,-3.000 3.000 1,-2.000 3.000 0,-5.000 1.000-1,-2.000 1.000 1,-3.000-1.000 0,-3.000 1.000 0,-2.000-6.000 0,0.000-8.000 0,0.000-10.000 0,0.000-9.000 0,-2.000-1.000-1,-3.000 10.000 1,-3.000 10.000 0,-2.000 9.000 0,-3.000 4.000 0,1.000 1.000 1,-1.000-1.000-1,1.000 1.000 0,-3.000-3.000 0,-2.000-2.000 0,-3.000-3.000 1,-3.000-3.000 0,-2.000 1.000 0,0.000 6.000 0,0.000 7.000-1,0.000 6.000 0,-5.000 3.000 0,-9.000 0.000-1,-10.000 0.000-1,-8.000 0.000-1,-3.000 1.000 0,7.000 4.000 0,6.000 3.000 0,7.000 3.000 1,0.000 3.000-1,-2.000 3.000 0,-3.000 3.000 0,-3.000 4.000-1,-2.000 1.000 0,0.000 0.000 0,0.000 0.000 0,0.000 0.000 0,-2.000 0.000 0,-3.000 0.000-1,-3.000 0.000 0,-2.000 0.000-1,-1.000 0.000 0,3.000 0.000 0,3.000 0.000 1,4.000 0.000 0,1.000 3.000 0,0.000 6.000-3,0.000 7.000-1,0.000 6.000-2,1.000 3.000-2,4.000 0.000-2,3.000 0.000-1,3.000 0.000-2,4.000 4.000-5,7.000 10.000-9,6.000 10.000-8,7.000 9.000-9,4.000-1.000 0,3.000-8.000 7,3.000-10.000 9,4.000-9.000 8,-1.000-7.000 3,-3.000-3.000 1,-3.000-3.000 1,-2.000-2.000-1</inkml:trace>
</inkml:ink>
</file>

<file path=ppt/ink/ink3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0:59"/>
    </inkml:context>
    <inkml:brush xml:id="br0">
      <inkml:brushProperty name="width" value="0.0237547941505909" units="cm"/>
      <inkml:brushProperty name="height" value="0.0237547941505909" units="cm"/>
      <inkml:brushProperty name="color" value="#00bff3"/>
      <inkml:brushProperty name="ignorePressure" value="0"/>
    </inkml:brush>
  </inkml:definitions>
  <inkml:trace contextRef="#ctx0" brushRef="#br0">88200.000 28550.000 926,'-21.000'-46.000'3,"10.000"10.000"7,10.000 10.000 6,9.000 9.000 7,6.000 6.000-5,3.000 3.000-14,3.000 3.000-16,4.000 4.000-15,-1.000 2.000-8,-3.000 4.000-1,-3.000 3.000-1,-2.000 3.000-1</inkml:trace>
</inkml:ink>
</file>

<file path=ppt/ink/ink3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07"/>
    </inkml:context>
    <inkml:brush xml:id="br0">
      <inkml:brushProperty name="width" value="0.0239635854959488" units="cm"/>
      <inkml:brushProperty name="height" value="0.0239635854959488" units="cm"/>
      <inkml:brushProperty name="color" value="#f2395b"/>
      <inkml:brushProperty name="ignorePressure" value="0"/>
    </inkml:brush>
  </inkml:definitions>
  <inkml:trace contextRef="#ctx0" brushRef="#br0">67650.000 11150.000 918,'-150.000'-2.000'57,"50.000"-3.000"-33,50.000-3.000-31,50.000-2.000-34,28.000-6.000-12,6.000-6.000 7,7.000-6.000 7,6.000-6.000 7,1.000-2.000 6,-3.000 3.000 6,-3.000 3.000 6,-2.000 4.000 5</inkml:trace>
</inkml:ink>
</file>

<file path=ppt/ink/ink3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11"/>
    </inkml:context>
    <inkml:brush xml:id="br0">
      <inkml:brushProperty name="width" value="0.0488832071423531" units="cm"/>
      <inkml:brushProperty name="height" value="0.0488832071423531" units="cm"/>
      <inkml:brushProperty name="color" value="#f2395b"/>
      <inkml:brushProperty name="ignorePressure" value="0"/>
    </inkml:brush>
  </inkml:definitions>
  <inkml:trace contextRef="#ctx0" brushRef="#br0">3700.000 1800.000 450,'-71.000'-25.000'0,"10.000"0.000"0,10.000 0.000 0,9.000 0.000 0,4.000-8.000 4,1.000-16.000 9,-1.000-15.000 9,1.000-15.000 9,4.000-1.000 3,9.000 16.000-4,10.000 15.000-2,10.000 17.000-4,7.000 5.000 0,6.000-3.000-1,7.000-3.000 1,6.000-2.000-1,10.000-1.000 0,17.000 3.000-2,15.000 3.000-2,16.000 4.000-3,9.000 2.000-1,3.000 4.000-3,3.000 3.000-1,4.000 3.000-2,-3.000 6.000-2,-5.000 9.000-1,-7.000 10.000-2,-5.000 10.000 0,-6.000 8.000-2,-3.000 10.000-1,-3.000 10.000-1,-2.000 9.000 0,-8.000 9.000-1,-8.000 9.000 0,-10.000 10.000 1,-9.000 10.000 1,-10.000 4.000-1,-9.000 0.000 0,-10.000 0.000-2,-8.000 0.000 0,-11.000-2.000 0,-8.000-3.000 1,-10.000-3.000 1,-9.000-2.000 1,-5.000-5.000 1,0.000-2.000 0,0.000-3.000 0,0.000-3.000-1,1.000-7.000 0,4.000-9.000-4,3.000-10.000-2,3.000-8.000-2,1.000-11.000-5,1.000-8.000-5,-1.000-10.000-5,1.000-9.000-5,-1.000-13.000-4,1.000-16.000-2,-1.000-15.000-1,1.000-15.000-1,4.000-12.000 0,9.000-6.000 5,10.000-6.000 4,10.000-6.000 4,4.000-2.000 5,0.000 3.000 3,0.000 3.000 5,0.000 4.000 4,0.000 5.000 1,0.000 10.000-2,0.000 10.000-1,0.000 9.000-2,-2.000 7.000 6,-3.000 7.000 15,-3.000 6.000 14,-2.000 7.000 15,-1.000 8.000 7,3.000 14.000 2,3.000 11.000 2,4.000 14.000 1,1.000 14.000-2,0.000 20.000-9,0.000 18.000-7,0.000 20.000-9,-2.000 16.000-4,-3.000 16.000-2,-3.000 15.000-3,-2.000 17.000-2,-1.000 14.000-3,3.000 17.000-5,3.000 15.000-4,4.000 16.000-6,2.000 7.000-5,4.000 1.000-9,3.000-1.000-8,3.000 1.000-8,6.000-4.000-8,9.000-6.000-7,10.000-6.000-6,10.000-6.000-7,-1.000-16.000 3,-9.000-25.000 9,-10.000-25.000 11,-8.000-25.000 11,-4.000-21.000 3,3.000-15.000-1,3.000-15.000-3,4.000-16.000-1</inkml:trace>
</inkml:ink>
</file>

<file path=ppt/ink/ink3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12"/>
    </inkml:context>
    <inkml:brush xml:id="br0">
      <inkml:brushProperty name="width" value="0.05094213783741" units="cm"/>
      <inkml:brushProperty name="height" value="0.05094213783741" units="cm"/>
      <inkml:brushProperty name="color" value="#f2395b"/>
      <inkml:brushProperty name="ignorePressure" value="0"/>
    </inkml:brush>
  </inkml:definitions>
  <inkml:trace contextRef="#ctx0" brushRef="#br0">5800.000 1800.000 431,'-29.000'-13.000'75,"-5.000"26.000"-9,-7.000 24.000-10,-5.000 26.000-10,-4.000 15.000-6,0.000 6.000-6,0.000 7.000-3,0.000 6.000-5,-4.000 13.000-4,-5.000 23.000-2,-7.000 22.000-2,-5.000 22.000-2,-3.000 12.000-1,4.000 3.000 0,3.000 3.000 2,3.000 4.000 0,7.000-12.000 0,14.000-24.000-4,11.000-26.000-3,14.000-24.000-2,7.000-20.000-3,3.000-11.000-3,3.000-14.000-4,4.000-11.000-2,18.000-22.000-6,34.000-27.000-7,35.000-28.000-8,35.000-28.000-8,10.000-24.000-2,-12.000-19.000 3,-13.000-18.000 3,-12.000-19.000 3,-15.000-5.000 5,-15.000 9.000 4,-15.000 10.000 6,-16.000 10.000 6,-15.000 10.000 3,-11.000 13.000 4,-14.000 12.000 3,-11.000 13.000 3,-11.000 10.000 3,-5.000 10.000 0,-7.000 10.000 2,-5.000 9.000 2,-9.000 10.000-1,-9.000 14.000-3,-10.000 11.000-2,-8.000 14.000-3,-3.000 11.000-3,7.000 14.000-6,6.000 11.000-5,7.000 14.000-6,7.000 0.000-5,9.000-8.000-5,10.000-10.000-6,10.000-9.000-5,16.000-15.000-4,26.000-18.000-5,24.000-19.000-3,26.000-18.000-5,5.000-10.000 2,-11.000 0.000 10,-14.000 0.000 9,-11.000 0.000 8</inkml:trace>
</inkml:ink>
</file>

<file path=ppt/ink/ink3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12"/>
    </inkml:context>
    <inkml:brush xml:id="br0">
      <inkml:brushProperty name="width" value="0.0533135421574116" units="cm"/>
      <inkml:brushProperty name="height" value="0.0533135421574116" units="cm"/>
      <inkml:brushProperty name="color" value="#f2395b"/>
      <inkml:brushProperty name="ignorePressure" value="0"/>
    </inkml:brush>
  </inkml:definitions>
  <inkml:trace contextRef="#ctx0" brushRef="#br0">6450.000 2250.000 412,'68.000'-55.000'52,"-11.000"41.000"17,-14.000 40.000 15,-11.000 42.000 17,-11.000 32.000-3,-5.000 25.000-22,-7.000 25.000-21,-5.000 25.000-21,-3.000 21.000-18,4.000 20.000-13,3.000 18.000-14,3.000 20.000-13,3.000 21.000-13,3.000 25.000-14,3.000 25.000-14,4.000 25.000-14,-3.000-19.000-2,-5.000-62.000 9,-7.000-63.000 9,-5.000-62.000 9</inkml:trace>
</inkml:ink>
</file>

<file path=ppt/ink/ink3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55"/>
    </inkml:context>
    <inkml:brush xml:id="br0">
      <inkml:brushProperty name="width" value="0.060840904712677" units="cm"/>
      <inkml:brushProperty name="height" value="0.060840904712677" units="cm"/>
      <inkml:brushProperty name="color" value="#000000"/>
      <inkml:brushProperty name="ignorePressure" value="0"/>
    </inkml:brush>
  </inkml:definitions>
  <inkml:trace contextRef="#ctx0" brushRef="#br0">19650.000 44900.000 361,'-124.000'0.000'11,"4.000"0.000"0,3.000 0.000-2,3.000 0.000 0,3.000-2.000-1,3.000-3.000 1,3.000-3.000 1,4.000-2.000 1,7.000-3.000 1,13.000 1.000 2,12.000-1.000 3,13.000 1.000 1,18.000 4.000 7,26.000 9.000 11,24.000 10.000 11,26.000 10.000 11,19.000 4.000 1,17.000 0.000-9,15.000 0.000-11,16.000 0.000-9,9.000-4.000-6,3.000-5.000-4,3.000-7.000-2,4.000-5.000-2,5.000-4.000-3,10.000 0.000-1,10.000 0.000-1,9.000 0.000-1,-5.000 0.000-1,-19.000 0.000-2,-18.000 0.000-1,-19.000 0.000-2,-8.000 0.000-1,3.000 0.000-1,3.000 0.000-2,4.000 0.000 0,11.000 0.000-2,23.000 0.000-1,22.000 0.000-1,22.000 0.000-1,16.000-4.000-1,14.000-5.000 0,11.000-7.000 0,14.000-5.000 0,5.000-3.000 0,1.000 4.000-2,-1.000 3.000 0,1.000 3.000-2,-4.000 3.000 1,-6.000 3.000 0,-6.000 3.000 1,-6.000 4.000 1,-2.000 5.000 1,3.000 10.000 1,3.000 10.000 0,4.000 9.000 2,-1.000 4.000 1,-3.000 1.000-1,-3.000-1.000 0,-2.000 1.000 0,-3.000-4.000-1,1.000-6.000 1,-1.000-6.000-1,1.000-6.000-1,-6.000-6.000 0,-8.000-2.000-1,-10.000-3.000 0,-9.000-3.000 0,-21.000-2.000-1,-31.000 0.000 1,-31.000 0.000 0,-31.000 0.000 0,10.000-4.000 0,54.000-5.000-1,53.000-7.000 0,53.000-5.000-1,21.000-3.000-1,-8.000 4.000 1,-10.000 3.000 1,-9.000 3.000 0,-9.000 3.000 0,-5.000 3.000 0,-7.000 3.000 1,-5.000 4.000-2,-9.000 1.000 1,-9.000 0.000-1,-10.000 0.000 0,-8.000 0.000-1,-9.000 1.000-1,-6.000 4.000 1,-6.000 3.000 0,-6.000 3.000-1,-7.000-1.000 1,-6.000-2.000-2,-6.000-3.000-2,-6.000-3.000 0,-7.000-2.000 0,-6.000 0.000 0,-6.000 0.000 0,-6.000 0.000 1,-9.000-2.000-2,-8.000-3.000-4,-10.000-3.000-3,-9.000-2.000-4</inkml:trace>
</inkml:ink>
</file>

<file path=ppt/ink/ink3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58"/>
    </inkml:context>
    <inkml:brush xml:id="br0">
      <inkml:brushProperty name="width" value="0.0580908805131912" units="cm"/>
      <inkml:brushProperty name="height" value="0.0580908805131912" units="cm"/>
      <inkml:brushProperty name="color" value="#f2395b"/>
      <inkml:brushProperty name="ignorePressure" value="0"/>
    </inkml:brush>
  </inkml:definitions>
  <inkml:trace contextRef="#ctx0" brushRef="#br0">18200.000 44400.000 378,'-311.000'23.000'47,"78.000"-3.000"-3,78.000-3.000-3,79.000-2.000-3,47.000-3.000 0,20.000 1.000 2,18.000-1.000 1,20.000 1.000 3,10.000-3.000-3,3.000-2.000-6,3.000-3.000-7,4.000-3.000-6,7.000-2.000-4,13.000 0.000-1,12.000 0.000-1,13.000 0.000 0,13.000 0.000-1,17.000 0.000-1,15.000 0.000-2,16.000 0.000-1,5.000-2.000-1,-2.000-3.000-3,-3.000-3.000-2,-3.000-2.000-1,1.000-1.000-2,6.000 3.000 1,7.000 3.000 1,6.000 4.000 0,3.000 2.000-1,0.000 4.000-2,0.000 3.000-1,0.000 3.000-1,1.000 3.000-2,4.000 3.000 0,3.000 3.000 1,3.000 4.000 0,3.000 1.000 0,3.000 0.000-1,3.000 0.000 1,4.000 0.000-1,2.000-5.000 1,4.000-9.000 0,3.000-10.000 0,3.000-8.000 1,-2.000-8.000 0,-6.000-2.000 0,-6.000-3.000 0,-6.000-3.000 0,-4.000 1.000 1,1.000 6.000-1,-1.000 7.000 0,1.000 6.000 0,-7.000 3.000 0,-12.000 0.000 1,-13.000 0.000-1,-12.000 0.000 0,-5.000 3.000 0,3.000 6.000-2,3.000 7.000-2,4.000 6.000-1,-1.000 3.000-2,-3.000 0.000-2,-3.000 0.000-2,-2.000 0.000-1,-1.000-2.000-1,3.000-3.000 2,3.000-3.000 1,4.000-2.000 1,2.000-5.000 2,4.000-2.000-1,3.000-3.000 1,3.000-3.000 1,7.000-2.000 1,14.000 0.000 0,11.000 0.000 1,14.000 0.000 1,8.000-4.000 2,7.000-5.000 0,6.000-7.000 2,7.000-5.000 2,5.000-6.000-1,7.000-3.000-2,6.000-3.000-1,7.000-2.000-2,2.000-3.000-1,1.000 1.000 0,-1.000-1.000 2,1.000 1.000 0,-4.000-1.000-1,-6.000 1.000-2,-6.000-1.000-2,-6.000 1.000-3,-9.000 2.000 0,-8.000 7.000-1,-10.000 6.000 0,-9.000 7.000 0,-12.000 7.000 0,-11.000 9.000 1,-14.000 10.000 1,-11.000 10.000 0,-14.000 8.000 0,-11.000 10.000-2,-14.000 10.000-1,-11.000 9.000-2,-14.000 6.000-3,-11.000 3.000-3,-14.000 3.000-3,-11.000 4.000-4,-12.000-4.000-3,-9.000-9.000 0,-10.000-10.000-2,-8.000-8.000-1</inkml:trace>
</inkml:ink>
</file>

<file path=ppt/ink/ink3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00"/>
    </inkml:context>
    <inkml:brush xml:id="br0">
      <inkml:brushProperty name="width" value="0.0425512827932835" units="cm"/>
      <inkml:brushProperty name="height" value="0.0425512827932835" units="cm"/>
      <inkml:brushProperty name="color" value="#f2395b"/>
      <inkml:brushProperty name="ignorePressure" value="0"/>
    </inkml:brush>
  </inkml:definitions>
  <inkml:trace contextRef="#ctx0" brushRef="#br0">22850.000 36950.000 517,'78.000'-121.000'43,"6.000"10.000"-6,7.000 10.000-6,6.000 9.000-7,-2.000 7.000-5,-9.000 7.000-3,-10.000 6.000-2,-8.000 7.000-4,-11.000 8.000-1,-8.000 14.000 0,-10.000 11.000-1,-9.000 14.000 0,2.000-3.000 0,17.000-15.000 2,15.000-15.000 1,16.000-16.000 3,-2.000 4.000-3,-19.000 26.000-6,-18.000 24.000-5,-19.000 26.000-6,-13.000 19.000-1,-6.000 17.000 2,-6.000 15.000 3,-6.000 16.000 2,-2.000 5.000 2,3.000-2.000 0,3.000-3.000-1,4.000-3.000 0,1.000-6.000 0,0.000-5.000 0,0.000-7.000-1,0.000-5.000 0,3.000-4.000 0,6.000 0.000 2,7.000 0.000 0,6.000 0.000 1,3.000-4.000-1,0.000-5.000-2,0.000-7.000-1,0.000-5.000-3,-4.000-3.000 0,-5.000 4.000-3,-7.000 3.000 0,-5.000 3.000-2,-9.000-4.000-1,-9.000-8.000 1,-10.000-10.000 1,-8.000-9.000 0,-6.000-9.000 0,1.000-5.000-2,-1.000-7.000 0,1.000-5.000-1,-1.000-8.000 0,1.000-5.000 0,-1.000-7.000 1,1.000-5.000 0,2.000-4.000 1,7.000 0.000 1,6.000 0.000 3,7.000 0.000 1,2.000 3.000 3,1.000 6.000 4,-1.000 7.000 4,1.000 6.000 5,1.000 24.000 8,3.000 45.000 14,3.000 43.000 13,4.000 45.000 15,-1.000 22.000 0,-3.000 4.000-14,-3.000 3.000-12,-2.000 3.000-13,-1.000 20.000-10,3.000 38.000-7,3.000 37.000-6,4.000 38.000-6,5.000-1.000-11,10.000-36.000-14,10.000-39.000-15,9.000-36.000-15,1.000-37.000-2,-6.000-34.000 11,-6.000-35.000 11,-6.000-33.000 12,-2.000-15.000 4,3.000 6.000-2,3.000 7.000-1,4.000 6.000-1,-1.000-2.000 1,-3.000-9.000 2,-3.000-10.000 3,-2.000-8.000 3</inkml:trace>
</inkml:ink>
</file>

<file path=ppt/ink/ink3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01"/>
    </inkml:context>
    <inkml:brush xml:id="br0">
      <inkml:brushProperty name="width" value="0.0515905469655991" units="cm"/>
      <inkml:brushProperty name="height" value="0.0515905469655991" units="cm"/>
      <inkml:brushProperty name="color" value="#f2395b"/>
      <inkml:brushProperty name="ignorePressure" value="0"/>
    </inkml:brush>
  </inkml:definitions>
  <inkml:trace contextRef="#ctx0" brushRef="#br0">25250.000 35500.000 426,'-54.000'109.000'75,"-5.000"19.000"-19,-7.000 19.000-19,-5.000 19.000-19,-4.000 4.000-9,0.000-9.000 0,0.000-10.000 0,0.000-8.000 0,6.000-18.000-3,13.000-25.000-6,12.000-25.000-4,13.000-25.000-6,13.000-21.000-5,17.000-15.000-6,15.000-15.000-4,16.000-16.000-6,7.000-7.000 3,1.000 4.000 10,-1.000 3.000 9,1.000 3.000 10,-3.000 7.000 7,-2.000 14.000 6,-3.000 11.000 5,-3.000 14.000 6,-6.000 10.000 1,-5.000 9.000-2,-7.000 10.000-1,-5.000 10.000-1,-6.000 7.000-3,-3.000 6.000-1,-3.000 7.000-2,-2.000 6.000-2,-5.000-1.000-2,-2.000-5.000-4,-3.000-7.000-4,-3.000-5.000-2,2.000-26.000-11,10.000-44.000-16,10.000-43.000-16,9.000-44.000-17,10.000-24.000-2,14.000-3.000 11,11.000-3.000 11,14.000-2.000 10,3.000 5.000 9,-2.000 16.000 4,-3.000 15.000 4,-3.000 17.000 5,4.000 8.000 9,13.000 4.000 14,12.000 3.000 12,13.000 3.000 14,6.000 3.000 4,0.000 3.000-7,0.000 3.000-6,0.000 4.000-6,-4.000 1.000-5,-5.000 0.000-3,-7.000 0.000-2,-5.000 0.000-3,-8.000 0.000-4,-5.000 0.000-5,-7.000 0.000-6,-5.000 0.000-5,-9.000-4.000-9,-9.000-5.000-11,-10.000-7.000-12,-8.000-5.000-12,-11.000-4.000 0,-8.000 0.000 10,-10.000 0.000 12,-9.000 0.000 10,-7.000-5.000 9,-3.000-9.000 7,-3.000-10.000 7,-2.000-8.000 7,-3.000 0.000 2,1.000 14.000-1,-1.000 11.000-1,1.000 14.000-2,2.000 22.000 7,7.000 35.000 15,6.000 35.000 16,7.000 34.000 16,7.000 20.000 2,9.000 6.000-12,10.000 7.000-11,10.000 6.000-11,4.000 3.000-8,0.000 0.000-3,0.000 0.000-5,0.000 0.000-4,0.000 1.000-2,0.000 4.000-2,0.000 3.000-2,0.000 3.000-1,-4.000-1.000-5,-5.000-2.000-6,-7.000-3.000-6,-5.000-3.000-7,-4.000-10.000-5,0.000-16.000-1,0.000-15.000-3,0.000-15.000-2,-5.000-17.000-1,-9.000-15.000 2,-10.000-15.000 2,-8.000-16.000 0,-9.000-18.000 3,-6.000-18.000 3,-6.000-19.000 3,-6.000-18.000 4,-2.000-15.000 2,3.000-9.000 2,3.000-10.000 3,4.000-8.000 2,5.000-1.000 2,10.000 9.000 1,10.000 10.000 1,9.000 10.000 1,9.000 7.000 3,9.000 6.000 5,10.000 7.000 4,10.000 6.000 6,8.000 6.000 2,10.000 6.000-1,10.000 7.000 0,9.000 6.000-1,9.000 4.000-6,9.000 4.000-13,10.000 3.000-13,10.000 3.000-11,-1.000 4.000-9,-9.000 7.000-1,-10.000 6.000-3,-8.000 7.000-1,-11.000 2.000-2,-8.000 1.000 0,-10.000-1.000 0,-9.000 1.000-1</inkml:trace>
</inkml:ink>
</file>

<file path=ppt/ink/ink3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02"/>
    </inkml:context>
    <inkml:brush xml:id="br0">
      <inkml:brushProperty name="width" value="0.0467315427958965" units="cm"/>
      <inkml:brushProperty name="height" value="0.0467315427958965" units="cm"/>
      <inkml:brushProperty name="color" value="#f2395b"/>
      <inkml:brushProperty name="ignorePressure" value="0"/>
    </inkml:brush>
  </inkml:definitions>
  <inkml:trace contextRef="#ctx0" brushRef="#br0">27300.000 36100.000 470,'3.000'-72.000'2,"6.000"6.000"2,7.000 7.000 3,6.000 6.000 3,9.000 1.000 5,13.000-3.000 7,12.000-3.000 7,13.000-2.000 7,6.000 5.000 1,0.000 16.000-6,0.000 15.000-6,0.000 17.000-5,-7.000 8.000-9,-11.000 4.000-11,-14.000 3.000-12,-11.000 3.000-12,-11.000 6.000-4,-5.000 9.000 1,-7.000 10.000 1,-5.000 10.000 3,-11.000 2.000 1,-11.000-3.000 4,-14.000-3.000 1,-11.000-2.000 4,-9.000-3.000 3,-3.000 1.000 7,-3.000-1.000 5,-2.000 1.000 6,0.000 1.000 6,7.000 3.000 6,6.000 3.000 5,7.000 4.000 6,4.000 2.000 2,3.000 4.000-3,3.000 3.000-1,4.000 3.000-3,2.000 1.000 0,4.000 1.000 2,3.000-1.000 1,3.000 1.000 3,3.000-1.000-2,3.000 1.000-4,3.000-1.000-4,4.000 1.000-4,2.000-3.000-6,4.000-2.000-7,3.000-3.000-8,3.000-3.000-6,4.000-9.000-8,7.000-11.000-8,6.000-14.000-9,7.000-11.000-7,5.000-15.000-4,7.000-16.000 4,6.000-15.000 4,7.000-15.000 2,2.000-11.000 5,1.000-2.000 7,-1.000-3.000 7,1.000-3.000 6,-4.000 2.000 4,-6.000 10.000 2,-6.000 10.000 2,-6.000 9.000 2,-6.000 10.000 8,-2.000 14.000 15,-3.000 11.000 15,-3.000 14.000 15,-7.000 10.000 2,-9.000 9.000-11,-10.000 10.000-9,-8.000 10.000-12,-9.000 5.000-8,-6.000 4.000-6,-6.000 3.000-7,-6.000 3.000-7,-6.000-1.000-5,-2.000-2.000-6,-3.000-3.000-5,-3.000-3.000-6,-6.000-2.000-3,-5.000 0.000-2,-7.000 0.000-2,-5.000 0.000-2,-9.000-5.000 1,-9.000-9.000 2,-10.000-10.000 3,-8.000-8.000 2,-4.000-6.000 3,3.000 1.000 3,3.000-1.000 3,4.000 1.000 3,4.000-3.000 4,6.000-2.000 5,7.000-3.000 6,6.000-3.000 5,7.000-2.000 8,10.000 0.000 7,10.000 0.000 9,9.000 0.000 8,15.000 7.000 8,22.000 17.000 7,22.000 15.000 8,23.000 16.000 7,16.000 7.000-1,13.000 1.000-10,12.000-1.000-8,13.000 1.000-9,20.000 7.000-11,28.000 16.000-12,28.000 15.000-11,29.000 17.000-13,15.000 3.000-12,3.000-5.000-11,3.000-7.000-12,4.000-5.000-13,-14.000-14.000-1,-27.000-18.000 7,-28.000-19.000 7,-28.000-18.000 7,-18.000-14.000 2,-6.000-5.000-2,-6.000-7.000-4,-6.000-5.000-2</inkml:trace>
</inkml:ink>
</file>

<file path=ppt/ink/ink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39"/>
    </inkml:context>
    <inkml:brush xml:id="br0">
      <inkml:brushProperty name="width" value="0.0356671661138535" units="cm"/>
      <inkml:brushProperty name="height" value="0.0356671661138535" units="cm"/>
      <inkml:brushProperty name="color" value="#00bff3"/>
      <inkml:brushProperty name="ignorePressure" value="0"/>
    </inkml:brush>
  </inkml:definitions>
  <inkml:trace contextRef="#ctx0" brushRef="#br0">91350.000 14650.000 616,'-18.000'-24.000'7,"17.000"4.000"11,15.000 3.000 14,16.000 3.000 11,7.000 1.000 4,1.000 1.000-7,-1.000-1.000-7,1.000 1.000-7,1.000 1.000-4,3.000 3.000-2,3.000 3.000-3,4.000 4.000-1,1.000-1.000-3,0.000-3.000-1,0.000-3.000-1,0.000-2.000-3,-2.000-1.000-1,-3.000 3.000-1,-3.000 3.000-2,-2.000 4.000-2,-1.000 1.000-8,3.000 0.000-13,3.000 0.000-14,4.000 0.000-13</inkml:trace>
</inkml:ink>
</file>

<file path=ppt/ink/ink3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04"/>
    </inkml:context>
    <inkml:brush xml:id="br0">
      <inkml:brushProperty name="width" value="0.0498590432107449" units="cm"/>
      <inkml:brushProperty name="height" value="0.0498590432107449" units="cm"/>
      <inkml:brushProperty name="color" value="#f2395b"/>
      <inkml:brushProperty name="ignorePressure" value="0"/>
    </inkml:brush>
  </inkml:definitions>
  <inkml:trace contextRef="#ctx0" brushRef="#br0">29650.000 35300.000 441,'73.000'-115.000'5,"-3.000"23.000"10,-3.000 22.000 11,-2.000 22.000 9,0.000 12.000 4,7.000 3.000-3,6.000 3.000-3,7.000 4.000-3,-1.000 4.000-4,-6.000 6.000-7,-6.000 7.000-6,-6.000 6.000-6,-12.000 7.000-6,-15.000 10.000-6,-15.000 10.000-5,-16.000 9.000-6,-18.000 7.000-4,-18.000 7.000-1,-19.000 6.000-4,-18.000 7.000-1,-10.000 2.000 2,0.000 1.000 8,0.000-1.000 7,0.000 1.000 8,1.000 2.000 5,4.000 7.000-1,3.000 6.000 1,3.000 7.000 1,4.000 4.000 2,7.000 3.000 5,6.000 3.000 5,7.000 4.000 4,5.000-3.000 3,7.000-5.000-1,6.000-7.000-1,7.000-5.000 0,5.000-9.000-2,7.000-9.000-6,6.000-10.000-6,7.000-8.000-4,5.000-11.000-6,7.000-8.000-5,6.000-10.000-4,7.000-9.000-6,7.000-15.000-3,9.000-18.000 1,10.000-19.000-1,10.000-18.000 1,2.000-18.000-1,-3.000-16.000-1,-3.000-15.000-1,-2.000-15.000 0,-8.000-4.000 2,-8.000 9.000 3,-10.000 10.000 5,-9.000 10.000 3,-7.000 11.000 5,-3.000 17.000 3,-3.000 15.000 5,-2.000 16.000 3,-6.000 16.000 8,-6.000 20.000 13,-6.000 18.000 11,-6.000 20.000 14,-2.000 17.000 2,3.000 20.000-5,3.000 18.000-6,4.000 20.000-6,1.000 10.000-5,0.000 3.000-4,0.000 3.000-5,0.000 4.000-4,0.000-1.000-3,0.000-3.000-2,0.000-3.000-3,0.000-2.000-3,0.000-8.000-3,0.000-8.000-4,0.000-10.000-6,0.000-9.000-5,-10.000-23.000-11,-18.000-33.000-18,-19.000-35.000-19,-18.000-34.000-19,-4.000-29.000-2,13.000-21.000 13,12.000-22.000 12,13.000-22.000 13,9.000-8.000 10,6.000 6.000 8,7.000 7.000 6,6.000 6.000 8,4.000 13.000 3,4.000 23.000 0,3.000 22.000-1,3.000 22.000 0,3.000 15.000 5,3.000 9.000 9,3.000 10.000 10,4.000 10.000 10,-1.000 13.000 5,-3.000 19.000-2,-3.000 19.000-1,-2.000 19.000-2,-6.000 15.000-2,-6.000 13.000-5,-6.000 12.000-6,-6.000 13.000-4,-10.000 2.000-4,-12.000-5.000-2,-13.000-7.000-3,-12.000-5.000-2,-9.000-9.000-3,-2.000-9.000-3,-3.000-10.000-4,-3.000-8.000-3,-1.000-11.000 0,4.000-8.000 1,3.000-10.000 3,3.000-9.000 1,4.000-9.000 2,7.000-5.000 0,6.000-7.000 2,7.000-5.000 1,7.000-9.000 1,9.000-9.000 0,10.000-10.000 0,10.000-8.000-1,18.000-12.000 0,28.000-12.000-3,28.000-13.000-1,29.000-12.000-3,19.000-9.000-1,14.000-2.000 2,11.000-3.000 0,14.000-3.000 1,0.000 2.000 1,-8.000 10.000 1,-10.000 10.000 0,-9.000 9.000 1,-10.000 7.000 2,-9.000 7.000 6,-10.000 6.000 6,-8.000 7.000 5,-12.000 5.000 4,-12.000 7.000 1,-13.000 6.000 2,-12.000 7.000 2,-10.000 7.000 3,-6.000 9.000 3,-6.000 10.000 3,-6.000 10.000 3,-10.000 10.000-2,-12.000 13.000-6,-13.000 12.000-8,-12.000 13.000-6,-13.000 10.000-6,-12.000 10.000-7,-13.000 10.000-5,-12.000 9.000-6,-2.000-4.000-6,9.000-15.000-6,10.000-15.000-5,10.000-16.000-7,14.000-23.000-2,23.000-27.000-3,22.000-28.000-1,22.000-28.000-2,16.000-17.000 4,14.000-2.000 10,11.000-3.000 10,14.000-3.000 10,0.000 4.000 8,-8.000 13.000 4,-10.000 12.000 6,-9.000 13.000 4,-10.000 13.000 6,-9.000 17.000 8,-10.000 15.000 5,-8.000 16.000 8,-15.000 12.000 0,-19.000 9.000-7,-18.000 10.000-8,-19.000 10.000-6,-15.000 4.000-6,-8.000 0.000-5,-10.000 0.000-5,-9.000 0.000-5,-5.000-4.000-4,0.000-5.000-3,0.000-7.000-3,0.000-5.000-3,4.000-9.000-2,10.000-9.000 0,10.000-10.000-1,9.000-8.000 1,12.000-11.000 0,16.000-8.000 3,15.000-10.000 2,17.000-9.000 2,11.000-4.000 2,10.000 4.000 3,10.000 3.000 2,9.000 3.000 3,-2.000 12.000 4,-12.000 22.000 6,-13.000 22.000 5,-12.000 23.000 7,-13.000 6.000 0,-12.000-5.000-4,-13.000-7.000-4,-12.000-5.000-4,-2.000-8.000-3,9.000-5.000 1,10.000-7.000 0,10.000-5.000-1,13.000-9.000-4,19.000-9.000-8,19.000-10.000-10,19.000-8.000-7,10.000-6.000-3,4.000 1.000 3,3.000-1.000 5,3.000 1.000 4,-1.000 1.000 4,-2.000 3.000 7,-3.000 3.000 5,-3.000 4.000 7,-4.000 8.000 3,-3.000 17.000 4,-3.000 15.000 2,-2.000 16.000 2,-6.000 9.000 5,-6.000 3.000 5,-6.000 3.000 5,-6.000 4.000 6,-6.000 5.000-1,-2.000 10.000-5,-3.000 10.000-6,-3.000 9.000-6,-2.000 7.000-6,0.000 7.000-5,0.000 6.000-6,0.000 7.000-5,1.000 0.000-5,4.000-2.000-1,3.000-3.000-3,3.000-3.000-2,-1.000-9.000-6,-2.000-11.000-10,-3.000-14.000-9,-3.000-11.000-9,-9.000-20.000-9,-11.000-24.000-8,-14.000-26.000-8,-11.000-24.000-8,-3.000-15.000 3,10.000-3.000 16,10.000-3.000 14,9.000-2.000 15</inkml:trace>
</inkml:ink>
</file>

<file path=ppt/ink/ink3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04"/>
    </inkml:context>
    <inkml:brush xml:id="br0">
      <inkml:brushProperty name="width" value="0.0370701439678669" units="cm"/>
      <inkml:brushProperty name="height" value="0.0370701439678669" units="cm"/>
      <inkml:brushProperty name="color" value="#f2395b"/>
      <inkml:brushProperty name="ignorePressure" value="0"/>
    </inkml:brush>
  </inkml:definitions>
  <inkml:trace contextRef="#ctx0" brushRef="#br0">30450.000 37850.000 593,'34.000'-183.000'-37,"-31.000"84.000"39,-31.000 85.000 41,-31.000 85.000 41,-20.000 44.000 9,-5.000 7.000-18,-7.000 6.000-20,-5.000 7.000-20,3.000-9.000-15,17.000-21.000-14,15.000-22.000-14,16.000-22.000-13,18.000-29.000-12,22.000-33.000-9,22.000-35.000-10,23.000-34.000-10,14.000-16.000 2,10.000 3.000 10,10.000 3.000 11,9.000 4.000 12,1.000 7.000 8,-6.000 13.000 7,-6.000 12.000 7,-6.000 13.000 6,-7.000 10.000 7,-6.000 10.000 7,-6.000 10.000 5,-6.000 9.000 8,-9.000 7.000 0,-8.000 7.000-2,-10.000 6.000-3,-9.000 7.000-4,-5.000 4.000 1,0.000 3.000 3,0.000 3.000 4,0.000 4.000 2,0.000-1.000-2,0.000-3.000-8,0.000-3.000-9,0.000-2.000-9,3.000-5.000-13,6.000-2.000-17,7.000-3.000-18,6.000-3.000-17,7.000-9.000-2,10.000-11.000 16,10.000-14.000 14,9.000-11.000 16,6.000-7.000 10,3.000 0.000 8,3.000 0.000 6,4.000 0.000 8,2.000 1.000 4,4.000 4.000 2,3.000 3.000 2,3.000 3.000 2,-2.000-1.000 1,-6.000-2.000-1,-6.000-3.000 0,-6.000-3.000-1,-7.000-1.000-3,-6.000 4.000-3,-6.000 3.000-4,-6.000 3.000-4,-10.000-2.000-8,-12.000-6.000-12,-13.000-6.000-12,-12.000-6.000-12,-9.000-7.000-3,-2.000-6.000 6,-3.000-6.000 5,-3.000-6.000 7,-1.000-4.000 4,4.000 1.000 6,3.000-1.000 4,3.000 1.000 5,1.000 4.000 7,1.000 9.000 9,-1.000 10.000 10,1.000 10.000 10,-3.000 7.000 6,-2.000 6.000 2,-3.000 7.000 2,-3.000 6.000 4,-2.000 4.000-2,0.000 4.000-3,0.000 3.000-5,0.000 3.000-3,-4.000 10.000-6,-5.000 20.000-5,-7.000 18.000-7,-5.000 20.000-5,-4.000 8.000-7,0.000 1.000-5,0.000-1.000-7,0.000 1.000-7,4.000-6.000-6,10.000-8.000-10,10.000-10.000-8,9.000-9.000-8</inkml:trace>
</inkml:ink>
</file>

<file path=ppt/ink/ink3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05"/>
    </inkml:context>
    <inkml:brush xml:id="br0">
      <inkml:brushProperty name="width" value="0.0592355728149414" units="cm"/>
      <inkml:brushProperty name="height" value="0.0592355728149414" units="cm"/>
      <inkml:brushProperty name="color" value="#f2395b"/>
      <inkml:brushProperty name="ignorePressure" value="0"/>
    </inkml:brush>
  </inkml:definitions>
  <inkml:trace contextRef="#ctx0" brushRef="#br0">33000.000 35000.000 371,'-32.000'-8.000'5,"-11.000"34.000"11,-14.000 35.000 10,-11.000 35.000 11,-7.000 27.000 2,0.000 22.000-7,0.000 22.000-6,0.000 23.000-7,3.000 3.000-6,6.000-11.000-4,7.000-14.000-4,6.000-11.000-5,7.000-20.000-2,10.000-24.000 0,10.000-26.000-1,9.000-24.000-1,10.000-20.000-3,14.000-11.000-6,11.000-14.000-6,14.000-11.000-6,10.000-15.000-1,9.000-16.000 3,10.000-15.000 3,10.000-15.000 4,0.000-6.000 4,-5.000 7.000 4,-7.000 6.000 5,-5.000 7.000 4,-8.000 7.000 3,-5.000 9.000 2,-7.000 10.000 3,-5.000 10.000 2,-8.000 10.000 3,-5.000 13.000 3,-7.000 12.000 4,-5.000 13.000 3,-6.000 9.000 1,-3.000 6.000-1,-3.000 7.000-3,-2.000 6.000-1,-3.000-1.000-2,1.000-5.000-1,-1.000-7.000-3,1.000-5.000-2,4.000-19.000-7,9.000-27.000-16,10.000-28.000-13,10.000-28.000-15,8.000-27.000-6,10.000-25.000 3,10.000-25.000 3,9.000-25.000 3,2.000-18.000 5,-2.000-8.000 7,-3.000-10.000 7,-3.000-9.000 6,-2.000 5.000 5,0.000 23.000 3,0.000 22.000 2,0.000 22.000 2,-2.000 19.000 2,-3.000 20.000-3,-3.000 18.000 0,-2.000 20.000-1,-5.000 13.000 7,-2.000 9.000 15,-3.000 10.000 15,-3.000 10.000 16,-6.000 8.000 3,-5.000 10.000-9,-7.000 10.000-10,-5.000 9.000-9,-11.000 12.000-6,-11.000 16.000-3,-14.000 15.000-2,-11.000 17.000-2,-7.000 5.000-3,0.000-3.000 1,0.000-3.000-2,0.000-2.000 0,18.000-20.000-7,39.000-34.000-15,36.000-35.000-13,39.000-33.000-14,11.000-15.000-3,-11.000 6.000 10,-14.000 7.000 9,-11.000 6.000 10,-15.000 15.000 5,-16.000 26.000 3,-15.000 24.000 1,-15.000 26.000 3,-15.000 12.000 0,-12.000 0.000 0,-13.000 0.000-1,-12.000 0.000-1,-10.000 3.000 0,-6.000 6.000-2,-6.000 7.000-1,-6.000 6.000-1,-2.000-1.000 0,3.000-5.000 0,3.000-7.000 0,4.000-5.000 2,5.000-11.000-1,10.000-11.000 2,10.000-14.000 0,9.000-11.000 1,17.000-14.000 3,25.000-11.000 7,25.000-14.000 7,25.000-11.000 6,10.000-7.000 1,-2.000 0.000-4,-3.000 0.000-4,-3.000 0.000-3,-6.000 1.000-3,-5.000 4.000-1,-7.000 3.000 0,-5.000 3.000 0,-14.000 9.000-4,-18.000 16.000-9,-19.000 15.000-7,-18.000 17.000-8,-14.000 10.000-2,-5.000 6.000 3,-7.000 7.000 3,-5.000 6.000 3,-8.000 1.000 4,-5.000-3.000 2,-7.000-3.000 2,-5.000-2.000 3,-4.000-5.000 2,0.000-2.000 3,0.000-3.000 3,0.000-3.000 2,3.000-4.000 3,6.000-3.000 5,7.000-3.000 4,6.000-2.000 4,18.000-6.000 4,32.000-6.000 3,31.000-6.000 5,32.000-6.000 3,30.000-12.000-1,32.000-15.000-7,31.000-15.000-5,32.000-16.000-6,11.000-13.000-6,-5.000-9.000-7,-7.000-10.000-6,-5.000-8.000-7,-3.000-3.000-4,4.000 7.000-4,3.000 6.000-4,3.000 7.000-3,-10.000 2.000-1,-21.000 1.000 1,-22.000-1.000 0,-22.000 1.000 2,-19.000 4.000 1,-16.000 9.000 0,-15.000 10.000 1,-15.000 10.000 0,-17.000 0.000 1,-15.000-5.000-1,-15.000-7.000-1,-16.000-5.000 0,-12.000-3.000 1,-5.000 4.000 2,-7.000 3.000 4,-5.000 3.000 2,-3.000 4.000 2,4.000 7.000 0,3.000 6.000 0,3.000 7.000 1,3.000 4.000 5,3.000 3.000 9,3.000 3.000 9,4.000 4.000 8,4.000 13.000 11,6.000 26.000 9,7.000 24.000 12,6.000 26.000 9,7.000 15.000 3,10.000 6.000-9,10.000 7.000-6,9.000 6.000-8,6.000 10.000-6,3.000 17.000-4,3.000 15.000-6,4.000 16.000-5,-1.000 7.000-3,-3.000 1.000-4,-3.000-1.000-2,-2.000 1.000-2,-3.000-7.000-5,1.000-12.000-7,-1.000-13.000-5,1.000-12.000-6,-3.000-16.000-6,-2.000-19.000-7,-3.000-18.000-5,-3.000-19.000-7,-9.000-32.000-7,-11.000-43.000-8,-14.000-44.000-8,-11.000-43.000-8,-3.000-39.000 1,10.000-30.000 11,10.000-32.000 10,9.000-30.000 10,6.000-8.000 6,3.000 20.000 1,3.000 18.000 3,4.000 20.000 1,2.000 21.000 3,4.000 25.000 5,3.000 25.000 5,3.000 25.000 4,1.000 18.000 5,1.000 14.000 7,-1.000 11.000 6,1.000 14.000 6,-4.000 8.000 7,-6.000 7.000 7,-6.000 6.000 7,-6.000 7.000 7,-9.000 8.000 0,-8.000 14.000-7,-10.000 11.000-8,-9.000 14.000-7,-12.000 11.000-7,-11.000 14.000-5,-14.000 11.000-6,-11.000 14.000-5,-1.000 2.000-6,13.000-6.000-5,12.000-6.000-6,13.000-6.000-5,12.000-12.000-2,13.000-15.000 4,12.000-15.000 2,13.000-16.000 3</inkml:trace>
</inkml:ink>
</file>

<file path=ppt/ink/ink3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06"/>
    </inkml:context>
    <inkml:brush xml:id="br0">
      <inkml:brushProperty name="width" value="0.0400152690708637" units="cm"/>
      <inkml:brushProperty name="height" value="0.0400152690708637" units="cm"/>
      <inkml:brushProperty name="color" value="#f2395b"/>
      <inkml:brushProperty name="ignorePressure" value="0"/>
    </inkml:brush>
  </inkml:definitions>
  <inkml:trace contextRef="#ctx0" brushRef="#br0">33850.000 37700.000 549,'115.000'25.000'119,"-18.000"0.000"-21,-19.000 0.000-21,-18.000 0.000-21,-12.000 1.000-16,-3.000 4.000-10,-3.000 3.000-10,-2.000 3.000-9,-1.000 6.000-16,3.000 9.000-17,3.000 10.000-18,4.000 10.000-18,-3.000-4.000-9,-5.000-16.000 1,-7.000-15.000 0,-5.000-15.000 1</inkml:trace>
</inkml:ink>
</file>

<file path=ppt/ink/ink3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08"/>
    </inkml:context>
    <inkml:brush xml:id="br0">
      <inkml:brushProperty name="width" value="0.0274466052651405" units="cm"/>
      <inkml:brushProperty name="height" value="0.0274466052651405" units="cm"/>
      <inkml:brushProperty name="color" value="#f2395b"/>
      <inkml:brushProperty name="ignorePressure" value="0"/>
    </inkml:brush>
  </inkml:definitions>
  <inkml:trace contextRef="#ctx0" brushRef="#br0">35850.000 35050.000 801,'20.000'-16.000'52,"-9.000"19.000"-16,-10.000 19.000-16,-8.000 19.000-14,-9.000 10.000-9,-6.000 4.000 0,-6.000 3.000 0,-6.000 3.000 0,-4.000-1.000-1,1.000-2.000 2,-1.000-3.000-1,1.000-3.000 1,-1.000-4.000 1,1.000-3.000 2,-1.000-3.000 2,1.000-2.000 2,7.000-8.000 0,16.000-8.000-2,15.000-10.000-1,17.000-9.000-2,3.000-9.000 3,-5.000-5.000 6,-7.000-7.000 7,-5.000-5.000 6,-3.000-4.000-1,4.000 0.000-8,3.000 0.000-8,3.000 0.000-8,1.000 0.000-10,1.000 0.000-12,-1.000 0.000-13,1.000 0.000-12,-1.000 1.000-3,1.000 4.000 7,-1.000 3.000 6,1.000 3.000 7</inkml:trace>
</inkml:ink>
</file>

<file path=ppt/ink/ink3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09"/>
    </inkml:context>
    <inkml:brush xml:id="br0">
      <inkml:brushProperty name="width" value="0.0449053607881069" units="cm"/>
      <inkml:brushProperty name="height" value="0.0449053607881069" units="cm"/>
      <inkml:brushProperty name="color" value="#f2395b"/>
      <inkml:brushProperty name="ignorePressure" value="0"/>
    </inkml:brush>
  </inkml:definitions>
  <inkml:trace contextRef="#ctx0" brushRef="#br0">35200.000 35850.000 489,'-132.000'-25.000'56,"39.000"0.000"-6,36.000 0.000-5,39.000 0.000-4,27.000-2.000-5,19.000-3.000-3,19.000-3.000-4,19.000-2.000-3,10.000-5.000-4,4.000-2.000-3,3.000-3.000-3,3.000-3.000-4,7.000-1.000-5,14.000 4.000-8,11.000 3.000-7,14.000 3.000-7,-3.000 6.000-6,-15.000 9.000-1,-15.000 10.000-3,-16.000 10.000-3,-27.000-4.000-5,-37.000-16.000-10,-38.000-15.000-10,-37.000-15.000-9,-15.000-11.000 2,10.000-2.000 14,10.000-3.000 13,9.000-3.000 13,7.000 2.000 10,7.000 10.000 6,6.000 10.000 8,7.000 9.000 6,2.000 7.000 8,1.000 7.000 8,-1.000 6.000 7,1.000 7.000 9,1.000 7.000 3,3.000 9.000 1,3.000 10.000-1,4.000 10.000-1,1.000 8.000-2,0.000 10.000-5,0.000 10.000-6,0.000 9.000-5,-4.000 18.000-4,-5.000 29.000-3,-7.000 28.000-3,-5.000 28.000-2,-11.000 17.000-4,-11.000 6.000-2,-14.000 7.000-3,-11.000 6.000-2,-7.000-4.000-2,0.000-11.000-1,0.000-14.000 0,0.000-11.000 0,4.000-17.000-2,10.000-18.000-1,10.000-19.000-3,9.000-18.000-2,12.000-17.000-3,16.000-11.000-2,15.000-14.000-2,17.000-11.000-3,16.000-15.000 0,19.000-16.000 2,19.000-15.000 2,19.000-15.000 2,10.000-12.000 0,4.000-6.000-1,3.000-6.000-3,3.000-6.000-1,-4.000-2.000-2,-8.000 3.000 1,-10.000 3.000-1,-9.000 4.000-1,-13.000 1.000 1,-16.000 0.000 3,-15.000 0.000 2,-15.000 0.000 1,-14.000-2.000 3,-8.000-3.000 0,-10.000-3.000 1,-9.000-2.000 1,-9.000 2.000 3,-5.000 9.000 5,-7.000 10.000 5,-5.000 10.000 4,-1.000 5.000 2,6.000 4.000-1,7.000 3.000-1,6.000 3.000-2,4.000 6.000 6,4.000 9.000 11,3.000 10.000 12,3.000 10.000 11,3.000 11.000 3,3.000 17.000-8,3.000 15.000-7,4.000 16.000-6,1.000 10.000-5,0.000 7.000-3,0.000 6.000-2,0.000 7.000-2,3.000-3.000-4,6.000-8.000-6,7.000-10.000-5,6.000-9.000-7,4.000 2.000-5,4.000 17.000-8,3.000 15.000-6,3.000 16.000-8,-2.000 1.000-2,-6.000-12.000 0,-6.000-13.000 1,-6.000-12.000 0,-9.000-15.000 1,-8.000-15.000 1,-10.000-15.000 2,-9.000-16.000 0,-12.000-12.000 4,-11.000-5.000 5,-14.000-7.000 6,-11.000-5.000 5,-9.000-9.000 4,-3.000-9.000 4,-3.000-10.000 3,-2.000-8.000 3,3.000-4.000 3,14.000 3.000 3,11.000 3.000 3,14.000 4.000 3,13.000-3.000 4,16.000-5.000 5,15.000-7.000 5,17.000-5.000 6,19.000-11.000-2,26.000-11.000-10,24.000-14.000-8,26.000-11.000-9,13.000-12.000-9,4.000-9.000-12,3.000-10.000-11,3.000-8.000-10,-5.000-14.000-7,-12.000-15.000 1,-13.000-15.000-1,-12.000-16.000-1,-13.000-8.000 3,-12.000 0.000 6,-13.000 0.000 6,-12.000 0.000 6,-9.000 12.000 7,-2.000 26.000 8,-3.000 24.000 8,-3.000 26.000 8,-4.000 19.000 3,-3.000 17.000 0,-3.000 15.000 0,-2.000 16.000-1,-1.000 13.000 9,3.000 14.000 16,3.000 11.000 16,4.000 14.000 18,1.000 11.000 0,0.000 14.000-13,0.000 11.000-14,0.000 14.000-14,0.000 8.000-11,0.000 7.000-7,0.000 6.000-8,0.000 7.000-8,-2.000-3.000-7,-3.000-8.000-5,-3.000-10.000-7,-2.000-9.000-5,-1.000-9.000-6,3.000-5.000-7,3.000-7.000-7,4.000-5.000-6,1.000-11.000 0,0.000-11.000 10,0.000-14.000 9,0.000-11.000 9,0.000-9.000 8,0.000-3.000 4,0.000-3.000 5,0.000-2.000 5,0.000-1.000 5,0.000 3.000 4,0.000 3.000 6,0.000 4.000 4,0.000 4.000 5,0.000 6.000 3,0.000 7.000 3,0.000 6.000 4,0.000 7.000 0,0.000 10.000-2,0.000 10.000-3,0.000 9.000-1,-2.000 4.000-4,-3.000 1.000-4,-3.000-1.000-5,-2.000 1.000-4,-3.000 1.000-5,1.000 3.000-5,-1.000 3.000-6,1.000 4.000-5,-3.000-1.000-3,-2.000-3.000 2,-3.000-3.000 0,-3.000-2.000 1,-10.000-6.000-5,-16.000-6.000-11,-15.000-6.000-12,-15.000-6.000-11,-12.000-12.000 1,-6.000-15.000 11,-6.000-15.000 11,-6.000-16.000 13,-6.000-5.000 6,-2.000 6.000 3,-3.000 7.000 2,-3.000 6.000 3,1.000 6.000 1,6.000 6.000 0,7.000 7.000 1,6.000 6.000 0,7.000 6.000 1,10.000 6.000 1,10.000 7.000 0,9.000 6.000 2,7.000 3.000 0,7.000 0.000 0,6.000 0.000 0,7.000 0.000-1,5.000 0.000 1,7.000 0.000-1,6.000 0.000-1,7.000 0.000 0</inkml:trace>
</inkml:ink>
</file>

<file path=ppt/ink/ink3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10"/>
    </inkml:context>
    <inkml:brush xml:id="br0">
      <inkml:brushProperty name="width" value="0.0464375838637352" units="cm"/>
      <inkml:brushProperty name="height" value="0.0464375838637352" units="cm"/>
      <inkml:brushProperty name="color" value="#f2395b"/>
      <inkml:brushProperty name="ignorePressure" value="0"/>
    </inkml:brush>
  </inkml:definitions>
  <inkml:trace contextRef="#ctx0" brushRef="#br0">36550.000 36250.000 473,'-11.000'-29.000'80,"28.000"-5.000"-9,28.000-7.000-9,29.000-5.000-10,16.000-8.000-9,7.000-5.000-13,6.000-7.000-10,7.000-5.000-13,0.000-3.000-6,-2.000 4.000-4,-3.000 3.000-4,-3.000 3.000-3,-9.000 4.000-4,-11.000 7.000-5,-14.000 6.000-4,-11.000 7.000-5,-17.000 8.000 8,-18.000 14.000 18,-19.000 11.000 20,-18.000 14.000 18,-6.000 10.000 7,10.000 9.000-5,10.000 10.000-5,9.000 10.000-6,7.000 7.000-4,7.000 6.000-4,6.000 7.000-3,7.000 6.000-4,2.000 4.000-2,1.000 4.000-4,-1.000 3.000-2,1.000 3.000-3,-3.000-4.000-3,-2.000-8.000-5,-3.000-10.000-4,-3.000-9.000-5,-2.000-7.000-7,0.000-3.000-11,0.000-3.000-9,0.000-2.000-10,-10.000-11.000-3,-18.000-15.000 5,-19.000-15.000 4,-18.000-16.000 5,-14.000-15.000 2,-5.000-11.000 3,-7.000-14.000 2,-5.000-11.000 1,-1.000-7.000 5,6.000 0.000 5,7.000 0.000 6,6.000 0.000 6,4.000 7.000 4,4.000 17.000 3,3.000 15.000 1,3.000 16.000 3,3.000 7.000 4,3.000 1.000 9,3.000-1.000 8,4.000 1.000 7,1.000 10.000 9,0.000 22.000 6,0.000 22.000 7,0.000 23.000 7,-2.000 13.000-2,-3.000 6.000-9,-3.000 7.000-10,-2.000 6.000-9,-8.000 3.000-7,-8.000 0.000-1,-10.000 0.000-1,-9.000 0.000-3,-1.000-5.000-2,10.000-9.000-3,10.000-10.000-3,9.000-8.000-3,15.000-15.000-12,22.000-19.000-21,22.000-18.000-19,23.000-19.000-21,17.000-19.000-5,17.000-19.000 12,15.000-18.000 12,16.000-19.000 10,4.000-5.000 10,-6.000 9.000 7,-6.000 10.000 6,-6.000 10.000 7,-10.000 7.000 7,-12.000 6.000 6,-13.000 7.000 5,-12.000 6.000 7,-10.000 4.000 8,-6.000 4.000 8,-6.000 3.000 9,-6.000 3.000 8,-6.000 9.000 6,-2.000 16.000 1,-3.000 15.000 1,-3.000 17.000 1,-6.000 11.000-4,-5.000 10.000-9,-7.000 10.000-9,-5.000 9.000-8,-11.000 6.000-8,-11.000 3.000-6,-14.000 3.000-7,-11.000 4.000-5,-12.000-1.000-7,-9.000-3.000-8,-10.000-3.000-6,-8.000-2.000-7,-3.000-9.000-7,7.000-12.000-4,6.000-13.000-4,7.000-12.000-5,5.000-12.000 0,7.000-8.000 4,6.000-10.000 5,7.000-9.000 5,5.000-13.000 3,7.000-16.000 2,6.000-15.000 4,7.000-15.000 1,7.000-6.000 5,9.000 7.000 7,10.000 6.000 5,10.000 7.000 7,7.000 5.000 7,6.000 7.000 7,7.000 6.000 7,6.000 7.000 8,10.000 5.000 5,17.000 7.000 1,15.000 6.000 2,16.000 7.000 2,9.000 10.000-1,3.000 16.000-4,3.000 15.000-4,4.000 17.000-4,5.000 8.000-3,10.000 4.000-2,10.000 3.000-4,9.000 3.000-2,-1.000-2.000-6,-8.000-6.000-9,-10.000-6.000-10,-9.000-6.000-9,-13.000-10.000-6,-16.000-12.000-4,-15.000-13.000-4,-15.000-12.000-3</inkml:trace>
</inkml:ink>
</file>

<file path=ppt/ink/ink3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11"/>
    </inkml:context>
    <inkml:brush xml:id="br0">
      <inkml:brushProperty name="width" value="0.0480973199009895" units="cm"/>
      <inkml:brushProperty name="height" value="0.0480973199009895" units="cm"/>
      <inkml:brushProperty name="color" value="#f2395b"/>
      <inkml:brushProperty name="ignorePressure" value="0"/>
    </inkml:brush>
  </inkml:definitions>
  <inkml:trace contextRef="#ctx0" brushRef="#br0">38900.000 34800.000 457,'21.000'-47.000'2,"-5.000"6.000"5,-7.000 7.000 5,-5.000 6.000 4,-8.000 21.000 6,-5.000 39.000 9,-7.000 36.000 7,-5.000 39.000 9,-3.000 13.000-1,4.000-9.000-12,3.000-10.000-11,3.000-8.000-11,4.000-12.000-8,7.000-12.000-7,6.000-13.000-7,7.000-12.000-7,7.000-12.000-3,9.000-8.000 0,10.000-10.000 0,10.000-9.000 0,4.000-5.000 2,0.000 0.000 2,0.000 0.000 4,0.000 0.000 2,-4.000 3.000 2,-5.000 6.000 1,-7.000 7.000-1,-5.000 6.000 0,-8.000 9.000 5,-5.000 13.000 9,-7.000 12.000 9,-5.000 13.000 9,-11.000 9.000 6,-11.000 6.000 0,-14.000 7.000 2,-11.000 6.000 0,-11.000 3.000-1,-5.000 0.000-4,-7.000 0.000-6,-5.000 0.000-4,-4.000-4.000-3,0.000-5.000-3,0.000-7.000-1,0.000-5.000-3,0.000-9.000-4,0.000-9.000-8,0.000-10.000-6,0.000-8.000-8,6.000-22.000-10,13.000-30.000-11,12.000-32.000-14,13.000-30.000-11,15.000-19.000-2,19.000-2.000 12,19.000-3.000 12,19.000-3.000 11,7.000 5.000 10,-3.000 17.000 12,-3.000 15.000 10,-2.000 16.000 10,-1.000 12.000 9,3.000 9.000 5,3.000 10.000 6,4.000 10.000 6,-1.000 2.000 3,-3.000-3.000 2,-3.000-3.000 3,-2.000-2.000 2,-3.000 0.000-2,1.000 7.000-6,-1.000 6.000-7,1.000 7.000-7,-3.000 4.000-6,-2.000 3.000-8,-3.000 3.000-6,-3.000 4.000-7,1.000-1.000-7,6.000-3.000-4,7.000-3.000-6,6.000-2.000-6,1.000-5.000-3,-3.000-2.000-3,-3.000-3.000-4,-2.000-3.000-3,-3.000-6.000 2,1.000-5.000 5,-1.000-7.000 6,1.000-5.000 5,-1.000-4.000 6,1.000 0.000 7,-1.000 0.000 6,1.000 0.000 6,-9.000 9.000 11,-15.000 19.000 15,-15.000 19.000 14,-16.000 19.000 16,-15.000 13.000 1,-11.000 10.000-11,-14.000 10.000-11,-11.000 9.000-10,-9.000 2.000-10,-3.000-2.000-7,-3.000-3.000-7,-2.000-3.000-8,0.000-4.000-4,7.000-3.000 0,6.000-3.000-2,7.000-2.000-1,21.000-11.000-2,38.000-15.000-4,37.000-15.000-3,38.000-16.000-4,18.000-15.000-1,1.000-11.000 3,-1.000-14.000 1,1.000-11.000 2,-4.000-3.000 2,-6.000 10.000 1,-6.000 10.000 1,-6.000 9.000 1,-9.000 6.000 8,-8.000 3.000 17,-10.000 3.000 15,-9.000 4.000 17,-10.000 7.000 5,-9.000 13.000-3,-10.000 12.000-4,-8.000 13.000-4,-12.000 12.000-4,-12.000 13.000-7,-13.000 12.000-6,-12.000 13.000-6,-15.000 15.000-6,-15.000 19.000-6,-15.000 19.000-7,-16.000 19.000-5,-15.000 13.000-6,-11.000 10.000-5,-14.000 10.000-6,-11.000 9.000-5,-11.000-1.000-4,-5.000-8.000-4,-7.000-10.000-3,-5.000-9.000-3,6.000-18.000-1,23.000-24.000 4,22.000-26.000 3,22.000-24.000 2,19.000-21.000 3,20.000-16.000 1,18.000-15.000 0,20.000-15.000 2</inkml:trace>
</inkml:ink>
</file>

<file path=ppt/ink/ink3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11"/>
    </inkml:context>
    <inkml:brush xml:id="br0">
      <inkml:brushProperty name="width" value="0.0377420596778393" units="cm"/>
      <inkml:brushProperty name="height" value="0.0377420596778393" units="cm"/>
      <inkml:brushProperty name="color" value="#f2395b"/>
      <inkml:brushProperty name="ignorePressure" value="0"/>
    </inkml:brush>
  </inkml:definitions>
  <inkml:trace contextRef="#ctx0" brushRef="#br0">37550.000 37950.000 582,'29.000'-25.000'4,"10.000"0.000"8,10.000 0.000 8,9.000 0.000 7,6.000 3.000 7,3.000 6.000 3,3.000 7.000 3,4.000 6.000 4,4.000 10.000 0,6.000 17.000-4,7.000 15.000-3,6.000 16.000-4,1.000 12.000-8,-3.000 9.000-9,-3.000 10.000-11,-2.000 10.000-11,-9.000 2.000-11,-12.000-3.000-14,-13.000-3.000-12,-12.000-2.000-13,-10.000-11.000-5,-6.000-15.000 0,-6.000-15.000 3,-6.000-16.000 1</inkml:trace>
</inkml:ink>
</file>

<file path=ppt/ink/ink3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12"/>
    </inkml:context>
    <inkml:brush xml:id="br0">
      <inkml:brushProperty name="width" value="0.0519823245704174" units="cm"/>
      <inkml:brushProperty name="height" value="0.0519823245704174" units="cm"/>
      <inkml:brushProperty name="color" value="#f2395b"/>
      <inkml:brushProperty name="ignorePressure" value="0"/>
    </inkml:brush>
  </inkml:definitions>
  <inkml:trace contextRef="#ctx0" brushRef="#br0">40300.000 36350.000 423,'-24.000'-72.000'6,"4.000"6.000"13,3.000 7.000 13,3.000 6.000 13,9.000 13.000 6,16.000 23.000 0,15.000 22.000 2,17.000 22.000-1,5.000 15.000-3,-3.000 9.000-10,-3.000 10.000-7,-2.000 10.000-10,-6.000 8.000-7,-6.000 10.000-6,-6.000 10.000-7,-6.000 9.000-5,-10.000 4.000-6,-12.000 1.000-7,-13.000-1.000-6,-12.000 1.000-7,-5.000-9.000-4,3.000-15.000-3,3.000-15.000-3,4.000-16.000-3,1.000-16.000 1,0.000-16.000 4,0.000-15.000 5,0.000-15.000 5,3.000-21.000 1,6.000-25.000-1,7.000-25.000-2,6.000-25.000-1,10.000-18.000 1,17.000-8.000 7,15.000-10.000 5,16.000-9.000 7,9.000 1.000 3,3.000 13.000 4,3.000 12.000 3,4.000 13.000 4,1.000 10.000 5,0.000 10.000 7,0.000 10.000 9,0.000 9.000 7,0.000 10.000 4,0.000 14.000-2,0.000 11.000-2,0.000 14.000 0,-4.000 7.000-1,-5.000 3.000 1,-7.000 3.000 1,-5.000 4.000 1,-8.000 5.000 0,-5.000 10.000-1,-7.000 10.000-1,-5.000 9.000-1,-8.000 9.000-5,-5.000 9.000-7,-7.000 10.000-6,-5.000 10.000-8,-12.000 5.000-5,-16.000 4.000-1,-15.000 3.000-1,-15.000 3.000-3,-9.000-4.000-3,1.000-8.000-6,-1.000-10.000-6,1.000-9.000-6,-1.000-12.000-2,1.000-11.000 1,-1.000-14.000 2,1.000-11.000 2,4.000-11.000 0,9.000-5.000-1,10.000-7.000-1,10.000-5.000 0,11.000-11.000 0,17.000-11.000 5,15.000-14.000 3,16.000-11.000 4,12.000-6.000 3,9.000 4.000 2,10.000 3.000 2,10.000 3.000 2,0.000 6.000 3,-5.000 9.000 2,-7.000 10.000 2,-5.000 10.000 3,-9.000 10.000 2,-9.000 13.000-2,-10.000 12.000 0,-8.000 13.000-1,-12.000 12.000 0,-12.000 13.000-1,-13.000 12.000 1,-12.000 13.000-1,-13.000 10.000 1,-12.000 10.000 3,-13.000 10.000 1,-12.000 9.000 3,-7.000 1.000-1,1.000-6.000-1,-1.000-6.000-3,1.000-6.000-1,1.000-7.000-1,3.000-6.000 0,3.000-6.000 2,4.000-6.000 0,16.000-13.000-3,32.000-19.000-4,31.000-18.000-7,32.000-19.000-5,21.000-18.000-3,13.000-15.000-3,12.000-15.000-1,13.000-16.000-2,1.000-15.000-2,-9.000-11.000-1,-10.000-14.000-1,-8.000-11.000-2,-12.000-12.000 2,-12.000-9.000 2,-13.000-10.000 3,-12.000-8.000 2,-9.000-4.000 4,-2.000 3.000 3,-3.000 3.000 4,-3.000 4.000 3,-4.000 10.000 3,-3.000 19.000 1,-3.000 19.000 1,-2.000 19.000 2,-5.000 15.000 3,-2.000 13.000 9,-3.000 12.000 6,-3.000 13.000 8,-2.000 13.000 8,0.000 17.000 7,0.000 15.000 8,0.000 16.000 8,0.000 20.000 1,0.000 25.000-6,0.000 25.000-5,0.000 25.000-5,3.000 20.000-6,6.000 16.000-4,7.000 15.000-6,6.000 17.000-4,3.000 2.000-5,0.000-9.000-3,0.000-10.000-5,0.000-8.000-4,3.000-12.000-5,6.000-12.000-4,7.000-13.000-7,6.000-12.000-5,6.000-15.000-1,6.000-15.000 1,7.000-15.000 2,6.000-16.000 1,6.000-15.000-5,6.000-11.000-16,7.000-14.000-16,6.000-11.000-14,3.000-17.000-5,0.000-18.000 6,0.000-19.000 6,0.000-18.000 6,-7.000-6.000 5,-11.000 10.000 4,-14.000 10.000 5,-11.000 9.000 5</inkml:trace>
</inkml:ink>
</file>

<file path=ppt/ink/ink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1"/>
    </inkml:context>
    <inkml:brush xml:id="br0">
      <inkml:brushProperty name="width" value="0.0443376749753952" units="cm"/>
      <inkml:brushProperty name="height" value="0.0443376749753952" units="cm"/>
      <inkml:brushProperty name="color" value="#00bff3"/>
      <inkml:brushProperty name="ignorePressure" value="0"/>
    </inkml:brush>
  </inkml:definitions>
  <inkml:trace contextRef="#ctx0" brushRef="#br0">91950.000 17700.000 496,'-22.000'-19.000'8,"6.000"13.000"19,7.000 12.000 16,6.000 13.000 18,3.000 9.000 3,0.000 6.000-13,0.000 7.000-11,0.000 6.000-12,0.000 6.000-8,0.000 6.000-3,0.000 7.000-3,0.000 6.000-4,-2.000 4.000-2,-3.000 4.000-1,-3.000 3.000-1,-2.000 3.000-1,-5.000 3.000-1,-2.000 3.000 1,-3.000 3.000-1,-3.000 4.000 1,-2.000 1.000-3,0.000 0.000-3,0.000 0.000-4,0.000 0.000-3,0.000-5.000-4,0.000-9.000 0,0.000-10.000-1,0.000-8.000-2,3.000-9.000 0,6.000-6.000 1,7.000-6.000 0,6.000-6.000 0,7.000-10.000 6,10.000-12.000 8,10.000-13.000 10,9.000-12.000 10,6.000-9.000 2,3.000-2.000-1,3.000-3.000-2,4.000-3.000-3,5.000-2.000-2,10.000 0.000-2,10.000 0.000-2,9.000 0.000-2,-2.000 3.000-3,-12.000 6.000-3,-13.000 7.000-4,-12.000 6.000-3,-5.000 1.000-5,3.000-3.000-6,3.000-3.000-6,4.000-2.000-6,-1.000-1.000-7,-3.000 3.000-8,-3.000 3.000-8,-2.000 4.000-8,-6.000-6.000 1,-6.000-11.000 7,-6.000-14.000 8,-6.000-11.000 8,-4.000-7.000 7,1.000 0.000 5,-1.000 0.000 6,1.000 0.000 6,-1.000-2.000 3,1.000-3.000 2,-1.000-3.000 1,1.000-2.000 1,-1.000 2.000 3,1.000 9.000 3,-1.000 10.000 5,1.000 10.000 3,1.000 10.000 12,3.000 13.000 20,3.000 12.000 19,4.000 13.000 21,-3.000 10.000 3,-5.000 10.000-13,-7.000 10.000-13,-5.000 9.000-13,-3.000 7.000-11,4.000 7.000-6,3.000 6.000-8,3.000 7.000-6,-1.000 0.000-5,-2.000-2.000-4,-3.000-3.000-2,-3.000-3.000-5,-2.000-1.000-4,0.000 4.000-6,0.000 3.000-8,0.000 3.000-6</inkml:trace>
</inkml:ink>
</file>

<file path=ppt/ink/ink3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13"/>
    </inkml:context>
    <inkml:brush xml:id="br0">
      <inkml:brushProperty name="width" value="0.0585699528455734" units="cm"/>
      <inkml:brushProperty name="height" value="0.0585699528455734" units="cm"/>
      <inkml:brushProperty name="color" value="#f2395b"/>
      <inkml:brushProperty name="ignorePressure" value="0"/>
    </inkml:brush>
  </inkml:definitions>
  <inkml:trace contextRef="#ctx0" brushRef="#br0">42400.000 36150.000 375,'23.000'-91.000'6,"-3.000"19.000"0,-3.000 19.000-2,-2.000 19.000 1,-1.000 10.000 3,3.000 4.000 11,3.000 3.000 10,4.000 3.000 10,2.000 6.000 3,4.000 9.000-5,3.000 10.000-4,3.000 10.000-4,6.000 10.000-2,9.000 13.000-1,10.000 12.000 0,10.000 13.000-1,4.000 9.000 1,0.000 6.000-1,0.000 7.000 1,0.000 6.000-1,-2.000 3.000 0,-3.000 0.000-2,-3.000 0.000-1,-2.000 0.000-3,-9.000 0.000 0,-12.000 0.000-3,-13.000 0.000-2,-12.000 0.000-2,-16.000 0.000-4,-19.000 0.000-5,-18.000 0.000-5,-19.000 0.000-5,-19.000-5.000-6,-19.000-9.000-4,-18.000-10.000-6,-19.000-8.000-5,-4.000-14.000-1,14.000-15.000 1,11.000-15.000 2,14.000-16.000 1,5.000-21.000 3,1.000-24.000 1,-1.000-26.000 2,1.000-24.000 2,16.000-20.000 3,35.000-11.000 3,35.000-14.000 5,34.000-11.000 3,38.000-17.000 2,45.000-18.000 0,43.000-19.000-1,45.000-18.000 1,28.000-9.000 0,17.000 4.000 1,15.000 3.000 0,16.000 3.000 1,-16.000 20.000-10,-47.000 38.000-20,-47.000 37.000-21,-46.000 38.000-20</inkml:trace>
</inkml:ink>
</file>

<file path=ppt/ink/ink3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0"/>
    </inkml:context>
    <inkml:brush xml:id="br0">
      <inkml:brushProperty name="width" value="0.0463529229164124" units="cm"/>
      <inkml:brushProperty name="height" value="0.0463529229164124" units="cm"/>
      <inkml:brushProperty name="color" value="#f2395b"/>
      <inkml:brushProperty name="ignorePressure" value="0"/>
    </inkml:brush>
  </inkml:definitions>
  <inkml:trace contextRef="#ctx0" brushRef="#br0">35300.000 55000.000 474,'-80.000'-52.000'-2,"-9.000"-3.000"-6,-10.000-3.000-4,-8.000-2.000-6,3.000 2.000 0,20.000 9.000 4,18.000 10.000 5,20.000 10.000 3,5.000 5.000 3,-6.000 4.000 1,-6.000 3.000 1,-6.000 3.000 0,-7.000 3.000 1,-6.000 3.000-1,-6.000 3.000 0,-6.000 4.000-1,-10.000 1.000 2,-12.000 0.000 4,-13.000 0.000 5,-12.000 0.000 4,2.000 0.000 3,20.000 0.000 1,18.000 0.000 2,20.000 0.000 2,13.000 1.000 0,9.000 4.000 2,10.000 3.000 1,10.000 3.000 1,14.000-1.000 2,23.000-2.000 1,22.000-3.000 1,22.000-3.000 1,16.000-4.000-1,14.000-3.000-4,11.000-3.000-3,14.000-2.000-5,3.000-3.000-2,-2.000 1.000 0,-3.000-1.000-1,-3.000 1.000-1,-4.000 1.000-1,-3.000 3.000-1,-3.000 3.000-1,-2.000 4.000-2,0.000-1.000-1,7.000-3.000 1,6.000-3.000-1,7.000-2.000 0,7.000-3.000 0,9.000 1.000 0,10.000-1.000 0,10.000 1.000 1,5.000-1.000 0,4.000 1.000-1,3.000-1.000 0,3.000 1.000 0,4.000-1.000-1,7.000 1.000-1,6.000-1.000-1,7.000 1.000-1,2.000 2.000 0,1.000 7.000-2,-1.000 6.000 1,1.000 7.000-1,-3.000 0.000-1,-2.000-2.000 0,-3.000-3.000 0,-3.000-3.000-1,1.000-2.000-1,6.000 0.000 1,7.000 0.000-1,6.000 0.000 0,1.000 0.000 1,-3.000 0.000-1,-3.000 0.000 1,-2.000 0.000 0,-5.000 0.000 0,-2.000 0.000 2,-3.000 0.000 1,-3.000 0.000 1,-7.000 0.000 1,-9.000 0.000 0,-10.000 0.000 0,-8.000 0.000-1,-4.000 0.000 1,3.000 0.000-2,3.000 0.000-1,4.000 0.000 0,4.000 1.000-2,6.000 4.000-2,7.000 3.000-1,6.000 3.000-2,6.000-1.000-1,6.000-2.000 0,7.000-3.000 0,6.000-3.000-1,4.000-2.000 1,4.000 0.000 1,3.000 0.000 0,3.000 0.000 1,3.000 0.000-1,3.000 0.000 0,3.000 0.000-2,4.000 0.000-1,-6.000-2.000 1,-11.000-3.000 0,-14.000-3.000 2,-11.000-2.000 1,-9.000-3.000 1,-3.000 1.000-1,-3.000-1.000 0,-2.000 1.000 0,-6.000-1.000 2,-6.000 1.000 4,-6.000-1.000 3,-6.000 1.000 5,-1.000-1.000 2,7.000 1.000-2,6.000-1.000-2,7.000 1.000 0,2.000-1.000-2,1.000 1.000-1,-1.000-1.000-2,1.000 1.000-1,1.000 1.000-2,3.000 3.000-1,3.000 3.000-2,4.000 4.000 0,-3.000-1.000-1,-5.000-3.000 1,-7.000-3.000 1,-5.000-2.000 1,-3.000-3.000 1,4.000 1.000 0,3.000-1.000 0,3.000 1.000 0,-4.000 1.000 1,-8.000 3.000 0,-10.000 3.000 0,-9.000 4.000 0,-7.000 1.000 1,-3.000 0.000-1,-3.000 0.000-1,-2.000 0.000 0,-3.000 0.000-1,1.000 0.000-2,-1.000 0.000 0,1.000 0.000-2,-1.000-2.000 0,1.000-3.000 1,-1.000-3.000 0,1.000-2.000 1,-4.000-3.000-2,-6.000 1.000-4,-6.000-1.000-4,-6.000 1.000-3</inkml:trace>
</inkml:ink>
</file>

<file path=ppt/ink/ink3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1"/>
    </inkml:context>
    <inkml:brush xml:id="br0">
      <inkml:brushProperty name="width" value="0.0489368587732315" units="cm"/>
      <inkml:brushProperty name="height" value="0.0489368587732315" units="cm"/>
      <inkml:brushProperty name="color" value="#f2395b"/>
      <inkml:brushProperty name="ignorePressure" value="0"/>
    </inkml:brush>
  </inkml:definitions>
  <inkml:trace contextRef="#ctx0" brushRef="#br0">45900.000 55950.000 449,'-41.000'-25.000'2,"19.000"0.000"6,19.000 0.000 3,19.000 0.000 6,19.000 3.000 4,23.000 6.000 4,22.000 7.000 4,22.000 6.000 5,15.000 3.000 0,9.000 0.000-4,10.000 0.000-4,10.000 0.000-4,2.000-2.000-3,-3.000-3.000-5,-3.000-3.000-4,-2.000-2.000-3,-9.000-1.000-4,-12.000 3.000-3,-13.000 3.000-2,-12.000 4.000-3,-13.000 1.000-3,-12.000 0.000 0,-13.000 0.000-3,-12.000 0.000-1,-16.000 6.000-2,-19.000 13.000-2,-18.000 12.000-2,-19.000 13.000-2,-18.000 6.000 0,-15.000 0.000-1,-15.000 0.000 0,-16.000 0.000-1,-8.000 0.000 1,0.000 0.000 3,0.000 0.000 1,0.000 0.000 1,3.000-5.000 3,6.000-9.000-1,7.000-10.000 1,6.000-8.000 1,4.000-6.000 3,4.000 1.000 7,3.000-1.000 6,3.000 1.000 7,4.000 1.000 6,7.000 3.000 4,6.000 3.000 6,7.000 4.000 5,4.000 2.000 2,3.000 4.000 3,3.000 3.000 0,4.000 3.000 3,2.000 6.000-2,4.000 9.000-3,3.000 10.000-3,3.000 10.000-3,3.000 8.000-3,3.000 10.000-4,3.000 10.000-3,4.000 9.000-3,1.000 7.000-3,0.000 7.000-3,0.000 6.000-2,0.000 7.000-2,0.000 0.000-3,0.000-2.000-4,0.000-3.000-3,0.000-3.000-4,-2.000-9.000-2,-3.000-11.000 1,-3.000-14.000 0,-2.000-11.000 1,-3.000-11.000-2,1.000-5.000-3,-1.000-7.000-4,1.000-5.000-3,-6.000-19.000-9,-8.000-27.000-13,-10.000-28.000-13,-9.000-28.000-13,-1.000-24.000 0,10.000-19.000 13,10.000-18.000 14,9.000-19.000 14,9.000-8.000 8,9.000 3.000 3,10.000 3.000 5,10.000 4.000 3,5.000 7.000 6,4.000 13.000 9,3.000 12.000 8,3.000 13.000 10,4.000 13.000 5,7.000 17.000 4,6.000 15.000 3,7.000 16.000 3,8.000 10.000 0,14.000 7.000-7,11.000 6.000-4,14.000 7.000-6,7.000 4.000-4,3.000 3.000-3,3.000 3.000-4,4.000 4.000-2,-3.000-3.000-3,-5.000-5.000 1,-7.000-7.000 1,-5.000-5.000 0,-11.000-4.000-6,-11.000 0.000-11,-14.000 0.000-12,-11.000 0.000-10,-12.000-7.000-4,-9.000-11.000 4,-10.000-14.000 3,-8.000-11.000 5,-9.000-9.000 2,-6.000-3.000 0,-6.000-3.000-1,-6.000-2.000-1,-6.000-5.000 3,-2.000-2.000 3,-3.000-3.000 4,-3.000-3.000 3,-4.000 2.000 5,-3.000 10.000 6,-3.000 10.000 6,-2.000 9.000 5,-3.000 7.000 5,1.000 7.000 2,-1.000 6.000 3,1.000 7.000 3,-3.000 5.000 2,-2.000 7.000-1,-3.000 6.000 0,-3.000 7.000 1,-4.000 10.000-1,-3.000 16.000-1,-3.000 15.000-1,-2.000 17.000-1,0.000 11.000-1,7.000 10.000-2,6.000 10.000-2,7.000 9.000-2,5.000 9.000-1,7.000 9.000 1,6.000 10.000 0,7.000 10.000 1,7.000-3.000-2,9.000-11.000-4,10.000-14.000-3,10.000-11.000-4,13.000-15.000-5,19.000-16.000-5,19.000-15.000-7,19.000-15.000-5,10.000-11.000-7,4.000-2.000-7,3.000-3.000-7,3.000-3.000-7,-4.000-4.000-2,-8.000-3.000 2,-10.000-3.000 3,-9.000-2.000 1,-12.000-5.000 1,-11.000-2.000-2,-14.000-3.000-2,-11.000-3.000-2</inkml:trace>
</inkml:ink>
</file>

<file path=ppt/ink/ink3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1"/>
    </inkml:context>
    <inkml:brush xml:id="br0">
      <inkml:brushProperty name="width" value="0.0376051254570484" units="cm"/>
      <inkml:brushProperty name="height" value="0.0376051254570484" units="cm"/>
      <inkml:brushProperty name="color" value="#f2395b"/>
      <inkml:brushProperty name="ignorePressure" value="0"/>
    </inkml:brush>
  </inkml:definitions>
  <inkml:trace contextRef="#ctx0" brushRef="#br0">48500.000 57850.000 585,'-69.000'-2.000'0,"13.000"-3.000"2,12.000-3.000 2,13.000-2.000 1,7.000-5.000 9,4.000-2.000 15,3.000-3.000 17,3.000-3.000 15,14.000 1.000 2,25.000 6.000-11,25.000 7.000-13,25.000 6.000-12,17.000 3.000-7,9.000 0.000-1,10.000 0.000-3,10.000 0.000-3,0.000 0.000-8,-5.000 0.000-19,-7.000 0.000-18,-5.000 0.000-17,-9.000 0.000-9,-9.000 0.000 1,-10.000 0.000 1,-8.000 0.000 0,-12.000 1.000 4,-12.000 4.000 8,-13.000 3.000 8,-12.000 3.000 7</inkml:trace>
</inkml:ink>
</file>

<file path=ppt/ink/ink3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2"/>
    </inkml:context>
    <inkml:brush xml:id="br0">
      <inkml:brushProperty name="width" value="0.0446667857468128" units="cm"/>
      <inkml:brushProperty name="height" value="0.0446667857468128" units="cm"/>
      <inkml:brushProperty name="color" value="#f2395b"/>
      <inkml:brushProperty name="ignorePressure" value="0"/>
    </inkml:brush>
  </inkml:definitions>
  <inkml:trace contextRef="#ctx0" brushRef="#br0">49750.000 56750.000 492,'25.000'-91.000'59,"0.000"19.000"-12,0.000 19.000-13,0.000 19.000-12,7.000 10.000-6,17.000 4.000 4,15.000 3.000 2,16.000 3.000 3,5.000 3.000 0,-2.000 3.000-1,-3.000 3.000-3,-3.000 4.000-2,-6.000 5.000-3,-5.000 10.000-1,-7.000 10.000-3,-5.000 9.000-2,-9.000 6.000-2,-9.000 3.000-2,-10.000 3.000-3,-8.000 4.000-1,-11.000 8.000-3,-8.000 17.000-1,-10.000 15.000-2,-9.000 16.000-1,-12.000 7.000-2,-11.000 1.000 1,-14.000-1.000 0,-11.000 1.000-1,-4.000-4.000 1,6.000-6.000 1,7.000-6.000 1,6.000-6.000 1,7.000-9.000 1,10.000-8.000 3,10.000-10.000 1,9.000-9.000 3,6.000-7.000 0,3.000-3.000 0,3.000-3.000 0,4.000-2.000 0,11.000-8.000-1,23.000-8.000 1,22.000-10.000-1,22.000-9.000 0,12.000-10.000-2,3.000-9.000-5,3.000-10.000-4,4.000-8.000-6,-1.000-11.000-1,-3.000-8.000-1,-3.000-10.000 1,-2.000-9.000-1,-3.000-9.000 1,1.000-5.000-1,-1.000-7.000 0,1.000-5.000 0,-7.000-4.000 0,-12.000 0.000 1,-13.000 0.000 2,-12.000 0.000 0,-9.000 3.000 2,-2.000 6.000 2,-3.000 7.000 1,-3.000 6.000 1,-7.000 7.000 3,-9.000 10.000 1,-10.000 10.000 1,-8.000 9.000 3,-8.000 7.000 1,-2.000 7.000 2,-3.000 6.000 3,-3.000 7.000 1,-6.000 5.000 3,-5.000 7.000 1,-7.000 6.000 2,-5.000 7.000 2,-3.000 7.000 1,4.000 9.000-1,3.000 10.000-1,3.000 10.000-1,3.000 5.000 1,3.000 4.000 2,3.000 3.000 2,4.000 3.000 2,4.000 3.000 1,6.000 3.000-4,7.000 3.000-1,6.000 4.000-4,7.000 1.000-1,10.000 0.000-3,10.000 0.000-1,9.000 0.000-3,6.000-2.000-2,3.000-3.000-3,3.000-3.000-4,4.000-2.000-2,2.000-5.000-5,4.000-2.000-6,3.000-3.000-6,3.000-3.000-6,-1.000-6.000-6,-2.000-5.000-4,-3.000-7.000-5,-3.000-5.000-6,-6.000-6.000 2,-5.000-3.000 6,-7.000-3.000 6,-5.000-2.000 7,-4.000-6.000 2,0.000-6.000-3,0.000-6.000-2,0.000-6.000-4</inkml:trace>
</inkml:ink>
</file>

<file path=ppt/ink/ink3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2"/>
    </inkml:context>
    <inkml:brush xml:id="br0">
      <inkml:brushProperty name="width" value="0.029029855504632" units="cm"/>
      <inkml:brushProperty name="height" value="0.029029855504632" units="cm"/>
      <inkml:brushProperty name="color" value="#f2395b"/>
      <inkml:brushProperty name="ignorePressure" value="0"/>
    </inkml:brush>
  </inkml:definitions>
  <inkml:trace contextRef="#ctx0" brushRef="#br0">52150.000 55900.000 757,'0.000'-72.000'0,"0.000"6.000"0,0.000 7.000 0,0.000 6.000 0,9.000 4.000 6,19.000 4.000 9,19.000 3.000 12,19.000 3.000 9,12.000 7.000 4,6.000 14.000-3,7.000 11.000-4,6.000 14.000-4,-2.000 11.000-11,-9.000 14.000-16,-10.000 11.000-19,-8.000 14.000-16,-11.000 2.000-10,-8.000-6.000 0,-10.000-6.000 0,-9.000-6.000-1,-7.000-6.000 3,-3.000-2.000 5,-3.000-3.000 5,-2.000-3.000 5</inkml:trace>
</inkml:ink>
</file>

<file path=ppt/ink/ink3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2"/>
    </inkml:context>
    <inkml:brush xml:id="br0">
      <inkml:brushProperty name="width" value="0.0282081328332424" units="cm"/>
      <inkml:brushProperty name="height" value="0.0282081328332424" units="cm"/>
      <inkml:brushProperty name="color" value="#f2395b"/>
      <inkml:brushProperty name="ignorePressure" value="0"/>
    </inkml:brush>
  </inkml:definitions>
  <inkml:trace contextRef="#ctx0" brushRef="#br0">53350.000 56350.000 779,'-33.000'-27.000'4,"34.000"-3.000"8,35.000-3.000 8,35.000-2.000 8,11.000 2.000 4,-8.000 9.000-1,-10.000 10.000-1,-9.000 10.000 0,-1.000 8.000-7,10.000 10.000-13,10.000 10.000-11,9.000 9.000-12,-1.000 6.000-8,-8.000 3.000-2,-10.000 3.000-2,-9.000 4.000-3,-12.000-1.000-3,-11.000-3.000-3,-14.000-3.000-2,-11.000-2.000-4,-9.000-5.000 2,-3.000-2.000 7,-3.000-3.000 6,-2.000-3.000 7</inkml:trace>
</inkml:ink>
</file>

<file path=ppt/ink/ink3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2"/>
    </inkml:context>
    <inkml:brush xml:id="br0">
      <inkml:brushProperty name="width" value="0.0339354276657104" units="cm"/>
      <inkml:brushProperty name="height" value="0.0339354276657104" units="cm"/>
      <inkml:brushProperty name="color" value="#f2395b"/>
      <inkml:brushProperty name="ignorePressure" value="0"/>
    </inkml:brush>
  </inkml:definitions>
  <inkml:trace contextRef="#ctx0" brushRef="#br0">53200.000 57550.000 648,'-50.000'1.000'0,"0.000"4.000"2,0.000 3.000 0,0.000 3.000 1,7.000-4.000 5,17.000-8.000 11,15.000-10.000 10,16.000-9.000 10,18.000-5.000 5,22.000 0.000-3,22.000 0.000-1,23.000 0.000-1,11.000 1.000-6,4.000 4.000-8,3.000 3.000-8,3.000 3.000-7,-2.000 3.000-9,-6.000 3.000-10,-6.000 3.000-8,-6.000 4.000-9,-4.000 1.000-4,1.000 0.000 2,-1.000 0.000 1,1.000 0.000 2,-4.000-2.000-2,-6.000-3.000-6,-6.000-3.000-5,-6.000-2.000-6,-9.000-1.000 1,-8.000 3.000 5,-10.000 3.000 7,-9.000 4.000 5</inkml:trace>
</inkml:ink>
</file>

<file path=ppt/ink/ink3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3"/>
    </inkml:context>
    <inkml:brush xml:id="br0">
      <inkml:brushProperty name="width" value="0.0536804497241974" units="cm"/>
      <inkml:brushProperty name="height" value="0.0536804497241974" units="cm"/>
      <inkml:brushProperty name="color" value="#f2395b"/>
      <inkml:brushProperty name="ignorePressure" value="0"/>
    </inkml:brush>
  </inkml:definitions>
  <inkml:trace contextRef="#ctx0" brushRef="#br0">55500.000 55700.000 409,'3.000'-57.000'0,"6.000"-11.000"0,7.000-14.000 0,6.000-11.000 0,10.000-1.000 5,17.000 13.000 9,15.000 12.000 10,16.000 13.000 10,7.000 12.000 2,1.000 13.000-4,-1.000 12.000-3,1.000 13.000-5,-4.000 12.000-5,-6.000 13.000-4,-6.000 12.000-5,-6.000 13.000-6,-9.000 4.000-2,-8.000-3.000-1,-10.000-3.000-1,-9.000-2.000 0,-10.000-1.000-6,-9.000 3.000-8,-10.000 3.000-8,-8.000 4.000-8,-14.000-3.000-3,-15.000-5.000 2,-15.000-7.000 2,-16.000-5.000 2,-8.000-4.000 5,0.000 0.000 4,0.000 0.000 6,0.000 0.000 5,0.000-2.000 3,0.000-3.000 2,0.000-3.000 2,0.000-2.000 2,4.000-5.000 3,10.000-2.000 5,10.000-3.000 4,9.000-3.000 5,7.000 1.000 4,7.000 6.000 4,6.000 7.000 4,7.000 6.000 5,4.000 7.000 1,3.000 10.000-2,3.000 10.000 0,4.000 9.000-2,1.000 7.000-1,0.000 7.000-3,0.000 6.000-2,0.000 7.000-3,0.000 8.000 0,0.000 14.000-2,0.000 11.000 0,0.000 14.000 0,0.000 8.000-2,0.000 7.000-4,0.000 6.000-2,0.000 7.000-4,0.000 2.000-1,0.000 1.000-2,0.000-1.000 0,0.000 1.000-2,0.000-10.000-4,0.000-19.000-7,0.000-18.000-8,0.000-19.000-8,0.000-15.000-6,0.000-8.000-6,0.000-10.000-5,0.000-9.000-5,-2.000-16.000-4,-3.000-22.000-2,-3.000-22.000-1,-2.000-21.000-2,-3.000-12.000 4,1.000 1.000 9,-1.000-1.000 11,1.000 1.000 9,-1.000-1.000 4,1.000 1.000-3,-1.000-1.000-3,1.000 1.000-3</inkml:trace>
</inkml:ink>
</file>

<file path=ppt/ink/ink3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3"/>
    </inkml:context>
    <inkml:brush xml:id="br0">
      <inkml:brushProperty name="width" value="0.0490789525210857" units="cm"/>
      <inkml:brushProperty name="height" value="0.0490789525210857" units="cm"/>
      <inkml:brushProperty name="color" value="#f2395b"/>
      <inkml:brushProperty name="ignorePressure" value="0"/>
    </inkml:brush>
  </inkml:definitions>
  <inkml:trace contextRef="#ctx0" brushRef="#br0">55400.000 57750.000 448,'25.000'-141.000'1,"0.000"19.000"3,0.000 19.000 2,0.000 19.000 2,3.000 13.000 3,6.000 10.000 2,7.000 10.000 2,6.000 9.000 3,6.000 7.000 1,6.000 7.000 0,7.000 6.000-1,6.000 7.000 1,3.000 2.000-2,0.000 1.000-3,0.000-1.000-2,0.000 1.000-3,-2.000-1.000 0,-3.000 1.000 0,-3.000-1.000 0,-2.000 1.000 2,-5.000-3.000-2,-2.000-2.000-2,-3.000-3.000-2,-3.000-3.000-2,-6.000-2.000-3,-5.000 0.000-5,-7.000 0.000-4,-5.000 0.000-4,-6.000-4.000-4,-3.000-5.000 0,-3.000-7.000-2,-2.000-5.000-1,-5.000-1.000 0,-2.000 6.000 3,-3.000 7.000 1,-3.000 6.000 3,-7.000 3.000 1,-9.000 0.000 2,-10.000 0.000 1,-8.000 0.000 2,-4.000 1.000 2,3.000 4.000 3,3.000 3.000 3,4.000 3.000 3,-3.000 4.000 6,-5.000 7.000 12,-7.000 6.000 11,-5.000 7.000 11,-3.000 5.000 3,4.000 7.000-7,3.000 6.000-7,3.000 7.000-6,1.000 7.000-4,1.000 9.000 0,-1.000 10.000 0,1.000 10.000-1,2.000 5.000 0,7.000 4.000-1,6.000 3.000-2,7.000 3.000-2,5.000 4.000-1,7.000 7.000-2,6.000 6.000-1,7.000 7.000-1,5.000-3.000-4,7.000-8.000-5,6.000-10.000-4,7.000-9.000-6,5.000-7.000-4,7.000-3.000-3,6.000-3.000-4,7.000-2.000-2,4.000-9.000-1,3.000-12.000 3,3.000-13.000 1,4.000-12.000 3,2.000-10.000-6,4.000-6.000-11,3.000-6.000-12,3.000-6.000-13,-5.000-6.000-4,-12.000-2.000 3,-13.000-3.000 4,-12.000-3.000 2</inkml:trace>
</inkml:ink>
</file>

<file path=ppt/ink/ink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1"/>
    </inkml:context>
    <inkml:brush xml:id="br0">
      <inkml:brushProperty name="width" value="0.0328827872872353" units="cm"/>
      <inkml:brushProperty name="height" value="0.0328827872872353" units="cm"/>
      <inkml:brushProperty name="color" value="#00bff3"/>
      <inkml:brushProperty name="ignorePressure" value="0"/>
    </inkml:brush>
  </inkml:definitions>
  <inkml:trace contextRef="#ctx0" brushRef="#br0">93250.000 17200.000 669,'0.000'-91.000'6,"0.000"19.000"13,0.000 19.000 13,0.000 19.000 14,7.000 19.000 3,17.000 23.000-2,15.000 22.000-3,16.000 22.000-3,7.000 15.000-9,1.000 9.000-18,-1.000 10.000-15,1.000 10.000-17,-9.000-4.000-11,-15.000-16.000-2,-15.000-15.000-3,-16.000-15.000-4,-7.000-11.000-3,4.000-2.000-3,3.000-3.000-4,3.000-3.000-3</inkml:trace>
</inkml:ink>
</file>

<file path=ppt/ink/ink3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4"/>
    </inkml:context>
    <inkml:brush xml:id="br0">
      <inkml:brushProperty name="width" value="0.0341673828661442" units="cm"/>
      <inkml:brushProperty name="height" value="0.0341673828661442" units="cm"/>
      <inkml:brushProperty name="color" value="#f2395b"/>
      <inkml:brushProperty name="ignorePressure" value="0"/>
    </inkml:brush>
  </inkml:definitions>
  <inkml:trace contextRef="#ctx0" brushRef="#br0">57400.000 55650.000 643,'118.000'-90.000'-24,"-11.000"23.000"18,-14.000 22.000 19,-11.000 22.000 18,-7.000 13.000 9,0.000 7.000 1,0.000 6.000 0,0.000 7.000-1,-5.000 7.000-1,-9.000 9.000-5,-10.000 10.000-5,-8.000 10.000-4,-12.000 7.000-5,-12.000 6.000-4,-13.000 7.000-6,-12.000 6.000-4,-13.000 1.000-5,-12.000-3.000-5,-13.000-3.000-5,-12.000-2.000-5,-10.000-5.000-4,-6.000-2.000-1,-6.000-3.000-1,-6.000-3.000-2,-2.000-6.000-1,3.000-5.000 2,3.000-7.000-1,4.000-5.000 2,7.000-8.000 4,13.000-5.000 8,12.000-7.000 8,13.000-5.000 7,18.000-4.000 7,26.000 0.000 4,24.000 0.000 5,26.000 0.000 5,16.000 0.000 1,10.000 0.000-2,10.000 0.000-2,9.000 0.000-2,1.000 0.000-8,-6.000 0.000-14,-6.000 0.000-12,-6.000 0.000-15,-9.000 0.000-4,-8.000 0.000 5,-10.000 0.000 3,-9.000 0.000 5,-9.000 0.000-5,-5.000 0.000-14,-7.000 0.000-12,-5.000 0.000-14</inkml:trace>
</inkml:ink>
</file>

<file path=ppt/ink/ink3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4"/>
    </inkml:context>
    <inkml:brush xml:id="br0">
      <inkml:brushProperty name="width" value="0.0295004341751337" units="cm"/>
      <inkml:brushProperty name="height" value="0.0295004341751337" units="cm"/>
      <inkml:brushProperty name="color" value="#f2395b"/>
      <inkml:brushProperty name="ignorePressure" value="0"/>
    </inkml:brush>
  </inkml:definitions>
  <inkml:trace contextRef="#ctx0" brushRef="#br0">58600.000 55950.000 745,'32.000'-90.000'35,"17.000"23.000"0,15.000 22.000 0,16.000 22.000-1,7.000 13.000-2,1.000 7.000-4,-1.000 6.000-4,1.000 7.000-4,-4.000 4.000-9,-6.000 3.000-13,-6.000 3.000-13,-6.000 4.000-14,-9.000 1.000-6,-8.000 0.000 4,-10.000 0.000 2,-9.000 0.000 3</inkml:trace>
</inkml:ink>
</file>

<file path=ppt/ink/ink3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24"/>
    </inkml:context>
    <inkml:brush xml:id="br0">
      <inkml:brushProperty name="width" value="0.0318351350724697" units="cm"/>
      <inkml:brushProperty name="height" value="0.0318351350724697" units="cm"/>
      <inkml:brushProperty name="color" value="#f2395b"/>
      <inkml:brushProperty name="ignorePressure" value="0"/>
    </inkml:brush>
  </inkml:definitions>
  <inkml:trace contextRef="#ctx0" brushRef="#br0">59400.000 55050.000 691,'-25.000'-27.000'4,"0.000"-3.000"10,0.000-3.000 9,0.000-2.000 10,6.000 8.000 4,13.000 22.000 0,12.000 22.000 0,13.000 23.000 0,6.000 27.000-4,0.000 34.000-8,0.000 35.000-7,0.000 35.000-8,-5.000 21.000-10,-9.000 9.000-16,-10.000 10.000-14,-8.000 10.000-15,-8.000-15.000-8,-2.000-37.000-1,-3.000-38.000 0,-3.000-37.000-2</inkml:trace>
</inkml:ink>
</file>

<file path=ppt/ink/ink3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31"/>
    </inkml:context>
    <inkml:brush xml:id="br0">
      <inkml:brushProperty name="width" value="0.0435661152005196" units="cm"/>
      <inkml:brushProperty name="height" value="0.0435661152005196" units="cm"/>
      <inkml:brushProperty name="color" value="#f2395b"/>
      <inkml:brushProperty name="ignorePressure" value="0"/>
    </inkml:brush>
  </inkml:definitions>
  <inkml:trace contextRef="#ctx0" brushRef="#br0">21100.000 49800.000 504,'-27.000'6.000'3,"47.000"13.000"6,47.000 12.000 6,48.000 13.000 6,25.000 2.000 6,7.000-5.000 6,6.000-7.000 6,7.000-5.000 6,7.000-6.000 0,9.000-3.000-6,10.000-3.000-5,10.000-2.000-5,11.000-3.000-5,17.000 1.000-4,15.000-1.000-3,16.000 1.000-4,12.000-7.000-2,9.000-12.000 0,10.000-13.000-2,10.000-12.000 1,8.000-10.000-2,10.000-6.000 1,10.000-6.000-1,9.000-6.000 0,6.000 2.000-2,3.000 14.000-3,3.000 11.000-5,4.000 14.000-2,-12.000 8.000-2,-24.000 7.000 2,-26.000 6.000 1,-24.000 7.000 1,-34.000 0.000 0,-40.000-2.000 0,-40.000-3.000 0,-41.000-3.000 0,6.000 4.000-3,53.000 13.000-1,53.000 12.000-2,54.000 13.000-3,33.000 2.000-2,17.000-5.000 0,15.000-7.000-2,16.000-5.000-1,12.000-6.000-2,9.000-3.000-4,10.000-3.000-4,10.000-2.000-3,7.000-9.000-2,6.000-12.000 3,7.000-13.000 1,6.000-12.000 3,-2.000-4.000 0,-9.000 7.000 1,-10.000 6.000 0,-8.000 7.000 0,-42.000 2.000-1,-71.000 1.000-2,-72.000-1.000-2,-72.000 1.000-3</inkml:trace>
</inkml:ink>
</file>

<file path=ppt/ink/ink3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32"/>
    </inkml:context>
    <inkml:brush xml:id="br0">
      <inkml:brushProperty name="width" value="0.0427269786596298" units="cm"/>
      <inkml:brushProperty name="height" value="0.0427269786596298" units="cm"/>
      <inkml:brushProperty name="color" value="#f2395b"/>
      <inkml:brushProperty name="ignorePressure" value="0"/>
    </inkml:brush>
  </inkml:definitions>
  <inkml:trace contextRef="#ctx0" brushRef="#br0">48050.000 45900.000 514,'-96.000'-124.000'1,"10.000"4.000"1,10.000 3.000 2,9.000 3.000 1,10.000 18.000 7,14.000 35.000 12,11.000 35.000 13,14.000 34.000 13,-1.000 29.000 3,-12.000 26.000-6,-13.000 24.000-5,-12.000 26.000-5,-15.000 26.000-5,-15.000 28.000-3,-15.000 28.000-4,-16.000 29.000-3,-8.000 11.000-3,0.000-2.000-3,0.000-3.000-4,0.000-3.000-3,0.000-6.000-3,0.000-5.000-4,0.000-7.000-5,0.000-5.000-2,3.000-8.000-6,6.000-5.000-5,7.000-7.000-5,6.000-5.000-6,9.000-12.000-5,13.000-16.000-4,12.000-15.000-5,13.000-15.000-4</inkml:trace>
</inkml:ink>
</file>

<file path=ppt/ink/ink3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33"/>
    </inkml:context>
    <inkml:brush xml:id="br0">
      <inkml:brushProperty name="width" value="0.0424912124872208" units="cm"/>
      <inkml:brushProperty name="height" value="0.0424912124872208" units="cm"/>
      <inkml:brushProperty name="color" value="#f2395b"/>
      <inkml:brushProperty name="ignorePressure" value="0"/>
    </inkml:brush>
  </inkml:definitions>
  <inkml:trace contextRef="#ctx0" brushRef="#br0">45000.000 46150.000 517,'-25.000'-75.000'0,"0.000"0.000"0,0.000 0.000 0,0.000 0.000 0,9.000 12.000 8,19.000 26.000 14,19.000 24.000 16,19.000 26.000 15,21.000 27.000 4,26.000 32.000-4,24.000 31.000-5,26.000 32.000-5,13.000 24.000-6,4.000 19.000-6,3.000 19.000-7,3.000 19.000-8,7.000 9.000-2,14.000 0.000-2,11.000 0.000 0,14.000 0.000-1,14.000 0.000-8,20.000 0.000-15,18.000 0.000-16,20.000 0.000-16,-17.000-19.000-12,-49.000-37.000-8,-51.000-38.000-8,-49.000-37.000-8</inkml:trace>
</inkml:ink>
</file>

<file path=ppt/ink/ink3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0"/>
    </inkml:context>
    <inkml:brush xml:id="br0">
      <inkml:brushProperty name="width" value="0.0348211117088795" units="cm"/>
      <inkml:brushProperty name="height" value="0.0348211117088795" units="cm"/>
      <inkml:brushProperty name="color" value="#f2395b"/>
      <inkml:brushProperty name="ignorePressure" value="0"/>
    </inkml:brush>
  </inkml:definitions>
  <inkml:trace contextRef="#ctx0" brushRef="#br0">55100.000 44900.000 631,'-4.000'-58.000'19,"-5.000"34.000"3,-7.000 35.000 4,-5.000 35.000 4,-4.000 18.000 0,0.000 3.000-5,0.000 3.000-3,0.000 4.000-5,-2.000-3.000-2,-3.000-5.000-1,-3.000-7.000 0,-2.000-5.000 0,3.000-6.000-3,14.000-3.000-7,11.000-3.000-7,14.000-2.000-7,10.000-8.000-4,9.000-8.000 0,10.000-10.000 0,10.000-9.000-2,5.000-5.000 1,4.000 0.000 1,3.000 0.000 1,3.000 0.000 0,-2.000 0.000 3,-6.000 0.000 2,-6.000 0.000 3,-6.000 0.000 2,-10.000 3.000 5,-12.000 6.000 7,-13.000 7.000 8,-12.000 6.000 7,-13.000 9.000 2,-12.000 13.000-4,-13.000 12.000-4,-12.000 13.000-4,-10.000 9.000-3,-6.000 6.000 0,-6.000 7.000 0,-6.000 6.000 0,-2.000 3.000-3,3.000 0.000-4,3.000 0.000-4,4.000 0.000-4,2.000-5.000-5,4.000-9.000-4,3.000-10.000-5,3.000-8.000-4,4.000-12.000-2,7.000-12.000-2,6.000-13.000-1,7.000-12.000-1,5.000-21.000 0,7.000-28.000-1,6.000-28.000 1,7.000-27.000 0,5.000-17.000 2,7.000-3.000 2,6.000-3.000 3,7.000-2.000 3,5.000-5.000 5,7.000-2.000 8,6.000-3.000 8,7.000-3.000 7,-1.000 10.000 6,-6.000 26.000 5,-6.000 24.000 4,-6.000 26.000 5,2.000 21.000 4,14.000 19.000 5,11.000 19.000 5,14.000 19.000 5,3.000 12.000-1,-2.000 6.000-7,-3.000 7.000-8,-3.000 6.000-6,-2.000 4.000-8,0.000 4.000-5,0.000 3.000-7,0.000 3.000-6,0.000-2.000-8,0.000-6.000-7,0.000-6.000-9,0.000-6.000-7,-2.000-12.000-4,-3.000-15.000-1,-3.000-15.000 1,-2.000-16.000 1,-5.000-19.000-2,-2.000-22.000 0,-3.000-22.000-2,-3.000-21.000-1,-2.000-7.000 2,0.000 9.000 5,0.000 10.000 6,0.000 10.000 4</inkml:trace>
</inkml:ink>
</file>

<file path=ppt/ink/ink3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0"/>
    </inkml:context>
    <inkml:brush xml:id="br0">
      <inkml:brushProperty name="width" value="0.0389557108283043" units="cm"/>
      <inkml:brushProperty name="height" value="0.0389557108283043" units="cm"/>
      <inkml:brushProperty name="color" value="#f2395b"/>
      <inkml:brushProperty name="ignorePressure" value="0"/>
    </inkml:brush>
  </inkml:definitions>
  <inkml:trace contextRef="#ctx0" brushRef="#br0">55750.000 45050.000 564,'89.000'-268.000'2,"-22.000"67.000"4,-22.000 65.000 3,-21.000 66.000 3,-12.000 45.000 6,1.000 25.000 6,-1.000 25.000 6,1.000 25.000 6,-3.000 18.000 2,-2.000 14.000 0,-3.000 11.000-3,-3.000 14.000 0,-6.000 7.000-3,-5.000 3.000-4,-7.000 3.000-5,-5.000 4.000-3,-4.000 10.000-4,0.000 19.000-3,0.000 19.000-3,0.000 19.000-3,-2.000 21.000-3,-3.000 26.000-6,-3.000 24.000-3,-2.000 26.000-6,-3.000 13.000-4,1.000 4.000-7,-1.000 3.000-5,1.000 3.000-6,4.000-7.000-5,9.000-15.000-2,10.000-15.000-4,10.000-16.000-3,4.000-32.000 2,0.000-46.000 6,0.000-47.000 8,0.000-47.000 5,1.000-29.000 5,4.000-8.000-1,3.000-10.000 1,3.000-9.000 0</inkml:trace>
</inkml:ink>
</file>

<file path=ppt/ink/ink3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0"/>
    </inkml:context>
    <inkml:brush xml:id="br0">
      <inkml:brushProperty name="width" value="0.0274078864604235" units="cm"/>
      <inkml:brushProperty name="height" value="0.0274078864604235" units="cm"/>
      <inkml:brushProperty name="color" value="#f2395b"/>
      <inkml:brushProperty name="ignorePressure" value="0"/>
    </inkml:brush>
  </inkml:definitions>
  <inkml:trace contextRef="#ctx0" brushRef="#br0">55500.000 46400.000 802,'0.000'-93.000'0,"0.000"17.000"0,0.000 15.000 0,0.000 16.000 0,4.000 12.000 4,10.000 9.000 7,10.000 10.000 8,9.000 10.000 7,10.000 13.000 4,14.000 19.000-2,11.000 19.000-1,14.000 19.000-2,3.000 10.000-5,-2.000 4.000-13,-3.000 3.000-10,-3.000 3.000-13,-6.000-7.000-8,-5.000-15.000-5,-7.000-15.000-5,-5.000-16.000-5</inkml:trace>
</inkml:ink>
</file>

<file path=ppt/ink/ink3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1"/>
    </inkml:context>
    <inkml:brush xml:id="br0">
      <inkml:brushProperty name="width" value="0.0322476141154766" units="cm"/>
      <inkml:brushProperty name="height" value="0.0322476141154766" units="cm"/>
      <inkml:brushProperty name="color" value="#f2395b"/>
      <inkml:brushProperty name="ignorePressure" value="0"/>
    </inkml:brush>
  </inkml:definitions>
  <inkml:trace contextRef="#ctx0" brushRef="#br0">56950.000 44950.000 682,'25.000'-79.000'3,"0.000"45.000"8,0.000 43.000 7,0.000 45.000 7,-4.000 25.000 2,-5.000 10.000-2,-7.000 10.000-3,-5.000 9.000-2,-6.000 6.000-5,-3.000 3.000-7,-3.000 3.000-8,-2.000 4.000-6,-3.000-9.000-7,1.000-18.000-5,-1.000-19.000-6,1.000-18.000-4,1.000-31.000-4,3.000-40.000 0,3.000-40.000-1,4.000-41.000-1,10.000-24.000 3,19.000-6.000 9,19.000-6.000 7,19.000-6.000 8,9.000-1.000 7,0.000 7.000 3,0.000 6.000 5,0.000 7.000 4,0.000 7.000 2,0.000 9.000 2,0.000 10.000 1,0.000 10.000 2,-2.000 13.000 1,-3.000 19.000 5,-3.000 19.000 3,-2.000 19.000 5,-9.000 13.000-1,-12.000 10.000-4,-13.000 10.000-5,-12.000 9.000-3,-10.000 7.000-4,-6.000 7.000-1,-6.000 6.000-3,-6.000 7.000-1,-6.000-1.000-1,-2.000-6.000 0,-3.000-6.000-2,-3.000-6.000 1,-1.000-6.000-3,4.000-2.000-2,3.000-3.000-3,3.000-3.000-3,-5.000-1.000-4,-12.000 4.000-5,-13.000 3.000-5,-12.000 3.000-5,2.000-10.000-4,20.000-21.000-1,18.000-22.000-2,20.000-22.000-2,14.000-10.000 2,14.000 4.000 2,11.000 3.000 4,14.000 3.000 4,2.000 4.000 4,-6.000 7.000 4,-6.000 6.000 4,-6.000 7.000 5,-7.000 8.000 2,-6.000 14.000-2,-6.000 11.000-1,-6.000 14.000-1,-15.000 13.000 2,-21.000 16.000 6,-22.000 15.000 6,-22.000 17.000 7,-16.000 7.000 1,-9.000 0.000-3,-10.000 0.000-4,-8.000 0.000-3,-1.000-4.000-4,9.000-5.000-4,10.000-7.000-5,10.000-5.000-4,8.000-11.000-2,10.000-11.000 2,10.000-14.000 2,9.000-11.000 3,21.000-20.000 1,35.000-24.000 4,35.000-26.000 2,34.000-24.000 3,10.000-9.000 1,-11.000 10.000-4,-14.000 10.000-3,-11.000 9.000-3,-11.000 7.000-2,-5.000 7.000 0,-7.000 6.000 1,-5.000 7.000-1,3.000-7.000-2,17.000-19.000-4,15.000-18.000-4,16.000-19.000-5,-1.000-8.000-2,-15.000 3.000 2,-15.000 3.000 0,-16.000 4.000 2,-10.000-1.000 1,-3.000-3.000 4,-3.000-3.000 2,-2.000-2.000 4,-6.000 3.000 3,-6.000 14.000 6,-6.000 11.000 4,-6.000 14.000 4,-6.000 10.000 4,-2.000 9.000 1,-3.000 10.000 0,-3.000 10.000 2,-2.000 10.000 3,0.000 13.000 5,0.000 12.000 5,0.000 13.000 5,-5.000 12.000 2,-9.000 13.000 0,-10.000 12.000-2,-8.000 13.000 0,-11.000 13.000-4,-8.000 17.000-7,-10.000 15.000-7,-9.000 16.000-6,-7.000 10.000-6,-3.000 7.000-5,-3.000 6.000-4,-2.000 7.000-5,2.000-3.000-4,9.000-8.000-1,10.000-10.000-3,10.000-9.000-1,10.000-20.000-6,13.000-27.000-9,12.000-28.000-8,13.000-28.000-10,10.000-24.000-1,10.000-19.000 5,10.000-18.000 5,9.000-19.000 7</inkml:trace>
</inkml:ink>
</file>

<file path=ppt/ink/ink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1"/>
    </inkml:context>
    <inkml:brush xml:id="br0">
      <inkml:brushProperty name="width" value="0.0343099683523178" units="cm"/>
      <inkml:brushProperty name="height" value="0.0343099683523178" units="cm"/>
      <inkml:brushProperty name="color" value="#00bff3"/>
      <inkml:brushProperty name="ignorePressure" value="0"/>
    </inkml:brush>
  </inkml:definitions>
  <inkml:trace contextRef="#ctx0" brushRef="#br0">94050.000 18850.000 641,'118.000'-24.000'155,"-11.000"4.000"-44,-14.000 3.000-43,-11.000 3.000-44,-11.000 3.000-25,-5.000 3.000-11,-7.000 3.000-9,-5.000 4.000-10,-3.000-1.000-4,4.000-3.000 3,3.000-3.000 1,3.000-2.000 2,-4.000-1.000-2,-8.000 3.000-6,-10.000 3.000-7,-9.000 4.000-6</inkml:trace>
</inkml:ink>
</file>

<file path=ppt/ink/ink3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1"/>
    </inkml:context>
    <inkml:brush xml:id="br0">
      <inkml:brushProperty name="width" value="0.0265176985412836" units="cm"/>
      <inkml:brushProperty name="height" value="0.0265176985412836" units="cm"/>
      <inkml:brushProperty name="color" value="#f2395b"/>
      <inkml:brushProperty name="ignorePressure" value="0"/>
    </inkml:brush>
  </inkml:definitions>
  <inkml:trace contextRef="#ctx0" brushRef="#br0">57500.000 45800.000 829,'76.000'-24.000'0,"4.000"4.000"-1,3.000 3.000-1,3.000 3.000 0,3.000 3.000-3,3.000 3.000-3,3.000 3.000-3,4.000 4.000-4,-1.000 1.000 9,-3.000 0.000 20,-3.000 0.000 21,-2.000 0.000 21,-6.000 3.000 1,-6.000 6.000-19,-6.000 7.000-18,-6.000 6.000-20,-7.000 3.000-14,-6.000 0.000-12,-6.000 0.000-12,-6.000 0.000-12</inkml:trace>
</inkml:ink>
</file>

<file path=ppt/ink/ink3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1"/>
    </inkml:context>
    <inkml:brush xml:id="br0">
      <inkml:brushProperty name="width" value="0.0294811204075813" units="cm"/>
      <inkml:brushProperty name="height" value="0.0294811204075813" units="cm"/>
      <inkml:brushProperty name="color" value="#f2395b"/>
      <inkml:brushProperty name="ignorePressure" value="0"/>
    </inkml:brush>
  </inkml:definitions>
  <inkml:trace contextRef="#ctx0" brushRef="#br0">57900.000 45950.000 746,'-158.000'75.000'5,"34.000"0.000"10,35.000 0.000 11,35.000 0.000 10,19.000 0.000 2,7.000 0.000-4,6.000 0.000-5,7.000 0.000-4,4.000 1.000-5,3.000 4.000-6,3.000 3.000-5,4.000 3.000-7,4.000-5.000-8,6.000-12.000-14,7.000-13.000-14,6.000-12.000-13,3.000-12.000-6,0.000-8.000 3,0.000-10.000 2,0.000-9.000 3</inkml:trace>
</inkml:ink>
</file>

<file path=ppt/ink/ink3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1"/>
    </inkml:context>
    <inkml:brush xml:id="br0">
      <inkml:brushProperty name="width" value="0.0359244272112846" units="cm"/>
      <inkml:brushProperty name="height" value="0.0359244272112846" units="cm"/>
      <inkml:brushProperty name="color" value="#f2395b"/>
      <inkml:brushProperty name="ignorePressure" value="0"/>
    </inkml:brush>
  </inkml:definitions>
  <inkml:trace contextRef="#ctx0" brushRef="#br0">58350.000 45900.000 612,'23.000'-38.000'34,"-3.000"26.000"7,-3.000 24.000 8,-2.000 26.000 8,-1.000 27.000-1,3.000 32.000-9,3.000 31.000-9,4.000 32.000-9,-3.000 25.000-8,-5.000 23.000-9,-7.000 22.000-9,-5.000 22.000-7,-4.000 18.000-8,0.000 16.000-8,0.000 15.000-8,0.000 17.000-7,0.000-15.000-4,0.000-44.000 2,0.000-43.000 0,0.000-44.000 2,0.000-30.000-1,0.000-16.000-2,0.000-15.000-2,0.000-15.000-3</inkml:trace>
</inkml:ink>
</file>

<file path=ppt/ink/ink3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4"/>
    </inkml:context>
    <inkml:brush xml:id="br0">
      <inkml:brushProperty name="width" value="0.0433455891907215" units="cm"/>
      <inkml:brushProperty name="height" value="0.0433455891907215" units="cm"/>
      <inkml:brushProperty name="color" value="#f2395b"/>
      <inkml:brushProperty name="ignorePressure" value="0"/>
    </inkml:brush>
  </inkml:definitions>
  <inkml:trace contextRef="#ctx0" brushRef="#br0">60100.000 45300.000 507,'-21.000'-46.000'3,"10.000"10.000"8,10.000 10.000 5,9.000 9.000 8,15.000 6.000 3,22.000 3.000-1,22.000 3.000-1,23.000 4.000-1,8.000 2.000-2,-3.000 4.000-5,-3.000 3.000-6,-2.000 3.000-5,-9.000 4.000-4,-12.000 7.000-2,-13.000 6.000-2,-12.000 7.000-3,-12.000 4.000 0,-8.000 3.000-2,-10.000 3.000 1,-9.000 4.000-1,-12.000 1.000-1,-11.000 0.000-3,-14.000 0.000-2,-11.000 0.000-3,-7.000-4.000-1,0.000-5.000 1,0.000-7.000 1,0.000-5.000 1,-2.000-6.000 1,-3.000-3.000 0,-3.000-3.000 1,-2.000-2.000 1,0.000-5.000 1,7.000-2.000 3,6.000-3.000 4,7.000-3.000 3,4.000-1.000 3,3.000 4.000 3,3.000 3.000 1,4.000 3.000 4,10.000-1.000 3,19.000-2.000 8,19.000-3.000 5,19.000-3.000 7,5.000-2.000 0,-5.000 0.000-8,-7.000 0.000-8,-5.000 0.000-6,-4.000 1.000-6,0.000 4.000-3,0.000 3.000-2,0.000 3.000-3,-4.000 6.000-2,-5.000 9.000 0,-7.000 10.000-1,-5.000 10.000-1,-6.000 2.000-2,-3.000-3.000-2,-3.000-3.000-2,-2.000-2.000-3,-6.000-3.000-2,-6.000 1.000 0,-6.000-1.000-2,-6.000 1.000 0,-4.000-1.000-1,1.000 1.000 2,-1.000-1.000 0,1.000 1.000 2,-3.000-4.000 0,-2.000-6.000 1,-3.000-6.000 0,-3.000-6.000 2,-1.000-4.000 2,4.000 1.000 6,3.000-1.000 5,3.000 1.000 5,4.000-4.000 4,7.000-6.000 1,6.000-6.000 3,7.000-6.000 1,4.000-6.000 1,3.000-2.000 0,3.000-3.000 1,4.000-3.000 0,7.000-6.000-1,13.000-5.000-1,12.000-7.000-1,13.000-5.000-1,10.000-6.000-1,10.000-3.000 0,10.000-3.000 0,9.000-2.000 0,2.000 0.000-2,-2.000 7.000-4,-3.000 6.000-3,-3.000 7.000-3,-9.000 4.000-5,-11.000 3.000-3,-14.000 3.000-5,-11.000 4.000-3,-12.000-1.000-2,-9.000-3.000 1,-10.000-3.000 1,-8.000-2.000 1,-9.000-3.000 2,-6.000 1.000 3,-6.000-1.000 4,-6.000 1.000 3,-4.000 1.000 3,1.000 3.000 2,-1.000 3.000 2,1.000 4.000 2,1.000 1.000 3,3.000 0.000 4,3.000 0.000 5,4.000 0.000 4,2.000 6.000 4,4.000 13.000 6,3.000 12.000 5,3.000 13.000 5,3.000 15.000 0,3.000 19.000-4,3.000 19.000-6,4.000 19.000-4,-1.000 13.000-4,-3.000 10.000-2,-3.000 10.000-2,-2.000 9.000-1,-1.000 6.000-2,3.000 3.000-3,3.000 3.000-2,4.000 4.000-3,-1.000-9.000-3,-3.000-18.000-1,-3.000-19.000-1,-2.000-18.000-2,13.000-45.000-10,31.000-68.000-15,32.000-69.000-16,31.000-68.000-17,13.000-31.000-4,-2.000 10.000 7,-3.000 10.000 7,-3.000 9.000 8,-9.000 15.000 3,-11.000 22.000 1,-14.000 22.000 2,-11.000 23.000 1,-12.000 16.000 3,-9.000 13.000 4,-10.000 12.000 7,-8.000 13.000 4,-8.000 4.000 3,-2.000-3.000 3,-3.000-3.000 1,-3.000-2.000 2,-2.000-1.000 1,0.000 3.000 0,0.000 3.000 1,0.000 4.000-1,0.000-1.000 6,0.000-3.000 7,0.000-3.000 9,0.000-2.000 9,4.000 0.000 7,10.000 7.000 5,10.000 6.000 6,9.000 7.000 6,4.000 4.000-2,1.000 3.000-7,-1.000 3.000-9,1.000 4.000-7,-1.000 5.000-6,1.000 10.000-2,-1.000 10.000-4,1.000 9.000-2,-6.000 4.000-3,-8.000 1.000 0,-10.000-1.000-2,-9.000 1.000-2,-13.000 4.000 0,-16.000 9.000-1,-15.000 10.000 1,-15.000 10.000-1,-14.000 7.000 0,-8.000 6.000 0,-10.000 7.000-1,-9.000 6.000 1,-4.000 4.000-1,4.000 4.000-1,3.000 3.000 1,3.000 3.000-1,7.000-5.000-4,14.000-12.000-6,11.000-13.000-6,14.000-12.000-8,19.000-21.000-6,29.000-28.000-8,28.000-28.000-7,28.000-27.000-7,15.000-19.000 0,4.000-5.000 10,3.000-7.000 8,3.000-5.000 8,-4.000-1.000 6,-8.000 6.000 0,-10.000 7.000 2,-9.000 6.000 1,-9.000 9.000 4,-5.000 13.000 4,-7.000 12.000 5,-5.000 13.000 6,-8.000 10.000 8,-5.000 10.000 11,-7.000 10.000 11,-5.000 9.000 11,-3.000 15.000 5,4.000 22.000-2,3.000 22.000-2,3.000 23.000-2,-2.000 13.000-5,-6.000 6.000-8,-6.000 7.000-7,-6.000 6.000-8,-6.000 3.000-6,-2.000 0.000-4,-3.000 0.000-4,-3.000 0.000-6,-2.000-7.000-6,0.000-11.000-9,0.000-14.000-10,0.000-11.000-9,1.000-14.000-6,4.000-11.000-1,3.000-14.000-2,3.000-11.000-1</inkml:trace>
</inkml:ink>
</file>

<file path=ppt/ink/ink3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4"/>
    </inkml:context>
    <inkml:brush xml:id="br0">
      <inkml:brushProperty name="width" value="0.0264695826917887" units="cm"/>
      <inkml:brushProperty name="height" value="0.0264695826917887" units="cm"/>
      <inkml:brushProperty name="color" value="#f2395b"/>
      <inkml:brushProperty name="ignorePressure" value="0"/>
    </inkml:brush>
  </inkml:definitions>
  <inkml:trace contextRef="#ctx0" brushRef="#br0">61400.000 46800.000 831,'46.000'-66.000'25,"-5.000"19.000"-4,-7.000 19.000-6,-5.000 19.000-6,-3.000 15.000 0,4.000 13.000 5,3.000 12.000 4,3.000 13.000 6,-1.000 7.000-3,-2.000 4.000-10,-3.000 3.000-10,-3.000 3.000-9,-2.000-2.000-7,0.000-6.000-5,0.000-6.000-5,0.000-6.000-4</inkml:trace>
</inkml:ink>
</file>

<file path=ppt/ink/ink3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4"/>
    </inkml:context>
    <inkml:brush xml:id="br0">
      <inkml:brushProperty name="width" value="0.0454912632703781" units="cm"/>
      <inkml:brushProperty name="height" value="0.0454912632703781" units="cm"/>
      <inkml:brushProperty name="color" value="#f2395b"/>
      <inkml:brushProperty name="ignorePressure" value="0"/>
    </inkml:brush>
  </inkml:definitions>
  <inkml:trace contextRef="#ctx0" brushRef="#br0">62450.000 45600.000 483,'6.000'-71.000'1,"13.000"10.000"3,12.000 10.000 1,13.000 9.000 3,4.000 7.000 2,-3.000 7.000 3,-3.000 6.000 2,-2.000 7.000 3,6.000 2.000 1,20.000 1.000-1,18.000-1.000-1,20.000 1.000-2,3.000 2.000-3,-8.000 7.000-7,-10.000 6.000-7,-9.000 7.000-7,-13.000 4.000-6,-16.000 3.000-4,-15.000 3.000-4,-15.000 4.000-5,-15.000 1.000-1,-12.000 0.000 2,-13.000 0.000 1,-12.000 0.000 1,-13.000-2.000 4,-12.000-3.000 4,-13.000-3.000 5,-12.000-2.000 4,-4.000-9.000 3,7.000-12.000 1,6.000-13.000 2,7.000-12.000 0,7.000-9.000 3,9.000-2.000 6,10.000-3.000 3,10.000-3.000 6,5.000 1.000 2,4.000 6.000 0,3.000 7.000 0,3.000 6.000 0,6.000 9.000 3,9.000 13.000 9,10.000 12.000 8,10.000 13.000 7,2.000 13.000 3,-3.000 17.000-6,-3.000 15.000-4,-2.000 16.000-5,-5.000 15.000-4,-2.000 16.000-2,-3.000 15.000-2,-3.000 17.000-2,-6.000 11.000-2,-5.000 10.000-2,-7.000 10.000-2,-5.000 9.000-2,-3.000-4.000-1,4.000-15.000-2,3.000-15.000-2,3.000-16.000-2,4.000-19.000-1,7.000-22.000-4,6.000-22.000-4,7.000-21.000-3,13.000-35.000-7,22.000-47.000-10,22.000-47.000-12,23.000-46.000-10,8.000-35.000-7,-3.000-22.000-1,-3.000-22.000-1,-2.000-21.000-1,-6.000-4.000 0,-6.000 16.000 4,-6.000 15.000 3,-6.000 17.000 3,-10.000 22.000 6,-12.000 32.000 8,-13.000 31.000 8,-12.000 32.000 9</inkml:trace>
</inkml:ink>
</file>

<file path=ppt/ink/ink3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5"/>
    </inkml:context>
    <inkml:brush xml:id="br0">
      <inkml:brushProperty name="width" value="0.0446339473128319" units="cm"/>
      <inkml:brushProperty name="height" value="0.0446339473128319" units="cm"/>
      <inkml:brushProperty name="color" value="#f2395b"/>
      <inkml:brushProperty name="ignorePressure" value="0"/>
    </inkml:brush>
  </inkml:definitions>
  <inkml:trace contextRef="#ctx0" brushRef="#br0">63950.000 44550.000 492,'26.000'-30.000'0,"4.000"-9.000"0,3.000-10.000 0,3.000-8.000 0,1.000-1.000 3,1.000 9.000 4,-1.000 10.000 5,1.000 10.000 5,1.000 5.000 3,3.000 4.000-1,3.000 3.000 0,4.000 3.000 1,-3.000 3.000-1,-5.000 3.000-1,-7.000 3.000-1,-5.000 4.000-1,-6.000 5.000-2,-3.000 10.000-2,-3.000 10.000-2,-2.000 9.000-2,-14.000 12.000-1,-21.000 16.000-2,-22.000 15.000-2,-22.000 17.000 0,-11.000 5.000-3,0.000-3.000-1,0.000-3.000-3,0.000-2.000-2,4.000-11.000 0,10.000-15.000 0,10.000-15.000 2,9.000-16.000 1,15.000-12.000-2,22.000-5.000-3,22.000-7.000-4,23.000-5.000-4,11.000-8.000-1,4.000-5.000 1,3.000-7.000 0,3.000-5.000 2,1.000-4.000 0,1.000 0.000 2,-1.000 0.000 2,1.000 0.000 1,-13.000 7.000 3,-25.000 17.000 6,-25.000 15.000 4,-25.000 16.000 6,-21.000 12.000 2,-15.000 9.000 0,-15.000 10.000-1,-16.000 10.000 0,-7.000 0.000 0,4.000-5.000 0,3.000-7.000 2,3.000-5.000 0,7.000-6.000 0,14.000-3.000-1,11.000-3.000-2,14.000-2.000 0,21.000-6.000-2,31.000-6.000 0,32.000-6.000 0,31.000-6.000-2,17.000-6.000-2,3.000-2.000-6,3.000-3.000-6,4.000-3.000-5,-4.000-4.000-4,-9.000-3.000 2,-10.000-3.000-1,-8.000-2.000 1,-11.000-1.000 1,-8.000 3.000 4,-10.000 3.000 3,-9.000 4.000 3,-16.000 5.000 4,-22.000 10.000 3,-22.000 10.000 4,-21.000 9.000 4,-12.000 4.000 3,1.000 1.000 1,-1.000-1.000 2,1.000 1.000 1,-4.000 1.000 1,-6.000 3.000-3,-6.000 3.000-2,-6.000 4.000-2,-4.000 2.000-3,1.000 4.000-4,-1.000 3.000-4,1.000 3.000-4,5.000-2.000-1,14.000-6.000 0,11.000-6.000 0,14.000-6.000 1,22.000-13.000-7,35.000-19.000-14,35.000-18.000-15,34.000-19.000-13,15.000-10.000-2,-3.000 1.000 10,-3.000-1.000 9,-2.000 1.000 11,-9.000 4.000 6,-12.000 9.000 7,-13.000 10.000 4,-12.000 10.000 5,-10.000 8.000 6,-6.000 10.000 6,-6.000 10.000 7,-6.000 9.000 6,-6.000 10.000 5,-2.000 14.000 5,-3.000 11.000 5,-3.000 14.000 4,-2.000 3.000 1,0.000-2.000-1,0.000-3.000-1,0.000-3.000-2,0.000-6.000-3,0.000-5.000-4,0.000-7.000-5,0.000-5.000-3,7.000-9.000-5,17.000-9.000-5,15.000-10.000-4,16.000-8.000-5,16.000-12.000-1,20.000-12.000 1,18.000-13.000 2,20.000-12.000 2,11.000-16.000-6,7.000-19.000-14,6.000-18.000-11,7.000-19.000-14,-14.000 1.000-6,-30.000 22.000 0,-32.000 22.000 1,-30.000 23.000-1,-17.000 10.000-1,1.000 0.000-6,-1.000 0.000-5,1.000 0.000-6</inkml:trace>
</inkml:ink>
</file>

<file path=ppt/ink/ink3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7"/>
    </inkml:context>
    <inkml:brush xml:id="br0">
      <inkml:brushProperty name="width" value="0.0428952872753143" units="cm"/>
      <inkml:brushProperty name="height" value="0.0428952872753143" units="cm"/>
      <inkml:brushProperty name="color" value="#f2395b"/>
      <inkml:brushProperty name="ignorePressure" value="0"/>
    </inkml:brush>
  </inkml:definitions>
  <inkml:trace contextRef="#ctx0" brushRef="#br0">65800.000 45400.000 512,'26.000'-25.000'6,"4.000"0.000"9,3.000 0.000 11,3.000 0.000 10,3.000 3.000 4,3.000 6.000-3,3.000 7.000-2,4.000 6.000-4,-1.000 7.000-2,-3.000 10.000-2,-3.000 10.000-3,-2.000 9.000-1,-6.000 4.000-4,-6.000 1.000-6,-6.000-1.000-4,-6.000 1.000-6,-9.000 2.000-3,-8.000 7.000-4,-10.000 6.000-2,-9.000 7.000-4,-10.000 4.000 0,-9.000 3.000-1,-10.000 3.000 0,-8.000 4.000 0,-9.000-1.000-3,-6.000-3.000-4,-6.000-3.000-5,-6.000-2.000-6,2.000-11.000 0,14.000-15.000 3,11.000-15.000 3,14.000-16.000 4,11.000-12.000 4,14.000-5.000 8,11.000-7.000 7,14.000-5.000 6,11.000-4.000 3,14.000 0.000-2,11.000 0.000-2,14.000 0.000-2,2.000 3.000 1,-6.000 6.000 2,-6.000 7.000 3,-6.000 6.000 3,-9.000 17.000 3,-8.000 28.000 2,-10.000 28.000 2,-9.000 29.000 3,-9.000 15.000 2,-5.000 3.000 0,-7.000 3.000 2,-5.000 4.000 0,-3.000-4.000 0,4.000-9.000-4,3.000-10.000-1,3.000-8.000-4,1.000-12.000-1,1.000-12.000-3,-1.000-13.000-2,1.000-12.000-1,16.000-26.000-4,35.000-36.000-2,35.000-39.000-4,34.000-36.000-2,20.000-36.000-11,6.000-30.000-16,7.000-32.000-17,6.000-30.000-17,-4.000-12.000-4,-11.000 9.000 7,-14.000 10.000 9,-11.000 10.000 7,-12.000 8.000 8,-9.000 10.000 6,-10.000 10.000 7,-8.000 9.000 6,-11.000 17.000 9,-8.000 25.000 11,-10.000 25.000 10,-9.000 25.000 10,-9.000 31.000 11,-5.000 38.000 11,-7.000 37.000 11,-5.000 38.000 12,-4.000 18.000-2,0.000 1.000-12,0.000-1.000-14,0.000 1.000-13,4.000-3.000-9,10.000-2.000-4,10.000-3.000-4,9.000-3.000-3,4.000-4.000-4,1.000-3.000-2,-1.000-3.000-1,1.000-2.000-3,-3.000-3.000-2,-2.000 1.000 0,-3.000-1.000-2,-3.000 1.000-2,-7.000 1.000 1,-9.000 3.000-1,-10.000 3.000 2,-8.000 4.000-1,-14.000 4.000 2,-15.000 6.000 1,-15.000 7.000 1,-16.000 6.000 1,-12.000 1.000 0,-5.000-3.000-2,-7.000-3.000-3,-5.000-2.000-2,-4.000-8.000-3,0.000-8.000-1,0.000-10.000-3,0.000-9.000-2,4.000-10.000-4,10.000-9.000-4,10.000-10.000-5,9.000-8.000-5,10.000-15.000-2,14.000-19.000 0,11.000-18.000 2,14.000-19.000 1,8.000-16.000 3,7.000-12.000 3,6.000-13.000 5,7.000-12.000 4,4.000-1.000 4,3.000 14.000 4,3.000 11.000 3,4.000 14.000 4,2.000 11.000 3,4.000 14.000 0,3.000 11.000 1,3.000 14.000 1,1.000 11.000 10,1.000 14.000 18,-1.000 11.000 18,1.000 14.000 19,4.000 11.000 4,9.000 14.000-9,10.000 11.000-9,10.000 14.000-9,5.000 5.000-7,4.000 1.000-7,3.000-1.000-6,3.000 1.000-5,-1.000-7.000-10,-2.000-12.000-13,-3.000-13.000-13,-3.000-12.000-12,-7.000-10.000-11,-9.000-6.000-6,-10.000-6.000-7,-8.000-6.000-7</inkml:trace>
</inkml:ink>
</file>

<file path=ppt/ink/ink3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8"/>
    </inkml:context>
    <inkml:brush xml:id="br0">
      <inkml:brushProperty name="width" value="0.0427793599665165" units="cm"/>
      <inkml:brushProperty name="height" value="0.0427793599665165" units="cm"/>
      <inkml:brushProperty name="color" value="#f2395b"/>
      <inkml:brushProperty name="ignorePressure" value="0"/>
    </inkml:brush>
  </inkml:definitions>
  <inkml:trace contextRef="#ctx0" brushRef="#br0">69100.000 44400.000 514,'28.000'-91.000'3,"6.000"19.000"5,7.000 19.000 7,6.000 19.000 5,-1.000 13.000 5,-5.000 10.000 1,-7.000 10.000 2,-5.000 9.000 2,-3.000 13.000-2,4.000 20.000-6,3.000 18.000-7,3.000 20.000-6,-5.000 11.000-6,-12.000 7.000-7,-13.000 6.000-5,-12.000 7.000-6,-16.000-3.000-3,-19.000-8.000 3,-18.000-10.000 2,-19.000-9.000 2,-12.000-10.000-2,-2.000-9.000-5,-3.000-10.000-5,-3.000-8.000-6,2.000-11.000 0,10.000-8.000 5,10.000-10.000 4,9.000-9.000 6,17.000-9.000 9,25.000-5.000 15,25.000-7.000 14,25.000-5.000 15,23.000-8.000 3,22.000-5.000-7,22.000-7.000-8,23.000-5.000-8,5.000-3.000-6,-9.000 4.000-7,-10.000 3.000-5,-8.000 3.000-6,-14.000 4.000-4,-15.000 7.000 1,-15.000 6.000-1,-16.000 7.000 0,-16.000 11.000 3,-16.000 20.000 5,-15.000 18.000 4,-15.000 20.000 6,-12.000 10.000 6,-6.000 3.000 6,-6.000 3.000 8,-6.000 4.000 8,-1.000-1.000 1,7.000-3.000-3,6.000-3.000-3,7.000-2.000-3,7.000-5.000-4,9.000-2.000-5,10.000-3.000-5,10.000-3.000-5,7.000-4.000-2,6.000-3.000-1,7.000-3.000-1,6.000-2.000-1,3.000-5.000-9,0.000-2.000-19,0.000-3.000-20,0.000-3.000-19,-8.000-6.000-5,-16.000-5.000 7,-15.000-7.000 7,-15.000-5.000 8,-6.000-8.000 6,7.000-5.000 6,6.000-7.000 6,7.000-5.000 5,7.000-8.000 6,9.000-5.000 3,10.000-7.000 4,10.000-5.000 4,11.000-3.000 7,17.000 4.000 6,15.000 3.000 9,16.000 3.000 7,4.000 1.000 3,-6.000 1.000-3,-6.000-1.000-3,-6.000 1.000-3,-9.000 4.000-2,-8.000 9.000 0,-10.000 10.000-1,-9.000 10.000 0,-13.000 8.000-2,-16.000 10.000-3,-15.000 10.000-2,-15.000 9.000-4,-14.000 6.000-4,-8.000 3.000-5,-10.000 3.000-5,-9.000 4.000-5,-4.000 2.000-3,4.000 4.000-1,3.000 3.000-3,3.000 3.000 0,-4.000 3.000-1,-8.000 3.000 1,-10.000 3.000 1,-9.000 4.000 2,-9.000 2.000 1,-5.000 4.000 2,-7.000 3.000 2,-5.000 3.000 2,-3.000-1.000 1,4.000-2.000 1,3.000-3.000 2,3.000-3.000 0,9.000-9.000 5,16.000-11.000 8,15.000-14.000 6,17.000-11.000 8,30.000-17.000 10,47.000-18.000 12,47.000-19.000 11,48.000-18.000 13,27.000-15.000-1,9.000-9.000-16,10.000-10.000-14,10.000-8.000-15,0.000-3.000-10,-5.000 7.000-6,-7.000 6.000-5,-5.000 7.000-6,-12.000 4.000-2,-16.000 3.000 0,-15.000 3.000 0,-15.000 4.000 0,-17.000 4.000 0,-15.000 6.000-1,-15.000 7.000 1,-16.000 6.000-1,-12.000 10.000 8,-5.000 17.000 17,-7.000 15.000 16,-5.000 16.000 17,-6.000 12.000 2,-3.000 9.000-10,-3.000 10.000-10,-2.000 10.000-11,-12.000 11.000-7,-19.000 17.000-2,-18.000 15.000-4,-19.000 16.000-4,-16.000 2.000-3,-12.000-8.000-4,-13.000-10.000-6,-12.000-9.000-4,-5.000-10.000-4,3.000-9.000-4,3.000-10.000-4,4.000-8.000-3,7.000-14.000-1,13.000-15.000 1,12.000-15.000 2,13.000-16.000 2,12.000-10.000-2,13.000-3.000-2,12.000-3.000-4,13.000-2.000-2,9.000-5.000 1,6.000-2.000 6,7.000-3.000 6,6.000-3.000 7,1.000-2.000 3,-3.000 0.000 1,-3.000 0.000 0,-2.000 0.000 0</inkml:trace>
</inkml:ink>
</file>

<file path=ppt/ink/ink3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8"/>
    </inkml:context>
    <inkml:brush xml:id="br0">
      <inkml:brushProperty name="width" value="0.0370275117456913" units="cm"/>
      <inkml:brushProperty name="height" value="0.0370275117456913" units="cm"/>
      <inkml:brushProperty name="color" value="#f2395b"/>
      <inkml:brushProperty name="ignorePressure" value="0"/>
    </inkml:brush>
  </inkml:definitions>
  <inkml:trace contextRef="#ctx0" brushRef="#br0">68000.000 47050.000 594,'0.000'-115.000'3,"0.000"23.000"8,0.000 22.000 7,0.000 22.000 7,4.000 15.000 5,10.000 9.000 5,10.000 10.000 4,9.000 10.000 4,9.000 13.000 1,9.000 19.000-3,10.000 19.000-2,10.000 19.000-3,14.000 15.000-8,23.000 13.000-14,22.000 12.000-15,22.000 13.000-15,7.000 1.000-6,-6.000-9.000-2,-6.000-10.000-1,-6.000-8.000-1,-15.000-14.000-6,-21.000-15.000-13,-22.000-15.000-13,-22.000-16.000-13</inkml:trace>
</inkml:ink>
</file>

<file path=ppt/ink/ink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2"/>
    </inkml:context>
    <inkml:brush xml:id="br0">
      <inkml:brushProperty name="width" value="0.041764572262764" units="cm"/>
      <inkml:brushProperty name="height" value="0.041764572262764" units="cm"/>
      <inkml:brushProperty name="color" value="#00bff3"/>
      <inkml:brushProperty name="ignorePressure" value="0"/>
    </inkml:brush>
  </inkml:definitions>
  <inkml:trace contextRef="#ctx0" brushRef="#br0">95500.000 18550.000 526,'28.000'43.000'68,"6.000"-11.000"-8,7.000-14.000-10,6.000-11.000-8,7.000-9.000-8,10.000-3.000-6,10.000-3.000-7,9.000-2.000-5,2.000-5.000-6,-2.000-2.000-4,-3.000-3.000-3,-3.000-3.000-4,-7.000-2.000-3,-9.000 0.000 0,-10.000 0.000 0,-8.000 0.000-2,-9.000-4.000-2,-6.000-5.000-4,-6.000-7.000-4,-6.000-5.000-4,-7.000-1.000 0,-6.000 6.000 3,-6.000 7.000 4,-6.000 6.000 3,-7.000 4.000 3,-6.000 4.000 1,-6.000 3.000 1,-6.000 3.000 2,-2.000 3.000 2,3.000 3.000 4,3.000 3.000 4,4.000 4.000 3,-3.000 2.000 3,-5.000 4.000 0,-7.000 3.000 2,-5.000 3.000 0,-3.000 6.000 1,4.000 9.000 1,3.000 10.000 0,3.000 10.000 0,-1.000 4.000 1,-2.000 0.000-1,-3.000 0.000-1,-3.000 0.000 0,2.000 1.000-1,10.000 4.000-1,10.000 3.000-2,9.000 3.000 0,4.000 1.000-2,1.000 1.000-2,-1.000-1.000-2,1.000 1.000-2,7.000-1.000-3,16.000 1.000-1,15.000-1.000-2,17.000 1.000-3,10.000-4.000-2,6.000-6.000-1,7.000-6.000-3,6.000-6.000-1,6.000-7.000-7,6.000-6.000-12,7.000-6.000-11,6.000-6.000-12,-4.000-6.000-2,-11.000-2.000 7,-14.000-3.000 6,-11.000-3.000 6,-9.000-6.000 5,-3.000-5.000-1,-3.000-7.000 1,-2.000-5.000 0</inkml:trace>
</inkml:ink>
</file>

<file path=ppt/ink/ink3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48"/>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71650.000 47925.000 333,'157.000'63.000'167,"51.000"46.000"-1,50.000 47.000 1,49.000 47.000 0</inkml:trace>
</inkml:ink>
</file>

<file path=ppt/ink/ink3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0"/>
    </inkml:context>
    <inkml:brush xml:id="br0">
      <inkml:brushProperty name="width" value="0.036672692745924" units="cm"/>
      <inkml:brushProperty name="height" value="0.036672692745924" units="cm"/>
      <inkml:brushProperty name="color" value="#f2395b"/>
      <inkml:brushProperty name="ignorePressure" value="0"/>
    </inkml:brush>
  </inkml:definitions>
  <inkml:trace contextRef="#ctx0" brushRef="#br0">74300.000 45200.000 599,'6.000'-44.000'8,"13.000"13.000"17,12.000 12.000 15,13.000 13.000 16,9.000 7.000 3,6.000 4.000-10,7.000 3.000-10,6.000 3.000-11,-5.000 3.000-13,-16.000 3.000-17,-15.000 3.000-17,-15.000 4.000-17,-14.000 5.000-8,-8.000 10.000 1,-10.000 10.000 2,-9.000 9.000 2,-16.000 2.000 2,-22.000-2.000 6,-22.000-3.000 4,-21.000-3.000 4,-10.000-4.000 5,3.000-3.000 5,3.000-3.000 5,4.000-2.000 4,4.000-6.000 5,6.000-6.000 6,7.000-6.000 4,6.000-6.000 6,9.000-6.000 5,13.000-2.000 3,12.000-3.000 4,13.000-3.000 4,24.000-4.000 1,39.000-3.000-2,36.000-3.000-1,39.000-2.000-3,19.000-8.000-4,4.000-8.000-9,3.000-10.000-8,3.000-9.000-10,-7.000-2.000-5,-15.000 6.000-5,-15.000 7.000-4,-16.000 6.000-4,-15.000 6.000-1,-11.000 6.000 1,-14.000 7.000 1,-11.000 6.000 3,-15.000 4.000 1,-16.000 4.000 3,-15.000 3.000 3,-15.000 3.000 3,-17.000 6.000 2,-15.000 9.000 5,-15.000 10.000 4,-16.000 10.000 4,-7.000 4.000 3,4.000 0.000 2,3.000 0.000 2,3.000 0.000 2,4.000 3.000 1,7.000 6.000 1,6.000 7.000 0,7.000 6.000-1,4.000 10.000 2,3.000 17.000 2,3.000 15.000 0,4.000 16.000 3,1.000 16.000-1,0.000 20.000-2,0.000 18.000-3,0.000 20.000-2,-4.000 13.000-3,-5.000 9.000-4,-7.000 10.000-5,-5.000 10.000-4,0.000 5.000-5,10.000 4.000-6,10.000 3.000-8,9.000 3.000-6,7.000-15.000-4,7.000-30.000-3,6.000-32.000-3,7.000-30.000-2,5.000-29.000-2,7.000-25.000-3,6.000-25.000-1,7.000-25.000-3,4.000-19.000 2,3.000-12.000 6,3.000-13.000 7,4.000-12.000 7</inkml:trace>
</inkml:ink>
</file>

<file path=ppt/ink/ink3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1"/>
    </inkml:context>
    <inkml:brush xml:id="br0">
      <inkml:brushProperty name="width" value="0.0412723049521446" units="cm"/>
      <inkml:brushProperty name="height" value="0.0412723049521446" units="cm"/>
      <inkml:brushProperty name="color" value="#f2395b"/>
      <inkml:brushProperty name="ignorePressure" value="0"/>
    </inkml:brush>
  </inkml:definitions>
  <inkml:trace contextRef="#ctx0" brushRef="#br0">74350.000 46900.000 533,'-4.000'-65.000'5,"-5.000"23.000"11,-7.000 22.000 12,-5.000 22.000 10,-8.000 19.000 1,-5.000 20.000-8,-7.000 18.000-8,-5.000 20.000-9,-6.000 6.000-6,-3.000-2.000-5,-3.000-3.000-5,-2.000-3.000-4,2.000-7.000-3,9.000-9.000-4,10.000-10.000-3,10.000-8.000-2,7.000-15.000-5,6.000-19.000-3,7.000-18.000-5,6.000-19.000-4,12.000-12.000 2,19.000-2.000 8,19.000-3.000 8,19.000-3.000 7,9.000 1.000 6,0.000 6.000 3,0.000 7.000 4,0.000 6.000 3,-5.000 4.000 3,-9.000 4.000 1,-10.000 3.000 2,-8.000 3.000 2,-11.000 6.000 1,-8.000 9.000-1,-10.000 10.000-1,-9.000 10.000 1,-7.000-3.000-2,-3.000-11.000-3,-3.000-14.000-2,-2.000-11.000-2,5.000-12.000-3,16.000-9.000 1,15.000-10.000 0,17.000-8.000-1,10.000-4.000 0,6.000 3.000 0,7.000 3.000-1,6.000 4.000 1,1.000 4.000-1,-3.000 6.000 1,-3.000 7.000 2,-2.000 6.000-1,-5.000 4.000 1,-2.000 4.000-1,-3.000 3.000 0,-3.000 3.000-1,-6.000 1.000 0,-5.000 1.000 0,-7.000-1.000 0,-5.000 1.000-1,-8.000-4.000 0,-5.000-6.000-2,-7.000-6.000-2,-5.000-6.000-1,-8.000-4.000-1,-5.000 1.000-2,-7.000-1.000 0,-5.000 1.000-1,-4.000 1.000 1,0.000 3.000 4,0.000 3.000 4,0.000 4.000 3,0.000 2.000 3,0.000 4.000 2,0.000 3.000 1,0.000 3.000 2,1.000 14.000 4,4.000 25.000 6,3.000 25.000 6,3.000 25.000 6,3.000 14.000 0,3.000 3.000-7,3.000 3.000-5,4.000 4.000-7,-1.000-1.000-5,-3.000-3.000-2,-3.000-3.000-3,-2.000-2.000-3,-3.000-5.000-4,1.000-2.000-5,-1.000-3.000-5,1.000-3.000-5,-4.000-9.000-3,-6.000-11.000-2,-6.000-14.000-1,-6.000-11.000-2,-4.000-11.000-1,1.000-5.000 1,-1.000-7.000 2,1.000-5.000 0,2.000-11.000 3,7.000-11.000 5,6.000-14.000 5,7.000-11.000 5,7.000-11.000 3,9.000-5.000 3,10.000-7.000 1,10.000-5.000 3,11.000-3.000 0,17.000 4.000 0,15.000 3.000-1,16.000 3.000-1,5.000 7.000-1,-2.000 14.000-1,-3.000 11.000-2,-3.000 14.000-2,-9.000 8.000-2,-11.000 7.000-1,-14.000 6.000-1,-11.000 7.000-1,-12.000 7.000-2,-9.000 9.000-2,-10.000 10.000-2,-8.000 10.000-2,-18.000 7.000-1,-25.000 6.000 1,-25.000 7.000 1,-25.000 6.000 0,-13.000 3.000 2,1.000 0.000 1,-1.000 0.000 1,1.000 0.000 2,2.000-7.000 2,7.000-11.000 2,6.000-14.000 2,7.000-11.000 3,4.000-7.000 2,3.000 0.000 3,3.000 0.000 2,4.000 0.000 3,5.000-4.000 3,10.000-5.000 3,10.000-7.000 2,9.000-5.000 4,9.000 2.000 8,9.000 13.000 12,10.000 12.000 14,10.000 13.000 13,4.000 6.000-1,0.000 0.000-12,0.000 0.000-13,0.000 0.000-14,0.000 4.000-8,0.000 10.000-4,0.000 10.000-4,0.000 9.000-5,0.000 1.000-4,0.000-6.000-6,0.000-6.000-4,0.000-6.000-6,4.000-18.000-11,10.000-28.000-20,10.000-28.000-19,9.000-27.000-19,10.000-22.000-1,14.000-11.000 18,11.000-14.000 18,14.000-11.000 16,5.000-3.000 13,1.000 10.000 6,-1.000 10.000 7,1.000 9.000 6,-1.000 9.000 6,1.000 9.000 3,-1.000 10.000 5,1.000 10.000 5,-1.000 5.000 2,1.000 4.000 0,-1.000 3.000 1,1.000 3.000 1,-6.000 4.000-1,-8.000 7.000 0,-10.000 6.000-1,-9.000 7.000-2,-10.000 4.000 0,-9.000 3.000 0,-10.000 3.000-2,-8.000 4.000 0,-6.000 2.000-1,1.000 4.000 0,-1.000 3.000 0,1.000 3.000-1,-6.000 4.000 0,-8.000 7.000-1,-10.000 6.000-1,-9.000 7.000-1,-7.000 2.000-1,-3.000 1.000-2,-3.000-1.000-1,-2.000 1.000-2,-3.000-1.000-3,1.000 1.000-3,-1.000-1.000-3,1.000 1.000-4,-3.000-6.000-4,-2.000-8.000-4,-3.000-10.000-4,-3.000-9.000-4,-2.000-7.000-4,0.000-3.000-2,0.000-3.000-4,0.000-2.000-2,1.000-11.000-1,4.000-15.000 3,3.000-15.000 1,3.000-16.000 3,4.000-18.000 0,7.000-18.000 0,6.000-19.000 0,7.000-18.000-1,8.000-14.000 1,14.000-5.000 4,11.000-7.000 4,14.000-5.000 3,7.000 2.000 4,3.000 13.000 4,3.000 12.000 4,4.000 13.000 4,-4.000 16.000 4,-9.000 23.000 6,-10.000 22.000 5,-8.000 22.000 5,-6.000 15.000 5,1.000 9.000 3,-1.000 10.000 3,1.000 10.000 3,-6.000 11.000 0,-8.000 17.000-1,-10.000 15.000-1,-9.000 16.000-2,-13.000 9.000-2,-16.000 3.000-3,-15.000 3.000-4,-15.000 4.000-2,-9.000-1.000-5,1.000-3.000-6,-1.000-3.000-5,1.000-2.000-6,5.000-11.000-4,14.000-15.000-2,11.000-15.000-3,14.000-16.000-2,19.000-18.000-3,29.000-18.000-6,28.000-19.000-3,28.000-18.000-6,18.000-10.000 1,10.000 0.000 4,10.000 0.000 6,9.000 0.000 5,-2.000 4.000 5,-12.000 10.000 3,-13.000 10.000 5,-12.000 9.000 3,-13.000 10.000 3,-12.000 14.000 2,-13.000 11.000 2,-12.000 14.000 1,-12.000 3.000 0,-8.000-2.000-6,-10.000-3.000-4,-9.000-3.000-4</inkml:trace>
</inkml:ink>
</file>

<file path=ppt/ink/ink3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2"/>
    </inkml:context>
    <inkml:brush xml:id="br0">
      <inkml:brushProperty name="width" value="0.0439469069242477" units="cm"/>
      <inkml:brushProperty name="height" value="0.0439469069242477" units="cm"/>
      <inkml:brushProperty name="color" value="#f2395b"/>
      <inkml:brushProperty name="ignorePressure" value="0"/>
    </inkml:brush>
  </inkml:definitions>
  <inkml:trace contextRef="#ctx0" brushRef="#br0">76700.000 45550.000 500,'-27.000'-13.000'6,"-3.000"26.000"13,-3.000 24.000 13,-2.000 26.000 12,-1.000 10.000 3,3.000-3.000-7,3.000-3.000-9,4.000-2.000-7,-1.000 0.000-5,-3.000 7.000-2,-3.000 6.000-2,-2.000 7.000-3,0.000 2.000-2,7.000 1.000-2,6.000-1.000-3,7.000 1.000-2,15.000-13.000-6,25.000-25.000-11,25.000-25.000-10,25.000-25.000-10,15.000-24.000-4,7.000-21.000 5,6.000-22.000 4,7.000-22.000 5,-3.000-5.000 2,-8.000 13.000 3,-10.000 12.000 1,-9.000 13.000 3,-16.000 15.000 5,-22.000 19.000 8,-22.000 19.000 8,-21.000 19.000 8,-24.000 21.000 2,-25.000 26.000-3,-25.000 24.000-3,-25.000 26.000-4,-10.000 12.000-1,7.000 0.000-2,6.000 0.000 0,7.000 0.000 0,7.000-5.000-4,9.000-9.000-4,10.000-10.000-5,10.000-8.000-5,8.000-14.000-1,10.000-15.000 1,10.000-15.000 1,9.000-16.000 1,9.000-8.000 7,9.000 0.000 13,10.000 0.000 13,10.000 0.000 12,0.000 6.000 5,-5.000 13.000-4,-7.000 12.000-4,-5.000 13.000-4,-6.000 7.000-2,-3.000 4.000-1,-3.000 3.000-1,-2.000 3.000 0,-1.000-4.000-3,3.000-8.000-2,3.000-10.000-4,4.000-9.000-3,4.000-9.000-8,6.000-5.000-12,7.000-7.000-13,6.000-5.000-12,7.000-19.000-6,10.000-27.000-1,10.000-28.000 1,9.000-28.000-1,6.000-20.000 1,3.000-8.000 5,3.000-10.000 3,4.000-9.000 4,-1.000-7.000 6,-3.000-3.000 6,-3.000-3.000 6,-2.000-2.000 7,-5.000 3.000 7,-2.000 14.000 5,-3.000 11.000 5,-3.000 14.000 7,-6.000 11.000 3,-5.000 14.000 3,-7.000 11.000 2,-5.000 14.000 3,-8.000 16.000 2,-5.000 22.000 4,-7.000 22.000 2,-5.000 23.000 4,-9.000 14.000-3,-9.000 10.000-8,-10.000 10.000-8,-8.000 9.000-9,-6.000 1.000-6,1.000-6.000-5,-1.000-6.000-6,1.000-6.000-5,2.000-9.000-4,7.000-8.000-4,6.000-10.000-4,7.000-9.000-3,16.000-20.000-5,29.000-27.000-4,28.000-28.000-4,28.000-28.000-5,15.000-18.000 2,4.000-6.000 7,3.000-6.000 7,3.000-6.000 8,-4.000 2.000 3,-8.000 14.000 0,-10.000 11.000 1,-9.000 14.000 1,-10.000 10.000 8,-9.000 9.000 18,-10.000 10.000 18,-8.000 10.000 18,-12.000 14.000 6,-12.000 23.000-3,-13.000 22.000-4,-12.000 22.000-4,-16.000 18.000-7,-19.000 16.000-9,-18.000 15.000-9,-19.000 17.000-10,-12.000 5.000-7,-2.000-3.000-3,-3.000-3.000-3,-3.000-2.000-3,2.000-8.000-2,10.000-8.000 0,10.000-10.000 1,9.000-9.000 0,9.000-12.000 0,9.000-11.000-1,10.000-14.000 0,10.000-11.000 0,11.000-15.000 0,17.000-16.000-1,15.000-15.000-1,16.000-15.000 0,12.000-14.000-2,9.000-8.000-4,10.000-10.000-3,10.000-9.000-5,2.000-7.000 0,-3.000-3.000 1,-3.000-3.000 1,-2.000-2.000 2,-9.000-8.000 0,-12.000-8.000 1,-13.000-10.000-1,-12.000-9.000 0,-9.000-7.000 2,-2.000-3.000 3,-3.000-3.000 3,-3.000-2.000 3,-4.000 5.000 2,-3.000 16.000 2,-3.000 15.000 1,-2.000 17.000 2,-6.000 13.000 3,-6.000 13.000 7,-6.000 12.000 5,-6.000 13.000 7,-1.000 7.000 4,7.000 4.000 5,6.000 3.000 2,7.000 3.000 5,2.000 18.000 1,1.000 35.000 2,-1.000 35.000 0,1.000 34.000 2,-1.000 21.000-1,1.000 10.000-3,-1.000 10.000-1,1.000 9.000-2,1.000 2.000-3,3.000-2.000-5,3.000-3.000-3,4.000-3.000-4,-1.000-6.000-6,-3.000-5.000-6,-3.000-7.000-8,-2.000-5.000-7,-1.000-14.000-6,3.000-18.000-4,3.000-19.000-5,4.000-18.000-4,4.000-14.000-5,6.000-5.000-4,7.000-7.000-5,6.000-5.000-4,7.000-12.000-2,10.000-16.000 1,10.000-15.000 1,9.000-15.000 1,4.000-12.000 4,1.000-6.000 4,-1.000-6.000 7,1.000-6.000 4,-4.000-1.000 7,-6.000 7.000 4,-6.000 6.000 7,-6.000 7.000 5,-6.000 7.000 6,-2.000 9.000 7,-3.000 10.000 7,-3.000 10.000 7,-1.000 8.000 7,4.000 10.000 6,3.000 10.000 6,3.000 9.000 7,-1.000 6.000 0,-2.000 3.000-6,-3.000 3.000-5,-3.000 4.000-7,-4.000 1.000-6,-3.000 0.000-8,-3.000 0.000-8,-2.000 0.000-7,-3.000-2.000-11,1.000-3.000-11,-1.000-3.000-11,1.000-2.000-11,1.000-6.000-8,3.000-6.000-2,3.000-6.000-4,4.000-6.000-2</inkml:trace>
</inkml:ink>
</file>

<file path=ppt/ink/ink3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3"/>
    </inkml:context>
    <inkml:brush xml:id="br0">
      <inkml:brushProperty name="width" value="0.0446342676877975" units="cm"/>
      <inkml:brushProperty name="height" value="0.0446342676877975" units="cm"/>
      <inkml:brushProperty name="color" value="#f2395b"/>
      <inkml:brushProperty name="ignorePressure" value="0"/>
    </inkml:brush>
  </inkml:definitions>
  <inkml:trace contextRef="#ctx0" brushRef="#br0">79550.000 46350.000 492,'-4.000'-46.000'7,"-5.000"10.000"11,-7.000 10.000 13,-5.000 9.000 12,0.000 13.000 4,10.000 20.000-3,10.000 18.000-5,9.000 20.000-4,4.000 19.000-2,1.000 22.000-1,-1.000 22.000 0,1.000 23.000-2,-4.000 10.000-1,-6.000 0.000-3,-6.000 0.000-3,-6.000 0.000-4,-9.000-4.000-5,-8.000-5.000-8,-10.000-7.000-10,-9.000-5.000-9,-1.000-14.000-8,10.000-18.000-7,10.000-19.000-7,9.000-18.000-8,6.000-21.000-6,3.000-22.000-3,3.000-22.000-3,4.000-21.000-3,1.000-10.000 2,0.000 3.000 7,0.000 3.000 8,0.000 4.000 7</inkml:trace>
</inkml:ink>
</file>

<file path=ppt/ink/ink3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3"/>
    </inkml:context>
    <inkml:brush xml:id="br0">
      <inkml:brushProperty name="width" value="0.0419385768473148" units="cm"/>
      <inkml:brushProperty name="height" value="0.0419385768473148" units="cm"/>
      <inkml:brushProperty name="color" value="#f2395b"/>
      <inkml:brushProperty name="ignorePressure" value="0"/>
    </inkml:brush>
  </inkml:definitions>
  <inkml:trace contextRef="#ctx0" brushRef="#br0">79850.000 46550.000 524,'25.000'-49.000'0,"0.000"4.000"0,0.000 3.000 0,0.000 3.000 0,6.000 1.000 3,13.000 1.000 5,12.000-1.000 5,13.000 1.000 6,6.000 1.000 2,0.000 3.000 0,0.000 3.000-1,0.000 4.000 1,-4.000 5.000 3,-5.000 10.000 7,-7.000 10.000 6,-5.000 9.000 8,-8.000 9.000 1,-5.000 9.000-7,-7.000 10.000-5,-5.000 10.000-7,-8.000 5.000-4,-5.000 4.000-6,-7.000 3.000-3,-5.000 3.000-6,-14.000 6.000-4,-18.000 9.000-4,-19.000 10.000-3,-18.000 10.000-5,-12.000 2.000-4,-3.000-3.000-4,-3.000-3.000-4,-2.000-2.000-5,0.000-11.000-5,7.000-15.000-7,6.000-15.000-7,7.000-16.000-6,11.000-21.000-3,20.000-24.000 4,18.000-26.000 1,20.000-24.000 4,14.000-12.000 4,14.000 4.000 8,11.000 3.000 6,14.000 3.000 7,2.000 6.000 6,-6.000 9.000 4,-6.000 10.000 4,-6.000 10.000 5,-9.000 13.000 8,-8.000 19.000 10,-10.000 19.000 11,-9.000 19.000 11,-16.000 15.000 3,-22.000 13.000-7,-22.000 12.000-5,-21.000 13.000-6,-14.000 4.000-5,-2.000-3.000-3,-3.000-3.000-5,-3.000-2.000-2,1.000-5.000-5,6.000-2.000-3,7.000-3.000-4,6.000-3.000-3,9.000-9.000-3,13.000-11.000 2,12.000-14.000-1,13.000-11.000 2,12.000-15.000-1,13.000-16.000-2,12.000-15.000-1,13.000-15.000-2,12.000-14.000 0,13.000-8.000 0,12.000-10.000-1,13.000-9.000 1,-1.000-1.000-2,-11.000 10.000 1,-14.000 10.000-2,-11.000 9.000 0,-7.000 4.000-1,0.000 1.000 1,0.000-1.000-1,0.000 1.000 0,1.000-1.000 0,4.000 1.000 1,3.000-1.000 1,3.000 1.000 1</inkml:trace>
</inkml:ink>
</file>

<file path=ppt/ink/ink3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3"/>
    </inkml:context>
    <inkml:brush xml:id="br0">
      <inkml:brushProperty name="width" value="0.0479756370186806" units="cm"/>
      <inkml:brushProperty name="height" value="0.0479756370186806" units="cm"/>
      <inkml:brushProperty name="color" value="#f2395b"/>
      <inkml:brushProperty name="ignorePressure" value="0"/>
    </inkml:brush>
  </inkml:definitions>
  <inkml:trace contextRef="#ctx0" brushRef="#br0">80350.000 45850.000 458,'0.000'-49.000'0,"0.000"4.000"0,0.000 3.000 0,0.000 3.000 0,-2.000 4.000 3,-3.000 7.000 4,-3.000 6.000 6,-2.000 7.000 5,-6.000 8.000 7,-6.000 14.000 6,-6.000 11.000 9,-6.000 14.000 6,-2.000 16.000 2,3.000 22.000-5,3.000 22.000-5,4.000 23.000-4,1.000 17.000-4,0.000 17.000-2,0.000 15.000-2,0.000 16.000-1,0.000 9.000-4,0.000 3.000-2,0.000 3.000-5,0.000 4.000-2,1.000-4.000-4,4.000-9.000-2,3.000-10.000-1,3.000-8.000-3,3.000-18.000-7,3.000-25.000-12,3.000-25.000-10,4.000-25.000-13,7.000-18.000-5,13.000-8.000-2,12.000-10.000-1,13.000-9.000-2,12.000-16.000 1,13.000-22.000 3,12.000-22.000 1,13.000-21.000 4,-4.000-7.000 4,-18.000 9.000 7,-19.000 10.000 6,-18.000 10.000 8,-9.000 2.000 3,4.000-3.000 1,3.000-3.000 0,3.000-2.000-1</inkml:trace>
</inkml:ink>
</file>

<file path=ppt/ink/ink3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4"/>
    </inkml:context>
    <inkml:brush xml:id="br0">
      <inkml:brushProperty name="width" value="0.0391382053494453" units="cm"/>
      <inkml:brushProperty name="height" value="0.0391382053494453" units="cm"/>
      <inkml:brushProperty name="color" value="#f2395b"/>
      <inkml:brushProperty name="ignorePressure" value="0"/>
    </inkml:brush>
  </inkml:definitions>
  <inkml:trace contextRef="#ctx0" brushRef="#br0">81500.000 45950.000 562,'73.000'-110.000'63,"-3.000"32.000"-9,-3.000 31.000-9,-2.000 32.000-9,-8.000 19.000-8,-8.000 10.000-3,-10.000 10.000-5,-9.000 9.000-4,-9.000 7.000-5,-5.000 7.000-5,-7.000 6.000-4,-5.000 7.000-5,-17.000 11.000-6,-24.000 20.000-7,-26.000 18.000-5,-24.000 20.000-7,-12.000 2.000-4,4.000-12.000-1,3.000-13.000 0,3.000-12.000-2,7.000-16.000 1,14.000-19.000 1,11.000-18.000 3,14.000-19.000 2,13.000-16.000 3,16.000-12.000 5,15.000-13.000 4,17.000-12.000 5,11.000-4.000 4,10.000 7.000 7,10.000 6.000 5,9.000 7.000 6,1.000 5.000 4,-6.000 7.000 3,-6.000 6.000 2,-6.000 7.000 3,-9.000 8.000 1,-8.000 14.000 1,-10.000 11.000 1,-9.000 14.000 1,-10.000 8.000 1,-9.000 7.000 2,-10.000 6.000 2,-8.000 7.000 3,-9.000 5.000-1,-6.000 7.000-4,-6.000 6.000-2,-6.000 7.000-4,-1.000-3.000-3,7.000-8.000-2,6.000-10.000-2,7.000-9.000-2,5.000-10.000-2,7.000-9.000-2,6.000-10.000-3,7.000-8.000-2,7.000-14.000-6,9.000-15.000-12,10.000-15.000-12,10.000-16.000-11,10.000-21.000-3,13.000-24.000 4,12.000-26.000 6,13.000-24.000 6,4.000-18.000-3,-3.000-9.000-7,-3.000-10.000-7,-2.000-8.000-9,-8.000 7.000-1,-8.000 25.000 7,-10.000 25.000 6,-9.000 25.000 6</inkml:trace>
</inkml:ink>
</file>

<file path=ppt/ink/ink3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5"/>
    </inkml:context>
    <inkml:brush xml:id="br0">
      <inkml:brushProperty name="width" value="0.0489412136375904" units="cm"/>
      <inkml:brushProperty name="height" value="0.0489412136375904" units="cm"/>
      <inkml:brushProperty name="color" value="#f2395b"/>
      <inkml:brushProperty name="ignorePressure" value="0"/>
    </inkml:brush>
  </inkml:definitions>
  <inkml:trace contextRef="#ctx0" brushRef="#br0">82150.000 45650.000 449,'204.000'-224.000'8,"-40.000"54.000"4,-40.000 53.000 3,-41.000 53.000 5,-24.000 31.000 1,-6.000 9.000-1,-6.000 10.000 1,-6.000 10.000-1,-6.000 4.000-2,-2.000 0.000-3,-3.000 0.000-3,-3.000 0.000-3,-6.000 6.000-3,-5.000 13.000 0,-7.000 12.000-2,-5.000 13.000-1,-11.000 9.000-3,-11.000 6.000-6,-14.000 7.000-5,-11.000 6.000-5,-12.000 1.000-3,-9.000-3.000-3,-10.000-3.000-1,-8.000-2.000-2,-3.000-6.000 1,7.000-6.000 2,6.000-6.000 4,7.000-6.000 2,13.000-7.000 6,22.000-6.000 7,22.000-6.000 7,23.000-6.000 8,19.000-10.000 2,19.000-12.000-4,19.000-13.000-3,19.000-12.000-3,4.000-5.000-2,-9.000 3.000 0,-10.000 3.000 0,-8.000 4.000-1,-14.000 7.000 0,-15.000 13.000-1,-15.000 12.000 0,-16.000 13.000-2,-18.000 10.000 1,-18.000 10.000 1,-19.000 10.000 1,-18.000 9.000 1,-12.000 6.000 0,-3.000 3.000 1,-3.000 3.000 1,-2.000 4.000-1,-3.000 4.000 1,1.000 6.000 0,-1.000 7.000 0,1.000 6.000-1,1.000 4.000 1,3.000 4.000 2,3.000 3.000 1,4.000 3.000 1,1.000-1.000 1,0.000-2.000-1,0.000-3.000 0,0.000-3.000-1,6.000-7.000 3,13.000-9.000 3,12.000-10.000 5,13.000-8.000 4,15.000-12.000 0,19.000-12.000-7,19.000-13.000-6,19.000-12.000-6,16.000-18.000-7,17.000-21.000-8,15.000-22.000-8,16.000-22.000-8,5.000-15.000-5,-2.000-5.000-3,-3.000-7.000-1,-3.000-5.000-2,-10.000 2.000 3,-16.000 13.000 10,-15.000 12.000 9,-15.000 13.000 10,-17.000 13.000 11,-15.000 17.000 10,-15.000 15.000 13,-16.000 16.000 10,-13.000 20.000 5,-9.000 25.000-2,-10.000 25.000-3,-8.000 25.000-3,-3.000 7.000-3,7.000-8.000-4,6.000-10.000-5,7.000-9.000-4,8.000-10.000-6,14.000-9.000-10,11.000-10.000-9,14.000-8.000-9,11.000-15.000-6,14.000-19.000-4,11.000-18.000-5,14.000-19.000-3,3.000-10.000-1,-2.000 1.000 3,-3.000-1.000 2,-3.000 1.000 3,-6.000 4.000 6,-5.000 9.000 10,-7.000 10.000 9,-5.000 10.000 10,-8.000 13.000 9,-5.000 19.000 10,-7.000 19.000 8,-5.000 19.000 8,-8.000 7.000 2,-5.000-3.000-6,-7.000-3.000-7,-5.000-2.000-6,8.000-20.000-16,26.000-34.000-23,24.000-35.000-24,26.000-33.000-25,8.000-18.000-6,-5.000 0.000 12,-7.000 0.000 11,-5.000 0.000 11,-4.000-2.000 9,0.000-3.000 5,0.000-3.000 6,0.000-2.000 6,-5.000 5.000 7,-9.000 16.000 9,-10.000 15.000 9,-8.000 17.000 9,-8.000 16.000 9,-2.000 19.000 10,-3.000 19.000 10,-3.000 19.000 9,-6.000 10.000 0,-5.000 4.000-9,-7.000 3.000-9,-5.000 3.000-10,-3.000 4.000-6,4.000 7.000-3,3.000 6.000-4,3.000 7.000-5,3.000-3.000 0,3.000-8.000 1,3.000-10.000 2,4.000-9.000 1,11.000-4.000-7,23.000 4.000-16,22.000 3.000-16,22.000 3.000-16,30.000-7.000-10,42.000-15.000-7,40.000-15.000-6,41.000-16.000-7,-2.000-10.000-1,-44.000-3.000 3,-43.000-3.000 3,-44.000-2.000 3</inkml:trace>
</inkml:ink>
</file>

<file path=ppt/ink/ink3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6"/>
    </inkml:context>
    <inkml:brush xml:id="br0">
      <inkml:brushProperty name="width" value="0.0345045775175095" units="cm"/>
      <inkml:brushProperty name="height" value="0.0345045775175095" units="cm"/>
      <inkml:brushProperty name="color" value="#f2395b"/>
      <inkml:brushProperty name="ignorePressure" value="0"/>
    </inkml:brush>
  </inkml:definitions>
  <inkml:trace contextRef="#ctx0" brushRef="#br0">85050.000 45100.000 637,'1.000'-60.000'7,"4.000"32.000"13,3.000 31.000 14,3.000 32.000 13,-4.000 13.000 3,-8.000-3.000-7,-10.000-3.000-7,-9.000-2.000-7,-10.000 5.000-6,-9.000 16.000-2,-10.000 15.000-4,-8.000 17.000-3,-8.000 13.000-3,-2.000 13.000-4,-3.000 12.000-4,-3.000 13.000-2,-2.000 6.000-4,0.000 0.000-3,0.000 0.000-2,0.000 0.000-2,4.000-7.000-6,10.000-11.000-8,10.000-14.000-8,9.000-11.000-8,9.000-17.000-4,9.000-18.000-1,10.000-19.000 0,10.000-18.000-1,7.000-17.000 3,6.000-11.000 6,7.000-14.000 6,6.000-11.000 7</inkml:trace>
</inkml:ink>
</file>

<file path=ppt/ink/ink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2"/>
    </inkml:context>
    <inkml:brush xml:id="br0">
      <inkml:brushProperty name="width" value="0.0292177647352219" units="cm"/>
      <inkml:brushProperty name="height" value="0.0292177647352219" units="cm"/>
      <inkml:brushProperty name="color" value="#00bff3"/>
      <inkml:brushProperty name="ignorePressure" value="0"/>
    </inkml:brush>
  </inkml:definitions>
  <inkml:trace contextRef="#ctx0" brushRef="#br0">97050.000 17300.000 752,'3.000'-44.000'6,"6.000"13.000"11,7.000 12.000 12,6.000 13.000 11,6.000 6.000 3,6.000 0.000-7,7.000 0.000-6,6.000 0.000-7,9.000 0.000-7,13.000 0.000-9,12.000 0.000-7,13.000 0.000-9,1.000 0.000-7,-9.000 0.000-5,-10.000 0.000-6,-8.000 0.000-6,-11.000 1.000-5,-8.000 4.000-3,-10.000 3.000-4,-9.000 3.000-3</inkml:trace>
</inkml:ink>
</file>

<file path=ppt/ink/ink3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6"/>
    </inkml:context>
    <inkml:brush xml:id="br0">
      <inkml:brushProperty name="width" value="0.0363937579095364" units="cm"/>
      <inkml:brushProperty name="height" value="0.0363937579095364" units="cm"/>
      <inkml:brushProperty name="color" value="#f2395b"/>
      <inkml:brushProperty name="ignorePressure" value="0"/>
    </inkml:brush>
  </inkml:definitions>
  <inkml:trace contextRef="#ctx0" brushRef="#br0">85450.000 44800.000 604,'25.000'-25.000'3,"0.000"0.000"6,0.000 0.000 7,0.000 0.000 6,3.000 6.000 0,6.000 13.000-5,7.000 12.000-6,6.000 13.000-5,9.000 10.000 3,13.000 10.000 10,12.000 10.000 12,13.000 9.000 10,6.000 6.000 4,0.000 3.000-7,0.000 3.000-5,0.000 4.000-7,-2.000 1.000-5,-3.000 0.000-6,-3.000 0.000-6,-2.000 0.000-6,-9.000-4.000-9,-12.000-5.000-9,-13.000-7.000-10,-12.000-5.000-10,-10.000-8.000-6,-6.000-5.000-4,-6.000-7.000-2,-6.000-5.000-3,-13.000-6.000 0,-19.000-3.000 4,-18.000-3.000 5,-19.000-2.000 4,-8.000-5.000 6,3.000-2.000 6,3.000-3.000 8,4.000-3.000 6,2.000-4.000 5,4.000-3.000 1,3.000-3.000 2,3.000-2.000 1</inkml:trace>
</inkml:ink>
</file>

<file path=ppt/ink/ink3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7"/>
    </inkml:context>
    <inkml:brush xml:id="br0">
      <inkml:brushProperty name="width" value="0.0384037420153618" units="cm"/>
      <inkml:brushProperty name="height" value="0.0384037420153618" units="cm"/>
      <inkml:brushProperty name="color" value="#f2395b"/>
      <inkml:brushProperty name="ignorePressure" value="0"/>
    </inkml:brush>
  </inkml:definitions>
  <inkml:trace contextRef="#ctx0" brushRef="#br0">85650.000 45650.000 572,'-49.000'0.000'2,"4.000"0.000"2,3.000 0.000 3,3.000 0.000 3,3.000 0.000 1,3.000 0.000-1,3.000 0.000 1,4.000 0.000-1,10.000 1.000 3,19.000 4.000 6,19.000 3.000 6,19.000 3.000 6,10.000 1.000 1,4.000 1.000-8,3.000-1.000-6,3.000 1.000-6,-4.000 2.000-5,-8.000 7.000-2,-10.000 6.000-1,-9.000 7.000-2,-13.000 5.000-3,-16.000 7.000-6,-15.000 6.000-4,-15.000 7.000-4,-20.000 7.000-4,-21.000 9.000 1,-22.000 10.000 1,-22.000 10.000-1,-8.000 0.000 2,6.000-5.000 1,7.000-7.000 3,6.000-5.000 1,10.000-11.000 4,17.000-11.000 5,15.000-14.000 5,16.000-11.000 5,26.000-14.000 3,38.000-11.000 0,37.000-14.000 1,38.000-11.000 0,18.000-9.000-1,1.000-3.000-2,-1.000-3.000-1,1.000-2.000-3,-7.000 0.000-2,-12.000 7.000-4,-13.000 6.000-4,-12.000 7.000-4,-15.000 13.000 0,-15.000 22.000 4,-15.000 22.000 4,-16.000 23.000 4,-15.000 13.000 4,-11.000 6.000 5,-14.000 7.000 4,-11.000 6.000 5,-11.000 1.000 1,-5.000-3.000-2,-7.000-3.000-2,-5.000-2.000-3,-1.000-8.000 0,6.000-8.000 2,7.000-10.000 3,6.000-9.000 2,17.000-13.000-10,28.000-16.000-19,28.000-15.000-21,29.000-15.000-21,18.000-18.000-6,9.000-19.000 6,10.000-18.000 6,10.000-19.000 6,-3.000-5.000 7,-11.000 9.000 7,-14.000 10.000 7,-11.000 10.000 7,-11.000 10.000 12,-5.000 13.000 19,-7.000 12.000 19,-5.000 13.000 18,-3.000 9.000 6,4.000 6.000-7,3.000 7.000-7,3.000 6.000-7,1.000 1.000-10,1.000-3.000-14,-1.000-3.000-14,1.000-2.000-15,-1.000-3.000-6,1.000 1.000 1,-1.000-1.000-1,1.000 1.000 1,-1.000-6.000-9,1.000-8.000-21,-1.000-10.000-18,1.000-9.000-20,-4.000-7.000-1,-6.000-3.000 18,-6.000-3.000 18,-6.000-2.000 17</inkml:trace>
</inkml:ink>
</file>

<file path=ppt/ink/ink3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8"/>
    </inkml:context>
    <inkml:brush xml:id="br0">
      <inkml:brushProperty name="width" value="0.040299367159605" units="cm"/>
      <inkml:brushProperty name="height" value="0.040299367159605" units="cm"/>
      <inkml:brushProperty name="color" value="#f2395b"/>
      <inkml:brushProperty name="ignorePressure" value="0"/>
    </inkml:brush>
  </inkml:definitions>
  <inkml:trace contextRef="#ctx0" brushRef="#br0">87750.000 45150.000 545,'-22.000'-41.000'8,"6.000"19.000"17,7.000 19.000 15,6.000 19.000 17,3.000 18.000 2,0.000 19.000-9,0.000 19.000-11,0.000 19.000-10,-5.000 10.000-8,-9.000 4.000-5,-10.000 3.000-6,-8.000 3.000-6,-4.000-4.000-3,3.000-8.000-2,3.000-10.000-1,4.000-9.000 0,8.000-15.000-4,17.000-18.000-3,15.000-19.000-5,16.000-18.000-5,20.000-20.000 0,25.000-18.000 0,25.000-19.000 1,25.000-18.000 1,12.000-12.000 0,1.000-3.000 0,-1.000-3.000-1,1.000-2.000 0,-10.000 2.000 0,-19.000 9.000 3,-18.000 10.000 1,-19.000 10.000 3,-18.000 7.000 0,-15.000 6.000 3,-15.000 7.000 0,-16.000 6.000 1,-12.000 3.000 2,-5.000 0.000 2,-7.000 0.000 3,-5.000 0.000 2,-8.000 0.000 3,-5.000 0.000 4,-7.000 0.000 3,-5.000 0.000 4,-4.000 1.000 2,0.000 4.000 1,0.000 3.000 1,0.000 3.000 0,3.000 3.000 1,6.000 3.000 2,7.000 3.000 2,6.000 4.000 0,3.000 7.000 1,0.000 13.000-2,0.000 12.000-2,0.000 13.000-1,-4.000 12.000-2,-5.000 13.000-2,-7.000 12.000-2,-5.000 13.000-1,-6.000 10.000-3,-3.000 10.000-5,-3.000 10.000-5,-2.000 9.000-3,-5.000 9.000-6,-2.000 9.000-4,-3.000 10.000-5,-3.000 10.000-5,1.000-1.000-5,6.000-9.000-6,7.000-10.000-6,6.000-8.000-7,6.000-14.000-2,6.000-15.000 1,7.000-15.000 1,6.000-16.000 1,6.000-23.000 4,6.000-27.000 5,7.000-28.000 6,6.000-28.000 6,10.000-20.000 6,17.000-8.000 4,15.000-10.000 5,16.000-9.000 6,12.000-7.000 6,9.000-3.000 9,10.000-3.000 8,10.000-2.000 10,5.000 2.000 3,4.000 9.000 0,3.000 10.000-1,3.000 10.000-2,-2.000 7.000-2,-6.000 6.000-4,-6.000 7.000-3,-6.000 6.000-5,-10.000 6.000-3,-12.000 6.000 0,-13.000 7.000-1,-12.000 6.000-1,-12.000 7.000 0,-8.000 10.000-1,-10.000 10.000 1,-9.000 9.000-1,-9.000 9.000 1,-5.000 9.000 0,-7.000 10.000-1,-5.000 10.000 0,-12.000 4.000 1,-16.000 0.000-1,-15.000 0.000-1,-15.000 0.000 1,-9.000 0.000-3,1.000 0.000-6,-1.000 0.000-4,1.000 0.000-6,1.000-8.000-5,3.000-16.000-4,3.000-15.000-4,4.000-15.000-4,4.000-11.000-3,6.000-2.000-1,7.000-3.000-1,6.000-3.000-2,7.000-10.000 0,10.000-16.000 4,10.000-15.000 1,9.000-15.000 4,6.000-9.000 3,3.000 1.000 7,3.000-1.000 7,4.000 1.000 6,7.000 5.000 6,13.000 14.000 9,12.000 11.000 8,13.000 14.000 7,9.000 10.000 4,6.000 9.000 0,7.000 10.000 0,6.000 10.000-1,7.000 8.000-1,10.000 10.000-3,10.000 10.000-3,9.000 9.000-2,1.000 2.000-3,-6.000-2.000-1,-6.000-3.000-1,-6.000-3.000-2,-9.000-6.000-8,-8.000-5.000-15,-10.000-7.000-16,-9.000-5.000-15,-9.000-6.000-9,-5.000-3.000-3,-7.000-3.000-4,-5.000-2.000-4,-6.000-6.000 4,-3.000-6.000 9,-3.000-6.000 10,-2.000-6.000 9</inkml:trace>
</inkml:ink>
</file>

<file path=ppt/ink/ink3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8"/>
    </inkml:context>
    <inkml:brush xml:id="br0">
      <inkml:brushProperty name="width" value="0.0286451131105423" units="cm"/>
      <inkml:brushProperty name="height" value="0.0286451131105423" units="cm"/>
      <inkml:brushProperty name="color" value="#f2395b"/>
      <inkml:brushProperty name="ignorePressure" value="0"/>
    </inkml:brush>
  </inkml:definitions>
  <inkml:trace contextRef="#ctx0" brushRef="#br0">88900.000 44000.000 768,'-40.000'-33.000'6,"23.000"34.000"15,22.000 35.000 14,22.000 35.000 13,8.000 24.000 1,-2.000 16.000-12,-3.000 15.000-13,-3.000 17.000-12,-4.000-3.000-13,-3.000-18.000-11,-3.000-19.000-11,-2.000-18.000-12,-3.000-15.000-7,1.000-9.000-3,-1.000-10.000-4,1.000-8.000-2</inkml:trace>
</inkml:ink>
</file>

<file path=ppt/ink/ink3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8:59"/>
    </inkml:context>
    <inkml:brush xml:id="br0">
      <inkml:brushProperty name="width" value="0.0435620844364166" units="cm"/>
      <inkml:brushProperty name="height" value="0.0435620844364166" units="cm"/>
      <inkml:brushProperty name="color" value="#f2395b"/>
      <inkml:brushProperty name="ignorePressure" value="0"/>
    </inkml:brush>
  </inkml:definitions>
  <inkml:trace contextRef="#ctx0" brushRef="#br0">90050.000 45250.000 505,'-4.000'143.000'106,"-5.000"-11.000"-25,-7.000-14.000-27,-5.000-11.000-26,-3.000-11.000-14,4.000-5.000-3,3.000-7.000-3,3.000-5.000-4,3.000-8.000-3,3.000-5.000-5,3.000-7.000-4,4.000-5.000-6,5.000-11.000-1,10.000-11.000-1,10.000-14.000 0,9.000-11.000 0,10.000-11.000 0,14.000-5.000 1,11.000-7.000 1,14.000-5.000 0,8.000-11.000 2,7.000-11.000 0,6.000-14.000 1,7.000-11.000 2,-3.000-4.000 0,-8.000 6.000 1,-10.000 7.000 0,-9.000 6.000 0,-13.000 3.000 1,-16.000 0.000 1,-15.000 0.000 0,-15.000 0.000 0,-12.000-2.000 2,-6.000-3.000 1,-6.000-3.000 1,-6.000-2.000 1,-6.000-1.000 1,-2.000 3.000 0,-3.000 3.000 0,-3.000 4.000 1,-4.000 5.000 2,-3.000 10.000 6,-3.000 10.000 5,-2.000 9.000 5,-1.000 6.000 5,3.000 3.000 5,3.000 3.000 4,4.000 4.000 6,2.000 5.000 0,4.000 10.000-5,3.000 10.000-5,3.000 9.000-4,3.000 9.000-4,3.000 9.000-1,3.000 10.000-2,4.000 10.000-1,1.000 7.000-1,0.000 6.000-1,0.000 7.000-1,0.000 6.000 0,0.000 6.000-4,0.000 6.000-6,0.000 7.000-5,0.000 6.000-6,-2.000 1.000-4,-3.000-3.000-6,-3.000-3.000-3,-2.000-2.000-5,-5.000-8.000-2,-2.000-8.000 0,-3.000-10.000 0,-3.000-9.000 0,-4.000-12.000-1,-3.000-11.000-3,-3.000-14.000-2,-2.000-11.000-3,-5.000-12.000 1,-2.000-9.000 6,-3.000-10.000 5,-3.000-8.000 6,-2.000-12.000 4,0.000-12.000 5,0.000-13.000 3,0.000-12.000 4,6.000-7.000 4,13.000 1.000 6,12.000-1.000 5,13.000 1.000 6,10.000 2.000 4,10.000 7.000 2,10.000 6.000 2,9.000 7.000 2,12.000 4.000-1,16.000 3.000-3,15.000 3.000-4,17.000 4.000-4,7.000 4.000-1,0.000 6.000-2,0.000 7.000 1,0.000 6.000-2,-8.000 7.000-3,-16.000 10.000-8,-15.000 10.000-9,-15.000 9.000-7,-15.000 12.000-3,-12.000 16.000 0,-13.000 15.000 0,-12.000 17.000 1,-23.000 10.000 2,-30.000 6.000 2,-32.000 7.000 2,-30.000 6.000 2,-19.000-1.000 1,-2.000-5.000 3,-3.000-7.000 0,-3.000-5.000 2,5.000-12.000 2,17.000-16.000 5,15.000-15.000 3,16.000-15.000 5,27.000-18.000 4,42.000-19.000 6,40.000-18.000 6,41.000-19.000 6,29.000-13.000-6,19.000-6.000-16,19.000-6.000-17,19.000-6.000-17,9.000-7.000-10,0.000-6.000-5,0.000-6.000-5,0.000-6.000-5,-13.000 2.000 0,-24.000 14.000 7,-26.000 11.000 5,-24.000 14.000 6,-15.000 5.000 3,-3.000 1.000 0,-3.000-1.000 2,-2.000 1.000-1</inkml:trace>
</inkml:ink>
</file>

<file path=ppt/ink/ink3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00"/>
    </inkml:context>
    <inkml:brush xml:id="br0">
      <inkml:brushProperty name="width" value="0.0394317246973515" units="cm"/>
      <inkml:brushProperty name="height" value="0.0394317246973515" units="cm"/>
      <inkml:brushProperty name="color" value="#f2395b"/>
      <inkml:brushProperty name="ignorePressure" value="0"/>
    </inkml:brush>
  </inkml:definitions>
  <inkml:trace contextRef="#ctx0" brushRef="#br0">92350.000 44400.000 557,'32.000'-116.000'3,"17.000"19.000"5,15.000 19.000 4,16.000 19.000 6,13.000 15.000 7,14.000 13.000 6,11.000 12.000 9,14.000 13.000 7,-1.000 12.000 0,-12.000 13.000-8,-13.000 12.000-6,-12.000 13.000-9,-18.000 9.000-12,-21.000 6.000-21,-22.000 7.000-18,-22.000 6.000-20,-27.000 4.000-7,-31.000 4.000 2,-31.000 3.000 5,-31.000 3.000 3,-18.000-4.000 5,-3.000-8.000 5,-3.000-10.000 7,-2.000-9.000 5,2.000-9.000 5,9.000-5.000 4,10.000-7.000 2,10.000-5.000 4,11.000-8.000 3,17.000-5.000 6,15.000-7.000 5,16.000-5.000 4,23.000-4.000 8,31.000 0.000 7,32.000 0.000 9,31.000 0.000 9,23.000-5.000-1,16.000-9.000-7,15.000-10.000-9,17.000-8.000-9,-1.000-4.000-6,-16.000 3.000-7,-15.000 3.000-6,-15.000 4.000-6,-23.000 2.000-4,-28.000 4.000-1,-28.000 3.000-1,-27.000 3.000-1,-22.000 6.000 2,-11.000 9.000 7,-14.000 10.000 5,-11.000 10.000 7,-4.000 5.000 4,6.000 4.000 2,7.000 3.000 3,6.000 3.000 3,6.000 4.000 0,6.000 7.000 0,7.000 6.000 0,6.000 7.000-1,4.000 4.000 0,4.000 3.000 1,3.000 3.000-1,3.000 4.000 1,3.000 1.000-2,3.000 0.000-3,3.000 0.000-3,4.000 0.000-3,1.000-2.000-3,0.000-3.000-4,0.000-3.000-3,0.000-2.000-3,-2.000-5.000-4,-3.000-2.000-4,-3.000-3.000-3,-2.000-3.000-4,-5.000-7.000-3,-2.000-9.000-2,-3.000-10.000-2,-3.000-8.000-2,-4.000-9.000 1,-3.000-6.000 2,-3.000-6.000 2,-2.000-6.000 3,0.000-15.000 2,7.000-21.000 0,6.000-22.000 0,7.000-22.000 1,10.000-11.000 1,16.000 0.000 3,15.000 0.000 2,17.000 0.000 3,7.000 7.000 4,0.000 17.000 3,0.000 15.000 5,0.000 16.000 4,-8.000 18.000 6,-16.000 22.000 6,-15.000 22.000 5,-15.000 23.000 7,-17.000 14.000 1,-15.000 10.000-5,-15.000 10.000-4,-16.000 9.000-4,-8.000-1.000-4,0.000-8.000-5,0.000-10.000-2,0.000-9.000-4,6.000-9.000-4,13.000-5.000-2,12.000-7.000-2,13.000-5.000-3,12.000-9.000-2,13.000-9.000-2,12.000-10.000-1,13.000-8.000-1,15.000-11.000-1,19.000-8.000 0,19.000-10.000 0,19.000-9.000-1,9.000-2.000 1,0.000 6.000 1,0.000 7.000 1,0.000 6.000 2,-8.000 4.000 2,-16.000 4.000 3,-15.000 3.000 2,-15.000 3.000 4,-14.000 6.000 2,-8.000 9.000 0,-10.000 10.000 2,-9.000 10.000 1,-13.000 11.000-2,-16.000 17.000-3,-15.000 15.000-2,-15.000 16.000-5,-15.000 10.000 0,-12.000 7.000-2,-13.000 6.000 1,-12.000 7.000-1,-7.000 2.000 0,1.000 1.000 1,-1.000-1.000-1,1.000 1.000 1,-1.000-7.000 3,1.000-12.000 6,-1.000-13.000 7,1.000-12.000 5,7.000-13.000 4,16.000-12.000 4,15.000-13.000 3,17.000-12.000 3,27.000-13.000 1,41.000-12.000 1,40.000-13.000 0,42.000-12.000 1,21.000-7.000-5,3.000 1.000-8,3.000-1.000-9,4.000 1.000-9,8.000-6.000-6,17.000-8.000-4,15.000-10.000-4,16.000-9.000-4,-4.000 1.000-1,-21.000 13.000 1,-22.000 12.000 0,-22.000 13.000 1,-21.000 7.000 0,-18.000 4.000-1,-19.000 3.000-1,-18.000 3.000-1,-18.000 6.000 13,-16.000 9.000 26,-15.000 10.000 28,-15.000 10.000 26,-14.000 10.000 4,-8.000 13.000-16,-10.000 12.000-18,-9.000 13.000-17,-7.000 6.000-11,-3.000 0.000-4,-3.000 0.000-4,-2.000 0.000-5,-8.000 0.000-6,-8.000 0.000-7,-10.000 0.000-7,-9.000 0.000-7,-1.000-5.000-5,10.000-9.000-3,10.000-10.000-2,9.000-8.000-2,12.000-9.000 0,16.000-6.000 2,15.000-6.000 4,17.000-6.000 2,10.000-12.000 1,6.000-15.000 1,7.000-15.000-1,6.000-16.000 0,3.000-8.000 3,0.000 0.000 3,0.000 0.000 6,0.000 0.000 3,3.000 3.000 6,6.000 6.000 6,7.000 7.000 6,6.000 6.000 6,3.000 4.000 7,0.000 4.000 10,0.000 3.000 9,0.000 3.000 10,6.000 7.000 2,13.000 14.000-4,12.000 11.000-5,13.000 14.000-4,10.000 3.000-5,10.000-2.000-5,10.000-3.000-5,9.000-3.000-5,4.000-2.000-8,1.000 0.000-8,-1.000 0.000-8,1.000 0.000-8,-3.000 0.000-6,-2.000 0.000-2,-3.000 0.000-2,-3.000 0.000-3,-10.000-2.000-1,-16.000-3.000-1,-15.000-3.000-1,-15.000-2.000 0,-11.000-5.000-1,-2.000-2.000 1,-3.000-3.000 0,-3.000-3.000-1</inkml:trace>
</inkml:ink>
</file>

<file path=ppt/ink/ink3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01"/>
    </inkml:context>
    <inkml:brush xml:id="br0">
      <inkml:brushProperty name="width" value="0.0546884462237358" units="cm"/>
      <inkml:brushProperty name="height" value="0.0546884462237358" units="cm"/>
      <inkml:brushProperty name="color" value="#f2395b"/>
      <inkml:brushProperty name="ignorePressure" value="0"/>
    </inkml:brush>
  </inkml:definitions>
  <inkml:trace contextRef="#ctx0" brushRef="#br0">94500.000 45700.000 402,'25.000'-27.000'1,"0.000"-3.000"3,0.000-3.000 3,0.000-2.000 3,-7.000 6.000 7,-11.000 20.000 9,-14.000 18.000 10,-11.000 20.000 11,-15.000 14.000-1,-16.000 14.000-9,-15.000 11.000-11,-15.000 14.000-11,-7.000 3.000-4,3.000-2.000 0,3.000-3.000-1,4.000-3.000 1,7.000-6.000-4,13.000-5.000-7,12.000-7.000-6,13.000-5.000-7,15.000-9.000-7,19.000-9.000-9,19.000-10.000-7,19.000-8.000-9,7.000-8.000 1,-3.000-2.000 10,-3.000-3.000 10,-2.000-3.000 9,-6.000 4.000 11,-6.000 13.000 11,-6.000 12.000 12,-6.000 13.000 10,-9.000 10.000 5,-8.000 10.000-4,-10.000 10.000-3,-9.000 9.000-3,-9.000 4.000-4,-5.000 1.000-2,-7.000-1.000-3,-5.000 1.000-3,-3.000-6.000-3,4.000-8.000-2,3.000-10.000-2,3.000-9.000-2,14.000-10.000-5,25.000-9.000-6,25.000-10.000-7,25.000-8.000-7,20.000-14.000 0,16.000-15.000 4,15.000-15.000 6,17.000-16.000 5,8.000-12.000 3,4.000-5.000 3,3.000-7.000 2,3.000-5.000 2,1.000-4.000 0,1.000 0.000-2,-1.000 0.000-2,1.000 0.000-1,-7.000 0.000-3,-12.000 0.000 0,-13.000 0.000-2,-12.000 0.000 0,-15.000 3.000-1,-15.000 6.000 0,-15.000 7.000 1,-16.000 6.000 0,-15.000 3.000-1,-11.000 0.000-3,-14.000 0.000-2,-11.000 0.000-3,-12.000-2.000 0,-9.000-3.000 3,-10.000-3.000 4,-8.000-2.000 3,-6.000 0.000 1,1.000 7.000 2,-1.000 6.000 0,1.000 7.000 0,2.000 4.000 4,7.000 3.000 5,6.000 3.000 6,7.000 4.000 5,4.000 2.000 4,3.000 4.000 2,3.000 3.000 3,4.000 3.000 1,2.000 6.000 3,4.000 9.000 1,3.000 10.000 2,3.000 10.000 1,3.000 8.000-1,3.000 10.000-5,3.000 10.000-5,4.000 9.000-4,2.000 6.000-3,4.000 3.000-1,3.000 3.000-2,3.000 4.000 0,1.000 7.000-2,1.000 13.000 0,-1.000 12.000-1,1.000 13.000 0,-3.000 6.000 0,-2.000 0.000 0,-3.000 0.000 0,-3.000 0.000-1,-1.000-4.000 1,4.000-5.000-1,3.000-7.000-1,3.000-5.000-1,1.000-8.000-1,1.000-5.000-1,-1.000-7.000-2,1.000-5.000-1,7.000-8.000-2,16.000-5.000 0,15.000-7.000-1,17.000-5.000 0,21.000-11.000-7,28.000-11.000-9,28.000-14.000-11,29.000-11.000-9,26.000-11.000-7,25.000-5.000-1,25.000-7.000-2,25.000-5.000-2,-11.000-6.000-3,-47.000-3.000-3,-47.000-3.000-4,-46.000-2.000-2</inkml:trace>
</inkml:ink>
</file>

<file path=ppt/ink/ink3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10"/>
    </inkml:context>
    <inkml:brush xml:id="br0">
      <inkml:brushProperty name="width" value="0.0285874716937542" units="cm"/>
      <inkml:brushProperty name="height" value="0.0285874716937542" units="cm"/>
      <inkml:brushProperty name="color" value="#f2395b"/>
      <inkml:brushProperty name="ignorePressure" value="0"/>
    </inkml:brush>
  </inkml:definitions>
  <inkml:trace contextRef="#ctx0" brushRef="#br0">72650.000 54000.000 769,'-68.000'-46.000'0,"17.000"10.000"0,15.000 10.000 0,16.000 9.000 0,12.000 4.000 0,9.000 1.000 0,10.000-1.000 0,10.000 1.000 0,21.000 4.000 0,34.000 9.000 0,35.000 10.000 0,35.000 10.000 0,14.000 2.000 3,-2.000-3.000 6,-3.000-3.000 6,-3.000-2.000 6,15.000-5.000 4,34.000-2.000 2,35.000-3.000 3,35.000-3.000 2,24.000-4.000-3,16.000-3.000-8,15.000-3.000-8,17.000-2.000-7,7.000-5.000-7,0.000-2.000-2,0.000-3.000-4,0.000-3.000-3,-8.000-2.000-2,-16.000 0.000-2,-15.000 0.000-2,-15.000 0.000-2,-20.000 1.000 0,-21.000 4.000-1,-22.000 3.000 1,-22.000 3.000-1,-26.000 3.000-1,-27.000 3.000-2,-28.000 3.000-1,-28.000 4.000-4,-23.000 1.000 1,-15.000 0.000 0,-15.000 0.000 1,-16.000 0.000 2</inkml:trace>
</inkml:ink>
</file>

<file path=ppt/ink/ink3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10"/>
    </inkml:context>
    <inkml:brush xml:id="br0">
      <inkml:brushProperty name="width" value="0.0418109595775604" units="cm"/>
      <inkml:brushProperty name="height" value="0.0418109595775604" units="cm"/>
      <inkml:brushProperty name="color" value="#f2395b"/>
      <inkml:brushProperty name="ignorePressure" value="0"/>
    </inkml:brush>
  </inkml:definitions>
  <inkml:trace contextRef="#ctx0" brushRef="#br0">82150.000 50750.000 526,'67.000'-224.000'2,"-16.000"54.000"4,-15.000 53.000 4,-15.000 53.000 5,-11.000 28.000 2,-2.000 3.000 1,-3.000 3.000 1,-3.000 4.000 1,-13.000 13.000 3,-22.000 26.000 5,-22.000 24.000 4,-21.000 26.000 5,-20.000 21.000 1,-15.000 19.000-2,-15.000 19.000-3,-16.000 19.000-2,-13.000 15.000-3,-9.000 13.000-6,-10.000 12.000-4,-8.000 13.000-4,-6.000 10.000-4,1.000 10.000-3,-1.000 10.000-1,1.000 9.000-3,2.000-1.000-2,7.000-8.000-5,6.000-10.000-3,7.000-9.000-3,7.000-12.000-2,9.000-11.000-2,10.000-14.000 0,10.000-11.000-1,11.000-15.000-2,17.000-16.000-4,15.000-15.000-3,16.000-15.000-3,13.000-17.000-3,14.000-15.000 0,11.000-15.000-2,14.000-16.000-1,13.000-16.000 1,16.000-16.000 2,15.000-15.000 4,17.000-15.000 2,8.000-17.000 2,4.000-15.000-1,3.000-15.000 1,3.000-16.000-1,-4.000-2.000 2,-8.000 13.000 2,-10.000 12.000 3,-9.000 13.000 1</inkml:trace>
</inkml:ink>
</file>

<file path=ppt/ink/ink3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9:10"/>
    </inkml:context>
    <inkml:brush xml:id="br0">
      <inkml:brushProperty name="width" value="0.0436969771981239" units="cm"/>
      <inkml:brushProperty name="height" value="0.0436969771981239" units="cm"/>
      <inkml:brushProperty name="color" value="#f2395b"/>
      <inkml:brushProperty name="ignorePressure" value="0"/>
    </inkml:brush>
  </inkml:definitions>
  <inkml:trace contextRef="#ctx0" brushRef="#br0">79250.000 51500.000 503,'-135.000'-244.000'24,"32.000"63.000"-1,31.000 62.000-1,32.000 63.000-2,18.000 40.000 5,6.000 19.000 9,7.000 19.000 11,6.000 19.000 10,13.000 24.000 1,23.000 32.000-8,22.000 31.000-8,22.000 32.000-7,15.000 25.000-7,9.000 23.000-6,10.000 22.000-5,10.000 22.000-6,13.000 16.000-8,19.000 14.000-7,19.000 11.000-9,19.000 14.000-8,12.000 16.000-9,6.000 22.000-8,7.000 22.000-8,6.000 23.000-9,-18.000-30.000 1,-40.000-77.000 8,-40.000-78.000 8,-41.000-78.000 9,-23.000-42.000 3,-2.000-2.000-2,-3.000-3.000-1,-3.000-3.000-2</inkml:trace>
</inkml:ink>
</file>

<file path=ppt/ink/ink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2"/>
    </inkml:context>
    <inkml:brush xml:id="br0">
      <inkml:brushProperty name="width" value="0.0280982032418251" units="cm"/>
      <inkml:brushProperty name="height" value="0.0280982032418251" units="cm"/>
      <inkml:brushProperty name="color" value="#00bff3"/>
      <inkml:brushProperty name="ignorePressure" value="0"/>
    </inkml:brush>
  </inkml:definitions>
  <inkml:trace contextRef="#ctx0" brushRef="#br0">97500.000 18050.000 782,'53.000'-24.000'6,"6.000"4.000"11,7.000 3.000 11,6.000 3.000 12,4.000 1.000 1,4.000 1.000-7,3.000-1.000-9,3.000 1.000-6,-2.000 2.000-11,-6.000 7.000-13,-6.000 6.000-13,-6.000 7.000-13,-9.000 4.000-6,-8.000 3.000 1,-10.000 3.000 1,-9.000 4.000 1</inkml:trace>
</inkml:ink>
</file>

<file path=ppt/ink/ink3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16"/>
    </inkml:context>
    <inkml:brush xml:id="br0">
      <inkml:brushProperty name="width" value="0.0420787297189236" units="cm"/>
      <inkml:brushProperty name="height" value="0.0420787297189236" units="cm"/>
      <inkml:brushProperty name="color" value="#f2395b"/>
      <inkml:brushProperty name="ignorePressure" value="0"/>
    </inkml:brush>
  </inkml:definitions>
  <inkml:trace contextRef="#ctx0" brushRef="#br0">3450.000 1750.000 522,'-97.000'-7.000'-3,"6.000"-11.000"-6,7.000-14.000-7,6.000-11.000-6,13.000-4.000-1,23.000 6.000 5,22.000 7.000 5,22.000 6.000 6,21.000-5.000 10,22.000-16.000 18,22.000-15.000 16,23.000-15.000 17,13.000-6.000 5,6.000 7.000-8,7.000 6.000-7,6.000 7.000-8,-1.000 10.000-6,-5.000 16.000-4,-7.000 15.000-5,-5.000 17.000-5,-9.000 16.000-4,-9.000 19.000 0,-10.000 19.000-2,-8.000 19.000-1,-12.000 13.000-2,-12.000 10.000-2,-13.000 10.000-2,-12.000 9.000-2,-12.000 7.000-1,-8.000 7.000 0,-10.000 6.000 1,-9.000 7.000-1,-10.000-1.000 1,-9.000-6.000-2,-10.000-6.000 0,-8.000-6.000-2,-8.000-6.000 0,-2.000-2.000-2,-3.000-3.000-1,-3.000-3.000-2,2.000-12.000-2,10.000-18.000-4,10.000-19.000-2,9.000-18.000-4,6.000-18.000 0,3.000-16.000 1,3.000-15.000 2,4.000-15.000 1,-1.000-18.000 0,-3.000-19.000-1,-3.000-18.000 0,-2.000-19.000-1,-1.000-8.000 0,3.000 3.000 0,3.000 3.000 1,4.000 4.000 0,2.000 5.000 4,4.000 10.000 8,3.000 10.000 7,3.000 9.000 7,3.000 24.000 11,3.000 42.000 13,3.000 40.000 14,4.000 41.000 13,1.000 24.000 2,0.000 10.000-11,0.000 10.000-10,0.000 9.000-10,1.000 23.000-8,4.000 38.000-3,3.000 37.000-3,3.000 38.000-4,3.000 10.000-3,3.000-15.000-5,3.000-15.000-4,4.000-16.000-6,7.000-2.000-9,13.000 13.000-14,12.000 12.000-14,13.000 13.000-15,7.000-2.000-6,4.000-16.000 5,3.000-15.000 4,3.000-15.000 4,-5.000-31.000 5,-12.000-43.000 5,-13.000-44.000 4,-12.000-43.000 6</inkml:trace>
</inkml:ink>
</file>

<file path=ppt/ink/ink3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16"/>
    </inkml:context>
    <inkml:brush xml:id="br0">
      <inkml:brushProperty name="width" value="0.0393266379833221" units="cm"/>
      <inkml:brushProperty name="height" value="0.0393266379833221" units="cm"/>
      <inkml:brushProperty name="color" value="#f2395b"/>
      <inkml:brushProperty name="ignorePressure" value="0"/>
    </inkml:brush>
  </inkml:definitions>
  <inkml:trace contextRef="#ctx0" brushRef="#br0">5550.000 2000.000 559,'-25.000'-22.000'2,"0.000"6.000"5,0.000 7.000 5,0.000 6.000 4,-2.000 10.000 4,-3.000 17.000 4,-3.000 15.000 4,-2.000 16.000 4,-3.000 18.000-1,1.000 22.000-2,-1.000 22.000-4,1.000 23.000-4,-3.000 16.000-2,-2.000 13.000-1,-3.000 12.000-1,-3.000 13.000-1,1.000-2.000-1,6.000-16.000 0,7.000-15.000-1,6.000-15.000-1,6.000-17.000 0,6.000-15.000 0,7.000-15.000-1,6.000-16.000 0,10.000-18.000-3,17.000-18.000-3,15.000-19.000-4,16.000-18.000-5,9.000-25.000-3,3.000-27.000-3,3.000-28.000-3,4.000-28.000-4,-4.000-13.000-1,-9.000 3.000 0,-10.000 3.000-1,-8.000 4.000 0,-12.000 7.000 0,-12.000 13.000 2,-13.000 12.000 2,-12.000 13.000 1,-15.000 10.000 1,-15.000 10.000 2,-15.000 10.000 1,-16.000 9.000 2,-10.000 12.000 0,-3.000 16.000 0,-3.000 15.000 0,-2.000 17.000 0,3.000 5.000-3,14.000-3.000-5,11.000-3.000-4,14.000-2.000-5,16.000-11.000-4,22.000-15.000-4,22.000-15.000-3,23.000-16.000-4,8.000-10.000 2,-3.000-3.000 8,-3.000-3.000 8,-2.000-2.000 7</inkml:trace>
</inkml:ink>
</file>

<file path=ppt/ink/ink3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16"/>
    </inkml:context>
    <inkml:brush xml:id="br0">
      <inkml:brushProperty name="width" value="0.044463723897934" units="cm"/>
      <inkml:brushProperty name="height" value="0.044463723897934" units="cm"/>
      <inkml:brushProperty name="color" value="#f2395b"/>
      <inkml:brushProperty name="ignorePressure" value="0"/>
    </inkml:brush>
  </inkml:definitions>
  <inkml:trace contextRef="#ctx0" brushRef="#br0">5950.000 2350.000 494,'26.000'-19.000'11,"4.000"13.000"19,3.000 12.000 21,3.000 13.000 21,-1.000 13.000 4,-2.000 17.000-10,-3.000 15.000-12,-3.000 16.000-10,-1.000 15.000-10,4.000 16.000-8,3.000 15.000-8,3.000 17.000-8,1.000 13.000-5,1.000 13.000-1,-1.000 12.000-1,1.000 13.000-2,1.000 7.000-5,3.000 4.000-12,3.000 3.000-10,4.000 3.000-11,-3.000-19.000-12,-5.000-41.000-12,-7.000-40.000-12,-5.000-40.000-12</inkml:trace>
</inkml:ink>
</file>

<file path=ppt/ink/ink3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51"/>
    </inkml:context>
    <inkml:brush xml:id="br0">
      <inkml:brushProperty name="width" value="0.0263853315263987" units="cm"/>
      <inkml:brushProperty name="height" value="0.0263853315263987" units="cm"/>
      <inkml:brushProperty name="color" value="#f2395b"/>
      <inkml:brushProperty name="ignorePressure" value="0"/>
    </inkml:brush>
  </inkml:definitions>
  <inkml:trace contextRef="#ctx0" brushRef="#br0">71850.000 12000.000 833,'-50.000'-136.000'8,"0.000"28.000"14,0.000 28.000 16,0.000 29.000 15,3.000 21.000-12,6.000 16.000-37,7.000 15.000-36,6.000 17.000-38</inkml:trace>
</inkml:ink>
</file>

<file path=ppt/ink/ink3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53"/>
    </inkml:context>
    <inkml:brush xml:id="br0">
      <inkml:brushProperty name="width" value="0.0671331733465195" units="cm"/>
      <inkml:brushProperty name="height" value="0.0671331733465195" units="cm"/>
      <inkml:brushProperty name="color" value="#f2395b"/>
      <inkml:brushProperty name="ignorePressure" value="0"/>
    </inkml:brush>
  </inkml:definitions>
  <inkml:trace contextRef="#ctx0" brushRef="#br0">37250.000 24250.000 327,'-29.000'-18.000'46,"-5.000"17.000"10,-7.000 15.000 12,-5.000 16.000 12,-12.000 21.000-3,-16.000 29.000-14,-15.000 28.000-14,-15.000 28.000-15,-26.000 37.000-8,-34.000 47.000-1,-35.000 47.000-2,-33.000 48.000-1,-14.000 14.000-3,10.000-15.000-1,10.000-15.000-3,9.000-16.000-2,9.000-7.000-2,9.000 4.000-2,10.000 3.000-2,10.000 3.000-2,16.000-16.000-2,26.000-34.000 0,24.000-35.000-3,26.000-33.000 0,19.000-29.000-5,17.000-22.000-9,15.000-22.000-8,16.000-21.000-8,15.000-21.000-12,16.000-19.000-12,15.000-18.000-14,17.000-19.000-13,5.000-13.000-2,-3.000-6.000 8,-3.000-6.000 10,-2.000-6.000 9</inkml:trace>
</inkml:ink>
</file>

<file path=ppt/ink/ink3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53"/>
    </inkml:context>
    <inkml:brush xml:id="br0">
      <inkml:brushProperty name="width" value="0.0668302103877068" units="cm"/>
      <inkml:brushProperty name="height" value="0.0668302103877068" units="cm"/>
      <inkml:brushProperty name="color" value="#f2395b"/>
      <inkml:brushProperty name="ignorePressure" value="0"/>
    </inkml:brush>
  </inkml:definitions>
  <inkml:trace contextRef="#ctx0" brushRef="#br0">34500.000 25300.000 329,'-25.000'-29.000'0,"0.000"-5.000"0,0.000-7.000 0,0.000-5.000 0,-4.000-4.000 3,-5.000 0.000 7,-7.000 0.000 7,-5.000 0.000 6,-1.000 3.000 6,6.000 6.000 5,7.000 7.000 5,6.000 6.000 4,15.000 13.000 4,26.000 23.000 2,24.000 22.000 2,26.000 22.000 1,12.000 16.000-2,0.000 14.000-7,0.000 11.000-8,0.000 14.000-6,3.000 10.000-6,6.000 9.000-1,7.000 10.000-2,6.000 10.000-2,4.000 7.000-3,4.000 6.000-5,3.000 7.000-3,3.000 6.000-6,6.000 6.000-5,9.000 6.000-7,10.000 7.000-9,10.000 6.000-8,7.000 9.000-6,6.000 13.000-6,7.000 12.000-5,6.000 13.000-6,-13.000-18.000-7,-31.000-46.000-6,-31.000-47.000-8,-31.000-47.000-6</inkml:trace>
</inkml:ink>
</file>

<file path=ppt/ink/ink3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56"/>
    </inkml:context>
    <inkml:brush xml:id="br0">
      <inkml:brushProperty name="width" value="0.0579581707715988" units="cm"/>
      <inkml:brushProperty name="height" value="0.0579581707715988" units="cm"/>
      <inkml:brushProperty name="color" value="#f2395b"/>
      <inkml:brushProperty name="ignorePressure" value="0"/>
    </inkml:brush>
  </inkml:definitions>
  <inkml:trace contextRef="#ctx0" brushRef="#br0">48750.000 6850.000 379,'-158.000'-2.000'1,"34.000"-3.000"2,35.000-3.000 1,35.000-2.000 2,25.000-1.000 13,20.000 3.000 21,18.000 3.000 23,20.000 4.000 22,22.000 1.000 3,29.000 0.000-16,28.000 0.000-16,28.000 0.000-17,12.000 1.000-10,-3.000 4.000-4,-3.000 3.000-5,-2.000 3.000-4,-3.000 3.000-3,1.000 3.000-4,-1.000 3.000-3,1.000 4.000-4,1.000 1.000-1,3.000 0.000 1,3.000 0.000-1,4.000 0.000 1,2.000-2.000 1,4.000-3.000 0,3.000-3.000 1,3.000-2.000 1,-4.000-5.000-2,-8.000-2.000-3,-10.000-3.000-2,-9.000-3.000-3,-10.000-1.000-1,-9.000 4.000-1,-10.000 3.000 1,-8.000 3.000-1,-3.000-1.000 1,7.000-2.000 1,6.000-3.000 0,7.000-3.000 1,-1.000-2.000 0,-6.000 0.000 0,-6.000 0.000 0,-6.000 0.000-1,2.000 1.000-1,14.000 4.000 1,11.000 3.000-1,14.000 3.000-1,13.000-4.000 1,16.000-8.000 1,15.000-10.000 0,17.000-9.000 2,8.000-9.000-1,4.000-5.000-3,3.000-7.000-1,3.000-5.000-2,-7.000-3.000-2,-15.000 4.000 2,-15.000 3.000 0,-16.000 3.000 0,-18.000 4.000 0,-18.000 7.000 0,-19.000 6.000 0,-18.000 7.000 0,-15.000-3.000-1,-9.000-8.000 1,-10.000-10.000-1,-8.000-9.000 0,-9.000-9.000 2,-6.000-5.000 5,-6.000-7.000 4,-6.000-5.000 4,-4.000-8.000 3,1.000-5.000-1,-1.000-7.000-1,1.000-5.000 1,-3.000-4.000-1,-2.000 0.000-2,-3.000 0.000-1,-3.000 0.000-1,-6.000 0.000-1,-5.000 0.000 1,-7.000 0.000-1,-5.000 0.000 1,-8.000 0.000-2,-5.000 0.000-2,-7.000 0.000-2,-5.000 0.000-3,-9.000-2.000 0,-9.000-3.000 1,-10.000-3.000 0,-8.000-2.000 2,-14.000-3.000-1,-15.000 1.000 1,-15.000-1.000 0,-16.000 1.000-1,-13.000-3.000 1,-9.000-2.000 0,-10.000-3.000-1,-8.000-3.000 1,-8.000 4.000 1,-2.000 13.000 1,-3.000 12.000 1,-3.000 13.000 1,-4.000 10.000 2,-3.000 10.000 1,-3.000 10.000 1,-2.000 9.000 1,-3.000 6.000 1,1.000 3.000 0,-1.000 3.000-2,1.000 4.000 1,5.000 1.000-1,14.000 0.000 1,11.000 0.000 0,14.000 0.000 1,5.000 1.000 0,1.000 4.000-1,-1.000 3.000 0,1.000 3.000 0,2.000 3.000 0,7.000 3.000-1,6.000 3.000 0,7.000 4.000 0,0.000 5.000-1,-2.000 10.000 0,-3.000 10.000 0,-3.000 9.000-1,-1.000 13.000-1,4.000 20.000 0,3.000 18.000-1,3.000 20.000-1,3.000 14.000-1,3.000 14.000 1,3.000 11.000 1,4.000 14.000-1,4.000 2.000 1,6.000-6.000-1,7.000-6.000 0,6.000-6.000-1,4.000-4.000 1,4.000 1.000-1,3.000-1.000-1,3.000 1.000 1,6.000-4.000 0,9.000-6.000 0,10.000-6.000 0,10.000-6.000 1,8.000-1.000 0,10.000 7.000 3,10.000 6.000 1,9.000 7.000 2,9.000 0.000 1,9.000-2.000-1,10.000-3.000 0,10.000-3.000-1,14.000-4.000 0,23.000-3.000 1,22.000-3.000-1,22.000-2.000 0,23.000-6.000-2,25.000-6.000-6,25.000-6.000-5,25.000-6.000-6,28.000-10.000-3,31.000-12.000 0,32.000-13.000-1,31.000-12.000-1,-4.000-12.000-2,-36.000-8.000-1,-39.000-10.000-2,-36.000-9.000-1,-26.000-4.000-3,-12.000 4.000-1,-13.000 3.000-3,-12.000 3.000-1</inkml:trace>
</inkml:ink>
</file>

<file path=ppt/ink/ink3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58"/>
    </inkml:context>
    <inkml:brush xml:id="br0">
      <inkml:brushProperty name="width" value="0.0469748266041279" units="cm"/>
      <inkml:brushProperty name="height" value="0.0469748266041279" units="cm"/>
      <inkml:brushProperty name="color" value="#f2395b"/>
      <inkml:brushProperty name="ignorePressure" value="0"/>
    </inkml:brush>
  </inkml:definitions>
  <inkml:trace contextRef="#ctx0" brushRef="#br0">57900.000 3000.000 468,'-46.000'-49.000'-26,"10.000"4.000"6,10.000 3.000 7,9.000 3.000 5,6.000 3.000 9,3.000 3.000 10,3.000 3.000 9,4.000 4.000 10,1.000 7.000 10,0.000 13.000 10,0.000 12.000 9,0.000 13.000 10,1.000 16.000-1,4.000 23.000-10,3.000 22.000-10,3.000 22.000-12,-1.000 12.000-7,-2.000 3.000-5,-3.000 3.000-6,-3.000 4.000-4,-2.000-6.000-5,0.000-11.000-2,0.000-14.000-2,0.000-11.000-3,-2.000-6.000-2,-3.000 4.000-3,-3.000 3.000-4,-2.000 3.000-2,-1.000-5.000-2,3.000-12.000 0,3.000-13.000 1,4.000-12.000-1,10.000-38.000-4,19.000-62.000-11,19.000-63.000-11,19.000-62.000-9,9.000-27.000-2,0.000 9.000 9,0.000 10.000 8,0.000 10.000 9,-7.000 19.000 7,-11.000 32.000 5,-14.000 31.000 7,-11.000 32.000 4,-9.000 30.000 12,-3.000 32.000 14,-3.000 31.000 16,-2.000 32.000 15,-5.000 11.000 0,-2.000-5.000-13,-3.000-7.000-15,-3.000-5.000-13,-1.000-6.000-13,4.000-3.000-9,3.000-3.000-11,3.000-2.000-9,4.000-12.000-11,7.000-19.000-10,6.000-18.000-11,7.000-19.000-10,0.000-15.000 0,-2.000-8.000 14,-3.000-10.000 12,-3.000-9.000 13,-4.000 1.000 10,-3.000 13.000 5,-3.000 12.000 6,-2.000 13.000 5,-11.000 12.000 4,-15.000 13.000 2,-15.000 12.000 2,-16.000 13.000 1,-7.000 6.000-3,4.000 0.000-10,3.000 0.000-9,3.000 0.000-8</inkml:trace>
</inkml:ink>
</file>

<file path=ppt/ink/ink3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59"/>
    </inkml:context>
    <inkml:brush xml:id="br0">
      <inkml:brushProperty name="width" value="0.0322938710451126" units="cm"/>
      <inkml:brushProperty name="height" value="0.0322938710451126" units="cm"/>
      <inkml:brushProperty name="color" value="#f2395b"/>
      <inkml:brushProperty name="ignorePressure" value="0"/>
    </inkml:brush>
  </inkml:definitions>
  <inkml:trace contextRef="#ctx0" brushRef="#br0">58300.000 3200.000 681,'21.000'50.000'106,"-5.000"0.000"-23,-7.000 0.000-25,-5.000 0.000-23,-6.000 1.000-15,-3.000 4.000-8,-3.000 3.000-8,-2.000 3.000-6,-6.000 1.000-4,-6.000 1.000-1,-6.000-1.000-1,-6.000 1.000-1,-4.000-3.000 2,1.000-2.000 1,-1.000-3.000 2,1.000-3.000 2,1.000-6.000 1,3.000-5.000 0,3.000-7.000 2,4.000-5.000 0,13.000-15.000-1,26.000-22.000-1,24.000-22.000-1,26.000-21.000-2,13.000-15.000-2,4.000-6.000-1,3.000-6.000-1,3.000-6.000-2,-1.000-10.000-6,-2.000-12.000-13,-3.000-13.000-12,-3.000-12.000-13,-9.000 4.000-2,-11.000 22.000 8,-14.000 22.000 9,-11.000 23.000 8</inkml:trace>
</inkml:ink>
</file>

<file path=ppt/ink/ink3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59"/>
    </inkml:context>
    <inkml:brush xml:id="br0">
      <inkml:brushProperty name="width" value="0.0453804023563862" units="cm"/>
      <inkml:brushProperty name="height" value="0.0453804023563862" units="cm"/>
      <inkml:brushProperty name="color" value="#f2395b"/>
      <inkml:brushProperty name="ignorePressure" value="0"/>
    </inkml:brush>
  </inkml:definitions>
  <inkml:trace contextRef="#ctx0" brushRef="#br0">59400.000 1950.000 484,'3.000'-46.000'6,"6.000"10.000"12,7.000 10.000 11,6.000 9.000 12,6.000 6.000 3,6.000 3.000-6,7.000 3.000-6,6.000 4.000-5,3.000 1.000-5,0.000 0.000-2,0.000 0.000-2,0.000 0.000-3,-4.000 4.000-2,-5.000 10.000-6,-7.000 10.000-3,-5.000 9.000-4,-6.000 6.000-4,-3.000 3.000-1,-3.000 3.000-1,-2.000 4.000-2,-3.000 2.000 0,1.000 4.000 1,-1.000 3.000 0,1.000 3.000 2,1.000 1.000 0,3.000 1.000-4,3.000-1.000-1,4.000 1.000-3,2.000-6.000 0,4.000-8.000 2,3.000-10.000 3,3.000-9.000 1,4.000-4.000 2,7.000 4.000 0,6.000 3.000 0,7.000 3.000 0,-3.000-2.000 1,-8.000-6.000 1,-10.000-6.000 3,-9.000-6.000 1,-9.000-1.000 2,-5.000 7.000 5,-7.000 6.000 3,-5.000 7.000 3,-14.000 13.000 2,-18.000 22.000-1,-19.000 22.000 0,-18.000 23.000-2,-9.000 6.000 3,4.000-5.000 5,3.000-7.000 5,3.000-5.000 5,1.000-8.000 1,1.000-5.000-4,-1.000-7.000-4,1.000-5.000-5,-1.000-3.000-3,1.000 4.000-4,-1.000 3.000-4,1.000 3.000-4,2.000-5.000-3,7.000-12.000-3,6.000-13.000-3,7.000-12.000-5,4.000-26.000-11,3.000-36.000-22,3.000-39.000-22,4.000-36.000-21,4.000-34.000-4,6.000-28.000 14,7.000-28.000 14,6.000-27.000 14,4.000-6.000 11,4.000 19.000 8,3.000 19.000 8,3.000 19.000 9,3.000 16.000 4,3.000 17.000 3,3.000 15.000 2,4.000 16.000 2,-1.000 16.000 5,-3.000 20.000 7,-3.000 18.000 7,-2.000 20.000 8,-5.000 14.000 11,-2.000 14.000 14,-3.000 11.000 15,-3.000 14.000 14,-12.000 16.000 0,-18.000 22.000-18,-19.000 22.000-17,-18.000 23.000-16,-14.000 14.000-14,-5.000 10.000-8,-7.000 10.000-10,-5.000 9.000-8,-3.000-2.000-7,4.000-12.000-8,3.000-13.000-6,3.000-12.000-7,4.000-13.000-2,7.000-12.000 4,6.000-13.000 2,7.000-12.000 3</inkml:trace>
</inkml:ink>
</file>

<file path=ppt/ink/ink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2"/>
    </inkml:context>
    <inkml:brush xml:id="br0">
      <inkml:brushProperty name="width" value="0.0342046953737736" units="cm"/>
      <inkml:brushProperty name="height" value="0.0342046953737736" units="cm"/>
      <inkml:brushProperty name="color" value="#00bff3"/>
      <inkml:brushProperty name="ignorePressure" value="0"/>
    </inkml:brush>
  </inkml:definitions>
  <inkml:trace contextRef="#ctx0" brushRef="#br0">97350.000 18650.000 643,'-46.000'23.000'0,"10.000"-3.000"0,10.000-3.000 0,9.000-2.000 0,18.000-5.000 9,29.000-2.000 20,28.000-3.000 18,28.000-3.000 20,17.000-2.000 2,6.000 0.000-15,7.000 0.000-16,6.000 0.000-14,3.000 0.000-11,0.000 0.000-7,0.000 0.000-6,0.000 0.000-7,-4.000 0.000-8,-5.000 0.000-10,-7.000 0.000-10,-5.000 0.000-10,-12.000 0.000-5,-16.000 0.000-3,-15.000 0.000-1,-15.000 0.000-3</inkml:trace>
</inkml:ink>
</file>

<file path=ppt/ink/ink3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59"/>
    </inkml:context>
    <inkml:brush xml:id="br0">
      <inkml:brushProperty name="width" value="0.0410065501928329" units="cm"/>
      <inkml:brushProperty name="height" value="0.0410065501928329" units="cm"/>
      <inkml:brushProperty name="color" value="#f2395b"/>
      <inkml:brushProperty name="ignorePressure" value="0"/>
    </inkml:brush>
  </inkml:definitions>
  <inkml:trace contextRef="#ctx0" brushRef="#br0">58850.000 3650.000 536,'75.000'-21.000'4,"0.000"10.000"7,0.000 10.000 8,0.000 9.000 7,1.000 7.000 6,4.000 7.000 3,3.000 6.000 4,3.000 7.000 2,4.000 5.000 0,7.000 7.000-6,6.000 6.000-5,7.000 7.000-6,5.000 4.000-3,7.000 3.000-2,6.000 3.000-2,7.000 4.000-1,-3.000-3.000-2,-8.000-5.000 0,-10.000-7.000-1,-9.000-5.000 0,-15.000-8.000-18,-18.000-5.000-34,-19.000-7.000-34,-18.000-5.000-33</inkml:trace>
</inkml:ink>
</file>

<file path=ppt/ink/ink3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6:00"/>
    </inkml:context>
    <inkml:brush xml:id="br0">
      <inkml:brushProperty name="width" value="0.0428553074598312" units="cm"/>
      <inkml:brushProperty name="height" value="0.0428553074598312" units="cm"/>
      <inkml:brushProperty name="color" value="#f2395b"/>
      <inkml:brushProperty name="ignorePressure" value="0"/>
    </inkml:brush>
  </inkml:definitions>
  <inkml:trace contextRef="#ctx0" brushRef="#br0">61900.000 50.000 513,'23.000'118.000'124,"-3.000"-11.000"-29,-3.000-14.000-29,-2.000-11.000-28,2.000-12.000-18,9.000-9.000-5,10.000-10.000-6,10.000-8.000-5,7.000-8.000-2,6.000-2.000-1,7.000-3.000 1,6.000-3.000-1,1.000-6.000-3,-3.000-5.000-7,-3.000-7.000-8,-2.000-5.000-6,-20.000 10.000-5,-34.000 28.000-2,-35.000 28.000 0,-33.000 29.000-2,-14.000 4.000 4,10.000-19.000 7,10.000-18.000 8,9.000-19.000 8,4.000-12.000 6,1.000-2.000 3,-1.000-3.000 5,1.000-3.000 4,8.000-6.000 1,20.000-5.000-1,18.000-7.000-2,20.000-5.000-2,14.000-4.000 0,14.000 0.000-1,11.000 0.000 0,14.000 0.000-1,0.000 0.000 0,-8.000 0.000-2,-10.000 0.000-2,-9.000 0.000-2,-20.000 3.000-8,-27.000 6.000-15,-28.000 7.000-15,-28.000 6.000-14,-21.000 7.000-3,-12.000 10.000 12,-13.000 10.000 10,-12.000 9.000 11,-5.000 2.000 8,3.000-2.000 6,3.000-3.000 4,4.000-3.000 5,2.000-4.000 7,4.000-3.000 7,3.000-3.000 7,3.000-2.000 8,4.000-3.000 4,7.000 1.000 2,6.000-1.000 1,7.000 1.000 2,35.000-7.000-3,66.000-12.000-5,65.000-13.000-6,67.000-12.000-5,33.000-15.000-8,4.000-15.000-11,3.000-15.000-11,3.000-16.000-10,-7.000-8.000-6,-15.000 0.000 1,-15.000 0.000 1,-16.000 0.000 1,-19.000 6.000-1,-22.000 13.000 1,-22.000 12.000 1,-21.000 13.000-1,-18.000 12.000 13,-12.000 13.000 25,-13.000 12.000 24,-12.000 13.000 26,-9.000 13.000 5,-2.000 17.000-14,-3.000 15.000-14,-3.000 16.000-14,1.000 7.000-10,6.000 1.000-4,7.000-1.000-5,6.000 1.000-5,4.000 2.000-4,4.000 7.000-7,3.000 6.000-6,3.000 7.000-5,1.000 0.000-3,1.000-2.000 3,-1.000-3.000 1,1.000-3.000 3,-3.000-6.000-4,-2.000-5.000-7,-3.000-7.000-9,-3.000-5.000-8,-2.000-8.000-4,0.000-5.000 1,0.000-7.000 0,0.000-5.000 2</inkml:trace>
</inkml:ink>
</file>

<file path=ppt/ink/ink3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6:01"/>
    </inkml:context>
    <inkml:brush xml:id="br0">
      <inkml:brushProperty name="width" value="0.0405567437410355" units="cm"/>
      <inkml:brushProperty name="height" value="0.0405567437410355" units="cm"/>
      <inkml:brushProperty name="color" value="#f2395b"/>
      <inkml:brushProperty name="ignorePressure" value="0"/>
    </inkml:brush>
  </inkml:definitions>
  <inkml:trace contextRef="#ctx0" brushRef="#br0">62350.000 2050.000 542,'-22.000'92.000'85,"6.000"-16.000"-25,7.000-15.000-25,6.000-15.000-25,3.000-11.000-16,0.000-2.000-7,0.000-3.000-5,0.000-3.000-7,3.000-4.000-2,6.000-3.000 2,7.000-3.000 2,6.000-2.000 1,10.000-6.000 2,17.000-6.000 2,15.000-6.000 1,16.000-6.000 1,7.000-7.000 1,1.000-6.000 3,-1.000-6.000 2,1.000-6.000 2,-9.000-1.000 2,-15.000 7.000 2,-15.000 6.000 1,-16.000 7.000 3,-23.000 10.000 3,-27.000 16.000 5,-28.000 15.000 5,-28.000 17.000 5,-18.000 10.000 3,-6.000 6.000-1,-6.000 7.000-2,-6.000 6.000 0,-1.000-1.000-1,7.000-5.000-2,6.000-7.000-1,7.000-5.000-2,8.000-6.000 1,14.000-3.000 0,11.000-3.000 2,14.000-2.000 2,14.000-8.000-1,20.000-8.000-1,18.000-10.000-1,20.000-9.000-1,17.000-7.000-1,20.000-3.000-2,18.000-3.000 0,20.000-2.000-1,3.000-5.000 0,-8.000-2.000-1,-10.000-3.000-1,-9.000-3.000 0,-20.000 8.000-6,-27.000 23.000-8,-28.000 22.000-9,-28.000 22.000-10,-18.000 10.000-2,-6.000 1.000 4,-6.000-1.000 5,-6.000 1.000 4,-4.000-4.000 4,1.000-6.000 2,-1.000-6.000 2,1.000-6.000 2,10.000-10.000 10,22.000-12.000 17,22.000-13.000 17,23.000-12.000 17,22.000-12.000 2,26.000-8.000-13,24.000-10.000-14,26.000-9.000-13,5.000-2.000-8,-11.000 6.000-2,-14.000 7.000-1,-11.000 6.000-3,-20.000 15.000-13,-24.000 26.000-23,-26.000 24.000-26,-24.000 26.000-23,-24.000 16.000-3,-22.000 10.000 18,-22.000 10.000 18,-21.000 9.000 18,-12.000-2.000 12,1.000-12.000 5,-1.000-13.000 7,1.000-12.000 5,-4.000-9.000 5,-6.000-2.000 6,-6.000-3.000 5,-6.000-3.000 5,4.000-6.000 4,16.000-5.000 6,15.000-7.000 5,17.000-5.000 5,22.000-9.000 4,32.000-9.000 3,31.000-10.000 4,32.000-8.000 2,35.000-11.000-4,41.000-8.000-12,40.000-10.000-12,42.000-9.000-12,13.000-4.000-11,-12.000 4.000-6,-13.000 3.000-7,-12.000 3.000-8,-13.000 3.000-8,-12.000 3.000-9,-13.000 3.000-9,-12.000 4.000-9,-18.000 2.000-2,-21.000 4.000 7,-22.000 3.000 6,-22.000 3.000 7</inkml:trace>
</inkml:ink>
</file>

<file path=ppt/ink/ink3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6:01"/>
    </inkml:context>
    <inkml:brush xml:id="br0">
      <inkml:brushProperty name="width" value="0.0427422299981117" units="cm"/>
      <inkml:brushProperty name="height" value="0.0427422299981117" units="cm"/>
      <inkml:brushProperty name="color" value="#f2395b"/>
      <inkml:brushProperty name="ignorePressure" value="0"/>
    </inkml:brush>
  </inkml:definitions>
  <inkml:trace contextRef="#ctx0" brushRef="#br0">62550.000 3350.000 514,'-68.000'-13.000'11,"17.000"26.000"23,15.000 24.000 22,16.000 26.000 23,9.000 29.000 3,3.000 34.000-12,3.000 35.000-15,4.000 35.000-13,2.000 30.000-13,4.000 29.000-10,3.000 28.000-10,3.000 28.000-12,-1.000 37.000-12,-2.000 47.000-16,-3.000 47.000-16,-3.000 48.000-15,-4.000-22.000-7,-3.000-86.000 2,-3.000-89.000 2,-2.000-86.000 1</inkml:trace>
</inkml:ink>
</file>

<file path=ppt/ink/ink3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6:03"/>
    </inkml:context>
    <inkml:brush xml:id="br0">
      <inkml:brushProperty name="width" value="0.0308291539549828" units="cm"/>
      <inkml:brushProperty name="height" value="0.0308291539549828" units="cm"/>
      <inkml:brushProperty name="color" value="#f2395b"/>
      <inkml:brushProperty name="ignorePressure" value="0"/>
    </inkml:brush>
  </inkml:definitions>
  <inkml:trace contextRef="#ctx0" brushRef="#br0">65850.000 600.000 713,'50.000'0.000'-8,"0.000"0.000"8,0.000 0.000 11,0.000 0.000 9,3.000 3.000 1,6.000 6.000-7,7.000 7.000-7,6.000 6.000-7,-2.000 6.000-4,-9.000 6.000-2,-10.000 7.000-3,-8.000 6.000-2,-12.000 3.000-2,-12.000 0.000-1,-13.000 0.000-2,-12.000 0.000-1,-18.000 4.000-2,-21.000 10.000 2,-22.000 10.000 0,-22.000 9.000 0,-15.000-1.000 2,-5.000-8.000 1,-7.000-10.000 2,-5.000-9.000 2,0.000-10.000 2,10.000-9.000 2,10.000-10.000 1,9.000-8.000 3,9.000-8.000 1,9.000-2.000 5,10.000-3.000 3,10.000-3.000 3,13.000-2.000 8,19.000 0.000 12,19.000 0.000 12,19.000 0.000 12,21.000 0.000 0,26.000 0.000-10,24.000 0.000-10,26.000 0.000-10,7.000-2.000-8,-9.000-3.000-5,-10.000-3.000-3,-8.000-2.000-6,-11.000-1.000-3,-8.000 3.000-5,-10.000 3.000-5,-9.000 4.000-4,-16.000 1.000-3,-22.000 0.000-1,-22.000 0.000-2,-21.000 0.000-1,-18.000 4.000 1,-12.000 10.000 4,-13.000 10.000 3,-12.000 9.000 5,-4.000 2.000 2,7.000-2.000 3,6.000-3.000 1,7.000-3.000 3,5.000-1.000 5,7.000 4.000 8,6.000 3.000 9,7.000 3.000 8,4.000 1.000 3,3.000 1.000-4,3.000-1.000-3,4.000 1.000-3,2.000 7.000-4,4.000 16.000-3,3.000 15.000-2,3.000 17.000-4,-1.000 16.000-1,-2.000 19.000 0,-3.000 19.000-1,-3.000 19.000 0,-2.000 9.000-2,0.000 0.000-2,0.000 0.000-4,0.000 0.000-1,1.000-10.000-4,4.000-18.000-2,3.000-19.000-3,3.000-18.000-3,1.000-15.000-2,1.000-9.000-3,-1.000-10.000 0,1.000-8.000-3,-3.000-17.000-5,-2.000-21.000-11,-3.000-22.000-9,-3.000-22.000-11</inkml:trace>
</inkml:ink>
</file>

<file path=ppt/ink/ink3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6:04"/>
    </inkml:context>
    <inkml:brush xml:id="br0">
      <inkml:brushProperty name="width" value="0.0301566701382399" units="cm"/>
      <inkml:brushProperty name="height" value="0.0301566701382399" units="cm"/>
      <inkml:brushProperty name="color" value="#f2395b"/>
      <inkml:brushProperty name="ignorePressure" value="0"/>
    </inkml:brush>
  </inkml:definitions>
  <inkml:trace contextRef="#ctx0" brushRef="#br0">66150.000 2150.000 729,'62.000'1.000'-2,"-24.000"4.000"17,-26.000 3.000 17,-24.000 3.000 17,-21.000 9.000 0,-16.000 16.000-13,-15.000 15.000-15,-15.000 17.000-13,-11.000 10.000-11,-2.000 6.000-4,-3.000 7.000-6,-3.000 6.000-5,2.000-2.000-4,10.000-9.000-3,10.000-10.000-3,9.000-8.000-2,9.000-14.000-2,9.000-15.000 0,10.000-15.000 0,10.000-16.000 0,8.000-16.000 4,10.000-16.000 4,10.000-15.000 6,9.000-15.000 6,12.000-9.000 3,16.000 1.000 3,15.000-1.000 1,17.000 1.000 2,3.000 4.000 3,-5.000 9.000 3,-7.000 10.000 4,-5.000 10.000 3,-4.000 7.000 1,0.000 6.000 1,0.000 7.000-1,0.000 6.000 1,-5.000 4.000 0,-9.000 4.000 1,-10.000 3.000 1,-8.000 3.000 2,-6.000 9.000 0,1.000 16.000 2,-1.000 15.000 2,1.000 17.000 0,-6.000 10.000-1,-8.000 6.000-5,-10.000 7.000-4,-9.000 6.000-4,-7.000-1.000-3,-3.000-5.000 1,-3.000-7.000-1,-2.000-5.000 1,-1.000-17.000-4,3.000-24.000-6,3.000-26.000-6,4.000-24.000-6,13.000-31.000-3,26.000-33.000 1,24.000-35.000 1,26.000-34.000 0,21.000-12.000 5,19.000 14.000 5,19.000 11.000 7,19.000 14.000 6,5.000 14.000 4,-5.000 20.000 3,-7.000 18.000 2,-5.000 20.000 4,-9.000 11.000 0,-9.000 7.000-1,-10.000 6.000-1,-8.000 7.000-1,-12.000 2.000-2,-12.000 1.000 1,-13.000-1.000-2,-12.000 1.000 0,-15.000-6.000-7,-15.000-8.000-14,-15.000-10.000-13,-16.000-9.000-14,-13.000-7.000-4,-9.000-3.000 4,-10.000-3.000 5,-8.000-2.000 5,-3.000 2.000 8,7.000 9.000 12,6.000 10.000 11,7.000 10.000 12,5.000 5.000 9,7.000 4.000 8,6.000 3.000 6,7.000 3.000 8,2.000 6.000 1,1.000 9.000-7,-1.000 10.000-6,1.000 10.000-7,4.000 8.000-5,9.000 10.000-4,10.000 10.000-4,10.000 9.000-5,5.000 10.000-4,4.000 14.000-5,3.000 11.000-3,3.000 14.000-5,-1.000 2.000-3,-2.000-6.000-2,-3.000-6.000-3,-3.000-6.000-1,-6.000-4.000-2,-5.000 1.000 2,-7.000-1.000 0,-5.000 1.000 1,-8.000-4.000 0,-5.000-6.000 1,-7.000-6.000 0,-5.000-6.000 0,-8.000-9.000 1,-5.000-8.000 1,-7.000-10.000 2,-5.000-9.000 0,-6.000-12.000 1,-3.000-11.000-1,-3.000-14.000 2,-2.000-11.000-1,0.000-15.000 3,7.000-16.000 6,6.000-15.000 7,7.000-15.000 6,10.000-6.000 2,16.000 7.000 0,15.000 6.000 0,17.000 7.000-1,16.000 2.000-3,19.000 1.000-2,19.000-1.000-3,19.000 1.000-3,12.000 1.000-1,6.000 3.000 0,7.000 3.000 0,6.000 4.000 1,-5.000 7.000-2,-16.000 13.000-5,-15.000 12.000-5,-15.000 13.000-5,-29.000 23.000-6,-41.000 34.000-6,-40.000 35.000-8,-40.000 35.000-6,-15.000 5.000 0,13.000-21.000 8,12.000-22.000 8,13.000-22.000 8</inkml:trace>
</inkml:ink>
</file>

<file path=ppt/ink/ink3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6:04"/>
    </inkml:context>
    <inkml:brush xml:id="br0">
      <inkml:brushProperty name="width" value="0.0287440605461597" units="cm"/>
      <inkml:brushProperty name="height" value="0.0287440605461597" units="cm"/>
      <inkml:brushProperty name="color" value="#f2395b"/>
      <inkml:brushProperty name="ignorePressure" value="0"/>
    </inkml:brush>
  </inkml:definitions>
  <inkml:trace contextRef="#ctx0" brushRef="#br0">65050.000 4050.000 765,'-21.000'29.000'74,"10.000"10.000"-16,10.000 10.000-17,9.000 9.000-16,4.000 13.000-11,1.000 20.000-3,-1.000 18.000-3,1.000 20.000-4,-6.000 13.000-5,-8.000 9.000-6,-10.000 10.000-6,-9.000 10.000-6,-5.000-1.000-7,0.000-9.000-6,0.000-10.000-8,0.000-8.000-6,1.000-18.000-2,4.000-25.000 7,3.000-25.000 5,3.000-25.000 6</inkml:trace>
</inkml:ink>
</file>

<file path=ppt/ink/ink3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6:05"/>
    </inkml:context>
    <inkml:brush xml:id="br0">
      <inkml:brushProperty name="width" value="0.0270081777125597" units="cm"/>
      <inkml:brushProperty name="height" value="0.0270081777125597" units="cm"/>
      <inkml:brushProperty name="color" value="#f2395b"/>
      <inkml:brushProperty name="ignorePressure" value="0"/>
    </inkml:brush>
  </inkml:definitions>
  <inkml:trace contextRef="#ctx0" brushRef="#br0">65350.000 4250.000 814,'45.000'-68.000'-17,"-9.000"17.000"4,-10.000 15.000 3,-8.000 16.000 3,3.000 5.000 3,20.000-2.000 2,18.000-3.000 1,20.000-3.000 3,13.000 1.000 0,9.000 6.000 1,10.000 7.000 0,10.000 6.000 1,-3.000 3.000-1,-11.000 0.000-1,-14.000 0.000 0,-11.000 0.000-2,-9.000 3.000-1,-3.000 6.000 0,-3.000 7.000 0,-2.000 6.000-1,-6.000 6.000 4,-6.000 6.000 7,-6.000 7.000 8,-6.000 6.000 8,-7.000 3.000 2,-6.000 0.000-3,-6.000 0.000-3,-6.000 0.000-4,-6.000 0.000-2,-2.000 0.000-3,-3.000 0.000-1,-3.000 0.000-4,-6.000 3.000 0,-5.000 6.000-2,-7.000 7.000 1,-5.000 6.000-1,-9.000 4.000-1,-9.000 4.000-1,-10.000 3.000 0,-8.000 3.000-2,-9.000-1.000-1,-6.000-2.000 0,-6.000-3.000 1,-6.000-3.000-2,2.000-9.000 1,14.000-11.000 1,11.000-14.000-1,14.000-11.000 2,3.000-23.000-5,-2.000-31.000-5,-3.000-31.000-8,-3.000-31.000-6,2.000-24.000-6,10.000-16.000-5,10.000-15.000-5,9.000-15.000-5,10.000-7.000 0,14.000 3.000 7,11.000 3.000 7,14.000 4.000 5,3.000 7.000 8,-2.000 13.000 7,-3.000 12.000 8,-3.000 13.000 7,-2.000 15.000 7,0.000 19.000 5,0.000 19.000 7,0.000 19.000 4,-10.000 19.000 5,-18.000 23.000 2,-19.000 22.000 2,-18.000 22.000 3,-21.000 21.000-5,-22.000 22.000-10,-22.000 22.000-10,-21.000 23.000-11,-3.000 0.000-8,20.000-18.000-6,18.000-19.000-7,20.000-18.000-5,11.000-17.000-6,7.000-11.000-3,6.000-14.000-4,7.000-11.000-3,8.000-12.000 0,14.000-9.000 4,11.000-10.000 6,14.000-8.000 4</inkml:trace>
</inkml:ink>
</file>

<file path=ppt/ink/ink3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6:05"/>
    </inkml:context>
    <inkml:brush xml:id="br0">
      <inkml:brushProperty name="width" value="0.0260774809867144" units="cm"/>
      <inkml:brushProperty name="height" value="0.0260774809867144" units="cm"/>
      <inkml:brushProperty name="color" value="#f2395b"/>
      <inkml:brushProperty name="ignorePressure" value="0"/>
    </inkml:brush>
  </inkml:definitions>
  <inkml:trace contextRef="#ctx0" brushRef="#br0">66150.000 4250.000 843,'137.000'0.000'-20,"-24.000"0.000"11,-26.000 0.000 11,-24.000 0.000 11,-12.000 1.000 5,4.000 4.000-1,3.000 3.000-2,3.000 3.000-1,-1.000 1.000-2,-2.000 1.000-2,-3.000-1.000-4,-3.000 1.000-3,-7.000 1.000-7,-9.000 3.000-11,-10.000 3.000-11,-8.000 4.000-10,-14.000 1.000-4,-15.000 0.000 4,-15.000 0.000 6,-16.000 0.000 3,-15.000-2.000 6,-11.000-3.000 4,-14.000-3.000 5,-11.000-2.000 5,-3.000-5.000 4,10.000-2.000 5,10.000-3.000 5,9.000-3.000 3,7.000 4.000 9,7.000 13.000 12,6.000 12.000 13,7.000 13.000 12,5.000 4.000 1,7.000-3.000-11,6.000-3.000-9,7.000-2.000-10,10.000-6.000-13,16.000-6.000-20,15.000-6.000-17,17.000-6.000-18,11.000-7.000-5,10.000-6.000 8,10.000-6.000 9,9.000-6.000 8,-1.000-6.000 3,-8.000-2.000-2,-10.000-3.000-2,-9.000-3.000-2</inkml:trace>
</inkml:ink>
</file>

<file path=ppt/ink/ink3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6:06"/>
    </inkml:context>
    <inkml:brush xml:id="br0">
      <inkml:brushProperty name="width" value="0.0258531365543604" units="cm"/>
      <inkml:brushProperty name="height" value="0.0258531365543604" units="cm"/>
      <inkml:brushProperty name="color" value="#f2395b"/>
      <inkml:brushProperty name="ignorePressure" value="0"/>
    </inkml:brush>
  </inkml:definitions>
  <inkml:trace contextRef="#ctx0" brushRef="#br0">69050.000 1400.000 850,'-46.000'-24.000'5,"10.000"4.000"9,10.000 3.000 10,9.000 3.000 8,6.000 9.000 1,3.000 16.000-10,3.000 15.000-9,4.000 17.000-10,4.000 8.000-4,6.000 4.000-1,7.000 3.000-1,6.000 3.000 0,4.000-1.000-1,4.000-2.000-2,3.000-3.000-1,3.000-3.000-2,3.000-7.000-1,3.000-9.000-1,3.000-10.000-2,4.000-8.000 0,-3.000-6.000-2,-5.000 1.000-1,-7.000-1.000 0,-5.000 1.000-1,-6.000 1.000-1,-3.000 3.000-1,-3.000 3.000 0,-2.000 4.000 0,-12.000 4.000 0,-19.000 6.000 3,-18.000 7.000 1,-19.000 6.000 3,-13.000 4.000 1,-6.000 4.000 1,-6.000 3.000 1,-6.000 3.000 1,1.000-2.000 2,9.000-6.000 2,10.000-6.000 3,10.000-6.000 3,8.000-7.000 0,10.000-6.000-2,10.000-6.000-1,9.000-6.000-2,7.000-7.000-1,7.000-6.000 0,6.000-6.000 0,7.000-6.000 0,2.000-4.000-1,1.000 1.000-1,-1.000-1.000-1,1.000 1.000-1</inkml:trace>
</inkml:ink>
</file>

<file path=ppt/ink/ink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3"/>
    </inkml:context>
    <inkml:brush xml:id="br0">
      <inkml:brushProperty name="width" value="0.0577669739723206" units="cm"/>
      <inkml:brushProperty name="height" value="0.0577669739723206" units="cm"/>
      <inkml:brushProperty name="color" value="#f2395b"/>
      <inkml:brushProperty name="ignorePressure" value="0"/>
    </inkml:brush>
  </inkml:definitions>
  <inkml:trace contextRef="#ctx0" brushRef="#br0">99000.000 1400.000 380,'-2.000'-49.000'-11,"-3.000"4.000"1,-3.000 3.000 1,-2.000 3.000 1,-3.000 4.000 1,1.000 7.000 2,-1.000 6.000 2,1.000 7.000 1,1.000 0.000 11,3.000-2.000 21,3.000-3.000 22,4.000-3.000 21,1.000 13.000 8,0.000 32.000-7,0.000 31.000-6,0.000 32.000-7,-2.000 15.000-7,-3.000 0.000-10,-3.000 0.000-8,-2.000 0.000-10,-5.000 3.000-6,-2.000 6.000-3,-3.000 7.000-4,-3.000 6.000-4,-2.000 1.000-3,0.000-3.000-5,0.000-3.000-2,0.000-2.000-5,1.000-1.000-2,4.000 3.000-4,3.000 3.000-2,3.000 4.000-4,1.000-3.000-3,1.000-5.000-5,-1.000-7.000-5,1.000-5.000-5,-1.000-11.000-3,1.000-11.000-1,-1.000-14.000-1,1.000-11.000-1,1.000-9.000 1,3.000-3.000 2,3.000-3.000 3,4.000-2.000 2,-1.000-11.000 1,-3.000-15.000 1,-3.000-15.000-1,-2.000-16.000 1,-1.000-8.000 3,3.000 0.000 7,3.000 0.000 6,4.000 0.000 6,2.000-2.000 4,4.000-3.000 2,3.000-3.000 1,3.000-2.000 1</inkml:trace>
</inkml:ink>
</file>

<file path=ppt/ink/ink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3"/>
    </inkml:context>
    <inkml:brush xml:id="br0">
      <inkml:brushProperty name="width" value="0.0479291193187237" units="cm"/>
      <inkml:brushProperty name="height" value="0.0479291193187237" units="cm"/>
      <inkml:brushProperty name="color" value="#00bff3"/>
      <inkml:brushProperty name="ignorePressure" value="0"/>
    </inkml:brush>
  </inkml:definitions>
  <inkml:trace contextRef="#ctx0" brushRef="#br0">99450.000 16700.000 459,'21.000'167.000'164,"-5.000"-16.000"-36,-7.000-15.000-36,-5.000-15.000-35,-6.000-7.000-22,-3.000 3.000-9,-3.000 3.000-6,-2.000 4.000-9,-5.000-1.000-5,-2.000-3.000-5,-3.000-3.000-3,-3.000-2.000-4,-2.000-6.000-2,0.000-6.000-1,0.000-6.000-2,0.000-6.000 0,3.000-10.000-1,6.000-12.000-4,7.000-13.000-1,6.000-12.000-3,13.000-12.000-2,23.000-8.000 0,22.000-10.000-2,22.000-9.000 0,7.000-9.000 0,-6.000-5.000 2,-6.000-7.000 2,-6.000-5.000 2,-4.000-4.000-2,1.000 0.000-5,-1.000 0.000-5,1.000 0.000-5,-6.000 0.000 0,-8.000 0.000 6,-10.000 0.000 6,-9.000 0.000 6,-5.000 0.000 2,0.000 0.000-3,0.000 0.000-2,0.000 0.000-3</inkml:trace>
</inkml:ink>
</file>

<file path=ppt/ink/ink3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6:08"/>
    </inkml:context>
    <inkml:brush xml:id="br0">
      <inkml:brushProperty name="width" value="0.047030832618475" units="cm"/>
      <inkml:brushProperty name="height" value="0.047030832618475" units="cm"/>
      <inkml:brushProperty name="color" value="#f2395b"/>
      <inkml:brushProperty name="ignorePressure" value="0"/>
    </inkml:brush>
  </inkml:definitions>
  <inkml:trace contextRef="#ctx0" brushRef="#br0">69200.000 1000.000 467,'-24.000'-19.000'18,"4.000"13.000"-9,3.000 12.000-10,3.000 13.000-10,-1.000 15.000-3,-2.000 19.000 2,-3.000 19.000 3,-3.000 19.000 3,-6.000 9.000 3,-5.000 0.000 6,-7.000 0.000 4,-5.000 0.000 6,2.000-10.000 2,13.000-18.000-4,12.000-19.000-2,13.000-18.000-3,12.000-10.000-3,13.000 0.000-6,12.000 0.000-4,13.000 0.000-5,13.000-4.000-1,17.000-5.000 2,15.000-7.000 2,16.000-5.000 3,5.000-8.000 2,-2.000-5.000 2,-3.000-7.000 3,-3.000-5.000 2,-12.000-3.000 1,-18.000 4.000-1,-19.000 3.000-1,-18.000 3.000-1,-20.000 6.000 0,-18.000 9.000 2,-19.000 10.000 2,-18.000 10.000 1,-17.000 10.000 1,-11.000 13.000-1,-14.000 12.000 0,-11.000 13.000-1,-6.000 4.000-1,4.000-3.000-1,3.000-3.000-2,3.000-2.000-1,9.000-8.000-1,16.000-8.000 0,15.000-10.000 0,17.000-9.000 0,8.000-5.000-1,4.000 0.000-1,3.000 0.000-1,3.000 0.000-2,4.000 3.000 2,7.000 6.000 1,6.000 7.000 2,7.000 6.000 3,2.000 4.000 1,1.000 4.000 2,-1.000 3.000 1,1.000 3.000 1,1.000 6.000 1,3.000 9.000 0,3.000 10.000 0,4.000 10.000 1,-3.000 5.000-1,-5.000 4.000 1,-7.000 3.000-1,-5.000 3.000 0,-3.000-1.000-1,4.000-2.000-2,3.000-3.000 0,3.000-3.000-3,-1.000-9.000 1,-2.000-11.000-1,-3.000-14.000 2,-3.000-11.000-1,2.000-17.000 0,10.000-18.000-3,10.000-19.000-3,9.000-18.000-1,20.000-40.000-4,31.000-59.000-4,32.000-60.000-5,31.000-58.000-3,4.000-18.000-1,-21.000 25.000 2,-22.000 25.000 3,-22.000 25.000 2,-15.000 20.000 3,-5.000 16.000 2,-7.000 15.000 4,-5.000 17.000 2,-9.000 16.000 1,-9.000 19.000 0,-10.000 19.000-1,-8.000 19.000-1,-8.000 16.000 5,-2.000 17.000 13,-3.000 15.000 10,-3.000 16.000 13,-1.000 12.000 1,4.000 9.000-9,3.000 10.000-8,3.000 10.000-8,1.000 7.000-7,1.000 6.000-6,-1.000 7.000-5,1.000 6.000-5,-12.000 10.000-4,-21.000 17.000-2,-22.000 15.000-2,-22.000 16.000-3,-8.000-7.000-1,6.000-28.000 1,7.000-28.000 1,6.000-27.000 0,3.000-26.000 2,0.000-22.000 2,0.000-22.000 3,0.000-21.000 3,10.000-31.000 2,23.000-36.000 2,22.000-39.000 1,22.000-36.000 2,16.000-12.000 2,14.000 16.000-1,11.000 15.000 2,14.000 17.000-1,8.000 14.000 3,7.000 17.000 4,6.000 15.000 4,7.000 16.000 4,0.000 12.000 3,-2.000 9.000 1,-3.000 10.000 2,-3.000 10.000 0,-2.000 7.000 0,0.000 6.000-2,0.000 7.000 0,0.000 6.000-1,-5.000 3.000-2,-9.000 0.000-2,-10.000 0.000-1,-8.000 0.000-3,-11.000 1.000-2,-8.000 4.000-3,-10.000 3.000-4,-9.000 3.000-3,-9.000 6.000-3,-5.000 9.000 0,-7.000 10.000-1,-5.000 10.000-1,-11.000 11.000-1,-11.000 17.000 2,-14.000 15.000 0,-11.000 16.000 0,-22.000 12.000 1,-27.000 9.000 0,-28.000 10.000 0,-28.000 10.000 0,-13.000-3.000 0,3.000-11.000 1,3.000-14.000 2,4.000-11.000 1,4.000-15.000 2,6.000-16.000 5,7.000-15.000 3,6.000-15.000 5,12.000-14.000 2,19.000-8.000 0,19.000-10.000 0,19.000-9.000 1,27.000-12.000-1,39.000-11.000-2,36.000-14.000-2,39.000-11.000-3,21.000-9.000-1,6.000-3.000-1,7.000-3.000-1,6.000-2.000-2,4.000-5.000-2,4.000-2.000-5,3.000-3.000-4,3.000-3.000-5,-2.000-2.000-3,-6.000 0.000-2,-6.000 0.000-1,-6.000 0.000-2,-12.000-5.000-1,-15.000-9.000 1,-15.000-10.000 0,-16.000-8.000-1,-15.000-8.000 2,-11.000-2.000 2,-14.000-3.000 1,-11.000-3.000 2,-15.000 2.000 2,-16.000 10.000 3,-15.000 10.000 3,-15.000 9.000 3,-11.000 9.000 2,-2.000 9.000 3,-3.000 10.000 1,-3.000 10.000 2,1.000 7.000 3,6.000 6.000 2,7.000 7.000 4,6.000 6.000 2,7.000 4.000 3,10.000 4.000 2,10.000 3.000 3,9.000 3.000 2,6.000 9.000 1,3.000 16.000-1,3.000 15.000-1,4.000 17.000 0,1.000 17.000-3,0.000 23.000-2,0.000 22.000-4,0.000 22.000-2,0.000 12.000-4,0.000 3.000-3,0.000 3.000-3,0.000 4.000-3,0.000 10.000-1,0.000 19.000 2,0.000 19.000 2,0.000 19.000 2,0.000-4.000 1,0.000-24.000 1,0.000-26.000 0,0.000-24.000 1,3.000-15.000-2,6.000-3.000-2,7.000-3.000-3,6.000-2.000-4,1.000-14.000-1,-3.000-21.000-2,-3.000-22.000-2,-2.000-22.000-2,2.000-13.000 0,9.000-3.000 1,10.000-3.000 2,10.000-2.000 2,8.000-9.000 0,10.000-12.000-1,10.000-13.000-1,9.000-12.000-1,9.000-18.000 0,9.000-21.000 0,10.000-22.000 1,10.000-22.000 1,-1.000-8.000-2,-9.000 6.000-4,-10.000 7.000-4,-8.000 6.000-4,-12.000 12.000 0,-12.000 19.000 4,-13.000 19.000 4,-12.000 19.000 4,-10.000 15.000 9,-6.000 13.000 17,-6.000 12.000 17,-6.000 13.000 15,-1.000 10.000 5,7.000 10.000-9,6.000 10.000-9,7.000 9.000-8,5.000 6.000-6,7.000 3.000-2,6.000 3.000-3,7.000 4.000-2,4.000 4.000-1,3.000 6.000 0,3.000 7.000 1,4.000 6.000 0,-1.000-2.000 0,-3.000-9.000-1,-3.000-10.000-1,-2.000-8.000 0,-6.000-8.000-3,-6.000-2.000-2,-6.000-3.000-3,-6.000-3.000-3,-12.000-13.000-17,-15.000-22.000-34,-15.000-22.000-32,-16.000-21.000-33</inkml:trace>
</inkml:ink>
</file>

<file path=ppt/ink/ink3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15"/>
    </inkml:context>
    <inkml:brush xml:id="br0">
      <inkml:brushProperty name="width" value="0.0611376725137234" units="cm"/>
      <inkml:brushProperty name="height" value="0.0611376725137234" units="cm"/>
      <inkml:brushProperty name="color" value="#f2395b"/>
      <inkml:brushProperty name="ignorePressure" value="0"/>
    </inkml:brush>
  </inkml:definitions>
  <inkml:trace contextRef="#ctx0" brushRef="#br0">35000.000 21550.000 359,'-127.000'1.000'83,"47.000"4.000"0,47.000 3.000 2,48.000 3.000 1,35.000 1.000-6,25.000 1.000-16,25.000-1.000-15,25.000 1.000-15,3.000-3.000-10,-19.000-2.000-5,-18.000-3.000-5,-19.000-3.000-5,-5.000-1.000-4,9.000 4.000-1,10.000 3.000-3,10.000 3.000-1,2.000-1.000-2,-3.000-2.000-1,-3.000-3.000-1,-2.000-3.000-1,-3.000-2.000 0,1.000 0.000 0,-1.000 0.000 1,1.000 0.000 0,-1.000 0.000 1,1.000 0.000-1,-1.000 0.000-1,1.000 0.000 0,-3.000 0.000 0,-2.000 0.000 2,-3.000 0.000 0,-3.000 0.000 1,-2.000 0.000 1,0.000 0.000 2,0.000 0.000 1,0.000 0.000 1,0.000 0.000 0,0.000 0.000 1,0.000 0.000-1,0.000 0.000 0,1.000 0.000 0,4.000 0.000-1,3.000 0.000 0,3.000 0.000-2,7.000 0.000 1,14.000 0.000 0,11.000 0.000 0,14.000 0.000 1,7.000-2.000-1,3.000-3.000 0,3.000-3.000 0,4.000-2.000-1,-3.000-5.000-1,-5.000-2.000 1,-7.000-3.000-1,-5.000-3.000-1,-8.000-1.000 1,-5.000 4.000-2,-7.000 3.000-1,-5.000 3.000-1,-9.000 3.000-2,-9.000 3.000-5,-10.000 3.000-3,-8.000 4.000-5,-8.000 1.000 0,-2.000 0.000 3,-3.000 0.000 4,-3.000 0.000 2,-2.000 0.000 1,0.000 0.000 1,0.000 0.000-2,0.000 0.000 1</inkml:trace>
</inkml:ink>
</file>

<file path=ppt/ink/ink3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17"/>
    </inkml:context>
    <inkml:brush xml:id="br0">
      <inkml:brushProperty name="width" value="0.0564865879714489" units="cm"/>
      <inkml:brushProperty name="height" value="0.0564865879714489" units="cm"/>
      <inkml:brushProperty name="color" value="#f2395b"/>
      <inkml:brushProperty name="ignorePressure" value="0"/>
    </inkml:brush>
  </inkml:definitions>
  <inkml:trace contextRef="#ctx0" brushRef="#br0">31050.000 13400.000 389,'0.000'-47.000'69,"0.000"6.000"-15,0.000 7.000-17,0.000 6.000-15,-4.000-1.000-9,-5.000-5.000-2,-7.000-7.000-2,-5.000-5.000-2,-6.000-3.000-1,-3.000 4.000-2,-3.000 3.000 0,-2.000 3.000-1,-5.000 3.000-1,-2.000 3.000-3,-3.000 3.000-1,-3.000 4.000-3,-2.000 4.000-1,0.000 6.000 2,0.000 7.000 2,0.000 6.000 1,0.000 4.000 2,0.000 4.000 1,0.000 3.000 1,0.000 3.000 1,0.000 4.000 2,0.000 7.000-1,0.000 6.000 1,0.000 7.000 0,1.000 7.000 0,4.000 9.000 0,3.000 10.000-1,3.000 10.000 1,1.000 4.000-1,1.000 0.000-1,-1.000 0.000 0,1.000 0.000-1,1.000 1.000 1,3.000 4.000-1,3.000 3.000 1,4.000 3.000-1,2.000 4.000 1,4.000 7.000 0,3.000 6.000 0,3.000 7.000 0,1.000-1.000 0,1.000-6.000 0,-1.000-6.000 0,1.000-6.000-1,1.000-6.000 1,3.000-2.000-1,3.000-3.000 1,4.000-3.000-1,1.000-4.000 1,0.000-3.000 0,0.000-3.000 1,0.000-2.000-1,1.000-6.000 0,4.000-6.000 0,3.000-6.000-1,3.000-6.000 0,4.000-4.000-2,7.000 1.000-4,6.000-1.000-3,7.000 1.000-3,2.000-6.000-2,1.000-8.000 2,-1.000-10.000 0,1.000-9.000 2,-1.000-7.000 0,1.000-3.000-1,-1.000-3.000 0,1.000-2.000-2,1.000-6.000 1,3.000-6.000 2,3.000-6.000 0,4.000-6.000 2,1.000-6.000 1,0.000-2.000-2,0.000-3.000 0,0.000-3.000-2,1.000-4.000 0,4.000-3.000-1,3.000-3.000-1,3.000-2.000-2,-4.000-3.000 1,-8.000 1.000 0,-10.000-1.000 0,-9.000 1.000 1,-7.000 4.000 1,-3.000 9.000 2,-3.000 10.000 3,-2.000 10.000 3,-3.000 14.000 8,1.000 23.000 15,-1.000 22.000 14,1.000 22.000 14,-3.000 13.000 3,-2.000 7.000-11,-3.000 6.000-9,-3.000 7.000-10,-1.000-3.000-7,4.000-8.000-2,3.000-10.000-4,3.000-9.000-2,3.000-7.000-7,3.000-3.000-9,3.000-3.000-9,4.000-2.000-10,5.000-11.000-4,10.000-15.000-1,10.000-15.000 1,9.000-16.000-2,2.000-13.000 3,-2.000-9.000 4,-3.000-10.000 4,-3.000-8.000 4,-2.000-11.000 3,0.000-8.000 2,0.000-10.000 1,0.000-9.000 1,-5.000-1.000 3,-9.000 10.000 2,-10.000 10.000 3,-8.000 9.000 2,-6.000 9.000 5,1.000 9.000 7,-1.000 10.000 7,1.000 10.000 7,-3.000 11.000 7,-2.000 17.000 4,-3.000 15.000 7,-3.000 16.000 6,-2.000 7.000-3,0.000 1.000-8,0.000-1.000-10,0.000 1.000-9,1.000 7.000-5,4.000 16.000 2,3.000 15.000 2,3.000 17.000 0,-1.000 3.000 0,-2.000-5.000-2,-3.000-7.000-3,-3.000-5.000-3,1.000-6.000-1,6.000-3.000-2,7.000-3.000-1,6.000-2.000-2</inkml:trace>
</inkml:ink>
</file>

<file path=ppt/ink/ink3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17"/>
    </inkml:context>
    <inkml:brush xml:id="br0">
      <inkml:brushProperty name="width" value="0.0425197035074234" units="cm"/>
      <inkml:brushProperty name="height" value="0.0425197035074234" units="cm"/>
      <inkml:brushProperty name="color" value="#f2395b"/>
      <inkml:brushProperty name="ignorePressure" value="0"/>
    </inkml:brush>
  </inkml:definitions>
  <inkml:trace contextRef="#ctx0" brushRef="#br0">32650.000 14700.000 517,'-40.000'-2.000'53,"23.000"-3.000"3,22.000-3.000 3,22.000-2.000 4,16.000-3.000-4,14.000 1.000-10,11.000-1.000-9,14.000 1.000-11,7.000-4.000-6,3.000-6.000-5,3.000-6.000-3,4.000-6.000-4,-3.000-1.000-5,-5.000 7.000-5,-7.000 6.000-5,-5.000 7.000-5,-9.000 4.000-8,-9.000 3.000-9,-10.000 3.000-9,-8.000 4.000-9</inkml:trace>
</inkml:ink>
</file>

<file path=ppt/ink/ink3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18"/>
    </inkml:context>
    <inkml:brush xml:id="br0">
      <inkml:brushProperty name="width" value="0.0245573129504919" units="cm"/>
      <inkml:brushProperty name="height" value="0.0245573129504919" units="cm"/>
      <inkml:brushProperty name="color" value="#f2395b"/>
      <inkml:brushProperty name="ignorePressure" value="0"/>
    </inkml:brush>
  </inkml:definitions>
  <inkml:trace contextRef="#ctx0" brushRef="#br0">33900.000 13450.000 895,'71.000'-46.000'11,"-5.000"10.000"10,-7.000 10.000 11,-5.000 9.000 8</inkml:trace>
</inkml:ink>
</file>

<file path=ppt/ink/ink3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19"/>
    </inkml:context>
    <inkml:brush xml:id="br0">
      <inkml:brushProperty name="width" value="0.0550204366445541" units="cm"/>
      <inkml:brushProperty name="height" value="0.0550204366445541" units="cm"/>
      <inkml:brushProperty name="color" value="#f2395b"/>
      <inkml:brushProperty name="ignorePressure" value="0"/>
    </inkml:brush>
  </inkml:definitions>
  <inkml:trace contextRef="#ctx0" brushRef="#br0">34250.000 14300.000 399,'-19.000'21.000'9,"13.000"-5.000"18,12.000-7.000 18,13.000-5.000 18,9.000-9.000 3,6.000-9.000-12,7.000-10.000-12,6.000-8.000-11,4.000-6.000-8,4.000 1.000-4,3.000-1.000-3,3.000 1.000-3,3.000-3.000-2,3.000-2.000 0,3.000-3.000 0,4.000-3.000-1,1.000-6.000-2,0.000-5.000-4,0.000-7.000-4,0.000-5.000-5,-7.000-1.000-3,-11.000 6.000-4,-14.000 7.000-2,-11.000 6.000-4,-11.000 4.000 0,-5.000 4.000 3,-7.000 3.000 2,-5.000 3.000 3,-8.000 3.000 2,-5.000 3.000 2,-7.000 3.000 1,-5.000 4.000 4,-9.000-1.000 0,-9.000-3.000 0,-10.000-3.000 1,-8.000-2.000 0,-6.000 2.000 0,1.000 9.000 2,-1.000 10.000 0,1.000 10.000 1,1.000 5.000 0,3.000 4.000 1,3.000 3.000-1,4.000 3.000 1,-1.000 6.000 1,-3.000 9.000 1,-3.000 10.000 2,-2.000 10.000 1,-1.000 5.000 2,3.000 4.000 0,3.000 3.000 1,4.000 3.000 1,4.000 6.000 0,6.000 9.000 1,7.000 10.000 0,6.000 10.000 0,4.000 4.000 1,4.000 0.000-1,3.000 0.000 1,3.000 0.000-1,3.000-2.000 0,3.000-3.000-3,3.000-3.000-1,4.000-2.000-3,4.000-8.000-1,6.000-8.000-2,7.000-10.000-1,6.000-9.000-1,4.000-5.000-1,4.000 0.000 0,3.000 0.000 1,3.000 0.000 0,4.000-5.000-1,7.000-9.000-4,6.000-10.000-3,7.000-8.000-4,7.000-8.000-3,9.000-2.000-5,10.000-3.000-5,10.000-3.000-4,7.000-6.000-6,6.000-5.000-5,7.000-7.000-7,6.000-5.000-6,-7.000-4.000-5,-18.000 0.000-1,-19.000 0.000-4,-18.000 0.000-2</inkml:trace>
</inkml:ink>
</file>

<file path=ppt/ink/ink3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20"/>
    </inkml:context>
    <inkml:brush xml:id="br0">
      <inkml:brushProperty name="width" value="0.0432499498128891" units="cm"/>
      <inkml:brushProperty name="height" value="0.0432499498128891" units="cm"/>
      <inkml:brushProperty name="color" value="#f2395b"/>
      <inkml:brushProperty name="ignorePressure" value="0"/>
    </inkml:brush>
  </inkml:definitions>
  <inkml:trace contextRef="#ctx0" brushRef="#br0">35800.000 12600.000 508,'115.000'0.000'187,"-18.000"0.000"-46,-19.000 0.000-47,-18.000 0.000-47,-7.000-2.000-30,6.000-3.000-12,7.000-3.000-12,6.000-2.000-12,-1.000-1.000-9,-5.000 3.000-6,-7.000 3.000-5,-5.000 4.000-6,-8.000 2.000-5,-5.000 4.000-6,-7.000 3.000-5,-5.000 3.000-6</inkml:trace>
</inkml:ink>
</file>

<file path=ppt/ink/ink3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20"/>
    </inkml:context>
    <inkml:brush xml:id="br0">
      <inkml:brushProperty name="width" value="0.0448734574019909" units="cm"/>
      <inkml:brushProperty name="height" value="0.0448734574019909" units="cm"/>
      <inkml:brushProperty name="color" value="#f2395b"/>
      <inkml:brushProperty name="ignorePressure" value="0"/>
    </inkml:brush>
  </inkml:definitions>
  <inkml:trace contextRef="#ctx0" brushRef="#br0">36150.000 13950.000 490,'207.000'-2.000'194,"-33.000"-3.000"-48,-35.000-3.000-49,-34.000-2.000-48,-18.000-1.000-31,1.000 3.000-12,-1.000 3.000-15,1.000 4.000-12,-1.000 1.000-7,1.000 0.000 0,-1.000 0.000 0,1.000 0.000 0,-6.000-2.000-3,-8.000-3.000-5,-10.000-3.000-7,-9.000-2.000-4,-9.000-3.000-4,-5.000 1.000 3,-7.000-1.000 0,-5.000 1.000 2</inkml:trace>
</inkml:ink>
</file>

<file path=ppt/ink/ink3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21"/>
    </inkml:context>
    <inkml:brush xml:id="br0">
      <inkml:brushProperty name="width" value="0.0464971885085106" units="cm"/>
      <inkml:brushProperty name="height" value="0.0464971885085106" units="cm"/>
      <inkml:brushProperty name="color" value="#f2395b"/>
      <inkml:brushProperty name="ignorePressure" value="0"/>
    </inkml:brush>
  </inkml:definitions>
  <inkml:trace contextRef="#ctx0" brushRef="#br0">37200.000 13200.000 473,'-46.000'6.000'12,"10.000"13.000"24,10.000 12.000 25,9.000 13.000 25,4.000 12.000 4,1.000 13.000-16,-1.000 12.000-16,1.000 13.000-15,1.000 10.000-13,3.000 10.000-9,3.000 10.000-9,4.000 9.000-9,1.000 1.000-9,0.000-6.000-11,0.000-6.000-11,0.000-6.000-11,4.000-6.000-4,10.000-2.000 0,10.000-3.000 0,9.000-3.000 0,1.000-12.000-1,-6.000-18.000-4,-6.000-19.000-5,-6.000-18.000-4</inkml:trace>
</inkml:ink>
</file>

<file path=ppt/ink/ink3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21"/>
    </inkml:context>
    <inkml:brush xml:id="br0">
      <inkml:brushProperty name="width" value="0.0578322857618332" units="cm"/>
      <inkml:brushProperty name="height" value="0.0578322857618332" units="cm"/>
      <inkml:brushProperty name="color" value="#f2395b"/>
      <inkml:brushProperty name="ignorePressure" value="0"/>
    </inkml:brush>
  </inkml:definitions>
  <inkml:trace contextRef="#ctx0" brushRef="#br0">38850.000 13050.000 380,'-24.000'-24.000'6,"4.000"4.000"11,3.000 3.000 12,3.000 3.000 12,-1.000 4.000 2,-2.000 7.000-8,-3.000 6.000-7,-3.000 7.000-7,-7.000 5.000-4,-9.000 7.000-2,-10.000 6.000-1,-8.000 7.000 0,-3.000 5.000-2,7.000 7.000-1,6.000 6.000 0,7.000 7.000 0,4.000 2.000-1,3.000 1.000 1,3.000-1.000 1,4.000 1.000 1,2.000 2.000-1,4.000 7.000 0,3.000 6.000-2,3.000 7.000-1,3.000 4.000-1,3.000 3.000-1,3.000 3.000-2,4.000 4.000 0,2.000-3.000-3,4.000-5.000-4,3.000-7.000-3,3.000-5.000-3,4.000-8.000-3,7.000-5.000-1,6.000-7.000-1,7.000-5.000 0,4.000-9.000-2,3.000-9.000-2,3.000-10.000-3,4.000-8.000-2,4.000-11.000-1,6.000-8.000 0,7.000-10.000 1,6.000-9.000 0,6.000-18.000 1,6.000-24.000 2,7.000-26.000 1,6.000-24.000 3,1.000-23.000 0,-3.000-18.000 0,-3.000-19.000-2,-2.000-18.000-1,-9.000-1.000 1,-12.000 19.000 0,-13.000 19.000 2,-12.000 19.000 0,-10.000 13.000 3,-6.000 10.000 3,-6.000 10.000 3,-6.000 9.000 4,-4.000 9.000 2,1.000 9.000 5,-1.000 10.000 4,1.000 10.000 3,-4.000 13.000 14,-6.000 19.000 21,-6.000 19.000 21,-6.000 19.000 22,-4.000 18.000 3,1.000 19.000-18,-1.000 19.000-17,1.000 19.000-17,1.000 9.000-11,3.000 0.000-4,3.000 0.000-5,4.000 0.000-5,1.000 3.000-4,0.000 6.000-5,0.000 7.000-5,0.000 6.000-6,1.000 1.000-5,4.000-3.000-5,3.000-3.000-6,3.000-2.000-5,3.000-8.000-6,3.000-8.000-4,3.000-10.000-6,4.000-9.000-4,-1.000-9.000 0,-3.000-5.000 3,-3.000-7.000 3,-2.000-5.000 4</inkml:trace>
</inkml:ink>
</file>

<file path=ppt/ink/ink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3"/>
    </inkml:context>
    <inkml:brush xml:id="br0">
      <inkml:brushProperty name="width" value="0.0497025065124035" units="cm"/>
      <inkml:brushProperty name="height" value="0.0497025065124035" units="cm"/>
      <inkml:brushProperty name="color" value="#00bff3"/>
      <inkml:brushProperty name="ignorePressure" value="0"/>
    </inkml:brush>
  </inkml:definitions>
  <inkml:trace contextRef="#ctx0" brushRef="#br0">100400.000 18000.000 442,'21.000'78.000'151,"-5.000"6.000"-31,-7.000 7.000-30,-5.000 6.000-30,-4.000 3.000-20,0.000 0.000-8,0.000 0.000-6,0.000 0.000-9,0.000-2.000-5,0.000-3.000-5,0.000-3.000-5,0.000-2.000-3,0.000-6.000-8,0.000-6.000-9,0.000-6.000-9,0.000-6.000-11</inkml:trace>
</inkml:ink>
</file>

<file path=ppt/ink/ink3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22"/>
    </inkml:context>
    <inkml:brush xml:id="br0">
      <inkml:brushProperty name="width" value="0.0435486510396004" units="cm"/>
      <inkml:brushProperty name="height" value="0.0435486510396004" units="cm"/>
      <inkml:brushProperty name="color" value="#f2395b"/>
      <inkml:brushProperty name="ignorePressure" value="0"/>
    </inkml:brush>
  </inkml:definitions>
  <inkml:trace contextRef="#ctx0" brushRef="#br0">40500.000 11900.000 505,'-19.000'-46.000'10,"13.000"10.000"20,12.000 10.000 21,13.000 9.000 20,12.000 4.000 4,13.000 1.000-12,12.000-1.000-14,13.000 1.000-11,16.000-1.000-9,23.000 1.000-3,22.000-1.000-3,22.000 1.000-3,2.000 1.000-11,-15.000 3.000-17,-15.000 3.000-18,-16.000 4.000-18</inkml:trace>
</inkml:ink>
</file>

<file path=ppt/ink/ink3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23"/>
    </inkml:context>
    <inkml:brush xml:id="br0">
      <inkml:brushProperty name="width" value="0.043436337262392" units="cm"/>
      <inkml:brushProperty name="height" value="0.043436337262392" units="cm"/>
      <inkml:brushProperty name="color" value="#f2395b"/>
      <inkml:brushProperty name="ignorePressure" value="0"/>
    </inkml:brush>
  </inkml:definitions>
  <inkml:trace contextRef="#ctx0" brushRef="#br0">42700.000 13000.000 506,'-49.000'-2.000'3,"4.000"-3.000"6,3.000-3.000 6,3.000-2.000 6,15.000-3.000 8,29.000 1.000 9,28.000-1.000 11,28.000 1.000 9,20.000 1.000 1,13.000 3.000-10,12.000 3.000-10,13.000 4.000-9,10.000-1.000-6,10.000-3.000-3,10.000-3.000-4,9.000-2.000-3,-1.000-3.000-4,-8.000 1.000-4,-10.000-1.000-3,-9.000 1.000-5,-13.000 1.000-8,-16.000 3.000-11,-15.000 3.000-12,-15.000 4.000-11,-14.000 2.000-4,-8.000 4.000 3,-10.000 3.000 4,-9.000 3.000 4,-10.000 3.000 2,-9.000 3.000-1,-10.000 3.000 1,-8.000 4.000 0,-8.000-3.000 2,-2.000-5.000 6,-3.000-7.000 5,-3.000-5.000 6,-2.000-3.000 2,0.000 4.000 0,0.000 3.000 0,0.000 3.000 0</inkml:trace>
</inkml:ink>
</file>

<file path=ppt/ink/ink3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24"/>
    </inkml:context>
    <inkml:brush xml:id="br0">
      <inkml:brushProperty name="width" value="0.0417982675135136" units="cm"/>
      <inkml:brushProperty name="height" value="0.0417982675135136" units="cm"/>
      <inkml:brushProperty name="color" value="#f2395b"/>
      <inkml:brushProperty name="ignorePressure" value="0"/>
    </inkml:brush>
  </inkml:definitions>
  <inkml:trace contextRef="#ctx0" brushRef="#br0">42550.000 13600.000 526,'-47.000'21.000'0,"6.000"-5.000"1,7.000-7.000 0,6.000-5.000 1,12.000-4.000 9,19.000 0.000 18,19.000 0.000 17,19.000 0.000 17,16.000 0.000 5,17.000 0.000-12,15.000 0.000-10,16.000 0.000-11,10.000-2.000-8,7.000-3.000-3,6.000-3.000-4,7.000-2.000-4,4.000-3.000-3,3.000 1.000-4,3.000-1.000-4,4.000 1.000-4,1.000 1.000-6,0.000 3.000-10,0.000 3.000-10,0.000 4.000-11,-8.000 1.000-5,-16.000 0.000 1,-15.000 0.000-1,-15.000 0.000 0,-17.000 1.000-2,-15.000 4.000-3,-15.000 3.000-4,-16.000 3.000-3</inkml:trace>
</inkml:ink>
</file>

<file path=ppt/ink/ink3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26"/>
    </inkml:context>
    <inkml:brush xml:id="br0">
      <inkml:brushProperty name="width" value="0.0617212168872356" units="cm"/>
      <inkml:brushProperty name="height" value="0.0617212168872356" units="cm"/>
      <inkml:brushProperty name="color" value="#f2395b"/>
      <inkml:brushProperty name="ignorePressure" value="0"/>
    </inkml:brush>
  </inkml:definitions>
  <inkml:trace contextRef="#ctx0" brushRef="#br0">48000.000 11950.000 356,'-4.000'-52.000'2,"-5.000"-3.000"3,-7.000-3.000 4,-5.000-2.000 4,-3.000 0.000 1,4.000 7.000-2,3.000 6.000-1,3.000 7.000-1,3.000 4.000-1,3.000 3.000 0,3.000 3.000 0,4.000 4.000 0,-3.000 2.000-1,-5.000 4.000-1,-7.000 3.000-2,-5.000 3.000-2,-6.000 1.000 0,-3.000 1.000 0,-3.000-1.000 1,-2.000 1.000 0,-5.000 1.000 1,-2.000 3.000-1,-3.000 3.000 2,-3.000 4.000-1,-6.000 8.000 1,-5.000 17.000 0,-7.000 15.000 2,-5.000 16.000 1,-4.000 12.000 1,0.000 9.000-1,0.000 10.000 1,0.000 10.000 1,3.000 7.000 0,6.000 6.000 0,7.000 7.000 0,6.000 6.000 1,4.000 3.000-1,4.000 0.000 0,3.000 0.000 0,3.000 0.000-1,6.000-2.000-1,9.000-3.000 0,10.000-3.000-2,10.000-2.000 1,4.000-8.000-1,0.000-8.000 0,0.000-10.000 1,0.000-9.000 1,6.000-9.000-2,13.000-5.000-2,12.000-7.000-3,13.000-5.000-3,4.000-11.000 0,-3.000-11.000 0,-3.000-14.000 1,-2.000-11.000 1,2.000-11.000-3,9.000-5.000-4,10.000-7.000-6,10.000-5.000-4,5.000-11.000-5,4.000-11.000-1,3.000-14.000-2,3.000-11.000-2,1.000-9.000 0,1.000-3.000 1,-1.000-3.000 2,1.000-2.000 1,-7.000 2.000 2,-12.000 9.000 3,-13.000 10.000 3,-12.000 10.000 2,-13.000 13.000 7,-12.000 19.000 8,-13.000 19.000 9,-12.000 19.000 9,-7.000 13.000 5,1.000 10.000 1,-1.000 10.000 0,1.000 9.000 0,-1.000 4.000-1,1.000 1.000-2,-1.000-1.000-3,1.000 1.000-2,1.000-3.000-3,3.000-2.000-3,3.000-3.000-2,4.000-3.000-4,7.000-9.000-7,13.000-11.000-11,12.000-14.000-11,13.000-11.000-13,6.000-17.000-3,0.000-18.000 4,0.000-19.000 3,0.000-18.000 4,3.000-12.000 3,6.000-3.000 2,7.000-3.000 3,6.000-2.000 1,-4.000 5.000 3,-11.000 16.000 3,-14.000 15.000 3,-11.000 17.000 4,-9.000 13.000 11,-3.000 13.000 15,-3.000 12.000 18,-2.000 13.000 17,-5.000 9.000 3,-2.000 6.000-9,-3.000 7.000-10,-3.000 6.000-10,-2.000 3.000-7,0.000 0.000-3,0.000 0.000-4,0.000 0.000-4,3.000-2.000-4,6.000-3.000-5,7.000-3.000-5,6.000-2.000-4,7.000-6.000-9,10.000-6.000-12,10.000-6.000-12,9.000-6.000-11,7.000-15.000-5,7.000-21.000 5,6.000-22.000 3,7.000-22.000 5,4.000-15.000 3,3.000-5.000 4,3.000-7.000 5,4.000-5.000 4,1.000-3.000 4,0.000 4.000 5,0.000 3.000 4,0.000 3.000 6,-8.000 4.000 3,-16.000 7.000 0,-15.000 6.000 2,-15.000 7.000 0,-12.000 7.000 5,-6.000 9.000 8,-6.000 10.000 8,-6.000 10.000 8,-12.000 8.000 8,-15.000 10.000 8,-15.000 10.000 8,-16.000 9.000 8,-8.000 10.000 0,0.000 14.000-11,0.000 11.000-9,0.000 14.000-11,1.000 5.000-6,4.000 1.000-2,3.000-1.000-3,3.000 1.000-3,1.000-1.000-1,1.000 1.000 1,-1.000-1.000 0,1.000 1.000 2,2.000-1.000-1,7.000 1.000-2,6.000-1.000-2,7.000 1.000-1,4.000-3.000-2,3.000-2.000-2,3.000-3.000-3,4.000-3.000-3,7.000-7.000-3,13.000-9.000-4,12.000-10.000-5,13.000-8.000-5,10.000-6.000-2,10.000 1.000-2,10.000-1.000-2,9.000 1.000-1,4.000-7.000-2,1.000-12.000-2,-1.000-13.000-3,1.000-12.000-2,-3.000-10.000 0,-2.000-6.000 2,-3.000-6.000 3,-3.000-6.000 3,-2.000-9.000 2,0.000-8.000 1,0.000-10.000 2,0.000-9.000 1,-4.000-7.000 2,-5.000-3.000 2,-7.000-3.000 2,-5.000-2.000 2,-8.000-3.000 1,-5.000 1.000 4,-7.000-1.000 1,-5.000 1.000 3,-6.000 4.000 3,-3.000 9.000 4,-3.000 10.000 6,-2.000 10.000 3,-5.000 7.000 5,-2.000 6.000 4,-3.000 7.000 3,-3.000 6.000 5,-4.000 13.000 5,-3.000 23.000 10,-3.000 22.000 7,-2.000 22.000 10,-3.000 16.000-1,1.000 14.000-10,-1.000 11.000-10,1.000 14.000-10,-1.000 5.000-6,1.000 1.000-4,-1.000-1.000-2,1.000 1.000-4,1.000 1.000-3,3.000 3.000-3,3.000 3.000-3,4.000 4.000-3,2.000-3.000-5,4.000-5.000-4,3.000-7.000-6,3.000-5.000-4,3.000-6.000-4,3.000-3.000-2,3.000-3.000-3,4.000-2.000-3,-1.000-5.000-5,-3.000-2.000-10,-3.000-3.000-9,-2.000-3.000-10,-3.000-4.000-3,1.000-3.000 1,-1.000-3.000 2,1.000-2.000 2</inkml:trace>
</inkml:ink>
</file>

<file path=ppt/ink/ink3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36"/>
    </inkml:context>
    <inkml:brush xml:id="br0">
      <inkml:brushProperty name="width" value="0.037078931927681" units="cm"/>
      <inkml:brushProperty name="height" value="0.037078931927681" units="cm"/>
      <inkml:brushProperty name="color" value="#f2395b"/>
      <inkml:brushProperty name="ignorePressure" value="0"/>
    </inkml:brush>
  </inkml:definitions>
  <inkml:trace contextRef="#ctx0" brushRef="#br0">79600.000 2250.000 593,'-5.000'-47.000'0,"-9.000"6.000"2,-10.000 7.000 1,-8.000 6.000 2,-4.000 6.000 0,3.000 6.000 1,3.000 7.000 0,4.000 6.000 0,-3.000 6.000 4,-5.000 6.000 8,-7.000 7.000 7,-5.000 6.000 7,-6.000 9.000 2,-3.000 13.000-2,-3.000 12.000-4,-2.000 13.000-2,-1.000 9.000-3,3.000 6.000-3,3.000 7.000-3,4.000 6.000-3,1.000 4.000-1,0.000 4.000-1,0.000 3.000-2,0.000 3.000-1,3.000-4.000 0,6.000-8.000 0,7.000-10.000-1,6.000-9.000 2,6.000-9.000-3,6.000-5.000-2,7.000-7.000-3,6.000-5.000-2,6.000-8.000-2,6.000-5.000-1,7.000-7.000-1,6.000-5.000-1,13.000-12.000 0,23.000-16.000 0,22.000-15.000 0,22.000-15.000 1,13.000-17.000-2,7.000-15.000 0,6.000-15.000-2,7.000-16.000 0,-3.000-8.000-2,-8.000 0.000 2,-10.000 0.000 0,-9.000 0.000 1,-12.000 3.000 2,-11.000 6.000 0,-14.000 7.000 2,-11.000 6.000 1,-12.000 4.000 2,-9.000 4.000 1,-10.000 3.000 1,-8.000 3.000 1,-11.000 4.000 1,-8.000 7.000 2,-10.000 6.000 0,-9.000 7.000 3,-7.000 5.000-2,-3.000 7.000-1,-3.000 6.000-3,-2.000 7.000-1,-6.000 2.000-3,-6.000 1.000-3,-6.000-1.000-2,-6.000 1.000-4,-6.000 2.000 0,-2.000 7.000 2,-3.000 6.000 1,-3.000 7.000 2,-1.000 7.000-6,4.000 9.000-14,3.000 10.000-14,3.000 10.000-14,7.000 0.000-3,14.000-5.000 8,11.000-7.000 7,14.000-5.000 9,5.000-6.000 5,1.000-3.000 3,-1.000-3.000 4,1.000-2.000 3</inkml:trace>
</inkml:ink>
</file>

<file path=ppt/ink/ink3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37"/>
    </inkml:context>
    <inkml:brush xml:id="br0">
      <inkml:brushProperty name="width" value="0.0359338074922562" units="cm"/>
      <inkml:brushProperty name="height" value="0.0359338074922562" units="cm"/>
      <inkml:brushProperty name="color" value="#f2395b"/>
      <inkml:brushProperty name="ignorePressure" value="0"/>
    </inkml:brush>
  </inkml:definitions>
  <inkml:trace contextRef="#ctx0" brushRef="#br0">80250.000 2950.000 612,'71.000'25.000'118,"-5.000"0.000"-26,-7.000 0.000-26,-5.000 0.000-26,-8.000 0.000-17,-5.000 0.000-4,-7.000 0.000-4,-5.000 0.000-6,-6.000 3.000-4,-3.000 6.000-4,-3.000 7.000-5,-2.000 6.000-3,-9.000 7.000-2,-12.000 10.000-2,-13.000 10.000-1,-12.000 9.000-1,-9.000 1.000 0,-2.000-6.000 0,-3.000-6.000 0,-3.000-6.000 1,-1.000-9.000 0,4.000-8.000 2,3.000-10.000 1,3.000-9.000 1,9.000-9.000 6,16.000-5.000 7,15.000-7.000 9,17.000-5.000 8,14.000-4.000 1,17.000 0.000-7,15.000 0.000-5,16.000 0.000-8,5.000-4.000-2,-2.000-5.000-1,-3.000-7.000-1,-3.000-5.000 0,-6.000-3.000-7,-5.000 4.000-12,-7.000 3.000-13,-5.000 3.000-12,-4.000-1.000-5,0.000-2.000 3,0.000-3.000 2,0.000-3.000 4,-5.000-1.000 3,-9.000 4.000 4,-10.000 3.000 5,-8.000 3.000 4</inkml:trace>
</inkml:ink>
</file>

<file path=ppt/ink/ink3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37"/>
    </inkml:context>
    <inkml:brush xml:id="br0">
      <inkml:brushProperty name="width" value="0.0343667007982731" units="cm"/>
      <inkml:brushProperty name="height" value="0.0343667007982731" units="cm"/>
      <inkml:brushProperty name="color" value="#f2395b"/>
      <inkml:brushProperty name="ignorePressure" value="0"/>
    </inkml:brush>
  </inkml:definitions>
  <inkml:trace contextRef="#ctx0" brushRef="#br0">81550.000 2900.000 640,'-35.000'-2.000'75,"32.000"-3.000"-8,31.000-3.000-9,32.000-2.000-7,19.000-1.000-10,10.000 3.000-10,10.000 3.000-9,9.000 4.000-11,1.000-1.000-8,-6.000-3.000-4,-6.000-3.000-7,-6.000-2.000-4,-7.000-1.000-7,-6.000 3.000-6,-6.000 3.000-6,-6.000 4.000-7</inkml:trace>
</inkml:ink>
</file>

<file path=ppt/ink/ink3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37"/>
    </inkml:context>
    <inkml:brush xml:id="br0">
      <inkml:brushProperty name="width" value="0.0440326444804668" units="cm"/>
      <inkml:brushProperty name="height" value="0.0440326444804668" units="cm"/>
      <inkml:brushProperty name="color" value="#f2395b"/>
      <inkml:brushProperty name="ignorePressure" value="0"/>
    </inkml:brush>
  </inkml:definitions>
  <inkml:trace contextRef="#ctx0" brushRef="#br0">82050.000 1950.000 499,'-22.000'-16.000'62,"6.000"19.000"-2,7.000 19.000-1,6.000 19.000-1,1.000 15.000-3,-3.000 13.000-9,-3.000 12.000-6,-2.000 13.000-7,-3.000 9.000-7,1.000 6.000-4,-1.000 7.000-5,1.000 6.000-4,-1.000 4.000-5,1.000 4.000-7,-1.000 3.000-5,1.000 3.000-6,-1.000-1.000-8,1.000-2.000-8,-1.000-3.000-10,1.000-3.000-8,1.000-7.000-6,3.000-9.000-1,3.000-10.000-1,4.000-8.000-2</inkml:trace>
</inkml:ink>
</file>

<file path=ppt/ink/ink3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38"/>
    </inkml:context>
    <inkml:brush xml:id="br0">
      <inkml:brushProperty name="width" value="0.0434952192008495" units="cm"/>
      <inkml:brushProperty name="height" value="0.0434952192008495" units="cm"/>
      <inkml:brushProperty name="color" value="#f2395b"/>
      <inkml:brushProperty name="ignorePressure" value="0"/>
    </inkml:brush>
  </inkml:definitions>
  <inkml:trace contextRef="#ctx0" brushRef="#br0">84300.000 1750.000 505,'-54.000'76.000'125,"-5.000"4.000"-30,-7.000 3.000-29,-5.000 3.000-30,-1.000 1.000-15,6.000 1.000-2,7.000-1.000-2,6.000 1.000-1,4.000-3.000-3,4.000-2.000-4,3.000-3.000-3,3.000-3.000-4,6.000-6.000-1,9.000-5.000 0,10.000-7.000 0,10.000-5.000 0,10.000-9.000 0,13.000-9.000-1,12.000-10.000-1,13.000-8.000 0,12.000-9.000-4,13.000-6.000-3,12.000-6.000-4,13.000-6.000-5,10.000-10.000-2,10.000-12.000 0,10.000-13.000-2,9.000-12.000-1,-2.000-7.000-1,-12.000 1.000-2,-13.000-1.000-2,-12.000 1.000-2,-12.000 1.000 0,-8.000 3.000 1,-10.000 3.000 0,-9.000 4.000 0,-13.000-1.000 2,-16.000-3.000-1,-15.000-3.000 0,-15.000-2.000 1,-15.000 2.000 2,-12.000 9.000 3,-13.000 10.000 5,-12.000 10.000 4,-7.000 4.000 2,1.000 0.000 3,-1.000 0.000 2,1.000 0.000 2,4.000 0.000 1,9.000 0.000 1,10.000 0.000 0,10.000 0.000 0,7.000 0.000 2,6.000 0.000 4,7.000 0.000 4,6.000 0.000 3,1.000 4.000 10,-3.000 10.000 17,-3.000 10.000 16,-2.000 9.000 17,-5.000 9.000 2,-2.000 9.000-11,-3.000 10.000-13,-3.000 10.000-11,-4.000 7.000-9,-3.000 6.000-3,-3.000 7.000-4,-2.000 6.000-4,-6.000 9.000-3,-6.000 13.000 0,-6.000 12.000-2,-6.000 13.000 0,-2.000 9.000-3,3.000 6.000-7,3.000 7.000-5,4.000 6.000-6,7.000-5.000-8,13.000-16.000-10,12.000-15.000-10,13.000-15.000-10,10.000-15.000-6,10.000-12.000-3,10.000-13.000-3,9.000-12.000-2,2.000-10.000 2,-2.000-6.000 8,-3.000-6.000 8,-3.000-6.000 8</inkml:trace>
</inkml:ink>
</file>

<file path=ppt/ink/ink3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38"/>
    </inkml:context>
    <inkml:brush xml:id="br0">
      <inkml:brushProperty name="width" value="0.0413099117577076" units="cm"/>
      <inkml:brushProperty name="height" value="0.0413099117577076" units="cm"/>
      <inkml:brushProperty name="color" value="#f2395b"/>
      <inkml:brushProperty name="ignorePressure" value="0"/>
    </inkml:brush>
  </inkml:definitions>
  <inkml:trace contextRef="#ctx0" brushRef="#br0">85500.000 2450.000 532,'29.000'-24.000'68,"10.000"4.000"-10,10.000 3.000-13,9.000 3.000-11,6.000 1.000-9,3.000 1.000-9,3.000-1.000-7,4.000 1.000-8,-1.000-1.000-4,-3.000 1.000-1,-3.000-1.000 0,-2.000 1.000-1,-8.000-3.000-1,-8.000-2.000-5,-10.000-3.000-2,-9.000-3.000-4,-9.000-2.000-3,-5.000 0.000 1,-7.000 0.000-1,-5.000 0.000 0,-6.000-2.000 1,-3.000-3.000 3,-3.000-3.000 2,-2.000-2.000 3,-6.000-1.000 3,-6.000 3.000 3,-6.000 3.000 4,-6.000 4.000 3,-6.000 4.000 3,-2.000 6.000 4,-3.000 7.000 4,-3.000 6.000 3,-2.000 4.000 2,0.000 4.000 0,0.000 3.000 0,0.000 3.000 1,-4.000 4.000 1,-5.000 7.000 2,-7.000 6.000 1,-5.000 7.000 3,-1.000 5.000 1,6.000 7.000-1,7.000 6.000-1,6.000 7.000 0,7.000 2.000-2,10.000 1.000-2,10.000-1.000-3,9.000 1.000-3,7.000 1.000-2,7.000 3.000-3,6.000 3.000-2,7.000 4.000-3,8.000-3.000-3,14.000-5.000-3,11.000-7.000-4,14.000-5.000-3,7.000-8.000-5,3.000-5.000-6,3.000-7.000-5,4.000-5.000-6,-1.000-8.000-2,-3.000-5.000 3,-3.000-7.000 1,-2.000-5.000 2,-5.000-8.000-4,-2.000-5.000-7,-3.000-7.000-10,-3.000-5.000-8,-7.000-4.000 0,-9.000 0.000 11,-10.000 0.000 10,-8.000 0.000 11</inkml:trace>
</inkml:ink>
</file>

<file path=ppt/ink/ink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3"/>
    </inkml:context>
    <inkml:brush xml:id="br0">
      <inkml:brushProperty name="width" value="0.0280265975743532" units="cm"/>
      <inkml:brushProperty name="height" value="0.0280265975743532" units="cm"/>
      <inkml:brushProperty name="color" value="#00bff3"/>
      <inkml:brushProperty name="ignorePressure" value="0"/>
    </inkml:brush>
  </inkml:definitions>
  <inkml:trace contextRef="#ctx0" brushRef="#br0">100500.000 16100.000 784,'48.000'75.000'114,"-3.000"0.000"-42,-3.000 0.000-42,-2.000 0.000-42,-6.000-7.000-25,-6.000-11.000-8,-6.000-14.000-8,-6.000-11.000-9</inkml:trace>
</inkml:ink>
</file>

<file path=ppt/ink/ink3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39"/>
    </inkml:context>
    <inkml:brush xml:id="br0">
      <inkml:brushProperty name="width" value="0.0349986180663109" units="cm"/>
      <inkml:brushProperty name="height" value="0.0349986180663109" units="cm"/>
      <inkml:brushProperty name="color" value="#f2395b"/>
      <inkml:brushProperty name="ignorePressure" value="0"/>
    </inkml:brush>
  </inkml:definitions>
  <inkml:trace contextRef="#ctx0" brushRef="#br0">86850.000 900.000 628,'0.000'-49.000'6,"0.000"4.000"12,0.000 3.000 12,0.000 3.000 11,6.000 4.000 6,13.000 7.000-1,12.000 6.000-1,13.000 7.000-2,13.000 4.000-6,17.000 3.000-8,15.000 3.000-10,16.000 4.000-9,4.000 1.000-9,-6.000 0.000-10,-6.000 0.000-9,-6.000 0.000-9,-10.000 1.000-2,-12.000 4.000 5,-13.000 3.000 4,-12.000 3.000 5,-10.000 4.000-4,-6.000 7.000-11,-6.000 6.000-11,-6.000 7.000-11,-7.000-1.000-2,-6.000-6.000 8,-6.000-6.000 9,-6.000-6.000 8</inkml:trace>
</inkml:ink>
</file>

<file path=ppt/ink/ink3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39"/>
    </inkml:context>
    <inkml:brush xml:id="br0">
      <inkml:brushProperty name="width" value="0.0349345616996288" units="cm"/>
      <inkml:brushProperty name="height" value="0.0349345616996288" units="cm"/>
      <inkml:brushProperty name="color" value="#f2395b"/>
      <inkml:brushProperty name="ignorePressure" value="0"/>
    </inkml:brush>
  </inkml:definitions>
  <inkml:trace contextRef="#ctx0" brushRef="#br0">87350.000 2050.000 629,'165.000'-22.000'140,"-18.000"6.000"-35,-19.000 7.000-35,-18.000 6.000-34,-10.000 3.000-22,0.000 0.000-9,0.000 0.000-7,0.000 0.000-8,-5.000 0.000-7,-9.000 0.000-9,-10.000 0.000-6,-8.000 0.000-8,-9.000 0.000-2,-6.000 0.000 4,-6.000 0.000 5,-6.000 0.000 4</inkml:trace>
</inkml:ink>
</file>

<file path=ppt/ink/ink3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39"/>
    </inkml:context>
    <inkml:brush xml:id="br0">
      <inkml:brushProperty name="width" value="0.0354942195117474" units="cm"/>
      <inkml:brushProperty name="height" value="0.0354942195117474" units="cm"/>
      <inkml:brushProperty name="color" value="#f2395b"/>
      <inkml:brushProperty name="ignorePressure" value="0"/>
    </inkml:brush>
  </inkml:definitions>
  <inkml:trace contextRef="#ctx0" brushRef="#br0">88400.000 1450.000 619,'-24.000'-21.000'-7,"4.000"10.000"26,3.000 10.000 26,3.000 9.000 27,3.000 7.000 4,3.000 7.000-15,3.000 6.000-16,4.000 7.000-16,1.000 5.000-11,0.000 7.000-5,0.000 6.000-5,0.000 7.000-7,0.000 4.000-2,0.000 3.000-2,0.000 3.000 0,0.000 4.000-2,-2.000-1.000-5,-3.000-3.000-10,-3.000-3.000-10,-2.000-2.000-9,-5.000-5.000-6,-2.000-2.000-1,-3.000-3.000-1,-3.000-3.000-2,-1.000-7.000 2,4.000-9.000 7,3.000-10.000 4,3.000-8.000 7</inkml:trace>
</inkml:ink>
</file>

<file path=ppt/ink/ink3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0"/>
    </inkml:context>
    <inkml:brush xml:id="br0">
      <inkml:brushProperty name="width" value="0.0367827229201794" units="cm"/>
      <inkml:brushProperty name="height" value="0.0367827229201794" units="cm"/>
      <inkml:brushProperty name="color" value="#f2395b"/>
      <inkml:brushProperty name="ignorePressure" value="0"/>
    </inkml:brush>
  </inkml:definitions>
  <inkml:trace contextRef="#ctx0" brushRef="#br0">87200.000 2100.000 598,'-38.000'-2.000'9,"26.000"-3.000"19,24.000-3.000 19,26.000-2.000 19,27.000-5.000 3,32.000-2.000-15,31.000-3.000-13,32.000-3.000-13,15.000-1.000-9,0.000 4.000-3,0.000 3.000-4,0.000 3.000-3,-8.000 3.000-6,-16.000 3.000-7,-15.000 3.000-9,-15.000 4.000-8,-15.000 1.000-7,-12.000 0.000-6,-13.000 0.000-6,-12.000 0.000-5,-12.000 1.000-3,-8.000 4.000 0,-10.000 3.000 0,-9.000 3.000 1</inkml:trace>
</inkml:ink>
</file>

<file path=ppt/ink/ink3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0"/>
    </inkml:context>
    <inkml:brush xml:id="br0">
      <inkml:brushProperty name="width" value="0.0426920726895332" units="cm"/>
      <inkml:brushProperty name="height" value="0.0426920726895332" units="cm"/>
      <inkml:brushProperty name="color" value="#f2395b"/>
      <inkml:brushProperty name="ignorePressure" value="0"/>
    </inkml:brush>
  </inkml:definitions>
  <inkml:trace contextRef="#ctx0" brushRef="#br0">88550.000 1100.000 515,'-44.000'-16.000'11,"13.000"19.000"24,12.000 19.000 23,13.000 19.000 23,6.000 18.000 3,0.000 19.000-15,0.000 19.000-16,0.000 19.000-16,-4.000 15.000-12,-5.000 13.000-7,-7.000 12.000-7,-5.000 13.000-8,-1.000 12.000-7,6.000 13.000-5,7.000 12.000-6,6.000 13.000-5,3.000 2.000-9,0.000-5.000-11,0.000-7.000-12,0.000-5.000-11,0.000-25.000-2,0.000-40.000 10,0.000-40.000 8,0.000-41.000 10,-2.000-23.000 6,-3.000-2.000 3,-3.000-3.000 2,-2.000-3.000 3</inkml:trace>
</inkml:ink>
</file>

<file path=ppt/ink/ink3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1"/>
    </inkml:context>
    <inkml:brush xml:id="br0">
      <inkml:brushProperty name="width" value="0.0364574901759624" units="cm"/>
      <inkml:brushProperty name="height" value="0.0364574901759624" units="cm"/>
      <inkml:brushProperty name="color" value="#f2395b"/>
      <inkml:brushProperty name="ignorePressure" value="0"/>
    </inkml:brush>
  </inkml:definitions>
  <inkml:trace contextRef="#ctx0" brushRef="#br0">90550.000 700.000 603,'-99.000'145.000'142,"4.000"-9.000"-36,3.000-10.000-34,3.000-8.000-36,3.000-11.000-20,3.000-8.000-4,3.000-10.000-5,4.000-9.000-4,5.000-12.000-2,10.000-11.000-1,10.000-14.000-1,9.000-11.000-1,6.000-7.000 1,3.000 0.000 1,3.000 0.000 1,4.000 0.000 1,15.000 1.000 0,28.000 4.000-1,28.000 3.000-2,29.000 3.000-1,21.000-4.000 1,16.000-8.000 0,15.000-10.000 0,17.000-9.000 2,0.000-5.000-3,-11.000 0.000-5,-14.000 0.000-4,-11.000 0.000-5,-14.000 0.000-2,-11.000 0.000-1,-14.000 0.000-1,-11.000 0.000 0,-11.000 0.000-3,-5.000 0.000-7,-7.000 0.000-7,-5.000 0.000-6</inkml:trace>
</inkml:ink>
</file>

<file path=ppt/ink/ink3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1"/>
    </inkml:context>
    <inkml:brush xml:id="br0">
      <inkml:brushProperty name="width" value="0.0434534549713135" units="cm"/>
      <inkml:brushProperty name="height" value="0.0434534549713135" units="cm"/>
      <inkml:brushProperty name="color" value="#f2395b"/>
      <inkml:brushProperty name="ignorePressure" value="0"/>
    </inkml:brush>
  </inkml:definitions>
  <inkml:trace contextRef="#ctx0" brushRef="#br0">90400.000 1350.000 506,'-24.000'-49.000'2,"4.000"4.000"4,3.000 3.000 4,3.000 3.000 3,1.000 10.000 11,1.000 20.000 15,-1.000 18.000 16,1.000 20.000 15,-1.000 16.000 2,1.000 16.000-12,-1.000 15.000-11,1.000 17.000-12,-1.000 11.000-10,1.000 10.000-9,-1.000 10.000-8,1.000 9.000-9,1.000 6.000-8,3.000 3.000-8,3.000 3.000-9,4.000 4.000-8,1.000-6.000-6,0.000-11.000-5,0.000-14.000-4,0.000-11.000-5,0.000-15.000 2,0.000-16.000 9,0.000-15.000 9,0.000-15.000 10</inkml:trace>
</inkml:ink>
</file>

<file path=ppt/ink/ink3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1"/>
    </inkml:context>
    <inkml:brush xml:id="br0">
      <inkml:brushProperty name="width" value="0.0460965782403946" units="cm"/>
      <inkml:brushProperty name="height" value="0.0460965782403946" units="cm"/>
      <inkml:brushProperty name="color" value="#f2395b"/>
      <inkml:brushProperty name="ignorePressure" value="0"/>
    </inkml:brush>
  </inkml:definitions>
  <inkml:trace contextRef="#ctx0" brushRef="#br0">91750.000 1100.000 477,'1.000'-35.000'107,"4.000"32.000"-15,3.000 31.000-16,3.000 32.000-16,-1.000 19.000-11,-2.000 10.000-7,-3.000 10.000-9,-3.000 9.000-7,-2.000 6.000-7,0.000 3.000-7,0.000 3.000-6,0.000 4.000-6,-2.000 1.000-6,-3.000 0.000-8,-3.000 0.000-7,-2.000 0.000-7,-5.000-5.000-6,-2.000-9.000-4,-3.000-10.000-5,-3.000-8.000-4,-2.000-12.000-1,0.000-12.000 0,0.000-13.000 2,0.000-12.000 2,0.000-9.000 2,0.000-2.000 4,0.000-3.000 5,0.000-3.000 5</inkml:trace>
</inkml:ink>
</file>

<file path=ppt/ink/ink3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2"/>
    </inkml:context>
    <inkml:brush xml:id="br0">
      <inkml:brushProperty name="width" value="0.0347717516124249" units="cm"/>
      <inkml:brushProperty name="height" value="0.0347717516124249" units="cm"/>
      <inkml:brushProperty name="color" value="#f2395b"/>
      <inkml:brushProperty name="ignorePressure" value="0"/>
    </inkml:brush>
  </inkml:definitions>
  <inkml:trace contextRef="#ctx0" brushRef="#br0">91600.000 2200.000 632,'48.000'-91.000'33,"-3.000"19.000"0,-3.000 19.000-2,-2.000 19.000 0,-3.000 10.000-1,1.000 4.000 1,-1.000 3.000 1,1.000 3.000 0,2.000 3.000-3,7.000 3.000-5,6.000 3.000-5,7.000 4.000-6,0.000 2.000-3,-2.000 4.000-2,-3.000 3.000-2,-3.000 3.000-1,-2.000 1.000-8,0.000 1.000-15,0.000-1.000-16,0.000 1.000-15,-4.000-1.000-8,-5.000 1.000-1,-7.000-1.000-1,-5.000 1.000-1</inkml:trace>
</inkml:ink>
</file>

<file path=ppt/ink/ink3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2"/>
    </inkml:context>
    <inkml:brush xml:id="br0">
      <inkml:brushProperty name="width" value="0.0480933003127575" units="cm"/>
      <inkml:brushProperty name="height" value="0.0480933003127575" units="cm"/>
      <inkml:brushProperty name="color" value="#f2395b"/>
      <inkml:brushProperty name="ignorePressure" value="0"/>
    </inkml:brush>
  </inkml:definitions>
  <inkml:trace contextRef="#ctx0" brushRef="#br0">92700.000 950.000 457,'-24.000'-68.000'6,"4.000"17.000"13,3.000 15.000 12,3.000 16.000 12,3.000 15.000 8,3.000 16.000 4,3.000 15.000 5,4.000 17.000 2,1.000 17.000-2,0.000 23.000-10,0.000 22.000-10,0.000 22.000-10,0.000 13.000-10,0.000 7.000-8,0.000 6.000-8,0.000 7.000-9,1.000 2.000-5,4.000 1.000-2,3.000-1.000 0,3.000 1.000-2,-2.000 2.000-6,-6.000 7.000-12,-6.000 6.000-10,-6.000 7.000-12,-4.000-10.000-3,1.000-25.000 6,-1.000-25.000 4,1.000-25.000 6,-1.000-18.000 2,1.000-8.000 1,-1.000-10.000 2,1.000-9.000-1</inkml:trace>
</inkml:ink>
</file>

<file path=ppt/ink/ink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3"/>
    </inkml:context>
    <inkml:brush xml:id="br0">
      <inkml:brushProperty name="width" value="0.0349846929311752" units="cm"/>
      <inkml:brushProperty name="height" value="0.0349846929311752" units="cm"/>
      <inkml:brushProperty name="color" value="#00bff3"/>
      <inkml:brushProperty name="ignorePressure" value="0"/>
    </inkml:brush>
  </inkml:definitions>
  <inkml:trace contextRef="#ctx0" brushRef="#br0">101150.000 16450.000 628,'28.000'-25.000'1,"6.000"0.000"-1,7.000 0.000 1,6.000 0.000 0,6.000 1.000 9,6.000 4.000 16,7.000 3.000 16,6.000 3.000 16,3.000 3.000 3,0.000 3.000-10,0.000 3.000-9,0.000 4.000-10,-2.000 1.000-9,-3.000 0.000-8,-3.000 0.000-7,-2.000 0.000-8,-3.000 0.000-7,1.000 0.000-11,-1.000 0.000-8,1.000 0.000-10,-6.000 0.000-5,-8.000 0.000-1,-10.000 0.000-1,-9.000 0.000 0</inkml:trace>
</inkml:ink>
</file>

<file path=ppt/ink/ink3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2"/>
    </inkml:context>
    <inkml:brush xml:id="br0">
      <inkml:brushProperty name="width" value="0.0333545617759228" units="cm"/>
      <inkml:brushProperty name="height" value="0.0333545617759228" units="cm"/>
      <inkml:brushProperty name="color" value="#f2395b"/>
      <inkml:brushProperty name="ignorePressure" value="0"/>
    </inkml:brush>
  </inkml:definitions>
  <inkml:trace contextRef="#ctx0" brushRef="#br0">93500.000 1250.000 659,'-19.000'-27.000'5,"13.000"-3.000"11,12.000-3.000 9,13.000-2.000 11,18.000 0.000 7,26.000 7.000 3,24.000 6.000 4,26.000 7.000 4,12.000 4.000-10,0.000 3.000-22,0.000 3.000-24,0.000 4.000-22,-5.000 1.000-14,-9.000 0.000-3,-10.000 0.000-4,-8.000 0.000-4,-12.000 1.000 0,-12.000 4.000 3,-13.000 3.000 2,-12.000 3.000 2</inkml:trace>
</inkml:ink>
</file>

<file path=ppt/ink/ink3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2"/>
    </inkml:context>
    <inkml:brush xml:id="br0">
      <inkml:brushProperty name="width" value="0.0373036190867424" units="cm"/>
      <inkml:brushProperty name="height" value="0.0373036190867424" units="cm"/>
      <inkml:brushProperty name="color" value="#f2395b"/>
      <inkml:brushProperty name="ignorePressure" value="0"/>
    </inkml:brush>
  </inkml:definitions>
  <inkml:trace contextRef="#ctx0" brushRef="#br0">94400.000 300.000 589,'-88.000'-36.000'72,"26.000"28.000"-3,24.000 28.000-2,26.000 29.000-1,10.000 22.000-9,-3.000 20.000-15,-3.000 18.000-16,-2.000 20.000-15,-3.000 10.000-13,1.000 3.000-12,-1.000 3.000-11,1.000 4.000-12,1.000-12.000-3,3.000-24.000 6,3.000-26.000 6,4.000-24.000 7,-1.000-15.000-2,-3.000-3.000-12,-3.000-3.000-11,-2.000-2.000-12</inkml:trace>
</inkml:ink>
</file>

<file path=ppt/ink/ink3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3"/>
    </inkml:context>
    <inkml:brush xml:id="br0">
      <inkml:brushProperty name="width" value="0.0377818830311298" units="cm"/>
      <inkml:brushProperty name="height" value="0.0377818830311298" units="cm"/>
      <inkml:brushProperty name="color" value="#f2395b"/>
      <inkml:brushProperty name="ignorePressure" value="0"/>
    </inkml:brush>
  </inkml:definitions>
  <inkml:trace contextRef="#ctx0" brushRef="#br0">93950.000 2750.000 582,'109.000'-25.000'121,"19.000"0.000"-26,19.000 0.000-27,19.000 0.000-26,9.000 1.000-16,0.000 4.000-3,0.000 3.000-5,0.000 3.000-3,-13.000 3.000-6,-24.000 3.000-9,-26.000 3.000-7,-24.000 4.000-9,-20.000 4.000-10,-11.000 6.000-11,-14.000 7.000-10,-11.000 6.000-12,-14.000 3.000-3,-11.000 0.000 4,-14.000 0.000 4,-11.000 0.000 4</inkml:trace>
</inkml:ink>
</file>

<file path=ppt/ink/ink3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4"/>
    </inkml:context>
    <inkml:brush xml:id="br0">
      <inkml:brushProperty name="width" value="0.0348160788416862" units="cm"/>
      <inkml:brushProperty name="height" value="0.0348160788416862" units="cm"/>
      <inkml:brushProperty name="color" value="#f2395b"/>
      <inkml:brushProperty name="ignorePressure" value="0"/>
    </inkml:brush>
  </inkml:definitions>
  <inkml:trace contextRef="#ctx0" brushRef="#br0">93800.000 3450.000 631,'-55.000'-24.000'9,"41.000"4.000"17,40.000 3.000 17,42.000 3.000 17,30.000-1.000 3,22.000-2.000-10,22.000-3.000-10,23.000-3.000-11,8.000 1.000-9,-3.000 6.000-10,-3.000 7.000-10,-2.000 6.000-9,-11.000 3.000-8,-15.000 0.000-8,-15.000 0.000-8,-16.000 0.000-7,-13.000 1.000-3,-9.000 4.000 0,-10.000 3.000 1,-8.000 3.000 0,-11.000 1.000 1,-8.000 1.000 1,-10.000-1.000 1,-9.000 1.000 0</inkml:trace>
</inkml:ink>
</file>

<file path=ppt/ink/ink3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4"/>
    </inkml:context>
    <inkml:brush xml:id="br0">
      <inkml:brushProperty name="width" value="0.0485564395785332" units="cm"/>
      <inkml:brushProperty name="height" value="0.0485564395785332" units="cm"/>
      <inkml:brushProperty name="color" value="#f2395b"/>
      <inkml:brushProperty name="ignorePressure" value="0"/>
    </inkml:brush>
  </inkml:definitions>
  <inkml:trace contextRef="#ctx0" brushRef="#br0">96800.000 2050.000 453,'51.000'-46.000'18,"4.000"10.000"3,3.000 10.000 4,3.000 9.000 3,4.000 6.000 2,7.000 3.000 0,6.000 3.000 0,7.000 4.000 1,-1.000 5.000-2,-6.000 10.000-5,-6.000 10.000-5,-6.000 9.000-5,-10.000 4.000-3,-12.000 1.000-4,-13.000-1.000-3,-12.000 1.000-3,-15.000 4.000-3,-15.000 9.000-1,-15.000 10.000-1,-16.000 10.000-1,-23.000 10.000-2,-27.000 13.000-3,-28.000 12.000-3,-28.000 13.000-3,-10.000 1.000-2,9.000-9.000 2,10.000-10.000 0,10.000-8.000 1,8.000-11.000 2,10.000-8.000 4,10.000-10.000 4,9.000-9.000 4,12.000-10.000 3,16.000-9.000 2,15.000-10.000 1,17.000-8.000 3,19.000-9.000 0,26.000-6.000 2,24.000-6.000 1,26.000-6.000 1,24.000-10.000-1,26.000-12.000-1,24.000-13.000-3,26.000-12.000-1,10.000-9.000-5,-3.000-2.000-7,-3.000-3.000-6,-2.000-3.000-8,-6.000-2.000-4,-6.000 0.000-2,-6.000 0.000-3,-6.000 0.000-2,-10.000 0.000 0,-12.000 0.000 3,-13.000 0.000 3,-12.000 0.000 4,-12.000 3.000 2,-8.000 6.000 4,-10.000 7.000 3,-9.000 6.000 4,-9.000 1.000 2,-5.000-3.000 5,-7.000-3.000 2,-5.000-2.000 3,-8.000 0.000 5,-5.000 7.000 8,-7.000 6.000 7,-5.000 7.000 6,-4.000 4.000 7,0.000 3.000 7,0.000 3.000 6,0.000 4.000 6,0.000 10.000 0,0.000 19.000-7,0.000 19.000-7,0.000 19.000-8,-2.000 15.000-4,-3.000 13.000-3,-3.000 12.000-2,-2.000 13.000-3,-5.000 6.000-4,-2.000 0.000-6,-3.000 0.000-4,-3.000 0.000-6,-2.000 3.000-4,0.000 6.000-1,0.000 7.000-1,0.000 6.000-2,0.000-4.000-5,0.000-11.000-8,0.000-14.000-10,0.000-11.000-7,7.000-31.000-11,17.000-46.000-13,15.000-47.000-12,16.000-47.000-12,7.000-21.000 3,1.000 7.000 17,-1.000 6.000 18,1.000 7.000 18,2.000 5.000 13,7.000 7.000 6,6.000 6.000 8,7.000 7.000 6,-3.000 7.000 7,-8.000 9.000 5,-10.000 10.000 5,-9.000 10.000 5,-2.000 5.000 1,6.000 4.000-2,7.000 3.000-1,6.000 3.000-3,1.000 3.000-2,-3.000 3.000-3,-3.000 3.000-2,-2.000 4.000-3,-3.000 1.000-4,1.000 0.000-7,-1.000 0.000-5,1.000 0.000-7</inkml:trace>
</inkml:ink>
</file>

<file path=ppt/ink/ink3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5"/>
    </inkml:context>
    <inkml:brush xml:id="br0">
      <inkml:brushProperty name="width" value="0.0562312491238117" units="cm"/>
      <inkml:brushProperty name="height" value="0.0562312491238117" units="cm"/>
      <inkml:brushProperty name="color" value="#f2395b"/>
      <inkml:brushProperty name="ignorePressure" value="0"/>
    </inkml:brush>
  </inkml:definitions>
  <inkml:trace contextRef="#ctx0" brushRef="#br0">99600.000 1500.000 391,'-24.000'-68.000'4,"4.000"17.000"7,3.000 15.000 8,3.000 16.000 8,3.000 12.000 10,3.000 9.000 10,3.000 10.000 11,4.000 10.000 10,-1.000 10.000 1,-3.000 13.000-10,-3.000 12.000-11,-2.000 13.000-11,-5.000 7.000-7,-2.000 4.000-6,-3.000 3.000-4,-3.000 3.000-6,-1.000 6.000-3,4.000 9.000-1,3.000 10.000-3,3.000 10.000-2,-1.000 4.000-2,-2.000 0.000-3,-3.000 0.000-2,-3.000 0.000-2,-2.000 1.000-5,0.000 4.000-6,0.000 3.000-6,0.000 3.000-5,1.000-4.000-2,4.000-8.000 1,3.000-10.000 2,3.000-9.000 1,1.000-12.000 1,1.000-11.000 3,-1.000-14.000 2,1.000-11.000 2,-4.000-7.000 1,-6.000 0.000-2,-6.000 0.000-1,-6.000 0.000-2,-2.000-4.000-1,3.000-5.000-4,3.000-7.000-3,4.000-5.000-3,4.000-12.000-1,6.000-16.000-2,7.000-15.000-1,6.000-15.000-1,4.000-7.000 3,4.000 3.000 5,3.000 3.000 7,3.000 4.000 6</inkml:trace>
</inkml:ink>
</file>

<file path=ppt/ink/ink3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46"/>
    </inkml:context>
    <inkml:brush xml:id="br0">
      <inkml:brushProperty name="width" value="0.0521152131259441" units="cm"/>
      <inkml:brushProperty name="height" value="0.0521152131259441" units="cm"/>
      <inkml:brushProperty name="color" value="#f2395b"/>
      <inkml:brushProperty name="ignorePressure" value="0"/>
    </inkml:brush>
  </inkml:definitions>
  <inkml:trace contextRef="#ctx0" brushRef="#br0">99600.000 2900.000 422,'0.000'-47.000'-2,"0.000"6.000"-2,0.000 7.000-3,0.000 6.000-3,4.000 4.000 4,10.000 4.000 10,10.000 3.000 10,9.000 3.000 10,2.000 1.000 5,-2.000 1.000-1,-3.000-1.000 0,-3.000 1.000-2,-2.000-1.000 0,0.000 1.000-2,0.000-1.000-2,0.000 1.000-1,3.000-1.000-1,6.000 1.000-3,7.000-1.000 0,6.000 1.000-2,-1.000 5.000-3,-5.000 14.000-3,-7.000 11.000-4,-5.000 14.000-3,-11.000 11.000-3,-11.000 14.000-4,-14.000 11.000-1,-11.000 14.000-3,-15.000 7.000-2,-16.000 3.000 2,-15.000 3.000 1,-15.000 4.000 0,-6.000-3.000 1,7.000-5.000 3,6.000-7.000 0,7.000-5.000 3,7.000-11.000 1,9.000-11.000 3,10.000-14.000 2,10.000-11.000 3,16.000-15.000 1,26.000-16.000-2,24.000-15.000-1,26.000-15.000-2,21.000-17.000-2,19.000-15.000-6,19.000-15.000-4,19.000-16.000-5,5.000-8.000-4,-5.000 0.000-3,-7.000 0.000-4,-5.000 0.000-2,-8.000 3.000 0,-5.000 6.000 4,-7.000 7.000 3,-5.000 6.000 5,-9.000 6.000 3,-9.000 6.000 5,-10.000 7.000 3,-8.000 6.000 4,-11.000 6.000 2,-8.000 6.000-1,-10.000 7.000-1,-9.000 6.000-1,-18.000 20.000 11,-24.000 34.000 23,-26.000 35.000 23,-24.000 35.000 23,-10.000 14.000 4,6.000-2.000-17,7.000-3.000-15,6.000-3.000-16,4.000-2.000-11,4.000 0.000-5,3.000 0.000-6,3.000 0.000-4,6.000-5.000-5,9.000-9.000-2,10.000-10.000-3,10.000-8.000-2,14.000-9.000-2,23.000-6.000-4,22.000-6.000-1,22.000-6.000-2,12.000-12.000-4,3.000-15.000-3,3.000-15.000-4,4.000-16.000-4,5.000-16.000-1,10.000-16.000 1,10.000-15.000 1,9.000-15.000 1,1.000-12.000 1,-6.000-6.000 3,-6.000-6.000 2,-6.000-6.000 1,-9.000-1.000 2,-8.000 7.000 2,-10.000 6.000 1,-9.000 7.000 2,-12.000 2.000 2,-11.000 1.000 4,-14.000-1.000 4,-11.000 1.000 4,-11.000 4.000 3,-5.000 9.000 3,-7.000 10.000 2,-5.000 10.000 4,-9.000 5.000 1,-9.000 4.000-2,-10.000 3.000-1,-8.000 3.000-1,-12.000 4.000-2,-12.000 7.000-2,-13.000 6.000-2,-12.000 7.000-1,-15.000 4.000-2,-15.000 3.000 1,-15.000 3.000 1,-16.000 4.000 0,-12.000 8.000-7,-5.000 17.000-17,-7.000 15.000-15,-5.000 16.000-17,10.000 4.000-7,28.000-6.000 1,28.000-6.000 1,29.000-6.000 1</inkml:trace>
</inkml:ink>
</file>

<file path=ppt/ink/ink3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54"/>
    </inkml:context>
    <inkml:brush xml:id="br0">
      <inkml:brushProperty name="width" value="0.0389572344720364" units="cm"/>
      <inkml:brushProperty name="height" value="0.0389572344720364" units="cm"/>
      <inkml:brushProperty name="color" value="#00bff3"/>
      <inkml:brushProperty name="ignorePressure" value="0"/>
    </inkml:brush>
  </inkml:definitions>
  <inkml:trace contextRef="#ctx0" brushRef="#br0">77600.000 1600.000 564,'-46.000'-29.000'22,"10.000"45.000"-6,10.000 43.000-5,9.000 45.000-6,6.000 24.000-2,3.000 6.000-2,3.000 7.000 1,4.000 6.000-2,1.000-1.000 1,0.000-5.000-1,0.000-7.000 0,0.000-5.000 1,1.000 6.000-1,4.000 23.000 0,3.000 22.000 0,3.000 22.000 0,1.000 1.000 0,1.000-19.000 0,-1.000-18.000 0,1.000-19.000 0,-3.000-15.000 5,-2.000-8.000 11,-3.000-10.000 10,-3.000-9.000 11,-1.000-7.000 5,4.000-3.000 2,3.000-3.000 0,3.000-2.000 1,-1.000-5.000-5,-2.000-2.000-8,-3.000-3.000-10,-3.000-3.000-9,-2.000-4.000-7,0.000-3.000-5,0.000-3.000-3,0.000-2.000-4,0.000-5.000-2,0.000-2.000-1,0.000-3.000 0,0.000-3.000-1,0.000-13.000-11,0.000-22.000-23,0.000-22.000-24,0.000-21.000-22</inkml:trace>
</inkml:ink>
</file>

<file path=ppt/ink/ink3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4:56"/>
    </inkml:context>
    <inkml:brush xml:id="br0">
      <inkml:brushProperty name="width" value="0.0428517162799835" units="cm"/>
      <inkml:brushProperty name="height" value="0.0428517162799835" units="cm"/>
      <inkml:brushProperty name="color" value="#00bff3"/>
      <inkml:brushProperty name="ignorePressure" value="0"/>
    </inkml:brush>
  </inkml:definitions>
  <inkml:trace contextRef="#ctx0" brushRef="#br0">78250.000 1800.000 513,'-55.000'-71.000'35,"41.000"10.000"-2,40.000 10.000-3,42.000 9.000-3,21.000 9.000-4,3.000 9.000-8,3.000 10.000-6,4.000 10.000-7,2.000 2.000-3,4.000-3.000 0,3.000-3.000 0,3.000-2.000 1,3.000-3.000 0,3.000 1.000 1,3.000-1.000-1,4.000 1.000 1,5.000-1.000 0,10.000 1.000 2,10.000-1.000 2,9.000 1.000 1,9.000-1.000 1,9.000 1.000-2,10.000-1.000-2,10.000 1.000 0,7.000-3.000-2,6.000-2.000 2,7.000-3.000 0,6.000-3.000 0,6.000-2.000 0,6.000 0.000-1,7.000 0.000-2,6.000 0.000 0,21.000-10.000-1,39.000-18.000 3,36.000-19.000 3,39.000-18.000 1,22.000-10.000 1,10.000 0.000-2,10.000 0.000 0,9.000 0.000-3,-15.000 9.000 1,-36.000 19.000-1,-39.000 19.000 2,-36.000 19.000-1,-34.000 12.000 0,-28.000 6.000-3,-28.000 7.000-3,-27.000 6.000-3,-15.000 4.000 0,0.000 4.000 1,0.000 3.000 0,0.000 3.000 2,4.000-1.000 0,10.000-2.000 4,10.000-3.000 1,9.000-3.000 3,13.000-6.000 1,20.000-5.000 1,18.000-7.000-1,20.000-5.000 1,11.000-3.000 0,7.000 4.000-2,6.000 3.000 0,7.000 3.000-1,-6.000 3.000-1,-15.000 3.000-3,-15.000 3.000-2,-16.000 4.000-2,-18.000 2.000-2,-18.000 4.000-2,-19.000 3.000-2,-18.000 3.000-1,-14.000 1.000-1,-5.000 1.000 2,-7.000-1.000 1,-5.000 1.000 1,-4.000-3.000 1,0.000-2.000 1,0.000-3.000 2,0.000-3.000 1,9.000-1.000 2,19.000 4.000 0,19.000 3.000 1,19.000 3.000 1,7.000 1.000 1,-3.000 1.000 0,-3.000-1.000 1,-2.000 1.000 0,-6.000-1.000-1,-6.000 1.000 0,-6.000-1.000-2,-6.000 1.000-1,-7.000 1.000-2,-6.000 3.000-1,-6.000 3.000-3,-6.000 4.000-1,-4.000-1.000-1,1.000-3.000 2,-1.000-3.000 0,1.000-2.000 1,-3.000-5.000 1,-2.000-2.000 1,-3.000-3.000 1,-3.000-3.000 1,-4.000-2.000 2,-3.000 0.000 0,-3.000 0.000 1,-2.000 0.000 1,-5.000 1.000 1,-2.000 4.000 1,-3.000 3.000 1,-3.000 3.000 1,-2.000 1.000-1,0.000 1.000-2,0.000-1.000-4,0.000 1.000-2,-2.000-3.000-2,-3.000-2.000 0,-3.000-3.000 0,-2.000-3.000-1,-6.000-2.000 1,-6.000 0.000 0,-6.000 0.000 2,-6.000 0.000 1,-4.000-4.000 0,1.000-5.000 1,-1.000-7.000-1,1.000-5.000 1,-6.000-3.000 1,-8.000 4.000 1,-10.000 3.000 2,-9.000 3.000 1,-9.000 3.000 1,-5.000 3.000-1,-7.000 3.000-1,-5.000 4.000 0,-4.000 1.000 0,0.000 0.000 1,0.000 0.000 2,0.000 0.000 0,1.000 1.000 1,4.000 4.000-1,3.000 3.000-2,3.000 3.000 0,12.000 1.000-2,22.000 1.000-3,22.000-1.000-3,23.000 1.000-3,-1.000-3.000-1,-22.000-2.000 2,-22.000-3.000 2,-21.000-3.000 1,-14.000-1.000 2,-2.000 4.000 0,-3.000 3.000 1,-3.000 3.000 2,-2.000 1.000-1,0.000 1.000 1,0.000-1.000 1,0.000 1.000-1,0.000-3.000 1,0.000-2.000-1,0.000-3.000 1,0.000-3.000 1,4.000-2.000-1,10.000 0.000 1,10.000 0.000 1,9.000 0.000-1,6.000 0.000 1,3.000 0.000-2,3.000 0.000 0,4.000 0.000-2,1.000-2.000 0,0.000-3.000 0,0.000-3.000 1,0.000-2.000 0,-5.000-3.000 0,-9.000 1.000-1,-10.000-1.000-2,-8.000 1.000-1,-12.000 5.000 2,-12.000 14.000 7,-13.000 11.000 4,-12.000 14.000 7,-10.000 7.000 1,-6.000 3.000-2,-6.000 3.000-2,-6.000 4.000-3,-2.000 4.000-1,3.000 6.000-1,3.000 7.000 0,4.000 6.000-1,2.000 4.000-1,4.000 4.000 1,3.000 3.000-1,3.000 3.000 1,-1.000 1.000-1,-2.000 1.000 0,-3.000-1.000-1,-3.000 1.000 0,-1.000 4.000 0,4.000 9.000-2,3.000 10.000 0,3.000 10.000 0,1.000 5.000-1,1.000 4.000-1,-1.000 3.000 1,1.000 3.000-1,1.000 1.000 1,3.000 1.000 0,3.000-1.000 0,4.000 1.000 1,1.000-3.000 0,0.000-2.000-1,0.000-3.000 0,0.000-3.000-1,3.000-6.000-1,6.000-5.000 0,7.000-7.000-2,6.000-5.000 0,1.000-6.000 0,-3.000-3.000-1,-3.000-3.000 1,-2.000-2.000-1,-5.000-6.000 0,-2.000-6.000 0,-3.000-6.000-1,-3.000-6.000 0,-1.000-4.000 0,4.000 1.000-1,3.000-1.000 1,3.000 1.000-1,-1.000-4.000-1,-2.000-6.000-2,-3.000-6.000-3,-3.000-6.000-1,-12.000-9.000-3,-18.000-8.000 0,-19.000-10.000-2,-18.000-9.000-2,-15.000-9.000 1,-9.000-5.000 3,-10.000-7.000 3,-8.000-5.000 3,-11.000-3.000 1,-8.000 4.000 1,-10.000 3.000 0,-9.000 3.000 1,-9.000 1.000 0,-5.000 1.000-1,-7.000-1.000 1,-5.000 1.000-1,-8.000-1.000 0,-5.000 1.000 0,-7.000-1.000 0,-5.000 1.000-1,-9.000 1.000 1,-9.000 3.000-1,-10.000 3.000 1,-8.000 4.000 0,-6.000 1.000 0,1.000 0.000 0,-1.000 0.000 0,1.000 0.000 0,-12.000 1.000 2,-21.000 4.000 2,-22.000 3.000 4,-22.000 3.000 3,-19.000 4.000 1,-16.000 7.000-2,-15.000 6.000-2,-15.000 7.000-2,-7.000 4.000 1,3.000 3.000 1,3.000 3.000 1,4.000 4.000 1,-1.000-1.000 1,-3.000-3.000-1,-3.000-3.000-1,-2.000-2.000-1,3.000-3.000-1,14.000 1.000-1,11.000-1.000 0,14.000 1.000-1,10.000-3.000-1,9.000-2.000-1,10.000-3.000 0,10.000-3.000-1,0.000-4.000-1,-5.000-3.000 0,-7.000-3.000-1,-5.000-2.000-1,0.000-3.000 0,10.000 1.000 0,10.000-1.000 2,9.000 1.000 0,4.000-3.000 1,1.000-2.000 1,-1.000-3.000 1,1.000-3.000 0,-1.000 1.000 2,1.000 6.000 1,-1.000 7.000 1,1.000 6.000 1,-1.000 3.000 1,1.000 0.000-1,-1.000 0.000 0,1.000 0.000-1,-3.000 4.000 1,-2.000 10.000 1,-3.000 10.000 0,-3.000 9.000 0,-4.000 2.000 1,-3.000-2.000-1,-3.000-3.000 0,-2.000-3.000-1,-1.000-2.000 0,3.000 0.000-1,3.000 0.000-1,4.000 0.000 0,2.000-2.000-1,4.000-3.000 0,3.000-3.000-1,3.000-2.000 0,-2.000-1.000-1,-6.000 3.000 2,-6.000 3.000 1,-6.000 4.000 0,4.000-3.000 0,16.000-5.000 1,15.000-7.000-1,17.000-5.000 1,10.000-6.000 0,6.000-3.000-1,7.000-3.000 0,6.000-2.000-1,3.000-5.000-1,0.000-2.000-1,0.000-3.000-1,0.000-3.000-2,7.000-2.000-1,17.000 0.000 1,15.000 0.000 0,16.000 0.000 1,20.000-5.000-3,25.000-9.000-4,25.000-10.000-4,25.000-8.000-5,23.000-6.000-1,22.000 1.000 1,22.000-1.000 3,23.000 1.000 1,11.000 1.000-5,4.000 3.000-10,3.000 3.000-12,3.000 4.000-11</inkml:trace>
</inkml:ink>
</file>

<file path=ppt/ink/ink3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16"/>
    </inkml:context>
    <inkml:brush xml:id="br0">
      <inkml:brushProperty name="width" value="0.0432874411344528" units="cm"/>
      <inkml:brushProperty name="height" value="0.0432874411344528" units="cm"/>
      <inkml:brushProperty name="color" value="#00bff3"/>
      <inkml:brushProperty name="ignorePressure" value="0"/>
    </inkml:brush>
  </inkml:definitions>
  <inkml:trace contextRef="#ctx0" brushRef="#br0">47450.000 29150.000 508,'20.000'-74.000'71,"-9.000"4.000"-15,-10.000 3.000-16,-8.000 3.000-15,-6.000 1.000-8,1.000 1.000-2,-1.000-1.000-2,1.000 1.000-2,-4.000 2.000-1,-6.000 7.000 0,-6.000 6.000-1,-6.000 7.000 0,-6.000 2.000-1,-2.000 1.000-1,-3.000-1.000-1,-3.000 1.000 0,-2.000 2.000-2,0.000 7.000-2,0.000 6.000-1,0.000 7.000-2,0.000 4.000 0,0.000 3.000 2,0.000 3.000 0,0.000 4.000 2,-2.000 8.000 1,-3.000 17.000 1,-3.000 15.000-1,-2.000 16.000 0,-8.000 20.000 1,-8.000 25.000-2,-10.000 25.000 1,-9.000 25.000-2,-4.000 12.000 1,4.000 1.000 0,3.000-1.000 1,3.000 1.000 0,4.000 2.000 1,7.000 7.000 0,6.000 6.000-1,7.000 7.000 1,7.000-3.000 1,9.000-8.000 0,10.000-10.000 2,10.000-9.000 1,7.000-12.000 1,6.000-11.000-1,7.000-14.000-1,6.000-11.000 1,9.000-15.000-3,13.000-16.000-3,12.000-15.000-3,13.000-15.000-3,9.000-14.000-3,6.000-8.000-3,7.000-10.000-2,6.000-9.000-3,9.000-12.000-1,13.000-11.000 0,12.000-14.000 0,13.000-11.000-1,4.000-15.000 1,-3.000-16.000-1,-3.000-15.000 1,-2.000-15.000-1,-8.000-9.000 0,-8.000 1.000 1,-10.000-1.000-1,-9.000 1.000 1,-12.000 7.000 0,-11.000 16.000 4,-14.000 15.000 1,-11.000 17.000 4,-12.000 17.000 4,-9.000 23.000 8,-10.000 22.000 8,-8.000 22.000 7,-9.000 19.000 4,-6.000 20.000-1,-6.000 18.000 0,-6.000 20.000 0,-4.000 6.000-3,1.000-2.000-1,-1.000-3.000-4,1.000-3.000-2,4.000-7.000-3,9.000-9.000-2,10.000-10.000-2,10.000-8.000-1,8.000-12.000-5,10.000-12.000-7,10.000-13.000-7,9.000-12.000-7,7.000-15.000-4,7.000-15.000 0,6.000-15.000-1,7.000-16.000-1,5.000-16.000-1,7.000-16.000 1,6.000-15.000-1,7.000-15.000 1,-3.000-11.000 1,-8.000-2.000 3,-10.000-3.000 3,-9.000-3.000 3,-9.000 7.000 4,-5.000 19.000 6,-7.000 19.000 7,-5.000 19.000 5,-6.000 29.000 11,-3.000 41.000 13,-3.000 40.000 14,-2.000 42.000 14,-5.000 19.000 1,-2.000 1.000-8,-3.000-1.000-11,-3.000 1.000-9,-1.000-4.000-8,4.000-6.000-5,3.000-6.000-4,3.000-6.000-6,1.000-7.000-5,1.000-6.000-4,-1.000-6.000-5,1.000-6.000-6,1.000-15.000-9,3.000-21.000-14,3.000-22.000-14,4.000-22.000-14,-1.000-13.000-6,-3.000-3.000 4,-3.000-3.000 2,-2.000-2.000 4</inkml:trace>
</inkml:ink>
</file>

<file path=ppt/ink/ink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4"/>
    </inkml:context>
    <inkml:brush xml:id="br0">
      <inkml:brushProperty name="width" value="0.0415739454329014" units="cm"/>
      <inkml:brushProperty name="height" value="0.0415739454329014" units="cm"/>
      <inkml:brushProperty name="color" value="#00bff3"/>
      <inkml:brushProperty name="ignorePressure" value="0"/>
    </inkml:brush>
  </inkml:definitions>
  <inkml:trace contextRef="#ctx0" brushRef="#br0">102000.000 15400.000 529,'-21.000'-11.000'87,"10.000"28.000"-7,10.000 28.000-8,9.000 29.000-8,2.000 18.000-9,-2.000 9.000-12,-3.000 10.000-10,-3.000 10.000-11,-2.000 13.000-10,0.000 19.000-9,0.000 19.000-9,0.000 19.000-9,0.000-7.000-7,0.000-31.000-6,0.000-31.000-7,0.000-31.000-5,-2.000-20.000-8,-3.000-5.000-7,-3.000-7.000-7,-2.000-5.000-7</inkml:trace>
</inkml:ink>
</file>

<file path=ppt/ink/ink3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16"/>
    </inkml:context>
    <inkml:brush xml:id="br0">
      <inkml:brushProperty name="width" value="0.0331328250467777" units="cm"/>
      <inkml:brushProperty name="height" value="0.0331328250467777" units="cm"/>
      <inkml:brushProperty name="color" value="#00bff3"/>
      <inkml:brushProperty name="ignorePressure" value="0"/>
    </inkml:brush>
  </inkml:definitions>
  <inkml:trace contextRef="#ctx0" brushRef="#br0">48300.000 27650.000 663,'4.000'-68.000'49,"10.000"17.000"-6,10.000 15.000-6,9.000 16.000-6,9.000 13.000-4,9.000 14.000-2,10.000 11.000-1,10.000 14.000-3,2.000 8.000-2,-3.000 7.000-6,-3.000 6.000-3,-2.000 7.000-5,-11.000 5.000-3,-15.000 7.000-2,-15.000 6.000-1,-16.000 7.000-2,-16.000 4.000-1,-16.000 3.000 0,-15.000 3.000 0,-15.000 4.000 0,-14.000-1.000-1,-8.000-3.000 2,-10.000-3.000-1,-9.000-2.000 1,1.000-12.000 0,13.000-19.000-1,12.000-18.000-1,13.000-19.000 0,21.000-13.000 2,32.000-6.000 6,31.000-6.000 5,32.000-6.000 6,18.000-4.000 2,6.000 1.000-2,7.000-1.000-1,6.000 1.000-1,1.000 1.000-7,-3.000 3.000-8,-3.000 3.000-11,-2.000 4.000-9,-5.000 1.000-4,-2.000 0.000 1,-3.000 0.000 3,-3.000 0.000 2,-7.000-2.000-5,-9.000-3.000-11,-10.000-3.000-10,-8.000-2.000-12</inkml:trace>
</inkml:ink>
</file>

<file path=ppt/ink/ink3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17"/>
    </inkml:context>
    <inkml:brush xml:id="br0">
      <inkml:brushProperty name="width" value="0.0321139991283417" units="cm"/>
      <inkml:brushProperty name="height" value="0.0321139991283417" units="cm"/>
      <inkml:brushProperty name="color" value="#00bff3"/>
      <inkml:brushProperty name="ignorePressure" value="0"/>
    </inkml:brush>
  </inkml:definitions>
  <inkml:trace contextRef="#ctx0" brushRef="#br0">49500.000 27950.000 685,'4.000'-68.000'53,"10.000"17.000"-2,10.000 15.000-3,9.000 16.000-2,15.000 9.000-6,22.000 3.000-8,22.000 3.000-9,23.000 4.000-8,8.000-1.000-9,-3.000-3.000-7,-3.000-3.000-8,-2.000-2.000-7,-9.000-1.000-8,-12.000 3.000-5,-13.000 3.000-7,-12.000 4.000-5,-12.000 1.000-2,-8.000 0.000 4,-10.000 0.000 4,-9.000 0.000 4</inkml:trace>
</inkml:ink>
</file>

<file path=ppt/ink/ink3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17"/>
    </inkml:context>
    <inkml:brush xml:id="br0">
      <inkml:brushProperty name="width" value="0.0343906618654728" units="cm"/>
      <inkml:brushProperty name="height" value="0.0343906618654728" units="cm"/>
      <inkml:brushProperty name="color" value="#00bff3"/>
      <inkml:brushProperty name="ignorePressure" value="0"/>
    </inkml:brush>
  </inkml:definitions>
  <inkml:trace contextRef="#ctx0" brushRef="#br0">50400.000 26550.000 639,'-68.000'20.000'52,"17.000"41.000"5,15.000 40.000 4,16.000 42.000 4,12.000 30.000-6,9.000 22.000-18,10.000 22.000-19,10.000 23.000-19,0.000-12.000-12,-5.000-44.000-7,-7.000-43.000-8,-5.000-44.000-8,-4.000-21.000-8,0.000 4.000-10,0.000 3.000-8,0.000 3.000-10</inkml:trace>
</inkml:ink>
</file>

<file path=ppt/ink/ink3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1"/>
    </inkml:context>
    <inkml:brush xml:id="br0">
      <inkml:brushProperty name="width" value="0.0572955757379532" units="cm"/>
      <inkml:brushProperty name="height" value="0.0572955757379532" units="cm"/>
      <inkml:brushProperty name="color" value="#00bff3"/>
      <inkml:brushProperty name="ignorePressure" value="0"/>
    </inkml:brush>
  </inkml:definitions>
  <inkml:trace contextRef="#ctx0" brushRef="#br0">26350.000 47900.000 383,'21.000'-71.000'71,"-5.000"10.000"-18,-7.000 10.000-17,-5.000 9.000-17,-4.000 1.000-10,0.000-6.000-2,0.000-6.000-3,0.000-6.000-3,-4.000-4.000-1,-5.000 1.000 0,-7.000-1.000 1,-5.000 1.000-1,-4.000 2.000 1,0.000 7.000-1,0.000 6.000 0,0.000 7.000-1,0.000 5.000 0,0.000 7.000 2,0.000 6.000 0,0.000 7.000 1,-4.000 4.000 0,-5.000 3.000 0,-7.000 3.000 1,-5.000 4.000-1,-6.000 5.000 1,-3.000 10.000-1,-3.000 10.000 1,-2.000 9.000 0,-8.000 12.000 0,-8.000 16.000 1,-10.000 15.000 1,-9.000 17.000 1,1.000 3.000 1,13.000-5.000 0,12.000-7.000 1,13.000-5.000-1,2.000 0.000 2,-5.000 10.000 3,-7.000 10.000 3,-5.000 9.000 2,2.000 2.000 1,13.000-2.000-2,12.000-3.000-2,13.000-3.000-1,7.000 1.000-1,4.000 6.000-3,3.000 7.000 0,3.000 6.000-2,3.000 1.000-1,3.000-3.000 0,3.000-3.000 0,4.000-2.000-2,4.000-9.000 1,6.000-12.000-1,7.000-13.000 1,6.000-12.000-1,7.000-12.000 0,10.000-8.000-4,10.000-10.000-2,9.000-9.000-3,4.000-9.000-1,1.000-5.000-3,-1.000-7.000 0,1.000-5.000-2,1.000-14.000-1,3.000-18.000-1,3.000-19.000-1,4.000-18.000-1,1.000-15.000 0,0.000-9.000 1,0.000-10.000 1,0.000-8.000 0,-2.000-4.000-1,-3.000 3.000-2,-3.000 3.000-2,-2.000 4.000-3,-8.000 5.000 0,-8.000 10.000 3,-10.000 10.000 3,-9.000 9.000 3,-7.000 15.000 5,-3.000 22.000 9,-3.000 22.000 9,-2.000 23.000 9,-8.000 20.000 6,-8.000 23.000 3,-10.000 22.000 5,-9.000 22.000 3,-4.000 12.000-1,4.000 3.000-4,3.000 3.000-5,3.000 4.000-4,3.000-7.000-5,3.000-16.000-3,3.000-15.000-4,4.000-15.000-3,5.000-12.000-4,10.000-6.000-7,10.000-6.000-5,9.000-6.000-5,2.000-15.000-5,-2.000-21.000-1,-3.000-22.000-3,-3.000-22.000-2,1.000-19.000-1,6.000-16.000 0,7.000-15.000 0,6.000-15.000 0,3.000-6.000 1,0.000 7.000 3,0.000 6.000 1,0.000 7.000 3,-2.000 8.000 2,-3.000 14.000 4,-3.000 11.000 3,-2.000 14.000 3,-8.000 21.000 10,-8.000 31.000 17,-10.000 32.000 16,-9.000 31.000 17,-4.000 13.000 5,4.000-2.000-8,3.000-3.000-8,3.000-3.000-7,-1.000-2.000-6,-2.000 0.000-6,-3.000 0.000-6,-3.000 0.000-5,-1.000-4.000-3,4.000-5.000-2,3.000-7.000 0,3.000-5.000-2,3.000-4.000-7,3.000 0.000-11,3.000 0.000-13,4.000 0.000-12</inkml:trace>
</inkml:ink>
</file>

<file path=ppt/ink/ink3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2"/>
    </inkml:context>
    <inkml:brush xml:id="br0">
      <inkml:brushProperty name="width" value="0.0421910844743252" units="cm"/>
      <inkml:brushProperty name="height" value="0.0421910844743252" units="cm"/>
      <inkml:brushProperty name="color" value="#00bff3"/>
      <inkml:brushProperty name="ignorePressure" value="0"/>
    </inkml:brush>
  </inkml:definitions>
  <inkml:trace contextRef="#ctx0" brushRef="#br0">28150.000 48650.000 521,'164.000'-43.000'97,"-22.000"17.000"-19,-22.000 15.000-18,-21.000 16.000-20,-17.000 10.000-12,-8.000 7.000-5,-10.000 6.000-5,-9.000 7.000-4,-10.000 5.000-3,-9.000 7.000 1,-10.000 6.000 0,-8.000 7.000 0,-14.000 8.000-1,-15.000 14.000-4,-15.000 11.000-5,-16.000 14.000-3,-15.000 5.000-5,-11.000 1.000-5,-14.000-1.000-4,-11.000 1.000-5,-6.000-7.000-1,4.000-12.000 0,3.000-13.000 1,3.000-12.000 0,4.000-13.000 3,7.000-12.000 2,6.000-13.000 3,7.000-12.000 4,22.000-10.000 9,42.000-6.000 17,40.000-6.000 17,41.000-6.000 17,21.000-2.000 2,4.000 3.000-14,3.000 3.000-13,3.000 4.000-14,-1.000 1.000-12,-2.000 0.000-12,-3.000 0.000-10,-3.000 0.000-11,-4.000 0.000-9,-3.000 0.000-3,-3.000 0.000-6,-2.000 0.000-4,-11.000 0.000 2,-15.000 0.000 5,-15.000 0.000 7,-16.000 0.000 7,-10.000-2.000 4,-3.000-3.000 1,-3.000-3.000 2,-2.000-2.000 1</inkml:trace>
</inkml:ink>
</file>

<file path=ppt/ink/ink3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2"/>
    </inkml:context>
    <inkml:brush xml:id="br0">
      <inkml:brushProperty name="width" value="0.0499475933611393" units="cm"/>
      <inkml:brushProperty name="height" value="0.0499475933611393" units="cm"/>
      <inkml:brushProperty name="color" value="#00bff3"/>
      <inkml:brushProperty name="ignorePressure" value="0"/>
    </inkml:brush>
  </inkml:definitions>
  <inkml:trace contextRef="#ctx0" brushRef="#br0">30500.000 48000.000 440,'-25.000'-111.000'61,"0.000"28.000"-4,0.000 28.000-3,0.000 29.000-4,0.000 24.000-3,0.000 22.000-6,0.000 22.000-4,0.000 23.000-5,-4.000 14.000-4,-5.000 10.000-1,-7.000 10.000-3,-5.000 9.000-2,-4.000 7.000-2,0.000 7.000-4,0.000 6.000-2,0.000 7.000-3,4.000 4.000-2,10.000 3.000-3,10.000 3.000-3,9.000 4.000-3,6.000-4.000-4,3.000-9.000-7,3.000-10.000-8,4.000-8.000-7,7.000-15.000-3,13.000-19.000 2,12.000-18.000 3,13.000-19.000 1,6.000-15.000-1,0.000-8.000-4,0.000-10.000-6,0.000-9.000-4,-4.000-7.000-5,-5.000-3.000-5,-7.000-3.000-4,-5.000-2.000-5</inkml:trace>
</inkml:ink>
</file>

<file path=ppt/ink/ink3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3"/>
    </inkml:context>
    <inkml:brush xml:id="br0">
      <inkml:brushProperty name="width" value="0.0550612024962902" units="cm"/>
      <inkml:brushProperty name="height" value="0.0550612024962902" units="cm"/>
      <inkml:brushProperty name="color" value="#00bff3"/>
      <inkml:brushProperty name="ignorePressure" value="0"/>
    </inkml:brush>
  </inkml:definitions>
  <inkml:trace contextRef="#ctx0" brushRef="#br0">31550.000 48350.000 399,'-25.000'-22.000'53,"0.000"6.000"-8,0.000 7.000-9,0.000 6.000-9,1.000 10.000-4,4.000 17.000 2,3.000 15.000 1,3.000 16.000 3,-2.000 12.000-1,-6.000 9.000-2,-6.000 10.000-1,-6.000 10.000-2,-4.000 4.000-2,1.000 0.000-2,-1.000 0.000 0,1.000 0.000-2,2.000-2.000-1,7.000-3.000 0,6.000-3.000-1,7.000-2.000 0,5.000-8.000-4,7.000-8.000-4,6.000-10.000-5,7.000-9.000-5,7.000-16.000-5,9.000-22.000-4,10.000-22.000-5,10.000-21.000-4,5.000-20.000-4,4.000-15.000 0,3.000-15.000-1,3.000-16.000-1,-2.000-12.000 1,-6.000-5.000 3,-6.000-7.000 3,-6.000-5.000 4,-6.000 0.000 2,-2.000 10.000 3,-3.000 10.000 2,-3.000 9.000 3,-4.000 7.000 2,-3.000 7.000 4,-3.000 6.000 2,-2.000 7.000 3,-3.000 15.000 6,1.000 25.000 11,-1.000 25.000 10,1.000 25.000 11,-3.000 15.000-1,-2.000 7.000-10,-3.000 6.000-12,-3.000 7.000-10,-4.000 5.000-7,-3.000 7.000-3,-3.000 6.000-2,-2.000 7.000-3,-3.000 2.000-2,1.000 1.000-3,-1.000-1.000-1,1.000 1.000-3,-1.000-6.000-1,1.000-8.000 0,-1.000-10.000 1,1.000-9.000-1,-1.000-7.000-2,1.000-3.000-4,-1.000-3.000-5,1.000-2.000-4,-1.000-12.000-3,1.000-19.000 0,-1.000-18.000 0,1.000-19.000 0,1.000-10.000 2,3.000 1.000 7,3.000-1.000 5,4.000 1.000 7,1.000 1.000 4,0.000 3.000 6,0.000 3.000 5,0.000 4.000 5,3.000 2.000 2,6.000 4.000-1,7.000 3.000-1,6.000 3.000-2,6.000 1.000 3,6.000 1.000 8,7.000-1.000 6,6.000 1.000 8,3.000-1.000 1,0.000 1.000-5,0.000-1.000-3,0.000 1.000-5,-2.000-1.000-3,-3.000 1.000-5,-3.000-1.000-3,-2.000 1.000-4,-3.000-1.000-5,1.000 1.000-6,-1.000-1.000-5,1.000 1.000-6,-4.000-3.000-7,-6.000-2.000-7,-6.000-3.000-7,-6.000-3.000-7,-6.000-6.000 0,-2.000-5.000 9,-3.000-7.000 9,-3.000-5.000 8,-2.000-4.000 7,0.000 0.000 4,0.000 0.000 4,0.000 0.000 5,0.000 1.000 3,0.000 4.000 3,0.000 3.000 2,0.000 3.000 2,0.000 18.000 16,0.000 35.000 28,0.000 35.000 28,0.000 34.000 29,0.000 20.000 2,0.000 6.000-24,0.000 7.000-24,0.000 6.000-25,-4.000 6.000-16,-5.000 6.000-10,-7.000 7.000-9,-5.000 6.000-9,-3.000-4.000-6,4.000-11.000-3,3.000-14.000-3,3.000-11.000-3,3.000-14.000-4,3.000-11.000-8,3.000-14.000-6,4.000-11.000-6</inkml:trace>
</inkml:ink>
</file>

<file path=ppt/ink/ink3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3"/>
    </inkml:context>
    <inkml:brush xml:id="br0">
      <inkml:brushProperty name="width" value="0.0512481555342674" units="cm"/>
      <inkml:brushProperty name="height" value="0.0512481555342674" units="cm"/>
      <inkml:brushProperty name="color" value="#00bff3"/>
      <inkml:brushProperty name="ignorePressure" value="0"/>
    </inkml:brush>
  </inkml:definitions>
  <inkml:trace contextRef="#ctx0" brushRef="#br0">33000.000 47250.000 429,'25.000'-24.000'7,"0.000"4.000"16,0.000 3.000 14,0.000 3.000 15,4.000 10.000 4,10.000 20.000-5,10.000 18.000-6,9.000 20.000-6,1.000 10.000-6,-6.000 3.000-5,-6.000 3.000-5,-6.000 4.000-6,-6.000 2.000-2,-2.000 4.000-1,-3.000 3.000 0,-3.000 3.000-1,-6.000 1.000 0,-5.000 1.000 1,-7.000-1.000 0,-5.000 1.000 1,-9.000-3.000-1,-9.000-2.000-2,-10.000-3.000-1,-8.000-3.000-3,-12.000 8.000-6,-12.000 23.000-11,-13.000 22.000-13,-12.000 22.000-12,-5.000 5.000-8,3.000-8.000-4,3.000-10.000-6,4.000-9.000-5,7.000-18.000 3,13.000-24.000 9,12.000-26.000 10,13.000-24.000 10,6.000-13.000 2,0.000 0.000-6,0.000 0.000-5,0.000 0.000-6</inkml:trace>
</inkml:ink>
</file>

<file path=ppt/ink/ink3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4"/>
    </inkml:context>
    <inkml:brush xml:id="br0">
      <inkml:brushProperty name="width" value="0.0425372868776321" units="cm"/>
      <inkml:brushProperty name="height" value="0.0425372868776321" units="cm"/>
      <inkml:brushProperty name="color" value="#00bff3"/>
      <inkml:brushProperty name="ignorePressure" value="0"/>
    </inkml:brush>
  </inkml:definitions>
  <inkml:trace contextRef="#ctx0" brushRef="#br0">33450.000 48800.000 517,'96.000'-68.000'6,"-5.000"17.000"15,-7.000 15.000 12,-5.000 16.000 15,-6.000 9.000 3,-3.000 3.000-7,-3.000 3.000-5,-2.000 4.000-7,-6.000 7.000-4,-6.000 13.000-4,-6.000 12.000-3,-6.000 13.000-3,-9.000 9.000-3,-8.000 6.000 0,-10.000 7.000 0,-9.000 6.000-1,-10.000 4.000 0,-9.000 4.000 0,-10.000 3.000-1,-8.000 3.000 1,-9.000-1.000-11,-6.000-2.000-18,-6.000-3.000-19,-6.000-3.000-19,-1.000-7.000-4,7.000-9.000 11,6.000-10.000 11,7.000-8.000 11,5.000-8.000 8,7.000-2.000 8,6.000-3.000 5,7.000-3.000 8,10.000-7.000 5,16.000-9.000 3,15.000-10.000 4,17.000-8.000 4,10.000-12.000-5,6.000-12.000-10,7.000-13.000-11,6.000-12.000-11,4.000-10.000-7,4.000-6.000-3,3.000-6.000-3,3.000-6.000-2,-4.000 1.000 0,-8.000 9.000 4,-10.000 10.000 4,-9.000 10.000 4,-7.000 5.000 0,-3.000 4.000-2,-3.000 3.000-3,-2.000 3.000-3</inkml:trace>
</inkml:ink>
</file>

<file path=ppt/ink/ink3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4"/>
    </inkml:context>
    <inkml:brush xml:id="br0">
      <inkml:brushProperty name="width" value="0.0520036034286022" units="cm"/>
      <inkml:brushProperty name="height" value="0.0520036034286022" units="cm"/>
      <inkml:brushProperty name="color" value="#00bff3"/>
      <inkml:brushProperty name="ignorePressure" value="0"/>
    </inkml:brush>
  </inkml:definitions>
  <inkml:trace contextRef="#ctx0" brushRef="#br0">36250.000 47900.000 423,'21.000'-41.000'31,"-5.000"19.000"12,-7.000 19.000 12,-5.000 19.000 11,-12.000 18.000 0,-16.000 19.000-12,-15.000 19.000-13,-15.000 19.000-12,-9.000 9.000-6,1.000 0.000-2,-1.000 0.000-2,1.000 0.000-1,4.000-2.000-2,9.000-3.000-2,10.000-3.000-2,10.000-2.000-2,5.000-8.000-3,4.000-8.000-3,3.000-10.000-2,3.000-9.000-4,15.000-15.000-6,29.000-18.000-11,28.000-19.000-11,28.000-18.000-10,14.000-18.000-6,0.000-16.000 0,0.000-15.000 0,0.000-15.000 0,-4.000-7.000 4,-5.000 3.000 7,-7.000 3.000 7,-5.000 4.000 7,-9.000 5.000 4,-9.000 10.000 2,-10.000 10.000 2,-8.000 9.000 1,-8.000 7.000 4,-2.000 7.000 4,-3.000 6.000 4,-3.000 7.000 6,-6.000 11.000 11,-5.000 20.000 20,-7.000 18.000 19,-5.000 20.000 20,-6.000 11.000 2,-3.000 7.000-14,-3.000 6.000-14,-2.000 7.000-14,-3.000 2.000-9,1.000 1.000-4,-1.000-1.000-3,1.000 1.000-4,1.000-6.000-4,3.000-8.000-6,3.000-10.000-7,4.000-9.000-5,13.000-16.000-6,26.000-22.000-7,24.000-22.000-5,26.000-21.000-6,10.000-21.000-2,-3.000-19.000 0,-3.000-18.000 2,-2.000-19.000 2,-5.000-10.000 1,-2.000 1.000 4,-3.000-1.000 2,-3.000 1.000 3,-7.000 1.000 4,-9.000 3.000 1,-10.000 3.000 4,-8.000 4.000 2,-9.000 7.000 2,-6.000 13.000 2,-6.000 12.000 0,-6.000 13.000 2,-10.000 10.000 3,-12.000 10.000 5,-13.000 10.000 4,-12.000 9.000 5,-10.000 6.000 0,-6.000 3.000-4,-6.000 3.000-5,-6.000 4.000-4,-9.000 7.000-5,-8.000 13.000-5,-10.000 12.000-6,-9.000 13.000-5,-2.000 9.000-4,6.000 6.000-3,7.000 7.000-2,6.000 6.000-2,9.000-4.000-2,13.000-11.000-3,12.000-14.000-1,13.000-11.000-3</inkml:trace>
</inkml:ink>
</file>

<file path=ppt/ink/ink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7"/>
    </inkml:context>
    <inkml:brush xml:id="br0">
      <inkml:brushProperty name="width" value="0.0456725656986237" units="cm"/>
      <inkml:brushProperty name="height" value="0.0456725656986237" units="cm"/>
      <inkml:brushProperty name="color" value="#00bff3"/>
      <inkml:brushProperty name="ignorePressure" value="0"/>
    </inkml:brush>
  </inkml:definitions>
  <inkml:trace contextRef="#ctx0" brushRef="#br0">67150.000 13900.000 481,'-52.000'1.000'54,"-3.000"4.000"-10,-3.000 3.000-9,-2.000 3.000-11,0.000 4.000-4,7.000 7.000-1,6.000 6.000-1,7.000 7.000-1,0.000 5.000 0,-2.000 7.000-2,-3.000 6.000 0,-3.000 7.000 0,-4.000 4.000-1,-3.000 3.000 0,-3.000 3.000 1,-2.000 4.000 0,2.000-1.000-1,9.000-3.000-1,10.000-3.000-3,10.000-2.000-1,5.000-3.000-1,4.000 1.000-1,3.000-1.000 0,3.000 1.000-1,3.000-1.000 0,3.000 1.000-1,3.000-1.000 0,4.000 1.000-1,1.000-1.000 0,0.000 1.000 0,0.000-1.000 0,0.000 1.000 0,0.000-3.000 0,0.000-2.000 0,0.000-3.000 0,0.000-3.000 0,4.000-1.000 0,10.000 4.000 0,10.000 3.000 1,9.000 3.000 0,6.000-2.000 0,3.000-6.000-1,3.000-6.000 0,4.000-6.000 0,2.000-6.000-1,4.000-2.000-1,3.000-3.000-1,3.000-3.000-1,7.000-4.000 0,14.000-3.000 0,11.000-3.000-1,14.000-2.000 1,7.000-9.000-1,3.000-12.000 0,3.000-13.000-1,4.000-12.000-1,-1.000-9.000 0,-3.000-2.000-1,-3.000-3.000-1,-2.000-3.000 0,-5.000 1.000-1,-2.000 6.000 0,-3.000 7.000 0,-3.000 6.000-1,-6.000 3.000 0,-5.000 0.000 0,-7.000 0.000 0,-5.000 0.000 0,-4.000 0.000 0,0.000 0.000 0,0.000 0.000-1,0.000 0.000 1,-4.000-4.000 0,-5.000-5.000 0,-7.000-7.000 1,-5.000-5.000 0,-8.000-6.000 1,-5.000-3.000 0,-7.000-3.000 1,-5.000-2.000 1,-6.000-6.000 0,-3.000-6.000 1,-3.000-6.000-2,-2.000-6.000 1,-8.000-7.000-1,-8.000-6.000 0,-10.000-6.000-2,-9.000-6.000 0,-7.000-4.000-1,-3.000 1.000-1,-3.000-1.000-1,-2.000 1.000-1,-6.000 1.000 0,-6.000 3.000 0,-6.000 3.000 0,-6.000 4.000 0,-6.000 4.000 2,-2.000 6.000 1,-3.000 7.000 2,-3.000 6.000 3,-2.000 9.000 0,0.000 13.000 3,0.000 12.000 1,0.000 13.000 1,-4.000 7.000 2,-5.000 4.000-1,-7.000 3.000 0,-5.000 3.000 0,-9.000 9.000 0,-9.000 16.000 0,-10.000 15.000 0,-8.000 17.000 1,-3.000 10.000-2,7.000 6.000-2,6.000 7.000-3,7.000 6.000-3,5.000 6.000-5,7.000 6.000-8,6.000 7.000-7,7.000 6.000-9,8.000-4.000-1,14.000-11.000 5,11.000-14.000 4,14.000-11.000 5,8.000-9.000 0,7.000-3.000-3,6.000-3.000-2,7.000-2.000-3</inkml:trace>
</inkml:ink>
</file>

<file path=ppt/ink/ink3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5"/>
    </inkml:context>
    <inkml:brush xml:id="br0">
      <inkml:brushProperty name="width" value="0.0486364178359509" units="cm"/>
      <inkml:brushProperty name="height" value="0.0486364178359509" units="cm"/>
      <inkml:brushProperty name="color" value="#00bff3"/>
      <inkml:brushProperty name="ignorePressure" value="0"/>
    </inkml:brush>
  </inkml:definitions>
  <inkml:trace contextRef="#ctx0" brushRef="#br0">38400.000 48500.000 452,'7.000'-46.000'48,"17.000"10.000"-2,15.000 10.000-1,16.000 9.000-2,9.000 9.000-3,3.000 9.000-6,3.000 10.000-6,4.000 10.000-5,-6.000 5.000-6,-11.000 4.000-3,-14.000 3.000-4,-11.000 3.000-4,-15.000 6.000-3,-16.000 9.000 0,-15.000 10.000-2,-15.000 10.000 0,-15.000 7.000-1,-12.000 6.000 1,-13.000 7.000 0,-12.000 6.000 0,-5.000-1.000 0,3.000-5.000-1,3.000-7.000-3,4.000-5.000-1,7.000-11.000 0,13.000-11.000 2,12.000-14.000 3,13.000-11.000 2,15.000-6.000 3,19.000 4.000 5,19.000 3.000 3,19.000 3.000 5,10.000-2.000 1,4.000-6.000-3,3.000-6.000-2,3.000-6.000-2,3.000-4.000-2,3.000 1.000-1,3.000-1.000-1,4.000 1.000-1,-4.000 1.000 0,-9.000 3.000-1,-10.000 3.000 0,-8.000 4.000-1,-8.000 2.000-1,-2.000 4.000-2,-3.000 3.000-2,-3.000 3.000-1,-6.000 4.000-2,-5.000 7.000-1,-7.000 6.000 0,-5.000 7.000-2,-9.000 4.000 0,-9.000 3.000-1,-10.000 3.000 0,-8.000 4.000-1,-14.000 7.000-1,-15.000 13.000-2,-15.000 12.000-1,-16.000 13.000-1,-8.000 6.000-2,0.000 0.000-3,0.000 0.000-3,0.000 0.000-2,-2.000-4.000-4,-3.000-5.000-7,-3.000-7.000-5,-2.000-5.000-7,6.000-12.000 2,20.000-16.000 6,18.000-15.000 7,20.000-15.000 7,10.000-11.000 1,3.000-2.000-5,3.000-3.000-4,4.000-3.000-5</inkml:trace>
</inkml:ink>
</file>

<file path=ppt/ink/ink3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6"/>
    </inkml:context>
    <inkml:brush xml:id="br0">
      <inkml:brushProperty name="width" value="0.0441609099507332" units="cm"/>
      <inkml:brushProperty name="height" value="0.0441609099507332" units="cm"/>
      <inkml:brushProperty name="color" value="#00bff3"/>
      <inkml:brushProperty name="ignorePressure" value="0"/>
    </inkml:brush>
  </inkml:definitions>
  <inkml:trace contextRef="#ctx0" brushRef="#br0">40600.000 48800.000 498,'-33.000'-24.000'1,"34.000"4.000"3,35.000 3.000 2,35.000 3.000 2,14.000 3.000 9,-2.000 3.000 13,-3.000 3.000 12,-3.000 4.000 15,13.000 1.000 3,32.000 0.000-6,31.000 0.000-4,32.000 0.000-6,11.000 0.000-6,-5.000 0.000-6,-7.000 0.000-8,-5.000 0.000-6,-6.000 0.000-7,-3.000 0.000-6,-3.000 0.000-5,-2.000 0.000-6,-9.000-5.000-2,-12.000-9.000 0,-13.000-10.000 1,-12.000-8.000 1,-15.000-3.000-4,-15.000 7.000-13,-15.000 6.000-10,-16.000 7.000-11,-10.000 4.000-4,-3.000 3.000 5,-3.000 3.000 4,-2.000 4.000 4,-5.000 2.000 3,-2.000 4.000 3,-3.000 3.000 2,-3.000 3.000 1</inkml:trace>
</inkml:ink>
</file>

<file path=ppt/ink/ink3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6"/>
    </inkml:context>
    <inkml:brush xml:id="br0">
      <inkml:brushProperty name="width" value="0.0430063679814339" units="cm"/>
      <inkml:brushProperty name="height" value="0.0430063679814339" units="cm"/>
      <inkml:brushProperty name="color" value="#00bff3"/>
      <inkml:brushProperty name="ignorePressure" value="0"/>
    </inkml:brush>
  </inkml:definitions>
  <inkml:trace contextRef="#ctx0" brushRef="#br0">43150.000 46600.000 511,'-24.000'-24.000'0,"4.000"4.000"0,3.000 3.000 0,3.000 3.000 0,1.000 1.000 4,1.000 1.000 7,-1.000-1.000 8,1.000 1.000 7,-7.000 13.000 4,-12.000 29.000 0,-13.000 28.000 0,-12.000 28.000-1,-10.000 14.000-1,-6.000 0.000-6,-6.000 0.000-4,-6.000 0.000-5,-6.000-4.000-2,-2.000-5.000-4,-3.000-7.000-1,-3.000-5.000-2,-1.000-9.000-1,4.000-9.000 0,3.000-10.000 1,3.000-8.000 0,6.000-8.000 2,9.000-2.000 4,10.000-3.000 3,10.000-3.000 4,19.000-4.000 3,32.000-3.000 3,31.000-3.000 3,32.000-2.000 3,22.000-5.000-4,17.000-2.000-11,15.000-3.000-10,16.000-3.000-12,5.000-2.000-5,-2.000 0.000 2,-3.000 0.000 1,-3.000 0.000 2,-7.000-2.000-1,-9.000-3.000-3,-10.000-3.000-4,-8.000-2.000-2,-12.000-1.000 1,-12.000 3.000 2,-13.000 3.000 3,-12.000 4.000 3,-10.000-6.000 7,-6.000-11.000 11,-6.000-14.000 11,-6.000-11.000 10,-9.000-7.000 2,-8.000 0.000-7,-10.000 0.000-6,-9.000 0.000-8,-7.000-4.000-5,-3.000-5.000-3,-3.000-7.000-3,-2.000-5.000-4,-1.000-3.000-1,3.000 4.000 1,3.000 3.000 0,4.000 3.000 1,2.000 4.000-14,4.000 7.000-29,3.000 6.000-28,3.000 7.000-28</inkml:trace>
</inkml:ink>
</file>

<file path=ppt/ink/ink3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7"/>
    </inkml:context>
    <inkml:brush xml:id="br0">
      <inkml:brushProperty name="width" value="0.0398137308657169" units="cm"/>
      <inkml:brushProperty name="height" value="0.0398137308657169" units="cm"/>
      <inkml:brushProperty name="color" value="#00bff3"/>
      <inkml:brushProperty name="ignorePressure" value="0"/>
    </inkml:brush>
  </inkml:definitions>
  <inkml:trace contextRef="#ctx0" brushRef="#br0">44400.000 47700.000 552,'164.000'95.000'119,"-22.000"-9.000"-26,-22.000-10.000-28,-21.000-8.000-27,-12.000-8.000-15,1.000-2.000-5,-1.000-3.000-3,1.000-3.000-5,-6.000-4.000-2,-8.000-3.000 0,-10.000-3.000 1,-9.000-2.000 1,-7.000-5.000-2,-3.000-2.000 0,-3.000-3.000-2,-2.000-3.000-2,-6.000-1.000-1,-6.000 4.000-1,-6.000 3.000-2,-6.000 3.000-1,-10.000 3.000-3,-12.000 3.000-7,-13.000 3.000-6,-12.000 4.000-6,-21.000 5.000-6,-28.000 10.000-3,-28.000 10.000-5,-27.000 9.000-4,-22.000 6.000 0,-11.000 3.000 4,-14.000 3.000 3,-11.000 4.000 4,5.000-6.000 5,26.000-11.000 3,24.000-14.000 5,26.000-11.000 4,18.000-11.000 0,13.000-5.000-5,12.000-7.000-4,13.000-5.000-5</inkml:trace>
</inkml:ink>
</file>

<file path=ppt/ink/ink3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8"/>
    </inkml:context>
    <inkml:brush xml:id="br0">
      <inkml:brushProperty name="width" value="0.0608187913894653" units="cm"/>
      <inkml:brushProperty name="height" value="0.0608187913894653" units="cm"/>
      <inkml:brushProperty name="color" value="#00bff3"/>
      <inkml:brushProperty name="ignorePressure" value="0"/>
    </inkml:brush>
  </inkml:definitions>
  <inkml:trace contextRef="#ctx0" brushRef="#br0">49400.000 47050.000 361,'21.000'-93.000'0,"-5.000"17.000"0,-7.000 15.000 0,-5.000 16.000 0,-4.000 2.000 4,0.000-8.000 9,0.000-10.000 7,0.000-9.000 9,0.000 1.000 2,0.000 13.000-4,0.000 12.000-4,0.000 13.000-5,-2.000 6.000-1,-3.000 0.000-1,-3.000 0.000 0,-2.000 0.000 0,-6.000 1.000-1,-6.000 4.000 0,-6.000 3.000-1,-6.000 3.000-1,-10.000 6.000 0,-12.000 9.000-2,-13.000 10.000-1,-12.000 10.000-1,-9.000 13.000 0,-2.000 19.000 0,-3.000 19.000 1,-3.000 19.000 1,-1.000 15.000 0,4.000 13.000 0,3.000 12.000-1,3.000 13.000-1,6.000 7.000 2,9.000 4.000 1,10.000 3.000 2,10.000 3.000 3,5.000-2.000 0,4.000-6.000 0,3.000-6.000-1,3.000-6.000-1,6.000-9.000-2,9.000-8.000-2,10.000-10.000-4,10.000-9.000-2,8.000-10.000-3,10.000-9.000-2,10.000-10.000-3,9.000-8.000-3,7.000-14.000-2,7.000-15.000-2,6.000-15.000-2,7.000-16.000-2,8.000-15.000-3,14.000-11.000-3,11.000-14.000-4,14.000-11.000-3,7.000-14.000-1,3.000-11.000 3,3.000-14.000 3,4.000-11.000 2,-6.000-4.000 2,-11.000 6.000 1,-14.000 7.000 0,-11.000 6.000 0,-22.000 23.000 11,-27.000 41.000 18,-28.000 40.000 20,-28.000 42.000 20,-10.000 16.000 3,9.000-6.000-11,10.000-6.000-11,10.000-6.000-11,13.000-9.000-12,19.000-8.000-13,19.000-10.000-14,19.000-9.000-12,10.000-21.000-5,4.000-31.000 3,3.000-31.000 3,3.000-31.000 4,-4.000-13.000 0,-8.000 6.000-2,-10.000 7.000-2,-9.000 6.000-1,-10.000 9.000 2,-9.000 13.000 6,-10.000 12.000 7,-8.000 13.000 6,-6.000 6.000 3,1.000 0.000 0,-1.000 0.000-2,1.000 0.000-1,-1.000 7.000 9,1.000 17.000 19,-1.000 15.000 19,1.000 16.000 18,-3.000 10.000 5,-2.000 7.000-10,-3.000 6.000-11,-3.000 7.000-9,1.000 0.000-8,6.000-2.000-5,7.000-3.000-5,6.000-3.000-6,7.000-4.000-6,10.000-3.000-7,10.000-3.000-8,9.000-2.000-7,9.000-11.000-7,9.000-15.000-5,10.000-15.000-6,10.000-16.000-6,2.000-16.000 2,-3.000-16.000 6,-3.000-15.000 8,-2.000-15.000 8,-3.000-11.000 2,1.000-2.000-3,-1.000-3.000-2,1.000-3.000-2,-6.000 1.000 3,-8.000 6.000 9,-10.000 7.000 9,-9.000 6.000 8,-10.000 7.000 6,-9.000 10.000 2,-10.000 10.000 2,-8.000 9.000 2,-11.000 15.000 7,-8.000 22.000 13,-10.000 22.000 14,-9.000 23.000 13,-7.000 14.000 1,-3.000 10.000-11,-3.000 10.000-11,-2.000 9.000-12,-1.000 2.000-6,3.000-2.000-3,3.000-3.000-3,4.000-3.000-3,4.000-2.000-2,6.000 0.000-2,7.000 0.000 1,6.000 0.000-2,4.000-4.000-3,4.000-5.000-4,3.000-7.000-6,3.000-5.000-4,14.000-14.000-6,25.000-18.000-8,25.000-19.000-7,25.000-18.000-9,9.000-18.000-1,-6.000-16.000 3,-6.000-15.000 4,-6.000-15.000 4,-4.000-9.000 4,1.000 1.000 5,-1.000-1.000 4,1.000 1.000 4,-3.000-6.000 2,-2.000-8.000 2,-3.000-10.000 1,-3.000-9.000 1,-10.000-2.000 1,-16.000 6.000 1,-15.000 7.000 1,-15.000 6.000 1,-14.000 7.000 0,-8.000 10.000 1,-10.000 10.000 2,-9.000 9.000 0,-18.000 13.000-1,-24.000 20.000-3,-26.000 18.000-3,-24.000 20.000-5,-21.000 17.000 0,-16.000 20.000 1,-15.000 18.000 0,-15.000 20.000 2,5.000 3.000-8,29.000-8.000-15,28.000-10.000-17,28.000-9.000-15</inkml:trace>
</inkml:ink>
</file>

<file path=ppt/ink/ink3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9"/>
    </inkml:context>
    <inkml:brush xml:id="br0">
      <inkml:brushProperty name="width" value="0.04779052734375" units="cm"/>
      <inkml:brushProperty name="height" value="0.04779052734375" units="cm"/>
      <inkml:brushProperty name="color" value="#00bff3"/>
      <inkml:brushProperty name="ignorePressure" value="0"/>
    </inkml:brush>
  </inkml:definitions>
  <inkml:trace contextRef="#ctx0" brushRef="#br0">54250.000 47850.000 460,'-43.000'-24.000'7,"17.000"4.000"13,15.000 3.000 14,16.000 3.000 14,16.000 3.000 5,20.000 3.000-3,18.000 3.000-2,20.000 4.000-2,22.000 1.000-3,29.000 0.000-3,28.000 0.000-1,28.000 0.000-3,9.000-4.000-5,-9.000-5.000-8,-10.000-7.000-8,-8.000-5.000-9,-14.000-1.000-7,-15.000 6.000-7,-15.000 7.000-7,-16.000 6.000-8,-16.000 3.000-5,-16.000 0.000-4,-15.000 0.000-4,-15.000 0.000-3,-18.000 4.000-6,-19.000 10.000-10,-18.000 10.000-9,-19.000 9.000-9</inkml:trace>
</inkml:ink>
</file>

<file path=ppt/ink/ink3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39"/>
    </inkml:context>
    <inkml:brush xml:id="br0">
      <inkml:brushProperty name="width" value="0.0475179068744183" units="cm"/>
      <inkml:brushProperty name="height" value="0.0475179068744183" units="cm"/>
      <inkml:brushProperty name="color" value="#00bff3"/>
      <inkml:brushProperty name="ignorePressure" value="0"/>
    </inkml:brush>
  </inkml:definitions>
  <inkml:trace contextRef="#ctx0" brushRef="#br0">55550.000 46750.000 462,'-71.000'-116.000'0,"10.000"19.000"0,10.000 19.000 0,9.000 19.000 0,10.000 23.000 12,14.000 28.000 23,11.000 28.000 24,14.000 29.000 24,3.000 26.000 3,-2.000 25.000-16,-3.000 25.000-17,-3.000 25.000-15,-7.000 17.000-10,-9.000 9.000-3,-10.000 10.000-4,-8.000 10.000-4,-9.000 10.000-6,-6.000 13.000-12,-6.000 12.000-9,-6.000 13.000-11,-1.000-4.000-11,7.000-18.000-10,6.000-19.000-10,7.000-18.000-10,5.000-26.000-5,7.000-31.000 3,6.000-31.000 2,7.000-31.000 2</inkml:trace>
</inkml:ink>
</file>

<file path=ppt/ink/ink3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40"/>
    </inkml:context>
    <inkml:brush xml:id="br0">
      <inkml:brushProperty name="width" value="0.055455420166254" units="cm"/>
      <inkml:brushProperty name="height" value="0.055455420166254" units="cm"/>
      <inkml:brushProperty name="color" value="#00bff3"/>
      <inkml:brushProperty name="ignorePressure" value="0"/>
    </inkml:brush>
  </inkml:definitions>
  <inkml:trace contextRef="#ctx0" brushRef="#br0">59350.000 46400.000 396,'-2.000'-133.000'0,"-3.000"34.000"0,-3.000 35.000 0,-2.000 35.000 0,-11.000 21.000 5,-15.000 9.000 11,-15.000 10.000 10,-16.000 10.000 10,-5.000 8.000 3,6.000 10.000-4,7.000 10.000-4,6.000 9.000-5,-5.000 15.000-2,-16.000 22.000-3,-15.000 22.000-1,-15.000 23.000-2,-6.000 6.000-1,7.000-5.000-2,6.000-7.000 0,7.000-5.000 0,7.000-11.000-1,9.000-11.000 0,10.000-14.000 1,10.000-11.000 0,10.000-12.000 0,13.000-9.000-2,12.000-10.000-2,13.000-8.000-1,13.000-8.000-4,17.000-2.000-4,15.000-3.000-5,16.000-3.000-3,18.000-9.000-5,22.000-11.000-5,22.000-14.000-5,23.000-11.000-4,11.000-14.000-3,4.000-11.000-1,3.000-14.000-2,3.000-11.000-2,-4.000-6.000 2,-8.000 4.000 3,-10.000 3.000 3,-9.000 3.000 5,-12.000 3.000 2,-11.000 3.000 1,-14.000 3.000 3,-11.000 4.000 2,-15.000 4.000 4,-16.000 6.000 7,-15.000 7.000 8,-15.000 6.000 6,-12.000 9.000 10,-6.000 13.000 9,-6.000 12.000 10,-6.000 13.000 11,-7.000 12.000 2,-6.000 13.000-5,-6.000 12.000-5,-6.000 13.000-5,-2.000 7.000-4,3.000 4.000-6,3.000 3.000-5,4.000 3.000-5,4.000-2.000-5,6.000-6.000-4,7.000-6.000-4,6.000-6.000-5,10.000-7.000-4,17.000-6.000-9,15.000-6.000-7,16.000-6.000-8,10.000-15.000-3,7.000-21.000 1,6.000-22.000-1,7.000-22.000 2,2.000-21.000 0,1.000-18.000 2,-1.000-19.000 2,1.000-18.000 1,-6.000-15.000 2,-8.000-9.000 4,-10.000-10.000 2,-9.000-8.000 3,-13.000-1.000 2,-16.000 9.000-1,-15.000 10.000 1,-15.000 10.000-1,-15.000 11.000 4,-12.000 17.000 5,-13.000 15.000 6,-12.000 16.000 6,-12.000 13.000 3,-8.000 14.000 1,-10.000 11.000 0,-9.000 14.000 2,-5.000 11.000-3,0.000 14.000-5,0.000 11.000-4,0.000 14.000-5,7.000 7.000-3,17.000 3.000-2,15.000 3.000-1,16.000 4.000-2,10.000-1.000-10,7.000-3.000-16,6.000-3.000-18,7.000-2.000-18</inkml:trace>
</inkml:ink>
</file>

<file path=ppt/ink/ink3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40"/>
    </inkml:context>
    <inkml:brush xml:id="br0">
      <inkml:brushProperty name="width" value="0.0401249378919601" units="cm"/>
      <inkml:brushProperty name="height" value="0.0401249378919601" units="cm"/>
      <inkml:brushProperty name="color" value="#00bff3"/>
      <inkml:brushProperty name="ignorePressure" value="0"/>
    </inkml:brush>
  </inkml:definitions>
  <inkml:trace contextRef="#ctx0" brushRef="#br0">61200.000 47450.000 548,'26.000'-44.000'3,"4.000"13.000"6,3.000 12.000 6,3.000 13.000 6,12.000 4.000 7,22.000-3.000 9,22.000-3.000 8,23.000-2.000 9,-1.000 3.000-1,-22.000 14.000-8,-22.000 11.000-9,-21.000 14.000-8,-15.000 7.000-8,-6.000 3.000-4,-6.000 3.000-6,-6.000 4.000-6,-15.000 4.000-2,-21.000 6.000 0,-22.000 7.000 0,-22.000 6.000-1,-16.000 4.000-1,-9.000 4.000-3,-10.000 3.000-3,-8.000 3.000-2,-3.000-4.000-2,7.000-8.000 1,6.000-10.000 2,7.000-9.000 0,10.000-9.000 2,16.000-5.000 5,15.000-7.000 4,17.000-5.000 4,19.000-4.000 3,26.000 0.000 1,24.000 0.000 1,26.000 0.000 2,15.000-5.000-5,6.000-9.000-7,7.000-10.000-10,6.000-8.000-8,3.000-8.000-10,0.000-2.000-11,0.000-3.000-10,0.000-3.000-12,3.000-1.000-2,6.000 4.000 7,7.000 3.000 7,6.000 3.000 7,-8.000 1.000 4,-22.000 1.000 3,-22.000-1.000 3,-21.000 1.000 2</inkml:trace>
</inkml:ink>
</file>

<file path=ppt/ink/ink3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40"/>
    </inkml:context>
    <inkml:brush xml:id="br0">
      <inkml:brushProperty name="width" value="0.0369575992226601" units="cm"/>
      <inkml:brushProperty name="height" value="0.0369575992226601" units="cm"/>
      <inkml:brushProperty name="color" value="#00bff3"/>
      <inkml:brushProperty name="ignorePressure" value="0"/>
    </inkml:brush>
  </inkml:definitions>
  <inkml:trace contextRef="#ctx0" brushRef="#br0">62850.000 47150.000 595,'-19.000'-24.000'7,"13.000"4.000"15,12.000 3.000 14,13.000 3.000 15,6.000 1.000 3,0.000 1.000-9,0.000-1.000-9,0.000 1.000-7,15.000-1.000-6,32.000 1.000 1,31.000-1.000-1,32.000 1.000-1,15.000-3.000-3,0.000-2.000-8,0.000-3.000-8,0.000-3.000-8,-8.000 1.000-7,-16.000 6.000-3,-15.000 7.000-6,-15.000 6.000-4,-17.000 1.000-8,-15.000-3.000-9,-15.000-3.000-9,-16.000-2.000-9</inkml:trace>
</inkml:ink>
</file>

<file path=ppt/ink/ink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49"/>
    </inkml:context>
    <inkml:brush xml:id="br0">
      <inkml:brushProperty name="width" value="0.0415211990475655" units="cm"/>
      <inkml:brushProperty name="height" value="0.0415211990475655" units="cm"/>
      <inkml:brushProperty name="color" value="#00bff3"/>
      <inkml:brushProperty name="ignorePressure" value="0"/>
    </inkml:brush>
  </inkml:definitions>
  <inkml:trace contextRef="#ctx0" brushRef="#br0">67050.000 15150.000 529,'-68.000'-47.000'9,"17.000"6.000"17,15.000 7.000 17,16.000 6.000 17,15.000 1.000 5,16.000-3.000-6,15.000-3.000-8,17.000-2.000-6,16.000-3.000-8,19.000 1.000-7,19.000-1.000-9,19.000 1.000-7,9.000 1.000-6,0.000 3.000-5,0.000 3.000-6,0.000 4.000-4,-2.000 2.000-5,-3.000 4.000-5,-3.000 3.000-6,-2.000 3.000-6,-9.000 6.000-4,-12.000 9.000-5,-13.000 10.000-3,-12.000 10.000-5,-13.000 7.000-1,-12.000 6.000 4,-13.000 7.000 3,-12.000 6.000 3</inkml:trace>
</inkml:ink>
</file>

<file path=ppt/ink/ink3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40"/>
    </inkml:context>
    <inkml:brush xml:id="br0">
      <inkml:brushProperty name="width" value="0.0552471466362476" units="cm"/>
      <inkml:brushProperty name="height" value="0.0552471466362476" units="cm"/>
      <inkml:brushProperty name="color" value="#00bff3"/>
      <inkml:brushProperty name="ignorePressure" value="0"/>
    </inkml:brush>
  </inkml:definitions>
  <inkml:trace contextRef="#ctx0" brushRef="#br0">63950.000 45950.000 398,'-94.000'-49.000'3,"13.000"4.000"7,12.000 3.000 6,13.000 3.000 6,10.000 18.000 12,10.000 35.000 16,10.000 35.000 15,9.000 34.000 17,6.000 27.000 2,3.000 23.000-12,3.000 22.000-12,4.000 22.000-12,1.000 12.000-14,0.000 3.000-15,0.000 3.000-17,0.000 4.000-15,-5.000-1.000-15,-9.000-3.000-16,-10.000-3.000-14,-8.000-2.000-16,-3.000-23.000 0,7.000-41.000 13,6.000-40.000 14,7.000-40.000 13,2.000-21.000 5,1.000 0.000-4,-1.000 0.000-3,1.000 0.000-5</inkml:trace>
</inkml:ink>
</file>

<file path=ppt/ink/ink3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41"/>
    </inkml:context>
    <inkml:brush xml:id="br0">
      <inkml:brushProperty name="width" value="0.0535994842648506" units="cm"/>
      <inkml:brushProperty name="height" value="0.0535994842648506" units="cm"/>
      <inkml:brushProperty name="color" value="#00bff3"/>
      <inkml:brushProperty name="ignorePressure" value="0"/>
    </inkml:brush>
  </inkml:definitions>
  <inkml:trace contextRef="#ctx0" brushRef="#br0">65500.000 46100.000 410,'0.000'-49.000'0,"0.000"4.000"0,0.000 3.000 0,0.000 3.000 0,3.000 3.000 5,6.000 3.000 8,7.000 3.000 11,6.000 4.000 8,3.000 8.000 8,0.000 17.000 6,0.000 15.000 7,0.000 16.000 6,-2.000 16.000-1,-3.000 20.000-7,-3.000 18.000-6,-2.000 20.000-8,-6.000 11.000-5,-6.000 7.000-4,-6.000 6.000-3,-6.000 7.000-4,-7.000 2.000-7,-6.000 1.000-7,-6.000-1.000-10,-6.000 1.000-7,-4.000-6.000-7,1.000-8.000-2,-1.000-10.000-4,1.000-9.000-4,1.000-10.000-4,3.000-9.000-7,3.000-10.000-5,4.000-8.000-7</inkml:trace>
</inkml:ink>
</file>

<file path=ppt/ink/ink3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41"/>
    </inkml:context>
    <inkml:brush xml:id="br0">
      <inkml:brushProperty name="width" value="0.0387978851795197" units="cm"/>
      <inkml:brushProperty name="height" value="0.0387978851795197" units="cm"/>
      <inkml:brushProperty name="color" value="#00bff3"/>
      <inkml:brushProperty name="ignorePressure" value="0"/>
    </inkml:brush>
  </inkml:definitions>
  <inkml:trace contextRef="#ctx0" brushRef="#br0">65700.000 46900.000 567,'51.000'-141.000'0,"4.000"19.000"0,3.000 19.000 0,3.000 19.000 0,3.000 13.000 6,3.000 10.000 15,3.000 10.000 14,4.000 9.000 13,-3.000 9.000 7,-5.000 9.000-3,-7.000 10.000-2,-5.000 10.000-3,-4.000 4.000-5,0.000 0.000-8,0.000 0.000-8,0.000 0.000-10,-5.000 4.000-19,-9.000 10.000-34,-10.000 10.000-33,-8.000 9.000-32</inkml:trace>
</inkml:ink>
</file>

<file path=ppt/ink/ink3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41"/>
    </inkml:context>
    <inkml:brush xml:id="br0">
      <inkml:brushProperty name="width" value="0.0677683055400848" units="cm"/>
      <inkml:brushProperty name="height" value="0.0677683055400848" units="cm"/>
      <inkml:brushProperty name="color" value="#00bff3"/>
      <inkml:brushProperty name="ignorePressure" value="0"/>
    </inkml:brush>
  </inkml:definitions>
  <inkml:trace contextRef="#ctx0" brushRef="#br0">66700.000 45550.000 324,'3.000'-183.000'2,"6.000"34.000"5,7.000 35.000 4,6.000 35.000 5,1.000 21.000 4,-3.000 9.000 6,-3.000 10.000 4,-2.000 10.000 5,-1.000 19.000 8,3.000 32.000 10,3.000 31.000 10,4.000 32.000 11,-3.000 18.000-2,-5.000 6.000-14,-7.000 7.000-13,-5.000 6.000-13,-6.000 9.000-8,-3.000 13.000-5,-3.000 12.000-4,-2.000 13.000-4,-6.000 12.000-2,-6.000 13.000-3,-6.000 12.000-3,-6.000 13.000-2,-2.000-2.000-2,3.000-16.000-3,3.000-15.000-3,4.000-15.000-3,2.000-18.000-6,4.000-19.000-8,3.000-18.000-8,3.000-19.000-9,3.000-15.000-1,3.000-8.000 6,3.000-10.000 5,4.000-9.000 6,1.000-7.000 1,0.000-3.000-2,0.000-3.000-1,0.000-2.000-3,1.000-3.000-1,4.000 1.000 0,3.000-1.000 0,3.000 1.000 0,-1.000-3.000 0,-2.000-2.000 2,-3.000-3.000 2,-3.000-3.000 2</inkml:trace>
</inkml:ink>
</file>

<file path=ppt/ink/ink3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42"/>
    </inkml:context>
    <inkml:brush xml:id="br0">
      <inkml:brushProperty name="width" value="0.0567998550832272" units="cm"/>
      <inkml:brushProperty name="height" value="0.0567998550832272" units="cm"/>
      <inkml:brushProperty name="color" value="#00bff3"/>
      <inkml:brushProperty name="ignorePressure" value="0"/>
    </inkml:brush>
  </inkml:definitions>
  <inkml:trace contextRef="#ctx0" brushRef="#br0">67200.000 46950.000 387,'25.000'-113.000'2,"0.000"26.000"5,0.000 24.000 5,0.000 26.000 4,3.000 10.000 4,6.000-3.000 3,7.000-3.000 2,6.000-2.000 2,1.000 2.000 2,-3.000 9.000-1,-3.000 10.000 0,-2.000 10.000 0,-6.000 10.000-4,-6.000 13.000-3,-6.000 12.000-6,-6.000 13.000-4,-9.000 9.000-3,-8.000 6.000-3,-10.000 7.000-1,-9.000 6.000-3,-9.000 3.000-1,-5.000 0.000 0,-7.000 0.000 0,-5.000 0.000-1,-3.000-5.000 0,4.000-9.000-2,3.000-10.000-1,3.000-8.000-2,7.000-6.000-1,14.000 1.000 1,11.000-1.000 1,14.000 1.000 0,14.000-7.000 0,20.000-12.000 0,18.000-13.000-1,20.000-12.000 0,10.000-12.000 0,3.000-8.000 0,3.000-10.000 2,4.000-9.000 1,-1.000-7.000-3,-3.000-3.000-7,-3.000-3.000-8,-2.000-2.000-6,-3.000-1.000-2,1.000 3.000 5,-1.000 3.000 6,1.000 4.000 4,-7.000 2.000 4,-12.000 4.000 3,-13.000 3.000 2,-12.000 3.000 2,-9.000 4.000 8,-2.000 7.000 14,-3.000 6.000 13,-3.000 7.000 14,-7.000 8.000 5,-9.000 14.000-4,-10.000 11.000-4,-8.000 14.000-3,-8.000 11.000-5,-2.000 14.000-4,-3.000 11.000-5,-3.000 14.000-3,-1.000 5.000-3,4.000 1.000-2,3.000-1.000 0,3.000 1.000-2,3.000-3.000-1,3.000-2.000-1,3.000-3.000-1,4.000-3.000-2,2.000-4.000-2,4.000-3.000-6,3.000-3.000-6,3.000-2.000-5,6.000-8.000-4,9.000-8.000-2,10.000-10.000-2,10.000-9.000-3,7.000-9.000-3,6.000-5.000-6,7.000-7.000-5,6.000-5.000-5,6.000-12.000-1,6.000-16.000 5,7.000-15.000 3,6.000-15.000 4,4.000-15.000 3,4.000-12.000 5,3.000-13.000 3,3.000-12.000 5,-5.000-7.000 3,-12.000 1.000 2,-13.000-1.000 4,-12.000 1.000 2,-12.000 4.000 3,-8.000 9.000 4,-10.000 10.000 2,-9.000 10.000 4,-10.000 7.000 2,-9.000 6.000 1,-10.000 7.000 1,-8.000 6.000 0,-14.000 6.000 2,-15.000 6.000-2,-15.000 7.000 0,-16.000 6.000-1,-23.000 7.000-7,-27.000 10.000-10,-28.000 10.000-12,-28.000 9.000-11,1.000 6.000-7,31.000 3.000 0,32.000 3.000-1,31.000 4.000-1,15.000 1.000-2,1.000 0.000-4,-1.000 0.000-3,1.000 0.000-5</inkml:trace>
</inkml:ink>
</file>

<file path=ppt/ink/ink3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48"/>
    </inkml:context>
    <inkml:brush xml:id="br0">
      <inkml:brushProperty name="width" value="0.0546991601586342" units="cm"/>
      <inkml:brushProperty name="height" value="0.0546991601586342" units="cm"/>
      <inkml:brushProperty name="color" value="#00bff3"/>
      <inkml:brushProperty name="ignorePressure" value="0"/>
    </inkml:brush>
  </inkml:definitions>
  <inkml:trace contextRef="#ctx0" brushRef="#br0">45900.000 46400.000 402,'1.000'-68.000'6,"4.000"17.000"14,3.000 15.000 14,3.000 16.000 12,4.000 9.000 3,7.000 3.000-10,6.000 3.000-9,7.000 4.000-10,2.000 2.000-5,1.000 4.000-2,-1.000 3.000-2,1.000 3.000-1,-1.000 4.000-2,1.000 7.000 0,-1.000 6.000 0,1.000 7.000-1,-1.000 2.000-1,1.000 1.000 0,-1.000-1.000-1,1.000 1.000-1,-1.000 1.000 0,1.000 3.000-1,-1.000 3.000 1,1.000 4.000 1,-1.000 2.000-1,1.000 4.000-1,-1.000 3.000-1,1.000 3.000 0,-3.000-1.000-1,-2.000-2.000 1,-3.000-3.000-1,-3.000-3.000 1,-4.000-2.000-1,-3.000 0.000 0,-3.000 0.000-1,-2.000 0.000-1,-5.000-2.000 0,-2.000-3.000 0,-3.000-3.000 0,-3.000-2.000 1,-9.000 0.000-1,-11.000 7.000 1,-14.000 6.000-1,-11.000 7.000 0,-12.000 7.000-1,-9.000 9.000 0,-10.000 10.000-2,-8.000 10.000-1,-9.000 2.000 0,-6.000-3.000 0,-6.000-3.000-1,-6.000-2.000 1,-2.000-1.000-1,3.000 3.000 1,3.000 3.000 1,4.000 4.000 0,4.000-1.000 0,6.000-3.000 1,7.000-3.000 0,6.000-2.000 0,6.000-6.000 0,6.000-6.000 2,7.000-6.000 0,6.000-6.000 1,4.000-9.000 0,4.000-8.000 2,3.000-10.000 1,3.000-9.000 1,10.000-7.000 3,20.000-3.000 5,18.000-3.000 5,20.000-2.000 5,17.000-8.000 1,20.000-8.000-1,18.000-10.000-2,20.000-9.000-1,11.000-5.000-1,7.000 0.000 0,6.000 0.000-1,7.000 0.000 1,5.000 3.000-2,7.000 6.000-1,6.000 7.000-1,7.000 6.000-2,5.000 6.000-3,7.000 6.000-4,6.000 7.000-3,7.000 6.000-3,4.000 4.000-4,3.000 4.000-3,3.000 3.000-3,4.000 3.000-3,-1.000 4.000-9,-3.000 7.000-14,-3.000 6.000-15,-2.000 7.000-15,-22.000-3.000-6,-36.000-8.000 2,-39.000-10.000 2,-36.000-9.000 3</inkml:trace>
</inkml:ink>
</file>

<file path=ppt/ink/ink3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54"/>
    </inkml:context>
    <inkml:brush xml:id="br0">
      <inkml:brushProperty name="width" value="0.0342753380537033" units="cm"/>
      <inkml:brushProperty name="height" value="0.0342753380537033" units="cm"/>
      <inkml:brushProperty name="color" value="#00bff3"/>
      <inkml:brushProperty name="ignorePressure" value="0"/>
    </inkml:brush>
  </inkml:definitions>
  <inkml:trace contextRef="#ctx0" brushRef="#br0">41400.000 49450.000 641,'-49.000'-47.000'4,"4.000"6.000"6,3.000 7.000 7,3.000 6.000 7,24.000-2.000 7,48.000-9.000 6,47.000-10.000 6,47.000-8.000 6,33.000-3.000-1,23.000 7.000-10,22.000 6.000-10,22.000 7.000-9,7.000 5.000-10,-6.000 7.000-8,-6.000 6.000-8,-6.000 7.000-8,-2.000 4.000-9,3.000 3.000-7,3.000 3.000-9,4.000 4.000-8,-20.000 2.000-4,-40.000 4.000 1,-40.000 3.000 1,-41.000 3.000 1</inkml:trace>
</inkml:ink>
</file>

<file path=ppt/ink/ink3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55"/>
    </inkml:context>
    <inkml:brush xml:id="br0">
      <inkml:brushProperty name="width" value="0.0459353886544704" units="cm"/>
      <inkml:brushProperty name="height" value="0.0459353886544704" units="cm"/>
      <inkml:brushProperty name="color" value="#00bff3"/>
      <inkml:brushProperty name="ignorePressure" value="0"/>
    </inkml:brush>
  </inkml:definitions>
  <inkml:trace contextRef="#ctx0" brushRef="#br0">32650.000 55350.000 478,'0.000'-72.000'0,"0.000"6.000"0,0.000 7.000 0,0.000 6.000 0,0.000 1.000 5,0.000-3.000 8,0.000-3.000 8,0.000-2.000 10,-2.000 2.000 1,-3.000 9.000-6,-3.000 10.000-4,-2.000 10.000-6,-1.000 2.000-3,3.000-3.000-2,3.000-3.000-2,4.000-2.000-1,-1.000-3.000-2,-3.000 1.000-2,-3.000-1.000-1,-2.000 1.000-1,-5.000 1.000-2,-2.000 3.000-2,-3.000 3.000 0,-3.000 4.000-2,-6.000 2.000 0,-5.000 4.000 1,-7.000 3.000 0,-5.000 3.000 1,-9.000 3.000 1,-9.000 3.000 0,-10.000 3.000 0,-8.000 4.000 2,-6.000 8.000 0,1.000 17.000 2,-1.000 15.000 1,1.000 16.000 1,-3.000 12.000 2,-2.000 9.000 2,-3.000 10.000 2,-3.000 10.000 2,1.000 7.000 2,6.000 6.000-1,7.000 7.000 2,6.000 6.000-1,6.000 3.000 1,6.000 0.000-1,7.000 0.000 0,6.000 0.000-1,6.000-2.000-1,6.000-3.000-1,7.000-3.000-1,6.000-2.000 0,4.000-6.000-2,4.000-6.000-1,3.000-6.000-2,3.000-6.000-1,4.000-9.000-3,7.000-8.000-1,6.000-10.000-2,7.000-9.000-3,4.000-9.000-1,3.000-5.000 0,3.000-7.000-1,4.000-5.000 0,7.000-8.000 0,13.000-5.000 0,12.000-7.000 1,13.000-5.000 0,9.000-9.000 0,6.000-9.000 0,7.000-10.000 1,6.000-8.000 1,1.000-9.000-3,-3.000-6.000-5,-3.000-6.000-6,-2.000-6.000-5,-5.000-1.000-2,-2.000 7.000 0,-3.000 6.000 1,-3.000 7.000 1,-6.000 0.000 0,-5.000-2.000 3,-7.000-3.000 1,-5.000-3.000 3,-8.000-1.000 2,-5.000 4.000 1,-7.000 3.000 4,-5.000 3.000 1,-8.000 14.000 9,-5.000 25.000 16,-7.000 25.000 14,-5.000 25.000 16,-4.000 15.000 4,0.000 7.000-9,0.000 6.000-9,0.000 7.000-9,1.000-4.000-7,4.000-12.000-7,3.000-13.000-7,3.000-12.000-6,4.000-12.000-6,7.000-8.000-3,6.000-10.000-2,7.000-9.000-4,2.000-9.000-1,1.000-5.000 1,-1.000-7.000 1,1.000-5.000 0,1.000-8.000 1,3.000-5.000-1,3.000-7.000-1,4.000-5.000 0,-3.000-4.000 0,-5.000 0.000 2,-7.000 0.000 1,-5.000 0.000 3,-4.000 1.000 1,0.000 4.000 3,0.000 3.000 2,0.000 3.000 3,-2.000 3.000 1,-3.000 3.000-1,-3.000 3.000-1,-2.000 4.000 0,-3.000 10.000 9,1.000 19.000 19,-1.000 19.000 19,1.000 19.000 19,-3.000 9.000 3,-2.000 0.000-12,-3.000 0.000-13,-3.000 0.000-13,1.000 0.000-8,6.000 0.000-4,7.000 0.000-4,6.000 0.000-4,1.000 0.000-6,-3.000 0.000-4,-3.000 0.000-6,-2.000 0.000-5,-1.000-2.000-6,3.000-3.000-5,3.000-3.000-4,4.000-2.000-6,-1.000-3.000-3,-3.000 1.000-2,-3.000-1.000-1,-2.000 1.000-1</inkml:trace>
</inkml:ink>
</file>

<file path=ppt/ink/ink3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56"/>
    </inkml:context>
    <inkml:brush xml:id="br0">
      <inkml:brushProperty name="width" value="0.0363534577190876" units="cm"/>
      <inkml:brushProperty name="height" value="0.0363534577190876" units="cm"/>
      <inkml:brushProperty name="color" value="#00bff3"/>
      <inkml:brushProperty name="ignorePressure" value="0"/>
    </inkml:brush>
  </inkml:definitions>
  <inkml:trace contextRef="#ctx0" brushRef="#br0">34100.000 56050.000 605,'48.000'-22.000'89,"-3.000"6.000"-17,-3.000 7.000-16,-2.000 6.000-17,-5.000 6.000-11,-2.000 6.000-4,-3.000 7.000-3,-3.000 6.000-4,-4.000 4.000-2,-3.000 4.000-3,-3.000 3.000-2,-2.000 3.000-2,-8.000 6.000-5,-8.000 9.000-7,-10.000 10.000-7,-9.000 10.000-8,-5.000-3.000-2,0.000-11.000 2,0.000-14.000 2,0.000-11.000 3,0.000-9.000 1,0.000-3.000 2,0.000-3.000 1,0.000-2.000 2,0.000-3.000 1,0.000 1.000 3,0.000-1.000 3,0.000 1.000 2</inkml:trace>
</inkml:ink>
</file>

<file path=ppt/ink/ink3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57"/>
    </inkml:context>
    <inkml:brush xml:id="br0">
      <inkml:brushProperty name="width" value="0.0507782772183418" units="cm"/>
      <inkml:brushProperty name="height" value="0.0507782772183418" units="cm"/>
      <inkml:brushProperty name="color" value="#00bff3"/>
      <inkml:brushProperty name="ignorePressure" value="0"/>
    </inkml:brush>
  </inkml:definitions>
  <inkml:trace contextRef="#ctx0" brushRef="#br0">34900.000 54850.000 433,'-24.000'-24.000'0,"4.000"4.000"0,3.000 3.000 0,3.000 3.000 0,1.000 1.000 8,1.000 1.000 16,-1.000-1.000 15,1.000 1.000 17,-3.000 2.000 3,-2.000 7.000-10,-3.000 6.000-10,-3.000 7.000-8,-4.000 5.000-7,-3.000 7.000-3,-3.000 6.000-2,-2.000 7.000-2,-1.000 7.000-2,3.000 9.000-1,3.000 10.000-1,4.000 10.000-2,1.000 4.000 0,0.000 0.000-1,0.000 0.000-1,0.000 0.000 0,1.000 1.000-2,4.000 4.000-1,3.000 3.000-1,3.000 3.000-1,1.000 1.000 0,1.000 1.000 0,-1.000-1.000 0,1.000 1.000 0,1.000-4.000 0,3.000-6.000 1,3.000-6.000-1,4.000-6.000 1,1.000-4.000-1,0.000 1.000 0,0.000-1.000-1,0.000 1.000 0,1.000-3.000-1,4.000-2.000 1,3.000-3.000 1,3.000-3.000 0,4.000-4.000 0,7.000-3.000-3,6.000-3.000-1,7.000-2.000-2,2.000-5.000-3,1.000-2.000-1,-1.000-3.000-2,1.000-3.000-2,1.000-6.000-1,3.000-5.000 1,3.000-7.000 0,4.000-5.000 0,1.000-6.000 0,0.000-3.000 0,0.000-3.000 0,0.000-2.000-1,1.000-9.000 1,4.000-12.000 0,3.000-13.000 1,3.000-12.000 1,-1.000-9.000 0,-2.000-2.000 0,-3.000-3.000 1,-3.000-3.000 0,-2.000-7.000 0,0.000-9.000 0,0.000-10.000 0,0.000-8.000 0,-2.000-6.000 0,-3.000 1.000-1,-3.000-1.000 0,-2.000 1.000-1,-8.000-3.000 1,-8.000-2.000 0,-10.000-3.000 2,-9.000-3.000 0,-5.000 2.000 2,0.000 10.000 2,0.000 10.000 2,0.000 9.000 2,-2.000 6.000 2,-3.000 3.000 2,-3.000 3.000 1,-2.000 4.000 3,-5.000 5.000-1,-2.000 10.000 0,-3.000 10.000-2,-3.000 9.000 0,-2.000 6.000 0,0.000 3.000-2,0.000 3.000 0,0.000 4.000 0,-2.000 2.000-1,-3.000 4.000 0,-3.000 3.000 0,-2.000 3.000 0,-6.000 6.000-4,-6.000 9.000-8,-6.000 10.000-7,-6.000 10.000-8,-6.000 14.000-6,-2.000 23.000-5,-3.000 22.000-4,-3.000 22.000-4,5.000 1.000 1,17.000-19.000 8,15.000-18.000 8,16.000-19.000 8,5.000-8.000 2,-2.000 3.000-6,-3.000 3.000-5,-3.000 4.000-4</inkml:trace>
</inkml:ink>
</file>

<file path=ppt/ink/ink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4:50"/>
    </inkml:context>
    <inkml:brush xml:id="br0">
      <inkml:brushProperty name="width" value="0.0448683351278305" units="cm"/>
      <inkml:brushProperty name="height" value="0.0448683351278305" units="cm"/>
      <inkml:brushProperty name="color" value="#00bff3"/>
      <inkml:brushProperty name="ignorePressure" value="0"/>
    </inkml:brush>
  </inkml:definitions>
  <inkml:trace contextRef="#ctx0" brushRef="#br0">68000.000 13600.000 490,'-47.000'1.000'3,"6.000"4.000"7,7.000 3.000 7,6.000 3.000 6,4.000 10.000 10,4.000 20.000 15,3.000 18.000 14,3.000 20.000 14,3.000 13.000 0,3.000 9.000-16,3.000 10.000-14,4.000 10.000-16,1.000 10.000-12,0.000 13.000-11,0.000 12.000-10,0.000 13.000-11,0.000 1.000-6,0.000-9.000 0,0.000-10.000-1,0.000-8.000 1,1.000-17.000-11,4.000-21.000-19,3.000-22.000-19,3.000-22.000-19</inkml:trace>
</inkml:ink>
</file>

<file path=ppt/ink/ink3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5:58"/>
    </inkml:context>
    <inkml:brush xml:id="br0">
      <inkml:brushProperty name="width" value="0.0437763333320618" units="cm"/>
      <inkml:brushProperty name="height" value="0.0437763333320618" units="cm"/>
      <inkml:brushProperty name="color" value="#00bff3"/>
      <inkml:brushProperty name="ignorePressure" value="0"/>
    </inkml:brush>
  </inkml:definitions>
  <inkml:trace contextRef="#ctx0" brushRef="#br0">37700.000 56100.000 502,'-18.000'-22.000'100,"17.000"6.000"-21,15.000 7.000-21,16.000 6.000-21,13.000 4.000-10,14.000 4.000-2,11.000 3.000-1,14.000 3.000-2,10.000-1.000-1,9.000-2.000-2,10.000-3.000-1,10.000-3.000-3,7.000-2.000-1,6.000 0.000-2,7.000 0.000-2,6.000 0.000-2,6.000-2.000-3,6.000-3.000-2,7.000-3.000-2,6.000-2.000-4,-1.000-3.000-3,-5.000 1.000-4,-7.000-1.000-5,-5.000 1.000-4,-9.000 1.000-2,-9.000 3.000-2,-10.000 3.000 0,-8.000 4.000-1,-11.000 1.000 0,-8.000 0.000 0,-10.000 0.000 2,-9.000 0.000 0,-9.000 0.000 0,-5.000 0.000-1,-7.000 0.000 0,-5.000 0.000 0,-6.000 0.000-1,-3.000 0.000-2,-3.000 0.000-1,-2.000 0.000-1,-1.000 0.000 0,3.000 0.000 1,3.000 0.000 1,4.000 0.000 2</inkml:trace>
</inkml:ink>
</file>

<file path=ppt/ink/ink3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05"/>
    </inkml:context>
    <inkml:brush xml:id="br0">
      <inkml:brushProperty name="width" value="0.0498272702097893" units="cm"/>
      <inkml:brushProperty name="height" value="0.0498272702097893" units="cm"/>
      <inkml:brushProperty name="color" value="#f2395b"/>
      <inkml:brushProperty name="ignorePressure" value="0"/>
    </inkml:brush>
  </inkml:definitions>
  <inkml:trace contextRef="#ctx0" brushRef="#br0">33100.000 54700.000 441,'0.000'-94.000'87,"0.000"13.000"-20,0.000 12.000-19,0.000 13.000-19,-2.000 2.000-11,-3.000-5.000 0,-3.000-7.000 0,-2.000-5.000-1,-6.000-3.000-2,-6.000 4.000-2,-6.000 3.000-3,-6.000 3.000-2,-4.000 6.000-2,1.000 9.000-3,-1.000 10.000-1,1.000 10.000-2,-6.000 4.000-2,-8.000 0.000 0,-10.000 0.000 1,-9.000 0.000-1,-2.000 3.000 0,6.000 6.000 1,7.000 7.000 1,6.000 6.000 0,1.000 4.000 1,-3.000 4.000 0,-3.000 3.000 0,-2.000 3.000 0,-3.000 3.000 0,1.000 3.000 1,-1.000 3.000 0,1.000 4.000 1,-3.000 2.000 0,-2.000 4.000 0,-3.000 3.000-1,-3.000 3.000 1,1.000 3.000 0,6.000 3.000 2,7.000 3.000 2,6.000 4.000 1,3.000 4.000 2,0.000 6.000 0,0.000 7.000 0,0.000 6.000 1,1.000 6.000-1,4.000 6.000-1,3.000 7.000-1,3.000 6.000-1,4.000 4.000-1,7.000 4.000 1,6.000 3.000-1,7.000 3.000 0,2.000 1.000 0,1.000 1.000 0,-1.000-1.000 0,1.000 1.000 0,-1.000-3.000 0,1.000-2.000-1,-1.000-3.000-1,1.000-3.000-1,1.000-7.000 0,3.000-9.000-1,3.000-10.000 0,4.000-8.000 0,1.000-8.000-1,0.000-2.000 1,0.000-3.000 0,0.000-3.000 0,3.000-4.000 0,6.000-3.000-1,7.000-3.000 1,6.000-2.000-2,7.000-5.000 1,10.000-2.000-2,10.000-3.000-1,9.000-3.000 0,4.000-6.000-1,1.000-5.000 1,-1.000-7.000 0,1.000-5.000 0,2.000-4.000 0,7.000 0.000-1,6.000 0.000 0,7.000 0.000-2,0.000-4.000 0,-2.000-5.000-1,-3.000-7.000-1,-3.000-5.000 0,-1.000-6.000-1,4.000-3.000 0,3.000-3.000 2,3.000-2.000-1,-2.000-3.000 0,-6.000 1.000-2,-6.000-1.000-2,-6.000 1.000-2,-7.000-4.000-1,-6.000-6.000 0,-6.000-6.000 0,-6.000-6.000-1,-7.000-1.000 2,-6.000 7.000 1,-6.000 6.000 1,-6.000 7.000 2,-6.000 11.000 7,-2.000 20.000 13,-3.000 18.000 13,-3.000 20.000 13,-4.000 8.000 2,-3.000 1.000-7,-3.000-1.000-7,-2.000 1.000-7,-3.000 5.000-5,1.000 14.000-4,-1.000 11.000-2,1.000 14.000-4,2.000 3.000-2,7.000-2.000-4,6.000-3.000-2,7.000-3.000-3,5.000-10.000-3,7.000-16.000-3,6.000-15.000-2,7.000-15.000-4,4.000-14.000 0,3.000-8.000 1,3.000-10.000 2,4.000-9.000 0,1.000-10.000 1,0.000-9.000-1,0.000-10.000-1,0.000-8.000-2,0.000-6.000 1,0.000 1.000 0,0.000-1.000 2,0.000 1.000 0,-2.000-1.000 1,-3.000 1.000 2,-3.000-1.000 2,-2.000 1.000 2,-8.000 2.000 1,-8.000 7.000 2,-10.000 6.000 2,-9.000 7.000 2,-4.000 10.000 11,4.000 16.000 18,3.000 15.000 20,3.000 17.000 18,1.000 8.000 4,1.000 4.000-14,-1.000 3.000-13,1.000 3.000-13,-1.000 3.000-9,1.000 3.000-7,-1.000 3.000-6,1.000 4.000-7,1.000 1.000-3,3.000 0.000-2,3.000 0.000-1,4.000 0.000-2,1.000-2.000-2,0.000-3.000-7,0.000-3.000-6,0.000-2.000-5,3.000-8.000-7,6.000-8.000-11,7.000-10.000-9,6.000-9.000-10,1.000-16.000 1,-3.000-22.000 10,-3.000-22.000 9,-2.000-21.000 11,-3.000-10.000 7,1.000 3.000 2,-1.000 3.000 4,1.000 4.000 4,-3.000 2.000 2,-2.000 4.000 4,-3.000 3.000 3,-3.000 3.000 3,-1.000-1.000 3,4.000-2.000 0,3.000-3.000 1,3.000-3.000 1,1.000-4.000 1,1.000-3.000-1,-1.000-3.000 1,1.000-2.000-1,-1.000-1.000 3,1.000 3.000 1,-1.000 3.000 3,1.000 4.000 3,-4.000 7.000 2,-6.000 13.000 6,-6.000 12.000 4,-6.000 13.000 4,-10.000 18.000 9,-12.000 26.000 14,-13.000 24.000 12,-12.000 26.000 15,-5.000 12.000-2,3.000 0.000-13,3.000 0.000-14,4.000 0.000-14,1.000 0.000-10,0.000 0.000-2,0.000 0.000-4,0.000 0.000-4,0.000 0.000-2,0.000 0.000-2,0.000 0.000-2,0.000 0.000-2,3.000 1.000-1,6.000 4.000 0,7.000 3.000 0,6.000 3.000-1,3.000-2.000 1,0.000-6.000-1,0.000-6.000-1,0.000-6.000 0,1.000-7.000-1,4.000-6.000-3,3.000-6.000-2,3.000-6.000-3,4.000-4.000-2,7.000 1.000-3,6.000-1.000-2,7.000 1.000-3,4.000-6.000 1,3.000-8.000 3,3.000-10.000 3,4.000-9.000 4,4.000-12.000 3,6.000-11.000 1,7.000-14.000 2,6.000-11.000 1,3.000-11.000 1,0.000-5.000 0,0.000-7.000 0,0.000-5.000-1,0.000-8.000 0,0.000-5.000-3,0.000-7.000 0,0.000-5.000-2,-7.000-6.000-1,-11.000-3.000 0,-14.000-3.000 0,-11.000-2.000 0,-9.000-3.000 0,-3.000 1.000 0,-3.000-1.000 0,-2.000 1.000 0,-6.000 4.000 2,-6.000 9.000 5,-6.000 10.000 5,-6.000 10.000 5,-7.000 7.000 2,-6.000 6.000 1,-6.000 7.000-1,-6.000 6.000 0,-7.000 9.000-2,-6.000 13.000-4,-6.000 12.000-3,-6.000 13.000-4,-4.000 9.000-6,1.000 6.000-6,-1.000 7.000-8,1.000 6.000-6,-4.000 13.000-7,-6.000 23.000-5,-6.000 22.000-6,-6.000 22.000-6,4.000 2.000-1,16.000-15.000 3,15.000-15.000 2,17.000-16.000 3</inkml:trace>
</inkml:ink>
</file>

<file path=ppt/ink/ink3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05"/>
    </inkml:context>
    <inkml:brush xml:id="br0">
      <inkml:brushProperty name="width" value="0.0403188280761242" units="cm"/>
      <inkml:brushProperty name="height" value="0.0403188280761242" units="cm"/>
      <inkml:brushProperty name="color" value="#f2395b"/>
      <inkml:brushProperty name="ignorePressure" value="0"/>
    </inkml:brush>
  </inkml:definitions>
  <inkml:trace contextRef="#ctx0" brushRef="#br0">33500.000 55450.000 545,'67.000'3.000'-3,"-16.000"6.000"-7,-15.000 7.000-6,-15.000 6.000-7,-12.000 7.000 16,-6.000 10.000 37,-6.000 10.000 38,-6.000 9.000 37,-6.000 7.000 6,-2.000 7.000-25,-3.000 6.000-27,-3.000 7.000-25,-1.000 2.000-19,4.000 1.000-10,3.000-1.000-10,3.000 1.000-11,3.000-1.000-10,3.000 1.000-10,3.000-1.000-9,4.000 1.000-9,1.000-9.000 0,0.000-15.000 8,0.000-15.000 10,0.000-16.000 9</inkml:trace>
</inkml:ink>
</file>

<file path=ppt/ink/ink3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06"/>
    </inkml:context>
    <inkml:brush xml:id="br0">
      <inkml:brushProperty name="width" value="0.0503644607961178" units="cm"/>
      <inkml:brushProperty name="height" value="0.0503644607961178" units="cm"/>
      <inkml:brushProperty name="color" value="#f2395b"/>
      <inkml:brushProperty name="ignorePressure" value="0"/>
    </inkml:brush>
  </inkml:definitions>
  <inkml:trace contextRef="#ctx0" brushRef="#br0">39600.000 54100.000 436,'-102.000'120.000'137,"-3.000"-9.000"-34,-3.000-10.000-34,-2.000-8.000-33,0.000-6.000-19,7.000 1.000-2,6.000-1.000-2,7.000 1.000-2,8.000-10.000-3,14.000-19.000 0,11.000-18.000-1,14.000-19.000-2,18.000-8.000-1,25.000 3.000-3,25.000 3.000-1,25.000 4.000-3,17.000-3.000 0,9.000-5.000 1,10.000-7.000 2,10.000-5.000 2,4.000-3.000 0,0.000 4.000-2,0.000 3.000-2,0.000 3.000-1,-4.000-1.000-1,-5.000-2.000-1,-7.000-3.000 1,-5.000-3.000-1,-9.000-4.000 1,-9.000-3.000 2,-10.000-3.000 3,-8.000-2.000 2,-9.000-11.000 4,-6.000-15.000 7,-6.000-15.000 6,-6.000-16.000 7,-6.000-8.000 0,-2.000 0.000-4,-3.000 0.000-4,-3.000 0.000-6,-4.000 0.000-5,-3.000 0.000-8,-3.000 0.000-7,-2.000 0.000-8,-5.000 4.000-3,-2.000 10.000 1,-3.000 10.000 0,-3.000 9.000 1,-2.000 6.000-2,0.000 3.000-7,0.000 3.000-6,0.000 4.000-7</inkml:trace>
</inkml:ink>
</file>

<file path=ppt/ink/ink3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07"/>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37675.000 56475.000 333,'157.000'63.000'167,"51.000"46.000"-1,50.000 47.000 1,49.000 47.000 0</inkml:trace>
</inkml:ink>
</file>

<file path=ppt/ink/ink3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07"/>
    </inkml:context>
    <inkml:brush xml:id="br0">
      <inkml:brushProperty name="width" value="0.0457606054842472" units="cm"/>
      <inkml:brushProperty name="height" value="0.0457606054842472" units="cm"/>
      <inkml:brushProperty name="color" value="#f2395b"/>
      <inkml:brushProperty name="ignorePressure" value="0"/>
    </inkml:brush>
  </inkml:definitions>
  <inkml:trace contextRef="#ctx0" brushRef="#br0">37500.000 56000.000 480,'-24.000'-24.000'0,"4.000"4.000"0,3.000 3.000 0,3.000 3.000 0,15.000 3.000 12,29.000 3.000 24,28.000 3.000 24,28.000 4.000 23,15.000-1.000 4,4.000-3.000-17,3.000-3.000-17,3.000-2.000-17,4.000-1.000-12,7.000 3.000-3,6.000 3.000-5,7.000 4.000-4,2.000 1.000-4,1.000 0.000-7,-1.000 0.000-4,1.000 0.000-6,2.000 1.000-4,7.000 4.000-2,6.000 3.000-2,7.000 3.000-3,-1.000-1.000-2,-6.000-2.000-1,-6.000-3.000-2,-6.000-3.000-2,-9.000-4.000 1,-8.000-3.000 1,-10.000-3.000 3,-9.000-2.000 1,-12.000-3.000 3,-11.000 1.000 3,-14.000-1.000 2,-11.000 1.000 3,-9.000 1.000-1,-3.000 3.000-5,-3.000 3.000-5,-2.000 4.000-5,-5.000 4.000-3,-2.000 6.000-2,-3.000 7.000-3,-3.000 6.000-1</inkml:trace>
</inkml:ink>
</file>

<file path=ppt/ink/ink3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08"/>
    </inkml:context>
    <inkml:brush xml:id="br0">
      <inkml:brushProperty name="width" value="0.0408156253397465" units="cm"/>
      <inkml:brushProperty name="height" value="0.0408156253397465" units="cm"/>
      <inkml:brushProperty name="color" value="#f2395b"/>
      <inkml:brushProperty name="ignorePressure" value="0"/>
    </inkml:brush>
  </inkml:definitions>
  <inkml:trace contextRef="#ctx0" brushRef="#br0">37850.000 56600.000 539,'-36.000'0.000'10,"28.000"0.000"22,28.000 0.000 21,29.000 0.000 21,16.000 0.000 3,7.000 0.000-15,6.000 0.000-14,7.000 0.000-16,8.000 0.000-8,14.000 0.000-5,11.000 0.000-5,14.000 0.000-3,13.000 1.000-6,16.000 4.000-7,15.000 3.000-7,17.000 3.000-6,3.000 1.000-7,-5.000 1.000-9,-7.000-1.000-8,-5.000 1.000-8,-15.000-3.000-1,-22.000-2.000 7,-22.000-3.000 6,-21.000-3.000 6,-17.000-2.000 1,-8.000 0.000-5,-10.000 0.000-4,-9.000 0.000-5</inkml:trace>
</inkml:ink>
</file>

<file path=ppt/ink/ink3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09"/>
    </inkml:context>
    <inkml:brush xml:id="br0">
      <inkml:brushProperty name="width" value="0.0507357642054558" units="cm"/>
      <inkml:brushProperty name="height" value="0.0507357642054558" units="cm"/>
      <inkml:brushProperty name="color" value="#f2395b"/>
      <inkml:brushProperty name="ignorePressure" value="0"/>
    </inkml:brush>
  </inkml:definitions>
  <inkml:trace contextRef="#ctx0" brushRef="#br0">46100.000 54050.000 433,'-25.000'-49.000'0,"0.000"4.000"0,0.000 3.000 0,0.000 3.000 0,0.000 3.000 5,0.000 3.000 9,0.000 3.000 10,0.000 4.000 9,0.000 4.000 3,0.000 6.000-5,0.000 7.000-5,0.000 6.000-4,-5.000 6.000-4,-9.000 6.000-3,-10.000 7.000-4,-8.000 6.000-2,-4.000 4.000-1,3.000 4.000 1,3.000 3.000 0,4.000 3.000 2,-4.000 10.000 0,-9.000 20.000 1,-10.000 18.000 0,-8.000 20.000 0,-4.000 13.000 1,3.000 9.000 0,3.000 10.000 2,4.000 10.000-1,4.000 4.000 1,6.000 0.000-1,7.000 0.000-1,6.000 0.000 0,7.000-5.000-2,10.000-9.000 0,10.000-10.000-2,9.000-8.000 0,6.000-11.000-2,3.000-8.000 0,3.000-10.000-1,4.000-9.000 0,5.000-12.000 0,10.000-11.000-1,10.000-14.000 0,9.000-11.000-1,9.000-11.000-3,9.000-5.000-7,10.000-7.000-7,10.000-5.000-6,8.000-14.000-6,10.000-18.000-2,10.000-19.000-2,9.000-18.000-3,4.000-14.000 1,1.000-5.000 2,-1.000-7.000 2,1.000-5.000 3,-6.000-1.000 1,-8.000 6.000 1,-10.000 7.000 1,-9.000 6.000 0,-13.000 7.000 3,-16.000 10.000 5,-15.000 10.000 5,-15.000 9.000 4,-12.000 12.000 8,-6.000 16.000 15,-6.000 15.000 12,-6.000 17.000 13,-4.000 11.000 4,1.000 10.000-4,-1.000 10.000-6,1.000 9.000-6,-1.000 6.000-3,1.000 3.000-3,-1.000 3.000-2,1.000 4.000-3,1.000 1.000-4,3.000 0.000-2,3.000 0.000-4,4.000 0.000-4,4.000-4.000-1,6.000-5.000 0,7.000-7.000 0,6.000-5.000-1,10.000-19.000-11,17.000-27.000-25,15.000-28.000-25,16.000-28.000-25,1.000-18.000-5,-12.000-6.000 14,-13.000-6.000 14,-12.000-6.000 14,-9.000-1.000 12,-2.000 7.000 9,-3.000 6.000 10,-3.000 7.000 9,-4.000 7.000 7,-3.000 9.000 5,-3.000 10.000 5,-2.000 10.000 5,0.000 7.000 6,7.000 6.000 11,6.000 7.000 8,7.000 6.000 11,-1.000 9.000-1,-6.000 13.000-8,-6.000 12.000-9,-6.000 13.000-8,-4.000 7.000-7,1.000 4.000-3,-1.000 3.000-4,1.000 3.000-4,-3.000-1.000-4,-2.000-2.000-4,-3.000-3.000-6,-3.000-3.000-3,-1.000-4.000-7,4.000-3.000-7,3.000-3.000-7,3.000-2.000-7</inkml:trace>
</inkml:ink>
</file>

<file path=ppt/ink/ink3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0"/>
    </inkml:context>
    <inkml:brush xml:id="br0">
      <inkml:brushProperty name="width" value="0.055198896676302" units="cm"/>
      <inkml:brushProperty name="height" value="0.055198896676302" units="cm"/>
      <inkml:brushProperty name="color" value="#f2395b"/>
      <inkml:brushProperty name="ignorePressure" value="0"/>
    </inkml:brush>
  </inkml:definitions>
  <inkml:trace contextRef="#ctx0" brushRef="#br0">47750.000 55250.000 398,'3.000'-46.000'5,"6.000"10.000"10,7.000 10.000 10,6.000 9.000 10,3.000 9.000 1,0.000 9.000-7,0.000 10.000-7,0.000 10.000-6,4.000 7.000-5,10.000 6.000-2,10.000 7.000-1,9.000 6.000-1,-2.000 4.000-2,-12.000 4.000-2,-13.000 3.000-1,-12.000 3.000-2,-13.000 3.000-1,-12.000 3.000-2,-13.000 3.000 0,-12.000 4.000-3,-10.000-1.000 1,-6.000-3.000 1,-6.000-3.000 2,-6.000-2.000 1,1.000-8.000 2,9.000-8.000 1,10.000-10.000 3,10.000-9.000 1,21.000-15.000 1,34.000-18.000 1,35.000-19.000-1,35.000-18.000 1,14.000-15.000-2,-2.000-9.000-6,-3.000-10.000-6,-3.000-8.000-5,-4.000-8.000-4,-3.000-2.000-3,-3.000-3.000-2,-2.000-3.000-2,-3.000-6.000-1,1.000-5.000 4,-1.000-7.000 2,1.000-5.000 4,-4.000-1.000 3,-6.000 6.000 7,-6.000 7.000 7,-6.000 6.000 5,-9.000 10.000 5,-8.000 17.000 4,-10.000 15.000 3,-9.000 16.000 4,-10.000 26.000 6,-9.000 38.000 8,-10.000 37.000 8,-8.000 38.000 8,-9.000 20.000 0,-6.000 3.000-10,-6.000 3.000-9,-6.000 4.000-9,-2.000 1.000-6,3.000 0.000-3,3.000 0.000-2,4.000 0.000-3,4.000-7.000-2,6.000-11.000-2,7.000-14.000-3,6.000-11.000-2,3.000-11.000-2,0.000-5.000-4,0.000-7.000-3,0.000-5.000-3,12.000-11.000-4,26.000-11.000-5,24.000-14.000-4,26.000-11.000-6,8.000-15.000-2,-5.000-16.000 3,-7.000-15.000 3,-5.000-15.000 1,-6.000-12.000 3,-3.000-6.000 2,-3.000-6.000 2,-2.000-6.000 1,-1.000-20.000 2,3.000-30.000-2,3.000-32.000-1,4.000-30.000-1,-6.000-9.000 1,-11.000 16.000 1,-14.000 15.000 1,-11.000 17.000 2,-11.000 14.000 0,-5.000 17.000 1,-7.000 15.000 0,-5.000 16.000-1,-11.000 15.000 5,-11.000 16.000 9,-14.000 15.000 8,-11.000 17.000 9,-12.000 11.000 2,-9.000 10.000-5,-10.000 10.000-3,-8.000 9.000-5,-12.000 12.000-7,-12.000 16.000-10,-13.000 15.000-10,-12.000 17.000-11,6.000 2.000-7,25.000-9.000-5,25.000-10.000-4,25.000-8.000-5</inkml:trace>
</inkml:ink>
</file>

<file path=ppt/ink/ink3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0"/>
    </inkml:context>
    <inkml:brush xml:id="br0">
      <inkml:brushProperty name="width" value="0.0424964725971222" units="cm"/>
      <inkml:brushProperty name="height" value="0.0424964725971222" units="cm"/>
      <inkml:brushProperty name="color" value="#f2395b"/>
      <inkml:brushProperty name="ignorePressure" value="0"/>
    </inkml:brush>
  </inkml:definitions>
  <inkml:trace contextRef="#ctx0" brushRef="#br0">52200.000 55100.000 517,'-15.000'-27.000'0,"23.000"-3.000"0,22.000-3.000 0,22.000-2.000 0,16.000 0.000 7,14.000 7.000 12,11.000 6.000 14,14.000 7.000 12,13.000 4.000 8,16.000 3.000-2,15.000 3.000 1,17.000 4.000-1,5.000-1.000-4,-3.000-3.000-8,-3.000-3.000-9,-2.000-2.000-7,-12.000-5.000-8,-19.000-2.000-4,-18.000-3.000-5,-19.000-3.000-6,-24.000-2.000-16,-28.000 0.000-30,-28.000 0.000-31,-27.000 0.000-29</inkml:trace>
</inkml:ink>
</file>

<file path=ppt/ink/ink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0"/>
    </inkml:context>
    <inkml:brush xml:id="br0">
      <inkml:brushProperty name="width" value="0.0285860411822796" units="cm"/>
      <inkml:brushProperty name="height" value="0.0285860411822796" units="cm"/>
      <inkml:brushProperty name="color" value="#f2395b"/>
      <inkml:brushProperty name="ignorePressure" value="0"/>
    </inkml:brush>
  </inkml:definitions>
  <inkml:trace contextRef="#ctx0" brushRef="#br0">78150.000 10100.000 769,'-108.000'-50.000'107,"34.000"0.000"-33,35.000 0.000-33,35.000 0.000-32,16.000 3.000-27,1.000 6.000-17,-1.000 7.000-18,1.000 6.000-18</inkml:trace>
</inkml:ink>
</file>

<file path=ppt/ink/ink3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0"/>
    </inkml:context>
    <inkml:brush xml:id="br0">
      <inkml:brushProperty name="width" value="0.0496711246669292" units="cm"/>
      <inkml:brushProperty name="height" value="0.0496711246669292" units="cm"/>
      <inkml:brushProperty name="color" value="#f2395b"/>
      <inkml:brushProperty name="ignorePressure" value="0"/>
    </inkml:brush>
  </inkml:definitions>
  <inkml:trace contextRef="#ctx0" brushRef="#br0">53750.000 53750.000 442,'-50.000'-27.000'5,"0.000"-3.000"10,0.000-3.000 9,0.000-2.000 10,4.000 6.000 7,10.000 20.000 6,10.000 18.000 6,9.000 20.000 5,6.000 17.000-1,3.000 20.000-8,3.000 18.000-8,4.000 20.000-8,1.000 16.000-7,0.000 16.000-5,0.000 15.000-6,0.000 17.000-5,-2.000 10.000-3,-3.000 6.000 0,-3.000 7.000 0,-2.000 6.000 1,-1.000-4.000-10,3.000-11.000-16,3.000-14.000-18,4.000-11.000-17,2.000-20.000-12,4.000-24.000-6,3.000-26.000-7,3.000-24.000-5</inkml:trace>
</inkml:ink>
</file>

<file path=ppt/ink/ink3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1"/>
    </inkml:context>
    <inkml:brush xml:id="br0">
      <inkml:brushProperty name="width" value="0.0572523511946201" units="cm"/>
      <inkml:brushProperty name="height" value="0.0572523511946201" units="cm"/>
      <inkml:brushProperty name="color" value="#f2395b"/>
      <inkml:brushProperty name="ignorePressure" value="0"/>
    </inkml:brush>
  </inkml:definitions>
  <inkml:trace contextRef="#ctx0" brushRef="#br0">57900.000 53500.000 384,'0.000'-40.000'8,"0.000"23.000"17,0.000 22.000 16,0.000 22.000 17,-5.000 15.000 4,-9.000 9.000-8,-10.000 10.000-8,-8.000 10.000-8,-8.000 7.000-7,-2.000 6.000-3,-3.000 7.000-5,-3.000 6.000-3,-2.000 4.000-2,0.000 4.000 0,0.000 3.000 1,0.000 3.000 1,3.000-1.000 0,6.000-2.000-2,7.000-3.000-2,6.000-3.000-2,6.000-9.000-2,6.000-11.000-2,7.000-14.000-2,6.000-11.000-2,9.000-12.000-4,13.000-9.000-2,12.000-10.000-5,13.000-8.000-3,15.000-17.000-2,19.000-21.000-3,19.000-22.000-2,19.000-22.000-2,12.000-22.000-2,6.000-22.000-3,7.000-22.000-3,6.000-21.000-2,-4.000-10.000-1,-11.000 3.000 5,-14.000 3.000 3,-11.000 4.000 4,-15.000 4.000 2,-16.000 6.000 4,-15.000 7.000 2,-15.000 6.000 2,-17.000 12.000 1,-15.000 19.000 0,-15.000 19.000-1,-16.000 19.000 0,-16.000 13.000 1,-16.000 10.000 3,-15.000 10.000 4,-15.000 9.000 2,-17.000 10.000-1,-15.000 14.000-5,-15.000 11.000-6,-16.000 14.000-6,-4.000 11.000-4,10.000 14.000-5,10.000 11.000-5,9.000 14.000-5,15.000-1.000-3,22.000-12.000-2,22.000-13.000-1,23.000-12.000-1</inkml:trace>
</inkml:ink>
</file>

<file path=ppt/ink/ink3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1"/>
    </inkml:context>
    <inkml:brush xml:id="br0">
      <inkml:brushProperty name="width" value="0.0450404696166515" units="cm"/>
      <inkml:brushProperty name="height" value="0.0450404696166515" units="cm"/>
      <inkml:brushProperty name="color" value="#f2395b"/>
      <inkml:brushProperty name="ignorePressure" value="0"/>
    </inkml:brush>
  </inkml:definitions>
  <inkml:trace contextRef="#ctx0" brushRef="#br0">59250.000 54500.000 488,'48.000'-22.000'0,"-3.000"6.000"0,-3.000 7.000 0,-2.000 6.000 0,2.000 6.000 3,9.000 6.000 5,10.000 7.000 6,10.000 6.000 6,2.000 7.000 4,-3.000 10.000 1,-3.000 10.000 2,-2.000 9.000 2,-8.000 6.000 2,-8.000 3.000 3,-10.000 3.000 3,-9.000 4.000 2,-12.000 4.000-1,-11.000 6.000-6,-14.000 7.000-8,-11.000 6.000-5,-15.000-1.000-5,-16.000-5.000-2,-15.000-7.000-3,-15.000-5.000-2,-7.000-4.000-2,3.000 0.000-3,3.000 0.000-2,4.000 0.000-3,7.000-5.000 0,13.000-9.000 1,12.000-10.000 0,13.000-8.000 2,18.000-11.000 3,26.000-8.000 3,24.000-10.000 3,26.000-9.000 4,15.000-10.000 1,6.000-9.000-4,7.000-10.000-2,6.000-8.000-4,3.000-6.000-2,0.000 1.000-6,0.000-1.000-3,0.000 1.000-4,-4.000 1.000-5,-5.000 3.000-4,-7.000 3.000-4,-5.000 4.000-5,-8.000 2.000-4,-5.000 4.000-6,-7.000 3.000-5,-5.000 3.000-4</inkml:trace>
</inkml:ink>
</file>

<file path=ppt/ink/ink3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2"/>
    </inkml:context>
    <inkml:brush xml:id="br0">
      <inkml:brushProperty name="width" value="0.0478534288704395" units="cm"/>
      <inkml:brushProperty name="height" value="0.0478534288704395" units="cm"/>
      <inkml:brushProperty name="color" value="#f2395b"/>
      <inkml:brushProperty name="ignorePressure" value="0"/>
    </inkml:brush>
  </inkml:definitions>
  <inkml:trace contextRef="#ctx0" brushRef="#br0">42500.000 53950.000 459,'-21.000'-47.000'0,"10.000"6.000"0,10.000 7.000 0,9.000 6.000 0,17.000 10.000 10,25.000 17.000 20,25.000 15.000 19,25.000 16.000 20,9.000 18.000 6,-6.000 22.000-8,-6.000 22.000-9,-6.000 23.000-7,-10.000 10.000-9,-12.000 0.000-9,-13.000 0.000-9,-12.000 0.000-8,-12.000 1.000-7,-8.000 4.000-4,-10.000 3.000-2,-9.000 3.000-5,-15.000-1.000-1,-18.000-2.000 0,-19.000-3.000 1,-18.000-3.000 0,-10.000-6.000-2,0.000-5.000-4,0.000-7.000-4,0.000-5.000-3,-2.000-8.000-3,-3.000-5.000 0,-3.000-7.000 0,-2.000-5.000 0,-1.000-8.000 0,3.000-5.000 2,3.000-7.000 2,4.000-5.000 2,5.000-8.000 2,10.000-5.000 4,10.000-7.000 2,9.000-5.000 3,23.000-6.000 6,38.000-3.000 12,37.000-3.000 11,38.000-2.000 10,26.000-6.000 1,16.000-6.000-11,15.000-6.000-10,17.000-6.000-11,8.000-6.000-6,4.000-2.000-5,3.000-3.000-4,3.000-3.000-4,-7.000 1.000-5,-15.000 6.000-8,-15.000 7.000-6,-16.000 6.000-8,-18.000 3.000-3,-18.000 0.000 2,-19.000 0.000 1,-18.000 0.000 2,-14.000 0.000-1,-5.000 0.000-5,-7.000 0.000-3,-5.000 0.000-5</inkml:trace>
</inkml:ink>
</file>

<file path=ppt/ink/ink3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3"/>
    </inkml:context>
    <inkml:brush xml:id="br0">
      <inkml:brushProperty name="width" value="0.0514692850410938" units="cm"/>
      <inkml:brushProperty name="height" value="0.0514692850410938" units="cm"/>
      <inkml:brushProperty name="color" value="#f2395b"/>
      <inkml:brushProperty name="ignorePressure" value="0"/>
    </inkml:brush>
  </inkml:definitions>
  <inkml:trace contextRef="#ctx0" brushRef="#br0">29400.000 53750.000 427,'0.000'-94.000'0,"0.000"13.000"0,0.000 12.000 0,0.000 13.000 0,-2.000 16.000 9,-3.000 23.000 17,-3.000 22.000 17,-2.000 22.000 17,-5.000 13.000 5,-2.000 7.000-10,-3.000 6.000-9,-3.000 7.000-10,-7.000 10.000-5,-9.000 16.000-5,-10.000 15.000-3,-8.000 17.000-3,-9.000 11.000-4,-6.000 10.000-3,-6.000 10.000-3,-6.000 9.000-4,-2.000-4.000-2,3.000-15.000-1,3.000-15.000 0,4.000-16.000-2,2.000-12.000 0,4.000-5.000-2,3.000-7.000 0,3.000-5.000 0,4.000-9.000-1,7.000-9.000-1,6.000-10.000 1,7.000-8.000-2,25.000-11.000 5,48.000-8.000 6,47.000-10.000 7,47.000-9.000 8,29.000-12.000-1,13.000-11.000-6,12.000-14.000-7,13.000-11.000-7,1.000-4.000-4,-9.000 6.000-4,-10.000 7.000-3,-8.000 6.000-3,-12.000 6.000-2,-12.000 6.000-2,-13.000 7.000-2,-12.000 6.000-2,-13.000 6.000-1,-12.000 6.000-4,-13.000 7.000-3,-12.000 6.000-3</inkml:trace>
</inkml:ink>
</file>

<file path=ppt/ink/ink3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3"/>
    </inkml:context>
    <inkml:brush xml:id="br0">
      <inkml:brushProperty name="width" value="0.0560115911066532" units="cm"/>
      <inkml:brushProperty name="height" value="0.0560115911066532" units="cm"/>
      <inkml:brushProperty name="color" value="#f2395b"/>
      <inkml:brushProperty name="ignorePressure" value="0"/>
    </inkml:brush>
  </inkml:definitions>
  <inkml:trace contextRef="#ctx0" brushRef="#br0">29900.000 53800.000 392,'-46.000'-69.000'0,"10.000"13.000"0,10.000 12.000 0,9.000 13.000 0,2.000 4.000 5,-2.000-3.000 8,-3.000-3.000 9,-3.000-2.000 9,-2.000 17.000 8,0.000 42.000 6,0.000 40.000 7,0.000 41.000 6,0.000 27.000 0,0.000 17.000-7,0.000 15.000-8,0.000 16.000-7,-2.000 21.000-5,-3.000 29.000-5,-3.000 28.000-3,-2.000 28.000-3,0.000 17.000-4,7.000 6.000-2,6.000 7.000-1,7.000 6.000-4,4.000 13.000-6,3.000 23.000-15,3.000 22.000-14,4.000 22.000-13,4.000 1.000-11,6.000-19.000-5,7.000-18.000-7,6.000-19.000-7,3.000-33.000 1,0.000-47.000 5,0.000-47.000 5,0.000-46.000 6</inkml:trace>
</inkml:ink>
</file>

<file path=ppt/ink/ink3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5"/>
    </inkml:context>
    <inkml:brush xml:id="br0">
      <inkml:brushProperty name="width" value="0.0487288795411587" units="cm"/>
      <inkml:brushProperty name="height" value="0.0487288795411587" units="cm"/>
      <inkml:brushProperty name="color" value="#f2395b"/>
      <inkml:brushProperty name="ignorePressure" value="0"/>
    </inkml:brush>
  </inkml:definitions>
  <inkml:trace contextRef="#ctx0" brushRef="#br0">72850.000 53600.000 451,'25.000'-47.000'0,"0.000"6.000"0,0.000 7.000 0,0.000 6.000 0,6.000 3.000 2,13.000 0.000 3,12.000 0.000 3,13.000 0.000 4,1.000 1.000 6,-9.000 4.000 9,-10.000 3.000 9,-8.000 3.000 10,-3.000 3.000 1,7.000 3.000-4,6.000 3.000-4,7.000 4.000-5,-3.000 7.000-4,-8.000 13.000-4,-10.000 12.000-4,-9.000 13.000-4,-10.000 7.000-5,-9.000 4.000-3,-10.000 3.000-5,-8.000 3.000-4,-15.000 7.000-4,-19.000 14.000-4,-18.000 11.000-5,-19.000 14.000-4,-12.000 3.000-2,-2.000-2.000-2,-3.000-3.000 0,-3.000-3.000 0,2.000-10.000 0,10.000-16.000 2,10.000-15.000 1,9.000-15.000 3,6.000-12.000 1,3.000-6.000 2,3.000-6.000 2,4.000-6.000 2,18.000-4.000 7,34.000 1.000 12,35.000-1.000 14,35.000 1.000 12,16.000-1.000 4,1.000 1.000-6,-1.000-1.000-4,1.000 1.000-5,-1.000 2.000-5,1.000 7.000-3,-1.000 6.000-4,1.000 7.000-3,-4.000 2.000-3,-6.000 1.000-1,-6.000-1.000-2,-6.000 1.000 0,-10.000 1.000-2,-12.000 3.000 0,-13.000 3.000 0,-12.000 4.000 0,-12.000 2.000-1,-8.000 4.000-1,-10.000 3.000-2,-9.000 3.000 0,-12.000 3.000-2,-11.000 3.000 1,-14.000 3.000-1,-11.000 4.000 0,-9.000-1.000-1,-3.000-3.000-3,-3.000-3.000-3,-2.000-2.000-4,-1.000-6.000 0,3.000-6.000-1,3.000-6.000 0,4.000-6.000 1,4.000-9.000-2,6.000-8.000-2,7.000-10.000-1,6.000-9.000-3,6.000-10.000-5,6.000-9.000-7,7.000-10.000-9,6.000-8.000-8</inkml:trace>
</inkml:ink>
</file>

<file path=ppt/ink/ink3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6"/>
    </inkml:context>
    <inkml:brush xml:id="br0">
      <inkml:brushProperty name="width" value="0.0607149414718151" units="cm"/>
      <inkml:brushProperty name="height" value="0.0607149414718151" units="cm"/>
      <inkml:brushProperty name="color" value="#f2395b"/>
      <inkml:brushProperty name="ignorePressure" value="0"/>
    </inkml:brush>
  </inkml:definitions>
  <inkml:trace contextRef="#ctx0" brushRef="#br0">75500.000 54950.000 362,'45.000'-25.000'17,"-9.000"0.000"0,-10.000 0.000 1,-8.000 0.000 0,-4.000-2.000-2,3.000-3.000-1,3.000-3.000-3,4.000-2.000-2,-3.000-6.000-2,-5.000-6.000 1,-7.000-6.000 1,-5.000-6.000-1,-8.000-4.000 1,-5.000 1.000 1,-7.000-1.000 3,-5.000 1.000 1,-6.000 2.000 0,-3.000 7.000-1,-3.000 6.000-1,-2.000 7.000-1,-5.000 5.000-1,-2.000 7.000-1,-3.000 6.000-1,-3.000 7.000-1,-2.000 7.000 1,0.000 9.000-1,0.000 10.000 0,0.000 10.000 0,0.000 8.000 1,0.000 10.000-2,0.000 10.000 1,0.000 9.000-1,0.000 9.000 0,0.000 9.000 0,0.000 10.000 1,0.000 10.000-1,0.000 7.000 1,0.000 6.000-1,0.000 7.000 1,0.000 6.000-1,3.000 1.000 0,6.000-3.000 1,7.000-3.000 1,6.000-2.000 0,6.000-8.000 0,6.000-8.000-1,7.000-10.000-3,6.000-9.000-1,6.000-10.000-2,6.000-9.000-2,7.000-10.000-1,6.000-8.000-3,9.000-11.000-2,13.000-8.000-2,12.000-10.000-3,13.000-9.000-2,9.000-15.000-2,6.000-18.000 0,7.000-19.000-2,6.000-18.000 0,3.000-20.000-1,0.000-18.000 0,0.000-19.000-1,0.000-18.000 0,-2.000-17.000 0,-3.000-11.000 0,-3.000-14.000 1,-2.000-11.000 1,-5.000-3.000 0,-2.000 10.000 2,-3.000 10.000 0,-3.000 9.000 2,-7.000 2.000 1,-9.000-2.000 0,-10.000-3.000 1,-8.000-3.000 1,-8.000 4.000 2,-2.000 13.000 3,-3.000 12.000 2,-3.000 13.000 3,-6.000 9.000 3,-5.000 6.000 4,-7.000 7.000 3,-5.000 6.000 3,-4.000 10.000 4,0.000 17.000 2,0.000 15.000 1,0.000 16.000 4,-8.000 26.000 3,-16.000 38.000 7,-15.000 37.000 6,-15.000 38.000 6,-6.000 23.000 0,7.000 9.000-6,6.000 10.000-8,7.000 10.000-5,4.000 4.000-5,3.000 0.000-3,3.000 0.000-3,4.000 0.000-2,2.000 6.000-1,4.000 13.000-2,3.000 12.000 0,3.000 13.000-1,3.000 6.000-4,3.000 0.000-5,3.000 0.000-7,4.000 0.000-6,2.000-5.000-6,4.000-9.000-6,3.000-10.000-5,3.000-8.000-6,4.000-15.000-2,7.000-19.000 4,6.000-18.000 1,7.000-19.000 4,0.000-18.000-1,-2.000-15.000-3,-3.000-15.000-4,-3.000-16.000-3</inkml:trace>
</inkml:ink>
</file>

<file path=ppt/ink/ink3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6"/>
    </inkml:context>
    <inkml:brush xml:id="br0">
      <inkml:brushProperty name="width" value="0.0413332097232342" units="cm"/>
      <inkml:brushProperty name="height" value="0.0413332097232342" units="cm"/>
      <inkml:brushProperty name="color" value="#f2395b"/>
      <inkml:brushProperty name="ignorePressure" value="0"/>
    </inkml:brush>
  </inkml:definitions>
  <inkml:trace contextRef="#ctx0" brushRef="#br0">77700.000 52600.000 532,'0.000'-74.000'3,"0.000"4.000"6,0.000 3.000 6,0.000 3.000 7,1.000 21.000 9,4.000 42.000 13,3.000 40.000 14,3.000 41.000 13,-2.000 21.000-1,-6.000 4.000-14,-6.000 3.000-15,-6.000 3.000-15,-7.000 1.000-11,-6.000 1.000-9,-6.000-1.000-8,-6.000 1.000-9,-1.000-9.000-5,7.000-15.000-1,6.000-15.000-2,7.000-16.000-1</inkml:trace>
</inkml:ink>
</file>

<file path=ppt/ink/ink3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7"/>
    </inkml:context>
    <inkml:brush xml:id="br0">
      <inkml:brushProperty name="width" value="0.0443645119667053" units="cm"/>
      <inkml:brushProperty name="height" value="0.0443645119667053" units="cm"/>
      <inkml:brushProperty name="color" value="#f2395b"/>
      <inkml:brushProperty name="ignorePressure" value="0"/>
    </inkml:brush>
  </inkml:definitions>
  <inkml:trace contextRef="#ctx0" brushRef="#br0">78600.000 52850.000 495,'0.000'-47.000'0,"0.000"6.000"0,0.000 7.000 0,0.000 6.000 0,-2.000 3.000 5,-3.000 0.000 8,-3.000 0.000 10,-2.000 0.000 9,-6.000 12.000 6,-6.000 26.000 4,-6.000 24.000 5,-6.000 26.000 4,-1.000 12.000-2,7.000 0.000-8,6.000 0.000-8,7.000 0.000-8,2.000-2.000-5,1.000-3.000-3,-1.000-3.000-2,1.000-2.000-2,1.000-6.000-2,3.000-6.000-1,3.000-6.000-2,4.000-6.000-1,5.000-7.000-3,10.000-6.000-4,10.000-6.000-3,9.000-6.000-4,7.000-7.000-4,7.000-6.000-5,6.000-6.000-5,7.000-6.000-5,5.000-12.000-1,7.000-15.000 0,6.000-15.000 1,7.000-16.000 1,-3.000-15.000 2,-8.000-11.000 2,-10.000-14.000 2,-9.000-11.000 2,-10.000-6.000 3,-9.000 4.000 3,-10.000 3.000 4,-8.000 3.000 3,-9.000 7.000 2,-6.000 14.000-1,-6.000 11.000 0,-6.000 14.000-1,-9.000 11.000 1,-8.000 14.000 3,-10.000 11.000 3,-9.000 14.000 2,-7.000 11.000-1,-3.000 14.000-6,-3.000 11.000-7,-2.000 14.000-5,0.000 8.000-5,7.000 7.000-5,6.000 6.000-4,7.000 7.000-3,5.000-3.000-2,7.000-8.000 3,6.000-10.000 2,7.000-9.000 2</inkml:trace>
</inkml:ink>
</file>

<file path=ppt/ink/ink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4"/>
    </inkml:context>
    <inkml:brush xml:id="br0">
      <inkml:brushProperty name="width" value="0.0393457226455212" units="cm"/>
      <inkml:brushProperty name="height" value="0.0393457226455212" units="cm"/>
      <inkml:brushProperty name="color" value="#f2395b"/>
      <inkml:brushProperty name="ignorePressure" value="0"/>
    </inkml:brush>
  </inkml:definitions>
  <inkml:trace contextRef="#ctx0" brushRef="#br0">74800.000 4150.000 559,'1.000'-43.000'6,"4.000"17.000"14,3.000 15.000 13,3.000 16.000 14,3.000 10.000 3,3.000 7.000-6,3.000 6.000-5,4.000 7.000-7,-1.000 5.000-3,-3.000 7.000-4,-3.000 6.000-1,-2.000 7.000-4,-3.000 2.000-2,1.000 1.000-2,-1.000-1.000-3,1.000 1.000-2,-3.000 8.000-3,-2.000 20.000-4,-3.000 18.000-3,-3.000 20.000-3,-7.000 6.000-3,-9.000-2.000-2,-10.000-3.000-3,-8.000-3.000-3,-8.000-4.000-1,-2.000-3.000-1,-3.000-3.000-2,-3.000-2.000 0,1.000-11.000-1,6.000-15.000 2,7.000-15.000 1,6.000-16.000 1,3.000-12.000 2,0.000-5.000 2,0.000-7.000 2,0.000-5.000 3,10.000-9.000 4,23.000-9.000 9,22.000-10.000 7,22.000-8.000 9,8.000-6.000 1,-2.000 1.000-4,-3.000-1.000-5,-3.000 1.000-4,2.000-4.000-6,10.000-6.000-9,10.000-6.000-9,9.000-6.000-8,-1.000-1.000-3,-8.000 7.000 2,-10.000 6.000 2,-9.000 7.000 3,-9.000 4.000-2,-5.000 3.000-3,-7.000 3.000-4,-5.000 4.000-3,-4.000-4.000-3,0.000-9.000-4,0.000-10.000-2,0.000-8.000-3,-2.000-4.000 1,-3.000 3.000 8,-3.000 3.000 6,-2.000 4.000 8</inkml:trace>
</inkml:ink>
</file>

<file path=ppt/ink/ink3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7"/>
    </inkml:context>
    <inkml:brush xml:id="br0">
      <inkml:brushProperty name="width" value="0.0464654751121998" units="cm"/>
      <inkml:brushProperty name="height" value="0.0464654751121998" units="cm"/>
      <inkml:brushProperty name="color" value="#f2395b"/>
      <inkml:brushProperty name="ignorePressure" value="0"/>
    </inkml:brush>
  </inkml:definitions>
  <inkml:trace contextRef="#ctx0" brushRef="#br0">80750.000 53350.000 473,'0.000'-47.000'6,"0.000"6.000"14,0.000 7.000 12,0.000 6.000 14,-7.000 13.000 6,-11.000 23.000-1,-14.000 22.000 0,-11.000 22.000 0,-14.000 12.000-5,-11.000 3.000-7,-14.000 3.000-8,-11.000 4.000-8,-6.000 2.000-4,4.000 4.000-3,3.000 3.000-3,3.000 3.000-1,6.000-2.000-3,9.000-6.000-3,10.000-6.000-3,10.000-6.000-3,8.000-7.000-2,10.000-6.000-2,10.000-6.000-2,9.000-6.000-2,15.000-9.000 0,22.000-8.000 2,22.000-10.000 2,23.000-9.000 2,14.000-9.000 2,10.000-5.000 2,10.000-7.000 1,9.000-5.000 2,4.000-3.000-1,1.000 4.000-1,-1.000 3.000-3,1.000 3.000-2,-3.000 3.000-2,-2.000 3.000-4,-3.000 3.000-2,-3.000 4.000-4,-9.000 1.000-1,-11.000 0.000-2,-14.000 0.000 0,-11.000 0.000-2</inkml:trace>
</inkml:ink>
</file>

<file path=ppt/ink/ink3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8"/>
    </inkml:context>
    <inkml:brush xml:id="br0">
      <inkml:brushProperty name="width" value="0.0495852492749691" units="cm"/>
      <inkml:brushProperty name="height" value="0.0495852492749691" units="cm"/>
      <inkml:brushProperty name="color" value="#f2395b"/>
      <inkml:brushProperty name="ignorePressure" value="0"/>
    </inkml:brush>
  </inkml:definitions>
  <inkml:trace contextRef="#ctx0" brushRef="#br0">81100.000 53450.000 443,'-46.000'-46.000'0,"10.000"10.000"0,10.000 10.000 0,9.000 9.000 0,2.000 2.000 2,-2.000-2.000 2,-3.000-3.000 4,-3.000-3.000 3,-1.000 7.000 11,4.000 19.000 17,3.000 19.000 18,3.000 19.000 18,3.000 12.000 2,3.000 6.000-15,3.000 7.000-15,4.000 6.000-14,-3.000 7.000-8,-5.000 10.000-2,-7.000 10.000-2,-5.000 9.000-1,-8.000 10.000-3,-5.000 14.000-7,-7.000 11.000-7,-5.000 14.000-5,-1.000 7.000-10,6.000 3.000-12,7.000 3.000-14,6.000 4.000-13,4.000-10.000-5,4.000-22.000 4,3.000-22.000 2,3.000-21.000 3,1.000-20.000 1,1.000-15.000-1,-1.000-15.000 0,1.000-16.000 0</inkml:trace>
</inkml:ink>
</file>

<file path=ppt/ink/ink3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8"/>
    </inkml:context>
    <inkml:brush xml:id="br0">
      <inkml:brushProperty name="width" value="0.0520152747631073" units="cm"/>
      <inkml:brushProperty name="height" value="0.0520152747631073" units="cm"/>
      <inkml:brushProperty name="color" value="#f2395b"/>
      <inkml:brushProperty name="ignorePressure" value="0"/>
    </inkml:brush>
  </inkml:definitions>
  <inkml:trace contextRef="#ctx0" brushRef="#br0">82900.000 53400.000 422,'-47.000'-68.000'3,"6.000"17.000"4,7.000 15.000 6,6.000 16.000 4,-1.000 7.000 6,-5.000 1.000 5,-7.000-1.000 6,-5.000 1.000 6,-4.000 4.000 0,0.000 9.000-4,0.000 10.000-4,0.000 10.000-5,-2.000 10.000-2,-3.000 13.000-2,-3.000 12.000-2,-2.000 13.000-1,2.000 2.000-1,9.000-5.000 1,10.000-7.000 1,10.000-5.000 1,7.000-4.000-1,6.000 0.000-3,7.000 0.000-1,6.000 0.000-4,6.000 0.000-1,6.000 0.000-4,7.000 0.000-1,6.000 0.000-3,7.000 0.000-1,10.000 0.000-1,10.000 0.000-1,9.000 0.000 0,6.000-2.000-3,3.000-3.000-2,3.000-3.000-2,4.000-2.000-3,-4.000-3.000-1,-9.000 1.000-1,-10.000-1.000 0,-8.000 1.000-1,-9.000 1.000 2,-6.000 3.000 3,-6.000 3.000 4,-6.000 4.000 4,-12.000-3.000 1,-15.000-5.000 0,-15.000-7.000 0,-16.000-5.000 0,-15.000-1.000-2,-11.000 6.000-3,-14.000 7.000-3,-11.000 6.000-2,-7.000 3.000-5,0.000 0.000-4,0.000 0.000-6,0.000 0.000-4,1.000-4.000-3,4.000-5.000 0,3.000-7.000 1,3.000-5.000 0,7.000-8.000-1,14.000-5.000-1,11.000-7.000-2,14.000-5.000-2</inkml:trace>
</inkml:ink>
</file>

<file path=ppt/ink/ink3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18"/>
    </inkml:context>
    <inkml:brush xml:id="br0">
      <inkml:brushProperty name="width" value="0.0457377955317497" units="cm"/>
      <inkml:brushProperty name="height" value="0.0457377955317497" units="cm"/>
      <inkml:brushProperty name="color" value="#f2395b"/>
      <inkml:brushProperty name="ignorePressure" value="0"/>
    </inkml:brush>
  </inkml:definitions>
  <inkml:trace contextRef="#ctx0" brushRef="#br0">84150.000 52150.000 481,'0.000'-49.000'0,"0.000"4.000"0,0.000 3.000 0,0.000 3.000 0,-2.000 3.000 5,-3.000 3.000 12,-3.000 3.000 10,-2.000 4.000 12,-1.000 7.000 5,3.000 13.000 0,3.000 12.000 1,4.000 13.000 1,1.000 15.000-2,0.000 19.000-1,0.000 19.000-2,0.000 19.000-3,0.000 10.000-4,0.000 4.000-9,0.000 3.000-7,0.000 3.000-10,0.000 3.000-8,0.000 3.000-9,0.000 3.000-9,0.000 4.000-10,0.000-9.000-1,0.000-18.000 3,0.000-19.000 5,0.000-18.000 5,-2.000-12.000-8,-3.000-3.000-19,-3.000-3.000-20,-2.000-2.000-19</inkml:trace>
</inkml:ink>
</file>

<file path=ppt/ink/ink3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21"/>
    </inkml:context>
    <inkml:brush xml:id="br0">
      <inkml:brushProperty name="width" value="0.0538302958011627" units="cm"/>
      <inkml:brushProperty name="height" value="0.0538302958011627" units="cm"/>
      <inkml:brushProperty name="color" value="#f2395b"/>
      <inkml:brushProperty name="ignorePressure" value="0"/>
    </inkml:brush>
  </inkml:definitions>
  <inkml:trace contextRef="#ctx0" brushRef="#br0">91350.000 53200.000 408,'-2.000'-50.000'0,"-3.000"0.000"0,-3.000 0.000 0,-2.000 0.000 0,0.000-7.000 2,7.000-11.000 5,6.000-14.000 4,7.000-11.000 4,0.000 2.000 1,-2.000 19.000-3,-3.000 19.000-3,-3.000 19.000-2,-2.000 7.000-2,0.000-3.000 0,0.000-3.000-2,0.000-2.000 1,-4.000-1.000-1,-5.000 3.000 1,-7.000 3.000-1,-5.000 4.000 2,-6.000 1.000 0,-3.000 0.000 1,-3.000 0.000 1,-2.000 0.000 2,-6.000 3.000 0,-6.000 6.000 2,-6.000 7.000 0,-6.000 6.000 1,-7.000 7.000 0,-6.000 10.000 0,-6.000 10.000-1,-6.000 9.000-1,-4.000 9.000 0,1.000 9.000 1,-1.000 10.000 1,1.000 10.000 1,1.000 7.000 0,3.000 6.000 0,3.000 7.000 0,4.000 6.000 1,1.000 6.000-1,0.000 6.000 1,0.000 7.000-1,0.000 6.000 0,1.000 3.000 0,4.000 0.000-1,3.000 0.000-2,3.000 0.000 0,6.000-2.000-1,9.000-3.000-1,10.000-3.000 0,10.000-2.000 0,7.000-6.000-1,6.000-6.000 0,7.000-6.000-2,6.000-6.000 0,4.000-9.000-2,4.000-8.000-1,3.000-10.000-1,3.000-9.000-2,14.000-10.000-2,25.000-9.000-3,25.000-10.000-4,25.000-8.000-3,7.000-9.000-2,-8.000-6.000 1,-10.000-6.000 0,-9.000-6.000 0,-5.000-9.000 0,0.000-8.000-1,0.000-10.000 0,0.000-9.000 0,0.000-5.000-2,0.000 0.000-3,0.000 0.000-2,0.000 0.000-2,-4.000-4.000 0,-5.000-5.000 3,-7.000-7.000 4,-5.000-5.000 3,-9.000 2.000 3,-9.000 13.000 4,-10.000 12.000 2,-8.000 13.000 3,-9.000 20.000 7,-6.000 28.000 11,-6.000 28.000 12,-6.000 29.000 10,-6.000 16.000 3,-2.000 7.000-7,-3.000 6.000-7,-3.000 7.000-7,1.000-1.000-6,6.000-6.000-3,7.000-6.000-4,6.000-6.000-3,4.000-10.000-3,4.000-12.000-3,3.000-13.000-1,3.000-12.000-3,12.000-16.000-4,22.000-19.000-8,22.000-18.000-6,23.000-19.000-8,10.000-19.000-2,0.000-19.000 2,0.000-18.000 4,0.000-19.000 2,1.000-10.000 2,4.000 1.000 2,3.000-1.000 2,3.000 1.000 1,-4.000 4.000 2,-8.000 9.000 1,-10.000 10.000 2,-9.000 10.000 1,-12.000 10.000 4,-11.000 13.000 9,-14.000 12.000 8,-11.000 13.000 8,-12.000 21.000 10,-9.000 32.000 11,-10.000 31.000 12,-8.000 32.000 11,-4.000 11.000 1,3.000-5.000-11,3.000-7.000-11,4.000-5.000-10,1.000-6.000-7,0.000-3.000-5,0.000-3.000-4,0.000-2.000-4,4.000-1.000-7,10.000 3.000-13,10.000 3.000-10,9.000 4.000-12,1.000-3.000-4,-6.000-5.000 3,-6.000-7.000 4,-6.000-5.000 2</inkml:trace>
</inkml:ink>
</file>

<file path=ppt/ink/ink3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33"/>
    </inkml:context>
    <inkml:brush xml:id="br0">
      <inkml:brushProperty name="width" value="0.0621999464929104" units="cm"/>
      <inkml:brushProperty name="height" value="0.0621999464929104" units="cm"/>
      <inkml:brushProperty name="color" value="#f2395b"/>
      <inkml:brushProperty name="ignorePressure" value="0"/>
    </inkml:brush>
  </inkml:definitions>
  <inkml:trace contextRef="#ctx0" brushRef="#br0">4900.000 34500.000 353,'-46.000'-46.000'1,"10.000"10.000"3,10.000 10.000 2,9.000 9.000 2,4.000 2.000 3,1.000-2.000 4,-1.000-3.000 3,1.000-3.000 5,8.000 2.000 5,20.000 10.000 9,18.000 10.000 10,20.000 9.000 8,6.000 10.000 1,-2.000 14.000-7,-3.000 11.000-8,-3.000 14.000-8,-2.000 10.000-6,0.000 9.000-4,0.000 10.000-4,0.000 10.000-4,-5.000 5.000-4,-9.000 4.000-1,-10.000 3.000-3,-8.000 3.000-2,-3.000 10.000-1,7.000 20.000 1,6.000 18.000 2,7.000 20.000 1,0.000-1.000-3,-2.000-19.000-5,-3.000-18.000-6,-3.000-19.000-5,-1.000-15.000-3,4.000-8.000 2,3.000-10.000 0,3.000-9.000 2,4.000-15.000 2,7.000-18.000 3,6.000-19.000 4,7.000-18.000 4,7.000-20.000 1,9.000-18.000 3,10.000-19.000 0,10.000-18.000 2,11.000-26.000 1,17.000-31.000 2,15.000-31.000 1,16.000-31.000 1,18.000-24.000 1,22.000-16.000-2,22.000-15.000-1,23.000-15.000-1,28.000-14.000-2,39.000-8.000-3,36.000-10.000-4,39.000-9.000-2,13.000-1.000-4,-9.000 10.000-4,-10.000 10.000-3,-8.000 9.000-5,-14.000 18.000-6,-15.000 29.000-7,-15.000 28.000-7,-16.000 28.000-8,-37.000 28.000-1,-55.000 28.000 2,-57.000 28.000 4,-55.000 29.000 3,-33.000 15.000-2,-5.000 3.000-9,-7.000 3.000-7,-5.000 4.000-8</inkml:trace>
</inkml:ink>
</file>

<file path=ppt/ink/ink3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47"/>
    </inkml:context>
    <inkml:brush xml:id="br0">
      <inkml:brushProperty name="width" value="0.0509709268808365" units="cm"/>
      <inkml:brushProperty name="height" value="0.0509709268808365" units="cm"/>
      <inkml:brushProperty name="color" value="#f2395b"/>
      <inkml:brushProperty name="ignorePressure" value="0"/>
    </inkml:brush>
  </inkml:definitions>
  <inkml:trace contextRef="#ctx0" brushRef="#br0">68950.000 35750.000 431,'-113.000'0.000'8,"26.000"0.000"14,24.000 0.000 15,26.000 0.000 15,21.000 0.000 4,19.000 0.000-8,19.000 0.000-7,19.000 0.000-8,18.000-2.000-4,19.000-3.000 0,19.000-3.000 1,19.000-2.000 0,9.000-6.000-2,0.000-6.000-1,0.000-6.000-2,0.000-6.000-2,-2.000-2.000-3,-3.000 3.000-5,-3.000 3.000-5,-2.000 4.000-5,-11.000 2.000-5,-15.000 4.000-6,-15.000 3.000-7,-16.000 3.000-6</inkml:trace>
</inkml:ink>
</file>

<file path=ppt/ink/ink3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47"/>
    </inkml:context>
    <inkml:brush xml:id="br0">
      <inkml:brushProperty name="width" value="0.0536904372274876" units="cm"/>
      <inkml:brushProperty name="height" value="0.0536904372274876" units="cm"/>
      <inkml:brushProperty name="color" value="#f2395b"/>
      <inkml:brushProperty name="ignorePressure" value="0"/>
    </inkml:brush>
  </inkml:definitions>
  <inkml:trace contextRef="#ctx0" brushRef="#br0">69700.000 34800.000 409,'-46.000'-46.000'0,"10.000"10.000"0,10.000 10.000 0,9.000 9.000 0,4.000 4.000 4,1.000 1.000 7,-1.000-1.000 7,1.000 1.000 8,1.000 4.000 10,3.000 9.000 13,3.000 10.000 14,4.000 10.000 13,2.000 7.000-1,4.000 6.000-15,3.000 7.000-15,3.000 6.000-15,-1.000 6.000-8,-2.000 6.000-3,-3.000 7.000-2,-3.000 6.000-3,-2.000 7.000-3,0.000 10.000-3,0.000 10.000-3,0.000 9.000-3,-4.000 10.000-5,-5.000 14.000-3,-7.000 11.000-4,-5.000 14.000-5,-4.000 0.000-5,0.000-8.000-7,0.000-10.000-8,0.000-9.000-7,0.000-16.000-8,0.000-22.000-12,0.000-22.000-10,0.000-21.000-11</inkml:trace>
</inkml:ink>
</file>

<file path=ppt/ink/ink3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6:52"/>
    </inkml:context>
    <inkml:brush xml:id="br0">
      <inkml:brushProperty name="width" value="0.0489795543253422" units="cm"/>
      <inkml:brushProperty name="height" value="0.0489795543253422" units="cm"/>
      <inkml:brushProperty name="color" value="#f2395b"/>
      <inkml:brushProperty name="ignorePressure" value="0"/>
    </inkml:brush>
  </inkml:definitions>
  <inkml:trace contextRef="#ctx0" brushRef="#br0">70850.000 34550.000 449,'6.000'-44.000'24,"13.000"13.000"12,12.000 12.000 11,13.000 13.000 12,9.000 12.000 1,6.000 13.000-9,7.000 12.000-8,6.000 13.000-8,3.000 6.000-7,0.000 0.000-3,0.000 0.000-3,0.000 0.000-4,-2.000-2.000-2,-3.000-3.000-3,-3.000-3.000-1,-2.000-2.000-3,-8.000-3.000-2,-8.000 1.000-2,-10.000-1.000-3,-9.000 1.000-2,-9.000-1.000-3,-5.000 1.000-3,-7.000-1.000-3,-5.000 1.000-3,-15.000 5.000-1,-22.000 14.000 0,-22.000 11.000 1,-21.000 14.000 1,-20.000 8.000 0,-15.000 7.000 1,-15.000 6.000 0,-16.000 7.000 2,-4.000-1.000-1,10.000-6.000 1,10.000-6.000-1,9.000-6.000 1,9.000-10.000 0,9.000-12.000 3,10.000-13.000 2,10.000-12.000 2,10.000-9.000 3,13.000-2.000 4,12.000-3.000 4,13.000-3.000 3,18.000-6.000 4,26.000-5.000 0,24.000-7.000 2,26.000-5.000 2,22.000-11.000-1,23.000-11.000 1,22.000-14.000-2,22.000-11.000 1,18.000-7.000-5,16.000 0.000-8,15.000 0.000-7,17.000 0.000-7,10.000-2.000-12,6.000-3.000-15,7.000-3.000-15,6.000-2.000-14,-21.000 3.000-8,-46.000 14.000 1,-47.000 11.000 0,-47.000 14.000 1</inkml:trace>
</inkml:ink>
</file>

<file path=ppt/ink/ink3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01"/>
    </inkml:context>
    <inkml:brush xml:id="br0">
      <inkml:brushProperty name="width" value="0.0437631644308567" units="cm"/>
      <inkml:brushProperty name="height" value="0.0437631644308567" units="cm"/>
      <inkml:brushProperty name="color" value="#f2395b"/>
      <inkml:brushProperty name="ignorePressure" value="0"/>
    </inkml:brush>
  </inkml:definitions>
  <inkml:trace contextRef="#ctx0" brushRef="#br0">86350.000 35800.000 502,'-27.000'25.000'113,"-3.000"0.000"-26,-3.000 0.000-26,-2.000 0.000-26,-15.000 12.000-13,-25.000 26.000 0,-25.000 24.000-1,-25.000 26.000 0,-22.000 18.000-1,-19.000 13.000-2,-18.000 12.000-1,-19.000 13.000-1,-7.000 6.000-2,7.000 0.000-4,6.000 0.000-1,7.000 0.000-4,0.000 10.000-1,-2.000 23.000-2,-3.000 22.000-2,-3.000 22.000 0,13.000-9.000-1,32.000-36.000-1,31.000-39.000 1,32.000-36.000-1,16.000-23.000-2,4.000-6.000-5,3.000-6.000-4,3.000-6.000-5,6.000-9.000-3,9.000-8.000-3,10.000-10.000-2,10.000-9.000-3,10.000-24.000-3,13.000-37.000-5,12.000-38.000-4,13.000-37.000-5,10.000-29.000 2,10.000-18.000 8,10.000-19.000 7,9.000-18.000 8,-1.000 4.000 2,-8.000 28.000-3,-10.000 28.000-3,-9.000 29.000-3</inkml:trace>
</inkml:ink>
</file>

<file path=ppt/ink/ink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2:54"/>
    </inkml:context>
    <inkml:brush xml:id="br0">
      <inkml:brushProperty name="width" value="0.056845597922802" units="cm"/>
      <inkml:brushProperty name="height" value="0.056845597922802" units="cm"/>
      <inkml:brushProperty name="color" value="#f2395b"/>
      <inkml:brushProperty name="ignorePressure" value="0"/>
    </inkml:brush>
  </inkml:definitions>
  <inkml:trace contextRef="#ctx0" brushRef="#br0">98750.000 3050.000 387,'137.000'-182.000'3,"-24.000"39.000"8,-26.000 36.000 6,-24.000 39.000 8,-15.000 19.000 6,-3.000 4.000 6,-3.000 3.000 6,-2.000 3.000 5,-6.000 14.000 2,-6.000 25.000-6,-6.000 25.000-3,-6.000 25.000-5,-9.000 17.000-6,-8.000 9.000-7,-10.000 10.000-7,-9.000 10.000-7,2.000-3.000-7,17.000-11.000-9,15.000-14.000-7,16.000-11.000-9,13.000-22.000-5,14.000-27.000-6,11.000-28.000-4,14.000-28.000-5,5.000-17.000 0,1.000-2.000 2,-1.000-3.000 4,1.000-3.000 3,-6.000 1.000 5,-8.000 6.000 5,-10.000 7.000 5,-9.000 6.000 5,-10.000 6.000 13,-9.000 6.000 19,-10.000 7.000 18,-8.000 6.000 20,-9.000 17.000 11,-6.000 28.000 2,-6.000 28.000 3,-6.000 29.000 2,-2.000 15.000-6,3.000 3.000-16,3.000 3.000-17,4.000 4.000-15,2.000-6.000-12,4.000-11.000-7,3.000-14.000-8,3.000-11.000-6,4.000-11.000-4,7.000-5.000 0,6.000-7.000-1,7.000-5.000 1,4.000-6.000-1,3.000-3.000-1,3.000-3.000-1,4.000-2.000-1,2.000-11.000 2,4.000-15.000 2,3.000-15.000 4,3.000-16.000 3,1.000-15.000 3,1.000-11.000 0,-1.000-14.000 1,1.000-11.000 2,-6.000-7.000 0,-8.000 0.000 1,-10.000 0.000 2,-9.000 0.000 0,-7.000 1.000 0,-3.000 4.000 0,-3.000 3.000-1,-2.000 3.000 0,-5.000 6.000 2,-2.000 9.000 3,-3.000 10.000 4,-3.000 10.000 3,-12.000 8.000 3,-18.000 10.000 0,-19.000 10.000 2,-18.000 9.000 0,-14.000 12.000-5,-5.000 16.000-13,-7.000 15.000-11,-5.000 17.000-12,0.000 5.000-13,10.000-3.000-13,10.000-3.000-13,9.000-2.000-12</inkml:trace>
</inkml:ink>
</file>

<file path=ppt/ink/ink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4"/>
    </inkml:context>
    <inkml:brush xml:id="br0">
      <inkml:brushProperty name="width" value="0.0401438511908054" units="cm"/>
      <inkml:brushProperty name="height" value="0.0401438511908054" units="cm"/>
      <inkml:brushProperty name="color" value="#f2395b"/>
      <inkml:brushProperty name="ignorePressure" value="0"/>
    </inkml:brush>
  </inkml:definitions>
  <inkml:trace contextRef="#ctx0" brushRef="#br0">75900.000 5350.000 548,'21.000'-19.000'9,"-5.000"13.000"18,-7.000 12.000 19,-5.000 13.000 17,-3.000 10.000 4,4.000 10.000-11,3.000 10.000-13,3.000 9.000-11,-1.000 6.000-8,-2.000 3.000-6,-3.000 3.000-4,-3.000 4.000-5,-1.000 1.000-1,4.000 0.000 1,3.000 0.000 1,3.000 0.000 1,-1.000 0.000-6,-2.000 0.000-12,-3.000 0.000-13,-3.000 0.000-14,-2.000-5.000-7,0.000-9.000-4,0.000-10.000-3,0.000-8.000-4</inkml:trace>
</inkml:ink>
</file>

<file path=ppt/ink/ink3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02"/>
    </inkml:context>
    <inkml:brush xml:id="br0">
      <inkml:brushProperty name="width" value="0.0524915456771851" units="cm"/>
      <inkml:brushProperty name="height" value="0.0524915456771851" units="cm"/>
      <inkml:brushProperty name="color" value="#f2395b"/>
      <inkml:brushProperty name="ignorePressure" value="0"/>
    </inkml:brush>
  </inkml:definitions>
  <inkml:trace contextRef="#ctx0" brushRef="#br0">83350.000 35900.000 419,'-2.000'-113.000'2,"-3.000"26.000"4,-3.000 24.000 5,-2.000 26.000 4,-5.000 13.000 3,-2.000 4.000 2,-3.000 3.000 3,-3.000 3.000 2,1.000 12.000 6,6.000 22.000 7,7.000 22.000 8,6.000 23.000 8,10.000 17.000 0,17.000 17.000-7,15.000 15.000-7,16.000 16.000-7,12.000 9.000-5,9.000 3.000-6,10.000 3.000-3,10.000 4.000-5,10.000 1.000-4,13.000 0.000-3,12.000 0.000-2,13.000 0.000-4,7.000 6.000 0,4.000 13.000 1,3.000 12.000 2,3.000 13.000 0,-2.000 4.000-7,-6.000-3.000-16,-6.000-3.000-18,-6.000-2.000-16,-9.000-5.000-6,-8.000-2.000 5,-10.000-3.000 3,-9.000-3.000 6,-16.000-18.000 0,-22.000-31.000-3,-22.000-31.000-3,-21.000-31.000-2</inkml:trace>
</inkml:ink>
</file>

<file path=ppt/ink/ink3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07"/>
    </inkml:context>
    <inkml:brush xml:id="br0">
      <inkml:brushProperty name="width" value="0.0260443743318319" units="cm"/>
      <inkml:brushProperty name="height" value="0.0260443743318319" units="cm"/>
      <inkml:brushProperty name="color" value="#000000"/>
      <inkml:brushProperty name="ignorePressure" value="0"/>
    </inkml:brush>
  </inkml:definitions>
  <inkml:trace contextRef="#ctx0" brushRef="#br0">70050.000 28600.000 844,'-25.000'-24.000'7,"0.000"4.000"15,0.000 3.000 13,0.000 3.000 15,6.000 1.000-12,13.000 1.000-35,12.000-1.000-35,13.000 1.000-37</inkml:trace>
</inkml:ink>
</file>

<file path=ppt/ink/ink3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0"/>
    </inkml:context>
    <inkml:brush xml:id="br0">
      <inkml:brushProperty name="width" value="0.0219999980181456" units="cm"/>
      <inkml:brushProperty name="height" value="0.0219999980181456" units="cm"/>
      <inkml:brushProperty name="color" value="#000000"/>
      <inkml:brushProperty name="ignorePressure" value="0"/>
    </inkml:brush>
  </inkml:definitions>
  <inkml:trace contextRef="#ctx0" brushRef="#br0">66700.000 29900.000 999,'-21.000'-25.000'-78,"10.000"0.000"18,10.000 0.000 19,9.000 0.000 19,4.000 1.000 11,1.000 4.000 3,-1.000 3.000 1,1.000 3.000 2</inkml:trace>
</inkml:ink>
</file>

<file path=ppt/ink/ink3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0"/>
    </inkml:context>
    <inkml:brush xml:id="br0">
      <inkml:brushProperty name="width" value="0.0436780154705048" units="cm"/>
      <inkml:brushProperty name="height" value="0.0436780154705048" units="cm"/>
      <inkml:brushProperty name="color" value="#000000"/>
      <inkml:brushProperty name="ignorePressure" value="0"/>
    </inkml:brush>
  </inkml:definitions>
  <inkml:trace contextRef="#ctx0" brushRef="#br0">66600.000 29450.000 503,'-32.000'-2.000'17,"39.000"-3.000"13,36.000-3.000 13,39.000-2.000 15,19.000-3.000 1,4.000 1.000-10,3.000-1.000-10,3.000 1.000-9,-2.000 2.000-8,-6.000 7.000-3,-6.000 6.000-3,-6.000 7.000-5,-10.000 5.000-2,-12.000 7.000-2,-13.000 6.000-1,-12.000 7.000-2,-10.000 2.000-2,-6.000 1.000 1,-6.000-1.000-1,-6.000 1.000-1,-7.000 2.000 0,-6.000 7.000-2,-6.000 6.000 0,-6.000 7.000-1,-15.000 11.000-1,-21.000 20.000 0,-22.000 18.000 0,-22.000 20.000 0,-15.000 6.000-1,-5.000-2.000-1,-7.000-3.000-1,-5.000-3.000-2,-4.000-9.000 0,0.000-11.000 0,0.000-14.000-2,0.000-11.000 0,3.000-11.000 0,6.000-5.000 1,7.000-7.000 0,6.000-5.000 1,10.000-8.000 2,17.000-5.000 2,15.000-7.000 2,16.000-5.000 3,20.000-8.000 4,25.000-5.000 6,25.000-7.000 8,25.000-5.000 5,20.000-8.000 3,16.000-5.000-4,15.000-7.000-2,17.000-5.000-2,8.000-6.000-4,4.000-3.000-4,3.000-3.000-2,3.000-2.000-4,-1.000 0.000-4,-2.000 7.000-1,-3.000 6.000-3,-3.000 7.000-2,-9.000 4.000-6,-11.000 3.000-8,-14.000 3.000-9,-11.000 4.000-9,-11.000 1.000-6,-5.000 0.000-7,-7.000 0.000-4,-5.000 0.000-7</inkml:trace>
</inkml:ink>
</file>

<file path=ppt/ink/ink3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1"/>
    </inkml:context>
    <inkml:brush xml:id="br0">
      <inkml:brushProperty name="width" value="0.051874116063118" units="cm"/>
      <inkml:brushProperty name="height" value="0.051874116063118" units="cm"/>
      <inkml:brushProperty name="color" value="#000000"/>
      <inkml:brushProperty name="ignorePressure" value="0"/>
    </inkml:brush>
  </inkml:definitions>
  <inkml:trace contextRef="#ctx0" brushRef="#br0">70250.000 29150.000 424,'21.000'-25.000'2,"-5.000"0.000"4,-7.000 0.000 4,-5.000 0.000 4,-9.000 0.000 6,-9.000 0.000 7,-10.000 0.000 7,-8.000 0.000 7,-4.000 1.000 0,3.000 4.000-6,3.000 3.000-8,4.000 3.000-6,-3.000 3.000-4,-5.000 3.000-2,-7.000 3.000-1,-5.000 4.000-1,-8.000 5.000-2,-5.000 10.000 1,-7.000 10.000-1,-5.000 9.000 0,-4.000 6.000 0,0.000 3.000 0,0.000 3.000-1,0.000 4.000 1,0.000 5.000-1,0.000 10.000 0,0.000 10.000 1,0.000 9.000-1,1.000 9.000 0,4.000 9.000 0,3.000 10.000-1,3.000 10.000-1,6.000 5.000-1,9.000 4.000 0,10.000 3.000-1,10.000 3.000-1,7.000-4.000-1,6.000-8.000 0,7.000-10.000-1,6.000-9.000-2,4.000-10.000 0,4.000-9.000-1,3.000-10.000-1,3.000-8.000-2,4.000-11.000 1,7.000-8.000 1,6.000-10.000 0,7.000-9.000 2,7.000-9.000-3,9.000-5.000-4,10.000-7.000-5,10.000-5.000-6,5.000-11.000-2,4.000-11.000 0,3.000-14.000-1,3.000-11.000 1,-1.000-12.000-1,-2.000-9.000 0,-3.000-10.000 0,-3.000-8.000 0,-6.000-4.000 1,-5.000 3.000 1,-7.000 3.000 3,-5.000 4.000 2,-9.000 5.000 1,-9.000 10.000 4,-10.000 10.000 2,-8.000 9.000 2,-9.000 18.000 10,-6.000 29.000 14,-6.000 28.000 15,-6.000 28.000 16,-4.000 15.000 2,1.000 4.000-8,-1.000 3.000-9,1.000 3.000-9,1.000-2.000-6,3.000-6.000-5,3.000-6.000-4,4.000-6.000-5,10.000-15.000-10,19.000-21.000-18,19.000-22.000-17,19.000-22.000-18,5.000-19.000-3,-5.000-16.000 9,-7.000-15.000 10,-5.000-15.000 10,-8.000-7.000 7,-5.000 3.000 3,-7.000 3.000 4,-5.000 4.000 4,-6.000 7.000 4,-3.000 13.000 4,-3.000 12.000 5,-2.000 13.000 3,-5.000 20.000 11,-2.000 28.000 14,-3.000 28.000 16,-3.000 29.000 14,-2.000 11.000 3,0.000-2.000-12,0.000-3.000-10,0.000-3.000-12,0.000-6.000-7,0.000-5.000-7,0.000-7.000-5,0.000-5.000-5,0.000-4.000-10,0.000 0.000-10,0.000 0.000-12,0.000 0.000-12</inkml:trace>
</inkml:ink>
</file>

<file path=ppt/ink/ink3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3"/>
    </inkml:context>
    <inkml:brush xml:id="br0">
      <inkml:brushProperty name="width" value="0.0522583164274693" units="cm"/>
      <inkml:brushProperty name="height" value="0.0522583164274693" units="cm"/>
      <inkml:brushProperty name="color" value="#000000"/>
      <inkml:brushProperty name="ignorePressure" value="0"/>
    </inkml:brush>
  </inkml:definitions>
  <inkml:trace contextRef="#ctx0" brushRef="#br0">71400.000 30300.000 420,'54.000'-61.000'7,"10.000"28.000"11,10.000 28.000 13,9.000 29.000 12,-8.000 22.000 1,-25.000 20.000-12,-25.000 18.000-13,-25.000 20.000-11,-22.000 5.000-6,-19.000-6.000 0,-18.000-6.000 0,-19.000-6.000 0,-7.000-7.000 0,7.000-6.000-1,6.000-6.000-1,7.000-6.000-1,8.000-9.000 2,14.000-8.000 3,11.000-10.000 3,14.000-9.000 5,21.000-16.000-1,31.000-22.000-5,32.000-22.000-4,31.000-21.000-5,17.000-17.000-3,3.000-8.000-3,3.000-10.000-3,4.000-9.000-2,-7.000-2.000-1,-16.000 6.000 0,-15.000 7.000 1,-15.000 6.000 0,-7.000-2.000-1,3.000-9.000 1,3.000-10.000-2,4.000-8.000 1,-3.000 0.000 1,-5.000 14.000 5,-7.000 11.000 4,-5.000 14.000 4,-8.000 10.000 5,-5.000 9.000 4,-7.000 10.000 5,-5.000 10.000 4,-9.000 19.000 9,-9.000 32.000 10,-10.000 31.000 12,-8.000 32.000 11,-9.000 16.000 0,-6.000 4.000-8,-6.000 3.000-10,-6.000 3.000-10,-2.000-2.000-6,3.000-6.000-3,3.000-6.000-5,4.000-6.000-3,2.000-7.000-2,4.000-6.000-1,3.000-6.000-2,3.000-6.000-1,12.000-7.000-3,22.000-6.000-7,22.000-6.000-7,23.000-6.000-5,10.000-15.000-5,0.000-21.000-1,0.000-22.000-1,0.000-22.000-2,0.000-19.000-1,0.000-16.000 2,0.000-15.000 0,0.000-15.000 1,-4.000-11.000 2,-5.000-2.000 2,-7.000-3.000 4,-5.000-3.000 2,-9.000-1.000 2,-9.000 4.000 2,-10.000 3.000 2,-8.000 3.000 1,-9.000 6.000 1,-6.000 9.000 3,-6.000 10.000 0,-6.000 10.000 3,-12.000 11.000 0,-15.000 17.000-3,-15.000 15.000 0,-16.000 16.000-3,-10.000 10.000-3,-3.000 7.000-7,-3.000 6.000-7,-2.000 7.000-5,3.000 2.000-2,14.000 1.000 3,11.000-1.000 4,14.000 1.000 4,7.000 1.000-2,3.000 3.000-8,3.000 3.000-7,4.000 4.000-7</inkml:trace>
</inkml:ink>
</file>

<file path=ppt/ink/ink3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3"/>
    </inkml:context>
    <inkml:brush xml:id="br0">
      <inkml:brushProperty name="width" value="0.0347176641225815" units="cm"/>
      <inkml:brushProperty name="height" value="0.0347176641225815" units="cm"/>
      <inkml:brushProperty name="color" value="#000000"/>
      <inkml:brushProperty name="ignorePressure" value="0"/>
    </inkml:brush>
  </inkml:definitions>
  <inkml:trace contextRef="#ctx0" brushRef="#br0">74500.000 29900.000 633,'148.000'1.000'134,"-3.000"4.000"-32,-3.000 3.000-32,-2.000 3.000-33,-6.000-1.000-21,-6.000-2.000-8,-6.000-3.000-11,-6.000-3.000-8,-10.000-4.000-6,-12.000-3.000-2,-13.000-3.000-3,-12.000-2.000-2,-15.000-6.000-8,-15.000-6.000-12,-15.000-6.000-12,-16.000-6.000-13</inkml:trace>
</inkml:ink>
</file>

<file path=ppt/ink/ink3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3"/>
    </inkml:context>
    <inkml:brush xml:id="br0">
      <inkml:brushProperty name="width" value="0.0477136969566345" units="cm"/>
      <inkml:brushProperty name="height" value="0.0477136969566345" units="cm"/>
      <inkml:brushProperty name="color" value="#000000"/>
      <inkml:brushProperty name="ignorePressure" value="0"/>
    </inkml:brush>
  </inkml:definitions>
  <inkml:trace contextRef="#ctx0" brushRef="#br0">75550.000 29050.000 461,'-25.000'-24.000'0,"0.000"4.000"0,0.000 3.000 0,0.000 3.000 0,-2.000 3.000 6,-3.000 3.000 12,-3.000 3.000 13,-2.000 4.000 12,2.000 5.000 7,9.000 10.000 1,10.000 10.000 1,10.000 9.000 2,2.000 10.000-4,-3.000 14.000-7,-3.000 11.000-7,-2.000 14.000-7,-3.000 13.000-6,1.000 16.000-4,-1.000 15.000-4,1.000 17.000-3,-1.000 11.000-6,1.000 10.000-6,-1.000 10.000-5,1.000 9.000-7,1.000-1.000-7,3.000-8.000-11,3.000-10.000-10,4.000-9.000-10,1.000-18.000-7,0.000-24.000-6,0.000-26.000-6,0.000-24.000-5</inkml:trace>
</inkml:ink>
</file>

<file path=ppt/ink/ink3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3"/>
    </inkml:context>
    <inkml:brush xml:id="br0">
      <inkml:brushProperty name="width" value="0.0492049492895603" units="cm"/>
      <inkml:brushProperty name="height" value="0.0492049492895603" units="cm"/>
      <inkml:brushProperty name="color" value="#000000"/>
      <inkml:brushProperty name="ignorePressure" value="0"/>
    </inkml:brush>
  </inkml:definitions>
  <inkml:trace contextRef="#ctx0" brushRef="#br0">77050.000 29300.000 447,'-24.000'-43.000'9,"4.000"17.000"18,3.000 15.000 18,3.000 16.000 19,-1.000 16.000 3,-2.000 20.000-11,-3.000 18.000-11,-3.000 20.000-10,-2.000 10.000-8,0.000 3.000-3,0.000 3.000-2,0.000 4.000-4,1.000-1.000-3,4.000-3.000 0,3.000-3.000-1,3.000-2.000-2,7.000-9.000 0,14.000-12.000 0,11.000-13.000 1,14.000-12.000-1,13.000-23.000-4,16.000-30.000-8,15.000-32.000-9,17.000-30.000-8,5.000-22.000-5,-3.000-8.000-2,-3.000-10.000 0,-2.000-9.000-2,-9.000-4.000 1,-12.000 4.000 1,-13.000 3.000 1,-12.000 3.000 1,-10.000 6.000 2,-6.000 9.000 2,-6.000 10.000 2,-6.000 10.000 2,-10.000 8.000 5,-12.000 10.000 5,-13.000 10.000 8,-12.000 9.000 5,-15.000 9.000 3,-15.000 9.000-1,-15.000 10.000-2,-16.000 10.000-1,-10.000 11.000-6,-3.000 17.000-11,-3.000 15.000-12,-2.000 16.000-11,8.000 1.000-8,22.000-12.000-4,22.000-13.000-5,23.000-12.000-6</inkml:trace>
</inkml:ink>
</file>

<file path=ppt/ink/ink3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4"/>
    </inkml:context>
    <inkml:brush xml:id="br0">
      <inkml:brushProperty name="width" value="0.0395953916013241" units="cm"/>
      <inkml:brushProperty name="height" value="0.0395953916013241" units="cm"/>
      <inkml:brushProperty name="color" value="#000000"/>
      <inkml:brushProperty name="ignorePressure" value="0"/>
    </inkml:brush>
  </inkml:definitions>
  <inkml:trace contextRef="#ctx0" brushRef="#br0">77900.000 29500.000 555,'46.000'0.000'0,"-5.000"0.000"0,-7.000 0.000 0,-5.000 0.000 0,-1.000 3.000 0,6.000 6.000 0,7.000 7.000 0,6.000 6.000 0,1.000 4.000 10,-3.000 4.000 19,-3.000 3.000 19,-2.000 3.000 19,-6.000 9.000 5,-6.000 16.000-11,-6.000 15.000-11,-6.000 17.000-10,-13.000 7.000-10,-19.000 0.000-9,-18.000 0.000-8,-19.000 0.000-10,-10.000-5.000-4,1.000-9.000-3,-1.000-10.000-2,1.000-8.000-3,4.000-11.000 1,9.000-8.000 3,10.000-10.000 3,10.000-9.000 3,14.000-12.000 2,23.000-11.000-3,22.000-14.000-2,22.000-11.000-3,16.000-9.000-5,14.000-3.000-8,11.000-3.000-10,14.000-2.000-9,7.000-1.000-6,3.000 3.000-4,3.000 3.000-5,4.000 4.000-4,-10.000 2.000 2,-22.000 4.000 8,-22.000 3.000 7,-21.000 3.000 9</inkml:trace>
</inkml:ink>
</file>

<file path=ppt/ink/ink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4"/>
    </inkml:context>
    <inkml:brush xml:id="br0">
      <inkml:brushProperty name="width" value="0.0305411498993635" units="cm"/>
      <inkml:brushProperty name="height" value="0.0305411498993635" units="cm"/>
      <inkml:brushProperty name="color" value="#f2395b"/>
      <inkml:brushProperty name="ignorePressure" value="0"/>
    </inkml:brush>
  </inkml:definitions>
  <inkml:trace contextRef="#ctx0" brushRef="#br0">76100.000 3650.000 720,'-16.000'-15.000'8,"19.000"23.000"16,19.000 22.000 17,19.000 22.000 15,4.000 8.000 2,-9.000-2.000-14,-10.000-3.000-13,-8.000-3.000-14,-4.000-4.000-19,3.000-3.000-27,3.000-3.000-27,4.000-2.000-26</inkml:trace>
</inkml:ink>
</file>

<file path=ppt/ink/ink3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4"/>
    </inkml:context>
    <inkml:brush xml:id="br0">
      <inkml:brushProperty name="width" value="0.0391845889389515" units="cm"/>
      <inkml:brushProperty name="height" value="0.0391845889389515" units="cm"/>
      <inkml:brushProperty name="color" value="#000000"/>
      <inkml:brushProperty name="ignorePressure" value="0"/>
    </inkml:brush>
  </inkml:definitions>
  <inkml:trace contextRef="#ctx0" brushRef="#br0">79200.000 29650.000 561,'201.000'-44.000'128,"-46.000"13.000"-30,-47.000 12.000-31,-47.000 13.000-31,-5.000 7.000-15,38.000 4.000-3,37.000 3.000 0,38.000 3.000-2,6.000 1.000-2,-25.000 1.000-3,-25.000-1.000-4,-25.000 1.000-3,-16.000-1.000-7,-6.000 1.000-13,-6.000-1.000-13,-6.000 1.000-11</inkml:trace>
</inkml:ink>
</file>

<file path=ppt/ink/ink3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4"/>
    </inkml:context>
    <inkml:brush xml:id="br0">
      <inkml:brushProperty name="width" value="0.0444994196295738" units="cm"/>
      <inkml:brushProperty name="height" value="0.0444994196295738" units="cm"/>
      <inkml:brushProperty name="color" value="#000000"/>
      <inkml:brushProperty name="ignorePressure" value="0"/>
    </inkml:brush>
  </inkml:definitions>
  <inkml:trace contextRef="#ctx0" brushRef="#br0">80450.000 28850.000 494,'-46.000'-24.000'0,"10.000"4.000"0,10.000 3.000 0,9.000 3.000 0,2.000 1.000 4,-2.000 1.000 10,-3.000-1.000 9,-3.000 1.000 9,-1.000 5.000 8,4.000 14.000 4,3.000 11.000 6,3.000 14.000 6,3.000 14.000-3,3.000 20.000-8,3.000 18.000-10,4.000 20.000-8,1.000 13.000-6,0.000 9.000-2,0.000 10.000-2,0.000 10.000-2,0.000 10.000-5,0.000 13.000-10,0.000 12.000-7,0.000 13.000-10,-2.000-4.000-8,-3.000-18.000-9,-3.000-19.000-8,-2.000-18.000-9,-1.000-20.000-6,3.000-18.000-3,3.000-19.000-3,4.000-18.000-3</inkml:trace>
</inkml:ink>
</file>

<file path=ppt/ink/ink3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6"/>
    </inkml:context>
    <inkml:brush xml:id="br0">
      <inkml:brushProperty name="width" value="0.0563981160521507" units="cm"/>
      <inkml:brushProperty name="height" value="0.0563981160521507" units="cm"/>
      <inkml:brushProperty name="color" value="#000000"/>
      <inkml:brushProperty name="ignorePressure" value="0"/>
    </inkml:brush>
  </inkml:definitions>
  <inkml:trace contextRef="#ctx0" brushRef="#br0">82800.000 28750.000 390,'25.000'-46.000'0,"0.000"10.000"0,0.000 10.000 0,0.000 9.000 0,20.000 10.000 6,41.000 14.000 14,40.000 11.000 12,42.000 14.000 14,2.000 8.000 3,-34.000 7.000-7,-35.000 6.000-5,-33.000 7.000-8,-28.000 4.000-4,-18.000 3.000-5,-19.000 3.000-4,-18.000 4.000-4,-25.000 4.000-5,-27.000 6.000-4,-28.000 7.000-4,-28.000 6.000-5,-18.000 3.000-3,-6.000 0.000 0,-6.000 0.000-2,-6.000 0.000 0,4.000-7.000-1,16.000-11.000 1,15.000-14.000 0,17.000-11.000 1,11.000-11.000 1,10.000-5.000 4,10.000-7.000 2,9.000-5.000 4,20.000-11.000 2,31.000-11.000 5,32.000-14.000 3,31.000-11.000 4,29.000-11.000 0,29.000-5.000-3,28.000-7.000-4,28.000-5.000-3,12.000-4.000-3,-3.000 0.000-2,-3.000 0.000-1,-2.000 0.000-2,-9.000 1.000-2,-12.000 4.000-6,-13.000 3.000-4,-12.000 3.000-4,-10.000-1.000-4,-6.000-2.000-3,-6.000-3.000-2,-6.000-3.000-4,-10.000-7.000 1,-12.000-9.000 3,-13.000-10.000 4,-12.000-8.000 3,-9.000-6.000 2,-2.000 1.000 2,-3.000-1.000 2,-3.000 1.000 1,-4.000 1.000 2,-3.000 3.000 1,-3.000 3.000-1,-2.000 4.000 2,-5.000 7.000 5,-2.000 13.000 12,-3.000 12.000 11,-3.000 13.000 11,1.000 13.000 10,6.000 17.000 6,7.000 15.000 7,6.000 16.000 8,1.000 12.000-1,-3.000 9.000-4,-3.000 10.000-6,-2.000 10.000-6,-5.000 7.000-4,-2.000 6.000-3,-3.000 7.000-5,-3.000 6.000-3,-4.000 4.000-5,-3.000 4.000-4,-3.000 3.000-6,-2.000 3.000-5,-5.000-1.000-3,-2.000-2.000-4,-3.000-3.000-3,-3.000-3.000-2,-2.000-4.000-6,0.000-3.000-8,0.000-3.000-7,0.000-2.000-8,1.000-31.000-10,4.000-56.000-16,3.000-56.000-16,3.000-56.000-14,6.000-27.000 1,9.000 3.000 19,10.000 3.000 18,10.000 4.000 17,5.000 7.000 15,4.000 13.000 8,3.000 12.000 9,3.000 13.000 9,4.000 10.000 7,7.000 10.000 5,6.000 10.000 5,7.000 9.000 5,4.000 9.000 2,3.000 9.000 0,3.000 10.000 0,4.000 10.000 0,-1.000 4.000-3,-3.000 0.000-4,-3.000 0.000-4,-2.000 0.000-5,-6.000 1.000-4,-6.000 4.000-7,-6.000 3.000-6,-6.000 3.000-5,-12.000-11.000-11,-15.000-25.000-14,-15.000-25.000-15,-16.000-25.000-15,-5.000-10.000 1,6.000 7.000 15,7.000 6.000 14,6.000 7.000 17,3.000 0.000 8,0.000-2.000 3,0.000-3.000 3,0.000-3.000 2,0.000 2.000 5,0.000 10.000 7,0.000 10.000 6,0.000 9.000 7,0.000 15.000 8,0.000 22.000 10,0.000 22.000 11,0.000 23.000 9,0.000 17.000 3,0.000 17.000-8,0.000 15.000-7,0.000 16.000-6,-2.000 13.000-6,-3.000 14.000-5,-3.000 11.000-4,-2.000 14.000-4,-3.000 10.000-6,1.000 9.000-7,-1.000 10.000-7,1.000 10.000-7,1.000 10.000-2,3.000 13.000 1,3.000 12.000 3,4.000 13.000 2,1.000-4.000-11,0.000-18.000-20,0.000-19.000-23,0.000-18.000-20,0.000-28.000-11,0.000-33.000 1,0.000-35.000 1,0.000-34.000 1</inkml:trace>
</inkml:ink>
</file>

<file path=ppt/ink/ink3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6"/>
    </inkml:context>
    <inkml:brush xml:id="br0">
      <inkml:brushProperty name="width" value="0.0335182212293148" units="cm"/>
      <inkml:brushProperty name="height" value="0.0335182212293148" units="cm"/>
      <inkml:brushProperty name="color" value="#000000"/>
      <inkml:brushProperty name="ignorePressure" value="0"/>
    </inkml:brush>
  </inkml:definitions>
  <inkml:trace contextRef="#ctx0" brushRef="#br0">86100.000 27850.000 656,'137.000'-65.000'65,"-24.000"23.000"-5,-26.000 22.000-4,-24.000 22.000-5,-10.000 8.000-8,6.000-2.000-11,7.000-3.000-10,6.000-3.000-11,6.000-2.000-7,6.000 0.000-7,7.000 0.000-5,6.000 0.000-6,-15.000-7.000-12,-33.000-11.000-18,-35.000-14.000-18,-34.000-11.000-18,-15.000-3.000 0,7.000 10.000 18,6.000 10.000 18,7.000 9.000 17,0.000 2.000 11,-2.000-2.000 4,-3.000-3.000 3,-3.000-3.000 3</inkml:trace>
</inkml:ink>
</file>

<file path=ppt/ink/ink3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6"/>
    </inkml:context>
    <inkml:brush xml:id="br0">
      <inkml:brushProperty name="width" value="0.0445494838058949" units="cm"/>
      <inkml:brushProperty name="height" value="0.0445494838058949" units="cm"/>
      <inkml:brushProperty name="color" value="#000000"/>
      <inkml:brushProperty name="ignorePressure" value="0"/>
    </inkml:brush>
  </inkml:definitions>
  <inkml:trace contextRef="#ctx0" brushRef="#br0">86850.000 27150.000 493,'-47.000'-49.000'3,"6.000"4.000"5,7.000 3.000 5,6.000 3.000 6,4.000 17.000 11,4.000 31.000 17,3.000 32.000 17,3.000 31.000 16,3.000 20.000 1,3.000 9.000-19,3.000 10.000-18,4.000 10.000-19,1.000 4.000-10,0.000 0.000-5,0.000 0.000-5,0.000 0.000-5,-2.000 0.000-8,-3.000 0.000-13,-3.000 0.000-14,-2.000 0.000-13,-5.000-11.000-8,-2.000-22.000-2,-3.000-22.000-2,-3.000-21.000-2,-1.000-14.000 3,4.000-2.000 8,3.000-3.000 9,3.000-3.000 8</inkml:trace>
</inkml:ink>
</file>

<file path=ppt/ink/ink3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7"/>
    </inkml:context>
    <inkml:brush xml:id="br0">
      <inkml:brushProperty name="width" value="0.0375036634504795" units="cm"/>
      <inkml:brushProperty name="height" value="0.0375036634504795" units="cm"/>
      <inkml:brushProperty name="color" value="#000000"/>
      <inkml:brushProperty name="ignorePressure" value="0"/>
    </inkml:brush>
  </inkml:definitions>
  <inkml:trace contextRef="#ctx0" brushRef="#br0">86650.000 29750.000 586,'232.000'-44.000'119,"-33.000"13.000"-23,-35.000 12.000-24,-34.000 13.000-23,-15.000 6.000-17,7.000 0.000-8,6.000 0.000-9,7.000 0.000-8,-7.000 0.000-9,-19.000 0.000-9,-18.000 0.000-7,-19.000 0.000-9,-21.000 1.000-9,-21.000 4.000-12,-22.000 3.000-12,-22.000 3.000-11,-18.000-7.000 0,-11.000-15.000 13,-14.000-15.000 13,-11.000-16.000 13,-1.000-4.000 9,13.000 10.000 5,12.000 10.000 5,13.000 9.000 5</inkml:trace>
</inkml:ink>
</file>

<file path=ppt/ink/ink3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7"/>
    </inkml:context>
    <inkml:brush xml:id="br0">
      <inkml:brushProperty name="width" value="0.0449290983378887" units="cm"/>
      <inkml:brushProperty name="height" value="0.0449290983378887" units="cm"/>
      <inkml:brushProperty name="color" value="#000000"/>
      <inkml:brushProperty name="ignorePressure" value="0"/>
    </inkml:brush>
  </inkml:definitions>
  <inkml:trace contextRef="#ctx0" brushRef="#br0">87600.000 29150.000 489,'-49.000'-24.000'2,"4.000"4.000"5,3.000 3.000 4,3.000 3.000 5,3.000 12.000 8,3.000 22.000 14,3.000 22.000 13,4.000 23.000 13,4.000 13.000 2,6.000 6.000-11,7.000 7.000-11,6.000 6.000-11,1.000 9.000-7,-3.000 13.000-2,-3.000 12.000-5,-2.000 13.000-2,-3.000 7.000-6,1.000 4.000-9,-1.000 3.000-8,1.000 3.000-8,-1.000-7.000-10,1.000-15.000-11,-1.000-15.000-11,1.000-16.000-11,-1.000-18.000-4,1.000-18.000 3,-1.000-19.000 3,1.000-18.000 2,-1.000-12.000 5,1.000-3.000 7,-1.000-3.000 7,1.000-2.000 7</inkml:trace>
</inkml:ink>
</file>

<file path=ppt/ink/ink3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8"/>
    </inkml:context>
    <inkml:brush xml:id="br0">
      <inkml:brushProperty name="width" value="0.060107596218586" units="cm"/>
      <inkml:brushProperty name="height" value="0.060107596218586" units="cm"/>
      <inkml:brushProperty name="color" value="#000000"/>
      <inkml:brushProperty name="ignorePressure" value="0"/>
    </inkml:brush>
  </inkml:definitions>
  <inkml:trace contextRef="#ctx0" brushRef="#br0">89350.000 29050.000 366,'48.000'-66.000'0,"-3.000"19.000"0,-3.000 19.000 0,-2.000 19.000 0,2.000 10.000 5,9.000 4.000 12,10.000 3.000 11,10.000 3.000 11,-3.000 3.000 2,-11.000 3.000-6,-14.000 3.000-8,-11.000 4.000-6,-12.000 7.000-6,-9.000 13.000-3,-10.000 12.000-4,-8.000 13.000-3,-15.000 9.000-2,-19.000 6.000-2,-18.000 7.000 0,-19.000 6.000-1,-15.000 3.000-1,-8.000 0.000 2,-10.000 0.000 1,-9.000 0.000 0,1.000-5.000 1,13.000-9.000-3,12.000-10.000-2,13.000-8.000-1,10.000-9.000-3,10.000-6.000-2,10.000-6.000-3,9.000-6.000-3,18.000-7.000 2,29.000-6.000 7,28.000-6.000 6,28.000-6.000 7,20.000-12.000-1,13.000-15.000-9,12.000-15.000-9,13.000-16.000-9,7.000-13.000-5,4.000-9.000-1,3.000-10.000 0,3.000-8.000-2,4.000-6.000 1,7.000 1.000 2,6.000-1.000 3,7.000 1.000 1,-1.000 1.000 4,-6.000 3.000 3,-6.000 3.000 4,-6.000 4.000 4,-12.000 2.000 3,-15.000 4.000 3,-15.000 3.000 4,-16.000 3.000 4,-15.000 4.000 1,-11.000 7.000-2,-14.000 6.000-1,-11.000 7.000-1,-12.000 5.000 4,-9.000 7.000 10,-10.000 6.000 11,-8.000 7.000 9,-14.000 8.000 7,-15.000 14.000 2,-15.000 11.000 4,-16.000 14.000 3,-7.000 10.000-3,4.000 9.000-7,3.000 10.000-9,3.000 10.000-6,3.000 7.000-7,3.000 6.000-2,3.000 7.000-3,4.000 6.000-2,4.000 3.000-4,6.000 0.000-1,7.000 0.000-3,6.000 0.000-2,6.000-4.000-3,6.000-5.000-4,7.000-7.000-4,6.000-5.000-4,7.000-11.000-3,10.000-11.000-5,10.000-14.000-2,9.000-11.000-5,9.000-11.000-1,9.000-5.000-2,10.000-7.000 0,10.000-5.000-1,7.000-12.000 1,6.000-16.000 0,7.000-15.000 1,6.000-15.000 2,-1.000-12.000 0,-5.000-6.000 1,-7.000-6.000 2,-5.000-6.000 0,-8.000-7.000 2,-5.000-6.000 2,-7.000-6.000 2,-5.000-6.000 2,-6.000-2.000 3,-3.000 3.000 3,-3.000 3.000 4,-2.000 4.000 4,-5.000 5.000 3,-2.000 10.000 4,-3.000 10.000 3,-3.000 9.000 4,-6.000 7.000 7,-5.000 7.000 13,-7.000 6.000 13,-5.000 7.000 11,-4.000 21.000 4,0.000 38.000-5,0.000 37.000-6,0.000 38.000-6,0.000 20.000-6,0.000 3.000-8,0.000 3.000-8,0.000 4.000-7,0.000 2.000-7,0.000 4.000-6,0.000 3.000-4,0.000 3.000-5,0.000-4.000-3,0.000-8.000-3,0.000-10.000-1,0.000-9.000-2,0.000-10.000-5,0.000-9.000-12,0.000-10.000-10,0.000-8.000-11</inkml:trace>
</inkml:ink>
</file>

<file path=ppt/ink/ink3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8"/>
    </inkml:context>
    <inkml:brush xml:id="br0">
      <inkml:brushProperty name="width" value="0.0330619290471077" units="cm"/>
      <inkml:brushProperty name="height" value="0.0330619290471077" units="cm"/>
      <inkml:brushProperty name="color" value="#000000"/>
      <inkml:brushProperty name="ignorePressure" value="0"/>
    </inkml:brush>
  </inkml:definitions>
  <inkml:trace contextRef="#ctx0" brushRef="#br0">93050.000 28050.000 665,'31.000'-93.000'0,"13.000"17.000"0,12.000 15.000 0,13.000 16.000 0,7.000 12.000 11,4.000 9.000 23,3.000 10.000 23,3.000 10.000 23,1.000 11.000-3,1.000 17.000-26,-1.000 15.000-26,1.000 16.000-28,-10.000 2.000-12,-19.000-8.000 1,-18.000-10.000 3,-19.000-9.000 0</inkml:trace>
</inkml:ink>
</file>

<file path=ppt/ink/ink3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9"/>
    </inkml:context>
    <inkml:brush xml:id="br0">
      <inkml:brushProperty name="width" value="0.0402060337364674" units="cm"/>
      <inkml:brushProperty name="height" value="0.0402060337364674" units="cm"/>
      <inkml:brushProperty name="color" value="#000000"/>
      <inkml:brushProperty name="ignorePressure" value="0"/>
    </inkml:brush>
  </inkml:definitions>
  <inkml:trace contextRef="#ctx0" brushRef="#br0">94100.000 29750.000 547,'-36.000'-22.000'7,"28.000"6.000"15,28.000 7.000 15,29.000 6.000 15,30.000 3.000 6,35.000 0.000-5,35.000 0.000-4,34.000 0.000-4,15.000 0.000-6,-3.000 0.000-7,-3.000 0.000-6,-2.000 0.000-8,-12.000 3.000-7,-19.000 6.000-8,-18.000 7.000-7,-19.000 6.000-9,-27.000 3.000-13,-34.000 0.000-21,-35.000 0.000-19,-33.000 0.000-21,-22.000-4.000 0,-5.000-5.000 16,-7.000-7.000 18,-5.000-5.000 17,-3.000-6.000 12,4.000-3.000 4,3.000-3.000 5,3.000-2.000 4</inkml:trace>
</inkml:ink>
</file>

<file path=ppt/ink/ink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5"/>
    </inkml:context>
    <inkml:brush xml:id="br0">
      <inkml:brushProperty name="width" value="0.0395546965301037" units="cm"/>
      <inkml:brushProperty name="height" value="0.0395546965301037" units="cm"/>
      <inkml:brushProperty name="color" value="#f2395b"/>
      <inkml:brushProperty name="ignorePressure" value="0"/>
    </inkml:brush>
  </inkml:definitions>
  <inkml:trace contextRef="#ctx0" brushRef="#br0">77300.000 4250.000 556,'-22.000'-19.000'9,"6.000"13.000"17,7.000 12.000 19,6.000 13.000 17,4.000 12.000 4,4.000 13.000-11,3.000 12.000-12,3.000 13.000-10,-1.000 6.000-8,-2.000 0.000-3,-3.000 0.000-2,-3.000 0.000-4,-2.000 3.000-3,0.000 6.000-6,0.000 7.000-5,0.000 6.000-6,-4.000 4.000-8,-5.000 4.000-9,-7.000 3.000-11,-5.000 3.000-10,-3.000-4.000-5,4.000-8.000 0,3.000-10.000-1,3.000-9.000 1,1.000-12.000 2,1.000-11.000 4,-1.000-14.000 5,1.000-11.000 3</inkml:trace>
</inkml:ink>
</file>

<file path=ppt/ink/ink3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19"/>
    </inkml:context>
    <inkml:brush xml:id="br0">
      <inkml:brushProperty name="width" value="0.046423427760601" units="cm"/>
      <inkml:brushProperty name="height" value="0.046423427760601" units="cm"/>
      <inkml:brushProperty name="color" value="#000000"/>
      <inkml:brushProperty name="ignorePressure" value="0"/>
    </inkml:brush>
  </inkml:definitions>
  <inkml:trace contextRef="#ctx0" brushRef="#br0">95200.000 29050.000 473,'-2.000'-69.000'0,"-3.000"13.000"0,-3.000 12.000 0,-2.000 13.000 0,-5.000 4.000 9,-2.000-3.000 19,-3.000-3.000 17,-3.000-2.000 18,1.000 6.000 5,6.000 20.000-11,7.000 18.000-10,6.000 20.000-11,-1.000 16.000-5,-5.000 16.000-1,-7.000 15.000-2,-5.000 17.000-1,-4.000 14.000-3,0.000 17.000-7,0.000 15.000-6,0.000 16.000-5,0.000 7.000-8,0.000 1.000-5,0.000-1.000-8,0.000 1.000-6,3.000-6.000-6,6.000-8.000-6,7.000-10.000-6,6.000-9.000-5,3.000-12.000-4,0.000-11.000-3,0.000-14.000-2,0.000-11.000-3</inkml:trace>
</inkml:ink>
</file>

<file path=ppt/ink/ink3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23"/>
    </inkml:context>
    <inkml:brush xml:id="br0">
      <inkml:brushProperty name="width" value="0.0558544136583805" units="cm"/>
      <inkml:brushProperty name="height" value="0.0558544136583805" units="cm"/>
      <inkml:brushProperty name="color" value="#000000"/>
      <inkml:brushProperty name="ignorePressure" value="0"/>
    </inkml:brush>
  </inkml:definitions>
  <inkml:trace contextRef="#ctx0" brushRef="#br0">97100.000 29050.000 393,'39.000'-47.000'8,"28.000"6.000"15,28.000 7.000 14,29.000 6.000 16,2.000 7.000 2,-21.000 10.000-9,-22.000 10.000-10,-22.000 9.000-10,-11.000 9.000-5,0.000 9.000-2,0.000 10.000-2,0.000 10.000-1,-7.000 5.000-3,-11.000 4.000-4,-14.000 3.000-4,-11.000 3.000-5,-17.000 4.000-2,-18.000 7.000-3,-19.000 6.000-3,-18.000 7.000-2,-18.000 2.000-2,-16.000 1.000-1,-15.000-1.000-2,-15.000 1.000-1,-7.000-3.000-1,3.000-2.000 1,3.000-3.000 1,4.000-3.000 0,5.000-6.000 3,10.000-5.000 2,10.000-7.000 4,9.000-5.000 3,9.000-8.000 3,9.000-5.000 3,10.000-7.000 4,10.000-5.000 2,14.000-8.000 3,23.000-5.000 1,22.000-7.000 1,22.000-5.000 2,24.000-11.000-1,29.000-11.000-4,28.000-14.000-1,28.000-11.000-4,12.000-7.000-4,-3.000 0.000-3,-3.000 0.000-5,-2.000 0.000-4,-8.000 3.000-3,-8.000 6.000-3,-10.000 7.000-2,-9.000 6.000-4,-9.000-2.000 0,-5.000-9.000-2,-7.000-10.000 0,-5.000-8.000 0,-4.000-8.000 0,0.000-2.000 2,0.000-3.000 3,0.000-3.000 2,-7.000-1.000 2,-11.000 4.000 3,-14.000 3.000 2,-11.000 3.000 2,-9.000 4.000 4,-3.000 7.000 2,-3.000 6.000 4,-2.000 7.000 3,-3.000 4.000 6,1.000 3.000 9,-1.000 3.000 11,1.000 4.000 8,-3.000 8.000 6,-2.000 17.000 3,-3.000 15.000 3,-3.000 16.000 1,-2.000 16.000-2,0.000 20.000-7,0.000 18.000-8,0.000 20.000-7,-4.000 10.000-4,-5.000 3.000-4,-7.000 3.000-1,-5.000 4.000-3,-4.000 1.000-2,0.000 0.000 0,0.000 0.000-2,0.000 0.000 0,0.000-5.000-11,0.000-9.000-18,0.000-10.000-20,0.000-8.000-20,3.000-12.000-6,6.000-12.000 6,7.000-13.000 6,6.000-12.000 5,3.000-27.000 2,0.000-41.000-4,0.000-40.000-4,0.000-40.000-4,4.000-26.000 4,10.000-9.000 12,10.000-10.000 12,9.000-8.000 12,4.000 3.000 8,1.000 20.000 5,-1.000 18.000 5,1.000 20.000 5,1.000 14.000 6,3.000 14.000 4,3.000 11.000 5,4.000 14.000 5,1.000 8.000 2,0.000 7.000 3,0.000 6.000 0,0.000 7.000 1,0.000 4.000-1,0.000 3.000-4,0.000 3.000-5,0.000 4.000-3,1.000 1.000-6,4.000 0.000-4,3.000 0.000-6,3.000 0.000-5,-2.000 0.000-4,-6.000 0.000-5,-6.000 0.000-4,-6.000 0.000-5,-9.000-5.000-6,-8.000-9.000-7,-10.000-10.000-9,-9.000-8.000-7,-5.000-11.000 1,0.000-8.000 9,0.000-10.000 9,0.000-9.000 10,0.000-5.000 6,0.000 0.000 3,0.000 0.000 3,0.000 0.000 3,0.000 1.000 2,0.000 4.000 5,0.000 3.000 2,0.000 3.000 4,-2.000 4.000 1,-3.000 7.000 0,-3.000 6.000-2,-2.000 7.000 0,-3.000 5.000 7,1.000 7.000 15,-1.000 6.000 15,1.000 7.000 16,-1.000 19.000 6,1.000 35.000-3,-1.000 35.000-1,1.000 34.000-3,-1.000 15.000-6,1.000-3.000-9,-1.000-3.000-9,1.000-2.000-10,-1.000-1.000-6,1.000 3.000-3,-1.000 3.000-5,1.000 4.000-2,-3.000 5.000-4,-2.000 10.000-3,-3.000 10.000-2,-3.000 9.000-3,-1.000 1.000-2,4.000-6.000-1,3.000-6.000-1,3.000-6.000-1,1.000-10.000-3,1.000-12.000-4,-1.000-13.000-5,1.000-12.000-3,1.000-12.000-9,3.000-8.000-11,3.000-10.000-10,4.000-9.000-13,-1.000-15.000-1,-3.000-18.000 8,-3.000-19.000 6,-2.000-18.000 8,-1.000-10.000 5,3.000 0.000 5,3.000 0.000 4,4.000 0.000 5</inkml:trace>
</inkml:ink>
</file>

<file path=ppt/ink/ink3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24"/>
    </inkml:context>
    <inkml:brush xml:id="br0">
      <inkml:brushProperty name="width" value="0.0526170954108238" units="cm"/>
      <inkml:brushProperty name="height" value="0.0526170954108238" units="cm"/>
      <inkml:brushProperty name="color" value="#000000"/>
      <inkml:brushProperty name="ignorePressure" value="0"/>
    </inkml:brush>
  </inkml:definitions>
  <inkml:trace contextRef="#ctx0" brushRef="#br0">99600.000 30200.000 418,'70.000'-49.000'0,"-9.000"4.000"0,-10.000 3.000 0,-8.000 3.000 0,-3.000 1.000 3,7.000 1.000 9,6.000-1.000 7,7.000 1.000 7,-1.000 2.000 4,-6.000 7.000-1,-6.000 6.000-1,-6.000 7.000-2,-7.000 8.000-1,-6.000 14.000-4,-6.000 11.000-3,-6.000 14.000-2,-6.000 8.000-3,-2.000 7.000-2,-3.000 6.000-2,-3.000 7.000-1,-7.000 5.000-3,-9.000 7.000-1,-10.000 6.000-3,-8.000 7.000-2,-3.000-4.000-2,7.000-12.000 0,6.000-13.000-3,7.000-12.000 0,16.000-16.000-3,29.000-19.000-5,28.000-18.000-3,28.000-19.000-5,18.000-18.000-1,10.000-15.000 0,10.000-15.000 1,9.000-16.000 1,-1.000-5.000 0,-8.000 6.000 2,-10.000 7.000 1,-9.000 6.000 1,-12.000 9.000 4,-11.000 13.000 5,-14.000 12.000 6,-11.000 13.000 6,-15.000 16.000 12,-16.000 23.000 19,-15.000 22.000 18,-15.000 22.000 19,-11.000 13.000 3,-2.000 7.000-13,-3.000 6.000-13,-3.000 7.000-13,1.000 0.000-8,6.000-2.000-4,7.000-3.000-4,6.000-3.000-3,7.000-6.000-3,10.000-5.000-1,10.000-7.000-2,9.000-5.000 0,7.000-9.000-5,7.000-9.000-8,6.000-10.000-6,7.000-8.000-8,5.000-9.000-3,7.000-6.000-2,6.000-6.000 0,7.000-6.000-1,2.000-15.000 1,1.000-21.000 0,-1.000-22.000 1,1.000-22.000 1,-6.000-15.000 2,-8.000-5.000 3,-10.000-7.000 2,-9.000-5.000 4,-12.000 0.000 0,-11.000 10.000 1,-14.000 10.000 0,-11.000 9.000 0,-20.000 10.000-1,-24.000 14.000-2,-26.000 11.000-2,-24.000 14.000-2,-31.000 13.000-3,-33.000 16.000-4,-35.000 15.000-5,-34.000 17.000-3,-20.000 13.000-3,-2.000 13.000 0,-3.000 12.000 0,-3.000 13.000-1,19.000-1.000 1,45.000-11.000 5,43.000-14.000 5,45.000-11.000 4</inkml:trace>
</inkml:ink>
</file>

<file path=ppt/ink/ink3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24"/>
    </inkml:context>
    <inkml:brush xml:id="br0">
      <inkml:brushProperty name="width" value="0.0429225601255894" units="cm"/>
      <inkml:brushProperty name="height" value="0.0429225601255894" units="cm"/>
      <inkml:brushProperty name="color" value="#000000"/>
      <inkml:brushProperty name="ignorePressure" value="0"/>
    </inkml:brush>
  </inkml:definitions>
  <inkml:trace contextRef="#ctx0" brushRef="#br0">87950.000 34400.000 512,'-27.000'-25.000'2,"-3.000"0.000"5,-3.000 0.000 5,-2.000 0.000 4,10.000 1.000 6,25.000 4.000 9,25.000 3.000 7,25.000 3.000 8,26.000 3.000 3,29.000 3.000-4,28.000 3.000-3,28.000 4.000-4,17.000 1.000-3,6.000 0.000-6,7.000 0.000-3,6.000 0.000-6,-2.000 4.000-5,-9.000 10.000-5,-10.000 10.000-6,-8.000 9.000-5,-14.000 2.000-6,-15.000-2.000-9,-15.000-3.000-7,-16.000-3.000-8,-18.000-2.000-6,-18.000 0.000-6,-19.000 0.000-5,-18.000 0.000-6,-15.000 0.000 2,-9.000 0.000 10,-10.000 0.000 8,-8.000 0.000 9,-8.000-2.000 3,-2.000-3.000-3,-3.000-3.000-2,-3.000-2.000-3</inkml:trace>
</inkml:ink>
</file>

<file path=ppt/ink/ink3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25"/>
    </inkml:context>
    <inkml:brush xml:id="br0">
      <inkml:brushProperty name="width" value="0.0378349460661411" units="cm"/>
      <inkml:brushProperty name="height" value="0.0378349460661411" units="cm"/>
      <inkml:brushProperty name="color" value="#000000"/>
      <inkml:brushProperty name="ignorePressure" value="0"/>
    </inkml:brush>
  </inkml:definitions>
  <inkml:trace contextRef="#ctx0" brushRef="#br0">88200.000 34850.000 581,'-115.000'0.000'6,"23.000"0.000"11,22.000 0.000 12,22.000 0.000 11,27.000 0.000 5,35.000 0.000 0,35.000 0.000-1,34.000 0.000 0,26.000 3.000-5,19.000 6.000-7,19.000 7.000-7,19.000 6.000-7,7.000 4.000-6,-3.000 4.000-2,-3.000 3.000-2,-2.000 3.000-4,-6.000 3.000-6,-6.000 3.000-13,-6.000 3.000-13,-6.000 4.000-12,-18.000-4.000-4,-28.000-9.000 5,-28.000-10.000 6,-27.000-8.000 4,-15.000-6.000 0,0.000 1.000-8,0.000-1.000-8,0.000 1.000-6</inkml:trace>
</inkml:ink>
</file>

<file path=ppt/ink/ink3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26"/>
    </inkml:context>
    <inkml:brush xml:id="br0">
      <inkml:brushProperty name="width" value="0.0425041653215885" units="cm"/>
      <inkml:brushProperty name="height" value="0.0425041653215885" units="cm"/>
      <inkml:brushProperty name="color" value="#000000"/>
      <inkml:brushProperty name="ignorePressure" value="0"/>
    </inkml:brush>
  </inkml:definitions>
  <inkml:trace contextRef="#ctx0" brushRef="#br0">92500.000 33750.000 517,'26.000'-88.000'75,"4.000"26.000"-10,3.000 24.000-10,3.000 26.000-11,6.000 16.000-5,9.000 10.000-1,10.000 10.000-2,10.000 9.000-1,-1.000 9.000-4,-9.000 9.000-8,-10.000 10.000-6,-8.000 10.000-7,-12.000 7.000-4,-12.000 6.000-2,-13.000 7.000-1,-12.000 6.000-1,-19.000 4.000-4,-25.000 4.000-3,-25.000 3.000-5,-25.000 3.000-4,-13.000-2.000-3,1.000-6.000-1,-1.000-6.000-1,1.000-6.000-1,2.000-9.000 0,7.000-8.000 3,6.000-10.000 3,7.000-9.000 4,7.000-12.000 1,9.000-11.000 0,10.000-14.000 0,10.000-11.000 0,25.000-11.000 5,45.000-5.000 9,43.000-7.000 10,45.000-5.000 8,22.000-4.000-1,4.000 0.000-13,3.000 0.000-13,3.000 0.000-12,4.000 1.000-8,7.000 4.000-4,6.000 3.000-3,7.000 3.000-4,-1.000-1.000-3,-6.000-2.000-2,-6.000-3.000-4,-6.000-3.000-2,-15.000-2.000 2,-21.000 0.000 8,-22.000 0.000 9,-22.000 0.000 8</inkml:trace>
</inkml:ink>
</file>

<file path=ppt/ink/ink3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26"/>
    </inkml:context>
    <inkml:brush xml:id="br0">
      <inkml:brushProperty name="width" value="0.0565794855356216" units="cm"/>
      <inkml:brushProperty name="height" value="0.0565794855356216" units="cm"/>
      <inkml:brushProperty name="color" value="#000000"/>
      <inkml:brushProperty name="ignorePressure" value="0"/>
    </inkml:brush>
  </inkml:definitions>
  <inkml:trace contextRef="#ctx0" brushRef="#br0">95900.000 33600.000 388,'21.000'-54.000'0,"-5.000"-5.000"0,-7.000-7.000 0,-5.000-5.000 0,-11.000 0.000 1,-11.000 10.000 1,-14.000 10.000 1,-11.000 9.000 1,-9.000 6.000 6,-3.000 3.000 9,-3.000 3.000 9,-2.000 4.000 10,-3.000 5.000 2,1.000 10.000-4,-1.000 10.000-4,1.000 9.000-4,-3.000 9.000-4,-2.000 9.000-2,-3.000 10.000-3,-3.000 10.000-2,-6.000 8.000-1,-5.000 10.000 1,-7.000 10.000 1,-5.000 9.000 1,-3.000 6.000 0,4.000 3.000-1,3.000 3.000-1,3.000 4.000-2,3.000 2.000 0,3.000 4.000 0,3.000 3.000 1,4.000 3.000-1,5.000 1.000 1,10.000 1.000-2,10.000-1.000 0,9.000 1.000-1,9.000-1.000-2,9.000 1.000-2,10.000-1.000-2,10.000 1.000-3,11.000-7.000-3,17.000-12.000-6,15.000-13.000-6,16.000-12.000-4,9.000-15.000-6,3.000-15.000-4,3.000-15.000-4,4.000-16.000-4,5.000-15.000-2,10.000-11.000 2,10.000-14.000 2,9.000-11.000 2,-1.000-12.000 2,-8.000-9.000 2,-10.000-10.000 2,-9.000-8.000 2,-9.000-3.000 3,-5.000 7.000 2,-7.000 6.000 4,-5.000 7.000 2,-9.000 5.000 5,-9.000 7.000 5,-10.000 6.000 5,-8.000 7.000 6,-9.000 15.000 9,-6.000 25.000 13,-6.000 25.000 13,-6.000 25.000 13,-2.000 14.000 1,3.000 3.000-11,3.000 3.000-10,4.000 4.000-12,1.000-1.000-7,0.000-3.000-4,0.000-3.000-3,0.000-2.000-4,4.000-6.000-11,10.000-6.000-16,10.000-6.000-17,9.000-6.000-16,7.000-13.000-7,7.000-19.000 4,6.000-18.000 4,7.000-19.000 5,2.000-15.000 3,1.000-8.000 4,-1.000-10.000 5,1.000-9.000 4,-3.000-4.000 5,-2.000 4.000 6,-3.000 3.000 5,-3.000 3.000 6,-6.000 17.000 15,-5.000 31.000 26,-7.000 32.000 25,-5.000 31.000 25,-8.000 17.000 2,-5.000 3.000-22,-7.000 3.000-21,-5.000 4.000-21,-3.000-1.000-16,4.000-3.000-9,3.000-3.000-11,3.000-2.000-9,-1.000-5.000-6,-2.000-2.000-4,-3.000-3.000-2,-3.000-3.000-4,-1.000-4.000-4,4.000-3.000-6,3.000-3.000-6,3.000-2.000-7</inkml:trace>
</inkml:ink>
</file>

<file path=ppt/ink/ink3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28"/>
    </inkml:context>
    <inkml:brush xml:id="br0">
      <inkml:brushProperty name="width" value="0.0417142175137997" units="cm"/>
      <inkml:brushProperty name="height" value="0.0417142175137997" units="cm"/>
      <inkml:brushProperty name="color" value="#000000"/>
      <inkml:brushProperty name="ignorePressure" value="0"/>
    </inkml:brush>
  </inkml:definitions>
  <inkml:trace contextRef="#ctx0" brushRef="#br0">96700.000 34650.000 527,'28.000'-46.000'11,"6.000"10.000"24,7.000 10.000 22,6.000 9.000 24,1.000 13.000 2,-3.000 20.000-15,-3.000 18.000-17,-2.000 20.000-15,-6.000 10.000-13,-6.000 3.000-6,-6.000 3.000-8,-6.000 4.000-8,-12.000-1.000-3,-15.000-3.000-2,-15.000-3.000-1,-16.000-2.000-2,-12.000-5.000-1,-5.000-2.000 1,-7.000-3.000-1,-5.000-3.000 0,0.000-4.000 1,10.000-3.000 0,10.000-3.000 1,9.000-2.000 1,17.000-8.000 1,25.000-8.000 3,25.000-10.000 1,25.000-9.000 3,18.000-7.000-2,14.000-3.000-3,11.000-3.000-5,14.000-2.000-4,5.000-5.000-6,1.000-2.000-7,-1.000-3.000-6,1.000-3.000-8,-6.000-2.000-4,-8.000 0.000-1,-10.000 0.000-1,-9.000 0.000-2,-13.000 1.000 2,-16.000 4.000 5,-15.000 3.000 6,-15.000 3.000 5</inkml:trace>
</inkml:ink>
</file>

<file path=ppt/ink/ink3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28"/>
    </inkml:context>
    <inkml:brush xml:id="br0">
      <inkml:brushProperty name="width" value="0.0555174052715302" units="cm"/>
      <inkml:brushProperty name="height" value="0.0555174052715302" units="cm"/>
      <inkml:brushProperty name="color" value="#000000"/>
      <inkml:brushProperty name="ignorePressure" value="0"/>
    </inkml:brush>
  </inkml:definitions>
  <inkml:trace contextRef="#ctx0" brushRef="#br0">99250.000 33650.000 396,'-71.000'-71.000'0,"10.000"10.000"0,10.000 10.000 0,9.000 9.000 0,2.000 7.000 8,-2.000 7.000 16,-3.000 6.000 16,-3.000 7.000 16,-1.000 10.000 4,4.000 16.000-6,3.000 15.000-6,3.000 17.000-7,-1.000 13.000-5,-2.000 13.000-5,-3.000 12.000-5,-3.000 13.000-5,-2.000 6.000-2,0.000 0.000 0,0.000 0.000 0,0.000 0.000 0,3.000 0.000-2,6.000 0.000-3,7.000 0.000-4,6.000 0.000-2,3.000 0.000-2,0.000 0.000 1,0.000 0.000 1,0.000 0.000 0,3.000 0.000-4,6.000 0.000-9,7.000 0.000-9,6.000 0.000-9,7.000-7.000-10,10.000-11.000-8,10.000-14.000-9,9.000-11.000-9</inkml:trace>
</inkml:ink>
</file>

<file path=ppt/ink/ink3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29"/>
    </inkml:context>
    <inkml:brush xml:id="br0">
      <inkml:brushProperty name="width" value="0.0557355172932148" units="cm"/>
      <inkml:brushProperty name="height" value="0.0557355172932148" units="cm"/>
      <inkml:brushProperty name="color" value="#000000"/>
      <inkml:brushProperty name="ignorePressure" value="0"/>
    </inkml:brush>
  </inkml:definitions>
  <inkml:trace contextRef="#ctx0" brushRef="#br0">99800.000 34000.000 394,'-47.000'-46.000'0,"6.000"10.000"0,7.000 10.000 0,6.000 9.000 0,-1.000 9.000 6,-5.000 9.000 10,-7.000 10.000 11,-5.000 10.000 11,-3.000 8.000 4,4.000 10.000-2,3.000 10.000-1,3.000 9.000-3,-1.000 9.000-1,-2.000 9.000-3,-3.000 10.000-3,-3.000 10.000-1,-1.000 2.000-3,4.000-3.000-3,3.000-3.000-3,3.000-2.000-2,6.000-6.000-3,9.000-6.000-1,10.000-6.000-3,10.000-6.000-1,14.000-10.000-7,23.000-12.000-10,22.000-13.000-11,22.000-12.000-11,10.000-18.000-5,1.000-21.000 0,-1.000-22.000-1,1.000-22.000-1,-3.000-15.000 2,-2.000-5.000 3,-3.000-7.000 3,-3.000-5.000 3,-9.000-1.000 3,-11.000 6.000 2,-14.000 7.000 2,-11.000 6.000 3,-9.000 6.000 4,-3.000 6.000 4,-3.000 7.000 4,-2.000 6.000 5,-6.000 6.000 7,-6.000 6.000 9,-6.000 7.000 8,-6.000 6.000 10,7.000 7.000 2,22.000 10.000-4,22.000 10.000-4,23.000 9.000-4,8.000 6.000-5,-3.000 3.000-3,-3.000 3.000-3,-2.000 4.000-5,-8.000 2.000-1,-8.000 4.000-1,-10.000 3.000 0,-9.000 3.000-1,-9.000 1.000 0,-5.000 1.000-2,-7.000-1.000-1,-5.000 1.000-2,-6.000 1.000-1,-3.000 3.000-1,-3.000 3.000-2,-2.000 4.000-2,-8.000-1.000-2,-8.000-3.000-2,-10.000-3.000-3,-9.000-2.000-3,-4.000-5.000-2,4.000-2.000-1,3.000-3.000-1,3.000-3.000-2,10.000-4.000-1,20.000-3.000-2,18.000-3.000-2,20.000-2.000-2,11.000-9.000 0,7.000-12.000 5,6.000-13.000 3,7.000-12.000 5,0.000-9.000 1,-2.000-2.000 0,-3.000-3.000 0,-3.000-3.000 0,-2.000-2.000 1,0.000 0.000 0,0.000 0.000 1,0.000 0.000 0,-5.000-2.000 2,-9.000-3.000 0,-10.000-3.000 0,-8.000-2.000 2,-6.000 0.000 1,1.000 7.000 2,-1.000 6.000 2,1.000 7.000 2,-3.000 4.000 6,-2.000 3.000 8,-3.000 3.000 9,-3.000 4.000 8,-4.000 11.000 11,-3.000 23.000 13,-3.000 22.000 14,-2.000 22.000 13,-3.000 13.000 1,1.000 7.000-12,-1.000 6.000-13,1.000 7.000-12,-1.000 4.000-10,1.000 3.000-5,-1.000 3.000-8,1.000 4.000-5,-1.000 1.000-6,1.000 0.000-4,-1.000 0.000-4,1.000 0.000-5,-1.000 1.000-1,1.000 4.000 2,-1.000 3.000 1,1.000 3.000 0,1.000-4.000-5,3.000-8.000-15,3.000-10.000-14,4.000-9.000-14,-1.000-10.000-7,-3.000-9.000-1,-3.000-10.000 0,-2.000-8.000 0</inkml:trace>
</inkml:ink>
</file>

<file path=ppt/ink/ink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5"/>
    </inkml:context>
    <inkml:brush xml:id="br0">
      <inkml:brushProperty name="width" value="0.0320826098322868" units="cm"/>
      <inkml:brushProperty name="height" value="0.0320826098322868" units="cm"/>
      <inkml:brushProperty name="color" value="#f2395b"/>
      <inkml:brushProperty name="ignorePressure" value="0"/>
    </inkml:brush>
  </inkml:definitions>
  <inkml:trace contextRef="#ctx0" brushRef="#br0">77300.000 5050.000 685,'48.000'-2.000'93,"-3.000"-3.000"-20,-3.000-3.000-18,-2.000-2.000-19,-1.000-1.000-12,3.000 3.000-7,3.000 3.000-6,4.000 4.000-5,1.000 1.000-7,0.000 0.000-6,0.000 0.000-5,0.000 0.000-6,-4.000 0.000-4,-5.000 0.000-4,-7.000 0.000-3,-5.000 0.000-4,-6.000-4.000-4,-3.000-5.000-4,-3.000-7.000-5,-2.000-5.000-4</inkml:trace>
</inkml:ink>
</file>

<file path=ppt/ink/ink3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29"/>
    </inkml:context>
    <inkml:brush xml:id="br0">
      <inkml:brushProperty name="width" value="0.0455664284527302" units="cm"/>
      <inkml:brushProperty name="height" value="0.0455664284527302" units="cm"/>
      <inkml:brushProperty name="color" value="#000000"/>
      <inkml:brushProperty name="ignorePressure" value="0"/>
    </inkml:brush>
  </inkml:definitions>
  <inkml:trace contextRef="#ctx0" brushRef="#br0">101550.000 32850.000 482,'48.000'-49.000'0,"-3.000"4.000"0,-3.000 3.000 0,-2.000 3.000 0,-1.000 6.000 6,3.000 9.000 12,3.000 10.000 12,4.000 10.000 12,-1.000 13.000 4,-3.000 19.000-4,-3.000 19.000-3,-2.000 19.000-4,-6.000 13.000-3,-6.000 10.000-2,-6.000 10.000-2,-6.000 9.000-2,-6.000 6.000-1,-2.000 3.000-3,-3.000 3.000-3,-3.000 4.000-1,-7.000-3.000-3,-9.000-5.000-2,-10.000-7.000-2,-8.000-5.000-2,-9.000-4.000-3,-6.000 0.000-2,-6.000 0.000-2,-6.000 0.000-4,-10.000-2.000-4,-12.000-3.000-6,-13.000-3.000-8,-12.000-2.000-7,-7.000-3.000-4,1.000 1.000-2,-1.000-1.000-1,1.000 1.000-2,10.000-10.000 2,22.000-19.000 6,22.000-18.000 6,23.000-19.000 6,10.000-8.000-3,0.000 3.000-13,0.000 3.000-11,0.000 4.000-12</inkml:trace>
</inkml:ink>
</file>

<file path=ppt/ink/ink3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32"/>
    </inkml:context>
    <inkml:brush xml:id="br0">
      <inkml:brushProperty name="width" value="0.0458292439579964" units="cm"/>
      <inkml:brushProperty name="height" value="0.0458292439579964" units="cm"/>
      <inkml:brushProperty name="color" value="#000000"/>
      <inkml:brushProperty name="ignorePressure" value="0"/>
    </inkml:brush>
  </inkml:definitions>
  <inkml:trace contextRef="#ctx0" brushRef="#br0">102000.000 34650.000 480,'28.000'-24.000'0,"6.000"4.000"0,7.000 3.000 0,6.000 3.000 0,9.000 3.000 9,13.000 3.000 21,12.000 3.000 19,13.000 4.000 20,-5.000 7.000 4,-22.000 13.000-15,-22.000 12.000-14,-21.000 13.000-13,-17.000 6.000-11,-8.000 0.000-5,-10.000 0.000-6,-9.000 0.000-7,-13.000 1.000-3,-16.000 4.000-3,-15.000 3.000-1,-15.000 3.000-2,-7.000-2.000-2,3.000-6.000 0,3.000-6.000-2,4.000-6.000 0,7.000-6.000 1,13.000-2.000 3,12.000-3.000 3,13.000-3.000 3,18.000-2.000 2,26.000 0.000 2,24.000 0.000 2,26.000 0.000 1,12.000 0.000 2,0.000 0.000 1,0.000 0.000 2,0.000 0.000 1,-4.000 1.000 1,-5.000 4.000-1,-7.000 3.000 0,-5.000 3.000-1,-9.000 1.000 0,-9.000 1.000-2,-10.000-1.000 0,-8.000 1.000-1,-12.000 1.000 0,-12.000 3.000 1,-13.000 3.000 0,-12.000 4.000 2,-12.000 4.000-2,-8.000 6.000-5,-10.000 7.000-6,-9.000 6.000-4,-9.000 1.000-5,-5.000-3.000-3,-7.000-3.000-3,-5.000-2.000-4,-3.000-5.000-2,4.000-2.000-4,3.000-3.000-2,3.000-3.000-3,6.000-6.000-2,9.000-5.000-3,10.000-7.000-1,10.000-5.000-3</inkml:trace>
</inkml:ink>
</file>

<file path=ppt/ink/ink3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57:32"/>
    </inkml:context>
    <inkml:brush xml:id="br0">
      <inkml:brushProperty name="width" value="0.0641122460365295" units="cm"/>
      <inkml:brushProperty name="height" value="0.0641122460365295" units="cm"/>
      <inkml:brushProperty name="color" value="#000000"/>
      <inkml:brushProperty name="ignorePressure" value="0"/>
    </inkml:brush>
  </inkml:definitions>
  <inkml:trace contextRef="#ctx0" brushRef="#br0">103900.000 34500.000 343,'0.000'-71.000'0,"0.000"10.000"0,0.000 10.000 0,0.000 9.000 0,-2.000 6.000 4,-3.000 3.000 7,-3.000 3.000 9,-2.000 4.000 7,-5.000 2.000 3,-2.000 4.000-5,-3.000 3.000-3,-3.000 3.000-5,-4.000 9.000-1,-3.000 16.000 1,-3.000 15.000 1,-2.000 17.000 0,-6.000 10.000 1,-6.000 6.000 0,-6.000 7.000-1,-6.000 6.000 1,-1.000 4.000-1,7.000 4.000-2,6.000 3.000-1,7.000 3.000-1,4.000 4.000-2,3.000 7.000 1,3.000 6.000-1,4.000 7.000 0,5.000-1.000-1,10.000-6.000-4,10.000-6.000-3,9.000-6.000-2,6.000-10.000-4,3.000-12.000-2,3.000-13.000-3,4.000-12.000-3,5.000-12.000-2,10.000-8.000 0,10.000-10.000-1,9.000-9.000-2,10.000-16.000-1,14.000-22.000-3,11.000-22.000-2,14.000-21.000-2,8.000-17.000-1,7.000-8.000 1,6.000-10.000 1,7.000-9.000 1,-3.000-7.000 1,-8.000-3.000 3,-10.000-3.000 2,-9.000-2.000 1,-10.000 0.000 2,-9.000 7.000 1,-10.000 6.000-1,-8.000 7.000 1,-11.000 5.000 4,-8.000 7.000 8,-10.000 6.000 8,-9.000 7.000 9,-9.000 8.000 5,-5.000 14.000 4,-7.000 11.000 4,-5.000 14.000 4,-8.000 25.000 5,-5.000 42.000 9,-7.000 40.000 9,-5.000 41.000 7,-3.000 21.000-1,4.000 4.000-11,3.000 3.000-12,3.000 3.000-12,3.000 7.000-9,3.000 14.000-6,3.000 11.000-8,4.000 14.000-5,1.000 11.000-6,0.000 14.000-3,0.000 11.000-2,0.000 14.000-2,0.000 2.000-9,0.000-6.000-12,0.000-6.000-13,0.000-6.000-12,-2.000-26.000-9,-3.000-43.000-5,-3.000-44.000-5,-2.000-43.000-4</inkml:trace>
</inkml:ink>
</file>

<file path=ppt/ink/ink3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19"/>
    </inkml:context>
    <inkml:brush xml:id="br0">
      <inkml:brushProperty name="width" value="0.0522588714957237" units="cm"/>
      <inkml:brushProperty name="height" value="0.0522588714957237" units="cm"/>
      <inkml:brushProperty name="color" value="#f2395b"/>
      <inkml:brushProperty name="ignorePressure" value="0"/>
    </inkml:brush>
  </inkml:definitions>
  <inkml:trace contextRef="#ctx0" brushRef="#br0">2650.000 2250.000 420,'-136.000'-79.000'6,"28.000"-5.000"12,28.000-7.000 11,29.000-5.000 12,33.000-3.000 3,42.000 4.000-6,40.000 3.000-6,41.000 3.000-6,18.000 4.000-3,-3.000 7.000-1,-3.000 6.000-1,-2.000 7.000 0,0.000 7.000-1,7.000 9.000-1,6.000 10.000 0,7.000 10.000-1,-7.000 18.000-1,-19.000 28.000-3,-18.000 28.000-3,-19.000 29.000-1,-18.000 18.000-3,-15.000 9.000 0,-15.000 10.000-1,-16.000 10.000-1,-18.000 8.000-1,-18.000 10.000-1,-19.000 10.000-2,-18.000 9.000-1,-10.000 7.000-1,0.000 7.000 0,0.000 6.000 0,0.000 7.000 0,3.000-3.000-3,6.000-8.000-8,7.000-10.000-8,6.000-9.000-8,4.000-15.000-2,4.000-18.000 0,3.000-19.000 2,3.000-18.000 0,-1.000-29.000-1,-2.000-37.000-8,-3.000-38.000-5,-3.000-37.000-7,1.000-30.000 1,6.000-22.000 9,7.000-22.000 9,6.000-21.000 9,4.000-4.000 7,4.000 16.000 4,3.000 15.000 5,3.000 17.000 4,-1.000 10.000 6,-2.000 6.000 8,-3.000 7.000 7,-3.000 6.000 8,-2.000 12.000 6,0.000 19.000 7,0.000 19.000 6,0.000 19.000 7,3.000 16.000-1,6.000 17.000-6,7.000 15.000-7,6.000 16.000-6,4.000 15.000-5,4.000 16.000-2,3.000 15.000-1,3.000 17.000-3,3.000 27.000-1,3.000 41.000-3,3.000 40.000-3,4.000 42.000-2,1.000 17.000-4,0.000-2.000-6,0.000-3.000-4,0.000-3.000-6,4.000 8.000-6,10.000 23.000-8,10.000 22.000-7,9.000 22.000-8,9.000-4.000-5,9.000-28.000-5,10.000-28.000-5,10.000-27.000-3,-6.000-39.000-3,-18.000-46.000 1,-19.000-47.000-1,-18.000-47.000-1</inkml:trace>
</inkml:ink>
</file>

<file path=ppt/ink/ink3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20"/>
    </inkml:context>
    <inkml:brush xml:id="br0">
      <inkml:brushProperty name="width" value="0.0526615306735039" units="cm"/>
      <inkml:brushProperty name="height" value="0.0526615306735039" units="cm"/>
      <inkml:brushProperty name="color" value="#f2395b"/>
      <inkml:brushProperty name="ignorePressure" value="0"/>
    </inkml:brush>
  </inkml:definitions>
  <inkml:trace contextRef="#ctx0" brushRef="#br0">5100.000 2550.000 417,'-47.000'0.000'6,"6.000"0.000"10,7.000 0.000 10,6.000 0.000 12,1.000 6.000 3,-3.000 13.000-1,-3.000 12.000-2,-2.000 13.000-2,-3.000 13.000-3,1.000 17.000 0,-1.000 15.000-2,1.000 16.000-1,-1.000 13.000-3,1.000 14.000-1,-1.000 11.000-2,1.000 14.000-3,1.000 0.000-2,3.000-8.000-1,3.000-10.000-2,4.000-9.000-2,4.000-12.000-1,6.000-11.000-2,7.000-14.000-2,6.000-11.000-1,4.000-11.000-3,4.000-5.000-2,3.000-7.000-3,3.000-5.000-2,6.000-11.000-1,9.000-11.000 1,10.000-14.000 0,10.000-11.000 0,7.000-15.000-2,6.000-16.000-5,7.000-15.000-6,6.000-15.000-6,-1.000-14.000-1,-5.000-8.000 0,-7.000-10.000 2,-5.000-9.000 1,-9.000-1.000 3,-9.000 10.000 4,-10.000 10.000 4,-8.000 9.000 4,-15.000 9.000 4,-19.000 9.000 4,-18.000 10.000 5,-19.000 10.000 3,-15.000 8.000 1,-8.000 10.000-2,-10.000 10.000-3,-9.000 9.000-2,-4.000 12.000-4,4.000 16.000-7,3.000 15.000-6,3.000 17.000-7,7.000 5.000-6,14.000-3.000-5,11.000-3.000-5,14.000-2.000-4,14.000-8.000-5,20.000-8.000-5,18.000-10.000-3,20.000-9.000-5,6.000-12.000 3,-2.000-11.000 10,-3.000-14.000 10,-3.000-11.000 9</inkml:trace>
</inkml:ink>
</file>

<file path=ppt/ink/ink3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20"/>
    </inkml:context>
    <inkml:brush xml:id="br0">
      <inkml:brushProperty name="width" value="0.0601873174309731" units="cm"/>
      <inkml:brushProperty name="height" value="0.0601873174309731" units="cm"/>
      <inkml:brushProperty name="color" value="#f2395b"/>
      <inkml:brushProperty name="ignorePressure" value="0"/>
    </inkml:brush>
  </inkml:definitions>
  <inkml:trace contextRef="#ctx0" brushRef="#br0">5800.000 3050.000 365,'23.000'-46.000'7,"-3.000"10.000"12,-3.000 10.000 14,-2.000 9.000 13,-3.000 15.000 11,1.000 22.000 7,-1.000 22.000 9,1.000 23.000 7,2.000 20.000-4,7.000 23.000-14,6.000 22.000-15,7.000 22.000-15,4.000 16.000-11,3.000 14.000-8,3.000 11.000-9,4.000 14.000-7,2.000 16.000-6,4.000 22.000-5,3.000 22.000-3,3.000 23.000-5,-4.000-14.000-4,-8.000-46.000-6,-10.000-47.000-6,-9.000-47.000-5,-5.000-27.000-8,0.000-6.000-10,0.000-6.000-10,0.000-6.000-9</inkml:trace>
</inkml:ink>
</file>

<file path=ppt/ink/ink3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45"/>
    </inkml:context>
    <inkml:brush xml:id="br0">
      <inkml:brushProperty name="width" value="0.0479197688400745" units="cm"/>
      <inkml:brushProperty name="height" value="0.0479197688400745" units="cm"/>
      <inkml:brushProperty name="color" value="#f2395b"/>
      <inkml:brushProperty name="ignorePressure" value="0"/>
    </inkml:brush>
  </inkml:definitions>
  <inkml:trace contextRef="#ctx0" brushRef="#br0">69650.000 10100.000 459,'-60.000'-4.000'52,"32.000"-5.000"-4,31.000-7.000-5,32.000-5.000-6,25.000-6.000-2,23.000-3.000-2,22.000-3.000 0,22.000-2.000-2,5.000-1.000-2,-8.000 3.000-7,-10.000 3.000-4,-9.000 4.000-6,-12.000 4.000-3,-11.000 6.000-1,-14.000 7.000 0,-11.000 6.000-1,-9.000 3.000-4,-3.000 0.000-7,-3.000 0.000-7,-2.000 0.000-7,-12.000-7.000-7,-19.000-11.000-4,-18.000-14.000-6,-19.000-11.000-4,-8.000-11.000 0,3.000-5.000 5,3.000-7.000 6,4.000-5.000 6,2.000 2.000 5,4.000 13.000 4,3.000 12.000 3,3.000 13.000 5,1.000 6.000 4,1.000 0.000 7,-1.000 0.000 5,1.000 0.000 7,-1.000 10.000 4,1.000 23.000 3,-1.000 22.000 4,1.000 22.000 3,-6.000 16.000-1,-8.000 14.000-9,-10.000 11.000-7,-9.000 14.000-8,-5.000-1.000-6,0.000-12.000-1,0.000-13.000-2,0.000-12.000-3,-2.000-5.000-2,-3.000 3.000-1,-3.000 3.000-3,-2.000 4.000-1,-1.000-6.000-2,3.000-11.000 1,3.000-14.000 0,4.000-11.000 1,11.000-14.000 2,23.000-11.000 4,22.000-14.000 4,22.000-11.000 3,10.000-4.000 4,1.000 6.000 3,-1.000 7.000 3,1.000 6.000 3,-4.000 12.000 2,-6.000 19.000 2,-6.000 19.000 0,-6.000 19.000 2,-7.000 5.000-1,-6.000-5.000-3,-6.000-7.000-3,-6.000-5.000-4,-7.000 0.000-4,-6.000 10.000-4,-6.000 10.000-3,-6.000 9.000-5,-6.000 2.000-2,-2.000-2.000 0,-3.000-3.000 1,-3.000-3.000-1,-1.000-6.000 0,4.000-5.000 0,3.000-7.000-2,3.000-5.000 0,1.000-6.000-1,1.000-3.000 2,-1.000-3.000 0,1.000-2.000 1,2.000-3.000 2,7.000 1.000 2,6.000-1.000 2,7.000 1.000 3,4.000 2.000 4,3.000 7.000 6,3.000 6.000 5,4.000 7.000 6,1.000 2.000 2,0.000 1.000-2,0.000-1.000-1,0.000 1.000-2,0.000-4.000-1,0.000-6.000-1,0.000-6.000-1,0.000-6.000-1,3.000-6.000-2,6.000-2.000-5,7.000-3.000-5,6.000-3.000-3,7.000-6.000-5,10.000-5.000-5,10.000-7.000-3,9.000-5.000-5,10.000-12.000-1,14.000-16.000 0,11.000-15.000 1,14.000-15.000 1,5.000-14.000 0,1.000-8.000 1,-1.000-10.000-1,1.000-9.000 1,-6.000-5.000 0,-8.000 0.000-2,-10.000 0.000-2,-9.000 0.000-2,-9.000 1.000 3,-5.000 4.000 4,-7.000 3.000 6,-5.000 3.000 5,-11.000 7.000 7,-11.000 14.000 5,-14.000 11.000 8,-11.000 14.000 5,-9.000 7.000 5,-3.000 3.000 2,-3.000 3.000 0,-2.000 4.000 2,-8.000 2.000-3,-8.000 4.000-7,-10.000 3.000-9,-9.000 3.000-7,-9.000 3.000-5,-5.000 3.000 1,-7.000 3.000-1,-5.000 4.000 0,-4.000 4.000-2,0.000 6.000-3,0.000 7.000-2,0.000 6.000-4,3.000 1.000 0,6.000-3.000 4,7.000-3.000 2,6.000-2.000 3,9.000 2.000 8,13.000 9.000 10,12.000 10.000 11,13.000 10.000 11,18.000 10.000 4,26.000 13.000-4,24.000 12.000-3,26.000 13.000-4,12.000 4.000-4,0.000-3.000-7,0.000-3.000-5,0.000-2.000-7,1.000-6.000-3,4.000-6.000-4,3.000-6.000-4,3.000-6.000-2,-2.000-6.000-5,-6.000-2.000-9,-6.000-3.000-8,-6.000-3.000-7,-7.000-9.000-3,-6.000-11.000 3,-6.000-14.000 4,-6.000-11.000 3</inkml:trace>
</inkml:ink>
</file>

<file path=ppt/ink/ink3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46"/>
    </inkml:context>
    <inkml:brush xml:id="br0">
      <inkml:brushProperty name="width" value="0.055072259157896" units="cm"/>
      <inkml:brushProperty name="height" value="0.055072259157896" units="cm"/>
      <inkml:brushProperty name="color" value="#f2395b"/>
      <inkml:brushProperty name="ignorePressure" value="0"/>
    </inkml:brush>
  </inkml:definitions>
  <inkml:trace contextRef="#ctx0" brushRef="#br0">72500.000 9250.000 399,'-40.000'0.000'8,"23.000"0.000"15,22.000 0.000 16,22.000 0.000 16,15.000 0.000 3,9.000 0.000-10,10.000 0.000-10,10.000 0.000-10,4.000 1.000-6,0.000 4.000-3,0.000 3.000-2,0.000 3.000-2,-2.000 4.000-3,-3.000 7.000 0,-3.000 6.000 0,-2.000 7.000-1,-9.000 4.000 0,-12.000 3.000-1,-13.000 3.000 0,-12.000 4.000 0,-12.000 2.000-4,-8.000 4.000-7,-10.000 3.000-9,-9.000 3.000-7,-13.000 3.000-6,-16.000 3.000-3,-15.000 3.000-2,-15.000 4.000-4,-12.000-1.000 1,-6.000-3.000 5,-6.000-3.000 4,-6.000-2.000 4,-1.000-8.000 2,7.000-8.000 2,6.000-10.000 2,7.000-9.000 0,4.000-7.000 4,3.000-3.000 3,3.000-3.000 5,4.000-2.000 4,5.000-3.000 4,10.000 1.000 4,10.000-1.000 6,9.000 1.000 3,12.000 7.000 6,16.000 16.000 5,15.000 15.000 6,17.000 17.000 5,5.000 5.000-1,-3.000-3.000-7,-3.000-3.000-7,-2.000-2.000-7,-5.000-3.000-4,-2.000 1.000-2,-3.000-1.000-1,-3.000 1.000-1,-2.000 1.000-2,0.000 3.000 1,0.000 3.000-1,0.000 4.000-1,0.000-3.000-4,0.000-5.000-12,0.000-7.000-10,0.000-5.000-11,4.000-22.000-13,10.000-33.000-16,10.000-35.000-15,9.000-34.000-16,2.000-16.000-1,-2.000 3.000 14,-3.000 3.000 12,-3.000 4.000 15</inkml:trace>
</inkml:ink>
</file>

<file path=ppt/ink/ink3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47"/>
    </inkml:context>
    <inkml:brush xml:id="br0">
      <inkml:brushProperty name="width" value="0.0417732261121273" units="cm"/>
      <inkml:brushProperty name="height" value="0.0417732261121273" units="cm"/>
      <inkml:brushProperty name="color" value="#f2395b"/>
      <inkml:brushProperty name="ignorePressure" value="0"/>
    </inkml:brush>
  </inkml:definitions>
  <inkml:trace contextRef="#ctx0" brushRef="#br0">72700.000 10450.000 526,'118.000'-46.000'3,"-11.000"10.000"6,-14.000 10.000 5,-11.000 9.000 6,-6.000 4.000 3,4.000 1.000 2,3.000-1.000 0,3.000 1.000 2,-5.000 1.000-1,-12.000 3.000-3,-13.000 3.000-3,-12.000 4.000-2,2.000 10.000 1,20.000 19.000 4,18.000 19.000 5,20.000 19.000 4,-1.000 9.000 0,-19.000 0.000-5,-18.000 0.000-5,-19.000 0.000-5,-13.000 0.000-4,-6.000 0.000-2,-6.000 0.000-3,-6.000 0.000-3,-9.000 1.000-2,-8.000 4.000-3,-10.000 3.000-1,-9.000 3.000-3,-10.000 1.000-2,-9.000 1.000-3,-10.000-1.000-2,-8.000 1.000-3,-12.000-4.000-1,-12.000-6.000-3,-13.000-6.000-3,-12.000-6.000-1,-4.000-12.000-2,7.000-15.000 1,6.000-15.000-1,7.000-16.000 0,4.000-23.000 0,3.000-27.000 0,3.000-28.000 1,4.000-28.000-1,10.000-18.000 1,19.000-6.000 5,19.000-6.000 2,19.000-6.000 4,13.000 2.000 3,10.000 14.000 2,10.000 11.000 2,9.000 14.000 1,6.000 14.000 4,3.000 20.000 5,3.000 18.000 5,4.000 20.000 5,-4.000 13.000 5,-9.000 9.000 5,-10.000 10.000 6,-8.000 10.000 4,-12.000 13.000 1,-12.000 19.000-5,-13.000 19.000-4,-12.000 19.000-4,-10.000 10.000-6,-6.000 4.000-8,-6.000 3.000-7,-6.000 3.000-7,-1.000-8.000-8,7.000-19.000-5,6.000-18.000-7,7.000-19.000-6,11.000-22.000-5,20.000-25.000-3,18.000-25.000-2,20.000-25.000-3,11.000-10.000 3,7.000 7.000 9,6.000 6.000 11,7.000 7.000 9,-1.000 7.000 8,-6.000 9.000 7,-6.000 10.000 6,-6.000 10.000 6,-7.000 8.000 2,-6.000 10.000-1,-6.000 10.000-2,-6.000 9.000-1,-7.000 7.000 3,-6.000 7.000 9,-6.000 6.000 7,-6.000 7.000 9,-7.000 2.000 1,-6.000 1.000-3,-6.000-1.000-4,-6.000 1.000-4,-2.000-6.000-5,3.000-8.000-4,3.000-10.000-7,4.000-9.000-4,8.000-13.000-18,17.000-16.000-30,15.000-15.000-30,16.000-15.000-29</inkml:trace>
</inkml:ink>
</file>

<file path=ppt/ink/ink3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47"/>
    </inkml:context>
    <inkml:brush xml:id="br0">
      <inkml:brushProperty name="width" value="0.0511869080364704" units="cm"/>
      <inkml:brushProperty name="height" value="0.0511869080364704" units="cm"/>
      <inkml:brushProperty name="color" value="#f2395b"/>
      <inkml:brushProperty name="ignorePressure" value="0"/>
    </inkml:brush>
  </inkml:definitions>
  <inkml:trace contextRef="#ctx0" brushRef="#br0">74750.000 10450.000 429,'-22.000'29.000'8,"6.000"10.000"13,7.000 10.000 16,6.000 9.000 13,1.000 6.000 4,-3.000 3.000-8,-3.000 3.000-8,-2.000 4.000-9,-1.000-1.000-8,3.000-3.000-9,3.000-3.000-9,4.000-2.000-10,5.000-14.000-8,10.000-21.000-9,10.000-22.000-10,9.000-22.000-8,9.000-26.000-3,9.000-27.000 2,10.000-28.000 2,10.000-28.000 3,0.000-6.000 4,-5.000 20.000 6,-7.000 18.000 7,-5.000 20.000 6,-9.000 14.000 6,-9.000 14.000 6,-10.000 11.000 6,-8.000 14.000 5,-6.000 8.000 5,1.000 7.000 3,-1.000 6.000 1,1.000 7.000 4,-3.000 8.000 4,-2.000 14.000 7,-3.000 11.000 8,-3.000 14.000 7,-4.000 10.000 1,-3.000 9.000-6,-3.000 10.000-6,-2.000 10.000-6,-3.000 0.000-4,1.000-5.000-3,-1.000-7.000-5,1.000-5.000-2,-1.000-9.000-5,1.000-9.000-4,-1.000-10.000-6,1.000-8.000-5,7.000-28.000-8,16.000-43.000-11,15.000-44.000-11,17.000-43.000-12,7.000-23.000-4,0.000 1.000 3,0.000-1.000 5,0.000 1.000 2,3.000-3.000 4,6.000-2.000 3,7.000-3.000 4,6.000-3.000 3,-1.000 12.000 5,-5.000 28.000 7,-7.000 28.000 7,-5.000 29.000 7,-4.000 16.000 9,0.000 7.000 10,0.000 6.000 10,0.000 7.000 10,0.000 4.000 5,0.000 3.000-1,0.000 3.000-3,0.000 4.000 0,0.000 7.000-3,0.000 13.000-1,0.000 12.000-3,0.000 13.000-2,-2.000 9.000-2,-3.000 6.000-2,-3.000 7.000-2,-2.000 6.000-2,-6.000 4.000-1,-6.000 4.000-4,-6.000 3.000-2,-6.000 3.000-2,-7.000 4.000-2,-6.000 7.000 0,-6.000 6.000 0,-6.000 7.000 0,-10.000 2.000-3,-12.000 1.000-6,-13.000-1.000-4,-12.000 1.000-5,-9.000-7.000-5,-2.000-12.000-7,-3.000-13.000-7,-3.000-12.000-6,-4.000-18.000-5,-3.000-21.000-3,-3.000-22.000-4,-2.000-22.000-4,2.000-27.000-1,9.000-31.000 1,10.000-31.000 0,10.000-31.000 1,11.000-18.000 3,17.000-3.000 5,15.000-3.000 7,16.000-2.000 4,13.000 8.000 6,14.000 22.000 5,11.000 22.000 3,14.000 23.000 6,2.000 16.000 3,-6.000 13.000 4,-6.000 12.000 3,-6.000 13.000 4,-6.000 10.000 3,-2.000 10.000 2,-3.000 10.000 2,-3.000 9.000 2,-2.000 10.000 5,0.000 14.000 5,0.000 11.000 8,0.000 14.000 5,-5.000 7.000 3,-9.000 3.000-3,-10.000 3.000-3,-8.000 4.000-3,-12.000 5.000-4,-12.000 10.000-5,-13.000 10.000-5,-12.000 9.000-6,-12.000 9.000-2,-8.000 9.000 0,-10.000 10.000 0,-9.000 10.000 0,-5.000-4.000-8,0.000-16.000-16,0.000-15.000-15,0.000-15.000-16,3.000-18.000-7,6.000-19.000 0,7.000-18.000 0,6.000-19.000 2</inkml:trace>
</inkml:ink>
</file>

<file path=ppt/ink/ink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5"/>
    </inkml:context>
    <inkml:brush xml:id="br0">
      <inkml:brushProperty name="width" value="0.0475334785878658" units="cm"/>
      <inkml:brushProperty name="height" value="0.0475334785878658" units="cm"/>
      <inkml:brushProperty name="color" value="#f2395b"/>
      <inkml:brushProperty name="ignorePressure" value="0"/>
    </inkml:brush>
  </inkml:definitions>
  <inkml:trace contextRef="#ctx0" brushRef="#br0">78250.000 3750.000 462,'0.000'-49.000'2,"0.000"4.000"4,0.000 3.000 3,0.000 3.000 3,-2.000 14.000 12,-3.000 25.000 18,-3.000 25.000 17,-2.000 25.000 19,-1.000 15.000 1,3.000 7.000-14,3.000 6.000-14,4.000 7.000-16,-1.000 7.000-9,-3.000 9.000-7,-3.000 10.000-5,-2.000 10.000-7,-3.000 8.000-3,1.000 10.000-1,-1.000 10.000-1,1.000 9.000-2,-1.000 10.000 0,1.000 14.000 0,-1.000 11.000 0,1.000 14.000-1,-1.000 3.000-9,1.000-2.000-19,-1.000-3.000-20,1.000-3.000-18,-1.000-17.000-5,1.000-27.000 8,-1.000-28.000 8,1.000-28.000 9,1.000-23.000 5,3.000-15.000 2,3.000-15.000 3,4.000-16.000 2</inkml:trace>
</inkml:ink>
</file>

<file path=ppt/ink/ink3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47"/>
    </inkml:context>
    <inkml:brush xml:id="br0">
      <inkml:brushProperty name="width" value="0.0390474200248718" units="cm"/>
      <inkml:brushProperty name="height" value="0.0390474200248718" units="cm"/>
      <inkml:brushProperty name="color" value="#f2395b"/>
      <inkml:brushProperty name="ignorePressure" value="0"/>
    </inkml:brush>
  </inkml:definitions>
  <inkml:trace contextRef="#ctx0" brushRef="#br0">76100.000 10900.000 563,'139.000'26.000'57,"-22.000"4.000"-7,-22.000 3.000-10,-21.000 3.000-7,-10.000 3.000-4,3.000 3.000 5,3.000 3.000 4,4.000 4.000 3,1.000 2.000-1,0.000 4.000-9,0.000 3.000-7,0.000 3.000-8,-5.000-4.000-12,-9.000-8.000-18,-10.000-10.000-16,-8.000-9.000-16,-8.000-7.000-12,-2.000-3.000-5,-3.000-3.000-4,-3.000-2.000-5</inkml:trace>
</inkml:ink>
</file>

<file path=ppt/ink/ink3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48"/>
    </inkml:context>
    <inkml:brush xml:id="br0">
      <inkml:brushProperty name="width" value="0.0575746335089207" units="cm"/>
      <inkml:brushProperty name="height" value="0.0575746335089207" units="cm"/>
      <inkml:brushProperty name="color" value="#f2395b"/>
      <inkml:brushProperty name="ignorePressure" value="0"/>
    </inkml:brush>
  </inkml:definitions>
  <inkml:trace contextRef="#ctx0" brushRef="#br0">78500.000 6900.000 382,'-46.000'29.000'45,"10.000"10.000"3,10.000 10.000 1,9.000 9.000 2,9.000 2.000-4,9.000-2.000-8,10.000-3.000-9,10.000-3.000-9,10.000-7.000-5,13.000-9.000-3,12.000-10.000-4,13.000-8.000-3,7.000-8.000-2,4.000-2.000-4,3.000-3.000-3,3.000-3.000-4,-13.000 5.000-4,-28.000 17.000-8,-28.000 15.000-8,-27.000 16.000-8,-25.000 10.000 2,-18.000 7.000 8,-19.000 6.000 11,-18.000 7.000 8,-7.000 0.000 6,6.000-2.000 1,7.000-3.000-1,6.000-3.000 2,9.000-6.000 2,13.000-5.000 5,12.000-7.000 4,13.000-5.000 5,26.000-12.000-1,41.000-16.000-5,40.000-15.000-5,42.000-15.000-7,16.000-14.000-2,-6.000-8.000-2,-6.000-10.000-1,-6.000-9.000-2,-10.000-1.000-2,-12.000 10.000-3,-13.000 10.000-3,-12.000 9.000-2,-19.000 9.000-4,-25.000 9.000-2,-25.000 10.000-2,-25.000 10.000-2,-25.000 13.000 1,-25.000 19.000 7,-25.000 19.000 7,-25.000 19.000 5,-15.000 7.000 4,-2.000-3.000 1,-3.000-3.000-1,-3.000-2.000 1,2.000-6.000 1,10.000-6.000 5,10.000-6.000 4,9.000-6.000 3,12.000-9.000 6,16.000-8.000 5,15.000-10.000 5,17.000-9.000 6,19.000-4.000 2,26.000 4.000-1,24.000 3.000-3,26.000 3.000-1,24.000-5.000-5,26.000-12.000-7,24.000-13.000-7,26.000-12.000-7,13.000-15.000-9,4.000-15.000-9,3.000-15.000-9,3.000-16.000-10,-4.000-10.000-3,-8.000-3.000-1,-10.000-3.000 1,-9.000-2.000 0,-12.000 0.000 2,-11.000 7.000 5,-14.000 6.000 4,-11.000 7.000 3,-15.000 7.000 5,-16.000 9.000 1,-15.000 10.000 3,-15.000 10.000 3,-11.000 10.000 15,-2.000 13.000 28,-3.000 12.000 29,-3.000 13.000 28,-2.000 16.000 6,0.000 23.000-17,0.000 22.000-18,0.000 22.000-17,0.000 13.000-11,0.000 7.000-4,0.000 6.000-3,0.000 7.000-5,4.000 4.000-3,10.000 3.000-2,10.000 3.000-3,9.000 4.000-3,6.000-1.000-2,3.000-3.000-2,3.000-3.000-2,4.000-2.000-4,2.000-6.000-3,4.000-6.000-6,3.000-6.000-6,3.000-6.000-7,-4.000-12.000-2,-8.000-15.000 0,-10.000-15.000 2,-9.000-16.000-1,-9.000-19.000-9,-5.000-22.000-21,-7.000-22.000-21,-5.000-21.000-21</inkml:trace>
</inkml:ink>
</file>

<file path=ppt/ink/ink3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49"/>
    </inkml:context>
    <inkml:brush xml:id="br0">
      <inkml:brushProperty name="width" value="0.0435707569122314" units="cm"/>
      <inkml:brushProperty name="height" value="0.0435707569122314" units="cm"/>
      <inkml:brushProperty name="color" value="#f2395b"/>
      <inkml:brushProperty name="ignorePressure" value="0"/>
    </inkml:brush>
  </inkml:definitions>
  <inkml:trace contextRef="#ctx0" brushRef="#br0">79100.000 9750.000 504,'-94.000'-46.000'5,"13.000"10.000"10,12.000 10.000 10,13.000 9.000 10,16.000 4.000 6,23.000 1.000 4,22.000-1.000 3,22.000 1.000 4,13.000 1.000-5,7.000 3.000-12,6.000 3.000-13,7.000 4.000-13,-3.000 4.000-9,-8.000 6.000-6,-10.000 7.000-7,-9.000 6.000-5,-15.000 6.000-4,-18.000 6.000-1,-19.000 7.000 0,-18.000 6.000 0,-17.000 6.000 2,-11.000 6.000 3,-14.000 7.000 4,-11.000 6.000 3,-3.000-2.000 5,10.000-9.000 7,10.000-10.000 5,9.000-8.000 6,9.000-9.000 3,9.000-6.000 1,10.000-6.000 0,10.000-6.000 0,22.000-10.000 0,39.000-12.000-1,36.000-13.000-2,39.000-12.000-1,14.000-4.000-1,-5.000 7.000-1,-7.000 6.000-1,-5.000 7.000-2,-12.000 2.000-1,-16.000 1.000-3,-15.000-1.000-1,-15.000 1.000-3,-15.000 5.000-4,-12.000 14.000-5,-13.000 11.000-7,-12.000 14.000-4,-16.000 7.000-1,-19.000 3.000 8,-18.000 3.000 5,-19.000 4.000 7,-8.000 1.000 6,3.000 0.000 6,3.000 0.000 4,4.000 0.000 6,5.000-4.000 3,10.000-5.000 0,10.000-7.000 2,9.000-5.000 1,20.000-8.000-1,31.000-5.000-5,32.000-7.000-4,31.000-5.000-3,18.000-8.000-6,7.000-5.000-3,6.000-7.000-6,7.000-5.000-5,-3.000-3.000-2,-8.000 4.000-2,-10.000 3.000-2,-9.000 3.000-1,-27.000 14.000-1,-44.000 25.000 0,-43.000 25.000 0,-44.000 25.000 0,-24.000 9.000 1,-3.000-6.000 3,-3.000-6.000 2,-2.000-6.000 3,2.000-6.000 1,9.000-2.000 2,10.000-3.000 2,10.000-3.000 2,7.000-6.000 4,6.000-5.000 4,7.000-7.000 5,6.000-5.000 5,23.000-6.000-1,41.000-3.000-4,40.000-3.000-5,42.000-2.000-5,19.000-11.000-6,1.000-15.000-5,-1.000-15.000-5,1.000-16.000-7,-3.000-8.000-2,-2.000 0.000 1,-3.000 0.000 0,-3.000 0.000 1,-9.000 0.000-6,-11.000 0.000-12,-14.000 0.000-13,-11.000 0.000-12,-14.000 3.000 0,-11.000 6.000 11,-14.000 7.000 11,-11.000 6.000 11,-7.000 3.000 8,0.000 0.000 5,0.000 0.000 4,0.000 0.000 5</inkml:trace>
</inkml:ink>
</file>

<file path=ppt/ink/ink3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49"/>
    </inkml:context>
    <inkml:brush xml:id="br0">
      <inkml:brushProperty name="width" value="0.0470336675643921" units="cm"/>
      <inkml:brushProperty name="height" value="0.0470336675643921" units="cm"/>
      <inkml:brushProperty name="color" value="#f2395b"/>
      <inkml:brushProperty name="ignorePressure" value="0"/>
    </inkml:brush>
  </inkml:definitions>
  <inkml:trace contextRef="#ctx0" brushRef="#br0">79350.000 10450.000 467,'-115.000'-22.000'23,"23.000"6.000"-3,22.000 7.000-2,22.000 6.000-2,13.000 18.000 4,7.000 32.000 11,6.000 31.000 12,7.000 32.000 11,5.000 29.000 3,7.000 28.000-5,6.000 28.000-7,7.000 29.000-6,4.000 19.000-5,3.000 14.000-4,3.000 11.000-7,4.000 14.000-4,-3.000 21.000-11,-5.000 31.000-16,-7.000 32.000-17,-5.000 31.000-17,-4.000-22.000-14,0.000-75.000-10,0.000-75.000-12,0.000-75.000-10</inkml:trace>
</inkml:ink>
</file>

<file path=ppt/ink/ink3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51"/>
    </inkml:context>
    <inkml:brush xml:id="br0">
      <inkml:brushProperty name="width" value="0.0424939654767513" units="cm"/>
      <inkml:brushProperty name="height" value="0.0424939654767513" units="cm"/>
      <inkml:brushProperty name="color" value="#f2395b"/>
      <inkml:brushProperty name="ignorePressure" value="0"/>
    </inkml:brush>
  </inkml:definitions>
  <inkml:trace contextRef="#ctx0" brushRef="#br0">81500.000 6750.000 517,'29.000'-21.000'111,"10.000"10.000"-22,10.000 10.000-20,9.000 9.000-22,1.000 6.000-12,-6.000 3.000-6,-6.000 3.000-5,-6.000 4.000-6,-4.000 5.000-10,1.000 10.000-14,-1.000 10.000-15,1.000 9.000-14,-7.000 7.000-7,-12.000 7.000 1,-13.000 6.000 2,-12.000 7.000 2,-16.000 2.000 2,-19.000 1.000 2,-18.000-1.000 3,-19.000 1.000 3,-12.000-4.000 3,-2.000-6.000 3,-3.000-6.000 2,-3.000-6.000 4,1.000-10.000 3,6.000-12.000 6,7.000-13.000 5,6.000-12.000 6,9.000-9.000 6,13.000-2.000 7,12.000-3.000 8,13.000-3.000 7,23.000-9.000 5,34.000-11.000 5,35.000-14.000 3,35.000-11.000 4,19.000-11.000-3,7.000-5.000-10,6.000-7.000-10,7.000-5.000-9,-4.000 2.000-9,-12.000 13.000-6,-13.000 12.000-6,-12.000 13.000-7,-26.000 18.000-6,-36.000 26.000-8,-39.000 24.000-6,-36.000 26.000-7,-23.000 13.000 2,-6.000 4.000 12,-6.000 3.000 13,-6.000 3.000 12,-6.000 6.000 6,-2.000 9.000 1,-3.000 10.000 0,-3.000 10.000 1,-2.000 8.000 2,0.000 10.000 7,0.000 10.000 5,0.000 9.000 5,4.000 2.000 3,10.000-2.000-4,10.000-3.000-1,9.000-3.000-3,9.000-4.000-4,9.000-3.000-7,10.000-3.000-6,10.000-2.000-6,5.000-6.000-7,4.000-6.000-5,3.000-6.000-4,3.000-6.000-6,3.000-12.000-5,3.000-15.000-3,3.000-15.000-5,4.000-16.000-3,1.000-19.000-2,0.000-22.000 2,0.000-22.000 1,0.000-21.000 3,0.000-14.000-1,0.000-2.000-3,0.000-3.000-3,0.000-3.000-2</inkml:trace>
</inkml:ink>
</file>

<file path=ppt/ink/ink3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52"/>
    </inkml:context>
    <inkml:brush xml:id="br0">
      <inkml:brushProperty name="width" value="0.0314722619950771" units="cm"/>
      <inkml:brushProperty name="height" value="0.0314722619950771" units="cm"/>
      <inkml:brushProperty name="color" value="#f2395b"/>
      <inkml:brushProperty name="ignorePressure" value="0"/>
    </inkml:brush>
  </inkml:definitions>
  <inkml:trace contextRef="#ctx0" brushRef="#br0">81100.000 9450.000 699,'46.000'3.000'2,"-5.000"6.000"6,-7.000 7.000 5,-5.000 6.000 5,-6.000 6.000 5,-3.000 6.000 6,-3.000 7.000 5,-2.000 6.000 6,-3.000 6.000-1,1.000 6.000-8,-1.000 7.000-6,1.000 6.000-6,-4.000 1.000-7,-6.000-3.000-6,-6.000-3.000-5,-6.000-2.000-5,-6.000-6.000-3,-2.000-6.000-3,-3.000-6.000 0,-3.000-6.000-2,-2.000-9.000-4,0.000-8.000-6,0.000-10.000-5,0.000-9.000-6,0.000-10.000-3,0.000-9.000-4,0.000-10.000-1,0.000-8.000-3,1.000-3.000 2,4.000 7.000 8,3.000 6.000 7,3.000 7.000 8</inkml:trace>
</inkml:ink>
</file>

<file path=ppt/ink/ink3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53"/>
    </inkml:context>
    <inkml:brush xml:id="br0">
      <inkml:brushProperty name="width" value="0.0477218478918076" units="cm"/>
      <inkml:brushProperty name="height" value="0.0477218478918076" units="cm"/>
      <inkml:brushProperty name="color" value="#f2395b"/>
      <inkml:brushProperty name="ignorePressure" value="0"/>
    </inkml:brush>
  </inkml:definitions>
  <inkml:trace contextRef="#ctx0" brushRef="#br0">81200.000 9500.000 461,'51.000'-50.000'2,"4.000"0.000"5,3.000 0.000 5,3.000 0.000 4,3.000 0.000 5,3.000 0.000 2,3.000 0.000 3,4.000 0.000 3,2.000 0.000-1,4.000 0.000-1,3.000 0.000-3,3.000 0.000-3,4.000 1.000-2,7.000 4.000-4,6.000 3.000-2,7.000 3.000-4,-4.000 3.000-3,-12.000 3.000-3,-13.000 3.000-4,-12.000 4.000-3,-10.000 2.000-4,-6.000 4.000-5,-6.000 3.000-4,-6.000 3.000-5,-12.000-4.000-4,-15.000-8.000-2,-15.000-10.000-2,-16.000-9.000-3,-12.000-5.000 3,-5.000 0.000 5,-7.000 0.000 8,-5.000 0.000 5,-4.000 1.000 6,0.000 4.000 2,0.000 3.000 2,0.000 3.000 3,3.000 6.000 5,6.000 9.000 7,7.000 10.000 9,6.000 10.000 6,4.000 8.000 8,4.000 10.000 5,3.000 10.000 6,3.000 9.000 7,7.000 9.000-2,14.000 9.000-8,11.000 10.000-7,14.000 10.000-8,3.000 7.000-6,-2.000 6.000-2,-3.000 7.000-3,-3.000 6.000-2,-2.000 3.000-4,0.000 0.000-3,0.000 0.000-4,0.000 0.000-3,-4.000-2.000-5,-5.000-3.000-3,-7.000-3.000-3,-5.000-2.000-5,-6.000-8.000-2,-3.000-8.000-2,-3.000-10.000-1,-2.000-9.000-3,-6.000-10.000-1,-6.000-9.000-2,-6.000-10.000 0,-6.000-8.000-2,-7.000-8.000 1,-6.000-2.000 2,-6.000-3.000 2,-6.000-3.000 3,1.000-10.000 3,9.000-16.000 2,10.000-15.000 3,10.000-15.000 2,10.000-15.000 3,13.000-12.000-1,12.000-13.000 1,13.000-12.000 0,13.000-4.000 1,17.000 7.000 3,15.000 6.000 3,16.000 7.000 3,2.000 10.000 2,-8.000 16.000 0,-10.000 15.000 0,-9.000 17.000 0,-10.000 19.000-4,-9.000 26.000-8,-10.000 24.000-9,-8.000 26.000-9,-18.000 18.000-3,-25.000 13.000 0,-25.000 12.000 2,-25.000 13.000 1,-16.000 1.000 1,-6.000-9.000 2,-6.000-10.000 0,-6.000-8.000 3,-2.000-11.000 1,3.000-8.000 4,3.000-10.000 3,4.000-9.000 3,4.000-9.000 3,6.000-5.000 2,7.000-7.000 1,6.000-5.000 1,7.000-6.000 6,10.000-3.000 6,10.000-3.000 9,9.000-2.000 7,6.000-3.000 5,3.000 1.000 4,3.000-1.000 2,4.000 1.000 5,4.000 10.000 2,6.000 22.000 2,7.000 22.000 2,6.000 23.000 2,3.000 10.000-3,0.000 0.000-9,0.000 0.000-10,0.000 0.000-9,1.000 0.000-7,4.000 0.000-6,3.000 0.000-6,3.000 0.000-5,-1.000-5.000-7,-2.000-9.000-10,-3.000-10.000-10,-3.000-8.000-9,-2.000-25.000-8,0.000-36.000-7,0.000-39.000-7,0.000-36.000-6,3.000-28.000 2,6.000-15.000 12,7.000-15.000 11,6.000-16.000 11,4.000 1.000 9,4.000 19.000 8,3.000 19.000 6,3.000 19.000 7,1.000 13.000 2,1.000 10.000-2,-1.000 10.000-2,1.000 9.000-3,5.000 2.000 7,14.000-2.000 13,11.000-3.000 13,14.000-3.000 14,10.000 1.000 5,9.000 6.000-4,10.000 7.000-5,10.000 6.000-4,2.000 3.000-5,-3.000 0.000-5,-3.000 0.000-7,-2.000 0.000-5,-9.000 3.000-3,-12.000 6.000-2,-13.000 7.000-1,-12.000 6.000-1,-12.000 7.000 1,-8.000 10.000 1,-10.000 10.000 3,-9.000 9.000 2,-7.000 4.000 2,-3.000 1.000 2,-3.000-1.000 2,-2.000 1.000 2,-5.000 2.000 1,-2.000 7.000 1,-3.000 6.000 0,-3.000 7.000 2,-2.000 0.000-2,0.000-2.000-2,0.000-3.000-3,0.000-3.000-2,-2.000-1.000-3,-3.000 4.000-3,-3.000 3.000-1,-2.000 3.000-4,-3.000-2.000-2,1.000-6.000-3,-1.000-6.000-3,1.000-6.000-3,-6.000-7.000-3,-8.000-6.000-3,-10.000-6.000-3,-9.000-6.000-3,-5.000-4.000 0,0.000 1.000 2,0.000-1.000 3,0.000 1.000 3,-7.000-12.000-5,-11.000-21.000-11,-14.000-22.000-11,-11.000-22.000-11,0.000-21.000-3,17.000-18.000 5,15.000-19.000 5,16.000-18.000 5,10.000-9.000 5,7.000 4.000 7,6.000 3.000 5,7.000 3.000 5,7.000 9.000 6,9.000 16.000 3,10.000 15.000 5,10.000 17.000 3,0.000 21.000 11,-5.000 28.000 19,-7.000 28.000 20,-5.000 29.000 19,-11.000 26.000 3,-11.000 25.000-13,-14.000 25.000-13,-11.000 25.000-13,-9.000 7.000-9,-3.000-8.000-6,-3.000-10.000-6,-2.000-9.000-6,-1.000-9.000-9,3.000-5.000-9,3.000-7.000-9,4.000-5.000-11,8.000-17.000-4,17.000-24.000-2,15.000-26.000 0,16.000-24.000-1,16.000-18.000 3,20.000-9.000 8,18.000-10.000 8,20.000-8.000 8,8.000-1.000 6,1.000 9.000 5,-1.000 10.000 5,1.000 10.000 4,-4.000 7.000 3,-6.000 6.000 0,-6.000 7.000-1,-6.000 6.000 0,-7.000 7.000-1,-6.000 10.000-2,-6.000 10.000-3,-6.000 9.000-1,-9.000 2.000-4,-8.000-2.000-7,-10.000-3.000-6,-9.000-3.000-7</inkml:trace>
</inkml:ink>
</file>

<file path=ppt/ink/ink3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54"/>
    </inkml:context>
    <inkml:brush xml:id="br0">
      <inkml:brushProperty name="width" value="0.0450264103710651" units="cm"/>
      <inkml:brushProperty name="height" value="0.0450264103710651" units="cm"/>
      <inkml:brushProperty name="color" value="#f2395b"/>
      <inkml:brushProperty name="ignorePressure" value="0"/>
    </inkml:brush>
  </inkml:definitions>
  <inkml:trace contextRef="#ctx0" brushRef="#br0">84200.000 7550.000 488,'-2.000'-46.000'7,"-3.000"10.000"14,-3.000 10.000 13,-2.000 9.000 15,-6.000 23.000 3,-6.000 38.000-5,-6.000 37.000-6,-6.000 38.000-6,-2.000 15.000-5,3.000-6.000-4,3.000-6.000-4,4.000-6.000-4,2.000-10.000-3,4.000-12.000-4,3.000-13.000-3,3.000-12.000-4,14.000-13.000 0,25.000-12.000 2,25.000-13.000 2,25.000-12.000 2,14.000-16.000-5,3.000-19.000-12,3.000-18.000-11,4.000-19.000-13,-6.000-7.000-5,-11.000 7.000-1,-14.000 6.000-1,-11.000 7.000 0,-22.000 18.000 2,-27.000 31.000 4,-28.000 32.000 5,-28.000 31.000 4,-17.000 17.000 3,-2.000 3.000 4,-3.000 3.000 4,-3.000 4.000 3,4.000-6.000 1,13.000-11.000-3,12.000-14.000-1,13.000-11.000-3,6.000-11.000 0,0.000-5.000 2,0.000-7.000 3,0.000-5.000 3,1.000-4.000 3,4.000 0.000 4,3.000 0.000 4,3.000 0.000 4,3.000 0.000 5,3.000 0.000 6,3.000 0.000 5,4.000 0.000 7,1.000 3.000 2,0.000 6.000 0,0.000 7.000 0,0.000 6.000 0,1.000 6.000-1,4.000 6.000-1,3.000 7.000-2,3.000 6.000-2,1.000 3.000-2,1.000 0.000-3,-1.000 0.000-1,1.000 0.000-4,-3.000-4.000 0,-2.000-5.000-2,-3.000-7.000 0,-3.000-5.000-2,-1.000-6.000 0,4.000-3.000-3,3.000-3.000-1,3.000-2.000-2,3.000-19.000-15,3.000-30.000-25,3.000-32.000-27,4.000-30.000-26,-1.000-11.000-3,-3.000 14.000 17,-3.000 11.000 18,-2.000 14.000 17,-3.000 5.000 10,1.000 1.000 0,-1.000-1.000-1,1.000 1.000 1</inkml:trace>
</inkml:ink>
</file>

<file path=ppt/ink/ink3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54"/>
    </inkml:context>
    <inkml:brush xml:id="br0">
      <inkml:brushProperty name="width" value="0.0402746126055717" units="cm"/>
      <inkml:brushProperty name="height" value="0.0402746126055717" units="cm"/>
      <inkml:brushProperty name="color" value="#f2395b"/>
      <inkml:brushProperty name="ignorePressure" value="0"/>
    </inkml:brush>
  </inkml:definitions>
  <inkml:trace contextRef="#ctx0" brushRef="#br0">84850.000 8550.000 546,'-21.000'28.000'20,"10.000"6.000"11,10.000 7.000 9,9.000 6.000 10,4.000 4.000 2,1.000 4.000-8,-1.000 3.000-7,1.000 3.000-7,-3.000 3.000-5,-2.000 3.000-3,-3.000 3.000-2,-3.000 4.000-2,-2.000 2.000-2,0.000 4.000 0,0.000 3.000-2,0.000 3.000 1,-5.000-1.000-12,-9.000-2.000-19,-10.000-3.000-20,-8.000-3.000-21,-3.000-9.000-10,7.000-11.000 2,6.000-14.000 1,7.000-11.000 1,2.000-17.000 6,1.000-18.000 10,-1.000-19.000 12,1.000-18.000 11,-1.000-9.000 8,1.000 4.000 3,-1.000 3.000 4,1.000 3.000 3</inkml:trace>
</inkml:ink>
</file>

<file path=ppt/ink/ink3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55"/>
    </inkml:context>
    <inkml:brush xml:id="br0">
      <inkml:brushProperty name="width" value="0.0525702387094498" units="cm"/>
      <inkml:brushProperty name="height" value="0.0525702387094498" units="cm"/>
      <inkml:brushProperty name="color" value="#f2395b"/>
      <inkml:brushProperty name="ignorePressure" value="0"/>
    </inkml:brush>
  </inkml:definitions>
  <inkml:trace contextRef="#ctx0" brushRef="#br0">84800.000 9350.000 418,'185.000'-138.000'16,"-27.000"26.000"0,-28.000 24.000-3,-28.000 26.000 0,-13.000 15.000 0,3.000 6.000 2,3.000 7.000 3,4.000 6.000 2,-4.000 6.000 1,-9.000 6.000-2,-10.000 7.000-2,-8.000 6.000-1,-11.000 4.000-2,-8.000 4.000-1,-10.000 3.000-2,-9.000 3.000-1,-9.000 4.000-2,-5.000 7.000-1,-7.000 6.000-3,-5.000 7.000-1,-9.000 7.000-2,-9.000 9.000-1,-10.000 10.000-2,-8.000 10.000-1,-14.000 5.000-1,-15.000 4.000-1,-15.000 3.000 0,-16.000 3.000 0,-10.000-2.000 0,-3.000-6.000 3,-3.000-6.000 2,-2.000-6.000 2,2.000-7.000 1,9.000-6.000 3,10.000-6.000 0,10.000-6.000 2,27.000-16.000-2,47.000-25.000-4,47.000-25.000-5,48.000-25.000-5,19.000-15.000-3,-6.000-2.000-5,-6.000-3.000-4,-6.000-3.000-3,-7.000-7.000-3,-6.000-9.000-3,-6.000-10.000-1,-6.000-8.000-2,-10.000-6.000 1,-12.000 1.000 3,-13.000-1.000 4,-12.000 1.000 3,-9.000 10.000 4,-2.000 22.000 3,-3.000 22.000 4,-3.000 23.000 4,-4.000-1.000 2,-3.000-22.000 0,-3.000-22.000 1,-2.000-21.000 0,-8.000-6.000 0,-8.000 14.000 1,-10.000 11.000 1,-9.000 14.000 0,-4.000 10.000 5,4.000 9.000 7,3.000 10.000 7,3.000 10.000 9,4.000 10.000 7,7.000 13.000 8,6.000 12.000 8,7.000 13.000 7,4.000 21.000 1,3.000 32.000-6,3.000 31.000-6,4.000 32.000-7,1.000 22.000-4,0.000 17.000-5,0.000 15.000-3,0.000 16.000-5,0.000 5.000-3,0.000-2.000-3,0.000-3.000-4,0.000-3.000-4,1.000-10.000-2,4.000-16.000-4,3.000-15.000-2,3.000-15.000-3,1.000-18.000-3,1.000-19.000-3,-1.000-18.000-3,1.000-19.000-3,5.000-21.000-6,14.000-21.000-7,11.000-22.000-7,14.000-22.000-8,5.000-18.000-1,1.000-11.000 2,-1.000-14.000 4,1.000-11.000 2,1.000-7.000 4,3.000 0.000 2,3.000 0.000 3,4.000 0.000 2,-4.000 6.000 5,-9.000 13.000 8,-10.000 12.000 7,-8.000 13.000 8,-8.000 9.000 7,-2.000 6.000 5,-3.000 7.000 5,-3.000 6.000 6,-1.000 3.000 4,4.000 0.000 4,3.000 0.000 3,3.000 0.000 4,1.000 1.000 2,1.000 4.000-2,-1.000 3.000-1,1.000 3.000 0,-3.000 4.000-4,-2.000 7.000-5,-3.000 6.000-5,-3.000 7.000-5,-1.000 4.000-3,4.000 3.000-4,3.000 3.000-1,3.000 4.000-4,-1.000 2.000-7,-2.000 4.000-15,-3.000 3.000-13,-3.000 3.000-15,-10.000-8.000-13,-16.000-19.000-14,-15.000-18.000-13,-15.000-19.000-14</inkml:trace>
</inkml:ink>
</file>

<file path=ppt/ink/ink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6"/>
    </inkml:context>
    <inkml:brush xml:id="br0">
      <inkml:brushProperty name="width" value="0.0336264669895172" units="cm"/>
      <inkml:brushProperty name="height" value="0.0336264669895172" units="cm"/>
      <inkml:brushProperty name="color" value="#f2395b"/>
      <inkml:brushProperty name="ignorePressure" value="0"/>
    </inkml:brush>
  </inkml:definitions>
  <inkml:trace contextRef="#ctx0" brushRef="#br0">78500.000 5200.000 654,'48.000'-44.000'100,"-3.000"13.000"-20,-3.000 12.000-19,-2.000 13.000-20,-3.000 7.000-14,1.000 4.000-7,-1.000 3.000-8,1.000 3.000-8,-6.000 6.000-5,-8.000 9.000-5,-10.000 10.000-4,-9.000 10.000-5,-9.000 10.000-2,-5.000 13.000-2,-7.000 12.000 0,-5.000 13.000-2,-6.000 1.000 2,-3.000-9.000 2,-3.000-10.000 4,-2.000-8.000 3,2.000-11.000 4,9.000-8.000 4,10.000-10.000 4,10.000-9.000 5,10.000-7.000 4,13.000-3.000 2,12.000-3.000 3,13.000-2.000 2,10.000-8.000 1,10.000-8.000-2,10.000-10.000-3,9.000-9.000-1,2.000-9.000-10,-2.000-5.000-14,-3.000-7.000-15,-3.000-5.000-15,-9.000-1.000-9,-11.000 6.000-2,-14.000 7.000-2,-11.000 6.000-2</inkml:trace>
</inkml:ink>
</file>

<file path=ppt/ink/ink3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58"/>
    </inkml:context>
    <inkml:brush xml:id="br0">
      <inkml:brushProperty name="width" value="0.0627333670854568" units="cm"/>
      <inkml:brushProperty name="height" value="0.0627333670854568" units="cm"/>
      <inkml:brushProperty name="color" value="#f2395b"/>
      <inkml:brushProperty name="ignorePressure" value="0"/>
    </inkml:brush>
  </inkml:definitions>
  <inkml:trace contextRef="#ctx0" brushRef="#br0">81550.000 37650.000 350,'-82.000'4.000'0,"-11.000"10.000"0,-14.000 10.000 0,-11.000 9.000 0,5.000 1.000 0,26.000-6.000 0,24.000-6.000 0,26.000-6.000 0,22.000-2.000 11,23.000 3.000 22,22.000 3.000 21,22.000 4.000 23,10.000-3.000 3,1.000-5.000-14,-1.000-7.000-14,1.000-5.000-15,2.000-4.000-9,7.000 0.000-3,6.000 0.000-3,7.000 0.000-5,7.000 0.000-1,9.000 0.000-3,10.000 0.000-2,10.000 0.000-1,5.000 1.000-2,4.000 4.000-2,3.000 3.000-1,3.000 3.000-2,-2.000 3.000-1,-6.000 3.000 0,-6.000 3.000 0,-6.000 4.000-1,-7.000 1.000 1,-6.000 0.000-2,-6.000 0.000 0,-6.000 0.000 0,-6.000 0.000-1,-2.000 0.000 0,-3.000 0.000 0,-3.000 0.000-1,-4.000 0.000 1,-3.000 0.000-1,-3.000 0.000 0,-2.000 0.000-1,-5.000-2.000 1,-2.000-3.000-1,-3.000-3.000 1,-3.000-2.000 0,1.000-5.000 0,6.000-2.000 0,7.000-3.000 0,6.000-3.000 1,3.000-4.000-2,0.000-3.000 1,0.000-3.000-1,0.000-2.000 0,1.000-5.000 0,4.000-2.000 0,3.000-3.000 0,3.000-3.000 0,-1.000-2.000 0,-2.000 0.000 0,-3.000 0.000-1,-3.000 0.000 0,-4.000 0.000 0,-3.000 0.000 1,-3.000 0.000 0,-2.000 0.000 1,-5.000-2.000 0,-2.000-3.000 0,-3.000-3.000 1,-3.000-2.000-1,-4.000-1.000 1,-3.000 3.000 0,-3.000 3.000 0,-2.000 4.000 1,-3.000-3.000 0,1.000-5.000 0,-1.000-7.000 1,1.000-5.000 0,-3.000-3.000 0,-2.000 4.000 2,-3.000 3.000 0,-3.000 3.000 1,-4.000-5.000 0,-3.000-12.000 1,-3.000-13.000 0,-2.000-12.000 1,-5.000-2.000-1,-2.000 9.000-1,-3.000 10.000 0,-3.000 10.000-2,-6.000 4.000 0,-5.000 0.000 0,-7.000 0.000-1,-5.000 0.000 0,-4.000 0.000 0,0.000 0.000-1,0.000 0.000 0,0.000 0.000-1,-2.000-2.000 0,-3.000-3.000 1,-3.000-3.000-1,-2.000-2.000 0,-5.000 0.000 1,-2.000 7.000-1,-3.000 6.000 1,-3.000 7.000 0,-2.000 4.000 1,0.000 3.000-1,0.000 3.000 2,0.000 4.000-1,-4.000 2.000 1,-5.000 4.000 0,-7.000 3.000 1,-5.000 3.000-1,-4.000 1.000 0,0.000 1.000-1,0.000-1.000-1,0.000 1.000 0,0.000 1.000-2,0.000 3.000 2,0.000 3.000-1,0.000 4.000 1,0.000 1.000-1,0.000 0.000 1,0.000 0.000 0,0.000 0.000 1,0.000 0.000-1,0.000 0.000 0,0.000 0.000 1,0.000 0.000-1,0.000 1.000 0,0.000 4.000 0,0.000 3.000 0,0.000 3.000 0,0.000-1.000 0,0.000-2.000 0,0.000-3.000 0,0.000-3.000-1,0.000-2.000 0,0.000 0.000 1,0.000 0.000 0,0.000 0.000-1,-2.000 0.000 1,-3.000 0.000 0,-3.000 0.000 1,-2.000 0.000 0,-1.000 3.000 0,3.000 6.000 1,3.000 7.000 0,4.000 6.000 1,1.000 1.000 0,0.000-3.000 0,0.000-3.000 0,0.000-2.000 0,3.000 0.000-1,6.000 7.000 0,7.000 6.000 1,6.000 7.000-1,-1.000 7.000 0,-5.000 9.000 0,-7.000 10.000 1,-5.000 10.000-1,-1.000 5.000 1,6.000 4.000 1,7.000 3.000-1,6.000 3.000 1,6.000 1.000 1,6.000 1.000 0,7.000-1.000 1,6.000 1.000 1,7.000-3.000 0,10.000-2.000-2,10.000-3.000-2,9.000-3.000-2,7.000-7.000-1,7.000-9.000 0,6.000-10.000 0,7.000-8.000-1,5.000-8.000-1,7.000-2.000-2,6.000-3.000-1,7.000-3.000-2,8.000-2.000-3,14.000 0.000-2,11.000 0.000-4,14.000 0.000-2,14.000-4.000-2,20.000-5.000 0,18.000-7.000-2,20.000-5.000 0,11.000-4.000-2,7.000 0.000-5,6.000 0.000-5,7.000 0.000-3,-10.000 1.000-3,-25.000 4.000 0,-25.000 3.000 1,-25.000 3.000-1,-21.000 1.000 1,-15.000 1.000-2,-15.000-1.000 0,-16.000 1.000-2</inkml:trace>
</inkml:ink>
</file>

<file path=ppt/ink/ink3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11"/>
    </inkml:context>
    <inkml:brush xml:id="br0">
      <inkml:brushProperty name="width" value="0.0444665141403675" units="cm"/>
      <inkml:brushProperty name="height" value="0.0444665141403675" units="cm"/>
      <inkml:brushProperty name="color" value="#f2395b"/>
      <inkml:brushProperty name="ignorePressure" value="0"/>
    </inkml:brush>
  </inkml:definitions>
  <inkml:trace contextRef="#ctx0" brushRef="#br0">94500.000 29800.000 494,'0.000'-91.000'-18,"0.000"19.000"18,0.000 19.000 17,0.000 19.000 17,-2.000 9.000 7,-3.000 0.000-3,-3.000 0.000-4,-2.000 0.000-5,-6.000 0.000 0,-6.000 0.000-1,-6.000 0.000 1,-6.000 0.000 1,-7.000 3.000-3,-6.000 6.000-3,-6.000 7.000-5,-6.000 6.000-3,-7.000 12.000-4,-6.000 19.000-1,-6.000 19.000-1,-6.000 19.000-2,-4.000 12.000-1,1.000 6.000 2,-1.000 7.000 0,1.000 6.000 1,4.000-1.000 0,9.000-5.000-2,10.000-7.000-2,10.000-5.000-1,8.000-6.000-2,10.000-3.000 0,10.000-3.000-2,9.000-2.000 0,4.000-3.000-1,1.000 1.000 2,-1.000-1.000 1,1.000 1.000 1,1.000-1.000-1,3.000 1.000 0,3.000-1.000-2,4.000 1.000-2,4.000-1.000-1,6.000 1.000-1,7.000-1.000-2,6.000 1.000 0,12.000-6.000-2,19.000-8.000-1,19.000-10.000-1,19.000-9.000-1,7.000-9.000-1,-3.000-5.000 0,-3.000-7.000 1,-2.000-5.000-1,-3.000-6.000 0,1.000-3.000 1,-1.000-3.000 1,1.000-2.000-1,1.000-6.000-1,3.000-6.000-3,3.000-6.000-5,4.000-6.000-4,-1.000-6.000-2,-3.000-2.000-1,-3.000-3.000 0,-2.000-3.000-2,-6.000-4.000-1,-6.000-3.000-1,-6.000-3.000-1,-6.000-2.000-2,-6.000-1.000 1,-2.000 3.000 1,-3.000 3.000 3,-3.000 4.000 0,-7.000 4.000 5,-9.000 6.000 4,-10.000 7.000 6,-8.000 6.000 5</inkml:trace>
</inkml:ink>
</file>

<file path=ppt/ink/ink3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11"/>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95550.000 30350.000 999,'1.000'-46.000'-84,"4.000"10.000"21,3.000 10.000 20,3.000 9.000 22</inkml:trace>
</inkml:ink>
</file>

<file path=ppt/ink/ink3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12"/>
    </inkml:context>
    <inkml:brush xml:id="br0">
      <inkml:brushProperty name="width" value="0.050415176898241" units="cm"/>
      <inkml:brushProperty name="height" value="0.050415176898241" units="cm"/>
      <inkml:brushProperty name="color" value="#f2395b"/>
      <inkml:brushProperty name="ignorePressure" value="0"/>
    </inkml:brush>
  </inkml:definitions>
  <inkml:trace contextRef="#ctx0" brushRef="#br0">95700.000 30050.000 436,'-5.000'-41.000'35,"-9.000"19.000"4,-10.000 19.000 4,-8.000 19.000 4,-4.000 10.000-2,3.000 4.000-6,3.000 3.000-7,4.000 3.000-6,1.000 3.000-6,0.000 3.000-2,0.000 3.000-3,0.000 4.000-2,0.000-1.000-3,0.000-3.000 0,0.000-3.000-2,0.000-2.000-1,0.000 0.000-1,0.000 7.000-1,0.000 6.000-1,0.000 7.000-1,1.000 0.000 0,4.000-2.000 0,3.000-3.000-1,3.000-3.000 1,3.000-2.000-1,3.000 0.000-2,3.000 0.000 0,4.000 0.000-3,1.000-2.000 0,0.000-3.000-2,0.000-3.000-1,0.000-2.000-2,9.000-5.000-3,19.000-2.000-7,19.000-3.000-6,19.000-3.000-7,9.000-9.000-3,0.000-11.000-1,0.000-14.000 1,0.000-11.000 0,3.000-11.000 1,6.000-5.000 1,7.000-7.000 1,6.000-5.000 1,-2.000-6.000 2,-9.000-3.000 3,-10.000-3.000 3,-8.000-2.000 3,-9.000-5.000 3,-6.000-2.000 2,-6.000-3.000 3,-6.000-3.000 3,-7.000 1.000 2,-6.000 6.000 1,-6.000 7.000 0,-6.000 6.000 2,-4.000 4.000 4,1.000 4.000 10,-1.000 3.000 9,1.000 3.000 9,-3.000 3.000 5,-2.000 3.000-1,-3.000 3.000 1,-3.000 4.000-1,-9.000 10.000 1,-11.000 19.000 1,-14.000 19.000 1,-11.000 19.000 1,-7.000 12.000-1,0.000 6.000-6,0.000 7.000-6,0.000 6.000-5,3.000 1.000-4,6.000-3.000-1,7.000-3.000-2,6.000-2.000-1,6.000-5.000-2,6.000-2.000-1,7.000-3.000-2,6.000-3.000-1,7.000-4.000-4,10.000-3.000-7,10.000-3.000-6,9.000-2.000-7,7.000-8.000-2,7.000-8.000 0,6.000-10.000 2,7.000-9.000 0,2.000-10.000 1,1.000-9.000-1,-1.000-10.000 0,1.000-8.000-1,-3.000-9.000 0,-2.000-6.000 1,-3.000-6.000 2,-3.000-6.000 0,-2.000-9.000 2,0.000-8.000 2,0.000-10.000 1,0.000-9.000 2,-2.000-5.000 2,-3.000 0.000 3,-3.000 0.000 4,-2.000 0.000 2,-6.000 4.000 2,-6.000 10.000 4,-6.000 10.000 2,-6.000 9.000 3,-6.000 9.000 3,-2.000 9.000 3,-3.000 10.000 2,-3.000 10.000 5,-6.000 24.000 3,-5.000 41.000 7,-7.000 40.000 5,-5.000 42.000 7,-4.000 14.000-2,0.000-8.000-7,0.000-10.000-7,0.000-9.000-8,1.000-2.000-4,4.000 6.000-4,3.000 7.000-2,3.000 6.000-3,3.000-5.000-4,3.000-16.000-4,3.000-15.000-3,4.000-15.000-5,1.000-11.000-7,0.000-2.000-10,0.000-3.000-10,0.000-3.000-11,4.000-7.000-6,10.000-9.000-5,10.000-10.000-4,9.000-8.000-4</inkml:trace>
</inkml:ink>
</file>

<file path=ppt/ink/ink3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12"/>
    </inkml:context>
    <inkml:brush xml:id="br0">
      <inkml:brushProperty name="width" value="0.0352000296115875" units="cm"/>
      <inkml:brushProperty name="height" value="0.0352000296115875" units="cm"/>
      <inkml:brushProperty name="color" value="#f2395b"/>
      <inkml:brushProperty name="ignorePressure" value="0"/>
    </inkml:brush>
  </inkml:definitions>
  <inkml:trace contextRef="#ctx0" brushRef="#br0">97550.000 30350.000 624,'96.000'1.000'136,"-5.000"4.000"-32,-7.000 3.000-30,-5.000 3.000-31,-8.000-1.000-24,-5.000-2.000-21,-7.000-3.000-18,-5.000-3.000-21,-6.000-2.000-5,-3.000 0.000 7,-3.000 0.000 7,-2.000 0.000 7</inkml:trace>
</inkml:ink>
</file>

<file path=ppt/ink/ink3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13"/>
    </inkml:context>
    <inkml:brush xml:id="br0">
      <inkml:brushProperty name="width" value="0.0396401956677437" units="cm"/>
      <inkml:brushProperty name="height" value="0.0396401956677437" units="cm"/>
      <inkml:brushProperty name="color" value="#f2395b"/>
      <inkml:brushProperty name="ignorePressure" value="0"/>
    </inkml:brush>
  </inkml:definitions>
  <inkml:trace contextRef="#ctx0" brushRef="#br0">98350.000 29500.000 554,'93.000'1.000'53,"-11.000"4.000"-7,-14.000 3.000-7,-11.000 3.000-8,-6.000 7.000-3,4.000 14.000-2,3.000 11.000-1,3.000 14.000-1,-2.000 7.000-2,-6.000 3.000-1,-6.000 3.000-1,-6.000 4.000-1,-4.000 2.000-2,1.000 4.000-1,-1.000 3.000-1,1.000 3.000-2,-6.000 1.000-1,-8.000 1.000-3,-10.000-1.000-3,-9.000 1.000-3,-5.000-3.000-2,0.000-2.000-6,0.000-3.000-3,0.000-3.000-4,-11.000-1.000-3,-22.000 4.000-1,-22.000 3.000 0,-21.000 3.000 0,-18.000 1.000-5,-12.000 1.000-8,-13.000-1.000-8,-12.000 1.000-8,7.000-10.000-1,29.000-19.000 9,28.000-18.000 6,28.000-19.000 8,14.000-10.000 1,0.000 1.000-4,0.000-1.000-4,0.000 1.000-5</inkml:trace>
</inkml:ink>
</file>

<file path=ppt/ink/ink3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17"/>
    </inkml:context>
    <inkml:brush xml:id="br0">
      <inkml:brushProperty name="width" value="0.0415136180818081" units="cm"/>
      <inkml:brushProperty name="height" value="0.0415136180818081" units="cm"/>
      <inkml:brushProperty name="color" value="#f2395b"/>
      <inkml:brushProperty name="ignorePressure" value="0"/>
    </inkml:brush>
  </inkml:definitions>
  <inkml:trace contextRef="#ctx0" brushRef="#br0">101100.000 28700.000 529,'21.000'100.000'61,"-5.000"0.000"-5,-7.000 0.000-4,-5.000 0.000-5,-3.000 4.000-4,4.000 10.000-5,3.000 10.000-4,3.000 9.000-5,-1.000 10.000-4,-2.000 14.000-4,-3.000 11.000-3,-3.000 14.000-3,-1.000 0.000-3,4.000-8.000-3,3.000-10.000-3,3.000-9.000-2,-2.000-7.000-4,-6.000-3.000-3,-6.000-3.000-6,-6.000-2.000-3,-6.000-9.000-3,-2.000-12.000-1,-3.000-13.000-1,-3.000-12.000-2,-2.000-9.000 0,0.000-2.000 1,0.000-3.000 0,0.000-3.000 1,-2.000-7.000-1,-3.000-9.000-1,-3.000-10.000-1,-2.000-8.000-2,-1.000-11.000 1,3.000-8.000 1,3.000-10.000 1,4.000-9.000 2,1.000-9.000-2,0.000-5.000-3,0.000-7.000-3,0.000-5.000-4,1.000-8.000-1,4.000-5.000 3,3.000-7.000 3,3.000-5.000 2,3.000-3.000 4,3.000 4.000 2,3.000 3.000 3,4.000 3.000 3</inkml:trace>
</inkml:ink>
</file>

<file path=ppt/ink/ink3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18"/>
    </inkml:context>
    <inkml:brush xml:id="br0">
      <inkml:brushProperty name="width" value="0.0364222303032875" units="cm"/>
      <inkml:brushProperty name="height" value="0.0364222303032875" units="cm"/>
      <inkml:brushProperty name="color" value="#f2395b"/>
      <inkml:brushProperty name="ignorePressure" value="0"/>
    </inkml:brush>
  </inkml:definitions>
  <inkml:trace contextRef="#ctx0" brushRef="#br0">101200.000 28750.000 604,'-25.000'-41.000'10,"0.000"19.000"19,0.000 19.000 21,0.000 19.000 20,-4.000 15.000 3,-5.000 13.000-14,-7.000 12.000-15,-5.000 13.000-13,-4.000 4.000-12,0.000-3.000-9,0.000-3.000-9,0.000-2.000-10,0.000-5.000-8,0.000-2.000-10,0.000-3.000-8,0.000-3.000-10,3.000-6.000-3,6.000-5.000 3,7.000-7.000 2,6.000-5.000 3</inkml:trace>
</inkml:ink>
</file>

<file path=ppt/ink/ink3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18"/>
    </inkml:context>
    <inkml:brush xml:id="br0">
      <inkml:brushProperty name="width" value="0.0428087748587132" units="cm"/>
      <inkml:brushProperty name="height" value="0.0428087748587132" units="cm"/>
      <inkml:brushProperty name="color" value="#f2395b"/>
      <inkml:brushProperty name="ignorePressure" value="0"/>
    </inkml:brush>
  </inkml:definitions>
  <inkml:trace contextRef="#ctx0" brushRef="#br0">101200.000 28700.000 513,'50.000'1.000'3,"0.000"4.000"6,0.000 3.000 5,0.000 3.000 7,1.000 3.000 5,4.000 3.000 6,3.000 3.000 6,3.000 4.000 6,1.000 4.000 1,1.000 6.000-6,-1.000 7.000-5,1.000 6.000-6,-1.000 4.000-4,1.000 4.000-2,-1.000 3.000-1,1.000 3.000-3,-6.000-1.000-1,-8.000-2.000-1,-10.000-3.000-1,-9.000-3.000-1,-7.000-2.000-7,-3.000 0.000-17,-3.000 0.000-16,-2.000 0.000-16,-5.000-2.000-6,-2.000-3.000 0,-3.000-3.000 3,-3.000-2.000 0</inkml:trace>
</inkml:ink>
</file>

<file path=ppt/ink/ink3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0"/>
    </inkml:context>
    <inkml:brush xml:id="br0">
      <inkml:brushProperty name="width" value="0.0489320009946823" units="cm"/>
      <inkml:brushProperty name="height" value="0.0489320009946823" units="cm"/>
      <inkml:brushProperty name="color" value="#f2395b"/>
      <inkml:brushProperty name="ignorePressure" value="0"/>
    </inkml:brush>
  </inkml:definitions>
  <inkml:trace contextRef="#ctx0" brushRef="#br0">96500.000 34100.000 449,'25.000'-22.000'35,"0.000"6.000"-6,0.000 7.000-3,0.000 6.000-6,3.000 3.000-1,6.000 0.000-1,7.000 0.000 0,6.000 0.000-1,10.000 0.000 0,17.000 0.000-1,15.000 0.000-2,16.000 0.000 0,-1.000 3.000-3,-15.000 6.000-2,-15.000 7.000-3,-16.000 6.000-2,-15.000 6.000-3,-11.000 6.000-3,-14.000 7.000-1,-11.000 6.000-3,-14.000 4.000-1,-11.000 4.000 0,-14.000 3.000 0,-11.000 3.000 1,-12.000 3.000 0,-9.000 3.000 0,-10.000 3.000 0,-8.000 4.000 1,-3.000-3.000 0,7.000-5.000 1,6.000-7.000 3,7.000-5.000 0,7.000-9.000 2,9.000-9.000 2,10.000-10.000 1,10.000-8.000 1,11.000-8.000 0,17.000-2.000-1,15.000-3.000-2,16.000-3.000-2,9.000-2.000-2,3.000 0.000-2,3.000 0.000-1,4.000 0.000-3,1.000-4.000-2,0.000-5.000-2,0.000-7.000-1,0.000-5.000-2,-5.000-9.000-3,-9.000-9.000-4,-10.000-10.000-4,-8.000-8.000-3,-11.000-6.000 1,-8.000 1.000 3,-10.000-1.000 6,-9.000 1.000 4,-7.000 1.000 4,-3.000 3.000 3,-3.000 3.000 3,-2.000 4.000 2,-1.000 4.000 4,3.000 6.000 1,3.000 7.000 4,4.000 6.000 2,1.000 6.000 4,0.000 6.000 5,0.000 7.000 7,0.000 6.000 4,0.000 9.000 2,0.000 13.000-2,0.000 12.000-2,0.000 13.000-2,-2.000 9.000-2,-3.000 6.000-3,-3.000 7.000-2,-2.000 6.000-3,-3.000 1.000-1,1.000-3.000-2,-1.000-3.000-1,1.000-2.000-1,1.000-5.000-1,3.000-2.000-2,3.000-3.000-1,4.000-3.000-1,16.000-7.000-3,32.000-9.000-3,31.000-10.000-3,32.000-8.000-3,19.000-11.000-1,10.000-8.000-1,10.000-10.000-1,9.000-9.000 0,-4.000-4.000-1,-15.000 4.000 0,-15.000 3.000-2,-16.000 3.000 0,-15.000 1.000-1,-11.000 1.000 1,-14.000-1.000 0,-11.000 1.000 1,-14.000 2.000 1,-11.000 7.000 2,-14.000 6.000 1,-11.000 7.000 1,-17.000 5.000 2,-18.000 7.000 0,-19.000 6.000 0,-18.000 7.000 0,-12.000 5.000 2,-3.000 7.000 0,-3.000 6.000 2,-2.000 7.000 0,-5.000 2.000 2,-2.000 1.000 0,-3.000-1.000 2,-3.000 1.000 1,1.000-1.000 1,6.000 1.000 2,7.000-1.000 1,6.000 1.000 3,7.000-3.000 0,10.000-2.000 1,10.000-3.000 0,9.000-3.000 1,17.000-6.000 3,25.000-5.000 3,25.000-7.000 4,25.000-5.000 4,28.000-9.000-1,31.000-9.000-5,32.000-10.000-5,31.000-8.000-5,18.000-9.000-4,7.000-6.000-1,6.000-6.000-2,7.000-6.000-1,-3.000-6.000-3,-8.000-2.000-1,-10.000-3.000-2,-9.000-3.000-3,-15.000-1.000-3,-18.000 4.000-4,-19.000 3.000-5,-18.000 3.000-5,-20.000 1.000-3,-18.000 1.000 1,-19.000-1.000 1,-18.000 1.000 0,-14.000-3.000 2,-5.000-2.000 3,-7.000-3.000 5,-5.000-3.000 4,-8.000-1.000 3,-5.000 4.000 3,-7.000 3.000 4,-5.000 3.000 3,-6.000 4.000 2,-3.000 7.000-1,-3.000 6.000-1,-2.000 7.000 0,0.000 4.000 4,7.000 3.000 12,6.000 3.000 11,7.000 4.000 11,4.000 7.000 4,3.000 13.000-4,3.000 12.000-5,4.000 13.000-4,2.000 10.000-3,4.000 10.000-4,3.000 10.000-3,3.000 9.000-4,3.000 9.000-1,3.000 9.000-2,3.000 10.000-2,4.000 10.000-1,1.000 2.000-1,0.000-3.000-1,0.000-3.000-1,0.000-2.000-1,-2.000-6.000-5,-3.000-6.000-7,-3.000-6.000-9,-2.000-6.000-7,-6.000-9.000-5,-6.000-8.000-2,-6.000-10.000-1,-6.000-9.000-1,-7.000-9.000-1,-6.000-5.000 3,-6.000-7.000 0,-6.000-5.000 3,-4.000-11.000 1,1.000-11.000 3,-1.000-14.000 2,1.000-11.000 3,2.000-12.000 2,7.000-9.000 4,6.000-10.000 2,7.000-8.000 4,8.000-8.000 3,14.000-2.000 1,11.000-3.000 1,14.000-3.000 2,14.000-6.000 0,20.000-5.000 0,18.000-7.000-1,20.000-5.000-1,11.000-6.000-2,7.000-3.000-3,6.000-3.000-3,7.000-2.000-4,4.000 0.000-1,3.000 7.000-2,3.000 6.000 0,4.000 7.000 0,-3.000 8.000 0,-5.000 14.000 4,-7.000 11.000 4,-5.000 14.000 3,-12.000 10.000 5,-16.000 9.000 7,-15.000 10.000 5,-15.000 10.000 7,-11.000 8.000 5,-2.000 10.000 5,-3.000 10.000 6,-3.000 9.000 4,-6.000 9.000 5,-5.000 9.000 2,-7.000 10.000 2,-5.000 10.000 2,-6.000 7.000-2,-3.000 6.000-8,-3.000 7.000-8,-2.000 6.000-8,-3.000 3.000-7,1.000 0.000-7,-1.000 0.000-7,1.000 0.000-8,-3.000-4.000-2,-2.000-5.000-2,-3.000-7.000 0,-3.000-5.000-1,-1.000-9.000-6,4.000-9.000-12,3.000-10.000-13,3.000-8.000-12,3.000-20.000-8,3.000-28.000-3,3.000-28.000-4,4.000-27.000-3,2.000-11.000 4,4.000 10.000 13,3.000 10.000 13,3.000 9.000 12</inkml:trace>
</inkml:ink>
</file>

<file path=ppt/ink/ink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6"/>
    </inkml:context>
    <inkml:brush xml:id="br0">
      <inkml:brushProperty name="width" value="0.038493886590004" units="cm"/>
      <inkml:brushProperty name="height" value="0.038493886590004" units="cm"/>
      <inkml:brushProperty name="color" value="#f2395b"/>
      <inkml:brushProperty name="ignorePressure" value="0"/>
    </inkml:brush>
  </inkml:definitions>
  <inkml:trace contextRef="#ctx0" brushRef="#br0">80000.000 3700.000 571,'50.000'-24.000'81,"0.000"4.000"-17,0.000 3.000-19,0.000 3.000-16,0.000 6.000-11,0.000 9.000-1,0.000 10.000-1,0.000 10.000-3,-2.000 8.000 1,-3.000 10.000-1,-3.000 10.000 1,-2.000 9.000-1,-8.000 7.000-1,-8.000 7.000-4,-10.000 6.000-4,-9.000 7.000-4,-10.000 4.000-3,-9.000 3.000-2,-10.000 3.000-3,-8.000 4.000-1,-9.000-3.000-2,-6.000-5.000-1,-6.000-7.000-1,-6.000-5.000-1,-1.000-9.000 0,7.000-9.000 0,6.000-10.000 1,7.000-8.000 1,4.000-11.000 0,3.000-8.000-3,3.000-10.000-1,4.000-9.000-3,-3.000-10.000-4,-5.000-9.000-7,-7.000-10.000-6,-5.000-8.000-7,0.000-12.000 0,10.000-12.000 7,10.000-13.000 8,9.000-12.000 8,6.000-4.000 5,3.000 7.000 3,3.000 6.000 4,4.000 7.000 3,2.000 5.000 2,4.000 7.000 0,3.000 6.000 1,3.000 7.000 1,-1.000 15.000 15,-2.000 25.000 27,-3.000 25.000 28,-3.000 25.000 27,-1.000 20.000 5,4.000 16.000-19,3.000 15.000-19,3.000 17.000-20,-1.000 11.000-14,-2.000 10.000-10,-3.000 10.000-10,-3.000 9.000-11,-1.000 7.000-8,4.000 7.000-8,3.000 6.000-7,3.000 7.000-8,-1.000-7.000-3,-2.000-19.000 3,-3.000-18.000 3,-3.000-19.000 3,-1.000-21.000-3,4.000-21.000-9,3.000-22.000-8,3.000-22.000-9</inkml:trace>
</inkml:ink>
</file>

<file path=ppt/ink/ink3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1"/>
    </inkml:context>
    <inkml:brush xml:id="br0">
      <inkml:brushProperty name="width" value="0.0485297292470932" units="cm"/>
      <inkml:brushProperty name="height" value="0.0485297292470932" units="cm"/>
      <inkml:brushProperty name="color" value="#f2395b"/>
      <inkml:brushProperty name="ignorePressure" value="0"/>
    </inkml:brush>
  </inkml:definitions>
  <inkml:trace contextRef="#ctx0" brushRef="#br0">98550.000 35450.000 453,'125.000'-72.000'-5,"0.000"6.000"0,0.000 7.000 1,0.000 6.000 0,-5.000 9.000 4,-9.000 13.000 6,-10.000 12.000 6,-8.000 13.000 7,-8.000 7.000 5,-2.000 4.000 7,-3.000 3.000 6,-3.000 3.000 7,-10.000 6.000-1,-16.000 9.000-7,-15.000 10.000-7,-15.000 10.000-8,-15.000 7.000-4,-12.000 6.000-4,-13.000 7.000-2,-12.000 6.000-3,-15.000 4.000-3,-15.000 4.000-4,-15.000 3.000-3,-16.000 3.000-3,-10.000-2.000-4,-3.000-6.000-3,-3.000-6.000-4,-2.000-6.000-2,-1.000-12.000-3,3.000-15.000 0,3.000-15.000-1,4.000-16.000-1,8.000-12.000 0,17.000-5.000 3,15.000-7.000 1,16.000-5.000 3,16.000-11.000 1,20.000-11.000 4,18.000-14.000 2,20.000-11.000 2,17.000-6.000 4,20.000 4.000 1,18.000 3.000 2,20.000 3.000 1,8.000 4.000 4,1.000 7.000 2,-1.000 6.000 3,1.000 7.000 4,-7.000 7.000 0,-12.000 9.000 1,-13.000 10.000-2,-12.000 10.000 1,-13.000 10.000-1,-12.000 13.000 1,-13.000 12.000-1,-12.000 13.000 1,-16.000 7.000-3,-19.000 4.000-2,-18.000 3.000-3,-19.000 3.000-4,-16.000 4.000-2,-12.000 7.000-3,-13.000 6.000-3,-12.000 7.000-3,-4.000-3.000 0,7.000-8.000 0,6.000-10.000 0,7.000-9.000 1,7.000-9.000-1,9.000-5.000 0,10.000-7.000-2,10.000-5.000 0,5.000-6.000 1,4.000-3.000 3,3.000-3.000 3,3.000-2.000 3,10.000-3.000 4,20.000 1.000 3,18.000-1.000 3,20.000 1.000 3,10.000-1.000-1,3.000 1.000-2,3.000-1.000-4,4.000 1.000-3,1.000-4.000-3,0.000-6.000-4,0.000-6.000-4,0.000-6.000-3,3.000-12.000-4,6.000-15.000-5,7.000-15.000-4,6.000-16.000-4,-4.000-19.000-1,-11.000-22.000 2,-14.000-22.000 2,-11.000-21.000 3,-11.000-10.000 3,-5.000 3.000 4,-7.000 3.000 5,-5.000 4.000 4,-4.000 7.000 3,0.000 13.000 1,0.000 12.000 1,0.000 13.000 1,-4.000 13.000 3,-5.000 17.000 7,-7.000 15.000 6,-5.000 16.000 6,-6.000 15.000 10,-3.000 16.000 11,-3.000 15.000 12,-2.000 17.000 12,-3.000 19.000 1,1.000 26.000-9,-1.000 24.000-9,1.000 26.000-9,-1.000 16.000-7,1.000 10.000-3,-1.000 10.000-3,1.000 9.000-5,1.000 4.000-3,3.000 1.000-1,3.000-1.000-4,4.000 1.000-1,4.000-7.000-3,6.000-12.000-3,7.000-13.000-2,6.000-12.000-4,9.000-16.000-3,13.000-19.000-8,12.000-18.000-5,13.000-19.000-7,10.000-13.000-6,10.000-6.000-5,10.000-6.000-4,9.000-6.000-5,7.000-15.000-2,7.000-21.000 2,6.000-22.000 2,7.000-22.000 2,-4.000-10.000 1,-12.000 4.000 3,-13.000 3.000 1,-12.000 3.000 3,-9.000 1.000 2,-2.000 1.000 1,-3.000-1.000 2,-3.000 1.000 2</inkml:trace>
</inkml:ink>
</file>

<file path=ppt/ink/ink3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1"/>
    </inkml:context>
    <inkml:brush xml:id="br0">
      <inkml:brushProperty name="width" value="0.0594854690134525" units="cm"/>
      <inkml:brushProperty name="height" value="0.0594854690134525" units="cm"/>
      <inkml:brushProperty name="color" value="#f2395b"/>
      <inkml:brushProperty name="ignorePressure" value="0"/>
    </inkml:brush>
  </inkml:definitions>
  <inkml:trace contextRef="#ctx0" brushRef="#br0">101350.000 34550.000 369,'-2.000'121.000'136,"-3.000"-5.000"-30,-3.000-7.000-29,-2.000-5.000-29,-5.000 2.000-16,-2.000 13.000-1,-3.000 12.000-3,-3.000 13.000-1,-1.000 10.000-3,4.000 10.000-3,3.000 10.000-4,3.000 9.000-3,-1.000 4.000-3,-2.000 1.000 0,-3.000-1.000 0,-3.000 1.000-1,1.000-3.000-1,6.000-2.000-1,7.000-3.000-2,6.000-3.000-3,3.000 2.000-6,0.000 10.000-15,0.000 10.000-13,0.000 9.000-13,-2.000-10.000-6,-3.000-28.000 3,-3.000-28.000 4,-2.000-27.000 3,-1.000-44.000-1,3.000-55.000-4,3.000-57.000-4,4.000-55.000-4,1.000-22.000 2,0.000 17.000 10,0.000 15.000 9,0.000 16.000 10,0.000 5.000 5,0.000-2.000 1,0.000-3.000 0,0.000-3.000 1</inkml:trace>
</inkml:ink>
</file>

<file path=ppt/ink/ink3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1"/>
    </inkml:context>
    <inkml:brush xml:id="br0">
      <inkml:brushProperty name="width" value="0.0377927683293819" units="cm"/>
      <inkml:brushProperty name="height" value="0.0377927683293819" units="cm"/>
      <inkml:brushProperty name="color" value="#f2395b"/>
      <inkml:brushProperty name="ignorePressure" value="0"/>
    </inkml:brush>
  </inkml:definitions>
  <inkml:trace contextRef="#ctx0" brushRef="#br0">101450.000 34800.000 582,'-5.000'-40.000'9,"-9.000"23.000"21,-10.000 22.000 18,-8.000 22.000 21,-11.000 15.000 2,-8.000 9.000-14,-10.000 10.000-13,-9.000 10.000-14,-5.000 4.000-11,0.000 0.000-5,0.000 0.000-5,0.000 0.000-7,1.000-2.000-1,4.000-3.000 1,3.000-3.000 3,3.000-2.000 3</inkml:trace>
</inkml:ink>
</file>

<file path=ppt/ink/ink3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2"/>
    </inkml:context>
    <inkml:brush xml:id="br0">
      <inkml:brushProperty name="width" value="0.0467815846204758" units="cm"/>
      <inkml:brushProperty name="height" value="0.0467815846204758" units="cm"/>
      <inkml:brushProperty name="color" value="#f2395b"/>
      <inkml:brushProperty name="ignorePressure" value="0"/>
    </inkml:brush>
  </inkml:definitions>
  <inkml:trace contextRef="#ctx0" brushRef="#br0">101400.000 34700.000 470,'95.000'3.000'7,"-9.000"6.000"15,-10.000 7.000 14,-8.000 6.000 16,-4.000 6.000 5,3.000 6.000-3,3.000 7.000-3,4.000 6.000-2,-3.000 6.000-5,-5.000 6.000-5,-7.000 7.000-6,-5.000 6.000-5,-6.000 1.000-5,-3.000-3.000-6,-3.000-3.000-6,-2.000-2.000-4,-6.000-3.000-9,-6.000 1.000-9,-6.000-1.000-10,-6.000 1.000-9</inkml:trace>
</inkml:ink>
</file>

<file path=ppt/ink/ink3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3"/>
    </inkml:context>
    <inkml:brush xml:id="br0">
      <inkml:brushProperty name="width" value="0.0415578186511993" units="cm"/>
      <inkml:brushProperty name="height" value="0.0415578186511993" units="cm"/>
      <inkml:brushProperty name="color" value="#f2395b"/>
      <inkml:brushProperty name="ignorePressure" value="0"/>
    </inkml:brush>
  </inkml:definitions>
  <inkml:trace contextRef="#ctx0" brushRef="#br0">97050.000 40050.000 529,'207.000'-60.000'77,"-33.000"32.000"-14,-35.000 31.000-16,-34.000 32.000-14,-21.000 16.000-11,-6.000 4.000-8,-6.000 3.000-7,-6.000 3.000-7,-13.000 6.000-2,-19.000 9.000 2,-18.000 10.000 2,-19.000 10.000 3,-24.000 7.000-7,-28.000 6.000-14,-28.000 7.000-15,-27.000 6.000-15,-20.000-4.000-5,-9.000-11.000 3,-10.000-14.000 4,-8.000-11.000 3,-6.000-15.000 6,1.000-16.000 8,-1.000-15.000 9,1.000-15.000 7,5.000-11.000 6,14.000-2.000 2,11.000-3.000 1,14.000-3.000 2,18.000-4.000 4,25.000-3.000 5,25.000-3.000 7,25.000-2.000 4,21.000-1.000 6,20.000 3.000 3,18.000 3.000 4,20.000 4.000 3,21.000 1.000 1,25.000 0.000-4,25.000 0.000-4,25.000 0.000-3,14.000-4.000-3,3.000-5.000-2,3.000-7.000-2,4.000-5.000-3,-7.000-3.000-3,-16.000 4.000-2,-15.000 3.000-4,-15.000 3.000-2,-20.000 1.000-3,-21.000 1.000-2,-22.000-1.000-2,-22.000 1.000-2,-24.000-4.000-4,-24.000-6.000-9,-26.000-6.000-7,-24.000-6.000-7,-13.000 1.000 0,0.000 9.000 9,0.000 10.000 9,0.000 10.000 9,1.000 7.000 6,4.000 6.000 5,3.000 7.000 3,3.000 6.000 4,3.000 9.000 3,3.000 13.000 3,3.000 12.000 0,4.000 13.000 3,1.000 10.000 0,0.000 10.000-1,0.000 10.000-1,0.000 9.000-1,-2.000 6.000 0,-3.000 3.000-2,-3.000 3.000 1,-2.000 4.000-1,-1.000 2.000-2,3.000 4.000-3,3.000 3.000-3,4.000 3.000-4,1.000 6.000-3,0.000 9.000-1,0.000 10.000-3,0.000 10.000-1,1.000-1.000 0,4.000-9.000 0,3.000-10.000 1,3.000-8.000 1,3.000-14.000-3,3.000-15.000-6,3.000-15.000-7,4.000-16.000-6,7.000-35.000-11,13.000-53.000-18,12.000-53.000-18,13.000-52.000-18,6.000-17.000 1,0.000 22.000 18,0.000 22.000 19,0.000 23.000 17</inkml:trace>
</inkml:ink>
</file>

<file path=ppt/ink/ink3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4"/>
    </inkml:context>
    <inkml:brush xml:id="br0">
      <inkml:brushProperty name="width" value="0.0403407290577888" units="cm"/>
      <inkml:brushProperty name="height" value="0.0403407290577888" units="cm"/>
      <inkml:brushProperty name="color" value="#f2395b"/>
      <inkml:brushProperty name="ignorePressure" value="0"/>
    </inkml:brush>
  </inkml:definitions>
  <inkml:trace contextRef="#ctx0" brushRef="#br0">97150.000 42150.000 545,'32.000'-29.000'3,"17.000"-5.000"6,15.000-7.000 6,16.000-5.000 6,-4.000 6.000 6,-21.000 23.000 3,-22.000 22.000 3,-22.000 22.000 5,-21.000 13.000-1,-18.000 7.000-6,-19.000 6.000-4,-18.000 7.000-5,-10.000 4.000-6,0.000 3.000-6,0.000 3.000-6,0.000 4.000-6,1.000-1.000-2,4.000-3.000-1,3.000-3.000 1,3.000-2.000 1,6.000-6.000-3,9.000-6.000-2,10.000-6.000-5,10.000-6.000-2,10.000-6.000-3,13.000-2.000-2,12.000-3.000-1,13.000-3.000-2,7.000-7.000-1,4.000-9.000 1,3.000-10.000 1,3.000-8.000 1,-2.000-12.000-2,-6.000-12.000-4,-6.000-13.000-4,-6.000-12.000-3,-9.000-5.000 2,-8.000 3.000 7,-10.000 3.000 8,-9.000 4.000 8,-2.000 2.000 6,6.000 4.000 5,7.000 3.000 4,6.000 3.000 4,6.000 3.000 2,6.000 3.000-2,7.000 3.000 0,6.000 4.000-2,7.000 4.000 3,10.000 6.000 9,10.000 7.000 6,9.000 6.000 8,7.000 3.000 3,7.000 0.000-3,6.000 0.000-3,7.000 0.000-3,5.000-4.000-3,7.000-5.000-4,6.000-7.000-3,7.000-5.000-5,-3.000-4.000-3,-8.000 0.000-3,-10.000 0.000-2,-9.000 0.000-3,-10.000-2.000-3,-9.000-3.000-3,-10.000-3.000-2,-8.000-2.000-3,-9.000-3.000-3,-6.000 1.000-3,-6.000-1.000-5,-6.000 1.000-2,-6.000-4.000-1,-2.000-6.000 3,-3.000-6.000 3,-3.000-6.000 4,-4.000 1.000 2,-3.000 9.000 0,-3.000 10.000 0,-2.000 10.000 1,-6.000 8.000 6,-6.000 10.000 11,-6.000 10.000 10,-6.000 9.000 12,-2.000 10.000 4,3.000 14.000-2,3.000 11.000 0,4.000 14.000-2,2.000 7.000-2,4.000 3.000-2,3.000 3.000-3,3.000 4.000-3,1.000 2.000-2,1.000 4.000-3,-1.000 3.000-3,1.000 3.000-3,-1.000 1.000-1,1.000 1.000-2,-1.000-1.000 0,1.000 1.000-1,-1.000-4.000-3,1.000-6.000-6,-1.000-6.000-7,1.000-6.000-5,-6.000-12.000-5,-8.000-15.000-5,-10.000-15.000-4,-9.000-16.000-5,-1.000-16.000 1,10.000-16.000 4,10.000-15.000 5,9.000-15.000 4,7.000-11.000 4,7.000-2.000 4,6.000-3.000 3,7.000-3.000 4,8.000 1.000 2,14.000 6.000-2,11.000 7.000-1,14.000 6.000 0,3.000 6.000 2,-2.000 6.000 6,-3.000 7.000 7,-3.000 6.000 7,-2.000 6.000 2,0.000 6.000-2,0.000 7.000-2,0.000 6.000-2,-7.000 9.000-4,-11.000 13.000-8,-14.000 12.000-6,-11.000 13.000-6,-20.000 6.000-5,-24.000 0.000 1,-26.000 0.000-1,-24.000 0.000 0,-12.000 0.000 0,4.000 0.000 2,3.000 0.000 0,3.000 0.000 1,1.000-4.000 1,1.000-5.000 0,-1.000-7.000 1,1.000-5.000 0,1.000-6.000 4,3.000-3.000 6,3.000-3.000 7,4.000-2.000 6,4.000 0.000 5,6.000 7.000 6,7.000 6.000 4,6.000 7.000 4,6.000 2.000 5,6.000 1.000 1,7.000-1.000 3,6.000 1.000 1,6.000 2.000 1,6.000 7.000-2,7.000 6.000-3,6.000 7.000-1,3.000 5.000-4,0.000 7.000-3,0.000 6.000-5,0.000 7.000-3,0.000 0.000-5,0.000-2.000-4,0.000-3.000-4,0.000-3.000-4,-2.000-6.000-6,-3.000-5.000-4,-3.000-7.000-5,-2.000-5.000-6,-3.000-20.000-9,1.000-31.000-14,-1.000-31.000-14,1.000-31.000-14,5.000-16.000 1,14.000 0.000 15,11.000 0.000 14,14.000 0.000 16,13.000 0.000 10,16.000 0.000 4,15.000 0.000 6,17.000 0.000 3,10.000 4.000 6,6.000 10.000 2,7.000 10.000 4,6.000 9.000 3,1.000 6.000 3,-3.000 3.000 1,-3.000 3.000 1,-2.000 4.000 1,-6.000 4.000 1,-6.000 6.000-2,-6.000 7.000-2,-6.000 6.000 0,-6.000 4.000 0,-2.000 4.000 3,-3.000 3.000 3,-3.000 3.000 3,-9.000 4.000 0,-11.000 7.000-2,-14.000 6.000-2,-11.000 7.000-1,-11.000 4.000-2,-5.000 3.000 0,-7.000 3.000 0,-5.000 4.000-1,-6.000 4.000 0,-3.000 6.000-2,-3.000 7.000-1,-2.000 6.000 0,-8.000 3.000-3,-8.000 0.000-1,-10.000 0.000-2,-9.000 0.000-2,-7.000 0.000-2,-3.000 0.000 1,-3.000 0.000-1,-2.000 0.000-1,-5.000-5.000-1,-2.000-9.000-6,-3.000-10.000-4,-3.000-8.000-6,-1.000-11.000-2,4.000-8.000-2,3.000-10.000-2,3.000-9.000-1,4.000-9.000 0,7.000-5.000 0,6.000-7.000 1,7.000-5.000 0,7.000-20.000-1,9.000-31.000-3,10.000-31.000-4,10.000-31.000-4,10.000-20.000-1,13.000-5.000-1,12.000-7.000 1,13.000-5.000 0,6.000 3.000 3,0.000 17.000 6,0.000 15.000 8,0.000 16.000 7,-4.000 15.000 7,-5.000 16.000 6,-7.000 15.000 7,-5.000 17.000 6,-8.000 16.000 7,-5.000 19.000 5,-7.000 19.000 6,-5.000 19.000 5,-14.000 15.000 2,-18.000 13.000-2,-19.000 12.000-4,-18.000 13.000-2,-9.000 6.000-5,4.000 0.000-6,3.000 0.000-7,3.000 0.000-6,1.000-2.000-6,1.000-3.000-5,-1.000-3.000-6,1.000-2.000-4,5.000-8.000-3,14.000-8.000 0,11.000-10.000 0,14.000-9.000 0,14.000-10.000 0,20.000-9.000-3,18.000-10.000-2,20.000-8.000-2,10.000-8.000-1,3.000-2.000 3,3.000-3.000 1,4.000-3.000 3,-6.000 1.000 0,-11.000 6.000 2,-14.000 7.000-1,-11.000 6.000 2,-12.000 6.000 3,-9.000 6.000 7,-10.000 7.000 7,-8.000 6.000 6,-11.000 7.000 4,-8.000 10.000-1,-10.000 10.000 1,-9.000 9.000 0,-4.000 4.000-2,4.000 1.000 0,3.000-1.000-3,3.000 1.000 0,4.000-6.000-2,7.000-8.000 0,6.000-10.000-1,7.000-9.000 0,4.000-5.000-2,3.000 0.000-3,3.000 0.000-3,4.000 0.000-3,8.000-4.000-1,17.000-5.000 1,15.000-7.000-1,16.000-5.000 1,12.000-9.000-3,9.000-9.000-4,10.000-10.000-6,10.000-8.000-4,0.000-8.000-2,-5.000-2.000 2,-7.000-3.000 1,-5.000-3.000 3,-11.000 1.000-1,-11.000 6.000-5,-14.000 7.000-3,-11.000 6.000-4</inkml:trace>
</inkml:ink>
</file>

<file path=ppt/ink/ink3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6"/>
    </inkml:context>
    <inkml:brush xml:id="br0">
      <inkml:brushProperty name="width" value="0.051003348082304" units="cm"/>
      <inkml:brushProperty name="height" value="0.051003348082304" units="cm"/>
      <inkml:brushProperty name="color" value="#f2395b"/>
      <inkml:brushProperty name="ignorePressure" value="0"/>
    </inkml:brush>
  </inkml:definitions>
  <inkml:trace contextRef="#ctx0" brushRef="#br0">100050.000 41300.000 431,'0.000'-91.000'1,"0.000"19.000"4,0.000 19.000 4,0.000 19.000 2,0.000 9.000 5,0.000 0.000 6,0.000 0.000 5,0.000 0.000 7,-7.000 26.000 0,-11.000 54.000-5,-14.000 53.000-5,-11.000 53.000-5,-6.000 15.000-3,4.000-21.000-3,3.000-22.000-2,3.000-22.000-3,4.000-16.000-2,7.000-9.000-2,6.000-10.000-2,7.000-8.000-2,8.000-12.000-2,14.000-12.000-2,11.000-13.000-1,14.000-12.000-3,10.000-9.000-3,9.000-2.000-4,10.000-3.000-3,10.000-3.000-5,5.000-6.000-1,4.000-5.000 1,3.000-7.000 2,3.000-5.000 0,-7.000-3.000 3,-15.000 4.000 2,-15.000 3.000 2,-16.000 3.000 2,-23.000 7.000 1,-27.000 14.000 1,-28.000 11.000 1,-28.000 14.000 0,-15.000 7.000 1,1.000 3.000 3,-1.000 3.000 2,1.000 4.000 2,4.000-1.000 2,9.000-3.000 0,10.000-3.000 0,10.000-2.000 1,8.000-5.000 0,10.000-2.000 0,10.000-3.000 1,9.000-3.000-1,7.000-1.000 2,7.000 4.000 3,6.000 3.000 3,7.000 3.000 3,0.000 3.000 2,-2.000 3.000-1,-3.000 3.000 0,-3.000 4.000-1,-4.000 7.000 1,-3.000 13.000 2,-3.000 12.000 2,-2.000 13.000 1,-5.000 6.000 1,-2.000 0.000 0,-3.000 0.000-1,-3.000 0.000-1,-1.000-4.000 0,4.000-5.000-3,3.000-7.000-1,3.000-5.000-1,14.000-22.000-7,25.000-33.000-8,25.000-35.000-10,25.000-34.000-9,9.000-24.000-7,-6.000-12.000-1,-6.000-13.000-3,-6.000-12.000-3,-2.000-16.000 1,3.000-19.000 2,3.000-18.000 2,4.000-19.000 3,-3.000 4.000 5,-5.000 29.000 6,-7.000 28.000 8,-5.000 28.000 7,-8.000 20.000 7,-5.000 13.000 6,-7.000 12.000 5,-5.000 13.000 7,-8.000 16.000 4,-5.000 23.000 4,-7.000 22.000 4,-5.000 22.000 3,-11.000 12.000-1,-11.000 3.000-7,-14.000 3.000-8,-11.000 4.000-6,-6.000 1.000-6,4.000 0.000-1,3.000 0.000-3,3.000 0.000-2,3.000-7.000-4,3.000-11.000-3,3.000-14.000-4,4.000-11.000-4,16.000-22.000-6,32.000-27.000-5,31.000-28.000-8,32.000-28.000-6,16.000-13.000 0,4.000 3.000 5,3.000 3.000 6,3.000 4.000 6,-2.000 5.000 6,-6.000 10.000 6,-6.000 10.000 6,-6.000 9.000 7,-7.000 7.000 3,-6.000 7.000-1,-6.000 6.000-1,-6.000 7.000-1,-9.000 4.000 2,-8.000 3.000 3,-10.000 3.000 4,-9.000 4.000 4,-10.000 5.000 2,-9.000 10.000 1,-10.000 10.000 2,-8.000 9.000 0,-14.000 7.000-1,-15.000 7.000-6,-15.000 6.000-4,-16.000 7.000-6,-12.000 5.000-4,-5.000 7.000-2,-7.000 6.000-2,-5.000 7.000-2,-3.000 0.000-1,4.000-2.000-1,3.000-3.000 0,3.000-3.000 1,6.000-6.000 0,9.000-5.000 2,10.000-7.000 1,10.000-5.000 2,14.000-17.000-1,23.000-24.000-7,22.000-26.000-5,22.000-24.000-6,15.000-21.000-2,9.000-16.000 1,10.000-15.000 2,10.000-15.000 0,2.000-9.000-2,-3.000 1.000-6,-3.000-1.000-6,-2.000 1.000-7,-8.000 2.000 0,-8.000 7.000 5,-10.000 6.000 4,-9.000 7.000 5,-9.000 7.000 4,-5.000 9.000 3,-7.000 10.000 3,-5.000 10.000 4,-4.000 7.000 4,0.000 6.000 4,0.000 7.000 5,0.000 6.000 4,-2.000 7.000 9,-3.000 10.000 13,-3.000 10.000 14,-2.000 9.000 12,-5.000 10.000 3,-2.000 14.000-7,-3.000 11.000-9,-3.000 14.000-8,-2.000 7.000-5,0.000 3.000-2,0.000 3.000-2,0.000 4.000-3,0.000 5.000-1,0.000 10.000-2,0.000 10.000-3,0.000 9.000-1,-2.000 6.000-2,-3.000 3.000 0,-3.000 3.000 0,-2.000 4.000-1,0.000-1.000-1,7.000-3.000-2,6.000-3.000-1,7.000-2.000-3,4.000-9.000 0,3.000-12.000-2,3.000-13.000 0,4.000-12.000-1,10.000-18.000-9,19.000-21.000-21,19.000-22.000-20,19.000-22.000-19,5.000-16.000-5,-5.000-9.000 13,-7.000-10.000 11,-5.000-8.000 11,-8.000-4.000 9,-5.000 3.000 3,-7.000 3.000 4,-5.000 4.000 4,-3.000 1.000 3,4.000 0.000 3,3.000 0.000 2,3.000 0.000 3,1.000 1.000 1,1.000 4.000-2,-1.000 3.000-2,1.000 3.000-1,-3.000 9.000 10,-2.000 16.000 20,-3.000 15.000 20,-3.000 17.000 21,-2.000 10.000 6,0.000 6.000-9,0.000 7.000-10,0.000 6.000-9,-2.000 4.000-6,-3.000 4.000-5,-3.000 3.000-5,-2.000 3.000-3</inkml:trace>
</inkml:ink>
</file>

<file path=ppt/ink/ink3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8"/>
    </inkml:context>
    <inkml:brush xml:id="br0">
      <inkml:brushProperty name="width" value="0.0459747575223446" units="cm"/>
      <inkml:brushProperty name="height" value="0.0459747575223446" units="cm"/>
      <inkml:brushProperty name="color" value="#f2395b"/>
      <inkml:brushProperty name="ignorePressure" value="0"/>
    </inkml:brush>
  </inkml:definitions>
  <inkml:trace contextRef="#ctx0" brushRef="#br0">103450.000 42450.000 478,'-38.000'0.000'5,"26.000"0.000"9,24.000 0.000 10,26.000 0.000 10,12.000 1.000 2,0.000 4.000-8,0.000 3.000-5,0.000 3.000-7,0.000 1.000-4,0.000 1.000-2,0.000-1.000-2,0.000 1.000-2,3.000 2.000-1,6.000 7.000 2,7.000 6.000 0,6.000 7.000 2,-2.000 7.000 0,-9.000 9.000 0,-10.000 10.000-1,-8.000 10.000 1,-14.000 4.000 0,-15.000 0.000 0,-15.000 0.000 3,-16.000 0.000 0,-16.000 3.000 1,-16.000 6.000 1,-15.000 7.000 0,-15.000 6.000 2,-9.000-1.000-1,1.000-5.000-2,-1.000-7.000 0,1.000-5.000-2,1.000-9.000-1,3.000-9.000-2,3.000-10.000-2,4.000-8.000-2,2.000-11.000-2,4.000-8.000-3,3.000-10.000-1,3.000-9.000-3,6.000-15.000-7,9.000-18.000-12,10.000-19.000-11,10.000-18.000-13,18.000-21.000-3,28.000-22.000 6,28.000-22.000 4,29.000-21.000 6,16.000-14.000 3,7.000-2.000 1,6.000-3.000 3,7.000-3.000 1,-3.000 4.000 4,-8.000 13.000 4,-10.000 12.000 5,-9.000 13.000 5,-9.000 15.000 1,-5.000 19.000 0,-7.000 19.000-1,-5.000 19.000-1,-11.000 18.000 12,-11.000 19.000 26,-14.000 19.000 27,-11.000 19.000 25,-17.000 18.000 6,-18.000 19.000-15,-19.000 19.000-14,-18.000 19.000-15,-14.000 10.000-10,-5.000 4.000-5,-7.000 3.000-5,-5.000 3.000-5,-3.000-2.000-3,4.000-6.000-1,3.000-6.000 0,3.000-6.000 0,4.000-7.000-7,7.000-6.000-11,6.000-6.000-13,7.000-6.000-12,25.000-21.000-13,48.000-34.000-14,47.000-35.000-14,47.000-33.000-15,21.000-14.000 2,-3.000 10.000 16,-3.000 10.000 15,-2.000 9.000 17,-6.000 7.000 13,-6.000 7.000 7,-6.000 6.000 9,-6.000 7.000 8,-7.000 7.000 7,-6.000 9.000 7,-6.000 10.000 6,-6.000 10.000 6,-9.000 5.000 4,-8.000 4.000 3,-10.000 3.000 2,-9.000 3.000 2,-7.000 1.000-1,-3.000 1.000-5,-3.000-1.000-3,-2.000 1.000-4,-5.000-1.000-7,-2.000 1.000-8,-3.000-1.000-9,-3.000 1.000-8,4.000-7.000-5,13.000-12.000 0,12.000-13.000-1,13.000-12.000 0,10.000-12.000-1,10.000-8.000-1,10.000-10.000-2,9.000-9.000-2,-1.000-2.000 1,-8.000 6.000 6,-10.000 7.000 3,-9.000 6.000 5,-13.000 9.000 7,-16.000 13.000 7,-15.000 12.000 7,-15.000 13.000 9,-12.000 9.000 0,-6.000 6.000-5,-6.000 7.000-4,-6.000 6.000-6,-4.000 1.000-8,1.000-3.000-9,-1.000-3.000-10,1.000-2.000-10,1.000-3.000-5,3.000 1.000-1,3.000-1.000-1,4.000 1.000-1,2.000-3.000 1,4.000-2.000 2,3.000-3.000 2,3.000-3.000 3</inkml:trace>
</inkml:ink>
</file>

<file path=ppt/ink/ink3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8"/>
    </inkml:context>
    <inkml:brush xml:id="br0">
      <inkml:brushProperty name="width" value="0.0480324886739254" units="cm"/>
      <inkml:brushProperty name="height" value="0.0480324886739254" units="cm"/>
      <inkml:brushProperty name="color" value="#f2395b"/>
      <inkml:brushProperty name="ignorePressure" value="0"/>
    </inkml:brush>
  </inkml:definitions>
  <inkml:trace contextRef="#ctx0" brushRef="#br0">101750.000 45550.000 458,'0.000'-40.000'16,"0.000"23.000"9,0.000 22.000 10,0.000 22.000 9,-2.000 16.000 1,-3.000 14.000-5,-3.000 11.000-6,-2.000 14.000-6,-6.000 10.000-4,-6.000 9.000-1,-6.000 10.000-3,-6.000 10.000-1,-2.000 0.000-4,3.000-5.000-6,3.000-7.000-4,4.000-5.000-6,1.000-11.000-5,0.000-11.000-6,0.000-14.000-5,0.000-11.000-6,4.000-23.000-8,10.000-31.000-9,10.000-31.000-9,9.000-31.000-10,9.000-23.000 1,9.000-11.000 8,10.000-14.000 10,10.000-11.000 10,5.000-15.000 7,4.000-16.000 5,3.000-15.000 5,3.000-15.000 5,-1.000 0.000 3,-2.000 20.000 2,-3.000 18.000 0,-3.000 20.000 2,-4.000 14.000 0,-3.000 14.000 0,-3.000 11.000 0,-2.000 14.000 1,-6.000 11.000 0,-6.000 14.000 0,-6.000 11.000 0,-6.000 14.000 0,-1.000 11.000 13,7.000 14.000 28,6.000 11.000 27,7.000 14.000 27,-3.000 13.000 4,-8.000 16.000-17,-10.000 15.000-19,-9.000 17.000-18,-9.000 21.000-12,-5.000 28.000-3,-7.000 28.000-5,-5.000 29.000-4,-8.000 26.000-5,-5.000 25.000-4,-7.000 25.000-5,-5.000 25.000-5,-3.000 6.000-3,4.000-12.000-4,3.000-13.000-3,3.000-12.000-4,3.000-1.000-4,3.000 14.000-6,3.000 11.000-6,4.000 14.000-5,1.000-14.000-2,0.000-36.000 1,0.000-39.000 1,0.000-36.000 2,1.000-34.000-5,4.000-28.000-8,3.000-28.000-9,3.000-27.000-9</inkml:trace>
</inkml:ink>
</file>

<file path=ppt/ink/ink3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9"/>
    </inkml:context>
    <inkml:brush xml:id="br0">
      <inkml:brushProperty name="width" value="0.0330625958740711" units="cm"/>
      <inkml:brushProperty name="height" value="0.0330625958740711" units="cm"/>
      <inkml:brushProperty name="color" value="#f2395b"/>
      <inkml:brushProperty name="ignorePressure" value="0"/>
    </inkml:brush>
  </inkml:definitions>
  <inkml:trace contextRef="#ctx0" brushRef="#br0">101850.000 46300.000 665,'-24.000'-133.000'0,"4.000"34.000"0,3.000 35.000 0,3.000 35.000 0,3.000 14.000 0,3.000-2.000 0,3.000-3.000 0,4.000-3.000 0,8.000 7.000 9,17.000 19.000 20,15.000 19.000 19,16.000 19.000 19,4.000 13.000 1,-6.000 10.000-16,-6.000 10.000-16,-6.000 9.000-17,-7.000 4.000-12,-6.000 1.000-11,-6.000-1.000-10,-6.000 1.000-9,-2.000-9.000-12,3.000-15.000-13,3.000-15.000-12,4.000-16.000-13</inkml:trace>
</inkml:ink>
</file>

<file path=ppt/ink/ink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7"/>
    </inkml:context>
    <inkml:brush xml:id="br0">
      <inkml:brushProperty name="width" value="0.0400089174509048" units="cm"/>
      <inkml:brushProperty name="height" value="0.0400089174509048" units="cm"/>
      <inkml:brushProperty name="color" value="#f2395b"/>
      <inkml:brushProperty name="ignorePressure" value="0"/>
    </inkml:brush>
  </inkml:definitions>
  <inkml:trace contextRef="#ctx0" brushRef="#br0">81400.000 4050.000 549,'-24.000'-24.000'9,"4.000"4.000"15,3.000 3.000 18,3.000 3.000 16,3.000 7.000 2,3.000 14.000-11,3.000 11.000-12,4.000 14.000-12,1.000 10.000-7,0.000 9.000-2,0.000 10.000-4,0.000 10.000-2,-2.000 2.000-2,-3.000-3.000 0,-3.000-3.000-1,-2.000-2.000 0,-1.000 0.000 0,3.000 7.000-1,3.000 6.000 1,4.000 7.000 0,1.000-3.000 1,0.000-8.000 0,0.000-10.000 0,0.000-9.000 1,7.000-12.000-9,17.000-11.000-17,15.000-14.000-18,16.000-11.000-17,5.000-18.000-5,-2.000-22.000 9,-3.000-22.000 10,-3.000-21.000 8,-4.000-14.000 7,-3.000-2.000 6,-3.000-3.000 5,-2.000-3.000 5,-6.000-2.000 5,-6.000 0.000 3,-6.000 0.000 4,-6.000 0.000 3,-7.000 3.000 1,-6.000 6.000-1,-6.000 7.000-3,-6.000 6.000-1,-6.000 6.000 0,-2.000 6.000 0,-3.000 7.000 1,-3.000 6.000 1,-4.000 6.000 0,-3.000 6.000 0,-3.000 7.000 1,-2.000 6.000-1,-3.000 6.000-2,1.000 6.000-5,-1.000 7.000-5,1.000 6.000-5,1.000 4.000-5,3.000 4.000-4,3.000 3.000-4,4.000 3.000-5,4.000 7.000-1,6.000 14.000-1,7.000 11.000 0,6.000 14.000-1,6.000-1.000 4,6.000-12.000 6,7.000-13.000 5,6.000-12.000 6</inkml:trace>
</inkml:ink>
</file>

<file path=ppt/ink/ink3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9"/>
    </inkml:context>
    <inkml:brush xml:id="br0">
      <inkml:brushProperty name="width" value="0.0394681096076965" units="cm"/>
      <inkml:brushProperty name="height" value="0.0394681096076965" units="cm"/>
      <inkml:brushProperty name="color" value="#f2395b"/>
      <inkml:brushProperty name="ignorePressure" value="0"/>
    </inkml:brush>
  </inkml:definitions>
  <inkml:trace contextRef="#ctx0" brushRef="#br0">102500.000 45800.000 557,'146.000'-68.000'26,"-5.000"17.000"9,-7.000 15.000 7,-5.000 16.000 7,-8.000 9.000 2,-5.000 3.000-5,-7.000 3.000-6,-5.000 4.000-6,-8.000 4.000-4,-5.000 6.000-4,-7.000 7.000-5,-5.000 6.000-4,-11.000 4.000-7,-11.000 4.000-12,-14.000 3.000-12,-11.000 3.000-11,-22.000 1.000-5,-27.000 1.000 1,-28.000-1.000 3,-28.000 1.000 1,-20.000 2.000 1,-8.000 7.000 1,-10.000 6.000 1,-9.000 7.000 0,-2.000-1.000 4,6.000-6.000 6,7.000-6.000 5,6.000-6.000 6,9.000-4.000 5,13.000 1.000 6,12.000-1.000 5,13.000 1.000 5,10.000-3.000 3,10.000-2.000-1,10.000-3.000 0,9.000-3.000 1,10.000-4.000-2,14.000-3.000-2,11.000-3.000-1,14.000-2.000-2,11.000-3.000-4,14.000 1.000-6,11.000-1.000-5,14.000 1.000-6,5.000-6.000-4,1.000-8.000-3,-1.000-10.000-3,1.000-9.000-2,-4.000-7.000-2,-6.000-3.000 0,-6.000-3.000 0,-6.000-2.000 0,-9.000-6.000-2,-8.000-6.000-4,-10.000-6.000-3,-9.000-6.000-3,-9.000-10.000-3,-5.000-12.000 2,-7.000-13.000 0,-5.000-12.000 0,-8.000-5.000 3,-5.000 3.000 3,-7.000 3.000 4,-5.000 4.000 4,-4.000 4.000 3,0.000 6.000 5,0.000 7.000 4,0.000 6.000 4,0.000 10.000 3,0.000 17.000 2,0.000 15.000 1,0.000 16.000 1,3.000 13.000 11,6.000 14.000 19,7.000 11.000 20,6.000 14.000 19,3.000 11.000 3,0.000 14.000-12,0.000 11.000-13,0.000 14.000-12,0.000 8.000-9,0.000 7.000-4,0.000 6.000-3,0.000 7.000-4,-7.000 2.000-5,-11.000 1.000-4,-14.000-1.000-6,-11.000 1.000-4,-11.000 2.000-6,-5.000 7.000-6,-7.000 6.000-6,-5.000 7.000-6,-9.000-4.000-2,-9.000-12.000 0,-10.000-13.000 3,-8.000-12.000 0,0.000-12.000-2,14.000-8.000-6,11.000-10.000-6,14.000-9.000-6,10.000-10.000-2,9.000-9.000 0,10.000-10.000 2,10.000-8.000 0</inkml:trace>
</inkml:ink>
</file>

<file path=ppt/ink/ink3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29"/>
    </inkml:context>
    <inkml:brush xml:id="br0">
      <inkml:brushProperty name="width" value="0.0320223681628704" units="cm"/>
      <inkml:brushProperty name="height" value="0.0320223681628704" units="cm"/>
      <inkml:brushProperty name="color" value="#f2395b"/>
      <inkml:brushProperty name="ignorePressure" value="0"/>
    </inkml:brush>
  </inkml:definitions>
  <inkml:trace contextRef="#ctx0" brushRef="#br0">103550.000 47500.000 687,'53.000'28.000'0,"6.000"6.000"0,7.000 7.000 0,6.000 6.000 0,-1.000 1.000 8,-5.000-3.000 18,-7.000-3.000 18,-5.000-2.000 17,-3.000 0.000 1,4.000 7.000-16,3.000 6.000-16,3.000 7.000-16,-5.000-3.000-8,-12.000-8.000 0,-13.000-10.000-1,-12.000-9.000-1</inkml:trace>
</inkml:ink>
</file>

<file path=ppt/ink/ink3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34"/>
    </inkml:context>
    <inkml:brush xml:id="br0">
      <inkml:brushProperty name="width" value="0.0466770902276039" units="cm"/>
      <inkml:brushProperty name="height" value="0.0466770902276039" units="cm"/>
      <inkml:brushProperty name="color" value="#f2395b"/>
      <inkml:brushProperty name="ignorePressure" value="0"/>
    </inkml:brush>
  </inkml:definitions>
  <inkml:trace contextRef="#ctx0" brushRef="#br0">5700.000 25300.000 471,'-68.000'-68.000'0,"17.000"17.000"1,15.000 15.000 0,16.000 16.000 0,1.000 1.000 0,-12.000-12.000 0,-13.000-13.000 0,-12.000-12.000-1,10.000 9.000 8,35.000 31.000 17,35.000 32.000 17,34.000 31.000 15,13.000 17.000 5,-5.000 3.000-11,-7.000 3.000-10,-5.000 4.000-10,-3.000 5.000-7,4.000 10.000-3,3.000 10.000-4,3.000 9.000-4,-1.000 2.000-2,-2.000-2.000 0,-3.000-3.000-2,-3.000-3.000 0,-1.000-4.000-1,4.000-3.000-2,3.000-3.000-1,3.000-2.000-2,-1.000-8.000-1,-2.000-8.000-1,-3.000-10.000 0,-3.000-9.000-1,2.000-13.000 0,10.000-16.000 1,10.000-15.000 2,9.000-15.000 1,13.000-21.000 1,20.000-25.000 2,18.000-25.000 2,20.000-25.000 2,14.000-29.000-1,14.000-30.000-3,11.000-32.000-3,14.000-30.000-4,8.000-22.000 0,7.000-8.000 0,6.000-10.000 2,7.000-9.000-1,-3.000 7.000-4,-8.000 26.000-10,-10.000 24.000-12,-9.000 26.000-10,-24.000 29.000-5,-37.000 34.000 0,-38.000 35.000 1,-37.000 35.000-1,-19.000 14.000-2,0.000-2.000-7,0.000-3.000-7,0.000-3.000-7</inkml:trace>
</inkml:ink>
</file>

<file path=ppt/ink/ink3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37"/>
    </inkml:context>
    <inkml:brush xml:id="br0">
      <inkml:brushProperty name="width" value="0.048977866768837" units="cm"/>
      <inkml:brushProperty name="height" value="0.048977866768837" units="cm"/>
      <inkml:brushProperty name="color" value="#f2395b"/>
      <inkml:brushProperty name="ignorePressure" value="0"/>
    </inkml:brush>
  </inkml:definitions>
  <inkml:trace contextRef="#ctx0" brushRef="#br0">18700.000 29700.000 449,'-22.000'-69.000'3,"6.000"13.000"5,7.000 12.000 6,6.000 13.000 6,3.000 13.000 6,0.000 17.000 4,0.000 15.000 5,0.000 16.000 6,3.000 10.000-2,6.000 7.000-5,7.000 6.000-5,6.000 7.000-7,7.000 2.000-4,10.000 1.000-3,10.000-1.000-3,9.000 1.000-3,2.000-1.000 0,-2.000 1.000 0,-3.000-1.000 0,-3.000 1.000 2,-2.000-4.000-1,0.000-6.000-3,0.000-6.000-1,0.000-6.000-3,4.000-1.000-2,10.000 7.000-1,10.000 6.000-1,9.000 7.000-2,4.000-3.000 0,1.000-8.000-1,-1.000-10.000-1,1.000-9.000 0,-1.000-5.000 0,1.000 0.000 1,-1.000 0.000 0,1.000 0.000 1,-1.000-2.000 0,1.000-3.000 2,-1.000-3.000 0,1.000-2.000 1,-3.000-3.000 0,-2.000 1.000 0,-3.000-1.000 1,-3.000 1.000-1,-2.000-1.000 1,0.000 1.000-1,0.000-1.000 1,0.000 1.000 1,0.000-1.000-1,0.000 1.000 1,0.000-1.000 0,0.000 1.000 1,1.000-4.000-1,4.000-6.000 1,3.000-6.000-1,3.000-6.000-1,3.000-6.000 2,3.000-2.000 0,3.000-3.000 2,4.000-3.000 1,2.000-6.000 1,4.000-5.000-1,3.000-7.000-1,3.000-5.000 0,-1.000-6.000-1,-2.000-3.000-1,-3.000-3.000 0,-3.000-2.000 0,-6.000-3.000-2,-5.000 1.000 1,-7.000-1.000-1,-5.000 1.000 0,-4.000-1.000 0,0.000 1.000 1,0.000-1.000 0,0.000 1.000 0,-5.000-1.000 1,-9.000 1.000 1,-10.000-1.000 0,-8.000 1.000 1,-4.000 1.000 0,3.000 3.000-1,3.000 3.000 0,4.000 4.000 0,-1.000-1.000-1,-3.000-3.000-1,-3.000-3.000 0,-2.000-2.000 0,-5.000-1.000 0,-2.000 3.000 0,-3.000 3.000 1,-3.000 4.000 0,-2.000-1.000 1,0.000-3.000 0,0.000-3.000 1,0.000-2.000 1,-2.000-5.000-1,-3.000-2.000-1,-3.000-3.000-1,-2.000-3.000-1,-5.000-2.000-1,-2.000 0.000-1,-3.000 0.000 0,-3.000 0.000 0,-2.000 1.000 0,0.000 4.000-2,0.000 3.000-1,0.000 3.000 0,-2.000-1.000-1,-3.000-2.000 0,-3.000-3.000 1,-2.000-3.000 0,-5.000-2.000 0,-2.000 0.000 1,-3.000 0.000 0,-3.000 0.000 1,-7.000 0.000 0,-9.000 0.000 0,-10.000 0.000 0,-8.000 0.000 0,-8.000 0.000 0,-2.000 0.000-2,-3.000 0.000 0,-3.000 0.000-1,-4.000 3.000-1,-3.000 6.000 1,-3.000 7.000-1,-2.000 6.000 1,-5.000 4.000-1,-2.000 4.000 1,-3.000 3.000-1,-3.000 3.000 1,-4.000 1.000 0,-3.000 1.000 1,-3.000-1.000 1,-2.000 1.000 1,-5.000-1.000 0,-2.000 1.000 0,-3.000-1.000-1,-3.000 1.000 1,-2.000 2.000-1,0.000 7.000 0,0.000 6.000 0,0.000 7.000-1,1.000 4.000 1,4.000 3.000 0,3.000 3.000 1,3.000 4.000 0,3.000 1.000 1,3.000 0.000 0,3.000 0.000-1,4.000 0.000 0,4.000 0.000 1,6.000 0.000-1,7.000 0.000 1,6.000 0.000-1,4.000 4.000 0,4.000 10.000-2,3.000 10.000-1,3.000 9.000-2,-2.000 6.000-2,-6.000 3.000 0,-6.000 3.000-1,-6.000 4.000-2,-6.000 7.000 1,-2.000 13.000 0,-3.000 12.000 2,-3.000 13.000 1,-1.000 6.000 0,4.000 0.000 1,3.000 0.000 0,3.000 0.000-1,1.000 1.000 2,1.000 4.000 2,-1.000 3.000 2,1.000 3.000 1,1.000-2.000 2,3.000-6.000 1,3.000-6.000 1,4.000-6.000 1,4.000-4.000 0,6.000 1.000-1,7.000-1.000-2,6.000 1.000-1,6.000 4.000-1,6.000 9.000-1,7.000 10.000-2,6.000 10.000 0,6.000 2.000-2,6.000-3.000-1,7.000-3.000 0,6.000-2.000 0,6.000-3.000-1,6.000 1.000-1,7.000-1.000-2,6.000 1.000 0,6.000-1.000 0,6.000 1.000 0,7.000-1.000-1,6.000 1.000 1,6.000-1.000 0,6.000 1.000 2,7.000-1.000 2,6.000 1.000 1,9.000-4.000-1,13.000-6.000-3,12.000-6.000-2,13.000-6.000-4,16.000-7.000-2,23.000-6.000-3,22.000-6.000-2,22.000-6.000-3,24.000-12.000-2,29.000-15.000 1,28.000-15.000-1,28.000-16.000 0,-5.000-15.000 2,-37.000-11.000 6,-38.000-14.000 5,-37.000-11.000 6,-26.000-6.000 3,-11.000 4.000 1,-14.000 3.000 1,-11.000 3.000 1</inkml:trace>
</inkml:ink>
</file>

<file path=ppt/ink/ink3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38"/>
    </inkml:context>
    <inkml:brush xml:id="br0">
      <inkml:brushProperty name="width" value="0.0453571155667305" units="cm"/>
      <inkml:brushProperty name="height" value="0.0453571155667305" units="cm"/>
      <inkml:brushProperty name="color" value="#f2395b"/>
      <inkml:brushProperty name="ignorePressure" value="0"/>
    </inkml:brush>
  </inkml:definitions>
  <inkml:trace contextRef="#ctx0" brushRef="#br0">29150.000 27350.000 485,'18.000'-19.000'33,"-11.000"13.000"18,-14.000 12.000 16,-11.000 13.000 16,-15.000 15.000 0,-16.000 19.000-17,-15.000 19.000-18,-15.000 19.000-16,-17.000 16.000-12,-15.000 17.000-4,-15.000 15.000-7,-16.000 16.000-4,-7.000 4.000-4,4.000-6.000-1,3.000-6.000-1,3.000-6.000-1,6.000-6.000-4,9.000-2.000-6,10.000-3.000-6,10.000-3.000-5,7.000-6.000-3,6.000-5.000 1,7.000-7.000 1,6.000-5.000 1,10.000-12.000-2,17.000-16.000-3,15.000-15.000-4,16.000-15.000-3,9.000-21.000-3,3.000-25.000 0,3.000-25.000 1,4.000-25.000-1,1.000-10.000 1,0.000 7.000 4,0.000 6.000 3,0.000 7.000 4</inkml:trace>
</inkml:ink>
</file>

<file path=ppt/ink/ink3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38"/>
    </inkml:context>
    <inkml:brush xml:id="br0">
      <inkml:brushProperty name="width" value="0.0443938970565796" units="cm"/>
      <inkml:brushProperty name="height" value="0.0443938970565796" units="cm"/>
      <inkml:brushProperty name="color" value="#f2395b"/>
      <inkml:brushProperty name="ignorePressure" value="0"/>
    </inkml:brush>
  </inkml:definitions>
  <inkml:trace contextRef="#ctx0" brushRef="#br0">26950.000 27900.000 495,'0.000'-93.000'0,"0.000"17.000"0,0.000 15.000 0,0.000 16.000 0,-2.000 5.000 3,-3.000-2.000 6,-3.000-3.000 6,-2.000-3.000 5,2.000 7.000 9,9.000 19.000 9,10.000 19.000 10,10.000 19.000 9,7.000 13.000 1,6.000 10.000-8,7.000 10.000-10,6.000 9.000-8,4.000 7.000-5,4.000 7.000-4,3.000 6.000-2,3.000 7.000-3,3.000 5.000-5,3.000 7.000-10,3.000 6.000-8,4.000 7.000-8,5.000 5.000-8,10.000 7.000-3,10.000 6.000-5,9.000 7.000-4,7.000 2.000-2,7.000 1.000 1,6.000-1.000 0,7.000 1.000 1,2.000 8.000-1,1.000 20.000-4,-1.000 18.000-4,1.000 20.000-4,-12.000-9.000 1,-21.000-34.000 8,-22.000-35.000 5,-22.000-33.000 8</inkml:trace>
</inkml:ink>
</file>

<file path=ppt/ink/ink3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46"/>
    </inkml:context>
    <inkml:brush xml:id="br0">
      <inkml:brushProperty name="width" value="0.0519282110035419" units="cm"/>
      <inkml:brushProperty name="height" value="0.0519282110035419" units="cm"/>
      <inkml:brushProperty name="color" value="#f2395b"/>
      <inkml:brushProperty name="ignorePressure" value="0"/>
    </inkml:brush>
  </inkml:definitions>
  <inkml:trace contextRef="#ctx0" brushRef="#br0">76000.000 35700.000 423,'0.000'-63.000'9,"0.000"26.000"17,0.000 24.000 18,0.000 26.000 18,3.000 21.000 3,6.000 19.000-9,7.000 19.000-9,6.000 19.000-11,-1.000 12.000-7,-5.000 6.000-6,-7.000 7.000-6,-5.000 6.000-6,-4.000-2.000-7,0.000-9.000-4,0.000-10.000-6,0.000-8.000-5,-2.000-8.000-3,-3.000-2.000 0,-3.000-3.000 1,-2.000-3.000-1,-5.000-7.000-1,-2.000-9.000-3,-3.000-10.000-3,-3.000-8.000-3,-1.000-23.000-7,4.000-34.000-10,3.000-35.000-10,3.000-33.000-10,6.000-17.000 2,9.000 4.000 13,10.000 3.000 13,10.000 3.000 13,4.000 7.000 8,0.000 14.000 3,0.000 11.000 2,0.000 14.000 3,0.000 7.000 4,0.000 3.000 3,0.000 3.000 4,0.000 4.000 5,0.000 1.000 4,0.000 0.000 5,0.000 0.000 6,0.000 0.000 5,1.000 3.000 1,4.000 6.000-4,3.000 7.000-4,3.000 6.000-3,4.000 3.000-3,7.000 0.000 0,6.000 0.000 0,7.000 0.000 0,2.000 3.000-1,1.000 6.000-3,-1.000 7.000-3,1.000 6.000-3,-3.000 1.000-3,-2.000-3.000-4,-3.000-3.000-4,-3.000-2.000-3,-6.000-6.000-6,-5.000-6.000-8,-7.000-6.000-6,-5.000-6.000-8,-8.000-12.000-2,-5.000-15.000 2,-7.000-15.000 3,-5.000-16.000 3,-4.000-13.000 2,0.000-9.000 3,0.000-10.000 4,0.000-8.000 2,0.000-4.000 4,0.000 3.000 2,0.000 3.000 4,0.000 4.000 2,-2.000 5.000 3,-3.000 10.000 4,-3.000 10.000 4,-2.000 9.000 4,-1.000 9.000 5,3.000 9.000 6,3.000 10.000 6,4.000 10.000 8,-1.000 18.000 5,-3.000 28.000 8,-3.000 28.000 6,-2.000 29.000 7,-5.000 22.000-1,-2.000 20.000-8,-3.000 18.000-9,-3.000 20.000-9,-1.000-3.000-6,4.000-21.000-7,3.000-22.000-6,3.000-22.000-6,-2.000-1.000-3,-6.000 23.000 0,-6.000 22.000 1,-6.000 22.000 0,-2.000 4.000-1,3.000-12.000-3,3.000-13.000-5,4.000-12.000-2,1.000-13.000-6,0.000-12.000-8,0.000-13.000-7,0.000-12.000-8,7.000-30.000-13,17.000-47.000-17,15.000-47.000-16,16.000-46.000-18,10.000-21.000 3,7.000 6.000 21,6.000 7.000 22,7.000 6.000 22,4.000 6.000 13,3.000 6.000 4,3.000 7.000 5,4.000 6.000 5,1.000 7.000 1,0.000 10.000-2,0.000 10.000-1,0.000 9.000-2,-4.000 9.000 9,-5.000 9.000 20,-7.000 10.000 18,-5.000 10.000 20,-8.000 10.000 5,-5.000 13.000-9,-7.000 12.000-9,-5.000 13.000-9,-9.000 10.000-6,-9.000 10.000-7,-10.000 10.000-5,-8.000 9.000-5,-11.000 4.000-5,-8.000 1.000-2,-10.000-1.000-2,-9.000 1.000-3,-2.000-6.000-3,6.000-8.000-2,7.000-10.000-3,6.000-9.000-4,10.000-10.000-3,17.000-9.000-6,15.000-10.000-5,16.000-8.000-6,12.000-14.000-1,9.000-15.000 2,10.000-15.000 3,10.000-16.000 2,7.000-13.000 2,6.000-9.000-2,7.000-10.000 0,6.000-8.000-1,1.000-8.000-1,-3.000-2.000-1,-3.000-3.000 0,-2.000-3.000-2,-8.000-1.000 1,-8.000 4.000 3,-10.000 3.000 2,-9.000 3.000 1,-9.000 6.000 4,-5.000 9.000 2,-7.000 10.000 3,-5.000 10.000 3</inkml:trace>
</inkml:ink>
</file>

<file path=ppt/ink/ink3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46"/>
    </inkml:context>
    <inkml:brush xml:id="br0">
      <inkml:brushProperty name="width" value="0.0552092120051384" units="cm"/>
      <inkml:brushProperty name="height" value="0.0552092120051384" units="cm"/>
      <inkml:brushProperty name="color" value="#f2395b"/>
      <inkml:brushProperty name="ignorePressure" value="0"/>
    </inkml:brush>
  </inkml:definitions>
  <inkml:trace contextRef="#ctx0" brushRef="#br0">79350.000 35050.000 398,'45.000'-115.000'-4,"-9.000"23.000"5,-10.000 22.000 6,-8.000 22.000 4,-6.000 12.000 5,1.000 3.000 2,-1.000 3.000 2,1.000 4.000 3,-3.000 7.000 4,-2.000 13.000 7,-3.000 12.000 7,-3.000 13.000 6,-6.000 15.000 2,-5.000 19.000-6,-7.000 19.000-4,-5.000 19.000-5,-4.000 16.000-4,0.000 17.000-5,0.000 15.000-3,0.000 16.000-4,1.000 12.000-2,4.000 9.000 0,3.000 10.000-1,3.000 10.000 0,-1.000 10.000-2,-2.000 13.000-2,-3.000 12.000-3,-3.000 13.000-2,-2.000 10.000-5,0.000 10.000-7,0.000 10.000-7,0.000 9.000-6,0.000-1.000-6,0.000-8.000-2,0.000-10.000-4,0.000-9.000-2,0.000-18.000-3,0.000-24.000 0,0.000-26.000 0,0.000-24.000-1,1.000-26.000 0,4.000-24.000 1,3.000-26.000 2,3.000-24.000 0</inkml:trace>
</inkml:ink>
</file>

<file path=ppt/ink/ink3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47"/>
    </inkml:context>
    <inkml:brush xml:id="br0">
      <inkml:brushProperty name="width" value="0.0417363308370113" units="cm"/>
      <inkml:brushProperty name="height" value="0.0417363308370113" units="cm"/>
      <inkml:brushProperty name="color" value="#f2395b"/>
      <inkml:brushProperty name="ignorePressure" value="0"/>
    </inkml:brush>
  </inkml:definitions>
  <inkml:trace contextRef="#ctx0" brushRef="#br0">79750.000 34400.000 527,'-2.000'-68.000'9,"-3.000"17.000"19,-3.000 15.000 18,-2.000 16.000 19,-6.000 18.000 4,-6.000 22.000-11,-6.000 22.000-12,-6.000 23.000-10,-12.000 14.000-9,-15.000 10.000-3,-15.000 10.000-6,-16.000 9.000-3,-10.000 6.000-4,-3.000 3.000-2,-3.000 3.000-2,-2.000 4.000-2,3.000-4.000-8,14.000-9.000-13,11.000-10.000-12,14.000-8.000-12,11.000-14.000-7,14.000-15.000 3,11.000-15.000 2,14.000-16.000 2</inkml:trace>
</inkml:ink>
</file>

<file path=ppt/ink/ink3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4:47"/>
    </inkml:context>
    <inkml:brush xml:id="br0">
      <inkml:brushProperty name="width" value="0.0469738319516182" units="cm"/>
      <inkml:brushProperty name="height" value="0.0469738319516182" units="cm"/>
      <inkml:brushProperty name="color" value="#f2395b"/>
      <inkml:brushProperty name="ignorePressure" value="0"/>
    </inkml:brush>
  </inkml:definitions>
  <inkml:trace contextRef="#ctx0" brushRef="#br0">80000.000 34500.000 468,'25.000'-22.000'4,"0.000"6.000"8,0.000 7.000 9,0.000 6.000 7,1.000 6.000 7,4.000 6.000 4,3.000 7.000 4,3.000 6.000 4,4.000 9.000 3,7.000 13.000 1,6.000 12.000 2,7.000 13.000 1,-1.000 7.000-7,-6.000 4.000-15,-6.000 3.000-17,-6.000 3.000-15,-7.000 3.000-14,-6.000 3.000-14,-6.000 3.000-13,-6.000 4.000-14</inkml:trace>
</inkml:ink>
</file>

<file path=ppt/ink/ink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7"/>
    </inkml:context>
    <inkml:brush xml:id="br0">
      <inkml:brushProperty name="width" value="0.0354397818446159" units="cm"/>
      <inkml:brushProperty name="height" value="0.0354397818446159" units="cm"/>
      <inkml:brushProperty name="color" value="#f2395b"/>
      <inkml:brushProperty name="ignorePressure" value="0"/>
    </inkml:brush>
  </inkml:definitions>
  <inkml:trace contextRef="#ctx0" brushRef="#br0">82350.000 4250.000 620,'-25.000'70.000'49,"0.000"-9.000"-9,0.000-10.000-7,0.000-8.000-10,-2.000-1.000-1,-3.000 9.000 2,-3.000 10.000 2,-2.000 10.000 4,-3.000 2.000-1,1.000-3.000-5,-1.000-3.000-3,1.000-2.000-5,4.000-5.000-3,9.000-2.000-2,10.000-3.000-2,10.000-3.000-2,8.000-2.000-5,10.000 0.000-4,10.000 0.000-7,9.000 0.000-5,9.000-7.000-4,9.000-11.000-1,10.000-14.000 0,10.000-11.000-2,4.000-9.000-1,0.000-3.000-2,0.000-3.000-3,0.000-2.000-2,-4.000-5.000 0,-5.000-2.000 1,-7.000-3.000 2,-5.000-3.000 0,-8.000-4.000 1,-5.000-3.000-3,-7.000-3.000-2,-5.000-2.000-3</inkml:trace>
</inkml:ink>
</file>

<file path=ppt/ink/ink3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00"/>
    </inkml:context>
    <inkml:brush xml:id="br0">
      <inkml:brushProperty name="width" value="0.04696449264884" units="cm"/>
      <inkml:brushProperty name="height" value="0.04696449264884" units="cm"/>
      <inkml:brushProperty name="color" value="#f2395b"/>
      <inkml:brushProperty name="ignorePressure" value="0"/>
    </inkml:brush>
  </inkml:definitions>
  <inkml:trace contextRef="#ctx0" brushRef="#br0">31950.000 49050.000 468,'-25.000'21.000'4,"0.000"-5.000"8,0.000-7.000 9,0.000-5.000 7,17.000-3.000 9,34.000 4.000 6,35.000 3.000 7,35.000 3.000 7,16.000-1.000-2,1.000-2.000-10,-1.000-3.000-10,1.000-3.000-10,-4.000-1.000-6,-6.000 4.000-2,-6.000 3.000-1,-6.000 3.000-2,-7.000 1.000-1,-6.000 1.000-2,-6.000-1.000-1,-6.000 1.000-2,-9.000 2.000-2,-8.000 7.000-2,-10.000 6.000-3,-9.000 7.000-1,-10.000 5.000-3,-9.000 7.000 0,-10.000 6.000-1,-8.000 7.000-1,-12.000 7.000 0,-12.000 9.000 0,-13.000 10.000-1,-12.000 10.000 0,-9.000 0.000-1,-2.000-5.000-1,-3.000-7.000-1,-3.000-5.000-1,-12.000-1.000-1,-18.000 6.000 2,-19.000 7.000 1,-18.000 6.000 1,-4.000-2.000 0,13.000-9.000 1,12.000-10.000 0,13.000-8.000 0,9.000-8.000 2,6.000-2.000 5,7.000-3.000 3,6.000-3.000 4,9.000-4.000 2,13.000-3.000 1,12.000-3.000-1,13.000-2.000 1,13.000-8.000-1,17.000-8.000-1,15.000-10.000-2,16.000-9.000 0,12.000-5.000-2,9.000 0.000-1,10.000 0.000 0,10.000 0.000-1,7.000-4.000 0,6.000-5.000-1,7.000-7.000 1,6.000-5.000 0,3.000-3.000-1,0.000 4.000-1,0.000 3.000 0,0.000 3.000-2,0.000 1.000 0,0.000 1.000-4,0.000-1.000-1,0.000 1.000-3,0.000-3.000-7,0.000-2.000-12,0.000-3.000-14,0.000-3.000-12,0.000-6.000-6,0.000-5.000 2,0.000-7.000 2,0.000-5.000 2,-10.000-1.000 3,-18.000 6.000 8,-19.000 7.000 6,-18.000 6.000 8</inkml:trace>
</inkml:ink>
</file>

<file path=ppt/ink/ink3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01"/>
    </inkml:context>
    <inkml:brush xml:id="br0">
      <inkml:brushProperty name="width" value="0.0548126026988029" units="cm"/>
      <inkml:brushProperty name="height" value="0.0548126026988029" units="cm"/>
      <inkml:brushProperty name="color" value="#f2395b"/>
      <inkml:brushProperty name="ignorePressure" value="0"/>
    </inkml:brush>
  </inkml:definitions>
  <inkml:trace contextRef="#ctx0" brushRef="#br0">34350.000 50150.000 401,'-24.000'-68.000'3,"4.000"17.000"8,3.000 15.000 7,3.000 16.000 7,1.000 20.000 8,1.000 25.000 9,-1.000 25.000 8,1.000 25.000 8,-1.000 10.000 0,1.000-2.000-11,-1.000-3.000-11,1.000-3.000-10,-3.000-2.000-8,-2.000 0.000-2,-3.000 0.000-4,-3.000 0.000-3,-2.000-2.000-1,0.000-3.000 1,0.000-3.000 0,0.000-2.000 0,7.000-15.000-5,17.000-25.000-13,15.000-25.000-12,16.000-25.000-13,15.000-29.000-5,16.000-30.000 1,15.000-32.000 2,17.000-30.000 1,3.000-9.000 3,-5.000 16.000 8,-7.000 15.000 6,-5.000 17.000 7,-11.000 17.000 6,-11.000 23.000 7,-14.000 22.000 6,-11.000 22.000 6,-9.000 24.000 8,-3.000 29.000 9,-3.000 28.000 8,-2.000 28.000 9,-5.000 14.000 1,-2.000 0.000-7,-3.000 0.000-7,-3.000 0.000-7,-2.000-2.000-5,0.000-3.000-4,0.000-3.000-4,0.000-2.000-3,1.000-5.000-4,4.000-2.000-4,3.000-3.000-3,3.000-3.000-5,1.000-6.000-5,1.000-5.000-5,-1.000-7.000-7,1.000-5.000-5,2.000-12.000-14,7.000-16.000-21,6.000-15.000-20,7.000-15.000-22</inkml:trace>
</inkml:ink>
</file>

<file path=ppt/ink/ink3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06"/>
    </inkml:context>
    <inkml:brush xml:id="br0">
      <inkml:brushProperty name="width" value="0.0511555857956409" units="cm"/>
      <inkml:brushProperty name="height" value="0.0511555857956409" units="cm"/>
      <inkml:brushProperty name="color" value="#f2395b"/>
      <inkml:brushProperty name="ignorePressure" value="0"/>
    </inkml:brush>
  </inkml:definitions>
  <inkml:trace contextRef="#ctx0" brushRef="#br0">40200.000 47950.000 430,'-18.000'-44.000'83,"17.000"13.000"-19,15.000 12.000-18,16.000 13.000-19,16.000 10.000-10,20.000 10.000 2,18.000 10.000 0,20.000 9.000 1,3.000 2.000 0,-8.000-2.000-4,-10.000-3.000-2,-9.000-3.000-3,-4.000-2.000-4,4.000 0.000-6,3.000 0.000-4,3.000 0.000-5,-5.000-2.000-5,-12.000-3.000-4,-13.000-3.000-5,-12.000-2.000-3,-15.000-1.000-5,-15.000 3.000-4,-15.000 3.000-5,-16.000 4.000-4,-15.000-1.000-1,-11.000-3.000 7,-14.000-3.000 4,-11.000-2.000 7,-6.000-1.000 3,4.000 3.000 5,3.000 3.000 3,3.000 4.000 4,3.000-3.000 3,3.000-5.000 1,3.000-7.000 3,4.000-5.000 1,2.000-4.000 2,4.000 0.000 3,3.000 0.000 3,3.000 0.000 3,3.000 1.000 2,3.000 4.000 5,3.000 3.000 3,4.000 3.000 4,2.000 4.000 3,4.000 7.000 3,3.000 6.000 3,3.000 7.000 2,-1.000 7.000 3,-2.000 9.000 0,-3.000 10.000 3,-3.000 10.000 1,-1.000 8.000-2,4.000 10.000-4,3.000 10.000-3,3.000 9.000-5,3.000 7.000-2,3.000 7.000-2,3.000 6.000-3,4.000 7.000-1,1.000 2.000-2,0.000 1.000-5,0.000-1.000-3,0.000 1.000-3,0.000-4.000-3,0.000-6.000-3,0.000-6.000-3,0.000-6.000-2,0.000-9.000-5,0.000-8.000-4,0.000-10.000-5,0.000-9.000-5,1.000-10.000-3,4.000-9.000 1,3.000-10.000 0,3.000-8.000 1,1.000-25.000-6,1.000-36.000-12,-1.000-39.000-11,1.000-36.000-12,-4.000-17.000 1,-6.000 7.000 15,-6.000 6.000 15,-6.000 7.000 14,-4.000 5.000 9,1.000 7.000 3,-1.000 6.000 2,1.000 7.000 4,1.000 7.000 4,3.000 9.000 6,3.000 10.000 6,4.000 10.000 6,2.000 4.000 3,4.000 0.000 0,3.000 0.000-1,3.000 0.000 1,6.000 1.000 2,9.000 4.000 3,10.000 3.000 4,10.000 3.000 3,10.000 3.000 1,13.000 3.000-4,12.000 3.000-2,13.000 4.000-3,7.000 1.000-3,4.000 0.000-4,3.000 0.000-3,3.000 0.000-5,1.000-4.000-2,1.000-5.000-3,-1.000-7.000-1,1.000-5.000-3,-6.000-4.000-2,-8.000 0.000-3,-10.000 0.000-2,-9.000 0.000-4,-12.000 0.000-1,-11.000 0.000-3,-14.000 0.000-1,-11.000 0.000-2,-11.000-4.000 0,-5.000-5.000 0,-7.000-7.000 1,-5.000-5.000 0,-6.000-3.000 1,-3.000 4.000 2,-3.000 3.000 1,-2.000 3.000 1,-8.000-2.000 2,-8.000-6.000 2,-10.000-6.000 2,-9.000-6.000 2,-5.000-2.000 2,0.000 3.000 0,0.000 3.000 1,0.000 4.000 1,0.000 7.000 2,0.000 13.000 1,0.000 12.000 2,0.000 13.000 2,0.000 7.000 4,0.000 4.000 4,0.000 3.000 6,0.000 3.000 5,0.000 7.000 3,0.000 14.000 1,0.000 11.000 1,0.000 14.000 1,1.000 11.000-1,4.000 14.000-2,3.000 11.000-3,3.000 14.000-3,6.000 3.000-2,9.000-2.000-4,10.000-3.000-4,10.000-3.000-3,7.000-4.000-1,6.000-3.000-1,7.000-3.000 1,6.000-2.000 0,9.000-8.000-2,13.000-8.000-3,12.000-10.000-5,13.000-9.000-3,10.000-10.000-4,10.000-9.000-7,10.000-10.000-4,9.000-8.000-6,2.000-8.000-4,-2.000-2.000-5,-3.000-3.000-4,-3.000-3.000-3,-9.000-2.000 0,-11.000 0.000 7,-14.000 0.000 6,-11.000 0.000 6</inkml:trace>
</inkml:ink>
</file>

<file path=ppt/ink/ink3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07"/>
    </inkml:context>
    <inkml:brush xml:id="br0">
      <inkml:brushProperty name="width" value="0.0460186973214149" units="cm"/>
      <inkml:brushProperty name="height" value="0.0460186973214149" units="cm"/>
      <inkml:brushProperty name="color" value="#f2395b"/>
      <inkml:brushProperty name="ignorePressure" value="0"/>
    </inkml:brush>
  </inkml:definitions>
  <inkml:trace contextRef="#ctx0" brushRef="#br0">33700.000 49700.000 478,'-25.000'-71.000'0,"0.000"10.000"0,0.000 10.000 0,0.000 9.000 0,3.000-12.000 1,6.000-30.000 3,7.000-32.000 3,6.000-30.000 3,3.000-14.000 2,0.000 7.000-1,0.000 6.000 1,0.000 7.000 0,3.000-6.000 0,6.000-15.000 0,7.000-15.000 0,6.000-16.000 0,7.000-21.000 0,10.000-24.000-1,10.000-26.000 1,9.000-24.000-1,7.000-7.000 1,7.000 13.000-1,6.000 12.000 1,7.000 13.000-1,8.000 2.000 0,14.000-5.000 0,11.000-7.000-1,14.000-5.000 0,7.000 3.000-1,3.000 17.000 0,3.000 15.000-1,4.000 16.000 1,4.000 16.000-1,6.000 20.000-1,7.000 18.000 1,6.000 20.000-1,6.000 11.000 0,6.000 7.000-3,7.000 6.000-1,6.000 7.000-2,1.000 5.000-2,-3.000 7.000 0,-3.000 6.000 0,-2.000 7.000-1,-6.000 8.000-1,-6.000 14.000 1,-6.000 11.000 0,-6.000 14.000 0,-7.000 10.000 0,-6.000 9.000 3,-6.000 10.000 1,-6.000 10.000 1,-4.000 8.000 1,1.000 10.000 1,-1.000 10.000 1,1.000 9.000 1,-3.000 4.000-1,-2.000 1.000 2,-3.000-1.000-1,-3.000 1.000 1,-7.000 4.000-1,-9.000 9.000 1,-10.000 10.000 0,-8.000 10.000-1,-11.000 7.000 1,-8.000 6.000 0,-10.000 7.000-1,-9.000 6.000 0,-7.000 7.000 0,-3.000 10.000 0,-3.000 10.000 0,-2.000 9.000-1,-6.000 10.000 1,-6.000 14.000-1,-6.000 11.000 0,-6.000 14.000-1,-7.000 10.000 0,-6.000 9.000 0,-6.000 10.000 0,-6.000 10.000-1,-6.000 0.000 0,-2.000-5.000 0,-3.000-7.000 1,-3.000-5.000-1,-1.000-6.000-1,4.000-3.000-6,3.000-3.000-3,3.000-2.000-5,3.000-6.000-4,3.000-6.000-4,3.000-6.000-2,4.000-6.000-5,1.000-6.000-1,0.000-2.000 0,0.000-3.000-1,0.000-3.000 1,0.000-13.000 1,0.000-22.000 3,0.000-22.000 4,0.000-21.000 4,0.000-17.000-4,0.000-8.000-13,0.000-10.000-13,0.000-9.000-13</inkml:trace>
</inkml:ink>
</file>

<file path=ppt/ink/ink3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11"/>
    </inkml:context>
    <inkml:brush xml:id="br0">
      <inkml:brushProperty name="width" value="0.0468360222876072" units="cm"/>
      <inkml:brushProperty name="height" value="0.0468360222876072" units="cm"/>
      <inkml:brushProperty name="color" value="#f2395b"/>
      <inkml:brushProperty name="ignorePressure" value="0"/>
    </inkml:brush>
  </inkml:definitions>
  <inkml:trace contextRef="#ctx0" brushRef="#br0">54250.000 46950.000 469,'-41.000'-46.000'32,"19.000"10.000"1,19.000 10.000 1,19.000 9.000 2,13.000 6.000-2,10.000 3.000-3,10.000 3.000-5,9.000 4.000-3,6.000 2.000-2,3.000 4.000-1,3.000 3.000-1,4.000 3.000-1,2.000 1.000-1,4.000 1.000-3,3.000-1.000-3,3.000 1.000-3,3.000-3.000-1,3.000-2.000-1,3.000-3.000-1,4.000-3.000-1,-3.000-2.000 0,-5.000 0.000 0,-7.000 0.000 0,-5.000 0.000 0,-9.000 3.000-2,-9.000 6.000-7,-10.000 7.000-5,-8.000 6.000-5,-12.000 4.000-2,-12.000 4.000 4,-13.000 3.000 2,-12.000 3.000 4,-18.000 9.000 1,-21.000 16.000 1,-22.000 15.000-1,-22.000 17.000 0,-15.000 7.000-1,-5.000 0.000 1,-7.000 0.000-1,-5.000 0.000 0,-8.000 0.000-1,-5.000 0.000 0,-7.000 0.000-1,-5.000 0.000 0,-4.000-2.000 1,0.000-3.000 1,0.000-3.000 3,0.000-2.000 1,6.000-6.000 2,13.000-6.000-2,12.000-6.000-1,13.000-6.000-1,13.000-9.000 2,17.000-8.000 5,15.000-10.000 5,16.000-9.000 6,20.000-7.000 1,25.000-3.000-1,25.000-3.000-1,25.000-2.000-1,20.000-9.000-2,16.000-12.000-3,15.000-13.000-3,17.000-12.000-2,8.000-5.000-2,4.000 3.000-2,3.000 3.000-2,3.000 4.000 0,-4.000-1.000-3,-8.000-3.000 0,-10.000-3.000-2,-9.000-2.000-1,-5.000-3.000-2,0.000 1.000-1,0.000-1.000-3,0.000 1.000-1,-5.000-1.000-1,-9.000 1.000 1,-10.000-1.000 1,-8.000 1.000 1,-9.000-3.000 1,-6.000-2.000 2,-6.000-3.000 2,-6.000-3.000 2,-6.000 1.000 1,-2.000 6.000-1,-3.000 7.000-2,-3.000 6.000 1,-2.000 7.000 8,0.000 10.000 21,0.000 10.000 20,0.000 9.000 21,-2.000 7.000 3,-3.000 7.000-11,-3.000 6.000-11,-2.000 7.000-11,-5.000 8.000-8,-2.000 14.000-2,-3.000 11.000-3,-3.000 14.000-3,-6.000 2.000-3,-5.000-6.000-4,-7.000-6.000-5,-5.000-6.000-4,-3.000-6.000-2,4.000-2.000-2,3.000-3.000-1,3.000-3.000-1,7.000-15.000-3,14.000-24.000-5,11.000-26.000-4,14.000-24.000-4,11.000-21.000-2,14.000-16.000 0,11.000-15.000 2,14.000-15.000 0,3.000-6.000 1,-2.000 7.000 1,-3.000 6.000 2,-3.000 7.000 2,-7.000 8.000 3,-9.000 14.000 9,-10.000 11.000 7,-8.000 14.000 8,-12.000 19.000 10,-12.000 29.000 13,-13.000 28.000 12,-12.000 28.000 14,-7.000 12.000-1,1.000-3.000-10,-1.000-3.000-11,1.000-2.000-11,1.000-1.000-7,3.000 3.000-4,3.000 3.000-4,4.000 4.000-4,2.000-3.000-1,4.000-5.000 0,3.000-7.000 1,3.000-5.000 0,1.000-4.000-5,1.000 0.000-12,-1.000 0.000-9,1.000 0.000-12,-3.000-2.000-8,-2.000-3.000-5,-3.000-3.000-5,-3.000-2.000-6,-1.000-5.000-1,4.000-2.000 0,3.000-3.000 1,3.000-3.000 0</inkml:trace>
</inkml:ink>
</file>

<file path=ppt/ink/ink3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12"/>
    </inkml:context>
    <inkml:brush xml:id="br0">
      <inkml:brushProperty name="width" value="0.0435874871909618" units="cm"/>
      <inkml:brushProperty name="height" value="0.0435874871909618" units="cm"/>
      <inkml:brushProperty name="color" value="#f2395b"/>
      <inkml:brushProperty name="ignorePressure" value="0"/>
    </inkml:brush>
  </inkml:definitions>
  <inkml:trace contextRef="#ctx0" brushRef="#br0">65050.000 46550.000 504,'1.000'-47.000'0,"4.000"6.000"0,3.000 7.000 0,3.000 6.000 0,-2.000-4.000 3,-6.000-11.000 6,-6.000-14.000 6,-6.000-11.000 7,-6.000 0.000 1,-2.000 17.000 0,-3.000 15.000-1,-3.000 16.000-2,-7.000 7.000 0,-9.000 1.000-3,-10.000-1.000-1,-8.000 1.000-3,-14.000 1.000 0,-15.000 3.000-1,-15.000 3.000 0,-16.000 4.000 0,-15.000 10.000 1,-11.000 19.000 0,-14.000 19.000 1,-11.000 19.000 1,-4.000 13.000 0,6.000 10.000 0,7.000 10.000 0,6.000 9.000 1,13.000 1.000-2,23.000-6.000-1,22.000-6.000 0,22.000-6.000-2,18.000-4.000-1,16.000 1.000-2,15.000-1.000 0,17.000 1.000-1,16.000-4.000-1,19.000-6.000 2,19.000-6.000 1,19.000-6.000 0,16.000-9.000-1,17.000-8.000-4,15.000-10.000-6,16.000-9.000-5,7.000-5.000-1,1.000 0.000-1,-1.000 0.000 0,1.000 0.000 0,-6.000 1.000 1,-8.000 4.000 1,-10.000 3.000 1,-9.000 3.000 2,-15.000 3.000 0,-18.000 3.000 1,-19.000 3.000 1,-18.000 4.000 0,-14.000 1.000 0,-5.000 0.000 2,-7.000 0.000-1,-5.000 0.000 2,-14.000 1.000 0,-18.000 4.000 1,-19.000 3.000 0,-18.000 3.000 1,-17.000 1.000 0,-11.000 1.000-1,-14.000-1.000-1,-11.000 1.000 0,-9.000-1.000-1,-3.000 1.000-1,-3.000-1.000-1,-2.000 1.000-2,2.000-1.000 1,9.000 1.000 1,10.000-1.000 0,10.000 1.000 2,10.000-7.000-1,13.000-12.000 0,12.000-13.000-1,13.000-12.000 0,15.000-12.000-10,19.000-8.000-15,19.000-10.000-18,19.000-9.000-16,16.000-12.000-3,17.000-11.000 11,15.000-14.000 10,16.000-11.000 12,1.000-3.000 4,-12.000 10.000 0,-13.000 10.000-1,-12.000 9.000 0</inkml:trace>
</inkml:ink>
</file>

<file path=ppt/ink/ink3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12"/>
    </inkml:context>
    <inkml:brush xml:id="br0">
      <inkml:brushProperty name="width" value="0.0430006645619869" units="cm"/>
      <inkml:brushProperty name="height" value="0.0430006645619869" units="cm"/>
      <inkml:brushProperty name="color" value="#f2395b"/>
      <inkml:brushProperty name="ignorePressure" value="0"/>
    </inkml:brush>
  </inkml:definitions>
  <inkml:trace contextRef="#ctx0" brushRef="#br0">64550.000 48200.000 511,'50.000'-25.000'2,"0.000"0.000"2,0.000 0.000 4,0.000 0.000 3,-4.000 6.000 6,-5.000 13.000 9,-7.000 12.000 10,-5.000 13.000 10,-8.000 7.000 0,-5.000 4.000-7,-7.000 3.000-9,-5.000 3.000-8,-9.000 9.000-5,-9.000 16.000-1,-10.000 15.000-2,-8.000 17.000-2,-4.000 0.000-2,3.000-11.000-2,3.000-14.000-3,4.000-11.000-2,2.000-9.000-4,4.000-3.000-3,3.000-3.000-3,3.000-2.000-4,15.000-17.000-5,29.000-28.000-4,28.000-28.000-6,28.000-27.000-5,14.000-19.000-1,0.000-5.000 3,0.000-7.000 2,0.000-5.000 4,-4.000 3.000 4,-5.000 17.000 7,-7.000 15.000 7,-5.000 16.000 8,-11.000 12.000 4,-11.000 9.000 0,-14.000 10.000 1,-11.000 10.000 1,-9.000 8.000 3,-3.000 10.000 7,-3.000 10.000 6,-2.000 9.000 7,-3.000 7.000 2,1.000 7.000-1,-1.000 6.000-2,1.000 7.000-2,-1.000 4.000-2,1.000 3.000-3,-1.000 3.000-2,1.000 4.000-3,-1.000 1.000-3,1.000 0.000-4,-1.000 0.000-5,1.000 0.000-4,-3.000-2.000-4,-2.000-3.000-7,-3.000-3.000-6,-3.000-2.000-7,-6.000-5.000-7,-5.000-2.000-9,-7.000-3.000-8,-5.000-3.000-10</inkml:trace>
</inkml:ink>
</file>

<file path=ppt/ink/ink3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13"/>
    </inkml:context>
    <inkml:brush xml:id="br0">
      <inkml:brushProperty name="width" value="0.0420993901789188" units="cm"/>
      <inkml:brushProperty name="height" value="0.0420993901789188" units="cm"/>
      <inkml:brushProperty name="color" value="#f2395b"/>
      <inkml:brushProperty name="ignorePressure" value="0"/>
    </inkml:brush>
  </inkml:definitions>
  <inkml:trace contextRef="#ctx0" brushRef="#br0">56750.000 47100.000 522,'-69.000'-113.000'-1,"13.000"26.000"-3,12.000 24.000-2,13.000 26.000-2,6.000-4.000-1,0.000-31.000 3,0.000-31.000 2,0.000-31.000 2,3.000-7.000 3,6.000 19.000 5,7.000 19.000 3,6.000 19.000 4,4.000 4.000 2,4.000-9.000-2,3.000-10.000-2,3.000-8.000 0,10.000-25.000 0,20.000-36.000 1,18.000-39.000 3,20.000-36.000 1,14.000-23.000 0,14.000-6.000-2,11.000-6.000-3,14.000-6.000-2,14.000-1.000-1,20.000 7.000-1,18.000 6.000-1,20.000 7.000-1,17.000 0.000-1,20.000-2.000-2,18.000-3.000-1,20.000-3.000-2,6.000 7.000-1,-2.000 19.000 1,-3.000 19.000 1,-3.000 19.000 0,-4.000 19.000 0,-3.000 23.000 0,-3.000 22.000 0,-2.000 22.000 0,-9.000 16.000 0,-12.000 14.000 1,-13.000 11.000-1,-12.000 14.000 1,-7.000 10.000 1,1.000 9.000 2,-1.000 10.000 2,1.000 10.000 1,-4.000 13.000 2,-6.000 19.000 1,-6.000 19.000 1,-6.000 19.000 0,-12.000 19.000 1,-15.000 23.000 1,-15.000 22.000 0,-16.000 22.000 0,-13.000 21.000 1,-9.000 22.000-1,-10.000 22.000-1,-8.000 23.000 0,-11.000 16.000 0,-8.000 13.000 1,-10.000 12.000-1,-9.000 13.000 1,-10.000 7.000 0,-9.000 4.000 0,-10.000 3.000-1,-8.000 3.000 0,-8.000 6.000-1,-2.000 9.000-3,-3.000 10.000-2,-3.000 10.000-2,-4.000-9.000-2,-3.000-24.000 1,-3.000-26.000 0,-2.000-24.000 1,-1.000-17.000-3,3.000-5.000-5,3.000-7.000-5,4.000-5.000-4,1.000-8.000-7,0.000-5.000-8,0.000-7.000-8,0.000-5.000-7,0.000-19.000-7,0.000-27.000-7,0.000-28.000-5,0.000-28.000-7</inkml:trace>
</inkml:ink>
</file>

<file path=ppt/ink/ink3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17"/>
    </inkml:context>
    <inkml:brush xml:id="br0">
      <inkml:brushProperty name="width" value="0.0482255481183529" units="cm"/>
      <inkml:brushProperty name="height" value="0.0482255481183529" units="cm"/>
      <inkml:brushProperty name="color" value="#00bff3"/>
      <inkml:brushProperty name="ignorePressure" value="0"/>
    </inkml:brush>
  </inkml:definitions>
  <inkml:trace contextRef="#ctx0" brushRef="#br0">32350.000 53050.000 456,'-27.000'-22.000'33,"-3.000"6.000"2,-3.000 7.000 2,-2.000 6.000 2,-3.000 4.000-3,1.000 4.000-6,-1.000 3.000-7,1.000 3.000-6,-4.000 6.000-3,-6.000 9.000-1,-6.000 10.000-1,-6.000 10.000 0,-2.000 5.000 0,3.000 4.000-1,3.000 3.000 1,4.000 3.000 0,4.000 1.000 0,6.000 1.000-1,7.000-1.000 0,6.000 1.000 0,4.000-1.000-1,4.000 1.000 0,3.000-1.000-1,3.000 1.000-1,3.000-4.000 0,3.000-6.000-1,3.000-6.000 0,4.000-6.000 0,1.000-4.000-2,0.000 1.000-2,0.000-1.000-3,0.000 1.000-3,4.000 2.000 1,10.000 7.000 4,10.000 6.000 4,9.000 7.000 4,2.000-1.000 1,-2.000-6.000-2,-3.000-6.000-1,-3.000-6.000-3,-2.000-4.000 0,0.000 1.000-1,0.000-1.000-1,0.000 1.000 1,0.000 1.000-1,0.000 3.000 0,0.000 3.000 0,0.000 4.000 1,4.000 1.000-3,10.000 0.000-1,10.000 0.000-4,9.000 0.000-2,4.000-5.000-1,1.000-9.000 2,-1.000-10.000 1,1.000-8.000 2,-1.000-8.000-1,1.000-2.000 1,-1.000-3.000-2,1.000-3.000 0,-1.000-2.000 0,1.000 0.000 0,-1.000 0.000 1,1.000 0.000 0,1.000-5.000 1,3.000-9.000 1,3.000-10.000-1,4.000-8.000 1,-1.000-8.000 0,-3.000-2.000 0,-3.000-3.000 0,-2.000-3.000-1,-3.000-7.000 1,1.000-9.000-1,-1.000-10.000 1,1.000-8.000 0,-4.000-6.000 0,-6.000 1.000 1,-6.000-1.000-1,-6.000 1.000 1,-4.000-4.000 0,1.000-6.000 1,-1.000-6.000-1,1.000-6.000 1,-4.000-2.000 0,-6.000 3.000 0,-6.000 3.000 0,-6.000 4.000 1,-6.000 1.000-1,-2.000 0.000 0,-3.000 0.000-1,-3.000 0.000-1,-2.000 0.000-1,0.000 0.000-2,0.000 0.000-2,0.000 0.000-2,-4.000 6.000 0,-5.000 13.000 1,-7.000 12.000 1,-5.000 13.000 0,-6.000 7.000 2,-3.000 4.000-1,-3.000 3.000 0,-2.000 3.000 0,-8.000 4.000 0,-8.000 7.000 0,-10.000 6.000 0,-9.000 7.000 0,-10.000 5.000 0,-9.000 7.000 0,-10.000 6.000-1,-8.000 7.000 0,-11.000 13.000-2,-8.000 22.000-3,-10.000 22.000-3,-9.000 23.000-3,1.000 10.000-1,13.000 0.000 2,12.000 0.000 1,13.000 0.000 1,12.000-4.000-2,13.000-5.000-8,12.000-7.000-6,13.000-5.000-7,12.000-9.000-2,13.000-9.000 6,12.000-10.000 4,13.000-8.000 5,4.000-9.000 3,-3.000-6.000 1,-3.000-6.000 0,-2.000-6.000 1</inkml:trace>
</inkml:ink>
</file>

<file path=ppt/ink/ink3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17"/>
    </inkml:context>
    <inkml:brush xml:id="br0">
      <inkml:brushProperty name="width" value="0.0400141514837742" units="cm"/>
      <inkml:brushProperty name="height" value="0.0400141514837742" units="cm"/>
      <inkml:brushProperty name="color" value="#00bff3"/>
      <inkml:brushProperty name="ignorePressure" value="0"/>
    </inkml:brush>
  </inkml:definitions>
  <inkml:trace contextRef="#ctx0" brushRef="#br0">32200.000 53900.000 549,'-30.000'0.000'66,"41.000"0.000"0,40.000 0.000 0,42.000 0.000 0,19.000-2.000-7,1.000-3.000-11,-1.000-3.000-12,1.000-2.000-12,1.000-5.000-10,3.000-2.000-8,3.000-3.000-8,4.000-3.000-8,-1.000-1.000-8,-3.000 4.000-8,-3.000 3.000-9,-2.000 3.000-8,-12.000 3.000-7,-19.000 3.000-6,-18.000 3.000-6,-19.000 4.000-6</inkml:trace>
</inkml:ink>
</file>

<file path=ppt/ink/ink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07"/>
    </inkml:context>
    <inkml:brush xml:id="br0">
      <inkml:brushProperty name="width" value="0.0405038855969906" units="cm"/>
      <inkml:brushProperty name="height" value="0.0405038855969906" units="cm"/>
      <inkml:brushProperty name="color" value="#f2395b"/>
      <inkml:brushProperty name="ignorePressure" value="0"/>
    </inkml:brush>
  </inkml:definitions>
  <inkml:trace contextRef="#ctx0" brushRef="#br0">82700.000 4450.000 543,'-68.000'-19.000'72,"17.000"13.000"-3,15.000 12.000-4,16.000 13.000-4,7.000 10.000-7,1.000 10.000-11,-1.000 10.000-11,1.000 9.000-10,-1.000 10.000-7,1.000 14.000-3,-1.000 11.000-5,1.000 14.000-2,-4.000 19.000-9,-6.000 29.000-10,-6.000 28.000-11,-6.000 28.000-11,-1.000-7.000-5,7.000-40.000-1,6.000-40.000 1,7.000-41.000-1,0.000-19.000-1,-2.000 3.000-2,-3.000 3.000-3,-3.000 4.000-3</inkml:trace>
</inkml:ink>
</file>

<file path=ppt/ink/ink3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18"/>
    </inkml:context>
    <inkml:brush xml:id="br0">
      <inkml:brushProperty name="width" value="0.043969813734293" units="cm"/>
      <inkml:brushProperty name="height" value="0.043969813734293" units="cm"/>
      <inkml:brushProperty name="color" value="#00bff3"/>
      <inkml:brushProperty name="ignorePressure" value="0"/>
    </inkml:brush>
  </inkml:definitions>
  <inkml:trace contextRef="#ctx0" brushRef="#br0">40700.000 53400.000 500,'-85.000'-46.000'8,"32.000"10.000"16,31.000 10.000 17,32.000 9.000 16,25.000 6.000 4,23.000 3.000-7,22.000 3.000-8,22.000 4.000-7,21.000-3.000-6,22.000-5.000-4,22.000-7.000-4,23.000-5.000-3,5.000-4.000-4,-9.000 0.000-3,-10.000 0.000-2,-8.000 0.000-3,-15.000 1.000-6,-19.000 4.000-6,-18.000 3.000-9,-19.000 3.000-7,-27.000 3.000-15,-34.000 3.000-21,-35.000 3.000-21,-33.000 4.000-22,-15.000-1.000 0,6.000-3.000 22,7.000-3.000 20,6.000-2.000 21</inkml:trace>
</inkml:ink>
</file>

<file path=ppt/ink/ink3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18"/>
    </inkml:context>
    <inkml:brush xml:id="br0">
      <inkml:brushProperty name="width" value="0.0488375388085842" units="cm"/>
      <inkml:brushProperty name="height" value="0.0488375388085842" units="cm"/>
      <inkml:brushProperty name="color" value="#00bff3"/>
      <inkml:brushProperty name="ignorePressure" value="0"/>
    </inkml:brush>
  </inkml:definitions>
  <inkml:trace contextRef="#ctx0" brushRef="#br0">42250.000 52550.000 450,'-113.000'-111.000'20,"26.000"28.000"4,24.000 28.000 4,26.000 29.000 3,13.000 22.000 5,4.000 20.000 5,3.000 18.000 6,3.000 20.000 5,1.000 13.000 0,1.000 9.000-8,-1.000 10.000-6,1.000 10.000-7,1.000 5.000-5,3.000 4.000-3,3.000 3.000-4,4.000 3.000-3,1.000-1.000-4,0.000-2.000-5,0.000-3.000-4,0.000-3.000-6,0.000-1.000 0,0.000 4.000 1,0.000 3.000 1,0.000 3.000 1,0.000-4.000-9,0.000-8.000-23,0.000-10.000-22,0.000-9.000-22,3.000-12.000-7,6.000-11.000 5,7.000-14.000 8,6.000-11.000 5</inkml:trace>
</inkml:ink>
</file>

<file path=ppt/ink/ink3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19"/>
    </inkml:context>
    <inkml:brush xml:id="br0">
      <inkml:brushProperty name="width" value="0.0515299998223782" units="cm"/>
      <inkml:brushProperty name="height" value="0.0515299998223782" units="cm"/>
      <inkml:brushProperty name="color" value="#00bff3"/>
      <inkml:brushProperty name="ignorePressure" value="0"/>
    </inkml:brush>
  </inkml:definitions>
  <inkml:trace contextRef="#ctx0" brushRef="#br0">43100.000 52250.000 426,'-46.000'-111.000'0,"10.000"28.000"0,10.000 28.000 0,9.000 29.000 0,1.000 8.000 2,-6.000-8.000 3,-6.000-10.000 2,-6.000-9.000 4,-6.000-4.000 4,-2.000 4.000 8,-3.000 3.000 7,-3.000 3.000 8,-4.000 3.000 0,-3.000 3.000-6,-3.000 3.000-5,-2.000 4.000-6,-8.000 2.000-4,-8.000 4.000-1,-10.000 3.000-3,-9.000 3.000-1,-13.000 7.000-1,-16.000 14.000 0,-15.000 11.000-1,-15.000 14.000 1,-12.000 16.000 0,-6.000 22.000 2,-6.000 22.000 0,-6.000 23.000 2,-2.000 14.000-1,3.000 10.000 0,3.000 10.000 0,4.000 9.000-1,10.000-1.000 0,19.000-8.000-1,19.000-10.000 1,19.000-9.000 0,21.000-7.000-1,26.000-3.000 0,24.000-3.000 0,26.000-2.000-1,24.000-1.000-1,26.000 3.000-4,24.000 3.000-3,26.000 4.000-4,22.000-4.000-1,23.000-9.000 0,22.000-10.000 0,22.000-8.000 1,13.000-11.000-2,7.000-8.000-3,6.000-10.000-3,7.000-9.000-3,4.000-13.000-4,3.000-16.000-1,3.000-15.000-3,4.000-15.000-2,-9.000-17.000 0,-18.000-15.000 0,-19.000-15.000 1,-18.000-16.000 1,-15.000-16.000 1,-9.000-16.000 2,-10.000-15.000 1,-8.000-15.000 2,-15.000-15.000 1,-19.000-12.000 0,-18.000-13.000 2,-19.000-12.000-1,-15.000-10.000 2,-8.000-6.000 0,-10.000-6.000 2,-9.000-6.000 1,-15.000 2.000-1,-18.000 14.000 1,-19.000 11.000-1,-18.000 14.000-1,-14.000 16.000 0,-5.000 22.000-1,-7.000 22.000-1,-5.000 23.000-1,0.000 19.000-1,10.000 19.000-3,10.000 19.000-3,9.000 19.000-3,6.000 9.000-2,3.000 0.000-1,3.000 0.000-1,4.000 0.000-1</inkml:trace>
</inkml:ink>
</file>

<file path=ppt/ink/ink3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23"/>
    </inkml:context>
    <inkml:brush xml:id="br0">
      <inkml:brushProperty name="width" value="0.0507349260151386" units="cm"/>
      <inkml:brushProperty name="height" value="0.0507349260151386" units="cm"/>
      <inkml:brushProperty name="color" value="#00bff3"/>
      <inkml:brushProperty name="ignorePressure" value="0"/>
    </inkml:brush>
  </inkml:definitions>
  <inkml:trace contextRef="#ctx0" brushRef="#br0">54700.000 51800.000 433,'-46.000'-2.000'0,"10.000"-3.000"0,10.000-3.000 0,9.000-2.000 0,2.000-3.000 8,-2.000 1.000 17,-3.000-1.000 16,-3.000 1.000 16,16.000-4.000 5,39.000-6.000-7,36.000-6.000-6,39.000-6.000-6,14.000-2.000-6,-5.000 3.000-4,-7.000 3.000-4,-5.000 4.000-5,-3.000 2.000-2,4.000 4.000-4,3.000 3.000-2,3.000 3.000-3,-1.000 3.000-2,-2.000 3.000-2,-3.000 3.000-2,-3.000 4.000-2,-7.000 1.000-3,-9.000 0.000-3,-10.000 0.000-4,-8.000 0.000-4,-9.000-2.000-16,-6.000-3.000-30,-6.000-3.000-28,-6.000-2.000-29</inkml:trace>
</inkml:ink>
</file>

<file path=ppt/ink/ink3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24"/>
    </inkml:context>
    <inkml:brush xml:id="br0">
      <inkml:brushProperty name="width" value="0.0469438284635544" units="cm"/>
      <inkml:brushProperty name="height" value="0.0469438284635544" units="cm"/>
      <inkml:brushProperty name="color" value="#00bff3"/>
      <inkml:brushProperty name="ignorePressure" value="0"/>
    </inkml:brush>
  </inkml:definitions>
  <inkml:trace contextRef="#ctx0" brushRef="#br0">57000.000 50400.000 468,'-25.000'-138.000'2,"0.000"26.000"2,0.000 24.000 3,0.000 26.000 4,-2.000 15.000 4,-3.000 6.000 7,-3.000 7.000 8,-2.000 6.000 7,-5.000 6.000 1,-2.000 6.000-5,-3.000 7.000-5,-3.000 6.000-5,-7.000 3.000-4,-9.000 0.000-1,-10.000 0.000-3,-8.000 0.000-2,-14.000 3.000-1,-15.000 6.000-1,-15.000 7.000-2,-16.000 6.000 0,-15.000 4.000-1,-11.000 4.000-1,-14.000 3.000 0,-11.000 3.000 0,-6.000 6.000-1,4.000 9.000 2,3.000 10.000 1,3.000 10.000 0,7.000 4.000 1,14.000 0.000 2,11.000 0.000 0,14.000 0.000 1,13.000 1.000 0,16.000 4.000-2,15.000 3.000-1,17.000 3.000-1,13.000 9.000-2,13.000 16.000-1,12.000 15.000-1,13.000 17.000-2,15.000 11.000 0,19.000 10.000-2,19.000 10.000-2,19.000 9.000 0,19.000-1.000-1,23.000-8.000-1,22.000-10.000 1,22.000-9.000 0,15.000-15.000 0,9.000-18.000 0,10.000-19.000-1,10.000-18.000 1,4.000-14.000-2,0.000-5.000-4,0.000-7.000-2,0.000-5.000-3,3.000-11.000-2,6.000-11.000 0,7.000-14.000 1,6.000-11.000 0,1.000-17.000 0,-3.000-18.000 0,-3.000-19.000 1,-2.000-18.000-1,-8.000-18.000 1,-8.000-16.000 0,-10.000-15.000 0,-9.000-15.000 1,-13.000-18.000 2,-16.000-19.000 3,-15.000-18.000 4,-15.000-19.000 3,-15.000-10.000 1,-12.000 1.000 2,-13.000-1.000 0,-12.000 1.000 1,-13.000 4.000-1,-12.000 9.000 0,-13.000 10.000-2,-12.000 10.000 0,-15.000 5.000-2,-15.000 4.000-2,-15.000 3.000-2,-16.000 3.000-2,-10.000 9.000-1,-3.000 16.000-1,-3.000 15.000-2,-2.000 17.000 0,-5.000 17.000-4,-2.000 23.000-3,-3.000 22.000-4,-3.000 22.000-4,-4.000 29.000-2,-3.000 38.000 1,-3.000 37.000 1,-2.000 38.000 1,8.000 7.000-1,22.000-21.000 0,22.000-22.000 0,23.000-22.000 0</inkml:trace>
</inkml:ink>
</file>

<file path=ppt/ink/ink3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25"/>
    </inkml:context>
    <inkml:brush xml:id="br0">
      <inkml:brushProperty name="width" value="0.0500298552215099" units="cm"/>
      <inkml:brushProperty name="height" value="0.0500298552215099" units="cm"/>
      <inkml:brushProperty name="color" value="#00bff3"/>
      <inkml:brushProperty name="ignorePressure" value="0"/>
    </inkml:brush>
  </inkml:definitions>
  <inkml:trace contextRef="#ctx0" brushRef="#br0">63900.000 51400.000 439,'-68.000'-46.000'0,"17.000"10.000"0,15.000 10.000 0,16.000 9.000 0,18.000 4.000 10,22.000 1.000 19,22.000-1.000 19,23.000 1.000 20,8.000 1.000 3,-3.000 3.000-13,-3.000 3.000-13,-2.000 4.000-14,-5.000-1.000-7,-2.000-3.000-4,-3.000-3.000-3,-3.000-2.000-3,-4.000-1.000-2,-3.000 3.000-1,-3.000 3.000 0,-2.000 4.000-2,3.000-1.000 1,14.000-3.000 0,11.000-3.000 1,14.000-2.000 1,7.000-3.000 0,3.000 1.000-3,3.000-1.000-1,4.000 1.000-2,-1.000 1.000-3,-3.000 3.000-2,-3.000 3.000-2,-2.000 4.000-3,-8.000 1.000-4,-8.000 0.000-7,-10.000 0.000-7,-9.000 0.000-7</inkml:trace>
</inkml:ink>
</file>

<file path=ppt/ink/ink3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25"/>
    </inkml:context>
    <inkml:brush xml:id="br0">
      <inkml:brushProperty name="width" value="0.0523438528180122" units="cm"/>
      <inkml:brushProperty name="height" value="0.0523438528180122" units="cm"/>
      <inkml:brushProperty name="color" value="#00bff3"/>
      <inkml:brushProperty name="ignorePressure" value="0"/>
    </inkml:brush>
  </inkml:definitions>
  <inkml:trace contextRef="#ctx0" brushRef="#br0">65450.000 50400.000 420,'-47.000'-71.000'1,"6.000"10.000"5,7.000 10.000 2,6.000 9.000 4,4.000 21.000 11,4.000 35.000 19,3.000 35.000 20,3.000 34.000 19,3.000 20.000 2,3.000 6.000-13,3.000 7.000-15,4.000 6.000-14,1.000 4.000-10,0.000 4.000-9,0.000 3.000-7,0.000 3.000-8,0.000 3.000-4,0.000 3.000 2,0.000 3.000 1,0.000 4.000 0,-2.000-3.000-10,-3.000-5.000-23,-3.000-7.000-24,-2.000-5.000-23,-1.000-14.000-10,3.000-18.000 3,3.000-19.000 5,4.000-18.000 4</inkml:trace>
</inkml:ink>
</file>

<file path=ppt/ink/ink3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25"/>
    </inkml:context>
    <inkml:brush xml:id="br0">
      <inkml:brushProperty name="width" value="0.0547864958643913" units="cm"/>
      <inkml:brushProperty name="height" value="0.0547864958643913" units="cm"/>
      <inkml:brushProperty name="color" value="#00bff3"/>
      <inkml:brushProperty name="ignorePressure" value="0"/>
    </inkml:brush>
  </inkml:definitions>
  <inkml:trace contextRef="#ctx0" brushRef="#br0">66700.000 50300.000 401,'23.000'-97.000'3,"-3.000"6.000"5,-3.000 7.000 5,-2.000 6.000 6,-9.000 7.000 2,-12.000 10.000 0,-13.000 10.000 1,-12.000 9.000-1,-12.000 2.000 0,-8.000-2.000-1,-10.000-3.000-2,-9.000-3.000-2,-15.000-2.000 1,-18.000 0.000 2,-19.000 0.000 2,-18.000 0.000 3,-6.000 4.000-2,10.000 10.000-3,10.000 10.000-3,9.000 9.000-4,-2.000 6.000-1,-12.000 3.000 0,-13.000 3.000 1,-12.000 4.000 0,-7.000 5.000 0,1.000 10.000 1,-1.000 10.000 1,1.000 9.000-1,4.000 12.000 2,9.000 16.000-1,10.000 15.000 0,10.000 17.000 1,10.000 11.000 0,13.000 10.000-2,12.000 10.000 0,13.000 9.000 0,13.000 10.000-2,17.000 14.000-2,15.000 11.000-2,16.000 14.000-2,12.000 7.000-3,9.000 3.000 0,10.000 3.000-3,10.000 4.000-2,14.000-3.000 0,23.000-5.000-2,22.000-7.000-1,22.000-5.000 0,18.000-15.000-2,16.000-22.000-3,15.000-22.000-1,17.000-21.000-3,11.000-21.000-1,10.000-19.000 1,10.000-18.000 1,9.000-19.000 1,10.000-24.000-1,14.000-28.000-1,11.000-28.000-1,14.000-27.000-1,7.000-30.000-2,3.000-27.000 0,3.000-28.000 0,4.000-28.000-2,-12.000-12.000 2,-24.000 7.000 1,-26.000 6.000 3,-24.000 7.000 2,-23.000-12.000 0,-18.000-28.000 0,-19.000-28.000-2,-18.000-27.000 0,-32.000-1.000 0,-44.000 28.000 1,-43.000 28.000 2,-44.000 29.000 0,-44.000 32.000 0,-44.000 38.000-3,-43.000 37.000-3,-44.000 38.000-3,-2.000 24.000-2,41.000 14.000-2,40.000 11.000-1,42.000 14.000-2</inkml:trace>
</inkml:ink>
</file>

<file path=ppt/ink/ink3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37"/>
    </inkml:context>
    <inkml:brush xml:id="br0">
      <inkml:brushProperty name="width" value="0.0352219454944134" units="cm"/>
      <inkml:brushProperty name="height" value="0.0352219454944134" units="cm"/>
      <inkml:brushProperty name="color" value="#00bff3"/>
      <inkml:brushProperty name="ignorePressure" value="0"/>
    </inkml:brush>
  </inkml:definitions>
  <inkml:trace contextRef="#ctx0" brushRef="#br0">16300.000 38650.000 624,'-46.000'-2.000'0,"10.000"-3.000"0,10.000-3.000 0,9.000-2.000 0,9.000-1.000 6,9.000 3.000 13,10.000 3.000 12,10.000 4.000 13,5.000 1.000 1,4.000 0.000-8,3.000 0.000-8,3.000 0.000-9,3.000 0.000-5,3.000 0.000-3,3.000 0.000-2,4.000 0.000-4,1.000 0.000-1,0.000 0.000-1,0.000 0.000 0,0.000 0.000-1,-2.000 0.000 0,-3.000 0.000 0,-3.000 0.000-1,-2.000 0.000 1,-3.000 0.000-1,1.000 0.000-2,-1.000 0.000-2,1.000 0.000-1,1.000 0.000 0,3.000 0.000 4,3.000 0.000 2,4.000 0.000 2,2.000 0.000 3,4.000 0.000 1,3.000 0.000 1,3.000 0.000 1,3.000 1.000-1,3.000 4.000-1,3.000 3.000-3,4.000 3.000-2,4.000-2.000-1,6.000-6.000-2,7.000-6.000-1,6.000-6.000-1,7.000-7.000-1,10.000-6.000 0,10.000-6.000 0,9.000-6.000-1,7.000-7.000 0,7.000-6.000 1,6.000-6.000-1,7.000-6.000 0,-3.000 2.000 1,-8.000 14.000-1,-10.000 11.000 1,-9.000 14.000-1,1.000 5.000 1,13.000 1.000 0,12.000-1.000 0,13.000 1.000 1,-5.000 4.000-1,-22.000 9.000-1,-22.000 10.000-1,-21.000 10.000 0,-15.000 4.000-1,-6.000 0.000 1,-6.000 0.000 0,-6.000 0.000 0,-2.000-2.000 2,3.000-3.000-1,3.000-3.000 1,4.000-2.000 1,5.000-5.000-1,10.000-2.000 2,10.000-3.000 0,9.000-3.000 0,4.000-6.000 1,1.000-5.000 0,-1.000-7.000 2,1.000-5.000-1,1.000-3.000 1,3.000 4.000-1,3.000 3.000 0,4.000 3.000-2,-4.000 3.000 0,-9.000 3.000 0,-10.000 3.000-2,-8.000 4.000 0,-9.000 1.000 0,-6.000 0.000-1,-6.000 0.000 1,-6.000 0.000-1,-2.000 0.000 1,3.000 0.000-1,3.000 0.000 1,4.000 0.000 0,-1.000 0.000 0,-3.000 0.000 2,-3.000 0.000 0,-2.000 0.000 1,-6.000 0.000 0,-6.000 0.000 0,-6.000 0.000-1,-6.000 0.000 0,-4.000-2.000-3,1.000-3.000-3,-1.000-3.000-4,1.000-2.000-4,-1.000-1.000-4,1.000 3.000-5,-1.000 3.000-5,1.000 4.000-4,-4.000-3.000-4,-6.000-5.000-4,-6.000-7.000-3,-6.000-5.000-2</inkml:trace>
</inkml:ink>
</file>

<file path=ppt/ink/ink3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38"/>
    </inkml:context>
    <inkml:brush xml:id="br0">
      <inkml:brushProperty name="width" value="0.0552131049335003" units="cm"/>
      <inkml:brushProperty name="height" value="0.0552131049335003" units="cm"/>
      <inkml:brushProperty name="color" value="#00bff3"/>
      <inkml:brushProperty name="ignorePressure" value="0"/>
    </inkml:brush>
  </inkml:definitions>
  <inkml:trace contextRef="#ctx0" brushRef="#br0">22050.000 35650.000 398,'-136.000'-47.000'0,"28.000"6.000"0,28.000 7.000 0,29.000 6.000 0,8.000 3.000-1,-8.000 0.000-3,-10.000 0.000-1,-9.000 0.000-4,2.000 1.000 7,17.000 4.000 12,15.000 3.000 12,16.000 3.000 14,16.000 3.000 6,20.000 3.000 1,18.000 3.000-1,20.000 4.000 1,11.000-3.000-3,7.000-5.000-8,6.000-7.000-6,7.000-5.000-7,5.000-6.000-5,7.000-3.000 0,6.000-3.000-2,7.000-2.000 0,-1.000 0.000-2,-6.000 7.000-3,-6.000 6.000-1,-6.000 7.000-3,-10.000 4.000-1,-12.000 3.000 0,-13.000 3.000 0,-12.000 4.000-1,-10.000 8.000 2,-6.000 17.000 4,-6.000 15.000 4,-6.000 16.000 5,-7.000 16.000 1,-6.000 20.000-3,-6.000 18.000-2,-6.000 20.000-2,-7.000 13.000-2,-6.000 9.000 0,-6.000 10.000-2,-6.000 10.000-1,-1.000-1.000-1,7.000-9.000 0,6.000-10.000-2,7.000-8.000 0,2.000-11.000-1,1.000-8.000-1,-1.000-10.000 1,1.000-9.000-1,2.000-10.000-1,7.000-9.000 1,6.000-10.000-1,7.000-8.000 0,7.000-11.000 0,9.000-8.000 0,10.000-10.000-1,10.000-9.000 0,8.000-10.000-1,10.000-9.000 1,10.000-10.000-1,9.000-8.000 1,6.000-11.000-2,3.000-8.000-1,3.000-10.000-1,4.000-9.000-1,1.000-7.000-3,0.000-3.000 0,0.000-3.000-3,0.000-2.000-2,-8.000 0.000-1,-16.000 7.000-1,-15.000 6.000-1,-15.000 7.000-1,-18.000 4.000-5,-19.000 3.000-9,-18.000 3.000-8,-19.000 4.000-9,-22.000 4.000-1,-25.000 6.000 7,-25.000 7.000 6,-25.000 6.000 8,-15.000 3.000 4,-2.000 0.000 2,-3.000 0.000 4,-3.000 0.000 2,-1.000-4.000 2,4.000-5.000 3,3.000-7.000 2,3.000-5.000 2,6.000-4.000 3,9.000 0.000 3,10.000 0.000 3,10.000 0.000 2,8.000 0.000 1,10.000 0.000-2,10.000 0.000-3,9.000 0.000-1,7.000 1.000 4,7.000 4.000 10,6.000 3.000 10,7.000 3.000 9,7.000 12.000 11,9.000 22.000 9,10.000 22.000 11,10.000 23.000 11,4.000 10.000-2,0.000 0.000-12,0.000 0.000-12,0.000 0.000-12,0.000 7.000-7,0.000 17.000-3,0.000 15.000-4,0.000 16.000-2,1.000 7.000-3,4.000 1.000-2,3.000-1.000-2,3.000 1.000-2,3.000-7.000-2,3.000-12.000-1,3.000-13.000 0,4.000-12.000-1,2.000-12.000-1,4.000-8.000-1,3.000-10.000-1,3.000-9.000 0,4.000-12.000-3,7.000-11.000-4,6.000-14.000-2,7.000-11.000-4,11.000-12.000-2,20.000-9.000-1,18.000-10.000 0,20.000-8.000-1,11.000-14.000-1,7.000-15.000-4,6.000-15.000-3,7.000-16.000-2,-1.000-12.000-2,-6.000-5.000 2,-6.000-7.000 2,-6.000-5.000 2,-10.000-3.000-1,-12.000 4.000-4,-13.000 3.000-3,-12.000 3.000-4,-12.000 1.000-3,-8.000 1.000-1,-10.000-1.000-2,-9.000 1.000-2,-10.000 4.000 3,-9.000 9.000 5,-10.000 10.000 6,-8.000 10.000 5,-12.000 7.000 6,-12.000 6.000 3,-13.000 7.000 3,-12.000 6.000 5,-9.000 4.000 2,-2.000 4.000 4,-3.000 3.000 3,-3.000 3.000 2,1.000 3.000 4,6.000 3.000 2,7.000 3.000 4,6.000 4.000 2,9.000 2.000 7,13.000 4.000 8,12.000 3.000 10,13.000 3.000 8,16.000-4.000 0,23.000-8.000-8,22.000-10.000-9,22.000-9.000-7,12.000-7.000-7,3.000-3.000-2,3.000-3.000-3,4.000-2.000-3,-1.000-3.000-3,-3.000 1.000-1,-3.000-1.000-4,-2.000 1.000-1,-11.000 4.000-5,-15.000 9.000-4,-15.000 10.000-7,-16.000 10.000-5,-23.000-1.000-5,-27.000-9.000-7,-28.000-10.000-7,-28.000-8.000-5,-15.000-6.000 0,1.000 1.000 7,-1.000-1.000 7,1.000 1.000 8,1.000 2.000 5,3.000 7.000 6,3.000 6.000 4,4.000 7.000 5,2.000 4.000 2,4.000 3.000-1,3.000 3.000 0,3.000 4.000-1,3.000 1.000 4,3.000 0.000 8,3.000 0.000 7,4.000 0.000 8,2.000 21.000 8,4.000 45.000 7,3.000 43.000 9,3.000 45.000 8,1.000 38.000-2,1.000 34.000-10,-1.000 35.000-10,1.000 35.000-11,-1.000 38.000-11,1.000 44.000-13,-1.000 44.000-12,1.000 44.000-13,4.000-6.000-8,9.000-52.000-3,10.000-53.000-3,10.000-53.000-4,5.000-32.000-1,4.000-9.000-2,3.000-10.000-2,3.000-8.000-1,-2.000-26.000 2,-6.000-41.000 5,-6.000-40.000 6,-6.000-40.000 4</inkml:trace>
</inkml:ink>
</file>

<file path=ppt/ink/ink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22"/>
    </inkml:context>
    <inkml:brush xml:id="br0">
      <inkml:brushProperty name="width" value="0.0252659246325493" units="cm"/>
      <inkml:brushProperty name="height" value="0.0252659246325493" units="cm"/>
      <inkml:brushProperty name="color" value="#00bff3"/>
      <inkml:brushProperty name="ignorePressure" value="0"/>
    </inkml:brush>
  </inkml:definitions>
  <inkml:trace contextRef="#ctx0" brushRef="#br0">63350.000 10500.000 870,'-125.000'-197.000'56,"50.000"56.000"-16,50.000 57.000-15,50.000 56.000-16,26.000 29.000-17,4.000 4.000-17,3.000 3.000-17,3.000 3.000-18</inkml:trace>
</inkml:ink>
</file>

<file path=ppt/ink/ink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0"/>
    </inkml:context>
    <inkml:brush xml:id="br0">
      <inkml:brushProperty name="width" value="0.0315557233989239" units="cm"/>
      <inkml:brushProperty name="height" value="0.0315557233989239" units="cm"/>
      <inkml:brushProperty name="color" value="#f2395b"/>
      <inkml:brushProperty name="ignorePressure" value="0"/>
    </inkml:brush>
  </inkml:definitions>
  <inkml:trace contextRef="#ctx0" brushRef="#br0">84750.000 4600.000 697,'118.000'-24.000'108,"-11.000"4.000"-27,-14.000 3.000-26,-11.000 3.000-26,-7.000 3.000-16,0.000 3.000-3,0.000 3.000-5,0.000 4.000-4,-2.000 1.000-3,-3.000 0.000-5,-3.000 0.000-5,-2.000 0.000-4,-3.000 0.000-1,1.000 0.000 2,-1.000 0.000 2,1.000 0.000 2,-6.000 0.000-3,-8.000 0.000-10,-10.000 0.000-8,-9.000 0.000-10,-5.000 1.000-3,0.000 4.000 2,0.000 3.000 4,0.000 3.000 3</inkml:trace>
</inkml:ink>
</file>

<file path=ppt/ink/ink3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39"/>
    </inkml:context>
    <inkml:brush xml:id="br0">
      <inkml:brushProperty name="width" value="0.0559113919734955" units="cm"/>
      <inkml:brushProperty name="height" value="0.0559113919734955" units="cm"/>
      <inkml:brushProperty name="color" value="#00bff3"/>
      <inkml:brushProperty name="ignorePressure" value="0"/>
    </inkml:brush>
  </inkml:definitions>
  <inkml:trace contextRef="#ctx0" brushRef="#br0">25250.000 36850.000 393,'-24.000'-113.000'30,"4.000"26.000"-1,3.000 24.000-1,3.000 26.000-2,-5.000 21.000 0,-12.000 19.000 0,-13.000 19.000 1,-12.000 19.000 1,-15.000 19.000 0,-15.000 23.000-4,-15.000 22.000-2,-16.000 22.000-2,-10.000 15.000-3,-3.000 9.000 0,-3.000 10.000-2,-2.000 10.000 0,5.000-4.000-2,16.000-16.000-1,15.000-15.000-1,17.000-15.000-1,13.000-17.000-1,13.000-15.000-2,12.000-15.000-2,13.000-16.000-1,23.000-21.000-5,34.000-24.000-6,35.000-26.000-8,35.000-24.000-6,30.000-32.000-4,29.000-37.000 0,28.000-38.000 0,28.000-37.000 0,17.000-19.000 1,6.000 0.000 0,7.000 0.000 2,6.000 0.000 0,-10.000 7.000 3,-24.000 17.000 3,-26.000 15.000 3,-24.000 16.000 4,-23.000 18.000 3,-18.000 22.000 6,-19.000 22.000 4,-18.000 23.000 5,-17.000 28.000 7,-11.000 39.000 9,-14.000 36.000 10,-11.000 39.000 8,-12.000 21.000 5,-9.000 6.000-3,-10.000 7.000-1,-8.000 6.000-2,-9.000 4.000-5,-6.000 4.000-5,-6.000 3.000-7,-6.000 3.000-6,-6.000-1.000-5,-2.000-2.000-4,-3.000-3.000-3,-3.000-3.000-5,-13.000 8.000-3,-22.000 23.000-2,-22.000 22.000 0,-21.000 22.000-2,-10.000-4.000-3,3.000-28.000-4,3.000-28.000-5,4.000-27.000-3,5.000-26.000-3,10.000-22.000-3,10.000-22.000-2,9.000-21.000-2,12.000-28.000-2,16.000-30.000 1,15.000-32.000 0,17.000-30.000 0,10.000-29.000 1,6.000-25.000 1,7.000-25.000 1,6.000-25.000 2,15.000-8.000 0,26.000 9.000-1,24.000 10.000-2,26.000 10.000-2,5.000 19.000 2,-11.000 32.000 6,-14.000 31.000 6,-11.000 32.000 5,-11.000 21.000 4,-5.000 13.000 4,-7.000 12.000 3,-5.000 13.000 5,-12.000 12.000 4,-16.000 13.000 6,-15.000 12.000 6,-15.000 13.000 7,-18.000 13.000 1,-19.000 17.000-1,-18.000 15.000-2,-19.000 16.000-2,-12.000 15.000-4,-2.000 16.000-6,-3.000 15.000-8,-3.000 17.000-5,2.000-1.000-7,10.000-16.000-7,10.000-15.000-6,9.000-15.000-6,15.000-20.000 0,22.000-21.000 4,22.000-22.000 5,23.000-22.000 6</inkml:trace>
</inkml:ink>
</file>

<file path=ppt/ink/ink3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39"/>
    </inkml:context>
    <inkml:brush xml:id="br0">
      <inkml:brushProperty name="width" value="0.0463999770581722" units="cm"/>
      <inkml:brushProperty name="height" value="0.0463999770581722" units="cm"/>
      <inkml:brushProperty name="color" value="#00bff3"/>
      <inkml:brushProperty name="ignorePressure" value="0"/>
    </inkml:brush>
  </inkml:definitions>
  <inkml:trace contextRef="#ctx0" brushRef="#br0">25700.000 37900.000 474,'103.000'6.000'10,"6.000"13.000"20,7.000 12.000 21,6.000 13.000 21,-10.000 2.000 2,-24.000-5.000-12,-26.000-7.000-14,-24.000-5.000-13,2.000 10.000-7,32.000 28.000-1,31.000 28.000 1,32.000 29.000-1,13.000 13.000-6,-3.000 1.000-9,-3.000-1.000-11,-2.000 1.000-11,-9.000-6.000-11,-12.000-8.000-10,-13.000-10.000-12,-12.000-9.000-10,-13.000-15.000-8,-12.000-18.000-4,-13.000-19.000-2,-12.000-18.000-5</inkml:trace>
</inkml:ink>
</file>

<file path=ppt/ink/ink3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41"/>
    </inkml:context>
    <inkml:brush xml:id="br0">
      <inkml:brushProperty name="width" value="0.0584543719887733" units="cm"/>
      <inkml:brushProperty name="height" value="0.0584543719887733" units="cm"/>
      <inkml:brushProperty name="color" value="#00bff3"/>
      <inkml:brushProperty name="ignorePressure" value="0"/>
    </inkml:brush>
  </inkml:definitions>
  <inkml:trace contextRef="#ctx0" brushRef="#br0">8650.000 43100.000 376,'1.000'-46.000'0,"4.000"10.000"0,3.000 10.000 0,3.000 9.000 0,1.000 1.000 1,1.000-6.000 2,-1.000-6.000 3,1.000-6.000 1,-3.000 5.000 8,-2.000 20.000 10,-3.000 18.000 11,-3.000 20.000 12,-13.000 19.000 3,-22.000 22.000-2,-22.000 22.000-4,-21.000 23.000-2,-12.000 17.000-5,1.000 17.000-4,-1.000 15.000-4,1.000 16.000-6,-1.000 7.000-4,1.000 1.000-4,-1.000-1.000-4,1.000 1.000-5,2.000-7.000-4,7.000-12.000-1,6.000-13.000-2,7.000-12.000-1,5.000-13.000-4,7.000-12.000-3,6.000-13.000-4,7.000-12.000-3,11.000-19.000-6,20.000-25.000-7,18.000-25.000-7,20.000-25.000-8,16.000-36.000-3,16.000-47.000 4,15.000-47.000 2,17.000-46.000 4,8.000-37.000 1,4.000-24.000 2,3.000-26.000 1,3.000-24.000 1,-1.000-1.000 4,-2.000 26.000 4,-3.000 24.000 6,-3.000 26.000 4,-9.000 27.000 6,-11.000 32.000 3,-14.000 31.000 3,-11.000 32.000 5,-12.000 21.000 4,-9.000 13.000 3,-10.000 12.000 5,-8.000 13.000 3,-6.000 18.000 9,1.000 26.000 14,-1.000 24.000 13,1.000 26.000 15,-1.000 19.000 2,1.000 17.000-12,-1.000 15.000-10,1.000 16.000-12,-3.000 15.000-7,-2.000 16.000-4,-3.000 15.000-5,-3.000 17.000-4,-2.000 7.000-3,0.000 0.000-3,0.000 0.000-1,0.000 0.000-2,0.000-7.000-3,0.000-11.000-3,0.000-14.000-3,0.000-11.000-3,-4.000-17.000-3,-5.000-18.000-4,-7.000-19.000-3,-5.000-18.000-4,-11.000-18.000-5,-11.000-16.000-7,-14.000-15.000-6,-11.000-15.000-8,-11.000-20.000 0,-5.000-21.000 3,-7.000-22.000 4,-5.000-22.000 5,-3.000-11.000 3,4.000 0.000 4,3.000 0.000 3,3.000 0.000 4,6.000 3.000 4,9.000 6.000 5,10.000 7.000 5,10.000 6.000 6,8.000 6.000 1,10.000 6.000-1,10.000 7.000 0,9.000 6.000-2,12.000 1.000 4,16.000-3.000 8,15.000-3.000 7,17.000-2.000 9,14.000-5.000 0,17.000-2.000-5,15.000-3.000-4,16.000-3.000-6,9.000-2.000-4,3.000 0.000-4,3.000 0.000-3,4.000 0.000-3,-3.000 0.000-6,-5.000 0.000-9,-7.000 0.000-8,-5.000 0.000-9,-4.000-4.000-3,0.000-5.000 0,0.000-7.000 2,0.000-5.000 0,-5.000-9.000 2,-9.000-9.000 2,-10.000-10.000 2,-8.000-8.000 3,-11.000-9.000 2,-8.000-6.000 3,-10.000-6.000 4,-9.000-6.000 3,-5.000-1.000 2,0.000 7.000 3,0.000 6.000 2,0.000 7.000 2,-2.000 5.000 3,-3.000 7.000 4,-3.000 6.000 4,-2.000 7.000 4,-3.000 8.000 4,1.000 14.000 6,-1.000 11.000 5,1.000 14.000 6,-4.000 16.000 4,-6.000 22.000 6,-6.000 22.000 4,-6.000 23.000 5,-6.000 20.000 1,-2.000 23.000-6,-3.000 22.000-4,-3.000 22.000-5,-2.000 18.000-4,0.000 16.000-4,0.000 15.000-5,0.000 17.000-2,-2.000 11.000-4,-3.000 10.000 0,-3.000 10.000-1,-2.000 9.000-1,0.000-1.000-2,7.000-8.000-3,6.000-10.000-4,7.000-9.000-3,4.000-18.000-4,3.000-24.000-6,3.000-26.000-4,4.000-24.000-6,8.000-21.000-1,17.000-16.000 1,15.000-15.000 2,16.000-15.000 0,16.000-20.000-4,20.000-21.000-13,18.000-22.000-11,20.000-22.000-12,0.000-13.000-3,-15.000-3.000 2,-15.000-3.000 4,-16.000-2.000 3,-12.000 0.000 3,-5.000 7.000 2,-7.000 6.000 1,-5.000 7.000 2</inkml:trace>
</inkml:ink>
</file>

<file path=ppt/ink/ink3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41"/>
    </inkml:context>
    <inkml:brush xml:id="br0">
      <inkml:brushProperty name="width" value="0.0452332124114037" units="cm"/>
      <inkml:brushProperty name="height" value="0.0452332124114037" units="cm"/>
      <inkml:brushProperty name="color" value="#00bff3"/>
      <inkml:brushProperty name="ignorePressure" value="0"/>
    </inkml:brush>
  </inkml:definitions>
  <inkml:trace contextRef="#ctx0" brushRef="#br0">11350.000 44550.000 486,'-115.000'21.000'2,"23.000"-5.000"5,22.000-7.000 4,22.000-5.000 5,12.000-4.000 4,3.000 0.000 3,3.000 0.000 2,4.000 0.000 4,19.000 0.000 4,39.000 0.000 7,36.000 0.000 5,39.000 0.000 7,27.000-2.000-2,19.000-3.000-8,19.000-3.000-9,19.000-2.000-9,15.000-1.000-6,13.000 3.000-2,12.000 3.000-3,13.000 4.000-4,6.000 1.000-4,0.000 0.000-6,0.000 0.000-7,0.000 0.000-6,-2.000 0.000-8,-3.000 0.000-9,-3.000 0.000-8,-2.000 0.000-10,-12.000-4.000 0,-19.000-5.000 6,-18.000-7.000 7,-19.000-5.000 7,-22.000-4.000-1,-25.000 0.000-5,-25.000 0.000-7,-25.000 0.000-7</inkml:trace>
</inkml:ink>
</file>

<file path=ppt/ink/ink3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41"/>
    </inkml:context>
    <inkml:brush xml:id="br0">
      <inkml:brushProperty name="width" value="0.0510373935103416" units="cm"/>
      <inkml:brushProperty name="height" value="0.0510373935103416" units="cm"/>
      <inkml:brushProperty name="color" value="#00bff3"/>
      <inkml:brushProperty name="ignorePressure" value="0"/>
    </inkml:brush>
  </inkml:definitions>
  <inkml:trace contextRef="#ctx0" brushRef="#br0">15400.000 43000.000 431,'-43.000'-21.000'9,"17.000"10.000"18,15.000 10.000 18,16.000 9.000 18,18.000 9.000 4,22.000 9.000-10,22.000 10.000-11,23.000 10.000-11,13.000 4.000-6,6.000 0.000-1,7.000 0.000-1,6.000 0.000-2,3.000 3.000-2,0.000 6.000-4,0.000 7.000-4,0.000 6.000-4,-7.000 1.000-2,-11.000-3.000-1,-14.000-3.000-1,-11.000-2.000-2,-11.000-1.000 0,-5.000 3.000-2,-7.000 3.000 0,-5.000 4.000-1,-11.000-1.000-1,-11.000-3.000-3,-14.000-3.000-1,-11.000-2.000-2,-14.000-1.000-2,-11.000 3.000-1,-14.000 3.000-1,-11.000 4.000-2,-17.000 4.000-2,-18.000 6.000-3,-19.000 7.000-4,-18.000 6.000-4,-14.000-1.000-3,-5.000-5.000-3,-7.000-7.000-4,-5.000-5.000-4,2.000-6.000-1,13.000-3.000 0,12.000-3.000 1,13.000-2.000 0,13.000-8.000 1,17.000-8.000 1,15.000-10.000 3,16.000-9.000 1</inkml:trace>
</inkml:ink>
</file>

<file path=ppt/ink/ink3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42"/>
    </inkml:context>
    <inkml:brush xml:id="br0">
      <inkml:brushProperty name="width" value="0.0590299516916275" units="cm"/>
      <inkml:brushProperty name="height" value="0.0590299516916275" units="cm"/>
      <inkml:brushProperty name="color" value="#00bff3"/>
      <inkml:brushProperty name="ignorePressure" value="0"/>
    </inkml:brush>
  </inkml:definitions>
  <inkml:trace contextRef="#ctx0" brushRef="#br0">19350.000 42150.000 372,'-2.000'-46.000'11,"-3.000"10.000"21,-3.000 10.000 21,-2.000 9.000 21,-6.000 15.000 3,-6.000 22.000-14,-6.000 22.000-15,-6.000 23.000-14,-7.000 19.000-10,-6.000 19.000-4,-6.000 19.000-5,-6.000 19.000-4,-7.000 13.000-2,-6.000 10.000-1,-6.000 10.000 0,-6.000 9.000-2,-2.000 4.000 1,3.000 1.000 1,3.000-1.000-1,4.000 1.000 2,5.000-12.000-6,10.000-21.000-10,10.000-22.000-11,9.000-22.000-10,9.000-19.000-9,9.000-16.000-5,10.000-15.000-6,10.000-15.000-6,7.000-18.000 0,6.000-19.000 6,7.000-18.000 6,6.000-19.000 5,7.000-29.000 5,10.000-36.000 3,10.000-39.000 3,9.000-36.000 4,7.000-32.000 2,7.000-25.000 3,6.000-25.000 3,7.000-25.000 2,-6.000 12.000 4,-15.000 51.000 5,-15.000 49.000 3,-16.000 51.000 5,-8.000 30.000 3,0.000 14.000 2,0.000 11.000 1,0.000 14.000 2,1.000 21.000 11,4.000 31.000 22,3.000 32.000 21,3.000 31.000 22,-1.000 20.000 3,-2.000 9.000-15,-3.000 10.000-16,-3.000 10.000-15,-4.000 10.000-11,-3.000 13.000-6,-3.000 12.000-5,-2.000 13.000-6,-5.000 6.000-4,-2.000 0.000-4,-3.000 0.000-2,-3.000 0.000-3,-2.000-15.000-3,0.000-27.000 0,0.000-28.000 0,0.000-28.000-1,0.000-12.000-5,0.000 7.000-6,0.000 6.000-8,0.000 7.000-7,-11.000-9.000-7,-22.000-21.000-4,-22.000-22.000-6,-21.000-22.000-5,-14.000-19.000 1,-2.000-16.000 6,-3.000-15.000 7,-3.000-15.000 6,2.000-9.000 5,10.000 1.000 3,10.000-1.000 2,9.000 1.000 4,9.000 2.000 6,9.000 7.000 8,10.000 6.000 9,10.000 7.000 10,14.000 0.000 4,23.000-2.000 2,22.000-3.000 1,22.000-3.000 2,16.000-6.000-3,14.000-5.000-8,11.000-7.000-7,14.000-5.000-7,8.000-4.000-6,7.000 0.000-7,6.000 0.000-6,7.000 0.000-5,-3.000 1.000-6,-8.000 4.000-5,-10.000 3.000-5,-9.000 3.000-4,-12.000 1.000-2,-11.000 1.000 2,-14.000-1.000 2,-11.000 1.000 2,-12.000 4.000 3,-9.000 9.000 6,-10.000 10.000 5,-8.000 10.000 5</inkml:trace>
</inkml:ink>
</file>

<file path=ppt/ink/ink3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43"/>
    </inkml:context>
    <inkml:brush xml:id="br0">
      <inkml:brushProperty name="width" value="0.0587629117071629" units="cm"/>
      <inkml:brushProperty name="height" value="0.0587629117071629" units="cm"/>
      <inkml:brushProperty name="color" value="#00bff3"/>
      <inkml:brushProperty name="ignorePressure" value="0"/>
    </inkml:brush>
  </inkml:definitions>
  <inkml:trace contextRef="#ctx0" brushRef="#br0">20100.000 42300.000 374,'0.000'-50.000'0,"0.000"0.000"0,0.000 0.000 0,0.000 0.000 0,-2.000 3.000 1,-3.000 6.000 4,-3.000 7.000 2,-2.000 6.000 4,-3.000 10.000 9,1.000 17.000 16,-1.000 15.000 16,1.000 16.000 17,1.000 23.000 3,3.000 31.000-10,3.000 32.000-10,4.000 31.000-10,-1.000 20.000-8,-3.000 9.000-3,-3.000 10.000-5,-2.000 10.000-4,-3.000 2.000-4,1.000-3.000-1,-1.000-3.000-3,1.000-2.000-1,1.000-9.000-6,3.000-12.000-8,3.000-13.000-10,4.000-12.000-8,1.000-15.000-5,0.000-15.000 2,0.000-15.000 2,0.000-16.000 0,1.000-23.000-10,4.000-27.000-21,3.000-28.000-21,3.000-28.000-22,4.000-21.000-1,7.000-12.000 20,6.000-13.000 20,7.000-12.000 19,-1.000 1.000 13,-6.000 16.000 5,-6.000 15.000 5,-6.000 17.000 6,1.000 0.000 7,9.000-11.000 11,10.000-14.000 12,10.000-11.000 10,4.000-4.000 4,0.000 6.000-4,0.000 7.000-3,0.000 6.000-3,1.000 15.000 1,4.000 26.000 7,3.000 24.000 7,3.000 26.000 8,-7.000 18.000-1,-15.000 13.000-8,-15.000 12.000-8,-16.000 13.000-8,-8.000 4.000-5,0.000-3.000-3,0.000-3.000-5,0.000-2.000-2,3.000-8.000-6,6.000-8.000-6,7.000-10.000-5,6.000-9.000-7,6.000-18.000-5,6.000-24.000-5,7.000-26.000-5,6.000-24.000-4,9.000-24.000-2,13.000-22.000 2,12.000-22.000 1,13.000-21.000 3,2.000-10.000 2,-5.000 3.000 3,-7.000 3.000 4,-5.000 4.000 4,-11.000 10.000 5,-11.000 19.000 6,-14.000 19.000 7,-11.000 19.000 8,-11.000 30.000 11,-5.000 45.000 16,-7.000 43.000 18,-5.000 45.000 17,-4.000 21.000 2,0.000 0.000-14,0.000 0.000-12,0.000 0.000-13,0.000-10.000-8,0.000-18.000-5,0.000-19.000-3,0.000-18.000-5,12.000-28.000-10,26.000-33.000-16,24.000-35.000-16,26.000-34.000-18,5.000-37.000-3,-11.000-36.000 7,-14.000-39.000 9,-11.000-36.000 7,-9.000-9.000 5,-3.000 22.000 2,-3.000 22.000 0,-2.000 23.000 2,-6.000 19.000 4,-6.000 19.000 5,-6.000 19.000 5,-6.000 19.000 7,-13.000 15.000 4,-19.000 13.000 5,-18.000 12.000 5,-19.000 13.000 4,-12.000 15.000-3,-2.000 19.000-10,-3.000 19.000-11,-3.000 19.000-12,-2.000 15.000-9,0.000 13.000-9,0.000 12.000-8,0.000 13.000-10,7.000 4.000-1,17.000-3.000 5,15.000-3.000 6,16.000-2.000 5,7.000-11.000 4,1.000-15.000 6,-1.000-15.000 3,1.000-16.000 5</inkml:trace>
</inkml:ink>
</file>

<file path=ppt/ink/ink3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5:43"/>
    </inkml:context>
    <inkml:brush xml:id="br0">
      <inkml:brushProperty name="width" value="0.053844153881073" units="cm"/>
      <inkml:brushProperty name="height" value="0.053844153881073" units="cm"/>
      <inkml:brushProperty name="color" value="#00bff3"/>
      <inkml:brushProperty name="ignorePressure" value="0"/>
    </inkml:brush>
  </inkml:definitions>
  <inkml:trace contextRef="#ctx0" brushRef="#br0">22700.000 43700.000 408,'54.000'-4.000'2,"10.000"-5.000"2,10.000-7.000 4,9.000-5.000 2,-2.000-3.000 3,-12.000 4.000 2,-13.000 3.000 3,-12.000 3.000 1,-7.000 3.000 4,1.000 3.000 4,-1.000 3.000 5,1.000 4.000 5,-6.000 10.000-1,-8.000 19.000-8,-10.000 19.000-6,-9.000 19.000-6,-7.000 16.000-6,-3.000 17.000-4,-3.000 15.000-3,-2.000 16.000-4,-3.000 1.000-2,1.000-12.000 2,-1.000-13.000 0,1.000-12.000 1,-1.000-9.000 0,1.000-2.000-1,-1.000-3.000-2,1.000-3.000 0,4.000-6.000 0,9.000-5.000 0,10.000-7.000 0,10.000-5.000 1,7.000-6.000 5,6.000-3.000 9,7.000-3.000 8,6.000-2.000 9,4.000-1.000 4,4.000 3.000-3,3.000 3.000-1,3.000 4.000-1,-2.000 1.000-4,-6.000 0.000-2,-6.000 0.000-4,-6.000 0.000-4,-12.000 6.000-2,-15.000 13.000-5,-15.000 12.000-2,-16.000 13.000-4,-24.000 20.000-3,-31.000 28.000-2,-31.000 28.000-2,-31.000 29.000-2,-26.000 11.000-7,-18.000-2.000-12,-19.000-3.000-11,-18.000-3.000-11,7.000-18.000-10,34.000-31.000-8,35.000-31.000-8,35.000-31.000-7</inkml:trace>
</inkml:ink>
</file>

<file path=ppt/ink/ink3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22"/>
    </inkml:context>
    <inkml:brush xml:id="br0">
      <inkml:brushProperty name="width" value="0.0529815219342709" units="cm"/>
      <inkml:brushProperty name="height" value="0.0529815219342709" units="cm"/>
      <inkml:brushProperty name="color" value="#f2395b"/>
      <inkml:brushProperty name="ignorePressure" value="0"/>
    </inkml:brush>
  </inkml:definitions>
  <inkml:trace contextRef="#ctx0" brushRef="#br0">1700.000 2450.000 415,'-66.000'-47.000'3,"19.000"6.000"8,19.000 7.000 6,19.000 6.000 8,10.000 1.000 3,4.000-3.000-1,3.000-3.000-1,3.000-2.000 0,9.000-5.000-1,16.000-2.000-4,15.000-3.000-3,17.000-3.000-3,13.000-2.000-1,13.000 0.000 1,12.000 0.000 0,13.000 0.000 1,4.000 1.000 1,-3.000 4.000-1,-3.000 3.000 0,-2.000 3.000 0,-11.000 6.000-1,-15.000 9.000-1,-15.000 10.000-1,-16.000 10.000-1,-10.000 5.000-1,-3.000 4.000-3,-3.000 3.000-1,-2.000 3.000-3,-6.000 7.000-2,-6.000 14.000 0,-6.000 11.000-1,-6.000 14.000-1,-6.000 8.000-1,-2.000 7.000-1,-3.000 6.000 0,-3.000 7.000 0,-9.000 5.000-1,-11.000 7.000 0,-14.000 6.000 0,-11.000 7.000 0,-9.000 10.000-1,-3.000 16.000-3,-3.000 15.000-3,-2.000 17.000-2,-3.000 0.000-3,1.000-11.000-1,-1.000-14.000-3,1.000-11.000-1,2.000-17.000-3,7.000-18.000-2,6.000-19.000-1,7.000-18.000-2,4.000-17.000 1,3.000-11.000 2,3.000-14.000 3,4.000-11.000 3,1.000-14.000 2,0.000-11.000 1,0.000-14.000 0,0.000-11.000 0,0.000-11.000 2,0.000-5.000 2,0.000-7.000 2,0.000-5.000 3,1.000-4.000 2,4.000 0.000 3,3.000 0.000 3,3.000 0.000 2,1.000 4.000 4,1.000 10.000 7,-1.000 10.000 5,1.000 9.000 6,1.000 17.000 9,3.000 25.000 10,3.000 25.000 11,4.000 25.000 11,2.000 25.000 0,4.000 25.000-11,3.000 25.000-9,3.000 25.000-10,3.000 18.000-8,3.000 14.000-6,3.000 11.000-4,4.000 14.000-5,1.000 8.000-6,0.000 7.000-5,0.000 6.000-7,0.000 7.000-5,4.000 18.000-8,10.000 31.000-11,10.000 32.000-10,9.000 31.000-11,10.000 13.000-2,14.000-2.000 7,11.000-3.000 6,14.000-3.000 6,-6.000-35.000 0,-21.000-66.000-8,-22.000-65.000-9,-22.000-65.000-7</inkml:trace>
</inkml:ink>
</file>

<file path=ppt/ink/ink3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23"/>
    </inkml:context>
    <inkml:brush xml:id="br0">
      <inkml:brushProperty name="width" value="0.0478420257568359" units="cm"/>
      <inkml:brushProperty name="height" value="0.0478420257568359" units="cm"/>
      <inkml:brushProperty name="color" value="#f2395b"/>
      <inkml:brushProperty name="ignorePressure" value="0"/>
    </inkml:brush>
  </inkml:definitions>
  <inkml:trace contextRef="#ctx0" brushRef="#br0">4100.000 3600.000 459,'-25.000'-36.000'11,"0.000"28.000"22,0.000 28.000 22,0.000 29.000 21,-4.000 32.000 5,-5.000 38.000-16,-7.000 37.000-13,-5.000 38.000-15,-1.000 13.000-9,6.000-8.000-3,7.000-10.000-4,6.000-9.000-3,6.000-16.000-3,6.000-22.000-4,7.000-22.000-3,6.000-21.000-4,13.000-23.000-4,23.000-21.000-3,22.000-22.000-4,22.000-22.000-4,7.000-21.000-5,-6.000-18.000-5,-6.000-19.000-5,-6.000-18.000-6,-9.000-14.000 0,-8.000-5.000 6,-10.000-7.000 6,-9.000-5.000 5,-9.000 2.000 5,-5.000 13.000 7,-7.000 12.000 5,-5.000 13.000 5,-11.000 10.000 3,-11.000 10.000 0,-14.000 10.000 0,-11.000 9.000-1,-9.000 6.000-1,-3.000 3.000-2,-3.000 3.000-4,-2.000 4.000-2,-5.000 8.000-5,-2.000 17.000-7,-3.000 15.000-8,-3.000 16.000-6,5.000 4.000-6,17.000-6.000-4,15.000-6.000-2,16.000-6.000-5</inkml:trace>
</inkml:ink>
</file>

<file path=ppt/ink/ink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0"/>
    </inkml:context>
    <inkml:brush xml:id="br0">
      <inkml:brushProperty name="width" value="0.0332069024443626" units="cm"/>
      <inkml:brushProperty name="height" value="0.0332069024443626" units="cm"/>
      <inkml:brushProperty name="color" value="#f2395b"/>
      <inkml:brushProperty name="ignorePressure" value="0"/>
    </inkml:brush>
  </inkml:definitions>
  <inkml:trace contextRef="#ctx0" brushRef="#br0">84500.000 5350.000 662,'-15.000'21.000'19,"23.000"-5.000"9,22.000-7.000 10,22.000-5.000 9,13.000-4.000 1,7.000 0.000-8,6.000 0.000-9,7.000 0.000-8,4.000 0.000-5,3.000 0.000-3,3.000 0.000-2,4.000 0.000-3,1.000 0.000-3,0.000 0.000-6,0.000 0.000-6,0.000 0.000-5,0.000 0.000-7,0.000 0.000-9,0.000 0.000-8,0.000 0.000-8,-2.000-4.000-4,-3.000-5.000 4,-3.000-7.000 2,-2.000-5.000 3,-9.000-4.000 3,-12.000 0.000 2,-13.000 0.000 3,-12.000 0.000 2</inkml:trace>
</inkml:ink>
</file>

<file path=ppt/ink/ink3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23"/>
    </inkml:context>
    <inkml:brush xml:id="br0">
      <inkml:brushProperty name="width" value="0.0548354014754295" units="cm"/>
      <inkml:brushProperty name="height" value="0.0548354014754295" units="cm"/>
      <inkml:brushProperty name="color" value="#f2395b"/>
      <inkml:brushProperty name="ignorePressure" value="0"/>
    </inkml:brush>
  </inkml:definitions>
  <inkml:trace contextRef="#ctx0" brushRef="#br0">5150.000 2900.000 401,'3.000'-30.000'12,"6.000"41.000"25,7.000 40.000 24,6.000 42.000 25,4.000 30.000 5,4.000 22.000-13,3.000 22.000-15,3.000 23.000-13,1.000 13.000-10,1.000 6.000-8,-1.000 7.000-7,1.000 6.000-7,2.000 12.000-12,7.000 19.000-19,6.000 19.000-18,7.000 19.000-18,-3.000-16.000-7,-8.000-50.000 6,-10.000-50.000 6,-9.000-50.000 4,-7.000-27.000 0,-3.000-3.000-8,-3.000-3.000-9,-2.000-2.000-7</inkml:trace>
</inkml:ink>
</file>

<file path=ppt/ink/ink3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43"/>
    </inkml:context>
    <inkml:brush xml:id="br0">
      <inkml:brushProperty name="width" value="0.0498148128390312" units="cm"/>
      <inkml:brushProperty name="height" value="0.0498148128390312" units="cm"/>
      <inkml:brushProperty name="color" value="#fed406"/>
      <inkml:brushProperty name="ignorePressure" value="0"/>
    </inkml:brush>
  </inkml:definitions>
  <inkml:trace contextRef="#ctx0" brushRef="#br0">13600.000 13900.000 441,'-58.000'-50.000'0,"-16.000"0.000"0,-15.000 0.000 0,-15.000 0.000 0,-1.000 6.000 2,16.000 13.000 3,15.000 12.000 3,17.000 13.000 4,8.000 6.000 2,4.000 0.000 1,3.000 0.000 0,3.000 0.000 0,10.000 1.000 5,20.000 4.000 9,18.000 3.000 10,20.000 3.000 8,14.000 1.000 0,14.000 1.000-8,11.000-1.000-9,14.000 1.000-9,8.000-3.000-5,7.000-2.000-1,6.000-3.000-2,7.000-3.000-1,4.000-2.000-1,3.000 0.000-1,3.000 0.000-1,4.000 0.000-2,-1.000 1.000-1,-3.000 4.000-1,-3.000 3.000-3,-2.000 3.000-2,-5.000 1.000-1,-2.000 1.000-1,-3.000-1.000 1,-3.000 1.000-1,-1.000-1.000 0,4.000 1.000 1,3.000-1.000 2,3.000 1.000 1,-1.000-3.000 0,-2.000-2.000 3,-3.000-3.000 0,-3.000-3.000 2,-1.000-1.000 1,4.000 4.000-1,3.000 3.000-1,3.000 3.000 0,-2.000-1.000 0,-6.000-2.000 0,-6.000-3.000 0,-6.000-3.000 0,-2.000-2.000-1,3.000 0.000 0,3.000 0.000 0,4.000 0.000-1,1.000-2.000-1,0.000-3.000 0,0.000-3.000-1,0.000-2.000 0,3.000-1.000-1,6.000 3.000-1,7.000 3.000 1,6.000 4.000-2,3.000 1.000 1,0.000 0.000-1,0.000 0.000 0,0.000 0.000 0,0.000-2.000 0,0.000-3.000 0,0.000-3.000 0,0.000-2.000 0,-4.000-3.000 0,-5.000 1.000-1,-7.000-1.000 0,-5.000 1.000-2,-4.000-3.000 1,0.000-2.000 2,0.000-3.000 1,0.000-3.000 1,0.000 1.000 1,0.000 6.000-1,0.000 7.000 0,0.000 6.000-1,-2.000 1.000-1,-3.000-3.000 1,-3.000-3.000 0,-2.000-2.000 0,-5.000-3.000 0,-2.000 1.000 0,-3.000-1.000-1,-3.000 1.000 0,-2.000 1.000 0,0.000 3.000 0,0.000 3.000 0,0.000 4.000 0,1.000-1.000 0,4.000-3.000 2,3.000-3.000 0,3.000-2.000 0,-1.000-1.000 1,-2.000 3.000-2,-3.000 3.000-1,-3.000 4.000-1,-1.000-1.000-1,4.000-3.000 0,3.000-3.000 1,3.000-2.000 0,-2.000-1.000-1,-6.000 3.000 0,-6.000 3.000-1,-6.000 4.000-1,-6.000-1.000 0,-2.000-3.000-1,-3.000-3.000-1,-3.000-2.000 0,-2.000-1.000-1,0.000 3.000-1,0.000 3.000-2,0.000 4.000-1</inkml:trace>
</inkml:ink>
</file>

<file path=ppt/ink/ink3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47"/>
    </inkml:context>
    <inkml:brush xml:id="br0">
      <inkml:brushProperty name="width" value="0.0402185767889023" units="cm"/>
      <inkml:brushProperty name="height" value="0.0402185767889023" units="cm"/>
      <inkml:brushProperty name="color" value="#fed406"/>
      <inkml:brushProperty name="ignorePressure" value="0"/>
    </inkml:brush>
  </inkml:definitions>
  <inkml:trace contextRef="#ctx0" brushRef="#br0">40750.000 13900.000 547,'-107.000'-22.000'12,"39.000"6.000"12,36.000 7.000 12,39.000 6.000 11,24.000 6.000 2,13.000 6.000-7,12.000 7.000-9,13.000 6.000-7,15.000 3.000-6,19.000 0.000-2,19.000 0.000-4,19.000 0.000-2,12.000-4.000-3,6.000-5.000 0,7.000-7.000-1,6.000-5.000-1,-2.000-4.000-2,-9.000 0.000 0,-10.000 0.000-2,-8.000 0.000 0,17.000-10.000 0,48.000-18.000 3,47.000-19.000 4,47.000-18.000 2,23.000-9.000 1,0.000 4.000-3,0.000 3.000-3,0.000 3.000-1,-8.000 7.000-3,-16.000 14.000-2,-15.000 11.000-3,-15.000 14.000-1,-15.000 11.000-2,-12.000 14.000-1,-13.000 11.000-2,-12.000 14.000-1,-16.000 7.000 0,-19.000 3.000 2,-18.000 3.000 0,-19.000 4.000 2,-13.000 1.000 1,-6.000 0.000 1,-6.000 0.000-1,-6.000 0.000 1,-6.000-5.000 0,-2.000-9.000 1,-3.000-10.000 0,-3.000-8.000 0,-2.000-9.000 2,0.000-6.000-1,0.000-6.000 0,0.000-6.000 0,0.000-9.000 0,0.000-8.000-1,0.000-10.000-1,0.000-9.000-1,-4.000-9.000 0,-5.000-5.000 1,-7.000-7.000 1,-5.000-5.000 0,-8.000-4.000 1,-5.000 0.000 0,-7.000 0.000 1,-5.000 0.000-1,-8.000-4.000 1,-5.000-5.000-1,-7.000-7.000 0,-5.000-5.000-1,-8.000-4.000 1,-5.000 0.000 0,-7.000 0.000 0,-5.000 0.000 0,-11.000-2.000 1,-11.000-3.000 1,-14.000-3.000 0,-11.000-2.000 1,-11.000-3.000 1,-5.000 1.000-1,-7.000-1.000-1,-5.000 1.000 0,-9.000 2.000-1,-9.000 7.000 1,-10.000 6.000-1,-8.000 7.000 0,-11.000 4.000 0,-8.000 3.000-1,-10.000 3.000 0,-9.000 4.000-1,-13.000 2.000-1,-16.000 4.000-1,-15.000 3.000 0,-15.000 3.000-2,-21.000 6.000-1,-25.000 9.000-1,-25.000 10.000-3,-25.000 10.000-2,-11.000 7.000 2,3.000 6.000 2,3.000 7.000 4,4.000 6.000 3,2.000 7.000 3,4.000 10.000-1,3.000 10.000 1,3.000 9.000 0,6.000 6.000 1,9.000 3.000 2,10.000 3.000 2,10.000 4.000 2,10.000 5.000 2,13.000 10.000 0,12.000 10.000 1,13.000 9.000 1,9.000 6.000 0,6.000 3.000 0,7.000 3.000-1,6.000 4.000-1,13.000 1.000-1,23.000 0.000-2,22.000 0.000-2,22.000 0.000-2,19.000-2.000-1,20.000-3.000 1,18.000-3.000 1,20.000-2.000 0,14.000-1.000 0,14.000 3.000-1,11.000 3.000-3,14.000 4.000-1,11.000-1.000 0,14.000-3.000-1,11.000-3.000 0,14.000-2.000 0,18.000-3.000-2,25.000 1.000-4,25.000-1.000-5,25.000 1.000-4,17.000-4.000-6,9.000-6.000-7,10.000-6.000-6,10.000-6.000-7,-14.000-9.000-5,-33.000-8.000-2,-35.000-10.000-1,-34.000-9.000-2</inkml:trace>
</inkml:ink>
</file>

<file path=ppt/ink/ink3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50"/>
    </inkml:context>
    <inkml:brush xml:id="br0">
      <inkml:brushProperty name="width" value="0.0444264784455299" units="cm"/>
      <inkml:brushProperty name="height" value="0.0444264784455299" units="cm"/>
      <inkml:brushProperty name="color" value="#fed406"/>
      <inkml:brushProperty name="ignorePressure" value="0"/>
    </inkml:brush>
  </inkml:definitions>
  <inkml:trace contextRef="#ctx0" brushRef="#br0">76150.000 32200.000 495,'-100.000'0.000'40,"50.000"0.000"4,50.000 0.000 4,50.000 0.000 3,25.000-2.000-2,0.000-3.000-7,0.000-3.000-8,0.000-2.000-8,7.000-5.000-4,17.000-2.000-2,15.000-3.000-2,16.000-3.000-2,1.000 1.000-2,-12.000 6.000-1,-13.000 7.000-1,-12.000 6.000-2,-13.000 3.000 0,-12.000 0.000 0,-13.000 0.000 1,-12.000 0.000-1,-7.000 0.000-5,1.000 0.000-13,-1.000 0.000-11,1.000 0.000-11</inkml:trace>
</inkml:ink>
</file>

<file path=ppt/ink/ink3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50"/>
    </inkml:context>
    <inkml:brush xml:id="br0">
      <inkml:brushProperty name="width" value="0.0499999970197678" units="cm"/>
      <inkml:brushProperty name="height" value="0.0499999970197678" units="cm"/>
      <inkml:brushProperty name="color" value="#fed406"/>
      <inkml:brushProperty name="ignorePressure" value="0"/>
    </inkml:brush>
  </inkml:definitions>
  <inkml:trace contextRef="#ctx0" brushRef="#br0">76900.000 31525.000 333,'157.000'63.000'167,"51.000"46.000"-1,50.000 47.000 1,49.000 47.000 0</inkml:trace>
</inkml:ink>
</file>

<file path=ppt/ink/ink3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54"/>
    </inkml:context>
    <inkml:brush xml:id="br0">
      <inkml:brushProperty name="width" value="0.0583571866154671" units="cm"/>
      <inkml:brushProperty name="height" value="0.0583571866154671" units="cm"/>
      <inkml:brushProperty name="color" value="#f2395b"/>
      <inkml:brushProperty name="ignorePressure" value="0"/>
    </inkml:brush>
  </inkml:definitions>
  <inkml:trace contextRef="#ctx0" brushRef="#br0">76450.000 32350.000 376,'-61.000'0.000'1,"-22.000"0.000"0,-22.000 0.000 1,-21.000 0.000 0,13.000-7.000 10,51.000-11.000 17,49.000-14.000 19,51.000-11.000 17,33.000-7.000 5,20.000 0.000-8,18.000 0.000-7,20.000 0.000-8,13.000 3.000-6,9.000 6.000-5,10.000 7.000-4,10.000 6.000-5,0.000 4.000-4,-5.000 4.000-4,-7.000 3.000-4,-5.000 3.000-4,-9.000 3.000-3,-9.000 3.000-1,-10.000 3.000-2,-8.000 4.000-1,-12.000 1.000-3,-12.000 0.000-3,-13.000 0.000-4,-12.000 0.000-5,-21.000-2.000-14,-28.000-3.000-26,-28.000-3.000-25,-27.000-2.000-26,-12.000-3.000-3,6.000 1.000 17,7.000-1.000 19,6.000 1.000 17</inkml:trace>
</inkml:ink>
</file>

<file path=ppt/ink/ink3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55"/>
    </inkml:context>
    <inkml:brush xml:id="br0">
      <inkml:brushProperty name="width" value="0.0493882931768894" units="cm"/>
      <inkml:brushProperty name="height" value="0.0493882931768894" units="cm"/>
      <inkml:brushProperty name="color" value="#f2395b"/>
      <inkml:brushProperty name="ignorePressure" value="0"/>
    </inkml:brush>
  </inkml:definitions>
  <inkml:trace contextRef="#ctx0" brushRef="#br0">78200.000 31100.000 445,'-19.000'-44.000'-14,"13.000"13.000"0,12.000 12.000-1,13.000 13.000-1,2.000 2.000 3,-5.000-5.000 8,-7.000-7.000 7,-5.000-5.000 7,-6.000-4.000 5,-3.000 0.000 3,-3.000 0.000 2,-2.000 0.000 3,-5.000-2.000 1,-2.000-3.000-1,-3.000-3.000-2,-3.000-2.000 0,-6.000-1.000-2,-5.000 3.000-2,-7.000 3.000-2,-5.000 4.000-2,-6.000 4.000-1,-3.000 6.000-1,-3.000 7.000 0,-2.000 6.000 0,-8.000 7.000 0,-8.000 10.000 0,-10.000 10.000 1,-9.000 9.000 0,-10.000 9.000 1,-9.000 9.000 0,-10.000 10.000 0,-8.000 10.000 0,-6.000 2.000 0,1.000-3.000 1,-1.000-3.000 0,1.000-2.000 1,4.000-1.000 0,9.000 3.000 0,10.000 3.000 1,10.000 4.000 0,10.000 2.000 0,13.000 4.000 0,12.000 3.000-1,13.000 3.000 0,10.000 3.000-1,10.000 3.000 2,10.000 3.000 0,9.000 4.000 2,15.000 4.000-2,22.000 6.000-3,22.000 7.000-3,23.000 6.000-3,14.000-2.000-4,10.000-9.000-2,10.000-10.000-2,9.000-8.000-4,7.000-11.000-1,7.000-8.000-1,6.000-10.000 1,7.000-9.000-1,7.000-12.000 0,9.000-11.000-1,10.000-14.000 0,10.000-11.000-1,-3.000-12.000-1,-11.000-9.000 1,-14.000-10.000-1,-11.000-8.000 0,-11.000-12.000 0,-5.000-12.000 0,-7.000-13.000 1,-5.000-12.000-1,-3.000-12.000 1,4.000-8.000 1,3.000-10.000 1,3.000-9.000 1,-4.000-4.000 0,-8.000 4.000 2,-10.000 3.000 0,-9.000 3.000 1,-9.000-1.000 0,-5.000-2.000 0,-7.000-3.000-1,-5.000-3.000 0,-12.000 1.000 1,-16.000 6.000 1,-15.000 7.000 1,-15.000 6.000 1,-17.000 6.000 2,-15.000 6.000 0,-15.000 7.000 0,-16.000 6.000 1,-13.000 9.000-2,-9.000 13.000-3,-10.000 12.000-4,-8.000 13.000-2,-12.000 10.000-6,-12.000 10.000-6,-13.000 10.000-5,-12.000 9.000-6,9.000 4.000-1,31.000 1.000 6,32.000-1.000 5,31.000 1.000 5,15.000-1.000 0,1.000 1.000-6,-1.000-1.000-5,1.000 1.000-6</inkml:trace>
</inkml:ink>
</file>

<file path=ppt/ink/ink3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56"/>
    </inkml:context>
    <inkml:brush xml:id="br0">
      <inkml:brushProperty name="width" value="0.0399312861263752" units="cm"/>
      <inkml:brushProperty name="height" value="0.0399312861263752" units="cm"/>
      <inkml:brushProperty name="color" value="#f2395b"/>
      <inkml:brushProperty name="ignorePressure" value="0"/>
    </inkml:brush>
  </inkml:definitions>
  <inkml:trace contextRef="#ctx0" brushRef="#br0">77850.000 26400.000 550,'-32.000'-93.000'57,"39.000"17.000"1,36.000 15.000 2,39.000 16.000 3,22.000 10.000-5,10.000 7.000-9,10.000 6.000-11,9.000 7.000-9,1.000 2.000-9,-6.000 1.000-7,-6.000-1.000-9,-6.000 1.000-6,-12.000 1.000-8,-15.000 3.000-4,-15.000 3.000-5,-16.000 4.000-6</inkml:trace>
</inkml:ink>
</file>

<file path=ppt/ink/ink3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56"/>
    </inkml:context>
    <inkml:brush xml:id="br0">
      <inkml:brushProperty name="width" value="0.0463725924491882" units="cm"/>
      <inkml:brushProperty name="height" value="0.0463725924491882" units="cm"/>
      <inkml:brushProperty name="color" value="#f2395b"/>
      <inkml:brushProperty name="ignorePressure" value="0"/>
    </inkml:brush>
  </inkml:definitions>
  <inkml:trace contextRef="#ctx0" brushRef="#br0">78700.000 25300.000 474,'-47.000'-68.000'18,"6.000"17.000"-1,7.000 15.000-4,6.000 16.000-1,6.000 12.000 1,6.000 9.000 9,7.000 10.000 6,6.000 10.000 8,3.000 14.000 4,0.000 23.000 0,0.000 22.000-1,0.000 22.000 1,0.000 8.000-3,0.000-2.000-3,0.000-3.000-6,0.000-3.000-3,1.000-2.000-4,4.000 0.000-3,3.000 0.000-1,3.000 0.000-3,1.000-4.000-4,1.000-5.000-6,-1.000-7.000-8,1.000-5.000-6,-3.000-4.000-8,-2.000 0.000-11,-3.000 0.000-10,-3.000 0.000-10,1.000-7.000-8,6.000-11.000-6,7.000-14.000-5,6.000-11.000-6</inkml:trace>
</inkml:ink>
</file>

<file path=ppt/ink/ink3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56"/>
    </inkml:context>
    <inkml:brush xml:id="br0">
      <inkml:brushProperty name="width" value="0.0488664396107197" units="cm"/>
      <inkml:brushProperty name="height" value="0.0488664396107197" units="cm"/>
      <inkml:brushProperty name="color" value="#f2395b"/>
      <inkml:brushProperty name="ignorePressure" value="0"/>
    </inkml:brush>
  </inkml:definitions>
  <inkml:trace contextRef="#ctx0" brushRef="#br0">79800.000 24850.000 450,'-29.000'-32.000'0,"-5.000"-11.000"1,-7.000-14.000 0,-5.000-11.000 0,-4.000-3.000 5,0.000 10.000 9,0.000 10.000 9,0.000 9.000 9,-4.000 7.000 3,-5.000 7.000-3,-7.000 6.000-3,-5.000 7.000-3,-6.000 4.000-2,-3.000 3.000-2,-3.000 3.000-2,-2.000 4.000-2,-6.000 4.000-1,-6.000 6.000-1,-6.000 7.000-1,-6.000 6.000-2,-6.000 9.000 0,-2.000 13.000 0,-3.000 12.000-1,-3.000 13.000-1,-1.000 13.000 0,4.000 17.000 0,3.000 15.000 1,3.000 16.000-1,7.000 7.000 1,14.000 1.000-2,11.000-1.000-1,14.000 1.000-1,13.000-3.000 0,16.000-2.000-1,15.000-3.000-1,17.000-3.000 0,16.000-4.000-1,19.000-3.000-2,19.000-3.000-1,19.000-2.000-3,19.000-5.000 0,23.000-2.000 0,22.000-3.000 0,22.000-3.000 1,16.000-9.000-3,14.000-11.000-2,11.000-14.000-5,14.000-11.000-2,3.000-14.000-2,-2.000-11.000 0,-3.000-14.000 1,-3.000-11.000 1,-21.000-11.000 0,-37.000-5.000-1,-38.000-7.000 1,-37.000-5.000-1,-9.000-9.000-1,23.000-9.000-1,22.000-10.000-3,22.000-8.000-2,-1.000-3.000 1,-21.000 7.000 3,-22.000 6.000 3,-22.000 7.000 2,-7.000-10.000 1,10.000-25.000-4,10.000-25.000-2,9.000-25.000-4,-5.000-24.000 1,-19.000-21.000 1,-18.000-22.000 4,-19.000-22.000 2,-21.000-10.000 2,-21.000 4.000 4,-22.000 3.000 2,-22.000 3.000 3,-18.000 15.000 0,-11.000 29.000-2,-14.000 28.000-2,-11.000 28.000-3,-15.000 24.000 2,-16.000 23.000 1,-15.000 22.000 3,-15.000 22.000 3,2.000 16.000-3,22.000 14.000-7,22.000 11.000-6,23.000 14.000-7,16.000 5.000-5,13.000 1.000-3,12.000-1.000-2,13.000 1.000-2</inkml:trace>
</inkml:ink>
</file>

<file path=ppt/ink/ink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1"/>
    </inkml:context>
    <inkml:brush xml:id="br0">
      <inkml:brushProperty name="width" value="0.0380633287131786" units="cm"/>
      <inkml:brushProperty name="height" value="0.0380633287131786" units="cm"/>
      <inkml:brushProperty name="color" value="#f2395b"/>
      <inkml:brushProperty name="ignorePressure" value="0"/>
    </inkml:brush>
  </inkml:definitions>
  <inkml:trace contextRef="#ctx0" brushRef="#br0">88050.000 3600.000 577,'23.000'54.000'155,"-3.000"10.000"-39,-3.000 10.000-39,-2.000 9.000-38,-5.000 6.000-21,-2.000 3.000-7,-3.000 3.000-5,-3.000 4.000-6,-2.000-1.000-4,0.000-3.000-3,0.000-3.000-3,0.000-2.000-3,-2.000-6.000-2,-3.000-6.000-3,-3.000-6.000-1,-2.000-6.000-3,-3.000-7.000 1,1.000-6.000 2,-1.000-6.000 2,1.000-6.000 3,-1.000-6.000 2,1.000-2.000 4,-1.000-3.000 2,1.000-3.000 3,4.000-4.000 2,9.000-3.000 2,10.000-3.000 2,10.000-2.000 1,4.000-3.000-1,0.000 1.000-4,0.000-1.000-4,0.000 1.000-3,1.000-3.000-4,4.000-2.000-1,3.000-3.000-2,3.000-3.000-2,4.000-10.000-3,7.000-16.000-5,6.000-15.000-4,7.000-15.000-6,-1.000-6.000 1,-6.000 7.000 4,-6.000 6.000 4,-6.000 7.000 4,-6.000 4.000 4,-2.000 3.000 4,-3.000 3.000 2,-3.000 4.000 4</inkml:trace>
</inkml:ink>
</file>

<file path=ppt/ink/ink3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00"/>
    </inkml:context>
    <inkml:brush xml:id="br0">
      <inkml:brushProperty name="width" value="0.0374073125422001" units="cm"/>
      <inkml:brushProperty name="height" value="0.0374073125422001" units="cm"/>
      <inkml:brushProperty name="color" value="#f2395b"/>
      <inkml:brushProperty name="ignorePressure" value="0"/>
    </inkml:brush>
  </inkml:definitions>
  <inkml:trace contextRef="#ctx0" brushRef="#br0">82350.000 25900.000 588,'25.000'-29.000'0,"0.000"-5.000"0,0.000-7.000 0,0.000-5.000 0,-8.000 11.000 6,-16.000 32.000 14,-15.000 31.000 13,-15.000 32.000 12,-11.000 16.000 5,-2.000 4.000-7,-3.000 3.000-6,-3.000 3.000-6,-1.000 1.000-4,4.000 1.000-4,3.000-1.000-3,3.000 1.000-3,4.000-6.000-3,7.000-8.000-2,6.000-10.000-1,7.000-9.000-1,15.000-15.000-3,25.000-18.000-3,25.000-19.000-2,25.000-18.000-4,18.000-18.000-2,14.000-16.000-3,11.000-15.000-3,14.000-15.000-2,-3.000-12.000-2,-15.000-6.000 2,-15.000-6.000 1,-16.000-6.000 2,-15.000-1.000 1,-11.000 7.000 1,-14.000 6.000 3,-11.000 7.000 1,-14.000 7.000 1,-11.000 9.000 3,-14.000 10.000 1,-11.000 10.000 1,-12.000 7.000 1,-9.000 6.000-2,-10.000 7.000-2,-8.000 6.000-1,-9.000 7.000 0,-6.000 10.000 0,-6.000 10.000 2,-6.000 9.000 1,-1.000 9.000-6,7.000 9.000-14,6.000 10.000-14,7.000 10.000-14,8.000 4.000-5,14.000 0.000 2,11.000 0.000 2,14.000 0.000 2,7.000-4.000 4,3.000-5.000 8,3.000-7.000 8,4.000-5.000 7,2.000-6.000 5,4.000-3.000 2,3.000-3.000 2,3.000-2.000 3</inkml:trace>
</inkml:ink>
</file>

<file path=ppt/ink/ink3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00"/>
    </inkml:context>
    <inkml:brush xml:id="br0">
      <inkml:brushProperty name="width" value="0.0372512824833393" units="cm"/>
      <inkml:brushProperty name="height" value="0.0372512824833393" units="cm"/>
      <inkml:brushProperty name="color" value="#f2395b"/>
      <inkml:brushProperty name="ignorePressure" value="0"/>
    </inkml:brush>
  </inkml:definitions>
  <inkml:trace contextRef="#ctx0" brushRef="#br0">82900.000 26000.000 590,'139.000'0.000'18,"-22.000"0.000"1,-22.000 0.000 4,-21.000 0.000 2,-12.000 0.000 1,1.000 0.000 0,-1.000 0.000 0,1.000 0.000 1,-3.000 4.000-2,-2.000 10.000 1,-3.000 10.000-2,-3.000 9.000 0,-7.000 6.000-2,-9.000 3.000-5,-10.000 3.000-4,-8.000 4.000-3,-11.000 4.000-3,-8.000 6.000-1,-10.000 7.000-1,-9.000 6.000-1,-12.000 6.000-2,-11.000 6.000-2,-14.000 7.000-2,-11.000 6.000-3,-4.000-4.000 0,6.000-11.000 2,7.000-14.000 2,6.000-11.000 2,28.000-22.000 3,50.000-27.000 3,50.000-28.000 5,50.000-28.000 4,20.000-12.000-6,-9.000 7.000-14,-10.000 6.000-15,-8.000 7.000-15,-15.000 4.000-9,-19.000 3.000-1,-18.000 3.000-3,-19.000 4.000-1,-12.000 2.000-1,-2.000 4.000 2,-3.000 3.000 2,-3.000 3.000 1</inkml:trace>
</inkml:ink>
</file>

<file path=ppt/ink/ink3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01"/>
    </inkml:context>
    <inkml:brush xml:id="br0">
      <inkml:brushProperty name="width" value="0.0327347554266453" units="cm"/>
      <inkml:brushProperty name="height" value="0.0327347554266453" units="cm"/>
      <inkml:brushProperty name="color" value="#f2395b"/>
      <inkml:brushProperty name="ignorePressure" value="0"/>
    </inkml:brush>
  </inkml:definitions>
  <inkml:trace contextRef="#ctx0" brushRef="#br0">85450.000 24000.000 672,'-16.000'-18.000'51,"19.000"17.000"-10,19.000 15.000-9,19.000 16.000-10,9.000 13.000-7,0.000 14.000-5,0.000 11.000-6,0.000 14.000-6,-7.000 5.000-2,-11.000 1.000-4,-14.000-1.000-1,-11.000 1.000-2,-11.000-4.000-1,-5.000-6.000 3,-7.000-6.000 1,-5.000-6.000 2,-6.000-9.000-3,-3.000-8.000-8,-3.000-10.000-8,-2.000-9.000-8,-3.000-9.000-1,1.000-5.000 4,-1.000-7.000 6,1.000-5.000 5,2.000-3.000 16,7.000 4.000 29,6.000 3.000 28,7.000 3.000 28,4.000 10.000 6,3.000 20.000-16,3.000 18.000-17,4.000 20.000-16</inkml:trace>
</inkml:ink>
</file>

<file path=ppt/ink/ink3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03"/>
    </inkml:context>
    <inkml:brush xml:id="br0">
      <inkml:brushProperty name="width" value="0.0390932112932205" units="cm"/>
      <inkml:brushProperty name="height" value="0.0390932112932205" units="cm"/>
      <inkml:brushProperty name="color" value="#f2395b"/>
      <inkml:brushProperty name="ignorePressure" value="0"/>
    </inkml:brush>
  </inkml:definitions>
  <inkml:trace contextRef="#ctx0" brushRef="#br0">85050.000 25500.000 562,'25.000'-86.000'29,"0.000"28.000"0,0.000 28.000 0,0.000 29.000 0,1.000 21.000-1,4.000 16.000-5,3.000 15.000-3,3.000 17.000-4,-2.000 11.000-2,-6.000 10.000-2,-6.000 10.000-2,-6.000 9.000-1,-6.000 1.000-2,-2.000-6.000-1,-3.000-6.000-1,-3.000-6.000-2,-2.000-7.000-3,0.000-6.000-2,0.000-6.000-3,0.000-6.000-2,-2.000-9.000-1,-3.000-8.000 2,-3.000-10.000 2,-2.000-9.000 2,-1.000-13.000 0,3.000-16.000-4,3.000-15.000-4,4.000-15.000-4,4.000-15.000 0,6.000-12.000 3,7.000-13.000 4,6.000-12.000 2,10.000-19.000 1,17.000-25.000-1,15.000-25.000-3,16.000-25.000-1,2.000-8.000-1,-8.000 9.000 1,-10.000 10.000 0,-9.000 10.000 1,-7.000 14.000 1,-3.000 23.000 2,-3.000 22.000 3,-2.000 22.000 3,-8.000 23.000 4,-8.000 25.000 6,-10.000 25.000 8,-9.000 25.000 7,-9.000 15.000 0,-5.000 7.000-4,-7.000 6.000-4,-5.000 7.000-5,-3.000-3.000-3,4.000-8.000-4,3.000-10.000-3,3.000-9.000-2,15.000-16.000-4,29.000-22.000-3,28.000-22.000-4,28.000-21.000-4,10.000-10.000 0,-5.000 3.000 1,-7.000 3.000 1,-5.000 4.000 2,-9.000 5.000 2,-9.000 10.000 1,-10.000 10.000 3,-8.000 9.000 2,-11.000 10.000 2,-8.000 14.000 5,-10.000 11.000 3,-9.000 14.000 5,-13.000 8.000 1,-16.000 7.000-1,-15.000 6.000-2,-15.000 7.000-2,-9.000 4.000-1,1.000 3.000-2,-1.000 3.000-3,1.000 4.000-2,-1.000-3.000-2,1.000-5.000-3,-1.000-7.000-4,1.000-5.000-3,1.000-9.000 0,3.000-9.000 0,3.000-10.000 2,4.000-8.000 0,5.000-12.000 1,10.000-12.000-1,10.000-13.000-2,9.000-12.000-2,6.000-13.000 1,3.000-12.000 0,3.000-13.000 0,4.000-12.000 0,1.000-10.000 2,0.000-6.000 2,0.000-6.000 2,0.000-6.000 2,3.000-1.000 3,6.000 7.000 3,7.000 6.000 2,6.000 7.000 4,3.000 13.000 4,0.000 22.000 7,0.000 22.000 7,0.000 23.000 7,-2.000 24.000 1,-3.000 28.000-1,-3.000 28.000-3,-2.000 29.000-3,-5.000 18.000-1,-2.000 9.000-2,-3.000 10.000-1,-3.000 10.000-1,-4.000 2.000-3,-3.000-3.000-4,-3.000-3.000-4,-2.000-2.000-4,-3.000-6.000-4,1.000-6.000-1,-1.000-6.000-2,1.000-6.000-1,1.000-10.000-2,3.000-12.000-1,3.000-13.000-1,4.000-12.000-1,11.000-19.000-3,23.000-25.000-6,22.000-25.000-4,22.000-25.000-6,12.000-21.000-2,3.000-15.000-2,3.000-15.000-1,4.000-16.000-1,-6.000-10.000 1,-11.000-3.000 3,-14.000-3.000 2,-11.000-2.000 3,-12.000 2.000 5,-9.000 9.000 4,-10.000 10.000 6,-8.000 10.000 5,-11.000 10.000 3,-8.000 13.000 3,-10.000 12.000 2,-9.000 13.000 1,-12.000 10.000 3,-11.000 10.000 3,-14.000 10.000 3,-11.000 9.000 2,-7.000 7.000 1,0.000 7.000-2,0.000 6.000-1,0.000 7.000-2,4.000 4.000-1,10.000 3.000 0,10.000 3.000-2,9.000 4.000-1,15.000-1.000 0,22.000-3.000-2,22.000-3.000-2,23.000-2.000 0,16.000-8.000-3,13.000-8.000-3,12.000-10.000-2,13.000-9.000-3,6.000-10.000-3,0.000-9.000-6,0.000-10.000-5,0.000-8.000-4,-5.000-8.000-4,-9.000-2.000 0,-10.000-3.000-1,-8.000-3.000-1,-11.000-4.000 1,-8.000-3.000-1,-10.000-3.000 1,-9.000-2.000 1,-9.000 0.000 0,-5.000 7.000 3,-7.000 6.000 1,-5.000 7.000 3</inkml:trace>
</inkml:ink>
</file>

<file path=ppt/ink/ink3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03"/>
    </inkml:context>
    <inkml:brush xml:id="br0">
      <inkml:brushProperty name="width" value="0.0400182791054249" units="cm"/>
      <inkml:brushProperty name="height" value="0.0400182791054249" units="cm"/>
      <inkml:brushProperty name="color" value="#f2395b"/>
      <inkml:brushProperty name="ignorePressure" value="0"/>
    </inkml:brush>
  </inkml:definitions>
  <inkml:trace contextRef="#ctx0" brushRef="#br0">87450.000 23050.000 549,'21.000'-115.000'3,"-5.000"23.000"5,-7.000 22.000 6,-5.000 22.000 6,-4.000 12.000 2,0.000 3.000-2,0.000 3.000 0,0.000 4.000-3,4.000 4.000 3,10.000 6.000 4,10.000 7.000 5,9.000 6.000 4,6.000 7.000-1,3.000 10.000-5,3.000 10.000-6,4.000 9.000-6,-1.000 10.000-7,-3.000 14.000-8,-3.000 11.000-6,-2.000 14.000-8,-8.000 3.000-7,-8.000-2.000-8,-10.000-3.000-7,-9.000-3.000-8,-15.000-1.000-1,-18.000 4.000 3,-19.000 3.000 5,-18.000 3.000 3,-10.000-5.000 5,0.000-12.000 7,0.000-13.000 6,0.000-12.000 7,3.000-10.000 2,6.000-6.000 0,7.000-6.000-1,6.000-6.000 0,18.000-10.000 11,32.000-12.000 26,31.000-13.000 25,32.000-12.000 25,19.000-9.000 1,10.000-2.000-26,10.000-3.000-25,9.000-3.000-25,-4.000 2.000-15,-15.000 10.000-2,-15.000 10.000-4,-16.000 9.000-3,-18.000 7.000 2,-18.000 7.000 6,-19.000 6.000 8,-18.000 7.000 7,-17.000 8.000 5,-11.000 14.000 5,-14.000 11.000 4,-11.000 14.000 5,-4.000 10.000 1,6.000 9.000 1,7.000 10.000 0,6.000 10.000-1,4.000 14.000 0,4.000 23.000-1,3.000 22.000-1,3.000 22.000-2,-1.000 16.000-2,-2.000 14.000-3,-3.000 11.000-3,-3.000 14.000-4,1.000 3.000-3,6.000-2.000-6,7.000-3.000-5,6.000-3.000-4,4.000-4.000-2,4.000-3.000 0,3.000-3.000 2,3.000-2.000-1,1.000-11.000-2,1.000-15.000-6,-1.000-15.000-7,1.000-16.000-6,-3.000-18.000-5,-2.000-18.000-3,-3.000-19.000-1,-3.000-18.000-4,-2.000-17.000 2,0.000-11.000 4,0.000-14.000 6,0.000-11.000 4,0.000-11.000 5,0.000-5.000 4,0.000-7.000 4,0.000-5.000 5</inkml:trace>
</inkml:ink>
</file>

<file path=ppt/ink/ink3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04"/>
    </inkml:context>
    <inkml:brush xml:id="br0">
      <inkml:brushProperty name="width" value="0.0360972210764885" units="cm"/>
      <inkml:brushProperty name="height" value="0.0360972210764885" units="cm"/>
      <inkml:brushProperty name="color" value="#f2395b"/>
      <inkml:brushProperty name="ignorePressure" value="0"/>
    </inkml:brush>
  </inkml:definitions>
  <inkml:trace contextRef="#ctx0" brushRef="#br0">86450.000 25350.000 609,'28.000'-96.000'1,"6.000"10.000"2,7.000 10.000 1,6.000 9.000 3,6.000 6.000 1,6.000 3.000 0,7.000 3.000 2,6.000 4.000 1,10.000 4.000 1,17.000 6.000 1,15.000 7.000 1,16.000 6.000 2,4.000 4.000-2,-6.000 4.000-5,-6.000 3.000-3,-6.000 3.000-6,-10.000 1.000-1,-12.000 1.000 0,-13.000-1.000 0,-12.000 1.000 1,-13.000-3.000-3,-12.000-2.000-7,-13.000-3.000-6,-12.000-3.000-7,-10.000-4.000-4,-6.000-3.000-2,-6.000-3.000-3,-6.000-2.000-2,-6.000-5.000 2,-2.000-2.000 7,-3.000-3.000 8,-3.000-3.000 8,-1.000-1.000 6,4.000 4.000 6,3.000 3.000 5,3.000 3.000 7,3.000 3.000 3,3.000 3.000 1,3.000 3.000 2,4.000 4.000 1,-1.000 10.000 4,-3.000 19.000 7,-3.000 19.000 8,-2.000 19.000 8,-5.000 15.000 0,-2.000 13.000-8,-3.000 12.000-8,-3.000 13.000-7,-4.000 6.000-4,-3.000 0.000-2,-3.000 0.000-1,-2.000 0.000-1,-1.000-2.000-4,3.000-3.000-5,3.000-3.000-7,4.000-2.000-5,11.000-11.000-7,23.000-15.000-10,22.000-15.000-9,22.000-16.000-9,10.000-16.000-4,1.000-16.000 3,-1.000-15.000 3,1.000-15.000 2,-6.000-4.000 4,-8.000 9.000 4,-10.000 10.000 4,-9.000 10.000 4,-10.000 7.000 5,-9.000 6.000 5,-10.000 7.000 6,-8.000 6.000 6,-17.000 7.000 3,-21.000 10.000 3,-22.000 10.000 1,-22.000 9.000 2,-7.000 2.000 1,10.000-2.000-1,10.000-3.000-1,9.000-3.000-1,23.000-7.000 1,38.000-9.000 2,37.000-10.000 2,38.000-8.000 2,16.000-6.000-1,-2.000 1.000-4,-3.000-1.000-3,-3.000 1.000-6,-7.000 1.000-1,-9.000 3.000 1,-10.000 3.000-1,-8.000 4.000 0,-9.000 1.000 2,-6.000 0.000 1,-6.000 0.000 2,-6.000 0.000 2,-12.000 3.000 1,-15.000 6.000 0,-15.000 7.000 1,-16.000 6.000 0,-12.000 1.000-1,-5.000-3.000-2,-7.000-3.000-1,-5.000-2.000-2,-4.000-5.000-2,0.000-2.000-5,0.000-3.000-2,0.000-3.000-4,-2.000-6.000-5,-3.000-5.000-6,-3.000-7.000-5,-2.000-5.000-5,0.000-9.000-4,7.000-9.000-1,6.000-10.000-1,7.000-8.000-1,7.000-8.000 1,9.000-2.000 3,10.000-3.000 3,10.000-3.000 3,7.000-1.000 3,6.000 4.000 4,7.000 3.000 3,6.000 3.000 5,4.000 4.000 7,4.000 7.000 11,3.000 6.000 9,3.000 7.000 10,6.000 5.000 7,9.000 7.000 1,10.000 6.000 3,10.000 7.000 1,7.000 8.000 1,6.000 14.000-1,7.000 11.000-1,6.000 14.000-1,3.000 7.000-3,0.000 3.000-6,0.000 3.000-6,0.000 4.000-6,1.000-1.000-6,4.000-3.000-5,3.000-3.000-7,3.000-2.000-5,-1.000-6.000-2,-2.000-6.000 1,-3.000-6.000 1,-3.000-6.000 2,-9.000-7.000-4,-11.000-6.000-9,-14.000-6.000-9,-11.000-6.000-9,-7.000-6.000-8,0.000-2.000-6,0.000-3.000-7,0.000-3.000-5</inkml:trace>
</inkml:ink>
</file>

<file path=ppt/ink/ink3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04"/>
    </inkml:context>
    <inkml:brush xml:id="br0">
      <inkml:brushProperty name="width" value="0.0408730804920197" units="cm"/>
      <inkml:brushProperty name="height" value="0.0408730804920197" units="cm"/>
      <inkml:brushProperty name="color" value="#f2395b"/>
      <inkml:brushProperty name="ignorePressure" value="0"/>
    </inkml:brush>
  </inkml:definitions>
  <inkml:trace contextRef="#ctx0" brushRef="#br0">88700.000 25050.000 538,'32.000'-160.000'45,"17.000"32.000"-4,15.000 31.000-5,16.000 32.000-4,12.000 19.000-4,9.000 10.000-4,10.000 10.000-3,10.000 9.000-4,2.000 6.000-3,-3.000 3.000-5,-3.000 3.000-4,-2.000 4.000-4,-8.000-1.000-4,-8.000-3.000-4,-10.000-3.000-4,-9.000-2.000-4,-12.000-1.000-2,-11.000 3.000 1,-14.000 3.000 1,-11.000 4.000 0,-18.000-4.000-5,-22.000-9.000-9,-22.000-10.000-11,-21.000-8.000-10,-15.000-12.000 0,-6.000-12.000 11,-6.000-13.000 12,-6.000-12.000 10,2.000-4.000 7,14.000 7.000 3,11.000 6.000 1,14.000 7.000 3,7.000 5.000 4,3.000 7.000 6,3.000 6.000 6,4.000 7.000 6,2.000 5.000 6,4.000 7.000 5,3.000 6.000 4,3.000 7.000 6,4.000 15.000 2,7.000 25.000 2,6.000 25.000 2,7.000 25.000 1,2.000 15.000-3,1.000 7.000-6,-1.000 6.000-7,1.000 7.000-6,-3.000 7.000-5,-2.000 9.000-3,-3.000 10.000-3,-3.000 10.000-3,-9.000 2.000-2,-11.000-3.000 0,-14.000-3.000-1,-11.000-2.000 0,-14.000-6.000-4,-11.000-6.000-8,-14.000-6.000-7,-11.000-6.000-7,-9.000-7.000-3,-3.000-6.000 1,-3.000-6.000 0,-2.000-6.000 2,8.000-12.000-2,22.000-15.000-2,22.000-15.000-3,23.000-16.000-3,10.000-12.000-6,0.000-5.000-8,0.000-7.000-10,0.000-5.000-9</inkml:trace>
</inkml:ink>
</file>

<file path=ppt/ink/ink3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05"/>
    </inkml:context>
    <inkml:brush xml:id="br0">
      <inkml:brushProperty name="width" value="0.0426761135458946" units="cm"/>
      <inkml:brushProperty name="height" value="0.0426761135458946" units="cm"/>
      <inkml:brushProperty name="color" value="#f2395b"/>
      <inkml:brushProperty name="ignorePressure" value="0"/>
    </inkml:brush>
  </inkml:definitions>
  <inkml:trace contextRef="#ctx0" brushRef="#br0">89600.000 25500.000 515,'117.000'117.000'45,"-16.000"-16.000"0,-15.000-15.000-1,-15.000-15.000 0,-6.000-9.000-3,7.000 1.000-4,6.000-1.000-4,7.000 1.000-4,-3.000-3.000-3,-8.000-2.000 1,-10.000-3.000 0,-9.000-3.000 0,-9.000-6.000-3,-5.000-5.000-6,-7.000-7.000-7,-5.000-5.000-4,-12.000-6.000-20,-16.000-3.000-31,-15.000-3.000-32,-15.000-2.000-32</inkml:trace>
</inkml:ink>
</file>

<file path=ppt/ink/ink3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09"/>
    </inkml:context>
    <inkml:brush xml:id="br0">
      <inkml:brushProperty name="width" value="0.0225579813122749" units="cm"/>
      <inkml:brushProperty name="height" value="0.0225579813122749" units="cm"/>
      <inkml:brushProperty name="color" value="#f2395b"/>
      <inkml:brushProperty name="ignorePressure" value="0"/>
    </inkml:brush>
  </inkml:definitions>
  <inkml:trace contextRef="#ctx0" brushRef="#br0">33950.000 30400.000 975,'46.000'1.000'11,"-5.000"4.000"-6,-7.000 3.000-6,-5.000 3.000-6,0.000 1.000-1,10.000 1.000 3,10.000-1.000 2,9.000 1.000 3,9.000-3.000 2,9.000-2.000-1,10.000-3.000 0,10.000-3.000-1,10.000-1.000 0,13.000 4.000 1,12.000 3.000-1,13.000 3.000 0,26.000-2.000 1,41.000-6.000 2,40.000-6.000 3,42.000-6.000 2,25.000-9.000-1,14.000-8.000-5,11.000-10.000-3,14.000-9.000-4,5.000-2.000-5,1.000 6.000-2,-1.000 7.000-4,1.000 6.000-3,-10.000 3.000-3,-19.000 0.000 1,-18.000 0.000 0,-19.000 0.000 0,-32.000 3.000 2,-43.000 6.000 1,-44.000 7.000 4,-43.000 6.000 1,-28.000-1.000 3,-8.000-5.000 1,-10.000-7.000 2,-9.000-5.000 1</inkml:trace>
</inkml:ink>
</file>

<file path=ppt/ink/ink3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10"/>
    </inkml:context>
    <inkml:brush xml:id="br0">
      <inkml:brushProperty name="width" value="0.047306589782238" units="cm"/>
      <inkml:brushProperty name="height" value="0.047306589782238" units="cm"/>
      <inkml:brushProperty name="color" value="#f2395b"/>
      <inkml:brushProperty name="ignorePressure" value="0"/>
    </inkml:brush>
  </inkml:definitions>
  <inkml:trace contextRef="#ctx0" brushRef="#br0">43200.000 25900.000 465,'-24.000'-47.000'2,"4.000"6.000"6,3.000 7.000 4,3.000 6.000 6,-1.000 10.000 6,-2.000 17.000 9,-3.000 15.000 9,-3.000 16.000 8,-7.000 16.000 2,-9.000 20.000-7,-10.000 18.000-6,-8.000 20.000-6,-12.000 16.000-5,-12.000 16.000-4,-13.000 15.000-3,-12.000 17.000-3,-9.000 13.000-3,-2.000 13.000 0,-3.000 12.000-1,-3.000 13.000 0,1.000 1.000-3,6.000-9.000-3,7.000-10.000-2,6.000-8.000-3,4.000-9.000-4,4.000-6.000-1,3.000-6.000-3,3.000-6.000-1,7.000-9.000-4,14.000-8.000-3,11.000-10.000-4,14.000-9.000-3,8.000-12.000-3,7.000-11.000-3,6.000-14.000-2,7.000-11.000-4,4.000-23.000-2,3.000-31.000-4,3.000-31.000-4,4.000-31.000-3,1.000-15.000 2,0.000 4.000 9,0.000 3.000 9,0.000 3.000 8,0.000 1.000 2,0.000 1.000-5,0.000-1.000-5,0.000 1.000-5</inkml:trace>
</inkml:ink>
</file>

<file path=ppt/ink/ink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1"/>
    </inkml:context>
    <inkml:brush xml:id="br0">
      <inkml:brushProperty name="width" value="0.0440137982368469" units="cm"/>
      <inkml:brushProperty name="height" value="0.0440137982368469" units="cm"/>
      <inkml:brushProperty name="color" value="#f2395b"/>
      <inkml:brushProperty name="ignorePressure" value="0"/>
    </inkml:brush>
  </inkml:definitions>
  <inkml:trace contextRef="#ctx0" brushRef="#br0">89150.000 4450.000 499,'21.000'75.000'157,"-5.000"0.000"-37,-7.000 0.000-37,-5.000 0.000-38,-4.000 1.000-20,0.000 4.000-3,0.000 3.000-4,0.000 3.000-3,0.000 1.000-5,0.000 1.000-4,0.000-1.000-7,0.000 1.000-4,0.000-4.000-7,0.000-6.000-7,0.000-6.000-6,0.000-6.000-6,-2.000-7.000-3,-3.000-6.000 2,-3.000-6.000 4,-2.000-6.000 2</inkml:trace>
</inkml:ink>
</file>

<file path=ppt/ink/ink3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10"/>
    </inkml:context>
    <inkml:brush xml:id="br0">
      <inkml:brushProperty name="width" value="0.0491771996021271" units="cm"/>
      <inkml:brushProperty name="height" value="0.0491771996021271" units="cm"/>
      <inkml:brushProperty name="color" value="#f2395b"/>
      <inkml:brushProperty name="ignorePressure" value="0"/>
    </inkml:brush>
  </inkml:definitions>
  <inkml:trace contextRef="#ctx0" brushRef="#br0">40700.000 26500.000 447,'0.000'-72.000'2,"0.000"6.000"5,0.000 7.000 4,0.000 6.000 4,0.000 6.000 3,0.000 6.000 3,0.000 7.000 1,0.000 6.000 1,3.000 7.000 5,6.000 10.000 7,7.000 10.000 6,6.000 9.000 8,6.000 7.000-2,6.000 7.000-7,7.000 6.000-9,6.000 7.000-8,6.000 5.000-4,6.000 7.000 1,7.000 6.000 1,6.000 7.000 0,7.000 8.000-2,10.000 14.000-4,10.000 11.000-3,9.000 14.000-5,6.000 13.000-3,3.000 16.000-3,3.000 15.000-1,4.000 17.000-3,-1.000 7.000-5,-3.000 0.000-5,-3.000 0.000-6,-2.000 0.000-6,-6.000-4.000-4,-6.000-5.000 0,-6.000-7.000 0,-6.000-5.000 0,-6.000-6.000-1,-2.000-3.000-2,-3.000-3.000-1,-3.000-2.000-1,-9.000-17.000 2,-11.000-28.000 5,-14.000-28.000 6,-11.000-27.000 6,-9.000-15.000-2,-3.000 0.000-7,-3.000 0.000-10,-2.000 0.000-7</inkml:trace>
</inkml:ink>
</file>

<file path=ppt/ink/ink3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3:20"/>
    </inkml:context>
    <inkml:brush xml:id="br0">
      <inkml:brushProperty name="width" value="0.0481724068522453" units="cm"/>
      <inkml:brushProperty name="height" value="0.0481724068522453" units="cm"/>
      <inkml:brushProperty name="color" value="#f2395b"/>
      <inkml:brushProperty name="ignorePressure" value="0"/>
    </inkml:brush>
  </inkml:definitions>
  <inkml:trace contextRef="#ctx0" brushRef="#br0">58100.000 34850.000 456,'-43.000'-21.000'-4,"17.000"10.000"27,15.000 10.000 27,16.000 9.000 27,10.000 6.000 4,7.000 3.000-15,6.000 3.000-17,7.000 4.000-16,4.000 5.000-10,3.000 10.000-3,3.000 10.000-5,4.000 9.000-3,-3.000 4.000-2,-5.000 1.000-2,-7.000-1.000 0,-5.000 1.000-1,-3.000 2.000-1,4.000 7.000-2,3.000 6.000 0,3.000 7.000-1,-1.000 0.000-1,-2.000-2.000 0,-3.000-3.000-1,-3.000-3.000 0,-1.000-4.000-1,4.000-3.000 0,3.000-3.000-2,3.000-2.000 0,-1.000-6.000-1,-2.000-6.000 0,-3.000-6.000 1,-3.000-6.000 0,10.000-21.000 0,26.000-34.000 1,24.000-35.000 0,26.000-33.000 0,15.000-31.000 2,6.000-24.000 4,7.000-26.000 3,6.000-24.000 4,1.000-9.000 0,-3.000 10.000-3,-3.000 10.000-2,-2.000 9.000-2,-6.000 12.000-3,-6.000 16.000-1,-6.000 15.000-4,-6.000 17.000-1,-6.000 7.000-4,-2.000 0.000-5,-3.000 0.000-6,-3.000 0.000-6,-12.000 7.000-2,-18.000 17.000-1,-19.000 15.000 0,-18.000 16.000 0,-10.000 9.000-8,0.000 3.000-12,0.000 3.000-15,0.000 4.000-13</inkml:trace>
</inkml:ink>
</file>

<file path=ppt/ink/ink3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28"/>
    </inkml:context>
    <inkml:brush xml:id="br0">
      <inkml:brushProperty name="width" value="0.0471419431269169" units="cm"/>
      <inkml:brushProperty name="height" value="0.0471419431269169" units="cm"/>
      <inkml:brushProperty name="color" value="#f2395b"/>
      <inkml:brushProperty name="ignorePressure" value="0"/>
    </inkml:brush>
  </inkml:definitions>
  <inkml:trace contextRef="#ctx0" brushRef="#br0">2150.000 2350.000 466,'-113.000'-30.000'0,"26.000"-9.000"0,24.000-10.000 0,26.000-8.000 0,19.000-1.000 4,17.000 9.000 6,15.000 10.000 7,16.000 10.000 7,23.000 2.000 3,31.000-3.000-2,32.000-3.000-1,31.000-2.000-1,6.000 0.000-2,-19.000 7.000-4,-18.000 6.000-3,-19.000 7.000-3,3.000 4.000 0,25.000 3.000 4,25.000 3.000 4,25.000 4.000 4,1.000 7.000-1,-21.000 13.000-2,-22.000 12.000-4,-22.000 13.000-3,-21.000 4.000-2,-18.000-3.000-2,-19.000-3.000-1,-18.000-2.000-1,-14.000 2.000-1,-5.000 9.000 0,-7.000 10.000-1,-5.000 10.000-1,-15.000 14.000 0,-22.000 23.000-1,-22.000 22.000-1,-21.000 22.000 0,-15.000 16.000-1,-6.000 14.000-1,-6.000 11.000 1,-6.000 14.000-1,-1.000-4.000-2,7.000-19.000-4,6.000-18.000-4,7.000-19.000-4,7.000-21.000-4,9.000-21.000-4,10.000-22.000-6,10.000-22.000-4,7.000-16.000-1,6.000-9.000 2,7.000-10.000 2,6.000-8.000 2,4.000-15.000 2,4.000-19.000 0,3.000-18.000 1,3.000-19.000 0,3.000-19.000 1,3.000-19.000 4,3.000-18.000 2,4.000-19.000 4,-1.000-7.000 3,-3.000 7.000 5,-3.000 6.000 5,-2.000 7.000 4,-5.000 10.000 2,-2.000 16.000-1,-3.000 15.000-2,-3.000 17.000-2,2.000 30.000 12,10.000 47.000 24,10.000 47.000 24,9.000 48.000 25,6.000 28.000 3,3.000 14.000-17,3.000 11.000-16,4.000 14.000-17,1.000 11.000-12,0.000 14.000-6,0.000 11.000-5,0.000 14.000-7,3.000 24.000-9,6.000 38.000-8,7.000 37.000-11,6.000 38.000-10,4.000 9.000-7,4.000-19.000-7,3.000-18.000-6,3.000-19.000-6,3.000-24.000-1,3.000-28.000 4,3.000-28.000 3,4.000-27.000 4,-7.000-34.000 4,-16.000-37.000 5,-15.000-38.000 5,-15.000-37.000 5</inkml:trace>
</inkml:ink>
</file>

<file path=ppt/ink/ink3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28"/>
    </inkml:context>
    <inkml:brush xml:id="br0">
      <inkml:brushProperty name="width" value="0.0484794713556767" units="cm"/>
      <inkml:brushProperty name="height" value="0.0484794713556767" units="cm"/>
      <inkml:brushProperty name="color" value="#f2395b"/>
      <inkml:brushProperty name="ignorePressure" value="0"/>
    </inkml:brush>
  </inkml:definitions>
  <inkml:trace contextRef="#ctx0" brushRef="#br0">5050.000 3400.000 453,'-24.000'-85.000'69,"4.000"32.000"-11,3.000 31.000-11,3.000 32.000-12,-4.000 30.000-6,-8.000 32.000-3,-10.000 31.000-1,-9.000 32.000-3,-7.000 21.000 0,-3.000 13.000 0,-3.000 12.000 0,-2.000 13.000 0,-1.000 1.000-1,3.000-9.000-2,3.000-10.000-1,4.000-8.000-2,5.000-8.000-2,10.000-2.000-1,10.000-3.000-2,9.000-3.000 0,7.000-12.000-2,7.000-18.000-2,6.000-19.000-2,7.000-18.000-2,8.000-20.000-3,14.000-18.000-4,11.000-19.000-5,14.000-18.000-5,11.000-29.000-3,14.000-37.000-4,11.000-38.000-1,14.000-37.000-4,0.000-16.000 0,-8.000 6.000 3,-10.000 7.000 1,-9.000 6.000 3,-15.000 9.000 1,-18.000 13.000 0,-19.000 12.000 1,-18.000 13.000 1,-18.000 12.000 3,-16.000 13.000 4,-15.000 12.000 4,-15.000 13.000 5,-15.000 13.000 2,-12.000 17.000 0,-13.000 15.000 2,-12.000 16.000 0,-2.000 12.000-2,9.000 9.000-3,10.000 10.000-5,10.000 10.000-5,11.000-1.000-5,17.000-9.000-6,15.000-10.000-7,16.000-8.000-7,13.000-11.000-2,14.000-8.000 0,11.000-10.000 2,14.000-9.000 1</inkml:trace>
</inkml:ink>
</file>

<file path=ppt/ink/ink3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1:01:28"/>
    </inkml:context>
    <inkml:brush xml:id="br0">
      <inkml:brushProperty name="width" value="0.0518749430775642" units="cm"/>
      <inkml:brushProperty name="height" value="0.0518749430775642" units="cm"/>
      <inkml:brushProperty name="color" value="#f2395b"/>
      <inkml:brushProperty name="ignorePressure" value="0"/>
    </inkml:brush>
  </inkml:definitions>
  <inkml:trace contextRef="#ctx0" brushRef="#br0">6050.000 3900.000 424,'21.000'-69.000'4,"-5.000"13.000"11,-7.000 12.000 9,-5.000 13.000 11,0.000 24.000 9,10.000 39.000 13,10.000 36.000 11,9.000 39.000 13,1.000 27.000-3,-6.000 19.000-16,-6.000 19.000-16,-6.000 19.000-15,-2.000 24.000-13,3.000 32.000-8,3.000 31.000-7,4.000 32.000-9,4.000 11.000-12,6.000-5.000-14,7.000-7.000-14,6.000-5.000-16,-1.000-33.000-7,-5.000-55.000-2,-7.000-57.000-2,-5.000-55.000-2</inkml:trace>
</inkml:ink>
</file>

<file path=ppt/ink/ink3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46"/>
    </inkml:context>
    <inkml:brush xml:id="br0">
      <inkml:brushProperty name="width" value="0.0479651093482971" units="cm"/>
      <inkml:brushProperty name="height" value="0.0479651093482971" units="cm"/>
      <inkml:brushProperty name="color" value="#f2395b"/>
      <inkml:brushProperty name="ignorePressure" value="0"/>
    </inkml:brush>
  </inkml:definitions>
  <inkml:trace contextRef="#ctx0" brushRef="#br0">2750.000 4050.000 458,'-63.000'25.000'0,"-24.000"0.000"-1,-26.000 0.000 0,-24.000 0.000 0,2.000-4.000 0,32.000-5.000 3,31.000-7.000 1,32.000-5.000 4,19.000-11.000 3,10.000-11.000 8,10.000-14.000 7,9.000-11.000 7,27.000-20.000 2,48.000-24.000 1,47.000-26.000-2,47.000-24.000 0,21.000-6.000-3,-3.000 17.000-5,-3.000 15.000-6,-2.000 16.000-4,-3.000 18.000-3,1.000 22.000 0,-1.000 22.000 0,1.000 23.000 0,-7.000 19.000-1,-12.000 19.000-4,-13.000 19.000-1,-12.000 19.000-4,-19.000 18.000-2,-25.000 19.000-2,-25.000 19.000-2,-25.000 19.000-2,-19.000 13.000-1,-12.000 10.000 2,-13.000 10.000 1,-12.000 9.000 1,-16.000 4.000 1,-19.000 1.000 1,-18.000-1.000-1,-19.000 1.000 1,-7.000-6.000-1,7.000-8.000 1,6.000-10.000-1,7.000-9.000 0,-1.000-9.000 0,-6.000-5.000 0,-6.000-7.000-1,-6.000-5.000-1,-1.000-15.000-2,7.000-22.000-4,6.000-22.000-6,7.000-21.000-4,4.000-21.000-3,3.000-19.000 0,3.000-18.000 1,4.000-19.000-1,2.000-22.000 0,4.000-25.000 0,3.000-25.000 0,3.000-25.000 0,4.000-16.000 2,7.000-6.000 3,6.000-6.000 3,7.000-6.000 3,4.000 4.000 4,3.000 16.000 4,3.000 15.000 4,4.000 17.000 4,1.000 13.000 0,0.000 13.000-1,0.000 12.000-3,0.000 13.000-3,0.000 21.000 12,0.000 32.000 23,0.000 31.000 23,0.000 32.000 25,1.000 30.000 3,4.000 32.000-14,3.000 31.000-15,3.000 32.000-15,1.000 29.000-9,1.000 28.000-7,-1.000 28.000-5,1.000 29.000-5,4.000 30.000-7,9.000 35.000-10,10.000 35.000-8,10.000 34.000-8,7.000 18.000-9,6.000 4.000-6,7.000 3.000-7,6.000 3.000-7,6.000 3.000-1,6.000 3.000 5,7.000 3.000 3,6.000 4.000 5,-7.000-45.000 1,-18.000-90.000-2,-19.000-90.000-2,-18.000-91.000-3</inkml:trace>
</inkml:ink>
</file>

<file path=ppt/ink/ink3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47"/>
    </inkml:context>
    <inkml:brush xml:id="br0">
      <inkml:brushProperty name="width" value="0.0456067770719528" units="cm"/>
      <inkml:brushProperty name="height" value="0.0456067770719528" units="cm"/>
      <inkml:brushProperty name="color" value="#f2395b"/>
      <inkml:brushProperty name="ignorePressure" value="0"/>
    </inkml:brush>
  </inkml:definitions>
  <inkml:trace contextRef="#ctx0" brushRef="#br0">5700.000 5650.000 482,'-25.000'-13.000'89,"0.000"26.000"-13,0.000 24.000-12,0.000 26.000-14,-2.000 21.000-9,-3.000 19.000-6,-3.000 19.000-6,-2.000 19.000-7,-3.000 12.000-3,1.000 6.000-2,-1.000 7.000-1,1.000 6.000-2,1.000 1.000-2,3.000-3.000-1,3.000-3.000-3,4.000-2.000-1,4.000-6.000-3,6.000-6.000-1,7.000-6.000-2,6.000-6.000-3,3.000-10.000-1,0.000-12.000-1,0.000-13.000-3,0.000-12.000-1,4.000-13.000-1,10.000-12.000-1,10.000-13.000-1,9.000-12.000-1,6.000-16.000 0,3.000-19.000 2,3.000-18.000 2,4.000-19.000 1,7.000-27.000 0,13.000-34.000 0,12.000-35.000 0,13.000-33.000 0,-4.000-9.000 0,-18.000 19.000 2,-19.000 19.000 3,-18.000 19.000 2,-15.000 15.000 1,-9.000 13.000 2,-10.000 12.000 1,-8.000 13.000 0,-11.000 10.000 2,-8.000 10.000-2,-10.000 10.000 0,-9.000 9.000 0,-9.000 7.000-3,-5.000 7.000-5,-7.000 6.000-4,-5.000 7.000-5,-6.000 8.000-6,-3.000 14.000-7,-3.000 11.000-8,-2.000 14.000-7,5.000 0.000-3,16.000-8.000 2,15.000-10.000 1,17.000-9.000 2</inkml:trace>
</inkml:ink>
</file>

<file path=ppt/ink/ink3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47"/>
    </inkml:context>
    <inkml:brush xml:id="br0">
      <inkml:brushProperty name="width" value="0.0477839559316635" units="cm"/>
      <inkml:brushProperty name="height" value="0.0477839559316635" units="cm"/>
      <inkml:brushProperty name="color" value="#f2395b"/>
      <inkml:brushProperty name="ignorePressure" value="0"/>
    </inkml:brush>
  </inkml:definitions>
  <inkml:trace contextRef="#ctx0" brushRef="#br0">6650.000 6850.000 460,'123.000'-47.000'113,"-3.000"6.000"-22,-3.000 7.000-21,-2.000 6.000-21,-5.000 4.000-13,-2.000 4.000-4,-3.000 3.000-5,-3.000 3.000-3,-7.000 3.000-5,-9.000 3.000-4,-10.000 3.000-5,-8.000 4.000-3,-9.000 8.000-3,-6.000 17.000 0,-6.000 15.000-2,-6.000 16.000 0,-10.000 15.000-3,-12.000 16.000-7,-13.000 15.000-7,-12.000 17.000-6,-15.000 10.000-5,-15.000 6.000-5,-15.000 7.000-3,-16.000 6.000-5,-7.000 3.000 1,4.000 0.000 4,3.000 0.000 5,3.000 0.000 4,3.000-10.000 4,3.000-18.000 3,3.000-19.000 2,4.000-18.000 3,4.000-15.000 6,6.000-9.000 10,7.000-10.000 10,6.000-8.000 10,12.000-14.000 10,19.000-15.000 10,19.000-15.000 10,19.000-16.000 10,21.000-16.000-2,26.000-16.000-12,24.000-15.000-13,26.000-15.000-12,13.000-7.000-14,4.000 3.000-17,3.000 3.000-16,3.000 4.000-16,-13.000 7.000-14,-28.000 13.000-13,-28.000 12.000-13,-27.000 13.000-12</inkml:trace>
</inkml:ink>
</file>

<file path=ppt/ink/ink3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55"/>
    </inkml:context>
    <inkml:brush xml:id="br0">
      <inkml:brushProperty name="width" value="0.0617774911224842" units="cm"/>
      <inkml:brushProperty name="height" value="0.0617774911224842" units="cm"/>
      <inkml:brushProperty name="color" value="#f2395b"/>
      <inkml:brushProperty name="ignorePressure" value="0"/>
    </inkml:brush>
  </inkml:definitions>
  <inkml:trace contextRef="#ctx0" brushRef="#br0">23950.000 34850.000 356,'-66.000'-200.000'20,"19.000"50.000"3,19.000 50.000 3,19.000 50.000 3,9.000 39.000 6,0.000 28.000 10,0.000 28.000 10,0.000 29.000 10,0.000 22.000 1,0.000 20.000-11,0.000 18.000-8,0.000 20.000-11,0.000 16.000-6,0.000 16.000-5,0.000 15.000-3,0.000 17.000-4,0.000 7.000-3,0.000 0.000-3,0.000 0.000-3,0.000 0.000-3,0.000-7.000-2,0.000-11.000-4,0.000-14.000-2,0.000-11.000-3,1.000-7.000-3,4.000 0.000-4,3.000 0.000-2,3.000 0.000-3,3.000-7.000-3,3.000-11.000-2,3.000-14.000-1,4.000-11.000-2,-3.000-17.000 0,-5.000-18.000 2,-7.000-19.000 0,-5.000-18.000 2,-3.000-21.000-3,4.000-22.000-6,3.000-22.000-5,3.000-21.000-7,-2.000-39.000 0,-6.000-52.000 2,-6.000-53.000 5,-6.000-53.000 2,-2.000-7.000 3,3.000 41.000-1,3.000 40.000 1,4.000 42.000 1</inkml:trace>
</inkml:ink>
</file>

<file path=ppt/ink/ink3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56"/>
    </inkml:context>
    <inkml:brush xml:id="br0">
      <inkml:brushProperty name="width" value="0.0620400160551071" units="cm"/>
      <inkml:brushProperty name="height" value="0.0620400160551071" units="cm"/>
      <inkml:brushProperty name="color" value="#f2395b"/>
      <inkml:brushProperty name="ignorePressure" value="0"/>
    </inkml:brush>
  </inkml:definitions>
  <inkml:trace contextRef="#ctx0" brushRef="#br0">23650.000 34250.000 354,'6.000'-47.000'7,"13.000"6.000"15,12.000 7.000 15,13.000 6.000 15,16.000 1.000 2,23.000-3.000-6,22.000-3.000-8,22.000-2.000-8,5.000 2.000-5,-8.000 9.000-4,-10.000 10.000-4,-9.000 10.000-4,-10.000 10.000-2,-9.000 13.000-2,-10.000 12.000-1,-8.000 13.000-2,-9.000 7.000 0,-6.000 4.000 0,-6.000 3.000 1,-6.000 3.000-1,-10.000 6.000 1,-12.000 9.000-3,-13.000 10.000 0,-12.000 10.000-2,-16.000 11.000-2,-19.000 17.000-2,-18.000 15.000-4,-19.000 16.000-2,-12.000 13.000-1,-2.000 14.000-2,-3.000 11.000-1,-3.000 14.000 0,-2.000-3.000-1,0.000-15.000 0,0.000-15.000-1,0.000-16.000 0,1.000-15.000 0,4.000-11.000 3,3.000-14.000 2,3.000-11.000 2,9.000-17.000 1,16.000-18.000 2,15.000-19.000 1,17.000-18.000 2,21.000-20.000 2,28.000-18.000 1,28.000-19.000 3,29.000-18.000 3,22.000-17.000 1,20.000-11.000 2,18.000-14.000 1,20.000-11.000 2,11.000-7.000 1,7.000 0.000-1,6.000 0.000 1,7.000 0.000 0,-6.000 9.000 0,-15.000 19.000 0,-15.000 19.000-1,-16.000 19.000 0,-16.000 18.000-1,-16.000 19.000-1,-15.000 19.000-3,-15.000 19.000-1,-17.000 13.000-1,-15.000 10.000-2,-15.000 10.000-1,-16.000 9.000-2,-13.000 9.000-1,-9.000 9.000 0,-10.000 10.000 0,-8.000 10.000-1,-14.000 13.000-1,-15.000 19.000-2,-15.000 19.000-2,-16.000 19.000-1,-12.000 12.000-2,-5.000 6.000 0,-7.000 7.000-2,-5.000 6.000-1,-3.000-5.000-3,4.000-16.000-4,3.000-15.000-5,3.000-15.000-3,6.000-17.000-5,9.000-15.000-1,10.000-15.000-4,10.000-16.000-1,8.000-18.000-8,10.000-18.000-12,10.000-19.000-12,9.000-18.000-10</inkml:trace>
</inkml:ink>
</file>

<file path=ppt/ink/ink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1"/>
    </inkml:context>
    <inkml:brush xml:id="br0">
      <inkml:brushProperty name="width" value="0.0324534811079502" units="cm"/>
      <inkml:brushProperty name="height" value="0.0324534811079502" units="cm"/>
      <inkml:brushProperty name="color" value="#f2395b"/>
      <inkml:brushProperty name="ignorePressure" value="0"/>
    </inkml:brush>
  </inkml:definitions>
  <inkml:trace contextRef="#ctx0" brushRef="#br0">89450.000 2650.000 677,'46.000'121.000'126,"-5.000"-5.000"-31,-7.000-7.000-30,-5.000-5.000-32,-6.000-12.000-30,-3.000-16.000-30,-3.000-15.000-31,-2.000-15.000-31</inkml:trace>
</inkml:ink>
</file>

<file path=ppt/ink/ink3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56"/>
    </inkml:context>
    <inkml:brush xml:id="br0">
      <inkml:brushProperty name="width" value="0.0654010847210884" units="cm"/>
      <inkml:brushProperty name="height" value="0.0654010847210884" units="cm"/>
      <inkml:brushProperty name="color" value="#f2395b"/>
      <inkml:brushProperty name="ignorePressure" value="0"/>
    </inkml:brush>
  </inkml:definitions>
  <inkml:trace contextRef="#ctx0" brushRef="#br0">26400.000 35550.000 336,'-46.000'-113.000'23,"10.000"26.000"2,10.000 24.000 2,9.000 26.000 3,10.000 27.000 6,14.000 32.000 7,11.000 31.000 8,14.000 32.000 8,3.000 22.000 1,-2.000 17.000-8,-3.000 15.000-7,-3.000 16.000-7,-2.000 10.000-6,0.000 7.000-2,0.000 6.000-3,0.000 7.000-2,-2.000 5.000-4,-3.000 7.000-4,-3.000 6.000-5,-2.000 7.000-5,-6.000 4.000-4,-6.000 3.000-3,-6.000 3.000-4,-6.000 4.000-5,-2.000-12.000-5,3.000-24.000-8,3.000-26.000-8,4.000-24.000-8,7.000-34.000-9,13.000-40.000-9,12.000-40.000-9,13.000-41.000-10,1.000-23.000 1,-9.000-2.000 7,-10.000-3.000 9,-8.000-3.000 9</inkml:trace>
</inkml:ink>
</file>

<file path=ppt/ink/ink3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57"/>
    </inkml:context>
    <inkml:brush xml:id="br0">
      <inkml:brushProperty name="width" value="0.0658160001039505" units="cm"/>
      <inkml:brushProperty name="height" value="0.0658160001039505" units="cm"/>
      <inkml:brushProperty name="color" value="#f2395b"/>
      <inkml:brushProperty name="ignorePressure" value="0"/>
    </inkml:brush>
  </inkml:definitions>
  <inkml:trace contextRef="#ctx0" brushRef="#br0">26500.000 36200.000 334,'-22.000'-136.000'4,"6.000"28.000"8,7.000 28.000 8,6.000 29.000 8,6.000 15.000 5,6.000 3.000-2,7.000 3.000 1,6.000 4.000-1,12.000 1.000-1,19.000 0.000-2,19.000 0.000-1,19.000 0.000-3,13.000 1.000-1,10.000 4.000-1,10.000 3.000-2,9.000 3.000 0,4.000 3.000-2,1.000 3.000 0,-1.000 3.000-1,1.000 4.000-1,-6.000 8.000 0,-8.000 17.000 1,-10.000 15.000 1,-9.000 16.000 1,-15.000 13.000-1,-18.000 14.000-2,-19.000 11.000-1,-18.000 14.000-3,-18.000 11.000 0,-16.000 14.000 1,-15.000 11.000 0,-15.000 14.000 2,-21.000 10.000-3,-25.000 9.000-3,-25.000 10.000-4,-25.000 10.000-4,-21.000 18.000-4,-15.000 28.000-8,-15.000 28.000-6,-16.000 29.000-7,-1.000-1.000-8,17.000-28.000-9,15.000-28.000-10,16.000-27.000-8,18.000-34.000-6,22.000-37.000-4,22.000-38.000-2,23.000-37.000-4</inkml:trace>
</inkml:ink>
</file>

<file path=ppt/ink/ink3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58"/>
    </inkml:context>
    <inkml:brush xml:id="br0">
      <inkml:brushProperty name="width" value="0.0493427775800228" units="cm"/>
      <inkml:brushProperty name="height" value="0.0493427775800228" units="cm"/>
      <inkml:brushProperty name="color" value="#f2395b"/>
      <inkml:brushProperty name="ignorePressure" value="0"/>
    </inkml:brush>
  </inkml:definitions>
  <inkml:trace contextRef="#ctx0" brushRef="#br0">5000.000 44550.000 445,'-80.000'-66.000'3,"-9.000"-31.000"5,-10.000-31.000 5,-8.000-31.000 6,7.000 1.000 3,25.000 34.000 3,25.000 35.000 3,25.000 35.000 3,26.000 32.000 1,29.000 31.000 0,28.000 32.000-1,28.000 31.000 0,15.000 21.000-1,4.000 14.000-5,3.000 11.000-3,3.000 14.000-3,1.000 5.000-4,1.000 1.000-3,-1.000-1.000-2,1.000 1.000-3,-3.000-4.000-3,-2.000-6.000 0,-3.000-6.000-2,-3.000-6.000-2,-2.000-6.000 0,0.000-2.000 0,0.000-3.000 0,0.000-3.000 0,-4.000-10.000-1,-5.000-16.000 0,-7.000-15.000-1,-5.000-15.000-1,-3.000-17.000 1,4.000-15.000 3,3.000-15.000 2,3.000-16.000 4,9.000-33.000 2,16.000-50.000-1,15.000-50.000 0,17.000-50.000 0,14.000-41.000 1,17.000-31.000 0,15.000-31.000 1,16.000-31.000 0,9.000-4.000 1,3.000 26.000-1,3.000 24.000 0,4.000 26.000 0,-6.000 26.000-2,-11.000 28.000-3,-14.000 28.000-2,-11.000 29.000-4,-18.000 24.000-3,-22.000 22.000-3,-22.000 22.000-3,-21.000 23.000-3,-21.000 20.000-2,-19.000 23.000-2,-18.000 22.000-1,-19.000 22.000-2,-24.000 27.000-6,-28.000 35.000-11,-28.000 35.000-12,-27.000 34.000-10,-12.000 9.000-2,6.000-16.000 9,7.000-15.000 8,6.000-15.000 8,6.000-15.000 4,6.000-12.000 3,7.000-13.000 1,6.000-12.000 1</inkml:trace>
</inkml:ink>
</file>

<file path=ppt/ink/ink3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58"/>
    </inkml:context>
    <inkml:brush xml:id="br0">
      <inkml:brushProperty name="width" value="0.0460883863270283" units="cm"/>
      <inkml:brushProperty name="height" value="0.0460883863270283" units="cm"/>
      <inkml:brushProperty name="color" value="#f2395b"/>
      <inkml:brushProperty name="ignorePressure" value="0"/>
    </inkml:brush>
  </inkml:definitions>
  <inkml:trace contextRef="#ctx0" brushRef="#br0">4800.000 51050.000 477,'-55.000'-30.000'4,"-9.000"-9.000"10,-10.000-10.000 10,-8.000-8.000 8,8.000 5.000 5,29.000 22.000-1,28.000 22.000-1,28.000 23.000-2,20.000 17.000-1,13.000 17.000-3,12.000 15.000-3,13.000 16.000-2,7.000 12.000-3,4.000 9.000-2,3.000 10.000-3,3.000 10.000-1,1.000 2.000-2,1.000-3.000 0,-1.000-3.000 0,1.000-2.000 0,-1.000-5.000-2,1.000-2.000-1,-1.000-3.000-1,1.000-3.000-2,-1.000-4.000 0,1.000-3.000-1,-1.000-3.000 1,1.000-2.000 1,1.000-11.000-3,3.000-15.000-2,3.000-15.000-2,4.000-16.000-4,4.000-27.000-1,6.000-37.000 3,7.000-38.000 1,6.000-37.000 1,17.000-57.000 0,28.000-74.000-3,28.000-76.000-3,29.000-74.000-3,30.000-56.000-5,35.000-33.000-5,35.000-35.000-5,34.000-34.000-7,12.000 10.000-5,-9.000 57.000-7,-10.000 56.000-5,-8.000 57.000-7,-36.000 57.000-1,-58.000 59.000 1,-60.000 60.000 2,-59.000 60.000 3</inkml:trace>
</inkml:ink>
</file>

<file path=ppt/ink/ink3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01"/>
    </inkml:context>
    <inkml:brush xml:id="br0">
      <inkml:brushProperty name="width" value="0.0681927651166916" units="cm"/>
      <inkml:brushProperty name="height" value="0.0681927651166916" units="cm"/>
      <inkml:brushProperty name="color" value="#f2395b"/>
      <inkml:brushProperty name="ignorePressure" value="0"/>
    </inkml:brush>
  </inkml:definitions>
  <inkml:trace contextRef="#ctx0" brushRef="#br0">28250.000 25900.000 322,'-179.000'21.000'28,"45.000"-5.000"-1,43.000-7.000 1,45.000-5.000-1,33.000-4.000 6,26.000 0.000 13,24.000 0.000 12,26.000 0.000 13,16.000 1.000 0,10.000 4.000-14,10.000 3.000-13,9.000 3.000-13,1.000-1.000-9,-6.000-2.000-3,-6.000-3.000-2,-6.000-3.000-4,-6.000 1.000-2,-2.000 6.000-1,-3.000 7.000-1,-3.000 6.000-1,-2.000 1.000-1,0.000-3.000 0,0.000-3.000 0,0.000-2.000 0,0.000-5.000-1,0.000-2.000-1,0.000-3.000-1,0.000-3.000-1,-2.000-1.000-2,-3.000 4.000-1,-3.000 3.000 0,-2.000 3.000-1,0.000-1.000-1,7.000-2.000 1,6.000-3.000-1,7.000-3.000 0,0.000-1.000 0,-2.000 4.000 1,-3.000 3.000-1,-3.000 3.000 0,-1.000 1.000 1,4.000 1.000 1,3.000-1.000 0,3.000 1.000 0,3.000-3.000 1,3.000-2.000-1,3.000-3.000 1,4.000-3.000 0,-1.000-2.000-1,-3.000 0.000 1,-3.000 0.000-1,-2.000 0.000 1,-5.000 0.000-1,-2.000 0.000 0,-3.000 0.000 0,-3.000 0.000 1,-1.000 0.000-1,4.000 0.000 1,3.000 0.000 0,3.000 0.000 0,1.000 1.000 0,1.000 4.000 0,-1.000 3.000-1,1.000 3.000 0,-4.000 1.000-1,-6.000 1.000 1,-6.000-1.000 0,-6.000 1.000 0,2.000-3.000 0,14.000-2.000-1,11.000-3.000 0,14.000-3.000-2,2.000-2.000 1,-6.000 0.000 0,-6.000 0.000 1,-6.000 0.000 0,-6.000 0.000 0,-2.000 0.000 0,-3.000 0.000 1,-3.000 0.000 0,-2.000 0.000-1,0.000 0.000 1,0.000 0.000 0,0.000 0.000-1,0.000 0.000 0,0.000 0.000-1,0.000 0.000 0,0.000 0.000-2,1.000 0.000 0,4.000 0.000 0,3.000 0.000 0,3.000 0.000 0,6.000 0.000 0,9.000 0.000 1,10.000 0.000-1,10.000 0.000 1,5.000-4.000 0,4.000-5.000 2,3.000-7.000 0,3.000-5.000 2,-7.000-1.000-1,-15.000 6.000 1,-15.000 7.000-2,-16.000 6.000 1,-8.000 3.000-2,0.000 0.000-2,0.000 0.000-2,0.000 0.000-1,-16.000 7.000-17,-31.000 17.000-31,-31.000 15.000-30,-31.000 16.000-31</inkml:trace>
</inkml:ink>
</file>

<file path=ppt/ink/ink3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1"/>
    </inkml:context>
    <inkml:brush xml:id="br0">
      <inkml:brushProperty name="width" value="0.0341142043471336" units="cm"/>
      <inkml:brushProperty name="height" value="0.0341142043471336" units="cm"/>
      <inkml:brushProperty name="color" value="#f2395b"/>
      <inkml:brushProperty name="ignorePressure" value="0"/>
    </inkml:brush>
  </inkml:definitions>
  <inkml:trace contextRef="#ctx0" brushRef="#br0">56100.000 26550.000 644,'-104.000'0.000'36,"45.000"0.000"-2,43.000 0.000 1,45.000 0.000-2,21.000-7.000-2,0.000-11.000-5,0.000-14.000-4,0.000-11.000-5,3.000-11.000-3,6.000-5.000 0,7.000-7.000 0,6.000-5.000 0,1.000-4.000-1,-3.000 0.000-2,-3.000 0.000-3,-2.000 0.000-3,-3.000-4.000-2,1.000-5.000-3,-1.000-7.000-2,1.000-5.000-3,-3.000-6.000-2,-2.000-3.000 1,-3.000-3.000-1,-3.000-2.000 1,-2.000-1.000-1,0.000 3.000 2,0.000 3.000 0,0.000 4.000 0,0.000 2.000 1,0.000 4.000 1,0.000 3.000 0,0.000 3.000 1,-2.000 4.000 0,-3.000 7.000 1,-3.000 6.000 1,-2.000 7.000 2,-5.000 5.000 0,-2.000 7.000 2,-3.000 6.000 1,-3.000 7.000 1,-2.000-1.000 1,0.000-6.000 0,0.000-6.000-2,0.000-6.000 0,1.000-2.000 0,4.000 3.000-1,3.000 3.000 0,3.000 4.000-1,1.000 2.000 0,1.000 4.000 1,-1.000 3.000-1,1.000 3.000 1,-1.000-1.000 0,1.000-2.000-3,-1.000-3.000-2,1.000-3.000-2,-1.000-2.000 0,1.000 0.000 0,-1.000 0.000 1,1.000 0.000 0,-1.000-2.000 0,1.000-3.000 1,-1.000-3.000 1,1.000-2.000-1,-3.000-3.000 2,-2.000 1.000 0,-3.000-1.000 0,-3.000 1.000 1,-1.000-1.000 0,4.000 1.000 0,3.000-1.000-1,3.000 1.000 0,1.000-1.000 0,1.000 1.000-1,-1.000-1.000-1,1.000 1.000 1,-1.000-1.000-2,1.000 1.000 0,-1.000-1.000 0,1.000 1.000-1,-1.000 1.000 0,1.000 3.000 0,-1.000 3.000 0,1.000 4.000 1,1.000 2.000 0,3.000 4.000 0,3.000 3.000-1,4.000 3.000 1,-1.000 1.000 0,-3.000 1.000 0,-3.000-1.000 0,-2.000 1.000 0,-3.000-3.000 0,1.000-2.000 0,-1.000-3.000 1,1.000-3.000 0,-1.000-4.000 0,1.000-3.000 1,-1.000-3.000 0,1.000-2.000 0,-1.000-5.000 0,1.000-2.000 0,-1.000-3.000 0,1.000-3.000 0,-1.000-2.000 1,1.000 0.000 0,-1.000 0.000 0,1.000 0.000 1,-1.000 1.000 1,1.000 4.000 0,-1.000 3.000 0,1.000 3.000 1,-1.000 3.000 1,1.000 3.000-2,-1.000 3.000 0,1.000 4.000 0,-1.000 1.000-1,1.000 0.000 0,-1.000 0.000 0,1.000 0.000-1,1.000-2.000 1,3.000-3.000 0,3.000-3.000 0,4.000-2.000 0,-1.000-1.000 0,-3.000 3.000-1,-3.000 3.000-1,-2.000 4.000-1,-3.000-1.000-1,1.000-3.000 1,-1.000-3.000 0,1.000-2.000 0,-1.000 0.000 1,1.000 7.000 1,-1.000 6.000 2,1.000 7.000 1,-1.000 2.000 0,1.000 1.000-1,-1.000-1.000 0,1.000 1.000 0,-3.000-1.000-2,-2.000 1.000 1,-3.000-1.000-2,-3.000 1.000 0,1.000-1.000 0,6.000 1.000 0,7.000-1.000-1,6.000 1.000 1,1.000 1.000 0,-3.000 3.000-1,-3.000 3.000-1,-2.000 4.000 0,-1.000 1.000 1,3.000 0.000-1,3.000 0.000 1,4.000 0.000 0,1.000-2.000 0,0.000-3.000 0,0.000-3.000 0,0.000-2.000 1,-2.000-3.000-1,-3.000 1.000 1,-3.000-1.000 1,-2.000 1.000 0,-5.000-1.000 1,-2.000 1.000 0,-3.000-1.000-1,-3.000 1.000 1,-2.000 1.000 0,0.000 3.000-1,0.000 3.000 1,0.000 4.000-1,0.000 1.000 0,0.000 0.000-4,0.000 0.000-2,0.000 0.000-2,-8.000 6.000-12,-16.000 13.000-23,-15.000 12.000-21,-15.000 13.000-22</inkml:trace>
</inkml:ink>
</file>

<file path=ppt/ink/ink3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2"/>
    </inkml:context>
    <inkml:brush xml:id="br0">
      <inkml:brushProperty name="width" value="0.0371913462877274" units="cm"/>
      <inkml:brushProperty name="height" value="0.0371913462877274" units="cm"/>
      <inkml:brushProperty name="color" value="#f2395b"/>
      <inkml:brushProperty name="ignorePressure" value="0"/>
    </inkml:brush>
  </inkml:definitions>
  <inkml:trace contextRef="#ctx0" brushRef="#br0">60400.000 18700.000 591,'-71.000'-4.000'44,"10.000"-5.000"-7,10.000-7.000-6,9.000-5.000-7,4.000-3.000-4,1.000 4.000-1,-1.000 3.000-2,1.000 3.000-1,-4.000-1.000-1,-6.000-2.000-2,-6.000-3.000-2,-6.000-3.000-1,-6.000-4.000-1,-2.000-3.000-1,-3.000-3.000 1,-3.000-2.000 0,-4.000-1.000 0,-3.000 3.000 0,-3.000 3.000-2,-2.000 4.000 1,-3.000-1.000-1,1.000-3.000 1,-1.000-3.000 0,1.000-2.000 1,-3.000-1.000 1,-2.000 3.000-1,-3.000 3.000 1,-3.000 4.000-1,-6.000-1.000-1,-5.000-3.000-3,-7.000-3.000-5,-5.000-2.000-2,-6.000-1.000-2,-3.000 3.000 0,-3.000 3.000 0,-2.000 4.000 0,-5.000 1.000 1,-2.000 0.000 0,-3.000 0.000 1,-3.000 0.000 0,-4.000 0.000 0,-3.000 0.000-1,-3.000 0.000 0,-2.000 0.000-1,-3.000-2.000 0,1.000-3.000 1,-1.000-3.000 2,1.000-2.000 0,1.000-3.000 2,3.000 1.000-1,3.000-1.000 0,4.000 1.000-1,4.000-1.000 1,6.000 1.000 0,7.000-1.000 0,6.000 1.000 0,6.000-1.000 1,6.000 1.000 0,7.000-1.000 1,6.000 1.000 1,4.000-1.000 0,4.000 1.000-2,3.000-1.000 0,3.000 1.000-1,4.000 1.000 0,7.000 3.000 0,6.000 3.000 0,7.000 4.000 1,4.000 2.000-1,3.000 4.000 2,3.000 3.000 1,4.000 3.000 1,2.000 1.000 0,4.000 1.000-1,3.000-1.000-1,3.000 1.000-1,1.000-3.000-1,1.000-2.000 1,-1.000-3.000-1,1.000-3.000 0,-1.000-1.000 0,1.000 4.000-1,-1.000 3.000 1,1.000 3.000-1,-3.000-1.000 0,-2.000-2.000 1,-3.000-3.000-1,-3.000-3.000 1,-1.000-1.000-1,4.000 4.000 0,3.000 3.000-1,3.000 3.000 0,3.000-1.000-1,3.000-2.000-1,3.000-3.000 0,4.000-3.000-1,10.000 10.000-12,19.000 26.000-24,19.000 24.000-23,19.000 26.000-24,5.000 4.000-2,-5.000-16.000 20,-7.000-15.000 20,-5.000-15.000 21</inkml:trace>
</inkml:ink>
</file>

<file path=ppt/ink/ink3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2"/>
    </inkml:context>
    <inkml:brush xml:id="br0">
      <inkml:brushProperty name="width" value="0.0314736180007458" units="cm"/>
      <inkml:brushProperty name="height" value="0.0314736180007458" units="cm"/>
      <inkml:brushProperty name="color" value="#f2395b"/>
      <inkml:brushProperty name="ignorePressure" value="0"/>
    </inkml:brush>
  </inkml:definitions>
  <inkml:trace contextRef="#ctx0" brushRef="#br0">52650.000 16700.000 698,'-25.000'-27.000'0,"0.000"-3.000"0,0.000-3.000 0,0.000-2.000 0,1.000-1.000 2,4.000 3.000 1,3.000 3.000 3,3.000 4.000 3,1.000 1.000 4,1.000 0.000 7,-1.000 0.000 7,1.000 0.000 7,2.000 6.000 2,7.000 13.000-5,6.000 12.000-4,7.000 13.000-4,5.000 13.000-4,7.000 17.000-3,6.000 15.000-2,7.000 16.000-3,4.000 9.000-4,3.000 3.000-4,3.000 3.000-4,4.000 4.000-4,-1.000 2.000-3,-3.000 4.000 0,-3.000 3.000-2,-2.000 3.000 0,-3.000-1.000-2,1.000-2.000-4,-1.000-3.000-3,1.000-3.000-4,-3.000-9.000-4,-2.000-11.000-8,-3.000-14.000-6,-3.000-11.000-7,-2.000-14.000 1,0.000-11.000 7,0.000-14.000 7,0.000-11.000 9</inkml:trace>
</inkml:ink>
</file>

<file path=ppt/ink/ink3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2"/>
    </inkml:context>
    <inkml:brush xml:id="br0">
      <inkml:brushProperty name="width" value="0.0282406508922577" units="cm"/>
      <inkml:brushProperty name="height" value="0.0282406508922577" units="cm"/>
      <inkml:brushProperty name="color" value="#f2395b"/>
      <inkml:brushProperty name="ignorePressure" value="0"/>
    </inkml:brush>
  </inkml:definitions>
  <inkml:trace contextRef="#ctx0" brushRef="#br0">53100.000 16150.000 779,'-21.000'-90.000'0,"10.000"23.000"0,10.000 22.000 0,9.000 22.000 0,10.000 10.000 5,14.000 1.000 10,11.000-1.000 10,14.000 1.000 10,11.000-1.000 2,14.000 1.000-5,11.000-1.000-7,14.000 1.000-6,8.000 1.000-5,7.000 3.000-6,6.000 3.000-6,7.000 4.000-5,4.000 2.000-2,3.000 4.000 3,3.000 3.000 1,4.000 3.000 3,-14.000 1.000 2,-27.000 1.000-1,-28.000-1.000 0,-28.000 1.000-1,-17.000-1.000-9,-2.000 1.000-23,-3.000-1.000-21,-3.000 1.000-21</inkml:trace>
</inkml:ink>
</file>

<file path=ppt/ink/ink3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4"/>
    </inkml:context>
    <inkml:brush xml:id="br0">
      <inkml:brushProperty name="width" value="0.0503180809319019" units="cm"/>
      <inkml:brushProperty name="height" value="0.0503180809319019" units="cm"/>
      <inkml:brushProperty name="color" value="#f2395b"/>
      <inkml:brushProperty name="ignorePressure" value="0"/>
    </inkml:brush>
  </inkml:definitions>
  <inkml:trace contextRef="#ctx0" brushRef="#br0">45750.000 13300.000 437,'-44.000'-25.000'3,"13.000"0.000"8,12.000 0.000 6,13.000 0.000 8,9.000 1.000 2,6.000 4.000 0,7.000 3.000-1,6.000 3.000-1,18.000-4.000 1,32.000-8.000 5,31.000-10.000 2,32.000-9.000 4,16.000-4.000-1,4.000 4.000-6,3.000 3.000-5,3.000 3.000-7,-2.000 3.000-5,-6.000 3.000-4,-6.000 3.000-5,-6.000 4.000-5,-13.000 4.000-2,-19.000 6.000 2,-18.000 7.000 1,-19.000 6.000 3,-22.000 3.000-13,-25.000 0.000-23,-25.000 0.000-26,-25.000 0.000-23,-19.000-5.000-5,-12.000-9.000 16,-13.000-10.000 16,-12.000-8.000 17,-7.000-9.000 10,1.000-6.000 7,-1.000-6.000 5,1.000-6.000 7,4.000-2.000 5,9.000 3.000 2,10.000 3.000 4,10.000 4.000 2,7.000 7.000 6,6.000 13.000 6,7.000 12.000 6,6.000 13.000 8,6.000 16.000 5,6.000 23.000 7,7.000 22.000 7,6.000 22.000 5,3.000 16.000 2,0.000 14.000-5,0.000 11.000-6,0.000 14.000-4,0.000 8.000-4,0.000 7.000-4,0.000 6.000-3,0.000 7.000-3,0.000 13.000-4,0.000 22.000-5,0.000 22.000-4,0.000 23.000-4,0.000 5.000-4,0.000-9.000-5,0.000-10.000-3,0.000-8.000-4,0.000-20.000-5,0.000-28.000-9,0.000-28.000-6,0.000-27.000-9,6.000-33.000-8,13.000-33.000-13,12.000-35.000-11,13.000-34.000-11,1.000-24.000 1,-9.000-12.000 15,-10.000-13.000 14,-8.000-12.000 14,-6.000-2.000 10,1.000 9.000 4,-1.000 10.000 4,1.000 10.000 4</inkml:trace>
</inkml:ink>
</file>

<file path=ppt/ink/ink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1"/>
    </inkml:context>
    <inkml:brush xml:id="br0">
      <inkml:brushProperty name="width" value="0.0348268747329712" units="cm"/>
      <inkml:brushProperty name="height" value="0.0348268747329712" units="cm"/>
      <inkml:brushProperty name="color" value="#f2395b"/>
      <inkml:brushProperty name="ignorePressure" value="0"/>
    </inkml:brush>
  </inkml:definitions>
  <inkml:trace contextRef="#ctx0" brushRef="#br0">90300.000 2900.000 631,'-8.000'-22.000'105,"34.000"6.000"-23,35.000 7.000-23,35.000 6.000-25,14.000 1.000-12,-2.000-3.000-2,-3.000-3.000-3,-3.000-2.000-2,-4.000-1.000-5,-3.000 3.000-5,-3.000 3.000-8,-2.000 4.000-5,-8.000-1.000-11,-8.000-3.000-15,-10.000-3.000-15,-9.000-2.000-15</inkml:trace>
</inkml:ink>
</file>

<file path=ppt/ink/ink3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4"/>
    </inkml:context>
    <inkml:brush xml:id="br0">
      <inkml:brushProperty name="width" value="0.0482941679656506" units="cm"/>
      <inkml:brushProperty name="height" value="0.0482941679656506" units="cm"/>
      <inkml:brushProperty name="color" value="#f2395b"/>
      <inkml:brushProperty name="ignorePressure" value="0"/>
    </inkml:brush>
  </inkml:definitions>
  <inkml:trace contextRef="#ctx0" brushRef="#br0">47100.000 14150.000 455,'48.000'-252.000'2,"-3.000"47.000"3,-3.000 47.000 3,-2.000 48.000 4,-6.000 30.000 5,-6.000 16.000 10,-6.000 15.000 8,-6.000 17.000 9,-13.000 22.000 2,-19.000 32.000-6,-18.000 31.000-4,-19.000 32.000-7,-18.000 25.000-4,-15.000 23.000-5,-15.000 22.000-4,-16.000 22.000-5,-5.000 8.000-4,6.000-2.000-1,7.000-3.000-2,6.000-3.000-2,7.000-13.000-1,10.000-22.000-2,10.000-22.000 0,9.000-21.000-1,6.000-17.000-1,3.000-8.000-3,3.000-10.000-1,4.000-9.000-3,26.000-35.000-3,50.000-59.000-4,50.000-60.000-5,50.000-58.000-3,26.000-37.000-4,4.000-12.000 0,3.000-13.000-2,3.000-12.000-1,1.000-1.000 1,1.000 14.000 0,-1.000 11.000 3,1.000 14.000 0,-9.000 8.000 2,-15.000 7.000 2,-15.000 6.000 2,-16.000 7.000 2,-18.000 8.000 3,-18.000 14.000 5,-19.000 11.000 4,-18.000 14.000 4,-12.000 8.000 6,-3.000 7.000 6,-3.000 6.000 6,-2.000 7.000 6,-3.000 10.000 6,1.000 16.000 5,-1.000 15.000 5,1.000 17.000 6,-7.000 24.000 3,-12.000 34.000 2,-13.000 35.000 3,-12.000 35.000 1,-12.000 22.000-4,-8.000 14.000-10,-10.000 11.000-11,-9.000 14.000-11,-2.000-3.000-8,6.000-15.000-5,7.000-15.000-5,6.000-16.000-5,7.000-16.000-2,10.000-16.000-1,10.000-15.000 0,9.000-15.000-1,17.000-15.000 1,25.000-12.000 0,25.000-13.000 2,25.000-12.000 0,6.000-7.000 4,-12.000 1.000 3,-13.000-1.000 5,-12.000 1.000 4,-10.000 13.000 5,-6.000 29.000 7,-6.000 28.000 7,-6.000 28.000 6,-12.000 15.000 0,-15.000 4.000-5,-15.000 3.000-5,-16.000 3.000-6,-10.000 9.000-4,-3.000 16.000-3,-3.000 15.000-3,-2.000 17.000-3,2.000-6.000-3,9.000-24.000-6,10.000-26.000-5,10.000-24.000-4,7.000-29.000-10,6.000-31.000-14,7.000-31.000-13,6.000-31.000-14,7.000-29.000-2,10.000-24.000 11,10.000-26.000 10,9.000-24.000 11,6.000-10.000 7,3.000 6.000 4,3.000 7.000 5,4.000 6.000 4,2.000 7.000 7,4.000 10.000 10,3.000 10.000 8,3.000 9.000 10,4.000 7.000 6,7.000 7.000 5,6.000 6.000 3,7.000 7.000 5,2.000 4.000 1,1.000 3.000-2,-1.000 3.000-3,1.000 4.000-2,-6.000 4.000-5,-8.000 6.000-10,-10.000 7.000-8,-9.000 6.000-9,-9.000 9.000-6,-5.000 13.000-3,-7.000 12.000-3,-5.000 13.000-3,-12.000 10.000-10,-16.000 10.000-13,-15.000 10.000-16,-15.000 9.000-14,-6.000-2.000 0,7.000-12.000 14,6.000-13.000 13,7.000-12.000 15,2.000-7.000 8,1.000 1.000 4,-1.000-1.000 3,1.000 1.000 3</inkml:trace>
</inkml:ink>
</file>

<file path=ppt/ink/ink3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5"/>
    </inkml:context>
    <inkml:brush xml:id="br0">
      <inkml:brushProperty name="width" value="0.049280047416687" units="cm"/>
      <inkml:brushProperty name="height" value="0.049280047416687" units="cm"/>
      <inkml:brushProperty name="color" value="#f2395b"/>
      <inkml:brushProperty name="ignorePressure" value="0"/>
    </inkml:brush>
  </inkml:definitions>
  <inkml:trace contextRef="#ctx0" brushRef="#br0">48950.000 13200.000 446,'-69.000'23.000'-5,"13.000"-3.000"7,12.000-3.000 5,13.000-2.000 5,9.000 0.000 11,6.000 7.000 13,7.000 6.000 15,6.000 7.000 14,4.000 10.000 3,4.000 16.000-8,3.000 15.000-8,3.000 17.000-8,4.000 21.000-7,7.000 28.000-5,6.000 28.000-5,7.000 29.000-5,-1.000 16.000-8,-6.000 7.000-8,-6.000 6.000-8,-6.000 7.000-8,-4.000 15.000-7,1.000 25.000-7,-1.000 25.000-4,1.000 25.000-7,1.000-2.000-5,3.000-28.000-7,3.000-28.000-6,4.000-27.000-5,-1.000-36.000-2,-3.000-40.000 4,-3.000-40.000 5,-2.000-41.000 5</inkml:trace>
</inkml:ink>
</file>

<file path=ppt/ink/ink3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5"/>
    </inkml:context>
    <inkml:brush xml:id="br0">
      <inkml:brushProperty name="width" value="0.0487488359212875" units="cm"/>
      <inkml:brushProperty name="height" value="0.0487488359212875" units="cm"/>
      <inkml:brushProperty name="color" value="#f2395b"/>
      <inkml:brushProperty name="ignorePressure" value="0"/>
    </inkml:brush>
  </inkml:definitions>
  <inkml:trace contextRef="#ctx0" brushRef="#br0">50200.000 12200.000 451,'-2.000'-71.000'6,"-3.000"10.000"13,-3.000 10.000 12,-2.000 9.000 13,0.000 15.000 7,7.000 22.000-1,6.000 22.000 1,7.000 23.000 1,2.000 16.000-4,1.000 13.000-6,-1.000 12.000-6,1.000 13.000-6,-1.000 7.000-5,1.000 4.000-3,-1.000 3.000-5,1.000 3.000-3,-3.000 3.000-6,-2.000 3.000-6,-3.000 3.000-6,-3.000 4.000-7,-2.000-3.000-9,0.000-5.000-11,0.000-7.000-11,0.000-5.000-12,0.000-11.000-4,0.000-11.000 3,0.000-14.000 2,0.000-11.000 4</inkml:trace>
</inkml:ink>
</file>

<file path=ppt/ink/ink3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5"/>
    </inkml:context>
    <inkml:brush xml:id="br0">
      <inkml:brushProperty name="width" value="0.0377834513783455" units="cm"/>
      <inkml:brushProperty name="height" value="0.0377834513783455" units="cm"/>
      <inkml:brushProperty name="color" value="#f2395b"/>
      <inkml:brushProperty name="ignorePressure" value="0"/>
    </inkml:brush>
  </inkml:definitions>
  <inkml:trace contextRef="#ctx0" brushRef="#br0">50400.000 13050.000 582,'1.000'-49.000'6,"4.000"4.000"14,3.000 3.000 13,3.000 3.000 12,4.000 3.000 6,7.000 3.000-5,6.000 3.000-5,7.000 4.000-3,5.000-1.000-5,7.000-3.000-2,6.000-3.000-4,7.000-2.000-3,-1.000 0.000-8,-6.000 7.000-10,-6.000 6.000-10,-6.000 7.000-12,-6.000 0.000-14,-2.000-2.000-21,-3.000-3.000-19,-3.000-3.000-19</inkml:trace>
</inkml:ink>
</file>

<file path=ppt/ink/ink3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5"/>
    </inkml:context>
    <inkml:brush xml:id="br0">
      <inkml:brushProperty name="width" value="0.0633543506264687" units="cm"/>
      <inkml:brushProperty name="height" value="0.0633543506264687" units="cm"/>
      <inkml:brushProperty name="color" value="#f2395b"/>
      <inkml:brushProperty name="ignorePressure" value="0"/>
    </inkml:brush>
  </inkml:definitions>
  <inkml:trace contextRef="#ctx0" brushRef="#br0">51050.000 11250.000 347,'-46.000'-116.000'23,"10.000"69.000"23,10.000 69.000 22,9.000 69.000 22,6.000 35.000 4,3.000 4.000-17,3.000 3.000-15,4.000 3.000-16,1.000 3.000-11,0.000 3.000-4,0.000 3.000-6,0.000 4.000-5,3.000 2.000-5,6.000 4.000-4,7.000 3.000-4,6.000 3.000-5,1.000-1.000-2,-3.000-2.000-2,-3.000-3.000-3,-2.000-3.000-1,-3.000-2.000-9,1.000 0.000-15,-1.000 0.000-14,1.000 0.000-15,-3.000-10.000-4,-2.000-18.000 6,-3.000-19.000 8,-3.000-18.000 6</inkml:trace>
</inkml:ink>
</file>

<file path=ppt/ink/ink3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6"/>
    </inkml:context>
    <inkml:brush xml:id="br0">
      <inkml:brushProperty name="width" value="0.0465174876153469" units="cm"/>
      <inkml:brushProperty name="height" value="0.0465174876153469" units="cm"/>
      <inkml:brushProperty name="color" value="#f2395b"/>
      <inkml:brushProperty name="ignorePressure" value="0"/>
    </inkml:brush>
  </inkml:definitions>
  <inkml:trace contextRef="#ctx0" brushRef="#br0">51350.000 13200.000 472,'26.000'-50.000'6,"4.000"0.000"9,3.000 0.000 11,3.000 0.000 10,1.000 1.000 6,1.000 4.000 3,-1.000 3.000 2,1.000 3.000 3,1.000 6.000-1,3.000 9.000-4,3.000 10.000-3,4.000 10.000-3,-1.000 8.000-6,-3.000 10.000-8,-3.000 10.000-8,-2.000 9.000-9,-6.000 10.000-6,-6.000 14.000-2,-6.000 11.000-4,-6.000 14.000-4,-6.000 7.000-2,-2.000 3.000-3,-3.000 3.000-2,-3.000 4.000-2,-1.000-6.000-2,4.000-11.000-1,3.000-14.000-1,3.000-11.000-2,6.000-12.000 1,9.000-9.000 1,10.000-10.000 1,10.000-8.000 2,8.000-14.000 0,10.000-15.000 2,10.000-15.000 1,9.000-16.000 2,-1.000-7.000-2,-8.000 4.000-3,-10.000 3.000-4,-9.000 3.000-3,-9.000 3.000-4,-5.000 3.000-4,-7.000 3.000-4,-5.000 4.000-4</inkml:trace>
</inkml:ink>
</file>

<file path=ppt/ink/ink3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6"/>
    </inkml:context>
    <inkml:brush xml:id="br0">
      <inkml:brushProperty name="width" value="0.0369073189795017" units="cm"/>
      <inkml:brushProperty name="height" value="0.0369073189795017" units="cm"/>
      <inkml:brushProperty name="color" value="#f2395b"/>
      <inkml:brushProperty name="ignorePressure" value="0"/>
    </inkml:brush>
  </inkml:definitions>
  <inkml:trace contextRef="#ctx0" brushRef="#br0">34350.000 25250.000 596,'-93.000'0.000'3,"17.000"0.000"7,15.000 0.000 7,16.000 0.000 6,27.000-10.000 8,42.000-18.000 8,40.000-19.000 9,41.000-18.000 8,20.000-9.000-2,0.000 4.000-11,0.000 3.000-11,0.000 3.000-12,-4.000 4.000-7,-5.000 7.000-4,-7.000 6.000-4,-5.000 7.000-5,-9.000 7.000-4,-9.000 9.000-6,-10.000 10.000-6,-8.000 10.000-7,-9.000 5.000-5,-6.000 4.000-5,-6.000 3.000-6,-6.000 3.000-6</inkml:trace>
</inkml:ink>
</file>

<file path=ppt/ink/ink3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6"/>
    </inkml:context>
    <inkml:brush xml:id="br0">
      <inkml:brushProperty name="width" value="0.0413604266941547" units="cm"/>
      <inkml:brushProperty name="height" value="0.0413604266941547" units="cm"/>
      <inkml:brushProperty name="color" value="#f2395b"/>
      <inkml:brushProperty name="ignorePressure" value="0"/>
    </inkml:brush>
  </inkml:definitions>
  <inkml:trace contextRef="#ctx0" brushRef="#br0">35500.000 23950.000 531,'-200.000'3.000'63,"50.000"6.000"-8,50.000 7.000-8,50.000 6.000-9,26.000 6.000-4,4.000 6.000-2,3.000 7.000-2,3.000 6.000-1,3.000 9.000-3,3.000 13.000-3,3.000 12.000-1,4.000 13.000-4,5.000 15.000-3,10.000 19.000-4,10.000 19.000-4,9.000 19.000-4,2.000 10.000-3,-2.000 4.000 2,-3.000 3.000 0,-3.000 3.000 1,-2.000-7.000 0,0.000-15.000-1,0.000-15.000 0,0.000-16.000 0,0.000-16.000-10,0.000-16.000-18,0.000-15.000-17,0.000-15.000-18,0.000-18.000-7,0.000-19.000 3,0.000-18.000 3,0.000-19.000 3,-4.000-12.000 7,-5.000-2.000 9,-7.000-3.000 10,-5.000-3.000 10</inkml:trace>
</inkml:ink>
</file>

<file path=ppt/ink/ink3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7"/>
    </inkml:context>
    <inkml:brush xml:id="br0">
      <inkml:brushProperty name="width" value="0.0454591549932957" units="cm"/>
      <inkml:brushProperty name="height" value="0.0454591549932957" units="cm"/>
      <inkml:brushProperty name="color" value="#f2395b"/>
      <inkml:brushProperty name="ignorePressure" value="0"/>
    </inkml:brush>
  </inkml:definitions>
  <inkml:trace contextRef="#ctx0" brushRef="#br0">35550.000 25550.000 483,'23.000'-185.000'0,"-3.000"32.000"0,-3.000 31.000 0,-2.000 32.000 0,-8.000 29.000 8,-8.000 28.000 15,-10.000 28.000 16,-9.000 29.000 15,-12.000 29.000 2,-11.000 31.000-9,-14.000 32.000-9,-11.000 31.000-10,-11.000 13.000-8,-5.000-2.000-3,-7.000-3.000-5,-5.000-3.000-4,-1.000-7.000-3,6.000-9.000-2,7.000-10.000-1,6.000-8.000-2,7.000-14.000-1,10.000-15.000-1,10.000-15.000 0,9.000-16.000 0,13.000-16.000-3,20.000-16.000-3,18.000-15.000-3,20.000-15.000-4,19.000-21.000-1,22.000-25.000 0,22.000-25.000 1,23.000-25.000 0,14.000-21.000-1,10.000-15.000-4,10.000-15.000-4,9.000-16.000-3,1.000-12.000-2,-6.000-5.000 0,-6.000-7.000 0,-6.000-5.000-1,-13.000 2.000 2,-19.000 13.000 2,-18.000 12.000 2,-19.000 13.000 3,-16.000 12.000 3,-12.000 13.000 4,-13.000 12.000 3,-12.000 13.000 4,-12.000 12.000 4,-8.000 13.000 5,-10.000 12.000 5,-9.000 13.000 5,-4.000 9.000 7,4.000 6.000 8,3.000 7.000 8,3.000 6.000 9,3.000 9.000 4,3.000 13.000 1,3.000 12.000 1,4.000 13.000 1,-4.000 16.000-4,-9.000 23.000-8,-10.000 22.000-8,-8.000 22.000-8,-11.000 21.000-9,-8.000 22.000-10,-10.000 22.000-10,-9.000 23.000-10,-1.000-1.000-5,10.000-22.000-3,10.000-22.000-1,9.000-21.000-2,9.000-21.000 0,9.000-19.000 0,10.000-18.000 0,10.000-19.000 1,7.000-18.000 3,6.000-15.000 3,7.000-15.000 4,6.000-16.000 5,7.000-13.000 0,10.000-9.000 1,10.000-10.000-2,9.000-8.000 1,2.000-3.000-1,-2.000 7.000 0,-3.000 6.000-1,-3.000 7.000 1,-6.000 7.000 6,-5.000 9.000 12,-7.000 10.000 13,-5.000 10.000 12,-11.000 13.000 6,-11.000 19.000 2,-14.000 19.000 0,-11.000 19.000 0,-12.000 16.000-2,-9.000 17.000-5,-10.000 15.000-7,-8.000 16.000-5,-4.000-1.000-8,3.000-15.000-9,3.000-15.000-10,4.000-16.000-9,5.000-15.000-4,10.000-11.000-1,10.000-14.000 1,9.000-11.000 0,13.000-25.000-1,20.000-33.000 0,18.000-35.000 0,20.000-34.000 0,13.000-21.000 3,9.000-6.000 8,10.000-6.000 7,10.000-6.000 8,2.000 2.000 3,-3.000 14.000 3,-3.000 11.000 0,-2.000 14.000 2,-8.000 8.000 0,-8.000 7.000 0,-10.000 6.000-1,-9.000 7.000-1,-7.000 13.000-7,-3.000 22.000-15,-3.000 22.000-15,-2.000 23.000-15,-9.000 13.000-6,-12.000 6.000 5,-13.000 7.000 3,-12.000 6.000 4,-9.000 1.000 5,-2.000-3.000 7,-3.000-3.000 6,-3.000-2.000 7,-2.000-6.000 6,0.000-6.000 5,0.000-6.000 5,0.000-6.000 4,0.000-2.000 7,0.000 3.000 5,0.000 3.000 6,0.000 4.000 5,1.000 2.000 4,4.000 4.000 0,3.000 3.000 0,3.000 3.000 1,3.000 9.000-1,3.000 16.000-1,3.000 15.000 0,4.000 17.000-1,4.000 11.000-2,6.000 10.000-2,7.000 10.000-3,6.000 9.000-2,4.000 13.000-3,4.000 20.000-6,3.000 18.000-5,3.000 20.000-4,1.000 27.000-3,1.000 38.000 2,-1.000 37.000 1,1.000 38.000 1,-3.000 13.000-11,-2.000-8.000-25,-3.000-10.000-26,-3.000-9.000-25,-2.000-35.000-9,0.000-59.000 9,0.000-60.000 8,0.000-58.000 7</inkml:trace>
</inkml:ink>
</file>

<file path=ppt/ink/ink3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8"/>
    </inkml:context>
    <inkml:brush xml:id="br0">
      <inkml:brushProperty name="width" value="0.0445657968521118" units="cm"/>
      <inkml:brushProperty name="height" value="0.0445657968521118" units="cm"/>
      <inkml:brushProperty name="color" value="#f2395b"/>
      <inkml:brushProperty name="ignorePressure" value="0"/>
    </inkml:brush>
  </inkml:definitions>
  <inkml:trace contextRef="#ctx0" brushRef="#br0">38050.000 24400.000 493,'0.000'-36.000'49,"0.000"28.000"8,0.000 28.000 7,0.000 29.000 8,0.000 22.000-3,0.000 20.000-12,0.000 18.000-13,0.000 20.000-12,0.000 10.000-8,0.000 3.000-6,0.000 3.000-6,0.000 4.000-4,-2.000-3.000-8,-3.000-5.000-8,-3.000-7.000-9,-2.000-5.000-9,-3.000-14.000-8,1.000-18.000-9,-1.000-19.000-9,1.000-18.000-8,1.000-26.000-3,3.000-31.000 3,3.000-31.000 4,4.000-31.000 3,4.000-16.000 9,6.000 0.000 12,7.000 0.000 15,6.000 0.000 12,3.000 4.000 11,0.000 10.000 7,0.000 10.000 8,0.000 9.000 7,1.000 2.000 5,4.000-2.000 3,3.000-3.000 2,3.000-3.000 4,3.000-1.000-1,3.000 4.000-4,3.000 3.000-4,4.000 3.000-4,-1.000 3.000-4,-3.000 3.000-6,-3.000 3.000-6,-2.000 4.000-6,-5.000 1.000-16,-2.000 0.000-24,-3.000 0.000-26,-3.000 0.000-26</inkml:trace>
</inkml:ink>
</file>

<file path=ppt/ink/ink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2"/>
    </inkml:context>
    <inkml:brush xml:id="br0">
      <inkml:brushProperty name="width" value="0.0411864221096039" units="cm"/>
      <inkml:brushProperty name="height" value="0.0411864221096039" units="cm"/>
      <inkml:brushProperty name="color" value="#f2395b"/>
      <inkml:brushProperty name="ignorePressure" value="0"/>
    </inkml:brush>
  </inkml:definitions>
  <inkml:trace contextRef="#ctx0" brushRef="#br0">91150.000 2050.000 534,'-66.000'9.000'78,"19.000"19.000"0,19.000 19.000-1,19.000 19.000 1,9.000 16.000-11,0.000 17.000-18,0.000 15.000-20,0.000 16.000-19,-2.000 4.000-16,-3.000-6.000-10,-3.000-6.000-12,-2.000-6.000-11,-3.000-10.000-10,1.000-12.000-10,-1.000-13.000-10,1.000-12.000-10</inkml:trace>
</inkml:ink>
</file>

<file path=ppt/ink/ink3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8"/>
    </inkml:context>
    <inkml:brush xml:id="br0">
      <inkml:brushProperty name="width" value="0.0543856211006641" units="cm"/>
      <inkml:brushProperty name="height" value="0.0543856211006641" units="cm"/>
      <inkml:brushProperty name="color" value="#f2395b"/>
      <inkml:brushProperty name="ignorePressure" value="0"/>
    </inkml:brush>
  </inkml:definitions>
  <inkml:trace contextRef="#ctx0" brushRef="#br0">38650.000 24450.000 404,'-46.000'-111.000'3,"10.000"28.000"7,10.000 28.000 6,9.000 29.000 6,7.000 26.000 11,7.000 25.000 17,6.000 25.000 16,7.000 25.000 16,2.000 18.000 1,1.000 14.000-14,-1.000 11.000-14,1.000 14.000-13,-3.000 8.000-12,-2.000 7.000-10,-3.000 6.000-8,-3.000 7.000-10,-1.000 0.000-4,4.000-2.000-1,3.000-3.000 0,3.000-3.000-1,-1.000-12.000-3,-2.000-18.000-6,-3.000-19.000-6,-3.000-18.000-6,-1.000-15.000-7,4.000-9.000-9,3.000-10.000-9,3.000-8.000-8</inkml:trace>
</inkml:ink>
</file>

<file path=ppt/ink/ink3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18"/>
    </inkml:context>
    <inkml:brush xml:id="br0">
      <inkml:brushProperty name="width" value="0.0512773506343365" units="cm"/>
      <inkml:brushProperty name="height" value="0.0512773506343365" units="cm"/>
      <inkml:brushProperty name="color" value="#f2395b"/>
      <inkml:brushProperty name="ignorePressure" value="0"/>
    </inkml:brush>
  </inkml:definitions>
  <inkml:trace contextRef="#ctx0" brushRef="#br0">38800.000 25950.000 429,'117.000'-160.000'51,"-16.000"32.000"-3,-15.000 31.000-5,-15.000 32.000-4,-7.000 18.000-1,3.000 6.000 1,3.000 7.000 2,4.000 6.000 1,-4.000 9.000 0,-9.000 13.000-5,-10.000 12.000-4,-8.000 13.000-4,-9.000 15.000-3,-6.000 19.000-6,-6.000 19.000-4,-6.000 19.000-4,-6.000 10.000-4,-2.000 4.000-3,-3.000 3.000-3,-3.000 3.000-3,-2.000-4.000-3,0.000-8.000 0,0.000-10.000-1,0.000-9.000-1,10.000-18.000-1,23.000-24.000-2,22.000-26.000-1,22.000-24.000-1,12.000-23.000-4,3.000-18.000-6,3.000-19.000-5,4.000-18.000-7,-6.000-3.000-10,-11.000 17.000-13,-14.000 15.000-14,-11.000 16.000-14</inkml:trace>
</inkml:ink>
</file>

<file path=ppt/ink/ink3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2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67950.000 13700.000 999,'-2.000'-68.000'-85,"-3.000"17.000"20,-3.000 15.000 23,-2.000 16.000 21</inkml:trace>
</inkml:ink>
</file>

<file path=ppt/ink/ink3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30"/>
    </inkml:context>
    <inkml:brush xml:id="br0">
      <inkml:brushProperty name="width" value="0.0433295778930187" units="cm"/>
      <inkml:brushProperty name="height" value="0.0433295778930187" units="cm"/>
      <inkml:brushProperty name="color" value="#f2395b"/>
      <inkml:brushProperty name="ignorePressure" value="0"/>
    </inkml:brush>
  </inkml:definitions>
  <inkml:trace contextRef="#ctx0" brushRef="#br0">68650.000 13400.000 507,'-49.000'0.000'-1,"4.000"0.000"-4,3.000 0.000-2,3.000 0.000-3,3.000 0.000 3,3.000 0.000 9,3.000 0.000 10,4.000 0.000 10,10.000 1.000 9,19.000 4.000 9,19.000 3.000 10,19.000 3.000 9,7.000-1.000-1,-3.000-2.000-10,-3.000-3.000-11,-2.000-3.000-11,2.000-2.000-7,9.000 0.000-3,10.000 0.000-3,10.000 0.000-4,0.000 0.000-2,-5.000 0.000-1,-7.000 0.000-1,-5.000 0.000-1,-1.000-2.000-1,6.000-3.000 0,7.000-3.000 0,6.000-2.000 0,6.000-3.000 0,6.000 1.000 1,7.000-1.000 0,6.000 1.000 0,13.000-4.000 0,23.000-6.000 0,22.000-6.000-1,22.000-6.000 0,23.000-9.000 0,25.000-8.000 0,25.000-10.000 0,25.000-9.000 1,10.000-2.000-1,-2.000 6.000-1,-3.000 7.000-3,-3.000 6.000-3,-4.000 4.000 0,-3.000 4.000-1,-3.000 3.000 0,-2.000 3.000 0,-11.000 4.000 0,-15.000 7.000 0,-15.000 6.000 2,-16.000 7.000 1,7.000 2.000 1,32.000 1.000 0,31.000-1.000 0,32.000 1.000 0,19.000-3.000 0,10.000-2.000 1,10.000-3.000-1,9.000-3.000 1,7.000-4.000 0,7.000-3.000 0,6.000-3.000 1,7.000-2.000 1,-3.000-1.000-1,-8.000 3.000 0,-10.000 3.000-1,-9.000 4.000-2,-9.000 4.000 0,-5.000 6.000 1,-7.000 7.000 0,-5.000 6.000 0,-6.000 3.000 0,-3.000 0.000-1,-3.000 0.000-2,-2.000 0.000 0,-6.000 0.000-2,-6.000 0.000 1,-6.000 0.000 0,-6.000 0.000 0,2.000-2.000-1,14.000-3.000-1,11.000-3.000-1,14.000-2.000-1,3.000-6.000 0,-2.000-6.000 2,-3.000-6.000 1,-3.000-6.000 1,-13.000-1.000 1,-22.000 7.000 0,-22.000 6.000-1,-21.000 7.000 1,-24.000 4.000-2,-25.000 3.000-2,-25.000 3.000-2,-25.000 4.000-3,-21.000 1.000-3,-15.000 0.000-3,-15.000 0.000-2,-16.000 0.000-3,-13.000 3.000-3,-9.000 6.000-3,-10.000 7.000-2,-8.000 6.000-3,-8.000 1.000 0,-2.000-3.000 1,-3.000-3.000 2,-3.000-2.000 1</inkml:trace>
</inkml:ink>
</file>

<file path=ppt/ink/ink3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31"/>
    </inkml:context>
    <inkml:brush xml:id="br0">
      <inkml:brushProperty name="width" value="0.0458958670496941" units="cm"/>
      <inkml:brushProperty name="height" value="0.0458958670496941" units="cm"/>
      <inkml:brushProperty name="color" value="#f2395b"/>
      <inkml:brushProperty name="ignorePressure" value="0"/>
    </inkml:brush>
  </inkml:definitions>
  <inkml:trace contextRef="#ctx0" brushRef="#br0">88400.000 10750.000 479,'53.000'-43.000'103,"6.000"17.000"-22,7.000 15.000-23,6.000 16.000-23,9.000 13.000-12,13.000 14.000-2,12.000 11.000-2,13.000 14.000-1,2.000 3.000-2,-5.000-2.000 0,-7.000-3.000-1,-5.000-3.000-1,-6.000-2.000-1,-3.000 0.000-1,-3.000 0.000-1,-2.000 0.000-1,-5.000-2.000-1,-2.000-3.000 1,-3.000-3.000 1,-3.000-2.000 0,-6.000-3.000-2,-5.000 1.000-4,-7.000-1.000-4,-5.000 1.000-5,-6.000-3.000-1,-3.000-2.000 2,-3.000-3.000 2,-2.000-3.000 1,-8.000-1.000 0,-8.000 4.000 1,-10.000 3.000-1,-9.000 3.000-1,-15.000 6.000 1,-18.000 9.000-2,-19.000 10.000 0,-18.000 10.000 0,-32.000 13.000-4,-44.000 19.000-5,-43.000 19.000-6,-44.000 19.000-6,-22.000 7.000-8,0.000-3.000-8,0.000-3.000-9,0.000-2.000-9,18.000-14.000-4,39.000-21.000 3,36.000-22.000 2,39.000-22.000 3</inkml:trace>
</inkml:ink>
</file>

<file path=ppt/ink/ink3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32"/>
    </inkml:context>
    <inkml:brush xml:id="br0">
      <inkml:brushProperty name="width" value="0.0445195585489273" units="cm"/>
      <inkml:brushProperty name="height" value="0.0445195585489273" units="cm"/>
      <inkml:brushProperty name="color" value="#f2395b"/>
      <inkml:brushProperty name="ignorePressure" value="0"/>
    </inkml:brush>
  </inkml:definitions>
  <inkml:trace contextRef="#ctx0" brushRef="#br0">70900.000 7500.000 494,'-24.000'-90.000'0,"4.000"23.000"0,3.000 22.000 0,3.000 22.000 0,6.000 5.000-1,9.000-8.000-1,10.000-10.000 0,10.000-9.000-2,4.000-1.000-1,0.000 10.000 1,0.000 10.000 1,0.000 9.000-1,17.000-1.000 7,34.000-8.000 12,35.000-10.000 11,35.000-9.000 13,16.000 1.000 5,1.000 13.000-4,-1.000 12.000-2,1.000 13.000-3,-9.000 7.000-3,-15.000 4.000-3,-15.000 3.000-4,-16.000 3.000-2,-16.000 6.000-4,-16.000 9.000-3,-15.000 10.000-4,-15.000 10.000-3,-12.000 4.000-1,-6.000 0.000 0,-6.000 0.000 1,-6.000 0.000 0,-12.000 3.000-1,-15.000 6.000-2,-15.000 7.000-1,-16.000 6.000-3,-15.000 7.000-2,-11.000 10.000-2,-14.000 10.000-2,-11.000 9.000-2,-7.000 6.000-2,0.000 3.000-2,0.000 3.000-1,0.000 4.000-1,0.000-6.000-1,0.000-11.000-3,0.000-14.000-1,0.000-11.000-2,6.000-14.000 0,13.000-11.000-1,12.000-14.000 1,13.000-11.000-1,12.000-28.000-1,13.000-40.000-3,12.000-40.000-4,13.000-41.000-4,9.000-18.000 2,6.000 7.000 5,7.000 6.000 5,6.000 7.000 7,-1.000 8.000 5,-5.000 14.000 8,-7.000 11.000 8,-5.000 14.000 7,-4.000 16.000 10,0.000 22.000 13,0.000 22.000 14,0.000 23.000 14,0.000 22.000 0,0.000 26.000-11,0.000 24.000-13,0.000 26.000-11,0.000 35.000-9,0.000 47.000-5,0.000 47.000-4,0.000 48.000-5,-2.000-11.000-4,-3.000-65.000 0,-3.000-65.000-3,-2.000-66.000-1,-3.000-16.000-1,1.000 34.000-4,-1.000 35.000-3,1.000 35.000-3,-1.000 14.000-4,1.000-2.000-5,-1.000-3.000-5,1.000-3.000-5,1.000-2.000-5,3.000 0.000-6,3.000 0.000-5,4.000 0.000-5,2.000-15.000 0,4.000-27.000 8,3.000-28.000 8,3.000-28.000 7,1.000-20.000 4,1.000-8.000 0,-1.000-10.000-2,1.000-9.000 0</inkml:trace>
</inkml:ink>
</file>

<file path=ppt/ink/ink3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43"/>
    </inkml:context>
    <inkml:brush xml:id="br0">
      <inkml:brushProperty name="width" value="0.0364679880440235" units="cm"/>
      <inkml:brushProperty name="height" value="0.0364679880440235" units="cm"/>
      <inkml:brushProperty name="color" value="#f2395b"/>
      <inkml:brushProperty name="ignorePressure" value="0"/>
    </inkml:brush>
  </inkml:definitions>
  <inkml:trace contextRef="#ctx0" brushRef="#br0">68450.000 25700.000 603,'-46.000'-2.000'0,"10.000"-3.000"0,10.000-3.000 0,9.000-2.000 0,-1.000-3.000 3,-8.000 1.000 7,-10.000-1.000 6,-9.000 1.000 6,9.000 1.000 8,28.000 3.000 7,28.000 3.000 8,29.000 4.000 8,18.000 2.000-2,9.000 4.000-9,10.000 3.000-11,10.000 3.000-10,7.000 1.000-6,6.000 1.000-5,7.000-1.000-3,6.000 1.000-4,4.000-3.000-3,4.000-2.000 0,3.000-3.000-2,3.000-3.000 0,-2.000-2.000-2,-6.000 0.000-1,-6.000 0.000-1,-6.000 0.000-2,-4.000-2.000 0,1.000-3.000 2,-1.000-3.000 1,1.000-2.000 2,-6.000-3.000 0,-8.000 1.000 1,-10.000-1.000 0,-9.000 1.000 1,-5.000 1.000 0,0.000 3.000-1,0.000 3.000 1,0.000 4.000-1,-2.000 1.000 1,-3.000 0.000 0,-3.000 0.000 1,-2.000 0.000 1,-6.000 0.000-1,-6.000 0.000 1,-6.000 0.000-2,-6.000 0.000 0,-21.000 1.000-2,-34.000 4.000-5,-35.000 3.000-3,-33.000 3.000-5,-22.000 3.000-1,-5.000 3.000 1,-7.000 3.000 0,-5.000 4.000 1,-4.000 1.000 1,0.000 0.000 0,0.000 0.000 0,0.000 0.000-1,-2.000-2.000 1,-3.000-3.000 2,-3.000-3.000 1,-2.000-2.000 2,-3.000-5.000 1,1.000-2.000 1,-1.000-3.000 2,1.000-3.000 2,4.000-4.000 0,9.000-3.000 1,10.000-3.000 0,10.000-2.000 0,7.000-6.000 2,6.000-6.000 3,7.000-6.000 2,6.000-6.000 3,9.000-4.000 3,13.000 1.000 1,12.000-1.000 2,13.000 1.000 3,7.000 1.000 0,4.000 3.000 2,3.000 3.000 1,3.000 4.000 0,17.000 1.000 1,31.000 0.000-2,32.000 0.000 0,31.000 0.000-1,20.000 3.000-2,9.000 6.000-1,10.000 7.000-3,10.000 6.000-2,7.000 3.000-3,6.000 0.000-1,7.000 0.000-2,6.000 0.000-1,1.000 1.000-2,-3.000 4.000 0,-3.000 3.000 1,-2.000 3.000 0,-11.000 1.000-2,-15.000 1.000 0,-15.000-1.000-2,-16.000 1.000-1,-13.000-3.000-3,-9.000-2.000-5,-10.000-3.000-5,-8.000-3.000-4,-9.000-2.000-7,-6.000 0.000-7,-6.000 0.000-7,-6.000 0.000-9</inkml:trace>
</inkml:ink>
</file>

<file path=ppt/ink/ink3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44"/>
    </inkml:context>
    <inkml:brush xml:id="br0">
      <inkml:brushProperty name="width" value="0.0341639295220375" units="cm"/>
      <inkml:brushProperty name="height" value="0.0341639295220375" units="cm"/>
      <inkml:brushProperty name="color" value="#f2395b"/>
      <inkml:brushProperty name="ignorePressure" value="0"/>
    </inkml:brush>
  </inkml:definitions>
  <inkml:trace contextRef="#ctx0" brushRef="#br0">71450.000 20750.000 643,'-52.000'-24.000'-3,"-3.000"4.000"-7,-3.000 3.000-7,-2.000 3.000-6,2.000 3.000-2,9.000 3.000 5,10.000 3.000 4,10.000 4.000 4,2.000 1.000 3,-3.000 0.000 2,-3.000 0.000 2,-2.000 0.000 2,-1.000 0.000 2,3.000 0.000 0,3.000 0.000 1,4.000 0.000 1,-3.000 0.000 1,-5.000 0.000 2,-7.000 0.000 0,-5.000 0.000 2,-3.000 0.000 1,4.000 0.000 0,3.000 0.000 2,3.000 0.000 0,-2.000 0.000 1,-6.000 0.000 2,-6.000 0.000 1,-6.000 0.000 1,-2.000 0.000 1,3.000 0.000 0,3.000 0.000-1,4.000 0.000 0,1.000 0.000 1,0.000 0.000 2,0.000 0.000 2,0.000 0.000 3,1.000 0.000 1,4.000 0.000-3,3.000 0.000-1,3.000 0.000-1,9.000-2.000 1,16.000-3.000 5,15.000-3.000 4,17.000-2.000 5,16.000-5.000-2,19.000-2.000-6,19.000-3.000-8,19.000-3.000-6,10.000-1.000-5,4.000 4.000-2,3.000 3.000-2,3.000 3.000-4,1.000 3.000 0,1.000 3.000 0,-1.000 3.000 0,1.000 4.000 0,-1.000 2.000 0,1.000 4.000 0,-1.000 3.000 0,1.000 3.000-1,-3.000 1.000-1,-2.000 1.000 1,-3.000-1.000 1,-3.000 1.000-1,-7.000-3.000 1,-9.000-2.000 0,-10.000-3.000-1,-8.000-3.000 1,-9.000-1.000-1,-6.000 4.000 1,-6.000 3.000 1,-6.000 3.000-1,-21.000-2.000 0,-34.000-6.000-4,-35.000-6.000-3,-33.000-6.000-3,-26.000-2.000-1,-16.000 3.000 0,-15.000 3.000 1,-15.000 4.000 0,-11.000 1.000 0,-2.000 0.000-1,-3.000 0.000-2,-3.000 0.000 0,-2.000 3.000 0,0.000 6.000 3,0.000 7.000 2,0.000 6.000 3,1.000 1.000 2,4.000-3.000 2,3.000-3.000 0,3.000-2.000 2,7.000-3.000 0,14.000 1.000-1,11.000-1.000 0,14.000 1.000-2,14.000-3.000 3,20.000-2.000 6,18.000-3.000 6,20.000-3.000 5,24.000-2.000 4,31.000 0.000 1,32.000 0.000 0,31.000 0.000 2,28.000 0.000 0,25.000 0.000-4,25.000 0.000-2,25.000 0.000-2,10.000 0.000-4,-2.000 0.000-2,-3.000 0.000-4,-3.000 0.000-3,-7.000 0.000-2,-9.000 0.000-2,-10.000 0.000-1,-8.000 0.000-1,-9.000-2.000-2,-6.000-3.000-4,-6.000-3.000-3,-6.000-2.000-3,-12.000-3.000-2,-15.000 1.000 0,-15.000-1.000 1,-16.000 1.000-1,-12.000 1.000-1,-5.000 3.000-3,-7.000 3.000-3,-5.000 4.000-3,-11.000 2.000-2,-11.000 4.000-4,-14.000 3.000-2,-11.000 3.000-4</inkml:trace>
</inkml:ink>
</file>

<file path=ppt/ink/ink3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44"/>
    </inkml:context>
    <inkml:brush xml:id="br0">
      <inkml:brushProperty name="width" value="0.0343368873000145" units="cm"/>
      <inkml:brushProperty name="height" value="0.0343368873000145" units="cm"/>
      <inkml:brushProperty name="color" value="#f2395b"/>
      <inkml:brushProperty name="ignorePressure" value="0"/>
    </inkml:brush>
  </inkml:definitions>
  <inkml:trace contextRef="#ctx0" brushRef="#br0">70250.000 21150.000 640,'-47.000'-4.000'0,"6.000"-5.000"0,7.000-7.000 0,6.000-5.000 0,4.000-3.000-1,4.000 4.000-1,3.000 3.000-3,3.000 3.000-1,3.000 7.000 5,3.000 14.000 14,3.000 11.000 14,4.000 14.000 13,2.000 7.000 3,4.000 3.000-6,3.000 3.000-8,3.000 4.000-7,-1.000 7.000-4,-2.000 13.000 0,-3.000 12.000-1,-3.000 13.000 0,-2.000 9.000-1,0.000 6.000-2,0.000 7.000-3,0.000 6.000-2,0.000 9.000-2,0.000 13.000-2,0.000 12.000-2,0.000 13.000-1,0.000 1.000-2,0.000-9.000 1,0.000-10.000-1,0.000-8.000 0,0.000-11.000 0,0.000-8.000 1,0.000-10.000 0,0.000-9.000 1,0.000-5.000 1,0.000 0.000-1,0.000 0.000 1,0.000 0.000 0,0.000-2.000-1,0.000-3.000 1,0.000-3.000-1,0.000-2.000 0,0.000-1.000-1,0.000 3.000-1,0.000 3.000 0,0.000 4.000 0,-2.000 1.000-1,-3.000 0.000 1,-3.000 0.000 0,-2.000 0.000 1,-1.000-2.000-2,3.000-3.000-2,3.000-3.000-3,4.000-2.000-4,-1.000-8.000-1,-3.000-8.000-1,-3.000-10.000-1,-2.000-9.000 0,-1.000-7.000 0,3.000-3.000 1,3.000-3.000 0,4.000-2.000 3,1.000-11.000-5,0.000-15.000-9,0.000-15.000-9,0.000-16.000-9,0.000-10.000-1,0.000-3.000 8,0.000-3.000 7,0.000-2.000 7,0.000-3.000 2,0.000 1.000-2,0.000-1.000-3,0.000 1.000-2</inkml:trace>
</inkml:ink>
</file>

<file path=ppt/ink/ink3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46"/>
    </inkml:context>
    <inkml:brush xml:id="br0">
      <inkml:brushProperty name="width" value="0.0360511839389801" units="cm"/>
      <inkml:brushProperty name="height" value="0.0360511839389801" units="cm"/>
      <inkml:brushProperty name="color" value="#f2395b"/>
      <inkml:brushProperty name="ignorePressure" value="0"/>
    </inkml:brush>
  </inkml:definitions>
  <inkml:trace contextRef="#ctx0" brushRef="#br0">54850.000 20800.000 610,'-55.000'0.000'1,"-9.000"0.000"3,-10.000 0.000 4,-8.000 0.000 1,2.000 0.000 4,16.000 0.000 0,15.000 0.000 2,17.000 0.000 2,13.000 0.000 2,13.000 0.000 4,12.000 0.000 5,13.000 0.000 4,12.000 0.000-1,13.000 0.000-5,12.000 0.000-5,13.000 0.000-5,10.000 1.000-3,10.000 4.000-3,10.000 3.000-2,9.000 3.000-3,2.000 4.000-1,-2.000 7.000 0,-3.000 6.000 0,-3.000 7.000-1,-4.000 0.000 1,-3.000-2.000 1,-3.000-3.000 1,-2.000-3.000 1,-3.000-4.000 0,1.000-3.000-1,-1.000-3.000 0,1.000-2.000-2,1.000-5.000-1,3.000-2.000 0,3.000-3.000-1,4.000-3.000-1,2.000-4.000-1,4.000-3.000 0,3.000-3.000 0,3.000-2.000-1,-1.000-1.000 0,-2.000 3.000 0,-3.000 3.000 2,-3.000 4.000 0,-1.000 4.000 0,4.000 6.000-1,3.000 7.000 1,3.000 6.000-1,4.000-1.000 0,7.000-5.000 0,6.000-7.000 0,7.000-5.000 0,2.000-6.000-1,1.000-3.000 1,-1.000-3.000 0,1.000-2.000 0,-3.000-3.000 0,-2.000 1.000 0,-3.000-1.000-1,-3.000 1.000 0,-4.000-1.000 0,-3.000 1.000-1,-3.000-1.000 0,-2.000 1.000 0,-6.000 1.000-1,-6.000 3.000 0,-6.000 3.000 0,-6.000 4.000 0,-2.000 1.000 0,3.000 0.000 0,3.000 0.000 1,4.000 0.000 0,1.000 1.000 0,0.000 4.000 0,0.000 3.000 0,0.000 3.000 0,0.000 1.000 0,0.000 1.000 1,0.000-1.000 1,0.000 1.000 1,0.000-3.000-1,0.000-2.000 1,0.000-3.000 0,0.000-3.000-1,4.000-2.000 1,10.000 0.000 0,10.000 0.000-1,9.000 0.000 1,6.000-2.000-1,3.000-3.000-1,3.000-3.000-1,4.000-2.000-2,1.000-5.000 1,0.000-2.000-1,0.000-3.000 0,0.000-3.000 0,-2.000-1.000 1,-3.000 4.000 0,-3.000 3.000 0,-2.000 3.000 1,-5.000 3.000-1,-2.000 3.000 1,-3.000 3.000 0,-3.000 4.000 0,-2.000-1.000 0,0.000-3.000 0,0.000-3.000-1,0.000-2.000 1,3.000-5.000-1,6.000-2.000 0,7.000-3.000-1,6.000-3.000-1,3.000-1.000 1,0.000 4.000-1,0.000 3.000 1,0.000 3.000-1,-4.000 3.000 1,-5.000 3.000 1,-7.000 3.000 1,-5.000 4.000 0,-8.000 2.000 2,-5.000 4.000 0,-7.000 3.000 1,-5.000 3.000 1,-3.000 1.000 1,4.000 1.000-1,3.000-1.000 0,3.000 1.000 0,-1.000-1.000 1,-2.000 1.000 1,-3.000-1.000 2,-3.000 1.000 1,-1.000-3.000 1,4.000-2.000-1,3.000-3.000 0,3.000-3.000 0,3.000-2.000 0,3.000 0.000-1,3.000 0.000 1,4.000 0.000 0,2.000 0.000-1,4.000 0.000 2,3.000 0.000 0,3.000 0.000 0,1.000 1.000 0,1.000 4.000-2,-1.000 3.000-3,1.000 3.000-1,-3.000-1.000-2,-2.000-2.000 0,-3.000-3.000-1,-3.000-3.000 1,-2.000-4.000-1,0.000-3.000 2,0.000-3.000 0,0.000-2.000 1,-2.000-1.000-1,-3.000 3.000-3,-3.000 3.000-2,-2.000 4.000-3,-8.000-1.000-2,-8.000-3.000 1,-10.000-3.000 0,-9.000-2.000 0,-20.000-1.000-11,-27.000 3.000-21,-28.000 3.000-23,-28.000 4.000-21</inkml:trace>
</inkml:ink>
</file>

<file path=ppt/ink/ink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2"/>
    </inkml:context>
    <inkml:brush xml:id="br0">
      <inkml:brushProperty name="width" value="0.0347721427679062" units="cm"/>
      <inkml:brushProperty name="height" value="0.0347721427679062" units="cm"/>
      <inkml:brushProperty name="color" value="#f2395b"/>
      <inkml:brushProperty name="ignorePressure" value="0"/>
    </inkml:brush>
  </inkml:definitions>
  <inkml:trace contextRef="#ctx0" brushRef="#br0">91450.000 4550.000 632,'100.000'0.000'132,"0.000"0.000"-33,0.000 0.000-32,0.000 0.000-34,1.000-2.000-17,4.000-3.000-5,3.000-3.000-4,3.000-2.000-4,-1.000-1.000-6,-2.000 3.000-4,-3.000 3.000-6,-3.000 4.000-5,-6.000 1.000-4,-5.000 0.000-2,-7.000 0.000-2,-5.000 0.000-2,-11.000 0.000-4,-11.000 0.000-5,-14.000 0.000-5,-11.000 0.000-5,-14.000-4.000 0,-11.000-5.000 7,-14.000-7.000 6,-11.000-5.000 6</inkml:trace>
</inkml:ink>
</file>

<file path=ppt/ink/ink3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46"/>
    </inkml:context>
    <inkml:brush xml:id="br0">
      <inkml:brushProperty name="width" value="0.0334520414471626" units="cm"/>
      <inkml:brushProperty name="height" value="0.0334520414471626" units="cm"/>
      <inkml:brushProperty name="color" value="#f2395b"/>
      <inkml:brushProperty name="ignorePressure" value="0"/>
    </inkml:brush>
  </inkml:definitions>
  <inkml:trace contextRef="#ctx0" brushRef="#br0">54500.000 26650.000 657,'-58.000'23.000'8,"34.000"-3.000"15,35.000-3.000 16,35.000-2.000 15,25.000-5.000 3,20.000-2.000-10,18.000-3.000-10,20.000-3.000-10,19.000-4.000-7,22.000-3.000-5,22.000-3.000-5,23.000-2.000-4,24.000-8.000-7,28.000-8.000-5,28.000-10.000-5,29.000-9.000-7,27.000-4.000-5,29.000 4.000-7,28.000 3.000-5,28.000 3.000-6,-29.000 4.000-4,-83.000 7.000-1,-85.000 6.000-2,-84.000 7.000-1</inkml:trace>
</inkml:ink>
</file>

<file path=ppt/ink/ink3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49"/>
    </inkml:context>
    <inkml:brush xml:id="br0">
      <inkml:brushProperty name="width" value="0.0461614690721035" units="cm"/>
      <inkml:brushProperty name="height" value="0.0461614690721035" units="cm"/>
      <inkml:brushProperty name="color" value="#f2395b"/>
      <inkml:brushProperty name="ignorePressure" value="0"/>
    </inkml:brush>
  </inkml:definitions>
  <inkml:trace contextRef="#ctx0" brushRef="#br0">66450.000 23400.000 476,'-52.000'-4.000'3,"-3.000"-5.000"4,-3.000-7.000 6,-2.000-5.000 4,3.000-4.000 9,14.000 0.000 12,11.000 0.000 13,14.000 0.000 11,24.000 0.000 2,38.000 0.000-10,37.000 0.000-10,38.000 0.000-9,27.000 0.000-7,20.000 0.000-4,18.000 0.000-4,20.000 0.000-4,0.000 1.000-4,-15.000 4.000-5,-15.000 3.000-5,-16.000 3.000-3,-10.000 4.000-3,-3.000 7.000 1,-3.000 6.000 1,-2.000 7.000 1,-5.000 2.000-3,-2.000 1.000-7,-3.000-1.000-6,-3.000 1.000-7,-6.000-3.000-4,-5.000-2.000-2,-7.000-3.000-3,-5.000-3.000-1,-11.000-1.000-1,-11.000 4.000 1,-14.000 3.000 2,-11.000 3.000 1,-11.000-1.000 0,-5.000-2.000 1,-7.000-3.000-1,-5.000-3.000 1</inkml:trace>
</inkml:ink>
</file>

<file path=ppt/ink/ink3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49"/>
    </inkml:context>
    <inkml:brush xml:id="br0">
      <inkml:brushProperty name="width" value="0.0412792786955833" units="cm"/>
      <inkml:brushProperty name="height" value="0.0412792786955833" units="cm"/>
      <inkml:brushProperty name="color" value="#f2395b"/>
      <inkml:brushProperty name="ignorePressure" value="0"/>
    </inkml:brush>
  </inkml:definitions>
  <inkml:trace contextRef="#ctx0" brushRef="#br0">67300.000 22150.000 532,'-22.000'-47.000'4,"6.000"6.000"5,7.000 7.000 7,6.000 6.000 6,-1.000 7.000 5,-5.000 10.000 6,-7.000 10.000 4,-5.000 9.000 4,-12.000 17.000 0,-16.000 25.000-6,-15.000 25.000-6,-15.000 25.000-7,-15.000 12.000-4,-12.000 1.000-1,-13.000-1.000 0,-12.000 1.000-2,-10.000-1.000-2,-6.000 1.000-2,-6.000-1.000-3,-6.000 1.000-3,-1.000-1.000-2,7.000 1.000 0,6.000-1.000-1,7.000 1.000 0,10.000-7.000 0,16.000-12.000 1,15.000-13.000 1,17.000-12.000 1,30.000-10.000 0,47.000-6.000 0,47.000-6.000 0,48.000-6.000 1,33.000-7.000-3,22.000-6.000-5,22.000-6.000-4,23.000-6.000-4,11.000-2.000-7,4.000 3.000-6,3.000 3.000-7,3.000 4.000-7,-10.000 5.000-3,-21.000 10.000 2,-22.000 10.000 0,-22.000 9.000 1,-22.000-1.000-2,-22.000-8.000-2,-22.000-10.000-3,-21.000-9.000-4</inkml:trace>
</inkml:ink>
</file>

<file path=ppt/ink/ink3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50"/>
    </inkml:context>
    <inkml:brush xml:id="br0">
      <inkml:brushProperty name="width" value="0.0521595180034637" units="cm"/>
      <inkml:brushProperty name="height" value="0.0521595180034637" units="cm"/>
      <inkml:brushProperty name="color" value="#f2395b"/>
      <inkml:brushProperty name="ignorePressure" value="0"/>
    </inkml:brush>
  </inkml:definitions>
  <inkml:trace contextRef="#ctx0" brushRef="#br0">71750.000 22300.000 421,'3.000'-94.000'5,"6.000"13.000"8,7.000 12.000 8,6.000 13.000 9,3.000 12.000 4,0.000 13.000-4,0.000 12.000-2,0.000 13.000-3,6.000 7.000-2,13.000 4.000 0,12.000 3.000-2,13.000 3.000 0,2.000 7.000-3,-5.000 14.000-2,-7.000 11.000-3,-5.000 14.000-3,-9.000 10.000-1,-9.000 9.000-2,-10.000 10.000 0,-8.000 10.000-2,-17.000 5.000-1,-21.000 4.000 1,-22.000 3.000-1,-22.000 3.000 0,-15.000-2.000-1,-5.000-6.000-2,-7.000-6.000-3,-5.000-6.000-3,-3.000-10.000-1,4.000-12.000-2,3.000-13.000-1,3.000-12.000-1,7.000-12.000-2,14.000-8.000 2,11.000-10.000 0,14.000-9.000 0,8.000-12.000 0,7.000-11.000-2,6.000-14.000-3,7.000-11.000-2,5.000-12.000 0,7.000-9.000 1,6.000-10.000 0,7.000-8.000 2,5.000-6.000 2,7.000 1.000 3,6.000-1.000 3,7.000 1.000 4,0.000 7.000 1,-2.000 16.000 0,-3.000 15.000 0,-3.000 17.000-1,-4.000 19.000 7,-3.000 26.000 18,-3.000 24.000 15,-2.000 26.000 17,-5.000 15.000 4,-2.000 6.000-8,-3.000 7.000-7,-3.000 6.000-9,-4.000 3.000-5,-3.000 0.000-4,-3.000 0.000-4,-2.000 0.000-5,-5.000 3.000-3,-2.000 6.000-6,-3.000 7.000-4,-3.000 6.000-4,-1.000 3.000-5,4.000 0.000-5,3.000 0.000-5,3.000 0.000-5,3.000-7.000-6,3.000-11.000-7,3.000-14.000-9,4.000-11.000-6,7.000-18.000-3,13.000-22.000 6,12.000-22.000 5,13.000-21.000 4,4.000-15.000 1,-3.000-6.000-4,-3.000-6.000-3,-2.000-6.000-5</inkml:trace>
</inkml:ink>
</file>

<file path=ppt/ink/ink3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50"/>
    </inkml:context>
    <inkml:brush xml:id="br0">
      <inkml:brushProperty name="width" value="0.0673887059092522" units="cm"/>
      <inkml:brushProperty name="height" value="0.0673887059092522" units="cm"/>
      <inkml:brushProperty name="color" value="#f2395b"/>
      <inkml:brushProperty name="ignorePressure" value="0"/>
    </inkml:brush>
  </inkml:definitions>
  <inkml:trace contextRef="#ctx0" brushRef="#br0">72850.000 22700.000 326,'43.000'-69.000'0,"-11.000"13.000"0,-14.000 12.000 0,-11.000 13.000 0,-6.000 6.000 2,4.000 0.000 4,3.000 0.000 3,3.000 0.000 4,3.000 17.000 7,3.000 34.000 8,3.000 35.000 9,4.000 35.000 8,-3.000 16.000 2,-5.000 1.000-7,-7.000-1.000-6,-5.000 1.000-7,-8.000-1.000-5,-5.000 1.000-5,-7.000-1.000-4,-5.000 1.000-5,-4.000 1.000-3,0.000 3.000-5,0.000 3.000-4,0.000 4.000-3,-2.000-4.000-3,-3.000-9.000 2,-3.000-10.000 1,-2.000-8.000 1,2.000-29.000-7,9.000-47.000-16,10.000-47.000-17,10.000-46.000-15,5.000-26.000-2,4.000-3.000 12,3.000-3.000 14,3.000-2.000 13,6.000-1.000 9,9.000 3.000 6,10.000 3.000 6,10.000 4.000 6,5.000 7.000 5,4.000 13.000 3,3.000 12.000 3,3.000 13.000 4,3.000 10.000 3,3.000 10.000 3,3.000 10.000 2,4.000 9.000 3,1.000 6.000 0,0.000 3.000-7,0.000 3.000-4,0.000 4.000-6,-2.000 2.000-3,-3.000 4.000-1,-3.000 3.000-1,-2.000 3.000 0,-6.000 3.000-1,-6.000 3.000-1,-6.000 3.000-3,-6.000 4.000-1,-12.000-7.000-9,-15.000-16.000-17,-15.000-15.000-16,-16.000-15.000-17,-7.000-18.000-2,4.000-19.000 13,3.000-18.000 12,3.000-19.000 14,4.000-13.000 8,7.000-6.000 3,6.000-6.000 2,7.000-6.000 4,4.000 1.000 3,3.000 9.000 6,3.000 10.000 4,4.000 10.000 6,1.000 10.000 4,0.000 13.000 4,0.000 12.000 5,0.000 13.000 4,-2.000 9.000 1,-3.000 6.000-3,-3.000 7.000-2,-2.000 6.000-2,-8.000 15.000 0,-8.000 26.000 3,-10.000 24.000 4,-9.000 26.000 3,-5.000 18.000 2,0.000 13.000 1,0.000 12.000 2,0.000 13.000 1,1.000 12.000-2,4.000 13.000-6,3.000 12.000-5,3.000 13.000-4,1.000 9.000-5,1.000 6.000-1,-1.000 7.000-2,1.000 6.000-2,1.000 15.000-5,3.000 26.000-7,3.000 24.000-6,4.000 26.000-8,4.000 16.000-11,6.000 10.000-16,7.000 10.000-16,6.000 9.000-15,-1.000-24.000-9,-5.000-56.000 0,-7.000-56.000-1,-5.000-56.000-1</inkml:trace>
</inkml:ink>
</file>

<file path=ppt/ink/ink3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0:59"/>
    </inkml:context>
    <inkml:brush xml:id="br0">
      <inkml:brushProperty name="width" value="0.0418119058012962" units="cm"/>
      <inkml:brushProperty name="height" value="0.0418119058012962" units="cm"/>
      <inkml:brushProperty name="color" value="#00bff3"/>
      <inkml:brushProperty name="ignorePressure" value="0"/>
    </inkml:brush>
  </inkml:definitions>
  <inkml:trace contextRef="#ctx0" brushRef="#br0">69450.000 11400.000 526,'-44.000'-225.000'-18,"13.000"50.000"7,12.000 50.000 6,13.000 50.000 7,4.000 28.000 5,-3.000 6.000 5,-3.000 7.000 3,-2.000 6.000 4,-3.000 3.000 2,1.000 0.000 0,-1.000 0.000-1,1.000 0.000-1,-3.000 0.000 1,-2.000 0.000 1,-3.000 0.000 1,-3.000 0.000 2,-2.000 7.000 0,0.000 17.000-2,0.000 15.000 0,0.000 16.000-1,1.000 9.000-1,4.000 3.000-2,3.000 3.000-2,3.000 4.000-1,1.000 1.000-2,1.000 0.000-1,-1.000 0.000 0,1.000 0.000-2,-1.000 3.000 0,1.000 6.000-2,-1.000 7.000 0,1.000 6.000-1,-1.000 6.000-1,1.000 6.000-3,-1.000 7.000-1,1.000 6.000-2,1.000 4.000-2,3.000 4.000 1,3.000 3.000-1,4.000 3.000 0,1.000-1.000 0,0.000-2.000-1,0.000-3.000 0,0.000-3.000-1,-2.000-2.000 1,-3.000 0.000 0,-3.000 0.000 0,-2.000 0.000 1,-1.000 0.000 1,3.000 0.000 1,3.000 0.000 0,4.000 0.000 1,1.000-5.000 0,0.000-9.000 1,0.000-10.000-1,0.000-8.000 0,3.000-6.000-2,6.000 1.000-3,7.000-1.000-3,6.000 1.000-4,1.000 5.000 0,-3.000 14.000 1,-3.000 11.000 1,-2.000 14.000 1,-5.000 3.000 2,-2.000-2.000 4,-3.000-3.000 4,-3.000-3.000 4,-1.000-4.000 0,4.000-3.000 0,3.000-3.000-2,3.000-2.000 0,-1.000-3.000-1,-2.000 1.000 1,-3.000-1.000 1,-3.000 1.000 0,-2.000-1.000 1,0.000 1.000 0,0.000-1.000 0,0.000 1.000 0,0.000-4.000-1,0.000-6.000-2,0.000-6.000 0,0.000-6.000-2,0.000-2.000 1,0.000 3.000-1,0.000 3.000 1,0.000 4.000 0,1.000 2.000 0,4.000 4.000 1,3.000 3.000-1,3.000 3.000 0,-1.000 3.000 0,-2.000 3.000-1,-3.000 3.000 0,-3.000 4.000-1,-2.000 4.000 0,0.000 6.000 1,0.000 7.000 1,0.000 6.000 1,0.000 7.000 0,0.000 10.000 0,0.000 10.000 1,0.000 9.000-1,-2.000-12.000 0,-3.000-30.000-1,-3.000-32.000 0,-2.000-30.000 0,-1.000-14.000-1,3.000 7.000-2,3.000 6.000 0,4.000 7.000-2,1.000 2.000-1,0.000 1.000-1,0.000-1.000-3,0.000 1.000-1,0.000-1.000-1,0.000 1.000 0,0.000-1.000 0,0.000 1.000-1,1.000 5.000 0,4.000 14.000 1,3.000 11.000 0,3.000 14.000 1,1.000 10.000-1,1.000 9.000 1,-1.000 10.000 0,1.000 10.000 0,-1.000 0.000 0,1.000-5.000-3,-1.000-7.000-1,1.000-5.000-2,-3.000-4.000 0,-2.000 0.000 1,-3.000 0.000 2,-3.000 0.000 0,-2.000-5.000 1,0.000-9.000-1,0.000-10.000 0,0.000-8.000-1,0.000-8.000 1,0.000-2.000 0,0.000-3.000 2,0.000-3.000 0,0.000 1.000 1,0.000 6.000 0,0.000 7.000 1,0.000 6.000 1,0.000 6.000 0,0.000 6.000 2,0.000 7.000 1,0.000 6.000 3,0.000 6.000-1,0.000 6.000 0,0.000 7.000-2,0.000 6.000 0,-2.000 3.000 0,-3.000 0.000 2,-3.000 0.000 0,-2.000 0.000 2,-1.000 1.000 0,3.000 4.000-1,3.000 3.000-2,4.000 3.000-2,2.000 6.000 0,4.000 9.000-3,3.000 10.000 0,3.000 10.000-2,-1.000 4.000-1,-2.000 0.000 2,-3.000 0.000 1,-3.000 0.000 1,-2.000-11.000-1,0.000-22.000-2,0.000-22.000-3,0.000-21.000-3,0.000-21.000 0,0.000-19.000 3,0.000-18.000 3,0.000-19.000 2</inkml:trace>
</inkml:ink>
</file>

<file path=ppt/ink/ink3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00"/>
    </inkml:context>
    <inkml:brush xml:id="br0">
      <inkml:brushProperty name="width" value="0.0441389828920364" units="cm"/>
      <inkml:brushProperty name="height" value="0.0441389828920364" units="cm"/>
      <inkml:brushProperty name="color" value="#00bff3"/>
      <inkml:brushProperty name="ignorePressure" value="0"/>
    </inkml:brush>
  </inkml:definitions>
  <inkml:trace contextRef="#ctx0" brushRef="#br0">69400.000 13700.000 498,'-93.000'-24.000'3,"17.000"4.000"4,15.000 3.000 6,16.000 3.000 5,18.000 4.000 6,22.000 7.000 7,22.000 6.000 5,23.000 7.000 6,14.000 4.000 1,10.000 3.000-8,10.000 3.000-8,9.000 4.000-6,9.000-1.000-5,9.000-3.000-4,10.000-3.000-2,10.000-2.000-3,5.000-3.000-2,4.000 1.000-1,3.000-1.000-1,3.000 1.000 0,3.000 1.000-1,3.000 3.000 0,3.000 3.000 1,4.000 4.000 0,4.000 1.000 1,6.000 0.000 1,7.000 0.000 1,6.000 0.000 1,-2.000-2.000 0,-9.000-3.000 0,-10.000-3.000-1,-8.000-2.000 1,-11.000-3.000-2,-8.000 1.000-1,-10.000-1.000-3,-9.000 1.000 0,-5.000 1.000-1,0.000 3.000 2,0.000 3.000 3,0.000 4.000 2,-5.000 1.000 0,-9.000 0.000-3,-10.000 0.000-1,-8.000 0.000-2,-8.000 0.000-2,-2.000 0.000-1,-3.000 0.000-1,-3.000 0.000-1,-2.000 3.000 0,0.000 6.000 2,0.000 7.000 1,0.000 6.000 2,3.000 3.000 0,6.000 0.000 3,7.000 0.000 0,6.000 0.000 2,4.000-4.000-1,4.000-5.000 0,3.000-7.000-1,3.000-5.000-1,3.000-4.000 1,3.000 0.000-1,3.000 0.000 2,4.000 0.000 0,-1.000-2.000 0,-3.000-3.000-2,-3.000-3.000-1,-2.000-2.000-3,-5.000-3.000-1,-2.000 1.000-2,-3.000-1.000-3,-3.000 1.000-3</inkml:trace>
</inkml:ink>
</file>

<file path=ppt/ink/ink3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02"/>
    </inkml:context>
    <inkml:brush xml:id="br0">
      <inkml:brushProperty name="width" value="0.0413650684058666" units="cm"/>
      <inkml:brushProperty name="height" value="0.0413650684058666" units="cm"/>
      <inkml:brushProperty name="color" value="#00bff3"/>
      <inkml:brushProperty name="ignorePressure" value="0"/>
    </inkml:brush>
  </inkml:definitions>
  <inkml:trace contextRef="#ctx0" brushRef="#br0">76600.000 6750.000 531,'3.000'-46.000'6,"6.000"10.000"10,7.000 10.000 12,6.000 9.000 11,9.000 6.000 2,13.000 3.000-6,12.000 3.000-7,13.000 4.000-5,6.000 2.000-6,0.000 4.000-3,0.000 3.000-3,0.000 3.000-4,-2.000 3.000-2,-3.000 3.000 1,-3.000 3.000-1,-2.000 4.000 1,-11.000 2.000-3,-15.000 4.000-5,-15.000 3.000-6,-16.000 3.000-4,-19.000 6.000-2,-22.000 9.000-1,-22.000 10.000 0,-21.000 10.000 0,-18.000 4.000 0,-12.000 0.000 2,-13.000 0.000 0,-12.000 0.000 2,1.000-5.000 1,16.000-9.000 1,15.000-10.000 0,17.000-8.000 1,13.000-11.000 2,13.000-8.000 3,12.000-10.000 4,13.000-9.000 2,12.000-5.000 2,13.000 0.000 1,12.000 0.000 1,13.000 0.000 0,12.000-4.000 1,13.000-5.000 0,12.000-7.000 0,13.000-5.000 1,6.000-3.000 0,0.000 4.000-1,0.000 3.000 0,0.000 3.000 0,-7.000 3.000-2,-11.000 3.000 0,-14.000 3.000-1,-11.000 4.000-1,-15.000 5.000-1,-16.000 10.000-2,-15.000 10.000-1,-15.000 9.000-1,-20.000 12.000 0,-21.000 16.000-2,-22.000 15.000 1,-22.000 17.000-1,-10.000 5.000 1,4.000-3.000-1,3.000-3.000 2,3.000-2.000 0,7.000-11.000-1,14.000-15.000-1,11.000-15.000 0,14.000-16.000-3,21.000-19.000 1,31.000-22.000 1,32.000-22.000 0,31.000-21.000 1,23.000-12.000 1,16.000 1.000 2,15.000-1.000 2,17.000 1.000 2,8.000 4.000 1,4.000 9.000-1,3.000 10.000 0,3.000 10.000 0,-5.000 8.000 1,-12.000 10.000 2,-13.000 10.000 1,-12.000 9.000 3,-13.000 7.000 0,-12.000 7.000 2,-13.000 6.000-1,-12.000 7.000 1,-12.000 5.000-1,-8.000 7.000-2,-10.000 6.000-1,-9.000 7.000-1,-7.000 5.000-2,-3.000 7.000-2,-3.000 6.000-1,-2.000 7.000-2,-6.000 4.000 0,-6.000 3.000 1,-6.000 3.000 0,-6.000 4.000 2,-9.000-3.000-3,-8.000-5.000-4,-10.000-7.000-6,-9.000-5.000-5,-9.000-9.000-2,-5.000-9.000 1,-7.000-10.000-1,-5.000-8.000 2,-3.000-12.000 0,4.000-12.000 1,3.000-13.000 1,3.000-12.000 1,7.000-16.000 1,14.000-19.000 2,11.000-18.000 1,14.000-19.000 1,13.000-16.000 1,16.000-12.000 1,15.000-13.000 2,17.000-12.000 1,14.000-4.000 2,17.000 7.000 1,15.000 6.000 1,16.000 7.000 2,7.000 11.000 0,1.000 20.000 2,-1.000 18.000 0,1.000 20.000 1,-7.000 16.000 0,-12.000 16.000-1,-13.000 15.000 0,-12.000 17.000-1,-13.000 13.000 0,-12.000 13.000 0,-13.000 12.000-1,-12.000 13.000 0,-16.000 12.000 0,-19.000 13.000-2,-18.000 12.000 0,-19.000 13.000-1,-10.000 2.000 0,1.000-5.000-1,-1.000-7.000 1,1.000-5.000-1,4.000-12.000-1,9.000-16.000-3,10.000-15.000-1,10.000-15.000-3,10.000-18.000 0,13.000-19.000 1,12.000-18.000 2,13.000-19.000 2,21.000-27.000-1,32.000-34.000-2,31.000-35.000-3,32.000-33.000-3,21.000-22.000 0,13.000-5.000-2,12.000-7.000 0,13.000-5.000 0,4.000 2.000 1,-3.000 13.000 3,-3.000 12.000 4,-2.000 13.000 3,-9.000 15.000 5,-12.000 19.000 3,-13.000 19.000 4,-12.000 19.000 5,-15.000 15.000 2,-15.000 13.000-2,-15.000 12.000-1,-16.000 13.000-1,-12.000 12.000 1,-5.000 13.000 5,-7.000 12.000 3,-5.000 13.000 5,-4.000 12.000 0,0.000 13.000-2,0.000 12.000-4,0.000 13.000-2,0.000 6.000-3,0.000 0.000-4,0.000 0.000-3,0.000 0.000-3,1.000 1.000-3,4.000 4.000 1,3.000 3.000-1,3.000 3.000 0,-1.000 1.000-1,-2.000 1.000-3,-3.000-1.000-2,-3.000 1.000-2,-6.000 1.000-2,-5.000 3.000 1,-7.000 3.000 0,-5.000 4.000-1,-8.000-1.000 2,-5.000-3.000 0,-7.000-3.000 2,-5.000-2.000 1,-6.000-6.000 0,-3.000-6.000 1,-3.000-6.000 0,-2.000-6.000 1,-6.000-9.000-1,-6.000-8.000 1,-6.000-10.000 0,-6.000-9.000 0,-4.000-9.000-3,1.000-5.000-3,-1.000-7.000-5,1.000-5.000-5,-1.000-11.000-2,1.000-11.000-2,-1.000-14.000-1,1.000-11.000-1,4.000-12.000 0,9.000-9.000 1,10.000-10.000 3,10.000-8.000 1,7.000-9.000 2,6.000-6.000 1,7.000-6.000 2,6.000-6.000 1,9.000-1.000 3,13.000 7.000 2,12.000 6.000 4,13.000 7.000 2,7.000 7.000 4,4.000 9.000 5,3.000 10.000 3,3.000 10.000 5,-4.000 11.000 1,-8.000 17.000-2,-10.000 15.000-3,-9.000 16.000-2,-9.000 13.000-2,-5.000 14.000-2,-7.000 11.000-1,-5.000 14.000-1,-11.000 11.000-2,-11.000 14.000-2,-14.000 11.000-1,-11.000 14.000-3,-14.000 7.000 1,-11.000 3.000 0,-14.000 3.000 2,-11.000 4.000 1,-3.000-6.000-1,10.000-11.000-2,10.000-14.000-1,9.000-11.000-2,21.000-31.000-4,35.000-46.000-6,35.000-47.000-6,34.000-47.000-6,26.000-35.000-4,19.000-21.000 0,19.000-22.000 1,19.000-22.000-1,7.000-2.000 1,-3.000 19.000 2,-3.000 19.000 0,-2.000 19.000 3,-1.000 13.000 2,3.000 10.000 5,3.000 10.000 4,4.000 9.000 6,-4.000 7.000 2,-9.000 7.000 1,-10.000 6.000 2,-8.000 7.000 1,-15.000 7.000 2,-19.000 9.000 2,-18.000 10.000 2,-19.000 10.000 1,-13.000 5.000 4,-6.000 4.000 3,-6.000 3.000 5,-6.000 3.000 3,2.000 3.000 7,14.000 3.000 11,11.000 3.000 12,14.000 4.000 10,10.000-1.000-1,9.000-3.000-14,10.000-3.000-13,10.000-2.000-14,-1.000-1.000-11,-9.000 3.000-7,-10.000 3.000-8,-8.000 4.000-7,-25.000 10.000-7,-36.000 19.000-6,-39.000 19.000-8,-36.000 19.000-7,-25.000 7.000 1,-8.000-3.000 8,-10.000-3.000 8,-9.000-2.000 8,-1.000-6.000 7,10.000-6.000 6,10.000-6.000 5,9.000-6.000 7,9.000-4.000 5,9.000 1.000 6,10.000-1.000 5,10.000 1.000 6,7.000 1.000 2,6.000 3.000 1,7.000 3.000 1,6.000 4.000 1,6.000 5.000-1,6.000 10.000-2,7.000 10.000-1,6.000 9.000-2,3.000 7.000-3,0.000 7.000-3,0.000 6.000-3,0.000 7.000-4,0.000 2.000-2,0.000 1.000-2,0.000-1.000 0,0.000 1.000-3,-2.000-4.000-1,-3.000-6.000-3,-3.000-6.000-3,-2.000-6.000-3,8.000-35.000-11,22.000-62.000-19,22.000-63.000-19,23.000-62.000-19,8.000-32.000-3,-3.000 1.000 14,-3.000-1.000 14,-2.000 1.000 14,-3.000 10.000 12,1.000 22.000 11,-1.000 22.000 10,1.000 23.000 12,-4.000 17.000 6,-6.000 17.000 3,-6.000 15.000 3,-6.000 16.000 3,-4.000 12.000 2,1.000 9.000-1,-1.000 10.000 1,1.000 10.000-1,-3.000 10.000-1,-2.000 13.000-4,-3.000 12.000-2,-3.000 13.000-4,-6.000 7.000-4,-5.000 4.000-1,-7.000 3.000-4,-5.000 3.000-2,-8.000 1.000-4,-5.000 1.000-2,-7.000-1.000-4,-5.000 1.000-3,-8.000-6.000-1,-5.000-8.000 1,-7.000-10.000 1,-5.000-9.000 1,-6.000-9.000-4,-3.000-5.000-9,-3.000-7.000-9,-2.000-5.000-9,-1.000-15.000-6,3.000-22.000 1,3.000-22.000 1,4.000-21.000-1,4.000-20.000 3,6.000-15.000 4,7.000-15.000 4,6.000-16.000 4,4.000-7.000 5,4.000 4.000 3,3.000 3.000 3,3.000 3.000 4,3.000 9.000 5,3.000 16.000 7,3.000 15.000 6,4.000 17.000 7,4.000 19.000 5,6.000 26.000 5,7.000 24.000 6,6.000 26.000 4,-1.000 16.000 0,-5.000 10.000-4,-7.000 10.000-6,-5.000 9.000-4,-8.000 2.000-5,-5.000-2.000-3,-7.000-3.000-4,-5.000-3.000-3,3.000-12.000-5,17.000-18.000-6,15.000-19.000-6,16.000-18.000-7,15.000-21.000-3,16.000-22.000 0,15.000-22.000 0,17.000-21.000-1,8.000-12.000 0,4.000 1.000-2,3.000-1.000 0,3.000 1.000-2,-2.000 5.000 3,-6.000 14.000 7,-6.000 11.000 7,-6.000 14.000 6,-9.000 8.000 7,-8.000 7.000 5,-10.000 6.000 5,-9.000 7.000 5,-5.000 10.000 3,0.000 16.000 1,0.000 15.000 0,0.000 17.000 0,-4.000 8.000 2,-5.000 4.000 0,-7.000 3.000 2,-5.000 3.000 2,-6.000 3.000-2,-3.000 3.000-5,-3.000 3.000-3,-2.000 4.000-4,-6.000 2.000-4,-6.000 4.000-3,-6.000 3.000-3,-6.000 3.000-2,-9.000-1.000-3,-8.000-2.000 0,-10.000-3.000-1,-9.000-3.000-2,-12.000-2.000-3,-11.000 0.000-7,-14.000 0.000-8,-11.000 0.000-7,-7.000-7.000-3,0.000-11.000-1,0.000-14.000-1,0.000-11.000-1,3.000-15.000 2,6.000-16.000 1,7.000-15.000 2,6.000-15.000 2,10.000-17.000 2,17.000-15.000 4,15.000-15.000 4,16.000-16.000 4,15.000-8.000 4,16.000 0.000 4,15.000 0.000 3,17.000 0.000 4,13.000 9.000 6,13.000 19.000 6,12.000 19.000 8,13.000 19.000 5,9.000 16.000 5,6.000 17.000-1,7.000 15.000 1,6.000 16.000 0,-1.000 9.000-2,-5.000 3.000-4,-7.000 3.000-4,-5.000 4.000-4,-3.000 1.000-4,4.000 0.000-6,3.000 0.000-4,3.000 0.000-6,-4.000-2.000-4,-8.000-3.000-2,-10.000-3.000-4,-9.000-2.000-2,-12.000-12.000-10,-11.000-19.000-16,-14.000-18.000-17,-11.000-19.000-17,-11.000-8.000-1,-5.000 3.000 14,-7.000 3.000 14,-5.000 4.000 14</inkml:trace>
</inkml:ink>
</file>

<file path=ppt/ink/ink3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03"/>
    </inkml:context>
    <inkml:brush xml:id="br0">
      <inkml:brushProperty name="width" value="0.0449515804648399" units="cm"/>
      <inkml:brushProperty name="height" value="0.0449515804648399" units="cm"/>
      <inkml:brushProperty name="color" value="#00bff3"/>
      <inkml:brushProperty name="ignorePressure" value="0"/>
    </inkml:brush>
  </inkml:definitions>
  <inkml:trace contextRef="#ctx0" brushRef="#br0">82850.000 8150.000 489,'-41.000'-221.000'20,"19.000"60.000"0,19.000 60.000 1,19.000 59.000 1,9.000 34.000-1,0.000 9.000-1,0.000 10.000-2,0.000 10.000-2,-2.000 7.000-3,-3.000 6.000-4,-3.000 7.000-3,-2.000 6.000-4,-5.000 3.000-2,-2.000 0.000-3,-3.000 0.000-3,-3.000 0.000-1,-2.000-4.000-4,0.000-5.000-6,0.000-7.000-5,0.000-5.000-6,0.000-11.000-1,0.000-11.000 1,0.000-14.000 1,0.000-11.000 2,3.000-17.000 2,6.000-18.000 3,7.000-19.000 4,6.000-18.000 4,1.000-14.000 2,-3.000-5.000 3,-3.000-7.000 1,-2.000-5.000 4,-1.000-3.000 2,3.000 4.000 5,3.000 3.000 3,4.000 3.000 5,1.000 6.000 3,0.000 9.000 2,0.000 10.000 2,0.000 10.000 2,-2.000 10.000 1,-3.000 13.000 3,-3.000 12.000 1,-2.000 13.000 2,-5.000 16.000 4,-2.000 23.000 5,-3.000 22.000 4,-3.000 22.000 6,-2.000 18.000-1,0.000 16.000-5,0.000 15.000-5,0.000 17.000-6,0.000 17.000-5,0.000 23.000-4,0.000 22.000-5,0.000 22.000-4,-2.000 23.000-4,-3.000 25.000-3,-3.000 25.000-3,-2.000 25.000-3,-1.000 7.000-6,3.000-8.000-10,3.000-10.000-10,4.000-9.000-9,2.000-12.000-7,4.000-11.000-3,3.000-14.000-3,3.000-11.000-2,1.000-14.000 0,1.000-11.000 3,-1.000-14.000 5,1.000-11.000 4,-6.000-18.000 3,-8.000-22.000 4,-10.000-22.000 4,-9.000-21.000 3,-4.000-21.000 5,4.000-19.000 4,3.000-18.000 4,3.000-19.000 4</inkml:trace>
</inkml:ink>
</file>

<file path=ppt/ink/ink3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04"/>
    </inkml:context>
    <inkml:brush xml:id="br0">
      <inkml:brushProperty name="width" value="0.0428631342947483" units="cm"/>
      <inkml:brushProperty name="height" value="0.0428631342947483" units="cm"/>
      <inkml:brushProperty name="color" value="#00bff3"/>
      <inkml:brushProperty name="ignorePressure" value="0"/>
    </inkml:brush>
  </inkml:definitions>
  <inkml:trace contextRef="#ctx0" brushRef="#br0">82800.000 8000.000 513,'0.000'-52.000'4,"0.000"-3.000"9,0.000-3.000 9,0.000-2.000 9,3.000 2.000 2,6.000 9.000-6,7.000 10.000-4,6.000 10.000-6,7.000 5.000-2,10.000 4.000 0,10.000 3.000 1,9.000 3.000 0,9.000 6.000-2,9.000 9.000-2,10.000 10.000-3,10.000 10.000-3,-1.000 2.000-2,-9.000-3.000 0,-10.000-3.000-2,-8.000-2.000-1,-3.000-5.000-6,7.000-2.000-12,6.000-3.000-12,7.000-3.000-11,-1.000-10.000-5,-6.000-16.000 4,-6.000-15.000 3,-6.000-15.000 4,-9.000-7.000 4,-8.000 3.000 4,-10.000 3.000 5,-9.000 4.000 4,-9.000 4.000 3,-5.000 6.000 2,-7.000 7.000 2,-5.000 6.000 2,-9.000 9.000 13,-9.000 13.000 23,-10.000 12.000 25,-8.000 13.000 23,-4.000 9.000 5,3.000 6.000-13,3.000 7.000-14,4.000 6.000-14,2.000 3.000-10,4.000 0.000-4,3.000 0.000-5,3.000 0.000-4,10.000-4.000-10,20.000-5.000-15,18.000-7.000-13,20.000-5.000-14,6.000-8.000-6,-2.000-5.000 6,-3.000-7.000 4,-3.000-5.000 5,-2.000-4.000 4,0.000 0.000 5,0.000 0.000 5,0.000 0.000 3,-4.000 1.000 8,-5.000 4.000 7,-7.000 3.000 8,-5.000 3.000 8,-8.000 4.000 3,-5.000 7.000-2,-7.000 6.000-3,-5.000 7.000-3,-9.000 0.000-2,-9.000-2.000-5,-10.000-3.000-4,-8.000-3.000-3,-8.000 1.000-3,-2.000 6.000-2,-3.000 7.000-2,-3.000 6.000-1,-4.000 6.000-2,-3.000 6.000 1,-3.000 7.000-1,-2.000 6.000 1,-5.000 3.000 0,-2.000 0.000 1,-3.000 0.000 0,-3.000 0.000 2,-2.000 0.000 2,0.000 0.000 2,0.000 0.000 3,0.000 0.000 2,3.000-2.000 3,6.000-3.000 2,7.000-3.000 3,6.000-2.000 2,9.000-5.000 3,13.000-2.000 4,12.000-3.000 2,13.000-3.000 4,15.000-7.000-1,19.000-9.000-7,19.000-10.000-5,19.000-8.000-6,10.000-8.000-5,4.000-2.000-4,3.000-3.000-6,3.000-3.000-5,-1.000-2.000-4,-2.000 0.000-7,-3.000 0.000-4,-3.000 0.000-7,-7.000 0.000-4,-9.000 0.000-4,-10.000 0.000-5,-8.000 0.000-3</inkml:trace>
</inkml:ink>
</file>

<file path=ppt/ink/ink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2"/>
    </inkml:context>
    <inkml:brush xml:id="br0">
      <inkml:brushProperty name="width" value="0.0387604534626007" units="cm"/>
      <inkml:brushProperty name="height" value="0.0387604534626007" units="cm"/>
      <inkml:brushProperty name="color" value="#f2395b"/>
      <inkml:brushProperty name="ignorePressure" value="0"/>
    </inkml:brush>
  </inkml:definitions>
  <inkml:trace contextRef="#ctx0" brushRef="#br0">92300.000 3750.000 567,'-22.000'-18.000'120,"6.000"17.000"-24,7.000 15.000-25,6.000 16.000-23,3.000 16.000-17,0.000 20.000-5,0.000 18.000-8,0.000 20.000-5,0.000 10.000-7,0.000 3.000-2,0.000 3.000-5,0.000 4.000-4,0.000 1.000-7,0.000 0.000-10,0.000 0.000-11,0.000 0.000-9,0.000 0.000-6,0.000 0.000 1,0.000 0.000 0,0.000 0.000 0,-2.000-10.000 2,-3.000-18.000 3,-3.000-19.000 3,-2.000-18.000 3</inkml:trace>
</inkml:ink>
</file>

<file path=ppt/ink/ink3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05"/>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87000.000 7800.000 333,'157.000'63.000'167,"51.000"46.000"-1,49.000 47.000 1,51.000 47.000 0</inkml:trace>
</inkml:ink>
</file>

<file path=ppt/ink/ink3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06"/>
    </inkml:context>
    <inkml:brush xml:id="br0">
      <inkml:brushProperty name="width" value="0.0406120643019676" units="cm"/>
      <inkml:brushProperty name="height" value="0.0406120643019676" units="cm"/>
      <inkml:brushProperty name="color" value="#00bff3"/>
      <inkml:brushProperty name="ignorePressure" value="0"/>
    </inkml:brush>
  </inkml:definitions>
  <inkml:trace contextRef="#ctx0" brushRef="#br0">87700.000 7350.000 541,'0.000'125.000'69,"0.000"0.000"-11,0.000 0.000-12,0.000 0.000-11,0.000-4.000-8,0.000-5.000-5,0.000-7.000-5,0.000-5.000-5,0.000-11.000-4,0.000-11.000-3,0.000-14.000-3,0.000-11.000-2,4.000-17.000-5,10.000-18.000-7,10.000-19.000-6,9.000-18.000-7,10.000-23.000-1,14.000-24.000 3,11.000-26.000 3,14.000-24.000 3,2.000-9.000 3,-6.000 10.000 4,-6.000 10.000 4,-6.000 9.000 3,-9.000 12.000 3,-8.000 16.000 2,-10.000 15.000 3,-9.000 17.000 1,-10.000 17.000 3,-9.000 23.000 5,-10.000 22.000 4,-8.000 22.000 4,-9.000 16.000 1,-6.000 14.000-1,-6.000 11.000-1,-6.000 14.000-3,-2.000 2.000 0,3.000-6.000-2,3.000-6.000-2,4.000-6.000-1,8.000-23.000-9,17.000-36.000-16,15.000-39.000-16,16.000-36.000-15,13.000-31.000-5,14.000-21.000 8,11.000-22.000 8,14.000-22.000 7,7.000-13.000 5,3.000-3.000 3,3.000-3.000 4,4.000-2.000 2,-1.000 8.000 3,-3.000 22.000 4,-3.000 22.000 4,-2.000 23.000 3,-5.000 17.000 4,-2.000 17.000 5,-3.000 15.000 3,-3.000 16.000 5,-6.000 16.000 2,-5.000 20.000-1,-7.000 18.000 0,-5.000 20.000-1,-6.000 11.000 1,-3.000 7.000 3,-3.000 6.000 2,-2.000 7.000 3,-6.000 5.000 0,-6.000 7.000-3,-6.000 6.000-2,-6.000 7.000-3,-7.000 5.000-3,-6.000 7.000-2,-6.000 6.000-2,-6.000 7.000-3,-13.000 4.000-3,-19.000 3.000-4,-18.000 3.000-4,-19.000 4.000-3,-13.000-4.000-3,-6.000-9.000-1,-6.000-10.000-3,-6.000-8.000-2,-4.000-15.000-2,1.000-19.000-3,-1.000-18.000-2,1.000-19.000-2,4.000-21.000-2,9.000-21.000-1,10.000-22.000 0,10.000-22.000-1,10.000-27.000 0,13.000-31.000 0,12.000-31.000 0,13.000-31.000 0,16.000-20.000 0,23.000-5.000 1,22.000-7.000 1,22.000-5.000 0,15.000 5.000 2,9.000 19.000 4,10.000 19.000 4,10.000 19.000 3,2.000 21.000 5,-3.000 26.000 3,-3.000 24.000 4,-2.000 26.000 4,-9.000 16.000 4,-12.000 10.000 2,-13.000 10.000 3,-12.000 9.000 3,-12.000 12.000 4,-8.000 16.000 5,-10.000 15.000 5,-9.000 17.000 4,-13.000 14.000 1,-16.000 17.000-7,-15.000 15.000-5,-15.000 16.000-6,-17.000 9.000-5,-15.000 3.000-5,-15.000 3.000-5,-16.000 4.000-5,-7.000-3.000-4,4.000-5.000-3,3.000-7.000-2,3.000-5.000-4,9.000-14.000-5,16.000-18.000-6,15.000-19.000-6,17.000-18.000-8,13.000-20.000-2,13.000-18.000 0,12.000-19.000-1,13.000-18.000 1,7.000-12.000 5,4.000-3.000 7,3.000-3.000 9,3.000-2.000 7,1.000-1.000 6,1.000 3.000 1,-1.000 3.000 2,1.000 4.000 2</inkml:trace>
</inkml:ink>
</file>

<file path=ppt/ink/ink3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06"/>
    </inkml:context>
    <inkml:brush xml:id="br0">
      <inkml:brushProperty name="width" value="0.0280003231018782" units="cm"/>
      <inkml:brushProperty name="height" value="0.0280003231018782" units="cm"/>
      <inkml:brushProperty name="color" value="#00bff3"/>
      <inkml:brushProperty name="ignorePressure" value="0"/>
    </inkml:brush>
  </inkml:definitions>
  <inkml:trace contextRef="#ctx0" brushRef="#br0">89050.000 8600.000 785,'117.000'-18.000'2,"-16.000"17.000"3,-15.000 15.000 4,-15.000 16.000 4,-7.000 10.000 2,3.000 7.000 4,3.000 6.000 2,4.000 7.000 3,5.000 4.000 1,10.000 3.000-3,10.000 3.000 0,9.000 4.000-3,6.000-3.000-5,3.000-5.000-10,3.000-7.000-8,4.000-5.000-11,-1.000-9.000-3,-3.000-9.000 2,-3.000-10.000 3,-2.000-8.000 1,-12.000-9.000-5,-19.000-6.000-13,-18.000-6.000-12,-19.000-6.000-12</inkml:trace>
</inkml:ink>
</file>

<file path=ppt/ink/ink3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07"/>
    </inkml:context>
    <inkml:brush xml:id="br0">
      <inkml:brushProperty name="width" value="0.049989752471447" units="cm"/>
      <inkml:brushProperty name="height" value="0.049989752471447" units="cm"/>
      <inkml:brushProperty name="color" value="#00bff3"/>
      <inkml:brushProperty name="ignorePressure" value="0"/>
    </inkml:brush>
  </inkml:definitions>
  <inkml:trace contextRef="#ctx0" brushRef="#br0">91700.000 5700.000 440,'0.000'-49.000'1,"0.000"4.000"2,0.000 3.000 3,0.000 3.000 2,3.000 21.000 3,6.000 42.000 4,7.000 40.000 4,6.000 41.000 5,1.000 18.000-1,-3.000-3.000-4,-3.000-3.000-4,-2.000-2.000-3,2.000-9.000-3,9.000-12.000 2,10.000-13.000 1,10.000-12.000 0,7.000-13.000 0,6.000-12.000-4,7.000-13.000-3,6.000-12.000-3,4.000-13.000-3,4.000-12.000-4,3.000-13.000-3,3.000-12.000-3,-5.000-4.000-1,-12.000 7.000 0,-13.000 6.000 0,-12.000 7.000 1,-18.000 4.000 0,-21.000 3.000 2,-22.000 3.000 1,-22.000 4.000 1,-19.000 7.000 1,-16.000 13.000 4,-15.000 12.000 2,-15.000 13.000 3,-11.000 7.000 1,-2.000 4.000 0,-3.000 3.000 0,-3.000 3.000 0,7.000-2.000 0,19.000-6.000 2,19.000-6.000 1,19.000-6.000 2,27.000-9.000 3,39.000-8.000 5,36.000-10.000 3,39.000-9.000 6,25.000-9.000-3,17.000-5.000-7,15.000-7.000-9,16.000-5.000-7,-1.000-3.000-5,-15.000 4.000 0,-15.000 3.000-2,-16.000 3.000 0,-18.000 4.000-2,-18.000 7.000-1,-19.000 6.000-2,-18.000 7.000-2,-23.000 7.000 1,-24.000 9.000 1,-26.000 10.000 2,-24.000 10.000 2,-24.000 7.000 1,-22.000 6.000 1,-22.000 7.000 2,-21.000 6.000 1,-12.000 1.000 2,1.000-3.000 1,-1.000-3.000 1,1.000-2.000 2,2.000-1.000 0,7.000 3.000 1,6.000 3.000-1,7.000 4.000 0,7.000-1.000 2,9.000-3.000 5,10.000-3.000 4,10.000-2.000 4,13.000-8.000 2,19.000-8.000-3,19.000-10.000-1,19.000-9.000-2,21.000-10.000-1,26.000-9.000 1,24.000-10.000 1,26.000-8.000 1,22.000-14.000-3,23.000-15.000-4,22.000-15.000-5,22.000-16.000-5,13.000-8.000-5,7.000 0.000-2,6.000 0.000-3,7.000 0.000-4,2.000 1.000-2,1.000 4.000-3,-1.000 3.000-3,1.000 3.000-2,-13.000 4.000 1,-25.000 7.000 5,-25.000 6.000 4,-25.000 7.000 6,-25.000 15.000 10,-25.000 25.000 15,-25.000 25.000 17,-25.000 25.000 16,-13.000 18.000 4,1.000 14.000-5,-1.000 11.000-7,1.000 14.000-5,1.000 10.000-7,3.000 9.000-3,3.000 10.000-5,4.000 10.000-5,5.000 2.000-4,10.000-3.000-4,10.000-3.000-4,9.000-2.000-5,4.000-8.000-3,1.000-8.000-2,-1.000-10.000-4,1.000-9.000-2,-3.000-12.000-6,-2.000-11.000-8,-3.000-14.000-8,-3.000-11.000-9,-12.000-17.000-6,-18.000-18.000-5,-19.000-19.000-5,-18.000-18.000-4,-20.000-23.000 2,-18.000-24.000 9,-19.000-26.000 9,-18.000-24.000 9,-12.000-17.000 7,-3.000-5.000 6,-3.000-7.000 5,-2.000-5.000 5,-1.000 2.000 4,3.000 13.000 2,3.000 12.000 1,4.000 13.000 2,10.000 12.000 3,19.000 13.000 6,19.000 12.000 6,19.000 13.000 5,16.000 9.000 5,17.000 6.000 3,15.000 7.000 2,16.000 6.000 3,18.000 1.000 1,22.000-3.000-2,22.000-3.000-2,23.000-2.000-3,13.000 2.000-2,6.000 9.000-5,7.000 10.000-5,6.000 10.000-4,-4.000 8.000-4,-11.000 10.000-2,-14.000 10.000-2,-11.000 9.000-2,-18.000 9.000-1,-22.000 9.000-1,-22.000 10.000 1,-21.000 10.000-1,-24.000 7.000 0,-25.000 6.000 0,-25.000 7.000 0,-25.000 6.000-1,-13.000-2.000 2,1.000-9.000 3,-1.000-10.000 2,1.000-8.000 2,5.000-12.000 3,14.000-12.000-1,11.000-13.000 2,14.000-12.000-1,24.000-15.000 0,38.000-15.000-3,37.000-15.000-2,38.000-16.000-3,20.000-5.000-2,3.000 6.000-1,3.000 7.000-2,4.000 6.000-1,-7.000 7.000-1,-16.000 10.000 0,-15.000 10.000 1,-15.000 9.000-1,-15.000 9.000 1,-12.000 9.000 1,-13.000 10.000 1,-12.000 10.000 1,-16.000 5.000 1,-19.000 4.000 1,-18.000 3.000 1,-19.000 3.000 1,-8.000-2.000 1,3.000-6.000 1,3.000-6.000 1,4.000-6.000 1,15.000-9.000 1,28.000-8.000-1,28.000-10.000 0,29.000-9.000 1,19.000-9.000-2,14.000-5.000-2,11.000-7.000-1,14.000-5.000-3,2.000-3.000-1,-6.000 4.000-2,-6.000 3.000-1,-6.000 3.000-1,-9.000 6.000-1,-8.000 9.000-2,-10.000 10.000-1,-9.000 10.000-1,-15.000 5.000 1,-18.000 4.000 2,-19.000 3.000 2,-18.000 3.000 3,-18.000 3.000 1,-16.000 3.000 2,-15.000 3.000 0,-15.000 4.000 2,-12.000 1.000 0,-6.000 0.000 2,-6.000 0.000 1,-6.000 0.000 2,2.000-4.000-1,14.000-5.000 1,11.000-7.000-1,14.000-5.000-1,13.000-6.000 3,16.000-3.000 4,15.000-3.000 4,17.000-2.000 3,25.000-3.000 1,39.000 1.000-5,36.000-1.000-5,39.000 1.000-5,19.000-4.000-6,4.000-6.000-6,3.000-6.000-6,3.000-6.000-7,-2.000-6.000-4,-6.000-2.000 0,-6.000-3.000-2,-6.000-3.000 0,-12.000-4.000 0,-15.000-3.000-1,-15.000-3.000 1,-16.000-2.000-1,-15.000-6.000 3,-11.000-6.000 3,-14.000-6.000 5,-11.000-6.000 4,-12.000-10.000 3,-9.000-12.000 2,-10.000-13.000 1,-8.000-12.000 1,-6.000-2.000 2,1.000 9.000 3,-1.000 10.000 2,1.000 10.000 3,-1.000 10.000 4,1.000 13.000 4,-1.000 12.000 5,1.000 13.000 5,2.000 21.000 5,7.000 32.000 7,6.000 31.000 6,7.000 32.000 7,4.000 24.000-1,3.000 19.000-6,3.000 19.000-7,4.000 19.000-6,5.000 16.000-6,10.000 17.000-5,10.000 15.000-5,9.000 16.000-5,2.000 26.000-6,-2.000 38.000-11,-3.000 37.000-9,-3.000 38.000-10,-6.000-15.000-2,-5.000-65.000 6,-7.000-65.000 5,-5.000-66.000 6,-3.000-35.000-2,4.000-3.000-9,3.000-3.000-9,3.000-2.000-9</inkml:trace>
</inkml:ink>
</file>

<file path=ppt/ink/ink3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13"/>
    </inkml:context>
    <inkml:brush xml:id="br0">
      <inkml:brushProperty name="width" value="0.0399508625268936" units="cm"/>
      <inkml:brushProperty name="height" value="0.0399508625268936" units="cm"/>
      <inkml:brushProperty name="color" value="#00bff3"/>
      <inkml:brushProperty name="ignorePressure" value="0"/>
    </inkml:brush>
  </inkml:definitions>
  <inkml:trace contextRef="#ctx0" brushRef="#br0">25050.000 42150.000 550,'-179.000'0.000'0,"45.000"0.000"0,43.000 0.000 0,45.000 0.000 0,8.000 0.000 2,-24.000 0.000 2,-26.000 0.000 3,-24.000 0.000 4,5.000 0.000 6,39.000 0.000 11,36.000 0.000 12,39.000 0.000 10,36.000-2.000 0,39.000-3.000-10,36.000-3.000-10,39.000-2.000-11,22.000-1.000-5,10.000 3.000-1,10.000 3.000 0,9.000 4.000 0,4.000 4.000 0,1.000 6.000-1,-1.000 7.000-1,1.000 6.000-1,5.000 4.000 0,14.000 4.000-1,11.000 3.000 0,14.000 3.000-2,10.000-1.000 0,9.000-2.000-2,10.000-3.000-1,10.000-3.000-3,4.000-6.000-1,0.000-5.000-3,0.000-7.000-3,0.000-5.000-3,4.000-8.000-2,10.000-5.000 0,10.000-7.000-2,9.000-5.000 0,2.000-3.000 0,-2.000 4.000 2,-3.000 3.000 1,-3.000 3.000 3,-13.000 1.000 0,-22.000 1.000 0,-22.000-1.000 0,-21.000 1.000 1,-21.000 2.000-3,-19.000 7.000-5,-18.000 6.000-5,-19.000 7.000-5,-21.000 4.000-2,-21.000 3.000 0,-22.000 3.000 1,-22.000 4.000 0,-18.000-1.000-3,-11.000-3.000-4,-14.000-3.000-6,-11.000-2.000-6</inkml:trace>
</inkml:ink>
</file>

<file path=ppt/ink/ink3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14"/>
    </inkml:context>
    <inkml:brush xml:id="br0">
      <inkml:brushProperty name="width" value="0.0344715043902397" units="cm"/>
      <inkml:brushProperty name="height" value="0.0344715043902397" units="cm"/>
      <inkml:brushProperty name="color" value="#00bff3"/>
      <inkml:brushProperty name="ignorePressure" value="0"/>
    </inkml:brush>
  </inkml:definitions>
  <inkml:trace contextRef="#ctx0" brushRef="#br0">37650.000 37700.000 638,'-49.000'118.000'42,"4.000"-11.000"-2,3.000-14.000-2,3.000-11.000-4,-7.000 7.000-2,-15.000 28.000-1,-15.000 28.000-1,-16.000 29.000-2,-10.000 11.000-3,-3.000-2.000-3,-3.000-3.000-4,-2.000-3.000-2,0.000-10.000-11,7.000-16.000-14,6.000-15.000-15,7.000-15.000-16,11.000-18.000-5,20.000-19.000 4,18.000-18.000 5,20.000-19.000 4,10.000-18.000 2,3.000-15.000-3,3.000-15.000-2,4.000-16.000-1,2.000-8.000 1,4.000 0.000 5,3.000 0.000 6,3.000 0.000 6</inkml:trace>
</inkml:ink>
</file>

<file path=ppt/ink/ink3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14"/>
    </inkml:context>
    <inkml:brush xml:id="br0">
      <inkml:brushProperty name="width" value="0.0318530984222889" units="cm"/>
      <inkml:brushProperty name="height" value="0.0318530984222889" units="cm"/>
      <inkml:brushProperty name="color" value="#00bff3"/>
      <inkml:brushProperty name="ignorePressure" value="0"/>
    </inkml:brush>
  </inkml:definitions>
  <inkml:trace contextRef="#ctx0" brushRef="#br0">37200.000 38300.000 690,'3.000'-111.000'26,"6.000"28.000"7,7.000 28.000 7,6.000 29.000 7,3.000 15.000 0,0.000 3.000-9,0.000 3.000-8,0.000 4.000-8,0.000 4.000-8,0.000 6.000-5,0.000 7.000-5,0.000 6.000-7,-4.000 4.000-1,-5.000 4.000 2,-7.000 3.000 1,-5.000 3.000 3,-8.000 6.000-8,-5.000 9.000-13,-7.000 10.000-15,-5.000 10.000-14</inkml:trace>
</inkml:ink>
</file>

<file path=ppt/ink/ink3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15"/>
    </inkml:context>
    <inkml:brush xml:id="br0">
      <inkml:brushProperty name="width" value="0.0402991771697998" units="cm"/>
      <inkml:brushProperty name="height" value="0.0402991771697998" units="cm"/>
      <inkml:brushProperty name="color" value="#00bff3"/>
      <inkml:brushProperty name="ignorePressure" value="0"/>
    </inkml:brush>
  </inkml:definitions>
  <inkml:trace contextRef="#ctx0" brushRef="#br0">37500.000 37050.000 545,'-82.000'-41.000'9,"39.000"19.000"18,36.000 19.000 19,39.000 19.000 17,27.000 12.000 2,19.000 6.000-11,19.000 7.000-14,19.000 6.000-12,2.000-1.000-10,-11.000-5.000-8,-14.000-7.000-9,-11.000-5.000-7,-12.000-1.000-7,-9.000 6.000-5,-10.000 7.000-6,-8.000 6.000-5,-12.000 3.000-2,-12.000 0.000 3,-13.000 0.000 1,-12.000 0.000 3,-13.000 1.000 0,-12.000 4.000-1,-13.000 3.000-2,-12.000 3.000-1,-13.000-2.000 1,-12.000-6.000 2,-13.000-6.000 1,-12.000-6.000 2,-7.000-7.000 3,1.000-6.000 4,-1.000-6.000 4,1.000-6.000 4,2.000-4.000 2,7.000 1.000 2,6.000-1.000 1,7.000 1.000 2,7.000-3.000 5,9.000-2.000 5,10.000-3.000 7,10.000-3.000 7,16.000-2.000 8,26.000 0.000 9,24.000 0.000 9,26.000 0.000 10,21.000 0.000 0,19.000 0.000-9,19.000 0.000-10,19.000 0.000-9,7.000 0.000-6,-3.000 0.000-5,-3.000 0.000-3,-2.000 0.000-5,-9.000 1.000-1,-12.000 4.000 0,-13.000 3.000 0,-12.000 3.000 1,-15.000 6.000-6,-15.000 9.000-9,-15.000 10.000-12,-16.000 10.000-10,-16.000 7.000-5,-16.000 6.000 1,-15.000 7.000-1,-15.000 6.000 2,-17.000 4.000-1,-15.000 4.000-1,-15.000 3.000-1,-16.000 3.000-2,-8.000-4.000 2,0.000-8.000 2,0.000-10.000 3,0.000-9.000 2,-2.000-10.000 4,-3.000-9.000 3,-3.000-10.000 3,-2.000-8.000 3,0.000-6.000 4,7.000 1.000 6,6.000-1.000 6,7.000 1.000 5,10.000-3.000 5,16.000-2.000 3,15.000-3.000 4,17.000-3.000 3,16.000-2.000 5,19.000 0.000 5,19.000 0.000 7,19.000 0.000 7,24.000-2.000-2,32.000-3.000-10,31.000-3.000-8,32.000-2.000-10,21.000-6.000-6,13.000-6.000-2,12.000-6.000-3,13.000-6.000-3,6.000-6.000-4,0.000-2.000-4,0.000-3.000-5,0.000-3.000-5,-11.000 1.000-5,-22.000 6.000-8,-22.000 7.000-6,-21.000 6.000-8,-20.000 6.000-2,-15.000 6.000 1,-15.000 7.000 2,-16.000 6.000 1,-18.000-4.000-1,-18.000-11.000-1,-19.000-14.000-3,-18.000-11.000-1,-12.000-6.000 3,-3.000 4.000 9,-3.000 3.000 9,-2.000 3.000 9,-1.000 1.000 5,3.000 1.000 1,3.000-1.000 3,4.000 1.000 1</inkml:trace>
</inkml:ink>
</file>

<file path=ppt/ink/ink3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17"/>
    </inkml:context>
    <inkml:brush xml:id="br0">
      <inkml:brushProperty name="width" value="0.0470146909356117" units="cm"/>
      <inkml:brushProperty name="height" value="0.0470146909356117" units="cm"/>
      <inkml:brushProperty name="color" value="#00bff3"/>
      <inkml:brushProperty name="ignorePressure" value="0"/>
    </inkml:brush>
  </inkml:definitions>
  <inkml:trace contextRef="#ctx0" brushRef="#br0">38150.000 38200.000 467,'-29.000'-54.000'1,"-5.000"-5.000"3,-7.000-7.000 1,-5.000-5.000 2,-1.000 2.000 3,6.000 13.000 3,7.000 12.000 4,6.000 13.000 3,3.000 9.000 2,0.000 6.000 3,0.000 7.000 1,0.000 6.000 2,-2.000 10.000 0,-3.000 17.000-2,-3.000 15.000-4,-2.000 16.000-2,-11.000 26.000-2,-15.000 38.000-1,-15.000 37.000-2,-16.000 38.000-1,-12.000 20.000-4,-5.000 3.000-5,-7.000 3.000-4,-5.000 4.000-6,0.000-9.000-3,10.000-18.000 0,10.000-19.000-2,9.000-18.000 0,13.000-17.000-3,20.000-11.000-4,18.000-14.000-4,20.000-11.000-4,14.000-18.000-4,14.000-22.000-2,11.000-22.000-4,14.000-21.000-2,14.000-24.000-1,20.000-25.000 4,18.000-25.000 4,20.000-25.000 2,5.000-16.000 5,-6.000-6.000 5,-6.000-6.000 3,-6.000-6.000 6,-12.000 2.000 2,-15.000 14.000 2,-15.000 11.000 1,-16.000 14.000 2,-10.000 11.000 6,-3.000 14.000 10,-3.000 11.000 11,-2.000 14.000 9,-5.000 10.000 6,-2.000 9.000-2,-3.000 10.000 0,-3.000 10.000-1,-4.000 10.000-1,-3.000 13.000-4,-3.000 12.000-2,-2.000 13.000-4,-5.000 9.000-2,-2.000 6.000-5,-3.000 7.000-3,-3.000 6.000-5,-2.000 3.000-2,0.000 0.000-2,0.000 0.000-1,0.000 0.000-3,1.000-4.000 1,4.000-5.000 0,3.000-7.000 1,3.000-5.000 1,14.000-33.000-8,25.000-55.000-18,25.000-57.000-18,25.000-55.000-19,10.000-31.000-4,-2.000-3.000 9,-3.000-3.000 9,-3.000-2.000 9,-6.000 5.000 8,-5.000 16.000 7,-7.000 15.000 6,-5.000 17.000 6,-9.000 16.000 6,-9.000 19.000 5,-10.000 19.000 5,-8.000 19.000 5,-6.000 18.000 7,1.000 19.000 12,-1.000 19.000 11,1.000 19.000 12,-3.000 13.000-1,-2.000 10.000-10,-3.000 10.000-11,-3.000 9.000-12,-2.000 2.000-5,0.000-2.000-3,0.000-3.000-2,0.000-3.000-3,-2.000-2.000-2,-3.000 0.000-5,-3.000 0.000-5,-2.000 0.000-3,0.000-18.000-11,7.000-33.000-16,6.000-35.000-15,7.000-34.000-17,2.000-16.000-1,1.000 3.000 13,-1.000 3.000 12,1.000 4.000 13,-1.000 4.000 11,1.000 6.000 7,-1.000 7.000 9,1.000 6.000 7,1.000 4.000 5,3.000 4.000-1,3.000 3.000 1,4.000 3.000 1,15.000-19.000-5,28.000-41.000-9,28.000-40.000-9,29.000-40.000-9,4.000-12.000-2,-19.000 19.000 2,-18.000 19.000 2,-19.000 19.000 3,-2.000-15.000 3,16.000-46.000 1,15.000-47.000 2,17.000-47.000 1,0.000-10.000 5,-11.000 29.000 7,-14.000 28.000 7,-11.000 28.000 7,-14.000 28.000 5,-11.000 28.000 4,-14.000 28.000 4,-11.000 29.000 3,-17.000 27.000 3,-18.000 29.000 0,-19.000 28.000 2,-18.000 28.000 0,-14.000 23.000-3,-5.000 19.000-7,-7.000 19.000-7,-5.000 19.000-8,-1.000 7.000-6,6.000-3.000-5,7.000-3.000-4,6.000-2.000-5,6.000-9.000-3,6.000-12.000-3,7.000-13.000-3,6.000-12.000-2,20.000-21.000-4,34.000-28.000-2,35.000-28.000-2,35.000-27.000-4,16.000-20.000 4,1.000-9.000 10,-1.000-10.000 9,1.000-8.000 11,-4.000 2.000 5,-6.000 16.000 1,-6.000 15.000 2,-6.000 17.000 1,-10.000 10.000 0,-12.000 6.000 1,-13.000 7.000 0,-12.000 6.000 0,-12.000 7.000 0,-8.000 10.000-3,-10.000 10.000-1,-9.000 9.000-1,-12.000 10.000-3,-11.000 14.000-2,-14.000 11.000-1,-11.000 14.000-3,-9.000 7.000 0,-3.000 3.000-1,-3.000 3.000 1,-2.000 4.000 0,-1.000-6.000-3,3.000-11.000-6,3.000-14.000-4,4.000-11.000-6,4.000-12.000-1,6.000-9.000 1,7.000-10.000 3,6.000-8.000 2,10.000-12.000 4,17.000-12.000 6,15.000-13.000 4,16.000-12.000 6,10.000-10.000 2,7.000-6.000 0,6.000-6.000-2,7.000-6.000 0,0.000 2.000-1,-2.000 14.000-1,-3.000 11.000 0,-3.000 14.000 0,-13.000 11.000-2,-22.000 14.000-4,-22.000 11.000-2,-21.000 14.000-3,-18.000 13.000-1,-12.000 16.000 1,-13.000 15.000 1,-12.000 17.000 1,-9.000 7.000 1,-2.000 0.000 0,-3.000 0.000 1,-3.000 0.000 0,1.000-5.000 2,6.000-9.000 2,7.000-10.000 2,6.000-8.000 2,7.000-9.000 2,10.000-6.000 4,10.000-6.000 4,9.000-6.000 3,21.000-6.000 2,35.000-2.000 2,35.000-3.000 1,34.000-3.000 2,18.000-9.000-3,4.000-11.000-8,3.000-14.000-9,3.000-11.000-8,-2.000-12.000-5,-6.000-9.000-1,-6.000-10.000-2,-6.000-8.000-1,-9.000-3.000-3,-8.000 7.000-3,-10.000 6.000-3,-9.000 7.000-4,-12.000 0.000-1,-11.000-2.000 1,-14.000-3.000 1,-11.000-3.000 1,-12.000 1.000 3,-9.000 6.000 8,-10.000 7.000 6,-8.000 6.000 7,-6.000 3.000 3,1.000 0.000-1,-1.000 0.000-2,1.000 0.000-1,1.000 3.000 4,3.000 6.000 8,3.000 7.000 8,4.000 6.000 9,4.000 9.000 4,6.000 13.000-2,7.000 12.000-1,6.000 13.000-1,3.000 12.000-2,0.000 13.000-3,0.000 12.000-2,0.000 13.000-3,0.000 6.000-2,0.000 0.000-3,0.000 0.000-3,0.000 0.000-2,0.000 3.000-3,0.000 6.000-3,0.000 7.000-3,0.000 6.000-2,-2.000 1.000-3,-3.000-3.000-2,-3.000-3.000-3,-2.000-2.000-3,-5.000-9.000-3,-2.000-12.000-2,-3.000-13.000-1,-3.000-12.000-4,-7.000-18.000-1,-9.000-21.000-4,-10.000-22.000-2,-8.000-22.000-4,-3.000-22.000 1,7.000-22.000 4,6.000-22.000 4,7.000-21.000 4,8.000-17.000 3,14.000-8.000 2,11.000-10.000 3,14.000-9.000 2,14.000-10.000 1,20.000-9.000 1,18.000-10.000 1,20.000-8.000 1,13.000-4.000 1,9.000 3.000 2,10.000 3.000 2,10.000 4.000 2,0.000 7.000 1,-5.000 13.000 1,-7.000 12.000 1,-5.000 13.000 1,-6.000 13.000 0,-3.000 17.000 0,-3.000 15.000-2,-2.000 16.000 0,-15.000 20.000-1,-25.000 25.000 0,-25.000 25.000 1,-25.000 25.000 0,-19.000 23.000-1,-12.000 22.000 1,-13.000 22.000-2,-12.000 23.000 1,-2.000 5.000-2,9.000-9.000 1,10.000-10.000-1,10.000-8.000-1,7.000-14.000 1,6.000-15.000-1,7.000-15.000 1,6.000-16.000 0,7.000-12.000 1,10.000-5.000 2,10.000-7.000 2,9.000-5.000 1,9.000-11.000 2,9.000-11.000 1,10.000-14.000 2,10.000-11.000 0,0.000-6.000 1,-5.000 4.000 0,-7.000 3.000 0,-5.000 3.000 0,-12.000 10.000-2,-16.000 20.000-4,-15.000 18.000-4,-15.000 20.000-4,-15.000 14.000-2,-12.000 14.000 1,-13.000 11.000 2,-12.000 14.000 0,-5.000 2.000 0,3.000-6.000-5,3.000-6.000-3,4.000-6.000-4,4.000-10.000-2,6.000-12.000 2,7.000-13.000 0,6.000-12.000 2,12.000-10.000 1,19.000-6.000 5,19.000-6.000 3,19.000-6.000 4,9.000-6.000 2,0.000-2.000 2,0.000-3.000 1,0.000-3.000 1,-10.000 5.000 0,-18.000 17.000-5,-19.000 15.000-4,-18.000 16.000-4,-17.000 12.000-1,-11.000 9.000-2,-14.000 10.000 1,-11.000 10.000-1,-12.000 2.000 0,-9.000-3.000 1,-10.000-3.000 0,-8.000-2.000 1,-4.000-3.000 2,3.000 1.000 0,3.000-1.000 2,4.000 1.000 2,4.000-3.000 3,6.000-2.000 3,7.000-3.000 4,6.000-3.000 4,9.000-6.000 4,13.000-5.000 1,12.000-7.000 2,13.000-5.000 3,15.000-6.000 0,19.000-3.000-2,19.000-3.000-1,19.000-2.000-1,21.000-11.000-3,26.000-15.000-1,24.000-15.000-3,26.000-16.000-1,18.000-13.000-4,13.000-9.000-2,12.000-10.000-4,13.000-8.000-2,13.000-6.000-2,17.000 1.000 0,15.000-1.000 1,16.000 1.000 1,-1.000 4.000-2,-15.000 9.000-2,-15.000 10.000-2,-16.000 10.000-2,-21.000 10.000-7,-24.000 13.000-10,-26.000 12.000-10,-24.000 13.000-11,-23.000 13.000-4,-18.000 17.000 0,-19.000 15.000 1,-18.000 16.000 1,-15.000 1.000 4,-9.000-12.000 7,-10.000-13.000 7,-8.000-12.000 8</inkml:trace>
</inkml:ink>
</file>

<file path=ppt/ink/ink3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17"/>
    </inkml:context>
    <inkml:brush xml:id="br0">
      <inkml:brushProperty name="width" value="0.0507842935621738" units="cm"/>
      <inkml:brushProperty name="height" value="0.0507842935621738" units="cm"/>
      <inkml:brushProperty name="color" value="#00bff3"/>
      <inkml:brushProperty name="ignorePressure" value="0"/>
    </inkml:brush>
  </inkml:definitions>
  <inkml:trace contextRef="#ctx0" brushRef="#br0">41900.000 37250.000 433,'-69.000'-113.000'1,"13.000"26.000"5,12.000 24.000 2,13.000 26.000 4,7.000 19.000 9,4.000 17.000 12,3.000 15.000 14,3.000 16.000 12,4.000 16.000 3,7.000 20.000-9,6.000 18.000-8,7.000 20.000-9,2.000 25.000-5,1.000 35.000-2,-1.000 35.000-1,1.000 34.000-1,-1.000 27.000-4,1.000 23.000-4,-1.000 22.000-5,1.000 22.000-5,-1.000 30.000-5,1.000 42.000-9,-1.000 40.000-7,1.000 41.000-8,2.000 12.000-2,7.000-16.000 2,6.000-15.000 2,7.000-15.000 3,-1.000-51.000 1,-6.000-84.000 3,-6.000-85.000 2,-6.000-83.000 1,-2.000-45.000-10,3.000-3.000-24,3.000-3.000-24,4.000-2.000-23</inkml:trace>
</inkml:ink>
</file>

<file path=ppt/ink/ink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3"/>
    </inkml:context>
    <inkml:brush xml:id="br0">
      <inkml:brushProperty name="width" value="0.0446915701031685" units="cm"/>
      <inkml:brushProperty name="height" value="0.0446915701031685" units="cm"/>
      <inkml:brushProperty name="color" value="#f2395b"/>
      <inkml:brushProperty name="ignorePressure" value="0"/>
    </inkml:brush>
  </inkml:definitions>
  <inkml:trace contextRef="#ctx0" brushRef="#br0">95000.000 3300.000 492,'0.000'101.000'183,"0.000"4.000"-44,0.000 3.000-44,0.000 3.000-44,0.000-1.000-28,0.000-2.000-10,0.000-3.000-9,0.000-3.000-12,-2.000-6.000-6,-3.000-5.000-7,-3.000-7.000-5,-2.000-5.000-5,-5.000-8.000-4,-2.000-5.000-4,-3.000-7.000-2,-3.000-5.000-4,-1.000-8.000-1,4.000-5.000 2,3.000-7.000 1,3.000-5.000 1,1.000-9.000 4,1.000-9.000 4,-1.000-10.000 4,1.000-8.000 6</inkml:trace>
</inkml:ink>
</file>

<file path=ppt/ink/ink3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18"/>
    </inkml:context>
    <inkml:brush xml:id="br0">
      <inkml:brushProperty name="width" value="0.0386741869151592" units="cm"/>
      <inkml:brushProperty name="height" value="0.0386741869151592" units="cm"/>
      <inkml:brushProperty name="color" value="#00bff3"/>
      <inkml:brushProperty name="ignorePressure" value="0"/>
    </inkml:brush>
  </inkml:definitions>
  <inkml:trace contextRef="#ctx0" brushRef="#br0">43450.000 36800.000 568,'117.000'-200.000'-4,"-16.000"50.000"7,-15.000 50.000 7,-15.000 50.000 8,-11.000 31.000 2,-2.000 13.000-2,-3.000 12.000-1,-3.000 13.000-2,-9.000 15.000-5,-11.000 19.000-7,-14.000 19.000-8,-11.000 19.000-9,-17.000 13.000-5,-18.000 10.000-4,-19.000 10.000-5,-18.000 9.000-4,-14.000 4.000 0,-5.000 1.000 7,-7.000-1.000 4,-5.000 1.000 7,-4.000-7.000 4,0.000-12.000 2,0.000-13.000 2,0.000-12.000 2,4.000-18.000 2,10.000-21.000 1,10.000-22.000 0,9.000-22.000 0,10.000-15.000 0,14.000-5.000 1,11.000-7.000 0,14.000-5.000 0,16.000-9.000 0,22.000-9.000 0,22.000-10.000 0,23.000-8.000 0,14.000-4.000 2,10.000 3.000 5,10.000 3.000 4,9.000 4.000 5,-1.000 4.000 2,-8.000 6.000 1,-10.000 7.000 1,-9.000 6.000 0,-21.000 15.000 0,-31.000 26.000-2,-31.000 24.000-2,-31.000 26.000-1,-24.000 18.000-2,-16.000 13.000-2,-15.000 12.000-3,-15.000 13.000-2,-6.000 4.000-3,7.000-3.000-2,6.000-3.000-3,7.000-2.000-3,10.000-12.000-2,16.000-19.000-1,15.000-18.000-2,17.000-19.000-1,14.000-18.000 1,17.000-15.000 1,15.000-15.000 3,16.000-16.000 2,20.000-19.000 0,25.000-22.000-1,25.000-22.000 0,25.000-21.000-1,12.000-10.000 0,1.000 3.000 1,-1.000 3.000 2,1.000 4.000 1,-9.000 8.000 1,-15.000 17.000 0,-15.000 15.000 0,-16.000 16.000 2,-18.000 15.000-1,-18.000 16.000-1,-19.000 15.000 0,-18.000 17.000 0,-18.000 11.000 0,-16.000 10.000 3,-15.000 10.000 2,-15.000 9.000 2,-15.000 12.000 2,-12.000 16.000 3,-13.000 15.000 2,-12.000 17.000 3,-2.000 3.000 1,9.000-5.000-1,10.000-7.000 0,10.000-5.000-1,8.000-11.000 0,10.000-11.000-1,10.000-14.000 0,9.000-11.000-1,23.000-17.000-2,38.000-18.000-1,37.000-19.000-2,38.000-18.000-2,23.000-17.000-2,9.000-11.000-3,10.000-14.000-4,10.000-11.000-2,-4.000-4.000-2,-16.000 6.000 1,-15.000 7.000 0,-15.000 6.000 1,-17.000 7.000-2,-15.000 10.000-4,-15.000 10.000-3,-16.000 9.000-3,-21.000 12.000-1,-24.000 16.000 2,-26.000 15.000 3,-24.000 17.000 2,-20.000 13.000 3,-11.000 13.000 2,-14.000 12.000 3,-11.000 13.000 2,-11.000 7.000 2,-5.000 4.000 0,-7.000 3.000 1,-5.000 3.000 1,-1.000-2.000 1,6.000-6.000 2,7.000-6.000 3,6.000-6.000 1,10.000-7.000 3,17.000-6.000 4,15.000-6.000 3,16.000-6.000 5,13.000-9.000 1,14.000-8.000 3,11.000-10.000 1,14.000-9.000 1,11.000-9.000-1,14.000-5.000-2,11.000-7.000-4,14.000-5.000-4,19.000-9.000-2,29.000-9.000-2,28.000-10.000-4,28.000-8.000-2,18.000-11.000-3,10.000-8.000-3,10.000-10.000-5,9.000-9.000-3,1.000-2.000-6,-6.000 6.000-7,-6.000 7.000-8,-6.000 6.000-7,-13.000 7.000-2,-19.000 10.000 4,-18.000 10.000 5,-19.000 9.000 3,-18.000 6.000-3,-15.000 3.000-10,-15.000 3.000-12,-16.000 4.000-10,-15.000 1.000 1,-11.000 0.000 11,-14.000 0.000 11,-11.000 0.000 12,-7.000 0.000 8,0.000 0.000 2,0.000 0.000 4,0.000 0.000 3</inkml:trace>
</inkml:ink>
</file>

<file path=ppt/ink/ink3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18"/>
    </inkml:context>
    <inkml:brush xml:id="br0">
      <inkml:brushProperty name="width" value="0.0334311574697495" units="cm"/>
      <inkml:brushProperty name="height" value="0.0334311574697495" units="cm"/>
      <inkml:brushProperty name="color" value="#00bff3"/>
      <inkml:brushProperty name="ignorePressure" value="0"/>
    </inkml:brush>
  </inkml:definitions>
  <inkml:trace contextRef="#ctx0" brushRef="#br0">44200.000 39250.000 658,'-115.000'-66.000'-29,"23.000"19.000"9,22.000 19.000 6,22.000 19.000 9,15.000 13.000 11,9.000 10.000 16,10.000 10.000 17,10.000 9.000 16,7.000 13.000 5,6.000 20.000-5,7.000 18.000-6,6.000 20.000-7,7.000 21.000-6,10.000 25.000-11,10.000 25.000-10,9.000 25.000-9,2.000 20.000-15,-2.000 16.000-16,-3.000 15.000-17,-3.000 17.000-18,-7.000-17.000-6,-9.000-46.000 6,-10.000-47.000 6,-8.000-47.000 5</inkml:trace>
</inkml:ink>
</file>

<file path=ppt/ink/ink3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45"/>
    </inkml:context>
    <inkml:brush xml:id="br0">
      <inkml:brushProperty name="width" value="0.0530216805636883" units="cm"/>
      <inkml:brushProperty name="height" value="0.0530216805636883" units="cm"/>
      <inkml:brushProperty name="color" value="#00bff3"/>
      <inkml:brushProperty name="ignorePressure" value="0"/>
    </inkml:brush>
  </inkml:definitions>
  <inkml:trace contextRef="#ctx0" brushRef="#br0">82700.000 37450.000 414,'-91.000'-22.000'4,"19.000"6.000"6,19.000 7.000 6,19.000 6.000 7,9.000 1.000 3,0.000-3.000 0,0.000-3.000 0,0.000-2.000 0,-5.000 0.000 0,-9.000 7.000 3,-10.000 6.000 3,-8.000 7.000 1,-9.000 11.000 0,-6.000 20.000-4,-6.000 18.000-4,-6.000 20.000-5,-6.000 10.000-2,-2.000 3.000-1,-3.000 3.000-2,-3.000 4.000-1,-1.000 5.000 0,4.000 10.000-2,3.000 10.000 0,3.000 9.000 0,6.000 2.000-1,9.000-2.000-1,10.000-3.000 0,10.000-3.000-1,8.000-4.000 0,10.000-3.000-1,10.000-3.000-1,9.000-2.000-1,9.000-6.000-1,9.000-6.000-2,10.000-6.000-1,10.000-6.000-1,11.000-7.000 0,17.000-6.000 0,15.000-6.000 0,16.000-6.000 1,10.000-7.000-1,7.000-6.000-1,6.000-6.000-2,7.000-6.000-1,7.000-9.000-2,9.000-8.000-3,10.000-10.000-1,10.000-9.000-3,4.000-9.000-1,0.000-5.000 1,0.000-7.000-1,0.000-5.000 0,-5.000-8.000 1,-9.000-5.000 1,-10.000-7.000 1,-8.000-5.000 0,-11.000-3.000 2,-8.000 4.000 2,-10.000 3.000 2,-9.000 3.000 3,-10.000-2.000 1,-9.000-6.000 0,-10.000-6.000 1,-8.000-6.000 0,-11.000-6.000 1,-8.000-2.000 0,-10.000-3.000 2,-9.000-3.000-1,-5.000-9.000 0,0.000-11.000 0,0.000-14.000-2,0.000-11.000-1,-7.000-9.000-1,-11.000-3.000-3,-14.000-3.000-1,-11.000-2.000-2,-7.000-5.000-1,0.000-2.000-2,0.000-3.000-2,0.000-3.000-2,-2.000 4.000 0,-3.000 13.000 0,-3.000 12.000 2,-2.000 13.000 1,-5.000 10.000 0,-2.000 10.000 1,-3.000 10.000-1,-3.000 9.000 0,-2.000 9.000 1,0.000 9.000 1,0.000 10.000 1,0.000 10.000 1,1.000 10.000-2,4.000 13.000-6,3.000 12.000-5,3.000 13.000-5,3.000 13.000-4,3.000 17.000 0,3.000 15.000-2,4.000 16.000-1,4.000 2.000 2,6.000-8.000 5,7.000-10.000 4,6.000-9.000 5,4.000-7.000 3,4.000-3.000 0,3.000-3.000 1,3.000-2.000 1</inkml:trace>
</inkml:ink>
</file>

<file path=ppt/ink/ink3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45"/>
    </inkml:context>
    <inkml:brush xml:id="br0">
      <inkml:brushProperty name="width" value="0.0400179848074913" units="cm"/>
      <inkml:brushProperty name="height" value="0.0400179848074913" units="cm"/>
      <inkml:brushProperty name="color" value="#00bff3"/>
      <inkml:brushProperty name="ignorePressure" value="0"/>
    </inkml:brush>
  </inkml:definitions>
  <inkml:trace contextRef="#ctx0" brushRef="#br0">81550.000 38850.000 549,'-25.000'-24.000'0,"0.000"4.000"0,0.000 3.000 0,0.000 3.000 0,-2.000 1.000 3,-3.000 1.000 7,-3.000-1.000 5,-2.000 1.000 6,10.000 1.000 10,25.000 3.000 12,25.000 3.000 11,25.000 4.000 13,18.000 2.000-1,14.000 4.000-15,11.000 3.000-14,14.000 3.000-15,8.000-1.000-8,7.000-2.000-5,6.000-3.000-3,7.000-3.000-4,-4.000-2.000-7,-12.000 0.000-7,-13.000 0.000-8,-12.000 0.000-8,-12.000 3.000-7,-8.000 6.000-6,-10.000 7.000-6,-9.000 6.000-6,-10.000 3.000-1,-9.000 0.000 1,-10.000 0.000 4,-8.000 0.000 1</inkml:trace>
</inkml:ink>
</file>

<file path=ppt/ink/ink3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46"/>
    </inkml:context>
    <inkml:brush xml:id="br0">
      <inkml:brushProperty name="width" value="0.0441303290426731" units="cm"/>
      <inkml:brushProperty name="height" value="0.0441303290426731" units="cm"/>
      <inkml:brushProperty name="color" value="#00bff3"/>
      <inkml:brushProperty name="ignorePressure" value="0"/>
    </inkml:brush>
  </inkml:definitions>
  <inkml:trace contextRef="#ctx0" brushRef="#br0">82300.000 37900.000 498,'-49.000'-24.000'3,"4.000"4.000"4,3.000 3.000 6,3.000 3.000 5,3.000 3.000 5,3.000 3.000 4,3.000 3.000 5,4.000 4.000 3,4.000 18.000 6,6.000 34.000 6,7.000 35.000 5,6.000 35.000 7,3.000 21.000-4,0.000 9.000-13,0.000 10.000-13,0.000 10.000-14,0.000 4.000-11,0.000 0.000-12,0.000 0.000-10,0.000 0.000-10,0.000-11.000-4,0.000-22.000 4,0.000-22.000 4,0.000-21.000 5,1.000-18.000-7,4.000-12.000-17,3.000-13.000-18,3.000-12.000-16</inkml:trace>
</inkml:ink>
</file>

<file path=ppt/ink/ink3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47"/>
    </inkml:context>
    <inkml:brush xml:id="br0">
      <inkml:brushProperty name="width" value="0.0514369979500771" units="cm"/>
      <inkml:brushProperty name="height" value="0.0514369979500771" units="cm"/>
      <inkml:brushProperty name="color" value="#00bff3"/>
      <inkml:brushProperty name="ignorePressure" value="0"/>
    </inkml:brush>
  </inkml:definitions>
  <inkml:trace contextRef="#ctx0" brushRef="#br0">88200.000 34700.000 427,'-22.000'-71.000'0,"6.000"10.000"0,7.000 10.000 0,6.000 9.000 0,-1.000 2.000 5,-5.000-2.000 10,-7.000-3.000 9,-5.000-3.000 10,-4.000 7.000 5,0.000 19.000 0,0.000 19.000-1,0.000 19.000 0,-5.000 21.000-3,-9.000 26.000-5,-10.000 24.000-4,-8.000 26.000-5,-4.000 15.000-3,3.000 6.000 2,3.000 7.000 0,4.000 6.000 2,4.000-1.000-2,6.000-5.000-2,7.000-7.000-3,6.000-5.000-3,4.000-8.000-1,4.000-5.000-1,3.000-7.000-1,3.000-5.000-1,3.000-8.000 0,3.000-5.000-1,3.000-7.000 0,4.000-5.000-1,2.000-8.000 0,4.000-5.000-2,3.000-7.000 0,3.000-5.000-2,3.000-3.000 0,3.000 4.000-3,3.000 3.000-2,4.000 3.000-2,1.000 1.000-1,0.000 1.000-2,0.000-1.000-1,0.000 1.000-1,-4.000 2.000-2,-5.000 7.000-1,-7.000 6.000-2,-5.000 7.000 0,-11.000 5.000-3,-11.000 7.000-2,-14.000 6.000-2,-11.000 7.000-3,-12.000 5.000-2,-9.000 7.000-2,-10.000 6.000-2,-8.000 7.000-1,-4.000-4.000-2,3.000-12.000 0,3.000-13.000 1,4.000-12.000 1,2.000-13.000 0,4.000-12.000 1,3.000-13.000 2,3.000-12.000 0,6.000-12.000 3,9.000-8.000 4,10.000-10.000 3,10.000-9.000 4,5.000-7.000 3,4.000-3.000 3,3.000-3.000 2,3.000-2.000 3,4.000-3.000 3,7.000 1.000 3,6.000-1.000 4,7.000 1.000 2,5.000 2.000 4,7.000 7.000 4,6.000 6.000 4,7.000 7.000 5,0.000 7.000 2,-2.000 9.000 2,-3.000 10.000 1,-3.000 10.000 2,-2.000 10.000 1,0.000 13.000-2,0.000 12.000-1,0.000 13.000 0,0.000 13.000-3,0.000 17.000-2,0.000 15.000-3,0.000 16.000-3,-2.000 20.000-2,-3.000 25.000-3,-3.000 25.000-3,-2.000 25.000-2,-5.000 14.000-3,-2.000 3.000-3,-3.000 3.000-3,-3.000 4.000-2,-2.000-6.000-4,0.000-11.000-5,0.000-14.000-5,0.000-11.000-4,-2.000-12.000-3,-3.000-9.000-2,-3.000-10.000-2,-2.000-8.000-1,-1.000-15.000-2,3.000-19.000-4,3.000-18.000-3,4.000-19.000-3,1.000-21.000 0,0.000-21.000 6,0.000-22.000 5,0.000-22.000 5</inkml:trace>
</inkml:ink>
</file>

<file path=ppt/ink/ink3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4"/>
    </inkml:context>
    <inkml:brush xml:id="br0">
      <inkml:brushProperty name="width" value="0.0537450201809406" units="cm"/>
      <inkml:brushProperty name="height" value="0.0537450201809406" units="cm"/>
      <inkml:brushProperty name="color" value="#00bff3"/>
      <inkml:brushProperty name="ignorePressure" value="0"/>
    </inkml:brush>
  </inkml:definitions>
  <inkml:trace contextRef="#ctx0" brushRef="#br0">90950.000 35400.000 409,'0.000'-47.000'7,"0.000"6.000"16,0.000 7.000 14,0.000 6.000 16,0.000 23.000 7,0.000 41.000 0,0.000 40.000 0,0.000 42.000 1,0.000 17.000-6,0.000-2.000-9,0.000-3.000-9,0.000-3.000-11,0.000-2.000-6,0.000 0.000-4,0.000 0.000-3,0.000 0.000-3,-2.000-2.000-4,-3.000-3.000-6,-3.000-3.000-3,-2.000-2.000-6,-1.000-6.000-5,3.000-6.000-6,3.000-6.000-7,4.000-6.000-6,7.000-32.000-11,13.000-56.000-15,12.000-56.000-15,13.000-56.000-15,-1.000-24.000 1,-11.000 9.000 19,-14.000 10.000 17,-11.000 10.000 18,-7.000 8.000 13,0.000 10.000 6,0.000 10.000 8,0.000 9.000 6,-2.000 7.000 5,-3.000 7.000 3,-3.000 6.000 2,-2.000 7.000 2,-1.000 4.000 4,3.000 3.000 6,3.000 3.000 4,4.000 4.000 5,5.000 1.000 3,10.000 0.000-1,10.000 0.000-2,9.000 0.000 0,7.000 1.000-2,7.000 4.000-3,6.000 3.000-4,7.000 3.000-2,2.000 3.000-3,1.000 3.000-3,-1.000 3.000-2,1.000 4.000-3,-4.000 1.000-3,-6.000 0.000-3,-6.000 0.000-5,-6.000 0.000-4,-6.000 3.000-4,-2.000 6.000-6,-3.000 7.000-6,-3.000 6.000-5,-4.000-5.000-6,-3.000-16.000-6,-3.000-15.000-6,-2.000-15.000-6</inkml:trace>
</inkml:ink>
</file>

<file path=ppt/ink/ink3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4"/>
    </inkml:context>
    <inkml:brush xml:id="br0">
      <inkml:brushProperty name="width" value="0.0520245023071766" units="cm"/>
      <inkml:brushProperty name="height" value="0.0520245023071766" units="cm"/>
      <inkml:brushProperty name="color" value="#00bff3"/>
      <inkml:brushProperty name="ignorePressure" value="0"/>
    </inkml:brush>
  </inkml:definitions>
  <inkml:trace contextRef="#ctx0" brushRef="#br0">92000.000 35400.000 422,'0.000'-97.000'0,"0.000"6.000"0,0.000 7.000 0,0.000 6.000 0,0.000 9.000 5,0.000 13.000 10,0.000 12.000 10,0.000 13.000 9,0.000 16.000 9,0.000 23.000 5,0.000 22.000 5,0.000 22.000 7,0.000 15.000-3,0.000 9.000-8,0.000 10.000-8,0.000 10.000-9,1.000 10.000-6,4.000 13.000-2,3.000 12.000-1,3.000 13.000-3,-1.000 9.000-5,-2.000 6.000-7,-3.000 7.000-9,-3.000 6.000-8,-2.000 6.000-7,0.000 6.000-8,0.000 7.000-7,0.000 6.000-8,1.000-4.000-3,4.000-11.000 4,3.000-14.000 2,3.000-11.000 4,1.000-20.000-4,1.000-24.000-10,-1.000-26.000-9,1.000-24.000-10</inkml:trace>
</inkml:ink>
</file>

<file path=ppt/ink/ink3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4"/>
    </inkml:context>
    <inkml:brush xml:id="br0">
      <inkml:brushProperty name="width" value="0.0342966690659523" units="cm"/>
      <inkml:brushProperty name="height" value="0.0342966690659523" units="cm"/>
      <inkml:brushProperty name="color" value="#00bff3"/>
      <inkml:brushProperty name="ignorePressure" value="0"/>
    </inkml:brush>
  </inkml:definitions>
  <inkml:trace contextRef="#ctx0" brushRef="#br0">92550.000 35550.000 641,'31.000'-46.000'32,"13.000"10.000"4,12.000 10.000 2,13.000 9.000 5,10.000 6.000-1,10.000 3.000-2,10.000 3.000-3,9.000 4.000-2,1.000 1.000-7,-6.000 0.000-9,-6.000 0.000-11,-6.000 0.000-9,-9.000 0.000-8,-8.000 0.000-5,-10.000 0.000-5,-9.000 0.000-5,-12.000-4.000-9,-11.000-5.000-14,-14.000-7.000-12,-11.000-5.000-13</inkml:trace>
</inkml:ink>
</file>

<file path=ppt/ink/ink3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4"/>
    </inkml:context>
    <inkml:brush xml:id="br0">
      <inkml:brushProperty name="width" value="0.0411723516881466" units="cm"/>
      <inkml:brushProperty name="height" value="0.0411723516881466" units="cm"/>
      <inkml:brushProperty name="color" value="#00bff3"/>
      <inkml:brushProperty name="ignorePressure" value="0"/>
    </inkml:brush>
  </inkml:definitions>
  <inkml:trace contextRef="#ctx0" brushRef="#br0">93500.000 34550.000 534,'-113.000'-18.000'78,"26.000"17.000"-9,24.000 15.000-6,26.000 16.000-9,15.000 13.000-6,6.000 14.000-6,7.000 11.000-6,6.000 14.000-6,4.000 8.000-6,4.000 7.000-9,3.000 6.000-9,3.000 7.000-7,1.000 7.000-9,1.000 9.000-9,-1.000 10.000-9,1.000 10.000-9,-1.000-4.000-1,1.000-16.000 4,-1.000-15.000 6,1.000-15.000 4,-3.000-15.000-2,-2.000-12.000-13,-3.000-13.000-10,-3.000-12.000-12</inkml:trace>
</inkml:ink>
</file>

<file path=ppt/ink/ink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1"/>
    </inkml:context>
    <inkml:brush xml:id="br0">
      <inkml:brushProperty name="width" value="0.0410891138017178" units="cm"/>
      <inkml:brushProperty name="height" value="0.0410891138017178" units="cm"/>
      <inkml:brushProperty name="color" value="#00bff3"/>
      <inkml:brushProperty name="ignorePressure" value="0"/>
    </inkml:brush>
  </inkml:definitions>
  <inkml:trace contextRef="#ctx0" brushRef="#br0">18800.000 37000.000 535,'-22.000'-25.000'61,"6.000"0.000"-10,7.000 0.000-8,6.000 0.000-10,-1.000-2.000-8,-5.000-3.000-8,-7.000-3.000-8,-5.000-2.000-8,-4.000 0.000-4,0.000 7.000 1,0.000 6.000 1,0.000 7.000 0,-2.000 4.000 2,-3.000 3.000 0,-3.000 3.000 1,-2.000 4.000 1,-6.000 2.000 0,-6.000 4.000-1,-6.000 3.000 0,-6.000 3.000-1,1.000 4.000-1,9.000 7.000 0,10.000 6.000-2,10.000 7.000 0,4.000 4.000-1,0.000 3.000 1,0.000 3.000 0,0.000 4.000 1,0.000 4.000 1,0.000 6.000 0,0.000 7.000 2,0.000 6.000-1,1.000-1.000 2,4.000-5.000-2,3.000-7.000 1,3.000-5.000-1,1.000-3.000 0,1.000 4.000 2,-1.000 3.000 2,1.000 3.000 1,1.000-1.000 2,3.000-2.000-1,3.000-3.000 2,4.000-3.000-1,1.000-2.000 0,0.000 0.000-1,0.000 0.000-2,0.000 0.000-1,1.000-2.000-1,4.000-3.000-1,3.000-3.000 0,3.000-2.000-1,4.000-6.000-1,7.000-6.000 0,6.000-6.000 0,7.000-6.000 0,5.000-4.000 0,7.000 1.000-1,6.000-1.000-2,7.000 1.000 1,4.000-4.000-2,3.000-6.000-1,3.000-6.000 0,4.000-6.000-1,1.000-9.000-1,0.000-8.000 0,0.000-10.000-1,0.000-9.000 0,-2.000-7.000 0,-3.000-3.000 0,-3.000-3.000 1,-2.000-2.000 1,-5.000-8.000 0,-2.000-8.000 0,-3.000-10.000 1,-3.000-9.000-1,-4.000-7.000-1,-3.000-3.000-3,-3.000-3.000-3,-2.000-2.000-3,-5.000-3.000-1,-2.000 1.000 2,-3.000-1.000 2,-3.000 1.000 2,-4.000 2.000 1,-3.000 7.000 0,-3.000 6.000 2,-2.000 7.000 0,-5.000 5.000 2,-2.000 7.000 4,-3.000 6.000 3,-3.000 7.000 4,-2.000 7.000 4,0.000 9.000 2,0.000 10.000 4,0.000 10.000 3,1.000 11.000 5,4.000 17.000 7,3.000 15.000 7,3.000 16.000 7,-1.000 10.000-1,-2.000 7.000-7,-3.000 6.000-7,-3.000 7.000-8,-2.000 8.000-5,0.000 14.000-2,0.000 11.000-2,0.000 14.000-2,0.000 3.000-3,0.000-2.000-1,0.000-3.000-2,0.000-3.000-1,0.000-1.000-4,0.000 4.000-2,0.000 3.000-3,0.000 3.000-4,0.000-1.000-3,0.000-2.000-3,0.000-3.000-2,0.000-3.000-2,0.000-6.000-3,0.000-5.000 0,0.000-7.000-2,0.000-5.000-1,0.000-9.000-2,0.000-9.000-3,0.000-10.000-2,0.000-8.000-3,-4.000-22.000-2,-5.000-30.000-1,-7.000-32.000-1,-5.000-30.000-1,-3.000-11.000 4,4.000 14.000 7,3.000 11.000 10,3.000 14.000 7</inkml:trace>
</inkml:ink>
</file>

<file path=ppt/ink/ink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3"/>
    </inkml:context>
    <inkml:brush xml:id="br0">
      <inkml:brushProperty name="width" value="0.0342300944030285" units="cm"/>
      <inkml:brushProperty name="height" value="0.0342300944030285" units="cm"/>
      <inkml:brushProperty name="color" value="#f2395b"/>
      <inkml:brushProperty name="ignorePressure" value="0"/>
    </inkml:brush>
  </inkml:definitions>
  <inkml:trace contextRef="#ctx0" brushRef="#br0">94950.000 3950.000 642,'3.000'-44.000'3,"6.000"13.000"7,7.000 12.000 5,6.000 13.000 6,3.000 6.000 7,0.000 0.000 8,0.000 0.000 5,0.000 0.000 8,4.000 0.000-1,10.000 0.000-8,10.000 0.000-10,9.000 0.000-8,1.000 1.000-9,-6.000 4.000-11,-6.000 3.000-11,-6.000 3.000-10,-4.000-1.000-8,1.000-2.000-3,-1.000-3.000-4,1.000-3.000-5</inkml:trace>
</inkml:ink>
</file>

<file path=ppt/ink/ink3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5"/>
    </inkml:context>
    <inkml:brush xml:id="br0">
      <inkml:brushProperty name="width" value="0.0299130789935589" units="cm"/>
      <inkml:brushProperty name="height" value="0.0299130789935589" units="cm"/>
      <inkml:brushProperty name="color" value="#00bff3"/>
      <inkml:brushProperty name="ignorePressure" value="0"/>
    </inkml:brush>
  </inkml:definitions>
  <inkml:trace contextRef="#ctx0" brushRef="#br0">89850.000 35600.000 735,'-46.000'-47.000'-2,"10.000"6.000"-5,10.000 7.000-4,9.000 6.000-5,2.000 3.000 6,-2.000 0.000 17,-3.000 0.000 16,-3.000 0.000 17,7.000 4.000 5,19.000 10.000-4,19.000 10.000-6,19.000 9.000-5,12.000 10.000-5,6.000 14.000-4,7.000 11.000-3,6.000 14.000-5,-5.000 11.000-4,-16.000 14.000-6,-15.000 11.000-5,-15.000 14.000-5,-17.000 7.000-3,-15.000 3.000-1,-15.000 3.000 1,-16.000 4.000 0,-13.000-1.000-3,-9.000-3.000-5,-10.000-3.000-6,-8.000-2.000-5,-4.000-9.000 0,3.000-12.000 4,3.000-13.000 5,4.000-12.000 5,4.000-10.000 5,6.000-6.000 6,7.000-6.000 5,6.000-6.000 6,24.000-9.000 2,45.000-8.000-2,43.000-10.000-2,45.000-9.000-1,25.000-10.000-7,10.000-9.000-10,10.000-10.000-11,9.000-8.000-10,10.000-6.000-3,14.000 1.000 6,11.000-1.000 6,14.000 1.000 5,-15.000 2.000 5,-41.000 7.000 3,-40.000 6.000 3,-40.000 7.000 4,-21.000 2.000 2,0.000 1.000 0,0.000-1.000 2,0.000 1.000 0</inkml:trace>
</inkml:ink>
</file>

<file path=ppt/ink/ink3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5"/>
    </inkml:context>
    <inkml:brush xml:id="br0">
      <inkml:brushProperty name="width" value="0.0256653353571892" units="cm"/>
      <inkml:brushProperty name="height" value="0.0256653353571892" units="cm"/>
      <inkml:brushProperty name="color" value="#00bff3"/>
      <inkml:brushProperty name="ignorePressure" value="0"/>
    </inkml:brush>
  </inkml:definitions>
  <inkml:trace contextRef="#ctx0" brushRef="#br0">93200.000 36550.000 857,'25.000'-46.000'-3,"0.000"10.000"-5,0.000 10.000-6,0.000 9.000-6,6.000 4.000 4,13.000 1.000 10,12.000-1.000 13,13.000 1.000 11,10.000 1.000 7,10.000 3.000 3,10.000 3.000 3,9.000 4.000 3,2.000 2.000-3,-2.000 4.000-10,-3.000 3.000-9,-3.000 3.000-9,-6.000-1.000-12,-5.000-2.000-11,-7.000-3.000-13,-5.000-3.000-12,-9.000-2.000-3,-9.000 0.000 5,-10.000 0.000 6,-8.000 0.000 6,-11.000-4.000 6,-8.000-5.000 5,-10.000-7.000 5,-9.000-5.000 7,-7.000-6.000 3,-3.000-3.000 1,-3.000-3.000 1,-2.000-2.000 1</inkml:trace>
</inkml:ink>
</file>

<file path=ppt/ink/ink3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5"/>
    </inkml:context>
    <inkml:brush xml:id="br0">
      <inkml:brushProperty name="width" value="0.0359758622944355" units="cm"/>
      <inkml:brushProperty name="height" value="0.0359758622944355" units="cm"/>
      <inkml:brushProperty name="color" value="#00bff3"/>
      <inkml:brushProperty name="ignorePressure" value="0"/>
    </inkml:brush>
  </inkml:definitions>
  <inkml:trace contextRef="#ctx0" brushRef="#br0">94800.000 35700.000 611,'-49.000'-68.000'-40,"4.000"17.000"7,3.000 15.000 9,3.000 16.000 8,3.000 10.000 10,3.000 7.000 10,3.000 6.000 11,4.000 7.000 11,-1.000 10.000 8,-3.000 16.000 4,-3.000 15.000 5,-2.000 17.000 4,0.000 11.000 0,7.000 10.000-4,6.000 10.000-4,7.000 9.000-4,4.000 2.000-4,3.000-2.000-4,3.000-3.000-2,4.000-3.000-4,1.000-2.000-4,0.000 0.000-6,0.000 0.000-6,0.000 0.000-7,1.000-2.000-7,4.000-3.000-8,3.000-3.000-8,3.000-2.000-7,1.000-11.000-8,1.000-15.000-7,-1.000-15.000-5,1.000-16.000-8,1.000-12.000 2,3.000-5.000 9,3.000-7.000 10,4.000-5.000 9</inkml:trace>
</inkml:ink>
</file>

<file path=ppt/ink/ink3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6"/>
    </inkml:context>
    <inkml:brush xml:id="br0">
      <inkml:brushProperty name="width" value="0.0407287962734699" units="cm"/>
      <inkml:brushProperty name="height" value="0.0407287962734699" units="cm"/>
      <inkml:brushProperty name="color" value="#00bff3"/>
      <inkml:brushProperty name="ignorePressure" value="0"/>
    </inkml:brush>
  </inkml:definitions>
  <inkml:trace contextRef="#ctx0" brushRef="#br0">95600.000 35550.000 540,'25.000'-47.000'0,"0.000"6.000"0,0.000 7.000 0,0.000 6.000 0,4.000 3.000 1,10.000 0.000 3,10.000 0.000 2,9.000 0.000 3,6.000 3.000 4,3.000 6.000 5,3.000 7.000 5,4.000 6.000 5,-4.000 9.000 2,-9.000 13.000-4,-10.000 12.000-3,-8.000 13.000-3,-11.000 10.000-2,-8.000 10.000-1,-10.000 10.000-1,-9.000 9.000-1,-13.000 7.000-3,-16.000 7.000-4,-15.000 6.000-6,-15.000 7.000-4,-9.000-1.000-4,1.000-6.000-2,-1.000-6.000-1,1.000-6.000-2,4.000-7.000 1,9.000-6.000 3,10.000-6.000 2,10.000-6.000 3,7.000-9.000 3,6.000-8.000 3,7.000-10.000 2,6.000-9.000 4,10.000-7.000 0,17.000-3.000-2,15.000-3.000-2,16.000-2.000-1,13.000-9.000-3,14.000-12.000-3,11.000-13.000-2,14.000-12.000-3,5.000-10.000-4,1.000-6.000-5,-1.000-6.000-4,1.000-6.000-4,-4.000-7.000-2,-6.000-6.000 2,-6.000-6.000 3,-6.000-6.000 1,-9.000-7.000 0,-8.000-6.000 0,-10.000-6.000-1,-9.000-6.000-1,-10.000 1.000 1,-9.000 9.000 1,-10.000 10.000 2,-8.000 10.000 2,-8.000 8.000 2,-2.000 10.000 5,-3.000 10.000 3,-3.000 9.000 4,-7.000 7.000 1,-9.000 7.000-1,-10.000 6.000-2,-8.000 7.000-2,-8.000 8.000 6,-2.000 14.000 12,-3.000 11.000 11,-3.000 14.000 13,-1.000 11.000 6,4.000 14.000 2,3.000 11.000 2,3.000 14.000 2,6.000 5.000-2,9.000 1.000-4,10.000-1.000-5,10.000 1.000-5,7.000-4.000-5,6.000-6.000-3,7.000-6.000-5,6.000-6.000-3,7.000-6.000-5,10.000-2.000-6,10.000-3.000-6,9.000-3.000-4,9.000-7.000-9,9.000-9.000-10,10.000-10.000-9,10.000-8.000-11,4.000-8.000-7,0.000-2.000-7,0.000-3.000-5,0.000-3.000-6,-10.000-2.000 3,-18.000 0.000 13,-19.000 0.000 13,-18.000 0.000 14,-10.000 0.000 8,0.000 0.000 3,0.000 0.000 5,0.000 0.000 3</inkml:trace>
</inkml:ink>
</file>

<file path=ppt/ink/ink3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6"/>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98150.000 34450.000 999,'98.000'-46.000'-3,"-3.000"10.000"-6,-3.000 10.000-6,-2.000 9.000-6,-5.000 9.000-3,-2.000 9.000-1,-3.000 10.000-1,-3.000 10.000 0,-9.000 2.000 2,-11.000-3.000 6,-14.000-3.000 5,-11.000-2.000 6,-7.000-3.000 3,0.000 1.000-1,0.000-1.000 1,0.000 1.000-1</inkml:trace>
</inkml:ink>
</file>

<file path=ppt/ink/ink3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6"/>
    </inkml:context>
    <inkml:brush xml:id="br0">
      <inkml:brushProperty name="width" value="0.0257867779582739" units="cm"/>
      <inkml:brushProperty name="height" value="0.0257867779582739" units="cm"/>
      <inkml:brushProperty name="color" value="#00bff3"/>
      <inkml:brushProperty name="ignorePressure" value="0"/>
    </inkml:brush>
  </inkml:definitions>
  <inkml:trace contextRef="#ctx0" brushRef="#br0">99300.000 35400.000 853,'54.000'-68.000'-50,"10.000"17.000"29,10.000 15.000 29,9.000 16.000 29,6.000 9.000 12,3.000 3.000-7,3.000 3.000-6,4.000 4.000-7,-4.000 1.000-12,-9.000 0.000-21,-10.000 0.000-19,-8.000 0.000-21,-11.000 6.000-6,-8.000 13.000 3,-10.000 12.000 5,-9.000 13.000 5,-12.000 2.000 5,-11.000-5.000 7,-14.000-7.000 7,-11.000-5.000 7</inkml:trace>
</inkml:ink>
</file>

<file path=ppt/ink/ink3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6"/>
    </inkml:context>
    <inkml:brush xml:id="br0">
      <inkml:brushProperty name="width" value="0.0294869802892208" units="cm"/>
      <inkml:brushProperty name="height" value="0.0294869802892208" units="cm"/>
      <inkml:brushProperty name="color" value="#00bff3"/>
      <inkml:brushProperty name="ignorePressure" value="0"/>
    </inkml:brush>
  </inkml:definitions>
  <inkml:trace contextRef="#ctx0" brushRef="#br0">99100.000 36050.000 746,'-74.000'1.000'8,"54.000"4.000"16,53.000 3.000 17,53.000 3.000 16,28.000-1.000 0,3.000-2.000-18,3.000-3.000-17,4.000-3.000-16,1.000-4.000-18,0.000-3.000-14,0.000-3.000-16,0.000-2.000-16,-11.000-3.000-2,-22.000 1.000 8,-22.000-1.000 10,-21.000 1.000 9,-14.000-1.000 7,-2.000 1.000 4,-3.000-1.000 4,-3.000 1.000 6</inkml:trace>
</inkml:ink>
</file>

<file path=ppt/ink/ink3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7"/>
    </inkml:context>
    <inkml:brush xml:id="br0">
      <inkml:brushProperty name="width" value="0.0482176169753075" units="cm"/>
      <inkml:brushProperty name="height" value="0.0482176169753075" units="cm"/>
      <inkml:brushProperty name="color" value="#00bff3"/>
      <inkml:brushProperty name="ignorePressure" value="0"/>
    </inkml:brush>
  </inkml:definitions>
  <inkml:trace contextRef="#ctx0" brushRef="#br0">101200.000 34450.000 456,'-24.000'-24.000'5,"4.000"4.000"10,3.000 3.000 10,3.000 3.000 11,3.000 7.000 4,3.000 14.000-1,3.000 11.000 0,4.000 14.000 0,4.000 8.000-2,6.000 7.000 0,7.000 6.000-1,6.000 7.000-1,-1.000 7.000-2,-5.000 9.000-3,-7.000 10.000-4,-5.000 10.000-3,-6.000 4.000-4,-3.000 0.000-5,-3.000 0.000-4,-2.000 0.000-5,-5.000 0.000-5,-2.000 0.000-6,-3.000 0.000-7,-3.000 0.000-7,-2.000-5.000-5,0.000-9.000-3,0.000-10.000-5,0.000-8.000-3</inkml:trace>
</inkml:ink>
</file>

<file path=ppt/ink/ink3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7"/>
    </inkml:context>
    <inkml:brush xml:id="br0">
      <inkml:brushProperty name="width" value="0.0310999806970358" units="cm"/>
      <inkml:brushProperty name="height" value="0.0310999806970358" units="cm"/>
      <inkml:brushProperty name="color" value="#00bff3"/>
      <inkml:brushProperty name="ignorePressure" value="0"/>
    </inkml:brush>
  </inkml:definitions>
  <inkml:trace contextRef="#ctx0" brushRef="#br0">101100.000 35350.000 707,'46.000'-69.000'-47,"-5.000"13.000"10,-7.000 12.000 9,-5.000 13.000 10,-1.000 6.000 12,6.000 0.000 18,7.000 0.000 16,6.000 0.000 16,4.000 3.000 10,4.000 6.000 1,3.000 7.000 1,3.000 6.000 2,-2.000 3.000-7,-6.000 0.000-14,-6.000 0.000-13,-6.000 0.000-15,-6.000 0.000-11,-2.000 0.000-12,-3.000 0.000-11,-3.000 0.000-11</inkml:trace>
</inkml:ink>
</file>

<file path=ppt/ink/ink3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7"/>
    </inkml:context>
    <inkml:brush xml:id="br0">
      <inkml:brushProperty name="width" value="0.0573838204145432" units="cm"/>
      <inkml:brushProperty name="height" value="0.0573838204145432" units="cm"/>
      <inkml:brushProperty name="color" value="#00bff3"/>
      <inkml:brushProperty name="ignorePressure" value="0"/>
    </inkml:brush>
  </inkml:definitions>
  <inkml:trace contextRef="#ctx0" brushRef="#br0">102050.000 33950.000 383,'-2.000'-46.000'-2,"-3.000"10.000"-5,-3.000 10.000-5,-2.000 9.000-4,-1.000 9.000 5,3.000 9.000 17,3.000 10.000 16,4.000 10.000 16,1.000 8.000 8,0.000 10.000 1,0.000 10.000-2,0.000 9.000 1,-2.000 9.000 0,-3.000 9.000 1,-3.000 10.000 2,-2.000 10.000 0,-5.000 5.000-2,-2.000 4.000-7,-3.000 3.000-8,-3.000 3.000-7,-1.000 6.000-5,4.000 9.000-5,3.000 10.000-3,3.000 10.000-5,-1.000 2.000-1,-2.000-3.000 0,-3.000-3.000 1,-3.000-2.000 0,-1.000-11.000-8,4.000-15.000-15,3.000-15.000-16,3.000-16.000-15,7.000-24.000-12,14.000-31.000-7,11.000-31.000-7,14.000-31.000-8,10.000-27.000 2,9.000-22.000 14,10.000-22.000 12,10.000-21.000 14,5.000-7.000 10,4.000 9.000 7,3.000 10.000 8,3.000 10.000 7,-4.000 10.000 7,-8.000 13.000 7,-10.000 12.000 7,-9.000 13.000 6,-12.000 26.000 7,-11.000 41.000 8,-14.000 40.000 8,-11.000 42.000 8,-12.000 19.000 1,-9.000 1.000-9,-10.000-1.000-9,-8.000 1.000-7,-4.000-4.000-7,3.000-6.000-5,3.000-6.000-6,4.000-6.000-5,7.000-12.000-3,13.000-15.000-2,12.000-15.000-1,13.000-16.000-1,13.000-15.000-5,17.000-11.000-8,15.000-14.000-9,16.000-11.000-8,9.000-14.000-6,3.000-11.000-2,3.000-14.000-2,4.000-11.000-2,-1.000-11.000 3,-3.000-5.000 7,-3.000-7.000 7,-2.000-5.000 8,-5.000-8.000 6,-2.000-5.000 3,-3.000-7.000 2,-3.000-5.000 5,-6.000-1.000 1,-5.000 6.000 0,-7.000 7.000 2,-5.000 6.000 0,-8.000 6.000 0,-5.000 6.000 1,-7.000 7.000 0,-5.000 6.000-1,-6.000 6.000 1,-3.000 6.000 0,-3.000 7.000 0,-2.000 6.000 0,-5.000 6.000 2,-2.000 6.000 5,-3.000 7.000 4,-3.000 6.000 5,-1.000 10.000 8,4.000 17.000 12,3.000 15.000 11,3.000 16.000 13,1.000 15.000 3,1.000 16.000-8,-1.000 15.000-7,1.000 17.000-8,-3.000 14.000-4,-2.000 17.000-4,-3.000 15.000-4,-3.000 16.000-2,-2.000 15.000-3,0.000 16.000-3,0.000 15.000-2,0.000 17.000-1,-2.000 5.000-5,-3.000-3.000-6,-3.000-3.000-6,-2.000-2.000-5,-5.000-9.000-2,-2.000-12.000 2,-3.000-13.000 1,-3.000-12.000 3,-2.000-12.000-7,0.000-8.000-15,0.000-10.000-16,0.000-9.000-14,1.000-16.000-9,4.000-22.000 0,3.000-22.000-2,3.000-21.000 0,1.000-23.000 5,1.000-21.000 11,-1.000-22.000 11,1.000-22.000 12,1.000-11.000 6,3.000 0.000 5,3.000 0.000 4,4.000 0.000 4,-1.000 1.000 2,-3.000 4.000 2,-3.000 3.000 0,-2.000 3.000 0</inkml:trace>
</inkml:ink>
</file>

<file path=ppt/ink/ink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3"/>
    </inkml:context>
    <inkml:brush xml:id="br0">
      <inkml:brushProperty name="width" value="0.0511299036443233" units="cm"/>
      <inkml:brushProperty name="height" value="0.0511299036443233" units="cm"/>
      <inkml:brushProperty name="color" value="#f2395b"/>
      <inkml:brushProperty name="ignorePressure" value="0"/>
    </inkml:brush>
  </inkml:definitions>
  <inkml:trace contextRef="#ctx0" brushRef="#br0">95850.000 2650.000 430,'0.000'121.000'183,"0.000"-5.000"-42,0.000-7.000-43,0.000-5.000-41,-2.000 2.000-26,-3.000 13.000-6,-3.000 12.000-7,-2.000 13.000-6,-5.000 4.000-7,-2.000-3.000-9,-3.000-3.000-7,-3.000-2.000-7,-2.000-11.000-9,0.000-15.000-9,0.000-15.000-8,0.000-16.000-8,1.000-13.000-4,4.000-9.000 1,3.000-10.000 1,3.000-8.000 1</inkml:trace>
</inkml:ink>
</file>

<file path=ppt/ink/ink3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8"/>
    </inkml:context>
    <inkml:brush xml:id="br0">
      <inkml:brushProperty name="width" value="0.0336867310106754" units="cm"/>
      <inkml:brushProperty name="height" value="0.0336867310106754" units="cm"/>
      <inkml:brushProperty name="color" value="#00bff3"/>
      <inkml:brushProperty name="ignorePressure" value="0"/>
    </inkml:brush>
  </inkml:definitions>
  <inkml:trace contextRef="#ctx0" brushRef="#br0">104200.000 34200.000 653,'-4.000'-50.000'-2,"-5.000"0.000"-3,-7.000 0.000-3,-5.000 0.000-3,-4.000 6.000-1,0.000 13.000 3,0.000 12.000 3,0.000 13.000 3,-5.000 12.000 12,-9.000 13.000 21,-10.000 12.000 22,-8.000 13.000 21,-8.000 12.000 4,-2.000 13.000-15,-3.000 12.000-13,-3.000 13.000-14,-2.000 4.000-20,0.000-3.000-23,0.000-3.000-25,0.000-2.000-24,7.000-11.000-9,17.000-15.000 7,15.000-15.000 5,16.000-16.000 7,7.000-8.000 6,1.000 0.000 6,-1.000 0.000 7,1.000 0.000 6</inkml:trace>
</inkml:ink>
</file>

<file path=ppt/ink/ink3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8"/>
    </inkml:context>
    <inkml:brush xml:id="br0">
      <inkml:brushProperty name="width" value="0.0260942466557026" units="cm"/>
      <inkml:brushProperty name="height" value="0.0260942466557026" units="cm"/>
      <inkml:brushProperty name="color" value="#00bff3"/>
      <inkml:brushProperty name="ignorePressure" value="0"/>
    </inkml:brush>
  </inkml:definitions>
  <inkml:trace contextRef="#ctx0" brushRef="#br0">104000.000 34500.000 843,'92.000'4.000'-57,"-16.000"10.000"32,-15.000 10.000 30,-15.000 9.000 30,-6.000 10.000 12,7.000 14.000-9,6.000 11.000-7,7.000 14.000-9,-3.000 3.000-5,-8.000-2.000-1,-10.000-3.000-2,-9.000-3.000-1,-5.000-6.000-12,0.000-5.000-23,0.000-7.000-22,0.000-5.000-21</inkml:trace>
</inkml:ink>
</file>

<file path=ppt/ink/ink3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8"/>
    </inkml:context>
    <inkml:brush xml:id="br0">
      <inkml:brushProperty name="width" value="0.0494260154664516" units="cm"/>
      <inkml:brushProperty name="height" value="0.0494260154664516" units="cm"/>
      <inkml:brushProperty name="color" value="#00bff3"/>
      <inkml:brushProperty name="ignorePressure" value="0"/>
    </inkml:brush>
  </inkml:definitions>
  <inkml:trace contextRef="#ctx0" brushRef="#br0">89900.000 42800.000 445,'21.000'-75.000'7,"-5.000"0.000"16,-7.000 0.000 16,-5.000 0.000 15,-8.000 12.000 3,-5.000 26.000-11,-7.000 24.000-9,-5.000 26.000-11,-8.000 16.000-4,-5.000 10.000-1,-7.000 10.000 0,-5.000 9.000-1,-9.000 12.000 0,-9.000 16.000 0,-10.000 15.000 0,-8.000 17.000 1,2.000-3.000-2,16.000-18.000-3,15.000-19.000-4,17.000-18.000-2,8.000-10.000-2,4.000 0.000-1,3.000 0.000-2,3.000 0.000-1,3.000 0.000 0,3.000 0.000 0,3.000 0.000 0,4.000 0.000 1,7.000-5.000-3,13.000-9.000-1,12.000-10.000-4,13.000-8.000-3,13.000-15.000-1,17.000-19.000 0,15.000-18.000 1,16.000-19.000 0,7.000-16.000-1,1.000-12.000-3,-1.000-13.000-1,1.000-12.000-3,-6.000-5.000 0,-8.000 3.000 1,-10.000 3.000 2,-9.000 4.000 1,-13.000 2.000 2,-16.000 4.000 2,-15.000 3.000 0,-15.000 3.000 3,-15.000 6.000 0,-12.000 9.000 0,-13.000 10.000 1,-12.000 10.000 0,-12.000 8.000-1,-8.000 10.000 0,-10.000 10.000-1,-9.000 9.000-1,-5.000 7.000 0,0.000 7.000 0,0.000 6.000 1,0.000 7.000 1,4.000 7.000-2,10.000 9.000-6,10.000 10.000-4,9.000 10.000-5,9.000 5.000-7,9.000 4.000-7,10.000 3.000-9,10.000 3.000-7</inkml:trace>
</inkml:ink>
</file>

<file path=ppt/ink/ink3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9"/>
    </inkml:context>
    <inkml:brush xml:id="br0">
      <inkml:brushProperty name="width" value="0.0408884063363075" units="cm"/>
      <inkml:brushProperty name="height" value="0.0408884063363075" units="cm"/>
      <inkml:brushProperty name="color" value="#00bff3"/>
      <inkml:brushProperty name="ignorePressure" value="0"/>
    </inkml:brush>
  </inkml:definitions>
  <inkml:trace contextRef="#ctx0" brushRef="#br0">90750.000 42950.000 538,'115.000'-2.000'6,"-18.000"-3.000"13,-19.000-3.000 13,-18.000-2.000 12,-10.000 0.000 7,0.000 7.000-1,0.000 6.000-1,0.000 7.000 0,-4.000 7.000-5,-5.000 9.000-7,-7.000 10.000-8,-5.000 10.000-7,-8.000 11.000-7,-5.000 17.000-5,-7.000 15.000-5,-5.000 16.000-6,-14.000 9.000-4,-18.000 3.000-5,-19.000 3.000-4,-18.000 4.000-5,-7.000-4.000-2,6.000-9.000 3,7.000-10.000 3,6.000-8.000 1,6.000-14.000-1,6.000-15.000-2,7.000-15.000-4,6.000-16.000-4,12.000-12.000 4,19.000-5.000 9,19.000-7.000 10,19.000-5.000 10,16.000-12.000 3,17.000-16.000-4,15.000-15.000-2,16.000-15.000-4,5.000-11.000-4,-2.000-2.000-6,-3.000-3.000-5,-3.000-3.000-6,-9.000 1.000-4,-11.000 6.000-3,-14.000 7.000-3,-11.000 6.000-2,-11.000 3.000-2,-5.000 0.000 2,-7.000 0.000 0,-5.000 0.000 1,-8.000 3.000 3,-5.000 6.000 5,-7.000 7.000 6,-5.000 6.000 5</inkml:trace>
</inkml:ink>
</file>

<file path=ppt/ink/ink3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9"/>
    </inkml:context>
    <inkml:brush xml:id="br0">
      <inkml:brushProperty name="width" value="0.0362265892326832" units="cm"/>
      <inkml:brushProperty name="height" value="0.0362265892326832" units="cm"/>
      <inkml:brushProperty name="color" value="#00bff3"/>
      <inkml:brushProperty name="ignorePressure" value="0"/>
    </inkml:brush>
  </inkml:definitions>
  <inkml:trace contextRef="#ctx0" brushRef="#br0">92100.000 42900.000 607,'168.000'0.000'120,"-11.000"0.000"-25,-14.000 0.000-26,-11.000 0.000-24,-9.000 0.000-17,-3.000 0.000-9,-3.000 0.000-7,-2.000 0.000-7,-8.000 0.000-7,-8.000 0.000-4,-10.000 0.000-4,-9.000 0.000-4</inkml:trace>
</inkml:ink>
</file>

<file path=ppt/ink/ink3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1:59"/>
    </inkml:context>
    <inkml:brush xml:id="br0">
      <inkml:brushProperty name="width" value="0.0480443574488163" units="cm"/>
      <inkml:brushProperty name="height" value="0.0480443574488163" units="cm"/>
      <inkml:brushProperty name="color" value="#00bff3"/>
      <inkml:brushProperty name="ignorePressure" value="0"/>
    </inkml:brush>
  </inkml:definitions>
  <inkml:trace contextRef="#ctx0" brushRef="#br0">93050.000 42150.000 457,'-25.000'-46.000'29,"0.000"10.000"4,0.000 10.000 3,0.000 9.000 5,1.000 18.000 4,4.000 29.000 4,3.000 28.000 3,3.000 28.000 4,3.000 17.000-2,3.000 6.000-9,3.000 7.000-8,4.000 6.000-9,1.000 9.000-7,0.000 13.000-9,0.000 12.000-7,0.000 13.000-9,0.000 4.000-6,0.000-3.000-2,0.000-3.000-3,0.000-2.000-2,0.000-17.000-6,0.000-28.000-10,0.000-28.000-8,0.000-27.000-9,3.000-17.000-7,6.000-3.000-2,7.000-3.000-4,6.000-2.000-3</inkml:trace>
</inkml:ink>
</file>

<file path=ppt/ink/ink3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0"/>
    </inkml:context>
    <inkml:brush xml:id="br0">
      <inkml:brushProperty name="width" value="0.0560171492397785" units="cm"/>
      <inkml:brushProperty name="height" value="0.0560171492397785" units="cm"/>
      <inkml:brushProperty name="color" value="#00bff3"/>
      <inkml:brushProperty name="ignorePressure" value="0"/>
    </inkml:brush>
  </inkml:definitions>
  <inkml:trace contextRef="#ctx0" brushRef="#br0">94750.000 41950.000 392,'1.000'-135.000'6,"4.000"32.000"12,3.000 31.000 11,3.000 32.000 12,-1.000 29.000 7,-2.000 28.000 4,-3.000 28.000 2,-3.000 29.000 4,-6.000 15.000-2,-5.000 3.000-10,-7.000 3.000-9,-5.000 4.000-9,-4.000 1.000-6,0.000 0.000-3,0.000 0.000-3,0.000 0.000-2,3.000-4.000-3,6.000-5.000-1,7.000-7.000-2,6.000-5.000-2,9.000-11.000-3,13.000-11.000-3,12.000-14.000-4,13.000-11.000-3,12.000-9.000-1,13.000-3.000 0,12.000-3.000 1,13.000-2.000 0,4.000-9.000-5,-3.000-12.000-10,-3.000-13.000-11,-2.000-12.000-10,-8.000-7.000-5,-8.000 1.000 0,-10.000-1.000 0,-9.000 1.000 0,-12.000-6.000 1,-11.000-8.000 3,-14.000-10.000 2,-11.000-9.000 3,-9.000-5.000 4,-3.000 0.000 5,-3.000 0.000 5,-2.000 0.000 5,-5.000 4.000 6,-2.000 10.000 6,-3.000 10.000 6,-3.000 9.000 6,-2.000 6.000 6,0.000 3.000 6,0.000 3.000 7,0.000 4.000 6,0.000 5.000 7,0.000 10.000 7,0.000 10.000 6,0.000 9.000 8,1.000 12.000-1,4.000 16.000-8,3.000 15.000-8,3.000 17.000-8,-1.000 10.000-3,-2.000 6.000 1,-3.000 7.000 0,-3.000 6.000 0,-2.000 6.000 0,0.000 6.000-4,0.000 7.000-4,0.000 6.000-4,1.000 4.000-5,4.000 4.000-9,3.000 3.000-10,3.000 3.000-8,3.000-2.000-10,3.000-6.000-13,3.000-6.000-11,4.000-6.000-12</inkml:trace>
</inkml:ink>
</file>

<file path=ppt/ink/ink3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0"/>
    </inkml:context>
    <inkml:brush xml:id="br0">
      <inkml:brushProperty name="width" value="0.0589340515434742" units="cm"/>
      <inkml:brushProperty name="height" value="0.0589340515434742" units="cm"/>
      <inkml:brushProperty name="color" value="#00bff3"/>
      <inkml:brushProperty name="ignorePressure" value="0"/>
    </inkml:brush>
  </inkml:definitions>
  <inkml:trace contextRef="#ctx0" brushRef="#br0">95700.000 43350.000 373,'3.000'-49.000'4,"6.000"4.000"7,7.000 3.000 7,6.000 3.000 8,10.000 4.000 4,17.000 7.000 1,15.000 6.000 0,16.000 7.000 0,7.000 2.000-1,1.000 1.000-6,-1.000-1.000-4,1.000 1.000-5,-6.000-3.000-4,-8.000-2.000-1,-10.000-3.000-2,-9.000-3.000-2,-9.000-4.000-2,-5.000-3.000-2,-7.000-3.000-3,-5.000-2.000-3,-8.000-3.000-2,-5.000 1.000-2,-7.000-1.000-2,-5.000 1.000-2,-6.000-1.000-1,-3.000 1.000 0,-3.000-1.000-1,-2.000 1.000 0,-8.000 2.000 0,-8.000 7.000 1,-10.000 6.000 1,-9.000 7.000 1,-5.000 2.000 2,0.000 1.000 4,0.000-1.000 3,0.000 1.000 4,0.000 1.000 5,0.000 3.000 5,0.000 3.000 5,0.000 4.000 6,0.000 5.000 4,0.000 10.000 3,0.000 10.000 2,0.000 9.000 3,3.000 9.000 0,6.000 9.000-1,7.000 10.000-1,6.000 10.000-1,6.000 4.000-3,6.000 0.000-4,7.000 0.000-3,6.000 0.000-3,6.000 1.000-3,6.000 4.000-1,7.000 3.000-2,6.000 3.000-2,7.000-2.000-5,10.000-6.000-7,10.000-6.000-9,9.000-6.000-8,7.000-9.000-5,7.000-8.000-3,6.000-10.000-2,7.000-9.000-3,-1.000-7.000-5,-6.000-3.000-8,-6.000-3.000-6,-6.000-2.000-7,-7.000-6.000-3,-6.000-6.000 1,-6.000-6.000 3,-6.000-6.000 1</inkml:trace>
</inkml:ink>
</file>

<file path=ppt/ink/ink3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0"/>
    </inkml:context>
    <inkml:brush xml:id="br0">
      <inkml:brushProperty name="width" value="0.038041852414608" units="cm"/>
      <inkml:brushProperty name="height" value="0.038041852414608" units="cm"/>
      <inkml:brushProperty name="color" value="#00bff3"/>
      <inkml:brushProperty name="ignorePressure" value="0"/>
    </inkml:brush>
  </inkml:definitions>
  <inkml:trace contextRef="#ctx0" brushRef="#br0">97150.000 41600.000 578,'-24.000'-71.000'0,"4.000"10.000"0,3.000 10.000 0,3.000 9.000 0,7.000 4.000 6,14.000 1.000 11,11.000-1.000 12,14.000 1.000 12,10.000 4.000 6,9.000 9.000 2,10.000 10.000 2,10.000 10.000 1,4.000 8.000-5,0.000 10.000-10,0.000 10.000-10,0.000 9.000-11,-4.000 6.000-14,-5.000 3.000-14,-7.000 3.000-17,-5.000 4.000-14,-9.000-3.000-12,-9.000-5.000-5,-10.000-7.000-6,-8.000-5.000-6</inkml:trace>
</inkml:ink>
</file>

<file path=ppt/ink/ink3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0"/>
    </inkml:context>
    <inkml:brush xml:id="br0">
      <inkml:brushProperty name="width" value="0.0398352444171906" units="cm"/>
      <inkml:brushProperty name="height" value="0.0398352444171906" units="cm"/>
      <inkml:brushProperty name="color" value="#00bff3"/>
      <inkml:brushProperty name="ignorePressure" value="0"/>
    </inkml:brush>
  </inkml:definitions>
  <inkml:trace contextRef="#ctx0" brushRef="#br0">97400.000 42800.000 552,'78.000'0.000'51,"6.000"0.000"6,7.000 0.000 4,6.000 0.000 5,4.000 0.000-3,4.000 0.000-11,3.000 0.000-12,3.000 0.000-10,-4.000 0.000-11,-8.000 0.000-11,-10.000 0.000-10,-9.000 0.000-12,-10.000 0.000-9,-9.000 0.000-9,-10.000 0.000-9,-8.000 0.000-9</inkml:trace>
</inkml:ink>
</file>

<file path=ppt/ink/ink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3"/>
    </inkml:context>
    <inkml:brush xml:id="br0">
      <inkml:brushProperty name="width" value="0.0393637903034687" units="cm"/>
      <inkml:brushProperty name="height" value="0.0393637903034687" units="cm"/>
      <inkml:brushProperty name="color" value="#f2395b"/>
      <inkml:brushProperty name="ignorePressure" value="0"/>
    </inkml:brush>
  </inkml:definitions>
  <inkml:trace contextRef="#ctx0" brushRef="#br0">96050.000 4050.000 558,'93.000'-66.000'32,"-11.000"19.000"-1,-14.000 19.000 1,-11.000 19.000-1,-9.000 9.000 0,-3.000 0.000 2,-3.000 0.000 1,-2.000 0.000 1,-5.000 6.000-1,-2.000 13.000-4,-3.000 12.000-5,-3.000 13.000-2,-4.000 9.000-5,-3.000 6.000-1,-3.000 7.000-4,-2.000 6.000-2,-6.000 1.000-3,-6.000-3.000-4,-6.000-3.000-5,-6.000-2.000-3,-4.000-6.000-2,1.000-6.000-1,-1.000-6.000 0,1.000-6.000-1,5.000-7.000-3,14.000-6.000-8,11.000-6.000-7,14.000-6.000-6,13.000-10.000-4,16.000-12.000-1,15.000-13.000 0,17.000-12.000 1,2.000-9.000-1,-9.000-2.000 3,-10.000-3.000 1,-8.000-3.000 3,-9.000-1.000 1,-6.000 4.000 1,-6.000 3.000 3,-6.000 3.000 1</inkml:trace>
</inkml:ink>
</file>

<file path=ppt/ink/ink3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1"/>
    </inkml:context>
    <inkml:brush xml:id="br0">
      <inkml:brushProperty name="width" value="0.0522443056106567" units="cm"/>
      <inkml:brushProperty name="height" value="0.0522443056106567" units="cm"/>
      <inkml:brushProperty name="color" value="#00bff3"/>
      <inkml:brushProperty name="ignorePressure" value="0"/>
    </inkml:brush>
  </inkml:definitions>
  <inkml:trace contextRef="#ctx0" brushRef="#br0">98300.000 42300.000 421,'-91.000'-24.000'55,"19.000"4.000"0,19.000 3.000-1,19.000 3.000 1,12.000 9.000-1,6.000 16.000-3,7.000 15.000-2,6.000 17.000-3,3.000 11.000-5,0.000 10.000-5,0.000 10.000-6,0.000 9.000-6,1.000 9.000-7,4.000 9.000-7,3.000 10.000-8,3.000 10.000-9,1.000 5.000-8,1.000 4.000-11,-1.000 3.000-11,1.000 3.000-11,-3.000-11.000 0,-2.000-25.000 8,-3.000-25.000 10,-3.000-25.000 9</inkml:trace>
</inkml:ink>
</file>

<file path=ppt/ink/ink3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1"/>
    </inkml:context>
    <inkml:brush xml:id="br0">
      <inkml:brushProperty name="width" value="0.0640998333692551" units="cm"/>
      <inkml:brushProperty name="height" value="0.0640998333692551" units="cm"/>
      <inkml:brushProperty name="color" value="#00bff3"/>
      <inkml:brushProperty name="ignorePressure" value="0"/>
    </inkml:brush>
  </inkml:definitions>
  <inkml:trace contextRef="#ctx0" brushRef="#br0">98900.000 42250.000 343,'4.000'-50.000'3,"10.000"0.000"6,10.000 0.000 6,9.000 0.000 7,2.000 6.000-1,-2.000 13.000-6,-3.000 12.000-6,-3.000 13.000-6,4.000 6.000 3,13.000 0.000 10,12.000 0.000 12,13.000 0.000 11,4.000 6.000 4,-3.000 13.000-5,-3.000 12.000-4,-2.000 13.000-4,-11.000 7.000-5,-15.000 4.000-5,-15.000 3.000-5,-16.000 3.000-6,-18.000 6.000-2,-18.000 9.000-2,-19.000 10.000-2,-18.000 10.000-1,-14.000 2.000-1,-5.000-3.000-3,-7.000-3.000-3,-5.000-2.000-2,-1.000-5.000-1,6.000-2.000-1,7.000-3.000-1,6.000-3.000 0,7.000-9.000 1,10.000-11.000 1,10.000-14.000 2,9.000-11.000 2,23.000-14.000 3,38.000-11.000 4,37.000-14.000 3,38.000-11.000 5,16.000-9.000-2,-2.000-3.000-8,-3.000-3.000-7,-3.000-2.000-8,-4.000-5.000-4,-3.000-2.000-1,-3.000-3.000-1,-2.000-3.000-2,-8.000-2.000-1,-8.000 0.000-4,-10.000 0.000-4,-9.000 0.000-4,-7.000-4.000 0,-3.000-5.000 4,-3.000-7.000 3,-2.000-5.000 3,-5.000-4.000 4,-2.000 0.000 6,-3.000 0.000 4,-3.000 0.000 4,-4.000 3.000 4,-3.000 6.000 2,-3.000 7.000 1,-2.000 6.000 2,-3.000 4.000 4,1.000 4.000 6,-1.000 3.000 7,1.000 3.000 6,-3.000 14.000 13,-2.000 25.000 21,-3.000 25.000 21,-3.000 25.000 21,-2.000 23.000 0,0.000 22.000-19,0.000 22.000-21,0.000 23.000-18,-2.000 3.000-16,-3.000-11.000-10,-3.000-14.000-10,-2.000-11.000-11,-5.000-9.000-8,-2.000-3.000-5,-3.000-3.000-5,-3.000-2.000-7,1.000-8.000-10,6.000-8.000-14,7.000-10.000-15,6.000-9.000-14,3.000-20.000-2,0.000-27.000 12,0.000-28.000 11,0.000-28.000 13,0.000-18.000 9,0.000-6.000 8,0.000-6.000 7,0.000-6.000 7,4.000-2.000 6,10.000 3.000 3,10.000 3.000 3,9.000 4.000 3,2.000 5.000 6,-2.000 10.000 11,-3.000 10.000 11,-3.000 9.000 9,-1.000 6.000 5,4.000 3.000 0,3.000 3.000-1,3.000 4.000-1,1.000 2.000-3,1.000 4.000-5,-1.000 3.000-6,1.000 3.000-5,-1.000 4.000-9,1.000 7.000-13,-1.000 6.000-13,1.000 7.000-12</inkml:trace>
</inkml:ink>
</file>

<file path=ppt/ink/ink3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2"/>
    </inkml:context>
    <inkml:brush xml:id="br0">
      <inkml:brushProperty name="width" value="0.0672508254647255" units="cm"/>
      <inkml:brushProperty name="height" value="0.0672508254647255" units="cm"/>
      <inkml:brushProperty name="color" value="#00bff3"/>
      <inkml:brushProperty name="ignorePressure" value="0"/>
    </inkml:brush>
  </inkml:definitions>
  <inkml:trace contextRef="#ctx0" brushRef="#br0">100850.000 41550.000 327,'-22.000'-50.000'2,"6.000"0.000"3,7.000 0.000 5,6.000 0.000 3,3.000 9.000 10,0.000 19.000 13,0.000 19.000 13,0.000 19.000 15,-2.000 16.000 2,-3.000 17.000-8,-3.000 15.000-7,-2.000 16.000-9,-3.000 7.000-5,1.000 1.000-3,-1.000-1.000-3,1.000 1.000-2,1.000 1.000-4,3.000 3.000-3,3.000 3.000-2,4.000 4.000-4,-1.000 2.000-2,-3.000 4.000-3,-3.000 3.000-3,-2.000 3.000-3,-3.000 4.000-3,1.000 7.000-5,-1.000 6.000-5,1.000 7.000-4,-1.000 0.000-2,1.000-2.000-2,-1.000-3.000 0,1.000-3.000 0,-1.000-9.000-6,1.000-11.000-9,-1.000-14.000-8,1.000-11.000-10,2.000-37.000-8,7.000-59.000-8,6.000-60.000-8,7.000-58.000-7,7.000-23.000 5,9.000 16.000 16,10.000 15.000 17,10.000 17.000 17,4.000 10.000 12,0.000 6.000 9,0.000 7.000 9,0.000 6.000 8,0.000 7.000 6,0.000 10.000 2,0.000 10.000 3,0.000 9.000 4,-2.000 9.000 1,-3.000 9.000 3,-3.000 10.000 3,-2.000 10.000 1,-8.000 8.000 1,-8.000 10.000-3,-10.000 10.000-3,-9.000 9.000-2,-9.000 10.000-3,-5.000 14.000-3,-7.000 11.000-4,-5.000 14.000-3,-4.000 2.000-3,0.000-6.000-3,0.000-6.000-3,0.000-6.000-3,17.000-20.000-8,34.000-30.000-16,35.000-32.000-14,35.000-30.000-15,10.000-17.000-3,-12.000 1.000 6,-13.000-1.000 8,-12.000 1.000 7,-10.000 2.000 6,-6.000 7.000 7,-6.000 6.000 6,-6.000 7.000 5,-7.000 10.000 12,-6.000 16.000 18,-6.000 15.000 16,-6.000 17.000 17,-6.000 13.000 4,-2.000 13.000-9,-3.000 12.000-10,-3.000 13.000-9,-1.000 6.000-7,4.000 0.000-4,3.000 0.000-4,3.000 0.000-6,3.000-5.000-1,3.000-9.000-1,3.000-10.000 0,4.000-8.000 0,5.000-14.000-5,10.000-15.000-8,10.000-15.000-10,9.000-16.000-8,2.000-16.000-4,-2.000-16.000 1,-3.000-15.000 2,-3.000-15.000 1,-7.000-9.000 1,-9.000 1.000 4,-10.000-1.000 2,-8.000 1.000 4,-8.000 4.000 0,-2.000 9.000 1,-3.000 10.000 1,-3.000 10.000-1,-10.000 7.000-1,-16.000 6.000-6,-15.000 7.000-4,-15.000 6.000-6,-7.000 6.000-4,3.000 6.000-4,3.000 7.000-6,4.000 6.000-4</inkml:trace>
</inkml:ink>
</file>

<file path=ppt/ink/ink3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3"/>
    </inkml:context>
    <inkml:brush xml:id="br0">
      <inkml:brushProperty name="width" value="0.0479637272655964" units="cm"/>
      <inkml:brushProperty name="height" value="0.0479637272655964" units="cm"/>
      <inkml:brushProperty name="color" value="#00bff3"/>
      <inkml:brushProperty name="ignorePressure" value="0"/>
    </inkml:brush>
  </inkml:definitions>
  <inkml:trace contextRef="#ctx0" brushRef="#br0">103050.000 42650.000 458,'-22.000'-25.000'0,"6.000"0.000"0,7.000 0.000 0,6.000 0.000 0,13.000 1.000 13,23.000 4.000 24,22.000 3.000 26,22.000 3.000 24,4.000 3.000 4,-12.000 3.000-18,-13.000 3.000-18,-12.000 4.000-18,-4.000 1.000-12,7.000 0.000-3,6.000 0.000-4,7.000 0.000-5,2.000 1.000-6,1.000 4.000-9,-1.000 3.000-9,1.000 3.000-9,-7.000 6.000-12,-12.000 9.000-15,-13.000 10.000-14,-12.000 10.000-15,-12.000-1.000-3,-8.000-9.000 10,-10.000-10.000 8,-9.000-8.000 9</inkml:trace>
</inkml:ink>
</file>

<file path=ppt/ink/ink3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3"/>
    </inkml:context>
    <inkml:brush xml:id="br0">
      <inkml:brushProperty name="width" value="0.0404806807637215" units="cm"/>
      <inkml:brushProperty name="height" value="0.0404806807637215" units="cm"/>
      <inkml:brushProperty name="color" value="#00bff3"/>
      <inkml:brushProperty name="ignorePressure" value="0"/>
    </inkml:brush>
  </inkml:definitions>
  <inkml:trace contextRef="#ctx0" brushRef="#br0">103000.000 43000.000 543,'-49.000'21.000'0,"4.000"-5.000"0,3.000-7.000 0,3.000-5.000 0,3.000-4.000 6,3.000 0.000 11,3.000 0.000 13,4.000 0.000 11,8.000 1.000 5,17.000 4.000-1,15.000 3.000 0,16.000 3.000-1,16.000-1.000-3,20.000-2.000-4,18.000-3.000-3,20.000-3.000-5,8.000-4.000-6,1.000-3.000-10,-1.000-3.000-8,1.000-2.000-8,-4.000-1.000-8,-6.000 3.000-7,-6.000 3.000-5,-6.000 4.000-7,-7.000 1.000-7,-6.000 0.000-7,-6.000 0.000-8,-6.000 0.000-8,-9.000 0.000 0,-8.000 0.000 7,-10.000 0.000 6,-9.000 0.000 7</inkml:trace>
</inkml:ink>
</file>

<file path=ppt/ink/ink3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3"/>
    </inkml:context>
    <inkml:brush xml:id="br0">
      <inkml:brushProperty name="width" value="0.0578559413552284" units="cm"/>
      <inkml:brushProperty name="height" value="0.0578559413552284" units="cm"/>
      <inkml:brushProperty name="color" value="#00bff3"/>
      <inkml:brushProperty name="ignorePressure" value="0"/>
    </inkml:brush>
  </inkml:definitions>
  <inkml:trace contextRef="#ctx0" brushRef="#br0">104750.000 41700.000 380,'-24.000'-47.000'6,"4.000"6.000"14,3.000 7.000 14,3.000 6.000 12,-1.000 9.000 6,-2.000 13.000-5,-3.000 12.000-3,-3.000 13.000-3,-2.000 13.000-5,0.000 17.000-5,0.000 15.000-4,0.000 16.000-6,0.000 9.000 0,0.000 3.000 1,0.000 3.000 2,0.000 4.000 3,1.000-1.000-1,4.000-3.000-4,3.000-3.000-2,3.000-2.000-3,3.000-5.000-3,3.000-2.000-4,3.000-3.000-3,4.000-3.000-3,8.000-7.000-5,17.000-9.000-8,15.000-10.000-9,16.000-8.000-8,10.000-11.000-2,7.000-8.000 0,6.000-10.000 2,7.000-9.000 2,-1.000-5.000-3,-6.000 0.000-7,-6.000 0.000-8,-6.000 0.000-7,-4.000-7.000-3,1.000-11.000 2,-1.000-14.000 2,1.000-11.000 2,-6.000-6.000 4,-8.000 4.000 5,-10.000 3.000 6,-9.000 3.000 6</inkml:trace>
</inkml:ink>
</file>

<file path=ppt/ink/ink3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3"/>
    </inkml:context>
    <inkml:brush xml:id="br0">
      <inkml:brushProperty name="width" value="0.0517669394612312" units="cm"/>
      <inkml:brushProperty name="height" value="0.0517669394612312" units="cm"/>
      <inkml:brushProperty name="color" value="#00bff3"/>
      <inkml:brushProperty name="ignorePressure" value="0"/>
    </inkml:brush>
  </inkml:definitions>
  <inkml:trace contextRef="#ctx0" brushRef="#br0">105400.000 42150.000 424,'-27.000'-22.000'0,"-3.000"6.000"0,-3.000 7.000 0,-2.000 6.000 0,-3.000 3.000 6,1.000 0.000 12,-1.000 0.000 12,1.000 0.000 12,-1.000 4.000 6,1.000 10.000 1,-1.000 10.000 1,1.000 9.000 0,-3.000 10.000-1,-2.000 14.000-5,-3.000 11.000-3,-3.000 14.000-3,-2.000 7.000-6,0.000 3.000-5,0.000 3.000-5,0.000 4.000-6,-2.000 7.000-6,-3.000 13.000-6,-3.000 12.000-8,-2.000 13.000-7,2.000 2.000-10,9.000-5.000-13,10.000-7.000-13,10.000-5.000-13,7.000-14.000-7,6.000-18.000-2,7.000-19.000-2,6.000-18.000-2</inkml:trace>
</inkml:ink>
</file>

<file path=ppt/ink/ink3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4"/>
    </inkml:context>
    <inkml:brush xml:id="br0">
      <inkml:brushProperty name="width" value="0.0695995092391968" units="cm"/>
      <inkml:brushProperty name="height" value="0.0695995092391968" units="cm"/>
      <inkml:brushProperty name="color" value="#00bff3"/>
      <inkml:brushProperty name="ignorePressure" value="0"/>
    </inkml:brush>
  </inkml:definitions>
  <inkml:trace contextRef="#ctx0" brushRef="#br0">105500.000 42950.000 316,'-27.000'-19.000'52,"-3.000"13.000"-6,-3.000 12.000-7,-2.000 13.000-6,-3.000 12.000-4,1.000 13.000-1,-1.000 12.000-1,1.000 13.000-2,-1.000 7.000 0,1.000 4.000-2,-1.000 3.000-2,1.000 3.000 0,4.000-2.000-3,9.000-6.000-1,10.000-6.000-3,10.000-6.000-3,11.000-10.000-5,17.000-12.000-9,15.000-13.000-9,16.000-12.000-9,5.000-15.000-5,-2.000-15.000-1,-3.000-15.000-1,-3.000-16.000 0,-4.000-12.000 0,-3.000-5.000 3,-3.000-7.000 4,-2.000-5.000 2,-6.000-6.000 3,-6.000-3.000 0,-6.000-3.000 3,-6.000-2.000 1,-6.000 0.000 1,-2.000 7.000 3,-3.000 6.000 1,-3.000 7.000 3,-2.000 7.000 1,0.000 9.000 4,0.000 10.000 3,0.000 10.000 2,1.000 4.000 4,4.000 0.000 2,3.000 0.000 4,3.000 0.000 2,3.000 0.000 2,3.000 0.000-2,3.000 0.000-1,4.000 0.000-2,4.000 3.000 0,6.000 6.000-1,7.000 7.000 0,6.000 6.000-1,3.000 6.000 1,0.000 6.000 4,0.000 7.000 3,0.000 6.000 3,-7.000 7.000 0,-11.000 10.000-2,-14.000 10.000-3,-11.000 9.000-3,-12.000 6.000-2,-9.000 3.000-4,-10.000 3.000-3,-8.000 4.000-3,-8.000 1.000-3,-2.000 0.000-2,-3.000 0.000-3,-3.000 0.000-3,2.000-4.000-3,10.000-5.000-1,10.000-7.000-2,9.000-5.000-2,12.000-12.000-4,16.000-16.000-5,15.000-15.000-5,17.000-15.000-5,7.000-11.000 0,0.000-2.000 5,0.000-3.000 7,0.000-3.000 6,-4.000-2.000 3,-5.000 0.000 1,-7.000 0.000 0,-5.000 0.000 1,-4.000-2.000 0,0.000-3.000 0,0.000-3.000-1,0.000-2.000 1,0.000-6.000-2,0.000-6.000 0,0.000-6.000-3,0.000-6.000 0,-2.000-2.000-1,-3.000 3.000 2,-3.000 3.000 2,-2.000 4.000 2,-3.000 1.000 2,1.000 0.000 1,-1.000 0.000 3,1.000 0.000 1,-3.000 3.000 2,-2.000 6.000 5,-3.000 7.000 3,-3.000 6.000 3,-2.000 9.000 15,0.000 13.000 25,0.000 12.000 26,0.000 13.000 25,-2.000 13.000 3,-3.000 17.000-19,-3.000 15.000-19,-2.000 16.000-20,-5.000 13.000-12,-2.000 14.000-6,-3.000 11.000-5,-3.000 14.000-5,-1.000 10.000-5,4.000 9.000-3,3.000 10.000-3,3.000 10.000-2,-1.000 4.000-6,-2.000 0.000-5,-3.000 0.000-7,-3.000 0.000-6,-2.000-7.000-1,0.000-11.000 2,0.000-14.000 2,0.000-11.000 2,0.000-14.000-7,0.000-11.000-19,0.000-14.000-18,0.000-11.000-19,3.000-12.000-5,6.000-9.000 8,7.000-10.000 8,6.000-8.000 9</inkml:trace>
</inkml:ink>
</file>

<file path=ppt/ink/ink3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04"/>
    </inkml:context>
    <inkml:brush xml:id="br0">
      <inkml:brushProperty name="width" value="0.0414950214326382" units="cm"/>
      <inkml:brushProperty name="height" value="0.0414950214326382" units="cm"/>
      <inkml:brushProperty name="color" value="#00bff3"/>
      <inkml:brushProperty name="ignorePressure" value="0"/>
    </inkml:brush>
  </inkml:definitions>
  <inkml:trace contextRef="#ctx0" brushRef="#br0">107200.000 42550.000 530,'25.000'-68.000'0,"0.000"17.000"0,0.000 15.000 0,0.000 16.000 0,3.000 7.000 6,6.000 1.000 13,7.000-1.000 13,6.000 1.000 13,4.000 1.000 6,4.000 3.000 2,3.000 3.000 2,3.000 4.000 2,-2.000 1.000-5,-6.000 0.000-9,-6.000 0.000-10,-6.000 0.000-9</inkml:trace>
</inkml:ink>
</file>

<file path=ppt/ink/ink3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17"/>
    </inkml:context>
    <inkml:brush xml:id="br0">
      <inkml:brushProperty name="width" value="0.0439071916043758" units="cm"/>
      <inkml:brushProperty name="height" value="0.0439071916043758" units="cm"/>
      <inkml:brushProperty name="color" value="#00bff3"/>
      <inkml:brushProperty name="ignorePressure" value="0"/>
    </inkml:brush>
  </inkml:definitions>
  <inkml:trace contextRef="#ctx0" brushRef="#br0">62650.000 40450.000 501,'14.000'-43.000'9,"28.000"17.000"18,28.000 15.000 18,29.000 16.000 19,4.000 7.000 3,-19.000 1.000-10,-18.000-1.000-11,-19.000 1.000-11,-7.000 4.000-7,7.000 9.000-7,6.000 10.000-5,7.000 10.000-6,-1.000 4.000-6,-6.000 0.000-8,-6.000 0.000-6,-6.000 0.000-8,-9.000-2.000-6,-8.000-3.000-4,-10.000-3.000-5,-9.000-2.000-5,-15.000-5.000 0,-18.000-2.000 2,-19.000-3.000 4,-18.000-3.000 3,-14.000-2.000 3,-5.000 0.000 2,-7.000 0.000 2,-5.000 0.000 3,-6.000 4.000 2,-3.000 10.000 4,-3.000 10.000 2,-2.000 9.000 3,-3.000 4.000 4,1.000 1.000 3,-1.000-1.000 3,1.000 1.000 4,7.000-4.000 2,16.000-6.000 1,15.000-6.000 2,17.000-6.000 0,10.000-9.000 1,6.000-8.000 0,7.000-10.000-1,6.000-9.000 0,13.000-5.000 4,23.000 0.000 6,22.000 0.000 8,22.000 0.000 7,19.000-7.000 1,20.000-11.000-4,18.000-14.000-6,20.000-11.000-4,6.000-9.000-4,-2.000-3.000-2,-3.000-3.000-4,-3.000-2.000-2,-7.000 2.000-2,-9.000 9.000-4,-10.000 10.000-1,-8.000 10.000-3,-22.000 14.000-3,-30.000 23.000-2,-32.000 22.000-2,-30.000 22.000-3,-20.000 13.000 1,-6.000 7.000 2,-6.000 6.000 2,-6.000 7.000 4,-2.000 2.000 0,3.000 1.000 2,3.000-1.000-1,4.000 1.000 2,1.000-3.000-1,0.000-2.000-1,0.000-3.000-1,0.000-3.000-1,3.000-6.000 0,6.000-5.000 0,7.000-7.000 0,6.000-5.000 1,9.000-8.000-2,13.000-5.000-2,12.000-7.000-3,13.000-5.000-3,15.000-14.000-3,19.000-18.000-4,19.000-19.000-4,19.000-18.000-5,10.000-15.000 0,4.000-9.000 0,3.000-10.000 1,3.000-8.000 1,-4.000-3.000 4,-8.000 7.000 7,-10.000 6.000 6,-9.000 7.000 7,-13.000 7.000 4,-16.000 9.000 3,-15.000 10.000 2,-15.000 10.000 3,-18.000 11.000 3,-19.000 17.000 3,-18.000 15.000 4,-19.000 16.000 4,-13.000 12.000-2,-6.000 9.000-5,-6.000 10.000-7,-6.000 10.000-6,-6.000 4.000-4,-2.000 0.000-3,-3.000 0.000-2,-3.000 0.000-3,-7.000 1.000-2,-9.000 4.000 1,-10.000 3.000-1,-8.000 3.000-1,-6.000 1.000 2,1.000 1.000 1,-1.000-1.000 3,1.000 1.000 2,1.000-4.000 2,3.000-6.000 3,3.000-6.000 1,4.000-6.000 3,10.000-12.000 3,19.000-15.000 3,19.000-15.000 4,19.000-16.000 4,19.000-13.000 1,23.000-9.000-1,22.000-10.000-1,22.000-8.000-1,29.000-14.000-2,38.000-15.000-1,37.000-15.000-1,38.000-16.000-2,23.000-8.000-2,9.000 0.000-2,10.000 0.000-3,10.000 0.000-3,-3.000 9.000-2,-11.000 19.000-2,-14.000 19.000 0,-11.000 19.000-2,-15.000 12.000-3,-16.000 6.000-5,-15.000 7.000-6,-15.000 6.000-6,-18.000 4.000-4,-19.000 4.000-4,-18.000 3.000-2,-19.000 3.000-3,-19.000 4.000-4,-19.000 7.000-4,-18.000 6.000-3,-19.000 7.000-4,-16.000 2.000 1,-12.000 1.000 6,-13.000-1.000 6,-12.000 1.000 7,-7.000-4.000 4,1.000-6.000 5,-1.000-6.000 4,1.000-6.000 5,2.000-6.000 4,7.000-2.000 1,6.000-3.000 2,7.000-3.000 2,5.000-2.000 3,7.000 0.000 5,6.000 0.000 4,7.000 0.000 4,4.000 1.000 6,3.000 4.000 5,3.000 3.000 6,4.000 3.000 5,2.000 4.000 4,4.000 7.000 2,3.000 6.000 0,3.000 7.000 3,1.000 2.000-2,1.000 1.000-5,-1.000-1.000-5,1.000 1.000-4,1.000 4.000-4,3.000 9.000-2,3.000 10.000-3,4.000 10.000-2,-3.000 5.000-3,-5.000 4.000-3,-7.000 3.000-3,-5.000 3.000-3,-4.000 1.000-3,0.000 1.000-2,0.000-1.000-3,0.000 1.000-1,0.000-7.000-4,0.000-12.000-5,0.000-13.000-4,0.000-12.000-4,9.000-29.000-6,19.000-43.000-6,19.000-44.000-7,19.000-43.000-5,16.000-23.000 0,17.000 1.000 8,15.000-1.000 9,16.000 1.000 8,5.000 5.000 6,-2.000 14.000 6,-3.000 11.000 4,-3.000 14.000 6,-7.000 13.000 6,-9.000 16.000 4,-10.000 15.000 6,-8.000 17.000 5,-14.000 14.000 5,-15.000 17.000 4,-15.000 15.000 5,-16.000 16.000 3,-19.000 13.000-1,-22.000 14.000-11,-22.000 11.000-8,-21.000 14.000-10,-10.000 7.000-6,3.000 3.000-6,3.000 3.000-4,4.000 4.000-5,4.000-3.000-2,6.000-5.000-2,7.000-7.000 0,6.000-5.000-2,7.000-11.000 1,10.000-11.000 1,10.000-14.000 2,9.000-11.000 1,15.000-14.000 2,22.000-11.000 2,22.000-14.000 3,23.000-11.000 2,6.000-9.000 4,-5.000-3.000 3,-7.000-3.000 3,-5.000-2.000 4,-8.000 0.000 1,-5.000 7.000-1,-7.000 6.000-1,-5.000 7.000-1,-14.000 8.000 1,-18.000 14.000 4,-19.000 11.000 3,-18.000 14.000 4,-17.000 11.000-2,-11.000 14.000-5,-14.000 11.000-7,-11.000 14.000-5,-12.000 8.000-4,-9.000 7.000-2,-10.000 6.000-2,-8.000 7.000-2,-3.000-1.000-2,7.000-6.000-2,6.000-6.000-2,7.000-6.000-3,10.000-10.000-1,16.000-12.000 0,15.000-13.000 0,17.000-12.000 0,24.000-15.000-3,34.000-15.000-2,35.000-15.000-3,35.000-16.000-4,21.000-13.000 2,9.000-9.000 5,10.000-10.000 6,10.000-8.000 6,-1.000-1.000 4,-9.000 9.000 5,-10.000 10.000 3,-8.000 10.000 4,-11.000 7.000 3,-8.000 6.000 0,-10.000 7.000 1,-9.000 6.000 0,-9.000 6.000 4,-5.000 6.000 6,-7.000 7.000 6,-5.000 6.000 6,-4.000 3.000 3,0.000 0.000-1,0.000 0.000-1,0.000 0.000-2,3.000 1.000-2,6.000 4.000-5,7.000 3.000-6,6.000 3.000-5,6.000-2.000-5,6.000-6.000-6,7.000-6.000-5,6.000-6.000-7,4.000-9.000-3,4.000-8.000-2,3.000-10.000-3,3.000-9.000-2,1.000-12.000-5,1.000-11.000-6,-1.000-14.000-7,1.000-11.000-8,-9.000-3.000-1,-15.000 10.000 2,-15.000 10.000 3,-16.000 9.000 4</inkml:trace>
</inkml:ink>
</file>

<file path=ppt/ink/ink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4"/>
    </inkml:context>
    <inkml:brush xml:id="br0">
      <inkml:brushProperty name="width" value="0.0442032553255558" units="cm"/>
      <inkml:brushProperty name="height" value="0.0442032553255558" units="cm"/>
      <inkml:brushProperty name="color" value="#f2395b"/>
      <inkml:brushProperty name="ignorePressure" value="0"/>
    </inkml:brush>
  </inkml:definitions>
  <inkml:trace contextRef="#ctx0" brushRef="#br0">97600.000 2400.000 497,'95.000'-21.000'112,"-9.000"10.000"-23,-10.000 10.000-23,-8.000 9.000-23,-6.000 9.000-13,1.000 9.000-4,-1.000 10.000-2,1.000 10.000-4,-4.000 7.000-2,-6.000 6.000-1,-6.000 7.000-3,-6.000 6.000-1,-9.000 4.000-3,-8.000 4.000-2,-10.000 3.000-2,-9.000 3.000-3,-9.000 3.000-2,-5.000 3.000 0,-7.000 3.000 0,-5.000 4.000 0,-9.000-3.000-7,-9.000-5.000-10,-10.000-7.000-12,-8.000-5.000-12,-8.000-9.000-5,-2.000-9.000 0,-3.000-10.000-1,-3.000-8.000-1,1.000-9.000 1,6.000-6.000 3,7.000-6.000 1,6.000-6.000 2,7.000-7.000 3,10.000-6.000 5,10.000-6.000 4,9.000-6.000 6</inkml:trace>
</inkml:ink>
</file>

<file path=ppt/ink/ink3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18"/>
    </inkml:context>
    <inkml:brush xml:id="br0">
      <inkml:brushProperty name="width" value="0.0652637034654617" units="cm"/>
      <inkml:brushProperty name="height" value="0.0652637034654617" units="cm"/>
      <inkml:brushProperty name="color" value="#00bff3"/>
      <inkml:brushProperty name="ignorePressure" value="0"/>
    </inkml:brush>
  </inkml:definitions>
  <inkml:trace contextRef="#ctx0" brushRef="#br0">64950.000 41250.000 337,'3.000'-100.000'3,"6.000"0.000"8,7.000 0.000 7,6.000 0.000 8,6.000 10.000 2,6.000 23.000-2,7.000 22.000-2,6.000 22.000-2,3.000 21.000-2,0.000 22.000-3,0.000 22.000-3,0.000 23.000-3,-2.000 16.000-1,-3.000 13.000-2,-3.000 12.000 0,-2.000 13.000-2,-6.000 4.000-1,-6.000-3.000-2,-6.000-3.000-2,-6.000-2.000-3,-2.000-11.000-1,3.000-15.000-2,3.000-15.000-1,4.000-16.000-3,1.000-12.000-1,0.000-5.000-1,0.000-7.000-3,0.000-5.000-1,-8.000-8.000 1,-16.000-5.000 2,-15.000-7.000 4,-15.000-5.000 4,-11.000-1.000 1,-2.000 6.000 0,-3.000 7.000 1,-3.000 6.000-1,-6.000 4.000 1,-5.000 4.000 0,-7.000 3.000 1,-5.000 3.000-1,-6.000 3.000 1,-3.000 3.000 0,-3.000 3.000 1,-2.000 4.000 0,-6.000 1.000 1,-6.000 0.000 0,-6.000 0.000 1,-6.000 0.000 0,-2.000-2.000 1,3.000-3.000 3,3.000-3.000 2,4.000-2.000 2,10.000-6.000 1,19.000-6.000 0,19.000-6.000-1,19.000-6.000 1,21.000-9.000-2,26.000-8.000-1,24.000-10.000-1,26.000-9.000-2,24.000-13.000-1,26.000-16.000-1,24.000-15.000-1,26.000-15.000-1,8.000-4.000 0,-5.000 9.000 0,-7.000 10.000 1,-5.000 10.000 0,-15.000 10.000 0,-22.000 13.000 0,-22.000 12.000 0,-21.000 13.000-1,-21.000 16.000 2,-19.000 23.000 2,-18.000 22.000 3,-19.000 22.000 2,-21.000 12.000 0,-21.000 3.000-3,-22.000 3.000-3,-22.000 4.000-4,-13.000 4.000-2,-3.000 6.000-3,-3.000 7.000-2,-2.000 6.000-3,0.000-4.000-2,7.000-11.000-2,6.000-14.000-1,7.000-11.000-1,7.000-15.000-1,9.000-16.000 3,10.000-15.000 0,10.000-15.000 2,8.000-15.000 3,10.000-12.000 1,10.000-13.000 4,9.000-12.000 1,18.000-15.000 2,29.000-15.000 0,28.000-15.000 0,28.000-16.000 1,17.000-7.000 0,6.000 4.000 4,7.000 3.000 3,6.000 3.000 3,-2.000 6.000 2,-9.000 9.000 1,-10.000 10.000 1,-8.000 10.000 1,-11.000 8.000 0,-8.000 10.000-2,-10.000 10.000-2,-9.000 9.000-1,-18.000 18.000-3,-24.000 29.000-1,-26.000 28.000-3,-24.000 28.000-3,-21.000 17.000 0,-16.000 6.000-1,-15.000 7.000-1,-15.000 6.000 0,-7.000 3.000-1,3.000 0.000-5,3.000 0.000-3,4.000 0.000-4,1.000-4.000-1,0.000-5.000 1,0.000-7.000 0,0.000-5.000 2,4.000-11.000 1,10.000-11.000 0,10.000-14.000 0,9.000-11.000 1,7.000-11.000 4,7.000-5.000 7,6.000-7.000 6,7.000-5.000 8,11.000-6.000 2,20.000-3.000 1,18.000-3.000-2,20.000-2.000 1,19.000-11.000-1,22.000-15.000-2,22.000-15.000-1,23.000-16.000-2,11.000-15.000-1,4.000-11.000-2,3.000-14.000-3,3.000-11.000-1,-2.000-9.000-2,-6.000-3.000 0,-6.000-3.000 0,-6.000-2.000 0,-12.000 2.000-4,-15.000 9.000-7,-15.000 10.000-6,-16.000 10.000-8,-15.000 2.000-2,-11.000-3.000 1,-14.000-3.000 3,-11.000-2.000 1,-11.000-1.000 3,-5.000 3.000 3,-7.000 3.000 2,-5.000 4.000 4,-6.000 1.000 1,-3.000 0.000 0,-3.000 0.000 0,-2.000 0.000 0,-3.000 6.000 2,1.000 13.000 5,-1.000 12.000 5,1.000 13.000 5,1.000 9.000 3,3.000 6.000 0,3.000 7.000 2,4.000 6.000 0,1.000 7.000 2,0.000 10.000 1,0.000 10.000 1,0.000 9.000 2,3.000 9.000 1,6.000 9.000 2,7.000 10.000 2,6.000 10.000 3,3.000 7.000 0,0.000 6.000-1,0.000 7.000 0,0.000 6.000-1,1.000 6.000-1,4.000 6.000 0,3.000 7.000 0,3.000 6.000 0,3.000 7.000-2,3.000 10.000-1,3.000 10.000-2,4.000 9.000-2,-1.000 4.000-2,-3.000 1.000-2,-3.000-1.000-2,-2.000 1.000-2,-5.000 1.000-2,-2.000 3.000 1,-3.000 3.000-1,-3.000 4.000 1,-2.000 1.000-2,0.000 0.000-4,0.000 0.000-5,0.000 0.000-2,-2.000-4.000-5,-3.000-5.000-2,-3.000-7.000-2,-2.000-5.000-4,-17.000-8.000-2,-28.000-5.000-4,-28.000-7.000-3,-27.000-5.000-3,-31.000-4.000-4,-31.000 0.000-2,-31.000 0.000-4,-31.000 0.000-2,-4.000-10.000 1,26.000-18.000 8,24.000-19.000 7,26.000-18.000 7,15.000-12.000-2,6.000-3.000-11,7.000-3.000-12,6.000-2.000-12</inkml:trace>
</inkml:ink>
</file>

<file path=ppt/ink/ink3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32"/>
    </inkml:context>
    <inkml:brush xml:id="br0">
      <inkml:brushProperty name="width" value="0.0559049360454082" units="cm"/>
      <inkml:brushProperty name="height" value="0.0559049360454082" units="cm"/>
      <inkml:brushProperty name="color" value="#fed406"/>
      <inkml:brushProperty name="ignorePressure" value="0"/>
    </inkml:brush>
  </inkml:definitions>
  <inkml:trace contextRef="#ctx0" brushRef="#br0">71500.000 21450.000 393,'-44.000'37.000'-2,"13.000"-24.000"-3,12.000-26.000-3,13.000-24.000-3,2.000-12.000-1,-5.000 4.000 3,-7.000 3.000 3,-5.000 3.000 3,-6.000 4.000 3,-3.000 7.000 3,-3.000 6.000 3,-2.000 7.000 2,-3.000 2.000 3,1.000 1.000 0,-1.000-1.000 1,1.000 1.000 1,-1.000-1.000 0,1.000 1.000 2,-1.000-1.000 0,1.000 1.000 2,-1.000-1.000-1,1.000 1.000 1,-1.000-1.000-1,1.000 1.000 0,-1.000-3.000 0,1.000-2.000 1,-1.000-3.000 0,1.000-3.000 0,-1.000-1.000 1,1.000 4.000 0,-1.000 3.000 0,1.000 3.000 0,1.000-1.000 2,3.000-2.000 2,3.000-3.000 2,4.000-3.000 3,4.000-4.000 2,6.000-3.000 0,7.000-3.000 1,6.000-2.000 0,20.000 0.000-2,34.000 7.000-5,35.000 6.000-4,35.000 7.000-6,21.000 4.000-3,9.000 3.000-1,10.000 3.000-2,10.000 4.000-1,2.000 5.000-1,-3.000 10.000-2,-3.000 10.000-3,-2.000 9.000-1,-8.000 4.000-2,-8.000 1.000-2,-10.000-1.000-3,-9.000 1.000-2,-10.000-3.000-1,-9.000-2.000 1,-10.000-3.000 1,-8.000-3.000 2,-11.000-6.000-2,-8.000-5.000-2,-10.000-7.000-3,-9.000-5.000-2,-23.000-9.000-2,-33.000-9.000 0,-35.000-10.000-1,-34.000-8.000 1,-26.000-1.000 0,-15.000 9.000 1,-15.000 10.000 1,-16.000 10.000 1,-16.000 7.000 1,-16.000 6.000 0,-15.000 7.000 0,-15.000 6.000 0,-9.000 3.000 1,1.000 0.000 2,-1.000 0.000 3,1.000 0.000 2,7.000-2.000 1,16.000-3.000 2,15.000-3.000 2,17.000-2.000 1,16.000-5.000 2,19.000-2.000 4,19.000-3.000 2,19.000-3.000 3,24.000-2.000 4,32.000 0.000 6,31.000 0.000 6,32.000 0.000 5,32.000-7.000 0,34.000-11.000-7,35.000-14.000-7,35.000-11.000-8,16.000-6.000-4,1.000 4.000-1,-1.000 3.000-2,1.000 3.000-3,-7.000 4.000 0,-12.000 7.000-3,-13.000 6.000 0,-12.000 7.000-2,-15.000 2.000-1,-15.000 1.000 1,-15.000-1.000 0,-16.000 1.000 1,-27.000-1.000-4,-37.000 1.000-8,-38.000-1.000-8,-37.000 1.000-7,-21.000 1.000-3,-3.000 3.000 4,-3.000 3.000 4,-2.000 4.000 3,2.000 2.000 3,9.000 4.000 2,10.000 3.000 1,10.000 3.000 2,10.000 3.000 0,13.000 3.000-2,12.000 3.000-1,13.000 4.000-1,4.000 1.000 0,-3.000 0.000 5,-3.000 0.000 5,-2.000 0.000 4,-5.000-2.000 3,-2.000-3.000 1,-3.000-3.000 1,-3.000-2.000 2,-2.000-3.000 1,0.000 1.000 2,0.000-1.000 3,0.000 1.000 2,1.000 1.000 5,4.000 3.000 5,3.000 3.000 7,3.000 4.000 6,-5.000 2.000-1,-12.000 4.000-10,-13.000 3.000-10,-12.000 3.000-8,-2.000-1.000-4,9.000-2.000 4,10.000-3.000 3,10.000-3.000 3,4.000-1.000 1,0.000 4.000 0,0.000 3.000 0,0.000 3.000 0,3.000 4.000 0,6.000 7.000 1,7.000 6.000 0,6.000 7.000 2,4.000 7.000-1,4.000 9.000 1,3.000 10.000-1,3.000 10.000 0,3.000 7.000 0,3.000 6.000 1,3.000 7.000 0,4.000 6.000 1,-1.000 3.000-1,-3.000 0.000-2,-3.000 0.000-1,-2.000 0.000-2,-3.000-2.000 0,1.000-3.000-2,-1.000-3.000-1,1.000-2.000-1,-3.000-3.000-1,-2.000 1.000-1,-3.000-1.000-1,-3.000 1.000-1,-2.000-4.000 0,0.000-6.000-1,0.000-6.000 1,0.000-6.000-1,-2.000-4.000-2,-3.000 1.000-4,-3.000-1.000-5,-2.000 1.000-3,-3.000-3.000-3,1.000-2.000 1,-1.000-3.000-1,1.000-3.000 1,-1.000-7.000 0,1.000-9.000 1,-1.000-10.000 1,1.000-8.000 0,-1.000-4.000 1,1.000 3.000 1,-1.000 3.000 1,1.000 4.000 0,-1.000-1.000 2,1.000-3.000 2,-1.000-3.000 2,1.000-2.000 3,-1.000-3.000 0,1.000 1.000 0,-1.000-1.000-1,1.000 1.000-1,1.000-10.000-1,3.000-19.000-2,3.000-18.000-3,4.000-19.000-2,-1.000-22.000-2,-3.000-25.000-2,-3.000-25.000-1,-2.000-25.000-1,-3.000-19.000-2,1.000-12.000 2,-1.000-13.000-1,1.000-12.000 2,-1.000-1.000 0,1.000 14.000 1,-1.000 11.000 2,1.000 14.000 2,-3.000 8.000 1,-2.000 7.000 0,-3.000 6.000 2,-3.000 7.000 1,-1.000 5.000 2,4.000 7.000 4,3.000 6.000 2,3.000 7.000 4,1.000 2.000 3,1.000 1.000 1,-1.000-1.000 1,1.000 1.000 2,-3.000 1.000 1,-2.000 3.000 2,-3.000 3.000 0,-3.000 4.000 1,-2.000 5.000 1,0.000 10.000-2,0.000 10.000 0,0.000 9.000-2,0.000 7.000 1,0.000 7.000 5,0.000 6.000 3,0.000 7.000 4,7.000 18.000 2,17.000 31.000-2,15.000 32.000-1,16.000 31.000-1,7.000 15.000-2,1.000 1.000-1,-1.000-1.000-3,1.000 1.000-1,-4.000 2.000-2,-6.000 7.000 0,-6.000 6.000-2,-6.000 7.000-1,-4.000 0.000-1,1.000-2.000 0,-1.000-3.000-1,1.000-3.000 0,-3.000-1.000 0,-2.000 4.000-1,-3.000 3.000-1,-3.000 3.000-1,-2.000 3.000-1,0.000 3.000-4,0.000 3.000-4,0.000 4.000-3,0.000-1.000-2,0.000-3.000 0,0.000-3.000 0,0.000-2.000 1,-2.000-9.000-1,-3.000-12.000 1,-3.000-13.000 0,-2.000-12.000 0,-6.000-27.000-7,-6.000-41.000-13,-6.000-40.000-13,-6.000-40.000-14,1.000-36.000-3,9.000-27.000 6,10.000-28.000 7,10.000-28.000 6,7.000-13.000 4,6.000 3.000 3,7.000 3.000 2,6.000 4.000 3,1.000 18.000 2,-3.000 34.000 4,-3.000 35.000 2,-2.000 35.000 4,-3.000 14.000 2,1.000-2.000 1,-1.000-3.000 0,1.000-3.000 1</inkml:trace>
</inkml:ink>
</file>

<file path=ppt/ink/ink3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32"/>
    </inkml:context>
    <inkml:brush xml:id="br0">
      <inkml:brushProperty name="width" value="0.0544354952871799" units="cm"/>
      <inkml:brushProperty name="height" value="0.0544354952871799" units="cm"/>
      <inkml:brushProperty name="color" value="#fed406"/>
      <inkml:brushProperty name="ignorePressure" value="0"/>
    </inkml:brush>
  </inkml:definitions>
  <inkml:trace contextRef="#ctx0" brushRef="#br0">69250.000 23400.000 404,'-90.000'67.000'-32,"23.000"-16.000"13,22.000-15.000 12,22.000-15.000 14,15.000-7.000 8,9.000 3.000 6,10.000 3.000 4,10.000 4.000 5,4.000 4.000 2,0.000 6.000-2,0.000 7.000-1,0.000 6.000-3,1.000 6.000-1,4.000 6.000 0,3.000 7.000-2,3.000 6.000-1,3.000 7.000-1,3.000 10.000-1,3.000 10.000-2,4.000 9.000-2,-1.000 9.000-1,-3.000 9.000-3,-3.000 10.000-1,-2.000 10.000-1,-3.000 4.000-3,1.000 0.000 1,-1.000 0.000-1,1.000 0.000 0,-4.000-10.000-1,-6.000-18.000-2,-6.000-19.000-1,-6.000-18.000-1,-1.000-17.000-1,7.000-11.000 0,6.000-14.000 1,7.000-11.000 1,2.000-11.000 0,1.000-5.000 1,-1.000-7.000 1,1.000-5.000 0,-3.000-11.000 2,-2.000-11.000 1,-3.000-14.000 1,-3.000-11.000 1,1.000-9.000 0,6.000-3.000 0,7.000-3.000 0,6.000-2.000 0,9.000-12.000-1,13.000-19.000-1,12.000-18.000-2,13.000-19.000-2,20.000-18.000 1,28.000-15.000 0,28.000-15.000 1,29.000-16.000 1,10.000-1.000 0,-6.000 17.000 1,-6.000 15.000-1,-6.000 16.000 0,-10.000 15.000-12,-12.000 16.000-24,-13.000 15.000-22,-12.000 17.000-24,-19.000 13.000-10,-25.000 13.000 4,-25.000 12.000 3,-25.000 13.000 4</inkml:trace>
</inkml:ink>
</file>

<file path=ppt/ink/ink3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42:33"/>
    </inkml:context>
    <inkml:brush xml:id="br0">
      <inkml:brushProperty name="width" value="0.0465920306742191" units="cm"/>
      <inkml:brushProperty name="height" value="0.0465920306742191" units="cm"/>
      <inkml:brushProperty name="color" value="#fed406"/>
      <inkml:brushProperty name="ignorePressure" value="0"/>
    </inkml:brush>
  </inkml:definitions>
  <inkml:trace contextRef="#ctx0" brushRef="#br0">68400.000 25950.000 472,'-135.000'0.000'0,"32.000"0.000"0,31.000 0.000 0,32.000 0.000 0,5.000 3.000 0,-18.000 6.000 0,-19.000 7.000 0,-18.000 6.000 0,2.000 4.000 0,26.000 4.000 0,24.000 3.000 0,26.000 3.000 0,24.000-4.000 0,26.000-8.000 0,24.000-10.000 0,26.000-9.000 0,27.000-5.000 9,32.000 0.000 18,31.000 0.000 19,32.000 0.000 18,22.000-5.000 6,17.000-9.000-7,15.000-10.000-6,16.000-8.000-7,13.000-6.000-7,14.000 1.000-8,11.000-1.000-8,14.000 1.000-8,11.000 2.000-7,14.000 7.000-6,11.000 6.000-7,14.000 7.000-5,2.000 7.000-9,-6.000 9.000-8,-6.000 10.000-10,-6.000 10.000-9,-38.000 0.000-4,-69.000-5.000 4,-68.000-7.000 3,-69.000-5.000 3,-37.000-1.000-1,-2.000 6.000-6,-3.000 7.000-7,-3.000 6.000-5</inkml:trace>
</inkml:ink>
</file>

<file path=ppt/ink/ink3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26"/>
    </inkml:context>
    <inkml:brush xml:id="br0">
      <inkml:brushProperty name="width" value="0.0425529256463051" units="cm"/>
      <inkml:brushProperty name="height" value="0.0425529256463051" units="cm"/>
      <inkml:brushProperty name="color" value="#fed406"/>
      <inkml:brushProperty name="ignorePressure" value="0"/>
    </inkml:brush>
  </inkml:definitions>
  <inkml:trace contextRef="#ctx0" brushRef="#br0">24750.000 35750.000 517,'-86.000'1.000'5,"28.000"4.000"12,28.000 3.000 10,29.000 3.000 12,15.000 1.000 2,3.000 1.000-7,3.000-1.000-6,4.000 1.000-6,7.000-1.000-4,13.000 1.000 0,12.000-1.000 0,13.000 1.000 0,9.000 1.000-2,6.000 3.000 0,7.000 3.000-3,6.000 4.000 0,6.000 1.000-3,6.000 0.000-2,7.000 0.000-2,6.000 0.000-2,6.000-2.000-2,6.000-3.000 1,7.000-3.000-1,6.000-2.000 0,7.000-3.000 1,10.000 1.000 0,10.000-1.000 0,9.000 1.000 0,6.000-4.000 1,3.000-6.000-1,3.000-6.000 0,4.000-6.000 1,5.000-4.000-1,10.000 1.000-1,10.000-1.000 0,9.000 1.000-1,1.000 1.000 1,-6.000 3.000 0,-6.000 3.000 1,-6.000 4.000 0,-7.000 4.000 0,-6.000 6.000-2,-6.000 7.000-2,-6.000 6.000-2,-1.000 4.000-1,7.000 4.000 2,6.000 3.000 1,7.000 3.000 2,2.000 1.000 0,1.000 1.000-1,-1.000-1.000 1,1.000 1.000-1,-3.000-6.000 0,-2.000-8.000 0,-3.000-10.000-1,-3.000-9.000 1,-1.000-5.000-1,4.000 0.000 0,3.000 0.000-1,3.000 0.000 0,-2.000 0.000 0,-6.000 0.000 1,-6.000 0.000 0,-6.000 0.000 0,-6.000-2.000 1,-2.000-3.000 1,-3.000-3.000 1,-3.000-2.000 2,-1.000-1.000-1,4.000 3.000 0,3.000 3.000-1,3.000 4.000 0,7.000-1.000 1,14.000-3.000 3,11.000-3.000 4,14.000-2.000 2,3.000-5.000 1,-2.000-2.000-5,-3.000-3.000-3,-3.000-3.000-5,-2.000-2.000-1,0.000 0.000-1,0.000 0.000-2,0.000 0.000 0,0.000 3.000-1,0.000 6.000 0,0.000 7.000 0,0.000 6.000 0,-2.000 3.000 0,-3.000 0.000 1,-3.000 0.000 1,-2.000 0.000 0,-1.000 0.000 0,3.000 0.000 0,3.000 0.000 1,4.000 0.000-1,2.000 0.000 1,4.000 0.000 1,3.000 0.000 1,3.000 0.000 0,3.000-2.000 2,3.000-3.000 0,3.000-3.000 0,4.000-2.000 1,-1.000-3.000 0,-3.000 1.000-1,-3.000-1.000-2,-2.000 1.000-1,-5.000 1.000-1,-2.000 3.000 1,-3.000 3.000-1,-3.000 4.000 0,-1.000 4.000-1,4.000 6.000-1,3.000 7.000-1,3.000 6.000-2,12.000-1.000 0,22.000-5.000 0,22.000-7.000 1,23.000-5.000 1,19.000-8.000 2,19.000-5.000 5,19.000-7.000 6,19.000-5.000 4,15.000-9.000 2,13.000-9.000-4,12.000-10.000-1,13.000-8.000-4,4.000-4.000-3,-3.000 3.000-2,-3.000 3.000-3,-2.000 4.000-2,-8.000 5.000-1,-8.000 10.000 1,-10.000 10.000 1,-9.000 9.000 1,-12.000 6.000 0,-11.000 3.000-1,-14.000 3.000 0,-11.000 4.000-2,-17.000 1.000-1,-18.000 0.000-3,-19.000 0.000-2,-18.000 0.000-3,-28.000 1.000-4,-33.000 4.000-6,-35.000 3.000-6,-34.000 3.000-7,-32.000-1.000-1,-28.000-2.000 1,-28.000-3.000 3,-27.000-3.000 2,-22.000-2.000 1,-11.000 0.000 0,-14.000 0.000 0,-11.000 0.000 0</inkml:trace>
</inkml:ink>
</file>

<file path=ppt/ink/ink3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26"/>
    </inkml:context>
    <inkml:brush xml:id="br0">
      <inkml:brushProperty name="width" value="0.0283828489482403" units="cm"/>
      <inkml:brushProperty name="height" value="0.0283828489482403" units="cm"/>
      <inkml:brushProperty name="color" value="#fed406"/>
      <inkml:brushProperty name="ignorePressure" value="0"/>
    </inkml:brush>
  </inkml:definitions>
  <inkml:trace contextRef="#ctx0" brushRef="#br0">32600.000 33350.000 775,'-32.000'-27.000'1,"-11.000"-3.000"2,-14.000-3.000 3,-11.000-2.000 2,0.000-1.000 1,17.000 3.000 1,15.000 3.000-1,16.000 4.000 2,5.000 1.000-6,-2.000 0.000-10,-3.000 0.000-9,-3.000 0.000-10,2.000 0.000-4,10.000 0.000 3,10.000 0.000 2,9.000 0.000 4,6.000 1.000 3,3.000 4.000 3,3.000 3.000 5,4.000 3.000 3,-1.000 1.000 3,-3.000 1.000 4,-3.000-1.000 1,-2.000 1.000 4,-3.000-1.000 11,1.000 1.000 22,-1.000-1.000 20,1.000 1.000 22,1.000 1.000-6,3.000 3.000-32,3.000 3.000-31,4.000 4.000-34</inkml:trace>
</inkml:ink>
</file>

<file path=ppt/ink/ink3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27"/>
    </inkml:context>
    <inkml:brush xml:id="br0">
      <inkml:brushProperty name="width" value="0.0486500076949596" units="cm"/>
      <inkml:brushProperty name="height" value="0.0486500076949596" units="cm"/>
      <inkml:brushProperty name="color" value="#fed406"/>
      <inkml:brushProperty name="ignorePressure" value="0"/>
    </inkml:brush>
  </inkml:definitions>
  <inkml:trace contextRef="#ctx0" brushRef="#br0">31450.000 33350.000 452,'-22.000'-25.000'17,"6.000"0.000"0,7.000 0.000 1,6.000 0.000 1,15.000-2.000 1,26.000-3.000 4,24.000-3.000 4,26.000-2.000 3,15.000 2.000 0,6.000 9.000-5,7.000 10.000-4,6.000 10.000-4,-1.000 5.000-3,-5.000 4.000-2,-7.000 3.000-1,-5.000 3.000-1,-11.000 7.000-1,-11.000 14.000 1,-14.000 11.000-1,-11.000 14.000 1,-14.000 8.000-2,-11.000 7.000-4,-14.000 6.000-3,-11.000 7.000-4,-15.000 5.000-1,-16.000 7.000 1,-15.000 6.000 1,-15.000 7.000 1,-15.000 4.000 0,-12.000 3.000-1,-13.000 3.000-2,-12.000 4.000-2,-5.000-3.000-1,3.000-5.000 0,3.000-7.000 0,4.000-5.000 0,4.000-11.000 0,6.000-11.000 0,7.000-14.000 0,6.000-11.000 1,7.000-12.000-1,10.000-9.000 1,10.000-10.000 1,9.000-8.000 0,27.000-14.000 3,48.000-15.000 7,47.000-15.000 6,47.000-16.000 6,23.000-8.000 2,0.000 0.000-6,0.000 0.000-5,0.000 0.000-4,-4.000-2.000-5,-5.000-3.000-2,-7.000-3.000-2,-5.000-2.000-3,-8.000-1.000-5,-5.000 3.000-7,-7.000 3.000-7,-5.000 4.000-7,-9.000 1.000-5,-9.000 0.000-2,-10.000 0.000-3,-8.000 0.000-2,-12.000-5.000 2,-12.000-9.000 8,-13.000-10.000 6,-12.000-8.000 7,-9.000-6.000 5,-2.000 1.000 2,-3.000-1.000 4,-3.000 1.000 2,-6.000 1.000 2,-5.000 3.000 1,-7.000 3.000 0,-5.000 4.000 0,-3.000 4.000 8,4.000 6.000 12,3.000 7.000 14,3.000 6.000 12,3.000 13.000 11,3.000 23.000 8,3.000 22.000 7,4.000 22.000 7,2.000 16.000-3,4.000 14.000-13,3.000 11.000-14,3.000 14.000-14,-1.000 14.000-7,-2.000 20.000-4,-3.000 18.000-2,-3.000 20.000-3,-4.000 5.000-1,-3.000-6.000-2,-3.000-6.000-1,-2.000-6.000-1,-5.000-7.000-5,-2.000-6.000-10,-3.000-6.000-8,-3.000-6.000-9,-1.000-9.000-4,4.000-8.000 1,3.000-10.000 1,3.000-9.000 1,3.000-29.000-7,3.000-46.000-16,3.000-47.000-14,4.000-47.000-15,1.000-26.000 0,0.000-2.000 15,0.000-3.000 15,0.000-3.000 16,1.000 4.000 12,4.000 13.000 7,3.000 12.000 9,3.000 13.000 8,1.000 10.000 4,1.000 10.000 3,-1.000 10.000 1,1.000 9.000 1,4.000 7.000 6,9.000 7.000 9,10.000 6.000 8,10.000 7.000 9,7.000 2.000 1,6.000 1.000-9,7.000-1.000-7,6.000 1.000-9,3.000-1.000-7,0.000 1.000-6,0.000-1.000-8,0.000 1.000-6,-4.000 1.000-3,-5.000 3.000 1,-7.000 3.000 0,-5.000 4.000 1,-8.000-3.000-7,-5.000-5.000-16,-7.000-7.000-16,-5.000-5.000-15</inkml:trace>
</inkml:ink>
</file>

<file path=ppt/ink/ink3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27"/>
    </inkml:context>
    <inkml:brush xml:id="br0">
      <inkml:brushProperty name="width" value="0.0531241297721863" units="cm"/>
      <inkml:brushProperty name="height" value="0.0531241297721863" units="cm"/>
      <inkml:brushProperty name="color" value="#fed406"/>
      <inkml:brushProperty name="ignorePressure" value="0"/>
    </inkml:brush>
  </inkml:definitions>
  <inkml:trace contextRef="#ctx0" brushRef="#br0">34650.000 32550.000 414,'-44.000'-122.000'64,"13.000"56.000"2,12.000 57.000 2,13.000 56.000 3,6.000 45.000-3,0.000 34.000-8,0.000 35.000-10,0.000 35.000-8,0.000 24.000-8,0.000 16.000-7,0.000 15.000-8,0.000 17.000-7,0.000 16.000-7,0.000 19.000-9,0.000 19.000-8,0.000 19.000-9,3.000 10.000-9,6.000 4.000-11,7.000 3.000-12,6.000 3.000-10,-1.000-35.000-6,-5.000-71.000 2,-7.000-72.000 0,-5.000-72.000 2</inkml:trace>
</inkml:ink>
</file>

<file path=ppt/ink/ink3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28"/>
    </inkml:context>
    <inkml:brush xml:id="br0">
      <inkml:brushProperty name="width" value="0.0319452099502087" units="cm"/>
      <inkml:brushProperty name="height" value="0.0319452099502087" units="cm"/>
      <inkml:brushProperty name="color" value="#fed406"/>
      <inkml:brushProperty name="ignorePressure" value="0"/>
    </inkml:brush>
  </inkml:definitions>
  <inkml:trace contextRef="#ctx0" brushRef="#br0">34750.000 33150.000 688,'71.000'-22.000'85,"-5.000"6.000"-18,-7.000 7.000-18,-5.000 6.000-19,-1.000 1.000-9,6.000-3.000-3,7.000-3.000-1,6.000-2.000-2,10.000-5.000-5,17.000-2.000-11,15.000-3.000-10,16.000-3.000-10,-7.000 1.000-8,-28.000 6.000-7,-28.000 7.000-8,-27.000 6.000-7</inkml:trace>
</inkml:ink>
</file>

<file path=ppt/ink/ink3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28"/>
    </inkml:context>
    <inkml:brush xml:id="br0">
      <inkml:brushProperty name="width" value="0.0340691022574902" units="cm"/>
      <inkml:brushProperty name="height" value="0.0340691022574902" units="cm"/>
      <inkml:brushProperty name="color" value="#fed406"/>
      <inkml:brushProperty name="ignorePressure" value="0"/>
    </inkml:brush>
  </inkml:definitions>
  <inkml:trace contextRef="#ctx0" brushRef="#br0">35650.000 32250.000 645,'3.000'225.000'163,"6.000"0.000"-50,7.000 0.000-49,6.000 0.000-50,-1.000-19.000-23,-5.000-37.000 2,-7.000-38.000 1,-5.000-37.000 3,-4.000-21.000-12,0.000-3.000-23,0.000-3.000-22,0.000-2.000-25</inkml:trace>
</inkml:ink>
</file>

<file path=ppt/ink/ink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4"/>
    </inkml:context>
    <inkml:brush xml:id="br0">
      <inkml:brushProperty name="width" value="0.0484603084623814" units="cm"/>
      <inkml:brushProperty name="height" value="0.0484603084623814" units="cm"/>
      <inkml:brushProperty name="color" value="#f2395b"/>
      <inkml:brushProperty name="ignorePressure" value="0"/>
    </inkml:brush>
  </inkml:definitions>
  <inkml:trace contextRef="#ctx0" brushRef="#br0">97550.000 3100.000 453,'21.000'-19.000'40,"-5.000"13.000"10,-7.000 12.000 10,-5.000 13.000 10,-4.000 15.000 1,0.000 19.000-11,0.000 19.000-10,0.000 19.000-11,0.000 13.000-7,0.000 10.000-6,0.000 10.000-6,0.000 9.000-5,-2.000 4.000-5,-3.000 1.000-7,-3.000-1.000-5,-2.000 1.000-6,-1.000-1.000-9,3.000 1.000-11,3.000-1.000-11,4.000 1.000-11,1.000-13.000-1,0.000-25.000 8,0.000-25.000 8,0.000-25.000 9,1.000-15.000-2,4.000-2.000-9,3.000-3.000-11,3.000-3.000-9</inkml:trace>
</inkml:ink>
</file>

<file path=ppt/ink/ink3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32"/>
    </inkml:context>
    <inkml:brush xml:id="br0">
      <inkml:brushProperty name="width" value="0.0457652397453785" units="cm"/>
      <inkml:brushProperty name="height" value="0.0457652397453785" units="cm"/>
      <inkml:brushProperty name="color" value="#f2395b"/>
      <inkml:brushProperty name="ignorePressure" value="0"/>
    </inkml:brush>
  </inkml:definitions>
  <inkml:trace contextRef="#ctx0" brushRef="#br0">44350.000 40650.000 480,'-49.000'-110.000'43,"4.000"32.000"1,3.000 31.000 1,3.000 32.000 1,-4.000 30.000-4,-8.000 32.000-9,-10.000 31.000-10,-9.000 32.000-8,-9.000 24.000-6,-5.000 19.000-2,-7.000 19.000-1,-5.000 19.000-3,-4.000 7.000 0,0.000-3.000 0,0.000-3.000 0,0.000-2.000 0,4.000-9.000 1,10.000-12.000 1,10.000-13.000 2,9.000-12.000 1,10.000-10.000 1,14.000-6.000 0,11.000-6.000 0,14.000-6.000-1,11.000-6.000 0,14.000-2.000-2,11.000-3.000-1,14.000-3.000-2,10.000-4.000-1,9.000-3.000 1,10.000-3.000-1,10.000-2.000-1,2.000-3.000 1,-3.000 1.000 0,-3.000-1.000-1,-2.000 1.000 0,-5.000-1.000 0,-2.000 1.000-2,-3.000-1.000-1,-3.000 1.000-1,-6.000-4.000-1,-5.000-6.000 2,-7.000-6.000 0,-5.000-6.000 1,-8.000 2.000 1,-5.000 14.000 1,-7.000 11.000 0,-5.000 14.000 0,-8.000 5.000 0,-5.000 1.000-2,-7.000-1.000-1,-5.000 1.000-2,-11.000 1.000-2,-11.000 3.000-2,-14.000 3.000-3,-11.000 4.000-2,-9.000-1.000-1,-3.000-3.000 1,-3.000-3.000 0,-2.000-2.000 2,-3.000-6.000-3,1.000-6.000-4,-1.000-6.000-5,1.000-6.000-4,4.000-9.000-4,9.000-8.000-1,10.000-10.000-2,10.000-9.000-2,8.000-9.000 0,10.000-5.000 2,10.000-7.000 2,9.000-5.000 2,9.000-6.000 4,9.000-3.000 7,10.000-3.000 5,10.000-2.000 6,4.000-1.000 8,0.000 3.000 10,0.000 3.000 9,0.000 4.000 11,0.000 1.000 3,0.000 0.000 1,0.000 0.000-2,0.000 0.000 0,0.000 4.000-2,0.000 10.000-3,0.000 10.000-2,0.000 9.000-4,-2.000 9.000-1,-3.000 9.000 2,-3.000 10.000 3,-2.000 10.000 1,-1.000 11.000 0,3.000 17.000-1,3.000 15.000-2,4.000 16.000-1,-1.000 13.000-2,-3.000 14.000-3,-3.000 11.000-1,-2.000 14.000-2,-3.000 7.000-1,1.000 3.000-1,-1.000 3.000-2,1.000 4.000 0,1.000 4.000-1,3.000 6.000-2,3.000 7.000-3,4.000 6.000-1,-1.000-1.000-4,-3.000-5.000-2,-3.000-7.000-3,-2.000-5.000-2,-3.000-11.000-2,1.000-11.000 1,-1.000-14.000 2,1.000-11.000 1,-3.000-7.000-1,-2.000 0.000-1,-3.000 0.000-3,-3.000 0.000-2,-2.000 0.000 0,0.000 0.000 0,0.000 0.000 0,0.000 0.000 2,-2.000-5.000-5,-3.000-9.000-6,-3.000-10.000-7,-2.000-8.000-8,-1.000-14.000-3,3.000-15.000 1,3.000-15.000 1,4.000-16.000 0,-1.000-15.000 1,-3.000-11.000 1,-3.000-14.000 2,-2.000-11.000 1</inkml:trace>
</inkml:ink>
</file>

<file path=ppt/ink/ink3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1"/>
    </inkml:context>
    <inkml:brush xml:id="br0">
      <inkml:brushProperty name="width" value="0.0465720742940903" units="cm"/>
      <inkml:brushProperty name="height" value="0.0465720742940903" units="cm"/>
      <inkml:brushProperty name="color" value="#f2395b"/>
      <inkml:brushProperty name="ignorePressure" value="0"/>
    </inkml:brush>
  </inkml:definitions>
  <inkml:trace contextRef="#ctx0" brushRef="#br0">24500.000 24000.000 472,'-29.000'31.000'187,"-5.000"13.000"-47,-7.000 12.000-47,-5.000 13.000-48,-8.000 16.000-25,-5.000 23.000-4,-7.000 22.000-3,-5.000 22.000-4,-3.000 8.000-4,4.000-2.000-6,3.000-3.000-6,3.000-3.000-5,3.000-7.000-6,3.000-9.000-9,3.000-10.000-9,4.000-8.000-8,2.000-9.000-3,4.000-6.000 2,3.000-6.000 3,3.000-6.000 2,4.000-9.000 2,7.000-8.000 3,6.000-10.000 2,7.000-9.000 3</inkml:trace>
</inkml:ink>
</file>

<file path=ppt/ink/ink3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1"/>
    </inkml:context>
    <inkml:brush xml:id="br0">
      <inkml:brushProperty name="width" value="0.0475675202906132" units="cm"/>
      <inkml:brushProperty name="height" value="0.0475675202906132" units="cm"/>
      <inkml:brushProperty name="color" value="#f2395b"/>
      <inkml:brushProperty name="ignorePressure" value="0"/>
    </inkml:brush>
  </inkml:definitions>
  <inkml:trace contextRef="#ctx0" brushRef="#br0">23450.000 24650.000 462,'-44.000'-41.000'46,"13.000"19.000"7,12.000 19.000 8,13.000 19.000 6,13.000 15.000-1,17.000 13.000-9,15.000 12.000-11,16.000 13.000-9,9.000 10.000-7,3.000 10.000-4,3.000 10.000-5,4.000 9.000-5,2.000 4.000-6,4.000 1.000-8,3.000-1.000-10,3.000 1.000-8,3.000 4.000-10,3.000 9.000-10,3.000 10.000-9,4.000 10.000-11,-7.000-9.000-5,-16.000-24.000-3,-15.000-26.000-1,-15.000-24.000-3</inkml:trace>
</inkml:ink>
</file>

<file path=ppt/ink/ink3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3"/>
    </inkml:context>
    <inkml:brush xml:id="br0">
      <inkml:brushProperty name="width" value="0.0380627028644085" units="cm"/>
      <inkml:brushProperty name="height" value="0.0380627028644085" units="cm"/>
      <inkml:brushProperty name="color" value="#f2395b"/>
      <inkml:brushProperty name="ignorePressure" value="0"/>
    </inkml:brush>
  </inkml:definitions>
  <inkml:trace contextRef="#ctx0" brushRef="#br0">19800.000 34300.000 577,'-75.000'150.000'147,"0.000"0.000"-35,0.000 0.000-34,0.000 0.000-36,-5.000 7.000-20,-9.000 17.000-7,-10.000 15.000-9,-8.000 16.000-6,-1.000 4.000-7,9.000-6.000-4,10.000-6.000-6,10.000-6.000-5,7.000-12.000-4,6.000-15.000-5,7.000-15.000-3,6.000-16.000-4,7.000-18.000-1,10.000-18.000 4,10.000-19.000 4,9.000-18.000 3</inkml:trace>
</inkml:ink>
</file>

<file path=ppt/ink/ink3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3"/>
    </inkml:context>
    <inkml:brush xml:id="br0">
      <inkml:brushProperty name="width" value="0.0448802821338177" units="cm"/>
      <inkml:brushProperty name="height" value="0.0448802821338177" units="cm"/>
      <inkml:brushProperty name="color" value="#f2395b"/>
      <inkml:brushProperty name="ignorePressure" value="0"/>
    </inkml:brush>
  </inkml:definitions>
  <inkml:trace contextRef="#ctx0" brushRef="#br0">18700.000 34750.000 490,'-113.000'-68.000'57,"26.000"17.000"-7,24.000 15.000-8,26.000 16.000-8,24.000 20.000-2,26.000 25.000 4,24.000 25.000 5,26.000 25.000 4,13.000 12.000-2,4.000 1.000-8,3.000-1.000-7,3.000 1.000-8,3.000 5.000-5,3.000 14.000-2,3.000 11.000-3,4.000 14.000-2,2.000 10.000-8,4.000 9.000-10,3.000 10.000-11,3.000 10.000-12,-7.000-12.000-4,-15.000-31.000 2,-15.000-31.000 1,-16.000-31.000 2,-10.000-15.000-4,-3.000 4.000-10,-3.000 3.000-11,-2.000 3.000-11</inkml:trace>
</inkml:ink>
</file>

<file path=ppt/ink/ink3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6"/>
    </inkml:context>
    <inkml:brush xml:id="br0">
      <inkml:brushProperty name="width" value="0.034432977437973" units="cm"/>
      <inkml:brushProperty name="height" value="0.034432977437973" units="cm"/>
      <inkml:brushProperty name="color" value="#f2395b"/>
      <inkml:brushProperty name="ignorePressure" value="0"/>
    </inkml:brush>
  </inkml:definitions>
  <inkml:trace contextRef="#ctx0" brushRef="#br0">45750.000 40700.000 638,'-27.000'-43.000'26,"-3.000"17.000"1,-3.000 15.000 0,-2.000 16.000 2,-5.000 13.000-2,-2.000 14.000-2,-3.000 11.000-3,-3.000 14.000-4,-1.000 11.000-1,4.000 14.000-1,3.000 11.000-2,3.000 14.000 0,1.000 7.000-1,1.000 3.000 1,-1.000 3.000 0,1.000 4.000 1,2.000-3.000-1,7.000-5.000-3,6.000-7.000-3,7.000-5.000-3,5.000-8.000-2,7.000-5.000-1,6.000-7.000-1,7.000-5.000-2,7.000-8.000 0,9.000-5.000-1,10.000-7.000 0,10.000-5.000 0,10.000-9.000-2,13.000-9.000 0,12.000-10.000-2,13.000-8.000 0,9.000-12.000-1,6.000-12.000 0,7.000-13.000 1,6.000-12.000 1,3.000-10.000 1,0.000-6.000 1,0.000-6.000 0,0.000-6.000 2,-5.000-6.000 0,-9.000-2.000-1,-10.000-3.000 0,-8.000-3.000 0,-11.000-2.000 0,-8.000 0.000 0,-10.000 0.000 0,-9.000 0.000 0,-12.000-4.000 1,-11.000-5.000-1,-14.000-7.000 1,-11.000-5.000 0,-14.000-8.000-1,-11.000-5.000 0,-14.000-7.000-2,-11.000-5.000 0,-9.000 0.000-1,-3.000 10.000 0,-3.000 10.000 1,-2.000 9.000 1,-6.000 9.000 1,-6.000 9.000 0,-6.000 10.000 2,-6.000 10.000 2,-2.000 7.000-1,3.000 6.000 0,3.000 7.000-3,4.000 6.000 0,2.000 7.000-3,4.000 10.000-4,3.000 10.000-4,3.000 9.000-4,1.000 15.000-5,1.000 22.000-7,-1.000 22.000-6,1.000 23.000-7,5.000 0.000 0,14.000-18.000 8,11.000-19.000 6,14.000-18.000 8,5.000-10.000 3,1.000 0.000 2,-1.000 0.000 0,1.000 0.000 0</inkml:trace>
</inkml:ink>
</file>

<file path=ppt/ink/ink3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7"/>
    </inkml:context>
    <inkml:brush xml:id="br0">
      <inkml:brushProperty name="width" value="0.0336882993578911" units="cm"/>
      <inkml:brushProperty name="height" value="0.0336882993578911" units="cm"/>
      <inkml:brushProperty name="color" value="#f2395b"/>
      <inkml:brushProperty name="ignorePressure" value="0"/>
    </inkml:brush>
  </inkml:definitions>
  <inkml:trace contextRef="#ctx0" brushRef="#br0">46300.000 41000.000 653,'-91.000'1.000'89,"19.000"4.000"-20,19.000 3.000-19,19.000 3.000-20,10.000 7.000-10,4.000 14.000-2,3.000 11.000 0,3.000 14.000-1,3.000 11.000-2,3.000 14.000-4,3.000 11.000-4,4.000 14.000-5,-1.000 10.000-4,-3.000 9.000-6,-3.000 10.000-7,-2.000 10.000-6,-1.000-7.000-5,3.000-22.000-4,3.000-22.000-4,4.000-21.000-5,-1.000-15.000-3,-3.000-6.000-2,-3.000-6.000-2,-2.000-6.000-3</inkml:trace>
</inkml:ink>
</file>

<file path=ppt/ink/ink3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7"/>
    </inkml:context>
    <inkml:brush xml:id="br0">
      <inkml:brushProperty name="width" value="0.0410712286829948" units="cm"/>
      <inkml:brushProperty name="height" value="0.0410712286829948" units="cm"/>
      <inkml:brushProperty name="color" value="#f2395b"/>
      <inkml:brushProperty name="ignorePressure" value="0"/>
    </inkml:brush>
  </inkml:definitions>
  <inkml:trace contextRef="#ctx0" brushRef="#br0">49300.000 40600.000 535,'0.000'70.000'150,"0.000"-9.000"-35,0.000-10.000-37,0.000-8.000-35,0.000 7.000-20,0.000 25.000-4,0.000 25.000-3,0.000 25.000-3,-2.000 10.000-6,-3.000-2.000-7,-3.000-3.000-6,-2.000-3.000-7,-3.000-4.000-4,1.000-3.000-1,-1.000-3.000 0,1.000-2.000-1,-1.000-9.000-4,1.000-12.000-8,-1.000-13.000-6,1.000-12.000-8,-1.000-12.000-4,1.000-8.000-2,-1.000-10.000-1,1.000-9.000-1</inkml:trace>
</inkml:ink>
</file>

<file path=ppt/ink/ink3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7"/>
    </inkml:context>
    <inkml:brush xml:id="br0">
      <inkml:brushProperty name="width" value="0.0337036587297916" units="cm"/>
      <inkml:brushProperty name="height" value="0.0337036587297916" units="cm"/>
      <inkml:brushProperty name="color" value="#f2395b"/>
      <inkml:brushProperty name="ignorePressure" value="0"/>
    </inkml:brush>
  </inkml:definitions>
  <inkml:trace contextRef="#ctx0" brushRef="#br0">49300.000 41500.000 652,'25.000'-46.000'39,"0.000"10.000"2,0.000 10.000 2,0.000 9.000 2,6.000 6.000-1,13.000 3.000-6,12.000 3.000-5,13.000 4.000-6,4.000 1.000-7,-3.000 0.000-7,-3.000 0.000-8,-2.000 0.000-9,-8.000 1.000-4,-8.000 4.000-1,-10.000 3.000-1,-9.000 3.000-1,-7.000 3.000-10,-3.000 3.000-20,-3.000 3.000-18,-2.000 4.000-20</inkml:trace>
</inkml:ink>
</file>

<file path=ppt/ink/ink3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8"/>
    </inkml:context>
    <inkml:brush xml:id="br0">
      <inkml:brushProperty name="width" value="0.041900847107172" units="cm"/>
      <inkml:brushProperty name="height" value="0.041900847107172" units="cm"/>
      <inkml:brushProperty name="color" value="#f2395b"/>
      <inkml:brushProperty name="ignorePressure" value="0"/>
    </inkml:brush>
  </inkml:definitions>
  <inkml:trace contextRef="#ctx0" brushRef="#br0">50200.000 40550.000 525,'0.000'-38.000'29,"0.000"26.000"11,0.000 24.000 10,0.000 26.000 11,0.000 18.000 1,0.000 13.000-9,0.000 12.000-8,0.000 13.000-8,0.000 9.000-8,0.000 6.000-5,0.000 7.000-6,0.000 6.000-6,-5.000 4.000-4,-9.000 4.000-3,-10.000 3.000-3,-8.000 3.000-4,-3.000-4.000-1,7.000-8.000 1,6.000-10.000 2,7.000-9.000-1,4.000-12.000-6,3.000-11.000-15,3.000-14.000-15,4.000-11.000-15,5.000-14.000-9,10.000-11.000-3,10.000-14.000-3,9.000-11.000-3</inkml:trace>
</inkml:ink>
</file>

<file path=ppt/ink/ink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4"/>
    </inkml:context>
    <inkml:brush xml:id="br0">
      <inkml:brushProperty name="width" value="0.0448067709803581" units="cm"/>
      <inkml:brushProperty name="height" value="0.0448067709803581" units="cm"/>
      <inkml:brushProperty name="color" value="#f2395b"/>
      <inkml:brushProperty name="ignorePressure" value="0"/>
    </inkml:brush>
  </inkml:definitions>
  <inkml:trace contextRef="#ctx0" brushRef="#br0">98950.000 3050.000 490,'-22.000'76.000'159,"6.000"4.000"-38,7.000 3.000-36,6.000 3.000-38,1.000 4.000-21,-3.000 7.000-3,-3.000 6.000-5,-2.000 7.000-4,-3.000 2.000-5,1.000 1.000-3,-1.000-1.000-5,1.000 1.000-3,1.000-7.000-4,3.000-12.000-2,3.000-13.000-4,4.000-12.000-2,5.000-13.000-3,10.000-12.000-2,10.000-13.000-1,9.000-12.000-3,9.000-19.000 0,9.000-25.000 0,10.000-25.000 1,10.000-25.000 1,7.000-21.000 1,6.000-15.000 2,7.000-15.000 1,6.000-16.000 2,-5.000-5.000 1,-16.000 6.000 2,-15.000 7.000 1,-15.000 6.000 2,-14.000 6.000 3,-8.000 6.000 6,-10.000 7.000 6,-9.000 6.000 5,-7.000 9.000 5,-3.000 13.000 2,-3.000 12.000 2,-2.000 13.000 4,-6.000 7.000 0,-6.000 4.000-1,-6.000 3.000 0,-6.000 3.000-1,-6.000 6.000-3,-2.000 9.000-9,-3.000 10.000-7,-3.000 10.000-7,-1.000 5.000-9,4.000 4.000-7,3.000 3.000-8,3.000 3.000-8,3.000 6.000-1,3.000 9.000 4,3.000 10.000 5,4.000 10.000 4,4.000 0.000-1,6.000-5.000-7,7.000-7.000-7,6.000-5.000-7</inkml:trace>
</inkml:ink>
</file>

<file path=ppt/ink/ink3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8"/>
    </inkml:context>
    <inkml:brush xml:id="br0">
      <inkml:brushProperty name="width" value="0.0457807220518589" units="cm"/>
      <inkml:brushProperty name="height" value="0.0457807220518589" units="cm"/>
      <inkml:brushProperty name="color" value="#f2395b"/>
      <inkml:brushProperty name="ignorePressure" value="0"/>
    </inkml:brush>
  </inkml:definitions>
  <inkml:trace contextRef="#ctx0" brushRef="#br0">51550.000 40750.000 480,'-7.000'-60.000'7,"-11.000"32.000"14,-14.000 31.000 13,-11.000 32.000 15,-11.000 22.000 1,-5.000 17.000-7,-7.000 15.000-9,-5.000 16.000-9,-3.000 9.000-5,4.000 3.000-1,3.000 3.000-2,3.000 4.000-1,4.000-4.000-2,7.000-9.000 0,6.000-10.000-2,7.000-8.000 0,5.000-11.000-3,7.000-8.000-3,6.000-10.000-5,7.000-9.000-3,8.000-12.000-3,14.000-11.000 0,11.000-14.000-2,14.000-11.000 0,13.000-12.000 0,16.000-9.000 1,15.000-10.000 1,17.000-8.000 1,7.000-12.000-3,0.000-12.000-7,0.000-13.000-7,0.000-12.000-8,-5.000-5.000-2,-9.000 3.000 1,-10.000 3.000 1,-8.000 4.000 1,-9.000 2.000 2,-6.000 4.000 4,-6.000 3.000 2,-6.000 3.000 4,-6.000 3.000 6,-2.000 3.000 8,-3.000 3.000 9,-3.000 4.000 9,-6.000 15.000 10,-5.000 28.000 10,-7.000 28.000 11,-5.000 29.000 10,-9.000 19.000 1,-9.000 14.000-11,-10.000 11.000-11,-8.000 14.000-11,-3.000 0.000-6,7.000-8.000-3,6.000-10.000-4,7.000-9.000-2,4.000-9.000-2,3.000-5.000 0,3.000-7.000 1,4.000-5.000-1,10.000-14.000-3,19.000-18.000-11,19.000-19.000-8,19.000-18.000-9,10.000-21.000-4,4.000-22.000 4,3.000-22.000 4,3.000-21.000 2,-2.000-17.000 4,-6.000-8.000 2,-6.000-10.000 1,-6.000-9.000 3,-12.000 2.000 1,-15.000 17.000 4,-15.000 15.000 1,-16.000 16.000 4,-10.000 12.000-1,-3.000 9.000 0,-3.000 10.000 0,-2.000 10.000-2,-8.000 8.000-2,-8.000 10.000-3,-10.000 10.000-3,-9.000 9.000-3,-7.000 9.000-1,-3.000 9.000 1,-3.000 10.000 1,-2.000 10.000 0,-3.000 11.000-4,1.000 17.000-8,-1.000 15.000-9,1.000 16.000-9,5.000 1.000-3,14.000-12.000 4,11.000-13.000 3,14.000-12.000 3,5.000-7.000 4,1.000 1.000 4,-1.000-1.000 3,1.000 1.000 5</inkml:trace>
</inkml:ink>
</file>

<file path=ppt/ink/ink3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9"/>
    </inkml:context>
    <inkml:brush xml:id="br0">
      <inkml:brushProperty name="width" value="0.0434216372668743" units="cm"/>
      <inkml:brushProperty name="height" value="0.0434216372668743" units="cm"/>
      <inkml:brushProperty name="color" value="#f2395b"/>
      <inkml:brushProperty name="ignorePressure" value="0"/>
    </inkml:brush>
  </inkml:definitions>
  <inkml:trace contextRef="#ctx0" brushRef="#br0">52850.000 41400.000 506,'29.000'-27.000'4,"10.000"-3.000"6,10.000-3.000 6,9.000-2.000 8,-1.000 0.000 4,-8.000 7.000 1,-10.000 6.000 3,-9.000 7.000 1,-5.000 5.000 0,0.000 7.000-3,0.000 6.000-3,0.000 7.000-3,-4.000 10.000-4,-5.000 16.000-4,-7.000 15.000-5,-5.000 17.000-5,-9.000 11.000-5,-9.000 10.000-2,-10.000 10.000-5,-8.000 9.000-3,-6.000 1.000-2,1.000-6.000 1,-1.000-6.000 1,1.000-6.000-1,4.000-7.000 2,9.000-6.000 1,10.000-6.000 1,10.000-6.000 1,7.000-7.000 3,6.000-6.000 3,7.000-6.000 4,6.000-6.000 4,4.000-6.000 2,4.000-2.000 0,3.000-3.000 2,3.000-3.000 0,-1.000-2.000 2,-2.000 0.000 2,-3.000 0.000 2,-3.000 0.000 2,-6.000 3.000 1,-5.000 6.000-2,-7.000 7.000-2,-5.000 6.000-2,-12.000 10.000-3,-16.000 17.000-6,-15.000 15.000-4,-15.000 16.000-6,-12.000 7.000-5,-6.000 1.000-5,-6.000-1.000-4,-6.000 1.000-5,-2.000-6.000-5,3.000-8.000-3,3.000-10.000-3,4.000-9.000-4,7.000-13.000-1,13.000-16.000 2,12.000-15.000 3,13.000-15.000 1,6.000-9.000 0,0.000 1.000-4,0.000-1.000-4,0.000 1.000-4</inkml:trace>
</inkml:ink>
</file>

<file path=ppt/ink/ink3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49"/>
    </inkml:context>
    <inkml:brush xml:id="br0">
      <inkml:brushProperty name="width" value="0.0356076434254646" units="cm"/>
      <inkml:brushProperty name="height" value="0.0356076434254646" units="cm"/>
      <inkml:brushProperty name="color" value="#f2395b"/>
      <inkml:brushProperty name="ignorePressure" value="0"/>
    </inkml:brush>
  </inkml:definitions>
  <inkml:trace contextRef="#ctx0" brushRef="#br0">53950.000 40150.000 617,'-41.000'-44.000'44,"19.000"13.000"2,19.000 12.000 3,19.000 13.000 1,18.000 6.000-2,19.000 0.000-7,19.000 0.000-8,19.000 0.000-7,9.000 0.000-7,0.000 0.000-5,0.000 0.000-5,0.000 0.000-5,-7.000 0.000-9,-11.000 0.000-12,-14.000 0.000-10,-11.000 0.000-12</inkml:trace>
</inkml:ink>
</file>

<file path=ppt/ink/ink3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0"/>
    </inkml:context>
    <inkml:brush xml:id="br0">
      <inkml:brushProperty name="width" value="0.0364120192825794" units="cm"/>
      <inkml:brushProperty name="height" value="0.0364120192825794" units="cm"/>
      <inkml:brushProperty name="color" value="#f2395b"/>
      <inkml:brushProperty name="ignorePressure" value="0"/>
    </inkml:brush>
  </inkml:definitions>
  <inkml:trace contextRef="#ctx0" brushRef="#br0">54900.000 41600.000 604,'-16.000'-21.000'43,"19.000"10.000"2,19.000 10.000 1,19.000 9.000 2,23.000 4.000-2,28.000 1.000-5,28.000-1.000-5,29.000 1.000-5,13.000-3.000-6,1.000-2.000-6,-1.000-3.000-8,1.000-3.000-6,-6.000-2.000-8,-8.000 0.000-6,-10.000 0.000-7,-9.000 0.000-7,-15.000 0.000-4,-18.000 0.000-2,-19.000 0.000-2,-18.000 0.000-1</inkml:trace>
</inkml:ink>
</file>

<file path=ppt/ink/ink3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0"/>
    </inkml:context>
    <inkml:brush xml:id="br0">
      <inkml:brushProperty name="width" value="0.0375061109662056" units="cm"/>
      <inkml:brushProperty name="height" value="0.0375061109662056" units="cm"/>
      <inkml:brushProperty name="color" value="#f2395b"/>
      <inkml:brushProperty name="ignorePressure" value="0"/>
    </inkml:brush>
  </inkml:definitions>
  <inkml:trace contextRef="#ctx0" brushRef="#br0">56000.000 40900.000 586,'-135.000'-41.000'81,"32.000"19.000"-13,31.000 19.000-13,32.000 19.000-13,18.000 18.000-8,6.000 19.000-3,7.000 19.000-5,6.000 19.000-2,4.000 13.000-5,4.000 10.000-4,3.000 10.000-5,3.000 9.000-3,-1.000 4.000-6,-2.000 1.000-3,-3.000-1.000-5,-3.000 1.000-5,-4.000-4.000-5,-3.000-6.000-8,-3.000-6.000-7,-2.000-6.000-8,-1.000-12.000-2,3.000-15.000 3,3.000-15.000 3,4.000-16.000 2,-1.000-12.000 1,-3.000-5.000-2,-3.000-7.000-3,-2.000-5.000-2</inkml:trace>
</inkml:ink>
</file>

<file path=ppt/ink/ink3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1"/>
    </inkml:context>
    <inkml:brush xml:id="br0">
      <inkml:brushProperty name="width" value="0.0451211556792259" units="cm"/>
      <inkml:brushProperty name="height" value="0.0451211556792259" units="cm"/>
      <inkml:brushProperty name="color" value="#f2395b"/>
      <inkml:brushProperty name="ignorePressure" value="0"/>
    </inkml:brush>
  </inkml:definitions>
  <inkml:trace contextRef="#ctx0" brushRef="#br0">57550.000 40850.000 487,'-18.000'-44.000'93,"17.000"13.000"-22,15.000 12.000-22,16.000 13.000-22,15.000 9.000-12,16.000 6.000 0,15.000 7.000-2,17.000 6.000 0,2.000 3.000-1,-9.000 0.000 0,-10.000 0.000-1,-8.000 0.000 1,-12.000 3.000-2,-12.000 6.000-5,-13.000 7.000-5,-12.000 6.000-4,-15.000 7.000-3,-15.000 10.000-3,-15.000 10.000-3,-16.000 9.000-2,-16.000 7.000 0,-16.000 7.000 3,-15.000 6.000 2,-15.000 7.000 2,-1.000-4.000 3,16.000-12.000 0,15.000-13.000 2,17.000-12.000 2,7.000-7.000-1,0.000 1.000 2,0.000-1.000-1,0.000 1.000 1,4.000-3.000 2,10.000-2.000 3,10.000-3.000 3,9.000-3.000 4,13.000-7.000 1,20.000-9.000 0,18.000-10.000 0,20.000-8.000 0,16.000-11.000-1,16.000-8.000 0,15.000-10.000-1,17.000-9.000-1,8.000-12.000 1,4.000-11.000-1,3.000-14.000 2,3.000-11.000-1,-1.000-7.000-2,-2.000 0.000-5,-3.000 0.000-4,-3.000 0.000-6,-9.000 1.000-4,-11.000 4.000-1,-14.000 3.000-2,-11.000 3.000-1,-14.000 1.000-1,-11.000 1.000 2,-14.000-1.000 3,-11.000 1.000 1,-9.000 1.000 0,-3.000 3.000-2,-3.000 3.000-3,-2.000 4.000-3,-8.000 2.000 0,-8.000 4.000-2,-10.000 3.000 0,-9.000 3.000 0,-7.000 4.000 2,-3.000 7.000 4,-3.000 6.000 4,-2.000 7.000 5,-6.000 4.000 2,-6.000 3.000 2,-6.000 3.000 1,-6.000 4.000 2,-4.000 8.000 2,1.000 17.000 4,-1.000 15.000 5,1.000 16.000 3,2.000 9.000 2,7.000 3.000-1,6.000 3.000-2,7.000 4.000-1,5.000-1.000 1,7.000-3.000 4,6.000-3.000 3,7.000-2.000 4,7.000-3.000 0,9.000 1.000-3,10.000-1.000-3,10.000 1.000-3,8.000-4.000-2,10.000-6.000-2,10.000-6.000-3,9.000-6.000-1,4.000-4.000-4,1.000 1.000-2,-1.000-1.000-2,1.000 1.000-4,-1.000-4.000-2,1.000-6.000-1,-1.000-6.000-3,1.000-6.000-1,-4.000-6.000-5,-6.000-2.000-8,-6.000-3.000-8,-6.000-3.000-8,-4.000-2.000-9,1.000 0.000-10,-1.000 0.000-11,1.000 0.000-10</inkml:trace>
</inkml:ink>
</file>

<file path=ppt/ink/ink3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1"/>
    </inkml:context>
    <inkml:brush xml:id="br0">
      <inkml:brushProperty name="width" value="0.0306731704622507" units="cm"/>
      <inkml:brushProperty name="height" value="0.0306731704622507" units="cm"/>
      <inkml:brushProperty name="color" value="#f2395b"/>
      <inkml:brushProperty name="ignorePressure" value="0"/>
    </inkml:brush>
  </inkml:definitions>
  <inkml:trace contextRef="#ctx0" brushRef="#br0">59750.000 40150.000 717,'3.000'-90.000'92,"6.000"23.000"-20,7.000 22.000-20,6.000 22.000-20,12.000 15.000-14,19.000 9.000-6,19.000 10.000-7,19.000 10.000-8,4.000 4.000-3,-9.000 0.000 1,-10.000 0.000 0,-8.000 0.000 0,-11.000-2.000-9,-8.000-3.000-21,-10.000-3.000-20,-9.000-2.000-19</inkml:trace>
</inkml:ink>
</file>

<file path=ppt/ink/ink3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1"/>
    </inkml:context>
    <inkml:brush xml:id="br0">
      <inkml:brushProperty name="width" value="0.0289537534117699" units="cm"/>
      <inkml:brushProperty name="height" value="0.0289537534117699" units="cm"/>
      <inkml:brushProperty name="color" value="#f2395b"/>
      <inkml:brushProperty name="ignorePressure" value="0"/>
    </inkml:brush>
  </inkml:definitions>
  <inkml:trace contextRef="#ctx0" brushRef="#br0">60800.000 41500.000 759,'10.000'-44.000'5,"23.000"13.000"9,22.000 12.000 8,22.000 13.000 11,18.000 4.000 2,16.000-3.000-3,15.000-3.000-3,17.000-2.000-2,5.000-5.000-6,-3.000-2.000-6,-3.000-3.000-8,-2.000-3.000-7,-12.000-1.000-7,-19.000 4.000-9,-18.000 3.000-8,-19.000 3.000-9</inkml:trace>
</inkml:ink>
</file>

<file path=ppt/ink/ink3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2"/>
    </inkml:context>
    <inkml:brush xml:id="br0">
      <inkml:brushProperty name="width" value="0.0398349575698376" units="cm"/>
      <inkml:brushProperty name="height" value="0.0398349575698376" units="cm"/>
      <inkml:brushProperty name="color" value="#f2395b"/>
      <inkml:brushProperty name="ignorePressure" value="0"/>
    </inkml:brush>
  </inkml:definitions>
  <inkml:trace contextRef="#ctx0" brushRef="#br0">61650.000 40450.000 552,'-24.000'-18.000'6,"4.000"17.000"12,3.000 15.000 11,3.000 16.000 13,3.000 16.000 5,3.000 20.000 1,3.000 18.000-1,4.000 20.000 0,1.000 14.000-4,0.000 14.000-5,0.000 11.000-5,0.000 14.000-7,0.000 2.000-9,0.000-6.000-11,0.000-6.000-11,0.000-6.000-11,1.000-10.000-9,4.000-12.000-6,3.000-13.000-6,3.000-12.000-6,3.000-16.000-1,3.000-19.000 3,3.000-18.000 4,4.000-19.000 2,2.000-12.000 1,4.000-2.000-1,3.000-3.000-3,3.000-3.000-1</inkml:trace>
</inkml:ink>
</file>

<file path=ppt/ink/ink3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2"/>
    </inkml:context>
    <inkml:brush xml:id="br0">
      <inkml:brushProperty name="width" value="0.0432277545332909" units="cm"/>
      <inkml:brushProperty name="height" value="0.0432277545332909" units="cm"/>
      <inkml:brushProperty name="color" value="#f2395b"/>
      <inkml:brushProperty name="ignorePressure" value="0"/>
    </inkml:brush>
  </inkml:definitions>
  <inkml:trace contextRef="#ctx0" brushRef="#br0">63100.000 40350.000 508,'21.000'-15.000'73,"-5.000"23.000"-9,-7.000 22.000-7,-5.000 22.000-8,-4.000 16.000-6,0.000 14.000-4,0.000 11.000-4,0.000 14.000-4,0.000 5.000-4,0.000 1.000-3,0.000-1.000-5,0.000 1.000-3,-2.000 4.000-6,-3.000 9.000-6,-3.000 10.000-6,-2.000 10.000-7,-3.000-6.000-6,1.000-18.000-8,-1.000-19.000-7,1.000-18.000-7,2.000-25.000-9,7.000-27.000-8,6.000-28.000-9,7.000-28.000-10,0.000-15.000 3,-2.000 1.000 14,-3.000-1.000 14,-3.000 1.000 13</inkml:trace>
</inkml:ink>
</file>

<file path=ppt/ink/ink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5"/>
    </inkml:context>
    <inkml:brush xml:id="br0">
      <inkml:brushProperty name="width" value="0.0413974523544312" units="cm"/>
      <inkml:brushProperty name="height" value="0.0413974523544312" units="cm"/>
      <inkml:brushProperty name="color" value="#f2395b"/>
      <inkml:brushProperty name="ignorePressure" value="0"/>
    </inkml:brush>
  </inkml:definitions>
  <inkml:trace contextRef="#ctx0" brushRef="#br0">100250.000 3400.000 531,'-25.000'26.000'6,"0.000"4.000"11,0.000 3.000 13,0.000 3.000 11,0.000 3.000 4,0.000 3.000-3,0.000 3.000-3,0.000 4.000-3,0.000 2.000-3,0.000 4.000-3,0.000 3.000-3,0.000 3.000-3,3.000-1.000-3,6.000-2.000-2,7.000-3.000-2,6.000-3.000-3,3.000-2.000-2,0.000 0.000-4,0.000 0.000-3,0.000 0.000-2,3.000-4.000-6,6.000-5.000-5,7.000-7.000-6,6.000-5.000-5,6.000-4.000-3,6.000 0.000 0,7.000 0.000 0,6.000 0.000 2,6.000-4.000-6,6.000-5.000-8,7.000-7.000-9,6.000-5.000-9,-2.000-6.000-2,-9.000-3.000 3,-10.000-3.000 5,-8.000-2.000 4</inkml:trace>
</inkml:ink>
</file>

<file path=ppt/ink/ink3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2"/>
    </inkml:context>
    <inkml:brush xml:id="br0">
      <inkml:brushProperty name="width" value="0.0318339504301548" units="cm"/>
      <inkml:brushProperty name="height" value="0.0318339504301548" units="cm"/>
      <inkml:brushProperty name="color" value="#f2395b"/>
      <inkml:brushProperty name="ignorePressure" value="0"/>
    </inkml:brush>
  </inkml:definitions>
  <inkml:trace contextRef="#ctx0" brushRef="#br0">63150.000 41750.000 691,'46.000'-183.000'1,"-5.000"34.000"3,-7.000 35.000 2,-5.000 35.000 2,-4.000 19.000 4,0.000 7.000 5,0.000 6.000 5,0.000 7.000 4,4.000 5.000 3,10.000 7.000 2,10.000 6.000 2,9.000 7.000 2,2.000 2.000-3,-2.000 1.000-8,-3.000-1.000-6,-3.000 1.000-8,-4.000 2.000-10,-3.000 7.000-16,-3.000 6.000-15,-2.000 7.000-15</inkml:trace>
</inkml:ink>
</file>

<file path=ppt/ink/ink3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2"/>
    </inkml:context>
    <inkml:brush xml:id="br0">
      <inkml:brushProperty name="width" value="0.0547387935221195" units="cm"/>
      <inkml:brushProperty name="height" value="0.0547387935221195" units="cm"/>
      <inkml:brushProperty name="color" value="#f2395b"/>
      <inkml:brushProperty name="ignorePressure" value="0"/>
    </inkml:brush>
  </inkml:definitions>
  <inkml:trace contextRef="#ctx0" brushRef="#br0">64000.000 40050.000 401,'-2.000'-71.000'-1,"-3.000"10.000"6,-3.000 10.000 6,-2.000 9.000 5,-3.000 15.000 9,1.000 22.000 11,-1.000 22.000 11,1.000 23.000 11,1.000 16.000 3,3.000 13.000-7,3.000 12.000-6,4.000 13.000-7,2.000 10.000-4,4.000 10.000-5,3.000 10.000-4,3.000 9.000-4,-1.000 6.000-3,-2.000 3.000-3,-3.000 3.000-3,-3.000 4.000-3,-4.000-3.000-4,-3.000-5.000-5,-3.000-7.000-7,-2.000-5.000-6,-3.000-8.000-5,1.000-5.000-5,-1.000-7.000-5,1.000-5.000-5,-1.000-8.000-4,1.000-5.000-4,-1.000-7.000-4,1.000-5.000-3</inkml:trace>
</inkml:ink>
</file>

<file path=ppt/ink/ink3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3"/>
    </inkml:context>
    <inkml:brush xml:id="br0">
      <inkml:brushProperty name="width" value="0.0516259372234344" units="cm"/>
      <inkml:brushProperty name="height" value="0.0516259372234344" units="cm"/>
      <inkml:brushProperty name="color" value="#f2395b"/>
      <inkml:brushProperty name="ignorePressure" value="0"/>
    </inkml:brush>
  </inkml:definitions>
  <inkml:trace contextRef="#ctx0" brushRef="#br0">64050.000 41850.000 426,'73.000'-143.000'3,"-3.000"17.000"5,-3.000 15.000 7,-2.000 16.000 6,-3.000 13.000 4,1.000 14.000 3,-1.000 11.000 2,1.000 14.000 4,-6.000 8.000 0,-8.000 7.000-2,-10.000 6.000-2,-9.000 7.000-2,-9.000 15.000-2,-5.000 25.000-2,-7.000 25.000-4,-5.000 25.000-2,-9.000 15.000-3,-9.000 7.000-1,-10.000 6.000-3,-8.000 7.000-1,-4.000-3.000-2,3.000-8.000-4,3.000-10.000-2,4.000-9.000-4,13.000-16.000-5,26.000-22.000-7,24.000-22.000-9,26.000-21.000-7,10.000-20.000-4,-3.000-15.000 1,-3.000-15.000 2,-2.000-16.000 0,0.000-15.000 3,7.000-11.000 4,6.000-14.000 4,7.000-11.000 5,-6.000 3.000 5,-15.000 23.000 6,-15.000 22.000 7,-16.000 22.000 7,-12.000 24.000 9,-5.000 29.000 11,-7.000 28.000 12,-5.000 28.000 11,-6.000 15.000 1,-3.000 4.000-8,-3.000 3.000-9,-2.000 3.000-8,0.000-2.000-6,7.000-6.000-1,6.000-6.000-2,7.000-6.000-2,7.000-9.000-3,9.000-8.000-4,10.000-10.000-5,10.000-9.000-5,8.000-18.000-2,10.000-24.000 0,10.000-26.000-2,9.000-24.000 0,1.000-21.000-2,-6.000-16.000-4,-6.000-15.000-2,-6.000-15.000-3,-9.000-7.000 0,-8.000 3.000 2,-10.000 3.000 3,-9.000 4.000 2,-10.000 10.000 1,-9.000 19.000-3,-10.000 19.000-4,-8.000 19.000-2,-18.000 15.000-4,-25.000 13.000-3,-25.000 12.000-3,-25.000 13.000-3,-5.000 9.000 0,16.000 6.000 5,15.000 7.000 5,17.000 6.000 5,8.000 4.000-5,4.000 4.000-15,3.000 3.000-14,3.000 3.000-15</inkml:trace>
</inkml:ink>
</file>

<file path=ppt/ink/ink3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4"/>
    </inkml:context>
    <inkml:brush xml:id="br0">
      <inkml:brushProperty name="width" value="0.0356343761086464" units="cm"/>
      <inkml:brushProperty name="height" value="0.0356343761086464" units="cm"/>
      <inkml:brushProperty name="color" value="#f2395b"/>
      <inkml:brushProperty name="ignorePressure" value="0"/>
    </inkml:brush>
  </inkml:definitions>
  <inkml:trace contextRef="#ctx0" brushRef="#br0">67250.000 40950.000 617,'-8.000'-43.000'15,"34.000"17.000"19,35.000 15.000 18,35.000 16.000 18,21.000 7.000 2,9.000 1.000-15,10.000-1.000-16,10.000 1.000-14,0.000-1.000-14,-5.000 1.000-12,-7.000-1.000-11,-5.000 1.000-14,-11.000-3.000-6,-11.000-2.000-2,-14.000-3.000-3,-11.000-3.000-1</inkml:trace>
</inkml:ink>
</file>

<file path=ppt/ink/ink3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4"/>
    </inkml:context>
    <inkml:brush xml:id="br0">
      <inkml:brushProperty name="width" value="0.0367936939001083" units="cm"/>
      <inkml:brushProperty name="height" value="0.0367936939001083" units="cm"/>
      <inkml:brushProperty name="color" value="#f2395b"/>
      <inkml:brushProperty name="ignorePressure" value="0"/>
    </inkml:brush>
  </inkml:definitions>
  <inkml:trace contextRef="#ctx0" brushRef="#br0">67100.000 41800.000 597,'-27.000'-25.000'6,"-3.000"0.000"11,-3.000 0.000 12,-2.000 0.000 11,11.000 4.000 5,29.000 10.000-5,28.000 10.000-2,28.000 9.000-5,24.000 6.000-2,23.000 3.000-4,22.000 3.000-4,22.000 4.000-2,10.000-1.000-4,1.000-3.000-2,-1.000-3.000-4,1.000-2.000-1,-3.000-5.000-12,-2.000-2.000-17,-3.000-3.000-19,-3.000-3.000-18,-18.000-2.000-5,-31.000 0.000 7,-31.000 0.000 7,-31.000 0.000 9,-16.000 1.000 3,0.000 4.000 1,0.000 3.000 0,0.000 3.000 2</inkml:trace>
</inkml:ink>
</file>

<file path=ppt/ink/ink3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4"/>
    </inkml:context>
    <inkml:brush xml:id="br0">
      <inkml:brushProperty name="width" value="0.0496896803379059" units="cm"/>
      <inkml:brushProperty name="height" value="0.0496896803379059" units="cm"/>
      <inkml:brushProperty name="color" value="#f2395b"/>
      <inkml:brushProperty name="ignorePressure" value="0"/>
    </inkml:brush>
  </inkml:definitions>
  <inkml:trace contextRef="#ctx0" brushRef="#br0">70600.000 40550.000 442,'-10.000'-61.000'62,"-18.000"28.000"-7,-19.000 28.000-7,-18.000 29.000-7,-10.000 18.000-6,0.000 9.000-5,0.000 10.000-5,0.000 10.000-6,0.000 7.000-3,0.000 6.000-1,0.000 7.000-1,0.000 6.000-1,3.000 3.000-1,6.000 0.000 0,7.000 0.000 1,6.000 0.000 0,4.000 0.000 0,4.000 0.000-1,3.000 0.000-1,3.000 0.000 0,6.000-5.000-2,9.000-9.000-3,10.000-10.000-4,10.000-8.000-4,16.000-12.000-5,26.000-12.000-7,24.000-13.000-8,26.000-12.000-6,22.000-24.000-4,23.000-34.000 0,22.000-35.000 0,22.000-33.000 1,-1.000-15.000 1,-21.000 6.000 5,-22.000 7.000 3,-22.000 6.000 4,-18.000 6.000 4,-11.000 6.000 4,-14.000 7.000 5,-11.000 6.000 4,-14.000 7.000 5,-11.000 10.000 6,-14.000 10.000 7,-11.000 9.000 5,-12.000 24.000 7,-9.000 42.000 5,-10.000 40.000 6,-8.000 41.000 6,-4.000 16.000-1,3.000-5.000-6,3.000-7.000-8,4.000-5.000-7,4.000-8.000-6,6.000-5.000-3,7.000-7.000-4,6.000-5.000-4,7.000-9.000-3,10.000-9.000-7,10.000-10.000-4,9.000-8.000-5,7.000-15.000-2,7.000-19.000 2,6.000-18.000 1,7.000-19.000 1,2.000-18.000 0,1.000-15.000-4,-1.000-15.000-2,1.000-16.000-4,-3.000-13.000 0,-2.000-9.000 2,-3.000-10.000 2,-3.000-8.000 2,-7.000-4.000 2,-9.000 3.000 3,-10.000 3.000 2,-8.000 4.000 4,-11.000 8.000 0,-8.000 17.000-2,-10.000 15.000 0,-9.000 16.000-2,-10.000 15.000-2,-9.000 16.000-5,-10.000 15.000-3,-8.000 17.000-5,-4.000 10.000-1,3.000 6.000 1,3.000 7.000-1,4.000 6.000 2,4.000 3.000-4,6.000 0.000-5,7.000 0.000-6,6.000 0.000-5</inkml:trace>
</inkml:ink>
</file>

<file path=ppt/ink/ink3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5"/>
    </inkml:context>
    <inkml:brush xml:id="br0">
      <inkml:brushProperty name="width" value="0.0335331447422504" units="cm"/>
      <inkml:brushProperty name="height" value="0.0335331447422504" units="cm"/>
      <inkml:brushProperty name="color" value="#f2395b"/>
      <inkml:brushProperty name="ignorePressure" value="0"/>
    </inkml:brush>
  </inkml:definitions>
  <inkml:trace contextRef="#ctx0" brushRef="#br0">72050.000 41450.000 656,'-40.000'1.000'28,"23.000"4.000"5,22.000 3.000 7,22.000 3.000 5,21.000-1.000 0,22.000-2.000-5,22.000-3.000-4,23.000-3.000-6,13.000-2.000-7,6.000 0.000-7,7.000 0.000-9,6.000 0.000-7,-4.000-2.000-6,-11.000-3.000-5,-14.000-3.000-4,-11.000-2.000-4,-17.000-1.000-3,-18.000 3.000-2,-19.000 3.000-1,-18.000 4.000-2</inkml:trace>
</inkml:ink>
</file>

<file path=ppt/ink/ink3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5"/>
    </inkml:context>
    <inkml:brush xml:id="br0">
      <inkml:brushProperty name="width" value="0.0403312109410763" units="cm"/>
      <inkml:brushProperty name="height" value="0.0403312109410763" units="cm"/>
      <inkml:brushProperty name="color" value="#f2395b"/>
      <inkml:brushProperty name="ignorePressure" value="0"/>
    </inkml:brush>
  </inkml:definitions>
  <inkml:trace contextRef="#ctx0" brushRef="#br0">72800.000 40550.000 545,'-91.000'-22.000'46,"19.000"6.000"2,19.000 7.000 1,19.000 6.000 1,12.000 9.000-2,6.000 13.000-6,7.000 12.000-7,6.000 13.000-7,6.000 13.000-4,6.000 17.000-4,7.000 15.000-2,6.000 16.000-3,1.000 9.000-3,-3.000 3.000-3,-3.000 3.000-3,-2.000 4.000-2,-8.000-1.000-4,-8.000-3.000-1,-10.000-3.000-2,-9.000-2.000-2,-4.000-6.000-5,4.000-6.000-9,3.000-6.000-7,3.000-6.000-9</inkml:trace>
</inkml:ink>
</file>

<file path=ppt/ink/ink3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5"/>
    </inkml:context>
    <inkml:brush xml:id="br0">
      <inkml:brushProperty name="width" value="0.0366600379347801" units="cm"/>
      <inkml:brushProperty name="height" value="0.0366600379347801" units="cm"/>
      <inkml:brushProperty name="color" value="#f2395b"/>
      <inkml:brushProperty name="ignorePressure" value="0"/>
    </inkml:brush>
  </inkml:definitions>
  <inkml:trace contextRef="#ctx0" brushRef="#br0">74050.000 40200.000 600,'50.000'-25.000'5,"0.000"0.000"12,0.000 0.000 12,0.000 0.000 11,-5.000 6.000 6,-9.000 13.000 1,-10.000 12.000 1,-8.000 13.000 2,-9.000 12.000-5,-6.000 13.000-12,-6.000 12.000-10,-6.000 13.000-12,-10.000 9.000-7,-12.000 6.000-2,-13.000 7.000-3,-12.000 6.000-3,-4.000 1.000-2,7.000-3.000-2,6.000-3.000-3,7.000-2.000-2,7.000-8.000-1,9.000-8.000 2,10.000-10.000 1,10.000-9.000 1,5.000-9.000 3,4.000-5.000 2,3.000-7.000 2,3.000-5.000 3,4.000-6.000 2,7.000-3.000 1,6.000-3.000 0,7.000-2.000 0,-1.000-1.000 2,-6.000 3.000 0,-6.000 3.000 0,-6.000 4.000 1,-7.000 5.000 0,-6.000 10.000 0,-6.000 10.000 0,-6.000 9.000-1,-13.000 6.000-1,-19.000 3.000 0,-18.000 3.000-2,-19.000 4.000 0,-8.000 1.000-2,3.000 0.000-1,3.000 0.000-2,4.000 0.000-2,4.000-4.000-2,6.000-5.000-1,7.000-7.000-1,6.000-5.000-1,12.000-14.000-10,19.000-18.000-20,19.000-19.000-20,19.000-18.000-19</inkml:trace>
</inkml:ink>
</file>

<file path=ppt/ink/ink3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6"/>
    </inkml:context>
    <inkml:brush xml:id="br0">
      <inkml:brushProperty name="width" value="0.0514189936220646" units="cm"/>
      <inkml:brushProperty name="height" value="0.0514189936220646" units="cm"/>
      <inkml:brushProperty name="color" value="#f2395b"/>
      <inkml:brushProperty name="ignorePressure" value="0"/>
    </inkml:brush>
  </inkml:definitions>
  <inkml:trace contextRef="#ctx0" brushRef="#br0">74850.000 41100.000 427,'25.000'-52.000'5,"0.000"-3.000"8,0.000-3.000 9,0.000-2.000 9,-7.000 16.000 6,-11.000 38.000 2,-14.000 37.000 3,-11.000 38.000 2,-9.000 24.000-1,-3.000 14.000-5,-3.000 11.000-5,-2.000 14.000-4,-3.000 2.000-3,1.000-6.000-4,-1.000-6.000-4,1.000-6.000-2,2.000-7.000-3,7.000-6.000-1,6.000-6.000-2,7.000-6.000-2,13.000-16.000-5,22.000-25.000-7,22.000-25.000-7,23.000-25.000-8,10.000-29.000-3,0.000-30.000 2,0.000-32.000 2,0.000-30.000 1,-4.000-20.000 0,-5.000-6.000-2,-7.000-6.000-1,-5.000-6.000-2,-9.000 4.000 2,-9.000 16.000 7,-10.000 15.000 7,-8.000 17.000 6,-9.000 13.000 4,-6.000 13.000 1,-6.000 12.000 1,-6.000 13.000 2,-9.000 12.000 0,-8.000 13.000 1,-10.000 12.000 0,-9.000 13.000 2,-4.000 10.000-2,4.000 10.000-1,3.000 10.000-3,3.000 9.000-2,4.000 4.000 0,7.000 1.000-2,6.000-1.000 1,7.000 1.000-1,13.000-4.000-6,22.000-6.000-11,22.000-6.000-12,23.000-6.000-12,10.000-9.000-1,0.000-8.000 8,0.000-10.000 9,0.000-9.000 7,-4.000-2.000 8,-5.000 6.000 4,-7.000 7.000 6,-5.000 6.000 5,-8.000 6.000 5,-5.000 6.000 5,-7.000 7.000 6,-5.000 6.000 6,-6.000 7.000 2,-3.000 10.000 1,-3.000 10.000-1,-2.000 9.000 2,-5.000 4.000-3,-2.000 1.000-4,-3.000-1.000-4,-3.000 1.000-5,-2.000-1.000-3,0.000 1.000-2,0.000-1.000-2,0.000 1.000-2,-5.000-1.000-1,-9.000 1.000 0,-10.000-1.000 1,-8.000 1.000 0,-4.000-4.000-3,3.000-6.000-7,3.000-6.000-7,4.000-6.000-6,8.000-15.000-9,17.000-21.000-9,15.000-22.000-9,16.000-22.000-10,9.000-8.000 2,3.000 6.000 14,3.000 7.000 14,4.000 6.000 13,-1.000 4.000 8,-3.000 4.000 2,-3.000 3.000 1,-2.000 3.000 2,-3.000-1.000 0,1.000-2.000 0,-1.000-3.000 0,1.000-3.000 0,-3.000-1.000-2,-2.000 4.000-1,-3.000 3.000-2,-3.000 3.000-1,-4.000-2.000-8,-3.000-6.000-16,-3.000-6.000-14,-2.000-6.000-15,-3.000-6.000-2,1.000-2.000 14,-1.000-3.000 12,1.000-3.000 13,-3.000-1.000 7,-2.000 4.000 3,-3.000 3.000 3,-3.000 3.000 2,-2.000 1.000 4,0.000 1.000 6,0.000-1.000 5,0.000 1.000 5,1.000 1.000 5,4.000 3.000 7,3.000 3.000 5,3.000 4.000 6,-2.000 15.000 5,-6.000 28.000 2,-6.000 28.000 4,-6.000 29.000 4,-4.000 15.000-3,1.000 3.000-5,-1.000 3.000-6,1.000 4.000-7,-1.000 5.000-4,1.000 10.000-4,-1.000 10.000-3,1.000 9.000-4,-3.000 2.000-3,-2.000-2.000-2,-3.000-3.000-1,-3.000-3.000-2,-2.000-2.000-4,0.000 0.000-5,0.000 0.000-6,0.000 0.000-6,0.000-2.000-7,0.000-3.000-10,0.000-3.000-10,0.000-2.000-11,1.000-12.000-8,4.000-19.000-8,3.000-18.000-8,3.000-19.000-7</inkml:trace>
</inkml:ink>
</file>

<file path=ppt/ink/ink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5"/>
    </inkml:context>
    <inkml:brush xml:id="br0">
      <inkml:brushProperty name="width" value="0.0458994954824448" units="cm"/>
      <inkml:brushProperty name="height" value="0.0458994954824448" units="cm"/>
      <inkml:brushProperty name="color" value="#f2395b"/>
      <inkml:brushProperty name="ignorePressure" value="0"/>
    </inkml:brush>
  </inkml:definitions>
  <inkml:trace contextRef="#ctx0" brushRef="#br0">100500.000 3750.000 479,'-46.000'1.000'7,"10.000"4.000"15,10.000 3.000 16,9.000 3.000 14,4.000 10.000 7,1.000 20.000 2,-1.000 18.000 0,1.000 20.000 1,-3.000 10.000-6,-2.000 3.000-12,-3.000 3.000-12,-3.000 4.000-14,-2.000 8.000-10,0.000 17.000-8,0.000 15.000-10,0.000 16.000-9,1.000 5.000-2,4.000-2.000 1,3.000-3.000 4,3.000-3.000 2,-1.000-15.000-10,-2.000-24.000-22,-3.000-26.000-22,-3.000-24.000-24</inkml:trace>
</inkml:ink>
</file>

<file path=ppt/ink/ink3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6"/>
    </inkml:context>
    <inkml:brush xml:id="br0">
      <inkml:brushProperty name="width" value="0.0401013568043709" units="cm"/>
      <inkml:brushProperty name="height" value="0.0401013568043709" units="cm"/>
      <inkml:brushProperty name="color" value="#f2395b"/>
      <inkml:brushProperty name="ignorePressure" value="0"/>
    </inkml:brush>
  </inkml:definitions>
  <inkml:trace contextRef="#ctx0" brushRef="#br0">77500.000 40550.000 548,'51.000'-69.000'60,"4.000"13.000"-9,3.000 12.000-9,3.000 13.000-8,1.000 7.000-5,1.000 4.000 3,-1.000 3.000 1,1.000 3.000 2,-1.000 3.000-1,1.000 3.000-4,-1.000 3.000-3,1.000 4.000-5,-4.000 1.000-6,-6.000 0.000-9,-6.000 0.000-10,-6.000 0.000-9,-6.000 3.000-8,-2.000 6.000-7,-3.000 7.000-8,-3.000 6.000-6</inkml:trace>
</inkml:ink>
</file>

<file path=ppt/ink/ink3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8"/>
    </inkml:context>
    <inkml:brush xml:id="br0">
      <inkml:brushProperty name="width" value="0.0322659686207771" units="cm"/>
      <inkml:brushProperty name="height" value="0.0322659686207771" units="cm"/>
      <inkml:brushProperty name="color" value="#f2395b"/>
      <inkml:brushProperty name="ignorePressure" value="0"/>
    </inkml:brush>
  </inkml:definitions>
  <inkml:trace contextRef="#ctx0" brushRef="#br0">45800.000 47950.000 681,'14.000'-50.000'5,"28.000"0.000"10,28.000 0.000 11,29.000 0.000 9,4.000 6.000 2,-19.000 13.000-8,-18.000 12.000-6,-19.000 13.000-7,-7.000 9.000-5,7.000 6.000-3,6.000 7.000-2,7.000 6.000-4,-3.000 7.000 0,-8.000 10.000 0,-10.000 10.000 1,-9.000 9.000 0,-13.000 9.000 0,-16.000 9.000-4,-15.000 10.000-1,-15.000 10.000-4,-12.000 2.000-1,-6.000-3.000-1,-6.000-3.000-1,-6.000-2.000-1,-1.000-8.000-1,7.000-8.000 0,6.000-10.000 0,7.000-9.000 0,15.000-12.000 7,25.000-11.000 12,25.000-14.000 14,25.000-11.000 13,15.000-11.000 2,7.000-5.000-6,6.000-7.000-8,7.000-5.000-7,2.000-1.000-7,1.000 6.000-7,-1.000 7.000-5,1.000 6.000-7,-1.000 3.000-7,1.000 0.000-7,-1.000 0.000-8,1.000 0.000-7,-4.000-5.000-4,-6.000-9.000-1,-6.000-10.000-1,-6.000-8.000-1,-10.000-4.000 2,-12.000 3.000 9,-13.000 3.000 6,-12.000 4.000 8</inkml:trace>
</inkml:ink>
</file>

<file path=ppt/ink/ink3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8:58"/>
    </inkml:context>
    <inkml:brush xml:id="br0">
      <inkml:brushProperty name="width" value="0.0420167073607445" units="cm"/>
      <inkml:brushProperty name="height" value="0.0420167073607445" units="cm"/>
      <inkml:brushProperty name="color" value="#f2395b"/>
      <inkml:brushProperty name="ignorePressure" value="0"/>
    </inkml:brush>
  </inkml:definitions>
  <inkml:trace contextRef="#ctx0" brushRef="#br0">47850.000 47200.000 523,'-44.000'-91.000'0,"13.000"19.000"0,12.000 19.000 0,13.000 19.000 0,-4.000 4.000 3,-18.000-9.000 4,-19.000-10.000 5,-18.000-8.000 5,-10.000 0.000 2,0.000 14.000 0,0.000 11.000 0,0.000 14.000 0,-2.000 10.000 1,-3.000 9.000 2,-3.000 10.000 2,-2.000 10.000 2,-5.000 10.000-1,-2.000 13.000-3,-3.000 12.000-3,-3.000 13.000-4,-2.000 10.000-1,0.000 10.000 0,0.000 10.000 1,0.000 9.000 0,3.000 2.000 0,6.000-2.000-2,7.000-3.000-1,6.000-3.000-2,4.000-2.000-1,4.000 0.000 1,3.000 0.000-1,3.000 0.000 1,6.000 3.000-2,9.000 6.000 0,10.000 7.000-2,10.000 6.000-1,5.000 3.000 0,4.000 0.000-2,3.000 0.000 0,3.000 0.000 0,9.000-2.000-2,16.000-3.000-1,15.000-3.000 0,17.000-2.000-3,13.000-9.000 1,13.000-12.000 0,12.000-13.000-1,13.000-12.000 1,12.000-15.000 1,13.000-15.000-1,12.000-15.000-1,13.000-16.000 1,13.000-21.000 0,17.000-24.000 0,15.000-26.000 0,16.000-24.000 1,4.000-18.000-3,-6.000-9.000-6,-6.000-10.000-7,-6.000-8.000-6,-10.000-6.000-1,-12.000 1.000 4,-13.000-1.000 3,-12.000 1.000 3,-16.000-1.000 3,-19.000 1.000 0,-18.000-1.000 1,-19.000 1.000 0,-22.000 1.000 1,-25.000 3.000 2,-25.000 3.000 1,-25.000 4.000 2,-22.000 1.000 1,-19.000 0.000 1,-18.000 0.000 0,-19.000 0.000 1,-15.000 9.000-1,-8.000 19.000 0,-10.000 19.000 0,-9.000 19.000-1,-7.000 21.000-3,-3.000 26.000-6,-3.000 24.000-7,-2.000 26.000-5,14.000 10.000-2,35.000-3.000 5,35.000-3.000 4,34.000-2.000 4,15.000-5.000-2,-3.000-2.000-7,-3.000-3.000-7,-2.000-3.000-8</inkml:trace>
</inkml:ink>
</file>

<file path=ppt/ink/ink3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0"/>
    </inkml:context>
    <inkml:brush xml:id="br0">
      <inkml:brushProperty name="width" value="0.0397703535854816" units="cm"/>
      <inkml:brushProperty name="height" value="0.0397703535854816" units="cm"/>
      <inkml:brushProperty name="color" value="#f2395b"/>
      <inkml:brushProperty name="ignorePressure" value="0"/>
    </inkml:brush>
  </inkml:definitions>
  <inkml:trace contextRef="#ctx0" brushRef="#br0">52200.000 48000.000 553,'-27.000'-16.000'59,"-3.000"19.000"-9,-3.000 19.000-11,-2.000 19.000-10,-1.000 12.000-7,3.000 6.000-3,3.000 7.000-3,4.000 6.000-3,2.000 4.000-1,4.000 4.000 0,3.000 3.000-1,3.000 3.000 1,3.000-5.000-1,3.000-12.000 0,3.000-13.000 0,4.000-12.000-2,1.000-2.000 1,0.000 9.000 0,0.000 10.000 1,0.000 10.000 0,9.000-7.000-3,19.000-22.000-6,19.000-22.000-7,19.000-21.000-6,12.000-24.000-2,6.000-25.000 3,7.000-25.000 1,6.000-25.000 2,-5.000-10.000 0,-16.000 7.000-2,-15.000 6.000-1,-15.000 7.000-3,-14.000 5.000 1,-8.000 7.000 4,-10.000 6.000 4,-9.000 7.000 3,-15.000 5.000 1,-18.000 7.000 1,-19.000 6.000-1,-18.000 7.000 0,-9.000 5.000 0,4.000 7.000-1,3.000 6.000-1,3.000 7.000-1,6.000 2.000-2,9.000 1.000-2,10.000-1.000-2,10.000 1.000-3,11.000-1.000-6,17.000 1.000-11,15.000-1.000-10,16.000 1.000-10,15.000-4.000-2,16.000-6.000 8,15.000-6.000 8,17.000-6.000 8,10.000-4.000 6,6.000 1.000 5,7.000-1.000 7,6.000 1.000 4,-8.000 4.000 6,-22.000 9.000 3,-22.000 10.000 6,-21.000 10.000 4,-15.000 7.000 8,-6.000 6.000 15,-6.000 7.000 12,-6.000 6.000 14,-4.000 6.000 2,1.000 6.000-10,-1.000 7.000-8,1.000 6.000-10,-3.000 6.000-7,-2.000 6.000-4,-3.000 7.000-5,-3.000 6.000-4,-4.000 10.000-3,-3.000 17.000 0,-3.000 15.000-2,-2.000 16.000 0,-6.000 7.000-5,-6.000 1.000-7,-6.000-1.000-8,-6.000 1.000-8,-2.000-7.000-6,3.000-12.000-6,3.000-13.000-4,4.000-12.000-6,2.000-15.000-3,4.000-15.000-3,3.000-15.000-1,3.000-16.000-3,3.000-23.000 3,3.000-27.000 7,3.000-28.000 6,4.000-28.000 8,5.000-21.000 3,10.000-12.000 2,10.000-13.000 2,9.000-12.000 1,4.000 1.000 5,1.000 16.000 10,-1.000 15.000 10,1.000 17.000 10,2.000 11.000 5,7.000 10.000 0,6.000 10.000 1,7.000 9.000 0,2.000 7.000-1,1.000 7.000-3,-1.000 6.000-3,1.000 7.000-2,-1.000 2.000-3,1.000 1.000-2,-1.000-1.000-2,1.000 1.000-3,-3.000 1.000-2,-2.000 3.000-3,-3.000 3.000-4,-3.000 4.000-2</inkml:trace>
</inkml:ink>
</file>

<file path=ppt/ink/ink3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0"/>
    </inkml:context>
    <inkml:brush xml:id="br0">
      <inkml:brushProperty name="width" value="0.0459968596696854" units="cm"/>
      <inkml:brushProperty name="height" value="0.0459968596696854" units="cm"/>
      <inkml:brushProperty name="color" value="#f2395b"/>
      <inkml:brushProperty name="ignorePressure" value="0"/>
    </inkml:brush>
  </inkml:definitions>
  <inkml:trace contextRef="#ctx0" brushRef="#br0">54250.000 47750.000 478,'0.000'-140.000'1,"0.000"23.000"4,0.000 22.000 4,0.000 22.000 4,0.000 13.000 3,0.000 7.000 2,0.000 6.000 2,0.000 7.000 3,0.000 11.000 3,0.000 20.000 4,0.000 18.000 4,0.000 20.000 6,1.000 19.000-2,4.000 22.000-4,3.000 22.000-7,3.000 23.000-5,-1.000 14.000-2,-2.000 10.000 1,-3.000 10.000 2,-3.000 9.000 2,-2.000 10.000-2,0.000 14.000-4,0.000 11.000-3,0.000 14.000-4,-2.000 5.000-5,-3.000 1.000-9,-3.000-1.000-7,-2.000 1.000-7,-1.000-10.000-9,3.000-19.000-10,3.000-18.000-9,4.000-19.000-9,4.000-24.000-6,6.000-28.000-3,7.000-28.000-2,6.000-27.000-2</inkml:trace>
</inkml:ink>
</file>

<file path=ppt/ink/ink3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0"/>
    </inkml:context>
    <inkml:brush xml:id="br0">
      <inkml:brushProperty name="width" value="0.0305080320686102" units="cm"/>
      <inkml:brushProperty name="height" value="0.0305080320686102" units="cm"/>
      <inkml:brushProperty name="color" value="#f2395b"/>
      <inkml:brushProperty name="ignorePressure" value="0"/>
    </inkml:brush>
  </inkml:definitions>
  <inkml:trace contextRef="#ctx0" brushRef="#br0">54950.000 47300.000 721,'29.000'-102.000'7,"10.000"-3.000"14,10.000-3.000 15,9.000-2.000 14,9.000 10.000 2,9.000 25.000-14,10.000 25.000-11,10.000 25.000-13,7.000 15.000-6,6.000 7.000 0,7.000 6.000 0,6.000 7.000 2,-10.000 2.000-14,-24.000 1.000-26,-26.000-1.000-25,-24.000 1.000-27</inkml:trace>
</inkml:ink>
</file>

<file path=ppt/ink/ink3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1"/>
    </inkml:context>
    <inkml:brush xml:id="br0">
      <inkml:brushProperty name="width" value="0.0362665615975857" units="cm"/>
      <inkml:brushProperty name="height" value="0.0362665615975857" units="cm"/>
      <inkml:brushProperty name="color" value="#f2395b"/>
      <inkml:brushProperty name="ignorePressure" value="0"/>
    </inkml:brush>
  </inkml:definitions>
  <inkml:trace contextRef="#ctx0" brushRef="#br0">56100.000 48200.000 606,'-54.000'1.000'12,"45.000"4.000"22,43.000 3.000 24,45.000 3.000 22,38.000-2.000 2,34.000-6.000-21,35.000-6.000-20,35.000-6.000-21,4.000-6.000-15,-25.000-2.000-7,-25.000-3.000-8,-25.000-3.000-8,-22.000-1.000-6,-19.000 4.000-2,-18.000 3.000-2,-19.000 3.000-3,-21.000 3.000-5,-21.000 3.000-10,-22.000 3.000-8,-22.000 4.000-9</inkml:trace>
</inkml:ink>
</file>

<file path=ppt/ink/ink3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1"/>
    </inkml:context>
    <inkml:brush xml:id="br0">
      <inkml:brushProperty name="width" value="0.0401986911892891" units="cm"/>
      <inkml:brushProperty name="height" value="0.0401986911892891" units="cm"/>
      <inkml:brushProperty name="color" value="#f2395b"/>
      <inkml:brushProperty name="ignorePressure" value="0"/>
    </inkml:brush>
  </inkml:definitions>
  <inkml:trace contextRef="#ctx0" brushRef="#br0">57250.000 47200.000 547,'-69.000'-90.000'35,"13.000"23.000"2,12.000 22.000 0,13.000 22.000 1,7.000 18.000 0,4.000 16.000-2,3.000 15.000-2,3.000 17.000-3,3.000 14.000-2,3.000 17.000-2,3.000 15.000-4,4.000 16.000-2,4.000 10.000-3,6.000 7.000-3,7.000 6.000-2,6.000 7.000-4,-1.000 7.000-2,-5.000 9.000-4,-7.000 10.000-2,-5.000 10.000-2,-4.000 5.000-10,0.000 4.000-14,0.000 3.000-15,0.000 3.000-15,1.000-15.000-8,4.000-30.000-1,3.000-32.000 0,3.000-30.000-1</inkml:trace>
</inkml:ink>
</file>

<file path=ppt/ink/ink3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2"/>
    </inkml:context>
    <inkml:brush xml:id="br0">
      <inkml:brushProperty name="width" value="0.0417855381965637" units="cm"/>
      <inkml:brushProperty name="height" value="0.0417855381965637" units="cm"/>
      <inkml:brushProperty name="color" value="#f2395b"/>
      <inkml:brushProperty name="ignorePressure" value="0"/>
    </inkml:brush>
  </inkml:definitions>
  <inkml:trace contextRef="#ctx0" brushRef="#br0">59750.000 47500.000 526,'0.000'-71.000'-24,"0.000"10.000"2,0.000 10.000 3,0.000 9.000 2,0.000 6.000 11,0.000 3.000 16,0.000 3.000 17,0.000 4.000 18,3.000 5.000 9,6.000 10.000 3,7.000 10.000 2,6.000 9.000 2,-1.000 12.000-3,-5.000 16.000-9,-7.000 15.000-10,-5.000 17.000-9,-4.000 10.000-7,0.000 6.000-4,0.000 7.000-4,0.000 6.000-4,-7.000 4.000-7,-11.000 4.000-6,-14.000 3.000-9,-11.000 3.000-7,-4.000 1.000-7,6.000 1.000-4,7.000-1.000-5,6.000 1.000-5,4.000-10.000 0,4.000-19.000 2,3.000-18.000 4,3.000-19.000 2,6.000-19.000 0,9.000-19.000-6,10.000-18.000-4,10.000-19.000-6</inkml:trace>
</inkml:ink>
</file>

<file path=ppt/ink/ink3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2"/>
    </inkml:context>
    <inkml:brush xml:id="br0">
      <inkml:brushProperty name="width" value="0.0360288769006729" units="cm"/>
      <inkml:brushProperty name="height" value="0.0360288769006729" units="cm"/>
      <inkml:brushProperty name="color" value="#f2395b"/>
      <inkml:brushProperty name="ignorePressure" value="0"/>
    </inkml:brush>
  </inkml:definitions>
  <inkml:trace contextRef="#ctx0" brushRef="#br0">59700.000 48100.000 610,'23.000'-27.000'0,"-3.000"-3.000"0,-3.000-3.000 0,-2.000-2.000 0,-3.000-1.000 0,1.000 3.000 0,-1.000 3.000 0,1.000 4.000 0,4.000 2.000 8,9.000 4.000 17,10.000 3.000 16,10.000 3.000 17,4.000 3.000 3,0.000 3.000-12,0.000 3.000-10,0.000 4.000-12,1.000 1.000-7,4.000 0.000-5,3.000 0.000-4,3.000 0.000-4,-1.000 3.000-2,-2.000 6.000 2,-3.000 7.000 0,-3.000 6.000 3,-6.000 3.000-11,-5.000 0.000-20,-7.000 0.000-19,-5.000 0.000-22</inkml:trace>
</inkml:ink>
</file>

<file path=ppt/ink/ink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16"/>
    </inkml:context>
    <inkml:brush xml:id="br0">
      <inkml:brushProperty name="width" value="0.0389033630490303" units="cm"/>
      <inkml:brushProperty name="height" value="0.0389033630490303" units="cm"/>
      <inkml:brushProperty name="color" value="#f2395b"/>
      <inkml:brushProperty name="ignorePressure" value="0"/>
    </inkml:brush>
  </inkml:definitions>
  <inkml:trace contextRef="#ctx0" brushRef="#br0">101400.000 2100.000 565,'120.000'23.000'131,"-9.000"-3.000"-31,-10.000-3.000-29,-8.000-2.000-30,-8.000-5.000-17,-2.000-2.000-4,-3.000-3.000-3,-3.000-3.000-4,-6.000-1.000-4,-5.000 4.000-3,-7.000 3.000-3,-5.000 3.000-4,-6.000-1.000-4,-3.000-2.000-2,-3.000-3.000-4,-2.000-3.000-4</inkml:trace>
</inkml:ink>
</file>

<file path=ppt/ink/ink3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2"/>
    </inkml:context>
    <inkml:brush xml:id="br0">
      <inkml:brushProperty name="width" value="0.04121333360672" units="cm"/>
      <inkml:brushProperty name="height" value="0.04121333360672" units="cm"/>
      <inkml:brushProperty name="color" value="#f2395b"/>
      <inkml:brushProperty name="ignorePressure" value="0"/>
    </inkml:brush>
  </inkml:definitions>
  <inkml:trace contextRef="#ctx0" brushRef="#br0">61250.000 47000.000 533,'-25.000'-88.000'38,"0.000"26.000"-6,0.000 24.000-6,0.000 26.000-7,1.000 22.000 0,4.000 23.000 5,3.000 22.000 7,3.000 22.000 4,1.000 12.000 3,1.000 3.000-2,-1.000 3.000-3,1.000 4.000-2,-1.000 4.000-3,1.000 6.000-4,-1.000 7.000-5,1.000 6.000-4,-3.000 4.000-4,-2.000 4.000-5,-3.000 3.000-5,-3.000 3.000-3,-1.000-4.000-6,4.000-8.000-5,3.000-10.000-5,3.000-9.000-6,7.000-15.000-6,14.000-18.000-8,11.000-19.000-7,14.000-18.000-8,7.000-14.000-3,3.000-5.000 1,3.000-7.000 3,4.000-5.000 1</inkml:trace>
</inkml:ink>
</file>

<file path=ppt/ink/ink3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3"/>
    </inkml:context>
    <inkml:brush xml:id="br0">
      <inkml:brushProperty name="width" value="0.048907283693552" units="cm"/>
      <inkml:brushProperty name="height" value="0.048907283693552" units="cm"/>
      <inkml:brushProperty name="color" value="#f2395b"/>
      <inkml:brushProperty name="ignorePressure" value="0"/>
    </inkml:brush>
  </inkml:definitions>
  <inkml:trace contextRef="#ctx0" brushRef="#br0">62950.000 47150.000 449,'23.000'-33.000'3,"-3.000"-16.000"5,-3.000-15.000 5,-2.000-15.000 5,-9.000 4.000 6,-12.000 25.000 7,-13.000 25.000 7,-12.000 25.000 8,-10.000 21.000-1,-6.000 20.000-8,-6.000 18.000-8,-6.000 20.000-7,-9.000 11.000-5,-8.000 7.000-3,-10.000 6.000-1,-9.000 7.000-2,-4.000 2.000-2,4.000 1.000 0,3.000-1.000-2,3.000 1.000 0,7.000-4.000-2,14.000-6.000 0,11.000-6.000 0,14.000-6.000 0,10.000-9.000-3,9.000-8.000-2,10.000-10.000-2,10.000-9.000-3,14.000-12.000-2,23.000-11.000-1,22.000-14.000-2,22.000-11.000-1,19.000-17.000-3,20.000-18.000-5,18.000-19.000-6,20.000-18.000-6,6.000-14.000-1,-2.000-5.000 2,-3.000-7.000 3,-3.000-5.000 3,-12.000 3.000 3,-18.000 17.000 7,-19.000 15.000 5,-18.000 16.000 6,-17.000 9.000 5,-11.000 3.000 1,-14.000 3.000 2,-11.000 4.000 2,-14.000 8.000 7,-11.000 17.000 11,-14.000 15.000 11,-11.000 16.000 12,-11.000 13.000 1,-5.000 14.000-7,-7.000 11.000-7,-5.000 14.000-8,-1.000 3.000-4,6.000-2.000-4,7.000-3.000-1,6.000-3.000-3,4.000-4.000-2,4.000-3.000-2,3.000-3.000-1,3.000-2.000-1,6.000-6.000-3,9.000-6.000-3,10.000-6.000-4,10.000-6.000-3,8.000-10.000-2,10.000-12.000 1,10.000-13.000 0,9.000-12.000-1,6.000-15.000 0,3.000-15.000-2,3.000-15.000-1,4.000-16.000-3,1.000-12.000-1,0.000-5.000-1,0.000-7.000 0,0.000-5.000-2,-7.000-4.000 2,-11.000 0.000 2,-14.000 0.000 3,-11.000 0.000 2,-11.000 1.000 2,-5.000 4.000-1,-7.000 3.000 1,-5.000 3.000-2,-9.000 7.000 2,-9.000 14.000 3,-10.000 11.000 1,-8.000 14.000 3,-11.000 13.000-1,-8.000 16.000-5,-10.000 15.000-3,-9.000 17.000-5,-2.000 8.000-4,6.000 4.000-5,7.000 3.000-3,6.000 3.000-4,9.000 1.000-2,13.000 1.000 1,12.000-1.000 2,13.000 1.000 1,13.000-6.000 4,17.000-8.000 3,15.000-10.000 5,16.000-9.000 5,13.000-5.000 5,14.000 0.000 6,11.000 0.000 6,14.000 0.000 5,3.000 0.000 5,-2.000 0.000 2,-3.000 0.000 4,-3.000 0.000 2,-10.000 3.000 0,-16.000 6.000 0,-15.000 7.000-2,-15.000 6.000-1,-17.000 9.000-2,-15.000 13.000 0,-15.000 12.000-2,-16.000 13.000-1,-13.000 9.000-3,-9.000 6.000-4,-10.000 7.000-3,-8.000 6.000-5,-3.000 3.000-4,7.000 0.000-5,6.000 0.000-4,7.000 0.000-5,7.000-8.000-2,9.000-16.000 1,10.000-15.000 1,10.000-15.000 0,8.000-11.000 4,10.000-2.000 4,10.000-3.000 5,9.000-3.000 6,7.000-2.000 3,7.000 0.000 4,6.000 0.000 2,7.000 0.000 2,-1.000 0.000 3,-6.000 0.000 0,-6.000 0.000 1,-6.000 0.000 1,-9.000 4.000-1,-8.000 10.000-2,-10.000 10.000-1,-9.000 9.000-3,-12.000 10.000-2,-11.000 14.000-3,-14.000 11.000-3,-11.000 14.000-3,-11.000 3.000-5,-5.000-2.000-7,-7.000-3.000-7,-5.000-3.000-6,-4.000-9.000-6,0.000-11.000-5,0.000-14.000-4,0.000-11.000-5,4.000-11.000-2,10.000-5.000 0,10.000-7.000 1,9.000-5.000 1</inkml:trace>
</inkml:ink>
</file>

<file path=ppt/ink/ink3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3"/>
    </inkml:context>
    <inkml:brush xml:id="br0">
      <inkml:brushProperty name="width" value="0.0374996550381184" units="cm"/>
      <inkml:brushProperty name="height" value="0.0374996550381184" units="cm"/>
      <inkml:brushProperty name="color" value="#f2395b"/>
      <inkml:brushProperty name="ignorePressure" value="0"/>
    </inkml:brush>
  </inkml:definitions>
  <inkml:trace contextRef="#ctx0" brushRef="#br0">65350.000 46650.000 586,'28.000'-94.000'7,"6.000"13.000"13,7.000 12.000 14,6.000 13.000 13,-1.000 12.000 3,-5.000 13.000-6,-7.000 12.000-8,-5.000 13.000-6,2.000 4.000-3,13.000-3.000 0,12.000-3.000 1,13.000-2.000 1,4.000 0.000-5,-3.000 7.000-13,-3.000 6.000-13,-2.000 7.000-12,-8.000 5.000-15,-8.000 7.000-21,-10.000 6.000-20,-9.000 7.000-21</inkml:trace>
</inkml:ink>
</file>

<file path=ppt/ink/ink3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4"/>
    </inkml:context>
    <inkml:brush xml:id="br0">
      <inkml:brushProperty name="width" value="0.0353767834603786" units="cm"/>
      <inkml:brushProperty name="height" value="0.0353767834603786" units="cm"/>
      <inkml:brushProperty name="color" value="#f2395b"/>
      <inkml:brushProperty name="ignorePressure" value="0"/>
    </inkml:brush>
  </inkml:definitions>
  <inkml:trace contextRef="#ctx0" brushRef="#br0">67250.000 47800.000 621,'-41.000'-47.000'4,"19.000"6.000"8,19.000 7.000 7,19.000 6.000 8,18.000 4.000 5,19.000 4.000 2,19.000 3.000 1,19.000 3.000 2,18.000 1.000 0,19.000 1.000-2,19.000-1.000-2,19.000 1.000-2,7.000-1.000-7,-3.000 1.000-9,-3.000-1.000-11,-2.000 1.000-11,-14.000 1.000-9,-21.000 3.000-9,-22.000 3.000-8,-22.000 4.000-8,-19.000 5.000-3,-16.000 10.000 4,-15.000 10.000 5,-15.000 9.000 3,-15.000 4.000 3,-12.000 1.000 1,-13.000-1.000 2,-12.000 1.000 1,-7.000-4.000 1,1.000-6.000 1,-1.000-6.000 1,1.000-6.000 2</inkml:trace>
</inkml:ink>
</file>

<file path=ppt/ink/ink3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4"/>
    </inkml:context>
    <inkml:brush xml:id="br0">
      <inkml:brushProperty name="width" value="0.0366557091474533" units="cm"/>
      <inkml:brushProperty name="height" value="0.0366557091474533" units="cm"/>
      <inkml:brushProperty name="color" value="#f2395b"/>
      <inkml:brushProperty name="ignorePressure" value="0"/>
    </inkml:brush>
  </inkml:definitions>
  <inkml:trace contextRef="#ctx0" brushRef="#br0">67400.000 48350.000 600,'-111.000'-2.000'4,"28.000"-3.000"7,28.000-3.000 9,29.000-2.000 7,30.000-1.000 7,35.000 3.000 6,35.000 3.000 5,34.000 4.000 5,21.000 1.000-3,10.000 0.000-10,10.000 0.000-10,9.000 0.000-11,6.000 0.000-5,3.000 0.000-1,3.000 0.000 1,4.000 0.000-1,-6.000 3.000-12,-11.000 6.000-23,-14.000 7.000-23,-11.000 6.000-23,-20.000 1.000-7,-24.000-3.000 9,-26.000-3.000 9,-24.000-2.000 8</inkml:trace>
</inkml:ink>
</file>

<file path=ppt/ink/ink3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5"/>
    </inkml:context>
    <inkml:brush xml:id="br0">
      <inkml:brushProperty name="width" value="0.0487389899790287" units="cm"/>
      <inkml:brushProperty name="height" value="0.0487389899790287" units="cm"/>
      <inkml:brushProperty name="color" value="#f2395b"/>
      <inkml:brushProperty name="ignorePressure" value="0"/>
    </inkml:brush>
  </inkml:definitions>
  <inkml:trace contextRef="#ctx0" brushRef="#br0">71550.000 47100.000 451,'43.000'-55.000'5,"-11.000"-9.000"12,-14.000-10.000 11,-11.000-8.000 10,-14.000 5.000 5,-11.000 22.000-4,-14.000 22.000-4,-11.000 23.000-2,-11.000 14.000-5,-5.000 10.000-3,-7.000 10.000-5,-5.000 9.000-4,-8.000 9.000-3,-5.000 9.000-2,-7.000 10.000-1,-5.000 10.000-2,-4.000 8.000 0,0.000 10.000 0,0.000 10.000 2,0.000 9.000-1,3.000 2.000 1,6.000-2.000 1,7.000-3.000 0,6.000-3.000 0,9.000-2.000 0,13.000 0.000-2,12.000 0.000-1,13.000 0.000-1,12.000-5.000 0,13.000-9.000 0,12.000-10.000 2,13.000-8.000 0,15.000-12.000-4,19.000-12.000-11,19.000-13.000-9,19.000-12.000-10,16.000-16.000-4,17.000-19.000 5,15.000-18.000 3,16.000-19.000 3,5.000-13.000 0,-2.000-6.000-5,-3.000-6.000-6,-3.000-6.000-6,-10.000 1.000 1,-16.000 9.000 6,-15.000 10.000 6,-15.000 10.000 7,-18.000 7.000 6,-19.000 6.000 6,-18.000 7.000 5,-19.000 6.000 7,-13.000 10.000 8,-6.000 17.000 9,-6.000 15.000 9,-6.000 16.000 10,-9.000 13.000 1,-8.000 14.000-6,-10.000 11.000-6,-9.000 14.000-7,1.000 3.000-4,13.000-2.000-5,12.000-3.000-3,13.000-3.000-5,6.000-6.000-2,0.000-5.000 0,0.000-7.000-1,0.000-5.000 0,6.000-9.000-2,13.000-9.000-3,12.000-10.000-5,13.000-8.000-4,7.000-12.000-1,4.000-12.000 2,3.000-13.000 2,3.000-12.000 1,4.000-16.000-3,7.000-19.000-4,6.000-18.000-7,7.000-19.000-4,-3.000-12.000-2,-8.000-2.000 4,-10.000-3.000 3,-9.000-3.000 4,-10.000 2.000 4,-9.000 10.000 4,-10.000 10.000 3,-8.000 9.000 5,-12.000 12.000 0,-12.000 16.000-1,-13.000 15.000-4,-12.000 17.000-1,-12.000 16.000-4,-8.000 19.000-4,-10.000 19.000-4,-9.000 19.000-4,2.000 10.000-3,17.000 4.000-1,15.000 3.000-1,16.000 3.000-1,13.000-1.000-1,14.000-2.000 2,11.000-3.000 0,14.000-3.000 1,11.000-7.000 4,14.000-9.000 6,11.000-10.000 7,14.000-8.000 5,5.000-6.000 5,1.000 1.000 4,-1.000-1.000 3,1.000 1.000 3,-9.000 2.000 4,-15.000 7.000 3,-15.000 6.000 2,-16.000 7.000 4,-13.000 7.000 0,-9.000 9.000-1,-10.000 10.000-1,-8.000 10.000-2,-11.000 7.000-2,-8.000 6.000-5,-10.000 7.000-5,-9.000 6.000-4,-2.000 1.000-5,6.000-3.000-2,7.000-3.000-3,6.000-2.000-3,7.000-6.000-1,10.000-6.000 0,10.000-6.000 1,9.000-6.000-1,7.000-7.000 2,7.000-6.000 2,6.000-6.000 0,7.000-6.000 3,0.000-1.000 1,-2.000 7.000 2,-3.000 6.000 4,-3.000 7.000 1,-6.000 4.000 1,-5.000 3.000-1,-7.000 3.000-2,-5.000 4.000-2,-14.000 1.000-1,-18.000 0.000 1,-19.000 0.000-1,-18.000 0.000 0,-17.000 1.000-5,-11.000 4.000-9,-14.000 3.000-11,-11.000 3.000-9,-6.000-4.000-7,4.000-8.000-2,3.000-10.000-4,3.000-9.000-3,9.000-10.000 2,16.000-9.000 5,15.000-10.000 6,17.000-8.000 4,10.000-8.000 4,6.000-2.000-2,7.000-3.000-1,6.000-3.000-1</inkml:trace>
</inkml:ink>
</file>

<file path=ppt/ink/ink3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5"/>
    </inkml:context>
    <inkml:brush xml:id="br0">
      <inkml:brushProperty name="width" value="0.0375812090933323" units="cm"/>
      <inkml:brushProperty name="height" value="0.0375812090933323" units="cm"/>
      <inkml:brushProperty name="color" value="#f2395b"/>
      <inkml:brushProperty name="ignorePressure" value="0"/>
    </inkml:brush>
  </inkml:definitions>
  <inkml:trace contextRef="#ctx0" brushRef="#br0">73600.000 46600.000 585,'53.000'-118.000'7,"6.000"17.000"15,7.000 15.000 15,6.000 16.000 15,3.000 15.000 3,0.000 16.000-7,0.000 15.000-7,0.000 17.000-7,-7.000 14.000-6,-11.000 17.000-3,-14.000 15.000-3,-11.000 16.000-3,-14.000 13.000-5,-11.000 14.000-6,-14.000 11.000-5,-11.000 14.000-7,-14.000 7.000-4,-11.000 3.000-1,-14.000 3.000 0,-11.000 4.000-2,-3.000-3.000-1,10.000-5.000-1,10.000-7.000-2,9.000-5.000 0,9.000-9.000-1,9.000-9.000 2,10.000-10.000 1,10.000-8.000 2,7.000-14.000 1,6.000-15.000 2,7.000-15.000 2,6.000-16.000 1,10.000-10.000 1,17.000-3.000-2,15.000-3.000-2,16.000-2.000-2,7.000-8.000-2,1.000-8.000-3,-1.000-10.000-4,1.000-9.000-2,-7.000-5.000-3,-12.000 0.000 0,-13.000 0.000-1,-12.000 0.000-1,-10.000 4.000 2,-6.000 10.000 4,-6.000 10.000 4,-6.000 9.000 3</inkml:trace>
</inkml:ink>
</file>

<file path=ppt/ink/ink3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5"/>
    </inkml:context>
    <inkml:brush xml:id="br0">
      <inkml:brushProperty name="width" value="0.0363075658679008" units="cm"/>
      <inkml:brushProperty name="height" value="0.0363075658679008" units="cm"/>
      <inkml:brushProperty name="color" value="#f2395b"/>
      <inkml:brushProperty name="ignorePressure" value="0"/>
    </inkml:brush>
  </inkml:definitions>
  <inkml:trace contextRef="#ctx0" brushRef="#br0">74750.000 46650.000 605,'7.000'-47.000'9,"17.000"6.000"18,15.000 7.000 18,16.000 6.000 17,10.000 4.000 4,7.000 4.000-9,6.000 3.000-9,7.000 3.000-11,2.000 3.000-10,1.000 3.000-13,-1.000 3.000-11,1.000 4.000-14,-6.000 2.000-10,-8.000 4.000-9,-10.000 3.000-10,-9.000 3.000-9</inkml:trace>
</inkml:ink>
</file>

<file path=ppt/ink/ink3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6"/>
    </inkml:context>
    <inkml:brush xml:id="br0">
      <inkml:brushProperty name="width" value="0.0347721874713898" units="cm"/>
      <inkml:brushProperty name="height" value="0.0347721874713898" units="cm"/>
      <inkml:brushProperty name="color" value="#f2395b"/>
      <inkml:brushProperty name="ignorePressure" value="0"/>
    </inkml:brush>
  </inkml:definitions>
  <inkml:trace contextRef="#ctx0" brushRef="#br0">74950.000 48050.000 632,'-63.000'-2.000'4,"26.000"-3.000"6,24.000-3.000 8,26.000-2.000 6,19.000-1.000 6,17.000 3.000 2,15.000 3.000 4,16.000 4.000 2,12.000 1.000-1,9.000 0.000-7,10.000 0.000-6,10.000 0.000-7,8.000 0.000-4,10.000 0.000 1,10.000 0.000-1,9.000 0.000 0,-5.000 0.000-3,-19.000 0.000-5,-18.000 0.000-6,-19.000 0.000-5,-18.000 1.000-7,-15.000 4.000-6,-15.000 3.000-7,-16.000 3.000-7,-13.000 3.000-8,-9.000 3.000-8,-10.000 3.000-8,-8.000 4.000-9</inkml:trace>
</inkml:ink>
</file>

<file path=ppt/ink/ink3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6"/>
    </inkml:context>
    <inkml:brush xml:id="br0">
      <inkml:brushProperty name="width" value="0.0385683439671993" units="cm"/>
      <inkml:brushProperty name="height" value="0.0385683439671993" units="cm"/>
      <inkml:brushProperty name="color" value="#f2395b"/>
      <inkml:brushProperty name="ignorePressure" value="0"/>
    </inkml:brush>
  </inkml:definitions>
  <inkml:trace contextRef="#ctx0" brushRef="#br0">75900.000 47450.000 570,'-25.000'-69.000'4,"0.000"13.000"9,0.000 12.000 9,0.000 13.000 9,1.000 13.000 7,4.000 17.000 4,3.000 15.000 5,3.000 16.000 6,4.000 15.000-3,7.000 16.000-9,6.000 15.000-8,7.000 17.000-9,0.000 10.000-7,-2.000 6.000-7,-3.000 7.000-5,-3.000 6.000-7,-2.000 4.000-7,0.000 4.000-6,0.000 3.000-8,0.000 3.000-6,0.000-7.000-3,0.000-15.000 2,0.000-15.000 2,0.000-16.000 3,4.000-16.000-5,10.000-16.000-9,10.000-15.000-11,9.000-15.000-11</inkml:trace>
</inkml:ink>
</file>

<file path=ppt/ink/ink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0"/>
    </inkml:context>
    <inkml:brush xml:id="br0">
      <inkml:brushProperty name="width" value="0.0329730734229088" units="cm"/>
      <inkml:brushProperty name="height" value="0.0329730734229088" units="cm"/>
      <inkml:brushProperty name="color" value="#f2395b"/>
      <inkml:brushProperty name="ignorePressure" value="0"/>
    </inkml:brush>
  </inkml:definitions>
  <inkml:trace contextRef="#ctx0" brushRef="#br0">89800.000 24900.000 667,'57.000'-19.000'8,"17.000"13.000"17,15.000 12.000 16,16.000 13.000 16,4.000 7.000 4,-6.000 4.000-12,-6.000 3.000-10,-6.000 3.000-10,-10.000-1.000-12,-12.000-2.000-11,-13.000-3.000-10,-12.000-3.000-12,-10.000-1.000-11,-6.000 4.000-8,-6.000 3.000-9,-6.000 3.000-10,-7.000-1.000-1,-6.000-2.000 4,-6.000-3.000 4,-6.000-3.000 5</inkml:trace>
</inkml:ink>
</file>

<file path=ppt/ink/ink3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6"/>
    </inkml:context>
    <inkml:brush xml:id="br0">
      <inkml:brushProperty name="width" value="0.0395793430507183" units="cm"/>
      <inkml:brushProperty name="height" value="0.0395793430507183" units="cm"/>
      <inkml:brushProperty name="color" value="#f2395b"/>
      <inkml:brushProperty name="ignorePressure" value="0"/>
    </inkml:brush>
  </inkml:definitions>
  <inkml:trace contextRef="#ctx0" brushRef="#br0">78100.000 47200.000 555,'23.000'-21.000'7,"-3.000"10.000"15,-3.000 10.000 14,-2.000 9.000 13,-5.000 10.000 5,-2.000 14.000-6,-3.000 11.000-6,-3.000 14.000-7,-2.000 8.000-3,0.000 7.000-3,0.000 6.000-2,0.000 7.000-1,-2.000 4.000-6,-3.000 3.000-7,-3.000 3.000-9,-2.000 4.000-6,-8.000-1.000-6,-8.000-3.000-2,-10.000-3.000-3,-9.000-2.000-2,-4.000-8.000-6,4.000-8.000-10,3.000-10.000-10,3.000-9.000-11</inkml:trace>
</inkml:ink>
</file>

<file path=ppt/ink/ink3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6"/>
    </inkml:context>
    <inkml:brush xml:id="br0">
      <inkml:brushProperty name="width" value="0.0299865584820509" units="cm"/>
      <inkml:brushProperty name="height" value="0.0299865584820509" units="cm"/>
      <inkml:brushProperty name="color" value="#f2395b"/>
      <inkml:brushProperty name="ignorePressure" value="0"/>
    </inkml:brush>
  </inkml:definitions>
  <inkml:trace contextRef="#ctx0" brushRef="#br0">78100.000 47900.000 733,'71.000'-91.000'5,"-5.000"19.000"11,-7.000 19.000 10,-5.000 19.000 10,-3.000 10.000 3,4.000 4.000-4,3.000 3.000-4,3.000 3.000-5,1.000 3.000-4,1.000 3.000-6,-1.000 3.000-6,1.000 4.000-5,-4.000-1.000-6,-6.000-3.000-5,-6.000-3.000-4,-6.000-2.000-6</inkml:trace>
</inkml:ink>
</file>

<file path=ppt/ink/ink3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7"/>
    </inkml:context>
    <inkml:brush xml:id="br0">
      <inkml:brushProperty name="width" value="0.0519970841705799" units="cm"/>
      <inkml:brushProperty name="height" value="0.0519970841705799" units="cm"/>
      <inkml:brushProperty name="color" value="#f2395b"/>
      <inkml:brushProperty name="ignorePressure" value="0"/>
    </inkml:brush>
  </inkml:definitions>
  <inkml:trace contextRef="#ctx0" brushRef="#br0">79150.000 46700.000 423,'0.000'-49.000'0,"0.000"4.000"2,0.000 3.000 2,0.000 3.000 1,0.000 3.000 5,0.000 3.000 12,0.000 3.000 9,0.000 4.000 12,0.000 8.000 2,0.000 17.000-4,0.000 15.000-5,0.000 16.000-3,0.000 12.000-4,0.000 9.000-2,0.000 10.000-1,0.000 10.000-3,0.000 8.000-2,0.000 10.000-2,0.000 10.000-2,0.000 9.000-3,-2.000 7.000 0,-3.000 7.000 1,-3.000 6.000 2,-2.000 7.000 1,-6.000 5.000-2,-6.000 7.000-4,-6.000 6.000-4,-6.000 7.000-4,-2.000-1.000-1,3.000-6.000 2,3.000-6.000 1,4.000-6.000 2,2.000-10.000-5,4.000-12.000-15,3.000-13.000-13,3.000-12.000-14,3.000-13.000-7,3.000-12.000 0,3.000-13.000-1,4.000-12.000-1,2.000-16.000 0,4.000-19.000 2,3.000-18.000 0,3.000-19.000 2,4.000-19.000 3,7.000-19.000 6,6.000-18.000 7,7.000-19.000 5,5.000-10.000 6,7.000 1.000 5,6.000-1.000 4,7.000 1.000 5,4.000 4.000 2,3.000 9.000-2,3.000 10.000 0,4.000 10.000-1,-3.000 10.000 5,-5.000 13.000 16,-7.000 12.000 13,-5.000 13.000 14,-6.000 9.000 5,-3.000 6.000-4,-3.000 7.000-4,-2.000 6.000-5,-8.000 10.000-3,-8.000 17.000-6,-10.000 15.000-4,-9.000 16.000-6,-7.000 9.000-2,-3.000 3.000-3,-3.000 3.000-2,-2.000 4.000-3,-1.000-3.000 0,3.000-5.000-2,3.000-7.000 1,4.000-5.000-1,5.000-9.000-5,10.000-9.000-9,10.000-10.000-8,9.000-8.000-9,9.000-12.000-4,9.000-12.000-2,10.000-13.000 0,10.000-12.000-1,5.000-15.000 1,4.000-15.000 3,3.000-15.000 2,3.000-16.000 2,-1.000-5.000 3,-2.000 6.000 3,-3.000 7.000 2,-3.000 6.000 2,-7.000 4.000 5,-9.000 4.000 8,-10.000 3.000 7,-8.000 3.000 7,-8.000 7.000 9,-2.000 14.000 11,-3.000 11.000 10,-3.000 14.000 12,-4.000 19.000 2,-3.000 29.000-8,-3.000 28.000-7,-2.000 28.000-8,-5.000 9.000-4,-2.000-9.000-4,-3.000-10.000-4,-3.000-8.000-2,-1.000-1.000-4,4.000 9.000-1,3.000 10.000-3,3.000 10.000-1,6.000-4.000-4,9.000-16.000-5,10.000-15.000-4,10.000-15.000-5,5.000-14.000-3,4.000-8.000-1,3.000-10.000-3,3.000-9.000-2,1.000-16.000-1,1.000-22.000-3,-1.000-22.000-1,1.000-21.000-3,-3.000-15.000 2,-2.000-6.000 3,-3.000-6.000 3,-3.000-6.000 5,-7.000-4.000 2,-9.000 1.000 4,-10.000-1.000 4,-8.000 1.000 2,-11.000 4.000 2,-8.000 9.000-1,-10.000 10.000 1,-9.000 10.000-1,-13.000 11.000-2,-16.000 17.000-4,-15.000 15.000-4,-15.000 16.000-4,-20.000 15.000-2,-21.000 16.000-2,-22.000 15.000-2,-22.000 17.000-1,3.000 7.000-4,28.000 0.000-6,28.000 0.000-6,29.000 0.000-6</inkml:trace>
</inkml:ink>
</file>

<file path=ppt/ink/ink3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9"/>
    </inkml:context>
    <inkml:brush xml:id="br0">
      <inkml:brushProperty name="width" value="0.0278701614588499" units="cm"/>
      <inkml:brushProperty name="height" value="0.0278701614588499" units="cm"/>
      <inkml:brushProperty name="color" value="#f2395b"/>
      <inkml:brushProperty name="ignorePressure" value="0"/>
    </inkml:brush>
  </inkml:definitions>
  <inkml:trace contextRef="#ctx0" brushRef="#br0">47900.000 52300.000 789,'10.000'-69.000'6,"23.000"13.000"14,22.000 12.000 13,22.000 13.000 12,5.000 13.000 1,-8.000 17.000-13,-10.000 15.000-13,-9.000 16.000-12,-7.000 7.000-10,-3.000 1.000-5,-3.000-1.000-5,-2.000 1.000-6,-5.000 1.000-1,-2.000 3.000 0,-3.000 3.000 2,-3.000 4.000 0,-4.000-1.000-3,-3.000-3.000-9,-3.000-3.000-10,-2.000-2.000-8</inkml:trace>
</inkml:ink>
</file>

<file path=ppt/ink/ink3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09"/>
    </inkml:context>
    <inkml:brush xml:id="br0">
      <inkml:brushProperty name="width" value="0.0360118523240089" units="cm"/>
      <inkml:brushProperty name="height" value="0.0360118523240089" units="cm"/>
      <inkml:brushProperty name="color" value="#f2395b"/>
      <inkml:brushProperty name="ignorePressure" value="0"/>
    </inkml:brush>
  </inkml:definitions>
  <inkml:trace contextRef="#ctx0" brushRef="#br0">48050.000 52500.000 610,'-30.000'-50.000'1,"-9.000"0.000"2,-10.000 0.000 1,-8.000 0.000 2,-1.000 6.000 0,9.000 13.000-1,10.000 12.000-2,10.000 13.000-1,-4.000 10.000 3,-16.000 10.000 8,-15.000 10.000 7,-15.000 9.000 8,-11.000 9.000 0,-2.000 9.000-5,-3.000 10.000-6,-3.000 10.000-6,1.000 4.000-3,6.000 0.000 1,7.000 0.000 1,6.000 0.000 0,6.000 3.000 2,6.000 6.000 0,7.000 7.000 1,6.000 6.000 1,4.000 3.000 1,4.000 0.000-2,3.000 0.000 0,3.000 0.000-1,4.000 4.000 0,7.000 10.000 1,6.000 10.000 0,7.000 9.000 2,7.000 2.000-3,9.000-2.000-5,10.000-3.000-6,10.000-3.000-5,10.000-6.000-3,13.000-5.000-1,12.000-7.000-2,13.000-5.000 0,12.000-8.000 1,13.000-5.000 0,12.000-7.000 1,13.000-5.000 2,10.000-12.000 0,10.000-16.000 0,10.000-15.000 1,9.000-15.000 1,4.000-15.000 1,1.000-12.000 2,-1.000-13.000 3,1.000-12.000 2,-3.000-15.000 1,-2.000-15.000-2,-3.000-15.000-1,-3.000-16.000-3,-7.000-15.000-1,-9.000-11.000 0,-10.000-14.000-1,-8.000-11.000 0,-12.000-6.000 0,-12.000 4.000-1,-13.000 3.000 1,-12.000 3.000 0,-12.000 1.000 0,-8.000 1.000 3,-10.000-1.000 1,-9.000 1.000 1,-12.000 1.000 2,-11.000 3.000 0,-14.000 3.000 0,-11.000 4.000 1,-12.000 2.000 0,-9.000 4.000-1,-10.000 3.000 0,-8.000 3.000-1,-9.000 7.000 0,-6.000 14.000-2,-6.000 11.000-2,-6.000 14.000-1,-10.000 11.000-1,-12.000 14.000 0,-13.000 11.000 1,-12.000 14.000 0,-5.000 14.000-9,3.000 20.000-15,3.000 18.000-16,4.000 20.000-17,10.000 8.000-3,19.000 1.000 9,19.000-1.000 8,19.000 1.000 9,12.000-4.000 7,6.000-6.000 4,7.000-6.000 6,6.000-6.000 5</inkml:trace>
</inkml:ink>
</file>

<file path=ppt/ink/ink3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0"/>
    </inkml:context>
    <inkml:brush xml:id="br0">
      <inkml:brushProperty name="width" value="0.0299043226987123" units="cm"/>
      <inkml:brushProperty name="height" value="0.0299043226987123" units="cm"/>
      <inkml:brushProperty name="color" value="#f2395b"/>
      <inkml:brushProperty name="ignorePressure" value="0"/>
    </inkml:brush>
  </inkml:definitions>
  <inkml:trace contextRef="#ctx0" brushRef="#br0">47900.000 53050.000 735,'26.000'-49.000'2,"4.000"4.000"2,3.000 3.000 3,3.000 3.000 4,-1.000 4.000 2,-2.000 7.000 3,-3.000 6.000 3,-3.000 7.000 3,-4.000 8.000-1,-3.000 14.000-6,-3.000 11.000-7,-2.000 14.000-5,-6.000 8.000-2,-6.000 7.000-1,-6.000 6.000 2,-6.000 7.000 0,-6.000 2.000-2,-2.000 1.000-4,-3.000-1.000-4,-3.000 1.000-4,-1.000-4.000-1,4.000-6.000 2,3.000-6.000 2,3.000-6.000 3,6.000-6.000 2,9.000-2.000 4,10.000-3.000 2,10.000-3.000 4,8.000-2.000 3,10.000 0.000 1,10.000 0.000 2,9.000 0.000 2,2.000 1.000 0,-2.000 4.000-1,-3.000 3.000-3,-3.000 3.000 0,-7.000 3.000-2,-9.000 3.000 3,-10.000 3.000 1,-8.000 4.000 2,-11.000 2.000-1,-8.000 4.000-2,-10.000 3.000-3,-9.000 3.000-2,-13.000 4.000-3,-16.000 7.000-4,-15.000 6.000-2,-15.000 7.000-4,-7.000 2.000-3,3.000 1.000-6,3.000-1.000-4,4.000 1.000-5,5.000-9.000-2,10.000-15.000 1,10.000-15.000 1,9.000-16.000 1,6.000-8.000-2,3.000 0.000-5,3.000 0.000-5,4.000 0.000-4</inkml:trace>
</inkml:ink>
</file>

<file path=ppt/ink/ink3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1"/>
    </inkml:context>
    <inkml:brush xml:id="br0">
      <inkml:brushProperty name="width" value="0.0349627621471882" units="cm"/>
      <inkml:brushProperty name="height" value="0.0349627621471882" units="cm"/>
      <inkml:brushProperty name="color" value="#f2395b"/>
      <inkml:brushProperty name="ignorePressure" value="0"/>
    </inkml:brush>
  </inkml:definitions>
  <inkml:trace contextRef="#ctx0" brushRef="#br0">53800.000 52200.000 629,'45.000'-90.000'2,"-9.000"23.000"6,-10.000 22.000 5,-8.000 22.000 5,3.000 8.000 4,20.000-2.000 6,18.000-3.000 4,20.000-3.000 5,5.000 5.000-5,-6.000 17.000-14,-6.000 15.000-13,-6.000 16.000-13,-10.000 10.000-8,-12.000 7.000 0,-13.000 6.000 1,-12.000 7.000-1,-15.000 8.000-1,-15.000 14.000-3,-15.000 11.000-2,-16.000 14.000-2,-16.000 7.000-2,-16.000 3.000 0,-15.000 3.000-1,-15.000 4.000-1,-7.000-6.000 2,3.000-11.000 5,3.000-14.000 4,4.000-11.000 5,4.000-11.000 3,6.000-5.000 2,7.000-7.000 1,6.000-5.000 3,6.000-8.000 3,6.000-5.000 1,7.000-7.000 4,6.000-5.000 2,13.000-8.000 6,23.000-5.000 10,22.000-7.000 11,22.000-5.000 9,18.000-8.000 2,16.000-5.000-7,15.000-7.000-7,17.000-5.000-6,8.000-8.000-6,4.000-5.000-3,3.000-7.000-2,3.000-5.000-4,-2.000-3.000-1,-6.000 4.000 1,-6.000 3.000 0,-6.000 3.000 1,-12.000 6.000 0,-15.000 9.000-2,-15.000 10.000 1,-16.000 10.000-2,-13.000 8.000 0,-9.000 10.000 1,-10.000 10.000 0,-8.000 9.000 0,-17.000 10.000 0,-21.000 14.000 0,-22.000 11.000 1,-22.000 14.000-1,-15.000 7.000 0,-5.000 3.000-2,-7.000 3.000 0,-5.000 4.000-2,-1.000 2.000-3,6.000 4.000-7,7.000 3.000-5,6.000 3.000-7,7.000-2.000-3,10.000-6.000-3,10.000-6.000 0,9.000-6.000-2,10.000-10.000-1,14.000-12.000 1,11.000-13.000 0,14.000-12.000 2,10.000-13.000-2,9.000-12.000-2,10.000-13.000-2,10.000-12.000-3,10.000-19.000 2,13.000-25.000 3,12.000-25.000 3,13.000-25.000 5,7.000-11.000 2,4.000 3.000 3,3.000 3.000 3,3.000 4.000 2,-4.000 7.000 6,-8.000 13.000 12,-10.000 12.000 12,-9.000 13.000 10,-10.000 15.000 9,-9.000 19.000 6,-10.000 19.000 6,-8.000 19.000 6,-8.000 13.000-2,-2.000 10.000-8,-3.000 10.000-9,-3.000 9.000-9,-4.000 7.000-7,-3.000 7.000-4,-3.000 6.000-4,-2.000 7.000-4,-3.000 2.000-6,1.000 1.000-9,-1.000-1.000-7,1.000 1.000-7,1.000-6.000-7,3.000-8.000-4,3.000-10.000-4,4.000-9.000-5,7.000-21.000-4,13.000-31.000-4,12.000-31.000-5,13.000-31.000-4,2.000-20.000 3,-5.000-5.000 12,-7.000-7.000 12,-5.000-5.000 11,-6.000 0.000 8,-3.000 10.000 5,-3.000 10.000 5,-2.000 9.000 5,2.000 12.000 9,9.000 16.000 12,10.000 15.000 14,10.000 17.000 12,5.000 10.000 1,4.000 6.000-10,3.000 7.000-10,3.000 6.000-10,-1.000 4.000-9,-2.000 4.000-9,-3.000 3.000-7,-3.000 3.000-9,-4.000 1.000-6,-3.000 1.000-2,-3.000-1.000-5,-2.000 1.000-3,-5.000-4.000-1,-2.000-6.000 2,-3.000-6.000 1,-3.000-6.000 1</inkml:trace>
</inkml:ink>
</file>

<file path=ppt/ink/ink3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1"/>
    </inkml:context>
    <inkml:brush xml:id="br0">
      <inkml:brushProperty name="width" value="0.0276596434414387" units="cm"/>
      <inkml:brushProperty name="height" value="0.0276596434414387" units="cm"/>
      <inkml:brushProperty name="color" value="#f2395b"/>
      <inkml:brushProperty name="ignorePressure" value="0"/>
    </inkml:brush>
  </inkml:definitions>
  <inkml:trace contextRef="#ctx0" brushRef="#br0">55250.000 54000.000 795,'20.000'-29.000'3,"-9.000"-5.000"5,-10.000-7.000 5,-8.000-5.000 6,-9.000 2.000 4,-6.000 13.000 2,-6.000 12.000 1,-6.000 13.000 2,-6.000 12.000-2,-2.000 13.000-8,-3.000 12.000-6,-3.000 13.000-8,-6.000 13.000-6,-5.000 17.000-1,-7.000 15.000-4,-5.000 16.000-2,3.000 1.000-3,17.000-12.000-5,15.000-13.000-3,16.000-12.000-5</inkml:trace>
</inkml:ink>
</file>

<file path=ppt/ink/ink3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1"/>
    </inkml:context>
    <inkml:brush xml:id="br0">
      <inkml:brushProperty name="width" value="0.0421240627765656" units="cm"/>
      <inkml:brushProperty name="height" value="0.0421240627765656" units="cm"/>
      <inkml:brushProperty name="color" value="#f2395b"/>
      <inkml:brushProperty name="ignorePressure" value="0"/>
    </inkml:brush>
  </inkml:definitions>
  <inkml:trace contextRef="#ctx0" brushRef="#br0">56100.000 51600.000 522,'20.000'-46.000'4,"-9.000"10.000"7,-10.000 10.000 7,-8.000 9.000 9,-6.000 9.000 3,1.000 9.000 0,-1.000 10.000 0,1.000 10.000 1,1.000 13.000-2,3.000 19.000-2,3.000 19.000-2,4.000 19.000-3,1.000 18.000-2,0.000 19.000 0,0.000 19.000 0,0.000 19.000 0,1.000 15.000-1,4.000 13.000-1,3.000 12.000 0,3.000 13.000-1,-2.000 20.000-2,-6.000 28.000-4,-6.000 28.000-4,-6.000 29.000-3,-6.000 18.000-2,-2.000 9.000-1,-3.000 10.000 0,-3.000 10.000-1,1.000-6.000-4,6.000-18.000-10,7.000-19.000-10,6.000-18.000-9,4.000-23.000-8,4.000-24.000-8,3.000-26.000-6,3.000-24.000-8,-1.000-29.000 2,-2.000-31.000 10,-3.000-31.000 11,-3.000-31.000 10,-1.000-23.000 6,4.000-11.000 2,3.000-14.000 1,3.000-11.000 3</inkml:trace>
</inkml:ink>
</file>

<file path=ppt/ink/ink3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1"/>
    </inkml:context>
    <inkml:brush xml:id="br0">
      <inkml:brushProperty name="width" value="0.0369501411914825" units="cm"/>
      <inkml:brushProperty name="height" value="0.0369501411914825" units="cm"/>
      <inkml:brushProperty name="color" value="#f2395b"/>
      <inkml:brushProperty name="ignorePressure" value="0"/>
    </inkml:brush>
  </inkml:definitions>
  <inkml:trace contextRef="#ctx0" brushRef="#br0">55200.000 53400.000 595,'0.000'-52.000'1,"0.000"-3.000"3,0.000-3.000 2,0.000-2.000 2,6.000 5.000 7,13.000 16.000 9,12.000 15.000 11,13.000 17.000 10,13.000 13.000 2,17.000 13.000-4,15.000 12.000-5,16.000 13.000-5,9.000 7.000-5,3.000 4.000-3,3.000 3.000-4,4.000 3.000-5,-3.000 1.000-5,-5.000 1.000-6,-7.000-1.000-8,-5.000 1.000-6,-11.000-4.000-10,-11.000-6.000-14,-14.000-6.000-13,-11.000-6.000-13,-12.000-6.000-3,-9.000-2.000 9,-10.000-3.000 10,-8.000-3.000 9</inkml:trace>
</inkml:ink>
</file>

<file path=ppt/ink/ink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1"/>
    </inkml:context>
    <inkml:brush xml:id="br0">
      <inkml:brushProperty name="width" value="0.0340502597391605" units="cm"/>
      <inkml:brushProperty name="height" value="0.0340502597391605" units="cm"/>
      <inkml:brushProperty name="color" value="#00bff3"/>
      <inkml:brushProperty name="ignorePressure" value="0"/>
    </inkml:brush>
  </inkml:definitions>
  <inkml:trace contextRef="#ctx0" brushRef="#br0">19450.000 37850.000 646,'23.000'-136.000'2,"-3.000"28.000"6,-3.000 28.000 6,-2.000 29.000 5,-3.000 15.000 4,1.000 3.000 2,-1.000 3.000 3,1.000 4.000 3,1.000 1.000 0,3.000 0.000-1,3.000 0.000-1,4.000 0.000-1,4.000 0.000-3,6.000 0.000-4,7.000 0.000-4,6.000 0.000-4,1.000 1.000-5,-3.000 4.000-6,-3.000 3.000-8,-2.000 3.000-5,-1.000 3.000-7,3.000 3.000-5,3.000 3.000-5,4.000 4.000-5,-3.000 1.000-3,-5.000 0.000-1,-7.000 0.000-1,-5.000 0.000 0</inkml:trace>
</inkml:ink>
</file>

<file path=ppt/ink/ink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0"/>
    </inkml:context>
    <inkml:brush xml:id="br0">
      <inkml:brushProperty name="width" value="0.0362084992229939" units="cm"/>
      <inkml:brushProperty name="height" value="0.0362084992229939" units="cm"/>
      <inkml:brushProperty name="color" value="#f2395b"/>
      <inkml:brushProperty name="ignorePressure" value="0"/>
    </inkml:brush>
  </inkml:definitions>
  <inkml:trace contextRef="#ctx0" brushRef="#br0">89700.000 26000.000 607,'-30.000'0.000'8,"41.000"0.000"14,40.000 0.000 16,42.000 0.000 15,27.000-7.000 3,16.000-11.000-9,15.000-14.000-9,17.000-11.000-9,-1.000-3.000-7,-16.000 10.000-7,-15.000 10.000-6,-15.000 9.000-7,-28.000 13.000-6,-36.000 20.000-6,-39.000 18.000-6,-36.000 20.000-6,-29.000 10.000-1,-19.000 3.000 5,-18.000 3.000 4,-19.000 4.000 6,-8.000-3.000 2,3.000-5.000 4,3.000-7.000 1,4.000-5.000 3,4.000-6.000 1,6.000-3.000 2,7.000-3.000 1,6.000-2.000 2,6.000-3.000 0,6.000 1.000 0,7.000-1.000-1,6.000 1.000 0,15.000-4.000 0,26.000-6.000 0,24.000-6.000-1,26.000-6.000 1,18.000-9.000-3,13.000-8.000-1,12.000-10.000-1,13.000-9.000-3,6.000-5.000-2,0.000 0.000-1,0.000 0.000-1,0.000 0.000-2,-4.000 0.000-3,-5.000 0.000-3,-7.000 0.000-2,-5.000 0.000-4,-9.000 3.000-2,-9.000 6.000-1,-10.000 7.000-1,-8.000 6.000-1,-11.000-1.000 1,-8.000-5.000 5,-10.000-7.000 4,-9.000-5.000 4,1.000-3.000 11,13.000 4.000 21,12.000 3.000 18,13.000 3.000 20,4.000 3.000 3,-3.000 3.000-11,-3.000 3.000-12,-2.000 4.000-11,-6.000 5.000-17,-6.000 10.000-21,-6.000 10.000-23,-6.000 9.000-22,-15.000 6.000-9,-21.000 3.000 4,-22.000 3.000 3,-22.000 4.000 3,-11.000-3.000 6,0.000-5.000 7,0.000-7.000 7,0.000-5.000 7,1.000-8.000 6,4.000-5.000 4,3.000-7.000 5,3.000-5.000 4,4.000-4.000 4,7.000 0.000 1,6.000 0.000 3,7.000 0.000 1,4.000 0.000 8,3.000 0.000 12,3.000 0.000 13,4.000 0.000 12,4.000 4.000 4,6.000 10.000-4,7.000 10.000-5,6.000 9.000-4,-4.000 9.000-4,-11.000 9.000-2,-14.000 10.000-4,-11.000 10.000-4,-11.000 5.000-2,-5.000 4.000-2,-7.000 3.000-2,-5.000 3.000-3,-3.000 1.000-3,4.000 1.000-3,3.000-1.000-3,3.000 1.000-3,6.000-7.000-6,9.000-12.000-4,10.000-13.000-7,10.000-12.000-5,11.000-13.000-6,17.000-12.000-6,15.000-13.000-6,16.000-12.000-7,18.000-19.000-2,22.000-25.000 0,22.000-25.000 0,23.000-25.000 1,2.000-5.000 3,-16.000 16.000 8,-15.000 15.000 8,-15.000 17.000 8,-12.000 8.000 5,-6.000 4.000 3,-6.000 3.000 3,-6.000 3.000 2</inkml:trace>
</inkml:ink>
</file>

<file path=ppt/ink/ink3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3"/>
    </inkml:context>
    <inkml:brush xml:id="br0">
      <inkml:brushProperty name="width" value="0.0429934523999691" units="cm"/>
      <inkml:brushProperty name="height" value="0.0429934523999691" units="cm"/>
      <inkml:brushProperty name="color" value="#f2395b"/>
      <inkml:brushProperty name="ignorePressure" value="0"/>
    </inkml:brush>
  </inkml:definitions>
  <inkml:trace contextRef="#ctx0" brushRef="#br0">59750.000 53750.000 511,'92.000'-65.000'80,"-16.000"23.000"-19,-15.000 22.000-19,-15.000 22.000-19,-3.000 13.000-9,14.000 7.000-2,11.000 6.000 0,14.000 7.000-1,2.000 5.000-1,-6.000 7.000-2,-6.000 6.000-2,-6.000 7.000-2,-12.000 4.000-1,-15.000 3.000 0,-15.000 3.000-1,-16.000 4.000 1,-21.000 5.000-4,-24.000 10.000-6,-26.000 10.000-5,-24.000 9.000-6,-15.000 4.000-2,-3.000 1.000 2,-3.000-1.000 2,-2.000 1.000 3,2.000-9.000 1,9.000-15.000 3,10.000-15.000 1,10.000-16.000 2,5.000-12.000 1,4.000-5.000 0,3.000-7.000 0,3.000-5.000-1,6.000-6.000 4,9.000-3.000 6,10.000-3.000 5,10.000-2.000 6,21.000-6.000 3,34.000-6.000-1,35.000-6.000 0,35.000-6.000-1,19.000-6.000-2,7.000-2.000-4,6.000-3.000-4,7.000-3.000-3,5.000-4.000-4,7.000-3.000-4,6.000-3.000-3,7.000-2.000-4,-4.000-3.000-4,-12.000 1.000-3,-13.000-1.000-3,-12.000 1.000-5,-5.000-9.000-1,3.000-15.000-2,3.000-15.000-1,4.000-16.000-1,-10.000-8.000 1,-22.000 0.000 4,-22.000 0.000 4,-21.000 0.000 4,-17.000 0.000 3,-8.000 0.000 5,-10.000 0.000 4,-9.000 0.000 3,-5.000 4.000 6,0.000 10.000 5,0.000 10.000 6,0.000 9.000 5,0.000 9.000 4,0.000 9.000 2,0.000 10.000 1,0.000 10.000 3,0.000 16.000 6,0.000 26.000 10,0.000 24.000 11,0.000 26.000 10,0.000 16.000 0,0.000 10.000-14,0.000 10.000-13,0.000 9.000-12,-2.000 9.000-11,-3.000 9.000-5,-3.000 10.000-6,-2.000 10.000-6,-6.000-1.000-5,-6.000-9.000-4,-6.000-10.000-5,-6.000-8.000-4,-1.000-12.000-1,7.000-12.000 2,6.000-13.000 2,7.000-12.000 1,5.000-24.000-5,7.000-34.000-11,6.000-35.000-10,7.000-33.000-12,2.000-20.000 0,1.000-3.000 13,-1.000-3.000 11,1.000-2.000 13,1.000-5.000 8,3.000-2.000 4,3.000-3.000 6,4.000-3.000 5,1.000 4.000 4,0.000 13.000 3,0.000 12.000 4,0.000 13.000 3,3.000 9.000 2,6.000 6.000 2,7.000 7.000 0,6.000 6.000 2,4.000 4.000-2,4.000 4.000-5,3.000 3.000-7,3.000 3.000-5,-1.000 1.000-5,-2.000 1.000-5,-3.000-1.000-5,-3.000 1.000-4,-6.000 1.000-4,-5.000 3.000-1,-7.000 3.000-1,-5.000 4.000-1,-6.000-3.000-4,-3.000-5.000-6,-3.000-7.000-6,-2.000-5.000-7,-5.000-11.000 3,-2.000-11.000 8,-3.000-14.000 9,-3.000-11.000 9,-2.000-7.000 5,0.000 0.000 3,0.000 0.000 4,0.000 0.000 1,0.000 1.000 4,0.000 4.000 3,0.000 3.000 2,0.000 3.000 4,0.000 4.000 4,0.000 7.000 7,0.000 6.000 8,0.000 7.000 6,1.000 18.000 6,4.000 31.000 4,3.000 32.000 4,3.000 31.000 5,-1.000 12.000-4,-2.000-6.000-9,-3.000-6.000-12,-3.000-6.000-10,-2.000-2.000-5,0.000 3.000-1,0.000 3.000 1,0.000 4.000 0,1.000 16.000-3,4.000 32.000-3,3.000 31.000-3,3.000 32.000-5,-1.000 18.000-2,-2.000 6.000-5,-3.000 7.000-3,-3.000 6.000-3,-2.000-4.000-9,0.000-11.000-15,0.000-14.000-15,0.000-11.000-15,0.000-26.000-2,0.000-37.000 11,0.000-38.000 11,0.000-37.000 10,1.000-19.000 6,4.000 0.000-3,3.000 0.000 0,3.000 0.000-3</inkml:trace>
</inkml:ink>
</file>

<file path=ppt/ink/ink3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3"/>
    </inkml:context>
    <inkml:brush xml:id="br0">
      <inkml:brushProperty name="width" value="0.0301287863403559" units="cm"/>
      <inkml:brushProperty name="height" value="0.0301287863403559" units="cm"/>
      <inkml:brushProperty name="color" value="#f2395b"/>
      <inkml:brushProperty name="ignorePressure" value="0"/>
    </inkml:brush>
  </inkml:definitions>
  <inkml:trace contextRef="#ctx0" brushRef="#br0">63550.000 53100.000 730,'6.000'-115.000'4,"13.000"23.000"9,12.000 22.000 8,13.000 22.000 9,10.000 13.000 5,10.000 7.000 0,10.000 6.000 1,9.000 7.000 1,7.000 4.000-6,7.000 3.000-11,6.000 3.000-12,7.000 4.000-12,-4.000 1.000-10,-12.000 0.000-6,-13.000 0.000-7,-12.000 0.000-8</inkml:trace>
</inkml:ink>
</file>

<file path=ppt/ink/ink3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3"/>
    </inkml:context>
    <inkml:brush xml:id="br0">
      <inkml:brushProperty name="width" value="0.0323860384523869" units="cm"/>
      <inkml:brushProperty name="height" value="0.0323860384523869" units="cm"/>
      <inkml:brushProperty name="color" value="#f2395b"/>
      <inkml:brushProperty name="ignorePressure" value="0"/>
    </inkml:brush>
  </inkml:definitions>
  <inkml:trace contextRef="#ctx0" brushRef="#br0">64400.000 52050.000 679,'-46.000'-93.000'27,"10.000"67.000"12,10.000 65.000 10,9.000 66.000 11,4.000 35.000-1,1.000 7.000-16,-1.000 6.000-14,1.000 7.000-15,-3.000 5.000-14,-2.000 7.000-13,-3.000 6.000-13,-3.000 7.000-14,-1.000-15.000-9,4.000-34.000-3,3.000-35.000-5,3.000-33.000-3</inkml:trace>
</inkml:ink>
</file>

<file path=ppt/ink/ink3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4"/>
    </inkml:context>
    <inkml:brush xml:id="br0">
      <inkml:brushProperty name="width" value="0.0330058485269547" units="cm"/>
      <inkml:brushProperty name="height" value="0.0330058485269547" units="cm"/>
      <inkml:brushProperty name="color" value="#f2395b"/>
      <inkml:brushProperty name="ignorePressure" value="0"/>
    </inkml:brush>
  </inkml:definitions>
  <inkml:trace contextRef="#ctx0" brushRef="#br0">64800.000 54700.000 666,'-24.000'-46.000'0,"4.000"10.000"0,3.000 10.000 0,3.000 9.000 0,6.000 2.000 6,9.000-2.000 10,10.000-3.000 12,10.000-3.000 11,7.000 1.000 2,6.000 6.000-5,7.000 7.000-5,6.000 6.000-6,13.000 1.000-3,23.000-3.000-1,22.000-3.000-1,22.000-2.000-1,13.000-5.000-4,7.000-2.000-5,6.000-3.000-5,7.000-3.000-7,-9.000-1.000-6,-21.000 4.000-11,-22.000 3.000-9,-22.000 3.000-10,-18.000 3.000-5,-11.000 3.000 0,-14.000 3.000-1,-11.000 4.000-1,-14.000 2.000 2,-11.000 4.000 5,-14.000 3.000 4,-11.000 3.000 5</inkml:trace>
</inkml:ink>
</file>

<file path=ppt/ink/ink3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4"/>
    </inkml:context>
    <inkml:brush xml:id="br0">
      <inkml:brushProperty name="width" value="0.0360775329172611" units="cm"/>
      <inkml:brushProperty name="height" value="0.0360775329172611" units="cm"/>
      <inkml:brushProperty name="color" value="#f2395b"/>
      <inkml:brushProperty name="ignorePressure" value="0"/>
    </inkml:brush>
  </inkml:definitions>
  <inkml:trace contextRef="#ctx0" brushRef="#br0">65750.000 53550.000 609,'-25.000'-24.000'4,"0.000"4.000"8,0.000 3.000 8,0.000 3.000 9,3.000 12.000 5,6.000 22.000 4,7.000 22.000 5,6.000 23.000 4,4.000 16.000-1,4.000 13.000-9,3.000 12.000-7,3.000 13.000-7,-1.000 13.000-8,-2.000 17.000-5,-3.000 15.000-8,-3.000 16.000-5,-7.000 12.000-9,-9.000 9.000-10,-10.000 10.000-11,-8.000 10.000-10,-3.000-18.000-5,7.000-44.000 4,6.000-43.000 2,7.000-44.000 2,2.000-22.000 2,1.000 0.000 1,-1.000 0.000 1,1.000 0.000 1</inkml:trace>
</inkml:ink>
</file>

<file path=ppt/ink/ink3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5"/>
    </inkml:context>
    <inkml:brush xml:id="br0">
      <inkml:brushProperty name="width" value="0.0526526235044003" units="cm"/>
      <inkml:brushProperty name="height" value="0.0526526235044003" units="cm"/>
      <inkml:brushProperty name="color" value="#f2395b"/>
      <inkml:brushProperty name="ignorePressure" value="0"/>
    </inkml:brush>
  </inkml:definitions>
  <inkml:trace contextRef="#ctx0" brushRef="#br0">67800.000 53800.000 417,'228.000'-21.000'70,"-44.000"10.000"-15,-43.000 10.000-14,-44.000 9.000-15,-22.000 7.000-9,0.000 7.000-3,0.000 6.000-4,0.000 7.000-3,-8.000 4.000-3,-16.000 3.000 0,-15.000 3.000-2,-15.000 4.000 0,-23.000 7.000-2,-28.000 13.000-3,-28.000 12.000-2,-27.000 13.000-3,-20.000 7.000-3,-9.000 4.000-3,-10.000 3.000-2,-8.000 3.000-3,-6.000-1.000 0,1.000-2.000 2,-1.000-3.000 3,1.000-3.000 2,5.000-9.000 2,14.000-11.000 3,11.000-14.000 1,14.000-11.000 2,11.000-12.000 2,14.000-9.000-1,11.000-10.000 1,14.000-8.000 0,16.000-8.000 4,22.000-2.000 7,22.000-3.000 7,23.000-3.000 6,19.000-2.000 2,19.000 0.000-6,19.000 0.000-6,19.000 0.000-5,15.000-5.000-4,13.000-9.000-1,12.000-10.000-3,13.000-8.000-1,9.000-9.000-2,6.000-6.000-6,7.000-6.000-3,6.000-6.000-6,-1.000-6.000-2,-5.000-2.000-4,-7.000-3.000-3,-5.000-3.000-3,-17.000-6.000 1,-24.000-5.000 4,-26.000-7.000 5,-24.000-5.000 3,-20.000-1.000 5,-11.000 6.000 2,-14.000 7.000 4,-11.000 6.000 2,-11.000 6.000 2,-5.000 6.000 1,-7.000 7.000 1,-5.000 6.000 0,-8.000 6.000 6,-5.000 6.000 11,-7.000 7.000 11,-5.000 6.000 11,-6.000 9.000 6,-3.000 13.000-1,-3.000 12.000 1,-2.000 13.000-1,-3.000 13.000-2,1.000 17.000-5,-1.000 15.000-6,1.000 16.000-6,2.000 9.000-3,7.000 3.000-2,6.000 3.000-2,7.000 4.000-1,4.000 4.000-3,3.000 6.000-2,3.000 7.000-2,4.000 6.000-2,2.000-2.000-1,4.000-9.000-2,3.000-10.000-1,3.000-8.000-1,7.000-14.000-2,14.000-15.000-3,11.000-15.000-1,14.000-16.000-2,7.000-15.000-3,3.000-11.000-1,3.000-14.000-3,4.000-11.000-1,-1.000-18.000-1,-3.000-22.000 1,-3.000-22.000 1,-2.000-21.000 2,-9.000-15.000-2,-12.000-6.000-1,-13.000-6.000-4,-12.000-6.000-3,-10.000-2.000 1,-6.000 3.000 3,-6.000 3.000 3,-6.000 4.000 3,-6.000 8.000 4,-2.000 17.000 3,-3.000 15.000 4,-3.000 16.000 3,1.000 10.000 1,6.000 7.000 0,7.000 6.000-1,6.000 7.000 0,12.000 4.000 2,19.000 3.000 6,19.000 3.000 7,19.000 4.000 6,7.000 7.000 1,-3.000 13.000-5,-3.000 12.000-5,-2.000 13.000-6,-5.000 9.000-3,-2.000 6.000 0,-3.000 7.000-2,-3.000 6.000 0,-7.000 6.000 0,-9.000 6.000-1,-10.000 7.000 0,-8.000 6.000-1,-8.000 4.000 0,-2.000 4.000-1,-3.000 3.000 0,-3.000 3.000-1,-9.000 1.000 0,-11.000 1.000-2,-14.000-1.000-1,-11.000 1.000-1,-4.000-6.000-2,6.000-8.000 0,7.000-10.000-3,6.000-9.000 0,9.000-20.000-5,13.000-27.000-7,12.000-28.000-7,13.000-28.000-8,9.000-13.000 0,6.000 3.000 8,7.000 3.000 7,6.000 4.000 7,6.000 4.000 5,6.000 6.000 2,7.000 7.000 2,6.000 6.000 2,-1.000 1.000 1,-5.000-3.000-2,-7.000-3.000 1,-5.000-2.000-2,-6.000-1.000 0,-3.000 3.000-3,-3.000 3.000-1,-2.000 4.000-2,-6.000-3.000-1,-6.000-5.000 0,-6.000-7.000 1,-6.000-5.000-1,-4.000-4.000 0,1.000 0.000-1,-1.000 0.000 0,1.000 0.000-1,-1.000-4.000 2,1.000-5.000 3,-1.000-7.000 5,1.000-5.000 3,-3.000-3.000 2,-2.000 4.000-1,-3.000 3.000 0,-3.000 3.000 0,-1.000 4.000 3,4.000 7.000 7,3.000 6.000 7,3.000 7.000 8,-1.000 4.000 4,-2.000 3.000 4,-3.000 3.000 3,-3.000 4.000 4,-4.000 13.000 1,-3.000 26.000 1,-3.000 24.000 0,-2.000 26.000 2,-3.000 16.000-3,1.000 10.000-2,-1.000 10.000-5,1.000 9.000-2,-1.000 15.000-4,1.000 22.000-3,-1.000 22.000-1,1.000 23.000-3,1.000 19.000-3,3.000 19.000-2,3.000 19.000-4,4.000 19.000-2,-1.000 9.000-7,-3.000 0.000-8,-3.000 0.000-10,-2.000 0.000-9,-1.000-2.000-6,3.000-3.000-6,3.000-3.000-5,4.000-2.000-6,1.000-30.000 2,0.000-52.000 5,0.000-53.000 6,0.000-53.000 5,0.000-27.000 0,0.000 0.000-9,0.000 0.000-7,0.000 0.000-8</inkml:trace>
</inkml:ink>
</file>

<file path=ppt/ink/ink3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6"/>
    </inkml:context>
    <inkml:brush xml:id="br0">
      <inkml:brushProperty name="width" value="0.0331096202135086" units="cm"/>
      <inkml:brushProperty name="height" value="0.0331096202135086" units="cm"/>
      <inkml:brushProperty name="color" value="#f2395b"/>
      <inkml:brushProperty name="ignorePressure" value="0"/>
    </inkml:brush>
  </inkml:definitions>
  <inkml:trace contextRef="#ctx0" brushRef="#br0">74000.000 53100.000 664,'-68.000'-72.000'4,"17.000"6.000"8,15.000 7.000 8,16.000 6.000 7,12.000 7.000 5,9.000 10.000 1,10.000 10.000 1,10.000 9.000 0,11.000 6.000 0,17.000 3.000-5,15.000 3.000-3,16.000 4.000-3,18.000 1.000-7,22.000 0.000-6,22.000 0.000-8,23.000 0.000-8,5.000 0.000-7,-9.000 0.000-5,-10.000 0.000-6,-8.000 0.000-6,-20.000 0.000-2,-28.000 0.000 2,-28.000 0.000 2,-27.000 0.000 1,-15.000 3.000-2,0.000 6.000-5,0.000 7.000-5,0.000 6.000-6</inkml:trace>
</inkml:ink>
</file>

<file path=ppt/ink/ink3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6"/>
    </inkml:context>
    <inkml:brush xml:id="br0">
      <inkml:brushProperty name="width" value="0.0340909995138645" units="cm"/>
      <inkml:brushProperty name="height" value="0.0340909995138645" units="cm"/>
      <inkml:brushProperty name="color" value="#f2395b"/>
      <inkml:brushProperty name="ignorePressure" value="0"/>
    </inkml:brush>
  </inkml:definitions>
  <inkml:trace contextRef="#ctx0" brushRef="#br0">74500.000 54350.000 645,'-68.000'-2.000'2,"17.000"-3.000"6,15.000-3.000 4,16.000-2.000 6,24.000-3.000 6,35.000 1.000 9,35.000-1.000 8,34.000 1.000 9,20.000 1.000-1,6.000 3.000-9,7.000 3.000-8,6.000 4.000-10,-2.000 1.000-8,-9.000 0.000-6,-10.000 0.000-7,-8.000 0.000-5,-14.000 0.000-9,-15.000 0.000-8,-15.000 0.000-11,-16.000 0.000-8,-19.000 6.000-6,-22.000 13.000-1,-22.000 12.000-1,-21.000 13.000-1,-12.000 4.000 3,1.000-3.000 6,-1.000-3.000 8,1.000-2.000 6</inkml:trace>
</inkml:ink>
</file>

<file path=ppt/ink/ink3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6"/>
    </inkml:context>
    <inkml:brush xml:id="br0">
      <inkml:brushProperty name="width" value="0.0330897085368633" units="cm"/>
      <inkml:brushProperty name="height" value="0.0330897085368633" units="cm"/>
      <inkml:brushProperty name="color" value="#f2395b"/>
      <inkml:brushProperty name="ignorePressure" value="0"/>
    </inkml:brush>
  </inkml:definitions>
  <inkml:trace contextRef="#ctx0" brushRef="#br0">74150.000 55450.000 664,'-91.000'0.000'-14,"19.000"0.000"2,19.000 0.000 1,19.000 0.000 1,29.000 0.000 12,41.000 0.000 23,40.000 0.000 22,42.000 0.000 22,27.000 0.000 4,16.000 0.000-13,15.000 0.000-14,17.000 0.000-14,5.000 0.000-12,-3.000 0.000-11,-3.000 0.000-11,-2.000 0.000-11,-17.000-2.000-9,-28.000-3.000-9,-28.000-3.000-8,-27.000-2.000-9,-20.000-1.000-3,-9.000 3.000 1,-10.000 3.000 0,-8.000 4.000 2</inkml:trace>
</inkml:ink>
</file>

<file path=ppt/ink/ink3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18"/>
    </inkml:context>
    <inkml:brush xml:id="br0">
      <inkml:brushProperty name="width" value="0.0496655255556107" units="cm"/>
      <inkml:brushProperty name="height" value="0.0496655255556107" units="cm"/>
      <inkml:brushProperty name="color" value="#f2395b"/>
      <inkml:brushProperty name="ignorePressure" value="0"/>
    </inkml:brush>
  </inkml:definitions>
  <inkml:trace contextRef="#ctx0" brushRef="#br0">79000.000 53800.000 442,'6.000'-49.000'0,"13.000"4.000"0,12.000 3.000 0,13.000 3.000 0,12.000 6.000 7,13.000 9.000 11,12.000 10.000 14,13.000 10.000 12,6.000 7.000 2,0.000 6.000-7,0.000 7.000-7,0.000 6.000-7,-8.000 6.000-6,-16.000 6.000-5,-15.000 7.000-4,-15.000 6.000-5,-23.000 9.000-3,-28.000 13.000-1,-28.000 12.000-1,-27.000 13.000-2,-30.000 15.000-2,-27.000 19.000-1,-28.000 19.000-2,-28.000 19.000-2,-7.000 4.000-3,16.000-9.000-2,15.000-10.000-3,17.000-8.000-3,13.000-15.000-1,13.000-19.000 3,12.000-18.000 2,13.000-19.000 3,12.000-15.000 3,13.000-8.000 5,12.000-10.000 3,13.000-9.000 5,18.000-7.000 3,26.000-3.000 2,24.000-3.000 1,26.000-2.000 1,19.000-5.000 1,17.000-2.000-1,15.000-3.000 1,16.000-3.000-2,7.000-7.000-1,1.000-9.000-5,-1.000-10.000-4,1.000-8.000-4,-1.000-6.000-2,1.000 1.000-1,-1.000-1.000-1,1.000 1.000 0,-3.000-3.000-2,-2.000-2.000-4,-3.000-3.000-3,-3.000-3.000-3,-9.000-7.000-2,-11.000-9.000-3,-14.000-10.000-3,-11.000-8.000-1,-11.000-11.000 2,-5.000-8.000 5,-7.000-10.000 6,-5.000-9.000 7,-8.000-5.000 3,-5.000 0.000 1,-7.000 0.000 2,-5.000 0.000 2,-4.000 4.000 2,0.000 10.000 2,0.000 10.000 4,0.000 9.000 3,0.000 10.000 3,0.000 14.000 6,0.000 11.000 4,0.000 14.000 6,-2.000 13.000 4,-3.000 16.000 4,-3.000 15.000 5,-2.000 17.000 5,-5.000 14.000-1,-2.000 17.000-4,-3.000 15.000-4,-3.000 16.000-5,-1.000 10.000-5,4.000 7.000-4,3.000 6.000-5,3.000 7.000-5,-1.000 5.000-3,-2.000 7.000-3,-3.000 6.000-2,-3.000 7.000-3,-9.000 2.000-3,-11.000 1.000-3,-14.000-1.000-5,-11.000 1.000-3,-4.000-10.000-5,6.000-19.000-7,7.000-18.000-8,6.000-19.000-6,9.000-29.000-3,13.000-36.000-1,12.000-39.000 1,13.000-36.000-1,7.000-29.000 3,4.000-19.000 6,3.000-18.000 7,3.000-19.000 6,3.000-1.000 6,3.000 20.000 7,3.000 18.000 6,4.000 20.000 6,-1.000 13.000 3,-3.000 9.000-1,-3.000 10.000-2,-2.000 10.000 0,0.000 8.000 2,7.000 10.000 10,6.000 10.000 8,7.000 9.000 9,2.000 4.000 2,1.000 1.000-6,-1.000-1.000-5,1.000 1.000-6,-3.000 1.000-5,-2.000 3.000-7,-3.000 3.000-7,-3.000 4.000-7,-6.000-1.000-8,-5.000-3.000-11,-7.000-3.000-11,-5.000-2.000-11,-8.000-8.000-1,-5.000-8.000 10,-7.000-10.000 9,-5.000-9.000 10,-4.000-9.000 6,0.000-5.000 3,0.000-7.000 3,0.000-5.000 3,0.000-6.000 4,0.000-3.000 1,0.000-3.000 3,0.000-2.000 2,0.000 0.000 4,0.000 7.000 4,0.000 6.000 5,0.000 7.000 3,-2.000 7.000 3,-3.000 9.000 0,-3.000 10.000 0,-2.000 10.000 1,-1.000 10.000 2,3.000 13.000 6,3.000 12.000 7,4.000 13.000 6,1.000 15.000 0,0.000 19.000-4,0.000 19.000-6,0.000 19.000-4,0.000 10.000-3,0.000 4.000-4,0.000 3.000-2,0.000 3.000-2,-2.000 7.000-4,-3.000 14.000-2,-3.000 11.000-3,-2.000 14.000-3,-6.000 7.000-1,-6.000 3.000 0,-6.000 3.000 1,-6.000 4.000-1,-2.000-4.000-3,3.000-9.000-11,3.000-10.000-10,4.000-8.000-10,4.000-15.000-6,6.000-19.000 1,7.000-18.000 0,6.000-19.000-1,6.000-21.000-1,6.000-21.000-2,7.000-22.000-4,6.000-22.000-2,10.000-24.000 1,17.000-24.000 5,15.000-26.000 4,16.000-24.000 5,7.000-17.000 4,1.000-5.000 3,-1.000-7.000 4,1.000-5.000 3,-7.000 6.000 6,-12.000 23.000 7,-13.000 22.000 7,-12.000 22.000 7,-15.000 30.000 8,-15.000 42.000 8,-15.000 40.000 9,-16.000 41.000 8,-7.000 21.000 1,4.000 4.000-9,3.000 3.000-7,3.000 3.000-7,4.000-7.000-7,7.000-15.000-5,6.000-15.000-4,7.000-16.000-5,15.000-15.000-4,25.000-11.000-3,25.000-14.000-4,25.000-11.000-3,15.000-20.000-4,7.000-24.000-6,6.000-26.000-7,7.000-24.000-5,-3.000-13.000-2,-8.000 0.000 2,-10.000 0.000 1,-9.000 0.000 3,-13.000 4.000 3,-16.000 10.000 8,-15.000 10.000 7,-15.000 9.000 6,-17.000 17.000 11,-15.000 25.000 12,-15.000 25.000 13,-16.000 25.000 13,-8.000 17.000 3,0.000 9.000-6,0.000 10.000-6,0.000 10.000-6,4.000 4.000-5,10.000 0.000-3,10.000 0.000-4,9.000 0.000-3,9.000-4.000-4,9.000-5.000-1,10.000-7.000-3,10.000-5.000-3,8.000-9.000-2,10.000-9.000-2,10.000-10.000-2,9.000-8.000-3,6.000-9.000-1,3.000-6.000 1,3.000-6.000 2,4.000-6.000 1,-3.000-13.000-2,-5.000-19.000-6,-7.000-18.000-5,-5.000-19.000-5,-9.000-16.000 1,-9.000-12.000 4,-10.000-13.000 5,-8.000-12.000 6,-11.000-2.000 3,-8.000 9.000 4,-10.000 10.000 3,-9.000 10.000 3,-15.000 10.000 1,-18.000 13.000 0,-19.000 12.000-1,-18.000 13.000 0,-20.000 12.000-5,-18.000 13.000-8,-19.000 12.000-7,-18.000 13.000-9,-3.000 12.000-6,17.000 13.000-5,15.000 12.000-5,16.000 13.000-5,12.000 6.000-4,9.000 0.000-7,10.000 0.000-6,10.000 0.000-6</inkml:trace>
</inkml:ink>
</file>

<file path=ppt/ink/ink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0"/>
    </inkml:context>
    <inkml:brush xml:id="br0">
      <inkml:brushProperty name="width" value="0.0379584208130836" units="cm"/>
      <inkml:brushProperty name="height" value="0.0379584208130836" units="cm"/>
      <inkml:brushProperty name="color" value="#f2395b"/>
      <inkml:brushProperty name="ignorePressure" value="0"/>
    </inkml:brush>
  </inkml:definitions>
  <inkml:trace contextRef="#ctx0" brushRef="#br0">90800.000 27200.000 579,'45.000'-24.000'0,"-9.000"4.000"0,-10.000 3.000 0,-8.000 3.000 0,-6.000 4.000 6,1.000 7.000 10,-1.000 6.000 12,1.000 7.000 12,-6.000 10.000 3,-8.000 16.000-2,-10.000 15.000-4,-9.000 17.000-2,-2.000 5.000-3,6.000-3.000-2,7.000-3.000-4,6.000-2.000-2,4.000-3.000-4,4.000 1.000-3,3.000-1.000-5,3.000 1.000-3,6.000-7.000-5,9.000-12.000-5,10.000-13.000-5,10.000-12.000-5,10.000-12.000-6,13.000-8.000-3,12.000-10.000-4,13.000-9.000-4,9.000-13.000-6,6.000-16.000-5,7.000-15.000-7,6.000-15.000-6,-5.000-4.000 1,-16.000 9.000 9,-15.000 10.000 9,-15.000 10.000 9,-14.000 5.000 5,-8.000 4.000 0,-10.000 3.000 0,-9.000 3.000 0</inkml:trace>
</inkml:ink>
</file>

<file path=ppt/ink/ink3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26"/>
    </inkml:context>
    <inkml:brush xml:id="br0">
      <inkml:brushProperty name="width" value="0.0541747435927391" units="cm"/>
      <inkml:brushProperty name="height" value="0.0541747435927391" units="cm"/>
      <inkml:brushProperty name="color" value="#f2395b"/>
      <inkml:brushProperty name="ignorePressure" value="0"/>
    </inkml:brush>
  </inkml:definitions>
  <inkml:trace contextRef="#ctx0" brushRef="#br0">3050.000 1700.000 406,'-2.000'-77.000'-5,"-3.000"-3.000"6,-3.000-3.000 5,-2.000-2.000 4,2.000 5.000 5,9.000 16.000 4,10.000 15.000 4,10.000 17.000 5,16.000 7.000 2,26.000 0.000-2,24.000 0.000-2,26.000 0.000-1,10.000 0.000-2,-3.000 0.000-4,-3.000 0.000-3,-2.000 0.000-3,-3.000 3.000-3,1.000 6.000-3,-1.000 7.000-2,1.000 6.000-2,-6.000 3.000-1,-8.000 0.000 0,-10.000 0.000 0,-9.000 0.000 0,-12.000 4.000-1,-11.000 10.000-2,-14.000 10.000-1,-11.000 9.000-1,-9.000 12.000-1,-3.000 16.000 0,-3.000 15.000 2,-2.000 17.000 0,-6.000 5.000 1,-6.000-3.000 1,-6.000-3.000 1,-6.000-2.000 1,-10.000 0.000 1,-12.000 7.000-1,-13.000 6.000-1,-12.000 7.000 0,-5.000 0.000-1,3.000-2.000-3,3.000-3.000-2,4.000-3.000-2,-1.000-2.000-1,-3.000 0.000-3,-3.000 0.000-1,-2.000 0.000-1,0.000-7.000 0,7.000-11.000 0,6.000-14.000 2,7.000-11.000 1,2.000-20.000-3,1.000-24.000-9,-1.000-26.000-7,1.000-24.000-8,4.000-18.000 0,9.000-9.000 7,10.000-10.000 7,10.000-8.000 8,0.000-3.000 5,-5.000 7.000 3,-7.000 6.000 1,-5.000 7.000 3,-6.000 4.000 3,-3.000 3.000 4,-3.000 3.000 4,-2.000 4.000 3,-3.000 4.000 4,1.000 6.000 4,-1.000 7.000 3,1.000 6.000 3,1.000 3.000 2,3.000 0.000-1,3.000 0.000-1,4.000 0.000-1,2.000 12.000 3,4.000 26.000 9,3.000 24.000 7,3.000 26.000 8,3.000 26.000-1,3.000 28.000-8,3.000 28.000-8,4.000 29.000-9,4.000 18.000-5,6.000 9.000-3,7.000 10.000-1,6.000 10.000-2,6.000 5.000-2,6.000 4.000-1,7.000 3.000 0,6.000 3.000-1,6.000 10.000-5,6.000 20.000-13,7.000 18.000-11,6.000 20.000-11,3.000 5.000-12,0.000-6.000-13,0.000-6.000-11,0.000-6.000-12,-7.000-23.000-1,-11.000-36.000 12,-14.000-39.000 10,-11.000-36.000 12,-9.000-26.000 9,-3.000-12.000 6,-3.000-13.000 7,-2.000-12.000 6</inkml:trace>
</inkml:ink>
</file>

<file path=ppt/ink/ink3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28"/>
    </inkml:context>
    <inkml:brush xml:id="br0">
      <inkml:brushProperty name="width" value="0.0420986860990524" units="cm"/>
      <inkml:brushProperty name="height" value="0.0420986860990524" units="cm"/>
      <inkml:brushProperty name="color" value="#f2395b"/>
      <inkml:brushProperty name="ignorePressure" value="0"/>
    </inkml:brush>
  </inkml:definitions>
  <inkml:trace contextRef="#ctx0" brushRef="#br0">6150.000 2600.000 522,'-4.000'-47.000'1,"-5.000"6.000"2,-7.000 7.000 2,-5.000 6.000 3,-6.000 3.000 5,-3.000 0.000 11,-3.000 0.000 10,-2.000 0.000 11,-3.000 9.000 3,1.000 19.000-5,-1.000 19.000-4,1.000 19.000-4,-3.000 24.000-5,-2.000 32.000-4,-3.000 31.000-4,-3.000 32.000-5,1.000 22.000-3,6.000 17.000-2,7.000 15.000 0,6.000 16.000-3,3.000-4.000-1,0.000-21.000-1,0.000-22.000-2,0.000-22.000-2,3.000-18.000 0,6.000-11.000 0,7.000-14.000 1,6.000-11.000 0,7.000-14.000-4,10.000-11.000-6,10.000-14.000-7,9.000-11.000-7,4.000-14.000-3,1.000-11.000 0,-1.000-14.000 1,1.000-11.000 1,2.000-14.000 1,7.000-11.000 4,6.000-14.000 2,7.000-11.000 3,0.000-15.000 2,-2.000-16.000 1,-3.000-15.000 0,-3.000-15.000 1,-9.000-4.000 2,-11.000 9.000 5,-14.000 10.000 4,-11.000 10.000 4,-12.000 10.000 3,-9.000 13.000 0,-10.000 12.000 1,-8.000 13.000 0,-11.000 9.000 0,-8.000 6.000-3,-10.000 7.000-3,-9.000 6.000-1,-4.000 6.000-4,4.000 6.000-4,3.000 7.000-3,3.000 6.000-5,4.000 4.000 0,7.000 4.000 0,6.000 3.000 3,7.000 3.000 1,16.000-5.000-9,29.000-12.000-17,28.000-13.000-20,28.000-12.000-17,9.000-9.000-2,-9.000-2.000 16,-10.000-3.000 16,-8.000-3.000 16,-8.000-6.000 10,-2.000-5.000 3,-3.000-7.000 3,-3.000-5.000 3</inkml:trace>
</inkml:ink>
</file>

<file path=ppt/ink/ink3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28"/>
    </inkml:context>
    <inkml:brush xml:id="br0">
      <inkml:brushProperty name="width" value="0.0408450588583946" units="cm"/>
      <inkml:brushProperty name="height" value="0.0408450588583946" units="cm"/>
      <inkml:brushProperty name="color" value="#f2395b"/>
      <inkml:brushProperty name="ignorePressure" value="0"/>
    </inkml:brush>
  </inkml:definitions>
  <inkml:trace contextRef="#ctx0" brushRef="#br0">7000.000 2600.000 538,'45.000'-91.000'25,"-9.000"19.000"2,-10.000 19.000 1,-8.000 19.000 2,-8.000 19.000 5,-2.000 23.000 7,-3.000 22.000 8,-3.000 22.000 7,-4.000 18.000-2,-3.000 16.000-12,-3.000 15.000-11,-2.000 17.000-12,-3.000 8.000-9,1.000 4.000-5,-1.000 3.000-6,1.000 3.000-4,1.000-4.000-4,3.000-8.000 0,3.000-10.000 1,4.000-9.000-1,8.000-12.000-1,17.000-11.000 0,15.000-14.000-1,16.000-11.000-1,15.000-12.000-2,16.000-9.000-3,15.000-10.000-3,17.000-8.000-2,7.000-17.000-3,0.000-21.000-1,0.000-22.000-2,0.000-22.000 0,-2.000-15.000 0,-3.000-5.000 2,-3.000-7.000 1,-2.000-5.000 3,-14.000 0.000 1,-21.000 10.000 2,-22.000 10.000 2,-22.000 9.000 1,-13.000 7.000 0,-3.000 7.000-6,-3.000 6.000-3,-2.000 7.000-4</inkml:trace>
</inkml:ink>
</file>

<file path=ppt/ink/ink3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9:28"/>
    </inkml:context>
    <inkml:brush xml:id="br0">
      <inkml:brushProperty name="width" value="0.0471743680536747" units="cm"/>
      <inkml:brushProperty name="height" value="0.0471743680536747" units="cm"/>
      <inkml:brushProperty name="color" value="#f2395b"/>
      <inkml:brushProperty name="ignorePressure" value="0"/>
    </inkml:brush>
  </inkml:definitions>
  <inkml:trace contextRef="#ctx0" brushRef="#br0">8400.000 2000.000 466,'-71.000'-21.000'44,"10.000"10.000"1,10.000 10.000 2,9.000 9.000 2,4.000 12.000-2,1.000 16.000-4,-1.000 15.000-4,1.000 17.000-5,-1.000 21.000-4,1.000 28.000-2,-1.000 28.000-2,1.000 29.000-2,2.000 27.000-3,7.000 29.000-2,6.000 28.000-1,7.000 28.000-3,8.000 40.000-10,14.000 54.000-19,11.000 53.000-19,14.000 53.000-18,3.000-18.000-12,-2.000-86.000-7,-3.000-89.000-6,-3.000-86.000-7</inkml:trace>
</inkml:ink>
</file>

<file path=ppt/ink/ink3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09:23"/>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68025.000 3675.000 333,'157.000'63.000'167,"51.000"46.000"-1,49.000 47.000 1,51.000 47.000 0</inkml:trace>
</inkml:ink>
</file>

<file path=ppt/ink/ink3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09:42"/>
    </inkml:context>
    <inkml:brush xml:id="br0">
      <inkml:brushProperty name="width" value="0.0507206954061985" units="cm"/>
      <inkml:brushProperty name="height" value="0.0507206954061985" units="cm"/>
      <inkml:brushProperty name="color" value="#f2395b"/>
      <inkml:brushProperty name="ignorePressure" value="0"/>
    </inkml:brush>
  </inkml:definitions>
  <inkml:trace contextRef="#ctx0" brushRef="#br0">69550.000 26250.000 433,'-35.000'-46.000'9,"32.000"10.000"18,31.000 10.000 18,32.000 9.000 18,13.000 4.000 3,-3.000 1.000-11,-3.000-1.000-11,-2.000 1.000-12,5.000 1.000-6,16.000 3.000-2,15.000 3.000-3,17.000 4.000-1,7.000 1.000-4,0.000 0.000-1,0.000 0.000-3,0.000 0.000-2,1.000 1.000-2,4.000 4.000 0,3.000 3.000 1,3.000 3.000-1,1.000-1.000 0,1.000-2.000-1,-1.000-3.000-1,1.000-3.000 0,-1.000-4.000-2,1.000-3.000 0,-1.000-3.000 0,1.000-2.000-1,-6.000-5.000-1,-8.000-2.000 0,-10.000-3.000 0,-9.000-3.000-2,-9.000-1.000 0,-5.000 4.000 0,-7.000 3.000-2,-5.000 3.000-1,-8.000 3.000 0,-5.000 3.000 0,-7.000 3.000 0,-5.000 4.000 0,-14.000-6.000-15,-18.000-11.000-33,-19.000-14.000-31,-18.000-11.000-32</inkml:trace>
</inkml:ink>
</file>

<file path=ppt/ink/ink3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0:37"/>
    </inkml:context>
    <inkml:brush xml:id="br0">
      <inkml:brushProperty name="width" value="0.0370258428156376" units="cm"/>
      <inkml:brushProperty name="height" value="0.0370258428156376" units="cm"/>
      <inkml:brushProperty name="color" value="#f2395b"/>
      <inkml:brushProperty name="ignorePressure" value="0"/>
    </inkml:brush>
  </inkml:definitions>
  <inkml:trace contextRef="#ctx0" brushRef="#br0">67350.000 6750.000 594,'-40.000'-2.000'4,"23.000"-3.000"10,22.000-3.000 8,22.000-2.000 9,18.000-6.000 5,16.000-6.000-2,15.000-6.000 0,17.000-6.000-2,3.000-1.000-1,-5.000 7.000-4,-7.000 6.000-3,-5.000 7.000-4,-9.000 4.000-4,-9.000 3.000-6,-10.000 3.000-5,-8.000 4.000-6,-9.000 4.000-5,-6.000 6.000-7,-6.000 7.000-7,-6.000 6.000-6,-7.000 9.000 0,-6.000 13.000 8,-6.000 12.000 6,-6.000 13.000 8,-6.000 6.000 4,-2.000 0.000 1,-3.000 0.000 1,-3.000 0.000 1,-1.000-2.000 2,4.000-3.000 2,3.000-3.000 4,3.000-2.000 2,3.000-6.000 0,3.000-6.000 0,3.000-6.000-2,4.000-6.000-2,5.000-9.000 0,10.000-8.000 0,10.000-10.000 0,9.000-9.000 0,4.000-5.000-3,1.000 0.000-5,-1.000 0.000-4,1.000 0.000-5,-1.000 0.000-2,1.000 0.000 1,-1.000 0.000 1,1.000 0.000 1,-10.000 3.000 2,-19.000 6.000 3,-18.000 7.000 2,-19.000 6.000 4,-10.000 4.000 0,1.000 4.000 0,-1.000 3.000-1,1.000 3.000 0,-3.000 1.000-1,-2.000 1.000 0,-3.000-1.000 0,-3.000 1.000-1,-1.000-6.000 0,4.000-8.000-1,3.000-10.000-1,3.000-9.000 0,1.000-10.000-2,1.000-9.000-5,-1.000-10.000-2,1.000-8.000-5,2.000-18.000-2,7.000-25.000-5,6.000-25.000-2,7.000-25.000-5,4.000-11.000 0,3.000 3.000 1,3.000 3.000 2,4.000 4.000 0,1.000 7.000 3,0.000 13.000 3,0.000 12.000 2,0.000 13.000 2,0.000 27.000 13,0.000 45.000 22,0.000 43.000 22,0.000 45.000 22,-2.000 24.000 6,-3.000 6.000-12,-3.000 7.000-11,-2.000 6.000-12,-3.000 3.000-8,1.000 0.000-5,-1.000 0.000-7,1.000 0.000-5,-1.000 6.000-4,1.000 13.000-3,-1.000 12.000-3,1.000 13.000-3,1.000-4.000-6,3.000-18.000-7,3.000-19.000-9,4.000-18.000-9,1.000-15.000-5,0.000-9.000-2,0.000-10.000-2,0.000-8.000-3,0.000-9.000 1,0.000-6.000 2,0.000-6.000 2,0.000-6.000 3</inkml:trace>
</inkml:ink>
</file>

<file path=ppt/ink/ink3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0:37"/>
    </inkml:context>
    <inkml:brush xml:id="br0">
      <inkml:brushProperty name="width" value="0.0329781845211983" units="cm"/>
      <inkml:brushProperty name="height" value="0.0329781845211983" units="cm"/>
      <inkml:brushProperty name="color" value="#f2395b"/>
      <inkml:brushProperty name="ignorePressure" value="0"/>
    </inkml:brush>
  </inkml:definitions>
  <inkml:trace contextRef="#ctx0" brushRef="#br0">69100.000 6450.000 667,'-19.000'-16.000'7,"13.000"19.000"15,12.000 19.000 15,13.000 19.000 15,1.000 15.000 3,-9.000 13.000-10,-10.000 12.000-9,-8.000 13.000-9,-11.000 6.000-8,-8.000 0.000-3,-10.000 0.000-6,-9.000 0.000-4,-9.000 1.000-6,-5.000 4.000-6,-7.000 3.000-8,-5.000 3.000-7,-3.000-5.000-4,4.000-12.000 1,3.000-13.000-1,3.000-12.000 0,6.000-15.000-2,9.000-15.000-4,10.000-15.000-4,10.000-16.000-5,5.000-13.000 1,4.000-9.000 3,3.000-10.000 3,3.000-8.000 4</inkml:trace>
</inkml:ink>
</file>

<file path=ppt/ink/ink3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0:38"/>
    </inkml:context>
    <inkml:brush xml:id="br0">
      <inkml:brushProperty name="width" value="0.0436991788446903" units="cm"/>
      <inkml:brushProperty name="height" value="0.0436991788446903" units="cm"/>
      <inkml:brushProperty name="color" value="#f2395b"/>
      <inkml:brushProperty name="ignorePressure" value="0"/>
    </inkml:brush>
  </inkml:definitions>
  <inkml:trace contextRef="#ctx0" brushRef="#br0">69000.000 5900.000 503,'46.000'-25.000'1,"-5.000"0.000"2,-7.000 0.000 3,-5.000 0.000 1,0.000 1.000 3,10.000 4.000 0,10.000 3.000 1,9.000 3.000 1,-1.000 3.000-1,-8.000 3.000-3,-10.000 3.000-2,-9.000 4.000-3,-5.000 2.000 0,0.000 4.000-1,0.000 3.000 1,0.000 3.000 0,-2.000 3.000 1,-3.000 3.000 1,-3.000 3.000 2,-2.000 4.000 1,-5.000 4.000 1,-2.000 6.000-1,-3.000 7.000 0,-3.000 6.000-1,-2.000 7.000 3,0.000 10.000 7,0.000 10.000 6,0.000 9.000 8,-2.000 6.000 1,-3.000 3.000-2,-3.000 3.000-3,-2.000 4.000-2,-1.000 1.000-2,3.000 0.000-3,3.000 0.000-2,4.000 0.000-2,2.000 3.000-3,4.000 6.000 0,3.000 7.000-1,3.000 6.000-2,1.000 3.000-1,1.000 0.000-3,-1.000 0.000-2,1.000 0.000-2,-1.000-2.000-2,1.000-3.000 0,-1.000-3.000 0,1.000-2.000 0,-1.000-8.000-1,1.000-8.000 0,-1.000-10.000 0,1.000-9.000 1,-15.000-34.000-9,-28.000-55.000-15,-28.000-57.000-16,-27.000-55.000-16,-12.000-33.000-5,6.000-5.000 7,7.000-7.000 7,6.000-5.000 7,10.000 0.000 8,17.000 10.000 6,15.000 10.000 8,16.000 9.000 8,9.000 15.000 4,3.000 22.000 3,3.000 22.000 2,4.000 23.000 3,4.000 11.000 3,6.000 4.000 3,7.000 3.000 3,6.000 3.000 4,4.000 4.000 2,4.000 7.000 1,3.000 6.000 1,3.000 7.000 1,1.000 5.000-2,1.000 7.000-1,-1.000 6.000-3,1.000 7.000-2,-4.000 11.000-1,-6.000 20.000 0,-6.000 18.000 0,-6.000 20.000 0,-10.000 13.000-2,-12.000 9.000-3,-13.000 10.000-3,-12.000 10.000-4,-10.000 2.000-4,-6.000-3.000-5,-6.000-3.000-3,-6.000-2.000-5,-4.000-9.000 0,1.000-12.000 4,-1.000-13.000 4,1.000-12.000 4,4.000-12.000 3,9.000-8.000 3,10.000-10.000 2,10.000-9.000 2,11.000-18.000 0,17.000-24.000-1,15.000-26.000-2,16.000-24.000-1,24.000-29.000-5,35.000-31.000-6,35.000-31.000-6,34.000-31.000-6,4.000 1.000-7,-24.000 34.000-4,-26.000 35.000-5,-24.000 35.000-5</inkml:trace>
</inkml:ink>
</file>

<file path=ppt/ink/ink3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0:39"/>
    </inkml:context>
    <inkml:brush xml:id="br0">
      <inkml:brushProperty name="width" value="0.0441795624792576" units="cm"/>
      <inkml:brushProperty name="height" value="0.0441795624792576" units="cm"/>
      <inkml:brushProperty name="color" value="#f2395b"/>
      <inkml:brushProperty name="ignorePressure" value="0"/>
    </inkml:brush>
  </inkml:definitions>
  <inkml:trace contextRef="#ctx0" brushRef="#br0">90450.000 6650.000 497,'50.000'-24.000'106,"0.000"4.000"-24,0.000 3.000-24,0.000 3.000-24,1.000-1.000-14,4.000-2.000-3,3.000-3.000-3,3.000-3.000-2,-4.000 4.000-5,-8.000 13.000-6,-10.000 12.000-6,-9.000 13.000-5,-10.000 10.000-4,-9.000 10.000 0,-10.000 10.000 0,-8.000 9.000 0,-8.000 4.000 0,-2.000 1.000 2,-3.000-1.000 2,-3.000 1.000 1,7.000-6.000 3,19.000-8.000 4,19.000-10.000 5,19.000-9.000 4,9.000-9.000 2,0.000-5.000-3,0.000-7.000-1,0.000-5.000-2,-4.000-3.000-1,-5.000 4.000 1,-7.000 3.000-1,-5.000 3.000 2,-6.000 6.000-2,-3.000 9.000 1,-3.000 10.000-2,-2.000 10.000-1,-6.000 5.000 1,-6.000 4.000 1,-6.000 3.000 0,-6.000 3.000 1,-9.000-1.000 1,-8.000-2.000 0,-10.000-3.000 0,-9.000-3.000 1,-4.000-6.000 0,4.000-5.000-2,3.000-7.000-1,3.000-5.000-2,-2.000-19.000-5,-6.000-27.000-9,-6.000-28.000-9,-6.000-28.000-10,2.000-18.000-2,14.000-6.000 2,11.000-6.000 5,14.000-6.000 2,7.000 2.000 3,3.000 14.000 3,3.000 11.000 2,4.000 14.000 1,1.000 10.000 8,0.000 9.000 10,0.000 10.000 12,0.000 10.000 11,0.000 10.000 10,0.000 13.000 10,0.000 12.000 10,0.000 13.000 10,0.000 15.000-2,0.000 19.000-12,0.000 19.000-13,0.000 19.000-13,0.000 18.000-7,0.000 19.000-1,0.000 19.000-2,0.000 19.000-1,0.000 21.000-6,0.000 26.000-7,0.000 24.000-7,0.000 26.000-9,0.000-1.000-3,0.000-24.000 2,0.000-26.000 1,0.000-24.000 2,0.000-26.000 2,0.000-24.000 0,0.000-26.000 1,0.000-24.000 2,0.000-17.000-11,0.000-5.000-20,0.000-7.000-23,0.000-5.000-20</inkml:trace>
</inkml:ink>
</file>

<file path=ppt/ink/ink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1"/>
    </inkml:context>
    <inkml:brush xml:id="br0">
      <inkml:brushProperty name="width" value="0.039288155734539" units="cm"/>
      <inkml:brushProperty name="height" value="0.039288155734539" units="cm"/>
      <inkml:brushProperty name="color" value="#f2395b"/>
      <inkml:brushProperty name="ignorePressure" value="0"/>
    </inkml:brush>
  </inkml:definitions>
  <inkml:trace contextRef="#ctx0" brushRef="#br0">92600.000 26400.000 559,'-2.000'-69.000'5,"-3.000"13.000"9,-3.000 12.000 9,-2.000 13.000 10,-1.000 16.000 6,3.000 23.000 5,3.000 22.000 3,4.000 22.000 5,1.000 12.000-3,0.000 3.000-7,0.000 3.000-9,0.000 4.000-7,-2.000 1.000-9,-3.000 0.000-5,-3.000 0.000-7,-2.000 0.000-7,-5.000 1.000-5,-2.000 4.000-3,-3.000 3.000-3,-3.000 3.000-4</inkml:trace>
</inkml:ink>
</file>

<file path=ppt/ink/ink3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0:39"/>
    </inkml:context>
    <inkml:brush xml:id="br0">
      <inkml:brushProperty name="width" value="0.045222781598568" units="cm"/>
      <inkml:brushProperty name="height" value="0.045222781598568" units="cm"/>
      <inkml:brushProperty name="color" value="#f2395b"/>
      <inkml:brushProperty name="ignorePressure" value="0"/>
    </inkml:brush>
  </inkml:definitions>
  <inkml:trace contextRef="#ctx0" brushRef="#br0">91900.000 6200.000 486,'-4.000'-36.000'95,"-5.000"28.000"-15,-7.000 28.000-18,-5.000 29.000-16,-3.000 22.000-10,4.000 20.000-6,3.000 18.000-4,3.000 20.000-6,3.000 8.000-3,3.000 1.000-1,3.000-1.000 0,4.000 1.000-2,1.000-4.000-1,0.000-6.000-1,0.000-6.000-3,0.000-6.000-1,3.000-12.000-2,6.000-15.000-1,7.000-15.000-3,6.000-16.000-1,6.000-13.000-4,6.000-9.000-3,7.000-10.000-4,6.000-8.000-3,6.000-18.000-3,6.000-25.000 1,7.000-25.000 0,6.000-25.000 0,-1.000-16.000 1,-5.000-6.000-1,-7.000-6.000 0,-5.000-6.000 0,-4.000-15.000 0,0.000-21.000 0,0.000-22.000 1,0.000-22.000 0,-8.000-1.000 1,-16.000 23.000 1,-15.000 22.000 1,-15.000 22.000 1,-12.000 16.000 3,-6.000 14.000 4,-6.000 11.000 5,-6.000 14.000 3,-7.000 11.000 2,-6.000 14.000-1,-6.000 11.000-1,-6.000 14.000-1,-4.000 11.000 1,1.000 14.000 4,-1.000 11.000 3,1.000 14.000 5,-1.000 10.000-1,1.000 9.000-4,-1.000 10.000-4,1.000 10.000-3,4.000 5.000-3,9.000 4.000 0,10.000 3.000 0,10.000 3.000 0,8.000-5.000 1,10.000-12.000 2,10.000-13.000 1,9.000-12.000 2,13.000-10.000 2,20.000-6.000 3,18.000-6.000 2,20.000-6.000 3,16.000-7.000 0,16.000-6.000-5,15.000-6.000-4,17.000-6.000-4,11.000-12.000-7,10.000-15.000-9,10.000-15.000-10,9.000-16.000-9,-13.000-2.000-12,-34.000 13.000-15,-35.000 12.000-16,-33.000 13.000-14</inkml:trace>
</inkml:ink>
</file>

<file path=ppt/ink/ink3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1:01"/>
    </inkml:context>
    <inkml:brush xml:id="br0">
      <inkml:brushProperty name="width" value="0.0359715223312378" units="cm"/>
      <inkml:brushProperty name="height" value="0.0359715223312378" units="cm"/>
      <inkml:brushProperty name="color" value="#f2395b"/>
      <inkml:brushProperty name="ignorePressure" value="0"/>
    </inkml:brush>
  </inkml:definitions>
  <inkml:trace contextRef="#ctx0" brushRef="#br0">70450.000 22700.000 611,'-5.000'42.000'-22,"-9.000"-16.000"16,-10.000-15.000 16,-8.000-15.000 16,-4.000-11.000 4,3.000-2.000-5,3.000-3.000-7,4.000-3.000-6,-1.000-7.000-4,-3.000-9.000 0,-3.000-10.000-1,-2.000-8.000 0,-3.000-4.000 0,1.000 3.000 2,-1.000 3.000 1,1.000 4.000 2,2.000 2.000 0,7.000 4.000-2,6.000 3.000-1,7.000 3.000-2,0.000 3.000-1,-2.000 3.000-2,-3.000 3.000-1,-3.000 4.000-1,-1.000 1.000 0,4.000 0.000 2,3.000 0.000 0,3.000 0.000 1,1.000-2.000 1,1.000-3.000-2,-1.000-3.000 0,1.000-2.000-1,-1.000-1.000-1,1.000 3.000 1,-1.000 3.000-1,1.000 4.000-1,-1.000-1.000 1,1.000-3.000 0,-1.000-3.000 1,1.000-2.000 0,-1.000-3.000 1,1.000 1.000-1,-1.000-1.000 0,1.000 1.000-1,-1.000-3.000 0,1.000-2.000 0,-1.000-3.000-2,1.000-3.000 1,-1.000 1.000-1,1.000 6.000 0,-1.000 7.000 1,1.000 6.000 1,-1.000 1.000 0,1.000-3.000 0,-1.000-3.000 1,1.000-2.000-1,-1.000-1.000 2,1.000 3.000-1,-1.000 3.000 2,1.000 4.000 0,-1.000-1.000 0,1.000-3.000-1,-1.000-3.000 1,1.000-2.000-1,-1.000-6.000 0,1.000-6.000 0,-1.000-6.000 1,1.000-6.000 0,1.000-2.000 0,3.000 3.000-2,3.000 3.000 0,4.000 4.000-2,1.000 2.000-1,0.000 4.000 1,0.000 3.000 0,0.000 3.000 1,0.000-2.000-1,0.000-6.000-1,0.000-6.000 0,0.000-6.000 0,1.000-1.000-1,4.000 7.000 1,3.000 6.000 0,3.000 7.000 0,-1.000-1.000 1,-2.000-6.000-1,-3.000-6.000 1,-3.000-6.000-1,-1.000-2.000 0,4.000 3.000 0,3.000 3.000 0,3.000 4.000 0,1.000 2.000 0,1.000 4.000 1,-1.000 3.000 0,1.000 3.000 0,-1.000 1.000 1,1.000 1.000 0,-1.000-1.000 0,1.000 1.000 1,1.000 1.000 0,3.000 3.000-1,3.000 3.000 0,4.000 4.000 0,1.000-3.000-1,0.000-5.000 0,0.000-7.000 0,0.000-5.000-1,0.000-4.000 0,0.000 0.000-1,0.000 0.000-1,0.000 0.000-1,0.000 3.000-1,0.000 6.000-2,0.000 7.000 0,0.000 6.000 0,-2.000 3.000-2,-3.000 0.000-1,-3.000 0.000-1,-2.000 0.000 0,-3.000 0.000-6,1.000 0.000-10,-1.000 0.000-9,1.000 0.000-9,-1.000 0.000-4,1.000 0.000 2,-1.000 0.000 3,1.000 0.000 2,-1.000 1.000 4,1.000 4.000 5,-1.000 3.000 6,1.000 3.000 4</inkml:trace>
</inkml:ink>
</file>

<file path=ppt/ink/ink3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1:01"/>
    </inkml:context>
    <inkml:brush xml:id="br0">
      <inkml:brushProperty name="width" value="0.0357490293681622" units="cm"/>
      <inkml:brushProperty name="height" value="0.0357490293681622" units="cm"/>
      <inkml:brushProperty name="color" value="#f2395b"/>
      <inkml:brushProperty name="ignorePressure" value="0"/>
    </inkml:brush>
  </inkml:definitions>
  <inkml:trace contextRef="#ctx0" brushRef="#br0">69300.000 17800.000 615,'-46.000'-2.000'-14,"10.000"-3.000"10,10.000-3.000 10,9.000-2.000 11,9.000-5.000 9,9.000-2.000 8,10.000-3.000 9,10.000-3.000 9,5.000-2.000-1,4.000 0.000-11,3.000 0.000-11,3.000 0.000-10,1.000 0.000-6,1.000 0.000-1,-1.000 0.000-1,1.000 0.000 0,-1.000-2.000-3,1.000-3.000-5,-1.000-3.000-5,1.000-2.000-4,1.000-1.000-3,3.000 3.000 1,3.000 3.000-1,4.000 4.000 0,-1.000 4.000 0,-3.000 6.000 3,-3.000 7.000 1,-2.000 6.000 2,-5.000 1.000 1,-2.000-3.000 0,-3.000-3.000 0,-3.000-2.000 1,-1.000-1.000 0,4.000 3.000 1,3.000 3.000 0,3.000 4.000-1,1.000 1.000 2,1.000 0.000 0,-1.000 0.000 1,1.000 0.000 2,-4.000 4.000 1,-6.000 10.000 4,-6.000 10.000 3,-6.000 9.000 4,-6.000 4.000 1,-2.000 1.000-5,-3.000-1.000-3,-3.000 1.000-4,-1.000 4.000-2,4.000 9.000-1,3.000 10.000 0,3.000 10.000 0,-1.000 8.000-2,-2.000 10.000 0,-3.000 10.000 0,-3.000 9.000-2,-2.000 2.000 0,0.000-2.000-3,0.000-3.000-1,0.000-3.000-3,0.000 2.000-3,0.000 10.000-4,0.000 10.000-5,0.000 9.000-4,0.000-5.000-3,0.000-19.000 0,0.000-18.000-2,0.000-19.000 0,0.000-8.000 1,0.000 3.000 2,0.000 3.000 3,0.000 4.000 2,0.000 1.000-1,0.000 0.000-3,0.000 0.000-4,0.000 0.000-3</inkml:trace>
</inkml:ink>
</file>

<file path=ppt/ink/ink3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1:13"/>
    </inkml:context>
    <inkml:brush xml:id="br0">
      <inkml:brushProperty name="width" value="0.0428351014852524" units="cm"/>
      <inkml:brushProperty name="height" value="0.0428351014852524" units="cm"/>
      <inkml:brushProperty name="color" value="#00bff3"/>
      <inkml:brushProperty name="ignorePressure" value="0"/>
    </inkml:brush>
  </inkml:definitions>
  <inkml:trace contextRef="#ctx0" brushRef="#br0">70550.000 23050.000 513,'-63.000'1.000'10,"26.000"4.000"21,24.000 3.000 20,26.000 3.000 21,13.000-1.000 3,4.000-2.000-13,3.000-3.000-14,3.000-3.000-14,4.000-2.000-9,7.000 0.000-3,6.000 0.000-3,7.000 0.000-4,2.000 0.000-4,1.000 0.000-3,-1.000 0.000-5,1.000 0.000-2,-3.000 1.000-6,-2.000 4.000-4,-3.000 3.000-5,-3.000 3.000-5,-4.000-1.000-9,-3.000-2.000-13,-3.000-3.000-13,-2.000-3.000-12</inkml:trace>
</inkml:ink>
</file>

<file path=ppt/ink/ink3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1:13"/>
    </inkml:context>
    <inkml:brush xml:id="br0">
      <inkml:brushProperty name="width" value="0.0357581079006195" units="cm"/>
      <inkml:brushProperty name="height" value="0.0357581079006195" units="cm"/>
      <inkml:brushProperty name="color" value="#00bff3"/>
      <inkml:brushProperty name="ignorePressure" value="0"/>
    </inkml:brush>
  </inkml:definitions>
  <inkml:trace contextRef="#ctx0" brushRef="#br0">70800.000 22250.000 615,'23.000'93.000'100,"-3.000"-11.000"-21,-3.000-14.000-19,-2.000-11.000-21,-5.000-7.000-12,-2.000 0.000-5,-3.000 0.000-4,-3.000 0.000-5,-2.000 1.000-3,0.000 4.000-2,0.000 3.000-3,0.000 3.000-2,0.000-1.000-3,0.000-2.000-6,0.000-3.000-6,0.000-3.000-5,0.000-4.000-12,0.000-3.000-18,0.000-3.000-18,0.000-2.000-18</inkml:trace>
</inkml:ink>
</file>

<file path=ppt/ink/ink3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1:14"/>
    </inkml:context>
    <inkml:brush xml:id="br0">
      <inkml:brushProperty name="width" value="0.0434361062943935" units="cm"/>
      <inkml:brushProperty name="height" value="0.0434361062943935" units="cm"/>
      <inkml:brushProperty name="color" value="#00bff3"/>
      <inkml:brushProperty name="ignorePressure" value="0"/>
    </inkml:brush>
  </inkml:definitions>
  <inkml:trace contextRef="#ctx0" brushRef="#br0">71750.000 22100.000 506,'23.000'28.000'95,"-3.000"6.000"-20,-3.000 7.000-20,-2.000 6.000-22,-5.000 3.000-9,-2.000 0.000-1,-3.000 0.000 1,-3.000 0.000-1,-1.000 3.000-1,4.000 6.000-1,3.000 7.000-2,3.000 6.000-3,1.000 3.000-1,1.000 0.000-2,-1.000 0.000-3,1.000 0.000-2,-1.000 1.000-2,1.000 4.000-1,-1.000 3.000-1,1.000 3.000-2,-1.000 1.000-4,1.000 1.000-11,-1.000-1.000-9,1.000 1.000-11,-3.000-7.000-3,-2.000-12.000-1,-3.000-13.000 1,-3.000-12.000 0</inkml:trace>
</inkml:ink>
</file>

<file path=ppt/ink/ink3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1:15"/>
    </inkml:context>
    <inkml:brush xml:id="br0">
      <inkml:brushProperty name="width" value="0.0331650786101818" units="cm"/>
      <inkml:brushProperty name="height" value="0.0331650786101818" units="cm"/>
      <inkml:brushProperty name="color" value="#00bff3"/>
      <inkml:brushProperty name="ignorePressure" value="0"/>
    </inkml:brush>
  </inkml:definitions>
  <inkml:trace contextRef="#ctx0" brushRef="#br0">71100.000 13350.000 663,'-44.000'26.000'104,"13.000"4.000"-25,12.000 3.000-25,13.000 3.000-23,4.000 4.000-15,-3.000 7.000-2,-3.000 6.000-2,-2.000 7.000-3,-1.000-1.000-2,3.000-6.000-1,3.000-6.000-3,4.000-6.000-2,5.000-10.000-1,10.000-12.000-4,10.000-13.000-3,9.000-12.000-3,4.000-10.000 0,1.000-6.000 1,-1.000-6.000 1,1.000-6.000 3,-4.000-4.000 0,-6.000 1.000-1,-6.000-1.000-1,-6.000 1.000-1,-4.000 1.000 1,1.000 3.000 0,-1.000 3.000 1,1.000 4.000 1,-3.000 1.000 1,-2.000 0.000 1,-3.000 0.000 2,-3.000 0.000 1,-6.000 0.000 2,-5.000 0.000 3,-7.000 0.000 2,-5.000 0.000 3,-4.000 1.000-1,0.000 4.000-3,0.000 3.000-5,0.000 3.000-3,-2.000 10.000-7,-3.000 20.000-9,-3.000 18.000-8,-2.000 20.000-10,0.000 5.000-6,7.000-6.000-2,6.000-6.000-3,7.000-6.000-2</inkml:trace>
</inkml:ink>
</file>

<file path=ppt/ink/ink3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1:20"/>
    </inkml:context>
    <inkml:brush xml:id="br0">
      <inkml:brushProperty name="width" value="0.0432545095682144" units="cm"/>
      <inkml:brushProperty name="height" value="0.0432545095682144" units="cm"/>
      <inkml:brushProperty name="color" value="#00bff3"/>
      <inkml:brushProperty name="ignorePressure" value="0"/>
    </inkml:brush>
  </inkml:definitions>
  <inkml:trace contextRef="#ctx0" brushRef="#br0">65000.000 16650.000 508,'-43.000'4.000'-10,"17.000"10.000"17,15.000 10.000 14,16.000 9.000 17,7.000 7.000 5,1.000 7.000-8,-1.000 6.000-6,1.000 7.000-6,1.000 0.000-4,3.000-2.000-1,3.000-3.000 1,4.000-3.000-2,2.000-1.000 0,4.000 4.000-1,3.000 3.000-2,3.000 3.000-1,3.000-1.000-1,3.000-2.000 0,3.000-3.000-2,4.000-3.000 0,1.000-1.000-1,0.000 4.000-2,0.000 3.000-2,0.000 3.000-1,-2.000-1.000-2,-3.000-2.000 2,-3.000-3.000 0,-2.000-3.000 0,-5.000-1.000 1,-2.000 4.000 0,-3.000 3.000 0,-3.000 3.000 1,-2.000 1.000 0,0.000 1.000 0,0.000-1.000 0,0.000 1.000 0,-2.000 1.000 0,-3.000 3.000 0,-3.000 3.000-1,-2.000 4.000-1,-1.000 1.000 0,3.000 0.000 0,3.000 0.000-1,4.000 0.000 0,-3.000 1.000-1,-5.000 4.000 0,-7.000 3.000 0,-5.000 3.000 0,-4.000 1.000-1,0.000 1.000 0,0.000-1.000-2,0.000 1.000 0,0.000-3.000 0,0.000-2.000 0,0.000-3.000 0,0.000-3.000 0,-4.000-4.000 0,-5.000-3.000 0,-7.000-3.000 0,-5.000-2.000 1,-3.000-1.000-1,4.000 3.000 0,3.000 3.000-1,3.000 4.000 0,-1.000 1.000 0,-2.000 0.000 0,-3.000 0.000-1,-3.000 0.000 0,-2.000 0.000 0,0.000 0.000-1,0.000 0.000 0,0.000 0.000-2,-2.000-2.000 0,-3.000-3.000-1,-3.000-3.000-1,-2.000-2.000-1,-1.000-3.000 0,3.000 1.000 1,3.000-1.000 0,4.000 1.000 0,2.000-3.000 1,4.000-2.000-1,3.000-3.000 0,3.000-3.000-1,-1.000 1.000 0,-2.000 6.000-1,-3.000 7.000-2,-3.000 6.000 0,-1.000-2.000-2,4.000-9.000-2,3.000-10.000-3,3.000-8.000-1,1.000-23.000-6,1.000-34.000-11,-1.000-35.000-9,1.000-33.000-9,1.000-11.000 0,3.000 17.000 11,3.000 15.000 11,4.000 16.000 11</inkml:trace>
</inkml:ink>
</file>

<file path=ppt/ink/ink3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11:21"/>
    </inkml:context>
    <inkml:brush xml:id="br0">
      <inkml:brushProperty name="width" value="0.0392999388277531" units="cm"/>
      <inkml:brushProperty name="height" value="0.0392999388277531" units="cm"/>
      <inkml:brushProperty name="color" value="#00bff3"/>
      <inkml:brushProperty name="ignorePressure" value="0"/>
    </inkml:brush>
  </inkml:definitions>
  <inkml:trace contextRef="#ctx0" brushRef="#br0">64850.000 20300.000 559,'-19.000'-36.000'5,"13.000"28.000"15,12.000 28.000 14,13.000 29.000 16,4.000 16.000 2,-3.000 7.000-8,-3.000 6.000-8,-2.000 7.000-9,-5.000 2.000-5,-2.000 1.000-4,-3.000-1.000-3,-3.000 1.000-3,-4.000 2.000-2,-3.000 7.000-1,-3.000 6.000 0,-2.000 7.000 0,-3.000 4.000-2,1.000 3.000-3,-1.000 3.000-2,1.000 4.000-2,-1.000-1.000-1,1.000-3.000-1,-1.000-3.000 1,1.000-2.000-1,1.000-6.000 1,3.000-6.000-1,3.000-6.000 1,4.000-6.000 0,1.000-10.000 0,0.000-12.000 0,0.000-13.000 0,0.000-12.000 1,4.000-13.000 1,10.000-12.000 1,10.000-13.000 2,9.000-12.000 1,10.000-16.000 2,14.000-19.000 0,11.000-18.000 0,14.000-19.000 1,8.000-15.000 0,7.000-8.000-1,6.000-10.000-1,7.000-9.000 0,4.000-2.000-5,3.000 6.000-7,3.000 7.000-8,4.000 6.000-8,4.000 1.000-8,6.000-3.000-7,7.000-3.000-8,6.000-2.000-7,-10.000 6.000-3,-24.000 20.000 0,-26.000 18.000 2,-24.000 20.000 1</inkml:trace>
</inkml:ink>
</file>

<file path=ppt/ink/ink3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27:11"/>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90700.000 15500.000 999,'-24.000'23.000'-85,"4.000"-3.000"21,3.000-3.000 21,3.000-2.000 23</inkml:trace>
</inkml:ink>
</file>

<file path=ppt/ink/ink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1"/>
    </inkml:context>
    <inkml:brush xml:id="br0">
      <inkml:brushProperty name="width" value="0.0528538227081299" units="cm"/>
      <inkml:brushProperty name="height" value="0.0528538227081299" units="cm"/>
      <inkml:brushProperty name="color" value="#f2395b"/>
      <inkml:brushProperty name="ignorePressure" value="0"/>
    </inkml:brush>
  </inkml:definitions>
  <inkml:trace contextRef="#ctx0" brushRef="#br0">92550.000 26350.000 416,'76.000'-72.000'0,"4.000"6.000"0,3.000 7.000 0,3.000 6.000 0,1.000 6.000 3,1.000 6.000 7,-1.000 7.000 6,1.000 6.000 6,1.000 6.000 5,3.000 6.000 0,3.000 7.000 2,4.000 6.000 0,-9.000 9.000 0,-18.000 13.000-3,-19.000 12.000-3,-18.000 13.000-4,-14.000 7.000-1,-5.000 4.000-1,-7.000 3.000-1,-5.000 3.000 0,-14.000 6.000-2,-18.000 9.000-5,-19.000 10.000-3,-18.000 10.000-4,-17.000 0.000-5,-11.000-5.000-6,-14.000-7.000-6,-11.000-5.000-5,-1.000-11.000-3,13.000-11.000-1,12.000-14.000 1,13.000-11.000-1,9.000-14.000 1,6.000-11.000 2,7.000-14.000 2,6.000-11.000 2,7.000-12.000 1,10.000-9.000 1,10.000-10.000 1,9.000-8.000 1,18.000-8.000 3,29.000-2.000 2,28.000-3.000 2,28.000-3.000 3,17.000 1.000 3,6.000 6.000 3,7.000 7.000 3,6.000 6.000 3,-5.000 9.000 1,-16.000 13.000 0,-15.000 12.000 0,-15.000 13.000-1,-15.000 10.000 1,-12.000 10.000-1,-13.000 10.000 1,-12.000 9.000 0,-18.000 10.000-1,-21.000 14.000 0,-22.000 11.000 0,-22.000 14.000-1,-15.000 5.000 0,-5.000 1.000-3,-7.000-1.000-1,-5.000 1.000-2,-1.000-4.000-1,6.000-6.000-1,7.000-6.000-2,6.000-6.000-1,7.000-10.000-1,10.000-12.000 0,10.000-13.000-1,9.000-12.000-1,13.000-12.000-2,20.000-8.000-5,18.000-10.000-5,20.000-9.000-6,11.000-13.000-1,7.000-16.000 0,6.000-15.000 2,7.000-15.000 1,-1.000-7.000 1,-6.000 3.000 1,-6.000 3.000 2,-6.000 4.000 2,-7.000-4.000 2,-6.000-9.000 3,-6.000-10.000 3,-6.000-8.000 3,-7.000-6.000 2,-6.000 1.000 1,-6.000-1.000 1,-6.000 1.000 0,-4.000 2.000 2,1.000 7.000 3,-1.000 6.000 5,1.000 7.000 2,1.000 5.000 3,3.000 7.000 1,3.000 6.000 1,4.000 7.000 0,1.000 7.000 2,0.000 9.000 4,0.000 10.000 1,0.000 10.000 4,0.000 21.000 3,0.000 34.000 5,0.000 35.000 4,0.000 35.000 5,-4.000 19.000-2,-5.000 7.000-6,-7.000 6.000-6,-5.000 7.000-7,-4.000 0.000-2,0.000-2.000 1,0.000-3.000 1,0.000-3.000 2,3.000-6.000 0,6.000-5.000-3,7.000-7.000-2,6.000-5.000-1,6.000-8.000-4,6.000-5.000-2,7.000-7.000-4,6.000-5.000-2,7.000-11.000-3,10.000-11.000-2,10.000-14.000-1,9.000-11.000-3,12.000-12.000-3,16.000-9.000-4,15.000-10.000-5,17.000-8.000-4,10.000-15.000-5,6.000-19.000-6,7.000-18.000-6,6.000-19.000-6,-2.000-4.000-4,-9.000 14.000-2,-10.000 11.000-2,-8.000 14.000-2,-17.000 8.000 0,-21.000 7.000 3,-22.000 6.000 2,-22.000 7.000 2</inkml:trace>
</inkml:ink>
</file>

<file path=ppt/ink/ink3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27:13"/>
    </inkml:context>
    <inkml:brush xml:id="br0">
      <inkml:brushProperty name="width" value="0.0348557084798813" units="cm"/>
      <inkml:brushProperty name="height" value="0.0348557084798813" units="cm"/>
      <inkml:brushProperty name="color" value="#00bff3"/>
      <inkml:brushProperty name="ignorePressure" value="0"/>
    </inkml:brush>
  </inkml:definitions>
  <inkml:trace contextRef="#ctx0" brushRef="#br0">90600.000 15600.000 631,'-25.000'21.000'-2,"0.000"-5.000"-4,0.000-7.000-4,0.000-5.000-3,1.000-3.000 0,4.000 4.000 5,3.000 3.000 4,3.000 3.000 5,6.000-1.000 9,9.000-2.000 13,10.000-3.000 15,10.000-3.000 13,5.000-2.000 3,4.000 0.000-10,3.000 0.000-9,3.000 0.000-9,1.000 0.000-7,1.000 0.000-3,-1.000 0.000-4,1.000 0.000-4,-1.000 0.000-2,1.000 0.000-1,-1.000 0.000-1,1.000 0.000-1,1.000 0.000-1,3.000 0.000 0,3.000 0.000 0,4.000 0.000 1,1.000-2.000-1,0.000-3.000-1,0.000-3.000 0,0.000-2.000-1,-2.000-3.000 0,-3.000 1.000 0,-3.000-1.000 0,-2.000 1.000-1,-3.000-1.000 2,1.000 1.000 0,-1.000-1.000 0,1.000 1.000 1,-3.000-1.000 0,-2.000 1.000-1,-3.000-1.000 1,-3.000 1.000-1,-1.000 1.000 0,4.000 3.000 2,3.000 3.000-1,3.000 4.000 1,1.000 1.000 0,1.000 0.000-1,-1.000 0.000-1,1.000 0.000-2,-10.000 0.000-3,-19.000 0.000-6,-18.000 0.000-6,-19.000 0.000-6,-12.000 0.000 0,-2.000 0.000 6,-3.000 0.000 5,-3.000 0.000 6,-1.000 1.000 4,4.000 4.000 0,3.000 3.000 0,3.000 3.000 2,3.000 1.000 0,3.000 1.000-1,3.000-1.000 1,4.000 1.000-1,-1.000-3.000-1,-3.000-2.000 1,-3.000-3.000 1,-2.000-3.000-1,-5.000-2.000 1,-2.000 0.000 2,-3.000 0.000 1,-3.000 0.000 1,-1.000 0.000 1,4.000 0.000-1,3.000 0.000-1,3.000 0.000-1,3.000 0.000 0,3.000 0.000 3,3.000 0.000 2,4.000 0.000 3,7.000 1.000 0,13.000 4.000-2,12.000 3.000-1,13.000 3.000-2,12.000 3.000-1,13.000 3.000 0,12.000 3.000 1,13.000 4.000 0,2.000-1.000 0,-5.000-3.000-2,-7.000-3.000-1,-5.000-2.000 0,-4.000-5.000-2,0.000-2.000 1,0.000-3.000-1,0.000-3.000 0,-2.000-2.000 0,-3.000 0.000 0,-3.000 0.000-1,-2.000 0.000 1,-3.000 0.000-2,1.000 0.000 1,-1.000 0.000 0,1.000 0.000-1,-13.000 0.000-13,-25.000 0.000-25,-25.000 0.000-26,-25.000 0.000-26</inkml:trace>
</inkml:ink>
</file>

<file path=ppt/ink/ink3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27:14"/>
    </inkml:context>
    <inkml:brush xml:id="br0">
      <inkml:brushProperty name="width" value="0.0339901447296143" units="cm"/>
      <inkml:brushProperty name="height" value="0.0339901447296143" units="cm"/>
      <inkml:brushProperty name="color" value="#00bff3"/>
      <inkml:brushProperty name="ignorePressure" value="0"/>
    </inkml:brush>
  </inkml:definitions>
  <inkml:trace contextRef="#ctx0" brushRef="#br0">85500.000 15700.000 647,'-30.000'23.000'0,"-9.000"-3.000"0,-10.000-3.000 0,-8.000-2.000 0,-3.000-1.000-2,7.000 3.000-4,6.000 3.000-3,7.000 4.000-5,4.000-3.000 0,3.000-5.000 1,3.000-7.000 1,4.000-5.000 2,1.000-4.000 1,0.000 0.000 3,0.000 0.000 2,0.000 0.000 3,1.000 1.000 3,4.000 4.000 4,3.000 3.000 6,3.000 3.000 4,6.000-1.000 7,9.000-2.000 11,10.000-3.000 11,10.000-3.000 11,5.000-2.000-1,4.000 0.000-12,3.000 0.000-12,3.000 0.000-13,6.000-2.000-6,9.000-3.000-1,10.000-3.000-3,10.000-2.000-1,5.000-1.000-1,4.000 3.000-1,3.000 3.000 1,3.000 4.000-1,-2.000 1.000-1,-6.000 0.000 0,-6.000 0.000-1,-6.000 0.000-1,-4.000 0.000 0,1.000 0.000-1,-1.000 0.000 0,1.000 0.000 0,-3.000 0.000-1,-2.000 0.000-1,-3.000 0.000-2,-3.000 0.000 0,-4.000 0.000 0,-3.000 0.000 0,-3.000 0.000 2,-2.000 0.000 0,-3.000 0.000 0,1.000 0.000 0,-1.000 0.000-1,1.000 0.000 0,-10.000 0.000 0,-19.000 0.000 1,-18.000 0.000-1,-19.000 0.000 1,-13.000 0.000 0,-6.000 0.000 1,-6.000 0.000 1,-6.000 0.000 0,-15.000-2.000-2,-21.000-3.000-3,-22.000-3.000-4,-22.000-2.000-3,-8.000-3.000-2,6.000 1.000 0,7.000-1.000 1,6.000 1.000 0,9.000-1.000 2,13.000 1.000 5,12.000-1.000 3,13.000 1.000 3,12.000 1.000 3,13.000 3.000 2,12.000 3.000 0,13.000 4.000 2,21.000 1.000-1,32.000 0.000-1,31.000 0.000-1,32.000 0.000-2,18.000 3.000 0,6.000 6.000 2,7.000 7.000 3,6.000 6.000 3,1.000 1.000-1,-3.000-3.000 0,-3.000-3.000-2,-2.000-2.000-1,-3.000-5.000 0,1.000-2.000 0,-1.000-3.000 1,1.000-3.000 1,-7.000-2.000-2,-12.000 0.000-3,-13.000 0.000-3,-12.000 0.000-4,-27.000 3.000-1,-41.000 6.000-1,-40.000 7.000-1,-40.000 6.000-1,-26.000 1.000 0,-9.000-3.000-2,-10.000-3.000 0,-8.000-2.000-1,-1.000-5.000-1,9.000-2.000 2,10.000-3.000 0,10.000-3.000 1,10.000-2.000 3,13.000 0.000 3,12.000 0.000 3,13.000 0.000 4,20.000 0.000-4,28.000 0.000-10,28.000 0.000-10,29.000 0.000-11,16.000 0.000-3,7.000 0.000 5,6.000 0.000 5,7.000 0.000 5,-6.000 0.000 6,-15.000 0.000 6,-15.000 0.000 5,-16.000 0.000 7,2.000-2.000 2,23.000-3.000-4,22.000-3.000-2,22.000-2.000-3,8.000-6.000-5,-2.000-6.000-8,-3.000-6.000-6,-3.000-6.000-8,-12.000-1.000-2,-18.000 7.000 1,-19.000 6.000 2,-18.000 7.000 2</inkml:trace>
</inkml:ink>
</file>

<file path=ppt/ink/ink3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0:3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63250.000 5350.000 999,'-25.000'-40.000'0,"0.000"-27.000"0,0.000-28.000 0,0.000-28.000 0,10.000 2.000-6,23.000 35.000-12,22.000 35.000-12,22.000 34.000-12</inkml:trace>
</inkml:ink>
</file>

<file path=ppt/ink/ink3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2:59"/>
    </inkml:context>
    <inkml:brush xml:id="br0">
      <inkml:brushProperty name="width" value="0.0420371778309345" units="cm"/>
      <inkml:brushProperty name="height" value="0.0420371778309345" units="cm"/>
      <inkml:brushProperty name="color" value="#f2395b"/>
      <inkml:brushProperty name="ignorePressure" value="0"/>
    </inkml:brush>
  </inkml:definitions>
  <inkml:trace contextRef="#ctx0" brushRef="#br0">51200.000 37900.000 523,'-25.000'54.000'115,"0.000"10.000"-28,0.000 10.000-27,0.000 9.000-29,0.000 9.000-15,0.000 9.000-2,0.000 10.000-3,0.000 10.000-3,-2.000 5.000-2,-3.000 4.000-2,-3.000 3.000-2,-2.000 3.000-2,-1.000-2.000-1,3.000-6.000 0,3.000-6.000 1,4.000-6.000-1,4.000-7.000 2,6.000-6.000 0,7.000-6.000 0,6.000-6.000 2,3.000-9.000-1,0.000-8.000 1,0.000-10.000-1,0.000-9.000-1,10.000-18.000 1,23.000-24.000-2,22.000-26.000 1,22.000-24.000-1,12.000-26.000 0,3.000-24.000 1,3.000-26.000 1,4.000-24.000 1,1.000-18.000 0,0.000-9.000 0,0.000-10.000 0,0.000-8.000 1,-8.000 0.000-1,-16.000 14.000-1,-15.000 11.000 0,-15.000 14.000-1,-12.000 8.000 0,-6.000 7.000 1,-6.000 6.000 0,-6.000 7.000 1,-6.000 7.000-1,-2.000 9.000 0,-3.000 10.000 0,-3.000 10.000-1,-6.000 10.000 0,-5.000 13.000 3,-7.000 12.000 3,-5.000 13.000 2,-6.000 7.000 1,-3.000 4.000-2,-3.000 3.000-1,-2.000 3.000-1,-5.000 3.000-1,-2.000 3.000-1,-3.000 3.000-1,-3.000 4.000-1,-2.000 5.000-2,0.000 10.000-3,0.000 10.000-3,0.000 9.000-5,-2.000 10.000 0,-3.000 14.000 1,-3.000 11.000 0,-2.000 14.000 1,3.000 7.000-5,14.000 3.000-14,11.000 3.000-11,14.000 4.000-14,8.000-1.000-3,7.000-3.000 6,6.000-3.000 7,7.000-2.000 5,2.000-11.000 4,1.000-15.000 1,-1.000-15.000 1,1.000-16.000 1</inkml:trace>
</inkml:ink>
</file>

<file path=ppt/ink/ink3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00"/>
    </inkml:context>
    <inkml:brush xml:id="br0">
      <inkml:brushProperty name="width" value="0.0346768982708454" units="cm"/>
      <inkml:brushProperty name="height" value="0.0346768982708454" units="cm"/>
      <inkml:brushProperty name="color" value="#f2395b"/>
      <inkml:brushProperty name="ignorePressure" value="0"/>
    </inkml:brush>
  </inkml:definitions>
  <inkml:trace contextRef="#ctx0" brushRef="#br0">52150.000 39050.000 634,'4.000'95.000'105,"10.000"-9.000"-23,10.000-10.000-24,9.000-8.000-23,4.000-8.000-14,1.000-2.000-2,-1.000-3.000-2,1.000-3.000-3,-1.000-6.000-4,1.000-5.000-6,-1.000-7.000-5,1.000-5.000-7,-3.000-6.000-6,-2.000-3.000-6,-3.000-3.000-7,-3.000-2.000-7,-2.000-6.000-6,0.000-6.000-6,0.000-6.000-7,0.000-6.000-6,-2.000-4.000 3,-3.000 1.000 10,-3.000-1.000 11,-2.000 1.000 11</inkml:trace>
</inkml:ink>
</file>

<file path=ppt/ink/ink3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00"/>
    </inkml:context>
    <inkml:brush xml:id="br0">
      <inkml:brushProperty name="width" value="0.045037217438221" units="cm"/>
      <inkml:brushProperty name="height" value="0.045037217438221" units="cm"/>
      <inkml:brushProperty name="color" value="#f2395b"/>
      <inkml:brushProperty name="ignorePressure" value="0"/>
    </inkml:brush>
  </inkml:definitions>
  <inkml:trace contextRef="#ctx0" brushRef="#br0">53500.000 36900.000 488,'-2.000'-46.000'-15,"-3.000"10.000"15,-3.000 10.000 15,-2.000 9.000 14,-1.000 17.000 11,3.000 25.000 8,3.000 25.000 7,4.000 25.000 8,-1.000 20.000-1,-3.000 16.000-11,-3.000 15.000-12,-2.000 17.000-10,-3.000 10.000-8,1.000 6.000-4,-1.000 7.000-5,1.000 6.000-4,1.000 1.000-2,3.000-3.000-1,3.000-3.000 0,4.000-2.000-1,1.000-11.000 0,0.000-15.000-1,0.000-15.000 1,0.000-16.000-1,1.000-12.000 0,4.000-5.000-3,3.000-7.000 0,3.000-5.000-3,3.000-6.000 0,3.000-3.000 0,3.000-3.000 1,4.000-2.000 2,-1.000-6.000-1,-3.000-6.000 0,-3.000-6.000 0,-2.000-6.000 0,-1.000-2.000-1,3.000 3.000 0,3.000 3.000-1,4.000 4.000-1,-3.000 1.000-1,-5.000 0.000 0,-7.000 0.000 1,-5.000 0.000-2,-9.000 3.000 1,-9.000 6.000-1,-10.000 7.000 0,-8.000 6.000-1,-9.000 6.000 0,-6.000 6.000-3,-6.000 7.000-2,-6.000 6.000-2,-7.000 3.000-3,-6.000 0.000-2,-6.000 0.000-3,-6.000 0.000-3,-2.000-5.000-3,3.000-9.000-5,3.000-10.000-3,4.000-8.000-4,2.000-12.000 0,4.000-12.000 5,3.000-13.000 4,3.000-12.000 5,7.000-10.000 2,14.000-6.000 0,11.000-6.000 1,14.000-6.000-1</inkml:trace>
</inkml:ink>
</file>

<file path=ppt/ink/ink3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00"/>
    </inkml:context>
    <inkml:brush xml:id="br0">
      <inkml:brushProperty name="width" value="0.0374529846012592" units="cm"/>
      <inkml:brushProperty name="height" value="0.0374529846012592" units="cm"/>
      <inkml:brushProperty name="color" value="#f2395b"/>
      <inkml:brushProperty name="ignorePressure" value="0"/>
    </inkml:brush>
  </inkml:definitions>
  <inkml:trace contextRef="#ctx0" brushRef="#br0">53750.000 37600.000 587,'35.000'-27.000'109,"23.000"-3.000"-22,22.000-3.000-22,22.000-2.000-22,10.000 0.000-12,1.000 7.000-5,-1.000 6.000-2,1.000 7.000-5,-4.000 2.000-10,-6.000 1.000-20,-6.000-1.000-19,-6.000 1.000-19,-10.000 1.000-9,-12.000 3.000 2,-13.000 3.000 2,-12.000 4.000 2,-10.000 2.000 3,-6.000 4.000 7,-6.000 3.000 5,-6.000 3.000 5</inkml:trace>
</inkml:ink>
</file>

<file path=ppt/ink/ink3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01"/>
    </inkml:context>
    <inkml:brush xml:id="br0">
      <inkml:brushProperty name="width" value="0.0344928614795208" units="cm"/>
      <inkml:brushProperty name="height" value="0.0344928614795208" units="cm"/>
      <inkml:brushProperty name="color" value="#f2395b"/>
      <inkml:brushProperty name="ignorePressure" value="0"/>
    </inkml:brush>
  </inkml:definitions>
  <inkml:trace contextRef="#ctx0" brushRef="#br0">55750.000 38950.000 637,'-29.000'-35.000'7,"-5.000"32.000"11,-7.000 31.000 14,-5.000 32.000 12,-8.000 16.000-1,-5.000 4.000-13,-7.000 3.000-13,-5.000 3.000-14,-1.000-4.000-8,6.000-8.000-2,7.000-10.000-2,6.000-9.000-3,6.000-10.000-1,6.000-9.000 2,7.000-10.000 1,6.000-8.000 2,9.000-9.000-1,13.000-6.000 0,12.000-6.000-1,13.000-6.000-1,9.000-7.000 0,6.000-6.000 1,7.000-6.000 2,6.000-6.000 0,3.000-1.000 3,0.000 7.000 5,0.000 6.000 5,0.000 7.000 5,-2.000 4.000 2,-3.000 3.000 3,-3.000 3.000 0,-2.000 4.000 3,-6.000 4.000-1,-6.000 6.000-1,-6.000 7.000-2,-6.000 6.000-2,-2.000 3.000-3,3.000 0.000-5,3.000 0.000-5,4.000 0.000-5,1.000-4.000-3,0.000-5.000-3,0.000-7.000-3,0.000-5.000-2,0.000-6.000-1,0.000-3.000 0,0.000-3.000 1,0.000-2.000 1,0.000-1.000 8,0.000 3.000 16,0.000 3.000 17,0.000 4.000 15,1.000 1.000 4,4.000 0.000-8,3.000 0.000-9,3.000 0.000-8,1.000-4.000-7,1.000-5.000-5,-1.000-7.000-5,1.000-5.000-4,-3.000-4.000-3,-2.000 0.000-2,-3.000 0.000-2,-3.000 0.000-2,-2.000 9.000 6,0.000 19.000 11,0.000 19.000 13,0.000 19.000 11,0.000 5.000 2,0.000-5.000-9,0.000-7.000-7,0.000-5.000-9,0.000-6.000-7,0.000-3.000-4,0.000-3.000-6,0.000-2.000-5,3.000-6.000-6,6.000-6.000-7,7.000-6.000-8,6.000-6.000-7,1.000-12.000-3,-3.000-15.000 1,-3.000-15.000 2,-2.000-16.000 1,-3.000-16.000 4,1.000-16.000 5,-1.000-15.000 4,1.000-15.000 7,-4.000-7.000 3,-6.000 3.000 5,-6.000 3.000 4,-6.000 4.000 4,-4.000 8.000 2,1.000 17.000 1,-1.000 15.000 1,1.000 16.000 1,-1.000 10.000 6,1.000 7.000 13,-1.000 6.000 12,1.000 7.000 12,2.000 30.000 9,7.000 57.000 7,6.000 56.000 7,7.000 57.000 6,-3.000 35.000-5,-8.000 16.000-16,-10.000 15.000-16,-9.000 17.000-17,-5.000 10.000-15,0.000 6.000-13,0.000 7.000-14,0.000 6.000-13,0.000-16.000-9,0.000-37.000-7,0.000-38.000-6,0.000-37.000-7</inkml:trace>
</inkml:ink>
</file>

<file path=ppt/ink/ink3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15"/>
    </inkml:context>
    <inkml:brush xml:id="br0">
      <inkml:brushProperty name="width" value="0.0406046509742737" units="cm"/>
      <inkml:brushProperty name="height" value="0.0406046509742737" units="cm"/>
      <inkml:brushProperty name="color" value="#f2395b"/>
      <inkml:brushProperty name="ignorePressure" value="0"/>
    </inkml:brush>
  </inkml:definitions>
  <inkml:trace contextRef="#ctx0" brushRef="#br0">55900.000 34700.000 541,'-41.000'-2.000'65,"19.000"-3.000"-4,19.000-3.000-2,19.000-2.000-3,10.000-3.000-6,4.000 1.000-8,3.000-1.000-7,3.000 1.000-9,1.000 1.000-6,1.000 3.000-3,-1.000 3.000-6,1.000 4.000-3,1.000-1.000-3,3.000-3.000-2,3.000-3.000-2,4.000-2.000-2,2.000-3.000-1,4.000 1.000 0,3.000-1.000 1,3.000 1.000 0,1.000 1.000 0,1.000 3.000 0,-1.000 3.000 0,1.000 4.000 0,-3.000-1.000 1,-2.000-3.000-2,-3.000-3.000 0,-3.000-2.000-1,-2.000-1.000 0,0.000 3.000-1,0.000 3.000 0,0.000 4.000-2,-2.000-1.000 2,-3.000-3.000-1,-3.000-3.000 2,-2.000-2.000 0,-1.000-1.000 0,3.000 3.000 1,3.000 3.000 0,4.000 4.000 0,-1.000 4.000 1,-3.000 6.000 2,-3.000 7.000 2,-2.000 6.000 1,-3.000 3.000 1,1.000 0.000 0,-1.000 0.000 0,1.000 0.000-1,1.000-2.000-1,3.000-3.000 0,3.000-3.000-1,4.000-2.000-1</inkml:trace>
</inkml:ink>
</file>

<file path=ppt/ink/ink3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16"/>
    </inkml:context>
    <inkml:brush xml:id="br0">
      <inkml:brushProperty name="width" value="0.0311953891068697" units="cm"/>
      <inkml:brushProperty name="height" value="0.0311953891068697" units="cm"/>
      <inkml:brushProperty name="color" value="#f2395b"/>
      <inkml:brushProperty name="ignorePressure" value="0"/>
    </inkml:brush>
  </inkml:definitions>
  <inkml:trace contextRef="#ctx0" brushRef="#br0">40350.000 34350.000 705,'26.000'67.000'58,"4.000"-16.000"-11,3.000-15.000-10,3.000-15.000-13,4.000-9.000-5,7.000 1.000-1,6.000-1.000-1,7.000 1.000-1,5.000-3.000-2,7.000-2.000-2,6.000-3.000-3,7.000-3.000-3,4.000-4.000-1,3.000-3.000-1,3.000-3.000 0,4.000-2.000 0,1.000-5.000-4,0.000-2.000-4,0.000-3.000-5,0.000-3.000-5,-2.000-1.000-5,-3.000 4.000-7,-3.000 3.000-7,-2.000 3.000-6,-9.000 1.000-4,-12.000 1.000-1,-13.000-1.000-1,-12.000 1.000-2</inkml:trace>
</inkml:ink>
</file>

<file path=ppt/ink/ink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3"/>
    </inkml:context>
    <inkml:brush xml:id="br0">
      <inkml:brushProperty name="width" value="0.0558674745261669" units="cm"/>
      <inkml:brushProperty name="height" value="0.0558674745261669" units="cm"/>
      <inkml:brushProperty name="color" value="#f2395b"/>
      <inkml:brushProperty name="ignorePressure" value="0"/>
    </inkml:brush>
  </inkml:definitions>
  <inkml:trace contextRef="#ctx0" brushRef="#br0">95850.000 26000.000 393,'76.000'-47.000'78,"4.000"6.000"-14,3.000 7.000-13,3.000 6.000-13,3.000 1.000-9,3.000-3.000-3,3.000-3.000-4,4.000-2.000-4,1.000-1.000-2,0.000 3.000-1,0.000 3.000-2,0.000 4.000-1,-7.000 1.000-1,-11.000 0.000-2,-14.000 0.000-3,-11.000 0.000 0,-20.000 12.000-3,-24.000 26.000-2,-26.000 24.000-2,-24.000 26.000-3,-17.000 12.000 1,-5.000 0.000 3,-7.000 0.000 2,-5.000 0.000 2,0.000-2.000 2,10.000-3.000 2,10.000-3.000 0,9.000-2.000 2,10.000-5.000 0,14.000-2.000-2,11.000-3.000 0,14.000-3.000-2,13.000-7.000-2,16.000-9.000-3,15.000-10.000-4,17.000-8.000-2,3.000-6.000-3,-5.000 1.000-1,-7.000-1.000-3,-5.000 1.000-1,-9.000 2.000-1,-9.000 7.000-1,-10.000 6.000-1,-8.000 7.000-1,-15.000 0.000 2,-19.000-2.000 5,-18.000-3.000 5,-19.000-3.000 6,-10.000-2.000 2,1.000 0.000 0,-1.000 0.000 1,1.000 0.000-1,-1.000-4.000 0,1.000-5.000-3,-1.000-7.000-2,1.000-5.000-2,2.000-6.000-2,7.000-3.000-2,6.000-3.000-2,7.000-2.000-1,7.000-11.000-4,9.000-15.000-4,10.000-15.000-4,10.000-16.000-3,4.000-8.000-1,0.000 0.000 2,0.000 0.000 3,0.000 0.000 3,1.000 0.000 2,4.000 0.000 5,3.000 0.000 3,3.000 0.000 4,-1.000 4.000 2,-2.000 10.000-2,-3.000 10.000 0,-3.000 9.000 0,-2.000 6.000 3,0.000 3.000 9,0.000 3.000 10,0.000 4.000 8,-4.000 15.000 12,-5.000 28.000 15,-7.000 28.000 14,-5.000 29.000 15,-3.000 18.000-1,4.000 9.000-17,3.000 10.000-17,3.000 10.000-16,3.000 13.000-14,3.000 19.000-10,3.000 19.000-8,4.000 19.000-10,1.000 15.000-10,0.000 13.000-7,0.000 12.000-10,0.000 13.000-8,3.000-5.000-3,6.000-22.000 1,7.000-22.000 2,6.000-21.000 2,1.000-28.000 4,-3.000-30.000 7,-3.000-32.000 7,-2.000-30.000 7</inkml:trace>
</inkml:ink>
</file>

<file path=ppt/ink/ink3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1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78100.000 31600.000 999,'-24.000'45.000'-86,"4.000"-9.000"22,3.000-10.000 22,3.000-8.000 21,-1.000-6.000 12,-2.000 1.000 3,-3.000-1.000 1,-3.000 1.000 2,-2.000 1.000 1,0.000 3.000 1,0.000 3.000 0,0.000 4.000 0,0.000 1.000 1,0.000 0.000 0,0.000 0.000-1,0.000 0.000 1,1.000-2.000 0,4.000-3.000 0,3.000-3.000 0,3.000-2.000 0,1.000-3.000 0,1.000 1.000 0,-1.000-1.000 0,1.000 1.000 0</inkml:trace>
</inkml:ink>
</file>

<file path=ppt/ink/ink3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18"/>
    </inkml:context>
    <inkml:brush xml:id="br0">
      <inkml:brushProperty name="width" value="0.0355661697685719" units="cm"/>
      <inkml:brushProperty name="height" value="0.0355661697685719" units="cm"/>
      <inkml:brushProperty name="color" value="#f2395b"/>
      <inkml:brushProperty name="ignorePressure" value="0"/>
    </inkml:brush>
  </inkml:definitions>
  <inkml:trace contextRef="#ctx0" brushRef="#br0">77400.000 31800.000 618,'23.000'-24.000'-38,"-3.000"4.000"29,-3.000 3.000 30,-2.000 3.000 28,-3.000 7.000 10,1.000 14.000-12,-1.000 11.000-10,1.000 14.000-11,-1.000 7.000-7,1.000 3.000-1,-1.000 3.000-1,1.000 4.000-1,-3.000 2.000-2,-2.000 4.000-1,-3.000 3.000-1,-3.000 3.000-1,-2.000 6.000 0,0.000 9.000 0,0.000 10.000 1,0.000 10.000 0,-2.000 5.000-1,-3.000 4.000-4,-3.000 3.000-2,-2.000 3.000-4,-3.000 3.000-3,1.000 3.000 1,-1.000 3.000-2,1.000 4.000 0,-3.000-3.000-1,-2.000-5.000-2,-3.000-7.000-2,-3.000-5.000-1,-1.000-11.000-1,4.000-11.000-3,3.000-14.000-2,3.000-11.000-1,1.000-11.000-2,1.000-5.000-2,-1.000-7.000-1,1.000-5.000-2</inkml:trace>
</inkml:ink>
</file>

<file path=ppt/ink/ink3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19"/>
    </inkml:context>
    <inkml:brush xml:id="br0">
      <inkml:brushProperty name="width" value="0.0371950902044773" units="cm"/>
      <inkml:brushProperty name="height" value="0.0371950902044773" units="cm"/>
      <inkml:brushProperty name="color" value="#f2395b"/>
      <inkml:brushProperty name="ignorePressure" value="0"/>
    </inkml:brush>
  </inkml:definitions>
  <inkml:trace contextRef="#ctx0" brushRef="#br0">78700.000 32650.000 591,'-4.000'71.000'54,"-5.000"-5.000"-12,-7.000-7.000-11,-5.000-5.000-11,-3.000-6.000-8,4.000-3.000-1,3.000-3.000-2,3.000-2.000-2,-1.000-3.000-2,-2.000 1.000-1,-3.000-1.000-1,-3.000 1.000 0,-1.000-3.000-2,4.000-2.000-1,3.000-3.000 1,3.000-3.000-2,10.000-17.000-4,20.000-27.000-9,18.000-28.000-8,20.000-28.000-8,10.000-15.000-2,3.000 1.000 7,3.000-1.000 7,4.000 1.000 5,-6.000 5.000 6,-11.000 14.000 5,-14.000 11.000 4,-11.000 14.000 4,-7.000 10.000 3,0.000 9.000 2,0.000 10.000 2,0.000 10.000 2,-4.000 7.000 1,-5.000 6.000-1,-7.000 7.000-1,-5.000 6.000 0,-6.000 7.000-1,-3.000 10.000 1,-3.000 10.000-1,-2.000 9.000 0,-3.000 2.000 0,1.000-2.000 1,-1.000-3.000 0,1.000-3.000 1,-1.000-6.000-1,1.000-5.000 0,-1.000-7.000-1,1.000-5.000-1,4.000-11.000-9,9.000-11.000-16,10.000-14.000-17,10.000-11.000-17,8.000-12.000-4,10.000-9.000 7,10.000-10.000 7,9.000-8.000 7,1.000-3.000 6,-6.000 7.000 5,-6.000 6.000 5,-6.000 7.000 5,-4.000 7.000 5,1.000 9.000 3,-1.000 10.000 5,1.000 10.000 5,-4.000 7.000 2,-6.000 6.000 0,-6.000 7.000 2,-6.000 6.000 0,-4.000 6.000 1,1.000 6.000 4,-1.000 7.000 2,1.000 6.000 2,-3.000 3.000 2,-2.000 0.000-1,-3.000 0.000-2,-3.000 0.000 0,-1.000-4.000-2,4.000-5.000-3,3.000-7.000-3,3.000-5.000-2,4.000-15.000-10,7.000-22.000-18,6.000-22.000-18,7.000-21.000-17,0.000-15.000-5,-2.000-6.000 10,-3.000-6.000 8,-3.000-6.000 10,-1.000-10.000 5,4.000-12.000 3,3.000-13.000 3,3.000-12.000 2,-1.000 2.000 3,-2.000 20.000 5,-3.000 18.000 4,-3.000 20.000 4,-4.000 13.000 6,-3.000 9.000 6,-3.000 10.000 7,-2.000 10.000 6,-5.000 16.000 9,-2.000 26.000 9,-3.000 24.000 10,-3.000 26.000 10,-4.000 16.000 0,-3.000 10.000-10,-3.000 10.000-10,-2.000 9.000-10,-1.000 2.000-8,3.000-2.000-6,3.000-3.000-6,4.000-3.000-6,1.000-2.000-4,0.000 0.000-5,0.000 0.000-4,0.000 0.000-4,1.000-4.000-6,4.000-5.000-8,3.000-7.000-8,3.000-5.000-9</inkml:trace>
</inkml:ink>
</file>

<file path=ppt/ink/ink3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19"/>
    </inkml:context>
    <inkml:brush xml:id="br0">
      <inkml:brushProperty name="width" value="0.0370266176760197" units="cm"/>
      <inkml:brushProperty name="height" value="0.0370266176760197" units="cm"/>
      <inkml:brushProperty name="color" value="#f2395b"/>
      <inkml:brushProperty name="ignorePressure" value="0"/>
    </inkml:brush>
  </inkml:definitions>
  <inkml:trace contextRef="#ctx0" brushRef="#br0">81350.000 33250.000 594,'-19.000'18.000'31,"13.000"-11.000"0,12.000-14.000 1,13.000-11.000 0,10.000-11.000-2,10.000-5.000-5,10.000-7.000-5,9.000-5.000-4,4.000-3.000-3,1.000 4.000-3,-1.000 3.000-3,1.000 3.000-2,-6.000 1.000-2,-8.000 1.000 0,-10.000-1.000-1,-9.000 1.000 1,-5.000 1.000-1,0.000 3.000-1,0.000 3.000-2,0.000 4.000 0,-5.000-4.000-1,-9.000-9.000-2,-10.000-10.000 0,-8.000-8.000-2,-8.000-1.000 0,-2.000 9.000 1,-3.000 10.000 2,-3.000 10.000 0,-2.000 7.000 1,0.000 6.000 1,0.000 7.000 0,0.000 6.000 2,0.000 3.000 2,0.000 0.000 3,0.000 0.000 2,0.000 0.000 4,-4.000 4.000 1,-5.000 10.000-1,-7.000 10.000-2,-5.000 9.000-1,-6.000 10.000 0,-3.000 14.000 0,-3.000 11.000 1,-2.000 14.000-1,2.000 7.000 0,9.000 3.000 0,10.000 3.000 0,10.000 4.000-1,5.000-1.000 0,4.000-3.000-2,3.000-3.000 0,3.000-2.000-1,3.000-8.000-1,3.000-8.000-2,3.000-10.000-1,4.000-9.000-1,8.000-9.000 0,17.000-5.000-1,15.000-7.000 0,16.000-5.000-1,9.000-8.000-1,3.000-5.000-4,3.000-7.000-5,4.000-5.000-3,1.000-4.000-6,0.000 0.000-10,0.000 0.000-8,0.000 0.000-10,-5.000-2.000-1,-9.000-3.000 7,-10.000-3.000 5,-8.000-2.000 6,-8.000-3.000 3,-2.000 1.000 0,-3.000-1.000 0,-3.000 1.000 0</inkml:trace>
</inkml:ink>
</file>

<file path=ppt/ink/ink3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19"/>
    </inkml:context>
    <inkml:brush xml:id="br0">
      <inkml:brushProperty name="width" value="0.029364250600338" units="cm"/>
      <inkml:brushProperty name="height" value="0.029364250600338" units="cm"/>
      <inkml:brushProperty name="color" value="#f2395b"/>
      <inkml:brushProperty name="ignorePressure" value="0"/>
    </inkml:brush>
  </inkml:definitions>
  <inkml:trace contextRef="#ctx0" brushRef="#br0">82500.000 31900.000 749,'118.000'-22.000'99,"-11.000"6.000"-28,-14.000 7.000-26,-11.000 6.000-28,-12.000 3.000-13,-9.000 0.000 1,-10.000 0.000 0,-8.000 0.000-1,-8.000 1.000-10,-2.000 4.000-24,-3.000 3.000-23,-3.000 3.000-24</inkml:trace>
</inkml:ink>
</file>

<file path=ppt/ink/ink3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20"/>
    </inkml:context>
    <inkml:brush xml:id="br0">
      <inkml:brushProperty name="width" value="0.0410416088998318" units="cm"/>
      <inkml:brushProperty name="height" value="0.0410416088998318" units="cm"/>
      <inkml:brushProperty name="color" value="#f2395b"/>
      <inkml:brushProperty name="ignorePressure" value="0"/>
    </inkml:brush>
  </inkml:definitions>
  <inkml:trace contextRef="#ctx0" brushRef="#br0">83650.000 33150.000 536,'-38.000'-7.000'6,"26.000"-11.000"12,24.000-14.000 12,26.000-11.000 12,15.000-6.000 1,6.000 4.000-9,7.000 3.000-10,6.000 3.000-9,3.000 3.000-5,0.000 3.000-1,0.000 3.000-2,0.000 4.000-2,-2.000 2.000 0,-3.000 4.000 0,-3.000 3.000-1,-2.000 3.000-1,-6.000 4.000 1,-6.000 7.000 1,-6.000 6.000-1,-6.000 7.000 1,-2.000 4.000 1,3.000 3.000 1,3.000 3.000 2,4.000 4.000 1,1.000 2.000 1,0.000 4.000 1,0.000 3.000 1,0.000 3.000 1,1.000 1.000-1,4.000 1.000 0,3.000-1.000 0,3.000 1.000-1,3.000-1.000-1,3.000 1.000-2,3.000-1.000-2,4.000 1.000-2,2.000-3.000 0,4.000-2.000 0,3.000-3.000 0,3.000-3.000 0,1.000-6.000-4,1.000-5.000-12,-1.000-7.000-9,1.000-5.000-10,-3.000-6.000-8,-2.000-3.000-2,-3.000-3.000-3,-3.000-2.000-4,-4.000-8.000 1,-3.000-8.000 4,-3.000-10.000 5,-2.000-9.000 3,-9.000-2.000 4,-12.000 6.000 4,-13.000 7.000 2,-12.000 6.000 3,-7.000 1.000 3,1.000-3.000 1,-1.000-3.000 1,1.000-2.000 2</inkml:trace>
</inkml:ink>
</file>

<file path=ppt/ink/ink3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20"/>
    </inkml:context>
    <inkml:brush xml:id="br0">
      <inkml:brushProperty name="width" value="0.0385957658290863" units="cm"/>
      <inkml:brushProperty name="height" value="0.0385957658290863" units="cm"/>
      <inkml:brushProperty name="color" value="#f2395b"/>
      <inkml:brushProperty name="ignorePressure" value="0"/>
    </inkml:brush>
  </inkml:definitions>
  <inkml:trace contextRef="#ctx0" brushRef="#br0">88000.000 31900.000 570,'21.000'51.000'151,"-5.000"4.000"-37,-7.000 3.000-36,-5.000 3.000-37,-4.000 10.000-21,0.000 20.000-6,0.000 18.000-5,0.000 20.000-6,-2.000 2.000-7,-3.000-12.000-4,-3.000-13.000-7,-2.000-12.000-5,-3.000-12.000-2,1.000-8.000 2,-1.000-10.000 1,1.000-9.000 2,-1.000-9.000-3,1.000-5.000-9,-1.000-7.000-8,1.000-5.000-9,-1.000-15.000-4,1.000-22.000 3,-1.000-22.000 2,1.000-21.000 2,1.000-12.000 5,3.000 1.000 8,3.000-1.000 9,4.000 1.000 9,4.000 1.000 4,6.000 3.000 4,7.000 3.000 1,6.000 4.000 3,3.000 2.000 4,0.000 4.000 3,0.000 3.000 4,0.000 3.000 4,1.000 4.000 4,4.000 7.000 2,3.000 6.000 3,3.000 7.000 2,3.000 2.000 1,3.000 1.000 0,3.000-1.000-1,4.000 1.000 0,-1.000 1.000-3,-3.000 3.000-2,-3.000 3.000-3,-2.000 4.000-4,-3.000 1.000-2,1.000 0.000-3,-1.000 0.000-3,1.000 0.000-3,-1.000 0.000-5,1.000 0.000-7,-1.000 0.000-7,1.000 0.000-6,-4.000-5.000-7,-6.000-9.000-6,-6.000-10.000-6,-6.000-8.000-6</inkml:trace>
</inkml:ink>
</file>

<file path=ppt/ink/ink3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21"/>
    </inkml:context>
    <inkml:brush xml:id="br0">
      <inkml:brushProperty name="width" value="0.0429377481341362" units="cm"/>
      <inkml:brushProperty name="height" value="0.0429377481341362" units="cm"/>
      <inkml:brushProperty name="color" value="#f2395b"/>
      <inkml:brushProperty name="ignorePressure" value="0"/>
    </inkml:brush>
  </inkml:definitions>
  <inkml:trace contextRef="#ctx0" brushRef="#br0">89150.000 31150.000 512,'-2.000'-46.000'-5,"-3.000"10.000"8,-3.000 10.000 8,-2.000 9.000 7,-1.000 9.000 8,3.000 9.000 6,3.000 10.000 8,4.000 10.000 7,1.000 10.000 0,0.000 13.000-5,0.000 12.000-6,0.000 13.000-5,0.000 9.000-5,0.000 6.000-1,0.000 7.000-3,0.000 6.000-1,-2.000 7.000-3,-3.000 10.000-2,-3.000 10.000-3,-2.000 9.000-3,-1.000 10.000-4,3.000 14.000-3,3.000 11.000-6,4.000 14.000-3,1.000 3.000-3,0.000-2.000 2,0.000-3.000 2,0.000-3.000 0,0.000-4.000-7,0.000-3.000-15,0.000-3.000-18,0.000-2.000-15,-2.000-15.000-6,-3.000-25.000 5,-3.000-25.000 5,-2.000-25.000 4,-3.000-16.000 6,1.000-6.000 7,-1.000-6.000 8,1.000-6.000 8</inkml:trace>
</inkml:ink>
</file>

<file path=ppt/ink/ink3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50"/>
    </inkml:context>
    <inkml:brush xml:id="br0">
      <inkml:brushProperty name="width" value="0.0400293171405792" units="cm"/>
      <inkml:brushProperty name="height" value="0.0400293171405792" units="cm"/>
      <inkml:brushProperty name="color" value="#00bff3"/>
      <inkml:brushProperty name="ignorePressure" value="0"/>
    </inkml:brush>
  </inkml:definitions>
  <inkml:trace contextRef="#ctx0" brushRef="#br0">77800.000 31400.000 549,'-75.000'9.000'136,"0.000"19.000"-33,0.000 19.000-31,0.000 19.000-32,-7.000 13.000-18,-11.000 10.000-2,-14.000 10.000-3,-11.000 9.000-2,-6.000 4.000-4,4.000 1.000-2,3.000-1.000-5,3.000 1.000-3,3.000-1.000-1,3.000 1.000-1,3.000-1.000-1,4.000 1.000 0,5.000-6.000 0,10.000-8.000 1,10.000-10.000 2,9.000-9.000 1,9.000-12.000 0,9.000-11.000-1,10.000-14.000-1,10.000-11.000-1,16.000-11.000-3,26.000-5.000-3,24.000-7.000-5,26.000-5.000-4,15.000-8.000 1,6.000-5.000 5,7.000-7.000 5,6.000-5.000 6,4.000-4.000 2,4.000 0.000 0,3.000 0.000 2,3.000 0.000 0,3.000 1.000 0,3.000 4.000 1,3.000 3.000 0,4.000 3.000 0,-1.000 3.000-1,-3.000 3.000-2,-3.000 3.000-2,-2.000 4.000-1,-6.000-1.000-3,-6.000-3.000-3,-6.000-3.000-2,-6.000-2.000-2,-9.000-1.000-3,-8.000 3.000-1,-10.000 3.000-1,-9.000 4.000-2,-18.000 2.000-8,-24.000 4.000-17,-26.000 3.000-16,-24.000 3.000-17,-10.000-1.000 0,6.000-2.000 15,7.000-3.000 16,6.000-3.000 14</inkml:trace>
</inkml:ink>
</file>

<file path=ppt/ink/ink3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51"/>
    </inkml:context>
    <inkml:brush xml:id="br0">
      <inkml:brushProperty name="width" value="0.0445502027869225" units="cm"/>
      <inkml:brushProperty name="height" value="0.0445502027869225" units="cm"/>
      <inkml:brushProperty name="color" value="#00bff3"/>
      <inkml:brushProperty name="ignorePressure" value="0"/>
    </inkml:brush>
  </inkml:definitions>
  <inkml:trace contextRef="#ctx0" brushRef="#br0">77700.000 32000.000 493,'-24.000'-30.000'2,"4.000"-9.000"3,3.000-10.000 3,3.000-8.000 4,3.000-1.000 1,3.000 9.000 1,3.000 10.000-1,4.000 10.000 0,1.000 4.000 2,0.000 0.000 4,0.000 0.000 5,0.000 0.000 4,3.000 12.000 2,6.000 26.000 2,7.000 24.000 0,6.000 26.000 1,-1.000 22.000 0,-5.000 23.000-4,-7.000 22.000-2,-5.000 22.000-2,-11.000 30.000-3,-11.000 42.000-2,-14.000 40.000-4,-11.000 41.000-1,-7.000 9.000-4,0.000-22.000-3,0.000-22.000-3,0.000-21.000-2,3.000-7.000-8,6.000 9.000-10,7.000 10.000-11,6.000 10.000-10,6.000-21.000-2,6.000-50.000 8,7.000-50.000 7,6.000-50.000 8,3.000-29.000-6,0.000-5.000-17,0.000-7.000-18,0.000-5.000-19</inkml:trace>
</inkml:ink>
</file>

<file path=ppt/ink/ink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3"/>
    </inkml:context>
    <inkml:brush xml:id="br0">
      <inkml:brushProperty name="width" value="0.0483099110424519" units="cm"/>
      <inkml:brushProperty name="height" value="0.0483099110424519" units="cm"/>
      <inkml:brushProperty name="color" value="#f2395b"/>
      <inkml:brushProperty name="ignorePressure" value="0"/>
    </inkml:brush>
  </inkml:definitions>
  <inkml:trace contextRef="#ctx0" brushRef="#br0">97600.000 26050.000 455,'3.000'-49.000'4,"6.000"4.000"9,7.000 3.000 8,6.000 3.000 9,4.000 6.000 5,4.000 9.000 3,3.000 10.000 1,3.000 10.000 2,-1.000 10.000 0,-2.000 13.000-3,-3.000 12.000-4,-3.000 13.000-2,-6.000 10.000-4,-5.000 10.000-1,-7.000 10.000-2,-5.000 9.000-2,-11.000 6.000-3,-11.000 3.000-2,-14.000 3.000-3,-11.000 4.000-3,-12.000 2.000-4,-9.000 4.000-6,-10.000 3.000-4,-8.000 3.000-6,-4.000-1.000-6,3.000-2.000-7,3.000-3.000-6,4.000-3.000-7,5.000-13.000-5,10.000-22.000-4,10.000-22.000-3,9.000-21.000-3,7.000-18.000 0,7.000-12.000 3,6.000-13.000 5,7.000-12.000 4,4.000-7.000 2,3.000 1.000 4,3.000-1.000 2,4.000 1.000 2</inkml:trace>
</inkml:ink>
</file>

<file path=ppt/ink/ink3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52"/>
    </inkml:context>
    <inkml:brush xml:id="br0">
      <inkml:brushProperty name="width" value="0.036303386092186" units="cm"/>
      <inkml:brushProperty name="height" value="0.036303386092186" units="cm"/>
      <inkml:brushProperty name="color" value="#00bff3"/>
      <inkml:brushProperty name="ignorePressure" value="0"/>
    </inkml:brush>
  </inkml:definitions>
  <inkml:trace contextRef="#ctx0" brushRef="#br0">87250.000 31100.000 606,'15.000'-13.000'8,"-18.000"26.000"19,-19.000 24.000 16,-18.000 26.000 19,-17.000 19.000 1,-11.000 17.000-11,-14.000 15.000-14,-11.000 16.000-12,-4.000 5.000-7,6.000-2.000-3,7.000-3.000-2,6.000-3.000-2,3.000-4.000-3,0.000-3.000-5,0.000-3.000-5,0.000-2.000-3,6.000-8.000-4,13.000-8.000 0,12.000-10.000-1,13.000-9.000 0,13.000-13.000 1,17.000-16.000 3,15.000-15.000 3,16.000-15.000 3,16.000-15.000 2,20.000-12.000 3,18.000-13.000 0,20.000-12.000 3,8.000-7.000-1,1.000 1.000 0,-1.000-1.000-2,1.000 1.000-2,-3.000 2.000-1,-2.000 7.000-3,-3.000 6.000-2,-3.000 7.000-2,-7.000 4.000-4,-9.000 3.000-4,-10.000 3.000-5,-8.000 4.000-3,-8.000 4.000-5,-2.000 6.000-4,-3.000 7.000-6,-3.000 6.000-4</inkml:trace>
</inkml:ink>
</file>

<file path=ppt/ink/ink3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52"/>
    </inkml:context>
    <inkml:brush xml:id="br0">
      <inkml:brushProperty name="width" value="0.0383484289050102" units="cm"/>
      <inkml:brushProperty name="height" value="0.0383484289050102" units="cm"/>
      <inkml:brushProperty name="color" value="#00bff3"/>
      <inkml:brushProperty name="ignorePressure" value="0"/>
    </inkml:brush>
  </inkml:definitions>
  <inkml:trace contextRef="#ctx0" brushRef="#br0">87200.000 31500.000 573,'-46.000'-40.000'8,"10.000"23.000"14,10.000 22.000 15,9.000 22.000 14,4.000 19.000 4,1.000 20.000-7,-1.000 18.000-9,1.000 20.000-7,-4.000 17.000-5,-6.000 20.000-2,-6.000 18.000-1,-6.000 20.000-1,-6.000 19.000-5,-2.000 22.000-6,-3.000 22.000-6,-3.000 23.000-7,-1.000 8.000-6,4.000-3.000-3,3.000-3.000-6,3.000-2.000-3,6.000-26.000-4,9.000-47.000-3,10.000-47.000-2,10.000-46.000-3,4.000-28.000-6,0.000-5.000-9,0.000-7.000-9,0.000-5.000-8</inkml:trace>
</inkml:ink>
</file>

<file path=ppt/ink/ink3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53"/>
    </inkml:context>
    <inkml:brush xml:id="br0">
      <inkml:brushProperty name="width" value="0.041604220867157" units="cm"/>
      <inkml:brushProperty name="height" value="0.041604220867157" units="cm"/>
      <inkml:brushProperty name="color" value="#00bff3"/>
      <inkml:brushProperty name="ignorePressure" value="0"/>
    </inkml:brush>
  </inkml:definitions>
  <inkml:trace contextRef="#ctx0" brushRef="#br0">90100.000 33100.000 528,'6.000'-52.000'47,"13.000"-3.000"-6,12.000-3.000-7,13.000-2.000-7,9.000-1.000-5,6.000 3.000-2,7.000 3.000-4,6.000 4.000-4,9.000 2.000-1,13.000 4.000-1,12.000 3.000 0,13.000 3.000 0,1.000 6.000 0,-9.000 9.000-1,-10.000 10.000 1,-8.000 10.000-1,-8.000 7.000 0,-2.000 6.000-2,-3.000 7.000-1,-3.000 6.000-1,-4.000 4.000 0,-3.000 4.000 1,-3.000 3.000 2,-2.000 3.000 1,-3.000 1.000 1,1.000 1.000 1,-1.000-1.000 0,1.000 1.000 1,-1.000-1.000 0,1.000 1.000 0,-1.000-1.000-1,1.000 1.000 1,-1.000-3.000-2,1.000-2.000-2,-1.000-3.000-3,1.000-3.000-2,1.000-2.000-1,3.000 0.000-3,3.000 0.000 0,4.000 0.000-2,1.000 0.000-2,0.000 0.000-2,0.000 0.000-2,0.000 0.000-3,9.000-2.000-1,19.000-3.000-1,19.000-3.000 0,19.000-2.000 0,4.000-5.000-5,-9.000-2.000-9,-10.000-3.000-8,-8.000-3.000-9,-12.000-2.000-3,-12.000 0.000 4,-13.000 0.000 3,-12.000 0.000 3,-12.000-2.000 3,-8.000-3.000 2,-10.000-3.000 2,-9.000-2.000 3</inkml:trace>
</inkml:ink>
</file>

<file path=ppt/ink/ink3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55"/>
    </inkml:context>
    <inkml:brush xml:id="br0">
      <inkml:brushProperty name="width" value="0.0299645084887743" units="cm"/>
      <inkml:brushProperty name="height" value="0.0299645084887743" units="cm"/>
      <inkml:brushProperty name="color" value="#00bff3"/>
      <inkml:brushProperty name="ignorePressure" value="0"/>
    </inkml:brush>
  </inkml:definitions>
  <inkml:trace contextRef="#ctx0" brushRef="#br0">97750.000 31400.000 734,'-25.000'23.000'44,"0.000"-3.000"-7,0.000-3.000-7,0.000-2.000-6,0.000-1.000-3,0.000 3.000-1,0.000 3.000 0,0.000 4.000-1,-4.000 2.000-2,-5.000 4.000-4,-7.000 3.000-5,-5.000 3.000-4,-6.000 1.000-3,-3.000 1.000 1,-3.000-1.000 0,-2.000 1.000 0,-5.000 1.000-1,-2.000 3.000-2,-3.000 3.000-2,-3.000 4.000-3,-1.000 1.000-1,4.000 0.000 1,3.000 0.000 0,3.000 0.000 0,3.000-4.000 0,3.000-5.000 0,3.000-7.000-1,4.000-5.000 0,5.000-4.000-2,10.000 0.000-4,10.000 0.000-4,9.000 0.000-4,10.000-5.000-6,14.000-9.000-7,11.000-10.000-7,14.000-8.000-8,3.000-8.000 1,-2.000-2.000 10,-3.000-3.000 10,-3.000-3.000 10</inkml:trace>
</inkml:ink>
</file>

<file path=ppt/ink/ink3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55"/>
    </inkml:context>
    <inkml:brush xml:id="br0">
      <inkml:brushProperty name="width" value="0.0390550009906292" units="cm"/>
      <inkml:brushProperty name="height" value="0.0390550009906292" units="cm"/>
      <inkml:brushProperty name="color" value="#00bff3"/>
      <inkml:brushProperty name="ignorePressure" value="0"/>
    </inkml:brush>
  </inkml:definitions>
  <inkml:trace contextRef="#ctx0" brushRef="#br0">97700.000 31350.000 563,'23.000'-24.000'0,"-3.000"4.000"1,-3.000 3.000 0,-2.000 3.000 0,0.000 3.000 4,7.000 3.000 7,6.000 3.000 7,7.000 4.000 7,2.000 1.000 3,1.000 0.000-3,-1.000 0.000-3,1.000 0.000-2,-1.000 1.000-2,1.000 4.000-2,-1.000 3.000-2,1.000 3.000-2,2.000 3.000-2,7.000 3.000-2,6.000 3.000-2,7.000 4.000-3,2.000 2.000-2,1.000 4.000-5,-1.000 3.000-3,1.000 3.000-4,-3.000-1.000-2,-2.000-2.000 1,-3.000-3.000-1,-3.000-3.000 1,-4.000-1.000 1,-3.000 4.000 0,-3.000 3.000 2,-2.000 3.000 0,-5.000-2.000 2,-2.000-6.000 0,-3.000-6.000 3,-3.000-6.000 1,-6.000-2.000 3,-5.000 3.000 6,-7.000 3.000 4,-5.000 4.000 6,-4.000 2.000 2,0.000 4.000 3,0.000 3.000 1,0.000 3.000 1,-2.000 4.000 0,-3.000 7.000-3,-3.000 6.000-2,-2.000 7.000-3,-1.000 4.000-2,3.000 3.000-1,3.000 3.000 0,4.000 4.000-2,-1.000 4.000-1,-3.000 6.000-1,-3.000 7.000-2,-2.000 6.000-2,-1.000 3.000-1,3.000 0.000-1,3.000 0.000-3,4.000 0.000 0,2.000 0.000-3,4.000 0.000-1,3.000 0.000-1,3.000 0.000-2,-1.000-4.000-1,-2.000-5.000 1,-3.000-7.000 0,-3.000-5.000 1,-1.000-4.000-6,4.000 0.000-13,3.000 0.000-12,3.000 0.000-13,-1.000-7.000-3,-2.000-11.000 6,-3.000-14.000 5,-3.000-11.000 5,-2.000-7.000 3,0.000 0.000 1,0.000 0.000 1,0.000 0.000 1</inkml:trace>
</inkml:ink>
</file>

<file path=ppt/ink/ink3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56"/>
    </inkml:context>
    <inkml:brush xml:id="br0">
      <inkml:brushProperty name="width" value="0.0409577637910843" units="cm"/>
      <inkml:brushProperty name="height" value="0.0409577637910843" units="cm"/>
      <inkml:brushProperty name="color" value="#00bff3"/>
      <inkml:brushProperty name="ignorePressure" value="0"/>
    </inkml:brush>
  </inkml:definitions>
  <inkml:trace contextRef="#ctx0" brushRef="#br0">96200.000 32350.000 537,'-21.000'29.000'66,"10.000"10.000"-10,10.000 10.000-9,9.000 9.000-9,4.000 7.000-8,1.000 7.000-3,-1.000 6.000-4,1.000 7.000-5,-1.000 5.000-2,1.000 7.000-2,-1.000 6.000-3,1.000 7.000-1,-3.000 0.000-2,-2.000-2.000-2,-3.000-3.000-2,-3.000-3.000-1,-2.000-2.000-2,0.000 0.000-1,0.000 0.000-1,0.000 0.000-2,-4.000-2.000-1,-5.000-3.000-1,-7.000-3.000-3,-5.000-2.000-2,-3.000-6.000 0,4.000-6.000-2,3.000-6.000-1,3.000-6.000 0,-1.000-9.000-1,-2.000-8.000 2,-3.000-10.000 1,-3.000-9.000 2,4.000-7.000 2,13.000-3.000 4,12.000-3.000 3,13.000-2.000 5,7.000-6.000 1,4.000-6.000 1,3.000-6.000-1,3.000-6.000 0,1.000-2.000 2,1.000 3.000 0,-1.000 3.000 2,1.000 4.000 1,2.000 2.000 2,7.000 4.000-1,6.000 3.000 1,7.000 3.000 1,4.000 4.000-1,3.000 7.000-1,3.000 6.000-2,4.000 7.000 0,1.000 2.000-1,0.000 1.000-1,0.000-1.000-1,0.000 1.000-1,-2.000-1.000-1,-3.000 1.000 0,-3.000-1.000-1,-2.000 1.000-1,-3.000-3.000-1,1.000-2.000-3,-1.000-3.000-2,1.000-3.000-3,-3.000-2.000-1,-2.000 0.000 0,-3.000 0.000 1,-3.000 0.000 1,-4.000-4.000-1,-3.000-5.000 1,-3.000-7.000 0,-2.000-5.000 0,-1.000-4.000 1,3.000 0.000 2,3.000 0.000 3,4.000 0.000 1,-1.000-4.000 3,-3.000-5.000 0,-3.000-7.000 1,-2.000-5.000 1,-5.000-8.000 0,-2.000-5.000 1,-3.000-7.000-1,-3.000-5.000 1,2.000-9.000-1,10.000-9.000-3,10.000-10.000-2,9.000-8.000-4,4.000-9.000-2,1.000-6.000-3,-1.000-6.000-2,1.000-6.000-4,-3.000-6.000-5,-2.000-2.000-5,-3.000-3.000-5,-3.000-3.000-7,-6.000 1.000-4,-5.000 6.000-2,-7.000 7.000-2,-5.000 6.000-2,-8.000 12.000 0,-5.000 19.000 5,-7.000 19.000 5,-5.000 19.000 4,-8.000 10.000 5,-5.000 4.000 2,-7.000 3.000 3,-5.000 3.000 4</inkml:trace>
</inkml:ink>
</file>

<file path=ppt/ink/ink3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57"/>
    </inkml:context>
    <inkml:brush xml:id="br0">
      <inkml:brushProperty name="width" value="0.0372202433645725" units="cm"/>
      <inkml:brushProperty name="height" value="0.0372202433645725" units="cm"/>
      <inkml:brushProperty name="color" value="#00bff3"/>
      <inkml:brushProperty name="ignorePressure" value="0"/>
    </inkml:brush>
  </inkml:definitions>
  <inkml:trace contextRef="#ctx0" brushRef="#br0">97500.000 33350.000 591,'-47.000'-24.000'4,"6.000"4.000"9,7.000 3.000 8,6.000 3.000 8,3.000 14.000 6,0.000 25.000 1,0.000 25.000 2,0.000 25.000 2,3.000 12.000-2,6.000 1.000-7,7.000-1.000-5,6.000 1.000-7,4.000-4.000-4,4.000-6.000-1,3.000-6.000-3,3.000-6.000-2,4.000-9.000-2,7.000-8.000 0,6.000-10.000 0,7.000-9.000-2,4.000-9.000-1,3.000-5.000-5,3.000-7.000-2,4.000-5.000-5,4.000-8.000-2,6.000-5.000-1,7.000-7.000-2,6.000-5.000-2,1.000-11.000 0,-3.000-11.000-1,-3.000-14.000 0,-2.000-11.000 0,-8.000-9.000 0,-8.000-3.000-1,-10.000-3.000 1,-9.000-2.000-1,-9.000-1.000 0,-5.000 3.000 1,-7.000 3.000-1,-5.000 4.000 0,-11.000 4.000 0,-11.000 6.000-2,-14.000 7.000 0,-11.000 6.000-2,-4.000 7.000 0,6.000 10.000 1,7.000 10.000 1,6.000 9.000 2,3.000 4.000-1,0.000 1.000-1,0.000-1.000-1,0.000 1.000-1</inkml:trace>
</inkml:ink>
</file>

<file path=ppt/ink/ink3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3:58"/>
    </inkml:context>
    <inkml:brush xml:id="br0">
      <inkml:brushProperty name="width" value="0.0300473421812057" units="cm"/>
      <inkml:brushProperty name="height" value="0.0300473421812057" units="cm"/>
      <inkml:brushProperty name="color" value="#00bff3"/>
      <inkml:brushProperty name="ignorePressure" value="0"/>
    </inkml:brush>
  </inkml:definitions>
  <inkml:trace contextRef="#ctx0" brushRef="#br0">97950.000 29600.000 732,'0.000'120.000'100,"0.000"-9.000"-24,0.000-10.000-25,0.000-8.000-24,-4.000-3.000-16,-5.000 7.000-9,-7.000 6.000-6,-5.000 7.000-8,-1.000 0.000-3,6.000-2.000 3,7.000-3.000 3,6.000-3.000 2,3.000-7.000-3,0.000-9.000-11,0.000-10.000-11,0.000-8.000-11</inkml:trace>
</inkml:ink>
</file>

<file path=ppt/ink/ink3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00"/>
    </inkml:context>
    <inkml:brush xml:id="br0">
      <inkml:brushProperty name="width" value="0.0255749206990004" units="cm"/>
      <inkml:brushProperty name="height" value="0.0255749206990004" units="cm"/>
      <inkml:brushProperty name="color" value="#00bff3"/>
      <inkml:brushProperty name="ignorePressure" value="0"/>
    </inkml:brush>
  </inkml:definitions>
  <inkml:trace contextRef="#ctx0" brushRef="#br0">97950.000 26400.000 860,'-24.000'-24.000'-1,"4.000"4.000"-1,3.000 3.000 0,3.000 3.000-2,-1.000 3.000 1,-2.000 3.000 3,-3.000 3.000 3,-3.000 4.000 3,-6.000 4.000 2,-5.000 6.000-1,-7.000 7.000 0,-5.000 6.000-1,-1.000 3.000 0,6.000 0.000 1,7.000 0.000 0,6.000 0.000 0,4.000 1.000 1,4.000 4.000 0,3.000 3.000 0,3.000 3.000-1,1.000 4.000 0,1.000 7.000 0,-1.000 6.000-1,1.000 7.000 0,1.000 0.000 0,3.000-2.000-1,3.000-3.000 0,4.000-3.000 0,2.000-4.000-1,4.000-3.000-1,3.000-3.000-1,3.000-2.000-1,6.000-6.000-2,9.000-6.000-1,10.000-6.000-1,10.000-6.000-1,4.000-6.000-2,0.000-2.000-1,0.000-3.000-2,0.000-3.000-1,0.000-2.000-3,0.000 0.000-5,0.000 0.000-4,0.000 0.000-5,-2.000 0.000-2,-3.000 0.000-2,-3.000 0.000-1,-2.000 0.000-1</inkml:trace>
</inkml:ink>
</file>

<file path=ppt/ink/ink3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00"/>
    </inkml:context>
    <inkml:brush xml:id="br0">
      <inkml:brushProperty name="width" value="0.0274315904825926" units="cm"/>
      <inkml:brushProperty name="height" value="0.0274315904825926" units="cm"/>
      <inkml:brushProperty name="color" value="#00bff3"/>
      <inkml:brushProperty name="ignorePressure" value="0"/>
    </inkml:brush>
  </inkml:definitions>
  <inkml:trace contextRef="#ctx0" brushRef="#br0">97500.000 27650.000 801,'-22.000'50.000'51,"6.000"0.000"-10,7.000 0.000-10,6.000 0.000-9,1.000 3.000-7,-3.000 6.000-2,-3.000 7.000-5,-2.000 6.000-3,-3.000 3.000-1,1.000 0.000-1,-1.000 0.000 0,1.000 0.000 0,-1.000-4.000-6,1.000-5.000-11,-1.000-7.000-10,1.000-5.000-10,1.000-8.000-6,3.000-5.000 1,3.000-7.000 0,4.000-5.000 1,2.000-6.000 2,4.000-3.000 6,3.000-3.000 5,3.000-2.000 5</inkml:trace>
</inkml:ink>
</file>

<file path=ppt/ink/ink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4"/>
    </inkml:context>
    <inkml:brush xml:id="br0">
      <inkml:brushProperty name="width" value="0.057736948132515" units="cm"/>
      <inkml:brushProperty name="height" value="0.057736948132515" units="cm"/>
      <inkml:brushProperty name="color" value="#f2395b"/>
      <inkml:brushProperty name="ignorePressure" value="0"/>
    </inkml:brush>
  </inkml:definitions>
  <inkml:trace contextRef="#ctx0" brushRef="#br0">98000.000 25650.000 381,'75.000'-94.000'5,"0.000"13.000"10,0.000 12.000 12,0.000 13.000 9,-5.000 12.000 3,-9.000 13.000-7,-10.000 12.000-5,-8.000 13.000-8,-8.000 9.000-3,-2.000 6.000-1,-3.000 7.000-2,-3.000 6.000-2,-4.000 7.000 0,-3.000 10.000 1,-3.000 10.000 1,-2.000 9.000 0,-5.000 2.000 0,-2.000-2.000-1,-3.000-3.000-1,-3.000-3.000 0,-2.000 1.000 1,0.000 6.000 3,0.000 7.000 3,0.000 6.000 3,0.000 1.000 1,0.000-3.000-2,0.000-3.000-3,0.000-2.000-2,0.000 5.000 0,0.000 16.000 0,0.000 15.000 0,0.000 17.000 1,0.000 5.000 0,0.000-3.000-3,0.000-3.000-2,0.000-2.000-2,0.000-5.000-2,0.000-2.000-2,0.000-3.000-1,0.000-3.000-2,-2.000-9.000-5,-3.000-11.000-9,-3.000-14.000-7,-2.000-11.000-8,-8.000-18.000-3,-8.000-22.000 1,-10.000-22.000 1,-9.000-21.000 2,-7.000-21.000 0,-3.000-19.000-1,-3.000-18.000-1,-2.000-19.000-2,-5.000-12.000 0,-2.000-2.000 2,-3.000-3.000 1,-3.000-3.000 1,5.000 1.000 4,17.000 6.000 4,15.000 7.000 6,16.000 6.000 5,10.000 7.000 4,7.000 10.000 3,6.000 10.000 3,7.000 9.000 3,7.000 7.000 2,9.000 7.000 1,10.000 6.000 2,10.000 7.000 2,5.000 7.000 0,4.000 9.000 0,3.000 10.000 1,3.000 10.000-1,-4.000 7.000 0,-8.000 6.000 0,-10.000 7.000 0,-9.000 6.000-1,-15.000 10.000-1,-18.000 17.000-3,-19.000 15.000-3,-18.000 16.000-2,-20.000 10.000-3,-18.000 7.000 0,-19.000 6.000-1,-18.000 7.000-2,-4.000-1.000 0,13.000-6.000 0,12.000-6.000-1,13.000-6.000 0,12.000-12.000 0,13.000-15.000 0,12.000-15.000 1,13.000-16.000 1,23.000-18.000-4,34.000-18.000-9,35.000-19.000-7,35.000-18.000-9,19.000-14.000-4,7.000-5.000-1,6.000-7.000-2,7.000-5.000 0,-9.000 2.000 1,-21.000 13.000 4,-22.000 12.000 6,-22.000 13.000 4</inkml:trace>
</inkml:ink>
</file>

<file path=ppt/ink/ink3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01"/>
    </inkml:context>
    <inkml:brush xml:id="br0">
      <inkml:brushProperty name="width" value="0.0256284475326538" units="cm"/>
      <inkml:brushProperty name="height" value="0.0256284475326538" units="cm"/>
      <inkml:brushProperty name="color" value="#00bff3"/>
      <inkml:brushProperty name="ignorePressure" value="0"/>
    </inkml:brush>
  </inkml:definitions>
  <inkml:trace contextRef="#ctx0" brushRef="#br0">97800.000 28050.000 858,'0.000'50.000'20,"0.000"0.000"1,0.000 0.000 2,0.000 0.000 0,-2.000 0.000-1,-3.000 0.000-6,-3.000 0.000-6,-2.000 0.000-4,-1.000 0.000-6,3.000 0.000-3,3.000 0.000-6,4.000 0.000-4,1.000-4.000-2,0.000-5.000 2,0.000-7.000 1,0.000-5.000 1</inkml:trace>
</inkml:ink>
</file>

<file path=ppt/ink/ink3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01"/>
    </inkml:context>
    <inkml:brush xml:id="br0">
      <inkml:brushProperty name="width" value="0.0274391453713179" units="cm"/>
      <inkml:brushProperty name="height" value="0.0274391453713179" units="cm"/>
      <inkml:brushProperty name="color" value="#00bff3"/>
      <inkml:brushProperty name="ignorePressure" value="0"/>
    </inkml:brush>
  </inkml:definitions>
  <inkml:trace contextRef="#ctx0" brushRef="#br0">98300.000 27850.000 801,'0.000'-63.000'-15,"0.000"26.000"19,0.000 24.000 19,0.000 26.000 18,0.000 18.000 5,0.000 13.000-8,0.000 12.000-10,0.000 13.000-9,-4.000 7.000-9,-5.000 4.000-6,-7.000 3.000-6,-5.000 3.000-8,-3.000 1.000-5,4.000 1.000-7,3.000-1.000-7,3.000 1.000-5,3.000-9.000-2,3.000-15.000 6,3.000-15.000 4,4.000-16.000 4,-1.000-8.000 2,-3.000 0.000-1,-3.000 0.000-3,-2.000 0.000 0</inkml:trace>
</inkml:ink>
</file>

<file path=ppt/ink/ink3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01"/>
    </inkml:context>
    <inkml:brush xml:id="br0">
      <inkml:brushProperty name="width" value="0.0278578102588654" units="cm"/>
      <inkml:brushProperty name="height" value="0.0278578102588654" units="cm"/>
      <inkml:brushProperty name="color" value="#00bff3"/>
      <inkml:brushProperty name="ignorePressure" value="0"/>
    </inkml:brush>
  </inkml:definitions>
  <inkml:trace contextRef="#ctx0" brushRef="#br0">98100.000 29350.000 789,'0.000'-47.000'-32,"0.000"6.000"17,0.000 7.000 17,0.000 6.000 17,-5.000 4.000 9,-9.000 4.000-2,-10.000 3.000 1,-8.000 3.000-1,-6.000 3.000-3,1.000 3.000-5,-1.000 3.000-5,1.000 4.000-6,-3.000 4.000-3,-2.000 6.000-5,-3.000 7.000-3,-3.000 6.000-4,-2.000 6.000 0,0.000 6.000 3,0.000 7.000 2,0.000 6.000 2,3.000 3.000 3,6.000 0.000 2,7.000 0.000 1,6.000 0.000 2,4.000 0.000 0,4.000 0.000 1,3.000 0.000 0,3.000 0.000 1,4.000-2.000 0,7.000-3.000 0,6.000-3.000-1,7.000-2.000 1,13.000-6.000-2,22.000-6.000-5,22.000-6.000-4,23.000-6.000-5,13.000-6.000-5,6.000-2.000-6,7.000-3.000-7,6.000-3.000-5,-5.000-2.000-2,-16.000 0.000 6,-15.000 0.000 5,-15.000 0.000 5,-12.000-4.000 0,-6.000-5.000-6,-6.000-7.000-7,-6.000-5.000-5</inkml:trace>
</inkml:ink>
</file>

<file path=ppt/ink/ink3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02"/>
    </inkml:context>
    <inkml:brush xml:id="br0">
      <inkml:brushProperty name="width" value="0.0302245002239943" units="cm"/>
      <inkml:brushProperty name="height" value="0.0302245002239943" units="cm"/>
      <inkml:brushProperty name="color" value="#00bff3"/>
      <inkml:brushProperty name="ignorePressure" value="0"/>
    </inkml:brush>
  </inkml:definitions>
  <inkml:trace contextRef="#ctx0" brushRef="#br0">98250.000 36000.000 727,'0.000'46.000'105,"0.000"-5.000"-27,0.000-7.000-28,0.000-5.000-26,0.000 3.000-16,0.000 17.000-2,0.000 15.000-4,0.000 16.000-4,0.000 2.000-4,0.000-8.000-3,0.000-10.000-6,0.000-9.000-4,0.000-5.000-4,0.000 0.000-6,0.000 0.000-5,0.000 0.000-5,0.000-4.000-3,0.000-5.000 2,0.000-7.000 1,0.000-5.000 0</inkml:trace>
</inkml:ink>
</file>

<file path=ppt/ink/ink3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03"/>
    </inkml:context>
    <inkml:brush xml:id="br0">
      <inkml:brushProperty name="width" value="0.0324250347912312" units="cm"/>
      <inkml:brushProperty name="height" value="0.0324250347912312" units="cm"/>
      <inkml:brushProperty name="color" value="#00bff3"/>
      <inkml:brushProperty name="ignorePressure" value="0"/>
    </inkml:brush>
  </inkml:definitions>
  <inkml:trace contextRef="#ctx0" brushRef="#br0">98500.000 36950.000 678,'-50.000'26.000'91,"0.000"4.000"-19,0.000 3.000-17,0.000 3.000-18,0.000 3.000-13,0.000 3.000-7,0.000 3.000-9,0.000 4.000-7,-2.000 4.000-3,-3.000 6.000 2,-3.000 7.000 3,-2.000 6.000 1,0.000-1.000-3,7.000-5.000-10,6.000-7.000-11,7.000-5.000-9,4.000-8.000-4,3.000-5.000 1,3.000-7.000 1,4.000-5.000 2,7.000-11.000-2,13.000-11.000-4,12.000-14.000-5,13.000-11.000-5,10.000-12.000 2,10.000-9.000 10,10.000-10.000 10,9.000-8.000 9,4.000-3.000 5,1.000 7.000 3,-1.000 6.000 1,1.000 7.000 2,-4.000 7.000 1,-6.000 9.000 1,-6.000 10.000 0,-6.000 10.000 1,-6.000 4.000 3,-2.000 0.000 6,-3.000 0.000 8,-3.000 0.000 6,-2.000 3.000 5,0.000 6.000 3,0.000 7.000 5,0.000 6.000 3,0.000 3.000 1,0.000 0.000-2,0.000 0.000-2,0.000 0.000-2,0.000-2.000-2,0.000-3.000-4,0.000-3.000-5,0.000-2.000-3,6.000-6.000-7,13.000-6.000-7,12.000-6.000-8,13.000-6.000-8,2.000-7.000-6,-5.000-6.000-4,-7.000-6.000-5,-5.000-6.000-3,-4.000-6.000-2,0.000-2.000-1,0.000-3.000 0,0.000-3.000-1,-4.000-1.000 1,-5.000 4.000 2,-7.000 3.000 2,-5.000 3.000 2,-4.000 3.000 2,0.000 3.000 2,0.000 3.000 3,0.000 4.000 2,-2.000 2.000 8,-3.000 4.000 13,-3.000 3.000 13,-2.000 3.000 12,-1.000 3.000 7,3.000 3.000 0,3.000 3.000 0,4.000 4.000 0,-1.000 4.000-1,-3.000 6.000-2,-3.000 7.000-1,-2.000 6.000-1,-3.000 4.000-3,1.000 4.000-4,-1.000 3.000-4,1.000 3.000-4,-3.000 1.000-4,-2.000 1.000-5,-3.000-1.000-5,-3.000 1.000-6,-6.000 1.000-3,-5.000 3.000-2,-7.000 3.000-4,-5.000 4.000-2,-3.000-3.000-1,4.000-5.000-1,3.000-7.000 0,3.000-5.000 0,4.000-15.000-6,7.000-22.000-13,6.000-22.000-11,7.000-21.000-13,5.000-9.000-1,7.000 7.000 13,6.000 6.000 12,7.000 7.000 11,5.000 4.000 10,7.000 3.000 6,6.000 3.000 7,7.000 4.000 7,-1.000 4.000 3,-6.000 6.000 3,-6.000 7.000 3,-6.000 6.000 1,-4.000 3.000 2,1.000 0.000-1,-1.000 0.000 0,1.000 0.000 0,-4.000-4.000-7,-6.000-5.000-11,-6.000-7.000-13,-6.000-5.000-12</inkml:trace>
</inkml:ink>
</file>

<file path=ppt/ink/ink3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03"/>
    </inkml:context>
    <inkml:brush xml:id="br0">
      <inkml:brushProperty name="width" value="0.0411988236010075" units="cm"/>
      <inkml:brushProperty name="height" value="0.0411988236010075" units="cm"/>
      <inkml:brushProperty name="color" value="#00bff3"/>
      <inkml:brushProperty name="ignorePressure" value="0"/>
    </inkml:brush>
  </inkml:definitions>
  <inkml:trace contextRef="#ctx0" brushRef="#br0">100600.000 36150.000 533,'21.000'-40.000'8,"-5.000"23.000"16,-7.000 22.000 16,-5.000 22.000 15,-4.000 16.000 4,0.000 14.000-10,0.000 11.000-9,0.000 14.000-10,-4.000 7.000-5,-5.000 3.000-2,-7.000 3.000 0,-5.000 4.000-2,-3.000 5.000-2,4.000 10.000-3,3.000 10.000-3,3.000 9.000-3,-1.000 9.000-2,-2.000 9.000-5,-3.000 10.000-3,-3.000 10.000-3,-1.000 2.000-6,4.000-3.000-8,3.000-3.000-7,3.000-2.000-8,3.000-11.000-4,3.000-15.000 0,3.000-15.000-1,4.000-16.000-1,1.000-18.000 0,0.000-18.000 0,0.000-19.000 0,0.000-18.000 1,0.000-10.000 0,0.000 0.000 4,0.000 0.000 1,0.000 0.000 4</inkml:trace>
</inkml:ink>
</file>

<file path=ppt/ink/ink3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03"/>
    </inkml:context>
    <inkml:brush xml:id="br0">
      <inkml:brushProperty name="width" value="0.0304780229926109" units="cm"/>
      <inkml:brushProperty name="height" value="0.0304780229926109" units="cm"/>
      <inkml:brushProperty name="color" value="#00bff3"/>
      <inkml:brushProperty name="ignorePressure" value="0"/>
    </inkml:brush>
  </inkml:definitions>
  <inkml:trace contextRef="#ctx0" brushRef="#br0">101100.000 37550.000 721,'179.000'-44.000'34,"-40.000"13.000"0,-40.000 12.000 2,-41.000 13.000-1,-23.000 13.000-1,-2.000 17.000-4,-3.000 15.000-4,-3.000 16.000-5,-10.000 9.000-5,-16.000 3.000-7,-15.000 3.000-6,-15.000 4.000-6,-9.000-3.000-4,1.000-5.000 0,-1.000-7.000 0,1.000-5.000-1,4.000-6.000 0,9.000-3.000 2,10.000-3.000 0,10.000-2.000 1,16.000-6.000 2,26.000-6.000 4,24.000-6.000 3,26.000-6.000 4,12.000-7.000 0,0.000-6.000-3,0.000-6.000-3,0.000-6.000-3,-4.000-6.000-3,-5.000-2.000-3,-7.000-3.000-2,-5.000-3.000-2,-1.000-2.000-1,6.000 0.000 0,7.000 0.000 1,6.000 0.000 0,-5.000 1.000-6,-16.000 4.000-14,-15.000 3.000-13,-15.000 3.000-14</inkml:trace>
</inkml:ink>
</file>

<file path=ppt/ink/ink3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09"/>
    </inkml:context>
    <inkml:brush xml:id="br0">
      <inkml:brushProperty name="width" value="0.0406095087528229" units="cm"/>
      <inkml:brushProperty name="height" value="0.0406095087528229" units="cm"/>
      <inkml:brushProperty name="color" value="#00bff3"/>
      <inkml:brushProperty name="ignorePressure" value="0"/>
    </inkml:brush>
  </inkml:definitions>
  <inkml:trace contextRef="#ctx0" brushRef="#br0">79050.000 39100.000 541,'-2.000'-40.000'53,"-3.000"23.000"-1,-3.000 22.000-1,-2.000 22.000 0,-8.000 19.000-3,-8.000 20.000-8,-10.000 18.000-6,-9.000 20.000-7,-5.000 13.000-6,0.000 9.000-2,0.000 10.000-4,0.000 10.000-3,0.000 8.000-2,0.000 10.000-1,0.000 10.000-1,0.000 9.000 0,3.000 4.000-8,6.000 1.000-12,7.000-1.000-14,6.000 1.000-13,4.000-10.000-7,4.000-19.000-1,3.000-18.000-2,3.000-19.000-2,3.000-18.000 2,3.000-15.000 5,3.000-15.000 5,4.000-16.000 5</inkml:trace>
</inkml:ink>
</file>

<file path=ppt/ink/ink3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09"/>
    </inkml:context>
    <inkml:brush xml:id="br0">
      <inkml:brushProperty name="width" value="0.0423081554472446" units="cm"/>
      <inkml:brushProperty name="height" value="0.0423081554472446" units="cm"/>
      <inkml:brushProperty name="color" value="#00bff3"/>
      <inkml:brushProperty name="ignorePressure" value="0"/>
    </inkml:brush>
  </inkml:definitions>
  <inkml:trace contextRef="#ctx0" brushRef="#br0">80200.000 40200.000 519,'15.000'-21.000'7,"-18.000"10.000"14,-19.000 10.000 13,-18.000 9.000 15,-14.000 10.000 0,-5.000 14.000-11,-7.000 11.000-11,-5.000 14.000-12,-3.000 7.000-7,4.000 3.000-4,3.000 3.000-2,3.000 4.000-4,3.000-3.000-2,3.000-5.000-1,3.000-7.000-1,4.000-5.000-2,8.000-14.000-2,17.000-18.000-3,15.000-19.000-3,16.000-18.000-3,18.000-17.000 0,22.000-11.000 1,22.000-14.000 2,23.000-11.000 2,11.000-7.000 1,4.000 0.000 3,3.000 0.000 3,3.000 0.000 1,-2.000 6.000 4,-6.000 13.000 5,-6.000 12.000 4,-6.000 13.000 4,-12.000 10.000 3,-15.000 10.000-1,-15.000 10.000-1,-16.000 9.000 0,-10.000 7.000 0,-3.000 7.000 0,-3.000 6.000-1,-2.000 7.000 0,-8.000 4.000 1,-8.000 3.000 0,-10.000 3.000 1,-9.000 4.000 1,2.000-12.000-5,17.000-24.000-10,15.000-26.000-11,16.000-24.000-9,7.000-9.000-3,1.000 10.000 2,-1.000 10.000 3,1.000 9.000 3,-3.000 6.000 5,-2.000 3.000 5,-3.000 3.000 7,-3.000 4.000 5,-2.000 4.000 5,0.000 6.000 4,0.000 7.000 3,0.000 6.000 4,1.000-1.000 0,4.000-5.000-5,3.000-7.000-4,3.000-5.000-5,3.000-6.000-5,3.000-3.000-6,3.000-3.000-7,4.000-2.000-6,-4.000 2.000 1,-9.000 9.000 9,-10.000 10.000 9,-8.000 10.000 9,-6.000 7.000 5,1.000 6.000 1,-1.000 7.000 2,1.000 6.000 2,1.000 1.000-2,3.000-3.000-2,3.000-3.000-3,4.000-2.000-4,2.000-6.000-4,4.000-6.000-7,3.000-6.000-5,3.000-6.000-8,-1.000-9.000-3,-2.000-8.000-3,-3.000-10.000-2,-3.000-9.000-3,-1.000-9.000-1,4.000-5.000-2,3.000-7.000-1,3.000-5.000 0,-2.000-11.000-1,-6.000-11.000 2,-6.000-14.000 3,-6.000-11.000 0,-4.000-11.000 3,1.000-5.000 0,-1.000-7.000 2,1.000-5.000 0,1.000-4.000 3,3.000 0.000 2,3.000 0.000 3,4.000 0.000 3,1.000 4.000 2,0.000 10.000 3,0.000 10.000 1,0.000 9.000 3,-2.000 9.000 4,-3.000 9.000 6,-3.000 10.000 8,-2.000 10.000 6,-1.000 18.000 9,3.000 28.000 9,3.000 28.000 9,4.000 29.000 10,-3.000 21.000 0,-5.000 16.000-9,-7.000 15.000-8,-5.000 17.000-10,-4.000 11.000-5,0.000 10.000-4,0.000 10.000-5,0.000 9.000-3,-2.000 17.000-4,-3.000 25.000-5,-3.000 25.000-5,-2.000 25.000-3,-1.000 18.000-8,3.000 14.000-9,3.000 11.000-10,4.000 14.000-8,2.000-26.000-6,4.000-62.000 0,3.000-63.000-1,3.000-62.000-1,1.000-32.000-3,1.000 1.000-2,-1.000-1.000-3,1.000 1.000-3</inkml:trace>
</inkml:ink>
</file>

<file path=ppt/ink/ink3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1"/>
    </inkml:context>
    <inkml:brush xml:id="br0">
      <inkml:brushProperty name="width" value="0.0360946170985699" units="cm"/>
      <inkml:brushProperty name="height" value="0.0360946170985699" units="cm"/>
      <inkml:brushProperty name="color" value="#00bff3"/>
      <inkml:brushProperty name="ignorePressure" value="0"/>
    </inkml:brush>
  </inkml:definitions>
  <inkml:trace contextRef="#ctx0" brushRef="#br0">96000.000 41450.000 609,'0.000'-107.000'48,"0.000"39.000"-4,0.000 36.000-6,0.000 39.000-4,-4.000 24.000-5,-5.000 13.000-3,-7.000 12.000-3,-5.000 13.000-3,-4.000 6.000-3,0.000 0.000 1,0.000 0.000-1,0.000 0.000-1,3.000-2.000-1,6.000-3.000-1,7.000-3.000-2,6.000-2.000-2,4.000-6.000-3,4.000-6.000-5,3.000-6.000-4,3.000-6.000-5,4.000-9.000-2,7.000-8.000 0,6.000-10.000 1,7.000-9.000-1,5.000-10.000 0,7.000-9.000 1,6.000-10.000 0,7.000-8.000-1,0.000-11.000 1,-2.000-8.000-2,-3.000-10.000-1,-3.000-9.000-1,-4.000-10.000 0,-3.000-9.000-1,-3.000-10.000 1,-2.000-8.000-1,-8.000-1.000 1,-8.000 9.000 2,-10.000 10.000 1,-9.000 10.000 1,-7.000 8.000 2,-3.000 10.000 1,-3.000 10.000 2,-2.000 9.000 0,-5.000 7.000 1,-2.000 7.000 1,-3.000 6.000 0,-3.000 7.000 1,-4.000 4.000-2,-3.000 3.000-2,-3.000 3.000-2,-2.000 4.000-2,-1.000 4.000-3,3.000 6.000-1,3.000 7.000-3,4.000 6.000-1,2.000 4.000-1,4.000 4.000 0,3.000 3.000 0,3.000 3.000 1,3.000-1.000-1,3.000-2.000 0,3.000-3.000 0,4.000-3.000 0,2.000-2.000 0,4.000 0.000 1,3.000 0.000 1,3.000 0.000 2</inkml:trace>
</inkml:ink>
</file>

<file path=ppt/ink/ink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4"/>
    </inkml:context>
    <inkml:brush xml:id="br0">
      <inkml:brushProperty name="width" value="0.0480251275002956" units="cm"/>
      <inkml:brushProperty name="height" value="0.0480251275002956" units="cm"/>
      <inkml:brushProperty name="color" value="#f2395b"/>
      <inkml:brushProperty name="ignorePressure" value="0"/>
    </inkml:brush>
  </inkml:definitions>
  <inkml:trace contextRef="#ctx0" brushRef="#br0">99050.000 26050.000 458,'17.000'-50.000'6,"34.000"0.000"12,35.000 0.000 12,35.000 0.000 13,13.000 1.000 1,-6.000 4.000-7,-6.000 3.000-9,-6.000 3.000-7,-12.000 4.000-5,-15.000 7.000-2,-15.000 6.000-3,-16.000 7.000-2,-19.000-3.000-12,-22.000-8.000-21,-22.000-10.000-22,-21.000-9.000-22,-12.000-7.000-3,1.000-3.000 15,-1.000-3.000 15,1.000-2.000 16,1.000-1.000 11,3.000 3.000 7,3.000 3.000 9,4.000 4.000 7,2.000 4.000 5,4.000 6.000 1,3.000 7.000 2,3.000 6.000 2,1.000 17.000 8,1.000 28.000 16,-1.000 28.000 14,1.000 29.000 16,1.000 18.000 2,3.000 9.000-13,3.000 10.000-13,4.000 10.000-13,-1.000 11.000-7,-3.000 17.000-4,-3.000 15.000-3,-2.000 16.000-4,-3.000 12.000-4,1.000 9.000-5,-1.000 10.000-5,1.000 10.000-4,1.000-4.000-9,3.000-16.000-11,3.000-15.000-13,4.000-15.000-11,1.000-23.000-3,0.000-28.000 9,0.000-28.000 7,0.000-27.000 8</inkml:trace>
</inkml:ink>
</file>

<file path=ppt/ink/ink3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1"/>
    </inkml:context>
    <inkml:brush xml:id="br0">
      <inkml:brushProperty name="width" value="0.0303955189883709" units="cm"/>
      <inkml:brushProperty name="height" value="0.0303955189883709" units="cm"/>
      <inkml:brushProperty name="color" value="#00bff3"/>
      <inkml:brushProperty name="ignorePressure" value="0"/>
    </inkml:brush>
  </inkml:definitions>
  <inkml:trace contextRef="#ctx0" brushRef="#br0">96750.000 41650.000 723,'48.000'4.000'44,"-3.000"10.000"-5,-3.000 10.000-6,-2.000 9.000-4,-5.000 4.000-3,-2.000 1.000-2,-3.000-1.000 0,-3.000 1.000-2,-2.000-1.000-3,0.000 1.000-7,0.000-1.000-7,0.000 1.000-7,-4.000-3.000-5,-5.000-2.000-1,-7.000-3.000-3,-5.000-3.000-2</inkml:trace>
</inkml:ink>
</file>

<file path=ppt/ink/ink3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2"/>
    </inkml:context>
    <inkml:brush xml:id="br0">
      <inkml:brushProperty name="width" value="0.0396795310080051" units="cm"/>
      <inkml:brushProperty name="height" value="0.0396795310080051" units="cm"/>
      <inkml:brushProperty name="color" value="#00bff3"/>
      <inkml:brushProperty name="ignorePressure" value="0"/>
    </inkml:brush>
  </inkml:definitions>
  <inkml:trace contextRef="#ctx0" brushRef="#br0">97650.000 40750.000 554,'112.000'1.000'22,"-24.000"4.000"-2,-26.000 3.000-1,-24.000 3.000-2,-13.000 3.000 0,0.000 3.000-1,0.000 3.000 1,0.000 4.000-1,-2.000 4.000 0,-3.000 6.000-4,-3.000 7.000-2,-2.000 6.000-3,-6.000 6.000-1,-6.000 6.000-1,-6.000 7.000-1,-6.000 6.000 1,-6.000 4.000-3,-2.000 4.000-1,-3.000 3.000-3,-3.000 3.000-2,-2.000-4.000 0,0.000-8.000-1,0.000-10.000 2,0.000-9.000 0,1.000-7.000 0,4.000-3.000 2,3.000-3.000 0,3.000-2.000 2,6.000-6.000 1,9.000-6.000 0,10.000-6.000 0,10.000-6.000 1,7.000-6.000 0,6.000-2.000-4,7.000-3.000-1,6.000-3.000-3,3.000-7.000-1,0.000-9.000 1,0.000-10.000 2,0.000-8.000 0,0.000-8.000-2,0.000-2.000-6,0.000-3.000-4,0.000-3.000-6,-2.000-7.000-1,-3.000-9.000 2,-3.000-10.000 1,-2.000-8.000 3,-3.000-6.000 1,1.000 1.000 0,-1.000-1.000 2,1.000 1.000 0,-3.000 2.000 4,-2.000 7.000 6,-3.000 6.000 6,-3.000 7.000 6,-6.000 5.000 3,-5.000 7.000-1,-7.000 6.000-1,-5.000 7.000 0,-3.000 18.000 7,4.000 31.000 16,3.000 32.000 17,3.000 31.000 15,-1.000 17.000 3,-2.000 3.000-15,-3.000 3.000-13,-3.000 4.000-14,-1.000-4.000-8,4.000-9.000-4,3.000-10.000-4,3.000-8.000-3,3.000-6.000-3,3.000 1.000 0,3.000-1.000-2,4.000 1.000 0,-1.000-1.000-1,-3.000 1.000-2,-3.000-1.000 0,-2.000 1.000-2,-1.000-3.000 1,3.000-2.000-1,3.000-3.000 1,4.000-3.000-1,-1.000-4.000 0,-3.000-3.000-2,-3.000-3.000-2,-2.000-2.000-2,-3.000-1.000-1,1.000 3.000 1,-1.000 3.000 0,1.000 4.000 1,-6.000-3.000 1,-8.000-5.000 1,-10.000-7.000 0,-9.000-5.000 2,-9.000-4.000-1,-5.000 0.000-3,-7.000 0.000-4,-5.000 0.000-3,-8.000 0.000-1,-5.000 0.000 0,-7.000 0.000 0,-5.000 0.000 1,-3.000-2.000-2,4.000-3.000-1,3.000-3.000-3,3.000-2.000-1,3.000-5.000-3,3.000-2.000-4,3.000-3.000-2,4.000-3.000-4,5.000-4.000 1,10.000-3.000 3,10.000-3.000 4,9.000-2.000 3</inkml:trace>
</inkml:ink>
</file>

<file path=ppt/ink/ink3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2"/>
    </inkml:context>
    <inkml:brush xml:id="br0">
      <inkml:brushProperty name="width" value="0.032317727804184" units="cm"/>
      <inkml:brushProperty name="height" value="0.032317727804184" units="cm"/>
      <inkml:brushProperty name="color" value="#00bff3"/>
      <inkml:brushProperty name="ignorePressure" value="0"/>
    </inkml:brush>
  </inkml:definitions>
  <inkml:trace contextRef="#ctx0" brushRef="#br0">99000.000 40950.000 680,'25.000'-27.000'2,"0.000"-3.000"3,0.000-3.000 5,0.000-2.000 2,3.000-3.000 3,6.000 1.000 0,7.000-1.000 0,6.000 1.000 1,4.000 2.000 3,4.000 7.000 7,3.000 6.000 7,3.000 7.000 7,1.000 4.000-1,1.000 3.000-8,-1.000 3.000-9,1.000 4.000-8,-3.000 2.000-8,-2.000 4.000-7,-3.000 3.000-7,-3.000 3.000-7,-7.000 4.000-9,-9.000 7.000-10,-10.000 6.000-11,-8.000 7.000-10</inkml:trace>
</inkml:ink>
</file>

<file path=ppt/ink/ink3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3"/>
    </inkml:context>
    <inkml:brush xml:id="br0">
      <inkml:brushProperty name="width" value="0.0381747744977474" units="cm"/>
      <inkml:brushProperty name="height" value="0.0381747744977474" units="cm"/>
      <inkml:brushProperty name="color" value="#00bff3"/>
      <inkml:brushProperty name="ignorePressure" value="0"/>
    </inkml:brush>
  </inkml:definitions>
  <inkml:trace contextRef="#ctx0" brushRef="#br0">100700.000 41700.000 576,'-27.000'26.000'4,"-3.000"4.000"10,-3.000 3.000 10,-2.000 3.000 10,-3.000 1.000 3,1.000 1.000-6,-1.000-1.000-5,1.000 1.000-5,-1.000-3.000-4,1.000-2.000-3,-1.000-3.000-2,1.000-3.000-2,-3.000-2.000-2,-2.000 0.000 0,-3.000 0.000 0,-3.000 0.000 0,1.000-2.000-3,6.000-3.000-3,7.000-3.000-5,6.000-2.000-4,9.000-8.000-6,13.000-8.000-9,12.000-10.000-8,13.000-9.000-9,10.000-9.000-2,10.000-5.000 6,10.000-7.000 4,9.000-5.000 5,1.000-1.000 3,-6.000 6.000 3,-6.000 7.000 3,-6.000 6.000 2,-2.000 4.000 7,3.000 4.000 9,3.000 3.000 10,4.000 3.000 10,-4.000 6.000 6,-9.000 9.000 2,-10.000 10.000 3,-8.000 10.000 2,-8.000 4.000 0,-2.000 0.000-2,-3.000 0.000-4,-3.000 0.000-2,2.000-4.000-7,10.000-5.000-12,10.000-7.000-12,9.000-5.000-12,2.000-4.000-4,-2.000 0.000 3,-3.000 0.000 3,-3.000 0.000 3,-4.000 4.000 9,-3.000 10.000 12,-3.000 10.000 12,-2.000 9.000 13,-3.000 2.000 1,1.000-2.000-11,-1.000-3.000-10,1.000-3.000-12,1.000-7.000-6,3.000-9.000-4,3.000-10.000-3,4.000-8.000-3,2.000-6.000-2,4.000 1.000-2,3.000-1.000-1,3.000 1.000-2,-1.000-1.000 1,-2.000 1.000 0,-3.000-1.000 2,-3.000 1.000 2,-6.000-3.000 1,-5.000-2.000 2,-7.000-3.000 2,-5.000-3.000 1,-3.000-4.000 1,4.000-3.000-3,3.000-3.000-3,3.000-2.000-2,1.000 0.000-1,1.000 7.000 0,-1.000 6.000 0,1.000 7.000 1,1.000 2.000 0,3.000 1.000 2,3.000-1.000 3,4.000 1.000 1,-1.000-1.000 2,-3.000 1.000 3,-3.000-1.000 1,-2.000 1.000 2,-1.000-1.000 1,3.000 1.000 2,3.000-1.000 0,4.000 1.000 1,-1.000-3.000 3,-3.000-2.000 4,-3.000-3.000 6,-2.000-3.000 4,-3.000-2.000 6,1.000 0.000 7,-1.000 0.000 8,1.000 0.000 6,-3.000 7.000 5,-2.000 17.000 2,-3.000 15.000 1,-3.000 16.000 2,-4.000 12.000-5,-3.000 9.000-10,-3.000 10.000-11,-2.000 10.000-9,-1.000 5.000-8,3.000 4.000-3,3.000 3.000-4,4.000 3.000-4,1.000 4.000-5,0.000 7.000-4,0.000 6.000-5,0.000 7.000-4,-2.000 10.000-3,-3.000 16.000-1,-3.000 15.000 1,-2.000 17.000-1,-1.000-9.000 0,3.000-31.000 3,3.000-31.000 2,4.000-31.000 3,-1.000-16.000-7,-3.000 0.000-14,-3.000 0.000-14,-2.000 0.000-14</inkml:trace>
</inkml:ink>
</file>

<file path=ppt/ink/ink3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7"/>
    </inkml:context>
    <inkml:brush xml:id="br0">
      <inkml:brushProperty name="width" value="0.0327317304909229" units="cm"/>
      <inkml:brushProperty name="height" value="0.0327317304909229" units="cm"/>
      <inkml:brushProperty name="color" value="#00bff3"/>
      <inkml:brushProperty name="ignorePressure" value="0"/>
    </inkml:brush>
  </inkml:definitions>
  <inkml:trace contextRef="#ctx0" brushRef="#br0">95050.000 46500.000 672,'-47.000'-71.000'1,"6.000"10.000"2,7.000 10.000 2,6.000 9.000 2,6.000 6.000 5,6.000 3.000 7,7.000 3.000 7,6.000 4.000 8,9.000 2.000 1,13.000 4.000-5,12.000 3.000-4,13.000 3.000-4,12.000-2.000-3,13.000-6.000 0,12.000-6.000-1,13.000-6.000-1,7.000-1.000-3,4.000 7.000-3,3.000 6.000-4,3.000 7.000-4,3.000 4.000-5,3.000 3.000-5,3.000 3.000-4,4.000 4.000-6,-6.000 5.000-3,-11.000 10.000-3,-14.000 10.000-4,-11.000 9.000-2,-9.000 2.000-2,-3.000-2.000-2,-3.000-3.000-2,-2.000-3.000-1,-8.000-6.000 1,-8.000-5.000 1,-10.000-7.000 2,-9.000-5.000 1</inkml:trace>
</inkml:ink>
</file>

<file path=ppt/ink/ink3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7"/>
    </inkml:context>
    <inkml:brush xml:id="br0">
      <inkml:brushProperty name="width" value="0.0328986048698425" units="cm"/>
      <inkml:brushProperty name="height" value="0.0328986048698425" units="cm"/>
      <inkml:brushProperty name="color" value="#00bff3"/>
      <inkml:brushProperty name="ignorePressure" value="0"/>
    </inkml:brush>
  </inkml:definitions>
  <inkml:trace contextRef="#ctx0" brushRef="#br0">96100.000 45200.000 668,'-68.000'1.000'7,"17.000"4.000"12,15.000 3.000 14,16.000 3.000 12,9.000 7.000 3,3.000 14.000-7,3.000 11.000-7,4.000 14.000-8,-1.000 10.000-5,-3.000 9.000-6,-3.000 10.000-4,-2.000 10.000-4,-3.000 11.000-3,1.000 17.000 2,-1.000 15.000 0,1.000 16.000 1,-1.000 9.000-6,1.000 3.000-11,-1.000 3.000-12,1.000 4.000-11,-1.000-6.000-7,1.000-11.000-1,-1.000-14.000-1,1.000-11.000-1,1.000-18.000 2,3.000-22.000 4,3.000-22.000 4,4.000-21.000 5,1.000-14.000 3,0.000-2.000 3,0.000-3.000 3,0.000-3.000 4</inkml:trace>
</inkml:ink>
</file>

<file path=ppt/ink/ink3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7"/>
    </inkml:context>
    <inkml:brush xml:id="br0">
      <inkml:brushProperty name="width" value="0.0328895710408688" units="cm"/>
      <inkml:brushProperty name="height" value="0.0328895710408688" units="cm"/>
      <inkml:brushProperty name="color" value="#00bff3"/>
      <inkml:brushProperty name="ignorePressure" value="0"/>
    </inkml:brush>
  </inkml:definitions>
  <inkml:trace contextRef="#ctx0" brushRef="#br0">97550.000 46050.000 668,'-49.000'1.000'1,"4.000"4.000"3,3.000 3.000 1,3.000 3.000 3,1.000 4.000 2,1.000 7.000 3,-1.000 6.000 3,1.000 7.000 4,-1.000 5.000 2,1.000 7.000 2,-1.000 6.000 2,1.000 7.000 2,2.000 5.000 0,7.000 7.000-5,6.000 6.000-4,7.000 7.000-5,4.000 0.000-2,3.000-2.000-2,3.000-3.000-1,4.000-3.000-1,4.000-9.000-1,6.000-11.000 0,7.000-14.000-1,6.000-11.000 0,4.000-11.000-1,4.000-5.000-4,3.000-7.000-4,3.000-5.000-2,3.000-8.000-2,3.000-5.000-1,3.000-7.000 0,4.000-5.000 0,1.000-11.000-2,0.000-11.000 0,0.000-14.000-2,0.000-11.000-1,-2.000-11.000 1,-3.000-5.000 1,-3.000-7.000 3,-2.000-5.000 1,-5.000-3.000 1,-2.000 4.000 1,-3.000 3.000 1,-3.000 3.000 0,-7.000 7.000 1,-9.000 14.000 1,-10.000 11.000 1,-8.000 14.000 1,-11.000 8.000 0,-8.000 7.000-2,-10.000 6.000-2,-9.000 7.000-3,-5.000 4.000-1,0.000 3.000-1,0.000 3.000-1,0.000 4.000-1,1.000 5.000-3,4.000 10.000-3,3.000 10.000-3,3.000 9.000-4,6.000 2.000-1,9.000-2.000 0,10.000-3.000 1,10.000-3.000-1,2.000-4.000 3,-3.000-3.000 1,-3.000-3.000 3,-2.000-2.000 2</inkml:trace>
</inkml:ink>
</file>

<file path=ppt/ink/ink3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7"/>
    </inkml:context>
    <inkml:brush xml:id="br0">
      <inkml:brushProperty name="width" value="0.0302643980830908" units="cm"/>
      <inkml:brushProperty name="height" value="0.0302643980830908" units="cm"/>
      <inkml:brushProperty name="color" value="#00bff3"/>
      <inkml:brushProperty name="ignorePressure" value="0"/>
    </inkml:brush>
  </inkml:definitions>
  <inkml:trace contextRef="#ctx0" brushRef="#br0">97950.000 46500.000 726,'68.000'48.000'31,"-11.000"-3.000"0,-14.000-3.000-1,-11.000-2.000 1,-6.000-1.000-1,4.000 3.000-2,3.000 3.000-2,3.000 4.000-2,-1.000 4.000-4,-2.000 6.000-7,-3.000 7.000-5,-3.000 6.000-7,-2.000 1.000-3,0.000-3.000-2,0.000-3.000-2,0.000-2.000-1,-2.000-6.000-5,-3.000-6.000-6,-3.000-6.000-8,-2.000-6.000-5</inkml:trace>
</inkml:ink>
</file>

<file path=ppt/ink/ink3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8"/>
    </inkml:context>
    <inkml:brush xml:id="br0">
      <inkml:brushProperty name="width" value="0.0420790873467922" units="cm"/>
      <inkml:brushProperty name="height" value="0.0420790873467922" units="cm"/>
      <inkml:brushProperty name="color" value="#00bff3"/>
      <inkml:brushProperty name="ignorePressure" value="0"/>
    </inkml:brush>
  </inkml:definitions>
  <inkml:trace contextRef="#ctx0" brushRef="#br0">99050.000 45750.000 522,'115.000'-24.000'44,"-18.000"4.000"-9,-19.000 3.000-9,-18.000 3.000-10,-14.000 7.000-4,-5.000 14.000 0,-7.000 11.000 0,-5.000 14.000 1,-8.000 13.000-2,-5.000 16.000-3,-7.000 15.000-3,-5.000 17.000-4,-8.000 8.000-1,-5.000 4.000-2,-7.000 3.000-2,-5.000 3.000-1,-4.000-2.000-2,0.000-6.000 0,0.000-6.000-2,0.000-6.000 0,0.000-9.000 0,0.000-8.000 3,0.000-10.000 2,0.000-9.000 3,3.000-9.000 2,6.000-5.000 0,7.000-7.000 1,6.000-5.000 1,10.000-8.000-1,17.000-5.000-1,15.000-7.000-1,16.000-5.000-2,9.000-12.000-2,3.000-16.000-3,3.000-15.000-1,4.000-15.000-3,1.000-9.000-1,0.000 1.000 1,0.000-1.000 1,0.000 1.000 1,1.000-10.000 0,4.000-19.000 0,3.000-18.000-1,3.000-19.000 0,-7.000-2.000 2,-15.000 16.000 4,-15.000 15.000 5,-16.000 17.000 5,-12.000 13.000 2,-5.000 13.000 2,-7.000 12.000 1,-5.000 13.000 2,-8.000 12.000 6,-5.000 13.000 9,-7.000 12.000 12,-5.000 13.000 9,0.000 16.000 2,10.000 23.000-10,10.000 22.000-8,9.000 22.000-10,6.000 8.000-5,3.000-2.000-2,3.000-3.000-2,4.000-3.000-2,1.000-2.000-2,0.000 0.000-1,0.000 0.000-2,0.000 0.000 0,-2.000-4.000-2,-3.000-5.000 1,-3.000-7.000-1,-2.000-5.000 1,-3.000-6.000-1,1.000-3.000-2,-1.000-3.000-1,1.000-2.000-1,-3.000-5.000-2,-2.000-2.000-4,-3.000-3.000-4,-3.000-3.000-3,-4.000-2.000-3,-3.000 0.000-1,-3.000 0.000-2,-2.000 0.000-1,-9.000-2.000-1,-12.000-3.000 0,-13.000-3.000-1,-12.000-2.000-1,-9.000-5.000 1,-2.000-2.000 0,-3.000-3.000 2,-3.000-3.000 0,-2.000-6.000-1,0.000-5.000-4,0.000-7.000-4,0.000-5.000-4,6.000-6.000-2,13.000-3.000 0,12.000-3.000 0,13.000-2.000-1</inkml:trace>
</inkml:ink>
</file>

<file path=ppt/ink/ink3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8"/>
    </inkml:context>
    <inkml:brush xml:id="br0">
      <inkml:brushProperty name="width" value="0.0250095278024673" units="cm"/>
      <inkml:brushProperty name="height" value="0.0250095278024673" units="cm"/>
      <inkml:brushProperty name="color" value="#00bff3"/>
      <inkml:brushProperty name="ignorePressure" value="0"/>
    </inkml:brush>
  </inkml:definitions>
  <inkml:trace contextRef="#ctx0" brushRef="#br0">100400.000 45650.000 879,'100.000'-49.000'1,"0.000"4.000"3,0.000 3.000 1,0.000 3.000 3,-8.000 4.000 3,-16.000 7.000 2,-15.000 6.000 3,-15.000 7.000 3,-6.000 5.000-1,7.000 7.000-5,6.000 6.000-5,7.000 7.000-4,4.000 4.000-5,3.000 3.000-9,3.000 3.000-6,4.000 4.000-8,-6.000-1.000-4,-11.000-3.000 3,-14.000-3.000 1,-11.000-2.000 1,-7.000-3.000 1,0.000 1.000-2,0.000-1.000-2,0.000 1.000-1</inkml:trace>
</inkml:ink>
</file>

<file path=ppt/ink/ink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5"/>
    </inkml:context>
    <inkml:brush xml:id="br0">
      <inkml:brushProperty name="width" value="0.0537066087126732" units="cm"/>
      <inkml:brushProperty name="height" value="0.0537066087126732" units="cm"/>
      <inkml:brushProperty name="color" value="#f2395b"/>
      <inkml:brushProperty name="ignorePressure" value="0"/>
    </inkml:brush>
  </inkml:definitions>
  <inkml:trace contextRef="#ctx0" brushRef="#br0">99800.000 26150.000 409,'-5.000'-41.000'5,"-9.000"19.000"9,-10.000 19.000 9,-8.000 19.000 9,-9.000 13.000 3,-6.000 10.000-5,-6.000 10.000-6,-6.000 9.000-4,-4.000 4.000-3,1.000 1.000-1,-1.000-1.000-1,1.000 1.000-1,-6.000 5.000-1,-8.000 14.000-1,-10.000 11.000 1,-9.000 14.000-1,1.000-1.000-1,13.000-12.000 1,12.000-13.000-1,13.000-12.000 0,16.000-15.000-4,23.000-15.000-8,22.000-15.000-7,22.000-16.000-8,19.000-19.000-5,20.000-22.000-4,18.000-22.000-3,20.000-21.000-3,6.000-14.000-2,-2.000-2.000 2,-3.000-3.000 1,-3.000-3.000 1,-6.000 1.000 3,-5.000 6.000 3,-7.000 7.000 5,-5.000 6.000 4,-6.000 3.000 4,-3.000 0.000 3,-3.000 0.000 5,-2.000 0.000 2,-8.000 4.000 6,-8.000 10.000 7,-10.000 10.000 6,-9.000 9.000 6,-5.000 9.000 4,0.000 9.000 0,0.000 10.000-1,0.000 10.000 0,1.000 10.000 4,4.000 13.000 5,3.000 12.000 7,3.000 13.000 5,-2.000 10.000 0,-6.000 10.000-7,-6.000 10.000-7,-6.000 9.000-7,-7.000 4.000-6,-6.000 1.000-4,-6.000-1.000-4,-6.000 1.000-4,-10.000 2.000-2,-12.000 7.000 0,-13.000 6.000 1,-12.000 7.000 1,-9.000 0.000-6,-2.000-2.000-10,-3.000-3.000-13,-3.000-3.000-10,-1.000-10.000-7,4.000-16.000-2,3.000-15.000-2,3.000-15.000-2,6.000-18.000 1,9.000-19.000 3,10.000-18.000 2,10.000-19.000 3,7.000-18.000 0,6.000-15.000-1,7.000-15.000 0,6.000-16.000-3,7.000-8.000 2,10.000 0.000 3,10.000 0.000 4,9.000 0.000 2,7.000 3.000 4,7.000 6.000 6,6.000 7.000 3,7.000 6.000 6,0.000 9.000 3,-2.000 13.000 1,-3.000 12.000 0,-3.000 13.000 2,-4.000 6.000 2,-3.000 0.000 4,-3.000 0.000 4,-2.000 0.000 4,-5.000 3.000 5,-2.000 6.000 6,-3.000 7.000 7,-3.000 6.000 6,-7.000 9.000 3,-9.000 13.000-3,-10.000 12.000-2,-8.000 13.000-2,-14.000 7.000-3,-15.000 4.000-4,-15.000 3.000-4,-16.000 3.000-3,-15.000 6.000-5,-11.000 9.000-4,-14.000 10.000-4,-11.000 10.000-4,-4.000-1.000-5,6.000-9.000-4,7.000-10.000-6,6.000-8.000-4,7.000-14.000-6,10.000-15.000-4,10.000-15.000-4,9.000-16.000-5</inkml:trace>
</inkml:ink>
</file>

<file path=ppt/ink/ink3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8"/>
    </inkml:context>
    <inkml:brush xml:id="br0">
      <inkml:brushProperty name="width" value="0.0235424619168043" units="cm"/>
      <inkml:brushProperty name="height" value="0.0235424619168043" units="cm"/>
      <inkml:brushProperty name="color" value="#00bff3"/>
      <inkml:brushProperty name="ignorePressure" value="0"/>
    </inkml:brush>
  </inkml:definitions>
  <inkml:trace contextRef="#ctx0" brushRef="#br0">103100.000 46100.000 934,'21.000'68.000'18,"-5.000"-11.000"-1,-7.000-14.000-2,-5.000-11.000-2,-8.000-7.000-10,-5.000 0.000-19,-7.000 0.000-19,-5.000 0.000-18</inkml:trace>
</inkml:ink>
</file>

<file path=ppt/ink/ink3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19"/>
    </inkml:context>
    <inkml:brush xml:id="br0">
      <inkml:brushProperty name="width" value="0.0327164344489574" units="cm"/>
      <inkml:brushProperty name="height" value="0.0327164344489574" units="cm"/>
      <inkml:brushProperty name="color" value="#00bff3"/>
      <inkml:brushProperty name="ignorePressure" value="0"/>
    </inkml:brush>
  </inkml:definitions>
  <inkml:trace contextRef="#ctx0" brushRef="#br0">102950.000 42000.000 672,'23.000'-69.000'4,"-3.000"13.000"9,-3.000 12.000 8,-2.000 13.000 9,-3.000 15.000 1,1.000 19.000-4,-1.000 19.000-4,1.000 19.000-5,1.000 16.000-3,3.000 17.000-1,3.000 15.000 0,4.000 16.000-2,1.000 7.000 1,0.000 1.000-2,0.000-1.000 0,0.000 1.000-1,4.000-3.000-1,10.000-2.000 0,10.000-3.000-1,9.000-3.000-1,7.000-1.000-1,7.000 4.000-2,6.000 3.000-1,7.000 3.000-1,0.000 1.000-3,-2.000 1.000-2,-3.000-1.000-3,-3.000 1.000-3,-7.000-1.000 0,-9.000 1.000 2,-10.000-1.000 1,-8.000 1.000 2,-8.000-6.000 2,-2.000-8.000 0,-3.000-10.000 2,-3.000-9.000 2,-6.000-9.000-1,-5.000-5.000 0,-7.000-7.000 0,-5.000-5.000-1,-4.000-6.000 0,0.000-3.000-1,0.000-3.000-1,0.000-2.000 0,-4.000-5.000 0,-5.000-2.000 0,-7.000-3.000 2,-5.000-3.000-1,-4.000-4.000 1,0.000-3.000 0,0.000-3.000 0,0.000-2.000 0,-4.000-1.000 0,-5.000 3.000 3,-7.000 3.000 1,-5.000 4.000 3,-3.000 2.000 1,4.000 4.000 0,3.000 3.000 0,3.000 3.000 1,-2.000 4.000-2,-6.000 7.000-1,-6.000 6.000-2,-6.000 7.000-2,-6.000 7.000-2,-2.000 9.000 0,-3.000 10.000-1,-3.000 10.000-2,-6.000 13.000-2,-5.000 19.000-4,-7.000 19.000-5,-5.000 19.000-5,-4.000 7.000-2,0.000-3.000-1,0.000-3.000-1,0.000-2.000-1,6.000-11.000 1,13.000-15.000 0,12.000-15.000 2,13.000-16.000 0,12.000-15.000-2,13.000-11.000-5,12.000-14.000-6,13.000-11.000-4</inkml:trace>
</inkml:ink>
</file>

<file path=ppt/ink/ink3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20"/>
    </inkml:context>
    <inkml:brush xml:id="br0">
      <inkml:brushProperty name="width" value="0.0260508600622416" units="cm"/>
      <inkml:brushProperty name="height" value="0.0260508600622416" units="cm"/>
      <inkml:brushProperty name="color" value="#00bff3"/>
      <inkml:brushProperty name="ignorePressure" value="0"/>
    </inkml:brush>
  </inkml:definitions>
  <inkml:trace contextRef="#ctx0" brushRef="#br0">99800.000 50100.000 844,'-40.000'0.000'32,"23.000"0.000"-5,22.000 0.000-3,22.000 0.000-5,26.000-4.000-4,31.000-5.000-3,32.000-7.000-3,31.000-5.000-4,15.000-3.000-2,1.000 4.000 1,-1.000 3.000-1,1.000 3.000 0,-4.000 3.000-5,-6.000 3.000-7,-6.000 3.000-9,-6.000 4.000-7,-12.000 2.000-5,-15.000 4.000-3,-15.000 3.000 0,-16.000 3.000-2,-16.000 6.000 0,-16.000 9.000 5,-15.000 10.000 4,-15.000 10.000 3,-14.000 0.000 5,-8.000-5.000 3,-10.000-7.000 5,-9.000-5.000 4,-5.000-4.000 2,0.000 0.000 1,0.000 0.000 1,0.000 0.000 1</inkml:trace>
</inkml:ink>
</file>

<file path=ppt/ink/ink3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20"/>
    </inkml:context>
    <inkml:brush xml:id="br0">
      <inkml:brushProperty name="width" value="0.0264112502336502" units="cm"/>
      <inkml:brushProperty name="height" value="0.0264112502336502" units="cm"/>
      <inkml:brushProperty name="color" value="#00bff3"/>
      <inkml:brushProperty name="ignorePressure" value="0"/>
    </inkml:brush>
  </inkml:definitions>
  <inkml:trace contextRef="#ctx0" brushRef="#br0">99650.000 51250.000 832,'-15.000'18.000'4,"23.000"-11.000"6,22.000-14.000 7,22.000-11.000 7,19.000-9.000 2,20.000-3.000-2,18.000-3.000-3,20.000-2.000-3,8.000 0.000-4,1.000 7.000-6,-1.000 6.000-6,1.000 7.000-7,-1.000 4.000-9,1.000 3.000-9,-1.000 3.000-12,1.000 4.000-9,-15.000-1.000-3,-28.000-3.000 4,-28.000-3.000 6,-27.000-2.000 5</inkml:trace>
</inkml:ink>
</file>

<file path=ppt/ink/ink3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20"/>
    </inkml:context>
    <inkml:brush xml:id="br0">
      <inkml:brushProperty name="width" value="0.0321327336132526" units="cm"/>
      <inkml:brushProperty name="height" value="0.0321327336132526" units="cm"/>
      <inkml:brushProperty name="color" value="#00bff3"/>
      <inkml:brushProperty name="ignorePressure" value="0"/>
    </inkml:brush>
  </inkml:definitions>
  <inkml:trace contextRef="#ctx0" brushRef="#br0">102750.000 49900.000 684,'17.000'-13.000'58,"-16.000"26.000"-12,-15.000 24.000-11,-15.000 26.000-10,-9.000 15.000-7,1.000 6.000 0,-1.000 7.000 0,1.000 6.000-1,1.000-1.000-2,3.000-5.000-1,3.000-7.000-3,4.000-5.000-1,2.000-9.000-3,4.000-9.000 1,3.000-10.000-2,3.000-8.000 0,9.000-9.000-2,16.000-6.000-5,15.000-6.000-4,17.000-6.000-4,10.000-12.000-1,6.000-15.000 1,7.000-15.000 2,6.000-16.000 2,1.000-13.000-1,-3.000-9.000-3,-3.000-10.000-2,-2.000-8.000-3,-6.000-9.000 0,-6.000-6.000 2,-6.000-6.000 3,-6.000-6.000 3,-7.000-2.000 1,-6.000 3.000 1,-6.000 3.000 2,-6.000 4.000 1,-7.000 7.000 1,-6.000 13.000-1,-6.000 12.000 1,-6.000 13.000 0,-7.000 10.000-2,-6.000 10.000-2,-6.000 10.000-4,-6.000 9.000-2,-7.000 10.000-3,-6.000 14.000-4,-6.000 11.000-2,-6.000 14.000-3,-1.000 8.000-1,7.000 7.000 1,6.000 6.000 1,7.000 7.000 0,5.000-1.000 1,7.000-6.000-2,6.000-6.000 0,7.000-6.000-2</inkml:trace>
</inkml:ink>
</file>

<file path=ppt/ink/ink3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21"/>
    </inkml:context>
    <inkml:brush xml:id="br0">
      <inkml:brushProperty name="width" value="0.025897303596139" units="cm"/>
      <inkml:brushProperty name="height" value="0.025897303596139" units="cm"/>
      <inkml:brushProperty name="color" value="#00bff3"/>
      <inkml:brushProperty name="ignorePressure" value="0"/>
    </inkml:brush>
  </inkml:definitions>
  <inkml:trace contextRef="#ctx0" brushRef="#br0">103450.000 50250.000 849,'26.000'23.000'58,"4.000"-3.000"-15,3.000-3.000-15,3.000-2.000-14,-1.000 2.000-9,-2.000 9.000-3,-3.000 10.000-2,-3.000 10.000-4,-2.000 2.000 0,0.000-3.000 1,0.000-3.000 3,0.000-2.000 1,1.000-5.000-2,4.000-2.000-6,3.000-3.000-7,3.000-3.000-5,1.000-13.000-7,1.000-22.000-7,-1.000-22.000-8,1.000-21.000-8,-4.000-9.000 2,-6.000 7.000 11,-6.000 6.000 10,-6.000 7.000 10,-4.000 2.000 7,1.000 1.000 2,-1.000-1.000 1,1.000 1.000 3</inkml:trace>
</inkml:ink>
</file>

<file path=ppt/ink/ink3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21"/>
    </inkml:context>
    <inkml:brush xml:id="br0">
      <inkml:brushProperty name="width" value="0.0380449742078781" units="cm"/>
      <inkml:brushProperty name="height" value="0.0380449742078781" units="cm"/>
      <inkml:brushProperty name="color" value="#00bff3"/>
      <inkml:brushProperty name="ignorePressure" value="0"/>
    </inkml:brush>
  </inkml:definitions>
  <inkml:trace contextRef="#ctx0" brushRef="#br0">104550.000 48400.000 578,'0.000'-85.000'72,"0.000"32.000"-14,0.000 31.000-13,0.000 32.000-13,0.000 24.000-8,0.000 19.000-2,0.000 19.000-3,0.000 19.000-2,-2.000 12.000-2,-3.000 6.000-1,-3.000 7.000-2,-2.000 6.000 0,-1.000 3.000-2,3.000 0.000-1,3.000 0.000-1,4.000 0.000-1,2.000-4.000-1,4.000-5.000-1,3.000-7.000 0,3.000-5.000-1,3.000-6.000 1,3.000-3.000 0,3.000-3.000 0,4.000-2.000 2,-1.000-5.000-4,-3.000-2.000-3,-3.000-3.000-6,-2.000-3.000-5,-5.000-6.000-1,-2.000-5.000 1,-3.000-7.000 2,-3.000-5.000 2,-4.000-6.000 0,-3.000-3.000-2,-3.000-3.000-3,-2.000-2.000-2,-6.000-1.000 0,-6.000 3.000 2,-6.000 3.000 1,-6.000 4.000 3,-7.000-1.000-1,-6.000-3.000-2,-6.000-3.000-1,-6.000-2.000-2,-4.000-1.000-2,1.000 3.000-2,-1.000 3.000-2,1.000 4.000-1,-3.000 1.000-2,-2.000 0.000-3,-3.000 0.000-1,-3.000 0.000-3,-2.000-4.000-1,0.000-5.000 2,0.000-7.000 2,0.000-5.000 0,6.000-8.000 4,13.000-5.000 5,12.000-7.000 5,13.000-5.000 5</inkml:trace>
</inkml:ink>
</file>

<file path=ppt/ink/ink3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21"/>
    </inkml:context>
    <inkml:brush xml:id="br0">
      <inkml:brushProperty name="width" value="0.0283693373203278" units="cm"/>
      <inkml:brushProperty name="height" value="0.0283693373203278" units="cm"/>
      <inkml:brushProperty name="color" value="#00bff3"/>
      <inkml:brushProperty name="ignorePressure" value="0"/>
    </inkml:brush>
  </inkml:definitions>
  <inkml:trace contextRef="#ctx0" brushRef="#br0">104300.000 49250.000 775,'29.000'-71.000'8,"10.000"10.000"18,10.000 10.000 16,9.000 9.000 18,6.000 6.000-5,3.000 3.000-26,3.000 3.000-25,4.000 4.000-25,-3.000 4.000-12,-5.000 6.000 1,-7.000 7.000 3,-5.000 6.000 1,-6.000 6.000 2,-3.000 6.000 1,-3.000 7.000 2,-2.000 6.000 2,-8.000 7.000 0,-8.000 10.000 0,-10.000 10.000-1,-9.000 9.000-1,-7.000-1.000 2,-3.000-8.000 4,-3.000-10.000 3,-2.000-9.000 4,-3.000-5.000 2,1.000 0.000 3,-1.000 0.000 0,1.000 0.000 3</inkml:trace>
</inkml:ink>
</file>

<file path=ppt/ink/ink3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22"/>
    </inkml:context>
    <inkml:brush xml:id="br0">
      <inkml:brushProperty name="width" value="0.0337850376963615" units="cm"/>
      <inkml:brushProperty name="height" value="0.0337850376963615" units="cm"/>
      <inkml:brushProperty name="color" value="#00bff3"/>
      <inkml:brushProperty name="ignorePressure" value="0"/>
    </inkml:brush>
  </inkml:definitions>
  <inkml:trace contextRef="#ctx0" brushRef="#br0">105200.000 50000.000 651,'1.000'67.000'2,"4.000"-16.000"3,3.000-15.000 5,3.000-15.000 4,1.000-4.000 0,1.000 9.000-1,-1.000 10.000-1,1.000 10.000-2,-3.000 4.000-1,-2.000 0.000-1,-3.000 0.000-1,-3.000 0.000 0,-6.000-2.000-1,-5.000-3.000-1,-7.000-3.000-1,-5.000-2.000-1,-3.000-5.000-2,4.000-2.000-1,3.000-3.000-1,3.000-3.000-3,9.000-12.000-3,16.000-18.000-7,15.000-19.000-6,17.000-18.000-8,3.000-7.000 1,-5.000 6.000 8,-7.000 7.000 7,-5.000 6.000 7,-6.000 9.000 8,-3.000 13.000 7,-3.000 12.000 8,-2.000 13.000 7,-5.000 7.000 3,-2.000 4.000-2,-3.000 3.000-3,-3.000 3.000-1,-4.000-1.000-3,-3.000-2.000 0,-3.000-3.000-3,-2.000-3.000 0,3.000-6.000-5,14.000-5.000-8,11.000-7.000-8,14.000-5.000-7,3.000-6.000-2,-2.000-3.000 2,-3.000-3.000 4,-3.000-2.000 3,-2.000-3.000 1,0.000 1.000 0,0.000-1.000 1,0.000 1.000-1,0.000 1.000 3,0.000 3.000 4,0.000 3.000 6,0.000 4.000 4,0.000 1.000 3,0.000 0.000-1,0.000 0.000 1,0.000 0.000-2,0.000 0.000-2,0.000 0.000-5,0.000 0.000-6,0.000 0.000-4,0.000 0.000-3,0.000 0.000 1,0.000 0.000 2,0.000 0.000 1,0.000 0.000-6,0.000 0.000-13,0.000 0.000-14,0.000 0.000-13,-2.000-5.000-4,-3.000-9.000 7,-3.000-10.000 8,-2.000-8.000 6,-1.000-9.000 8,3.000-6.000 6,3.000-6.000 8,4.000-6.000 6,1.000-4.000 5,0.000 1.000 4,0.000-1.000 4,0.000 1.000 3,-2.000-1.000 2,-3.000 1.000 2,-3.000-1.000 2,-2.000 1.000 2,-3.000 4.000 0,1.000 9.000 0,-1.000 10.000 0,1.000 10.000 0,1.000 11.000 3,3.000 17.000 7,3.000 15.000 7,4.000 16.000 7,-1.000 16.000-2,-3.000 20.000-11,-3.000 18.000-11,-2.000 20.000-12,-1.000 17.000-8,3.000 20.000-10,3.000 18.000-9,4.000 20.000-8,-1.000 22.000-6,-3.000 29.000-1,-3.000 28.000-1,-2.000 28.000-2,-5.000-15.000-1,-2.000-55.000-5,-3.000-57.000-2,-3.000-55.000-4</inkml:trace>
</inkml:ink>
</file>

<file path=ppt/ink/ink3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46"/>
    </inkml:context>
    <inkml:brush xml:id="br0">
      <inkml:brushProperty name="width" value="0.054270762950182" units="cm"/>
      <inkml:brushProperty name="height" value="0.054270762950182" units="cm"/>
      <inkml:brushProperty name="color" value="#fed406"/>
      <inkml:brushProperty name="ignorePressure" value="0"/>
    </inkml:brush>
  </inkml:definitions>
  <inkml:trace contextRef="#ctx0" brushRef="#br0">72850.000 16300.000 405,'-88.000'-85.000'38,"26.000"32.000"8,24.000 31.000 8,26.000 32.000 7,16.000 11.000 1,10.000-5.000-5,10.000-7.000-6,9.000-5.000-5,7.000-6.000-7,7.000-3.000-6,6.000-3.000-7,7.000-2.000-8,5.000-6.000-3,7.000-6.000-3,6.000-6.000-1,7.000-6.000-3,2.000-2.000-1,1.000 3.000-2,-1.000 3.000-3,1.000 4.000-1,-1.000 2.000-1,1.000 4.000 0,-1.000 3.000 0,1.000 3.000 0,1.000 3.000 1,3.000 3.000-1,3.000 3.000 1,4.000 4.000 0,-3.000 2.000-2,-5.000 4.000 0,-7.000 3.000-3,-5.000 3.000-1,-4.000 1.000-1,0.000 1.000 1,0.000-1.000-1,0.000 1.000 0,-4.000-1.000 1,-5.000 1.000 0,-7.000-1.000 1,-5.000 1.000 0,-4.000-3.000 0,0.000-2.000-3,0.000-3.000-1,0.000-3.000-3,-13.000-2.000-5,-24.000 0.000-8,-26.000 0.000-10,-24.000 0.000-8,-24.000 0.000-3,-22.000 0.000 6,-22.000 0.000 6,-21.000 0.000 5,-15.000 1.000 3,-6.000 4.000 4,-6.000 3.000 2,-6.000 3.000 3,-1.000 1.000 1,7.000 1.000 3,6.000-1.000 0,7.000 1.000 2,5.000-1.000 3,7.000 1.000 2,6.000-1.000 2,7.000 1.000 4,0.000-1.000 2,-2.000 1.000 1,-3.000-1.000 2,-3.000 1.000 2,2.000-3.000 1,10.000-2.000 2,10.000-3.000 1,9.000-3.000 0,10.000-4.000 5,14.000-3.000 5,11.000-3.000 6,14.000-2.000 5,16.000-5.000 2,22.000-2.000-3,22.000-3.000-3,23.000-3.000-3,14.000-4.000-3,10.000-3.000-4,10.000-3.000-3,9.000-2.000-4,7.000 0.000-3,7.000 7.000-1,6.000 6.000-2,7.000 7.000-1,8.000 4.000-2,14.000 3.000 1,11.000 3.000-1,14.000 4.000 0,5.000 1.000 0,1.000 0.000 1,-1.000 0.000-1,1.000 0.000 1,-4.000 3.000-1,-6.000 6.000-1,-6.000 7.000-1,-6.000 6.000 0,-9.000 1.000-2,-8.000-3.000-3,-10.000-3.000-2,-9.000-2.000-3,-9.000-3.000-2,-5.000 1.000-2,-7.000-1.000-2,-5.000 1.000-2,-8.000-3.000-1,-5.000-2.000 0,-7.000-3.000 0,-5.000-3.000-1</inkml:trace>
</inkml:ink>
</file>

<file path=ppt/ink/ink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5"/>
    </inkml:context>
    <inkml:brush xml:id="br0">
      <inkml:brushProperty name="width" value="0.0341553017497063" units="cm"/>
      <inkml:brushProperty name="height" value="0.0341553017497063" units="cm"/>
      <inkml:brushProperty name="color" value="#f2395b"/>
      <inkml:brushProperty name="ignorePressure" value="0"/>
    </inkml:brush>
  </inkml:definitions>
  <inkml:trace contextRef="#ctx0" brushRef="#br0">99750.000 26850.000 644,'114.000'46.000'16,"-22.000"-5.000"5,-22.000-7.000 4,-21.000-5.000 3,-9.000 0.000 5,7.000 10.000 6,6.000 10.000 5,7.000 9.000 6,2.000 9.000-5,1.000 9.000-13,-1.000 10.000-14,1.000 10.000-13,-4.000 2.000-12,-6.000-3.000-7,-6.000-3.000-8,-6.000-2.000-8,-7.000-11.000-10,-6.000-15.000-9,-6.000-15.000-10,-6.000-16.000-10</inkml:trace>
</inkml:ink>
</file>

<file path=ppt/ink/ink3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47"/>
    </inkml:context>
    <inkml:brush xml:id="br0">
      <inkml:brushProperty name="width" value="0.0399480313062668" units="cm"/>
      <inkml:brushProperty name="height" value="0.0399480313062668" units="cm"/>
      <inkml:brushProperty name="color" value="#fed406"/>
      <inkml:brushProperty name="ignorePressure" value="0"/>
    </inkml:brush>
  </inkml:definitions>
  <inkml:trace contextRef="#ctx0" brushRef="#br0">76650.000 20650.000 550,'-25.000'-22.000'3,"0.000"6.000"6,0.000 7.000 6,0.000 6.000 6,6.000 3.000 5,13.000 0.000 3,12.000 0.000 4,13.000 0.000 4,10.000 3.000-1,10.000 6.000-4,10.000 7.000-4,9.000 6.000-4,10.000-1.000-3,14.000-5.000-2,11.000-7.000-2,14.000-5.000-2,7.000-3.000-2,3.000 4.000-2,3.000 3.000-1,4.000 3.000-3,2.000-1.000 1,4.000-2.000-1,3.000-3.000 2,3.000-3.000 0,4.000-2.000-1,7.000 0.000-6,6.000 0.000-3,7.000 0.000-6,4.000-2.000-1,3.000-3.000 1,3.000-3.000 1,4.000-2.000 2,-1.000-1.000 0,-3.000 3.000 0,-3.000 3.000 0,-2.000 4.000-1,-8.000 1.000 0,-8.000 0.000-1,-10.000 0.000-1,-9.000 0.000-1,-7.000 0.000 0,-3.000 0.000-1,-3.000 0.000 0,-2.000 0.000 0,-9.000 1.000 0,-12.000 4.000 0,-13.000 3.000-1,-12.000 3.000-1,-10.000-1.000 0,-6.000-2.000 0,-6.000-3.000 0,-6.000-3.000 0,-12.000-2.000-3,-15.000 0.000-3,-15.000 0.000-5,-16.000 0.000-4,-10.000 0.000-5,-3.000 0.000-5,-3.000 0.000-6,-2.000 0.000-6</inkml:trace>
</inkml:ink>
</file>

<file path=ppt/ink/ink3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4:48"/>
    </inkml:context>
    <inkml:brush xml:id="br0">
      <inkml:brushProperty name="width" value="0.039667434990406" units="cm"/>
      <inkml:brushProperty name="height" value="0.039667434990406" units="cm"/>
      <inkml:brushProperty name="color" value="#fed406"/>
      <inkml:brushProperty name="ignorePressure" value="0"/>
    </inkml:brush>
  </inkml:definitions>
  <inkml:trace contextRef="#ctx0" brushRef="#br0">81300.000 19800.000 554,'25.000'48.000'32,"0.000"-3.000"-3,0.000-3.000-2,0.000-2.000-3,1.000-1.000-1,4.000 3.000-1,3.000 3.000 0,3.000 4.000 0,3.000-1.000-1,3.000-3.000 0,3.000-3.000-1,4.000-2.000 1,4.000-5.000-2,6.000-2.000-1,7.000-3.000-2,6.000-3.000-2,3.000-2.000-2,0.000 0.000-2,0.000 0.000-1,0.000 0.000-1,-2.000-2.000-1,-3.000-3.000-1,-3.000-3.000 0,-2.000-2.000-1,-5.000-1.000 0,-2.000 3.000-3,-3.000 3.000-1,-3.000 4.000-2,-7.000 4.000 0,-9.000 6.000 1,-10.000 7.000 2,-8.000 6.000 1,-12.000-1.000 1,-12.000-5.000 1,-13.000-7.000-1,-12.000-5.000 1,-18.000 3.000-2,-21.000 17.000-6,-22.000 15.000-3,-22.000 16.000-5,-15.000 9.000-6,-5.000 3.000-6,-7.000 3.000-8,-5.000 4.000-6,3.000-4.000-1,17.000-9.000 6,15.000-10.000 5,16.000-8.000 7,10.000-8.000-3,7.000-2.000-11,6.000-3.000-10,7.000-3.000-11</inkml:trace>
</inkml:ink>
</file>

<file path=ppt/ink/ink3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08"/>
    </inkml:context>
    <inkml:brush xml:id="br0">
      <inkml:brushProperty name="width" value="0.0511393025517464" units="cm"/>
      <inkml:brushProperty name="height" value="0.0511393025517464" units="cm"/>
      <inkml:brushProperty name="color" value="#fed406"/>
      <inkml:brushProperty name="ignorePressure" value="0"/>
    </inkml:brush>
  </inkml:definitions>
  <inkml:trace contextRef="#ctx0" brushRef="#br0">26750.000 45450.000 430,'-7.000'-49.000'2,"-11.000"4.000"5,-14.000 3.000 5,-11.000 3.000 5,-6.000 4.000 2,4.000 7.000 0,3.000 6.000-1,3.000 7.000 0,-2.000 2.000 0,-6.000 1.000-2,-6.000-1.000-1,-6.000 1.000-1,-7.000-1.000 0,-6.000 1.000-1,-6.000-1.000-1,-6.000 1.000-1,-2.000-1.000 0,3.000 1.000 0,3.000-1.000-1,4.000 1.000-1,-1.000-3.000 0,-3.000-2.000 0,-3.000-3.000-1,-2.000-3.000 0,-1.000-1.000 0,3.000 4.000 0,3.000 3.000 0,4.000 3.000 0,1.000 3.000 0,0.000 3.000-1,0.000 3.000-1,0.000 4.000-2,0.000 2.000-1,0.000 4.000 0,0.000 3.000-3,0.000 3.000 0,0.000 4.000-1,0.000 7.000 0,0.000 6.000 1,0.000 7.000 0,1.000 4.000 0,4.000 3.000 0,3.000 3.000 1,3.000 4.000 1,1.000 2.000-1,1.000 4.000-1,-1.000 3.000-2,1.000 3.000-1,-3.000 3.000 0,-2.000 3.000 0,-3.000 3.000 0,-3.000 4.000 0,-1.000 1.000 2,4.000 0.000 0,3.000 0.000 1,3.000 0.000 1,1.000 3.000 0,1.000 6.000 1,-1.000 7.000-1,1.000 6.000 0,2.000 1.000 1,7.000-3.000-1,6.000-3.000 1,7.000-2.000 0,4.000-6.000 1,3.000-6.000 0,3.000-6.000 0,4.000-6.000 0,2.000-6.000 1,4.000-2.000-1,3.000-3.000 0,3.000-3.000 0,3.000-2.000 0,3.000 0.000 0,3.000 0.000 1,4.000 0.000 1,2.000 1.000 0,4.000 4.000-1,3.000 3.000 0,3.000 3.000-2,1.000 1.000 1,1.000 1.000 0,-1.000-1.000-1,1.000 1.000 1,2.000 1.000 0,7.000 3.000-2,6.000 3.000 1,7.000 4.000-1,2.000 1.000-1,1.000 0.000 0,-1.000 0.000-1,1.000 0.000 0,-1.000 0.000 0,1.000 0.000 1,-1.000 0.000 0,1.000 0.000 1,-1.000 0.000 0,1.000 0.000 0,-1.000 0.000 0,1.000 0.000 0,1.000 0.000 0,3.000 0.000 2,3.000 0.000 0,4.000 0.000 1,-1.000-2.000 2,-3.000-3.000-1,-3.000-3.000 0,-2.000-2.000 1,-1.000-5.000-1,3.000-2.000-1,3.000-3.000-1,4.000-3.000 0,2.000-4.000-2,4.000-3.000 1,3.000-3.000-2,3.000-2.000 0,1.000-3.000 0,1.000 1.000 0,-1.000-1.000 0,1.000 1.000-1,1.000-3.000 1,3.000-2.000 1,3.000-3.000 0,4.000-3.000 1,1.000-2.000 1,0.000 0.000-1,0.000 0.000-1,0.000 0.000 0,1.000-2.000 0,4.000-3.000-1,3.000-3.000 1,3.000-2.000-1,3.000-1.000 0,3.000 3.000 1,3.000 3.000-1,4.000 4.000 0,2.000-1.000 0,4.000-3.000 0,3.000-3.000 0,3.000-2.000 0,-1.000-5.000 1,-2.000-2.000 0,-3.000-3.000 0,-3.000-3.000 1,-1.000-1.000 0,4.000 4.000-1,3.000 3.000 0,3.000 3.000 0,1.000-1.000 0,1.000-2.000-1,-1.000-3.000 0,1.000-3.000 1,-3.000-2.000-1,-2.000 0.000 0,-3.000 0.000 0,-3.000 0.000 1,-1.000 0.000-1,4.000 0.000 1,3.000 0.000 0,3.000 0.000 0,1.000 0.000 1,1.000 0.000-1,-1.000 0.000 1,1.000 0.000 0,-1.000 0.000-1,1.000 0.000 1,-1.000 0.000-1,1.000 0.000 1,-3.000 0.000-1,-2.000 0.000 1,-3.000 0.000 1,-3.000 0.000 0,-2.000 0.000 1,0.000 0.000-2,0.000 0.000 0,0.000 0.000-1,0.000-2.000 0,0.000-3.000 0,0.000-3.000-1,0.000-2.000 1,-2.000-1.000-1,-3.000 3.000 1,-3.000 3.000 0,-2.000 4.000 0,-1.000-1.000 1,3.000-3.000-1,3.000-3.000 0,4.000-2.000-1,1.000-3.000 1,0.000 1.000-1,0.000-1.000 0,0.000 1.000 0,-2.000-3.000 0,-3.000-2.000-1,-3.000-3.000 1,-2.000-3.000-1,-3.000-4.000 1,1.000-3.000 0,-1.000-3.000 1,1.000-2.000 0,-1.000-5.000 0,1.000-2.000 1,-1.000-3.000-1,1.000-3.000 2,-1.000-2.000-1,1.000 0.000-1,-1.000 0.000 1,1.000 0.000-1,-3.000 0.000-1,-2.000 0.000 1,-3.000 0.000-2,-3.000 0.000 0,-1.000 1.000 0,4.000 4.000 0,3.000 3.000 0,3.000 3.000 0,1.000-1.000 0,1.000-2.000 0,-1.000-3.000 0,1.000-3.000 0,-3.000-2.000 0,-2.000 0.000 0,-3.000 0.000 1,-3.000 0.000-1,-2.000 0.000 0,0.000 0.000 0,0.000 0.000 0,0.000 0.000 0,-4.000 0.000 1,-5.000 0.000-1,-7.000 0.000 1,-5.000 0.000 0,-3.000 0.000-1,4.000 0.000 1,3.000 0.000-1,3.000 0.000-1,-2.000 1.000 0,-6.000 4.000 0,-6.000 3.000 0,-6.000 3.000-1,-4.000 3.000 0,1.000 3.000 1,-1.000 3.000 1,1.000 4.000 0,-4.000-3.000 0,-6.000-5.000 0,-6.000-7.000 0,-6.000-5.000 0,-2.000-6.000-1,3.000-3.000 2,3.000-3.000 1,4.000-2.000 0,-3.000-6.000 1,-5.000-6.000-1,-7.000-6.000 0,-5.000-6.000 0,-8.000-7.000 0,-5.000-6.000-1,-7.000-6.000-1,-5.000-6.000 0,-6.000-4.000 0,-3.000 1.000-1,-3.000-1.000 0,-2.000 1.000 1,-6.000 2.000-1,-6.000 7.000 1,-6.000 6.000-1,-6.000 7.000 2,-4.000 2.000-1,1.000 1.000 0,-1.000-1.000 1,1.000 1.000 0,-4.000 1.000-1,-6.000 3.000 1,-6.000 3.000-1,-6.000 4.000 0,-9.000-1.000-1,-8.000-3.000 1,-10.000-3.000-1,-9.000-2.000-1,-9.000-3.000 1,-5.000 1.000-1,-7.000-1.000-1,-5.000 1.000 0,-8.000 1.000-1,-5.000 3.000-1,-7.000 3.000 1,-5.000 4.000-2,-9.000 5.000 1,-9.000 10.000 1,-10.000 10.000 0,-8.000 9.000 0,-9.000 6.000 1,-6.000 3.000 0,-6.000 3.000-1,-6.000 4.000 0,-4.000 2.000 1,1.000 4.000 1,-1.000 3.000 2,1.000 3.000 1,-3.000 3.000 1,-2.000 3.000 0,-3.000 3.000 0,-3.000 4.000 1,-1.000 1.000 0,4.000 0.000 0,3.000 0.000-2,3.000 0.000 0,3.000 0.000 0,3.000 0.000-1,3.000 0.000 0,4.000 0.000 0,-1.000 3.000-1,-3.000 6.000-1,-3.000 7.000-1,-2.000 6.000-1,0.000 1.000-2,7.000-3.000-1,6.000-3.000-1,7.000-2.000-2,10.000-3.000-2,16.000 1.000-2,15.000-1.000-2,17.000 1.000-2,14.000 1.000-2,17.000 3.000-1,15.000 3.000-1,16.000 4.000-1,16.000 1.000 0,20.000 0.000 5,18.000 0.000 4,20.000 0.000 4</inkml:trace>
</inkml:ink>
</file>

<file path=ppt/ink/ink3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19"/>
    </inkml:context>
    <inkml:brush xml:id="br0">
      <inkml:brushProperty name="width" value="0.0472575910389423" units="cm"/>
      <inkml:brushProperty name="height" value="0.0472575910389423" units="cm"/>
      <inkml:brushProperty name="color" value="#00bff3"/>
      <inkml:brushProperty name="ignorePressure" value="0"/>
    </inkml:brush>
  </inkml:definitions>
  <inkml:trace contextRef="#ctx0" brushRef="#br0">85250.000 26800.000 465,'-4.000'51.000'163,"-5.000"4.000"-39,-7.000 3.000-37,-5.000 3.000-39,-3.000-1.000-21,4.000-2.000-4,3.000-3.000-4,3.000-3.000-5,3.000-4.000-3,3.000-3.000-3,3.000-3.000-1,4.000-2.000-4,2.000-1.000-3,4.000 3.000-4,3.000 3.000-6,3.000 4.000-5,3.000-1.000-1,3.000-3.000 3,3.000-3.000 4,4.000-2.000 3,4.000-8.000 1,6.000-8.000 2,7.000-10.000 1,6.000-9.000 0,3.000-5.000 0,0.000 0.000 0,0.000 0.000-2,0.000 0.000 0,-2.000-4.000 0,-3.000-5.000 0,-3.000-7.000 0,-2.000-5.000 2,-5.000-4.000-1,-2.000 0.000 1,-3.000 0.000 0,-3.000 0.000 0,-2.000-2.000 0,0.000-3.000 1,0.000-3.000 0,0.000-2.000 1,0.000-5.000-1,0.000-2.000 1,0.000-3.000 1,0.000-3.000 0,-2.000-4.000 0,-3.000-3.000 0,-3.000-3.000-1,-2.000-2.000 1,-5.000-1.000-1,-2.000 3.000-2,-3.000 3.000 0,-3.000 4.000-1,-2.000 1.000 0,0.000 0.000-1,0.000 0.000 2,0.000 0.000-1,-2.000 1.000 2,-3.000 4.000 3,-3.000 3.000 2,-2.000 3.000 2,-9.000 6.000 2,-12.000 9.000 1,-13.000 10.000 1,-12.000 10.000 0,-4.000 4.000-2,7.000 0.000-4,6.000 0.000-5,7.000 0.000-5,-1.000 4.000-5,-6.000 10.000-6,-6.000 10.000-6,-6.000 9.000-6,-4.000 7.000-3,1.000 7.000 3,-1.000 6.000 2,1.000 7.000 1,5.000-3.000-3,14.000-8.000-11,11.000-10.000-9,14.000-9.000-9</inkml:trace>
</inkml:ink>
</file>

<file path=ppt/ink/ink3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20"/>
    </inkml:context>
    <inkml:brush xml:id="br0">
      <inkml:brushProperty name="width" value="0.0551115311682224" units="cm"/>
      <inkml:brushProperty name="height" value="0.0551115311682224" units="cm"/>
      <inkml:brushProperty name="color" value="#00bff3"/>
      <inkml:brushProperty name="ignorePressure" value="0"/>
    </inkml:brush>
  </inkml:definitions>
  <inkml:trace contextRef="#ctx0" brushRef="#br0">86900.000 26600.000 399,'-24.000'-36.000'13,"4.000"28.000"25,3.000 28.000 27,3.000 29.000 26,3.000 13.000 4,3.000 1.000-18,3.000-1.000-18,4.000 1.000-17,-1.000 1.000-12,-3.000 3.000-5,-3.000 3.000-6,-2.000 4.000-6,-1.000 1.000-3,3.000 0.000-2,3.000 0.000-1,4.000 0.000-3,-1.000 0.000-1,-3.000 0.000-2,-3.000 0.000-1,-2.000 0.000-3,-1.000-4.000 1,3.000-5.000-1,3.000-7.000 2,4.000-5.000 1,1.000-4.000-6,0.000 0.000-10,0.000 0.000-12,0.000 0.000-11,-5.000-10.000-10,-9.000-18.000-12,-10.000-19.000-10,-8.000-18.000-11,-3.000-15.000 2,7.000-9.000 13,6.000-10.000 14,7.000-8.000 14,4.000-6.000 10,3.000 1.000 6,3.000-1.000 7,4.000 1.000 6</inkml:trace>
</inkml:ink>
</file>

<file path=ppt/ink/ink3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20"/>
    </inkml:context>
    <inkml:brush xml:id="br0">
      <inkml:brushProperty name="width" value="0.0576099157333374" units="cm"/>
      <inkml:brushProperty name="height" value="0.0576099157333374" units="cm"/>
      <inkml:brushProperty name="color" value="#00bff3"/>
      <inkml:brushProperty name="ignorePressure" value="0"/>
    </inkml:brush>
  </inkml:definitions>
  <inkml:trace contextRef="#ctx0" brushRef="#br0">86550.000 26400.000 381,'95.000'-22.000'90,"-9.000"6.000"-20,-10.000 7.000-18,-8.000 6.000-20,-6.000 3.000-9,1.000 0.000-2,-1.000 0.000-1,1.000 0.000-2,-3.000 0.000-1,-2.000 0.000 0,-3.000 0.000-2,-3.000 0.000-1,-2.000 1.000 1,0.000 4.000 1,0.000 3.000 3,0.000 3.000 0,-4.000 4.000 0,-5.000 7.000-2,-7.000 6.000-3,-5.000 7.000-2,-8.000 7.000-2,-5.000 9.000 1,-7.000 10.000-1,-5.000 10.000 1,-8.000 2.000-1,-5.000-3.000-1,-7.000-3.000-1,-5.000-2.000-1,-4.000-3.000-2,0.000 1.000 0,0.000-1.000-2,0.000 1.000-1,-2.000 1.000 0,-3.000 3.000 0,-3.000 3.000 0,-2.000 4.000-1,-3.000 1.000-1,1.000 0.000-3,-1.000 0.000-3,1.000 0.000-3,-3.000-2.000-3,-2.000-3.000-1,-3.000-3.000-1,-3.000-2.000-1,-6.000-5.000-3,-5.000-2.000-5,-7.000-3.000-4,-5.000-3.000-5,-6.000-6.000-6,-3.000-5.000-8,-3.000-7.000-8,-2.000-5.000-9,5.000-8.000 1,16.000-5.000 8,15.000-7.000 9,17.000-5.000 8,7.000-8.000 6,0.000-5.000 5,0.000-7.000 5,0.000-5.000 4</inkml:trace>
</inkml:ink>
</file>

<file path=ppt/ink/ink3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21"/>
    </inkml:context>
    <inkml:brush xml:id="br0">
      <inkml:brushProperty name="width" value="0.0492016971111298" units="cm"/>
      <inkml:brushProperty name="height" value="0.0492016971111298" units="cm"/>
      <inkml:brushProperty name="color" value="#00bff3"/>
      <inkml:brushProperty name="ignorePressure" value="0"/>
    </inkml:brush>
  </inkml:definitions>
  <inkml:trace contextRef="#ctx0" brushRef="#br0">87750.000 26400.000 447,'50.000'0.000'98,"0.000"0.000"-18,0.000 0.000-19,0.000 0.000-19,6.000 0.000-9,13.000 0.000 0,12.000 0.000 1,13.000 0.000 0,2.000-2.000-2,-5.000-3.000-5,-7.000-3.000-6,-5.000-2.000-6,-9.000-3.000-2,-9.000 1.000-3,-10.000-1.000 0,-8.000 1.000-3,-4.000-1.000-5,3.000 1.000-9,3.000-1.000-11,4.000 1.000-9,-12.000-1.000-15,-24.000 1.000-19,-26.000-1.000-19,-24.000 1.000-19</inkml:trace>
</inkml:ink>
</file>

<file path=ppt/ink/ink3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32"/>
    </inkml:context>
    <inkml:brush xml:id="br0">
      <inkml:brushProperty name="width" value="0.0472607500851154" units="cm"/>
      <inkml:brushProperty name="height" value="0.0472607500851154" units="cm"/>
      <inkml:brushProperty name="color" value="#fed406"/>
      <inkml:brushProperty name="ignorePressure" value="0"/>
    </inkml:brush>
  </inkml:definitions>
  <inkml:trace contextRef="#ctx0" brushRef="#br0">81300.000 23950.000 465,'21.000'28.000'187,"-5.000"6.000"-46,-7.000 7.000-47,-5.000 6.000-46,-4.000 3.000-26,0.000 0.000-5,0.000 0.000-4,0.000 0.000-6,0.000 7.000-3,0.000 17.000-3,0.000 15.000-1,0.000 16.000-2,0.000 2.000-2,0.000-8.000 0,0.000-10.000 0,0.000-9.000 0,-2.000-2.000 0,-3.000 6.000 0,-3.000 7.000-1,-2.000 6.000 0,-1.000-5.000 0,3.000-16.000-3,3.000-15.000-1,4.000-15.000-3,-3.000-17.000-10,-5.000-15.000-19,-7.000-15.000-21,-5.000-16.000-18,-1.000-10.000-3,6.000-3.000 15,7.000-3.000 16,6.000-2.000 15,4.000-8.000 9,4.000-8.000 5,3.000-10.000 3,3.000-9.000 3,-1.000-5.000 4,-2.000 0.000 3,-3.000 0.000 2,-3.000 0.000 4,-2.000 3.000 1,0.000 6.000 1,0.000 7.000 1,0.000 6.000 0,0.000 3.000 1,0.000 0.000 2,0.000 0.000 0,0.000 0.000 3,1.000 4.000 7,4.000 10.000 15,3.000 10.000 15,3.000 9.000 14,6.000 7.000 6,9.000 7.000-7,10.000 6.000-4,10.000 7.000-6,4.000 0.000-6,0.000-2.000-6,0.000-3.000-6,0.000-3.000-6,0.000-6.000-3,0.000-5.000-2,0.000-7.000-1,0.000-5.000-1,0.000-1.000-2,0.000 6.000-2,0.000 7.000-2,0.000 6.000-2,-2.000 1.000-2,-3.000-3.000-3,-3.000-3.000-1,-2.000-2.000-2,-3.000-1.000-1,1.000 3.000 0,-1.000 3.000 0,1.000 4.000 1,-9.000-3.000-15,-15.000-5.000-27,-15.000-7.000-28,-16.000-5.000-27</inkml:trace>
</inkml:ink>
</file>

<file path=ppt/ink/ink3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32"/>
    </inkml:context>
    <inkml:brush xml:id="br0">
      <inkml:brushProperty name="width" value="0.0565912984311581" units="cm"/>
      <inkml:brushProperty name="height" value="0.0565912984311581" units="cm"/>
      <inkml:brushProperty name="color" value="#fed406"/>
      <inkml:brushProperty name="ignorePressure" value="0"/>
    </inkml:brush>
  </inkml:definitions>
  <inkml:trace contextRef="#ctx0" brushRef="#br0">82350.000 23600.000 388,'3.000'-41.000'20,"6.000"19.000"22,7.000 19.000 24,6.000 19.000 22,-1.000 10.000 4,-5.000 4.000-19,-7.000 3.000-16,-5.000 3.000-18,-4.000 3.000-11,0.000 3.000-5,0.000 3.000-4,0.000 4.000-5,0.000 2.000-3,0.000 4.000-2,0.000 3.000-2,0.000 3.000-1,0.000 6.000-1,0.000 9.000-1,0.000 10.000 0,0.000 10.000-2,0.000 2.000 0,0.000-3.000-2,0.000-3.000 0,0.000-2.000-2,0.000 0.000-1,0.000 7.000-1,0.000 6.000-1,0.000 7.000 0,0.000 0.000 0,0.000-2.000 0,0.000-3.000-1,0.000-3.000 1,-2.000-6.000-1,-3.000-5.000-1,-3.000-7.000 0,-2.000-5.000-1,-1.000-8.000-2,3.000-5.000-3,3.000-7.000-2,4.000-5.000-3,-1.000-6.000-4,-3.000-3.000-3,-3.000-3.000-3,-2.000-2.000-5,-6.000-6.000-6,-6.000-6.000-13,-6.000-6.000-11,-6.000-6.000-13</inkml:trace>
</inkml:ink>
</file>

<file path=ppt/ink/ink3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33"/>
    </inkml:context>
    <inkml:brush xml:id="br0">
      <inkml:brushProperty name="width" value="0.0423533283174038" units="cm"/>
      <inkml:brushProperty name="height" value="0.0423533283174038" units="cm"/>
      <inkml:brushProperty name="color" value="#fed406"/>
      <inkml:brushProperty name="ignorePressure" value="0"/>
    </inkml:brush>
  </inkml:definitions>
  <inkml:trace contextRef="#ctx0" brushRef="#br0">81350.000 23700.000 519,'0.000'-40.000'64,"0.000"23.000"1,0.000 22.000 1,0.000 22.000 0,0.000 12.000-7,0.000 3.000-12,0.000 3.000-12,0.000 4.000-14,0.000 4.000-6,0.000 6.000-2,0.000 7.000-1,0.000 6.000 0,-2.000 6.000-6,-3.000 6.000-12,-3.000 7.000-10,-2.000 6.000-10,-5.000 4.000-8,-2.000 4.000-3,-3.000 3.000-3,-3.000 3.000-3,-1.000-2.000-2,4.000-6.000 0,3.000-6.000 1,3.000-6.000 0,3.000-12.000 3,3.000-15.000 5,3.000-15.000 5,4.000-16.000 5</inkml:trace>
</inkml:ink>
</file>

<file path=ppt/ink/ink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2"/>
    </inkml:context>
    <inkml:brush xml:id="br0">
      <inkml:brushProperty name="width" value="0.044894278049469" units="cm"/>
      <inkml:brushProperty name="height" value="0.044894278049469" units="cm"/>
      <inkml:brushProperty name="color" value="#00bff3"/>
      <inkml:brushProperty name="ignorePressure" value="0"/>
    </inkml:brush>
  </inkml:definitions>
  <inkml:trace contextRef="#ctx0" brushRef="#br0">20600.000 35550.000 490,'-22.000'-113.000'43,"6.000"26.000"-3,7.000 24.000-6,6.000 26.000-5,3.000 18.000 1,0.000 13.000 6,0.000 12.000 5,0.000 13.000 5,0.000 16.000 0,0.000 23.000-8,0.000 22.000-7,0.000 22.000-8,0.000 19.000-5,0.000 20.000-2,0.000 18.000-2,0.000 20.000-2,-2.000 10.000-3,-3.000 3.000-6,-3.000 3.000-4,-2.000 4.000-6,-3.000 13.000-3,1.000 26.000-3,-1.000 24.000-2,1.000 26.000-1,1.000 8.000-6,3.000-5.000-8,3.000-7.000-7,4.000-5.000-9,1.000-15.000-3,0.000-22.000-1,0.000-22.000 0,0.000-21.000-1,0.000-26.000 4,0.000-28.000 8,0.000-28.000 7,0.000-27.000 8,-2.000-20.000 5,-3.000-9.000 3,-3.000-10.000 2,-2.000-8.000 3</inkml:trace>
</inkml:ink>
</file>

<file path=ppt/ink/ink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5"/>
    </inkml:context>
    <inkml:brush xml:id="br0">
      <inkml:brushProperty name="width" value="0.0271789580583572" units="cm"/>
      <inkml:brushProperty name="height" value="0.0271789580583572" units="cm"/>
      <inkml:brushProperty name="color" value="#f2395b"/>
      <inkml:brushProperty name="ignorePressure" value="0"/>
    </inkml:brush>
  </inkml:definitions>
  <inkml:trace contextRef="#ctx0" brushRef="#br0">102450.000 26900.000 809,'46.000'3.000'7,"-5.000"6.000"13,-7.000 7.000 13,-5.000 6.000 14,-8.000 4.000-2,-5.000 4.000-17,-7.000 3.000-18,-5.000 3.000-16,-4.000-1.000-15,0.000-2.000-15,0.000-3.000-13,0.000-3.000-15</inkml:trace>
</inkml:ink>
</file>

<file path=ppt/ink/ink3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33"/>
    </inkml:context>
    <inkml:brush xml:id="br0">
      <inkml:brushProperty name="width" value="0.036912590265274" units="cm"/>
      <inkml:brushProperty name="height" value="0.036912590265274" units="cm"/>
      <inkml:brushProperty name="color" value="#fed406"/>
      <inkml:brushProperty name="ignorePressure" value="0"/>
    </inkml:brush>
  </inkml:definitions>
  <inkml:trace contextRef="#ctx0" brushRef="#br0">81350.000 24700.000 596,'71.000'-2.000'117,"-5.000"-3.000"-27,-7.000-3.000-25,-5.000-2.000-27,-4.000-3.000-15,0.000 1.000-5,0.000-1.000-4,0.000 1.000-5,-2.000-1.000-3,-3.000 1.000 1,-3.000-1.000 1,-2.000 1.000 0,-3.000-1.000-14,1.000 1.000-31,-1.000-1.000-31,1.000 1.000-30</inkml:trace>
</inkml:ink>
</file>

<file path=ppt/ink/ink3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33"/>
    </inkml:context>
    <inkml:brush xml:id="br0">
      <inkml:brushProperty name="width" value="0.0427783615887165" units="cm"/>
      <inkml:brushProperty name="height" value="0.0427783615887165" units="cm"/>
      <inkml:brushProperty name="color" value="#fed406"/>
      <inkml:brushProperty name="ignorePressure" value="0"/>
    </inkml:brush>
  </inkml:definitions>
  <inkml:trace contextRef="#ctx0" brushRef="#br0">82400.000 23650.000 514,'-22.000'-25.000'5,"6.000"0.000"12,7.000 0.000 10,6.000 0.000 11,3.000 7.000 6,0.000 17.000 1,0.000 15.000 0,0.000 16.000 0,0.000 9.000-2,0.000 3.000-5,0.000 3.000-5,0.000 4.000-6,0.000 5.000-5,0.000 10.000-3,0.000 10.000-5,0.000 9.000-3,-2.000 7.000-4,-3.000 7.000-3,-3.000 6.000-3,-2.000 7.000-2,-3.000 5.000-2,1.000 7.000 0,-1.000 6.000 2,1.000 7.000 0,1.000-1.000-7,3.000-6.000-18,3.000-6.000-16,4.000-6.000-17,1.000-15.000-8,0.000-21.000 0,0.000-22.000 0,0.000-22.000 1</inkml:trace>
</inkml:ink>
</file>

<file path=ppt/ink/ink3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34"/>
    </inkml:context>
    <inkml:brush xml:id="br0">
      <inkml:brushProperty name="width" value="0.04234304651618" units="cm"/>
      <inkml:brushProperty name="height" value="0.04234304651618" units="cm"/>
      <inkml:brushProperty name="color" value="#fed406"/>
      <inkml:brushProperty name="ignorePressure" value="0"/>
    </inkml:brush>
  </inkml:definitions>
  <inkml:trace contextRef="#ctx0" brushRef="#br0">85600.000 13850.000 519,'0.000'-40.000'51,"0.000"23.000"-4,0.000 22.000-3,0.000 22.000-4,0.000 15.000-3,0.000 9.000-4,0.000 10.000-3,0.000 10.000-4,0.000 5.000-3,0.000 4.000-2,0.000 3.000-1,0.000 3.000-1,-4.000 1.000-2,-5.000 1.000-2,-7.000-1.000-1,-5.000 1.000-2,-3.000-1.000-2,4.000 1.000-1,3.000-1.000-3,3.000 1.000-2,3.000-3.000-2,3.000-2.000-2,3.000-3.000-1,4.000-3.000-3,1.000-1.000-2,0.000 4.000 1,0.000 3.000-1,0.000 3.000-1,0.000-1.000 0,0.000-2.000-2,0.000-3.000 0,0.000-3.000-1,0.000-6.000-2,0.000-5.000-3,0.000-7.000-3,0.000-5.000-3,-2.000-8.000-4,-3.000-5.000-6,-3.000-7.000-7,-2.000-5.000-5,-5.000-9.000-2,-2.000-9.000 0,-3.000-10.000 2,-3.000-8.000 0,-1.000-9.000 5,4.000-6.000 6,3.000-6.000 6,3.000-6.000 7,1.000-4.000 5,1.000 1.000 3,-1.000-1.000 3,1.000 1.000 3</inkml:trace>
</inkml:ink>
</file>

<file path=ppt/ink/ink3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34"/>
    </inkml:context>
    <inkml:brush xml:id="br0">
      <inkml:brushProperty name="width" value="0.0414680391550064" units="cm"/>
      <inkml:brushProperty name="height" value="0.0414680391550064" units="cm"/>
      <inkml:brushProperty name="color" value="#fed406"/>
      <inkml:brushProperty name="ignorePressure" value="0"/>
    </inkml:brush>
  </inkml:definitions>
  <inkml:trace contextRef="#ctx0" brushRef="#br0">85450.000 15450.000 530,'0.000'-47.000'2,"0.000"6.000"4,0.000 7.000 5,0.000 6.000 3,4.000 3.000 8,10.000 0.000 10,10.000 0.000 10,9.000 0.000 11,4.000 1.000 0,1.000 4.000-8,-1.000 3.000-8,1.000 3.000-9,5.000 1.000-6,14.000 1.000-1,11.000-1.000-3,14.000 1.000-3,2.000-1.000-1,-6.000 1.000-3,-6.000-1.000-2,-6.000 1.000-1,-6.000-1.000-4,-2.000 1.000-1,-3.000-1.000-4,-3.000 1.000-2,-4.000 1.000-5,-3.000 3.000-5,-3.000 3.000-6,-2.000 4.000-5,-9.000-6.000-12,-12.000-11.000-17,-13.000-14.000-17,-12.000-11.000-16,-5.000-4.000 0,3.000 6.000 20,3.000 7.000 18,4.000 6.000 19</inkml:trace>
</inkml:ink>
</file>

<file path=ppt/ink/ink3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35"/>
    </inkml:context>
    <inkml:brush xml:id="br0">
      <inkml:brushProperty name="width" value="0.0591981671750546" units="cm"/>
      <inkml:brushProperty name="height" value="0.0591981671750546" units="cm"/>
      <inkml:brushProperty name="color" value="#fed406"/>
      <inkml:brushProperty name="ignorePressure" value="0"/>
    </inkml:brush>
  </inkml:definitions>
  <inkml:trace contextRef="#ctx0" brushRef="#br0">86850.000 13600.000 371,'0.000'-113.000'7,"0.000"26.000"2,0.000 24.000 3,0.000 26.000 2,0.000 12.000 4,0.000 0.000 8,0.000 0.000 7,0.000 0.000 6,0.000 7.000 4,0.000 17.000-2,0.000 15.000 0,0.000 16.000-1,1.000 13.000-2,4.000 14.000-4,3.000 11.000-4,3.000 14.000-4,-1.000 8.000-3,-2.000 7.000-3,-3.000 6.000-1,-3.000 7.000-2,-2.000 4.000-3,0.000 3.000-2,0.000 3.000-1,0.000 4.000-2,-2.000 1.000-2,-3.000 0.000-1,-3.000 0.000-1,-2.000 0.000-1,-1.000 0.000 0,3.000 0.000 1,3.000 0.000 2,4.000 0.000 0,1.000 0.000-1,0.000 0.000-4,0.000 0.000-5,0.000 0.000-3,0.000 0.000-3,0.000 0.000 1,0.000 0.000-1,0.000 0.000 0,0.000-4.000 0,0.000-5.000 2,0.000-7.000 2,0.000-5.000 1,0.000-11.000-1,0.000-11.000-3,0.000-14.000-3,0.000-11.000-4,-4.000-9.000-8,-5.000-3.000-13,-7.000-3.000-15,-5.000-2.000-14</inkml:trace>
</inkml:ink>
</file>

<file path=ppt/ink/ink3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41"/>
    </inkml:context>
    <inkml:brush xml:id="br0">
      <inkml:brushProperty name="width" value="0.0512206144630909" units="cm"/>
      <inkml:brushProperty name="height" value="0.0512206144630909" units="cm"/>
      <inkml:brushProperty name="color" value="#fed406"/>
      <inkml:brushProperty name="ignorePressure" value="0"/>
    </inkml:brush>
  </inkml:definitions>
  <inkml:trace contextRef="#ctx0" brushRef="#br0">82350.000 49450.000 429,'25.000'-72.000'2,"0.000"6.000"6,0.000 7.000 3,0.000 6.000 6,-8.000 10.000 9,-16.000 17.000 12,-15.000 15.000 14,-15.000 16.000 13,-18.000 23.000 1,-19.000 31.000-11,-18.000 32.000-12,-19.000 31.000-11,-15.000 21.000-8,-8.000 14.000-2,-10.000 11.000-3,-9.000 14.000-2,-5.000 0.000-2,0.000-8.000-2,0.000-10.000-2,0.000-9.000 0,0.000 1.000-3,0.000 13.000-1,0.000 12.000-3,0.000 13.000-1,-4.000 10.000-2,-5.000 10.000 0,-7.000 10.000-2,-5.000 9.000 0,5.000-8.000 0,19.000-25.000-2,19.000-25.000-1,19.000-25.000 0,15.000-19.000-1,13.000-12.000 1,12.000-13.000 0,13.000-12.000 1,10.000-13.000 0,10.000-12.000 0,10.000-13.000 0,9.000-12.000 0,15.000-18.000-10,22.000-21.000-21,22.000-22.000-21,23.000-22.000-21,11.000-22.000-5,4.000-22.000 11,3.000-22.000 11,3.000-21.000 10,-5.000-7.000 9,-12.000 9.000 6,-13.000 10.000 7,-12.000 10.000 6,-9.000 8.000 4,-2.000 10.000 3,-3.000 10.000 3,-3.000 9.000 2</inkml:trace>
</inkml:ink>
</file>

<file path=ppt/ink/ink3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5:42"/>
    </inkml:context>
    <inkml:brush xml:id="br0">
      <inkml:brushProperty name="width" value="0.0627547353506088" units="cm"/>
      <inkml:brushProperty name="height" value="0.0627547353506088" units="cm"/>
      <inkml:brushProperty name="color" value="#fed406"/>
      <inkml:brushProperty name="ignorePressure" value="0"/>
    </inkml:brush>
  </inkml:definitions>
  <inkml:trace contextRef="#ctx0" brushRef="#br0">79550.000 50100.000 350,'-24.000'-50.000'0,"4.000"0.000"0,3.000 0.000 0,3.000 0.000 0,3.000-8.000 0,3.000-16.000 0,3.000-15.000 0,4.000-15.000 0,2.000-7.000 1,4.000 3.000-1,3.000 3.000 0,3.000 4.000 0,1.000 7.000 5,1.000 13.000 9,-1.000 12.000 9,1.000 13.000 9,-1.000 9.000 4,1.000 6.000-3,-1.000 7.000-1,1.000 6.000-3,2.000 7.000 1,7.000 10.000 6,6.000 10.000 4,7.000 9.000 5,2.000 6.000-1,1.000 3.000-6,-1.000 3.000-7,1.000 4.000-5,-1.000 1.000-6,1.000 0.000-1,-1.000 0.000-3,1.000 0.000-3,-1.000 4.000-1,1.000 10.000-1,-1.000 10.000-1,1.000 9.000-1,1.000 6.000 0,3.000 3.000-1,3.000 3.000-1,4.000 4.000-1,2.000 5.000-1,4.000 10.000-1,3.000 10.000-1,3.000 9.000-1,1.000 4.000-2,1.000 1.000 0,-1.000-1.000-2,1.000 1.000 0,1.000 1.000-2,3.000 3.000-2,3.000 3.000-1,4.000 4.000-1,2.000 2.000-2,4.000 4.000-1,3.000 3.000-1,3.000 3.000-3,-2.000 7.000-1,-6.000 14.000-1,-6.000 11.000-3,-6.000 14.000-1,-4.000 7.000 0,1.000 3.000 2,-1.000 3.000 1,1.000 4.000 3,-3.000-4.000-4,-2.000-9.000-6,-3.000-10.000-7,-3.000-8.000-8,-6.000-17.000-2,-5.000-21.000 1,-7.000-22.000 1,-5.000-22.000 2,-8.000-16.000 1,-5.000-9.000 1,-7.000-10.000 3,-5.000-8.000 0</inkml:trace>
</inkml:ink>
</file>

<file path=ppt/ink/ink3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6:01"/>
    </inkml:context>
    <inkml:brush xml:id="br0">
      <inkml:brushProperty name="width" value="0.0555794276297092" units="cm"/>
      <inkml:brushProperty name="height" value="0.0555794276297092" units="cm"/>
      <inkml:brushProperty name="color" value="#fed406"/>
      <inkml:brushProperty name="ignorePressure" value="0"/>
    </inkml:brush>
  </inkml:definitions>
  <inkml:trace contextRef="#ctx0" brushRef="#br0">41950.000 37000.000 395,'25.000'-71.000'-15,"0.000"10.000"7,0.000 10.000 6,0.000 9.000 7,1.000 4.000 5,4.000 1.000 3,3.000-1.000 4,3.000 1.000 3,-2.000 1.000 7,-6.000 3.000 9,-6.000 3.000 10,-6.000 4.000 9,-16.000 24.000 3,-25.000 47.000-1,-25.000 47.000-3,-25.000 48.000-1,-24.000 35.000-6,-21.000 25.000-8,-22.000 25.000-8,-22.000 25.000-8,-2.000 9.000-7,19.000-6.000-4,19.000-6.000-4,19.000-6.000-6,13.000-13.000-3,10.000-19.000-6,10.000-18.000-5,9.000-19.000-4,12.000-22.000-6,16.000-25.000-5,15.000-25.000-4,17.000-25.000-7,10.000-24.000-1,6.000-21.000-1,7.000-22.000 0,6.000-22.000 1,4.000-18.000 0,4.000-11.000 0,3.000-14.000 2,3.000-11.000 1,-2.000-7.000 0,-6.000 0.000 1,-6.000 0.000 1,-6.000 0.000 1</inkml:trace>
</inkml:ink>
</file>

<file path=ppt/ink/ink3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20:36:01"/>
    </inkml:context>
    <inkml:brush xml:id="br0">
      <inkml:brushProperty name="width" value="0.0554056130349636" units="cm"/>
      <inkml:brushProperty name="height" value="0.0554056130349636" units="cm"/>
      <inkml:brushProperty name="color" value="#fed406"/>
      <inkml:brushProperty name="ignorePressure" value="0"/>
    </inkml:brush>
  </inkml:definitions>
  <inkml:trace contextRef="#ctx0" brushRef="#br0">40700.000 36950.000 397,'-90.000'-135.000'23,"23.000"32.000"5,22.000 31.000 5,22.000 32.000 4,21.000 35.000 6,22.000 41.000 5,22.000 40.000 6,23.000 42.000 5,14.000 25.000 1,10.000 14.000-5,10.000 11.000-6,9.000 14.000-6,13.000 11.000-7,20.000 14.000-13,18.000 11.000-12,20.000 14.000-11,11.000 2.000-15,7.000-6.000-18,6.000-6.000-18,7.000-6.000-19,-18.000-23.000-8,-41.000-36.000 1,-40.000-39.000 1,-40.000-36.000 1</inkml:trace>
</inkml:ink>
</file>

<file path=ppt/ink/ink3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9:57"/>
    </inkml:context>
    <inkml:brush xml:id="br0">
      <inkml:brushProperty name="width" value="0.0389119610190392" units="cm"/>
      <inkml:brushProperty name="height" value="0.0389119610190392" units="cm"/>
      <inkml:brushProperty name="color" value="#f2395b"/>
      <inkml:brushProperty name="ignorePressure" value="0"/>
    </inkml:brush>
  </inkml:definitions>
  <inkml:trace contextRef="#ctx0" brushRef="#br0">44150.000 17400.000 565,'-80.000'-125.000'0,"41.000"50.000"3,40.000 50.000 4,42.000 50.000 2,28.000 23.000 4,20.000-3.000 1,18.000-3.000 2,20.000-2.000 1,11.000-6.000 1,7.000-6.000-2,6.000-6.000-1,7.000-6.000-2,4.000-6.000-1,3.000-2.000 2,3.000-3.000 1,4.000-3.000 1,2.000-4.000-1,4.000-3.000 0,3.000-3.000-2,3.000-2.000 0,3.000-5.000-2,3.000-2.000 1,3.000-3.000-2,4.000-3.000 0,-3.000-1.000-1,-5.000 4.000-1,-7.000 3.000-2,-5.000 3.000 0,-8.000 1.000-1,-5.000 1.000 1,-7.000-1.000 0,-5.000 1.000 1,-8.000 1.000-1,-5.000 3.000-3,-7.000 3.000-4,-5.000 4.000-2,-8.000 1.000-1,-5.000 0.000 0,-7.000 0.000 1,-5.000 0.000 0,-6.000 4.000 1,-3.000 10.000 1,-3.000 10.000 2,-2.000 9.000 0,-3.000 2.000 2,1.000-2.000-1,-1.000-3.000-1,1.000-3.000 1,-1.000-4.000 0,1.000-3.000 0,-1.000-3.000 1,1.000-2.000 0,2.000-1.000 1,7.000 3.000-1,6.000 3.000 0,7.000 4.000 0,4.000-3.000 0,3.000-5.000 1,3.000-7.000 1,4.000-5.000 1,4.000-4.000 0,6.000 0.000 0,7.000 0.000-1,6.000 0.000 0,3.000-2.000-1,0.000-3.000 1,0.000-3.000 1,0.000-2.000 0,-4.000-6.000-3,-5.000-6.000-7,-7.000-6.000-5,-5.000-6.000-7,-11.000-4.000-3,-11.000 1.000 1,-14.000-1.000 1,-11.000 1.000 1,-11.000 1.000 1,-5.000 3.000 3,-7.000 3.000 2,-5.000 4.000 3,-9.000 1.000 1,-9.000 0.000 2,-10.000 0.000 0,-8.000 0.000 0,-6.000-4.000 3,1.000-5.000 2,-1.000-7.000 2,1.000-5.000 4,-4.000-9.000 1,-6.000-9.000 3,-6.000-10.000 1,-6.000-8.000 3,-4.000-9.000 0,1.000-6.000-2,-1.000-6.000-2,1.000-6.000-2,-1.000-1.000-1,1.000 7.000-2,-1.000 6.000-1,1.000 7.000-1,-1.000 4.000-1,1.000 3.000 1,-1.000 3.000-1,1.000 4.000 0,-4.000 1.000 0,-6.000 0.000-2,-6.000 0.000-2,-6.000 0.000-1,-6.000-4.000-1,-2.000-5.000 2,-3.000-7.000 1,-3.000-5.000 0,-7.000-6.000 1,-9.000-3.000-3,-10.000-3.000-2,-8.000-2.000-1,-9.000-3.000-1,-6.000 1.000 3,-6.000-1.000 1,-6.000 1.000 2,-13.000-1.000 2,-19.000 1.000 0,-18.000-1.000 1,-19.000 1.000 1,-15.000 4.000 1,-8.000 9.000-1,-10.000 10.000 0,-9.000 10.000-1,-13.000 10.000 0,-16.000 13.000-1,-15.000 12.000-3,-15.000 13.000 0,-12.000 9.000-2,-6.000 6.000-1,-6.000 7.000-1,-6.000 6.000 0,1.000 6.000-1,9.000 6.000 0,10.000 7.000 1,10.000 6.000 1,-3.000 6.000-1,-11.000 6.000 0,-14.000 7.000-1,-11.000 6.000-1,-4.000 9.000 0,6.000 13.000-2,7.000 12.000 0,6.000 13.000-2,6.000 10.000 2,6.000 10.000 2,7.000 10.000 2,6.000 9.000 4,7.000 7.000 1,10.000 7.000 1,10.000 6.000 1,9.000 7.000 1,10.000 4.000 1,14.000 3.000 1,11.000 3.000 1,14.000 4.000 1,14.000 2.000 0,20.000 4.000 1,18.000 3.000 2,20.000 3.000 0,19.000 3.000 0,22.000 3.000-3,22.000 3.000-1,23.000 4.000-3,27.000-10.000-1,34.000-22.000-2,35.000-22.000 0,35.000-21.000-2,30.000-23.000 0,29.000-21.000 0,28.000-22.000 0,28.000-22.000-1,31.000-21.000 0,34.000-18.000-4,35.000-19.000-2,35.000-18.000-3,29.000-21.000-4,25.000-22.000-3,25.000-22.000-3,25.000-21.000-4,12.000-12.000-3,1.000 1.000-4,-1.000-1.000-4,1.000 1.000-4,-43.000 12.000 0,-84.000 25.000 1,-85.000 25.000 1,-83.000 25.000 3</inkml:trace>
</inkml:ink>
</file>

<file path=ppt/ink/ink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5"/>
    </inkml:context>
    <inkml:brush xml:id="br0">
      <inkml:brushProperty name="width" value="0.0295178238302469" units="cm"/>
      <inkml:brushProperty name="height" value="0.0295178238302469" units="cm"/>
      <inkml:brushProperty name="color" value="#f2395b"/>
      <inkml:brushProperty name="ignorePressure" value="0"/>
    </inkml:brush>
  </inkml:definitions>
  <inkml:trace contextRef="#ctx0" brushRef="#br0">101900.000 27750.000 745,'-18.000'23.000'70,"17.000"-3.000"-10,15.000-3.000-11,16.000-2.000-11,5.000-1.000-12,-2.000 3.000-15,-3.000 3.000-13,-3.000 4.000-15</inkml:trace>
</inkml:ink>
</file>

<file path=ppt/ink/ink3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00"/>
    </inkml:context>
    <inkml:brush xml:id="br0">
      <inkml:brushProperty name="width" value="0.0434472821652889" units="cm"/>
      <inkml:brushProperty name="height" value="0.0434472821652889" units="cm"/>
      <inkml:brushProperty name="color" value="#f2395b"/>
      <inkml:brushProperty name="ignorePressure" value="0"/>
    </inkml:brush>
  </inkml:definitions>
  <inkml:trace contextRef="#ctx0" brushRef="#br0">55000.000 17500.000 506,'-57.000'0.000'0,"-11.000"0.000"0,-14.000 0.000 0,-11.000 0.000 0,3.000 1.000-1,23.000 4.000 0,22.000 3.000-1,22.000 3.000-1,16.000-4.000 1,14.000-8.000 4,11.000-10.000 3,14.000-9.000 3,14.000-10.000 1,20.000-9.000 0,18.000-10.000 0,20.000-8.000-1,11.000-4.000 1,7.000 3.000 4,6.000 3.000 3,7.000 4.000 3,4.000 1.000 1,3.000 0.000 0,3.000 0.000-1,4.000 0.000-1,5.000 1.000 0,10.000 4.000-3,10.000 3.000-2,9.000 3.000-1,4.000 3.000-2,1.000 3.000 0,-1.000 3.000 0,1.000 4.000-1,-3.000 2.000 0,-2.000 4.000-3,-3.000 3.000 0,-3.000 3.000-2,-4.000 7.000-2,-3.000 14.000-1,-3.000 11.000-2,-2.000 14.000-2,-6.000 5.000 0,-6.000 1.000 2,-6.000-1.000 1,-6.000 1.000 2,-4.000-3.000 0,1.000-2.000-2,-1.000-3.000 0,1.000-3.000-2,-3.000-6.000 0,-2.000-5.000 1,-3.000-7.000 1,-3.000-5.000 2,-2.000-4.000 0,0.000 0.000 0,0.000 0.000 0,0.000 0.000 1,-4.000 0.000 1,-5.000 0.000 0,-7.000 0.000 2,-5.000 0.000 1,-1.000-2.000-1,6.000-3.000 0,7.000-3.000-1,6.000-2.000-1,3.000-5.000-1,0.000-2.000 0,0.000-3.000 0,0.000-3.000-1,1.000-1.000 0,4.000 4.000-1,3.000 3.000 1,3.000 3.000-1,4.000 1.000 0,7.000 1.000-1,6.000-1.000-1,7.000 1.000 0,-3.000 1.000 0,-8.000 3.000-1,-10.000 3.000 1,-9.000 4.000 1,-10.000 5.000-1,-9.000 10.000 1,-10.000 10.000 0,-8.000 9.000-1,-6.000 2.000 1,1.000-2.000-1,-1.000-3.000 1,1.000-3.000 0,-3.000-1.000-1,-2.000 4.000 1,-3.000 3.000-1,-3.000 3.000 1,-1.000-1.000 0,4.000-2.000 0,3.000-3.000 2,3.000-3.000-1,1.000-2.000 1,1.000 0.000 0,-1.000 0.000 0,1.000 0.000-1,-1.000 0.000 1,1.000 0.000-1,-1.000 0.000 1,1.000 0.000 0,1.000 0.000-1,3.000 0.000 0,3.000 0.000-1,4.000 0.000-1,-1.000-2.000 0,-3.000-3.000 0,-3.000-3.000 0,-2.000-2.000 0,-1.000-5.000 1,3.000-2.000 0,3.000-3.000 1,4.000-3.000 0,1.000-1.000 1,0.000 4.000-1,0.000 3.000 1,0.000 3.000-1,-2.000 1.000 1,-3.000 1.000 0,-3.000-1.000-1,-2.000 1.000 0,-5.000-1.000 0,-2.000 1.000 1,-3.000-1.000 0,-3.000 1.000 0,-1.000-1.000 0,4.000 1.000-1,3.000-1.000-1,3.000 1.000-1,3.000-1.000-1,3.000 1.000 1,3.000-1.000 1,4.000 1.000-1,-1.000-1.000 2,-3.000 1.000-1,-3.000-1.000 0,-2.000 1.000 1,-1.000-1.000 0,3.000 1.000-1,3.000-1.000 1,4.000 1.000 0,-1.000-1.000-1,-3.000 1.000-1,-3.000-1.000 0,-2.000 1.000-1,-3.000-3.000 0,1.000-2.000 1,-1.000-3.000-1,1.000-3.000 1,1.000-2.000 1,3.000 0.000 1,3.000 0.000 2,4.000 0.000 1,1.000 0.000 1,0.000 0.000-1,0.000 0.000 0,0.000 0.000-1,1.000 0.000 0,4.000 0.000-1,3.000 0.000 1,3.000 0.000-1,-1.000 0.000 0,-2.000 0.000 0,-3.000 0.000 0,-3.000 0.000-1,-1.000-2.000 1,4.000-3.000-1,3.000-3.000 0,3.000-2.000 0,1.000-3.000 1,1.000 1.000-1,-1.000-1.000-1,1.000 1.000 1,-1.000 1.000 0,1.000 3.000-1,-1.000 3.000 0,1.000 4.000 0,1.000 1.000 0,3.000 0.000 0,3.000 0.000 1,4.000 0.000 0,2.000-2.000 0,4.000-3.000 0,3.000-3.000 0,3.000-2.000 0,3.000-6.000 0,3.000-6.000-1,3.000-6.000 0,4.000-6.000 1,-4.000-1.000-1,-9.000 7.000 0,-10.000 6.000 0,-8.000 7.000 0,-11.000 2.000 0,-8.000 1.000 0,-10.000-1.000-2,-9.000 1.000 0,-7.000 2.000 0,-3.000 7.000 1,-3.000 6.000-1,-2.000 7.000 1,-3.000 2.000 1,1.000 1.000 2,-1.000-1.000 1,1.000 1.000 3,2.000-1.000 0,7.000 1.000-1,6.000-1.000 1,7.000 1.000-1,5.000-1.000 0,7.000 1.000 0,6.000-1.000 1,7.000 1.000-1,0.000 1.000 0,-2.000 3.000-2,-3.000 3.000 0,-3.000 4.000-2,-4.000-1.000-2,-3.000-3.000 0,-3.000-3.000-1,-2.000-2.000 0,-1.000-3.000-2,3.000 1.000 0,3.000-1.000-1,4.000 1.000-1,1.000-1.000 1,0.000 1.000 0,0.000-1.000 2,0.000 1.000 2,1.000-1.000 0,4.000 1.000 0,3.000-1.000 0,3.000 1.000 0,3.000-1.000 1,3.000 1.000 0,3.000-1.000 2,4.000 1.000 0,-1.000-1.000 0,-3.000 1.000 1,-3.000-1.000 1,-2.000 1.000-1,-6.000-1.000 0,-6.000 1.000 0,-6.000-1.000-2,-6.000 1.000-1,-4.000-1.000 0,1.000 1.000-1,-1.000-1.000 0,1.000 1.000-1,-1.000-1.000-1,1.000 1.000 0,-1.000-1.000 0,1.000 1.000-2,-1.000-1.000 0,1.000 1.000 2,-1.000-1.000 0,1.000 1.000 2,-4.000-3.000 0,-6.000-2.000 0,-6.000-3.000 1,-6.000-3.000 0,-4.000-1.000 0,1.000 4.000 1,-1.000 3.000-1,1.000 3.000 1,-1.000-1.000-1,1.000-2.000 0,-1.000-3.000 1,1.000-3.000-1,-1.000-2.000 0,1.000 0.000 1,-1.000 0.000 0,1.000 0.000 0,1.000 0.000 0,3.000 0.000-1,3.000 0.000 0,4.000 0.000-1,1.000 0.000-1,0.000 0.000 0,0.000 0.000 0,0.000 0.000-1,0.000 1.000 1,0.000 4.000 0,0.000 3.000 0,0.000 3.000 1,-2.000-1.000 0,-3.000-2.000 1,-3.000-3.000-1,-2.000-3.000 2,-1.000-2.000-1,3.000 0.000 1,3.000 0.000 0,4.000 0.000 0,1.000 0.000 0,0.000 0.000-1,0.000 0.000 0,0.000 0.000-2,-2.000 0.000 0,-3.000 0.000-1,-3.000 0.000-1,-2.000 0.000 0,0.000 0.000 0,7.000 0.000 3,6.000 0.000 3,7.000 0.000 1,2.000 0.000 1,1.000 0.000-1,-1.000 0.000-1,1.000 0.000-1,-3.000 0.000-1,-2.000 0.000 0,-3.000 0.000 0,-3.000 0.000 0,-4.000 0.000 0,-3.000 0.000-1,-3.000 0.000-2,-2.000 0.000-1,-3.000-2.000-1,1.000-3.000 2,-1.000-3.000 1,1.000-2.000 0,-1.000-3.000 1,1.000 1.000-1,-1.000-1.000 0,1.000 1.000 0,2.000-1.000 0,7.000 1.000 1,6.000-1.000 0,7.000 1.000 1,2.000-1.000 0,1.000 1.000 0,-1.000-1.000-2,1.000 1.000 1,2.000-4.000-1,7.000-6.000 0,6.000-6.000 1,7.000-6.000 0,2.000-7.000-2,1.000-6.000-1,-1.000-6.000-3,1.000-6.000-3,-3.000-4.000 0,-2.000 1.000 2,-3.000-1.000 0,-3.000 1.000 2,-6.000 1.000 0,-5.000 3.000 2,-7.000 3.000 1,-5.000 4.000 0,-8.000 4.000 1,-5.000 6.000 0,-7.000 7.000 1,-5.000 6.000 0,-8.000 3.000 0,-5.000 0.000 0,-7.000 0.000 1,-5.000 0.000 1,-3.000-5.000-1,4.000-9.000 0,3.000-10.000 0,3.000-8.000-1,-2.000-4.000 0,-6.000 3.000-2,-6.000 3.000-2,-6.000 4.000-2,-6.000-3.000 1,-2.000-5.000 2,-3.000-7.000 2,-3.000-5.000 3,-2.000-8.000 1,0.000-5.000-2,0.000-7.000 0,0.000-5.000-1,0.000-1.000-1,0.000 6.000 1,0.000 7.000-1,0.000 6.000 1,-4.000 4.000 1,-5.000 4.000-1,-7.000 3.000 1,-5.000 3.000 1,-4.000 1.000-1,0.000 1.000 1,0.000-1.000 0,0.000 1.000 0,0.000-1.000-1,0.000 1.000 1,0.000-1.000-1,0.000 1.000 0,-2.000-1.000-1,-3.000 1.000 1,-3.000-1.000 0,-2.000 1.000 1,-3.000 1.000 0,1.000 3.000-1,-1.000 3.000 1,1.000 4.000 0,-4.000 1.000 0,-6.000 0.000 0,-6.000 0.000-1,-6.000 0.000 1,-9.000 0.000-1,-8.000 0.000 0,-10.000 0.000 0,-9.000 0.000 0,-13.000 1.000 1,-16.000 4.000-1,-15.000 3.000 0,-15.000 3.000 1,-11.000 3.000-1,-2.000 3.000 0,-3.000 3.000-1,-3.000 4.000-1,1.000 2.000 1,6.000 4.000 2,7.000 3.000 1,6.000 3.000 1,6.000-2.000 2,6.000-6.000-1,7.000-6.000 0,6.000-6.000 0,3.000-2.000 0,0.000 3.000 1,0.000 3.000 0,0.000 4.000 0,-5.000-3.000 0,-9.000-5.000-3,-10.000-7.000-2,-8.000-5.000-2,-6.000-3.000-1,1.000 4.000 0,-1.000 3.000-1,1.000 3.000 0,-1.000 1.000 0,1.000 1.000 2,-1.000-1.000 0,1.000 1.000 1,-1.000-1.000 2,1.000 1.000 0,-1.000-1.000 1,1.000 1.000 0,1.000 1.000 1,3.000 3.000-1,3.000 3.000 0,4.000 4.000 0,2.000 2.000 0,4.000 4.000 1,3.000 3.000 3,3.000 3.000 1,-4.000-1.000 0,-8.000-2.000-1,-10.000-3.000-1,-9.000-3.000-1,-5.000-1.000-1,0.000 4.000-2,0.000 3.000-1,0.000 3.000-1,-4.000 3.000-2,-5.000 3.000 1,-7.000 3.000-1,-5.000 4.000-1,-3.000 1.000 1,4.000 0.000-1,3.000 0.000 2,3.000 0.000-1,4.000 0.000 2,7.000 0.000 2,6.000 0.000 1,7.000 0.000 2,0.000 0.000 0,-2.000 0.000-2,-3.000 0.000-1,-3.000 0.000-3,-6.000 0.000-1,-5.000 0.000 1,-7.000 0.000-1,-5.000 0.000 0,-6.000 0.000 0,-3.000 0.000 1,-3.000 0.000 0,-2.000 0.000 1,-1.000 1.000-1,3.000 4.000 0,3.000 3.000 0,4.000 3.000-1,2.000 1.000 1,4.000 1.000 3,3.000-1.000 3,3.000 1.000 3,4.000 1.000 0,7.000 3.000-2,6.000 3.000-4,7.000 4.000-3,2.000 1.000-1,1.000 0.000-1,-1.000 0.000 0,1.000 0.000-1,-3.000 0.000 0,-2.000 0.000 1,-3.000 0.000 1,-3.000 0.000 1,-1.000-2.000 1,4.000-3.000-1,3.000-3.000-1,3.000-2.000-1,1.000 0.000 1,1.000 7.000 2,-1.000 6.000 1,1.000 7.000 1,4.000 0.000 1,9.000-2.000-1,10.000-3.000 1,10.000-3.000-2,5.000-1.000 1,4.000 4.000 0,3.000 3.000-1,3.000 3.000 1,1.000 1.000-1,1.000 1.000 2,-1.000-1.000 0,1.000 1.000 1,-3.000 2.000-1,-2.000 7.000-1,-3.000 6.000-2,-3.000 7.000-1,1.000 5.000-1,6.000 7.000 0,7.000 6.000 1,6.000 7.000-1,3.000 5.000 0,0.000 7.000 2,0.000 6.000 1,0.000 7.000 1,3.000-1.000 0,6.000-6.000 1,7.000-6.000-1,6.000-6.000 1,6.000-6.000 0,6.000-2.000 1,7.000-3.000-1,6.000-3.000 2,6.000 2.000-1,6.000 10.000-1,7.000 10.000 0,6.000 9.000 0,6.000 12.000-1,6.000 16.000 2,7.000 15.000 1,6.000 17.000 1,6.000 3.000 1,6.000-5.000-1,7.000-7.000-1,6.000-5.000 0,10.000-9.000 0,17.000-9.000 0,15.000-10.000 0,16.000-8.000-1,15.000-12.000 1,16.000-12.000-2,15.000-13.000-1,17.000-12.000 0,17.000-12.000-2,23.000-8.000-1,22.000-10.000-1,22.000-9.000-2,19.000-12.000-2,20.000-11.000-4,18.000-14.000-3,20.000-11.000-3,17.000-15.000-3,20.000-16.000-5,18.000-15.000-3,20.000-15.000-4,-15.000-9.000 0,-47.000 1.000 1,-47.000-1.000 3,-46.000 1.000 2,-34.000 2.000-1,-18.000 7.000-2,-19.000 6.000-2,-18.000 7.000-3</inkml:trace>
</inkml:ink>
</file>

<file path=ppt/ink/ink3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18"/>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67150.000 6850.000 999,'-197.000'-129.000'-11,"56.000"45.000"-11,57.000 43.000-9,56.000 45.000-10</inkml:trace>
</inkml:ink>
</file>

<file path=ppt/ink/ink3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1"/>
    </inkml:context>
    <inkml:brush xml:id="br0">
      <inkml:brushProperty name="width" value="0.0447759851813316" units="cm"/>
      <inkml:brushProperty name="height" value="0.0447759851813316" units="cm"/>
      <inkml:brushProperty name="color" value="#00bff3"/>
      <inkml:brushProperty name="ignorePressure" value="0"/>
    </inkml:brush>
  </inkml:definitions>
  <inkml:trace contextRef="#ctx0" brushRef="#br0">52050.000 4600.000 491,'-52.000'32.000'86,"-3.000"17.000"-17,-3.000 15.000-18,-2.000 16.000-17,-3.000 15.000-11,1.000 16.000-3,-1.000 15.000-3,1.000 17.000-3,-1.000 8.000-3,1.000 4.000-2,-1.000 3.000-1,1.000 3.000-3,-1.000-4.000-1,1.000-8.000 0,-1.000-10.000-2,1.000-9.000 0,4.000-15.000-2,9.000-18.000-2,10.000-19.000-3,10.000-18.000-2,21.000-42.000-5,34.000-61.000-7,35.000-64.000-7,35.000-61.000-7,22.000-37.000-2,14.000-9.000 2,11.000-10.000 3,14.000-8.000 3,-3.000 13.000 3,-15.000 38.000 5,-15.000 37.000 3,-16.000 38.000 4,-18.000 27.000 4,-18.000 20.000 4,-19.000 18.000 3,-18.000 20.000 3,-12.000 13.000 4,-3.000 9.000 3,-3.000 10.000 5,-2.000 10.000 3,-5.000 13.000 3,-2.000 19.000 3,-3.000 19.000 3,-3.000 19.000 3,-2.000 10.000 1,0.000 4.000-1,0.000 3.000 0,0.000 3.000-1,0.000-4.000-3,0.000-8.000-5,0.000-10.000-4,0.000-9.000-6,7.000-21.000-6,17.000-31.000-11,15.000-31.000-10,16.000-31.000-11,9.000-26.000-5,3.000-18.000-2,3.000-19.000-1,4.000-18.000-2,-7.000 2.000 2,-16.000 26.000 3,-15.000 24.000 5,-15.000 26.000 4,-6.000 19.000 7,7.000 17.000 11,6.000 15.000 10,7.000 16.000 10,-1.000 7.000 7,-6.000 1.000 3,-6.000-1.000 1,-6.000 1.000 3,-1.000-3.000 0,7.000-2.000-6,6.000-3.000-4,7.000-3.000-4,2.000-4.000-3,1.000-3.000-4,-1.000-3.000-2,1.000-2.000-4,-1.000-3.000 0,1.000 1.000-1,-1.000-1.000-1,1.000 1.000 1,-1.000-3.000-3,1.000-2.000-5,-1.000-3.000-3,1.000-3.000-5,-1.000-9.000-3,1.000-11.000 1,-1.000-14.000-1,1.000-11.000 1,-3.000-12.000 0,-2.000-9.000 1,-3.000-10.000 2,-3.000-8.000 1,-4.000-6.000 2,-3.000 1.000 0,-3.000-1.000 2,-2.000 1.000 1,-5.000 2.000 0,-2.000 7.000 0,-3.000 6.000 0,-3.000 7.000 0,-2.000 7.000 1,0.000 9.000 1,0.000 10.000 2,0.000 10.000 2,-2.000 5.000 5,-3.000 4.000 10,-3.000 3.000 11,-2.000 3.000 10,-3.000 6.000 5,1.000 9.000 2,-1.000 10.000 1,1.000 10.000 1,-4.000 11.000-3,-6.000 17.000-7,-6.000 15.000-9,-6.000 16.000-8,-1.000 12.000-3,7.000 9.000 0,6.000 10.000 0,7.000 10.000 1,4.000 7.000 0,3.000 6.000 0,3.000 7.000 0,4.000 6.000-1,1.000 3.000 1,0.000 0.000 0,0.000 0.000 1,0.000 0.000 1,1.000-4.000-3,4.000-5.000-4,3.000-7.000-4,3.000-5.000-4,1.000-8.000-3,1.000-5.000-3,-1.000-7.000-2,1.000-5.000-1,-1.000-3.000-1,1.000 4.000 1,-1.000 3.000 2,1.000 3.000 1,-3.000 4.000 0,-2.000 7.000-1,-3.000 6.000-1,-3.000 7.000-2,-4.000-4.000 0,-3.000-12.000 0,-3.000-13.000 1,-2.000-12.000 0,-5.000-13.000 2,-2.000-12.000 4,-3.000-13.000 3,-3.000-12.000 4,-6.000-12.000 2,-5.000-8.000 1,-7.000-10.000 2,-5.000-9.000 0,-6.000-9.000 1,-3.000-5.000-1,-3.000-7.000-2,-2.000-5.000-1,-1.000-11.000 0,3.000-11.000 1,3.000-14.000 1,4.000-11.000 1,5.000-12.000-1,10.000-9.000-3,10.000-10.000-3,9.000-8.000-3,7.000-9.000-2,7.000-6.000-2,6.000-6.000-2,7.000-6.000-1,10.000-6.000-3,16.000-2.000-1,15.000-3.000-3,17.000-3.000-2,10.000-7.000-1,6.000-9.000-1,7.000-10.000-1,6.000-8.000-1,-2.000 2.000 0,-9.000 16.000 1,-10.000 15.000 1,-8.000 17.000 0,-9.000 13.000-1,-6.000 13.000-3,-6.000 12.000-3,-6.000 13.000-3,-7.000 12.000-2,-6.000 13.000-4,-6.000 12.000-2,-6.000 13.000-3</inkml:trace>
</inkml:ink>
</file>

<file path=ppt/ink/ink3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2"/>
    </inkml:context>
    <inkml:brush xml:id="br0">
      <inkml:brushProperty name="width" value="0.0422662645578384" units="cm"/>
      <inkml:brushProperty name="height" value="0.0422662645578384" units="cm"/>
      <inkml:brushProperty name="color" value="#00bff3"/>
      <inkml:brushProperty name="ignorePressure" value="0"/>
    </inkml:brush>
  </inkml:definitions>
  <inkml:trace contextRef="#ctx0" brushRef="#br0">55450.000 5200.000 520,'0.000'-91.000'44,"0.000"19.000"-8,0.000 19.000-8,0.000 19.000-7,-4.000 9.000-3,-5.000 0.000 0,-7.000 0.000 1,-5.000 0.000 1,-9.000 6.000-2,-9.000 13.000-4,-10.000 12.000-3,-8.000 13.000-4,-4.000 12.000-3,3.000 13.000-1,3.000 12.000-3,4.000 13.000-2,4.000 6.000 0,6.000 0.000 0,7.000 0.000 1,6.000 0.000 0,6.000 0.000 2,6.000 0.000 3,7.000 0.000 2,6.000 0.000 3,6.000-2.000 1,6.000-3.000 0,7.000-3.000-2,6.000-2.000 0,6.000-6.000-1,6.000-6.000-2,7.000-6.000-2,6.000-6.000-2,6.000-9.000-1,6.000-8.000-2,7.000-10.000 0,6.000-9.000-2,1.000-7.000-1,-3.000-3.000-2,-3.000-3.000-2,-2.000-2.000-3,-3.000-9.000 0,1.000-12.000 1,-1.000-13.000-1,1.000-12.000 1,-3.000-13.000 1,-2.000-12.000-1,-3.000-13.000-1,-3.000-12.000 0,-4.000-9.000 1,-3.000-2.000 0,-3.000-3.000 1,-2.000-3.000 1,-5.000 4.000 1,-2.000 13.000 4,-3.000 12.000 3,-3.000 13.000 4,-6.000 10.000 2,-5.000 10.000 3,-7.000 10.000 3,-5.000 9.000 2,-1.000 21.000 7,6.000 35.000 8,7.000 35.000 11,6.000 34.000 9,3.000 17.000 0,0.000 0.000-10,0.000 0.000-9,0.000 0.000-9,-2.000 4.000-7,-3.000 10.000-4,-3.000 10.000-3,-2.000 9.000-3,-3.000-8.000-6,1.000-25.000-5,-1.000-25.000-5,1.000-25.000-6,-3.000-11.000-5,-2.000 3.000-1,-3.000 3.000-3,-3.000 4.000-1</inkml:trace>
</inkml:ink>
</file>

<file path=ppt/ink/ink3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2"/>
    </inkml:context>
    <inkml:brush xml:id="br0">
      <inkml:brushProperty name="width" value="0.0301740001887083" units="cm"/>
      <inkml:brushProperty name="height" value="0.0301740001887083" units="cm"/>
      <inkml:brushProperty name="color" value="#00bff3"/>
      <inkml:brushProperty name="ignorePressure" value="0"/>
    </inkml:brush>
  </inkml:definitions>
  <inkml:trace contextRef="#ctx0" brushRef="#br0">57700.000 4200.000 729,'25.000'-22.000'7,"0.000"6.000"17,0.000 7.000 15,0.000 6.000 15,6.000 3.000 2,13.000 0.000-14,12.000 0.000-14,13.000 0.000-13,4.000 0.000-9,-3.000 0.000-8,-3.000 0.000-6,-2.000 0.000-6,-3.000 0.000-3,1.000 0.000 2,-1.000 0.000 2,1.000 0.000 2,-4.000-4.000-3,-6.000-5.000-7,-6.000-7.000-9,-6.000-5.000-7,-7.000-4.000-2,-6.000 0.000 1,-6.000 0.000 3,-6.000 0.000 2,-4.000 0.000 4,1.000 0.000 5,-1.000 0.000 5,1.000 0.000 5</inkml:trace>
</inkml:ink>
</file>

<file path=ppt/ink/ink3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2"/>
    </inkml:context>
    <inkml:brush xml:id="br0">
      <inkml:brushProperty name="width" value="0.0296514891088009" units="cm"/>
      <inkml:brushProperty name="height" value="0.0296514891088009" units="cm"/>
      <inkml:brushProperty name="color" value="#00bff3"/>
      <inkml:brushProperty name="ignorePressure" value="0"/>
    </inkml:brush>
  </inkml:definitions>
  <inkml:trace contextRef="#ctx0" brushRef="#br0">58650.000 3150.000 741,'-25.000'-24.000'1,"0.000"4.000"2,0.000 3.000 2,0.000 3.000 2,3.000 17.000 8,6.000 31.000 14,7.000 32.000 13,6.000 31.000 14,3.000 18.000-2,0.000 7.000-21,0.000 6.000-19,0.000 7.000-21,-2.000 5.000-14,-3.000 7.000-8,-3.000 6.000-10,-2.000 7.000-9,-3.000-14.000-3,1.000-30.000 4,-1.000-32.000 4,1.000-30.000 3</inkml:trace>
</inkml:ink>
</file>

<file path=ppt/ink/ink3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2"/>
    </inkml:context>
    <inkml:brush xml:id="br0">
      <inkml:brushProperty name="width" value="0.0264918841421604" units="cm"/>
      <inkml:brushProperty name="height" value="0.0264918841421604" units="cm"/>
      <inkml:brushProperty name="color" value="#00bff3"/>
      <inkml:brushProperty name="ignorePressure" value="0"/>
    </inkml:brush>
  </inkml:definitions>
  <inkml:trace contextRef="#ctx0" brushRef="#br0">58850.000 5200.000 830,'189.000'0.000'75,"-22.000"0.000"-22,-22.000 0.000-21,-21.000 0.000-22,-17.000-2.000-14,-8.000-3.000-3,-10.000-3.000-6,-9.000-2.000-3,-9.000-5.000-4,-5.000-2.000-2,-7.000-3.000-2,-5.000-3.000-3,-9.000-2.000-1,-9.000 0.000 0,-10.000 0.000-1,-8.000 0.000-1,-8.000 0.000 2,-2.000 0.000 5,-3.000 0.000 3,-3.000 0.000 6,-6.000 1.000 2,-5.000 4.000 3,-7.000 3.000 3,-5.000 3.000 2</inkml:trace>
</inkml:ink>
</file>

<file path=ppt/ink/ink3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3"/>
    </inkml:context>
    <inkml:brush xml:id="br0">
      <inkml:brushProperty name="width" value="0.0340831093490124" units="cm"/>
      <inkml:brushProperty name="height" value="0.0340831093490124" units="cm"/>
      <inkml:brushProperty name="color" value="#00bff3"/>
      <inkml:brushProperty name="ignorePressure" value="0"/>
    </inkml:brush>
  </inkml:definitions>
  <inkml:trace contextRef="#ctx0" brushRef="#br0">59900.000 4550.000 645,'-69.000'-46.000'1,"13.000"10.000"3,12.000 10.000 2,13.000 9.000 3,10.000 13.000 9,10.000 20.000 15,10.000 18.000 15,9.000 20.000 15,4.000 13.000 0,1.000 9.000-14,-1.000 10.000-15,1.000 10.000-15,-3.000 8.000-11,-2.000 10.000-12,-3.000 10.000-9,-3.000 9.000-12,-1.000 4.000-2,4.000 1.000 3,3.000-1.000 4,3.000 1.000 3,1.000-15.000-5,1.000-28.000-14,-1.000-28.000-14,1.000-27.000-13</inkml:trace>
</inkml:ink>
</file>

<file path=ppt/ink/ink3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3"/>
    </inkml:context>
    <inkml:brush xml:id="br0">
      <inkml:brushProperty name="width" value="0.0384365804493427" units="cm"/>
      <inkml:brushProperty name="height" value="0.0384365804493427" units="cm"/>
      <inkml:brushProperty name="color" value="#00bff3"/>
      <inkml:brushProperty name="ignorePressure" value="0"/>
    </inkml:brush>
  </inkml:definitions>
  <inkml:trace contextRef="#ctx0" brushRef="#br0">61250.000 5150.000 572,'73.000'-25.000'67,"-3.000"0.000"-15,-3.000 0.000-16,-2.000 0.000-14,-5.000 0.000-10,-2.000 0.000 0,-3.000 0.000-2,-3.000 0.000-1,-6.000 1.000-1,-5.000 4.000 0,-7.000 3.000-2,-5.000 3.000 0,-4.000-2.000-3,0.000-6.000-6,0.000-6.000-6,0.000-6.000-5,-4.000-2.000-1,-5.000 3.000 5,-7.000 3.000 4,-5.000 4.000 6,-8.000 1.000 2,-5.000 0.000-1,-7.000 0.000-1,-5.000 0.000 0,-8.000 1.000 0,-5.000 4.000 3,-7.000 3.000 2,-5.000 3.000 3,-4.000 3.000 1,0.000 3.000 2,0.000 3.000 0,0.000 4.000 2,1.000 4.000 0,4.000 6.000 1,3.000 7.000 1,3.000 6.000 1,3.000 4.000-1,3.000 4.000-3,3.000 3.000-1,4.000 3.000-1,2.000 4.000-3,4.000 7.000 1,3.000 6.000-2,3.000 7.000-1,3.000 4.000 1,3.000 3.000 0,3.000 3.000 1,4.000 4.000 1,5.000-1.000-1,10.000-3.000-3,10.000-3.000-3,9.000-2.000-4,6.000-6.000-2,3.000-6.000-2,3.000-6.000-2,4.000-6.000-3,2.000-7.000 0,4.000-6.000 1,3.000-6.000 2,3.000-6.000 1,-1.000-9.000-4,-2.000-8.000-10,-3.000-10.000-10,-3.000-9.000-9,-4.000-9.000-3,-3.000-5.000 1,-3.000-7.000 3,-2.000-5.000 3,-6.000-1.000 1,-6.000 6.000 2,-6.000 7.000 2,-6.000 6.000 2</inkml:trace>
</inkml:ink>
</file>

<file path=ppt/ink/ink3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3"/>
    </inkml:context>
    <inkml:brush xml:id="br0">
      <inkml:brushProperty name="width" value="0.0366454012691975" units="cm"/>
      <inkml:brushProperty name="height" value="0.0366454012691975" units="cm"/>
      <inkml:brushProperty name="color" value="#00bff3"/>
      <inkml:brushProperty name="ignorePressure" value="0"/>
    </inkml:brush>
  </inkml:definitions>
  <inkml:trace contextRef="#ctx0" brushRef="#br0">62000.000 3250.000 600,'98.000'0.000'151,"-3.000"0.000"-37,-3.000 0.000-38,-2.000 0.000-38,-6.000 0.000-24,-6.000 0.000-7,-6.000 0.000-10,-6.000 0.000-9,-9.000 1.000-14,-8.000 4.000-21,-10.000 3.000-22,-9.000 3.000-20</inkml:trace>
</inkml:ink>
</file>

<file path=ppt/ink/ink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7"/>
    </inkml:context>
    <inkml:brush xml:id="br0">
      <inkml:brushProperty name="width" value="0.0529054924845695" units="cm"/>
      <inkml:brushProperty name="height" value="0.0529054924845695" units="cm"/>
      <inkml:brushProperty name="color" value="#f2395b"/>
      <inkml:brushProperty name="ignorePressure" value="0"/>
    </inkml:brush>
  </inkml:definitions>
  <inkml:trace contextRef="#ctx0" brushRef="#br0">94700.000 31650.000 415,'-5.000'-40.000'9,"-9.000"23.000"17,-10.000 22.000 18,-8.000 22.000 18,-4.000 13.000 4,3.000 7.000-6,3.000 6.000-8,4.000 7.000-7,4.000 5.000-6,6.000 7.000-3,7.000 6.000-5,6.000 7.000-3,3.000 5.000-5,0.000 7.000-3,0.000 6.000-4,0.000 7.000-4,0.000 5.000-4,0.000 7.000-2,0.000 6.000-4,0.000 7.000-4,-2.000 2.000-3,-3.000 1.000-3,-3.000-1.000-3,-2.000 1.000-4,-3.000-10.000-5,1.000-19.000-7,-1.000-18.000-7,1.000-19.000-6,10.000-24.000-4,22.000-28.000-2,22.000-28.000 0,23.000-27.000-1,10.000-17.000 3,0.000-3.000 9,0.000-3.000 7,0.000-2.000 8,-5.000 2.000 6,-9.000 9.000 1,-10.000 10.000 3,-8.000 10.000 1,-8.000 7.000 2,-2.000 6.000 2,-3.000 7.000 1,-3.000 6.000 2,-2.000 3.000 4,0.000 0.000 4,0.000 0.000 4,0.000 0.000 6,0.000 0.000-1,0.000 0.000-3,0.000 0.000-4,0.000 0.000-4,0.000-2.000-3,0.000-3.000-4,0.000-3.000-3,0.000-2.000-3,-2.000-6.000-4,-3.000-6.000-2,-3.000-6.000-3,-2.000-6.000-3,-5.000-4.000 6,-2.000 1.000 12,-3.000-1.000 13,-3.000 1.000 14,-1.000 10.000 12,4.000 22.000 15,3.000 22.000 14,3.000 23.000 13,3.000 10.000 0,3.000 0.000-15,3.000 0.000-16,4.000 0.000-16,1.000 3.000-10,0.000 6.000-5,0.000 7.000-6,0.000 6.000-5,-2.000-1.000-5,-3.000-5.000-4,-3.000-7.000-5,-2.000-5.000-4,-5.000-4.000-4,-2.000 0.000-5,-3.000 0.000-4,-3.000 0.000-4,-6.000-2.000-10,-5.000-3.000-15,-7.000-3.000-16,-5.000-2.000-16</inkml:trace>
</inkml:ink>
</file>

<file path=ppt/ink/ink3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4"/>
    </inkml:context>
    <inkml:brush xml:id="br0">
      <inkml:brushProperty name="width" value="0.0356941483914852" units="cm"/>
      <inkml:brushProperty name="height" value="0.0356941483914852" units="cm"/>
      <inkml:brushProperty name="color" value="#00bff3"/>
      <inkml:brushProperty name="ignorePressure" value="0"/>
    </inkml:brush>
  </inkml:definitions>
  <inkml:trace contextRef="#ctx0" brushRef="#br0">63400.000 4950.000 616,'65.000'0.000'68,"32.000"0.000"-3,31.000 0.000-3,32.000 0.000-3,8.000-2.000-7,-11.000-3.000-14,-14.000-3.000-12,-11.000-2.000-14,-14.000-1.000-11,-11.000 3.000-8,-14.000 3.000-11,-11.000 4.000-8,-12.000 1.000-3,-9.000 0.000 5,-10.000 0.000 4,-8.000 0.000 5,-14.000 1.000-6,-15.000 4.000-14,-15.000 3.000-16,-16.000 3.000-15</inkml:trace>
</inkml:ink>
</file>

<file path=ppt/ink/ink3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4"/>
    </inkml:context>
    <inkml:brush xml:id="br0">
      <inkml:brushProperty name="width" value="0.0326741822063923" units="cm"/>
      <inkml:brushProperty name="height" value="0.0326741822063923" units="cm"/>
      <inkml:brushProperty name="color" value="#00bff3"/>
      <inkml:brushProperty name="ignorePressure" value="0"/>
    </inkml:brush>
  </inkml:definitions>
  <inkml:trace contextRef="#ctx0" brushRef="#br0">63200.000 5700.000 673,'168.000'-2.000'128,"-11.000"-3.000"-35,-14.000-3.000-33,-11.000-2.000-34,-6.000-1.000-19,4.000 3.000-1,3.000 3.000-2,3.000 4.000-2,-1.000 2.000-6,-2.000 4.000-12,-3.000 3.000-12,-3.000 3.000-12,-13.000 1.000-8,-22.000 1.000-4,-22.000-1.000-4,-21.000 1.000-4</inkml:trace>
</inkml:ink>
</file>

<file path=ppt/ink/ink3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4"/>
    </inkml:context>
    <inkml:brush xml:id="br0">
      <inkml:brushProperty name="width" value="0.0332714170217514" units="cm"/>
      <inkml:brushProperty name="height" value="0.0332714170217514" units="cm"/>
      <inkml:brushProperty name="color" value="#00bff3"/>
      <inkml:brushProperty name="ignorePressure" value="0"/>
    </inkml:brush>
  </inkml:definitions>
  <inkml:trace contextRef="#ctx0" brushRef="#br0">67200.000 4050.000 661,'-30.000'-11.000'67,"-9.000"28.000"-5,-10.000 28.000-6,-8.000 29.000-7,-8.000 21.000-7,-2.000 16.000-11,-3.000 15.000-11,-3.000 17.000-10,2.000 0.000-9,10.000-11.000-5,10.000-14.000-5,9.000-11.000-7,9.000-12.000-4,9.000-9.000-6,10.000-10.000-4,10.000-8.000-5,8.000-14.000-5,10.000-15.000-3,10.000-15.000-4,9.000-16.000-4,7.000-16.000 3,7.000-16.000 10,6.000-15.000 9,7.000-15.000 10,-3.000-6.000 6,-8.000 7.000 3,-10.000 6.000 3,-9.000 7.000 2</inkml:trace>
</inkml:ink>
</file>

<file path=ppt/ink/ink3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5"/>
    </inkml:context>
    <inkml:brush xml:id="br0">
      <inkml:brushProperty name="width" value="0.0375204719603062" units="cm"/>
      <inkml:brushProperty name="height" value="0.0375204719603062" units="cm"/>
      <inkml:brushProperty name="color" value="#00bff3"/>
      <inkml:brushProperty name="ignorePressure" value="0"/>
    </inkml:brush>
  </inkml:definitions>
  <inkml:trace contextRef="#ctx0" brushRef="#br0">67400.000 4650.000 586,'50.000'-47.000'-1,"0.000"6.000"-3,0.000 7.000-1,0.000 6.000-3,-7.000 9.000 7,-11.000 13.000 15,-14.000 12.000 15,-11.000 13.000 16,-4.000 7.000 3,6.000 4.000-7,7.000 3.000-7,6.000 3.000-7,6.000-1.000-7,6.000-2.000-7,7.000-3.000-7,6.000-3.000-6,4.000-4.000-4,4.000-3.000-2,3.000-3.000-2,3.000-2.000-1,1.000-5.000-5,1.000-2.000-8,-1.000-3.000-8,1.000-3.000-7,-1.000-4.000-4,1.000-3.000 1,-1.000-3.000 1,1.000-2.000 1,-4.000-6.000 5,-6.000-6.000 7,-6.000-6.000 8,-6.000-6.000 8,-6.000-7.000 6,-2.000-6.000 2,-3.000-6.000 2,-3.000-6.000 3,-6.000-6.000 3,-5.000-2.000 6,-7.000-3.000 6,-5.000-3.000 5,-4.000 2.000 5,0.000 10.000 3,0.000 10.000 3,0.000 9.000 5,0.000 17.000 0,0.000 25.000 0,0.000 25.000 0,0.000 25.000-2,-4.000 23.000-3,-5.000 22.000-9,-7.000 22.000-7,-5.000 23.000-9,-1.000 10.000-6,6.000 0.000-4,7.000 0.000-4,6.000 0.000-5,1.000 10.000-1,-3.000 23.000 2,-3.000 22.000 3,-2.000 22.000 1,-3.000 7.000 2,1.000-6.000 0,-1.000-6.000 1,1.000-6.000 1,-4.000-7.000 0,-6.000-6.000-1,-6.000-6.000-1,-6.000-6.000-1,-1.000-13.000 1,7.000-19.000 3,6.000-18.000 3,7.000-19.000 4,0.000-19.000-1,-2.000-19.000-2,-3.000-18.000-4,-3.000-19.000-1,-4.000-15.000-1,-3.000-8.000 3,-3.000-10.000 3,-2.000-9.000 4,-8.000-10.000 0,-8.000-9.000 1,-10.000-10.000-1,-9.000-8.000 0,-5.000-15.000 0,0.000-19.000 0,0.000-18.000 0,0.000-19.000 0,7.000-13.000 1,17.000-6.000 1,15.000-6.000 2,16.000-6.000 3,10.000 7.000-2,7.000 22.000-4,6.000 22.000-4,7.000 23.000-5,16.000-17.000-2,29.000-53.000-2,28.000-53.000-3,28.000-52.000-2,17.000-17.000-1,6.000 22.000-1,7.000 22.000-1,6.000 23.000-1,-2.000 19.000-4,-9.000 19.000-7,-10.000 19.000-9,-8.000 19.000-6,-14.000 18.000-4,-15.000 19.000 1,-15.000 19.000 1,-16.000 19.000 1,-10.000 7.000 2,-3.000-3.000 4,-3.000-3.000 3,-2.000-2.000 3</inkml:trace>
</inkml:ink>
</file>

<file path=ppt/ink/ink3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5"/>
    </inkml:context>
    <inkml:brush xml:id="br0">
      <inkml:brushProperty name="width" value="0.0400576628744602" units="cm"/>
      <inkml:brushProperty name="height" value="0.0400576628744602" units="cm"/>
      <inkml:brushProperty name="color" value="#00bff3"/>
      <inkml:brushProperty name="ignorePressure" value="0"/>
    </inkml:brush>
  </inkml:definitions>
  <inkml:trace contextRef="#ctx0" brushRef="#br0">70250.000 5050.000 549,'173.000'-2.000'164,"-3.000"-3.000"-39,-3.000-3.000-39,-2.000-2.000-40,-5.000-1.000-25,-2.000 3.000-12,-3.000 3.000-13,-3.000 4.000-10,-10.000 1.000-12,-16.000 0.000-11,-15.000 0.000-11,-15.000 0.000-10</inkml:trace>
</inkml:ink>
</file>

<file path=ppt/ink/ink3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5"/>
    </inkml:context>
    <inkml:brush xml:id="br0">
      <inkml:brushProperty name="width" value="0.0416072495281696" units="cm"/>
      <inkml:brushProperty name="height" value="0.0416072495281696" units="cm"/>
      <inkml:brushProperty name="color" value="#00bff3"/>
      <inkml:brushProperty name="ignorePressure" value="0"/>
    </inkml:brush>
  </inkml:definitions>
  <inkml:trace contextRef="#ctx0" brushRef="#br0">70900.000 4150.000 528,'-46.000'-18.000'11,"10.000"17.000"20,10.000 15.000 21,9.000 16.000 21,7.000 16.000 4,7.000 20.000-12,6.000 18.000-14,7.000 20.000-12,2.000 17.000-10,1.000 20.000-7,-1.000 18.000-8,1.000 20.000-6,-1.000 13.000-10,1.000 9.000-10,-1.000 10.000-11,1.000 10.000-11,-1.000-11.000-6,1.000-27.000-1,-1.000-28.000-2,1.000-28.000-1,1.000-26.000-2,3.000-21.000-3,3.000-22.000-1,4.000-22.000-3</inkml:trace>
</inkml:ink>
</file>

<file path=ppt/ink/ink3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6"/>
    </inkml:context>
    <inkml:brush xml:id="br0">
      <inkml:brushProperty name="width" value="0.0522144921123981" units="cm"/>
      <inkml:brushProperty name="height" value="0.0522144921123981" units="cm"/>
      <inkml:brushProperty name="color" value="#00bff3"/>
      <inkml:brushProperty name="ignorePressure" value="0"/>
    </inkml:brush>
  </inkml:definitions>
  <inkml:trace contextRef="#ctx0" brushRef="#br0">74500.000 4100.000 421,'-25.000'-91.000'6,"0.000"19.000"-1,0.000 19.000-2,0.000 19.000-2,0.000 10.000 5,0.000 4.000 10,0.000 3.000 10,0.000 3.000 10,0.000 1.000 2,0.000 1.000-3,0.000-1.000-5,0.000 1.000-4,0.000 4.000-5,0.000 9.000-2,0.000 10.000-3,0.000 10.000-3,-4.000 11.000-2,-5.000 17.000-2,-7.000 15.000 0,-5.000 16.000-3,-4.000 12.000 1,0.000 9.000 1,0.000 10.000 1,0.000 10.000 0,1.000 5.000 2,4.000 4.000 0,3.000 3.000 2,3.000 3.000 1,6.000-2.000-1,9.000-6.000 0,10.000-6.000-1,10.000-6.000-1,7.000-12.000-3,6.000-15.000-6,7.000-15.000-5,6.000-16.000-5,12.000-15.000-6,19.000-11.000-4,19.000-14.000-6,19.000-11.000-5,15.000-22.000-2,13.000-27.000 2,12.000-28.000 0,13.000-28.000 2,-2.000-17.000 2,-16.000-2.000 0,-15.000-3.000 3,-15.000-3.000 0,-14.000 1.000 3,-8.000 6.000 2,-10.000 7.000 1,-9.000 6.000 3,-12.000 6.000 3,-11.000 6.000 4,-14.000 7.000 4,-11.000 6.000 5,-7.000 7.000 5,0.000 10.000 6,0.000 10.000 6,0.000 9.000 7,0.000 23.000 7,0.000 38.000 9,0.000 37.000 9,0.000 38.000 9,0.000 26.000 0,0.000 16.000-9,0.000 15.000-8,0.000 17.000-9,3.000-3.000-10,6.000-18.000-11,7.000-19.000-12,6.000-18.000-12,1.000-15.000-8,-3.000-9.000-6,-3.000-10.000-4,-2.000-8.000-5,0.000-14.000-11,7.000-15.000-16,6.000-15.000-15,7.000-16.000-16</inkml:trace>
</inkml:ink>
</file>

<file path=ppt/ink/ink3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0:26"/>
    </inkml:context>
    <inkml:brush xml:id="br0">
      <inkml:brushProperty name="width" value="0.0432054065167904" units="cm"/>
      <inkml:brushProperty name="height" value="0.0432054065167904" units="cm"/>
      <inkml:brushProperty name="color" value="#00bff3"/>
      <inkml:brushProperty name="ignorePressure" value="0"/>
    </inkml:brush>
  </inkml:definitions>
  <inkml:trace contextRef="#ctx0" brushRef="#br0">76150.000 3450.000 509,'117.000'-113.000'71,"-16.000"26.000"-3,-15.000 24.000-4,-15.000 26.000-2,-6.000 13.000-7,7.000 4.000-8,6.000 3.000-10,7.000 3.000-9,2.000 3.000-7,1.000 3.000-6,-1.000 3.000-6,1.000 4.000-6,-7.000 2.000-3,-12.000 4.000 2,-13.000 3.000 2,-12.000 3.000 1</inkml:trace>
</inkml:ink>
</file>

<file path=ppt/ink/ink3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03"/>
    </inkml:context>
    <inkml:brush xml:id="br0">
      <inkml:brushProperty name="width" value="0.0488801449537277" units="cm"/>
      <inkml:brushProperty name="height" value="0.0488801449537277" units="cm"/>
      <inkml:brushProperty name="color" value="#00bff3"/>
      <inkml:brushProperty name="ignorePressure" value="0"/>
    </inkml:brush>
  </inkml:definitions>
  <inkml:trace contextRef="#ctx0" brushRef="#br0">94950.000 31850.000 450,'26.000'-55.000'2,"4.000"-9.000"3,3.000-10.000 5,3.000-8.000 4,-2.000 13.000 7,-6.000 38.000 11,-6.000 37.000 11,-6.000 38.000 12,-9.000 27.000 2,-8.000 20.000-7,-10.000 18.000-8,-9.000 20.000-6,-12.000 24.000-5,-11.000 31.000-4,-14.000 32.000-4,-11.000 31.000-3,-11.000 18.000-3,-5.000 7.000-2,-7.000 6.000-2,-5.000 7.000-2,-4.000 2.000-2,0.000 1.000-2,0.000-1.000-1,0.000 1.000-3,1.000-3.000-2,4.000-2.000-4,3.000-3.000-2,3.000-3.000-4,4.000-18.000-2,7.000-31.000-4,6.000-31.000-4,7.000-31.000-2,7.000-26.000-3,9.000-18.000 1,10.000-19.000-2,10.000-18.000 1,5.000-29.000-4,4.000-37.000-4,3.000-38.000-5,3.000-37.000-5,6.000-16.000 1,9.000 6.000 5,10.000 7.000 6,10.000 6.000 5,2.000 1.000 2,-3.000-3.000-2,-3.000-3.000-4,-2.000-2.000-3</inkml:trace>
</inkml:ink>
</file>

<file path=ppt/ink/ink3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03"/>
    </inkml:context>
    <inkml:brush xml:id="br0">
      <inkml:brushProperty name="width" value="0.0522794425487518" units="cm"/>
      <inkml:brushProperty name="height" value="0.0522794425487518" units="cm"/>
      <inkml:brushProperty name="color" value="#00bff3"/>
      <inkml:brushProperty name="ignorePressure" value="0"/>
    </inkml:brush>
  </inkml:definitions>
  <inkml:trace contextRef="#ctx0" brushRef="#br0">94800.000 31900.000 420,'-15.000'-105.000'32,"23.000"41.000"11,22.000 40.000 13,22.000 42.000 12,10.000 25.000 0,1.000 14.000-12,-1.000 11.000-12,1.000 14.000-13,1.000 13.000-7,3.000 16.000-2,3.000 15.000-3,4.000 17.000-1,1.000 17.000-3,0.000 23.000-1,0.000 22.000-1,0.000 22.000-2,3.000 10.000 0,6.000 1.000-1,7.000-1.000-1,6.000 1.000 1,4.000-3.000-5,4.000-2.000-7,3.000-3.000-8,3.000-3.000-7,-2.000-7.000-4,-6.000-9.000 1,-6.000-10.000 1,-6.000-8.000 1,-7.000-15.000-4,-6.000-19.000-7,-6.000-18.000-7,-6.000-19.000-8,-9.000-16.000-3,-8.000-12.000 1,-10.000-13.000 0,-9.000-12.000 1</inkml:trace>
</inkml:ink>
</file>

<file path=ppt/ink/ink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7"/>
    </inkml:context>
    <inkml:brush xml:id="br0">
      <inkml:brushProperty name="width" value="0.0327820926904678" units="cm"/>
      <inkml:brushProperty name="height" value="0.0327820926904678" units="cm"/>
      <inkml:brushProperty name="color" value="#f2395b"/>
      <inkml:brushProperty name="ignorePressure" value="0"/>
    </inkml:brush>
  </inkml:definitions>
  <inkml:trace contextRef="#ctx0" brushRef="#br0">95750.000 31350.000 671,'-2.000'-68.000'0,"-3.000"17.000"0,-3.000 15.000 0,-2.000 16.000 0,2.000 10.000 9,9.000 7.000 21,10.000 6.000 19,10.000 7.000 20,5.000 5.000 1,4.000 7.000-18,3.000 6.000-18,3.000 7.000-18,1.000 5.000-17,1.000 7.000-15,-1.000 6.000-14,1.000 7.000-16,-4.000-3.000-7,-6.000-8.000-2,-6.000-10.000-2,-6.000-9.000-1</inkml:trace>
</inkml:ink>
</file>

<file path=ppt/ink/ink3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05"/>
    </inkml:context>
    <inkml:brush xml:id="br0">
      <inkml:brushProperty name="width" value="0.0458827801048756" units="cm"/>
      <inkml:brushProperty name="height" value="0.0458827801048756" units="cm"/>
      <inkml:brushProperty name="color" value="#00bff3"/>
      <inkml:brushProperty name="ignorePressure" value="0"/>
    </inkml:brush>
  </inkml:definitions>
  <inkml:trace contextRef="#ctx0" brushRef="#br0">94300.000 27400.000 479,'0.000'-49.000'2,"0.000"4.000"5,0.000 3.000 5,0.000 3.000 4,1.000 9.000 3,4.000 16.000-1,3.000 15.000 1,3.000 17.000 0,-2.000 14.000 0,-6.000 17.000-1,-6.000 15.000-1,-6.000 16.000 0,-7.000 10.000-1,-6.000 7.000-1,-6.000 6.000-1,-6.000 7.000 0,-4.000 2.000-2,1.000 1.000 0,-1.000-1.000-2,1.000 1.000 0,-3.000-3.000-2,-2.000-2.000 0,-3.000-3.000-2,-3.000-3.000 0,-1.000-6.000-1,4.000-5.000-2,3.000-7.000 0,3.000-5.000-2,4.000-9.000 1,7.000-9.000 0,6.000-10.000 2,7.000-8.000 0,4.000-15.000-2,3.000-19.000-4,3.000-18.000-6,4.000-19.000-4,10.000-19.000-3,19.000-19.000-1,19.000-18.000-1,19.000-19.000-1,13.000-15.000 1,10.000-8.000 0,10.000-10.000 1,9.000-9.000 2,-1.000-2.000 0,-8.000 6.000 2,-10.000 7.000 1,-9.000 6.000 0,-10.000 12.000 4,-9.000 19.000 3,-10.000 19.000 6,-8.000 19.000 3,-11.000 26.000 5,-8.000 34.000 5,-10.000 35.000 4,-9.000 35.000 6,-9.000 19.000 3,-5.000 7.000 1,-7.000 6.000 3,-5.000 7.000 2,-3.000-3.000-2,4.000-8.000-4,3.000-10.000-4,3.000-9.000-4,3.000-10.000-4,3.000-9.000-3,3.000-10.000-4,4.000-8.000-3,13.000-12.000-7,26.000-12.000-11,24.000-13.000-10,26.000-12.000-11,5.000-12.000-5,-11.000-8.000 4,-14.000-10.000 2,-11.000-9.000 3,-9.000-4.000 2,-3.000 4.000 1,-3.000 3.000 2,-2.000 3.000 2,-5.000 7.000 9,-2.000 14.000 20,-3.000 11.000 18,-3.000 14.000 20,-1.000 5.000 5,4.000 1.000-8,3.000-1.000-8,3.000 1.000-7,7.000-4.000-7,14.000-6.000-3,11.000-6.000-6,14.000-6.000-3,7.000-6.000-9,3.000-2.000-12,3.000-3.000-12,4.000-3.000-11,-4.000-2.000-6,-9.000 0.000 2,-10.000 0.000 1,-8.000 0.000 1,-11.000-2.000 4,-8.000-3.000 3,-10.000-3.000 5,-9.000-2.000 3,-9.000-8.000 6,-5.000-8.000 5,-7.000-10.000 4,-5.000-9.000 6,-4.000-7.000 4,0.000-3.000 4,0.000-3.000 3,0.000-2.000 4,-2.000 0.000 3,-3.000 7.000 4,-3.000 6.000 3,-2.000 7.000 4,-6.000 7.000 2,-6.000 9.000 4,-6.000 10.000 2,-6.000 10.000 3,-6.000 14.000-2,-2.000 23.000-6,-3.000 22.000-6,-3.000 22.000-6,1.000 16.000-4,6.000 14.000-1,7.000 11.000-2,6.000 14.000-2,6.000 5.000-1,6.000 1.000-1,7.000-1.000 0,6.000 1.000-2,3.000-1.000 0,0.000 1.000 0,0.000-1.000-1,0.000 1.000 0,1.000-1.000 0,4.000 1.000-2,3.000-1.000 0,3.000 1.000-3,3.000 1.000 0,3.000 3.000-3,3.000 3.000 0,4.000 4.000-3,-3.000 2.000 0,-5.000 4.000-1,-7.000 3.000-1,-5.000 3.000 1,-6.000-1.000-1,-3.000-2.000 1,-3.000-3.000 1,-2.000-3.000 1,-6.000-7.000 0,-6.000-9.000 1,-6.000-10.000 0,-6.000-8.000 0,-7.000-12.000 1,-6.000-12.000 1,-6.000-13.000 2,-6.000-12.000 2,-4.000-12.000 0,1.000-8.000 0,-1.000-10.000 1,1.000-9.000-1,-1.000-15.000 1,1.000-18.000-1,-1.000-19.000 0,1.000-18.000 1,5.000-18.000-1,14.000-16.000 0,11.000-15.000-1,14.000-15.000-1,18.000-20.000 0,25.000-21.000-1,25.000-22.000 0,25.000-22.000-1,26.000-15.000-3,29.000-5.000-4,28.000-7.000-5,28.000-5.000-5,9.000-1.000-5,-9.000 6.000-6,-10.000 7.000-6,-8.000 6.000-6,-20.000 24.000-3,-28.000 45.000-1,-28.000 43.000-3,-27.000 45.000 0</inkml:trace>
</inkml:ink>
</file>

<file path=ppt/ink/ink3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0"/>
    </inkml:context>
    <inkml:brush xml:id="br0">
      <inkml:brushProperty name="width" value="0.0466243959963322" units="cm"/>
      <inkml:brushProperty name="height" value="0.0466243959963322" units="cm"/>
      <inkml:brushProperty name="color" value="#00bff3"/>
      <inkml:brushProperty name="ignorePressure" value="0"/>
    </inkml:brush>
  </inkml:definitions>
  <inkml:trace contextRef="#ctx0" brushRef="#br0">44000.000 48350.000 471,'-50.000'156.000'78,"0.000"13.000"-17,0.000 12.000-15,0.000 13.000-16,-4.000 15.000-10,-5.000 19.000-3,-7.000 19.000-3,-5.000 19.000-3,-1.000 2.000-3,6.000-11.000-2,7.000-14.000-2,6.000-11.000-1,6.000-14.000-2,6.000-11.000-1,7.000-14.000-2,6.000-11.000 0,6.000-22.000-2,6.000-27.000-2,7.000-28.000-1,6.000-28.000-1,4.000-38.000-3,4.000-47.000-5,3.000-47.000-3,3.000-46.000-5,9.000-42.000-2,16.000-33.000 2,15.000-35.000 1,17.000-34.000 1,11.000-26.000 0,10.000-15.000 1,10.000-15.000 1,9.000-16.000 0,2.000 2.000 2,-2.000 23.000 4,-3.000 22.000 5,-3.000 22.000 3,-7.000 27.000 5,-9.000 35.000 6,-10.000 35.000 4,-8.000 34.000 6,-11.000 29.000 2,-8.000 26.000-3,-10.000 24.000-2,-9.000 26.000-2,-7.000 18.000 2,-3.000 13.000 4,-3.000 12.000 6,-2.000 13.000 5,-3.000 16.000 3,1.000 23.000 0,-1.000 22.000 0,1.000 22.000 0,-3.000 16.000-1,-2.000 14.000-5,-3.000 11.000-3,-3.000 14.000-4,-4.000 0.000-2,-3.000-8.000-3,-3.000-10.000 0,-2.000-9.000-3,-6.000-9.000-1,-6.000-5.000-3,-6.000-7.000-2,-6.000-5.000-3,-6.000-12.000-4,-2.000-16.000-6,-3.000-15.000-6,-3.000-15.000-6,-6.000-15.000-2,-5.000-12.000 0,-7.000-13.000 2,-5.000-12.000 0,-4.000-16.000 2,0.000-19.000-1,0.000-18.000 0,0.000-19.000 1,0.000-12.000 1,0.000-2.000 3,0.000-3.000 3,0.000-3.000 3,6.000-1.000 4,13.000 4.000 4,12.000 3.000 4,13.000 3.000 4,15.000 10.000 6,19.000 20.000 7,19.000 18.000 7,19.000 20.000 7,13.000 19.000 4,10.000 22.000-1,10.000 22.000 1,9.000 23.000 0,7.000 13.000-2,7.000 6.000-4,6.000 7.000-5,7.000 6.000-3,0.000-1.000-4,-2.000-5.000-4,-3.000-7.000-5,-3.000-5.000-4,-6.000-8.000-3,-5.000-5.000-4,-7.000-7.000-2,-5.000-5.000-3,-8.000-9.000-4,-5.000-9.000-8,-7.000-10.000-7,-5.000-8.000-7,-8.000-18.000-7,-5.000-25.000-6,-7.000-25.000-6,-5.000-25.000-7,-6.000-10.000-1,-3.000 7.000 3,-3.000 6.000 4,-2.000 7.000 4</inkml:trace>
</inkml:ink>
</file>

<file path=ppt/ink/ink3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0"/>
    </inkml:context>
    <inkml:brush xml:id="br0">
      <inkml:brushProperty name="width" value="0.0458497293293476" units="cm"/>
      <inkml:brushProperty name="height" value="0.0458497293293476" units="cm"/>
      <inkml:brushProperty name="color" value="#00bff3"/>
      <inkml:brushProperty name="ignorePressure" value="0"/>
    </inkml:brush>
  </inkml:definitions>
  <inkml:trace contextRef="#ctx0" brushRef="#br0">47450.000 48750.000 479,'-32.000'62.000'147,"-11.000"26.000"-33,-14.000 24.000-32,-11.000 26.000-32,-12.000 16.000-19,-9.000 10.000-4,-10.000 10.000-4,-8.000 9.000-4,-4.000 1.000-5,3.000-6.000-5,3.000-6.000-5,4.000-6.000-4,4.000-10.000-7,6.000-12.000-8,7.000-13.000-9,6.000-12.000-8,9.000-15.000-3,13.000-15.000 3,12.000-15.000 2,13.000-16.000 3,7.000-19.000-2,4.000-22.000-6,3.000-22.000-7,3.000-21.000-6,1.000-12.000-2,1.000 1.000 5,-1.000-1.000 3,1.000 1.000 5</inkml:trace>
</inkml:ink>
</file>

<file path=ppt/ink/ink3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0"/>
    </inkml:context>
    <inkml:brush xml:id="br0">
      <inkml:brushProperty name="width" value="0.0459115542471409" units="cm"/>
      <inkml:brushProperty name="height" value="0.0459115542471409" units="cm"/>
      <inkml:brushProperty name="color" value="#00bff3"/>
      <inkml:brushProperty name="ignorePressure" value="0"/>
    </inkml:brush>
  </inkml:definitions>
  <inkml:trace contextRef="#ctx0" brushRef="#br0">45850.000 49450.000 479,'9.000'-74.000'34,"19.000"54.000"13,19.000 53.000 13,19.000 53.000 12,9.000 31.000 1,0.000 9.000-10,0.000 10.000-12,0.000 10.000-10,3.000 5.000-9,6.000 4.000-8,7.000 3.000-8,6.000 3.000-8,6.000 4.000-10,6.000 7.000-12,7.000 6.000-10,6.000 7.000-12,-4.000-3.000-3,-11.000-8.000 4,-14.000-10.000 6,-11.000-9.000 5,-12.000-18.000-5,-9.000-24.000-14,-10.000-26.000-14,-8.000-24.000-14</inkml:trace>
</inkml:ink>
</file>

<file path=ppt/ink/ink3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1"/>
    </inkml:context>
    <inkml:brush xml:id="br0">
      <inkml:brushProperty name="width" value="0.0344551205635071" units="cm"/>
      <inkml:brushProperty name="height" value="0.0344551205635071" units="cm"/>
      <inkml:brushProperty name="color" value="#00bff3"/>
      <inkml:brushProperty name="ignorePressure" value="0"/>
    </inkml:brush>
  </inkml:definitions>
  <inkml:trace contextRef="#ctx0" brushRef="#br0">48850.000 50300.000 638,'-72.000'-47.000'-1,"6.000"6.000"-3,7.000 7.000-2,6.000 6.000-2,10.000 3.000 7,17.000 0.000 17,15.000 0.000 16,16.000 0.000 17,24.000 0.000 5,35.000 0.000-9,35.000 0.000-9,34.000 0.000-7,26.000-2.000-6,19.000-3.000 0,19.000-3.000-2,19.000-2.000 0,2.000 0.000-3,-11.000 7.000-8,-14.000 6.000-5,-11.000 7.000-8,-15.000 5.000-7,-16.000 7.000-10,-15.000 6.000-9,-15.000 7.000-10,-18.000 4.000-7,-19.000 3.000-6,-18.000 3.000-5,-19.000 4.000-6</inkml:trace>
</inkml:ink>
</file>

<file path=ppt/ink/ink3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1"/>
    </inkml:context>
    <inkml:brush xml:id="br0">
      <inkml:brushProperty name="width" value="0.0353923253715038" units="cm"/>
      <inkml:brushProperty name="height" value="0.0353923253715038" units="cm"/>
      <inkml:brushProperty name="color" value="#00bff3"/>
      <inkml:brushProperty name="ignorePressure" value="0"/>
    </inkml:brush>
  </inkml:definitions>
  <inkml:trace contextRef="#ctx0" brushRef="#br0">50350.000 48300.000 621,'-27.000'-29.000'-1,"-3.000"-5.000"0,-3.000-7.000-3,-2.000-5.000 0,0.000 0.000 5,7.000 10.000 11,6.000 10.000 12,7.000 9.000 12,7.000 23.000 6,9.000 38.000 1,10.000 37.000 2,10.000 38.000 0,0.000 37.000-4,-5.000 38.000-9,-7.000 37.000-9,-5.000 38.000-11,-14.000 27.000-3,-18.000 20.000-1,-19.000 18.000 0,-18.000 20.000-1,-6.000 5.000-8,10.000-6.000-18,10.000-6.000-19,9.000-6.000-17,9.000-37.000-9,9.000-65.000 2,10.000-65.000 2,10.000-66.000 2</inkml:trace>
</inkml:ink>
</file>

<file path=ppt/ink/ink3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2"/>
    </inkml:context>
    <inkml:brush xml:id="br0">
      <inkml:brushProperty name="width" value="0.0497857965528965" units="cm"/>
      <inkml:brushProperty name="height" value="0.0497857965528965" units="cm"/>
      <inkml:brushProperty name="color" value="#00bff3"/>
      <inkml:brushProperty name="ignorePressure" value="0"/>
    </inkml:brush>
  </inkml:definitions>
  <inkml:trace contextRef="#ctx0" brushRef="#br0">54450.000 48200.000 441,'23.000'-93.000'1,"-3.000"17.000"0,-3.000 15.000 2,-2.000 16.000 0,-6.000 15.000 4,-6.000 16.000 5,-6.000 15.000 6,-6.000 17.000 6,-12.000 22.000 2,-15.000 32.000-2,-15.000 31.000-2,-16.000 32.000-1,-13.000 21.000-2,-9.000 13.000-2,-10.000 12.000-2,-8.000 13.000-2,-1.000 1.000-1,9.000-9.000 0,10.000-10.000 0,10.000-8.000-1,7.000-14.000 0,6.000-15.000-2,7.000-15.000 0,6.000-16.000-3,12.000-24.000-3,19.000-31.000-8,19.000-31.000-6,19.000-31.000-7,21.000-37.000-4,26.000-40.000-2,24.000-40.000-1,26.000-41.000-1,10.000-15.000-2,-3.000 14.000-3,-3.000 11.000-3,-2.000 14.000-3,-9.000 14.000 5,-12.000 20.000 9,-13.000 18.000 10,-12.000 20.000 11,-13.000 24.000 4,-12.000 31.000 0,-13.000 32.000 0,-12.000 31.000 0,-9.000 18.000 8,-2.000 7.000 17,-3.000 6.000 17,-3.000 7.000 17,-4.000 2.000 4,-3.000 1.000-9,-3.000-1.000-10,-2.000 1.000-10,2.000-9.000-7,9.000-15.000-3,10.000-15.000-5,10.000-16.000-4,8.000-12.000-4,10.000-5.000-6,10.000-7.000-6,9.000-5.000-5,4.000-11.000-2,1.000-11.000 2,-1.000-14.000 3,1.000-11.000 1,-1.000-4.000-9,1.000 6.000-22,-1.000 7.000-21,1.000 6.000-21,-7.000 9.000-2,-12.000 13.000 17,-13.000 12.000 16,-12.000 13.000 18,-9.000 9.000 13,-2.000 6.000 7,-3.000 7.000 8,-3.000 6.000 7,2.000-1.000 4,10.000-5.000-1,10.000-7.000 0,9.000-5.000-1,7.000-11.000 0,7.000-11.000 3,6.000-14.000 2,7.000-11.000 2,5.000-17.000-2,7.000-18.000-6,6.000-19.000-5,7.000-18.000-7,2.000-15.000-8,1.000-9.000-8,-1.000-10.000-9,1.000-8.000-9,-7.000-4.000-2,-12.000 3.000 2,-13.000 3.000 3,-12.000 4.000 2,-12.000 5.000 6,-8.000 10.000 5,-10.000 10.000 6,-9.000 9.000 6,-5.000 9.000 5,0.000 9.000 4,0.000 10.000 4,0.000 10.000 4,-4.000 8.000 3,-5.000 10.000 4,-7.000 10.000 4,-5.000 9.000 4,-6.000 7.000 1,-3.000 7.000-1,-3.000 6.000 0,-2.000 7.000 0,-3.000 8.000-3,1.000 14.000-1,-1.000 11.000-3,1.000 14.000-1,1.000 11.000-2,3.000 14.000 2,3.000 11.000 2,4.000 14.000 0,2.000 11.000 2,4.000 14.000 1,3.000 11.000 1,3.000 14.000 1,1.000 11.000 0,1.000 14.000-2,-1.000 11.000-2,1.000 14.000 0,-1.000 3.000-4,1.000-2.000-2,-1.000-3.000-4,1.000-3.000-4,1.000-2.000-2,3.000 0.000-3,3.000 0.000-1,4.000 0.000-3,1.000 1.000-4,0.000 4.000-6,0.000 3.000-6,0.000 3.000-5,-2.000-2.000-2,-3.000-6.000 1,-3.000-6.000 3,-2.000-6.000 2,-6.000-16.000 2,-6.000-25.000-1,-6.000-25.000 1,-6.000-25.000 0,-4.000-21.000 0,1.000-15.000-1,-1.000-15.000 0,1.000-16.000-1,-4.000-16.000 2,-6.000-16.000 3,-6.000-15.000 4,-6.000-15.000 3,-1.000-17.000 3,7.000-15.000-1,6.000-15.000 0,7.000-16.000 1,10.000-24.000 1,16.000-31.000 3,15.000-31.000 2,17.000-31.000 4,21.000-24.000-1,28.000-16.000-2,28.000-15.000-4,29.000-15.000-2,11.000-1.000-5,-2.000 16.000-5,-3.000 15.000-6,-3.000 17.000-6,-9.000 22.000-2,-11.000 32.000 1,-14.000 31.000 1,-11.000 32.000 1,-11.000 19.000 2,-5.000 10.000-1,-7.000 10.000 2,-5.000 9.000-1</inkml:trace>
</inkml:ink>
</file>

<file path=ppt/ink/ink3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2"/>
    </inkml:context>
    <inkml:brush xml:id="br0">
      <inkml:brushProperty name="width" value="0.0454813279211521" units="cm"/>
      <inkml:brushProperty name="height" value="0.0454813279211521" units="cm"/>
      <inkml:brushProperty name="color" value="#00bff3"/>
      <inkml:brushProperty name="ignorePressure" value="0"/>
    </inkml:brush>
  </inkml:definitions>
  <inkml:trace contextRef="#ctx0" brushRef="#br0">58950.000 49950.000 483,'-46.000'-4.000'6,"10.000"-5.000"10,10.000-7.000 11,9.000-5.000 11,12.000-1.000 5,16.000 6.000 2,15.000 7.000 0,17.000 6.000 1,16.000-1.000-3,19.000-5.000-7,19.000-7.000-6,19.000-5.000-7,19.000-4.000-4,23.000 0.000-1,22.000 0.000-2,22.000 0.000-2,21.000 0.000 0,22.000 0.000-2,22.000 0.000-1,23.000 0.000-1,3.000 4.000-6,-11.000 10.000-9,-14.000 10.000-9,-11.000 9.000-11,-17.000 9.000-8,-18.000 9.000-8,-19.000 10.000-9,-18.000 10.000-8,-28.000-1.000 0,-33.000-9.000 6,-35.000-10.000 7,-34.000-8.000 8,-20.000-4.000 3,-2.000 3.000 2,-3.000 3.000 0,-3.000 4.000 3</inkml:trace>
</inkml:ink>
</file>

<file path=ppt/ink/ink3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3"/>
    </inkml:context>
    <inkml:brush xml:id="br0">
      <inkml:brushProperty name="width" value="0.0523818358778954" units="cm"/>
      <inkml:brushProperty name="height" value="0.0523818358778954" units="cm"/>
      <inkml:brushProperty name="color" value="#00bff3"/>
      <inkml:brushProperty name="ignorePressure" value="0"/>
    </inkml:brush>
  </inkml:definitions>
  <inkml:trace contextRef="#ctx0" brushRef="#br0">62850.000 48350.000 419,'48.000'-44.000'73,"-3.000"13.000"-16,-3.000 12.000-16,-2.000 13.000-15,5.000 7.000-6,16.000 4.000 2,15.000 3.000 4,17.000 3.000 3,11.000 4.000 0,10.000 7.000-1,10.000 6.000-2,9.000 7.000-3,10.000-1.000-1,14.000-6.000-3,11.000-6.000-2,14.000-6.000-3,2.000-2.000-1,-6.000 3.000 1,-6.000 3.000 0,-6.000 4.000 2,-12.000 4.000-2,-15.000 6.000-1,-15.000 7.000-3,-16.000 6.000-2,-19.000 9.000-3,-22.000 13.000-4,-22.000 12.000-2,-21.000 13.000-4,-26.000 10.000-5,-28.000 10.000-5,-28.000 10.000-5,-27.000 9.000-6,-22.000 4.000-3,-11.000 1.000 1,-14.000-1.000 0,-11.000 1.000 1,-6.000-7.000 1,4.000-12.000-1,3.000-13.000-1,3.000-12.000 1,12.000-15.000 0,22.000-15.000 2,22.000-15.000 1,23.000-16.000 2,8.000-7.000-3,-3.000 4.000-7,-3.000 3.000-7,-2.000 3.000-6</inkml:trace>
</inkml:ink>
</file>

<file path=ppt/ink/ink3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3"/>
    </inkml:context>
    <inkml:brush xml:id="br0">
      <inkml:brushProperty name="width" value="0.0413537509739399" units="cm"/>
      <inkml:brushProperty name="height" value="0.0413537509739399" units="cm"/>
      <inkml:brushProperty name="color" value="#00bff3"/>
      <inkml:brushProperty name="ignorePressure" value="0"/>
    </inkml:brush>
  </inkml:definitions>
  <inkml:trace contextRef="#ctx0" brushRef="#br0">70700.000 47450.000 531,'20.000'-69.000'5,"-9.000"13.000"9,-10.000 12.000 8,-8.000 13.000 10,-9.000 15.000 3,-6.000 19.000-5,-6.000 19.000-4,-6.000 19.000-4,-13.000 21.000-2,-19.000 26.000 4,-18.000 24.000 1,-19.000 26.000 3,-16.000 22.000 1,-12.000 23.000-3,-13.000 22.000-1,-12.000 22.000-2,-1.000 2.000-2,14.000-15.000-4,11.000-15.000-4,14.000-16.000-4,18.000-21.000-2,25.000-24.000 0,25.000-26.000-2,25.000-24.000-1,31.000-32.000-6,38.000-37.000-8,37.000-38.000-10,38.000-37.000-10,20.000-29.000-1,3.000-18.000 3,3.000-19.000 4,4.000-18.000 5,-7.000-4.000-1,-16.000 13.000-5,-15.000 12.000-5,-15.000 13.000-4,-17.000 15.000-1,-15.000 19.000 6,-15.000 19.000 6,-16.000 19.000 5,-15.000 12.000 5,-11.000 6.000 3,-14.000 7.000 3,-11.000 6.000 2,-9.000 7.000 7,-3.000 10.000 10,-3.000 10.000 8,-2.000 9.000 10,-1.000 2.000-2,3.000-2.000-13,3.000-3.000-13,4.000-3.000-14</inkml:trace>
</inkml:ink>
</file>

<file path=ppt/ink/ink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7"/>
    </inkml:context>
    <inkml:brush xml:id="br0">
      <inkml:brushProperty name="width" value="0.0352021157741547" units="cm"/>
      <inkml:brushProperty name="height" value="0.0352021157741547" units="cm"/>
      <inkml:brushProperty name="color" value="#f2395b"/>
      <inkml:brushProperty name="ignorePressure" value="0"/>
    </inkml:brush>
  </inkml:definitions>
  <inkml:trace contextRef="#ctx0" brushRef="#br0">96700.000 31800.000 624,'-36.000'-47.000'51,"28.000"6.000"-2,28.000 7.000-1,29.000 6.000-2,19.000 4.000-3,14.000 4.000-8,11.000 3.000-6,14.000 3.000-8,5.000-1.000-4,1.000-2.000-3,-1.000-3.000-3,1.000-3.000-3,-4.000 1.000-4,-6.000 6.000-9,-6.000 7.000-6,-6.000 6.000-8,-12.000 4.000-8,-15.000 4.000-5,-15.000 3.000-8,-16.000 3.000-6</inkml:trace>
</inkml:ink>
</file>

<file path=ppt/ink/ink3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4"/>
    </inkml:context>
    <inkml:brush xml:id="br0">
      <inkml:brushProperty name="width" value="0.0541913360357285" units="cm"/>
      <inkml:brushProperty name="height" value="0.0541913360357285" units="cm"/>
      <inkml:brushProperty name="color" value="#00bff3"/>
      <inkml:brushProperty name="ignorePressure" value="0"/>
    </inkml:brush>
  </inkml:definitions>
  <inkml:trace contextRef="#ctx0" brushRef="#br0">70550.000 47150.000 405,'-2.000'-93.000'3,"-3.000"17.000"4,-3.000 15.000 5,-2.000 16.000 5,-8.000 26.000 5,-8.000 38.000 2,-10.000 37.000 5,-9.000 38.000 3,-12.000 27.000 0,-11.000 20.000-5,-14.000 18.000-3,-11.000 20.000-5,-14.000 17.000-4,-11.000 20.000-1,-14.000 18.000-3,-11.000 20.000-3,-7.000 8.000-1,0.000 1.000-1,0.000-1.000-2,0.000 1.000 0,9.000-13.000-2,19.000-25.000-1,19.000-25.000-1,19.000-25.000-3,15.000-24.000 1,13.000-21.000-1,12.000-22.000 1,13.000-22.000 0,10.000-30.000-2,10.000-37.000-4,10.000-38.000-4,9.000-37.000-3,15.000-37.000-4,22.000-33.000-2,22.000-35.000-4,23.000-34.000-3,16.000-27.000 1,13.000-19.000 2,12.000-18.000 3,13.000-19.000 3,1.000 7.000 3,-9.000 35.000 1,-10.000 35.000 2,-8.000 34.000 2,2.000 17.000 2,16.000 0.000 3,15.000 0.000 3,17.000 0.000 1,-3.000 12.000 6,-18.000 26.000 5,-19.000 24.000 7,-18.000 26.000 6,-17.000 16.000 2,-11.000 10.000-1,-14.000 10.000-2,-11.000 9.000-2,-12.000 10.000-1,-9.000 14.000 0,-10.000 11.000-2,-8.000 14.000 0,-8.000 11.000 1,-2.000 14.000 3,-3.000 11.000 2,-3.000 14.000 4,-7.000 10.000 0,-9.000 9.000-3,-10.000 10.000-1,-8.000 10.000-2,-12.000 5.000-3,-12.000 4.000-1,-13.000 3.000-3,-12.000 3.000-3,-7.000-1.000-2,1.000-2.000-5,-1.000-3.000-5,1.000-3.000-4,1.000-9.000-2,3.000-11.000 0,3.000-14.000 1,4.000-11.000 0,4.000-17.000-2,6.000-18.000-2,7.000-19.000-4,6.000-18.000-3,4.000-20.000-3,4.000-18.000-1,3.000-19.000-1,3.000-18.000-1,3.000-15.000 1,3.000-9.000 3,3.000-10.000 3,4.000-8.000 4,4.000 2.000 4,6.000 16.000 4,7.000 15.000 4,6.000 17.000 5,6.000 16.000 5,6.000 19.000 8,7.000 19.000 7,6.000 19.000 6,7.000 18.000 5,10.000 19.000 0,10.000 19.000 1,9.000 19.000 1,4.000 15.000-3,1.000 13.000-3,-1.000 12.000-4,1.000 13.000-5,1.000 2.000-3,3.000-5.000-2,3.000-7.000-4,4.000-5.000-3,1.000-8.000-4,0.000-5.000-5,0.000-7.000-6,0.000-5.000-5,-4.000-8.000-5,-5.000-5.000-5,-7.000-7.000-3,-5.000-5.000-5</inkml:trace>
</inkml:ink>
</file>

<file path=ppt/ink/ink3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7"/>
    </inkml:context>
    <inkml:brush xml:id="br0">
      <inkml:brushProperty name="width" value="0.0548246204853058" units="cm"/>
      <inkml:brushProperty name="height" value="0.0548246204853058" units="cm"/>
      <inkml:brushProperty name="color" value="#00bff3"/>
      <inkml:brushProperty name="ignorePressure" value="0"/>
    </inkml:brush>
  </inkml:definitions>
  <inkml:trace contextRef="#ctx0" brushRef="#br0">73500.000 47550.000 401,'21.000'-72.000'0,"-5.000"6.000"0,-7.000 7.000 0,-5.000 6.000 0,-3.000 7.000 3,4.000 10.000 5,3.000 10.000 6,3.000 9.000 6,-7.000 13.000 4,-15.000 20.000 3,-15.000 18.000 3,-16.000 20.000 3,-10.000 14.000-2,-3.000 14.000-4,-3.000 11.000-6,-2.000 14.000-5,-6.000 7.000-4,-6.000 3.000-1,-6.000 3.000-2,-6.000 4.000-2,-4.000 2.000-1,1.000 4.000-1,-1.000 3.000 0,1.000 3.000-2,4.000-2.000 1,9.000-6.000-1,10.000-6.000 0,10.000-6.000-1,5.000-12.000 0,4.000-15.000 0,3.000-15.000-2,3.000-16.000-1,15.000-27.000-2,29.000-37.000-6,28.000-38.000-5,28.000-37.000-5,24.000-29.000-2,23.000-18.000 3,22.000-19.000 2,22.000-18.000 2,8.000-6.000 0,-2.000 10.000-4,-3.000 10.000-3,-3.000 9.000-3,-10.000 12.000 1,-16.000 16.000 4,-15.000 15.000 7,-15.000 17.000 4,-17.000 14.000 4,-15.000 17.000 2,-15.000 15.000 1,-16.000 16.000 2,-12.000 12.000 3,-5.000 9.000 3,-7.000 10.000 3,-5.000 10.000 5,-11.000 11.000 4,-11.000 17.000 6,-14.000 15.000 6,-11.000 16.000 6,-7.000 9.000 2,0.000 3.000-3,0.000 3.000-3,0.000 4.000-4,6.000-4.000-3,13.000-9.000-4,12.000-10.000-3,13.000-8.000-3,18.000-14.000-5,26.000-15.000-2,24.000-15.000-5,26.000-16.000-4,13.000-16.000-8,4.000-16.000-15,3.000-15.000-14,3.000-15.000-14,-5.000-7.000-4,-12.000 3.000 8,-13.000 3.000 8,-12.000 4.000 7,-12.000 7.000 8,-8.000 13.000 9,-10.000 12.000 8,-9.000 13.000 10,-9.000 9.000 3,-5.000 6.000 0,-7.000 7.000 0,-5.000 6.000-1,-3.000 7.000 3,4.000 10.000 5,3.000 10.000 5,3.000 9.000 7,4.000-1.000 1,7.000-8.000-1,6.000-10.000-1,7.000-9.000-2,5.000-10.000-3,7.000-9.000-6,6.000-10.000-7,7.000-8.000-5,2.000-11.000-7,1.000-8.000-4,-1.000-10.000-6,1.000-9.000-4,-4.000-9.000-3,-6.000-5.000 1,-6.000-7.000 2,-6.000-5.000 0,-7.000-8.000 1,-6.000-5.000-2,-6.000-7.000 0,-6.000-5.000-2,-6.000-4.000 2,-2.000 0.000 4,-3.000 0.000 4,-3.000 0.000 3,-4.000 6.000 6,-3.000 13.000 7,-3.000 12.000 5,-2.000 13.000 6,-8.000 13.000 6,-8.000 17.000 3,-10.000 15.000 5,-9.000 16.000 3,-4.000 20.000 2,4.000 25.000-2,3.000 25.000-1,3.000 25.000-1,3.000 15.000-3,3.000 7.000-2,3.000 6.000-3,4.000 7.000-2,1.000 5.000-2,0.000 7.000 2,0.000 6.000 0,0.000 7.000 1,0.000 11.000 0,0.000 20.000-2,0.000 18.000-2,0.000 20.000-1,1.000 5.000-3,4.000-6.000-3,3.000-6.000-3,3.000-6.000-2,-1.000-4.000-2,-2.000 1.000 2,-3.000-1.000 2,-3.000 1.000 1,-6.000 4.000-4,-5.000 9.000-10,-7.000 10.000-8,-5.000 10.000-9,-8.000-4.000-3,-5.000-16.000 4,-7.000-15.000 2,-5.000-15.000 4,-3.000-21.000 1,4.000-25.000-2,3.000-25.000 0,3.000-25.000-2,1.000-21.000 1,1.000-15.000 3,-1.000-15.000 3,1.000-16.000 2,2.000-15.000 2,7.000-11.000 1,6.000-14.000 0,7.000-11.000 0,4.000-17.000 2,3.000-18.000 2,3.000-19.000 3,4.000-18.000 2,8.000-26.000 2,17.000-31.000 0,15.000-31.000 0,16.000-31.000 1,21.000-23.000 0,29.000-11.000 1,28.000-14.000 1,28.000-11.000 0,15.000-6.000-2,4.000 4.000-5,3.000 3.000-5,3.000 3.000-6,4.000 4.000-3,7.000 7.000-1,6.000 6.000-1,7.000 7.000-1,2.000 11.000-2,1.000 20.000-3,-1.000 18.000-4,1.000 20.000-2,-18.000 24.000-3,-34.000 31.000-1,-35.000 32.000-1,-33.000 31.000-1</inkml:trace>
</inkml:ink>
</file>

<file path=ppt/ink/ink3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7"/>
    </inkml:context>
    <inkml:brush xml:id="br0">
      <inkml:brushProperty name="width" value="0.0513253249228001" units="cm"/>
      <inkml:brushProperty name="height" value="0.0513253249228001" units="cm"/>
      <inkml:brushProperty name="color" value="#00bff3"/>
      <inkml:brushProperty name="ignorePressure" value="0"/>
    </inkml:brush>
  </inkml:definitions>
  <inkml:trace contextRef="#ctx0" brushRef="#br0">79000.000 47400.000 428,'1.000'-74.000'2,"4.000"4.000"5,3.000 3.000 4,3.000 3.000 5,1.000 6.000 2,1.000 9.000 2,-1.000 10.000 0,1.000 10.000 2,-3.000 10.000 3,-2.000 13.000 5,-3.000 12.000 5,-3.000 13.000 6,-15.000 20.000 0,-24.000 28.000-3,-26.000 28.000-4,-24.000 29.000-3,-18.000 19.000-4,-9.000 14.000-1,-10.000 11.000-3,-8.000 14.000-1,-4.000 5.000-2,3.000 1.000-2,3.000-1.000-2,4.000 1.000-2,5.000-3.000-4,10.000-2.000-6,10.000-3.000-4,9.000-3.000-7,10.000-12.000-6,14.000-18.000-7,11.000-19.000-8,14.000-18.000-8,7.000-18.000-6,3.000-16.000-5,3.000-15.000-3,4.000-15.000-6,1.000-17.000 0,0.000-15.000 0,0.000-15.000 2,0.000-16.000 1</inkml:trace>
</inkml:ink>
</file>

<file path=ppt/ink/ink3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7"/>
    </inkml:context>
    <inkml:brush xml:id="br0">
      <inkml:brushProperty name="width" value="0.0563132800161839" units="cm"/>
      <inkml:brushProperty name="height" value="0.0563132800161839" units="cm"/>
      <inkml:brushProperty name="color" value="#00bff3"/>
      <inkml:brushProperty name="ignorePressure" value="0"/>
    </inkml:brush>
  </inkml:definitions>
  <inkml:trace contextRef="#ctx0" brushRef="#br0">77150.000 47900.000 390,'-22.000'-97.000'3,"6.000"6.000"6,7.000 7.000 5,6.000 6.000 6,6.000 6.000 5,6.000 6.000 3,7.000 7.000 4,6.000 6.000 4,4.000 9.000-2,4.000 13.000-4,3.000 12.000-5,3.000 13.000-5,4.000 16.000-1,7.000 23.000 5,6.000 22.000 5,7.000 22.000 4,4.000 16.000 1,3.000 14.000-2,3.000 11.000-4,4.000 14.000-2,1.000 7.000-2,0.000 3.000-4,0.000 3.000-4,0.000 4.000-2,-2.000 1.000-2,-3.000 0.000-3,-3.000 0.000-2,-2.000 0.000-2,-6.000-8.000-3,-6.000-16.000-6,-6.000-15.000-5,-6.000-15.000-6,-7.000-14.000-7,-6.000-8.000-10,-6.000-10.000-10,-6.000-9.000-10</inkml:trace>
</inkml:ink>
</file>

<file path=ppt/ink/ink3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8"/>
    </inkml:context>
    <inkml:brush xml:id="br0">
      <inkml:brushProperty name="width" value="0.0416251160204411" units="cm"/>
      <inkml:brushProperty name="height" value="0.0416251160204411" units="cm"/>
      <inkml:brushProperty name="color" value="#00bff3"/>
      <inkml:brushProperty name="ignorePressure" value="0"/>
    </inkml:brush>
  </inkml:definitions>
  <inkml:trace contextRef="#ctx0" brushRef="#br0">84100.000 47450.000 528,'-19.000'-52.000'7,"13.000"-3.000"14,12.000-3.000 14,13.000-2.000 13,9.000 3.000 4,6.000 14.000-9,7.000 11.000-9,6.000 14.000-8,20.000-1.000-5,34.000-12.000 1,35.000-13.000 1,35.000-12.000-1,16.000-5.000-1,1.000 3.000-5,-1.000 3.000-6,1.000 4.000-4,-9.000 5.000-6,-15.000 10.000-8,-15.000 10.000-8,-16.000 9.000-7,-19.000 7.000-7,-22.000 7.000-7,-22.000 6.000-8,-21.000 7.000-6,-26.000-7.000-3,-28.000-19.000 4,-28.000-18.000 2,-27.000-19.000 4,-15.000-13.000 5,0.000-6.000 9,0.000-6.000 9,0.000-6.000 8,3.000-2.000 5,6.000 3.000 2,7.000 3.000 2,6.000 4.000 1,4.000 4.000 5,4.000 6.000 5,3.000 7.000 8,3.000 6.000 6,3.000 7.000 5,3.000 10.000 4,3.000 10.000 4,4.000 9.000 5,4.000 10.000 3,6.000 14.000 2,7.000 11.000 2,6.000 14.000 2,-1.000 24.000-1,-5.000 38.000-4,-7.000 37.000-3,-5.000 38.000-4,-8.000 34.000-6,-5.000 31.000-8,-7.000 32.000-7,-5.000 31.000-7,-6.000 10.000-11,-3.000-8.000-11,-3.000-10.000-12,-2.000-9.000-11,2.000-7.000-7,9.000-3.000 0,10.000-3.000 0,10.000-2.000-1,7.000-28.000 4,6.000-49.000 6,7.000-51.000 8,6.000-49.000 6,3.000-29.000 1,0.000-6.000-5,0.000-6.000-4,0.000-6.000-6</inkml:trace>
</inkml:ink>
</file>

<file path=ppt/ink/ink3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9"/>
    </inkml:context>
    <inkml:brush xml:id="br0">
      <inkml:brushProperty name="width" value="0.0422714501619339" units="cm"/>
      <inkml:brushProperty name="height" value="0.0422714501619339" units="cm"/>
      <inkml:brushProperty name="color" value="#00bff3"/>
      <inkml:brushProperty name="ignorePressure" value="0"/>
    </inkml:brush>
  </inkml:definitions>
  <inkml:trace contextRef="#ctx0" brushRef="#br0">86000.000 47500.000 520,'-58.000'-27.000'3,"-16.000"-3.000"7,-15.000-3.000 7,-15.000-2.000 6,-7.000 10.000 3,3.000 25.000 0,3.000 25.000-2,4.000 25.000-1,-4.000 18.000-2,-9.000 14.000-3,-10.000 11.000-3,-8.000 14.000-3,-3.000 5.000-2,7.000 1.000 0,6.000-1.000 2,7.000 1.000-1,7.000 1.000 0,9.000 3.000-1,10.000 3.000-2,10.000 4.000 0,10.000-7.000-2,13.000-16.000-1,12.000-15.000-1,13.000-15.000-1,26.000-31.000-4,41.000-43.000-5,40.000-44.000-6,42.000-43.000-6,32.000-34.000-4,25.000-21.000-5,25.000-22.000-2,25.000-22.000-5,14.000-18.000 0,3.000-11.000 0,3.000-14.000 0,4.000-11.000 2,-9.000 0.000 3,-18.000 17.000 7,-19.000 15.000 7,-18.000 16.000 6,-23.000 21.000 5,-24.000 29.000 2,-26.000 28.000 1,-24.000 28.000 3,-21.000 21.000 4,-16.000 17.000 8,-15.000 15.000 9,-15.000 16.000 7,-17.000 13.000 8,-15.000 14.000 9,-15.000 11.000 7,-16.000 14.000 9,-4.000 7.000-2,10.000 3.000-11,10.000 3.000-11,9.000 4.000-10,7.000 2.000-7,7.000 4.000-4,6.000 3.000-3,7.000 3.000-4,7.000 1.000-5,9.000 1.000-6,10.000-1.000-9,10.000 1.000-6,-1.000-1.000-4,-9.000 1.000 1,-10.000-1.000-1,-8.000 1.000 1,-11.000 2.000 0,-8.000 7.000 3,-10.000 6.000 2,-9.000 7.000 2,-16.000 2.000 2,-22.000 1.000 2,-22.000-1.000 3,-21.000 1.000 2,-20.000 1.000 1,-15.000 3.000-1,-15.000 3.000 0,-16.000 4.000 0,-2.000-7.000-3,13.000-16.000-4,12.000-15.000-4,13.000-15.000-5,13.000-14.000-3,17.000-8.000 0,15.000-10.000-1,16.000-9.000 0,13.000-10.000-1,14.000-9.000-2,11.000-10.000-1,14.000-8.000-1,13.000-9.000 1,16.000-6.000 1,15.000-6.000 2,17.000-6.000 2,11.000-1.000 5,10.000 7.000 6,10.000 6.000 7,9.000 7.000 7,6.000 5.000 8,3.000 7.000 6,3.000 6.000 7,4.000 7.000 8,4.000 7.000 4,6.000 9.000 0,7.000 10.000 1,6.000 10.000 0,7.000 4.000-1,10.000 0.000-4,10.000 0.000-4,9.000 0.000-3,2.000 0.000-4,-2.000 0.000-2,-3.000 0.000-2,-3.000 0.000-2,-10.000 1.000-6,-16.000 4.000-9,-15.000 3.000-9,-15.000 3.000-9,-18.000 1.000-9,-19.000 1.000-9,-18.000-1.000-7,-19.000 1.000-10</inkml:trace>
</inkml:ink>
</file>

<file path=ppt/ink/ink3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19"/>
    </inkml:context>
    <inkml:brush xml:id="br0">
      <inkml:brushProperty name="width" value="0.036139577627182" units="cm"/>
      <inkml:brushProperty name="height" value="0.036139577627182" units="cm"/>
      <inkml:brushProperty name="color" value="#00bff3"/>
      <inkml:brushProperty name="ignorePressure" value="0"/>
    </inkml:brush>
  </inkml:definitions>
  <inkml:trace contextRef="#ctx0" brushRef="#br0">86800.000 48600.000 608,'117.000'-63.000'35,"-16.000"26.000"-2,-15.000 24.000-1,-15.000 26.000-2,-9.000 16.000-4,1.000 10.000-3,-1.000 10.000-5,1.000 9.000-5,-9.000 9.000-2,-15.000 9.000-2,-15.000 10.000-1,-16.000 10.000-2,-16.000 2.000-1,-16.000-3.000 1,-15.000-3.000 0,-15.000-2.000 0,-14.000-5.000 1,-8.000-2.000 1,-10.000-3.000 0,-9.000-3.000 2,-4.000-10.000 1,4.000-16.000-2,3.000-15.000 1,3.000-15.000-1,7.000-15.000 0,14.000-12.000-2,11.000-13.000-1,14.000-12.000-1,11.000-19.000-1,14.000-25.000 2,11.000-25.000 1,14.000-25.000 1,16.000-18.000-8,22.000-8.000-21,22.000-10.000-18,23.000-9.000-20,3.000 9.000-8,-11.000 28.000 3,-14.000 28.000 3,-11.000 29.000 3</inkml:trace>
</inkml:ink>
</file>

<file path=ppt/ink/ink3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20"/>
    </inkml:context>
    <inkml:brush xml:id="br0">
      <inkml:brushProperty name="width" value="0.0451957769691944" units="cm"/>
      <inkml:brushProperty name="height" value="0.0451957769691944" units="cm"/>
      <inkml:brushProperty name="color" value="#00bff3"/>
      <inkml:brushProperty name="ignorePressure" value="0"/>
    </inkml:brush>
  </inkml:definitions>
  <inkml:trace contextRef="#ctx0" brushRef="#br0">89450.000 46150.000 486,'-40.000'-115.000'3,"23.000"23.000"6,22.000 22.000 6,22.000 22.000 6,16.000 15.000 3,14.000 9.000-1,11.000 10.000 1,14.000 10.000-1,3.000 5.000-2,-2.000 4.000-6,-3.000 3.000-4,-3.000 3.000-5,-9.000 4.000-6,-11.000 7.000-5,-14.000 6.000-5,-11.000 7.000-5,-15.000 7.000-3,-16.000 9.000 1,-15.000 10.000 0,-15.000 10.000 0,-20.000 7.000-2,-21.000 6.000-3,-22.000 7.000-5,-22.000 6.000-3,-11.000-1.000 0,0.000-5.000 6,0.000-7.000 6,0.000-5.000 5,3.000-11.000 4,6.000-11.000 2,7.000-14.000 3,6.000-11.000 2,7.000-9.000 3,10.000-3.000 2,10.000-3.000 2,9.000-2.000 3,7.000-1.000 4,7.000 3.000 7,6.000 3.000 7,7.000 4.000 6,5.000 4.000 5,7.000 6.000 2,6.000 7.000 2,7.000 6.000 3,4.000 7.000-1,3.000 10.000-2,3.000 10.000-3,4.000 9.000-2,-3.000 9.000-3,-5.000 9.000-3,-7.000 10.000-3,-5.000 10.000-4,-4.000 4.000-2,0.000 0.000-2,0.000 0.000-2,0.000 0.000-3,0.000-2.000-4,0.000-3.000-6,0.000-3.000-7,0.000-2.000-6,1.000-12.000-5,4.000-19.000-6,3.000-18.000-6,3.000-19.000-5,6.000-29.000-5,9.000-36.000-4,10.000-39.000-4,10.000-36.000-5,8.000-23.000 0,10.000-6.000 6,10.000-6.000 4,9.000-6.000 5,7.000 2.000 6,7.000 14.000 8,6.000 11.000 9,7.000 14.000 7,4.000 10.000 5,3.000 9.000 3,3.000 10.000 1,4.000 10.000 2,4.000 7.000 4,6.000 6.000 6,7.000 7.000 7,6.000 6.000 6,-1.000 3.000 1,-5.000 0.000-5,-7.000 0.000-3,-5.000 0.000-6,-11.000 1.000-2,-11.000 4.000-2,-14.000 3.000-2,-11.000 3.000-3,-20.000-7.000-10,-24.000-15.000-19,-26.000-15.000-21,-24.000-16.000-20,-13.000-8.000-2,0.000 0.000 15,0.000 0.000 14,0.000 0.000 15,1.000 4.000 8,4.000 10.000 5,3.000 10.000 3,3.000 9.000 4,1.000 6.000 6,1.000 3.000 7,-1.000 3.000 6,1.000 4.000 8,2.000 13.000 9,7.000 26.000 8,6.000 24.000 9,7.000 26.000 10,4.000 22.000 0,3.000 23.000-9,3.000 22.000-9,4.000 22.000-10,7.000 21.000-7,13.000 22.000-7,12.000 22.000-8,13.000 23.000-6,9.000 20.000-9,6.000 23.000-10,7.000 22.000-11,6.000 22.000-9,4.000-1.000-3,4.000-21.000 2,3.000-22.000 4,3.000-22.000 3,-7.000-35.000-4,-15.000-46.000-11,-15.000-47.000-11,-16.000-47.000-11</inkml:trace>
</inkml:ink>
</file>

<file path=ppt/ink/ink3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20"/>
    </inkml:context>
    <inkml:brush xml:id="br0">
      <inkml:brushProperty name="width" value="0.0469997972249985" units="cm"/>
      <inkml:brushProperty name="height" value="0.0469997972249985" units="cm"/>
      <inkml:brushProperty name="color" value="#00bff3"/>
      <inkml:brushProperty name="ignorePressure" value="0"/>
    </inkml:brush>
  </inkml:definitions>
  <inkml:trace contextRef="#ctx0" brushRef="#br0">92050.000 45450.000 468,'-15.000'-132.000'0,"23.000"39.000"3,22.000 36.000 1,22.000 39.000 3,5.000 25.000 0,-8.000 17.000 1,-10.000 15.000 0,-9.000 16.000 1,-7.000 18.000-1,-3.000 22.000-3,-3.000 22.000-2,-2.000 23.000-2,-11.000 11.000-4,-15.000 4.000-2,-15.000 3.000-2,-16.000 3.000-4,-15.000-5.000-2,-11.000-12.000 0,-14.000-13.000-2,-11.000-12.000-1,-6.000-16.000 1,4.000-19.000 3,3.000-18.000 3,3.000-19.000 3,6.000-13.000 3,9.000-6.000 3,10.000-6.000 2,10.000-6.000 4,16.000-4.000 5,26.000 1.000 11,24.000-1.000 10,26.000 1.000 9,12.000 4.000 4,0.000 9.000-7,0.000 10.000-4,0.000 10.000-6,-7.000 5.000-4,-11.000 4.000 0,-14.000 3.000-2,-11.000 3.000-1,-12.000 4.000-1,-9.000 7.000 2,-10.000 6.000 1,-8.000 7.000 1,-8.000 0.000 0,-2.000-2.000-1,-3.000-3.000 0,-3.000-3.000 0,1.000-6.000-3,6.000-5.000-2,7.000-7.000-3,6.000-5.000-3,12.000-15.000-14,19.000-22.000-23,19.000-22.000-23,19.000-21.000-23,13.000-24.000-8,10.000-25.000 9,10.000-25.000 9,9.000-25.000 10,-4.000-2.000 5,-15.000 22.000 6,-15.000 22.000 4,-16.000 23.000 5</inkml:trace>
</inkml:ink>
</file>

<file path=ppt/ink/ink3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21"/>
    </inkml:context>
    <inkml:brush xml:id="br0">
      <inkml:brushProperty name="width" value="0.0400103032588959" units="cm"/>
      <inkml:brushProperty name="height" value="0.0400103032588959" units="cm"/>
      <inkml:brushProperty name="color" value="#00bff3"/>
      <inkml:brushProperty name="ignorePressure" value="0"/>
    </inkml:brush>
  </inkml:definitions>
  <inkml:trace contextRef="#ctx0" brushRef="#br0">92300.000 46900.000 549,'75.000'-115.000'6,"0.000"23.000"11,0.000 22.000 10,0.000 22.000 12,7.000 12.000 5,17.000 3.000-2,15.000 3.000-2,16.000 4.000-2,10.000 1.000-3,7.000 0.000-3,6.000 0.000-4,7.000 0.000-4,2.000 0.000-3,1.000 0.000-4,-1.000 0.000-2,1.000 0.000-4,-6.000 1.000-3,-8.000 4.000-3,-10.000 3.000-3,-9.000 3.000-5,-13.000 3.000-4,-16.000 3.000-9,-15.000 3.000-8,-15.000 4.000-9,-20.000 4.000-6,-21.000 6.000-6,-22.000 7.000-7,-22.000 6.000-5,-22.000 7.000 0,-22.000 10.000 6,-22.000 10.000 7,-21.000 9.000 6,-4.000-1.000 7,16.000-8.000 6,15.000-10.000 5,17.000-9.000 8,8.000-5.000 3,4.000 0.000 2,3.000 0.000 2,3.000 0.000 2</inkml:trace>
</inkml:ink>
</file>

<file path=ppt/ink/ink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7"/>
    </inkml:context>
    <inkml:brush xml:id="br0">
      <inkml:brushProperty name="width" value="0.0408820323646069" units="cm"/>
      <inkml:brushProperty name="height" value="0.0408820323646069" units="cm"/>
      <inkml:brushProperty name="color" value="#f2395b"/>
      <inkml:brushProperty name="ignorePressure" value="0"/>
    </inkml:brush>
  </inkml:definitions>
  <inkml:trace contextRef="#ctx0" brushRef="#br0">97650.000 30950.000 538,'-66.000'-107.000'55,"19.000"39.000"4,19.000 36.000 2,19.000 39.000 2,9.000 25.000-5,0.000 17.000-11,0.000 15.000-12,0.000 16.000-13,0.000 10.000-6,0.000 7.000-1,0.000 6.000-1,0.000 7.000-2,-2.000 0.000-7,-3.000-2.000-17,-3.000-3.000-16,-2.000-3.000-15</inkml:trace>
</inkml:ink>
</file>

<file path=ppt/ink/ink3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21"/>
    </inkml:context>
    <inkml:brush xml:id="br0">
      <inkml:brushProperty name="width" value="0.0377663113176823" units="cm"/>
      <inkml:brushProperty name="height" value="0.0377663113176823" units="cm"/>
      <inkml:brushProperty name="color" value="#00bff3"/>
      <inkml:brushProperty name="ignorePressure" value="0"/>
    </inkml:brush>
  </inkml:definitions>
  <inkml:trace contextRef="#ctx0" brushRef="#br0">93300.000 47150.000 582,'-90.000'26.000'2,"-27.000"4.000"3,-28.000 3.000 3,-28.000 3.000 4,4.000-4.000 4,38.000-8.000 4,37.000-10.000 5,38.000-9.000 4,37.000-9.000 3,38.000-5.000 1,37.000-7.000 2,38.000-5.000 0,24.000-6.000-3,14.000-3.000-5,11.000-3.000-8,14.000-2.000-5,0.000-1.000-6,-8.000 3.000-5,-10.000 3.000-5,-9.000 4.000-5,-24.000 11.000-5,-37.000 23.000-4,-38.000 22.000-3,-37.000 22.000-6,-37.000 13.000 3,-33.000 7.000 6,-35.000 6.000 8,-34.000 7.000 7,-15.000 4.000 5,7.000 3.000 5,6.000 3.000 4,7.000 4.000 4,10.000-4.000 2,16.000-9.000 0,15.000-10.000-1,17.000-8.000 1,13.000-9.000-2,13.000-6.000 0,12.000-6.000-1,13.000-6.000-1,15.000-6.000-7,19.000-2.000-17,19.000-3.000-15,19.000-3.000-16,16.000-17.000-7,17.000-27.000-1,15.000-28.000 0,16.000-28.000 0,12.000-20.000 1,9.000-8.000 4,10.000-10.000 3,10.000-9.000 4,-12.000 5.000 5,-31.000 23.000 4,-31.000 22.000 7,-31.000 22.000 5</inkml:trace>
</inkml:ink>
</file>

<file path=ppt/ink/ink3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21"/>
    </inkml:context>
    <inkml:brush xml:id="br0">
      <inkml:brushProperty name="width" value="0.0425135865807533" units="cm"/>
      <inkml:brushProperty name="height" value="0.0425135865807533" units="cm"/>
      <inkml:brushProperty name="color" value="#00bff3"/>
      <inkml:brushProperty name="ignorePressure" value="0"/>
    </inkml:brush>
  </inkml:definitions>
  <inkml:trace contextRef="#ctx0" brushRef="#br0">94050.000 45700.000 517,'-2.000'-99.000'1,"-3.000"4.000"3,-3.000 3.000 3,-2.000 3.000 3,-1.000 7.000 2,3.000 14.000 5,3.000 11.000 4,4.000 14.000 4,2.000 19.000 5,4.000 29.000 4,3.000 28.000 7,3.000 28.000 4,1.000 32.000 0,1.000 39.000-5,-1.000 36.000-6,1.000 39.000-6,-3.000 25.000-4,-2.000 17.000-3,-3.000 15.000-3,-3.000 16.000-3,-1.000 21.000-6,4.000 29.000-7,3.000 28.000-9,3.000 28.000-7,9.000-2.000-7,16.000-31.000-7,15.000-31.000-5,17.000-31.000-8,5.000-37.000-4,-3.000-40.000-2,-3.000-40.000-4,-2.000-41.000-2</inkml:trace>
</inkml:ink>
</file>

<file path=ppt/ink/ink3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21"/>
    </inkml:context>
    <inkml:brush xml:id="br0">
      <inkml:brushProperty name="width" value="0.0256304778158665" units="cm"/>
      <inkml:brushProperty name="height" value="0.0256304778158665" units="cm"/>
      <inkml:brushProperty name="color" value="#00bff3"/>
      <inkml:brushProperty name="ignorePressure" value="0"/>
    </inkml:brush>
  </inkml:definitions>
  <inkml:trace contextRef="#ctx0" brushRef="#br0">95200.000 43950.000 858,'7.000'-135.000'1,"17.000"32.000"1,15.000 31.000 1,16.000 32.000 2,4.000 27.000 4,-6.000 26.000 5,-6.000 24.000 6,-6.000 26.000 5,-7.000 24.000 0,-6.000 26.000-6,-6.000 24.000-7,-6.000 26.000-5,-6.000 2.000-10,-2.000-18.000-10,-3.000-19.000-11,-3.000-18.000-11,-4.000-18.000-6,-3.000-16.000 2,-3.000-15.000-1,-2.000-15.000 1</inkml:trace>
</inkml:ink>
</file>

<file path=ppt/ink/ink3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1:23"/>
    </inkml:context>
    <inkml:brush xml:id="br0">
      <inkml:brushProperty name="width" value="0.0546655058860779" units="cm"/>
      <inkml:brushProperty name="height" value="0.0546655058860779" units="cm"/>
      <inkml:brushProperty name="color" value="#00bff3"/>
      <inkml:brushProperty name="ignorePressure" value="0"/>
    </inkml:brush>
  </inkml:definitions>
  <inkml:trace contextRef="#ctx0" brushRef="#br0">96400.000 45250.000 402,'26.000'-27.000'0,"4.000"-3.000"0,3.000-3.000 0,3.000-2.000 0,4.000 2.000 2,7.000 9.000 3,6.000 10.000 4,7.000 10.000 4,-1.000 4.000 2,-6.000 0.000 1,-6.000 0.000 1,-6.000 0.000 0,-9.000 6.000 0,-8.000 13.000-2,-10.000 12.000-3,-9.000 13.000-1,-12.000 6.000-4,-11.000 0.000-2,-14.000 0.000-2,-11.000 0.000-4,-15.000 1.000-1,-16.000 4.000-2,-15.000 3.000 0,-15.000 3.000-1,-7.000-1.000-1,3.000-2.000 1,3.000-3.000 0,4.000-3.000 1,8.000-7.000 0,17.000-9.000 2,15.000-10.000 1,16.000-8.000 2,21.000-9.000 1,29.000-6.000 0,28.000-6.000 0,28.000-6.000 2,18.000-6.000-2,10.000-2.000-1,10.000-3.000-1,9.000-3.000-2,-1.000 1.000-1,-8.000 6.000 2,-10.000 7.000 0,-9.000 6.000 2,-13.000 6.000 0,-16.000 6.000 2,-15.000 7.000 1,-15.000 6.000 1,-11.000 7.000 1,-2.000 10.000 2,-3.000 10.000 2,-3.000 9.000 0,-10.000 4.000 1,-16.000 1.000 0,-15.000-1.000-1,-15.000 1.000 0,-14.000 2.000-1,-8.000 7.000-2,-10.000 6.000-2,-9.000 7.000 0,-9.000 0.000-3,-5.000-2.000-2,-7.000-3.000-2,-5.000-3.000-2,-4.000-6.000-1,0.000-5.000-1,0.000-7.000-2,0.000-5.000 0,7.000-9.000 0,17.000-9.000 0,15.000-10.000 1,16.000-8.000 0,20.000-11.000 2,25.000-8.000 1,25.000-10.000 2,25.000-9.000 2,23.000-12.000 1,22.000-11.000-1,22.000-14.000-1,23.000-11.000 1,11.000-3.000-2,4.000 10.000 0,3.000 10.000-2,3.000 9.000 0,-5.000 7.000 0,-12.000 7.000 1,-13.000 6.000 3,-12.000 7.000 2,-15.000 10.000 2,-15.000 16.000 4,-15.000 15.000 4,-16.000 17.000 3,-15.000 11.000 3,-11.000 10.000 0,-14.000 10.000 1,-11.000 9.000 1,-15.000 4.000 0,-16.000 1.000 0,-15.000-1.000 0,-15.000 1.000-1,-9.000-4.000-1,1.000-6.000-2,-1.000-6.000-1,1.000-6.000-2,18.000-15.000-9,38.000-21.000-13,37.000-22.000-15,38.000-22.000-15,21.000-16.000-4,7.000-9.000 4,6.000-10.000 4,7.000-8.000 5,-3.000-3.000 4,-8.000 7.000 3,-10.000 6.000 5,-9.000 7.000 4,-5.000 2.000 4,0.000 1.000 1,0.000-1.000 3,0.000 1.000 3,-2.000 2.000 3,-3.000 7.000 5,-3.000 6.000 4,-2.000 7.000 6,-8.000 8.000 4,-8.000 14.000 7,-10.000 11.000 5,-9.000 14.000 6,-5.000 5.000 1,0.000 1.000-3,0.000-1.000-3,0.000 1.000-3,4.000-7.000-10,10.000-12.000-18,10.000-13.000-17,9.000-12.000-17,7.000-12.000-7,7.000-8.000 2,6.000-10.000 4,7.000-9.000 2,0.000-7.000 5,-2.000-3.000 5,-3.000-3.000 6,-3.000-2.000 6,-6.000 2.000 6,-5.000 9.000 6,-7.000 10.000 6,-5.000 10.000 7,-8.000 10.000 7,-5.000 13.000 9,-7.000 12.000 8,-5.000 13.000 10,-6.000 9.000 0,-3.000 6.000-10,-3.000 7.000-8,-2.000 6.000-9,-3.000 4.000-6,1.000 4.000-4,-1.000 3.000-3,1.000 3.000-5,1.000-1.000-6,3.000-2.000-9,3.000-3.000-10,4.000-3.000-9,8.000-24.000-7,17.000-44.000-5,15.000-43.000-5,16.000-44.000-6,10.000-33.000 1,7.000-22.000 8,6.000-22.000 8,7.000-21.000 7,-1.000-6.000 6,-6.000 14.000 2,-6.000 11.000 3,-6.000 14.000 3,-4.000 11.000 4,1.000 14.000 4,-1.000 11.000 5,1.000 14.000 6,-4.000 11.000 4,-6.000 14.000 4,-6.000 11.000 6,-6.000 14.000 4,-7.000 8.000 3,-6.000 7.000-2,-6.000 6.000 0,-6.000 7.000-2,-2.000 7.000 3,3.000 9.000 6,3.000 10.000 5,4.000 10.000 6,-1.000 11.000 1,-3.000 17.000-2,-3.000 15.000-2,-2.000 16.000-3,-5.000 20.000-2,-2.000 25.000-2,-3.000 25.000-2,-3.000 25.000-2,-7.000 40.000-3,-9.000 57.000-4,-10.000 56.000-4,-8.000 57.000-3,-12.000 38.000-7,-12.000 22.000-6,-13.000 22.000-8,-12.000 23.000-7,-9.000 3.000-11,-2.000-11.000-15,-3.000-14.000-15,-3.000-11.000-15,2.000-15.000-5,10.000-16.000 7,10.000-15.000 5,9.000-15.000 6,10.000-45.000 7,14.000-71.000 9,11.000-72.000 9,14.000-72.000 9</inkml:trace>
</inkml:ink>
</file>

<file path=ppt/ink/ink3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16"/>
    </inkml:context>
    <inkml:brush xml:id="br0">
      <inkml:brushProperty name="width" value="0.0477379709482193" units="cm"/>
      <inkml:brushProperty name="height" value="0.0477379709482193" units="cm"/>
      <inkml:brushProperty name="color" value="#f2395b"/>
      <inkml:brushProperty name="ignorePressure" value="0"/>
    </inkml:brush>
  </inkml:definitions>
  <inkml:trace contextRef="#ctx0" brushRef="#br0">37100.000 44450.000 460,'-58.000'-2.000'-2,"-16.000"-3.000"-6,-15.000-3.000-4,-15.000-2.000-5,2.000-1.000 6,22.000 3.000 18,22.000 3.000 18,23.000 4.000 19,20.000 5.000 7,23.000 10.000 0,22.000 10.000-1,22.000 9.000-1,13.000 2.000-4,7.000-2.000-7,6.000-3.000-7,7.000-3.000-6,7.000-1.000-5,9.000 4.000-2,10.000 3.000-1,10.000 3.000-2,7.000 1.000-1,6.000 1.000-3,7.000-1.000-1,6.000 1.000-1,4.000 1.000-2,4.000 3.000 0,3.000 3.000-1,3.000 4.000-1,3.000-1.000 0,3.000-3.000 0,3.000-3.000-1,4.000-2.000 1,4.000-8.000-2,6.000-8.000-2,7.000-10.000-1,6.000-9.000-3,1.000-5.000 0,-3.000 0.000 0,-3.000 0.000-1,-2.000 0.000 1,-5.000 0.000 0,-2.000 0.000 2,-3.000 0.000 1,-3.000 0.000 2,-6.000 0.000 0,-5.000 0.000 0,-7.000 0.000 0,-5.000 0.000 0,-4.000 1.000-1,0.000 4.000 0,0.000 3.000-1,0.000 3.000 0,0.000-1.000-1,0.000-2.000 0,0.000-3.000-1,0.000-3.000-1,-5.000-2.000 1,-9.000 0.000 0,-10.000 0.000 1,-8.000 0.000 2,-1.000 0.000-1,9.000 0.000 1,10.000 0.000-1,10.000 0.000-1,5.000-2.000 1,4.000-3.000 1,3.000-3.000 0,3.000-2.000 0,1.000-8.000 0,1.000-8.000-2,-1.000-10.000-2,1.000-9.000-1,-4.000-4.000-1,-6.000 4.000 1,-6.000 3.000 0,-6.000 3.000 0,-2.000-2.000 1,3.000-6.000-1,3.000-6.000 2,4.000-6.000-1,-1.000-4.000 2,-3.000 1.000 0,-3.000-1.000 1,-2.000 1.000 0,-5.000-3.000 1,-2.000-2.000 0,-3.000-3.000 0,-3.000-3.000-1,-4.000-4.000 1,-3.000-3.000-1,-3.000-3.000 1,-2.000-2.000-1,-3.000-6.000 0,1.000-6.000-1,-1.000-6.000 0,1.000-6.000 0,-3.000-2.000 0,-2.000 3.000 0,-3.000 3.000 1,-3.000 4.000 0,-7.000 4.000 0,-9.000 6.000 2,-10.000 7.000 1,-8.000 6.000 0,-9.000 3.000 1,-6.000 0.000 1,-6.000 0.000 2,-6.000 0.000 0,-6.000-2.000-1,-2.000-3.000 0,-3.000-3.000-2,-3.000-2.000 0,-4.000-5.000-2,-3.000-2.000 0,-3.000-3.000 1,-2.000-3.000-1,-5.000-4.000 0,-2.000-3.000-1,-3.000-3.000 1,-3.000-2.000-2,-7.000-3.000 1,-9.000 1.000-2,-10.000-1.000-1,-8.000 1.000-1,-11.000 2.000 0,-8.000 7.000-1,-10.000 6.000-1,-9.000 7.000 0,-9.000 5.000 0,-5.000 7.000 0,-7.000 6.000 0,-5.000 7.000 1,-19.000 2.000 0,-27.000 1.000 0,-28.000-1.000 1,-28.000 1.000-1,-13.000 4.000 1,3.000 9.000 0,3.000 10.000-1,4.000 10.000 1,-1.000 4.000 1,-3.000 0.000 0,-3.000 0.000 2,-2.000 0.000 0,-5.000 1.000 0,-2.000 4.000 0,-3.000 3.000-1,-3.000 3.000 0,-6.000-1.000-1,-5.000-2.000 1,-7.000-3.000-1,-5.000-3.000 1,-4.000 1.000-2,0.000 6.000-2,0.000 7.000-2,0.000 6.000-2,0.000 3.000-1,0.000 0.000 2,0.000 0.000 2,0.000 0.000 1,-2.000 0.000 2,-3.000 0.000-1,-3.000 0.000 1,-2.000 0.000 0,2.000 1.000 1,9.000 4.000 0,10.000 3.000 1,10.000 3.000 0,4.000 4.000 1,0.000 7.000 0,0.000 6.000 0,0.000 7.000 0,1.000 5.000-1,4.000 7.000 2,3.000 6.000-1,3.000 7.000 0,1.000 8.000 0,1.000 14.000-1,-1.000 11.000-2,1.000 14.000-1,2.000 13.000 0,7.000 16.000-1,6.000 15.000 1,7.000 17.000 1,7.000 5.000-1,9.000-3.000 1,10.000-3.000-1,10.000-2.000 1,7.000-6.000 0,6.000-6.000 1,7.000-6.000 1,6.000-6.000 2,10.000-9.000-1,17.000-8.000 1,15.000-10.000 0,16.000-9.000-1,13.000-9.000 1,14.000-5.000-1,11.000-7.000 1,14.000-5.000-1,11.000-3.000 0,14.000 4.000 0,11.000 3.000 0,14.000 3.000 0,13.000 3.000-2,16.000 3.000-2,15.000 3.000-1,17.000 4.000-3,17.000-4.000-3,23.000-9.000-5,22.000-10.000-3,22.000-8.000-5,21.000-9.000-4,22.000-6.000-3,22.000-6.000-4,23.000-6.000-3,-15.000-9.000-1,-50.000-8.000 2,-50.000-10.000 2,-50.000-9.000 3</inkml:trace>
</inkml:ink>
</file>

<file path=ppt/ink/ink3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17"/>
    </inkml:context>
    <inkml:brush xml:id="br0">
      <inkml:brushProperty name="width" value="0.0385039411485195" units="cm"/>
      <inkml:brushProperty name="height" value="0.0385039411485195" units="cm"/>
      <inkml:brushProperty name="color" value="#f2395b"/>
      <inkml:brushProperty name="ignorePressure" value="0"/>
    </inkml:brush>
  </inkml:definitions>
  <inkml:trace contextRef="#ctx0" brushRef="#br0">51550.000 41700.000 571,'-94.000'-27.000'64,"63.000"-3.000"-8,62.000-3.000-8,63.000-2.000-9,31.000-1.000-8,0.000 3.000-5,0.000 3.000-6,0.000 4.000-7,-7.000 4.000-5,-11.000 6.000-6,-14.000 7.000-6,-11.000 6.000-5,-15.000 7.000-3,-16.000 10.000 3,-15.000 10.000 3,-15.000 9.000 1,-18.000 10.000-3,-19.000 14.000-10,-18.000 11.000-9,-19.000 14.000-10,-13.000 2.000-3,-6.000-6.000 2,-6.000-6.000 3,-6.000-6.000 3,-4.000-10.000 3,1.000-12.000 4,-1.000-13.000 5,1.000-12.000 5,1.000-9.000 3,3.000-2.000 5,3.000-3.000 4,4.000-3.000 4,7.000-4.000 4,13.000-3.000 6,12.000-3.000 5,13.000-2.000 5,7.000 2.000 7,4.000 9.000 9,3.000 10.000 9,3.000 10.000 9,3.000 11.000 1,3.000 17.000-8,3.000 15.000-9,4.000 16.000-7,1.000 9.000-6,0.000 3.000-3,0.000 3.000-4,0.000 4.000-3,-2.000 7.000-3,-3.000 13.000-3,-3.000 12.000-3,-2.000 13.000-4,-3.000 4.000-4,1.000-3.000-7,-1.000-3.000-7,1.000-2.000-6,1.000-12.000-5,3.000-19.000-2,3.000-18.000-2,4.000-19.000-1,2.000-21.000-2,4.000-21.000-5,3.000-22.000-3,3.000-22.000-5,3.000-32.000 1,3.000-40.000 4,3.000-40.000 4,4.000-41.000 4,1.000-15.000 5,0.000 14.000 7,0.000 11.000 5,0.000 14.000 7,0.000 13.000 3,0.000 16.000 2,0.000 15.000 1,0.000 17.000 1,0.000 11.000 4,0.000 10.000 5,0.000 10.000 7,0.000 9.000 5,4.000 6.000 3,10.000 3.000-2,10.000 3.000-2,9.000 4.000-1,6.000 4.000 3,3.000 6.000 7,3.000 7.000 8,4.000 6.000 7,1.000 3.000 1,0.000 0.000-6,0.000 0.000-6,0.000 0.000-5,-5.000 3.000-4,-9.000 6.000-4,-10.000 7.000-3,-8.000 6.000-4,-11.000 6.000-2,-8.000 6.000-2,-10.000 7.000-2,-9.000 6.000-2,-15.000 7.000-2,-18.000 10.000-1,-19.000 10.000-2,-18.000 9.000-2,-14.000 6.000 0,-5.000 3.000 1,-7.000 3.000 0,-5.000 4.000 1,0.000-9.000 0,10.000-18.000-2,10.000-19.000-2,9.000-18.000-2,7.000-17.000-4,7.000-11.000-9,6.000-14.000-7,7.000-11.000-8,5.000-14.000-3,7.000-11.000 3,6.000-14.000 2,7.000-11.000 2,5.000-6.000 4,7.000 4.000 4,6.000 3.000 4,7.000 3.000 4,2.000 6.000 4,1.000 9.000 6,-1.000 10.000 5,1.000 10.000 5,2.000 7.000 7,7.000 6.000 8,6.000 7.000 8,7.000 6.000 8,5.000 9.000 4,7.000 13.000 1,6.000 12.000 0,7.000 13.000 1,5.000 7.000-2,7.000 4.000-6,6.000 3.000-6,7.000 3.000-6,0.000 1.000-7,-2.000 1.000-7,-3.000-1.000-8,-3.000 1.000-8,-2.000-4.000-3,0.000-6.000 2,0.000-6.000 2,0.000-6.000 1,-5.000-10.000-9,-9.000-12.000-20,-10.000-13.000-20,-8.000-12.000-20</inkml:trace>
</inkml:ink>
</file>

<file path=ppt/ink/ink3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18"/>
    </inkml:context>
    <inkml:brush xml:id="br0">
      <inkml:brushProperty name="width" value="0.0378422327339649" units="cm"/>
      <inkml:brushProperty name="height" value="0.0378422327339649" units="cm"/>
      <inkml:brushProperty name="color" value="#f2395b"/>
      <inkml:brushProperty name="ignorePressure" value="0"/>
    </inkml:brush>
  </inkml:definitions>
  <inkml:trace contextRef="#ctx0" brushRef="#br0">53550.000 40850.000 581,'26.000'-138.000'20,"4.000"26.000"3,3.000 24.000 1,3.000 26.000 4,3.000 16.000-1,3.000 10.000-2,3.000 10.000-2,4.000 9.000-2,-3.000 13.000-1,-5.000 20.000-2,-7.000 18.000-1,-5.000 20.000-1,-9.000 16.000-6,-9.000 16.000-9,-10.000 15.000-9,-8.000 17.000-10,-12.000 10.000-2,-12.000 6.000 4,-13.000 7.000 4,-12.000 6.000 4,-9.000-4.000-3,-2.000-11.000-11,-3.000-14.000-10,-3.000-11.000-12,1.000-14.000-2,6.000-11.000 8,7.000-14.000 7,6.000-11.000 8,6.000-12.000 7,6.000-9.000 8,7.000-10.000 8,6.000-8.000 8,13.000-9.000 8,23.000-6.000 11,22.000-6.000 10,22.000-6.000 10,15.000-9.000 1,9.000-8.000-8,10.000-10.000-8,10.000-9.000-9,0.000-5.000-4,-5.000 0.000-2,-7.000 0.000 0,-5.000 0.000-1,-9.000 4.000-5,-9.000 10.000-7,-10.000 10.000-7,-8.000 9.000-7,-18.000 15.000 0,-25.000 22.000 9,-25.000 22.000 9,-25.000 23.000 9,-16.000 17.000 4,-6.000 17.000 1,-6.000 15.000 1,-6.000 16.000 1,-6.000 7.000-4,-2.000 1.000-5,-3.000-1.000-7,-3.000 1.000-5,5.000-9.000-5,17.000-15.000-1,15.000-15.000-2,16.000-16.000 0,-5.000 13.000-3,-25.000 45.000-1,-25.000 43.000-1,-25.000 45.000-2,-5.000 6.000-3,16.000-27.000-4,15.000-28.000-3,17.000-28.000-4,11.000-24.000-2,10.000-19.000 2,10.000-18.000 2,9.000-19.000 1,9.000-24.000-3,9.000-28.000-9,10.000-28.000-8,10.000-27.000-9</inkml:trace>
</inkml:ink>
</file>

<file path=ppt/ink/ink3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18"/>
    </inkml:context>
    <inkml:brush xml:id="br0">
      <inkml:brushProperty name="width" value="0.0390381664037704" units="cm"/>
      <inkml:brushProperty name="height" value="0.0390381664037704" units="cm"/>
      <inkml:brushProperty name="color" value="#f2395b"/>
      <inkml:brushProperty name="ignorePressure" value="0"/>
    </inkml:brush>
  </inkml:definitions>
  <inkml:trace contextRef="#ctx0" brushRef="#br0">53050.000 42900.000 563,'134.000'-132.000'53,"-31.000"39.000"-5,-31.000 36.000-4,-31.000 39.000-6,-15.000 19.000-3,4.000 4.000-4,3.000 3.000-3,3.000 3.000-3,-1.000 7.000-2,-2.000 14.000 0,-3.000 11.000 0,-3.000 14.000 0,-2.000 3.000-3,0.000-2.000-6,0.000-3.000-7,0.000-3.000-5,1.000-6.000-9,4.000-5.000-7,3.000-7.000-10,3.000-5.000-7,6.000-12.000-7,9.000-16.000-4,10.000-15.000-3,10.000-15.000-4,4.000-11.000 1,0.000-2.000 3,0.000-3.000 5,0.000-3.000 4,-5.000 2.000 5,-9.000 10.000 8,-10.000 10.000 7,-8.000 9.000 8,-12.000 9.000 10,-12.000 9.000 15,-13.000 10.000 14,-12.000 10.000 15,-9.000 4.000 4,-2.000 0.000-5,-3.000 0.000-6,-3.000 0.000-5,-4.000-2.000-6,-3.000-3.000-3,-3.000-3.000-4,-2.000-2.000-5,-6.000 0.000-3,-6.000 7.000-5,-6.000 6.000-5,-6.000 7.000-4,-9.000 4.000-5,-8.000 3.000-4,-10.000 3.000-5,-9.000 4.000-6,-7.000 4.000-1,-3.000 6.000 1,-3.000 7.000 0,-2.000 6.000 1,0.000 1.000 4,7.000-3.000 5,6.000-3.000 5,7.000-2.000 7,8.000-8.000 4,14.000-8.000 4,11.000-10.000 4,14.000-9.000 4,27.000-13.000 4,44.000-16.000 4,44.000-15.000 6,44.000-15.000 4,26.000-7.000-1,9.000 3.000-8,10.000 3.000-8,10.000 4.000-7,-1.000 2.000-6,-9.000 4.000-7,-10.000 3.000-6,-8.000 3.000-6,-9.000 3.000-6,-6.000 3.000-3,-6.000 3.000-5,-6.000 4.000-4,-9.000 1.000-4,-8.000 0.000-2,-10.000 0.000-3,-9.000 0.000-3,-13.000-4.000 1,-16.000-5.000 5,-15.000-7.000 6,-15.000-5.000 5,-9.000-3.000 4,1.000 4.000 3,-1.000 3.000 4,1.000 3.000 2</inkml:trace>
</inkml:ink>
</file>

<file path=ppt/ink/ink3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19"/>
    </inkml:context>
    <inkml:brush xml:id="br0">
      <inkml:brushProperty name="width" value="0.0441909730434418" units="cm"/>
      <inkml:brushProperty name="height" value="0.0441909730434418" units="cm"/>
      <inkml:brushProperty name="color" value="#f2395b"/>
      <inkml:brushProperty name="ignorePressure" value="0"/>
    </inkml:brush>
  </inkml:definitions>
  <inkml:trace contextRef="#ctx0" brushRef="#br0">55250.000 41950.000 497,'0.000'-52.000'1,"0.000"-3.000"2,0.000-3.000 1,0.000-2.000 3,3.000-1.000 3,6.000 3.000 8,7.000 3.000 6,6.000 4.000 7,4.000 8.000 1,4.000 17.000-3,3.000 15.000-3,3.000 16.000-4,-2.000 16.000-3,-6.000 20.000-1,-6.000 18.000-1,-6.000 20.000-1,-7.000 8.000-2,-6.000 1.000-2,-6.000-1.000-2,-6.000 1.000-2,-4.000-4.000-2,1.000-6.000-4,-1.000-6.000-3,1.000-6.000-4,13.000-16.000-6,29.000-25.000-11,28.000-25.000-10,28.000-25.000-10,9.000-16.000-3,-9.000-6.000 9,-10.000-6.000 6,-8.000-6.000 8,-9.000-4.000 5,-6.000 1.000 1,-6.000-1.000 2,-6.000 1.000 1,-7.000 2.000 3,-6.000 7.000 3,-6.000 6.000 4,-6.000 7.000 3,-9.000-1.000 2,-8.000-6.000 2,-10.000-6.000 3,-9.000-6.000 2,-7.000-2.000 1,-3.000 3.000 2,-3.000 3.000 2,-2.000 4.000 1,-5.000 7.000 2,-2.000 13.000 4,-3.000 12.000 4,-3.000 13.000 4,1.000 7.000 0,6.000 4.000-1,7.000 3.000-1,6.000 3.000-2,3.000 10.000-1,0.000 20.000-3,0.000 18.000-1,0.000 20.000-3,3.000 11.000-2,6.000 7.000-2,7.000 6.000-2,6.000 7.000-2,3.000 7.000-2,0.000 9.000 0,0.000 10.000 0,0.000 10.000 0,1.000 2.000-3,4.000-3.000-5,3.000-3.000-4,3.000-2.000-6,-1.000-5.000-3,-2.000-2.000-3,-3.000-3.000-1,-3.000-3.000-3,-6.000-10.000-2,-5.000-16.000-1,-7.000-15.000-2,-5.000-15.000-1,-6.000-17.000 0,-3.000-15.000 2,-3.000-15.000 2,-2.000-16.000 2,-1.000-19.000 1,3.000-22.000 4,3.000-22.000 2,4.000-21.000 3,5.000-18.000 2,10.000-12.000 3,10.000-13.000 2,9.000-12.000 3,13.000-5.000 1,20.000 3.000 4,18.000 3.000 1,20.000 4.000 3,13.000 5.000 1,9.000 10.000 0,10.000 10.000 1,10.000 9.000 1,4.000 6.000-1,0.000 3.000 0,0.000 3.000-2,0.000 4.000 0,-4.000 7.000 1,-5.000 13.000 1,-7.000 12.000 2,-5.000 13.000 3,-9.000 13.000 0,-9.000 17.000 1,-10.000 15.000 0,-8.000 16.000 0,-9.000 12.000 1,-6.000 9.000-2,-6.000 10.000-1,-6.000 10.000-1,-6.000 5.000 2,-2.000 4.000 2,-3.000 3.000 4,-3.000 3.000 2,-6.000 3.000 1,-5.000 3.000-4,-7.000 3.000-2,-5.000 4.000-4,-6.000-1.000-4,-3.000-3.000-5,-3.000-3.000-4,-2.000-2.000-6,-9.000 0.000-3,-12.000 7.000-1,-13.000 6.000-2,-12.000 7.000 0,-5.000-4.000-2,3.000-12.000 1,3.000-13.000-1,4.000-12.000 1,2.000-15.000-4,4.000-15.000-5,3.000-15.000-5,3.000-16.000-6,-1.000-21.000-3,-2.000-24.000-1,-3.000-26.000 1,-3.000-24.000-1,1.000-21.000 1,6.000-16.000 2,7.000-15.000 2,6.000-15.000 2,6.000-4.000 2,6.000 9.000 1,7.000 10.000 2,6.000 10.000 2,6.000 13.000 2,6.000 19.000 5,7.000 19.000 4,6.000 19.000 5,-7.000 24.000 6,-18.000 32.000 8,-19.000 31.000 9,-18.000 32.000 9,-15.000 21.000 5,-9.000 13.000 4,-10.000 12.000 4,-8.000 13.000 3,-4.000 1.000-1,3.000-9.000-9,3.000-10.000-6,4.000-8.000-9,7.000-12.000-6,13.000-12.000-6,12.000-13.000-7,13.000-12.000-6,13.000-16.000-5,17.000-19.000-2,15.000-18.000-3,16.000-19.000-3,5.000-10.000 1,-2.000 1.000 2,-3.000-1.000 4,-3.000 1.000 3,-2.000-1.000-1,0.000 1.000-8,0.000-1.000-7,0.000 1.000-6</inkml:trace>
</inkml:ink>
</file>

<file path=ppt/ink/ink3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19"/>
    </inkml:context>
    <inkml:brush xml:id="br0">
      <inkml:brushProperty name="width" value="0.0354242660105228" units="cm"/>
      <inkml:brushProperty name="height" value="0.0354242660105228" units="cm"/>
      <inkml:brushProperty name="color" value="#f2395b"/>
      <inkml:brushProperty name="ignorePressure" value="0"/>
    </inkml:brush>
  </inkml:definitions>
  <inkml:trace contextRef="#ctx0" brushRef="#br0">57350.000 42350.000 621,'18.000'-15.000'8,"-11.000"23.000"18,-14.000 22.000 18,-11.000 22.000 16,-14.000 13.000 5,-11.000 7.000-10,-14.000 6.000-10,-11.000 7.000-10,-9.000 5.000-10,-3.000 7.000-11,-3.000 6.000-12,-2.000 7.000-12,2.000-3.000-9,9.000-8.000-7,10.000-10.000-7,10.000-9.000-7,7.000-12.000-5,6.000-11.000-6,7.000-14.000-5,6.000-11.000-5</inkml:trace>
</inkml:ink>
</file>

<file path=ppt/ink/ink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8"/>
    </inkml:context>
    <inkml:brush xml:id="br0">
      <inkml:brushProperty name="width" value="0.038061086088419" units="cm"/>
      <inkml:brushProperty name="height" value="0.038061086088419" units="cm"/>
      <inkml:brushProperty name="color" value="#f2395b"/>
      <inkml:brushProperty name="ignorePressure" value="0"/>
    </inkml:brush>
  </inkml:definitions>
  <inkml:trace contextRef="#ctx0" brushRef="#br0">97300.000 32900.000 578,'-18.000'-25.000'10,"17.000"0.000"22,15.000 0.000 22,16.000 0.000 21,20.000 1.000 3,25.000 4.000-16,25.000 3.000-14,25.000 3.000-16,10.000 1.000-12,-2.000 1.000-10,-3.000-1.000-10,-3.000 1.000-9,-9.000-1.000-10,-11.000 1.000-9,-14.000-1.000-11,-11.000 1.000-9</inkml:trace>
</inkml:ink>
</file>

<file path=ppt/ink/ink3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1"/>
    </inkml:context>
    <inkml:brush xml:id="br0">
      <inkml:brushProperty name="width" value="0.0367720164358616" units="cm"/>
      <inkml:brushProperty name="height" value="0.0367720164358616" units="cm"/>
      <inkml:brushProperty name="color" value="#f2395b"/>
      <inkml:brushProperty name="ignorePressure" value="0"/>
    </inkml:brush>
  </inkml:definitions>
  <inkml:trace contextRef="#ctx0" brushRef="#br0">47750.000 21550.000 598,'25.000'-10.000'23,"0.000"32.000"5,0.000 31.000 2,0.000 32.000 5,-2.000 21.000-2,-3.000 13.000-4,-3.000 12.000-5,-2.000 13.000-5,-6.000 1.000-2,-6.000-9.000-2,-6.000-10.000 1,-6.000-8.000-1,-2.000-14.000-4,3.000-15.000-9,3.000-15.000-9,4.000-16.000-9,8.000-24.000-5,17.000-31.000-1,15.000-31.000-3,16.000-31.000-2,21.000-27.000 1,29.000-22.000 5,28.000-22.000 4,28.000-21.000 4,7.000-1.000 4,-11.000 22.000 5,-14.000 22.000 3,-11.000 23.000 5,-12.000 16.000 2,-9.000 13.000-1,-10.000 12.000-1,-8.000 13.000 0,-12.000 9.000-1,-12.000 6.000 1,-13.000 7.000-1,-12.000 6.000 0,-18.000 4.000 0,-21.000 4.000 0,-22.000 3.000-1,-22.000 3.000 1,-13.000-2.000-1,-3.000-6.000 0,-3.000-6.000-2,-2.000-6.000 0,-3.000-7.000-1,1.000-6.000 0,-1.000-6.000 0,1.000-6.000-1,2.000-4.000 0,7.000 1.000 0,6.000-1.000 1,7.000 1.000-1,4.000 1.000 0,3.000 3.000 0,3.000 3.000 0,4.000 4.000 1,4.000 10.000 5,6.000 19.000 11,7.000 19.000 11,6.000 19.000 11,6.000 16.000 2,6.000 17.000-6,7.000 15.000-6,6.000 16.000-6,-1.000 12.000-4,-5.000 9.000 0,-7.000 10.000-2,-5.000 10.000 0,-4.000 0.000-4,0.000-5.000-6,0.000-7.000-7,0.000-5.000-6,-2.000-8.000-3,-3.000-5.000-2,-3.000-7.000 0,-2.000-5.000-1,-5.000-11.000-1,-2.000-11.000-2,-3.000-14.000-2,-3.000-11.000-1,-6.000-14.000-2,-5.000-11.000 2,-7.000-14.000-1,-5.000-11.000 1,-3.000-12.000 2,4.000-9.000 2,3.000-10.000 3,3.000-8.000 3,4.000-9.000 3,7.000-6.000 5,6.000-6.000 4,7.000-6.000 4,8.000-6.000 4,14.000-2.000 0,11.000-3.000 1,14.000-3.000 1,11.000 1.000 1,14.000 6.000-1,11.000 7.000 0,14.000 6.000 0,3.000 6.000-1,-2.000 6.000 0,-3.000 7.000-2,-3.000 6.000-1,-7.000 7.000-2,-9.000 10.000-5,-10.000 10.000-4,-8.000 9.000-5,-14.000 12.000-2,-15.000 16.000-1,-15.000 15.000 0,-16.000 17.000 0,-18.000 13.000 0,-18.000 13.000 2,-19.000 12.000 2,-18.000 13.000 1,-12.000 6.000 2,-3.000 0.000 0,-3.000 0.000 2,-2.000 0.000 0,2.000-8.000 2,9.000-16.000 2,10.000-15.000 1,10.000-15.000 3,19.000-21.000-1,32.000-25.000-2,31.000-25.000-2,32.000-25.000-4,29.000-24.000-2,28.000-21.000-3,28.000-22.000-3,29.000-22.000-3,11.000-15.000-4,-2.000-5.000-5,-3.000-7.000-6,-3.000-5.000-3,-18.000 10.000-1,-31.000 28.000 7,-31.000 28.000 5,-31.000 29.000 6,-16.000 13.000 3,0.000 1.000-1,0.000-1.000 0,0.000 1.000-1</inkml:trace>
</inkml:ink>
</file>

<file path=ppt/ink/ink3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1"/>
    </inkml:context>
    <inkml:brush xml:id="br0">
      <inkml:brushProperty name="width" value="0.0395419485867023" units="cm"/>
      <inkml:brushProperty name="height" value="0.0395419485867023" units="cm"/>
      <inkml:brushProperty name="color" value="#f2395b"/>
      <inkml:brushProperty name="ignorePressure" value="0"/>
    </inkml:brush>
  </inkml:definitions>
  <inkml:trace contextRef="#ctx0" brushRef="#br0">50050.000 21900.000 556,'-65.000'-69.000'15,"23.000"13.000"3,22.000 12.000 4,22.000 13.000 4,21.000 2.000 0,22.000-5.000-2,22.000-7.000-3,23.000-5.000-3,8.000-3.000-2,-3.000 4.000-4,-3.000 3.000-4,-2.000 3.000-3,-8.000 4.000-3,-8.000 7.000-4,-10.000 6.000-2,-9.000 7.000-3,-15.000 10.000-4,-18.000 16.000-1,-19.000 15.000-3,-18.000 17.000-2,-20.000 11.000 1,-18.000 10.000 5,-19.000 10.000 4,-18.000 9.000 6,-9.000 6.000 3,4.000 3.000 4,3.000 3.000 3,3.000 4.000 3,1.000 1.000 2,1.000 0.000-2,-1.000 0.000-1,1.000 0.000 0,5.000-8.000-2,14.000-16.000-1,11.000-15.000 0,14.000-15.000 0,16.000-15.000-3,22.000-12.000-4,22.000-13.000-3,23.000-12.000-5,17.000-13.000 0,17.000-12.000 0,15.000-13.000 1,16.000-12.000 0,-1.000-1.000 1,-15.000 14.000-2,-15.000 11.000-1,-16.000 14.000-1,-13.000 10.000 0,-9.000 9.000 1,-10.000 10.000 3,-8.000 10.000 0,-12.000 11.000 4,-12.000 17.000 3,-13.000 15.000 4,-12.000 16.000 5,-12.000 4.000 2,-8.000-6.000 2,-10.000-6.000 1,-9.000-6.000 3,-5.000-6.000-2,0.000-2.000-3,0.000-3.000-2,0.000-3.000-4,4.000-7.000-2,10.000-9.000-4,10.000-10.000-3,9.000-8.000-3,7.000-12.000-1,7.000-12.000 1,6.000-13.000 0,7.000-12.000 0,8.000-24.000-3,14.000-34.000-10,11.000-35.000-7,14.000-33.000-10,7.000-25.000-3,3.000-11.000 1,3.000-14.000 0,4.000-11.000 2,-1.000 2.000 2,-3.000 19.000 6,-3.000 19.000 5,-2.000 19.000 6,-3.000 18.000 4,1.000 19.000 5,-1.000 19.000 3,1.000 19.000 4,-4.000 15.000 6,-6.000 13.000 5,-6.000 12.000 6,-6.000 13.000 6,-1.000 10.000 4,7.000 10.000 2,6.000 10.000 4,7.000 9.000 2,4.000 12.000 0,3.000 16.000 0,3.000 15.000-2,4.000 17.000-1,2.000 14.000-2,4.000 17.000-2,3.000 15.000-4,3.000 16.000-1,3.000 23.000-3,3.000 31.000-2,3.000 32.000-1,4.000 31.000-2,1.000 15.000-4,0.000 1.000-6,0.000-1.000-7,0.000 1.000-5,0.000-3.000-9,0.000-2.000-10,0.000-3.000-9,0.000-3.000-10,-2.000-9.000-5,-3.000-11.000 0,-3.000-14.000 1,-2.000-11.000 1,-9.000-26.000 2,-12.000-37.000 6,-13.000-38.000 5,-12.000-37.000 7,-7.000-23.000 3,1.000-5.000 3,-1.000-7.000 4,1.000-5.000 2</inkml:trace>
</inkml:ink>
</file>

<file path=ppt/ink/ink3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1"/>
    </inkml:context>
    <inkml:brush xml:id="br0">
      <inkml:brushProperty name="width" value="0.0343757718801498" units="cm"/>
      <inkml:brushProperty name="height" value="0.0343757718801498" units="cm"/>
      <inkml:brushProperty name="color" value="#f2395b"/>
      <inkml:brushProperty name="ignorePressure" value="0"/>
    </inkml:brush>
  </inkml:definitions>
  <inkml:trace contextRef="#ctx0" brushRef="#br0">51350.000 22500.000 639,'-2.000'-58.000'0,"-3.000"-16.000"0,-3.000-15.000 0,-2.000-15.000 0,-3.000 8.000 8,1.000 35.000 15,-1.000 35.000 15,1.000 34.000 16,-6.000 32.000 3,-8.000 32.000-8,-10.000 31.000-8,-9.000 32.000-8,-13.000 19.000-7,-16.000 10.000-8,-15.000 10.000-8,-15.000 9.000-7,-9.000-2.000-6,1.000-12.000-5,-1.000-13.000-5,1.000-12.000-5,4.000-18.000-9,9.000-21.000-9,10.000-22.000-12,10.000-22.000-9,10.000-21.000-2,13.000-18.000 6,12.000-19.000 7,13.000-18.000 7</inkml:trace>
</inkml:ink>
</file>

<file path=ppt/ink/ink3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2"/>
    </inkml:context>
    <inkml:brush xml:id="br0">
      <inkml:brushProperty name="width" value="0.025799822062254" units="cm"/>
      <inkml:brushProperty name="height" value="0.025799822062254" units="cm"/>
      <inkml:brushProperty name="color" value="#f2395b"/>
      <inkml:brushProperty name="ignorePressure" value="0"/>
    </inkml:brush>
  </inkml:definitions>
  <inkml:trace contextRef="#ctx0" brushRef="#br0">51050.000 20400.000 852,'135.000'-85.000'0,"-27.000"32.000"11,-28.000 31.000 9,-28.000 32.000 11,-18.000 21.000 1,-6.000 13.000-8,-6.000 12.000-6,-6.000 13.000-9,-6.000 10.000-6,-2.000 10.000-10,-3.000 10.000-7,-3.000 9.000-9,-2.000-2.000-3,0.000-12.000-1,0.000-13.000 1,0.000-12.000-1,-2.000-13.000 1,-3.000-12.000-2,-3.000-13.000-1,-2.000-12.000-1</inkml:trace>
</inkml:ink>
</file>

<file path=ppt/ink/ink3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3"/>
    </inkml:context>
    <inkml:brush xml:id="br0">
      <inkml:brushProperty name="width" value="0.0403880067169666" units="cm"/>
      <inkml:brushProperty name="height" value="0.0403880067169666" units="cm"/>
      <inkml:brushProperty name="color" value="#f2395b"/>
      <inkml:brushProperty name="ignorePressure" value="0"/>
    </inkml:brush>
  </inkml:definitions>
  <inkml:trace contextRef="#ctx0" brushRef="#br0">51900.000 21100.000 544,'45.000'4.000'32,"-9.000"10.000"-3,-10.000 10.000-2,-8.000 9.000-4,-8.000 4.000-2,-2.000 1.000-3,-3.000-1.000-3,-3.000 1.000-4,-2.000 1.000-2,0.000 3.000 0,0.000 3.000-2,0.000 4.000 0,0.000-3.000-1,0.000-5.000-2,0.000-7.000-1,0.000-5.000-1,4.000-6.000-3,10.000-3.000-1,10.000-3.000-4,9.000-2.000-2,7.000-6.000-3,7.000-6.000 0,6.000-6.000 0,7.000-6.000-2,4.000-7.000 0,3.000-6.000 0,3.000-6.000 0,4.000-6.000 1,-3.000-4.000 0,-5.000 1.000-1,-7.000-1.000 0,-5.000 1.000-1,-11.000-3.000 1,-11.000-2.000 2,-14.000-3.000 2,-11.000-3.000 1,-9.000-1.000 3,-3.000 4.000 2,-3.000 3.000 3,-2.000 3.000 3,-8.000 1.000 2,-8.000 1.000 2,-10.000-1.000 1,-9.000 1.000 1,-2.000 4.000 2,6.000 9.000 3,7.000 10.000 4,6.000 10.000 2,3.000 5.000 2,0.000 4.000 0,0.000 3.000-1,0.000 3.000 1,0.000 6.000-2,0.000 9.000 0,0.000 10.000-1,0.000 10.000-1,3.000 10.000-1,6.000 13.000 0,7.000 12.000-2,6.000 13.000 0,3.000 9.000-3,0.000 6.000-2,0.000 7.000-3,0.000 6.000-3,0.000 7.000-2,0.000 10.000-4,0.000 10.000-1,0.000 9.000-3,-4.000-4.000-1,-5.000-15.000 3,-7.000-15.000 1,-5.000-16.000 1,-3.000-15.000-2,4.000-11.000-6,3.000-14.000-7,3.000-11.000-6,-2.000-12.000-4,-6.000-9.000-1,-6.000-10.000-1,-6.000-8.000-1,-4.000-12.000 2,1.000-12.000 5,-1.000-13.000 4,1.000-12.000 5,1.000-13.000 3,3.000-12.000 3,3.000-13.000 4,4.000-12.000 2,4.000-9.000 2,6.000-2.000 2,7.000-3.000 2,6.000-3.000 1,10.000-4.000 2,17.000-3.000 2,15.000-3.000 2,16.000-2.000 1,18.000-3.000 2,22.000 1.000-1,22.000-1.000 0,23.000 1.000-1,5.000 4.000-1,-9.000 9.000-3,-10.000 10.000-4,-8.000 10.000-2,-12.000 13.000-2,-12.000 19.000 0,-13.000 19.000 0,-12.000 19.000 0,-9.000 12.000 0,-2.000 6.000-1,-3.000 7.000 0,-3.000 6.000-1,-4.000 6.000 3,-3.000 6.000 6,-3.000 7.000 4,-2.000 6.000 6,-5.000 6.000 2,-2.000 6.000-1,-3.000 7.000-1,-3.000 6.000 0,-4.000 7.000 0,-3.000 10.000 0,-3.000 10.000 0,-2.000 9.000 1,-3.000 4.000 0,1.000 1.000-3,-1.000-1.000-2,1.000 1.000-3,-3.000-4.000 0,-2.000-6.000-2,-3.000-6.000 0,-3.000-6.000 0,-6.000-7.000-4,-5.000-6.000-5,-7.000-6.000-6,-5.000-6.000-5,-4.000-7.000-4,0.000-6.000 0,0.000-6.000 0,0.000-6.000-1,-4.000-9.000 0,-5.000-8.000-3,-7.000-10.000-2,-5.000-9.000-2,-8.000-7.000-1,-5.000-3.000-2,-7.000-3.000 0,-5.000-2.000-2,-4.000-12.000 0,0.000-19.000 0,0.000-18.000 1,0.000-19.000 0,7.000-18.000 0,17.000-15.000 1,15.000-15.000 2,16.000-16.000 0,10.000-1.000 3,7.000 17.000 6,6.000 15.000 5,7.000 16.000 5,2.000 15.000 5,1.000 16.000 4,-1.000 15.000 4,1.000 17.000 5,-12.000 21.000 6,-21.000 28.000 7,-22.000 28.000 7,-22.000 29.000 8,-10.000 11.000 2,4.000-2.000-5,3.000-3.000-4,3.000-3.000-5,6.000-7.000-6,9.000-9.000-5,10.000-10.000-7,10.000-8.000-6,22.000-18.000-11,39.000-25.000-14,36.000-25.000-14,39.000-25.000-15,5.000-8.000-2,-24.000 9.000 9,-26.000 10.000 8,-24.000 10.000 9,-12.000 4.000 6,4.000 0.000 3,3.000 0.000 2,3.000 0.000 3</inkml:trace>
</inkml:ink>
</file>

<file path=ppt/ink/ink3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3"/>
    </inkml:context>
    <inkml:brush xml:id="br0">
      <inkml:brushProperty name="width" value="0.0370392240583897" units="cm"/>
      <inkml:brushProperty name="height" value="0.0370392240583897" units="cm"/>
      <inkml:brushProperty name="color" value="#f2395b"/>
      <inkml:brushProperty name="ignorePressure" value="0"/>
    </inkml:brush>
  </inkml:definitions>
  <inkml:trace contextRef="#ctx0" brushRef="#br0">53300.000 22250.000 593,'25.000'-24.000'0,"0.000"4.000"0,0.000 3.000 0,0.000 3.000 0,0.000 1.000 2,0.000 1.000 1,0.000-1.000 3,0.000 1.000 2,-5.000 5.000 8,-9.000 14.000 11,-10.000 11.000 13,-8.000 14.000 12,-12.000 14.000 2,-12.000 20.000-7,-13.000 18.000-7,-12.000 20.000-9,-16.000 13.000-5,-19.000 9.000-5,-18.000 10.000-5,-19.000 10.000-4,-21.000 8.000-7,-21.000 10.000-5,-22.000 10.000-7,-22.000 9.000-6,10.000-13.000-13,45.000-34.000-22,43.000-35.000-20,45.000-33.000-21</inkml:trace>
</inkml:ink>
</file>

<file path=ppt/ink/ink3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4"/>
    </inkml:context>
    <inkml:brush xml:id="br0">
      <inkml:brushProperty name="width" value="0.0359529294073582" units="cm"/>
      <inkml:brushProperty name="height" value="0.0359529294073582" units="cm"/>
      <inkml:brushProperty name="color" value="#f2395b"/>
      <inkml:brushProperty name="ignorePressure" value="0"/>
    </inkml:brush>
  </inkml:definitions>
  <inkml:trace contextRef="#ctx0" brushRef="#br0">54950.000 5700.000 611,'-8.000'-69.000'32,"-16.000"13.000"-4,-15.000 12.000-3,-15.000 13.000-4,-9.000 9.000-3,1.000 6.000-3,-1.000 7.000-3,1.000 6.000-3,-3.000 10.000-2,-2.000 17.000 0,-3.000 15.000-1,-3.000 16.000-1,-4.000 10.000 0,-3.000 7.000 2,-3.000 6.000 2,-2.000 7.000 1,0.000 2.000 1,7.000 1.000 1,6.000-1.000 1,7.000 1.000 0,4.000-4.000 1,3.000-6.000-1,3.000-6.000-2,4.000-6.000-1,5.000-4.000 1,10.000 1.000 0,10.000-1.000 2,9.000 1.000 0,7.000-3.000-1,7.000-2.000-3,6.000-3.000-4,7.000-3.000-3,10.000-6.000-4,16.000-5.000-3,15.000-7.000-2,17.000-5.000-3,10.000-6.000-2,6.000-3.000-2,7.000-3.000-3,6.000-2.000-1,4.000-6.000-3,4.000-6.000-3,3.000-6.000-2,3.000-6.000-3,-1.000-7.000-2,-2.000-6.000 0,-3.000-6.000 0,-3.000-6.000-1,-9.000-1.000 1,-11.000 7.000 1,-14.000 6.000 1,-11.000 7.000 1,-11.000 2.000 2,-5.000 1.000 5,-7.000-1.000 4,-5.000 1.000 4</inkml:trace>
</inkml:ink>
</file>

<file path=ppt/ink/ink3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5"/>
    </inkml:context>
    <inkml:brush xml:id="br0">
      <inkml:brushProperty name="width" value="0.0296572018414736" units="cm"/>
      <inkml:brushProperty name="height" value="0.0296572018414736" units="cm"/>
      <inkml:brushProperty name="color" value="#f2395b"/>
      <inkml:brushProperty name="ignorePressure" value="0"/>
    </inkml:brush>
  </inkml:definitions>
  <inkml:trace contextRef="#ctx0" brushRef="#br0">54200.000 3350.000 741,'-5.000'103.000'81,"-9.000"6.000"-16,-10.000 7.000-16,-8.000 6.000-17,-3.000-1.000-13,7.000-5.000-8,6.000-7.000-10,7.000-5.000-8,4.000-8.000-8,3.000-5.000-8,3.000-7.000-7,4.000-5.000-6,4.000-12.000-6,6.000-16.000-2,7.000-15.000-1,6.000-15.000-3</inkml:trace>
</inkml:ink>
</file>

<file path=ppt/ink/ink3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5"/>
    </inkml:context>
    <inkml:brush xml:id="br0">
      <inkml:brushProperty name="width" value="0.0305213145911694" units="cm"/>
      <inkml:brushProperty name="height" value="0.0305213145911694" units="cm"/>
      <inkml:brushProperty name="color" value="#f2395b"/>
      <inkml:brushProperty name="ignorePressure" value="0"/>
    </inkml:brush>
  </inkml:definitions>
  <inkml:trace contextRef="#ctx0" brushRef="#br0">54900.000 3350.000 720,'20.000'-104.000'19,"-9.000"45.000"8,-10.000 43.000 9,-8.000 45.000 8,-6.000 24.000 1,1.000 6.000-7,-1.000 7.000-8,1.000 6.000-6,-1.000 10.000-9,1.000 17.000-14,-1.000 15.000-11,1.000 16.000-13,1.000-1.000-6,3.000-15.000-2,3.000-15.000 0,4.000-16.000-1,1.000-13.000 0,0.000-9.000 0,0.000-10.000-1,0.000-8.000 1</inkml:trace>
</inkml:ink>
</file>

<file path=ppt/ink/ink3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5"/>
    </inkml:context>
    <inkml:brush xml:id="br0">
      <inkml:brushProperty name="width" value="0.0306950677186251" units="cm"/>
      <inkml:brushProperty name="height" value="0.0306950677186251" units="cm"/>
      <inkml:brushProperty name="color" value="#f2395b"/>
      <inkml:brushProperty name="ignorePressure" value="0"/>
    </inkml:brush>
  </inkml:definitions>
  <inkml:trace contextRef="#ctx0" brushRef="#br0">54450.000 1650.000 716,'-22.000'-35.000'18,"6.000"32.000"-1,7.000 31.000 0,6.000 32.000-2,3.000 21.000 2,0.000 13.000 6,0.000 12.000 5,0.000 13.000 5,3.000 2.000-1,6.000-5.000-6,7.000-7.000-7,6.000-5.000-6,4.000-9.000-4,4.000-9.000-3,3.000-10.000 0,3.000-8.000-3,1.000-14.000-2,1.000-15.000-3,-1.000-15.000-4,1.000-16.000-3,1.000-15.000-2,3.000-11.000 1,3.000-14.000 1,4.000-11.000-1,4.000-18.000 1,6.000-22.000 0,7.000-22.000-1,6.000-21.000 0,-5.000-7.000 0,-16.000 9.000 2,-15.000 10.000 1,-15.000 10.000 1,-14.000 7.000 3,-8.000 6.000 2,-10.000 7.000 2,-9.000 6.000 2,-10.000 9.000 1,-9.000 13.000-1,-10.000 12.000-1,-8.000 13.000 0,-8.000 12.000 0,-2.000 13.000 0,-3.000 12.000 0,-3.000 13.000 1,-4.000 18.000-7,-3.000 26.000-15,-3.000 24.000-14,-2.000 26.000-14,5.000 2.000-5,16.000-18.000 8,15.000-19.000 6,17.000-18.000 7</inkml:trace>
</inkml:ink>
</file>

<file path=ppt/ink/ink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8"/>
    </inkml:context>
    <inkml:brush xml:id="br0">
      <inkml:brushProperty name="width" value="0.042974729090929" units="cm"/>
      <inkml:brushProperty name="height" value="0.042974729090929" units="cm"/>
      <inkml:brushProperty name="color" value="#f2395b"/>
      <inkml:brushProperty name="ignorePressure" value="0"/>
    </inkml:brush>
  </inkml:definitions>
  <inkml:trace contextRef="#ctx0" brushRef="#br0">98250.000 32150.000 511,'-91.000'-13.000'75,"19.000"26.000"-2,19.000 24.000-1,19.000 26.000-1,12.000 15.000-7,6.000 6.000-13,7.000 7.000-14,6.000 6.000-12,6.000 4.000-11,6.000 4.000-8,7.000 3.000-6,6.000 3.000-8,1.000 1.000-9,-3.000 1.000-11,-3.000-1.000-12,-2.000 1.000-12,-3.000-10.000-7,1.000-19.000-3,-1.000-18.000-4,1.000-19.000-2</inkml:trace>
</inkml:ink>
</file>

<file path=ppt/ink/ink3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6"/>
    </inkml:context>
    <inkml:brush xml:id="br0">
      <inkml:brushProperty name="width" value="0.0342302434146404" units="cm"/>
      <inkml:brushProperty name="height" value="0.0342302434146404" units="cm"/>
      <inkml:brushProperty name="color" value="#f2395b"/>
      <inkml:brushProperty name="ignorePressure" value="0"/>
    </inkml:brush>
  </inkml:definitions>
  <inkml:trace contextRef="#ctx0" brushRef="#br0">55500.000 6750.000 642,'-24.000'-24.000'2,"4.000"4.000"3,3.000 3.000 2,3.000 3.000 5,15.000 9.000 7,29.000 16.000 15,28.000 15.000 13,28.000 17.000 15,15.000 7.000-1,4.000 0.000-16,3.000 0.000-14,3.000 0.000-16,3.000 0.000-8,3.000 0.000-1,3.000 0.000-3,4.000 0.000-1,-1.000-2.000-8,-3.000-3.000-12,-3.000-3.000-12,-2.000-2.000-12,-6.000-5.000-5,-6.000-2.000 3,-6.000-3.000 4,-6.000-3.000 3</inkml:trace>
</inkml:ink>
</file>

<file path=ppt/ink/ink3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6"/>
    </inkml:context>
    <inkml:brush xml:id="br0">
      <inkml:brushProperty name="width" value="0.0365072190761566" units="cm"/>
      <inkml:brushProperty name="height" value="0.0365072190761566" units="cm"/>
      <inkml:brushProperty name="color" value="#f2395b"/>
      <inkml:brushProperty name="ignorePressure" value="0"/>
    </inkml:brush>
  </inkml:definitions>
  <inkml:trace contextRef="#ctx0" brushRef="#br0">58600.000 7000.000 602,'-47.000'1.000'31,"6.000"4.000"-1,7.000 3.000-1,6.000 3.000-2,3.000 6.000 1,0.000 9.000 1,0.000 10.000 1,0.000 10.000 1,0.000 4.000-1,0.000 0.000-4,0.000 0.000-4,0.000 0.000-4,1.000 4.000-4,4.000 10.000-1,3.000 10.000-3,3.000 9.000-3,4.000 1.000 0,7.000-6.000-2,6.000-6.000 0,7.000-6.000-1,5.000-6.000-3,7.000-2.000-2,6.000-3.000-4,7.000-3.000-3,5.000-7.000-1,7.000-9.000 1,6.000-10.000 1,7.000-8.000 0,2.000-11.000 0,1.000-8.000-2,-1.000-10.000-4,1.000-9.000-2,1.000-13.000 0,3.000-16.000 1,3.000-15.000 3,4.000-15.000 1,-3.000-11.000 2,-5.000-2.000 2,-7.000-3.000 4,-5.000-3.000 2,-11.000-1.000 2,-11.000 4.000 3,-14.000 3.000 2,-11.000 3.000 3,-9.000 4.000 0,-3.000 7.000 0,-3.000 6.000-2,-2.000 7.000 0,-6.000 7.000-3,-6.000 9.000-5,-6.000 10.000-5,-6.000 10.000-4,-7.000 5.000-6,-6.000 4.000-7,-6.000 3.000-7,-6.000 3.000-7,-1.000 6.000-1,7.000 9.000 5,6.000 10.000 5,7.000 10.000 5,4.000 4.000 0,3.000 0.000-4,3.000 0.000-4,4.000 0.000-4</inkml:trace>
</inkml:ink>
</file>

<file path=ppt/ink/ink3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6"/>
    </inkml:context>
    <inkml:brush xml:id="br0">
      <inkml:brushProperty name="width" value="0.0330788418650627" units="cm"/>
      <inkml:brushProperty name="height" value="0.0330788418650627" units="cm"/>
      <inkml:brushProperty name="color" value="#f2395b"/>
      <inkml:brushProperty name="ignorePressure" value="0"/>
    </inkml:brush>
  </inkml:definitions>
  <inkml:trace contextRef="#ctx0" brushRef="#br0">60050.000 7450.000 665,'-40.000'0.000'66,"23.000"0.000"-8,22.000 0.000-8,22.000 0.000-8,23.000 0.000-8,25.000 0.000-6,25.000 0.000-7,25.000 0.000-6,12.000-2.000-5,1.000-3.000-4,-1.000-3.000-2,1.000-2.000-3,-1.000-3.000-8,1.000 1.000-9,-1.000-1.000-10,1.000 1.000-11,-9.000-1.000-3,-15.000 1.000 4,-15.000-1.000 6,-16.000 1.000 3,-12.000-1.000 0,-5.000 1.000-5,-7.000-1.000-6,-5.000 1.000-5</inkml:trace>
</inkml:ink>
</file>

<file path=ppt/ink/ink3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7"/>
    </inkml:context>
    <inkml:brush xml:id="br0">
      <inkml:brushProperty name="width" value="0.0356670208275318" units="cm"/>
      <inkml:brushProperty name="height" value="0.0356670208275318" units="cm"/>
      <inkml:brushProperty name="color" value="#f2395b"/>
      <inkml:brushProperty name="ignorePressure" value="0"/>
    </inkml:brush>
  </inkml:definitions>
  <inkml:trace contextRef="#ctx0" brushRef="#br0">63800.000 6700.000 616,'-55.000'-100.000'77,"-9.000"50.000"-10,-10.000 50.000-8,-8.000 50.000-8,-1.000 25.000-10,9.000 0.000-9,10.000 0.000-11,10.000 0.000-10,7.000 0.000-5,6.000 0.000-1,7.000 0.000-1,6.000 0.000-1,4.000-4.000 0,4.000-5.000-1,3.000-7.000-1,3.000-5.000 0,9.000-6.000-5,16.000-3.000-5,15.000-3.000-8,17.000-2.000-6,11.000-9.000-2,10.000-12.000 1,10.000-13.000 1,9.000-12.000 2,7.000-13.000 1,7.000-12.000 2,6.000-13.000 0,7.000-12.000 1,-1.000-5.000 2,-6.000 3.000 3,-6.000 3.000 2,-6.000 4.000 4,-10.000 2.000 2,-12.000 4.000 0,-13.000 3.000 0,-12.000 3.000 2,-10.000-2.000 0,-6.000-6.000 3,-6.000-6.000 1,-6.000-6.000 3,-6.000-6.000 0,-2.000-2.000 2,-3.000-3.000 0,-3.000-3.000 0,-2.000 1.000 2,0.000 6.000 3,0.000 7.000 1,0.000 6.000 3,-4.000 21.000 2,-5.000 39.000 2,-7.000 36.000 1,-5.000 39.000 2,-4.000 24.000-3,0.000 13.000-5,0.000 12.000-6,0.000 13.000-7,1.000-4.000-5,4.000-18.000-5,3.000-19.000-5,3.000-18.000-5,1.000-17.000-6,1.000-11.000-4,-1.000-14.000-4,1.000-11.000-6,4.000-18.000-2,9.000-22.000-1,10.000-22.000-2,10.000-21.000-1,7.000-17.000 3,6.000-8.000 10,7.000-10.000 8,6.000-9.000 10,-1.000-1.000 5,-5.000 10.000 3,-7.000 10.000 3,-5.000 9.000 2,-4.000 9.000 8,0.000 9.000 10,0.000 10.000 10,0.000 10.000 11,1.000 2.000 4,4.000-3.000-3,3.000-3.000-4,3.000-2.000-2,1.000-1.000-5,1.000 3.000-4,-1.000 3.000-4,1.000 4.000-4,-1.000 2.000-6,1.000 4.000-11,-1.000 3.000-8,1.000 3.000-10,1.000-1.000-6,3.000-2.000-4,3.000-3.000-4,4.000-3.000-4,-4.000-1.000 2,-9.000 4.000 5,-10.000 3.000 7,-8.000 3.000 5</inkml:trace>
</inkml:ink>
</file>

<file path=ppt/ink/ink3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7"/>
    </inkml:context>
    <inkml:brush xml:id="br0">
      <inkml:brushProperty name="width" value="0.0362852960824966" units="cm"/>
      <inkml:brushProperty name="height" value="0.0362852960824966" units="cm"/>
      <inkml:brushProperty name="color" value="#f2395b"/>
      <inkml:brushProperty name="ignorePressure" value="0"/>
    </inkml:brush>
  </inkml:definitions>
  <inkml:trace contextRef="#ctx0" brushRef="#br0">65550.000 5050.000 606,'-5.000'267.000'154,"-9.000"-16.000"-39,-10.000-15.000-40,-8.000-15.000-40,-4.000-14.000-23,3.000-8.000-9,3.000-10.000-9,4.000-9.000-8,1.000-15.000-8,0.000-18.000-4,0.000-19.000-6,0.000-18.000-5,3.000-15.000-3,6.000-9.000 2,7.000-10.000 0,6.000-8.000 1</inkml:trace>
</inkml:ink>
</file>

<file path=ppt/ink/ink3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8"/>
    </inkml:context>
    <inkml:brush xml:id="br0">
      <inkml:brushProperty name="width" value="0.0283578131347895" units="cm"/>
      <inkml:brushProperty name="height" value="0.0283578131347895" units="cm"/>
      <inkml:brushProperty name="color" value="#f2395b"/>
      <inkml:brushProperty name="ignorePressure" value="0"/>
    </inkml:brush>
  </inkml:definitions>
  <inkml:trace contextRef="#ctx0" brushRef="#br0">66250.000 6400.000 775,'42.000'-36.000'23,"-16.000"28.000"1,-15.000 28.000-1,-15.000 29.000 1,-7.000 13.000-2,3.000 1.000-3,3.000-1.000-3,4.000 1.000-3,4.000-3.000-4,6.000-2.000-6,7.000-3.000-5,6.000-3.000-6,4.000-1.000 0,4.000 4.000 4,3.000 3.000 4,3.000 3.000 4,-1.000 3.000 2,-2.000 3.000-1,-3.000 3.000-1,-3.000 4.000 0,-7.000 1.000-1,-9.000 0.000 1,-10.000 0.000 1,-8.000 0.000 0,-17.000 7.000 0,-21.000 17.000 1,-22.000 15.000 0,-22.000 16.000 1,-13.000 2.000-2,-3.000-8.000-3,-3.000-10.000-5,-2.000-9.000-4,0.000-10.000-10,7.000-9.000-17,6.000-10.000-17,7.000-8.000-18</inkml:trace>
</inkml:ink>
</file>

<file path=ppt/ink/ink3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8"/>
    </inkml:context>
    <inkml:brush xml:id="br0">
      <inkml:brushProperty name="width" value="0.0293535776436329" units="cm"/>
      <inkml:brushProperty name="height" value="0.0293535776436329" units="cm"/>
      <inkml:brushProperty name="color" value="#f2395b"/>
      <inkml:brushProperty name="ignorePressure" value="0"/>
    </inkml:brush>
  </inkml:definitions>
  <inkml:trace contextRef="#ctx0" brushRef="#br0">52800.000 7100.000 749,'-93.000'1.000'57,"17.000"4.000"-11,15.000 3.000-13,16.000 3.000-13,-2.000 6.000-5,-19.000 9.000-1,-18.000 10.000 1,-19.000 10.000-1,-13.000 2.000-1,-6.000-3.000-3,-6.000-3.000-2,-6.000-2.000-3,-6.000 0.000-4,-2.000 7.000-6,-3.000 6.000-4,-3.000 7.000-5,7.000 2.000-3,19.000 1.000-1,19.000-1.000-2,19.000 1.000-1</inkml:trace>
</inkml:ink>
</file>

<file path=ppt/ink/ink3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9"/>
    </inkml:context>
    <inkml:brush xml:id="br0">
      <inkml:brushProperty name="width" value="0.0280736405402422" units="cm"/>
      <inkml:brushProperty name="height" value="0.0280736405402422" units="cm"/>
      <inkml:brushProperty name="color" value="#f2395b"/>
      <inkml:brushProperty name="ignorePressure" value="0"/>
    </inkml:brush>
  </inkml:definitions>
  <inkml:trace contextRef="#ctx0" brushRef="#br0">49400.000 7950.000 783,'-25.000'51.000'49,"0.000"4.000"-8,0.000 3.000-9,0.000 3.000-9,3.000 3.000-6,6.000 3.000-3,7.000 3.000-3,6.000 4.000-3,3.000-3.000-3,0.000-5.000-2,0.000-7.000 0,0.000-5.000-3,4.000-9.000 0,10.000-9.000 0,10.000-10.000 0,9.000-8.000-1,10.000-9.000-2,14.000-6.000-2,11.000-6.000-5,14.000-6.000-2,5.000-9.000-2,1.000-8.000 2,-1.000-10.000 1,1.000-9.000 2,-4.000-7.000 2,-6.000-3.000 0,-6.000-3.000 3,-6.000-2.000 1,-7.000-3.000 0,-6.000 1.000 0,-6.000-1.000 0,-6.000 1.000 0,-9.000-1.000 2,-8.000 1.000 6,-10.000-1.000 5,-9.000 1.000 7,-12.000 2.000 2,-11.000 7.000 0,-14.000 6.000-1,-11.000 7.000 1,-14.000 5.000-6,-11.000 7.000-11,-14.000 6.000-12,-11.000 7.000-10,-12.000 8.000-5,-9.000 14.000 1,-10.000 11.000 0,-8.000 14.000 2,7.000 3.000 2,25.000-2.000 4,25.000-3.000 5,25.000-3.000 3,12.000-2.000-2,1.000 0.000-9,-1.000 0.000-10,1.000 0.000-10</inkml:trace>
</inkml:ink>
</file>

<file path=ppt/ink/ink3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29"/>
    </inkml:context>
    <inkml:brush xml:id="br0">
      <inkml:brushProperty name="width" value="0.0314277932047844" units="cm"/>
      <inkml:brushProperty name="height" value="0.0314277932047844" units="cm"/>
      <inkml:brushProperty name="color" value="#f2395b"/>
      <inkml:brushProperty name="ignorePressure" value="0"/>
    </inkml:brush>
  </inkml:definitions>
  <inkml:trace contextRef="#ctx0" brushRef="#br0">48250.000 8750.000 700,'-24.000'-24.000'-28,"4.000"4.000"12,3.000 3.000 12,3.000 3.000 10,-1.000-1.000 9,-2.000-2.000 5,-3.000-3.000 5,-3.000-3.000 6,-1.000-2.000 1,4.000 0.000-4,3.000 0.000-3,3.000 0.000-4,-2.000 0.000-2,-6.000 0.000-2,-6.000 0.000-1,-6.000 0.000-1,-12.000-5.000-1,-15.000-9.000 0,-15.000-10.000-1,-16.000-8.000 1,-12.000-4.000-2,-5.000 3.000-5,-7.000 3.000-3,-5.000 4.000-5,-1.000 2.000-3,6.000 4.000-4,7.000 3.000-2,6.000 3.000-3,7.000 1.000-4,10.000 1.000-4,10.000-1.000-3,9.000 1.000-4</inkml:trace>
</inkml:ink>
</file>

<file path=ppt/ink/ink3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30"/>
    </inkml:context>
    <inkml:brush xml:id="br0">
      <inkml:brushProperty name="width" value="0.0315397828817368" units="cm"/>
      <inkml:brushProperty name="height" value="0.0315397828817368" units="cm"/>
      <inkml:brushProperty name="color" value="#f2395b"/>
      <inkml:brushProperty name="ignorePressure" value="0"/>
    </inkml:brush>
  </inkml:definitions>
  <inkml:trace contextRef="#ctx0" brushRef="#br0">45650.000 7400.000 697,'-2.000'-54.000'0,"-3.000"-5.000"-2,-3.000-7.000 0,-2.000-5.000-2,-3.000 3.000 6,1.000 17.000 10,-1.000 15.000 12,1.000 16.000 10,-4.000 10.000 2,-6.000 7.000-8,-6.000 6.000-6,-6.000 7.000-7,-6.000 4.000-5,-2.000 3.000-1,-3.000 3.000-1,-3.000 4.000-1,-1.000 4.000-1,4.000 6.000 2,3.000 7.000 0,3.000 6.000 1,3.000 4.000 1,3.000 4.000-1,3.000 3.000 0,4.000 3.000 1,2.000 4.000-2,4.000 7.000 0,3.000 6.000-1,3.000 7.000-1,7.000 2.000-2,14.000 1.000-3,11.000-1.000-2,14.000 1.000-4,10.000-7.000-2,9.000-12.000 0,10.000-13.000 0,10.000-12.000-1,5.000-12.000-1,4.000-8.000-2,3.000-10.000-3,3.000-9.000-1,3.000-15.000-2,3.000-18.000-2,3.000-19.000-2,4.000-18.000-2,1.000-14.000-2,0.000-5.000-2,0.000-7.000-3,0.000-5.000-1,-10.000 2.000-1,-18.000 13.000 2,-19.000 12.000 2,-18.000 13.000 1,-12.000 9.000 4,-3.000 6.000 5,-3.000 7.000 5,-2.000 6.000 5</inkml:trace>
</inkml:ink>
</file>

<file path=ppt/ink/ink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9"/>
    </inkml:context>
    <inkml:brush xml:id="br0">
      <inkml:brushProperty name="width" value="0.048331793397665" units="cm"/>
      <inkml:brushProperty name="height" value="0.048331793397665" units="cm"/>
      <inkml:brushProperty name="color" value="#f2395b"/>
      <inkml:brushProperty name="ignorePressure" value="0"/>
    </inkml:brush>
  </inkml:definitions>
  <inkml:trace contextRef="#ctx0" brushRef="#br0">99650.000 33150.000 455,'-18.000'-93.000'47,"17.000"17.000"-4,15.000 15.000-4,16.000 16.000-4,13.000 7.000-4,14.000 1.000-3,11.000-1.000-4,14.000 1.000-2,7.000-1.000-3,3.000 1.000-3,3.000-1.000-2,4.000 1.000-2,-6.000 1.000-3,-11.000 3.000 0,-14.000 3.000-2,-11.000 4.000-2,-18.000-4.000-6,-22.000-9.000-10,-22.000-10.000-11,-21.000-8.000-10,-12.000 0.000-3,1.000 14.000 7,-1.000 11.000 5,1.000 14.000 7,-4.000 7.000 3,-6.000 3.000 0,-6.000 3.000 1,-6.000 4.000 0,-2.000 5.000 7,3.000 10.000 15,3.000 10.000 14,4.000 9.000 14,1.000 6.000 6,0.000 3.000-1,0.000 3.000-3,0.000 4.000-1,4.000 2.000-4,10.000 4.000-5,10.000 3.000-5,9.000 3.000-5,7.000 1.000-4,7.000 1.000-1,6.000-1.000-3,7.000 1.000-3,8.000-1.000-2,14.000 1.000-7,11.000-1.000-4,14.000 1.000-6,8.000-6.000-7,7.000-8.000-9,6.000-10.000-10,7.000-9.000-9,2.000-9.000-3,1.000-5.000 5,-1.000-7.000 5,1.000-5.000 4,-9.000-6.000 5,-15.000-3.000 6,-15.000-3.000 5,-16.000-2.000 6,-7.000-3.000-2,4.000 1.000-11,3.000-1.000-10,3.000 1.000-11</inkml:trace>
</inkml:ink>
</file>

<file path=ppt/ink/ink3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30"/>
    </inkml:context>
    <inkml:brush xml:id="br0">
      <inkml:brushProperty name="width" value="0.026646638289094" units="cm"/>
      <inkml:brushProperty name="height" value="0.026646638289094" units="cm"/>
      <inkml:brushProperty name="color" value="#f2395b"/>
      <inkml:brushProperty name="ignorePressure" value="0"/>
    </inkml:brush>
  </inkml:definitions>
  <inkml:trace contextRef="#ctx0" brushRef="#br0">43000.000 7100.000 825,'-24.000'-27.000'-1,"4.000"-3.000"-3,3.000-3.000-2,3.000-2.000-3,4.000 10.000 5,7.000 25.000 12,6.000 25.000 13,7.000 25.000 11,0.000 20.000 3,-2.000 16.000-4,-3.000 15.000-7,-3.000 17.000-4,-4.000 11.000-6,-3.000 10.000-5,-3.000 10.000-4,-2.000 9.000-6,-3.000-1.000-4,1.000-8.000 0,-1.000-10.000-2,1.000-9.000-2,-1.000-13.000-2,1.000-16.000-6,-1.000-15.000-5,1.000-15.000-4,4.000-26.000-5,9.000-34.000-3,10.000-35.000-3,10.000-33.000-4,5.000-20.000 2,4.000-3.000 9,3.000-3.000 9,3.000-2.000 8,3.000 0.000 7,3.000 7.000 6,3.000 6.000 6,4.000 7.000 5,1.000 4.000 4,0.000 3.000 4,0.000 3.000 3,0.000 4.000 3,1.000 4.000 0,4.000 6.000-3,3.000 7.000-3,3.000 6.000-2,-2.000 3.000-5,-6.000 0.000-3,-6.000 0.000-5,-6.000 0.000-4,-4.000 1.000-6,1.000 4.000-6,-1.000 3.000-6,1.000 3.000-6,-4.000 1.000-2,-6.000 1.000 2,-6.000-1.000 2,-6.000 1.000 1,-4.000-3.000 3,1.000-2.000 3,-1.000-3.000 3,1.000-3.000 4</inkml:trace>
</inkml:ink>
</file>

<file path=ppt/ink/ink3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31"/>
    </inkml:context>
    <inkml:brush xml:id="br0">
      <inkml:brushProperty name="width" value="0.0277817826718092" units="cm"/>
      <inkml:brushProperty name="height" value="0.0277817826718092" units="cm"/>
      <inkml:brushProperty name="color" value="#f2395b"/>
      <inkml:brushProperty name="ignorePressure" value="0"/>
    </inkml:brush>
  </inkml:definitions>
  <inkml:trace contextRef="#ctx0" brushRef="#br0">43950.000 6800.000 791,'-22.000'-75.000'16,"6.000"50.000"7,7.000 50.000 7,6.000 50.000 8,3.000 32.000-2,0.000 17.000-7,0.000 15.000-9,0.000 16.000-9,-5.000 13.000-6,-9.000 14.000-4,-10.000 11.000-6,-8.000 14.000-3,-4.000-1.000-4,3.000-12.000-2,3.000-13.000-2,4.000-12.000-1,4.000-16.000-1,6.000-19.000 1,7.000-18.000 1,6.000-19.000 2,9.000-24.000-4,13.000-28.000-9,12.000-28.000-7,13.000-27.000-9,9.000-30.000 0,6.000-27.000 10,7.000-28.000 10,6.000-28.000 9,3.000-12.000 5,0.000 7.000 3,0.000 6.000 1,0.000 7.000 2,-4.000 11.000 2,-5.000 20.000 0,-7.000 18.000 2,-5.000 20.000 1,-9.000 24.000 4,-9.000 31.000 10,-10.000 32.000 9,-8.000 31.000 9,-12.000 20.000 2,-12.000 9.000-6,-13.000 10.000-4,-12.000 10.000-6,-4.000-6.000-5,7.000-18.000-3,6.000-19.000-4,7.000-18.000-4,7.000-12.000-2,9.000-3.000-1,10.000-3.000 1,10.000-2.000 0,11.000-3.000-3,17.000 1.000-4,15.000-1.000-4,16.000 1.000-4,4.000 1.000-1,-6.000 3.000 2,-6.000 3.000 2,-6.000 4.000 3,-9.000 5.000 3,-8.000 10.000 2,-10.000 10.000 4,-9.000 9.000 3,-18.000 18.000 1,-24.000 29.000-2,-26.000 28.000-2,-24.000 28.000-1,-10.000 1.000-1,6.000-24.000 0,7.000-26.000 0,6.000-24.000 0,3.000-13.000-4,0.000 0.000-10,0.000 0.000-10,0.000 0.000-9</inkml:trace>
</inkml:ink>
</file>

<file path=ppt/ink/ink3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33"/>
    </inkml:context>
    <inkml:brush xml:id="br0">
      <inkml:brushProperty name="width" value="0.0315766185522079" units="cm"/>
      <inkml:brushProperty name="height" value="0.0315766185522079" units="cm"/>
      <inkml:brushProperty name="color" value="#f2395b"/>
      <inkml:brushProperty name="ignorePressure" value="0"/>
    </inkml:brush>
  </inkml:definitions>
  <inkml:trace contextRef="#ctx0" brushRef="#br0">83550.000 5200.000 696,'0.000'-47.000'22,"0.000"6.000"-3,0.000 7.000-5,0.000 6.000-2,0.000 3.000-3,0.000 0.000 0,0.000 0.000-1,0.000 0.000 0,0.000 0.000 1,0.000 0.000 2,0.000 0.000 4,0.000 0.000 2,-4.000 0.000 2,-5.000 0.000-1,-7.000 0.000 0,-5.000 0.000 0,-6.000 1.000-3,-3.000 4.000-4,-3.000 3.000-3,-2.000 3.000-4,-3.000 4.000-3,1.000 7.000-1,-1.000 6.000-1,1.000 7.000-1,-3.000 5.000-1,-2.000 7.000 1,-3.000 6.000 0,-3.000 7.000 2,-2.000 5.000 0,0.000 7.000 2,0.000 6.000 2,0.000 7.000 2,1.000 5.000 0,4.000 7.000-1,3.000 6.000-1,3.000 7.000 0,4.000 4.000-1,7.000 3.000 0,6.000 3.000 0,7.000 4.000 0,4.000-3.000 0,3.000-5.000-1,3.000-7.000-2,4.000-5.000 0,5.000-9.000-1,10.000-9.000-1,10.000-10.000 0,9.000-8.000 0,10.000-9.000-1,14.000-6.000-3,11.000-6.000-1,14.000-6.000-3,10.000-9.000-1,9.000-8.000-3,10.000-10.000-2,10.000-9.000-1,2.000-10.000-3,-3.000-9.000-5,-3.000-10.000-2,-2.000-8.000-5,-9.000-6.000 0,-12.000 1.000 2,-13.000-1.000 1,-12.000 1.000 2,-12.000 2.000 2,-8.000 7.000 1,-10.000 6.000 1,-9.000 7.000 1</inkml:trace>
</inkml:ink>
</file>

<file path=ppt/ink/ink3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33"/>
    </inkml:context>
    <inkml:brush xml:id="br0">
      <inkml:brushProperty name="width" value="0.0280936919152737" units="cm"/>
      <inkml:brushProperty name="height" value="0.0280936919152737" units="cm"/>
      <inkml:brushProperty name="color" value="#f2395b"/>
      <inkml:brushProperty name="ignorePressure" value="0"/>
    </inkml:brush>
  </inkml:definitions>
  <inkml:trace contextRef="#ctx0" brushRef="#br0">83150.000 2400.000 783,'-22.000'-41.000'17,"6.000"19.000"9,7.000 19.000 8,6.000 19.000 8,1.000 16.000-1,-3.000 17.000-11,-3.000 15.000-11,-2.000 16.000-12,-3.000 13.000-7,1.000 14.000-5,-1.000 11.000-5,1.000 14.000-5,-1.000 5.000-3,1.000 1.000 1,-1.000-1.000 1,1.000 1.000-1,-1.000-6.000-1,1.000-8.000-3,-1.000-10.000-5,1.000-9.000-4,2.000-16.000 1,7.000-22.000 5,6.000-22.000 4,7.000-21.000 5,2.000-12.000 1,1.000 1.000-1,-1.000-1.000-2,1.000 1.000-2</inkml:trace>
</inkml:ink>
</file>

<file path=ppt/ink/ink3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33"/>
    </inkml:context>
    <inkml:brush xml:id="br0">
      <inkml:brushProperty name="width" value="0.0247220396995544" units="cm"/>
      <inkml:brushProperty name="height" value="0.0247220396995544" units="cm"/>
      <inkml:brushProperty name="color" value="#f2395b"/>
      <inkml:brushProperty name="ignorePressure" value="0"/>
    </inkml:brush>
  </inkml:definitions>
  <inkml:trace contextRef="#ctx0" brushRef="#br0">83800.000 2350.000 889,'0.000'100.000'40,"0.000"0.000"-9,0.000 0.000-9,0.000 0.000-10,0.000 4.000-7,0.000 10.000-4,0.000 10.000-6,0.000 9.000-4,0.000 2.000-4,0.000-2.000-5,0.000-3.000-4,0.000-3.000-5,-2.000-9.000-1,-3.000-11.000 2,-3.000-14.000 2,-2.000-11.000 2</inkml:trace>
</inkml:ink>
</file>

<file path=ppt/ink/ink3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34"/>
    </inkml:context>
    <inkml:brush xml:id="br0">
      <inkml:brushProperty name="width" value="0.0315720252692699" units="cm"/>
      <inkml:brushProperty name="height" value="0.0315720252692699" units="cm"/>
      <inkml:brushProperty name="color" value="#f2395b"/>
      <inkml:brushProperty name="ignorePressure" value="0"/>
    </inkml:brush>
  </inkml:definitions>
  <inkml:trace contextRef="#ctx0" brushRef="#br0">83350.000 900.000 696,'-46.000'-47.000'3,"10.000"6.000"7,10.000 7.000 5,9.000 6.000 6,4.000 9.000 3,1.000 13.000-3,-1.000 12.000-3,1.000 13.000-1,-3.000 18.000-2,-2.000 26.000 0,-3.000 24.000 1,-3.000 26.000 1,1.000 10.000 0,6.000-3.000 1,7.000-3.000 0,6.000-2.000 2,7.000-6.000-2,10.000-6.000-6,10.000-6.000-5,9.000-6.000-5,9.000-10.000-7,9.000-12.000-6,10.000-13.000-7,10.000-12.000-6,5.000-13.000-2,4.000-12.000 2,3.000-13.000 3,3.000-12.000 3,4.000-16.000 0,7.000-19.000 0,6.000-18.000-1,7.000-19.000-1,-4.000-13.000 0,-12.000-6.000 2,-13.000-6.000 0,-12.000-6.000 1,-13.000-6.000 1,-12.000-2.000 3,-13.000-3.000 3,-12.000-3.000 3,-15.000 4.000 1,-15.000 13.000 2,-15.000 12.000 0,-16.000 13.000 1,-13.000 12.000 1,-9.000 13.000 2,-10.000 12.000 1,-8.000 13.000 2,-9.000 20.000 1,-6.000 28.000 1,-6.000 28.000-1,-6.000 29.000 1,-1.000 18.000-1,7.000 9.000-3,6.000 10.000-3,7.000 10.000-2,10.000-7.000-4,16.000-22.000-5,15.000-22.000-4,17.000-21.000-5</inkml:trace>
</inkml:ink>
</file>

<file path=ppt/ink/ink3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34"/>
    </inkml:context>
    <inkml:brush xml:id="br0">
      <inkml:brushProperty name="width" value="0.0370741933584213" units="cm"/>
      <inkml:brushProperty name="height" value="0.0370741933584213" units="cm"/>
      <inkml:brushProperty name="color" value="#f2395b"/>
      <inkml:brushProperty name="ignorePressure" value="0"/>
    </inkml:brush>
  </inkml:definitions>
  <inkml:trace contextRef="#ctx0" brushRef="#br0">84400.000 5850.000 593,'29.000'-16.000'82,"10.000"19.000"-14,10.000 19.000-14,9.000 19.000-15,2.000 9.000-9,-2.000 0.000-5,-3.000 0.000-5,-3.000 0.000-5,4.000 7.000-2,13.000 17.000 0,12.000 15.000 0,13.000 16.000 1,2.000 5.000-3,-5.000-2.000-4,-7.000-3.000-4,-5.000-3.000-5,-6.000-6.000-3,-3.000-5.000-2,-3.000-7.000-3,-2.000-5.000-2,-3.000-8.000-1,1.000-5.000 0,-1.000-7.000 0,1.000-5.000-1,-4.000-6.000 2,-6.000-3.000 1,-6.000-3.000 1,-6.000-2.000 1,-6.000-3.000 0,-2.000 1.000 1,-3.000-1.000 0,-3.000 1.000 0</inkml:trace>
</inkml:ink>
</file>

<file path=ppt/ink/ink3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40"/>
    </inkml:context>
    <inkml:brush xml:id="br0">
      <inkml:brushProperty name="width" value="0.0279055032879114" units="cm"/>
      <inkml:brushProperty name="height" value="0.0279055032879114" units="cm"/>
      <inkml:brushProperty name="color" value="#f2395b"/>
      <inkml:brushProperty name="ignorePressure" value="0"/>
    </inkml:brush>
  </inkml:definitions>
  <inkml:trace contextRef="#ctx0" brushRef="#br0">87450.000 7800.000 788,'-25.000'-21.000'14,"0.000"10.000"-1,0.000 10.000-2,0.000 9.000-1,0.000 6.000-1,0.000 3.000-1,0.000 3.000-1,0.000 4.000 0,-2.000 8.000-1,-3.000 17.000 1,-3.000 15.000 0,-2.000 16.000-1,-1.000 7.000 1,3.000 1.000-1,3.000-1.000 0,4.000 1.000 0,4.000-1.000 0,6.000 1.000 0,7.000-1.000 0,6.000 1.000 0,4.000-4.000 1,4.000-6.000 0,3.000-6.000 0,3.000-6.000 1,6.000-9.000-1,9.000-8.000-2,10.000-10.000-1,10.000-9.000-2,7.000-7.000-1,6.000-3.000-3,7.000-3.000 0,6.000-2.000-3,3.000-9.000 0,0.000-12.000 1,0.000-13.000 1,0.000-12.000 0,1.000-12.000 1,4.000-8.000 0,3.000-10.000 0,3.000-9.000 1,-1.000-9.000 0,-2.000-5.000 0,-3.000-7.000 0,-3.000-5.000 0,-7.000-4.000 1,-9.000 0.000 0,-10.000 0.000 1,-8.000 0.000 1,-9.000 1.000-1,-6.000 4.000 0,-6.000 3.000-1,-6.000 3.000 0,-6.000 6.000 1,-2.000 9.000 0,-3.000 10.000 2,-3.000 10.000 2,-7.000 7.000 0,-9.000 6.000 0,-10.000 7.000 1,-8.000 6.000-1,-8.000 4.000 0,-2.000 4.000-2,-3.000 3.000-3,-3.000 3.000-1,-6.000 3.000-4,-5.000 3.000-6,-7.000 3.000-6,-5.000 4.000-4,-4.000 7.000-6,0.000 13.000-3,0.000 12.000-3,0.000 13.000-4,6.000 4.000 0,13.000-3.000 6,12.000-3.000 4,13.000-2.000 5,6.000-5.000 3,0.000-2.000 2,0.000-3.000 2,0.000-3.000 1</inkml:trace>
</inkml:ink>
</file>

<file path=ppt/ink/ink3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40"/>
    </inkml:context>
    <inkml:brush xml:id="br0">
      <inkml:brushProperty name="width" value="0.0280953999608755" units="cm"/>
      <inkml:brushProperty name="height" value="0.0280953999608755" units="cm"/>
      <inkml:brushProperty name="color" value="#f2395b"/>
      <inkml:brushProperty name="ignorePressure" value="0"/>
    </inkml:brush>
  </inkml:definitions>
  <inkml:trace contextRef="#ctx0" brushRef="#br0">89250.000 7950.000 783,'-5.000'-32.000'40,"41.000"-11.000"-1,40.000-14.000-1,42.000-11.000 0,39.000-15.000-7,42.000-16.000-10,40.000-15.000-11,41.000-15.000-12,23.000-11.000-7,6.000-2.000-2,7.000-3.000-4,6.000-3.000-2,-30.000 12.000 0,-66.000 28.000 3,-65.000 28.000 5,-65.000 29.000 4,-34.000 13.000-6,1.000 1.000-14,-1.000-1.000-14,1.000 1.000-14</inkml:trace>
</inkml:ink>
</file>

<file path=ppt/ink/ink3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41"/>
    </inkml:context>
    <inkml:brush xml:id="br0">
      <inkml:brushProperty name="width" value="0.0262264534831047" units="cm"/>
      <inkml:brushProperty name="height" value="0.0262264534831047" units="cm"/>
      <inkml:brushProperty name="color" value="#f2395b"/>
      <inkml:brushProperty name="ignorePressure" value="0"/>
    </inkml:brush>
  </inkml:definitions>
  <inkml:trace contextRef="#ctx0" brushRef="#br0">81900.000 5750.000 838,'23.000'-25.000'0,"-3.000"0.000"1,-3.000 0.000-1,-2.000 0.000 1,-15.000 12.000 3,-25.000 26.000 7,-25.000 24.000 5,-25.000 26.000 7,-18.000 16.000 1,-8.000 10.000-3,-10.000 10.000-5,-9.000 9.000-3,-10.000 9.000-3,-9.000 9.000-2,-10.000 10.000-1,-8.000 10.000-2,-6.000 0.000-3,1.000-5.000-5,-1.000-7.000-3,1.000-5.000-3,2.000-8.000-6,7.000-5.000-4,6.000-7.000-5,7.000-5.000-5,18.000-14.000 0,31.000-18.000 5,32.000-19.000 5,31.000-18.000 6,13.000-12.000-1,-2.000-3.000-4,-3.000-3.000-6,-3.000-2.000-4</inkml:trace>
</inkml:ink>
</file>

<file path=ppt/ink/ink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9"/>
    </inkml:context>
    <inkml:brush xml:id="br0">
      <inkml:brushProperty name="width" value="0.0326820537447929" units="cm"/>
      <inkml:brushProperty name="height" value="0.0326820537447929" units="cm"/>
      <inkml:brushProperty name="color" value="#f2395b"/>
      <inkml:brushProperty name="ignorePressure" value="0"/>
    </inkml:brush>
  </inkml:definitions>
  <inkml:trace contextRef="#ctx0" brushRef="#br0">100800.000 31150.000 673,'3.000'-49.000'1,"6.000"4.000"3,7.000 3.000 4,6.000 3.000 2,7.000 3.000 6,10.000 3.000 9,10.000 3.000 8,9.000 4.000 10,9.000 2.000 1,9.000 4.000-3,10.000 3.000-4,10.000 3.000-5,0.000 6.000-8,-5.000 9.000-16,-7.000 10.000-13,-5.000 10.000-16,-11.000 2.000-14,-11.000-3.000-13,-14.000-3.000-13,-11.000-2.000-14</inkml:trace>
</inkml:ink>
</file>

<file path=ppt/ink/ink3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41"/>
    </inkml:context>
    <inkml:brush xml:id="br0">
      <inkml:brushProperty name="width" value="0.0287908967584372" units="cm"/>
      <inkml:brushProperty name="height" value="0.0287908967584372" units="cm"/>
      <inkml:brushProperty name="color" value="#f2395b"/>
      <inkml:brushProperty name="ignorePressure" value="0"/>
    </inkml:brush>
  </inkml:definitions>
  <inkml:trace contextRef="#ctx0" brushRef="#br0">78050.000 7700.000 764,'-69.000'-44.000'-13,"13.000"13.000"7,12.000 12.000 6,13.000 13.000 5,2.000 15.000 6,-5.000 19.000 4,-7.000 19.000 3,-5.000 19.000 4,-3.000 15.000 0,4.000 13.000-1,3.000 12.000-3,3.000 13.000-1,1.000 9.000-2,1.000 6.000-1,-1.000 7.000 0,1.000 6.000-1,2.000-2.000-2,7.000-9.000 0,6.000-10.000-2,7.000-8.000-1,5.000-11.000-3,7.000-8.000-1,6.000-10.000-3,7.000-9.000-1,8.000-15.000-2,14.000-18.000 0,11.000-19.000-1,14.000-18.000 1,8.000-17.000-1,7.000-11.000-1,6.000-14.000-1,7.000-11.000 0,15.000-28.000-1,25.000-40.000-3,25.000-40.000-1,25.000-41.000-2,3.000-16.000 0,-19.000 9.000 2,-18.000 10.000 3,-19.000 10.000 2,-21.000 13.000 2,-21.000 19.000 0,-22.000 19.000-1,-22.000 19.000 1,-21.000 16.000 0,-18.000 17.000 4,-19.000 15.000 2,-18.000 16.000 3,-21.000 12.000-1,-22.000 9.000-4,-22.000 10.000-6,-21.000 10.000-4,-14.000 10.000-2,-2.000 13.000-2,-3.000 12.000 0,-3.000 13.000 0,5.000 2.000-3,17.000-5.000-3,15.000-7.000-4,16.000-5.000-4,15.000-6.000 0,16.000-3.000 0,15.000-3.000 2,17.000-2.000 1</inkml:trace>
</inkml:ink>
</file>

<file path=ppt/ink/ink3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2:41"/>
    </inkml:context>
    <inkml:brush xml:id="br0">
      <inkml:brushProperty name="width" value="0.0274934303015471" units="cm"/>
      <inkml:brushProperty name="height" value="0.0274934303015471" units="cm"/>
      <inkml:brushProperty name="color" value="#f2395b"/>
      <inkml:brushProperty name="ignorePressure" value="0"/>
    </inkml:brush>
  </inkml:definitions>
  <inkml:trace contextRef="#ctx0" brushRef="#br0">74700.000 5500.000 800,'-27.000'-96.000'-3,"-3.000"10.000"-7,-3.000 10.000-5,-2.000 9.000-7,3.000 23.000 9,14.000 38.000 21,11.000 37.000 23,14.000 38.000 21,13.000 31.000 5,16.000 25.000-12,15.000 25.000-12,17.000 25.000-12,16.000 18.000-10,19.000 14.000-7,19.000 11.000-6,19.000 14.000-8,2.000-9.000-6,-11.000-28.000-6,-14.000-28.000-5,-11.000-27.000-5,-14.000-22.000-4,-11.000-11.000-2,-14.000-14.000-2,-11.000-11.000-2</inkml:trace>
</inkml:ink>
</file>

<file path=ppt/ink/ink3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3:33"/>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73250.000 31550.000 999,'-13.000'-60.000'-2,"-24.000"-18.000"-7,-26.000-19.000-6,-24.000-18.000-6,-3.000 4.000-4,23.000 28.000 0,22.000 28.000-3,22.000 29.000-1</inkml:trace>
</inkml:ink>
</file>

<file path=ppt/ink/ink3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3:35"/>
    </inkml:context>
    <inkml:brush xml:id="br0">
      <inkml:brushProperty name="width" value="0.045945055782795" units="cm"/>
      <inkml:brushProperty name="height" value="0.045945055782795" units="cm"/>
      <inkml:brushProperty name="color" value="#00bff3"/>
      <inkml:brushProperty name="ignorePressure" value="0"/>
    </inkml:brush>
  </inkml:definitions>
  <inkml:trace contextRef="#ctx0" brushRef="#br0">44150.000 27500.000 478,'-50.000'-5.000'1,"0.000"-9.000"2,0.000-10.000 1,0.000-8.000 3,3.000-6.000 0,6.000 1.000 1,7.000-1.000 0,6.000 1.000 0,3.000-3.000 2,0.000-2.000 1,0.000-3.000 3,0.000-3.000 1,-2.000-1.000 3,-3.000 4.000-1,-3.000 3.000 2,-2.000 3.000 0,-1.000 3.000 1,3.000 3.000 0,3.000 3.000 0,4.000 4.000 0,11.000 2.000 3,23.000 4.000 3,22.000 3.000 5,22.000 3.000 3,15.000 7.000-1,9.000 14.000-6,10.000 11.000-5,10.000 14.000-7,7.000 7.000-3,6.000 3.000-3,7.000 3.000-3,6.000 4.000-2,4.000 1.000-2,4.000 0.000 0,3.000 0.000 0,3.000 0.000 0,1.000-2.000-1,1.000-3.000-1,-1.000-3.000 0,1.000-2.000-2,1.000-1.000 1,3.000 3.000 0,3.000 3.000 2,4.000 4.000 1,1.000 1.000 0,0.000 0.000-1,0.000 0.000 0,0.000 0.000 0,1.000-2.000-1,4.000-3.000 0,3.000-3.000 0,3.000-2.000 1,-1.000-3.000-2,-2.000 1.000 0,-3.000-1.000-1,-3.000 1.000-2,-4.000-4.000 0,-3.000-6.000 0,-3.000-6.000 0,-2.000-6.000-1,-3.000-2.000 1,1.000 3.000 1,-1.000 3.000 0,1.000 4.000 1,-1.000-1.000 1,1.000-3.000 0,-1.000-3.000 0,1.000-2.000 0,-3.000-3.000 1,-2.000 1.000-1,-3.000-1.000 1,-3.000 1.000-1,-2.000-4.000 1,0.000-6.000 0,0.000-6.000 1,0.000-6.000 1,1.000-7.000 0,4.000-6.000 1,3.000-6.000-1,3.000-6.000 1,1.000-4.000 0,1.000 1.000 0,-1.000-1.000 0,1.000 1.000-1,5.000-6.000 1,14.000-8.000-1,11.000-10.000 0,14.000-9.000-1,5.000-7.000 0,1.000-3.000 0,-1.000-3.000 0,1.000-2.000-1,-4.000 0.000 0,-6.000 7.000 0,-6.000 6.000-2,-6.000 7.000 0,-7.000 0.000-1,-6.000-2.000-1,-6.000-3.000 1,-6.000-3.000-2,-7.000 1.000 1,-6.000 6.000 1,-6.000 7.000 1,-6.000 6.000 2,-9.000 4.000-1,-8.000 4.000 0,-10.000 3.000 0,-9.000 3.000 0,-10.000 3.000 0,-9.000 3.000 1,-10.000 3.000 2,-8.000 4.000 0,-11.000-3.000 2,-8.000-5.000 2,-10.000-7.000 2,-9.000-5.000 1,-5.000-6.000 0,0.000-3.000-2,0.000-3.000-2,0.000-2.000-1,-8.000-6.000-3,-16.000-6.000-1,-15.000-6.000-1,-15.000-6.000-2,-11.000-6.000-1,-2.000-2.000 2,-3.000-3.000 1,-3.000-3.000 1,-2.000-1.000-1,0.000 4.000-3,0.000 3.000-3,0.000 3.000-4,-4.000 3.000-1,-5.000 3.000 2,-7.000 3.000 2,-5.000 4.000 1,-3.000 2.000 2,4.000 4.000 1,3.000 3.000 2,3.000 3.000 0,-1.000 3.000 2,-2.000 3.000 2,-3.000 3.000 1,-3.000 4.000 2,-6.000 4.000 1,-5.000 6.000-1,-7.000 7.000-1,-5.000 6.000 1,-8.000 3.000-1,-5.000 0.000-1,-7.000 0.000-1,-5.000 0.000 0,-8.000 3.000 0,-5.000 6.000-2,-7.000 7.000 0,-5.000 6.000 0,-8.000 3.000-1,-5.000 0.000 0,-7.000 0.000 1,-5.000 0.000 0,-6.000 3.000 0,-3.000 6.000-1,-3.000 7.000 0,-2.000 6.000-1,-3.000 3.000-1,1.000 0.000-3,-1.000 0.000-1,1.000 0.000-3,-1.000 3.000 0,1.000 6.000 2,-1.000 7.000 2,1.000 6.000 2,-1.000 1.000 1,1.000-3.000 0,-1.000-3.000 2,1.000-2.000 0,1.000-3.000 1,3.000 1.000 0,3.000-1.000-1,4.000 1.000 1,1.000-3.000-1,0.000-2.000 1,0.000-3.000 0,0.000-3.000 0,0.000-2.000 0,0.000 0.000 0,0.000 0.000-1,0.000 0.000 1,1.000-2.000-1,4.000-3.000 0,3.000-3.000 0,3.000-2.000 0,4.000-1.000 1,7.000 3.000 0,6.000 3.000 0,7.000 4.000 0,7.000 1.000 0,9.000 0.000 0,10.000 0.000 0,10.000 0.000-1,7.000 4.000 2,6.000 10.000 3,7.000 10.000 2,6.000 9.000 3,4.000 9.000 1,4.000 9.000-1,3.000 10.000-2,3.000 10.000-1,7.000 7.000-1,14.000 6.000 1,11.000 7.000 1,14.000 6.000 0,10.000 4.000-1,9.000 4.000-1,10.000 3.000-2,10.000 3.000-2,7.000 1.000-3,6.000 1.000-3,7.000-1.000-4,6.000 1.000-3,12.000-6.000-2,19.000-8.000-2,19.000-10.000 0,19.000-9.000-1,18.000-10.000 0,19.000-9.000 0,19.000-10.000 1,19.000-8.000 0,23.000-12.000-1,28.000-12.000-3,28.000-13.000-4,29.000-12.000-3,18.000-12.000 0,9.000-8.000 2,10.000-10.000 3,10.000-9.000 3,-25.000-4.000-2,-55.000 4.000-8,-57.000 3.000-8,-55.000 3.000-7</inkml:trace>
</inkml:ink>
</file>

<file path=ppt/ink/ink3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36"/>
    </inkml:context>
    <inkml:brush xml:id="br0">
      <inkml:brushProperty name="width" value="0.0413502007722855" units="cm"/>
      <inkml:brushProperty name="height" value="0.0413502007722855" units="cm"/>
      <inkml:brushProperty name="color" value="#00bff3"/>
      <inkml:brushProperty name="ignorePressure" value="0"/>
    </inkml:brush>
  </inkml:definitions>
  <inkml:trace contextRef="#ctx0" brushRef="#br0">82550.000 27150.000 532,'-24.000'-13.000'33,"4.000"26.000"11,3.000 24.000 11,3.000 26.000 11,-1.000 18.000 0,-2.000 13.000-14,-3.000 12.000-11,-3.000 13.000-13,-4.000 6.000-8,-3.000 0.000-2,-3.000 0.000-2,-2.000 0.000-3,-1.000-4.000-3,3.000-5.000-5,3.000-7.000-4,4.000-5.000-5,2.000-8.000-2,4.000-5.000 0,3.000-7.000 1,3.000-5.000 0,3.000-9.000-3,3.000-9.000-7,3.000-10.000-6,4.000-8.000-7,2.000-14.000-4,4.000-15.000-3,3.000-15.000-3,3.000-16.000-4,9.000-24.000 1,16.000-31.000 1,15.000-31.000 2,17.000-31.000 2,0.000-7.000 2,-11.000 19.000 3,-14.000 19.000 2,-11.000 19.000 2</inkml:trace>
</inkml:ink>
</file>

<file path=ppt/ink/ink3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37"/>
    </inkml:context>
    <inkml:brush xml:id="br0">
      <inkml:brushProperty name="width" value="0.0414200387895107" units="cm"/>
      <inkml:brushProperty name="height" value="0.0414200387895107" units="cm"/>
      <inkml:brushProperty name="color" value="#00bff3"/>
      <inkml:brushProperty name="ignorePressure" value="0"/>
    </inkml:brush>
  </inkml:definitions>
  <inkml:trace contextRef="#ctx0" brushRef="#br0">82850.000 26600.000 531,'7.000'-90.000'16,"17.000"23.000"9,15.000 22.000 8,16.000 22.000 8,5.000 12.000 1,-2.000 3.000-5,-3.000 3.000-5,-3.000 4.000-6,-2.000 4.000-4,0.000 6.000-3,0.000 7.000-2,0.000 6.000-2,-5.000 7.000-2,-9.000 10.000-3,-10.000 10.000-2,-8.000 9.000-2,-11.000 7.000-2,-8.000 7.000-2,-10.000 6.000 0,-9.000 7.000-3,-12.000 5.000-2,-11.000 7.000-3,-14.000 6.000-4,-11.000 7.000-2,-12.000-1.000-4,-9.000-6.000-1,-10.000-6.000-2,-8.000-6.000-2,2.000-12.000 0,16.000-15.000 3,15.000-15.000 3,17.000-16.000 2,7.000-10.000 3,0.000-3.000 2,0.000-3.000 5,0.000-2.000 2,12.000-5.000 4,26.000-2.000 7,24.000-3.000 5,26.000-3.000 5,18.000-2.000 3,13.000 0.000-2,12.000 0.000-2,13.000 0.000-1,2.000 3.000-1,-5.000 6.000 0,-7.000 7.000 0,-5.000 6.000 0,-11.000 3.000-1,-11.000 0.000-2,-14.000 0.000-3,-11.000 0.000-1,-6.000 3.000-3,4.000 6.000 1,3.000 7.000 0,3.000 6.000-1,-4.000 1.000-1,-8.000-3.000-1,-10.000-3.000-2,-9.000-2.000-2,-12.000 0.000-2,-11.000 7.000 0,-14.000 6.000-1,-11.000 7.000 0,-11.000 0.000-1,-5.000-2.000-2,-7.000-3.000-1,-5.000-3.000-1,-4.000-4.000-2,0.000-3.000-2,0.000-3.000-2,0.000-2.000-2,1.000-6.000-1,4.000-6.000-1,3.000-6.000 0,3.000-6.000-1,9.000-13.000-6,16.000-19.000-15,15.000-18.000-12,17.000-19.000-15,10.000-7.000 0,6.000 7.000 11,7.000 6.000 11,6.000 7.000 12</inkml:trace>
</inkml:ink>
</file>

<file path=ppt/ink/ink3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37"/>
    </inkml:context>
    <inkml:brush xml:id="br0">
      <inkml:brushProperty name="width" value="0.0433912500739098" units="cm"/>
      <inkml:brushProperty name="height" value="0.0433912500739098" units="cm"/>
      <inkml:brushProperty name="color" value="#00bff3"/>
      <inkml:brushProperty name="ignorePressure" value="0"/>
    </inkml:brush>
  </inkml:definitions>
  <inkml:trace contextRef="#ctx0" brushRef="#br0">83850.000 27350.000 507,'28.000'-27.000'0,"6.000"-3.000"0,7.000-3.000 0,6.000-2.000 0,1.000 5.000 8,-3.000 16.000 18,-3.000 15.000 16,-2.000 17.000 18,-6.000 14.000 3,-6.000 17.000-9,-6.000 15.000-9,-6.000 16.000-10,-6.000 10.000-6,-2.000 7.000-5,-3.000 6.000-4,-3.000 7.000-5,-9.000 8.000-2,-11.000 14.000 0,-14.000 11.000 0,-11.000 14.000 0,-7.000-1.000-3,0.000-12.000-3,0.000-13.000-5,0.000-12.000-3,3.000-12.000-3,6.000-8.000-2,7.000-10.000-1,6.000-9.000-3,6.000-20.000 2,6.000-27.000 2,7.000-28.000 3,6.000-28.000 4,12.000-31.000-2,19.000-30.000-5,19.000-32.000-4,19.000-30.000-6,10.000-17.000-2,4.000 1.000 1,3.000-1.000 1,3.000 1.000 0,-4.000 7.000-1,-8.000 16.000-1,-10.000 15.000-3,-9.000 17.000-1,-9.000 13.000-4,-5.000 13.000-3,-7.000 12.000-4,-5.000 13.000-4,-6.000 9.000-2,-3.000 6.000 1,-3.000 7.000 0,-2.000 6.000-1</inkml:trace>
</inkml:ink>
</file>

<file path=ppt/ink/ink3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37"/>
    </inkml:context>
    <inkml:brush xml:id="br0">
      <inkml:brushProperty name="width" value="0.0336911976337433" units="cm"/>
      <inkml:brushProperty name="height" value="0.0336911976337433" units="cm"/>
      <inkml:brushProperty name="color" value="#00bff3"/>
      <inkml:brushProperty name="ignorePressure" value="0"/>
    </inkml:brush>
  </inkml:definitions>
  <inkml:trace contextRef="#ctx0" brushRef="#br0">85300.000 26900.000 652,'95.000'-25.000'58,"-9.000"0.000"-7,-10.000 0.000-6,-8.000 0.000-7,-1.000 1.000-4,9.000 4.000-2,10.000 3.000-1,10.000 3.000-1,0.000 3.000-9,-5.000 3.000-14,-7.000 3.000-13,-5.000 4.000-15,-11.000 2.000-10,-11.000 4.000-4,-14.000 3.000-6,-11.000 3.000-4</inkml:trace>
</inkml:ink>
</file>

<file path=ppt/ink/ink3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38"/>
    </inkml:context>
    <inkml:brush xml:id="br0">
      <inkml:brushProperty name="width" value="0.0390908867120743" units="cm"/>
      <inkml:brushProperty name="height" value="0.0390908867120743" units="cm"/>
      <inkml:brushProperty name="color" value="#00bff3"/>
      <inkml:brushProperty name="ignorePressure" value="0"/>
    </inkml:brush>
  </inkml:definitions>
  <inkml:trace contextRef="#ctx0" brushRef="#br0">80400.000 27250.000 562,'-44.000'-25.000'5,"13.000"0.000"11,12.000 0.000 10,13.000 0.000 10,15.000 3.000 6,19.000 6.000 0,19.000 7.000 0,19.000 6.000 0,9.000 3.000-2,0.000 0.000-5,0.000 0.000-5,0.000 0.000-5,-4.000 4.000-5,-5.000 10.000-5,-7.000 10.000-4,-5.000 9.000-6,-8.000 10.000-3,-5.000 14.000 0,-7.000 11.000-1,-5.000 14.000 0,-12.000 11.000-4,-16.000 14.000-4,-15.000 11.000-7,-15.000 14.000-4,-15.000 0.000-3,-12.000-8.000 2,-13.000-10.000 1,-12.000-9.000 1,-7.000-10.000 1,1.000-9.000-1,-1.000-10.000-1,1.000-8.000 0,-3.000-8.000 0,-2.000-2.000 2,-3.000-3.000 1,-3.000-3.000 0,5.000-7.000 7,17.000-9.000 9,15.000-10.000 9,16.000-8.000 11,18.000-8.000 0,22.000-2.000-7,22.000-3.000-8,23.000-3.000-8,30.000-2.000-7,41.000 0.000-9,40.000 0.000-7,42.000 0.000-10,17.000-4.000-2,-2.000-5.000 0,-3.000-7.000 2,-3.000-5.000 2,-21.000-4.000 2,-37.000 0.000 3,-38.000 0.000 4,-37.000 0.000 4</inkml:trace>
</inkml:ink>
</file>

<file path=ppt/ink/ink3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38"/>
    </inkml:context>
    <inkml:brush xml:id="br0">
      <inkml:brushProperty name="width" value="0.0387096330523491" units="cm"/>
      <inkml:brushProperty name="height" value="0.0387096330523491" units="cm"/>
      <inkml:brushProperty name="color" value="#00bff3"/>
      <inkml:brushProperty name="ignorePressure" value="0"/>
    </inkml:brush>
  </inkml:definitions>
  <inkml:trace contextRef="#ctx0" brushRef="#br0">85600.000 28600.000 568,'150.000'-44.000'115,"0.000"13.000"-22,0.000 12.000-24,0.000 13.000-22,1.000 6.000-15,4.000 0.000-4,3.000 0.000-6,3.000 0.000-5,-7.000 3.000-8,-15.000 6.000-13,-15.000 7.000-12,-16.000 6.000-12,-15.000 1.000-10,-11.000-3.000-5,-14.000-3.000-5,-11.000-2.000-7</inkml:trace>
</inkml:ink>
</file>

<file path=ppt/ink/ink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15"/>
    </inkml:context>
    <inkml:brush xml:id="br0">
      <inkml:brushProperty name="width" value="0.0455592907965183" units="cm"/>
      <inkml:brushProperty name="height" value="0.0455592907965183" units="cm"/>
      <inkml:brushProperty name="color" value="#f2395b"/>
      <inkml:brushProperty name="ignorePressure" value="0"/>
    </inkml:brush>
  </inkml:definitions>
  <inkml:trace contextRef="#ctx0" brushRef="#br0">88400.000 13500.000 482,'-66.000'-47.000'4,"19.000"6.000"13,19.000 7.000 13,19.000 6.000 14,13.000 15.000 7,10.000 26.000 2,10.000 24.000 2,9.000 26.000 1,9.000 15.000-3,9.000 6.000-10,10.000 7.000-10,10.000 6.000-9,2.000 7.000-7,-3.000 10.000-3,-3.000 10.000-5,-2.000 9.000-3,0.000 4.000-2,7.000 1.000-1,6.000-1.000-2,7.000 1.000-1,2.000-3.000-4,1.000-2.000-8,-1.000-3.000-8,1.000-3.000-8,-7.000-9.000-8,-12.000-11.000-7,-13.000-14.000-8,-12.000-11.000-7,-10.000-14.000-2,-6.000-11.000 2,-6.000-14.000 3,-6.000-11.000 2</inkml:trace>
</inkml:ink>
</file>

<file path=ppt/ink/ink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2"/>
    </inkml:context>
    <inkml:brush xml:id="br0">
      <inkml:brushProperty name="width" value="0.0327068120241165" units="cm"/>
      <inkml:brushProperty name="height" value="0.0327068120241165" units="cm"/>
      <inkml:brushProperty name="color" value="#00bff3"/>
      <inkml:brushProperty name="ignorePressure" value="0"/>
    </inkml:brush>
  </inkml:definitions>
  <inkml:trace contextRef="#ctx0" brushRef="#br0">20700.000 37100.000 672,'28.000'-47.000'49,"6.000"6.000"-3,7.000 7.000-2,6.000 6.000-2,3.000 6.000-4,0.000 6.000-5,0.000 7.000-6,0.000 6.000-6,-2.000 9.000-6,-3.000 13.000-6,-3.000 12.000-6,-2.000 13.000-7,-11.000 9.000-6,-15.000 6.000-5,-15.000 7.000-5,-16.000 6.000-5,-10.000 1.000-2,-3.000-3.000 2,-3.000-3.000 0,-2.000-2.000 2,-1.000-6.000 2,3.000-6.000 6,3.000-6.000 4,4.000-6.000 6,10.000-7.000 6,19.000-6.000 8,19.000-6.000 9,19.000-6.000 9,7.000-6.000 2,-3.000-2.000-5,-3.000-3.000-4,-2.000-3.000-5,-5.000 1.000-2,-2.000 6.000-1,-3.000 7.000-1,-3.000 6.000 0,-6.000 6.000-1,-5.000 6.000-1,-7.000 7.000-2,-5.000 6.000-2,-11.000 6.000-1,-11.000 6.000-2,-14.000 7.000-4,-11.000 6.000-2,-7.000 1.000-3,0.000-3.000-4,0.000-3.000-4,0.000-2.000-4,0.000-6.000-3,0.000-6.000-1,0.000-6.000-1,0.000-6.000-1</inkml:trace>
</inkml:ink>
</file>

<file path=ppt/ink/ink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9"/>
    </inkml:context>
    <inkml:brush xml:id="br0">
      <inkml:brushProperty name="width" value="0.0347318239510059" units="cm"/>
      <inkml:brushProperty name="height" value="0.0347318239510059" units="cm"/>
      <inkml:brushProperty name="color" value="#f2395b"/>
      <inkml:brushProperty name="ignorePressure" value="0"/>
    </inkml:brush>
  </inkml:definitions>
  <inkml:trace contextRef="#ctx0" brushRef="#br0">101550.000 31700.000 633,'28.000'-24.000'5,"6.000"4.000"10,7.000 3.000 11,6.000 3.000 9,4.000 1.000 6,4.000 1.000 0,3.000-1.000-1,3.000 1.000 0,4.000 1.000-2,7.000 3.000-7,6.000 3.000-6,7.000 4.000-6,-1.000 2.000-8,-6.000 4.000-14,-6.000 3.000-11,-6.000 3.000-12,-10.000 3.000-11,-12.000 3.000-7,-13.000 3.000-9,-12.000 4.000-8,-10.000-1.000 1,-6.000-3.000 8,-6.000-3.000 8,-6.000-2.000 9</inkml:trace>
</inkml:ink>
</file>

<file path=ppt/ink/ink40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39"/>
    </inkml:context>
    <inkml:brush xml:id="br0">
      <inkml:brushProperty name="width" value="0.0477183349430561" units="cm"/>
      <inkml:brushProperty name="height" value="0.0477183349430561" units="cm"/>
      <inkml:brushProperty name="color" value="#00bff3"/>
      <inkml:brushProperty name="ignorePressure" value="0"/>
    </inkml:brush>
  </inkml:definitions>
  <inkml:trace contextRef="#ctx0" brushRef="#br0">87500.000 27250.000 461,'54.000'-5.000'2,"10.000"-9.000"4,10.000-10.000 5,9.000-8.000 4,-4.000-1.000 1,-15.000 9.000-3,-15.000 10.000-2,-16.000 10.000-3,-1.000 2.000 1,17.000-3.000 5,15.000-3.000 6,16.000-2.000 5,4.000-1.000 4,-6.000 3.000 0,-6.000 3.000 1,-6.000 4.000 2,-6.000 7.000-2,-2.000 13.000-4,-3.000 12.000-4,-3.000 13.000-3,-7.000 6.000-4,-9.000 0.000-2,-10.000 0.000-2,-8.000 0.000-2,-9.000 6.000-2,-6.000 13.000 1,-6.000 12.000 1,-6.000 13.000 0,-12.000 9.000-4,-15.000 6.000-7,-15.000 7.000-8,-16.000 6.000-8,-13.000-1.000-2,-9.000-5.000 0,-10.000-7.000 3,-8.000-5.000 0,-3.000-8.000 2,7.000-5.000 2,6.000-7.000 2,7.000-5.000 3,10.000-9.000 2,16.000-9.000 4,15.000-10.000 4,17.000-8.000 4,22.000-9.000 4,32.000-6.000 4,31.000-6.000 2,32.000-6.000 5,18.000-9.000-2,6.000-8.000-4,7.000-10.000-5,6.000-9.000-6,3.000-9.000-2,0.000-5.000-3,0.000-7.000-2,0.000-5.000-3,-5.000-6.000 0,-9.000-3.000 0,-10.000-3.000 0,-8.000-2.000 1,-11.000-3.000-3,-8.000 1.000-5,-10.000-1.000-7,-9.000 1.000-6,-12.000-1.000-2,-11.000 1.000 1,-14.000-1.000 1,-11.000 1.000 1,-14.000 2.000 3,-11.000 7.000 5,-14.000 6.000 5,-11.000 7.000 5,-9.000 4.000 4,-3.000 3.000 4,-3.000 3.000 4,-2.000 4.000 3,0.000 5.000 3,7.000 10.000 3,6.000 10.000 3,7.000 9.000 3,4.000 9.000 3,3.000 9.000 4,3.000 10.000 4,4.000 10.000 4,4.000 7.000 0,6.000 6.000-4,7.000 7.000-4,6.000 6.000-3,9.000 4.000-3,13.000 4.000-3,12.000 3.000-1,13.000 3.000-2,10.000 1.000-5,10.000 1.000-7,10.000-1.000-9,9.000 1.000-7,4.000-7.000-7,1.000-12.000-7,-1.000-13.000-8,1.000-12.000-7,-3.000-10.000-4,-2.000-6.000-3,-3.000-6.000-2,-3.000-6.000-3,-9.000-6.000 0,-11.000-2.000 5,-14.000-3.000 3,-11.000-3.000 5</inkml:trace>
</inkml:ink>
</file>

<file path=ppt/ink/ink40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39"/>
    </inkml:context>
    <inkml:brush xml:id="br0">
      <inkml:brushProperty name="width" value="0.0253633297979832" units="cm"/>
      <inkml:brushProperty name="height" value="0.0253633297979832" units="cm"/>
      <inkml:brushProperty name="color" value="#00bff3"/>
      <inkml:brushProperty name="ignorePressure" value="0"/>
    </inkml:brush>
  </inkml:definitions>
  <inkml:trace contextRef="#ctx0" brushRef="#br0">90200.000 26500.000 867,'6.000'-46.000'3,"13.000"10.000"5,12.000 10.000 5,13.000 9.000 6,6.000 6.000 1,0.000 3.000-5,0.000 3.000-4,0.000 4.000-5,7.000 4.000-1,17.000 6.000 1,15.000 7.000 2,16.000 6.000 2,9.000 7.000-3,3.000 10.000-6,3.000 10.000-5,4.000 9.000-7,-12.000-1.000-8,-24.000-8.000-12,-26.000-10.000-12,-24.000-9.000-11</inkml:trace>
</inkml:ink>
</file>

<file path=ppt/ink/ink40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39"/>
    </inkml:context>
    <inkml:brush xml:id="br0">
      <inkml:brushProperty name="width" value="0.0321022793650627" units="cm"/>
      <inkml:brushProperty name="height" value="0.0321022793650627" units="cm"/>
      <inkml:brushProperty name="color" value="#00bff3"/>
      <inkml:brushProperty name="ignorePressure" value="0"/>
    </inkml:brush>
  </inkml:definitions>
  <inkml:trace contextRef="#ctx0" brushRef="#br0">91100.000 27650.000 685,'15.000'-46.000'1,"32.000"10.000"3,31.000 10.000 2,32.000 9.000 3,11.000 6.000 5,-5.000 3.000 10,-7.000 3.000 8,-5.000 4.000 10,-8.000 7.000 3,-5.000 13.000-6,-7.000 12.000-3,-5.000 13.000-5,-11.000 4.000-9,-11.000-3.000-13,-14.000-3.000-12,-11.000-2.000-13,-9.000-5.000-14,-3.000-2.000-16,-3.000-3.000-14,-2.000-3.000-16</inkml:trace>
</inkml:ink>
</file>

<file path=ppt/ink/ink40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39"/>
    </inkml:context>
    <inkml:brush xml:id="br0">
      <inkml:brushProperty name="width" value="0.0373426377773285" units="cm"/>
      <inkml:brushProperty name="height" value="0.0373426377773285" units="cm"/>
      <inkml:brushProperty name="color" value="#00bff3"/>
      <inkml:brushProperty name="ignorePressure" value="0"/>
    </inkml:brush>
  </inkml:definitions>
  <inkml:trace contextRef="#ctx0" brushRef="#br0">90450.000 28850.000 589,'-21.000'-24.000'4,"10.000"4.000"8,10.000 3.000 9,9.000 3.000 8,7.000 3.000 4,7.000 3.000-1,6.000 3.000 0,7.000 4.000-2,15.000-4.000 1,25.000-9.000-1,25.000-10.000 1,25.000-8.000 0,15.000-3.000-2,7.000 7.000-5,6.000 6.000-4,7.000 7.000-5,0.000 4.000-9,-2.000 3.000-12,-3.000 3.000-12,-3.000 4.000-14,-17.000 1.000-6,-27.000 0.000-3,-28.000 0.000-1,-28.000 0.000-1,-17.000 1.000-2,-2.000 4.000-1,-3.000 3.000-2,-3.000 3.000 0</inkml:trace>
</inkml:ink>
</file>

<file path=ppt/ink/ink40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39"/>
    </inkml:context>
    <inkml:brush xml:id="br0">
      <inkml:brushProperty name="width" value="0.0582065284252167" units="cm"/>
      <inkml:brushProperty name="height" value="0.0582065284252167" units="cm"/>
      <inkml:brushProperty name="color" value="#00bff3"/>
      <inkml:brushProperty name="ignorePressure" value="0"/>
    </inkml:brush>
  </inkml:definitions>
  <inkml:trace contextRef="#ctx0" brushRef="#br0">93550.000 26850.000 377,'-21.000'-65.000'11,"10.000"23.000"22,10.000 22.000 22,9.000 22.000 21,1.000 21.000 6,-6.000 22.000-12,-6.000 22.000-11,-6.000 23.000-11,-7.000 17.000-9,-6.000 17.000-7,-6.000 15.000-7,-6.000 16.000-7,-4.000 7.000-5,1.000 1.000-1,-1.000-1.000-3,1.000 1.000-1,-1.000-7.000-1,1.000-12.000 0,-1.000-13.000 1,1.000-12.000 1,1.000-15.000-8,3.000-15.000-14,3.000-15.000-16,4.000-16.000-15,5.000-29.000-14,10.000-40.000-11,10.000-40.000-12,9.000-41.000-12,4.000-15.000 3,1.000 14.000 19,-1.000 11.000 18,1.000 14.000 18</inkml:trace>
</inkml:ink>
</file>

<file path=ppt/ink/ink40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40"/>
    </inkml:context>
    <inkml:brush xml:id="br0">
      <inkml:brushProperty name="width" value="0.0415752939879894" units="cm"/>
      <inkml:brushProperty name="height" value="0.0415752939879894" units="cm"/>
      <inkml:brushProperty name="color" value="#00bff3"/>
      <inkml:brushProperty name="ignorePressure" value="0"/>
    </inkml:brush>
  </inkml:definitions>
  <inkml:trace contextRef="#ctx0" brushRef="#br0">93400.000 27300.000 529,'162.000'-249.000'2,"-24.000"54.000"5,-26.000 53.000 5,-24.000 53.000 5,-15.000 28.000 4,-3.000 3.000 4,-3.000 3.000 4,-2.000 4.000 4,-8.000 7.000 3,-8.000 13.000 2,-10.000 12.000 1,-9.000 13.000 1,-9.000 12.000-1,-5.000 13.000-6,-7.000 12.000-6,-5.000 13.000-5,-15.000 12.000-5,-22.000 13.000-4,-22.000 12.000-3,-21.000 13.000-4,-7.000 4.000-3,9.000-3.000-2,10.000-3.000-1,10.000-2.000-2,8.000-8.000-3,10.000-8.000-6,10.000-10.000-6,9.000-9.000-5,9.000-9.000-4,9.000-5.000-2,10.000-7.000-3,10.000-5.000-2,7.000-4.000 2,6.000 0.000 3,7.000 0.000 3,6.000 0.000 5,1.000 3.000 4,-3.000 6.000 6,-3.000 7.000 5,-2.000 6.000 4,-5.000 4.000 6,-2.000 4.000 3,-3.000 3.000 3,-3.000 3.000 4,-10.000 4.000 3,-16.000 7.000 1,-15.000 6.000 2,-15.000 7.000 2,-11.000-3.000 0,-2.000-8.000-3,-3.000-10.000-2,-3.000-9.000-3,-7.000-5.000-1,-9.000 0.000-1,-10.000 0.000-2,-8.000 0.000 0,-4.000-5.000-4,3.000-9.000-5,3.000-10.000-5,4.000-8.000-5,8.000-14.000-11,17.000-15.000-17,15.000-15.000-17,16.000-16.000-17,13.000-10.000-3,14.000-3.000 10,11.000-3.000 12,14.000-2.000 11,3.000 0.000 8,-2.000 7.000 6,-3.000 6.000 6,-3.000 7.000 6</inkml:trace>
</inkml:ink>
</file>

<file path=ppt/ink/ink40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40"/>
    </inkml:context>
    <inkml:brush xml:id="br0">
      <inkml:brushProperty name="width" value="0.054442323744297" units="cm"/>
      <inkml:brushProperty name="height" value="0.054442323744297" units="cm"/>
      <inkml:brushProperty name="color" value="#00bff3"/>
      <inkml:brushProperty name="ignorePressure" value="0"/>
    </inkml:brush>
  </inkml:definitions>
  <inkml:trace contextRef="#ctx0" brushRef="#br0">94700.000 27000.000 404,'159.000'0.000'36,"-31.000"0.000"3,-31.000 0.000 2,-31.000 0.000 3,-20.000 7.000 1,-5.000 17.000 1,-7.000 15.000 2,-5.000 16.000 0,-8.000 16.000-2,-5.000 20.000-8,-7.000 18.000-6,-5.000 20.000-7,-12.000 11.000-4,-16.000 7.000 0,-15.000 6.000-2,-15.000 7.000 0,-9.000-3.000-3,1.000-8.000-7,-1.000-10.000-6,1.000-9.000-7,2.000-15.000-5,7.000-18.000-4,6.000-19.000-4,7.000-18.000-4,10.000-26.000-3,16.000-31.000-2,15.000-31.000 0,17.000-31.000-2,17.000-27.000 1,23.000-22.000 3,22.000-22.000 4,22.000-21.000 3,8.000-12.000 2,-2.000 1.000 0,-3.000-1.000 1,-3.000 1.000 1,-4.000 5.000 0,-3.000 14.000 1,-3.000 11.000 1,-2.000 14.000 0,-9.000 16.000-1,-12.000 22.000-4,-13.000 22.000-4,-12.000 23.000-5,-15.000 17.000-3,-15.000 17.000-4,-15.000 15.000-4,-16.000 16.000-4</inkml:trace>
</inkml:ink>
</file>

<file path=ppt/ink/ink40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55:40"/>
    </inkml:context>
    <inkml:brush xml:id="br0">
      <inkml:brushProperty name="width" value="0.047643356025219" units="cm"/>
      <inkml:brushProperty name="height" value="0.047643356025219" units="cm"/>
      <inkml:brushProperty name="color" value="#00bff3"/>
      <inkml:brushProperty name="ignorePressure" value="0"/>
    </inkml:brush>
  </inkml:definitions>
  <inkml:trace contextRef="#ctx0" brushRef="#br0">96050.000 28550.000 461,'112.000'3.000'70,"-24.000"6.000"-4,-26.000 7.000-3,-24.000 6.000-5,-17.000 4.000-4,-5.000 4.000-9,-7.000 3.000-6,-5.000 3.000-9,-4.000 4.000-5,0.000 7.000-5,0.000 6.000-5,0.000 7.000-4,-2.000-1.000-3,-3.000-6.000 1,-3.000-6.000-1,-2.000-6.000 1,2.000-4.000-2,9.000 1.000-6,10.000-1.000-4,10.000 1.000-5,16.000-7.000-5,26.000-12.000-4,24.000-13.000-5,26.000-12.000-3,13.000-13.000-4,4.000-12.000-3,3.000-13.000-3,3.000-12.000-2,-2.000-10.000-3,-6.000-6.000-4,-6.000-6.000-1,-6.000-6.000-4,-15.000 4.000 2,-21.000 16.000 4,-22.000 15.000 5,-22.000 17.000 6</inkml:trace>
</inkml:ink>
</file>

<file path=ppt/ink/ink40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24"/>
    </inkml:context>
    <inkml:brush xml:id="br0">
      <inkml:brushProperty name="width" value="0.0243318285793066" units="cm"/>
      <inkml:brushProperty name="height" value="0.0243318285793066" units="cm"/>
      <inkml:brushProperty name="color" value="#fed406"/>
      <inkml:brushProperty name="ignorePressure" value="0"/>
    </inkml:brush>
  </inkml:definitions>
  <inkml:trace contextRef="#ctx0" brushRef="#br0">66450.000 2550.000 904,'-136.000'-52.000'4,"28.000"-3.000"10,28.000-3.000 9,29.000-2.000 9,22.000 6.000-10,20.000 20.000-26,18.000 18.000-28,20.000 20.000-27</inkml:trace>
</inkml:ink>
</file>

<file path=ppt/ink/ink40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28"/>
    </inkml:context>
    <inkml:brush xml:id="br0">
      <inkml:brushProperty name="width" value="0.0540429875254631" units="cm"/>
      <inkml:brushProperty name="height" value="0.0540429875254631" units="cm"/>
      <inkml:brushProperty name="color" value="#fed406"/>
      <inkml:brushProperty name="ignorePressure" value="0"/>
    </inkml:brush>
  </inkml:definitions>
  <inkml:trace contextRef="#ctx0" brushRef="#br0">30750.000 19050.000 407,'-91.000'1.000'-1,"19.000"4.000"-2,19.000 3.000-2,19.000 3.000-1,7.000 1.000 0,-3.000 1.000 4,-3.000-1.000 3,-2.000 1.000 3,-1.000-1.000 3,3.000 1.000 0,3.000-1.000 0,4.000 1.000 2,5.000 1.000 6,10.000 3.000 15,10.000 3.000 13,9.000 4.000 14,12.000-1.000 2,16.000-3.000-12,15.000-3.000-10,17.000-2.000-12,14.000-5.000-6,17.000-2.000-4,15.000-3.000-3,16.000-3.000-3,5.000-2.000-2,-2.000 0.000-2,-3.000 0.000 0,-3.000 0.000-1,-2.000 0.000-1,0.000 0.000 1,0.000 0.000-1,0.000 0.000 0,1.000 0.000-1,4.000 0.000-1,3.000 0.000-1,3.000 0.000-2,1.000 0.000 0,1.000 0.000 1,-1.000 0.000 1,1.000 0.000 1,-1.000 0.000 0,1.000 0.000-1,-1.000 0.000 1,1.000 0.000 0,1.000 0.000 0,3.000 0.000 0,3.000 0.000 2,4.000 0.000 0,-3.000 4.000 1,-5.000 10.000 1,-7.000 10.000-1,-5.000 9.000 1,-4.000 2.000 0,0.000-2.000-2,0.000-3.000 1,0.000-3.000-2,-5.000-4.000 0,-9.000-3.000 0,-10.000-3.000 1,-8.000-2.000 0,-6.000-5.000 0,1.000-2.000 0,-1.000-3.000 0,1.000-3.000-1,-1.000-2.000 0,1.000 0.000 0,-1.000 0.000 0,1.000 0.000 1,-3.000 0.000 0,-2.000 0.000 0,-3.000 0.000 0,-3.000 0.000 1,-2.000 0.000 0,0.000 0.000-1,0.000 0.000-1,0.000 0.000 0,4.000 0.000-1,10.000 0.000 1,10.000 0.000 0,9.000 0.000 0,6.000-5.000-1,3.000-9.000-3,3.000-10.000-4,4.000-8.000-2,1.000-4.000-2,0.000 3.000 2,0.000 3.000 2,0.000 4.000 1,-4.000 2.000 1,-5.000 4.000 3,-7.000 3.000 2,-5.000 3.000 1,-6.000 4.000 2,-3.000 7.000 1,-3.000 6.000 0,-2.000 7.000 1,-5.000 4.000 1,-2.000 3.000 0,-3.000 3.000 0,-3.000 4.000 0,-1.000 1.000 0,4.000 0.000 1,3.000 0.000-1,3.000 0.000 2,-2.000-2.000-2,-6.000-3.000-2,-6.000-3.000-2,-6.000-2.000-2,-1.000-5.000-1,7.000-2.000-1,6.000-3.000-2,7.000-3.000 0,2.000-1.000-2,1.000 4.000-2,-1.000 3.000-2,1.000 3.000-1,-3.000-1.000 0,-2.000-2.000 2,-3.000-3.000 2,-3.000-3.000 2,-4.000-1.000 0,-3.000 4.000 1,-3.000 3.000 0,-2.000 3.000-1,-3.000-1.000 1,1.000-2.000 1,-1.000-3.000 0,1.000-3.000 2,-1.000-2.000-1,1.000 0.000 1,-1.000 0.000-1,1.000 0.000 0,1.000 0.000 1,3.000 0.000 1,3.000 0.000 0,4.000 0.000 2,1.000-2.000-1,0.000-3.000 0,0.000-3.000-1,0.000-2.000-1,-5.000-3.000 2,-9.000 1.000 1,-10.000-1.000 3,-8.000 1.000 3,-3.000 1.000 2,7.000 3.000 0,6.000 3.000 1,7.000 4.000 2,2.000 1.000-2,1.000 0.000-1,-1.000 0.000-4,1.000 0.000-2,2.000 0.000-2,7.000 0.000-2,6.000 0.000-3,7.000 0.000-3,-3.000 0.000 0,-8.000 0.000 0,-10.000 0.000-1,-9.000 0.000 1,-5.000-2.000 0,0.000-3.000-1,0.000-3.000 1,0.000-2.000 0,-2.000-6.000 0,-3.000-6.000-1,-3.000-6.000 0,-2.000-6.000-1,-1.000-6.000 1,3.000-2.000 0,3.000-3.000 1,4.000-3.000 0,-1.000-4.000 1,-3.000-3.000 0,-3.000-3.000 0,-2.000-2.000 1,-1.000-5.000 0,3.000-2.000 0,3.000-3.000 0,4.000-3.000 1,-1.000-2.000 0,-3.000 0.000-1,-3.000 0.000 2,-2.000 0.000-1,-3.000 0.000 0,1.000 0.000-1,-1.000 0.000 0,1.000 0.000 0,-1.000 0.000 0,1.000 0.000-1,-1.000 0.000 1,1.000 0.000 0,-4.000-2.000 0,-6.000-3.000 1,-6.000-3.000 1,-6.000-2.000 1,-6.000 0.000 0,-2.000 7.000 2,-3.000 6.000 0,-3.000 7.000 2,-7.000 2.000 0,-9.000 1.000 1,-10.000-1.000 0,-8.000 1.000-1,-11.000-1.000 1,-8.000 1.000-1,-10.000-1.000-1,-9.000 1.000 0,-10.000 1.000 0,-9.000 3.000-2,-10.000 3.000 0,-8.000 4.000-1,-6.000 1.000-1,1.000 0.000-2,-1.000 0.000 0,1.000 0.000-1,1.000 1.000 0,3.000 4.000 0,3.000 3.000 1,4.000 3.000 0,1.000 1.000 1,0.000 1.000 0,0.000-1.000 0,0.000 1.000 0,0.000 1.000 1,0.000 3.000 0,0.000 3.000 0,0.000 4.000 1,-2.000 1.000 1,-3.000 0.000 0,-3.000 0.000 1,-2.000 0.000 0,-6.000 0.000 1,-6.000 0.000 0,-6.000 0.000-1,-6.000 0.000 0,-4.000 0.000 1,1.000 0.000-1,-1.000 0.000-1,1.000 0.000 1,1.000 3.000 0,3.000 6.000-1,3.000 7.000 1,4.000 6.000 0,1.000 1.000-1,0.000-3.000 1,0.000-3.000-1,0.000-2.000-1,-4.000-1.000 1,-5.000 3.000-2,-7.000 3.000 0,-5.000 4.000-1,-4.000 1.000 0,0.000 0.000 0,0.000 0.000 0,0.000 0.000 1,3.000 1.000-1,6.000 4.000-1,7.000 3.000 0,6.000 3.000 0,1.000 1.000-1,-3.000 1.000 1,-3.000-1.000 1,-2.000 1.000 1,-3.000 2.000 0,1.000 7.000 0,-1.000 6.000 1,1.000 7.000-1,1.000 4.000 1,3.000 3.000 0,3.000 3.000-1,4.000 4.000 0,4.000 5.000 1,6.000 10.000 1,7.000 10.000 3,6.000 9.000 1,7.000 6.000 1,10.000 3.000 1,10.000 3.000 0,9.000 4.000 0,9.000 5.000 0,9.000 10.000-1,10.000 10.000 0,10.000 9.000-1,5.000 4.000-1,4.000 1.000 0,3.000-1.000-1,3.000 1.000-1,3.000-4.000 0,3.000-6.000-1,3.000-6.000 0,4.000-6.000-1,5.000-6.000 0,10.000-2.000-3,10.000-3.000-1,9.000-3.000-2,9.000-2.000-1,9.000 0.000 1,10.000 0.000 0,10.000 0.000 0,13.000-5.000 1,19.000-9.000 0,19.000-10.000 1,19.000-8.000 0,23.000-14.000 0,28.000-15.000-1,28.000-15.000 0,29.000-16.000 0,29.000-16.000-3,31.000-16.000-5,32.000-15.000-3,31.000-15.000-4,18.000-11.000-5,7.000-2.000-2,6.000-3.000-4,7.000-3.000-4,-21.000 4.000-1,-47.000 13.000-1,-47.000 12.000 0,-46.000 13.000 0,-40.000 7.000 1,-31.000 4.000 1,-31.000 3.000 3,-31.000 3.000 1</inkml:trace>
</inkml:ink>
</file>

<file path=ppt/ink/ink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49"/>
    </inkml:context>
    <inkml:brush xml:id="br0">
      <inkml:brushProperty name="width" value="0.0333669818937778" units="cm"/>
      <inkml:brushProperty name="height" value="0.0333669818937778" units="cm"/>
      <inkml:brushProperty name="color" value="#f2395b"/>
      <inkml:brushProperty name="ignorePressure" value="0"/>
    </inkml:brush>
  </inkml:definitions>
  <inkml:trace contextRef="#ctx0" brushRef="#br0">101400.000 32400.000 659,'-83.000'-2.000'6,"34.000"-3.000"13,35.000-3.000 12,35.000-2.000 12,27.000-3.000 4,22.000 1.000-5,22.000-1.000-6,23.000 1.000-5,13.000-1.000-4,6.000 1.000-5,7.000-1.000-5,6.000 1.000-4,-1.000 1.000-7,-5.000 3.000-9,-7.000 3.000-9,-5.000 4.000-10,-9.000 1.000-7,-9.000 0.000-3,-10.000 0.000-5,-8.000 0.000-4,-14.000 1.000-3,-15.000 4.000-1,-15.000 3.000-1,-16.000 3.000-1</inkml:trace>
</inkml:ink>
</file>

<file path=ppt/ink/ink40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29"/>
    </inkml:context>
    <inkml:brush xml:id="br0">
      <inkml:brushProperty name="width" value="0.0607831515371799" units="cm"/>
      <inkml:brushProperty name="height" value="0.0607831515371799" units="cm"/>
      <inkml:brushProperty name="color" value="#fed406"/>
      <inkml:brushProperty name="ignorePressure" value="0"/>
    </inkml:brush>
  </inkml:definitions>
  <inkml:trace contextRef="#ctx0" brushRef="#br0">47000.000 19200.000 361,'-35.000'23.000'0,"-18.000"-3.000"-1,-19.000-3.000 0,-18.000-2.000-1,0.000-3.000 1,23.000 1.000-1,22.000-1.000 0,22.000 1.000 0,19.000-3.000 11,20.000-2.000 20,18.000-3.000 21,20.000-3.000 20,10.000-2.000 3,3.000 0.000-13,3.000 0.000-12,4.000 0.000-14,7.000 0.000-8,13.000 0.000-2,12.000 0.000-2,13.000 0.000-4,7.000-2.000-1,4.000-3.000-2,3.000-3.000-1,3.000-2.000-2,9.000-5.000-1,16.000-2.000 1,15.000-3.000 1,17.000-3.000 1,13.000-4.000 0,13.000-3.000-2,12.000-3.000 0,13.000-2.000-2,6.000-1.000-1,0.000 3.000-2,0.000 3.000-1,0.000 4.000-2,4.000 1.000-1,10.000 0.000-2,10.000 0.000-1,9.000 0.000-1,4.000 1.000 0,1.000 4.000-1,-1.000 3.000 0,1.000 3.000 1,-15.000 4.000-1,-28.000 7.000-2,-28.000 6.000-2,-27.000 7.000-1,-25.000 5.000-1,-18.000 7.000-1,-19.000 6.000 1,-18.000 7.000-1,-14.000 0.000 0,-5.000-2.000-1,-7.000-3.000 0,-5.000-3.000-1,0.000-6.000-1,10.000-5.000 1,10.000-7.000 1,9.000-5.000-1,6.000-6.000 0,3.000-3.000-1,3.000-3.000-2,4.000-2.000-1,-6.000-3.000 0,-11.000 1.000 1,-14.000-1.000 1,-11.000 1.000 2,-12.000-1.000 0,-9.000 1.000-1,-10.000-1.000 0,-8.000 1.000-1,-17.000-3.000-5,-21.000-2.000-10,-22.000-3.000-8,-22.000-3.000-11,-10.000-2.000-2,4.000 0.000 2,3.000 0.000 3,3.000 0.000 3</inkml:trace>
</inkml:ink>
</file>

<file path=ppt/ink/ink40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30"/>
    </inkml:context>
    <inkml:brush xml:id="br0">
      <inkml:brushProperty name="width" value="0.0561004318296909" units="cm"/>
      <inkml:brushProperty name="height" value="0.0561004318296909" units="cm"/>
      <inkml:brushProperty name="color" value="#fed406"/>
      <inkml:brushProperty name="ignorePressure" value="0"/>
    </inkml:brush>
  </inkml:definitions>
  <inkml:trace contextRef="#ctx0" brushRef="#br0">45600.000 16050.000 392,'-54.000'-4.000'1,"-5.000"-5.000"2,-7.000-7.000 3,-5.000-5.000 2,2.000-3.000 1,13.000 4.000 2,12.000 3.000 1,13.000 3.000 2,13.000 1.000 5,17.000 1.000 10,15.000-1.000 11,16.000 1.000 9,15.000 1.000 2,16.000 3.000-9,15.000 3.000-7,17.000 4.000-9,8.000 1.000-5,4.000 0.000-4,3.000 0.000-3,3.000 0.000-3,6.000 1.000-1,9.000 4.000-1,10.000 3.000-1,10.000 3.000 0,10.000-1.000 0,13.000-2.000-2,12.000-3.000-2,13.000-3.000-1,6.000-2.000-1,0.000 0.000 1,0.000 0.000 0,0.000 0.000 0,0.000 0.000 0,0.000 0.000-1,0.000 0.000-1,0.000 0.000-2,-5.000 0.000 0,-9.000 0.000-2,-10.000 0.000 0,-8.000 0.000-2,-8.000 0.000 0,-2.000 0.000-1,-3.000 0.000 0,-3.000 0.000-1,-7.000 0.000 0,-9.000 0.000 0,-10.000 0.000 1,-8.000 0.000-1,-8.000 0.000 1,-2.000 0.000 0,-3.000 0.000 1,-3.000 0.000 1,-6.000 0.000 0,-5.000 0.000 1,-7.000 0.000-1,-5.000 0.000 1,-3.000 0.000 0,4.000 0.000 0,3.000 0.000 0,3.000 0.000 0,3.000 0.000 0,3.000 0.000 1,3.000 0.000 0,4.000 0.000 0,2.000 0.000 1,4.000 0.000 0,3.000 0.000 0,3.000 0.000-1,1.000 0.000 1,1.000 0.000 0,-1.000 0.000 0,1.000 0.000-1,-6.000 1.000 0,-8.000 4.000 0,-10.000 3.000 0,-9.000 3.000-1,-7.000-1.000 0,-3.000-2.000-1,-3.000-3.000 0,-2.000-3.000-2,-3.000-1.000 0,1.000 4.000 1,-1.000 3.000 1,1.000 3.000 1,-4.000-1.000 2,-6.000-2.000 0,-6.000-3.000 1,-6.000-3.000 1,-4.000-2.000 0,1.000 0.000 1,-1.000 0.000 0,1.000 0.000-1,4.000-2.000 1,9.000-3.000-2,10.000-3.000 0,10.000-2.000-1,-1.000-1.000-1,-9.000 3.000-1,-10.000 3.000-1,-8.000 4.000 0,-6.000-1.000-1,1.000-3.000 1,-1.000-3.000-1,1.000-2.000 1,-1.000-1.000 3,1.000 3.000 5,-1.000 3.000 6,1.000 4.000 6,-6.000 5.000 2,-8.000 10.000-1,-10.000 10.000 0,-9.000 9.000-2,-5.000 7.000 0,0.000 7.000 1,0.000 6.000 0,0.000 7.000 0,0.000 7.000 1,0.000 9.000-2,0.000 10.000-1,0.000 10.000-1,-2.000 4.000 0,-3.000 0.000-1,-3.000 0.000 0,-2.000 0.000-1,-1.000 0.000-1,3.000 0.000-1,3.000 0.000-3,4.000 0.000-1,-1.000-2.000 0,-3.000-3.000-1,-3.000-3.000-1,-2.000-2.000 1,-1.000 0.000-1,3.000 7.000-3,3.000 6.000-1,4.000 7.000-2,1.000 0.000-5,0.000-2.000-4,0.000-3.000-6,0.000-3.000-5,1.000-2.000-2,4.000 0.000 3,3.000 0.000 3,3.000 0.000 3,1.000-2.000 0,1.000-3.000-2,-1.000-3.000-1,1.000-2.000-2,-3.000-9.000-4,-2.000-12.000-6,-3.000-13.000-7,-3.000-12.000-5</inkml:trace>
</inkml:ink>
</file>

<file path=ppt/ink/ink40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31"/>
    </inkml:context>
    <inkml:brush xml:id="br0">
      <inkml:brushProperty name="width" value="0.0528467781841755" units="cm"/>
      <inkml:brushProperty name="height" value="0.0528467781841755" units="cm"/>
      <inkml:brushProperty name="color" value="#fed406"/>
      <inkml:brushProperty name="ignorePressure" value="0"/>
    </inkml:brush>
  </inkml:definitions>
  <inkml:trace contextRef="#ctx0" brushRef="#br0">45350.000 16000.000 416,'46.000'-47.000'1,"-5.000"6.000"2,-7.000 7.000 1,-5.000 6.000 3,-6.000 13.000 6,-3.000 23.000 12,-3.000 22.000 12,-2.000 22.000 12,-5.000 19.000 1,-2.000 20.000-6,-3.000 18.000-7,-3.000 20.000-8,-9.000 16.000-4,-11.000 16.000-3,-14.000 15.000-2,-11.000 17.000-4,-7.000 7.000-1,0.000 0.000-4,0.000 0.000-2,0.000 0.000-4,1.000-4.000-2,4.000-5.000-2,3.000-7.000-4,3.000-5.000-2,3.000-8.000-3,3.000-5.000-2,3.000-7.000-2,4.000-5.000-1,2.000-9.000-2,4.000-9.000 0,3.000-10.000 1,3.000-8.000 0,-1.000-14.000 0,-2.000-15.000 3,-3.000-15.000 1,-3.000-16.000 3,-1.000-19.000 2,4.000-22.000 4,3.000-22.000 5,3.000-21.000 3,7.000-14.000 3,14.000-2.000 0,11.000-3.000 0,14.000-3.000 1,10.000-2.000 1,9.000 0.000 0,10.000 0.000 1,10.000 0.000 1,7.000 4.000-1,6.000 10.000 1,7.000 10.000-1,6.000 9.000 0,4.000 6.000 0,4.000 3.000-1,3.000 3.000 0,3.000 4.000-1,3.000 1.000 0,3.000 0.000 0,3.000 0.000 0,4.000 0.000 0,5.000 3.000 0,10.000 6.000-1,10.000 7.000-1,9.000 6.000 0,6.000-1.000-1,3.000-5.000-1,3.000-7.000-1,4.000-5.000-2,7.000-4.000-1,13.000 0.000-4,12.000 0.000-3,13.000 0.000-3,15.000-7.000-2,19.000-11.000-2,19.000-14.000-1,19.000-11.000-1,13.000-12.000-1,10.000-9.000-3,10.000-10.000-3,9.000-8.000-1,-8.000 2.000-2,-25.000 16.000-2,-25.000 15.000-1,-25.000 17.000-2,-33.000 11.000-1,-41.000 10.000 0,-40.000 10.000 0,-40.000 9.000-1,-34.000 6.000 3,-24.000 3.000 3,-26.000 3.000 5,-24.000 4.000 3,-17.000 1.000-2,-5.000 0.000-8,-7.000 0.000-7,-5.000 0.000-7</inkml:trace>
</inkml:ink>
</file>

<file path=ppt/ink/ink40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33"/>
    </inkml:context>
    <inkml:brush xml:id="br0">
      <inkml:brushProperty name="width" value="0.0362241193652153" units="cm"/>
      <inkml:brushProperty name="height" value="0.0362241193652153" units="cm"/>
      <inkml:brushProperty name="color" value="#fed406"/>
      <inkml:brushProperty name="ignorePressure" value="0"/>
    </inkml:brush>
  </inkml:definitions>
  <inkml:trace contextRef="#ctx0" brushRef="#br0">36050.000 15600.000 607,'-94.000'0.000'-1,"13.000"0.000"-2,12.000 0.000-1,13.000 0.000-2,7.000 0.000 2,4.000 0.000 5,3.000 0.000 4,3.000 0.000 6,12.000-2.000 8,22.000-3.000 10,22.000-3.000 10,23.000-2.000 11,14.000-3.000 1,10.000 1.000-8,10.000-1.000-8,9.000 1.000-8,7.000 1.000-6,7.000 3.000-6,6.000 3.000-6,7.000 4.000-6,5.000-1.000-2,7.000-3.000 1,6.000-3.000 1,7.000-2.000 0,5.000-1.000 0,7.000 3.000 1,6.000 3.000 0,7.000 4.000 1,4.000-1.000 0,3.000-3.000-1,3.000-3.000-1,4.000-2.000-1,-3.000-3.000 0,-5.000 1.000 1,-7.000-1.000-1,-5.000 1.000 2,2.000-1.000-2,13.000 1.000-2,12.000-1.000-1,13.000 1.000-3,1.000-1.000-1,-9.000 1.000 0,-10.000-1.000 1,-8.000 1.000 1,-12.000 1.000-1,-12.000 3.000 2,-13.000 3.000 0,-12.000 4.000 0,4.000 2.000 1,22.000 4.000 1,22.000 3.000 2,23.000 3.000 0,8.000-1.000 0,-3.000-2.000 1,-3.000-3.000-1,-2.000-3.000-1,-5.000-6.000 1,-2.000-5.000-2,-3.000-7.000 1,-3.000-5.000-2,-2.000-1.000 0,0.000 6.000-1,0.000 7.000 0,0.000 6.000-1,0.000 4.000-2,0.000 4.000 0,0.000 3.000-2,0.000 3.000-2,-5.000 3.000 0,-9.000 3.000 0,-10.000 3.000 0,-8.000 4.000 0,-11.000-3.000-1,-8.000-5.000 1,-10.000-7.000-1,-9.000-5.000 0,-9.000-4.000 1,-5.000 0.000 1,-7.000 0.000 1,-5.000 0.000 1,-11.000 0.000 1,-11.000 0.000 2,-14.000 0.000 1,-11.000 0.000 1,-9.000 3.000 1,-3.000 6.000 1,-3.000 7.000 2,-2.000 6.000 1,-8.000 4.000 1,-8.000 4.000 1,-10.000 3.000 1,-9.000 3.000 1,-7.000-1.000 0,-3.000-2.000-1,-3.000-3.000 0,-2.000-3.000-1,0.000-1.000 0,7.000 4.000-1,6.000 3.000 0,7.000 3.000 0,2.000 1.000 0,1.000 1.000-1,-1.000-1.000 0,1.000 1.000-1,-1.000 2.000-1,1.000 7.000 2,-1.000 6.000-1,1.000 7.000 1,1.000 5.000 0,3.000 7.000-1,3.000 6.000 1,4.000 7.000 0,2.000 5.000 0,4.000 7.000-1,3.000 6.000 0,3.000 7.000 0,3.000 0.000-1,3.000-2.000 0,3.000-3.000 0,4.000-3.000-1,-3.000-1.000-1,-5.000 4.000-1,-7.000 3.000-2,-5.000 3.000 0,-3.000 1.000-2,4.000 1.000-3,3.000-1.000-2,3.000 1.000-4,-2.000-4.000-1,-6.000-6.000 1,-6.000-6.000-1,-6.000-6.000 1,-6.000-4.000-4,-2.000 1.000-5,-3.000-1.000-7,-3.000 1.000-5,-2.000-4.000-3,0.000-6.000 0,0.000-6.000-1,0.000-6.000 1</inkml:trace>
</inkml:ink>
</file>

<file path=ppt/ink/ink40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33"/>
    </inkml:context>
    <inkml:brush xml:id="br0">
      <inkml:brushProperty name="width" value="0.0385455787181854" units="cm"/>
      <inkml:brushProperty name="height" value="0.0385455787181854" units="cm"/>
      <inkml:brushProperty name="color" value="#fed406"/>
      <inkml:brushProperty name="ignorePressure" value="0"/>
    </inkml:brush>
  </inkml:definitions>
  <inkml:trace contextRef="#ctx0" brushRef="#br0">35950.000 15900.000 570,'-50.000'-4.000'0,"0.000"-5.000"0,0.000-7.000 0,0.000-5.000 0,3.000-3.000 0,6.000 4.000-2,7.000 3.000-2,6.000 3.000-1,4.000 1.000 3,4.000 1.000 4,3.000-1.000 6,3.000 1.000 5,-1.000 2.000 6,-2.000 7.000 5,-3.000 6.000 7,-3.000 7.000 5,1.000 10.000 1,6.000 16.000-4,7.000 15.000-5,6.000 17.000-5,1.000 16.000-3,-3.000 19.000-2,-3.000 19.000-2,-2.000 19.000-3,-3.000 15.000-2,1.000 13.000-4,-1.000 12.000-3,1.000 13.000-2,-1.000 4.000-3,1.000-3.000 0,-1.000-3.000-1,1.000-2.000 0,-1.000-5.000-1,1.000-2.000-1,-1.000-3.000-3,1.000-3.000-1,-1.000-6.000 0,1.000-5.000-1,-1.000-7.000 0,1.000-5.000 1,1.000-9.000 0,3.000-9.000 2,3.000-10.000 1,4.000-8.000 0,1.000-14.000 2,0.000-15.000 0,0.000-15.000 0,0.000-16.000 2,0.000-12.000-1,0.000-5.000 1,0.000-7.000 0,0.000-5.000 0,10.000-9.000 3,23.000-9.000 3,22.000-10.000 5,22.000-8.000 4,13.000-6.000 1,7.000 1.000-1,6.000-1.000-2,7.000 1.000-1,11.000-3.000-1,20.000-2.000 0,18.000-3.000 0,20.000-3.000 0,0.000-2.000-1,-15.000 0.000 0,-15.000 0.000-3,-16.000 0.000 0,-4.000 1.000-2,10.000 4.000 0,10.000 3.000 0,9.000 3.000-1,4.000 1.000 0,1.000 1.000-1,-1.000-1.000 0,1.000 1.000-1,4.000 1.000 0,9.000 3.000 0,10.000 3.000 0,10.000 4.000 0,-3.000 1.000 0,-11.000 0.000 0,-14.000 0.000 0,-11.000 0.000 1,-20.000 0.000-1,-24.000 0.000 0,-26.000 0.000-1,-24.000 0.000 0,1.000 0.000-1,28.000 0.000 2,28.000 0.000 0,29.000 0.000 1,-3.000 0.000 0,-30.000 0.000 0,-32.000 0.000 0,-30.000 0.000-1,6.000 0.000-1,48.000 0.000 1,47.000 0.000-1,47.000 0.000 0,23.000 0.000 0,0.000 0.000 0,0.000 0.000-1,0.000 0.000 0,-5.000-2.000 0,-9.000-3.000 1,-10.000-3.000-1,-8.000-2.000 1,-12.000-1.000-1,-12.000 3.000-1,-13.000 3.000-2,-12.000 4.000-1,-9.000 5.000-1,-2.000 10.000-1,-3.000 10.000-1,-3.000 9.000 0,-4.000 1.000-2,-3.000-6.000-2,-3.000-6.000-3,-2.000-6.000-2,-5.000-4.000-2,-2.000 1.000-1,-3.000-1.000-1,-3.000 1.000-1,-10.000-1.000-6,-16.000 1.000-11,-15.000-1.000-12,-15.000 1.000-12</inkml:trace>
</inkml:ink>
</file>

<file path=ppt/ink/ink40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9:27"/>
    </inkml:context>
    <inkml:brush xml:id="br0">
      <inkml:brushProperty name="width" value="0.0514676943421364" units="cm"/>
      <inkml:brushProperty name="height" value="0.0514676943421364" units="cm"/>
      <inkml:brushProperty name="color" value="#f2395b"/>
      <inkml:brushProperty name="ignorePressure" value="0"/>
    </inkml:brush>
  </inkml:definitions>
  <inkml:trace contextRef="#ctx0" brushRef="#br0">1600.000 1600.000 427,'-18.000'-30.000'0,"17.000"-9.000"0,15.000-10.000 0,16.000-8.000 0,24.000-11.000 7,35.000-8.000 13,35.000-10.000 14,34.000-9.000 14,1.000 5.000 3,-31.000 23.000-9,-31.000 22.000-8,-31.000 22.000-8,-10.000 12.000-5,13.000 3.000-3,12.000 3.000-2,13.000 4.000-2,2.000 2.000-2,-5.000 4.000-2,-7.000 3.000-1,-5.000 3.000-2,-6.000 3.000-1,-3.000 3.000 0,-3.000 3.000 0,-2.000 4.000 1,-8.000 4.000-4,-8.000 6.000-5,-10.000 7.000-5,-9.000 6.000-6,-7.000 4.000-1,-3.000 4.000 2,-3.000 3.000 1,-2.000 3.000 3,-8.000 7.000 1,-8.000 14.000 3,-10.000 11.000 2,-9.000 14.000 3,-12.000 8.000 0,-11.000 7.000 0,-14.000 6.000-1,-11.000 7.000 0,-14.000 8.000 0,-11.000 14.000 0,-14.000 11.000 0,-11.000 14.000 1,-6.000-1.000-2,4.000-12.000-3,3.000-13.000-4,3.000-12.000-2,7.000-18.000-3,14.000-21.000-1,11.000-22.000-2,14.000-22.000-1,8.000-19.000-1,7.000-16.000-1,6.000-15.000 0,7.000-15.000-2,7.000-17.000 0,9.000-15.000-2,10.000-15.000-1,10.000-16.000-2,5.000-15.000 1,4.000-11.000 3,3.000-14.000 4,3.000-11.000 3,1.000-1.000 3,1.000 13.000 3,-1.000 12.000 3,1.000 13.000 3,-1.000 12.000 4,1.000 13.000 6,-1.000 12.000 4,1.000 13.000 6,-3.000 12.000 11,-2.000 13.000 16,-3.000 12.000 17,-3.000 13.000 16,-6.000 34.000 2,-5.000 56.000-10,-7.000 57.000-12,-5.000 56.000-10,-3.000 9.000-10,4.000-37.000-8,3.000-38.000-6,3.000-37.000-7,-1.000-4.000-7,-2.000 32.000-6,-3.000 31.000-5,-3.000 32.000-8,1.000 35.000-4,6.000 41.000-6,7.000 40.000-5,6.000 42.000-6,3.000 10.000-6,0.000-19.000-9,0.000-18.000-8,0.000-19.000-8,1.000-7.000-1,4.000 7.000 5,3.000 6.000 5,3.000 7.000 6,-1.000-31.000 7,-2.000-65.000 7,-3.000-65.000 8,-3.000-66.000 9</inkml:trace>
</inkml:ink>
</file>

<file path=ppt/ink/ink40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9:27"/>
    </inkml:context>
    <inkml:brush xml:id="br0">
      <inkml:brushProperty name="width" value="0.0486563630402088" units="cm"/>
      <inkml:brushProperty name="height" value="0.0486563630402088" units="cm"/>
      <inkml:brushProperty name="color" value="#f2395b"/>
      <inkml:brushProperty name="ignorePressure" value="0"/>
    </inkml:brush>
  </inkml:definitions>
  <inkml:trace contextRef="#ctx0" brushRef="#br0">4550.000 1950.000 452,'-25.000'-63.000'41,"0.000"26.000"7,0.000 24.000 7,0.000 26.000 7,-4.000 22.000-2,-5.000 23.000-9,-7.000 22.000-11,-5.000 22.000-10,-6.000 15.000-6,-3.000 9.000-4,-3.000 10.000-3,-2.000 10.000-3,-3.000 8.000-2,1.000 10.000-2,-1.000 10.000 0,1.000 9.000-2,2.000 1.000 1,7.000-6.000-1,6.000-6.000 1,7.000-6.000 1,7.000-13.000-3,9.000-19.000-5,10.000-18.000-3,10.000-19.000-6,10.000-18.000-6,13.000-15.000-9,12.000-15.000-9,13.000-16.000-9,7.000-16.000 0,4.000-16.000 6,3.000-15.000 6,3.000-15.000 6,1.000-15.000 6,1.000-12.000 3,-1.000-13.000 3,1.000-12.000 4,-4.000-13.000 3,-6.000-12.000 2,-6.000-13.000 4,-6.000-12.000 1,-7.000 1.000 2,-6.000 16.000-1,-6.000 15.000-1,-6.000 17.000-1,-9.000 11.000 1,-8.000 10.000-1,-10.000 10.000 1,-9.000 9.000 0,-12.000 9.000-1,-11.000 9.000-2,-14.000 10.000-2,-11.000 10.000-2,-6.000 11.000-4,4.000 17.000-8,3.000 15.000-6,3.000 16.000-8,6.000 7.000-4,9.000 1.000-1,10.000-1.000 0,10.000 1.000-3,8.000-3.000 2,10.000-2.000 4,10.000-3.000 2,9.000-3.000 4,6.000-9.000 4,3.000-11.000 4,3.000-14.000 4,4.000-11.000 4</inkml:trace>
</inkml:ink>
</file>

<file path=ppt/ink/ink40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9:28"/>
    </inkml:context>
    <inkml:brush xml:id="br0">
      <inkml:brushProperty name="width" value="0.0483378134667873" units="cm"/>
      <inkml:brushProperty name="height" value="0.0483378134667873" units="cm"/>
      <inkml:brushProperty name="color" value="#f2395b"/>
      <inkml:brushProperty name="ignorePressure" value="0"/>
    </inkml:brush>
  </inkml:definitions>
  <inkml:trace contextRef="#ctx0" brushRef="#br0">5750.000 2900.000 455,'109.000'-136.000'21,"-31.000"28.000"-4,-31.000 28.000-4,-31.000 29.000-4,-20.000 15.000 3,-5.000 3.000 8,-7.000 3.000 8,-5.000 4.000 9,-8.000 1.000 1,-5.000 0.000-4,-7.000 0.000-6,-5.000 0.000-4,-4.000 1.000-5,0.000 4.000-3,0.000 3.000-3,0.000 3.000-3,-2.000 3.000-3,-3.000 3.000 0,-3.000 3.000 0,-2.000 4.000-2,-1.000 2.000 1,3.000 4.000 2,3.000 3.000 0,4.000 3.000 2,2.000 1.000 1,4.000 1.000 0,3.000-1.000 0,3.000 1.000 1,6.000 2.000 0,9.000 7.000 0,10.000 6.000 0,10.000 7.000 0,5.000 5.000-1,4.000 7.000-4,3.000 6.000-2,3.000 7.000-4,6.000 7.000-2,9.000 9.000-1,10.000 10.000-3,10.000 10.000 0,5.000 4.000-1,4.000 0.000 0,3.000 0.000 2,3.000 0.000 0,-1.000 0.000 1,-2.000 0.000 2,-3.000 0.000 1,-3.000 0.000 1,-4.000-2.000 0,-3.000-3.000 0,-3.000-3.000-1,-2.000-2.000 0,-6.000-8.000-3,-6.000-8.000-2,-6.000-10.000-3,-6.000-9.000-3,-6.000-5.000-1,-2.000 0.000 1,-3.000 0.000 1,-3.000 0.000 1,-9.000-2.000 2,-11.000-3.000 1,-14.000-3.000 2,-11.000-2.000 1,-11.000-5.000 0,-5.000-2.000 0,-7.000-3.000 0,-5.000-3.000-2,-6.000-6.000 3,-3.000-5.000 3,-3.000-7.000 4,-2.000-5.000 4,0.000-6.000 3,7.000-3.000 1,6.000-3.000 1,7.000-2.000 1,10.000-9.000 1,16.000-12.000 1,15.000-13.000 0,17.000-12.000 0,21.000-29.000-1,28.000-43.000-6,28.000-44.000-4,29.000-43.000-4,29.000-34.000-10,31.000-21.000-11,32.000-22.000-13,31.000-22.000-11,4.000 14.000-6,-21.000 50.000 0,-22.000 50.000 3,-22.000 50.000 0,-21.000 34.000-1,-18.000 19.000-1,-19.000 19.000-3,-18.000 19.000-3</inkml:trace>
</inkml:ink>
</file>

<file path=ppt/ink/ink40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12"/>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67900.000 7225.000 333,'157.000'63.000'167,"51.000"46.000"-1,49.000 47.000 1,51.000 47.000 0</inkml:trace>
</inkml:ink>
</file>

<file path=ppt/ink/ink40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18"/>
    </inkml:context>
    <inkml:brush xml:id="br0">
      <inkml:brushProperty name="width" value="0.0457019135355949" units="cm"/>
      <inkml:brushProperty name="height" value="0.0457019135355949" units="cm"/>
      <inkml:brushProperty name="color" value="#00bff3"/>
      <inkml:brushProperty name="ignorePressure" value="0"/>
    </inkml:brush>
  </inkml:definitions>
  <inkml:trace contextRef="#ctx0" brushRef="#br0">32700.000 11800.000 481,'-2.000'-157.000'-1,"-3.000"39.000"-1,-3.000 36.000-2,-2.000 39.000-2,-5.000 19.000 5,-2.000 4.000 12,-3.000 3.000 12,-3.000 3.000 12,-4.000-1.000 3,-3.000-2.000-3,-3.000-3.000-5,-2.000-3.000-4,-5.000-2.000-3,-2.000 0.000-3,-3.000 0.000-4,-3.000 0.000-3,-7.000 3.000-1,-9.000 6.000-1,-10.000 7.000-1,-8.000 6.000 0,-8.000 7.000-1,-2.000 10.000-2,-3.000 10.000-2,-3.000 9.000-2,-2.000 4.000-1,0.000 1.000-1,0.000-1.000 1,0.000 1.000-1,-2.000 4.000 1,-3.000 9.000 1,-3.000 10.000 1,-2.000 10.000 1,0.000 2.000 0,7.000-3.000 0,6.000-3.000 0,7.000-2.000 0,4.000-1.000 0,3.000 3.000-1,3.000 3.000-1,4.000 4.000 0,1.000 1.000 0,0.000 0.000-1,0.000 0.000 1,0.000 0.000 0,0.000-4.000 0,0.000-5.000 0,0.000-7.000 1,0.000-5.000 0,4.000-4.000-1,10.000 0.000 1,10.000 0.000 1,9.000 0.000-1,4.000 0.000 0,1.000 0.000 0,-1.000 0.000 0,1.000 0.000-1,4.000 1.000 0,9.000 4.000 0,10.000 3.000 0,10.000 3.000 0,4.000 7.000 0,0.000 14.000 1,0.000 11.000 1,0.000 14.000 0,4.000 3.000 0,10.000-2.000-1,10.000-3.000-1,9.000-3.000 0,7.000-4.000-1,7.000-3.000-1,6.000-3.000-1,7.000-2.000-1,2.000-6.000-1,1.000-6.000 1,-1.000-6.000 0,1.000-6.000 0,-1.000-6.000 1,1.000-2.000-1,-1.000-3.000 1,1.000-3.000 0,-1.000-6.000 0,1.000-5.000-1,-1.000-7.000-1,1.000-5.000-1,2.000-6.000 0,7.000-3.000 1,6.000-3.000 1,7.000-2.000 1,8.000-3.000 1,14.000 1.000 1,11.000-1.000 2,14.000 1.000 0,7.000-6.000 1,3.000-8.000 0,3.000-10.000 0,4.000-9.000-1,7.000-9.000-1,13.000-5.000 1,12.000-7.000 0,13.000-5.000 1,7.000-6.000-2,4.000-3.000 0,3.000-3.000 0,3.000-2.000-2,-4.000-1.000-1,-8.000 3.000-1,-10.000 3.000-3,-9.000 4.000-2,-13.000 1.000-1,-16.000 0.000 1,-15.000 0.000 0,-15.000 0.000 2,-15.000-2.000-1,-12.000-3.000 1,-13.000-3.000 0,-12.000-2.000 0,-12.000-8.000-1,-8.000-8.000 1,-10.000-10.000-1,-9.000-9.000 1,-10.000-10.000 0,-9.000-9.000 0,-10.000-10.000 2,-8.000-8.000 0,-11.000-9.000 0,-8.000-6.000 0,-10.000-6.000-2,-9.000-6.000-1,-9.000-1.000 1,-5.000 7.000-1,-7.000 6.000 0,-5.000 7.000 1,-6.000 4.000 1,-3.000 3.000 1,-3.000 3.000 2,-2.000 4.000 2,-8.000 5.000 0,-8.000 10.000-1,-10.000 10.000 0,-9.000 9.000-1,-5.000 10.000-1,0.000 14.000-2,0.000 11.000-1,0.000 14.000-2,-4.000 8.000-1,-5.000 7.000-4,-7.000 6.000-3,-5.000 7.000-2,-11.000 16.000-4,-11.000 29.000-6,-14.000 28.000-5,-11.000 28.000-5,3.000 14.000-2,23.000 0.000 1,22.000 0.000 1,22.000 0.000 1,15.000-5.000 1,9.000-9.000 2,10.000-10.000 2,10.000-8.000 3</inkml:trace>
</inkml:ink>
</file>

<file path=ppt/ink/ink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50"/>
    </inkml:context>
    <inkml:brush xml:id="br0">
      <inkml:brushProperty name="width" value="0.0570706576108932" units="cm"/>
      <inkml:brushProperty name="height" value="0.0570706576108932" units="cm"/>
      <inkml:brushProperty name="color" value="#f2395b"/>
      <inkml:brushProperty name="ignorePressure" value="0"/>
    </inkml:brush>
  </inkml:definitions>
  <inkml:trace contextRef="#ctx0" brushRef="#br0">103650.000 30750.000 385,'0.000'-63.000'51,"0.000"26.000"5,0.000 24.000 3,0.000 26.000 4,1.000 19.000-1,4.000 17.000-6,3.000 15.000-6,3.000 16.000-6,-2.000 9.000-6,-6.000 3.000-3,-6.000 3.000-6,-6.000 4.000-3,-9.000 5.000-6,-8.000 10.000-5,-10.000 10.000-7,-9.000 9.000-5,-4.000 2.000-5,4.000-2.000-1,3.000-3.000-1,3.000-3.000-3,4.000-6.000-2,7.000-5.000-4,6.000-7.000-4,7.000-5.000-3,7.000-12.000-3,9.000-16.000-2,10.000-15.000-1,10.000-15.000-1,8.000-15.000 2,10.000-12.000 5,10.000-13.000 6,9.000-12.000 5,7.000-9.000 3,7.000-2.000 0,6.000-3.000-1,7.000-3.000 1,0.000-1.000-3,-2.000 4.000-2,-3.000 3.000-4,-3.000 3.000-3,-6.000-1.000 0,-5.000-2.000 1,-7.000-3.000 2,-5.000-3.000 3,-9.000-2.000-3,-9.000 0.000-4,-10.000 0.000-4,-8.000 0.000-6,-8.000 0.000-2,-2.000 0.000-1,-3.000 0.000-2,-3.000 0.000-1</inkml:trace>
</inkml:ink>
</file>

<file path=ppt/ink/ink40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23"/>
    </inkml:context>
    <inkml:brush xml:id="br0">
      <inkml:brushProperty name="width" value="0.0426845699548721" units="cm"/>
      <inkml:brushProperty name="height" value="0.0426845699548721" units="cm"/>
      <inkml:brushProperty name="color" value="#00bff3"/>
      <inkml:brushProperty name="ignorePressure" value="0"/>
    </inkml:brush>
  </inkml:definitions>
  <inkml:trace contextRef="#ctx0" brushRef="#br0">58850.000 18950.000 515,'-22.000'120.000'48,"6.000"-9.000"-9,7.000-10.000-11,6.000-8.000-11,3.000-4.000-4,0.000 3.000 1,0.000 3.000 0,0.000 4.000 1,0.000-6.000-1,0.000-11.000-2,0.000-14.000-2,0.000-11.000-3,0.000-4.000 0,0.000 6.000-2,0.000 7.000 0,0.000 6.000 0,0.000-1.000-1,0.000-5.000-2,0.000-7.000-1,0.000-5.000-2,0.000-6.000 0,0.000-3.000 1,0.000-3.000 0,0.000-2.000 1,0.000-1.000 0,0.000 3.000-2,0.000 3.000 0,0.000 4.000-1,1.000-1.000 0,4.000-3.000 0,3.000-3.000 1,3.000-2.000 0,1.000-3.000 2,1.000 1.000 0,-1.000-1.000 1,1.000 1.000 1,-1.000-3.000 0,1.000-2.000 1,-1.000-3.000 1,1.000-3.000-1,1.000-2.000 1,3.000 0.000-1,3.000 0.000 0,4.000 0.000-1,1.000-2.000 1,0.000-3.000-2,0.000-3.000 1,0.000-2.000-1,3.000-5.000 0,6.000-2.000 1,7.000-3.000 0,6.000-3.000 1,3.000-2.000 0,0.000 0.000 0,0.000 0.000 0,0.000 0.000 0,6.000 0.000 1,13.000 0.000-1,12.000 0.000 0,13.000 0.000 0,4.000-2.000 0,-3.000-3.000 0,-3.000-3.000 0,-2.000-2.000 0,-1.000-3.000 0,3.000 1.000 0,3.000-1.000-1,4.000 1.000-1,4.000 1.000 1,6.000 3.000 1,7.000 3.000 0,6.000 4.000 0,4.000-1.000 1,4.000-3.000 0,3.000-3.000-1,3.000-2.000 0,-2.000-3.000 1,-6.000 1.000 2,-6.000-1.000 3,-6.000 1.000 3,-6.000 1.000-1,-2.000 3.000-2,-3.000 3.000-2,-3.000 4.000-2,-7.000 4.000-2,-9.000 6.000-2,-10.000 7.000-1,-8.000 6.000-3,-9.000 3.000-1,-6.000 0.000-1,-6.000 0.000-1,-6.000 0.000-1,-2.000-2.000-2,3.000-3.000 1,3.000-3.000 0,4.000-2.000-1,-1.000-3.000 0,-3.000 1.000 1,-3.000-1.000-1,-2.000 1.000 2</inkml:trace>
</inkml:ink>
</file>

<file path=ppt/ink/ink40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24"/>
    </inkml:context>
    <inkml:brush xml:id="br0">
      <inkml:brushProperty name="width" value="0.0472895465791225" units="cm"/>
      <inkml:brushProperty name="height" value="0.0472895465791225" units="cm"/>
      <inkml:brushProperty name="color" value="#00bff3"/>
      <inkml:brushProperty name="ignorePressure" value="0"/>
    </inkml:brush>
  </inkml:definitions>
  <inkml:trace contextRef="#ctx0" brushRef="#br0">62800.000 20700.000 465,'96.000'25.000'132,"-5.000"0.000"-27,-7.000 0.000-28,-5.000 0.000-26,-4.000 0.000-18,0.000 0.000-4,0.000 0.000-7,0.000 0.000-4,-2.000 1.000-5,-3.000 4.000-1,-3.000 3.000-2,-2.000 3.000-2,-5.000 1.000-1,-2.000 1.000-1,-3.000-1.000-1,-3.000 1.000-1,-2.000 1.000-2,0.000 3.000-1,0.000 3.000-4,0.000 4.000-2,-5.000 1.000 0,-9.000 0.000 0,-10.000 0.000 0,-8.000 0.000 1,-15.000 0.000 1,-19.000 0.000 0,-18.000 0.000 1,-19.000 0.000 0,-21.000 4.000 0,-21.000 10.000-1,-22.000 10.000-1,-22.000 9.000 0,-26.000 13.000-6,-27.000 20.000-12,-28.000 18.000-13,-28.000 20.000-11,12.000-9.000-1,53.000-34.000 7,53.000-35.000 9,54.000-33.000 8,27.000-17.000-1,4.000 4.000-10,3.000 3.000-12,3.000 3.000-10</inkml:trace>
</inkml:ink>
</file>

<file path=ppt/ink/ink40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28"/>
    </inkml:context>
    <inkml:brush xml:id="br0">
      <inkml:brushProperty name="width" value="0.039022620767355" units="cm"/>
      <inkml:brushProperty name="height" value="0.039022620767355" units="cm"/>
      <inkml:brushProperty name="color" value="#00bff3"/>
      <inkml:brushProperty name="ignorePressure" value="0"/>
    </inkml:brush>
  </inkml:definitions>
  <inkml:trace contextRef="#ctx0" brushRef="#br0">92900.000 7400.000 563,'-46.000'-46.000'0,"10.000"10.000"-3,10.000 10.000-1,9.000 9.000-1,15.000 4.000 7,22.000 1.000 14,22.000-1.000 15,23.000 1.000 15,13.000-1.000 3,6.000 1.000-11,7.000-1.000-9,6.000 1.000-10,7.000 2.000-6,10.000 7.000 0,10.000 6.000 0,9.000 7.000-1,-8.000 0.000-1,-25.000-2.000-3,-25.000-3.000-1,-25.000-3.000-2,-10.000-1.000-2,7.000 4.000-2,6.000 3.000-1,7.000 3.000-1,11.000 1.000-1,20.000 1.000 1,18.000-1.000 0,20.000 1.000 1,11.000-3.000 0,7.000-2.000-1,6.000-3.000 1,7.000-3.000-1,4.000-4.000 0,3.000-3.000 1,3.000-3.000-1,4.000-2.000 2,1.000-3.000-2,0.000 1.000 0,0.000-1.000-2,0.000 1.000 0,-7.000-1.000-1,-11.000 1.000 3,-14.000-1.000 1,-11.000 1.000 1,-17.000-1.000 2,-18.000 1.000-2,-19.000-1.000 1,-18.000 1.000-2,-12.000 1.000 1,-3.000 3.000-1,-3.000 3.000-1,-2.000 4.000 0,-3.000 2.000 0,1.000 4.000 0,-1.000 3.000 1,1.000 3.000 0,-4.000 3.000 1,-6.000 3.000-1,-6.000 3.000 1,-6.000 4.000-1,-4.000 4.000 1,1.000 6.000 0,-1.000 7.000 2,1.000 6.000 0,-3.000 3.000 1,-2.000 0.000-1,-3.000 0.000-1,-3.000 0.000 0,-2.000 3.000 1,0.000 6.000-1,0.000 7.000 2,0.000 6.000 0,-2.000 4.000 0,-3.000 4.000 0,-3.000 3.000-1,-2.000 3.000 0,-1.000 3.000 0,3.000 3.000-1,3.000 3.000-1,4.000 4.000 0,1.000-1.000 0,0.000-3.000 0,0.000-3.000 0,0.000-2.000 1,0.000-5.000-1,0.000-2.000 0,0.000-3.000-2,0.000-3.000 0,0.000-2.000 0,0.000 0.000 0,0.000 0.000 0,0.000 0.000 0,1.000-2.000 1,4.000-3.000 0,3.000-3.000 1,3.000-2.000 0,1.000-3.000 1,1.000 1.000 0,-1.000-1.000 0,1.000 1.000-1,-3.000 1.000 2,-2.000 3.000-1,-3.000 3.000 2,-3.000 4.000-1,-2.000 4.000 1,0.000 6.000 1,0.000 7.000 0,0.000 6.000 0,0.000 4.000 0,0.000 4.000-1,0.000 3.000-1,0.000 3.000 0,0.000 1.000-1,0.000 1.000 1,0.000-1.000-1,0.000 1.000 2,0.000-3.000-2,0.000-2.000-1,0.000-3.000-2,0.000-3.000-2,1.000-4.000-1,4.000-3.000 0,3.000-3.000-1,3.000-2.000 0,1.000-5.000 1,1.000-2.000-1,-1.000-3.000 2,1.000-3.000-1,-1.000-2.000 1,1.000 0.000 1,-1.000 0.000 0,1.000 0.000 0,-1.000 1.000 1,1.000 4.000 0,-1.000 3.000-1,1.000 3.000 1,-3.000 1.000 0,-2.000 1.000 1,-3.000-1.000 2,-3.000 1.000 0,-1.000 2.000 1,4.000 7.000 0,3.000 6.000 0,3.000 7.000 0,-1.000 0.000 0,-2.000-2.000 0,-3.000-3.000-1,-3.000-3.000-1,-2.000-4.000 1,0.000-3.000 0,0.000-3.000 1,0.000-2.000 0,0.000-5.000 0,0.000-2.000 0,0.000-3.000 0,0.000-3.000 0,0.000-2.000 0,0.000 0.000-2,0.000 0.000 0,0.000 0.000-1,0.000 0.000 0,0.000 0.000 1,0.000 0.000-1,0.000 0.000 0,0.000 1.000 1,0.000 4.000-1,0.000 3.000 0,0.000 3.000 0,0.000 3.000 0,0.000 3.000-1,0.000 3.000 1,0.000 4.000-1,0.000-1.000 0,0.000-3.000 0,0.000-3.000 0,0.000-2.000-1,0.000-3.000 0,0.000 1.000 0,0.000-1.000 0,0.000 1.000 1,0.000-3.000 0,0.000-2.000-1,0.000-3.000 1,0.000-3.000 0,0.000-4.000 0,0.000-3.000 1,0.000-3.000-1,0.000-2.000 1,0.000-3.000 0,0.000 1.000 0,0.000-1.000 1,0.000 1.000 0,0.000-3.000 0,0.000-2.000-1,0.000-3.000 1,0.000-3.000 0,0.000-2.000 0,0.000 0.000-1,0.000 0.000 1,0.000 0.000 0,0.000-2.000-1,0.000-3.000 1,0.000-3.000-1,0.000-2.000 0,0.000 0.000 0,0.000 7.000 0,0.000 6.000 0,0.000 7.000 0,0.000 2.000 0,0.000 1.000 0,0.000-1.000 0,0.000 1.000 0,-2.000-3.000 0,-3.000-2.000 0,-3.000-3.000 0,-2.000-3.000 0,-1.000-2.000-1,3.000 0.000 1,3.000 0.000 0,4.000 0.000-1,1.000-2.000 0,0.000-3.000 0,0.000-3.000 0,0.000-2.000-1,0.000-3.000 0,0.000 1.000 1,0.000-1.000 0,0.000 1.000 0,0.000-1.000-1,0.000 1.000-1,0.000-1.000-1,0.000 1.000-2,0.000-1.000 1,0.000 1.000 1,0.000-1.000 3,0.000 1.000 1,0.000-1.000 1,0.000 1.000 1,0.000-1.000 1,0.000 1.000 0,-2.000 1.000 1,-3.000 3.000 0,-3.000 3.000 0,-2.000 4.000 1,-3.000 1.000-2,1.000 0.000-2,-1.000 0.000-2,1.000 0.000-3,1.000-2.000-1,3.000-3.000 2,3.000-3.000 1,4.000-2.000 1,1.000-3.000 1,0.000 1.000-2,0.000-1.000 0,0.000 1.000-1,-4.000-1.000 1,-5.000 1.000 2,-7.000-1.000 3,-5.000 1.000 1,-6.000-4.000-1,-3.000-6.000-3,-3.000-6.000-5,-2.000-6.000-4,-6.000-6.000 0,-6.000-2.000 4,-6.000-3.000 3,-6.000-3.000 5,-1.000-2.000 0,7.000 0.000 0,6.000 0.000-1,7.000 0.000-1,0.000 0.000 1,-2.000 0.000-1,-3.000 0.000 1,-3.000 0.000 0,-6.000-2.000 0,-5.000-3.000 0,-7.000-3.000-1,-5.000-2.000 0,-4.000-1.000 0,0.000 3.000 0,0.000 3.000-1,0.000 4.000 0,0.000 1.000 0,0.000 0.000 1,0.000 0.000 0,0.000 0.000 0,-4.000 0.000 1,-5.000 0.000 0,-7.000 0.000 0,-5.000 0.000 1,-4.000 1.000 0,0.000 4.000 1,0.000 3.000 1,0.000 3.000 1,4.000-1.000 0,10.000-2.000 0,10.000-3.000-1,9.000-3.000 0,2.000-2.000-2,-2.000 0.000 0,-3.000 0.000-1,-3.000 0.000-2,1.000 0.000 0,6.000 0.000 0,7.000 0.000-2,6.000 0.000 0,4.000 0.000-1,4.000 0.000-2,3.000 0.000-2,3.000 0.000-1</inkml:trace>
</inkml:ink>
</file>

<file path=ppt/ink/ink40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28"/>
    </inkml:context>
    <inkml:brush xml:id="br0">
      <inkml:brushProperty name="width" value="0.0409915037453175" units="cm"/>
      <inkml:brushProperty name="height" value="0.0409915037453175" units="cm"/>
      <inkml:brushProperty name="color" value="#00bff3"/>
      <inkml:brushProperty name="ignorePressure" value="0"/>
    </inkml:brush>
  </inkml:definitions>
  <inkml:trace contextRef="#ctx0" brushRef="#br0">94650.000 20150.000 536,'-96.000'26.000'124,"10.000"4.000"-29,10.000 3.000-31,9.000 3.000-29,1.000 1.000-17,-6.000 1.000-2,-6.000-1.000-3,-6.000 1.000-3,-6.000 2.000-1,-2.000 7.000 0,-3.000 6.000 1,-3.000 7.000 0,2.000 0.000-1,10.000-2.000-2,10.000-3.000 0,9.000-3.000-2,7.000-4.000-2,7.000-3.000-2,6.000-3.000-2,7.000-2.000-1,4.000-1.000-1,3.000 3.000 0,3.000 3.000 1,4.000 4.000 1,7.000-1.000 0,13.000-3.000-1,12.000-3.000-1,13.000-2.000-1,10.000-5.000-1,10.000-2.000 2,10.000-3.000 1,9.000-3.000 0,9.000 1.000 1,9.000 6.000 1,10.000 7.000 1,10.000 6.000 0,4.000 4.000 2,0.000 4.000 2,0.000 3.000 2,0.000 3.000 3,-4.000 1.000-1,-5.000 1.000-1,-7.000-1.000-2,-5.000 1.000-3,-4.000-1.000-3,0.000 1.000-5,0.000-1.000-6,0.000 1.000-6,-5.000-4.000-2,-9.000-6.000 3,-10.000-6.000 3,-8.000-6.000 3,-8.000-6.000-5,-2.000-2.000-12,-3.000-3.000-11,-3.000-3.000-11</inkml:trace>
</inkml:ink>
</file>

<file path=ppt/ink/ink40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36"/>
    </inkml:context>
    <inkml:brush xml:id="br0">
      <inkml:brushProperty name="width" value="0.0441013388335705" units="cm"/>
      <inkml:brushProperty name="height" value="0.0441013388335705" units="cm"/>
      <inkml:brushProperty name="color" value="#f2395b"/>
      <inkml:brushProperty name="ignorePressure" value="0"/>
    </inkml:brush>
  </inkml:definitions>
  <inkml:trace contextRef="#ctx0" brushRef="#br0">67250.000 8450.000 498,'-132.000'-63.000'60,"39.000"26.000"-7,36.000 24.000-7,39.000 26.000-5,21.000 18.000-6,6.000 13.000-3,7.000 12.000-4,6.000 13.000-3,4.000 6.000-4,4.000 0.000-3,3.000 0.000-3,3.000 0.000-3,4.000-4.000-1,7.000-5.000-1,6.000-7.000 0,7.000-5.000-1,2.000-6.000 1,1.000-3.000-1,-1.000-3.000 1,1.000-2.000-1,-1.000-5.000 0,1.000-2.000-3,-1.000-3.000-2,1.000-3.000-2,1.000-6.000-2,3.000-5.000-1,3.000-7.000-1,4.000-5.000-1,1.000-4.000-1,0.000 0.000 0,0.000 0.000 1,0.000 0.000 0,4.000-2.000 0,10.000-3.000 1,10.000-3.000 1,9.000-2.000 1,2.000-6.000 0,-2.000-6.000 1,-3.000-6.000 0,-3.000-6.000 0,-2.000-7.000 0,0.000-6.000-1,0.000-6.000 0,0.000-6.000-1,-4.000-7.000-1,-5.000-6.000 1,-7.000-6.000-1,-5.000-6.000 0,-9.000-2.000 0,-9.000 3.000 1,-10.000 3.000-1,-8.000 4.000 1,-6.000-3.000 0,1.000-5.000 1,-1.000-7.000-1,1.000-5.000 1,-6.000 0.000 1,-8.000 10.000 0,-10.000 10.000 0,-9.000 9.000 1,-4.000-1.000 1,4.000-8.000-1,3.000-10.000 0,3.000-9.000-1,-1.000-4.000 0,-2.000 4.000 1,-3.000 3.000-1,-3.000 3.000 0,-7.000 4.000 0,-9.000 7.000 0,-10.000 6.000 0,-8.000 7.000 0,-8.000 2.000 0,-2.000 1.000 1,-3.000-1.000 0,-3.000 1.000 0,-7.000-1.000 0,-9.000 1.000 0,-10.000-1.000 1,-8.000 1.000-1,-8.000 2.000 1,-2.000 7.000-1,-3.000 6.000 0,-3.000 7.000 0,-7.000 4.000-1,-9.000 3.000 1,-10.000 3.000-1,-8.000 4.000 2,-9.000 4.000-2,-6.000 6.000-3,-6.000 7.000-3,-6.000 6.000-2,-4.000 12.000-1,1.000 19.000 0,-1.000 19.000 1,1.000 19.000 1,-4.000 12.000-1,-6.000 6.000 0,-6.000 7.000-1,-6.000 6.000 0,4.000 1.000 0,16.000-3.000 1,15.000-3.000 0,17.000-2.000 2,13.000-5.000 0,13.000-2.000 1,12.000-3.000 1,13.000-3.000 1,12.000-4.000 1,13.000-3.000 1,12.000-3.000 1,13.000-2.000 0,9.000 0.000 1,6.000 7.000-1,7.000 6.000 1,6.000 7.000-1,9.000 7.000-1,13.000 9.000 0,12.000 10.000-2,13.000 10.000-1,10.000 2.000 0,10.000-3.000 0,10.000-3.000 0,9.000-2.000 1,15.000-5.000-3,22.000-2.000-6,22.000-3.000-5,23.000-3.000-5,27.000-12.000-3,34.000-18.000 1,35.000-19.000 0,35.000-18.000 0,-4.000-15.000 1,-41.000-9.000 1,-40.000-10.000-1,-40.000-8.000 1,-23.000-9.000-3,-3.000-6.000-7,-3.000-6.000-5,-2.000-6.000-6</inkml:trace>
</inkml:ink>
</file>

<file path=ppt/ink/ink40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37"/>
    </inkml:context>
    <inkml:brush xml:id="br0">
      <inkml:brushProperty name="width" value="0.0404244177043438" units="cm"/>
      <inkml:brushProperty name="height" value="0.0404244177043438" units="cm"/>
      <inkml:brushProperty name="color" value="#f2395b"/>
      <inkml:brushProperty name="ignorePressure" value="0"/>
    </inkml:brush>
  </inkml:definitions>
  <inkml:trace contextRef="#ctx0" brushRef="#br0">91900.000 6650.000 544,'-2.000'-71.000'-1,"-3.000"10.000"16,-3.000 10.000 14,-2.000 9.000 16,-3.000 6.000 3,1.000 3.000-6,-1.000 3.000-6,1.000 4.000-7,-4.000 1.000-5,-6.000 0.000-3,-6.000 0.000-3,-6.000 0.000-4,-4.000 0.000-2,1.000 0.000 0,-1.000 0.000-1,1.000 0.000-1,-3.000 3.000 1,-2.000 6.000-1,-3.000 7.000 2,-3.000 6.000-1,-6.000 4.000-1,-5.000 4.000-5,-7.000 3.000-3,-5.000 3.000-4,-4.000 4.000-2,0.000 7.000 0,0.000 6.000 2,0.000 7.000 0,-2.000 7.000 0,-3.000 9.000-1,-3.000 10.000 1,-2.000 10.000-1,-1.000 2.000 0,3.000-3.000 0,3.000-3.000 0,4.000-2.000 1,2.000-3.000 0,4.000 1.000 1,3.000-1.000 2,3.000 1.000 1,4.000-4.000 2,7.000-6.000-1,6.000-6.000 2,7.000-6.000-1,0.000-1.000 1,-2.000 7.000 0,-3.000 6.000 0,-3.000 7.000 0,1.000 2.000 0,6.000 1.000 0,7.000-1.000 0,6.000 1.000 0,4.000-3.000-1,4.000-2.000-1,3.000-3.000-2,3.000-3.000-1,3.000-1.000 0,3.000 4.000 0,3.000 3.000-1,4.000 3.000 0,2.000 1.000-1,4.000 1.000 0,3.000-1.000 0,3.000 1.000 0,6.000 1.000 0,9.000 3.000 0,10.000 3.000 1,10.000 4.000 0,7.000-3.000 0,6.000-5.000 1,7.000-7.000 0,6.000-5.000 0,6.000-4.000 0,6.000 0.000-1,7.000 0.000-1,6.000 0.000-1,4.000-5.000 0,4.000-9.000-2,3.000-10.000-1,3.000-8.000-1,1.000-8.000 0,1.000-2.000 0,-1.000-3.000 0,1.000-3.000-1,-3.000-2.000 1,-2.000 0.000 0,-3.000 0.000-2,-3.000 0.000 1,-4.000-7.000-1,-3.000-11.000 2,-3.000-14.000 1,-2.000-11.000 1,-3.000-12.000 2,1.000-9.000 0,-1.000-10.000 3,1.000-8.000 1,-4.000-9.000 0,-6.000-6.000-1,-6.000-6.000-1,-6.000-6.000-1,-6.000-7.000 1,-2.000-6.000 4,-3.000-6.000 4,-3.000-6.000 2,-4.000-6.000 0,-3.000-2.000-4,-3.000-3.000-6,-2.000-3.000-4,-6.000 2.000-3,-6.000 10.000 0,-6.000 10.000 0,-6.000 9.000-1,-7.000 12.000 2,-6.000 16.000 3,-6.000 15.000 2,-6.000 17.000 3,-15.000 10.000 0,-21.000 6.000-3,-22.000 7.000-4,-22.000 6.000-2,-26.000 9.000-4,-27.000 13.000-4,-28.000 12.000-4,-28.000 13.000-3,-15.000 15.000-4,1.000 19.000-4,-1.000 19.000-3,1.000 19.000-3,16.000 1.000-1,35.000-16.000 3,35.000-15.000 4,34.000-15.000 2</inkml:trace>
</inkml:ink>
</file>

<file path=ppt/ink/ink40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41"/>
    </inkml:context>
    <inkml:brush xml:id="br0">
      <inkml:brushProperty name="width" value="0.0568815097212791" units="cm"/>
      <inkml:brushProperty name="height" value="0.0568815097212791" units="cm"/>
      <inkml:brushProperty name="color" value="#f2395b"/>
      <inkml:brushProperty name="ignorePressure" value="0"/>
    </inkml:brush>
  </inkml:definitions>
  <inkml:trace contextRef="#ctx0" brushRef="#br0">65250.000 18800.000 386,'18.000'53.000'48,"-11.000"6.000"-9,-14.000 7.000-8,-11.000 6.000-10,-20.000 13.000-5,-24.000 23.000-1,-26.000 22.000-1,-24.000 22.000-2,-13.000 8.000-1,0.000-2.000-1,0.000-3.000-3,0.000-3.000 0,6.000-12.000-3,13.000-18.000 0,12.000-19.000-2,13.000-18.000-2,12.000-17.000-1,13.000-11.000-1,12.000-14.000-2,13.000-11.000-2,16.000-18.000-2,23.000-22.000-6,22.000-22.000-5,22.000-21.000-4,18.000-20.000-2,16.000-15.000 2,15.000-15.000 2,17.000-16.000 2,3.000-5.000 2,-5.000 6.000 2,-7.000 7.000 2,-5.000 6.000 2,-12.000 9.000 3,-16.000 13.000 2,-15.000 12.000 2,-15.000 13.000 2,-12.000 9.000 3,-6.000 6.000 5,-6.000 7.000 3,-6.000 6.000 4,-6.000 13.000 6,-2.000 23.000 5,-3.000 22.000 7,-3.000 22.000 6,-6.000 15.000 2,-5.000 9.000-4,-7.000 10.000-3,-5.000 10.000-4,-1.000-1.000-3,6.000-9.000-5,7.000-10.000-3,6.000-8.000-3,4.000-8.000-4,4.000-2.000 0,3.000-3.000 0,3.000-3.000-2,6.000-6.000-3,9.000-5.000-6,10.000-7.000-6,10.000-5.000-7,7.000-15.000-4,6.000-22.000-1,7.000-22.000-1,6.000-21.000-2,4.000-18.000 0,4.000-12.000 0,3.000-13.000 1,3.000-12.000 1,-1.000-5.000 1,-2.000 3.000 2,-3.000 3.000 2,-3.000 4.000 2,-9.000 5.000 2,-11.000 10.000 0,-14.000 10.000 0,-11.000 9.000 1,-11.000 9.000 4,-5.000 9.000 10,-7.000 10.000 8,-5.000 10.000 9,-4.000 11.000 6,0.000 17.000 3,0.000 15.000 1,0.000 16.000 2,-4.000 12.000-1,-5.000 9.000-4,-7.000 10.000-5,-5.000 10.000-4,-4.000 4.000-4,0.000 0.000-2,0.000 0.000-4,0.000 0.000-2,-2.000 0.000-3,-3.000 0.000-4,-3.000 0.000-3,-2.000 0.000-4,-3.000 0.000-3,1.000 0.000 0,-1.000 0.000-1,1.000 0.000-1,2.000-5.000-2,7.000-9.000-4,6.000-10.000-4,7.000-8.000-4,7.000-12.000-3,9.000-12.000-1,10.000-13.000-3,10.000-12.000-2,8.000-12.000 2,10.000-8.000 8,10.000-10.000 7,9.000-9.000 6,2.000-4.000 6,-2.000 4.000 2,-3.000 3.000 3,-3.000 3.000 2,-2.000 1.000 3,0.000 1.000 1,0.000-1.000 3,0.000 1.000 1,-2.000 1.000 1,-3.000 3.000 0,-3.000 3.000-2,-2.000 4.000 1,-6.000 1.000-3,-6.000 0.000-2,-6.000 0.000-2,-6.000 0.000-4,-2.000 1.000-2,3.000 4.000-3,3.000 3.000-2,4.000 3.000-4,-3.000-2.000-2,-5.000-6.000 0,-7.000-6.000-3,-5.000-6.000 0,-4.000-4.000-1,0.000 1.000 2,0.000-1.000 1,0.000 1.000 0,1.000-4.000 3,4.000-6.000 3,3.000-6.000 3,3.000-6.000 2,-1.000-4.000 3,-2.000 1.000 0,-3.000-1.000 0,-3.000 1.000 1,-1.000-1.000 3,4.000 1.000 3,3.000-1.000 5,3.000 1.000 3,-1.000 2.000 3,-2.000 7.000 0,-3.000 6.000 0,-3.000 7.000 1,-4.000 16.000 10,-3.000 29.000 19,-3.000 28.000 19,-2.000 28.000 20,-6.000 18.000 1,-6.000 10.000-15,-6.000 10.000-15,-6.000 9.000-17,-2.000 7.000-9,3.000 7.000-6,3.000 6.000-4,4.000 7.000-4,-1.000 4.000-4,-3.000 3.000-1,-3.000 3.000-1,-2.000 4.000-2,-6.000 4.000-3,-6.000 6.000-6,-6.000 7.000-6,-6.000 6.000-5,-1.000-1.000-7,7.000-5.000-8,6.000-7.000-7,7.000-5.000-8,4.000-8.000-3,3.000-5.000 0,3.000-7.000 1,4.000-5.000 1,1.000-9.000 1,0.000-9.000 0,0.000-10.000 2,0.000-8.000 0</inkml:trace>
</inkml:ink>
</file>

<file path=ppt/ink/ink40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41"/>
    </inkml:context>
    <inkml:brush xml:id="br0">
      <inkml:brushProperty name="width" value="0.0435071289539337" units="cm"/>
      <inkml:brushProperty name="height" value="0.0435071289539337" units="cm"/>
      <inkml:brushProperty name="color" value="#f2395b"/>
      <inkml:brushProperty name="ignorePressure" value="0"/>
    </inkml:brush>
  </inkml:definitions>
  <inkml:trace contextRef="#ctx0" brushRef="#br0">66700.000 20300.000 505,'26.000'-46.000'21,"4.000"10.000"4,3.000 10.000 4,3.000 9.000 2,-1.000 6.000 1,-2.000 3.000-5,-3.000 3.000-5,-3.000 4.000-3,-9.000 11.000-4,-11.000 23.000-2,-14.000 22.000-1,-11.000 22.000-2,-9.000 7.000-2,-3.000-6.000-4,-3.000-6.000-3,-2.000-6.000-3,-1.000-6.000-2,3.000-2.000-1,3.000-3.000 0,4.000-3.000 0,7.000-4.000-1,13.000-3.000 0,12.000-3.000 1,13.000-2.000-1,9.000-6.000 1,6.000-6.000 3,7.000-6.000 2,6.000-6.000 2,1.000-6.000 3,-3.000-2.000 3,-3.000-3.000 3,-2.000-3.000 3,-6.000 1.000 3,-6.000 6.000 4,-6.000 7.000 4,-6.000 6.000 3,-9.000 6.000 0,-8.000 6.000-5,-10.000 7.000-3,-9.000 6.000-6,-12.000 4.000-1,-11.000 4.000-2,-14.000 3.000 1,-11.000 3.000-2,-7.000 4.000-1,0.000 7.000-4,0.000 6.000-4,0.000 7.000-5,4.000-4.000-3,10.000-12.000-6,10.000-13.000-5,9.000-12.000-5,4.000-9.000-11,1.000-2.000-20,-1.000-3.000-18,1.000-3.000-19</inkml:trace>
</inkml:ink>
</file>

<file path=ppt/ink/ink40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43"/>
    </inkml:context>
    <inkml:brush xml:id="br0">
      <inkml:brushProperty name="width" value="0.0441830307245255" units="cm"/>
      <inkml:brushProperty name="height" value="0.0441830307245255" units="cm"/>
      <inkml:brushProperty name="color" value="#f2395b"/>
      <inkml:brushProperty name="ignorePressure" value="0"/>
    </inkml:brush>
  </inkml:definitions>
  <inkml:trace contextRef="#ctx0" brushRef="#br0">97300.000 18850.000 497,'-49.000'51.000'130,"4.000"4.000"-29,3.000 3.000-28,3.000 3.000-29,1.000 1.000-16,1.000 1.000-4,-1.000-1.000-4,1.000 1.000-4,1.000-4.000-3,3.000-6.000-1,3.000-6.000-3,4.000-6.000-1,4.000-2.000-1,6.000 3.000-1,7.000 3.000-1,6.000 4.000 0,9.000-4.000-4,13.000-9.000-5,12.000-10.000-8,13.000-8.000-5,12.000-15.000-3,13.000-19.000 3,12.000-18.000 3,13.000-19.000 3,2.000-12.000 1,-5.000-2.000-1,-7.000-3.000 0,-5.000-3.000-1,-8.000-4.000 0,-5.000-3.000 1,-7.000-3.000 2,-5.000-2.000 0,-8.000 0.000 1,-5.000 7.000 2,-7.000 6.000 1,-5.000 7.000 2,-8.000 5.000 1,-5.000 7.000 3,-7.000 6.000 3,-5.000 7.000 2,-9.000 4.000 1,-9.000 3.000-2,-10.000 3.000-1,-8.000 4.000-2,-11.000 2.000-2,-8.000 4.000-1,-10.000 3.000-2,-9.000 3.000-1,-9.000 4.000-3,-5.000 7.000-5,-7.000 6.000-5,-5.000 7.000-5,-6.000 7.000-2,-3.000 9.000-1,-3.000 10.000 0,-2.000 10.000-1,0.000 5.000 0,7.000 4.000-2,6.000 3.000 0,7.000 3.000-2,11.000-4.000 1,20.000-8.000 2,18.000-10.000 2,20.000-9.000 2</inkml:trace>
</inkml:ink>
</file>

<file path=ppt/ink/ink40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43"/>
    </inkml:context>
    <inkml:brush xml:id="br0">
      <inkml:brushProperty name="width" value="0.0454515106976032" units="cm"/>
      <inkml:brushProperty name="height" value="0.0454515106976032" units="cm"/>
      <inkml:brushProperty name="color" value="#f2395b"/>
      <inkml:brushProperty name="ignorePressure" value="0"/>
    </inkml:brush>
  </inkml:definitions>
  <inkml:trace contextRef="#ctx0" brushRef="#br0">98150.000 19150.000 484,'28.000'25.000'76,"6.000"0.000"-9,7.000 0.000-9,6.000 0.000-10,3.000 0.000-8,0.000 0.000-4,0.000 0.000-5,0.000 0.000-6,-4.000 3.000-3,-5.000 6.000-5,-7.000 7.000-3,-5.000 6.000-5,-6.000 4.000-2,-3.000 4.000-2,-3.000 3.000-2,-2.000 3.000-1,-11.000 3.000-2,-15.000 3.000-4,-15.000 3.000-2,-16.000 4.000-4,-16.000 2.000-1,-16.000 4.000 0,-15.000 3.000 0,-15.000 3.000-1,-6.000-4.000 1,7.000-8.000 2,6.000-10.000 1,7.000-9.000 1,8.000-10.000 2,14.000-9.000-1,11.000-10.000 1,14.000-8.000 0,22.000-9.000 5,35.000-6.000 10,35.000-6.000 10,34.000-6.000 10,34.000-9.000 2,34.000-8.000-4,35.000-10.000-5,35.000-9.000-5,0.000-2.000-6,-30.000 6.000-9,-32.000 7.000-7,-30.000 6.000-9,-25.000 4.000-16,-15.000 4.000-25,-15.000 3.000-26,-16.000 3.000-24</inkml:trace>
</inkml:ink>
</file>

<file path=ppt/ink/ink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50"/>
    </inkml:context>
    <inkml:brush xml:id="br0">
      <inkml:brushProperty name="width" value="0.0532354637980461" units="cm"/>
      <inkml:brushProperty name="height" value="0.0532354637980461" units="cm"/>
      <inkml:brushProperty name="color" value="#f2395b"/>
      <inkml:brushProperty name="ignorePressure" value="0"/>
    </inkml:brush>
  </inkml:definitions>
  <inkml:trace contextRef="#ctx0" brushRef="#br0">104800.000 31900.000 413,'25.000'-40.000'76,"0.000"23.000"-3,0.000 22.000-5,0.000 22.000-4,-2.000 13.000-5,-3.000 7.000-6,-3.000 6.000-6,-2.000 7.000-6,-5.000 4.000-6,-2.000 3.000-7,-3.000 3.000-8,-3.000 4.000-6,-2.000 4.000-8,0.000 6.000-4,0.000 7.000-4,0.000 6.000-6,-2.000-2.000-6,-3.000-9.000-8,-3.000-10.000-6,-2.000-8.000-9</inkml:trace>
</inkml:ink>
</file>

<file path=ppt/ink/ink40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46"/>
    </inkml:context>
    <inkml:brush xml:id="br0">
      <inkml:brushProperty name="width" value="0.0423152446746826" units="cm"/>
      <inkml:brushProperty name="height" value="0.0423152446746826" units="cm"/>
      <inkml:brushProperty name="color" value="#f2395b"/>
      <inkml:brushProperty name="ignorePressure" value="0"/>
    </inkml:brush>
  </inkml:definitions>
  <inkml:trace contextRef="#ctx0" brushRef="#br0">90950.000 18550.000 519,'-82.000'0.000'20,"39.000"0.000"19,36.000 0.000 20,39.000 0.000 19,28.000 0.000 2,23.000 0.000-16,22.000 0.000-16,22.000 0.000-16,8.000-2.000-10,-2.000-3.000-5,-3.000-3.000-4,-3.000-2.000-6,-9.000-1.000-6,-11.000 3.000-7,-14.000 3.000-8,-11.000 4.000-7</inkml:trace>
</inkml:ink>
</file>

<file path=ppt/ink/ink40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46"/>
    </inkml:context>
    <inkml:brush xml:id="br0">
      <inkml:brushProperty name="width" value="0.0464629307389259" units="cm"/>
      <inkml:brushProperty name="height" value="0.0464629307389259" units="cm"/>
      <inkml:brushProperty name="color" value="#f2395b"/>
      <inkml:brushProperty name="ignorePressure" value="0"/>
    </inkml:brush>
  </inkml:definitions>
  <inkml:trace contextRef="#ctx0" brushRef="#br0">91700.000 18050.000 473,'-24.000'-47.000'10,"4.000"6.000"1,3.000 7.000 2,3.000 6.000 1,3.000 12.000 10,3.000 19.000 20,3.000 19.000 18,4.000 19.000 20,-1.000 13.000 0,-3.000 10.000-15,-3.000 10.000-16,-2.000 9.000-17,-5.000 7.000-13,-2.000 7.000-10,-3.000 6.000-11,-3.000 7.000-9,-1.000 4.000-10,4.000 3.000-9,3.000 3.000-10,3.000 4.000-10,3.000-7.000-4,3.000-16.000 1,3.000-15.000 1,4.000-15.000 0,2.000-14.000 2,4.000-8.000 2,3.000-10.000 3,3.000-9.000 3</inkml:trace>
</inkml:ink>
</file>

<file path=ppt/ink/ink40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47"/>
    </inkml:context>
    <inkml:brush xml:id="br0">
      <inkml:brushProperty name="width" value="0.0344674699008465" units="cm"/>
      <inkml:brushProperty name="height" value="0.0344674699008465" units="cm"/>
      <inkml:brushProperty name="color" value="#f2395b"/>
      <inkml:brushProperty name="ignorePressure" value="0"/>
    </inkml:brush>
  </inkml:definitions>
  <inkml:trace contextRef="#ctx0" brushRef="#br0">93150.000 17700.000 638,'-49.000'-69.000'-17,"4.000"13.000"4,3.000 12.000 3,3.000 13.000 4,-2.000 7.000 5,-6.000 4.000 3,-6.000 3.000 5,-6.000 3.000 5,-7.000 1.000 2,-6.000 1.000 1,-6.000-1.000 1,-6.000 1.000 1,-9.000 1.000 0,-8.000 3.000 0,-10.000 3.000 0,-9.000 4.000-2,-5.000 2.000 1,0.000 4.000 0,0.000 3.000 0,0.000 3.000 0,3.000 3.000-1,6.000 3.000 0,7.000 3.000-1,6.000 4.000 0,6.000 2.000-1,6.000 4.000 2,7.000 3.000-1,6.000 3.000 2,4.000 6.000-1,4.000 9.000-2,3.000 10.000-3,3.000 10.000-1,3.000 7.000-1,3.000 6.000-1,3.000 7.000-1,4.000 6.000 0,4.000 1.000-2,6.000-3.000-3,7.000-3.000-1,6.000-2.000-4,6.000-3.000-1,6.000 1.000 1,7.000-1.000 0,6.000 1.000 1,6.000-1.000-1,6.000 1.000 2,7.000-1.000-1,6.000 1.000 1,12.000-3.000 0,19.000-2.000 1,19.000-3.000 0,19.000-3.000 1,19.000-9.000-1,23.000-11.000-3,22.000-14.000-3,22.000-11.000-4,13.000-17.000-2,7.000-18.000-2,6.000-19.000-3,7.000-18.000-3,-1.000-15.000 0,-6.000-9.000 3,-6.000-10.000 2,-6.000-8.000 1,-13.000-4.000 1,-19.000 3.000-5,-18.000 3.000-2,-19.000 4.000-5,-19.000-3.000 1,-19.000-5.000 3,-18.000-7.000 4,-19.000-5.000 3,-21.000-4.000 2,-21.000 0.000 1,-22.000 0.000 0,-22.000 0.000 2,-29.000 6.000-1,-33.000 13.000-2,-35.000 12.000-3,-34.000 13.000-1,-2.000 10.000 0,31.000 10.000 3,32.000 10.000 5,31.000 9.000 3</inkml:trace>
</inkml:ink>
</file>

<file path=ppt/ink/ink40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48"/>
    </inkml:context>
    <inkml:brush xml:id="br0">
      <inkml:brushProperty name="width" value="0.0481221154332161" units="cm"/>
      <inkml:brushProperty name="height" value="0.0481221154332161" units="cm"/>
      <inkml:brushProperty name="color" value="#f2395b"/>
      <inkml:brushProperty name="ignorePressure" value="0"/>
    </inkml:brush>
  </inkml:definitions>
  <inkml:trace contextRef="#ctx0" brushRef="#br0">67450.000 18500.000 457,'120.000'21.000'157,"-9.000"-5.000"-34,-10.000-7.000-33,-8.000-5.000-34,-4.000-4.000-21,3.000 0.000-5,3.000 0.000-8,4.000 0.000-6,-6.000 0.000-6,-11.000 0.000-7,-14.000 0.000-5,-11.000 0.000-6</inkml:trace>
</inkml:ink>
</file>

<file path=ppt/ink/ink40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1:48"/>
    </inkml:context>
    <inkml:brush xml:id="br0">
      <inkml:brushProperty name="width" value="0.0451309159398079" units="cm"/>
      <inkml:brushProperty name="height" value="0.0451309159398079" units="cm"/>
      <inkml:brushProperty name="color" value="#f2395b"/>
      <inkml:brushProperty name="ignorePressure" value="0"/>
    </inkml:brush>
  </inkml:definitions>
  <inkml:trace contextRef="#ctx0" brushRef="#br0">69300.000 17900.000 487,'-27.000'-46.000'91,"-3.000"10.000"-21,-3.000 10.000-23,-2.000 9.000-22,-6.000 4.000-11,-6.000 1.000-1,-6.000-1.000-1,-6.000 1.000-2,-7.000-1.000 0,-6.000 1.000-2,-6.000-1.000 0,-6.000 1.000-1,-6.000 2.000 0,-2.000 7.000 0,-3.000 6.000 1,-3.000 7.000 2,-7.000 5.000-1,-9.000 7.000-2,-10.000 6.000-1,-8.000 7.000-1,-4.000 5.000-1,3.000 7.000 1,3.000 6.000 1,4.000 7.000 1,7.000 0.000 0,13.000-2.000-1,12.000-3.000 1,13.000-3.000-1,10.000-1.000 1,10.000 4.000 0,10.000 3.000 1,9.000 3.000 0,6.000 4.000 1,3.000 7.000-1,3.000 6.000 0,4.000 7.000-1,7.000 2.000-1,13.000 1.000 0,12.000-1.000-1,13.000 1.000 0,13.000-3.000-2,17.000-2.000 0,15.000-3.000-2,16.000-3.000-2,16.000-6.000 0,20.000-5.000-2,18.000-7.000-1,20.000-5.000 0,11.000-12.000-2,7.000-16.000-1,6.000-15.000-2,7.000-15.000-2,4.000-17.000 0,3.000-15.000 0,3.000-15.000 1,4.000-16.000 1,-7.000-10.000-2,-16.000-3.000-5,-15.000-3.000-5,-15.000-2.000-5,-17.000-3.000-1,-15.000 1.000 0,-15.000-1.000 2,-16.000 1.000 1,-16.000-3.000 2,-16.000-2.000 6,-15.000-3.000 3,-15.000-3.000 5,-15.000-1.000 2,-12.000 4.000-1,-13.000 3.000-2,-12.000 3.000-1,-16.000 6.000-2,-19.000 9.000-2,-18.000 10.000-2,-19.000 10.000-2,-5.000 10.000-1,9.000 13.000 3,10.000 12.000 2,10.000 13.000 2,4.000 9.000-2,0.000 6.000-2,0.000 7.000-5,0.000 6.000-4</inkml:trace>
</inkml:ink>
</file>

<file path=ppt/ink/ink40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5:06"/>
    </inkml:context>
    <inkml:brush xml:id="br0">
      <inkml:brushProperty name="width" value="0.051871944218874" units="cm"/>
      <inkml:brushProperty name="height" value="0.051871944218874" units="cm"/>
      <inkml:brushProperty name="color" value="#fed406"/>
      <inkml:brushProperty name="ignorePressure" value="0"/>
    </inkml:brush>
  </inkml:definitions>
  <inkml:trace contextRef="#ctx0" brushRef="#br0">90175.000 14315.000 424,'-4.000'-49.000'18,"-11.000"6.000"15,-10.000 7.000 16,-10.000 6.000 13,-4.000 4.000 2,-1.000 0.000-16,1.000-1.000-14,-1.000 1.000-15,0.000 1.000-8,1.000 4.000-2,-1.000 3.000-2,1.000 3.000-1,-4.000 0.000-2,-6.000-3.000-2,-7.000-4.000-1,-7.000-2.000-2,-5.000 1.000-1,-3.000 6.000 0,-3.000 7.000 0,-3.000 7.000-1,-2.000 3.000 0,0.000 0.000 0,0.000 0.000 1,-1.000 0.000 0,1.000 0.000 0,0.000 0.000-1,0.000 0.000 0,0.000 0.000-1,-1.000 5.000 0,-4.000 10.000 2,-4.000 9.000 1,-3.000 11.000 1,1.000 6.000 1,2.000 4.000 0,4.000 2.000 2,3.000 5.000-1,6.000 0.000 2,6.000 1.000-2,6.000 0.000 1,7.000-1.000 0,5.000 1.000-1,3.000 0.000 1,3.000 0.000-1,4.000-1.000 0,2.000 3.000 0,-1.000 2.000 1,1.000 4.000 0,-1.000 4.000 0,3.000-1.000 0,2.000-3.000 0,3.000-3.000 1,4.000-4.000-1,2.000 0.000 0,-1.000 4.000 0,1.000 3.000-1,0.000 3.000 1,1.000 2.000-1,4.000 0.000 0,3.000 0.000 0,3.000 0.000 0,3.000-2.000-1,4.000-3.000-1,3.000-3.000 0,3.000-4.000-1,2.000-1.000 0,0.000 0.000 0,0.000-1.000 0,0.000 1.000 1,2.000 2.000-2,3.000 2.000 1,3.000 4.000-1,4.000 4.000-1,4.000-1.000 0,7.000-3.000 1,7.000-4.000 0,6.000-2.000 1,2.000-1.000-1,-3.000 4.000 1,-4.000 3.000-1,-3.000 3.000 0,0.000-1.000 0,3.000-7.000 0,4.000-7.000 0,3.000-6.000 0,3.000-3.000 0,3.000-1.000 0,4.000 1.000 0,3.000-1.000 1,4.000 1.000-1,2.000-1.000 0,4.000 1.000 0,4.000-1.000 0,-1.000-1.000 0,-3.000-3.000 0,-4.000-4.000 0,-2.000-3.000 1,-1.000-3.000-1,4.000-4.000 1,3.000-2.000-1,3.000-5.000 0,4.000-2.000 0,3.000-4.000 0,3.000-3.000 0,3.000-3.000 1,4.000-2.000 0,3.000 0.000 1,4.000 0.000 0,2.000 0.000 0,6.000-4.000 1,6.000-5.000 1,6.000-8.000 0,8.000-6.000 1,1.000-5.000 1,-3.000-3.000 0,-4.000-4.000 0,-3.000-3.000-1,-5.000 0.000 1,-6.000 4.000 0,-7.000 2.000-1,-7.000 4.000 0,-4.000 0.000 0,-4.000-3.000 0,-3.000-4.000 0,-3.000-2.000-1,-6.000-1.000 2,-6.000 3.000-1,-6.000 4.000 2,-8.000 3.000-1,-4.000 0.000 2,-3.000-4.000 0,-4.000-2.000 1,-3.000-4.000 0,-1.000-3.000 1,-1.000-4.000-1,0.000-3.000 1,1.000-3.000-1,-1.000-5.000 0,0.000-6.000 0,0.000-8.000 1,1.000-5.000 0,-2.000-4.000 0,-4.000-1.000-2,-3.000 1.000-1,-3.000 0.000-2,-3.000 0.000-1,-4.000 0.000-1,-3.000 0.000 0,-3.000 0.000-1,-2.000 0.000 0,0.000 0.000 1,0.000 0.000 0,0.000-1.000 1,-2.000 3.000 0,-3.000 3.000 1,-3.000 3.000 1,-4.000 3.000 0,-3.000 2.000 0,-3.000 1.000 1,-3.000-1.000-1,-4.000 0.000-1,-2.000 0.000 1,1.000 0.000-1,0.000 0.000 0,0.000 0.000 0,-3.000 2.000 0,-2.000 3.000 0,-3.000 3.000 1,-4.000 4.000 0,-3.000 3.000-1,-4.000 3.000 0,-3.000 3.000-1,-3.000 4.000 0,0.000 2.000-1,3.000-1.000-1,4.000 0.000 1,3.000 1.000-2,1.000 1.000 0,0.000 3.000-2,1.000 4.000 0,0.000 3.000-1,-3.000 2.000-1,-2.000-1.000 2,-4.000 1.000 0,-3.000 0.000 2,-2.000 1.000-2,0.000 3.000-1,1.000 4.000-2,-1.000 4.000-3,0.000 0.000 0,0.000 1.000 0,1.000 0.000 1,-1.000 0.000 1,-1.000 0.000 1,-4.000-1.000 2,-3.000 1.000 1,-3.000 0.000 1,-2.000 2.000 2,0.000 2.000 0,0.000 4.000 1,0.000 4.000 0,-1.000 1.000 1,-5.000 0.000-2,-2.000 0.000 0,-3.000 0.000 0,-2.000 5.000-1,0.000 9.000 0,0.000 11.000 0,0.000 10.000 1,1.000 4.000-1,4.000 1.000 1,3.000-1.000-1,4.000 1.000 1,1.000 1.000-1,0.000 4.000 0,0.000 2.000 0,0.000 5.000 0,3.000-1.000-2,7.000-4.000-1,7.000-2.000-2,6.000-4.000-1,4.000 0.000 0,-1.000 4.000 1,0.000 3.000 2,1.000 3.000 2,-1.000 3.000 1,1.000 4.000-1,-1.000 3.000 0,1.000 3.000-1,0.000 2.000 1,5.000 0.000 0,3.000 0.000 0,3.000 0.000 1,3.000 0.000 0,4.000 0.000 0,3.000-1.000 0,3.000 1.000 1,0.000 0.000-1,-3.000 0.000 0,-4.000 0.000 0,-3.000 0.000 0,2.000 0.000 0,7.000 0.000 1,6.000 0.000-1,7.000 0.000 1,3.000 0.000 0,0.000 0.000 0,0.000-1.000 0,0.000 1.000-1,0.000 0.000 1,0.000 0.000 0,0.000 0.000 0,0.000 0.000 0,2.000-2.000 1,2.000-3.000 0,5.000-3.000-1,2.000-4.000 1,4.000-3.000-1,3.000-3.000 0,3.000-3.000-1,4.000-4.000 0,5.000 0.000 0,6.000 4.000 0,7.000 2.000 0,6.000 5.000 0,4.000-1.000 0,0.000-4.000-1,0.000-2.000-2,-1.000-4.000 0,3.000-1.000 0,2.000-1.000 0,4.000 1.000 0,4.000-1.000 1,0.000-1.000 0,1.000-3.000 0,0.000-4.000 0,0.000-3.000 1,0.000-2.000 0,0.000 1.000 0,0.000-1.000 0,0.000 1.000 0,0.000-3.000 1,0.000-2.000-1,0.000-4.000 0,0.000-3.000 0,1.000-4.000 1,4.000-3.000 0,3.000-3.000 1,4.000-3.000 0,1.000-4.000 1,0.000-3.000 0,0.000-3.000 1,0.000-3.000-1,0.000-4.000 1,0.000-3.000 0,1.000-4.000 0,-2.000-2.000 1,1.000-6.000 0,1.000-6.000 2,-1.000-7.000 0,0.000-7.000 1,-2.000-1.000 0,-3.000 4.000 1,-2.000 2.000 0,-5.000 4.000 0,-2.000 0.000 0,-4.000-4.000-1,-4.000-3.000 1,-3.000-3.000 0,-3.000 0.000-1,-3.000 3.000-1,-3.000 4.000-2,-4.000 3.000-2,0.000-2.000 0,4.000-7.000-1,2.000-6.000 0,4.000-6.000-1,1.000-3.000-1,-5.000 4.000 2,-2.000 4.000-1,-4.000 2.000 2,-5.000 3.000 0,-6.000-1.000 2,-7.000 0.000 2,-6.000 0.000 2,-4.000-1.000 1,0.000-4.000-1,0.000-3.000 1,0.000-3.000 0,-1.000-3.000-1,-4.000-4.000 0,-3.000-3.000-1,-3.000-4.000 0,-2.000-1.000 0,0.000 0.000-2,0.000 0.000-1,0.000 0.000-1,-4.000 1.000-1,-6.000 4.000 0,-6.000 3.000-1,-7.000 4.000 0,-5.000-1.000 0,-4.000-3.000 0,-2.000-3.000-1,-4.000-3.000 1,-1.000-1.000 0,-1.000 4.000-1,0.000 3.000 1,1.000 4.000 0,-1.000 4.000 0,1.000 7.000-1,-1.000 7.000 0,1.000 6.000-1,-4.000 3.000-3,-6.000 1.000-6,-8.000-1.000-5,-5.000 0.000-7,-6.000 6.000-4,-3.000 9.000-5,-3.000 10.000-3,-3.000 10.000-4,-8.000 14.000-3,-8.000 15.000-1,-11.000 18.000 1,-10.000 15.000-2,0.000 7.000 1,11.000-3.000 1,9.000-3.000 1,10.000-3.000 1</inkml:trace>
</inkml:ink>
</file>

<file path=ppt/ink/ink40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5:11"/>
    </inkml:context>
    <inkml:brush xml:id="br0">
      <inkml:brushProperty name="width" value="0.0416311472654343" units="cm"/>
      <inkml:brushProperty name="height" value="0.0416311472654343" units="cm"/>
      <inkml:brushProperty name="color" value="#fed406"/>
      <inkml:brushProperty name="ignorePressure" value="0"/>
    </inkml:brush>
  </inkml:definitions>
  <inkml:trace contextRef="#ctx0" brushRef="#br0">89964.000 5034.000 528,'80.000'2.000'148,"-1.000"3.000"-35,0.000 3.000-33,0.000 4.000-34,0.000 1.000-20,0.000 0.000-4,0.000 0.000-4,0.000 0.000-6,-3.000-1.000-6,-7.000-4.000-8,-6.000-3.000-9,-7.000-3.000-9,-5.000-2.000-10,-3.000 0.000-12,-4.000 0.000-12,-2.000 0.000-12,-10.000-4.000-2,-12.000-6.000 6,-13.000-6.000 6,-14.000-7.000 6,-6.000-3.000 9,0.000-1.000 9,0.000 1.000 8,0.000-1.000 11</inkml:trace>
</inkml:ink>
</file>

<file path=ppt/ink/ink40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5:11"/>
    </inkml:context>
    <inkml:brush xml:id="br0">
      <inkml:brushProperty name="width" value="0.0328575074672699" units="cm"/>
      <inkml:brushProperty name="height" value="0.0328575074672699" units="cm"/>
      <inkml:brushProperty name="color" value="#fed406"/>
      <inkml:brushProperty name="ignorePressure" value="0"/>
    </inkml:brush>
  </inkml:definitions>
  <inkml:trace contextRef="#ctx0" brushRef="#br0">91072.000 4401.000 669,'72.000'23.000'88,"-13.000"-6.000"-19,-12.000-7.000-19,-14.000-7.000-19,-7.000-3.000-10,0.000 0.000 1,1.000 0.000-1,-1.000 0.000 1,-8.000-5.000-15,-16.000-10.000-34,-17.000-9.000-31,-16.000-11.000-32</inkml:trace>
</inkml:ink>
</file>

<file path=ppt/ink/ink40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5:12"/>
    </inkml:context>
    <inkml:brush xml:id="br0">
      <inkml:brushProperty name="width" value="0.0308852158486843" units="cm"/>
      <inkml:brushProperty name="height" value="0.0308852158486843" units="cm"/>
      <inkml:brushProperty name="color" value="#fed406"/>
      <inkml:brushProperty name="ignorePressure" value="0"/>
    </inkml:brush>
  </inkml:definitions>
  <inkml:trace contextRef="#ctx0" brushRef="#br0">84638.000 5562.000 712,'31.000'-24.000'57,"11.000"8.000"-9,9.000 6.000-8,10.000 7.000-8,7.000 3.000-6,2.000 0.000-2,4.000 0.000-3,4.000 0.000-3,0.000 1.000-4,-5.000 4.000-7,-2.000 4.000-7,-3.000 2.000-6,-7.000 1.000-9,-10.000-4.000-12,-10.000-3.000-11,-10.000-3.000-11</inkml:trace>
</inkml:ink>
</file>

<file path=ppt/ink/ink40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5:12"/>
    </inkml:context>
    <inkml:brush xml:id="br0">
      <inkml:brushProperty name="width" value="0.031618520617485" units="cm"/>
      <inkml:brushProperty name="height" value="0.031618520617485" units="cm"/>
      <inkml:brushProperty name="color" value="#fed406"/>
      <inkml:brushProperty name="ignorePressure" value="0"/>
    </inkml:brush>
  </inkml:definitions>
  <inkml:trace contextRef="#ctx0" brushRef="#br0">85376.000 5245.000 695,'27.000'-23.000'34,"-1.000"7.000"-4,1.000 6.000-6,-1.000 6.000-4,2.000 4.000-3,3.000 0.000 3,4.000 0.000 1,3.000 0.000 1,-1.000 4.000 1,-2.000 6.000-2,-4.000 6.000 0,-2.000 7.000-2,-4.000 3.000-3,-4.000 1.000-5,-3.000-1.000-5,-3.000 1.000-7,-4.000 2.000-2,-3.000 7.000-3,-2.000 7.000-2,-5.000 7.000-2,-6.000 6.000-1,-9.000 6.000 1,-11.000 8.000 0,-10.000 5.000 0,-5.000 1.000 1,1.000-7.000-1,-1.000-6.000-1,1.000-7.000 0,16.000-8.000 3,33.000-10.000 8,32.000-10.000 8,34.000-10.000 9,23.000-11.000-1,13.000-14.000-5,13.000-13.000-8,14.000-13.000-5,-4.000-5.000-13,-20.000 4.000-19,-19.000 2.000-18,-20.000 4.000-18</inkml:trace>
</inkml:ink>
</file>

<file path=ppt/ink/ink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50"/>
    </inkml:context>
    <inkml:brush xml:id="br0">
      <inkml:brushProperty name="width" value="0.033676840364933" units="cm"/>
      <inkml:brushProperty name="height" value="0.033676840364933" units="cm"/>
      <inkml:brushProperty name="color" value="#f2395b"/>
      <inkml:brushProperty name="ignorePressure" value="0"/>
    </inkml:brush>
  </inkml:definitions>
  <inkml:trace contextRef="#ctx0" brushRef="#br0">105150.000 29900.000 653,'48.000'-19.000'119,"-3.000"13.000"-25,-3.000 12.000-25,-2.000 13.000-26,-5.000 10.000-22,-2.000 10.000-21,-3.000 10.000-19,-3.000 9.000-19,-4.000-1.000-14,-3.000-8.000-5,-3.000-10.000-5,-2.000-9.000-5</inkml:trace>
</inkml:ink>
</file>

<file path=ppt/ink/ink40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5:19"/>
    </inkml:context>
    <inkml:brush xml:id="br0">
      <inkml:brushProperty name="width" value="0.0375323817133904" units="cm"/>
      <inkml:brushProperty name="height" value="0.0375323817133904" units="cm"/>
      <inkml:brushProperty name="color" value="#fed406"/>
      <inkml:brushProperty name="ignorePressure" value="0"/>
    </inkml:brush>
  </inkml:definitions>
  <inkml:trace contextRef="#ctx0" brushRef="#br0">84849.000 5720.000 586,'-66.000'-23.000'22,"27.000"6.000"16,25.000 7.000 15,28.000 7.000 16,13.000 3.000 0,5.000 0.000-12,3.000 0.000-15,3.000 0.000-13,1.000 0.000-10,1.000 0.000-8,-1.000 0.000-6,1.000 0.000-8,1.000 0.000-5,3.000 0.000-4,4.000 0.000-3,3.000 0.000-3,5.000 0.000-8,7.000 0.000-13,6.000 0.000-12,7.000 0.000-13,-3.000-3.000-1,-14.000-7.000 10,-13.000-7.000 11,-13.000-6.000 10,-10.000-3.000 7,-7.000 0.000 4,-6.000-1.000 4,-6.000 1.000 4</inkml:trace>
</inkml:ink>
</file>

<file path=ppt/ink/ink40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5:20"/>
    </inkml:context>
    <inkml:brush xml:id="br0">
      <inkml:brushProperty name="width" value="0.0364263653755188" units="cm"/>
      <inkml:brushProperty name="height" value="0.0364263653755188" units="cm"/>
      <inkml:brushProperty name="color" value="#fed406"/>
      <inkml:brushProperty name="ignorePressure" value="0"/>
    </inkml:brush>
  </inkml:definitions>
  <inkml:trace contextRef="#ctx0" brushRef="#br0">85587.000 4718.000 603,'53.000'1.000'96,"0.000"4.000"-20,0.000 4.000-21,-1.000 2.000-20,1.000 4.000-11,0.000 3.000-2,0.000 4.000-2,-1.000 2.000-2,-1.000 3.000-3,-3.000-1.000-6,-3.000 0.000-4,-4.000 1.000-6,-2.000-1.000-3,1.000 0.000 1,0.000 1.000 0,-1.000-1.000 0,-3.000 2.000 0,-6.000 3.000-2,-7.000 4.000-2,-6.000 3.000-1,-6.000 5.000-2,-3.000 6.000 0,-3.000 7.000 0,-3.000 7.000-1,-7.000 5.000 1,-10.000 2.000 2,-10.000 5.000 1,-9.000 2.000 2,-9.000 4.000 1,-6.000 3.000 1,-7.000 3.000 0,-7.000 4.000 0,-1.000-1.000 1,3.000-2.000-1,3.000-4.000 1,4.000-3.000 0,4.000-9.000 1,7.000-13.000 2,7.000-12.000 1,6.000-15.000 2,17.000-10.000 4,26.000-11.000 5,27.000-9.000 6,26.000-10.000 5,19.000-7.000 1,15.000-3.000-4,11.000-4.000-5,15.000-2.000-4,6.000 1.000-5,-1.000 6.000-7,1.000 7.000-5,0.000 7.000-6,-2.000 3.000-7,-3.000 0.000-6,-3.000 0.000-6,-4.000 0.000-7,-3.000 0.000-5,-3.000 0.000-3,-4.000 0.000-3,-3.000 0.000-3,-11.000 0.000 2,-20.000 0.000 9,-20.000 0.000 9,-20.000 0.000 8,-11.000-2.000 6,-4.000-3.000 1,-3.000-3.000 3,-3.000-3.000 1</inkml:trace>
</inkml:ink>
</file>

<file path=ppt/ink/ink40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7:55"/>
    </inkml:context>
    <inkml:brush xml:id="br0">
      <inkml:brushProperty name="width" value="0.0474606081843376" units="cm"/>
      <inkml:brushProperty name="height" value="0.0474606081843376" units="cm"/>
      <inkml:brushProperty name="color" value="#fed406"/>
      <inkml:brushProperty name="ignorePressure" value="0"/>
    </inkml:brush>
  </inkml:definitions>
  <inkml:trace contextRef="#ctx0" brushRef="#br0">27316.000 34671.000 463,'-38.000'5.000'12,"30.000"10.000"25,29.000 9.000 24,30.000 11.000 24,12.000 6.000 4,-7.000 4.000-18,-7.000 3.000-17,-6.000 3.000-19,-2.000 10.000-10,4.000 16.000-5,3.000 17.000-4,3.000 16.000-4,-2.000 4.000-4,-6.000-10.000-1,-7.000-10.000-4,-6.000-10.000-2,-2.000-8.000-1,3.000-7.000-2,4.000-6.000-1,3.000-7.000-1,5.000-17.000-1,6.000-26.000 2,7.000-26.000 0,7.000-26.000 1,4.000-26.000 1,4.000-22.000 2,3.000-23.000 0,4.000-24.000 2,-2.000-11.000 0,-7.000 0.000-2,-7.000 0.000 0,-6.000 0.000-1,-5.000 7.000-1,-3.000 12.000 1,-3.000 14.000-1,-4.000 13.000 0,-5.000 14.000-3,-6.000 12.000-4,-7.000 14.000-5,-7.000 13.000-5</inkml:trace>
</inkml:ink>
</file>

<file path=ppt/ink/ink40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04"/>
    </inkml:context>
    <inkml:brush xml:id="br0">
      <inkml:brushProperty name="width" value="0.0356171019375324" units="cm"/>
      <inkml:brushProperty name="height" value="0.0356171019375324" units="cm"/>
      <inkml:brushProperty name="color" value="#fed406"/>
      <inkml:brushProperty name="ignorePressure" value="0"/>
    </inkml:brush>
  </inkml:definitions>
  <inkml:trace contextRef="#ctx0" brushRef="#br0">5642.000 30136.000 617,'-73.000'-76.000'3,"14.000"7.000"4,13.000 6.000 6,13.000 7.000 5,10.000 17.000 3,7.000 25.000 2,6.000 28.000 3,6.000 25.000 2,2.000 22.000-2,-2.000 17.000-4,-4.000 16.000-5,-4.000 16.000-5,0.000 9.000-3,4.000-1.000-2,3.000 1.000-2,4.000 0.000-1,4.000-9.000-2,7.000-16.000-2,6.000-17.000 0,7.000-16.000-2,7.000-15.000-1,6.000-13.000 0,7.000-13.000 0,7.000-13.000-1,5.000-9.000 1,8.000-3.000-1,7.000-3.000 0,5.000-4.000 1,1.000-2.000-1,-7.000-5.000 1,-6.000-2.000 0,-7.000-4.000 0,-6.000 1.000 1,-7.000 2.000 1,-8.000 4.000 0,-5.000 3.000 1,-12.000 17.000 0,-16.000 29.000 0,-17.000 30.000-2,-16.000 30.000 1,-10.000 11.000-1,-4.000-6.000 0,-3.000-7.000 1,-3.000-7.000 0,-2.000-6.000-1,1.000-7.000-1,-1.000-6.000-3,0.000-7.000-1,2.000-7.000-1,3.000-6.000 1,4.000-7.000-1,3.000-6.000 1,1.000-5.000 0,1.000-4.000 1,-1.000-3.000 0,0.000-3.000 0,6.000 5.000 5,9.000 13.000 7,10.000 13.000 7,10.000 13.000 8,3.000 7.000 3,-2.000 0.000-3,-4.000 0.000-2,-4.000 0.000-3,-1.000 1.000-2,0.000 4.000-1,-1.000 3.000-2,1.000 4.000-1,0.000-4.000-1,0.000-10.000 0,0.000-9.000 1,-1.000-11.000-1,11.000-21.000-4,20.000-33.000-13,19.000-33.000-11,20.000-32.000-12,11.000-21.000-3,5.000-6.000 3,2.000-7.000 3,3.000-6.000 5,0.000 1.000 2,-2.000 10.000 3,-5.000 10.000 3,-2.000 10.000 3,-6.000 10.000 3,-5.000 10.000 4,-8.000 9.000 3,-6.000 11.000 3,-5.000 8.000 5,-3.000 6.000 6,-4.000 7.000 5,-3.000 6.000 5,-3.000 14.000 5,-4.000 20.000 2,-3.000 19.000 2,-3.000 20.000 2,-7.000 12.000 0,-10.000 2.000-5,-9.000 5.000-3,-10.000 2.000-4,-9.000 7.000-5,-6.000 10.000-6,-7.000 10.000-6,-7.000 10.000-7,-3.000 3.000-3,1.000-4.000-4,-1.000-2.000-3,0.000-4.000-4,2.000-8.000-2,4.000-14.000-1,2.000-12.000-2,4.000-14.000-2,3.000-13.000 0,3.000-13.000-2,4.000-13.000-1,3.000-13.000 0,5.000-19.000 0,7.000-23.000 1,5.000-22.000 1,8.000-24.000 2,3.000-13.000 2,0.000-3.000 3,0.000-4.000 3,0.000-2.000 3,4.000 4.000 4,6.000 13.000 3,6.000 13.000 5,7.000 14.000 3,2.000 11.000 2,-4.000 10.000-2,-2.000 10.000 0,-5.000 10.000-2,-4.000 15.000 6,-7.000 19.000 11,-6.000 21.000 12,-7.000 19.000 11,-10.000 16.000 2,-13.000 14.000-8,-13.000 13.000-7,-13.000 13.000-7,-8.000 13.000-8,-4.000 14.000-7,-4.000 12.000-6,-2.000 14.000-8,-1.000 0.000-5,4.000-14.000-5,3.000-12.000-3,4.000-14.000-6,6.000-16.000-3,10.000-20.000-1,10.000-20.000-3,9.000-20.000-3</inkml:trace>
</inkml:ink>
</file>

<file path=ppt/ink/ink40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04"/>
    </inkml:context>
    <inkml:brush xml:id="br0">
      <inkml:brushProperty name="width" value="0.0302816145122051" units="cm"/>
      <inkml:brushProperty name="height" value="0.0302816145122051" units="cm"/>
      <inkml:brushProperty name="color" value="#fed406"/>
      <inkml:brushProperty name="ignorePressure" value="0"/>
    </inkml:brush>
  </inkml:definitions>
  <inkml:trace contextRef="#ctx0" brushRef="#br0">5378.000 33089.000 726,'79.000'31.000'44,"1.000"10.000"-7,-1.000 11.000-6,0.000 9.000-8,0.000 8.000-2,0.000 7.000 3,0.000 6.000 3,0.000 7.000 2,5.000 7.000-4,10.000 6.000-13,10.000 6.000-12,10.000 8.000-12,-2.000-4.000-7,-14.000-13.000-1,-12.000-14.000-1,-13.000-12.000 0,-10.000-12.000-6,-8.000-10.000-10,-5.000-10.000-11,-7.000-9.000-9</inkml:trace>
</inkml:ink>
</file>

<file path=ppt/ink/ink40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11"/>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46959.000 39654.000 333,'158.000'64.000'167,"50.000"45.000"-1,49.000 47.000 1,51.000 47.000 0</inkml:trace>
</inkml:ink>
</file>

<file path=ppt/ink/ink40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12"/>
    </inkml:context>
    <inkml:brush xml:id="br0">
      <inkml:brushProperty name="width" value="0.0422454252839088" units="cm"/>
      <inkml:brushProperty name="height" value="0.0422454252839088" units="cm"/>
      <inkml:brushProperty name="color" value="#f2395b"/>
      <inkml:brushProperty name="ignorePressure" value="0"/>
    </inkml:brush>
  </inkml:definitions>
  <inkml:trace contextRef="#ctx0" brushRef="#br0">35384.000 35778.000 520,'-26.000'-24.000'3,"0.000"2.000"6,-1.000 4.000 7,1.000 3.000 5,9.000 0.000 8,21.000-3.000 9,19.000-3.000 10,20.000-4.000 9,12.000 2.000-1,8.000 7.000-9,6.000 6.000-9,7.000 6.000-10,0.000 3.000-7,-7.000-4.000-3,-6.000-3.000-4,-7.000-4.000-3,-3.000 1.000-3,-1.000 2.000-2,1.000 4.000 0,0.000 4.000-2,-2.000-1.000-3,-3.000-3.000-2,-4.000-3.000-2,-3.000-4.000-4,-9.000 6.000-15,-18.000 12.000-26,-15.000 14.000-28,-17.000 13.000-26</inkml:trace>
</inkml:ink>
</file>

<file path=ppt/ink/ink40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13"/>
    </inkml:context>
    <inkml:brush xml:id="br0">
      <inkml:brushProperty name="width" value="0.0415464751422405" units="cm"/>
      <inkml:brushProperty name="height" value="0.0415464751422405" units="cm"/>
      <inkml:brushProperty name="color" value="#f2395b"/>
      <inkml:brushProperty name="ignorePressure" value="0"/>
    </inkml:brush>
  </inkml:definitions>
  <inkml:trace contextRef="#ctx0" brushRef="#br0">36228.000 34618.000 529,'100.000'-23.000'77,"-9.000"7.000"-15,-10.000 6.000-14,-10.000 7.000-14,-7.000 3.000-10,-3.000 0.000-2,-3.000 0.000-3,-4.000 0.000-3,-4.000 3.000-3,-8.000 7.000 0,-5.000 6.000-2,-8.000 7.000-2,-4.000 14.000-2,-4.000 19.000-6,-2.000 19.000-5,-5.000 21.000-5,-7.000 8.000-3,-13.000-4.000 2,-14.000-2.000 0,-14.000-5.000 2,-7.000-2.000 0,-3.000-4.000 0,-4.000-3.000 0,-3.000-3.000 0,-1.000-3.000 0,-1.000-4.000 2,0.000-3.000 0,0.000-4.000 2,2.000-4.000 0,3.000-7.000 0,3.000-7.000 0,4.000-6.000 0,13.000-10.000 7,24.000-13.000 14,22.000-13.000 13,23.000-14.000 13,13.000-8.000 4,4.000-3.000-9,3.000-3.000-7,3.000-4.000-9,10.000-2.000-14,17.000 1.000-21,16.000 0.000-21,17.000-1.000-22,-4.000 4.000-11,-23.000 7.000-1,-22.000 6.000-2,-25.000 7.000-2</inkml:trace>
</inkml:ink>
</file>

<file path=ppt/ink/ink40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18"/>
    </inkml:context>
    <inkml:brush xml:id="br0">
      <inkml:brushProperty name="width" value="0.0373411290347576" units="cm"/>
      <inkml:brushProperty name="height" value="0.0373411290347576" units="cm"/>
      <inkml:brushProperty name="color" value="#f2395b"/>
      <inkml:brushProperty name="ignorePressure" value="0"/>
    </inkml:brush>
  </inkml:definitions>
  <inkml:trace contextRef="#ctx0" brushRef="#br0">54580.000 35726.000 589,'48.000'8.000'137,"-10.000"17.000"-31,-11.000 16.000-31,-8.000 17.000-31,-6.000 4.000-19,0.000-6.000-9,0.000-6.000-8,0.000-8.000-9,2.000-4.000-5,3.000-3.000-4,4.000-4.000-4,2.000-3.000-3,6.000-5.000-2,6.000-6.000 1,7.000-7.000 0,6.000-7.000 2,1.000-6.000 1,-7.000-7.000 3,-7.000-7.000 2,-6.000-6.000 3,-6.000-8.000 3,-2.000-10.000 2,-4.000-10.000 1,-3.000-10.000 3,-4.000-2.000 1,-3.000 7.000 0,-2.000 7.000 0,-5.000 6.000 0,-4.000 5.000 2,-7.000 3.000 2,-7.000 4.000 4,-6.000 3.000 3,-6.000 5.000-3,-8.000 6.000-9,-5.000 8.000-9,-8.000 5.000-8,-4.000 11.000-8,-4.000 13.000-4,-2.000 13.000-4,-5.000 13.000-6,4.000 3.000-2,10.000-6.000-3,10.000-7.000-1,9.000-6.000-3</inkml:trace>
</inkml:ink>
</file>

<file path=ppt/ink/ink40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23"/>
    </inkml:context>
    <inkml:brush xml:id="br0">
      <inkml:brushProperty name="width" value="0.0317401438951492" units="cm"/>
      <inkml:brushProperty name="height" value="0.0317401438951492" units="cm"/>
      <inkml:brushProperty name="color" value="#f2395b"/>
      <inkml:brushProperty name="ignorePressure" value="0"/>
    </inkml:brush>
  </inkml:definitions>
  <inkml:trace contextRef="#ctx0" brushRef="#br0">39708.000 31401.000 693,'-1.000'-39.000'4,"-4.000"26.000"9,-4.000 26.000 8,-2.000 26.000 9,-4.000 17.000 3,-3.000 7.000-5,-3.000 6.000-4,-4.000 7.000-5,0.000 2.000-2,4.000-4.000-3,3.000-3.000-1,3.000-4.000-3,1.000-3.000-1,2.000-3.000-1,-2.000-3.000 1,1.000-4.000-2,1.000-4.000 1,4.000-7.000 2,3.000-7.000 0,4.000-6.000 1,9.000-7.000-3,17.000-7.000-7,16.000-6.000-8,16.000-7.000-7,9.000-4.000-3,0.000-4.000-2,1.000-3.000-2,-2.000-4.000 0,-1.000-3.000-1,-2.000-3.000-1,-5.000-3.000-2,-2.000-4.000-1,-6.000-3.000 1,-6.000-3.000 1,-6.000-4.000 1,-8.000-3.000 2,-5.000 0.000 1,-2.000 4.000 0,-4.000 2.000-1,-3.000 4.000 0,-2.000 2.000 1,0.000 0.000 2,0.000-1.000 2,0.000 1.000 2</inkml:trace>
</inkml:ink>
</file>

<file path=ppt/ink/ink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50"/>
    </inkml:context>
    <inkml:brush xml:id="br0">
      <inkml:brushProperty name="width" value="0.0252819452434778" units="cm"/>
      <inkml:brushProperty name="height" value="0.0252819452434778" units="cm"/>
      <inkml:brushProperty name="color" value="#f2395b"/>
      <inkml:brushProperty name="ignorePressure" value="0"/>
    </inkml:brush>
  </inkml:definitions>
  <inkml:trace contextRef="#ctx0" brushRef="#br0">105600.000 30350.000 870,'23.000'-46.000'-4,"-3.000"10.000"15,-3.000 10.000 15,-2.000 9.000 14,-9.000 9.000-2,-12.000 9.000-19,-13.000 10.000-20,-12.000 10.000-18</inkml:trace>
</inkml:ink>
</file>

<file path=ppt/ink/ink40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23"/>
    </inkml:context>
    <inkml:brush xml:id="br0">
      <inkml:brushProperty name="width" value="0.0336947590112686" units="cm"/>
      <inkml:brushProperty name="height" value="0.0336947590112686" units="cm"/>
      <inkml:brushProperty name="color" value="#f2395b"/>
      <inkml:brushProperty name="ignorePressure" value="0"/>
    </inkml:brush>
  </inkml:definitions>
  <inkml:trace contextRef="#ctx0" brushRef="#br0">40289.000 31507.000 652,'-75.000'-18.000'-2,"11.000"16.000"8,10.000 17.000 11,9.000 16.000 9,7.000 14.000 3,4.000 9.000-1,2.000 10.000-2,4.000 11.000-2,4.000 5.000-1,2.000 4.000-1,4.000 4.000-1,3.000 2.000 0,2.000-1.000-1,0.000-6.000-2,0.000-7.000-1,-1.000-7.000-1,2.000-8.000-3,-2.000-10.000-3,1.000-10.000-3,0.000-10.000-2,-1.000 6.000-4,1.000 19.000-7,0.000 19.000-5,0.000 21.000-7,1.000 5.000-5,4.000-11.000-4,3.000-9.000-6,4.000-10.000-5,4.000-12.000-4,7.000-13.000-3,6.000-13.000-4,7.000-13.000-3</inkml:trace>
</inkml:ink>
</file>

<file path=ppt/ink/ink40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24"/>
    </inkml:context>
    <inkml:brush xml:id="br0">
      <inkml:brushProperty name="width" value="0.0349350832402706" units="cm"/>
      <inkml:brushProperty name="height" value="0.0349350832402706" units="cm"/>
      <inkml:brushProperty name="color" value="#f2395b"/>
      <inkml:brushProperty name="ignorePressure" value="0"/>
    </inkml:brush>
  </inkml:definitions>
  <inkml:trace contextRef="#ctx0" brushRef="#br0">40447.000 32245.000 629,'76.000'-1.000'71,"-7.000"-4.000"-14,-6.000-4.000-15,-8.000-2.000-15,-3.000-4.000-9,-5.000-3.000-4,-3.000-4.000-4,-2.000-2.000-5,-3.000-3.000-4,1.000 1.000-5,0.000 0.000-5,-1.000-1.000-5,-6.000-1.000-5,-13.000-3.000-3,-14.000-4.000-3,-12.000-3.000-4,-11.000 2.000 2,-6.000 7.000 5,-6.000 5.000 7,-8.000 8.000 5,-1.000 3.000 7,4.000 0.000 4,2.000-1.000 5,5.000 1.000 5,-1.000 3.000 3,-4.000 7.000-2,-2.000 6.000 0,-4.000 7.000-2,0.000 7.000 1,3.000 6.000 1,4.000 6.000 2,3.000 8.000 1,1.000 6.000 0,1.000 6.000 1,0.000 7.000-2,0.000 7.000 1,1.000 1.000-1,3.000-3.000 2,4.000-3.000 1,3.000-4.000 2,4.000-1.000-1,2.000-1.000-1,5.000 1.000-1,2.000 0.000-2,9.000-2.000-4,13.000-3.000-5,12.000-4.000-5,15.000-3.000-6,8.000-8.000-6,8.000-13.000-6,6.000-13.000-6,7.000-14.000-6,5.000-9.000-7,3.000-7.000-6,3.000-7.000-6,4.000-6.000-7,-6.000-2.000 1,-12.000 3.000 9,-14.000 4.000 7,-13.000 3.000 9</inkml:trace>
</inkml:ink>
</file>

<file path=ppt/ink/ink40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24"/>
    </inkml:context>
    <inkml:brush xml:id="br0">
      <inkml:brushProperty name="width" value="0.0330577753484249" units="cm"/>
      <inkml:brushProperty name="height" value="0.0330577753484249" units="cm"/>
      <inkml:brushProperty name="color" value="#f2395b"/>
      <inkml:brushProperty name="ignorePressure" value="0"/>
    </inkml:brush>
  </inkml:definitions>
  <inkml:trace contextRef="#ctx0" brushRef="#br0">41501.000 31191.000 665,'101.000'0.000'126,"-11.000"0.000"-30,-9.000 0.000-31,-10.000 0.000-30,-7.000 0.000-23,-3.000 0.000-13,-3.000 0.000-15,-3.000 0.000-13</inkml:trace>
</inkml:ink>
</file>

<file path=ppt/ink/ink40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25"/>
    </inkml:context>
    <inkml:brush xml:id="br0">
      <inkml:brushProperty name="width" value="0.0241573061794043" units="cm"/>
      <inkml:brushProperty name="height" value="0.0241573061794043" units="cm"/>
      <inkml:brushProperty name="color" value="#f2395b"/>
      <inkml:brushProperty name="ignorePressure" value="0"/>
    </inkml:brush>
  </inkml:definitions>
  <inkml:trace contextRef="#ctx0" brushRef="#br0">41712.000 33300.000 910,'71.000'147.000'37,"-17.000"-24.000"-10,-16.000-22.000-10,-16.000-24.000-10,-9.000-8.000-6,0.000 7.000-1,0.000 7.000-1,1.000 6.000-3,-3.000 4.000 0,-3.000 5.000-2,-2.000 2.000 0,-5.000 4.000-2,-2.000 3.000-2,-5.000 4.000-1,-2.000 2.000-3,-3.000 4.000-1,-4.000 0.000-2,-3.000-3.000-1,-3.000-4.000-1,-4.000-2.000-1,-2.000-5.000 1,1.000-2.000 3,0.000-4.000 2,-1.000-3.000 2,1.000-8.000 2,-1.000-14.000-3,1.000-12.000 0,0.000-14.000-1</inkml:trace>
</inkml:ink>
</file>

<file path=ppt/ink/ink40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25"/>
    </inkml:context>
    <inkml:brush xml:id="br0">
      <inkml:brushProperty name="width" value="0.0284214094281197" units="cm"/>
      <inkml:brushProperty name="height" value="0.0284214094281197" units="cm"/>
      <inkml:brushProperty name="color" value="#f2395b"/>
      <inkml:brushProperty name="ignorePressure" value="0"/>
    </inkml:brush>
  </inkml:definitions>
  <inkml:trace contextRef="#ctx0" brushRef="#br0">41132.000 35040.000 774,'50.000'31.000'-3,"-7.000"11.000"8,-7.000 9.000 7,-6.000 10.000 7,-4.000 6.000 4,0.000 4.000-3,1.000 3.000-1,-1.000 4.000-2,-1.000-1.000-3,-4.000-3.000-3,-3.000-3.000-4,-3.000-3.000-5,-2.000-4.000 0,0.000-3.000 2,0.000-3.000 1,1.000-4.000 2,0.000-6.000 1,5.000-10.000 1,2.000-10.000 1,4.000-10.000 1,9.000-23.000-2,17.000-36.000-2,17.000-37.000-2,16.000-35.000-3,22.000-31.000-2,26.000-22.000-5,25.000-24.000-3,28.000-22.000-4,-4.000 7.000-8,-32.000 41.000-16,-34.000 38.000-14,-33.000 41.000-15</inkml:trace>
</inkml:ink>
</file>

<file path=ppt/ink/ink40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8:58"/>
    </inkml:context>
    <inkml:brush xml:id="br0">
      <inkml:brushProperty name="width" value="0.0414731986820698" units="cm"/>
      <inkml:brushProperty name="height" value="0.0414731986820698" units="cm"/>
      <inkml:brushProperty name="color" value="#f2395b"/>
      <inkml:brushProperty name="ignorePressure" value="0"/>
    </inkml:brush>
  </inkml:definitions>
  <inkml:trace contextRef="#ctx0" brushRef="#br0">71718.000 5562.000 530,'0.000'51.000'139,"0.000"-4.000"-35,0.000-2.000-32,0.000-4.000-35,5.000-5.000-20,10.000-6.000-7,10.000-7.000-6,10.000-6.000-7,2.000-9.000-3,-2.000-10.000 1,-4.000-9.000 1,-3.000-11.000 1,-1.000-4.000 0,-1.000-1.000 0,0.000 1.000 0,1.000 0.000 0,-3.000-4.000 2,-2.000-6.000 4,-4.000-7.000 4,-3.000-6.000 5,-4.000-3.000 1,-3.000 5.000-1,-2.000 2.000 0,-5.000 4.000-2,-6.000 5.000 0,-9.000 6.000 1,-11.000 7.000-1,-10.000 6.000 1,-4.000 6.000-3,-1.000 3.000-6,0.000 3.000-7,1.000 3.000-6,1.000 5.000-3,3.000 7.000 1,4.000 7.000 2,3.000 6.000 0,0.000 7.000-1,-3.000 6.000-3,-4.000 7.000-4,-3.000 6.000-4,0.000 5.000-3,4.000 4.000-4,2.000 3.000-4,4.000 3.000-5,4.000-1.000-2,2.000-7.000-4,4.000-7.000-2,3.000-6.000-2</inkml:trace>
</inkml:ink>
</file>

<file path=ppt/ink/ink40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9:08"/>
    </inkml:context>
    <inkml:brush xml:id="br0">
      <inkml:brushProperty name="width" value="0.0390709713101387" units="cm"/>
      <inkml:brushProperty name="height" value="0.0390709713101387" units="cm"/>
      <inkml:brushProperty name="color" value="#f2395b"/>
      <inkml:brushProperty name="ignorePressure" value="0"/>
    </inkml:brush>
  </inkml:definitions>
  <inkml:trace contextRef="#ctx0" brushRef="#br0">85060.000 5562.000 563,'51.000'0.000'142,"-3.000"0.000"-33,-4.000 0.000-33,-2.000 0.000-34,0.000 0.000-19,8.000 0.000-5,6.000 0.000-5,7.000 0.000-5,0.000-2.000-4,-7.000-3.000-2,-7.000-3.000-4,-6.000-4.000-3,-4.000 1.000-2,1.000 2.000-3,-1.000 4.000-2,1.000 4.000-4,-1.000-3.000-4,1.000-5.000-8,-1.000-8.000-8,1.000-6.000-8</inkml:trace>
</inkml:ink>
</file>

<file path=ppt/ink/ink40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9:09"/>
    </inkml:context>
    <inkml:brush xml:id="br0">
      <inkml:brushProperty name="width" value="0.0371374823153019" units="cm"/>
      <inkml:brushProperty name="height" value="0.0371374823153019" units="cm"/>
      <inkml:brushProperty name="color" value="#f2395b"/>
      <inkml:brushProperty name="ignorePressure" value="0"/>
    </inkml:brush>
  </inkml:definitions>
  <inkml:trace contextRef="#ctx0" brushRef="#br0">85746.000 4612.000 592,'52.000'-24.000'86,"1.000"2.000"-17,0.000 4.000-18,0.000 3.000-18,-2.000 4.000-9,-4.000 2.000-2,-2.000 4.000-2,-4.000 4.000-2,-1.000 1.000-2,-1.000 0.000-3,1.000 0.000-2,0.000 0.000-3,-3.000 3.000-2,-2.000 7.000 1,-4.000 6.000 1,-3.000 8.000-1,-2.000 5.000-1,1.000 7.000-3,-1.000 7.000-5,1.000 7.000-3,-4.000 6.000-2,-7.000 6.000-3,-6.000 8.000 0,-7.000 5.000-3,-6.000 6.000 0,-7.000 3.000 1,-6.000 4.000 1,-7.000 2.000 0,-7.000 1.000 1,-6.000-4.000 1,-7.000-3.000 0,-7.000-3.000 0,-4.000-2.000 2,-4.000 0.000 0,-3.000 0.000 2,-3.000 0.000 1,0.000-3.000 2,3.000-7.000 3,3.000-6.000 2,4.000-7.000 2,4.000-8.000 1,7.000-10.000-2,7.000-10.000-1,7.000-10.000-1,15.000-7.000 1,28.000-2.000 5,25.000-4.000 4,27.000-4.000 4,20.000-6.000-5,12.000-10.000-16,15.000-9.000-17,12.000-11.000-15,-4.000-1.000-11,-24.000 6.000-4,-24.000 7.000-4,-21.000 7.000-5</inkml:trace>
</inkml:ink>
</file>

<file path=ppt/ink/ink40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9:10"/>
    </inkml:context>
    <inkml:brush xml:id="br0">
      <inkml:brushProperty name="width" value="0.0359125696122646" units="cm"/>
      <inkml:brushProperty name="height" value="0.0359125696122646" units="cm"/>
      <inkml:brushProperty name="color" value="#f2395b"/>
      <inkml:brushProperty name="ignorePressure" value="0"/>
    </inkml:brush>
  </inkml:definitions>
  <inkml:trace contextRef="#ctx0" brushRef="#br0">89332.000 5034.000 612,'100.000'-26.000'126,"-9.000"-1.000"-30,-11.000 1.000-30,-8.000 0.000-30,-8.000-1.000-18,-3.000 1.000-7,-4.000 0.000-6,-2.000-1.000-7,-3.000-1.000-5,1.000-3.000-5,0.000-4.000-4,0.000-3.000-6,-4.000 2.000-1,-6.000 6.000-2,-7.000 7.000 0,-6.000 7.000 0,-9.000 1.000 3,-9.000-3.000 8,-11.000-3.000 7,-9.000-4.000 8,-5.000-2.000 4,0.000 1.000-1,-1.000 0.000-1,2.000-1.000 0,-3.000 1.000 0,-4.000 0.000 2,-2.000-1.000 1,-4.000 1.000 2,-1.000 1.000 1,0.000 4.000-1,-1.000 3.000 0,1.000 3.000 1,-1.000 3.000-2,1.000 4.000 0,0.000 3.000-1,-1.000 3.000 0,1.000 4.000-2,0.000 3.000 0,-1.000 3.000-2,1.000 4.000 0,-2.000 4.000 0,-3.000 7.000 0,-4.000 7.000 1,-3.000 6.000 0,0.000 4.000 1,4.000-1.000 1,2.000 1.000 0,4.000-1.000 1,2.000 1.000 1,-1.000 0.000-1,1.000-1.000 2,0.000 1.000-1,0.000 3.000 1,-1.000 6.000-1,0.000 7.000 0,1.000 7.000 0,3.000-1.000-1,7.000-6.000 0,6.000-6.000 1,7.000-7.000 0,3.000-4.000-2,0.000 1.000-3,0.000-1.000-4,0.000 1.000-2,5.000-2.000-3,9.000-4.000-2,11.000-2.000-1,10.000-4.000-2,6.000-5.000 0,3.000-7.000 3,4.000-6.000 1,3.000-7.000 3,5.000-3.000 0,7.000 0.000 1,6.000 0.000 0,7.000 0.000 1,3.000-5.000-1,0.000-9.000 1,0.000-11.000 0,0.000-10.000 1,-4.000-4.000-7,-11.000-1.000-9,-10.000 1.000-12,-9.000-1.000-10,-9.000 2.000-6,-7.000 3.000 0,-5.000 4.000-2,-8.000 3.000 0</inkml:trace>
</inkml:ink>
</file>

<file path=ppt/ink/ink40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9:10"/>
    </inkml:context>
    <inkml:brush xml:id="br0">
      <inkml:brushProperty name="width" value="0.0294202510267496" units="cm"/>
      <inkml:brushProperty name="height" value="0.0294202510267496" units="cm"/>
      <inkml:brushProperty name="color" value="#f2395b"/>
      <inkml:brushProperty name="ignorePressure" value="0"/>
    </inkml:brush>
  </inkml:definitions>
  <inkml:trace contextRef="#ctx0" brushRef="#br0">90755.000 3505.000 747,'81.000'-2.000'116,"3.000"-3.000"-36,4.000-3.000-34,2.000-4.000-35,-4.000-1.000-28,-13.000 0.000-19,-14.000 0.000-19,-13.000 0.000-19</inkml:trace>
</inkml:ink>
</file>

<file path=ppt/ink/ink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57"/>
    </inkml:context>
    <inkml:brush xml:id="br0">
      <inkml:brushProperty name="width" value="0.0386588238179684" units="cm"/>
      <inkml:brushProperty name="height" value="0.0386588238179684" units="cm"/>
      <inkml:brushProperty name="color" value="#f2395b"/>
      <inkml:brushProperty name="ignorePressure" value="0"/>
    </inkml:brush>
  </inkml:definitions>
  <inkml:trace contextRef="#ctx0" brushRef="#br0">64100.000 26600.000 569,'268.000'45.000'153,"-61.000"-9.000"-37,-64.000-10.000-38,-61.000-8.000-38,-26.000-4.000-22,13.000 3.000-5,12.000 3.000-4,13.000 4.000-6,-1.000 2.000-5,-11.000 4.000-9,-14.000 3.000-8,-11.000 3.000-7,-14.000 1.000-5,-11.000 1.000 1,-14.000-1.000 0,-11.000 1.000 0</inkml:trace>
</inkml:ink>
</file>

<file path=ppt/ink/ink40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9:14"/>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89595.000 14474.000 999,'23.000'-27.000'-84,"-6.000"1.000"21,-7.000 0.000 21,-7.000-1.000 21</inkml:trace>
</inkml:ink>
</file>

<file path=ppt/ink/ink40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9:15"/>
    </inkml:context>
    <inkml:brush xml:id="br0">
      <inkml:brushProperty name="width" value="0.0371027439832687" units="cm"/>
      <inkml:brushProperty name="height" value="0.0371027439832687" units="cm"/>
      <inkml:brushProperty name="color" value="#f2395b"/>
      <inkml:brushProperty name="ignorePressure" value="0"/>
    </inkml:brush>
  </inkml:definitions>
  <inkml:trace contextRef="#ctx0" brushRef="#br0">89279.000 13208.000 592,'58.000'-3.000'144,"9.000"-7.000"-35,11.000-7.000-33,9.000-6.000-36,5.000-3.000-19,0.000 0.000-9,1.000-1.000-6,-1.000 1.000-9,-3.000 1.000-5,-7.000 4.000-4,-6.000 3.000-5,-6.000 3.000-4,-8.000 3.000-4,-6.000 4.000-5,-6.000 3.000-4,-7.000 3.000-4,-8.000-3.000-4,-4.000-9.000-5,-9.000-11.000-3,-5.000-10.000-5</inkml:trace>
</inkml:ink>
</file>

<file path=ppt/ink/ink40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9:15"/>
    </inkml:context>
    <inkml:brush xml:id="br0">
      <inkml:brushProperty name="width" value="0.0336287207901478" units="cm"/>
      <inkml:brushProperty name="height" value="0.0336287207901478" units="cm"/>
      <inkml:brushProperty name="color" value="#f2395b"/>
      <inkml:brushProperty name="ignorePressure" value="0"/>
    </inkml:brush>
  </inkml:definitions>
  <inkml:trace contextRef="#ctx0" brushRef="#br0">90123.000 11995.000 654,'-24.000'56.000'144,"8.000"7.000"-39,6.000 6.000-39,7.000 7.000-39,1.000 13.000-23,-3.000 20.000-9,-3.000 19.000-8,-3.000 20.000-8,-1.000 17.000-8,4.000 13.000-6,3.000 13.000-8,3.000 14.000-6,2.000-16.000 1,0.000-42.000 8,0.000-43.000 9,0.000-43.000 8,0.000-22.000 4,0.000 1.000-2,0.000-1.000-2,0.000 1.000-2</inkml:trace>
</inkml:ink>
</file>

<file path=ppt/ink/ink40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9:15"/>
    </inkml:context>
    <inkml:brush xml:id="br0">
      <inkml:brushProperty name="width" value="0.0352153368294239" units="cm"/>
      <inkml:brushProperty name="height" value="0.0352153368294239" units="cm"/>
      <inkml:brushProperty name="color" value="#f2395b"/>
      <inkml:brushProperty name="ignorePressure" value="0"/>
    </inkml:brush>
  </inkml:definitions>
  <inkml:trace contextRef="#ctx0" brushRef="#br0">91019.000 13050.000 624,'99.000'-3.000'91,"-14.000"-7.000"-23,-12.000-7.000-25,-14.000-6.000-22,-5.000-3.000-14,-2.000-1.000-3,1.000 1.000-1,-1.000 0.000-3,-4.000-1.000-2,-10.000 1.000-2,-10.000 0.000-2,-10.000-1.000-2,-5.000 1.000-2,1.000-1.000-3,-1.000 1.000-3,0.000 0.000-2,-5.000-1.000 0,-10.000 1.000 4,-9.000 0.000 4,-10.000-1.000 4,-7.000 4.000 4,-4.000 7.000 1,-2.000 6.000 4,-4.000 6.000 2,0.000 4.000 2,3.000 0.000 2,4.000 0.000 2,3.000 0.000 1,1.000 0.000 3,1.000 0.000 1,0.000 0.000 1,-1.000 0.000 2,1.000 5.000 1,0.000 10.000-2,0.000 10.000-2,-1.000 10.000 0,0.000 6.000-2,1.000 3.000-4,0.000 4.000-2,0.000 3.000-4,-1.000 7.000 0,1.000 9.000 0,0.000 11.000 1,-1.000 9.000 2,4.000 1.000 0,7.000-11.000-1,5.000-9.000-1,8.000-11.000-1,5.000-6.000-1,3.000-3.000-1,3.000-3.000-3,4.000-4.000 0,4.000-3.000-3,7.000-4.000-2,7.000-2.000-1,6.000-4.000-4,10.000-5.000 1,14.000-7.000 1,12.000-6.000 2,14.000-7.000 1,6.000-11.000-4,0.000-17.000-10,1.000-16.000-9,-1.000-16.000-9,-8.000-3.000-3,-16.000 14.000 2,-17.000 13.000 4,-17.000 13.000 2,-7.000 4.000 2,-1.000-7.000 0,0.000-7.000 0,1.000-6.000-1</inkml:trace>
</inkml:ink>
</file>

<file path=ppt/ink/ink40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39:16"/>
    </inkml:context>
    <inkml:brush xml:id="br0">
      <inkml:brushProperty name="width" value="0.0319193676114082" units="cm"/>
      <inkml:brushProperty name="height" value="0.0319193676114082" units="cm"/>
      <inkml:brushProperty name="color" value="#f2395b"/>
      <inkml:brushProperty name="ignorePressure" value="0"/>
    </inkml:brush>
  </inkml:definitions>
  <inkml:trace contextRef="#ctx0" brushRef="#br0">91863.000 11942.000 689,'148.000'0.000'150,"-19.000"0.000"-48,-21.000 0.000-48,-19.000 0.000-49,-14.000 0.000-34,-11.000 0.000-16,-10.000 0.000-17,-9.000 0.000-17</inkml:trace>
</inkml:ink>
</file>

<file path=ppt/ink/ink40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19"/>
    </inkml:context>
    <inkml:brush xml:id="br0">
      <inkml:brushProperty name="width" value="0.0346643477678299" units="cm"/>
      <inkml:brushProperty name="height" value="0.0346643477678299" units="cm"/>
      <inkml:brushProperty name="color" value="#f2395b"/>
      <inkml:brushProperty name="ignorePressure" value="0"/>
    </inkml:brush>
  </inkml:definitions>
  <inkml:trace contextRef="#ctx0" brushRef="#br0">24679.000 40472.000 634,'-19.000'-53.000'4,"12.000"0.000"6,14.000 1.000 8,12.000-1.000 7,11.000 5.000 6,6.000 10.000 4,7.000 10.000 4,6.000 10.000 4,6.000 8.000-1,3.000 7.000-7,2.000 6.000-5,5.000 7.000-7,1.000 3.000-6,0.000 0.000-7,-1.000 1.000-6,1.000-1.000-8,-3.000 2.000-4,-7.000 3.000-4,-6.000 3.000-3,-8.000 4.000-3</inkml:trace>
</inkml:ink>
</file>

<file path=ppt/ink/ink40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19"/>
    </inkml:context>
    <inkml:brush xml:id="br0">
      <inkml:brushProperty name="width" value="0.0362808331847191" units="cm"/>
      <inkml:brushProperty name="height" value="0.0362808331847191" units="cm"/>
      <inkml:brushProperty name="color" value="#f2395b"/>
      <inkml:brushProperty name="ignorePressure" value="0"/>
    </inkml:brush>
  </inkml:definitions>
  <inkml:trace contextRef="#ctx0" brushRef="#br0">25681.000 39312.000 606,'76.000'-46.000'55,"-7.000"13.000"-8,-6.000 13.000-8,-7.000 13.000-8,-7.000 17.000-6,-6.000 20.000-5,-7.000 19.000-5,-6.000 20.000-4,-12.000 12.000-6,-16.000 3.000-6,-17.000 4.000-7,-17.000 2.000-6,-5.000-1.000-3,2.000-6.000 1,4.000-8.000 0,3.000-5.000 0,1.000-9.000 2,1.000-10.000 1,0.000-10.000 4,-1.000-10.000 1,11.000-6.000 5,19.000-4.000 7,21.000-3.000 8,18.000-3.000 6,13.000-3.000 5,2.000-4.000 0,4.000-3.000 1,3.000-3.000 1,-1.000-1.000-1,-7.000 4.000-3,-7.000 3.000-3,-6.000 4.000-3,-8.000 6.000-1,-10.000 10.000-1,-11.000 10.000-1,-9.000 10.000 0,-6.000 6.000-2,-4.000 4.000-3,-4.000 3.000-3,-2.000 3.000-2,-7.000 5.000-4,-10.000 7.000-2,-10.000 7.000-4,-10.000 6.000-2,-5.000 1.000-5,1.000-3.000-8,-1.000-2.000-7,0.000-5.000-6,5.000-7.000-2,10.000-14.000 4,10.000-13.000 5,10.000-13.000 5,3.000-6.000-1,-3.000-1.000-8,-3.000 0.000-5,-4.000 1.000-8</inkml:trace>
</inkml:ink>
</file>

<file path=ppt/ink/ink40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3"/>
    </inkml:context>
    <inkml:brush xml:id="br0">
      <inkml:brushProperty name="width" value="0.0427334979176521" units="cm"/>
      <inkml:brushProperty name="height" value="0.0427334979176521" units="cm"/>
      <inkml:brushProperty name="color" value="#f2395b"/>
      <inkml:brushProperty name="ignorePressure" value="0"/>
    </inkml:brush>
  </inkml:definitions>
  <inkml:trace contextRef="#ctx0" brushRef="#br0">69650.000 43600.000 514,'-38.000'0.000'82,"26.000"0.000"-15,24.000 0.000-14,26.000 0.000-13,22.000 0.000-9,23.000 0.000-2,22.000 0.000-2,22.000 0.000-2,12.000-4.000-3,3.000-5.000-3,3.000-7.000-2,4.000-5.000-4,-4.000-6.000-1,-9.000-3.000 1,-10.000-3.000 0,-8.000-2.000-1,-9.000 0.000-3,-6.000 7.000-7,-6.000 6.000-9,-6.000 7.000-8,-9.000 2.000-6,-8.000 1.000-1,-10.000-1.000-3,-9.000 1.000-2,-7.000 2.000-6,-3.000 7.000-7,-3.000 6.000-9,-2.000 7.000-9</inkml:trace>
</inkml:ink>
</file>

<file path=ppt/ink/ink40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3"/>
    </inkml:context>
    <inkml:brush xml:id="br0">
      <inkml:brushProperty name="width" value="0.0483364015817642" units="cm"/>
      <inkml:brushProperty name="height" value="0.0483364015817642" units="cm"/>
      <inkml:brushProperty name="color" value="#f2395b"/>
      <inkml:brushProperty name="ignorePressure" value="0"/>
    </inkml:brush>
  </inkml:definitions>
  <inkml:trace contextRef="#ctx0" brushRef="#br0">71250.000 43300.000 455,'-29.000'-15.000'95,"-5.000"23.000"-21,-7.000 22.000-22,-5.000 22.000-22,-11.000 19.000-14,-11.000 20.000-2,-14.000 18.000-4,-11.000 20.000-3,-7.000 6.000-3,0.000-2.000-2,0.000-3.000-1,0.000-3.000-2,0.000-6.000-1,0.000-5.000-1,0.000-7.000 0,0.000-5.000 0,1.000-8.000-1,4.000-5.000 1,3.000-7.000 1,3.000-5.000 1,7.000-11.000 1,14.000-11.000 2,11.000-14.000 2,14.000-11.000 1,19.000-11.000 2,29.000-5.000 3,28.000-7.000 4,28.000-5.000 2,18.000-9.000 0,10.000-9.000-3,10.000-10.000-4,9.000-8.000-2,-5.000-1.000-4,-19.000 9.000 0,-18.000 10.000-2,-19.000 10.000-2,3.000 0.000-1,25.000-5.000-1,25.000-7.000-2,25.000-5.000 0,7.000-1.000-3,-8.000 6.000-2,-10.000 7.000-2,-9.000 6.000-3,-10.000 3.000 0,-9.000 0.000 1,-10.000 0.000 1,-8.000 0.000 1,-9.000 0.000-4,-6.000 0.000-13,-6.000 0.000-11,-6.000 0.000-12,-10.000-5.000-1,-12.000-9.000 6,-13.000-10.000 9,-12.000-8.000 6,-10.000-8.000 8,-6.000-2.000 5,-6.000-3.000 5,-6.000-3.000 6,-6.000-1.000 3,-2.000 4.000 1,-3.000 3.000 1,-3.000 3.000 2,1.000-2.000 0,6.000-6.000 3,7.000-6.000 2,6.000-6.000 2,3.000-1.000 1,0.000 7.000 0,0.000 6.000 0,0.000 7.000 1,1.000 4.000 2,4.000 3.000 6,3.000 3.000 6,3.000 4.000 5,3.000 13.000 8,3.000 26.000 12,3.000 24.000 10,4.000 26.000 12,-1.000 24.000 0,-3.000 26.000-11,-3.000 24.000-10,-2.000 26.000-10,-5.000 5.000-7,-2.000-11.000-6,-3.000-14.000-4,-3.000-11.000-6,-6.000 13.000-3,-5.000 41.000-5,-7.000 40.000-3,-5.000 42.000-4,-1.000 24.000-3,6.000 9.000-5,7.000 10.000-4,6.000 10.000-4,6.000-17.000-8,6.000-40.000-15,7.000-40.000-12,6.000-41.000-15,3.000-37.000-4,0.000-30.000 3,0.000-32.000 3,0.000-30.000 4</inkml:trace>
</inkml:ink>
</file>

<file path=ppt/ink/ink40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4"/>
    </inkml:context>
    <inkml:brush xml:id="br0">
      <inkml:brushProperty name="width" value="0.0381626337766647" units="cm"/>
      <inkml:brushProperty name="height" value="0.0381626337766647" units="cm"/>
      <inkml:brushProperty name="color" value="#f2395b"/>
      <inkml:brushProperty name="ignorePressure" value="0"/>
    </inkml:brush>
  </inkml:definitions>
  <inkml:trace contextRef="#ctx0" brushRef="#br0">71200.000 40150.000 576,'-2.000'-50.000'4,"-3.000"0.000"10,-3.000 0.000 8,-2.000 0.000 9,0.000 21.000 8,7.000 45.000 8,6.000 43.000 7,7.000 45.000 8,0.000 33.000-4,-2.000 26.000-14,-3.000 24.000-15,-3.000 26.000-14,-7.000 16.000-10,-9.000 10.000-7,-10.000 10.000-6,-8.000 9.000-6,-4.000-15.000-2,3.000-36.000 3,3.000-39.000 1,4.000-36.000 2,2.000-25.000-9,4.000-8.000-22,3.000-10.000-21,3.000-9.000-22</inkml:trace>
</inkml:ink>
</file>

<file path=ppt/ink/ink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58"/>
    </inkml:context>
    <inkml:brush xml:id="br0">
      <inkml:brushProperty name="width" value="0.0395089909434319" units="cm"/>
      <inkml:brushProperty name="height" value="0.0395089909434319" units="cm"/>
      <inkml:brushProperty name="color" value="#f2395b"/>
      <inkml:brushProperty name="ignorePressure" value="0"/>
    </inkml:brush>
  </inkml:definitions>
  <inkml:trace contextRef="#ctx0" brushRef="#br0">64000.000 27900.000 556,'-69.000'0.000'2,"13.000"0.000"3,12.000 0.000 4,13.000 0.000 2,15.000 0.000 9,19.000 0.000 13,19.000 0.000 12,19.000 0.000 12,18.000-2.000 2,19.000-3.000-10,19.000-3.000-9,19.000-2.000-10,7.000-5.000-7,-3.000-2.000-5,-3.000-3.000-4,-2.000-3.000-4,-8.000-1.000-5,-8.000 4.000-3,-10.000 3.000-4,-9.000 3.000-3,-10.000 1.000-5,-9.000 1.000-7,-10.000-1.000-6,-8.000 1.000-7,-14.000-1.000-2,-15.000 1.000 1,-15.000-1.000 3,-16.000 1.000 1,-12.000 7.000 5,-5.000 16.000 9,-7.000 15.000 6,-5.000 17.000 9,-8.000 11.000 6,-5.000 10.000 3,-7.000 10.000 5,-5.000 9.000 3,-4.000 4.000 1,0.000 1.000 0,0.000-1.000-3,0.000 1.000 0,1.000-4.000-3,4.000-6.000-1,3.000-6.000-3,3.000-6.000-2,4.000-9.000 0,7.000-8.000 0,6.000-10.000 1,7.000-9.000 1,15.000-5.000-3,25.000 0.000-5,25.000 0.000-5,25.000 0.000-5,15.000-8.000-5,7.000-16.000-3,6.000-15.000-3,7.000-15.000-4,0.000-9.000-1,-2.000 1.000 0,-3.000-1.000 0,-3.000 1.000 1,-9.000 2.000 1,-11.000 7.000 2,-14.000 6.000 3,-11.000 7.000 2,-4.000 0.000 0,6.000-2.000 0,7.000-3.000-2,6.000-3.000-2,-1.000-1.000 3,-5.000 4.000 7,-7.000 3.000 5,-5.000 3.000 7,-3.000 4.000 14,4.000 7.000 21,3.000 6.000 21,3.000 7.000 21,1.000 2.000 1,1.000 1.000-23,-1.000-1.000-22,1.000 1.000-23,-7.000 5.000-20,-12.000 14.000-20,-13.000 11.000-22,-12.000 14.000-19,-13.000 3.000-6,-12.000-2.000 9,-13.000-3.000 9,-12.000-3.000 9,-4.000-6.000 8,7.000-5.000 5,6.000-7.000 6,7.000-5.000 5</inkml:trace>
</inkml:ink>
</file>

<file path=ppt/ink/ink40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5"/>
    </inkml:context>
    <inkml:brush xml:id="br0">
      <inkml:brushProperty name="width" value="0.0497343763709068" units="cm"/>
      <inkml:brushProperty name="height" value="0.0497343763709068" units="cm"/>
      <inkml:brushProperty name="color" value="#f2395b"/>
      <inkml:brushProperty name="ignorePressure" value="0"/>
    </inkml:brush>
  </inkml:definitions>
  <inkml:trace contextRef="#ctx0" brushRef="#br0">73700.000 42850.000 442,'-54.000'10.000'102,"-5.000"23.000"-22,-7.000 22.000-22,-5.000 22.000-24,-6.000 15.000-11,-3.000 9.000-4,-3.000 10.000-1,-2.000 10.000-3,-3.000 4.000-3,1.000 0.000-3,-1.000 0.000-4,1.000 0.000-3,4.000-5.000-3,9.000-9.000-4,10.000-10.000-4,10.000-8.000-4,18.000-31.000-7,28.000-49.000-10,28.000-51.000-11,29.000-49.000-10,16.000-28.000 0,7.000-2.000 10,6.000-3.000 9,7.000-3.000 11,-1.000 5.000 6,-6.000 17.000 3,-6.000 15.000 2,-6.000 16.000 3,-9.000 13.000 5,-8.000 14.000 6,-10.000 11.000 7,-9.000 14.000 6,-5.000 8.000 5,0.000 7.000 2,0.000 6.000 2,0.000 7.000 3,-2.000 7.000 0,-3.000 9.000 1,-3.000 10.000 0,-2.000 10.000 0,-5.000 5.000-1,-2.000 4.000-2,-3.000 3.000-2,-3.000 3.000-2,-2.000 1.000-2,0.000 1.000-3,0.000-1.000-2,0.000 1.000-2,3.000-4.000-2,6.000-6.000-3,7.000-6.000-2,6.000-6.000-2,10.000-21.000-7,17.000-34.000-13,15.000-35.000-10,16.000-33.000-13,7.000-22.000-3,1.000-5.000 4,-1.000-7.000 4,1.000-5.000 4,-4.000 0.000 5,-6.000 10.000 3,-6.000 10.000 4,-6.000 9.000 4,-7.000 10.000 3,-6.000 14.000 0,-6.000 11.000 0,-6.000 14.000 1,-7.000 16.000 10,-6.000 22.000 20,-6.000 22.000 21,-6.000 23.000 20,-6.000 10.000 4,-2.000 0.000-11,-3.000 0.000-12,-3.000 0.000-12,-6.000 7.000-7,-5.000 17.000-4,-7.000 15.000-2,-5.000 16.000-4,-6.000 7.000-3,-3.000 1.000-4,-3.000-1.000-5,-2.000 1.000-3,-5.000-4.000-5,-2.000-6.000-5,-3.000-6.000-6,-3.000-6.000-5,4.000-26.000-8,13.000-43.000-13,12.000-44.000-12,13.000-43.000-12,12.000-21.000 1,13.000 3.000 14,12.000 3.000 15,13.000 4.000 13,7.000 4.000 9,4.000 6.000 0,3.000 7.000 2,3.000 6.000 1,-1.000 7.000 5,-2.000 10.000 11,-3.000 10.000 11,-3.000 9.000 10,-2.000 4.000 3,0.000 1.000-3,0.000-1.000-4,0.000 1.000-3,-2.000 2.000-6,-3.000 7.000-6,-3.000 6.000-7,-2.000 7.000-7,-5.000-1.000-9,-2.000-6.000-12,-3.000-6.000-11,-3.000-6.000-13</inkml:trace>
</inkml:ink>
</file>

<file path=ppt/ink/ink40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5"/>
    </inkml:context>
    <inkml:brush xml:id="br0">
      <inkml:brushProperty name="width" value="0.0527477860450745" units="cm"/>
      <inkml:brushProperty name="height" value="0.0527477860450745" units="cm"/>
      <inkml:brushProperty name="color" value="#f2395b"/>
      <inkml:brushProperty name="ignorePressure" value="0"/>
    </inkml:brush>
  </inkml:definitions>
  <inkml:trace contextRef="#ctx0" brushRef="#br0">75700.000 42050.000 417,'0.000'-49.000'4,"0.000"4.000"9,0.000 3.000 8,0.000 3.000 8,0.000 10.000 7,0.000 20.000 3,0.000 18.000 4,0.000 20.000 3,0.000 14.000 1,0.000 14.000-6,0.000 11.000-3,0.000 14.000-5,0.000 7.000-3,0.000 3.000-2,0.000 3.000-2,0.000 4.000-3,-5.000 5.000-2,-9.000 10.000-3,-10.000 10.000-2,-8.000 9.000-4,-6.000 13.000-3,1.000 20.000-3,-1.000 18.000-3,1.000 20.000-3,-3.000 10.000-4,-2.000 3.000-8,-3.000 3.000-6,-3.000 4.000-7,1.000-4.000-6,6.000-9.000-6,7.000-10.000-7,6.000-8.000-6,6.000-15.000-2,6.000-19.000 3,7.000-18.000 4,6.000-19.000 2,3.000-21.000 3,0.000-21.000 0,0.000-22.000 0,0.000-22.000 2</inkml:trace>
</inkml:ink>
</file>

<file path=ppt/ink/ink40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6"/>
    </inkml:context>
    <inkml:brush xml:id="br0">
      <inkml:brushProperty name="width" value="0.0420497581362724" units="cm"/>
      <inkml:brushProperty name="height" value="0.0420497581362724" units="cm"/>
      <inkml:brushProperty name="color" value="#f2395b"/>
      <inkml:brushProperty name="ignorePressure" value="0"/>
    </inkml:brush>
  </inkml:definitions>
  <inkml:trace contextRef="#ctx0" brushRef="#br0">75950.000 43650.000 523,'48.000'-68.000'81,"-3.000"17.000"-16,-3.000 15.000-17,-2.000 16.000-16,-3.000 10.000-9,1.000 7.000-2,-1.000 6.000-1,1.000 7.000-1,-4.000 7.000-3,-6.000 9.000-3,-6.000 10.000-5,-6.000 10.000-3,-9.000 7.000-3,-8.000 6.000-2,-10.000 7.000-2,-9.000 6.000-3,-9.000 3.000 0,-5.000 0.000-1,-7.000 0.000 0,-5.000 0.000 0,-3.000-5.000-2,4.000-9.000-4,3.000-10.000-3,3.000-8.000-4,3.000-9.000 0,3.000-6.000 3,3.000-6.000 2,4.000-6.000 4,11.000-4.000 5,23.000 1.000 8,22.000-1.000 7,22.000 1.000 8,8.000-1.000 3,-2.000 1.000-4,-3.000-1.000-2,-3.000 1.000-3,-4.000 2.000-1,-3.000 7.000-1,-3.000 6.000 1,-2.000 7.000 0,-6.000 4.000 1,-6.000 3.000 3,-6.000 3.000 2,-6.000 4.000 3,-9.000-1.000 0,-8.000-3.000-3,-10.000-3.000-4,-9.000-2.000-3,-10.000-1.000-3,-9.000 3.000-6,-10.000 3.000-3,-8.000 4.000-4,-8.000 1.000-8,-2.000 0.000-9,-3.000 0.000-10,-3.000 0.000-9,2.000-5.000-4,10.000-9.000 6,10.000-10.000 4,9.000-8.000 4</inkml:trace>
</inkml:ink>
</file>

<file path=ppt/ink/ink40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7"/>
    </inkml:context>
    <inkml:brush xml:id="br0">
      <inkml:brushProperty name="width" value="0.0488909706473351" units="cm"/>
      <inkml:brushProperty name="height" value="0.0488909706473351" units="cm"/>
      <inkml:brushProperty name="color" value="#f2395b"/>
      <inkml:brushProperty name="ignorePressure" value="0"/>
    </inkml:brush>
  </inkml:definitions>
  <inkml:trace contextRef="#ctx0" brushRef="#br0">78550.000 44650.000 449,'-25.000'-27.000'4,"0.000"-3.000"7,0.000-3.000 6,0.000-2.000 8,12.000-5.000 6,26.000-2.000 3,24.000-3.000 6,26.000-3.000 3,19.000-4.000-1,17.000-3.000-7,15.000-3.000-8,16.000-2.000-7,7.000 0.000-4,1.000 7.000-1,-1.000 6.000 0,1.000 7.000 0,-7.000 10.000-1,-12.000 16.000 0,-13.000 15.000-1,-12.000 17.000 0,-12.000 10.000 0,-8.000 6.000-1,-10.000 7.000 0,-9.000 6.000-1,-5.000 3.000-1,0.000 0.000 0,0.000 0.000-2,0.000 0.000 0,0.000 0.000-2,0.000 0.000 0,0.000 0.000-1,0.000 0.000-1,3.000-2.000-2,6.000-3.000-4,7.000-3.000-4,6.000-2.000-3,3.000-5.000-5,0.000-2.000-7,0.000-3.000-5,0.000-3.000-7,3.000-6.000-5,6.000-5.000-2,7.000-7.000-5,6.000-5.000-2,-2.000-4.000-2,-9.000 0.000 2,-10.000 0.000 1,-8.000 0.000 2,-9.000-2.000 3,-6.000-3.000 5,-6.000-3.000 7,-6.000-2.000 5</inkml:trace>
</inkml:ink>
</file>

<file path=ppt/ink/ink40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7"/>
    </inkml:context>
    <inkml:brush xml:id="br0">
      <inkml:brushProperty name="width" value="0.0391403287649155" units="cm"/>
      <inkml:brushProperty name="height" value="0.0391403287649155" units="cm"/>
      <inkml:brushProperty name="color" value="#f2395b"/>
      <inkml:brushProperty name="ignorePressure" value="0"/>
    </inkml:brush>
  </inkml:definitions>
  <inkml:trace contextRef="#ctx0" brushRef="#br0">83150.000 43550.000 562,'-24.000'-24.000'5,"4.000"4.000"11,3.000 3.000 12,3.000 3.000 10,15.000 3.000 5,29.000 3.000-1,28.000 3.000 0,28.000 4.000-1,21.000 1.000-3,17.000 0.000-6,15.000 0.000-5,16.000 0.000-6,7.000-4.000-5,1.000-5.000-2,-1.000-7.000-2,1.000-5.000-4,-7.000-4.000-2,-12.000 0.000-3,-13.000 0.000-1,-12.000 0.000-2,-16.000 1.000-1,-19.000 4.000 1,-18.000 3.000 2,-19.000 3.000 1,-19.000 6.000-12,-19.000 9.000-24,-18.000 10.000-25,-19.000 10.000-24,-8.000 2.000-6,3.000-3.000 14,3.000-3.000 13,4.000-2.000 13</inkml:trace>
</inkml:ink>
</file>

<file path=ppt/ink/ink40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8"/>
    </inkml:context>
    <inkml:brush xml:id="br0">
      <inkml:brushProperty name="width" value="0.0416856706142426" units="cm"/>
      <inkml:brushProperty name="height" value="0.0416856706142426" units="cm"/>
      <inkml:brushProperty name="color" value="#f2395b"/>
      <inkml:brushProperty name="ignorePressure" value="0"/>
    </inkml:brush>
  </inkml:definitions>
  <inkml:trace contextRef="#ctx0" brushRef="#br0">84700.000 43500.000 527,'-25.000'26.000'96,"0.000"4.000"-17,0.000 3.000-16,0.000 3.000-17,-7.000 9.000-11,-11.000 16.000-6,-14.000 15.000-4,-11.000 17.000-6,-12.000 10.000-5,-9.000 6.000-3,-10.000 7.000-5,-8.000 6.000-4,-6.000-2.000-1,1.000-9.000-1,-1.000-10.000 1,1.000-8.000 1,2.000-11.000-1,7.000-8.000 0,6.000-10.000 1,7.000-9.000-1,10.000-9.000 2,16.000-5.000 1,15.000-7.000 1,17.000-5.000 1,21.000-6.000 1,28.000-3.000-2,28.000-3.000-2,29.000-2.000-1,21.000-8.000-1,16.000-8.000 0,15.000-10.000 0,17.000-9.000-1,7.000-5.000 0,0.000 0.000 0,0.000 0.000 0,0.000 0.000 0,-5.000 3.000-1,-9.000 6.000-6,-10.000 7.000-3,-8.000 6.000-5,-11.000 3.000-5,-8.000 0.000-5,-10.000 0.000-5,-9.000 0.000-5,-12.000-2.000-6,-11.000-3.000-3,-14.000-3.000-5,-11.000-2.000-3,-11.000-5.000 0,-5.000-2.000 5,-7.000-3.000 7,-5.000-3.000 5</inkml:trace>
</inkml:ink>
</file>

<file path=ppt/ink/ink40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8"/>
    </inkml:context>
    <inkml:brush xml:id="br0">
      <inkml:brushProperty name="width" value="0.0491554290056229" units="cm"/>
      <inkml:brushProperty name="height" value="0.0491554290056229" units="cm"/>
      <inkml:brushProperty name="color" value="#f2395b"/>
      <inkml:brushProperty name="ignorePressure" value="0"/>
    </inkml:brush>
  </inkml:definitions>
  <inkml:trace contextRef="#ctx0" brushRef="#br0">84950.000 43800.000 447,'-71.000'-68.000'13,"10.000"17.000"3,10.000 15.000 2,9.000 16.000 2,7.000 16.000 8,7.000 20.000 13,6.000 18.000 12,7.000 20.000 13,0.000 17.000 0,-2.000 20.000-11,-3.000 18.000-12,-3.000 20.000-11,-2.000 11.000-7,0.000 7.000-4,0.000 6.000-3,0.000 7.000-2,-2.000 7.000-5,-3.000 9.000-3,-3.000 10.000-5,-2.000 10.000-5,-1.000 8.000-7,3.000 10.000-10,3.000 10.000-10,4.000 9.000-10,4.000-12.000-2,6.000-30.000 7,7.000-32.000 7,6.000-30.000 6,3.000-26.000-4,0.000-19.000-16,0.000-18.000-17,0.000-19.000-15</inkml:trace>
</inkml:ink>
</file>

<file path=ppt/ink/ink40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8"/>
    </inkml:context>
    <inkml:brush xml:id="br0">
      <inkml:brushProperty name="width" value="0.0398926772177219" units="cm"/>
      <inkml:brushProperty name="height" value="0.0398926772177219" units="cm"/>
      <inkml:brushProperty name="color" value="#f2395b"/>
      <inkml:brushProperty name="ignorePressure" value="0"/>
    </inkml:brush>
  </inkml:definitions>
  <inkml:trace contextRef="#ctx0" brushRef="#br0">84350.000 40150.000 551,'12.000'-72.000'5,"26.000"6.000"12,24.000 7.000 10,26.000 6.000 12,5.000 9.000 3,-11.000 13.000-5,-14.000 12.000-3,-11.000 13.000-6,-9.000 13.000-2,-3.000 17.000-5,-3.000 15.000-2,-2.000 16.000-4,-8.000 10.000-2,-8.000 7.000-3,-10.000 6.000-2,-9.000 7.000-3,-15.000 4.000-2,-18.000 3.000-2,-19.000 3.000-1,-18.000 4.000-2,-9.000-1.000-1,4.000-3.000-1,3.000-3.000 0,3.000-2.000-1,3.000-6.000 0,3.000-6.000-2,3.000-6.000 1,4.000-6.000-1,5.000-9.000 0,10.000-8.000 4,10.000-10.000 3,9.000-9.000 2,12.000 1.000 3,16.000 13.000 1,15.000 12.000 2,17.000 13.000 1,7.000 1.000 1,0.000-9.000 0,0.000-10.000 0,0.000-8.000 0,-2.000-6.000 0,-3.000 1.000 1,-3.000-1.000 0,-2.000 1.000-1,-8.000 1.000 1,-8.000 3.000-3,-10.000 3.000-2,-9.000 4.000-1,-12.000 4.000-1,-11.000 6.000-2,-14.000 7.000 0,-11.000 6.000-1,-15.000 6.000-4,-16.000 6.000-8,-15.000 7.000-9,-15.000 6.000-8,-1.000-4.000-6,16.000-11.000-1,15.000-14.000-1,17.000-11.000-3,8.000-11.000-3,4.000-5.000-5,3.000-7.000-5,3.000-5.000-5</inkml:trace>
</inkml:ink>
</file>

<file path=ppt/ink/ink40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39"/>
    </inkml:context>
    <inkml:brush xml:id="br0">
      <inkml:brushProperty name="width" value="0.0541549660265446" units="cm"/>
      <inkml:brushProperty name="height" value="0.0541549660265446" units="cm"/>
      <inkml:brushProperty name="color" value="#f2395b"/>
      <inkml:brushProperty name="ignorePressure" value="0"/>
    </inkml:brush>
  </inkml:definitions>
  <inkml:trace contextRef="#ctx0" brushRef="#br0">86250.000 43500.000 406,'51.000'20.000'91,"4.000"-9.000"-21,3.000-10.000-20,3.000-8.000-21,6.000-12.000-11,9.000-12.000-3,10.000-13.000-1,10.000-12.000-2,0.000-9.000-2,-5.000-2.000-3,-7.000-3.000-2,-5.000-3.000-3,-11.000 1.000-1,-11.000 6.000-1,-14.000 7.000 0,-11.000 6.000-1,-11.000 3.000-1,-5.000 0.000-2,-7.000 0.000-1,-5.000 0.000-1,-8.000 3.000 0,-5.000 6.000 2,-7.000 7.000 1,-5.000 6.000 1,-8.000 4.000 2,-5.000 4.000 2,-7.000 3.000 1,-5.000 3.000 2,-4.000 3.000 2,0.000 3.000-1,0.000 3.000 1,0.000 4.000 0,-2.000 7.000 1,-3.000 13.000 0,-3.000 12.000 2,-2.000 13.000-1,-1.000 7.000 1,3.000 4.000 0,3.000 3.000-2,4.000 3.000 0,2.000 3.000 1,4.000 3.000 4,3.000 3.000 3,3.000 4.000 3,4.000 2.000 0,7.000 4.000 0,6.000 3.000-2,7.000 3.000-1,4.000-1.000-1,3.000-2.000-1,3.000-3.000-1,4.000-3.000-1,7.000-6.000-3,13.000-5.000-5,12.000-7.000-6,13.000-5.000-4,10.000-8.000-4,10.000-5.000-4,10.000-7.000-5,9.000-5.000-2,7.000-8.000-6,7.000-5.000-7,6.000-7.000-6,7.000-5.000-6,0.000-9.000-3,-2.000-9.000 5,-3.000-10.000 3,-3.000-8.000 3,-10.000-4.000 4,-16.000 3.000 6,-15.000 3.000 5,-15.000 4.000 5,-11.000 2.000 0,-2.000 4.000-4,-3.000 3.000-5,-3.000 3.000-4</inkml:trace>
</inkml:ink>
</file>

<file path=ppt/ink/ink40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40"/>
    </inkml:context>
    <inkml:brush xml:id="br0">
      <inkml:brushProperty name="width" value="0.0356864258646965" units="cm"/>
      <inkml:brushProperty name="height" value="0.0356864258646965" units="cm"/>
      <inkml:brushProperty name="color" value="#f2395b"/>
      <inkml:brushProperty name="ignorePressure" value="0"/>
    </inkml:brush>
  </inkml:definitions>
  <inkml:trace contextRef="#ctx0" brushRef="#br0">88400.000 41700.000 616,'3.000'-52.000'7,"6.000"-3.000"13,7.000-3.000 14,6.000-2.000 14,7.000 5.000 3,10.000 16.000-5,10.000 15.000-7,9.000 17.000-6,6.000 10.000-5,3.000 6.000-4,3.000 7.000-3,4.000 6.000-4,-1.000 4.000-6,-3.000 4.000-6,-3.000 3.000-9,-2.000 3.000-7,-8.000-1.000-7,-8.000-2.000-9,-10.000-3.000-8,-9.000-3.000-8</inkml:trace>
</inkml:ink>
</file>

<file path=ppt/ink/ink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58"/>
    </inkml:context>
    <inkml:brush xml:id="br0">
      <inkml:brushProperty name="width" value="0.0367617718875408" units="cm"/>
      <inkml:brushProperty name="height" value="0.0367617718875408" units="cm"/>
      <inkml:brushProperty name="color" value="#f2395b"/>
      <inkml:brushProperty name="ignorePressure" value="0"/>
    </inkml:brush>
  </inkml:definitions>
  <inkml:trace contextRef="#ctx0" brushRef="#br0">64200.000 29200.000 598,'-46.000'1.000'4,"10.000"4.000"8,10.000 3.000 8,9.000 3.000 8,2.000 4.000 5,-2.000 7.000 1,-3.000 6.000 1,-3.000 7.000 2,-2.000 5.000-2,0.000 7.000-3,0.000 6.000-3,0.000 7.000-4,-4.000 4.000-3,-5.000 3.000-3,-7.000 3.000-4,-5.000 4.000-2,-3.000-1.000-6,4.000-3.000-5,3.000-3.000-8,3.000-2.000-5,10.000-12.000-12,20.000-19.000-18,18.000-18.000-17,20.000-19.000-19,10.000-15.000 0,3.000-8.000 13,3.000-10.000 14,4.000-9.000 14,-1.000-4.000 10,-3.000 4.000 5,-3.000 3.000 4,-2.000 3.000 5</inkml:trace>
</inkml:ink>
</file>

<file path=ppt/ink/ink40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41"/>
    </inkml:context>
    <inkml:brush xml:id="br0">
      <inkml:brushProperty name="width" value="0.0467775613069534" units="cm"/>
      <inkml:brushProperty name="height" value="0.0467775613069534" units="cm"/>
      <inkml:brushProperty name="color" value="#f2395b"/>
      <inkml:brushProperty name="ignorePressure" value="0"/>
    </inkml:brush>
  </inkml:definitions>
  <inkml:trace contextRef="#ctx0" brushRef="#br0">89650.000 43950.000 470,'-71.000'0.000'3,"10.000"0.000"6,10.000 0.000 6,9.000 0.000 5,12.000-2.000 6,16.000-3.000 2,15.000-3.000 4,17.000-2.000 3,16.000-8.000-1,19.000-8.000-5,19.000-10.000-5,19.000-9.000-5,10.000-4.000-3,4.000 4.000-1,3.000 3.000-1,3.000 3.000-1,-2.000 3.000-1,-6.000 3.000 1,-6.000 3.000 0,-6.000 4.000 0,-10.000 4.000-1,-12.000 6.000 0,-13.000 7.000-2,-12.000 6.000-1,-7.000 9.000 0,1.000 13.000-1,-1.000 12.000 1,1.000 13.000 1,-3.000 9.000-1,-2.000 6.000 1,-3.000 7.000 0,-3.000 6.000 1,2.000 1.000-1,10.000-3.000-2,10.000-3.000-3,9.000-2.000-1,6.000-5.000-4,3.000-2.000-2,3.000-3.000-3,4.000-3.000-3,1.000-9.000-3,0.000-11.000-3,0.000-14.000-1,0.000-11.000-3,1.000-9.000-3,4.000-3.000-7,3.000-3.000-6,3.000-2.000-6,-5.000-3.000-1,-12.000 1.000 7,-13.000-1.000 5,-12.000 1.000 5,-9.000-3.000-1,-2.000-2.000-8,-3.000-3.000-10,-3.000-3.000-8</inkml:trace>
</inkml:ink>
</file>

<file path=ppt/ink/ink40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41"/>
    </inkml:context>
    <inkml:brush xml:id="br0">
      <inkml:brushProperty name="width" value="0.0368167385458946" units="cm"/>
      <inkml:brushProperty name="height" value="0.0368167385458946" units="cm"/>
      <inkml:brushProperty name="color" value="#f2395b"/>
      <inkml:brushProperty name="ignorePressure" value="0"/>
    </inkml:brush>
  </inkml:definitions>
  <inkml:trace contextRef="#ctx0" brushRef="#br0">93650.000 43000.000 597,'56.000'0.000'37,"13.000"0.000"5,12.000 0.000 5,13.000 0.000 5,15.000-4.000-2,19.000-5.000-8,19.000-7.000-9,19.000-5.000-8,7.000-4.000-5,-3.000 0.000-4,-3.000 0.000-2,-2.000 0.000-4,-9.000 0.000-2,-12.000 0.000-4,-13.000 0.000-2,-12.000 0.000-2,-27.000 7.000-12,-41.000 17.000-21,-40.000 15.000-20,-40.000 16.000-21,-18.000 4.000-4,6.000-6.000 10,7.000-6.000 11,6.000-6.000 10</inkml:trace>
</inkml:ink>
</file>

<file path=ppt/ink/ink40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42"/>
    </inkml:context>
    <inkml:brush xml:id="br0">
      <inkml:brushProperty name="width" value="0.0432368665933609" units="cm"/>
      <inkml:brushProperty name="height" value="0.0432368665933609" units="cm"/>
      <inkml:brushProperty name="color" value="#f2395b"/>
      <inkml:brushProperty name="ignorePressure" value="0"/>
    </inkml:brush>
  </inkml:definitions>
  <inkml:trace contextRef="#ctx0" brushRef="#br0">95300.000 42900.000 508,'-49.000'4.000'35,"4.000"10.000"4,3.000 10.000 5,3.000 9.000 2,-2.000 7.000 2,-6.000 7.000-5,-6.000 6.000-3,-6.000 7.000-4,-9.000 7.000-4,-8.000 9.000-4,-10.000 10.000-4,-9.000 10.000-4,-7.000 5.000-4,-3.000 4.000-3,-3.000 3.000-3,-2.000 3.000-3,2.000-4.000-3,9.000-8.000 0,10.000-10.000-2,10.000-9.000-2,7.000-10.000 0,6.000-9.000-1,7.000-10.000 0,6.000-8.000-1,18.000-9.000 0,32.000-6.000 0,31.000-6.000 0,32.000-6.000 0,24.000-7.000-1,19.000-6.000 0,19.000-6.000-1,19.000-6.000-1,10.000-7.000 1,4.000-6.000-1,3.000-6.000 0,3.000-6.000 1,-7.000-1.000-1,-15.000 7.000-5,-15.000 6.000-2,-16.000 7.000-4,-15.000 4.000-4,-11.000 3.000-5,-14.000 3.000-4,-11.000 4.000-4,-12.000-3.000-7,-9.000-5.000-6,-10.000-7.000-9,-8.000-5.000-6</inkml:trace>
</inkml:ink>
</file>

<file path=ppt/ink/ink40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42"/>
    </inkml:context>
    <inkml:brush xml:id="br0">
      <inkml:brushProperty name="width" value="0.0501036942005157" units="cm"/>
      <inkml:brushProperty name="height" value="0.0501036942005157" units="cm"/>
      <inkml:brushProperty name="color" value="#f2395b"/>
      <inkml:brushProperty name="ignorePressure" value="0"/>
    </inkml:brush>
  </inkml:definitions>
  <inkml:trace contextRef="#ctx0" brushRef="#br0">95400.000 43250.000 439,'-25.000'-25.000'3,"0.000"0.000"7,0.000 0.000 6,0.000 0.000 7,-2.000 1.000 6,-3.000 4.000 6,-3.000 3.000 6,-2.000 3.000 5,-1.000 20.000 2,3.000 38.000 0,3.000 37.000 0,4.000 38.000 0,2.000 24.000-4,4.000 14.000-6,3.000 11.000-7,3.000 14.000-7,-1.000 10.000-7,-2.000 9.000-8,-3.000 10.000-7,-3.000 10.000-7,-6.000 7.000-7,-5.000 6.000-8,-7.000 7.000-8,-5.000 6.000-7,-3.000 4.000-7,4.000 4.000-5,3.000 3.000-6,3.000 3.000-5,4.000-18.000 2,7.000-36.000 11,6.000-39.000 9,7.000-36.000 10,4.000-28.000 4,3.000-15.000-3,3.000-15.000-3,4.000-16.000-3</inkml:trace>
</inkml:ink>
</file>

<file path=ppt/ink/ink40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43"/>
    </inkml:context>
    <inkml:brush xml:id="br0">
      <inkml:brushProperty name="width" value="0.0376869179308414" units="cm"/>
      <inkml:brushProperty name="height" value="0.0376869179308414" units="cm"/>
      <inkml:brushProperty name="color" value="#f2395b"/>
      <inkml:brushProperty name="ignorePressure" value="0"/>
    </inkml:brush>
  </inkml:definitions>
  <inkml:trace contextRef="#ctx0" brushRef="#br0">94550.000 39950.000 583,'39.000'-49.000'6,"28.000"4.000"9,28.000 3.000 12,29.000 3.000 10,2.000 14.000 4,-21.000 25.000-4,-22.000 25.000-2,-22.000 25.000-4,-16.000 15.000-4,-9.000 7.000-4,-10.000 6.000-6,-8.000 7.000-4,-14.000 5.000-6,-15.000 7.000-4,-15.000 6.000-5,-16.000 7.000-5,-13.000 0.000-2,-9.000-2.000 0,-10.000-3.000-1,-8.000-3.000 0,-4.000-9.000-1,3.000-11.000-2,3.000-14.000-2,4.000-11.000-1,5.000-11.000-1,10.000-5.000 3,10.000-7.000 3,9.000-5.000 2,20.000-3.000 6,31.000 4.000 8,32.000 3.000 10,31.000 3.000 8,13.000 1.000 4,-2.000 1.000-3,-3.000-1.000 0,-3.000 1.000-3,-4.000 1.000-2,-3.000 3.000-2,-3.000 3.000-3,-2.000 4.000-2,-11.000 2.000-2,-15.000 4.000 0,-15.000 3.000-2,-16.000 3.000 0,-15.000 4.000-1,-11.000 7.000-2,-14.000 6.000-2,-11.000 7.000-1,-17.000 4.000-5,-18.000 3.000-5,-19.000 3.000-5,-18.000 4.000-7,-9.000-1.000-1,4.000-3.000 1,3.000-3.000 2,3.000-2.000 1,12.000-11.000-6,22.000-15.000-18,22.000-15.000-15,23.000-16.000-18</inkml:trace>
</inkml:ink>
</file>

<file path=ppt/ink/ink40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43"/>
    </inkml:context>
    <inkml:brush xml:id="br0">
      <inkml:brushProperty name="width" value="0.0577298700809479" units="cm"/>
      <inkml:brushProperty name="height" value="0.0577298700809479" units="cm"/>
      <inkml:brushProperty name="color" value="#f2395b"/>
      <inkml:brushProperty name="ignorePressure" value="0"/>
    </inkml:brush>
  </inkml:definitions>
  <inkml:trace contextRef="#ctx0" brushRef="#br0">97250.000 40950.000 381,'1.000'-91.000'3,"4.000"19.000"6,3.000 19.000 7,3.000 19.000 6,1.000 18.000 5,1.000 19.000 7,-1.000 19.000 6,1.000 19.000 5,-3.000 15.000 0,-2.000 13.000-4,-3.000 12.000-5,-3.000 13.000-5,-6.000 7.000-5,-5.000 4.000-2,-7.000 3.000-3,-5.000 3.000-4,-9.000 12.000-1,-9.000 22.000 0,-10.000 22.000-1,-8.000 23.000 0,-3.000 0.000-2,7.000-18.000-1,6.000-19.000-2,7.000-18.000-3,0.000-3.000-1,-2.000 17.000-1,-3.000 15.000-2,-3.000 16.000-2,2.000-5.000-2,10.000-25.000-2,10.000-25.000-3,9.000-25.000-3,9.000-38.000-6,9.000-49.000-10,10.000-51.000-9,10.000-49.000-11,8.000-23.000 0,10.000 7.000 7,10.000 6.000 9,9.000 7.000 9,10.000-3.000 4,14.000-8.000 2,11.000-10.000 2,14.000-9.000 3,-1.000 1.000 0,-12.000 13.000 2,-13.000 12.000 2,-12.000 13.000 1,-9.000 9.000 1,-2.000 6.000-1,-3.000 7.000 1,-3.000 6.000 0,-7.000 12.000 6,-9.000 19.000 15,-10.000 19.000 15,-8.000 19.000 14,-8.000 15.000 3,-2.000 13.000-6,-3.000 12.000-7,-3.000 13.000-7,-2.000 7.000-5,0.000 4.000-3,0.000 3.000-3,0.000 3.000-4,0.000 3.000-1,0.000 3.000-2,0.000 3.000 0,0.000 4.000-1,0.000 5.000-2,0.000 10.000-2,0.000 10.000-3,0.000 9.000-2,1.000-1.000 0,4.000-8.000-1,3.000-10.000 1,3.000-9.000 0,1.000-12.000-3,1.000-11.000-8,-1.000-14.000-9,1.000-11.000-8</inkml:trace>
</inkml:ink>
</file>

<file path=ppt/ink/ink40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44"/>
    </inkml:context>
    <inkml:brush xml:id="br0">
      <inkml:brushProperty name="width" value="0.0411106199026108" units="cm"/>
      <inkml:brushProperty name="height" value="0.0411106199026108" units="cm"/>
      <inkml:brushProperty name="color" value="#f2395b"/>
      <inkml:brushProperty name="ignorePressure" value="0"/>
    </inkml:brush>
  </inkml:definitions>
  <inkml:trace contextRef="#ctx0" brushRef="#br0">98650.000 40850.000 535,'96.000'-22.000'124,"-5.000"6.000"-26,-7.000 7.000-26,-5.000 6.000-27,-3.000 1.000-14,4.000-3.000-4,3.000-3.000-3,3.000-2.000-5,-2.000-1.000-4,-6.000 3.000-7,-6.000 3.000-7,-6.000 4.000-5,-7.000 1.000-11,-6.000 0.000-17,-6.000 0.000-15,-6.000 0.000-15,-12.000-4.000-7,-15.000-5.000 3,-15.000-7.000 3,-16.000-5.000 2</inkml:trace>
</inkml:ink>
</file>

<file path=ppt/ink/ink40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44"/>
    </inkml:context>
    <inkml:brush xml:id="br0">
      <inkml:brushProperty name="width" value="0.0469077043235302" units="cm"/>
      <inkml:brushProperty name="height" value="0.0469077043235302" units="cm"/>
      <inkml:brushProperty name="color" value="#f2395b"/>
      <inkml:brushProperty name="ignorePressure" value="0"/>
    </inkml:brush>
  </inkml:definitions>
  <inkml:trace contextRef="#ctx0" brushRef="#br0">99300.000 40100.000 469,'-22.000'-69.000'3,"6.000"13.000"9,7.000 12.000 6,6.000 13.000 9,3.000 13.000 8,0.000 17.000 11,0.000 15.000 11,0.000 16.000 11,0.000 15.000 0,0.000 16.000-12,0.000 15.000-12,0.000 17.000-10,-2.000 10.000-9,-3.000 6.000-7,-3.000 7.000-5,-2.000 6.000-7,-5.000 4.000-7,-2.000 4.000-9,-3.000 3.000-10,-3.000 3.000-9,1.000-7.000-2,6.000-15.000 3,7.000-15.000 5,6.000-16.000 4,1.000-12.000-7,-3.000-5.000-18,-3.000-7.000-19,-2.000-5.000-18</inkml:trace>
</inkml:ink>
</file>

<file path=ppt/ink/ink40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51"/>
    </inkml:context>
    <inkml:brush xml:id="br0">
      <inkml:brushProperty name="width" value="0.0436208061873913" units="cm"/>
      <inkml:brushProperty name="height" value="0.0436208061873913" units="cm"/>
      <inkml:brushProperty name="color" value="#f2395b"/>
      <inkml:brushProperty name="ignorePressure" value="0"/>
    </inkml:brush>
  </inkml:definitions>
  <inkml:trace contextRef="#ctx0" brushRef="#br0">59750.000 46950.000 504,'21.000'-27.000'3,"-5.000"-3.000"7,-7.000-3.000 6,-5.000-2.000 6,-9.000 8.000 10,-9.000 22.000 13,-10.000 22.000 12,-8.000 23.000 14,-14.000 22.000-1,-15.000 26.000-13,-15.000 24.000-13,-16.000 26.000-12,-10.000 13.000-11,-3.000 4.000-9,-3.000 3.000-8,-2.000 3.000-10,0.000-1.000-5,7.000-2.000-6,6.000-3.000-4,7.000-3.000-5,8.000-7.000-7,14.000-9.000-10,11.000-10.000-9,14.000-8.000-10</inkml:trace>
</inkml:ink>
</file>

<file path=ppt/ink/ink40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0:51"/>
    </inkml:context>
    <inkml:brush xml:id="br0">
      <inkml:brushProperty name="width" value="0.048115897923708" units="cm"/>
      <inkml:brushProperty name="height" value="0.048115897923708" units="cm"/>
      <inkml:brushProperty name="color" value="#f2395b"/>
      <inkml:brushProperty name="ignorePressure" value="0"/>
    </inkml:brush>
  </inkml:definitions>
  <inkml:trace contextRef="#ctx0" brushRef="#br0">58450.000 47000.000 457,'-24.000'-69.000'5,"4.000"13.000"11,3.000 12.000 12,3.000 13.000 10,6.000 16.000 8,9.000 23.000 4,10.000 22.000 6,10.000 22.000 4,8.000 16.000-2,10.000 14.000-11,10.000 11.000-10,9.000 14.000-11,9.000 11.000-6,9.000 14.000-2,10.000 11.000-2,10.000 14.000-2,2.000 8.000-7,-3.000 7.000-10,-3.000 6.000-12,-2.000 7.000-11,-8.000-7.000-9,-8.000-19.000-5,-10.000-18.000-6,-9.000-19.000-6,-9.000-15.000-5,-5.000-8.000-2,-7.000-10.000-2,-5.000-9.000-3</inkml:trace>
</inkml:ink>
</file>

<file path=ppt/ink/ink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58"/>
    </inkml:context>
    <inkml:brush xml:id="br0">
      <inkml:brushProperty name="width" value="0.0438044182956219" units="cm"/>
      <inkml:brushProperty name="height" value="0.0438044182956219" units="cm"/>
      <inkml:brushProperty name="color" value="#f2395b"/>
      <inkml:brushProperty name="ignorePressure" value="0"/>
    </inkml:brush>
  </inkml:definitions>
  <inkml:trace contextRef="#ctx0" brushRef="#br0">64650.000 29350.000 502,'26.000'-25.000'0,"4.000"0.000"0,3.000 0.000 0,3.000 0.000 0,-2.000 7.000 9,-6.000 17.000 20,-6.000 15.000 20,-6.000 16.000 18,-6.000 12.000 5,-2.000 9.000-12,-3.000 10.000-11,-3.000 10.000-12,-2.000 2.000-8,0.000-3.000-6,0.000-3.000-5,0.000-2.000-6,0.000-3.000-3,0.000 1.000-1,0.000-1.000 0,0.000 1.000-1,1.000-4.000-1,4.000-6.000-3,3.000-6.000-1,3.000-6.000-2,6.000-7.000-2,9.000-6.000-2,10.000-6.000-4,10.000-6.000-1,8.000-10.000-2,10.000-12.000 3,10.000-13.000 1,9.000-12.000 2,4.000-5.000-4,1.000 3.000-11,-1.000 3.000-10,1.000 4.000-10,-6.000 2.000-9,-8.000 4.000-8,-10.000 3.000-7,-9.000 3.000-7</inkml:trace>
</inkml:ink>
</file>

<file path=ppt/ink/ink40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3:34"/>
    </inkml:context>
    <inkml:brush xml:id="br0">
      <inkml:brushProperty name="width" value="0.0442220717668533" units="cm"/>
      <inkml:brushProperty name="height" value="0.0442220717668533" units="cm"/>
      <inkml:brushProperty name="color" value="#fed406"/>
      <inkml:brushProperty name="ignorePressure" value="0"/>
    </inkml:brush>
  </inkml:definitions>
  <inkml:trace contextRef="#ctx0" brushRef="#br0">6550.000 39750.000 497,'0.000'-49.000'23,"0.000"4.000"1,0.000 3.000 1,0.000 3.000 0,-5.000 3.000 1,-9.000 3.000 1,-10.000 3.000 1,-8.000 4.000 0,-6.000 5.000 0,1.000 10.000-5,-1.000 10.000-3,1.000 9.000-3,-1.000 7.000-3,1.000 7.000 0,-1.000 6.000-3,1.000 7.000 0,-3.000 4.000-2,-2.000 3.000-1,-3.000 3.000 0,-3.000 4.000-2,-1.000 4.000 0,4.000 6.000 0,3.000 7.000-1,3.000 6.000 1,1.000 4.000-1,1.000 4.000 0,-1.000 3.000 1,1.000 3.000 0,2.000-1.000 0,7.000-2.000 0,6.000-3.000 0,7.000-3.000 0,4.000-4.000 0,3.000-3.000-1,3.000-3.000 0,4.000-2.000 0,2.000-5.000 0,4.000-2.000 0,3.000-3.000 0,3.000-3.000 1,4.000-6.000-1,7.000-5.000-1,6.000-7.000-1,7.000-5.000-1,2.000-4.000-1,1.000 0.000 0,-1.000 0.000-1,1.000 0.000 1,4.000-4.000-2,9.000-5.000 1,10.000-7.000-1,10.000-5.000-1,7.000-6.000 1,6.000-3.000-1,7.000-3.000 1,6.000-2.000-1,3.000-6.000 1,0.000-6.000-2,0.000-6.000-1,0.000-6.000-1,-5.000-2.000-1,-9.000 3.000-1,-10.000 3.000 0,-8.000 4.000 0,-8.000 2.000-1,-2.000 4.000 1,-3.000 3.000 2,-3.000 3.000 0,-2.000-2.000 0,0.000-6.000 0,0.000-6.000-1,0.000-6.000 0,-4.000-6.000 0,-5.000-2.000-1,-7.000-3.000 1,-5.000-3.000 0,-6.000-2.000 0,-3.000 0.000 0,-3.000 0.000 0,-2.000 0.000 1,-3.000-2.000 1,1.000-3.000 1,-1.000-3.000 3,1.000-2.000 2,-3.000-5.000 0,-2.000-2.000-1,-3.000-3.000-1,-3.000-3.000-1,-7.000-1.000-1,-9.000 4.000 1,-10.000 3.000 0,-8.000 3.000 0,-6.000 1.000 0,1.000 1.000 0,-1.000-1.000 0,1.000 1.000 1,-3.000 2.000 0,-2.000 7.000 1,-3.000 6.000 0,-3.000 7.000 0,-2.000 5.000 1,0.000 7.000 0,0.000 6.000-1,0.000 7.000 0,0.000 2.000-1,0.000 1.000-1,0.000-1.000-1,0.000 1.000-1,-2.000 1.000-3,-3.000 3.000-3,-3.000 3.000-2,-2.000 4.000-4,-3.000 5.000-3,1.000 10.000-4,-1.000 10.000-5,1.000 9.000-4,4.000 9.000-1,9.000 9.000 0,10.000 10.000 0,10.000 10.000 1,5.000-3.000 0,4.000-11.000 1,3.000-14.000 0,3.000-11.000 2</inkml:trace>
</inkml:ink>
</file>

<file path=ppt/ink/ink40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3:37"/>
    </inkml:context>
    <inkml:brush xml:id="br0">
      <inkml:brushProperty name="width" value="0.0389260835945606" units="cm"/>
      <inkml:brushProperty name="height" value="0.0389260835945606" units="cm"/>
      <inkml:brushProperty name="color" value="#f2395b"/>
      <inkml:brushProperty name="ignorePressure" value="0"/>
    </inkml:brush>
  </inkml:definitions>
  <inkml:trace contextRef="#ctx0" brushRef="#br0">6800.000 39350.000 565,'67.000'-97.000'-2,"-16.000"6.000"10,-15.000 7.000 10,-15.000 6.000 10,-15.000 12.000 5,-12.000 19.000-1,-13.000 19.000 0,-12.000 19.000-1,-10.000 12.000-1,-6.000 6.000-4,-6.000 7.000-3,-6.000 6.000-5,-4.000 6.000-2,1.000 6.000-5,-1.000 7.000-4,1.000 6.000-4,-1.000 6.000-3,1.000 6.000 1,-1.000 7.000 0,1.000 6.000 0,1.000 4.000 1,3.000 4.000 0,3.000 3.000 0,4.000 3.000 2,1.000-2.000-1,0.000-6.000 0,0.000-6.000 0,0.000-6.000-1,3.000-4.000 1,6.000 1.000 0,7.000-1.000 1,6.000 1.000 0,6.000 1.000 1,6.000 3.000-1,7.000 3.000 0,6.000 4.000-1,3.000 1.000 1,0.000 0.000-1,0.000 0.000 0,0.000 0.000 0,1.000-4.000 0,4.000-5.000-1,3.000-7.000 0,3.000-5.000 0,4.000-6.000 0,7.000-3.000 0,6.000-3.000-1,7.000-2.000 1,4.000-3.000-1,3.000 1.000 1,3.000-1.000 0,4.000 1.000 0,-1.000-3.000 0,-3.000-2.000 0,-3.000-3.000 0,-2.000-3.000 0,-3.000-2.000 0,1.000 0.000 1,-1.000 0.000-1,1.000 0.000 1,1.000-4.000 0,3.000-5.000 0,3.000-7.000-1,4.000-5.000 0,2.000-4.000-1,4.000 0.000 0,3.000 0.000-1,3.000 0.000 0,3.000-7.000 0,3.000-11.000-1,3.000-14.000 0,4.000-11.000-1,2.000-11.000 0,4.000-5.000-1,3.000-7.000-1,3.000-5.000 1,1.000-4.000-2,1.000 0.000 0,-1.000 0.000 0,1.000 0.000 0,-6.000 1.000-1,-8.000 4.000 1,-10.000 3.000 1,-9.000 3.000 0,-9.000 3.000 0,-5.000 3.000-1,-7.000 3.000 0,-5.000 4.000-1,-6.000 1.000 0,-3.000 0.000 0,-3.000 0.000 1,-2.000 0.000 0,-5.000-2.000 1,-2.000-3.000 0,-3.000-3.000 0,-3.000-2.000 1,-6.000-5.000 0,-5.000-2.000 2,-7.000-3.000 0,-5.000-3.000 1,-9.000-2.000 0,-9.000 0.000 1,-10.000 0.000-1,-8.000 0.000 1,-8.000 1.000-1,-2.000 4.000-1,-3.000 3.000 1,-3.000 3.000-1,-4.000 6.000 0,-3.000 9.000 1,-3.000 10.000 1,-2.000 10.000 0,-3.000 5.000 0,1.000 4.000 0,-1.000 3.000 0,1.000 3.000-1,-3.000 4.000-1,-2.000 7.000-2,-3.000 6.000-2,-3.000 7.000-1,1.000 5.000-3,6.000 7.000-3,7.000 6.000-3,6.000 7.000-3,10.000 4.000-2,17.000 3.000-5,15.000 3.000-4,16.000 4.000-3,10.000 4.000-1,7.000 6.000 4,6.000 7.000 2,7.000 6.000 4,2.000-4.000 1,1.000-11.000-1,-1.000-14.000-1,1.000-11.000-2</inkml:trace>
</inkml:ink>
</file>

<file path=ppt/ink/ink40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3:37"/>
    </inkml:context>
    <inkml:brush xml:id="br0">
      <inkml:brushProperty name="width" value="0.0335557051002979" units="cm"/>
      <inkml:brushProperty name="height" value="0.0335557051002979" units="cm"/>
      <inkml:brushProperty name="color" value="#f2395b"/>
      <inkml:brushProperty name="ignorePressure" value="0"/>
    </inkml:brush>
  </inkml:definitions>
  <inkml:trace contextRef="#ctx0" brushRef="#br0">6250.000 40350.000 655,'-35.000'-2.000'43,"32.000"-3.000"3,31.000-3.000 3,32.000-2.000 4,18.000-3.000-3,6.000 1.000-11,7.000-1.000-9,6.000 1.000-11,3.000-1.000-8,0.000 1.000-6,0.000-1.000-7,0.000 1.000-5,-4.000-1.000-3,-5.000 1.000 1,-7.000-1.000 0,-5.000 1.000 1,-9.000 1.000-5,-9.000 3.000-12,-10.000 3.000-10,-8.000 4.000-12</inkml:trace>
</inkml:ink>
</file>

<file path=ppt/ink/ink40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3:42"/>
    </inkml:context>
    <inkml:brush xml:id="br0">
      <inkml:brushProperty name="width" value="0.0376498624682426" units="cm"/>
      <inkml:brushProperty name="height" value="0.0376498624682426" units="cm"/>
      <inkml:brushProperty name="color" value="#f2395b"/>
      <inkml:brushProperty name="ignorePressure" value="0"/>
    </inkml:brush>
  </inkml:definitions>
  <inkml:trace contextRef="#ctx0" brushRef="#br0">60650.000 26350.000 584,'17.000'-41.000'7,"-16.000"19.000"13,-15.000 19.000 13,-15.000 19.000 14,-12.000 16.000 2,-6.000 17.000-7,-6.000 15.000-7,-6.000 16.000-9,-4.000 10.000-5,1.000 7.000-5,-1.000 6.000-3,1.000 7.000-5,1.000 4.000-3,3.000 3.000-2,3.000 3.000-4,4.000 4.000-3,2.000-4.000-1,4.000-9.000-1,3.000-10.000 0,3.000-8.000 0,6.000-12.000-2,9.000-12.000-1,10.000-13.000-1,10.000-12.000-2,7.000-24.000-4,6.000-34.000-8,7.000-35.000-8,6.000-33.000-7,4.000-26.000-2,4.000-16.000 5,3.000-15.000 5,3.000-15.000 5,3.000-3.000 4,3.000 14.000 4,3.000 11.000 4,4.000 14.000 4,-3.000 13.000 3,-5.000 16.000 3,-7.000 15.000 3,-5.000 17.000 4,-4.000 10.000 3,0.000 6.000 4,0.000 7.000 4,0.000 6.000 3,1.000 7.000 3,4.000 10.000 3,3.000 10.000 2,3.000 9.000 3,-1.000 9.000-1,-2.000 9.000-2,-3.000 10.000-2,-3.000 10.000-3,-4.000 5.000-1,-3.000 4.000 1,-3.000 3.000 1,-2.000 3.000 0,-3.000 1.000-1,1.000 1.000 0,-1.000-1.000-3,1.000 1.000-1,-3.000-1.000-2,-2.000 1.000 1,-3.000-1.000-1,-3.000 1.000-1,-1.000-3.000-1,4.000-2.000-4,3.000-3.000-3,3.000-3.000-3,1.000-4.000-2,1.000-3.000-1,-1.000-3.000-3,1.000-2.000 0,4.000-14.000-1,9.000-21.000 2,10.000-22.000 2,10.000-22.000 1,5.000-19.000 1,4.000-16.000-1,3.000-15.000 0,3.000-15.000-1,4.000-14.000 0,7.000-8.000 0,6.000-10.000 0,7.000-9.000-1,0.000-1.000 0,-2.000 10.000-1,-3.000 10.000 0,-3.000 9.000-1,-7.000 9.000 0,-9.000 9.000 1,-10.000 10.000 1,-8.000 10.000 0,-9.000 8.000-1,-6.000 10.000-3,-6.000 10.000-1,-6.000 9.000-2,-12.000 12.000-10,-15.000 16.000-14,-15.000 15.000-14,-16.000 17.000-16,-7.000 10.000-3,4.000 6.000 8,3.000 7.000 9,3.000 6.000 8</inkml:trace>
</inkml:ink>
</file>

<file path=ppt/ink/ink40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3:43"/>
    </inkml:context>
    <inkml:brush xml:id="br0">
      <inkml:brushProperty name="width" value="0.0385217815637589" units="cm"/>
      <inkml:brushProperty name="height" value="0.0385217815637589" units="cm"/>
      <inkml:brushProperty name="color" value="#f2395b"/>
      <inkml:brushProperty name="ignorePressure" value="0"/>
    </inkml:brush>
  </inkml:definitions>
  <inkml:trace contextRef="#ctx0" brushRef="#br0">61600.000 27100.000 571,'25.000'-24.000'3,"0.000"4.000"5,0.000 3.000 7,0.000 3.000 5,3.000 3.000 3,6.000 3.000 1,7.000 3.000-1,6.000 4.000 1,3.000 1.000-2,0.000 0.000-3,0.000 0.000-3,0.000 0.000-4,-4.000 4.000-3,-5.000 10.000-2,-7.000 10.000-3,-5.000 9.000-2,-8.000 6.000-2,-5.000 3.000 1,-7.000 3.000 0,-5.000 4.000-1,-8.000 2.000 1,-5.000 4.000 0,-7.000 3.000-1,-5.000 3.000 0,-6.000 1.000 1,-3.000 1.000-1,-3.000-1.000 1,-2.000 1.000 1,-1.000-4.000 0,3.000-6.000 1,3.000-6.000 0,4.000-6.000 2,5.000-6.000 1,10.000-2.000 4,10.000-3.000 4,9.000-3.000 3,12.000-6.000 3,16.000-5.000-1,15.000-7.000 2,17.000-5.000-1,11.000-12.000-2,10.000-16.000-3,10.000-15.000-5,9.000-15.000-4,12.000-14.000-5,16.000-8.000-9,15.000-10.000-6,17.000-9.000-8,2.000-1.000-5,-9.000 10.000-2,-10.000 10.000-1,-8.000 9.000-2,-20.000 9.000-6,-28.000 9.000-8,-28.000 10.000-9,-27.000 10.000-8</inkml:trace>
</inkml:ink>
</file>

<file path=ppt/ink/ink40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4:13"/>
    </inkml:context>
    <inkml:brush xml:id="br0">
      <inkml:brushProperty name="width" value="0.0319328792393208" units="cm"/>
      <inkml:brushProperty name="height" value="0.0319328792393208" units="cm"/>
      <inkml:brushProperty name="color" value="#f2395b"/>
      <inkml:brushProperty name="ignorePressure" value="0"/>
    </inkml:brush>
  </inkml:definitions>
  <inkml:trace contextRef="#ctx0" brushRef="#br0">66950.000 53550.000 688,'1.000'-50.000'1,"4.000"0.000"0,3.000 0.000 1,3.000 0.000 2,-5.000 12.000 4,-12.000 26.000 10,-13.000 24.000 10,-12.000 26.000 9,-12.000 15.000 3,-8.000 6.000-5,-10.000 7.000-6,-9.000 6.000-5,-5.000 7.000-5,0.000 10.000-1,0.000 10.000-4,0.000 9.000-2,0.000 6.000-3,0.000 3.000-2,0.000 3.000-3,0.000 4.000-2,1.000 1.000-3,4.000 0.000 0,3.000 0.000-2,3.000 0.000 0,7.000-7.000-1,14.000-11.000 1,11.000-14.000 2,14.000-11.000 0,11.000-20.000-8,14.000-24.000-15,11.000-26.000-16,14.000-24.000-16,10.000-26.000-4,9.000-24.000 5,10.000-26.000 6,10.000-24.000 6,-3.000-3.000 7,-11.000 23.000 8,-14.000 22.000 7,-11.000 22.000 8</inkml:trace>
</inkml:ink>
</file>

<file path=ppt/ink/ink40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4:14"/>
    </inkml:context>
    <inkml:brush xml:id="br0">
      <inkml:brushProperty name="width" value="0.0346634760499001" units="cm"/>
      <inkml:brushProperty name="height" value="0.0346634760499001" units="cm"/>
      <inkml:brushProperty name="color" value="#f2395b"/>
      <inkml:brushProperty name="ignorePressure" value="0"/>
    </inkml:brush>
  </inkml:definitions>
  <inkml:trace contextRef="#ctx0" brushRef="#br0">66600.000 53600.000 634,'23.000'-27.000'0,"-3.000"-3.000"0,-3.000-3.000 0,-2.000-2.000 0,-3.000 6.000 6,1.000 20.000 10,-1.000 18.000 10,1.000 20.000 12,-3.000 13.000 2,-2.000 9.000-5,-3.000 10.000-4,-3.000 10.000-6,-1.000 7.000-3,4.000 6.000-2,3.000 7.000-2,3.000 6.000-1,-1.000 6.000-3,-2.000 6.000-2,-3.000 7.000-1,-3.000 6.000-2,-2.000 1.000-2,0.000-3.000-1,0.000-3.000-2,0.000-2.000 0,0.000-6.000-2,0.000-6.000 0,0.000-6.000-2,0.000-6.000 0,1.000-12.000-1,4.000-15.000-2,3.000-15.000-3,3.000-16.000-2,3.000-21.000 0,3.000-24.000 3,3.000-26.000 3,4.000-24.000 2,5.000-21.000 2,10.000-16.000-1,10.000-15.000-1,9.000-15.000 1,1.000-3.000-1,-6.000 14.000 0,-6.000 11.000 1,-6.000 14.000 0,-7.000 13.000 0,-6.000 16.000-1,-6.000 15.000 0,-6.000 17.000-2,-1.000 0.000 2,7.000-11.000 0,6.000-14.000 2,7.000-11.000 2,0.000-4.000 0,-2.000 6.000-1,-3.000 7.000 0,-3.000 6.000 0,-2.000 7.000-2,0.000 10.000-1,0.000 10.000-2,0.000 9.000-2,0.000 7.000-11,0.000 7.000-20,0.000 6.000-21,0.000 7.000-20</inkml:trace>
</inkml:ink>
</file>

<file path=ppt/ink/ink40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4:14"/>
    </inkml:context>
    <inkml:brush xml:id="br0">
      <inkml:brushProperty name="width" value="0.0302797220647335" units="cm"/>
      <inkml:brushProperty name="height" value="0.0302797220647335" units="cm"/>
      <inkml:brushProperty name="color" value="#f2395b"/>
      <inkml:brushProperty name="ignorePressure" value="0"/>
    </inkml:brush>
  </inkml:definitions>
  <inkml:trace contextRef="#ctx0" brushRef="#br0">67700.000 55150.000 726,'3.000'-46.000'3,"6.000"10.000"4,7.000 10.000 5,6.000 9.000 5,6.000 6.000 4,6.000 3.000 1,7.000 3.000 1,6.000 4.000 2,1.000 1.000-1,-3.000 0.000-1,-3.000 0.000-3,-2.000 0.000-2,-5.000 4.000-3,-2.000 10.000-2,-3.000 10.000-2,-3.000 9.000-3,-6.000 9.000-3,-5.000 9.000-2,-7.000 10.000-2,-5.000 10.000-4,-12.000 5.000-1,-16.000 4.000-1,-15.000 3.000 0,-15.000 3.000-2,-9.000-1.000-1,1.000-2.000 1,-1.000-3.000-2,1.000-3.000 1,1.000-7.000-1,3.000-9.000 2,3.000-10.000 1,4.000-8.000 0,4.000-9.000 3,6.000-6.000 4,7.000-6.000 2,6.000-6.000 5,7.000-9.000 1,10.000-8.000 1,10.000-10.000 1,9.000-9.000 1,10.000-7.000-1,14.000-3.000-2,11.000-3.000-2,14.000-2.000-1,8.000-1.000-3,7.000 3.000-4,6.000 3.000-2,7.000 4.000-3,2.000 1.000-2,1.000 0.000-2,-1.000 0.000-1,1.000 0.000-2,-4.000 1.000-6,-6.000 4.000-11,-6.000 3.000-11,-6.000 3.000-12,-9.000 3.000-1,-8.000 3.000 7,-10.000 3.000 8,-9.000 4.000 7</inkml:trace>
</inkml:ink>
</file>

<file path=ppt/ink/ink40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4:15"/>
    </inkml:context>
    <inkml:brush xml:id="br0">
      <inkml:brushProperty name="width" value="0.0393345952033997" units="cm"/>
      <inkml:brushProperty name="height" value="0.0393345952033997" units="cm"/>
      <inkml:brushProperty name="color" value="#f2395b"/>
      <inkml:brushProperty name="ignorePressure" value="0"/>
    </inkml:brush>
  </inkml:definitions>
  <inkml:trace contextRef="#ctx0" brushRef="#br0">69450.000 55100.000 559,'-47.000'-4.000'2,"6.000"-5.000"6,7.000-7.000 4,6.000-5.000 5,6.000-4.000 2,6.000 0.000-1,7.000 0.000-1,6.000 0.000-1,6.000-4.000-1,6.000-5.000 0,7.000-7.000 0,6.000-5.000-1,6.000-3.000 0,6.000 4.000-1,7.000 3.000-2,6.000 3.000 0,3.000 1.000-1,0.000 1.000-2,0.000-1.000-2,0.000 1.000-1,0.000 1.000 0,0.000 3.000 2,0.000 3.000 0,0.000 4.000 1,1.000 2.000 1,4.000 4.000 1,3.000 3.000-1,3.000 3.000 2,1.000 3.000-1,1.000 3.000 0,-1.000 3.000 0,1.000 4.000-1,1.000 5.000 1,3.000 10.000-1,3.000 10.000 0,4.000 9.000 0,-1.000 6.000-1,-3.000 3.000-1,-3.000 3.000-1,-2.000 4.000-1,0.000-1.000 0,7.000-3.000 0,6.000-3.000 0,7.000-2.000-1,2.000-5.000 0,1.000-2.000-1,-1.000-3.000-2,1.000-3.000-2,-1.000-4.000-1,1.000-3.000 0,-1.000-3.000-1,1.000-2.000 0,-1.000-5.000-1,1.000-2.000-1,-1.000-3.000 0,1.000-3.000 0,1.000-2.000-2,3.000 0.000-4,3.000 0.000-2,4.000 0.000-4,2.000 0.000-5,4.000 0.000-7,3.000 0.000-6,3.000 0.000-7,3.000-4.000-3,3.000-5.000 2,3.000-7.000 1,4.000-5.000 2,-7.000-3.000 4,-16.000 4.000 4,-15.000 3.000 6,-15.000 3.000 6,-11.000-1.000 3,-2.000-2.000 2,-3.000-3.000 2,-3.000-3.000 2</inkml:trace>
</inkml:ink>
</file>

<file path=ppt/ink/ink40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4:16"/>
    </inkml:context>
    <inkml:brush xml:id="br0">
      <inkml:brushProperty name="width" value="0.0497808791697025" units="cm"/>
      <inkml:brushProperty name="height" value="0.0497808791697025" units="cm"/>
      <inkml:brushProperty name="color" value="#f2395b"/>
      <inkml:brushProperty name="ignorePressure" value="0"/>
    </inkml:brush>
  </inkml:definitions>
  <inkml:trace contextRef="#ctx0" brushRef="#br0">76500.000 53550.000 441,'18.000'-40.000'26,"-11.000"23.000"5,-14.000 22.000 5,-11.000 22.000 5,-11.000 15.000 0,-5.000 9.000-6,-7.000 10.000-5,-5.000 10.000-6,-8.000 10.000-6,-5.000 13.000-3,-7.000 12.000-6,-5.000 13.000-4,-4.000 6.000-2,0.000 0.000-2,0.000 0.000 0,0.000 0.000-1,3.000-5.000-1,6.000-9.000-2,7.000-10.000-1,6.000-8.000-2,7.000-12.000-1,10.000-12.000 1,10.000-13.000 0,9.000-12.000 1,12.000-19.000-4,16.000-25.000-7,15.000-25.000-6,17.000-25.000-7,11.000-21.000-3,10.000-15.000 3,10.000-15.000 3,9.000-16.000 3,4.000-10.000 3,1.000-3.000 2,-1.000-3.000 2,1.000-2.000 4,-4.000 3.000 1,-6.000 14.000 3,-6.000 11.000 2,-6.000 14.000 2,-7.000 13.000 4,-6.000 16.000 4,-6.000 15.000 4,-6.000 17.000 5,-6.000 8.000 2,-2.000 4.000 1,-3.000 3.000 1,-3.000 3.000 1,-2.000 3.000 1,0.000 3.000 2,0.000 3.000 2,0.000 4.000 2,0.000 5.000 0,0.000 10.000-1,0.000 10.000-1,0.000 9.000-2,-2.000 9.000-1,-3.000 9.000-2,-3.000 10.000-3,-2.000 10.000-1,-5.000 5.000-1,-2.000 4.000-1,-3.000 3.000 1,-3.000 3.000 0,-2.000 3.000-2,0.000 3.000-3,0.000 3.000-2,0.000 4.000-3,0.000-6.000-3,0.000-11.000-2,0.000-14.000-2,0.000-11.000-3,9.000-23.000-4,19.000-31.000-7,19.000-31.000-6,19.000-31.000-7,12.000-24.000-1,6.000-16.000 3,7.000-15.000 5,6.000-15.000 4,-2.000-1.000 3,-9.000 16.000 4,-10.000 15.000 1,-8.000 17.000 4,-8.000 11.000 2,-2.000 10.000 3,-3.000 10.000 1,-3.000 9.000 3,-4.000 6.000 1,-3.000 3.000 0,-3.000 3.000 0,-2.000 4.000 0,-5.000 8.000 2,-2.000 17.000 6,-3.000 15.000 5,-3.000 16.000 5,-7.000 13.000 2,-9.000 14.000-1,-10.000 11.000-2,-8.000 14.000-1,-9.000 7.000-2,-6.000 3.000-2,-6.000 3.000-3,-6.000 4.000-2,-2.000-1.000-3,3.000-3.000-3,3.000-3.000-5,4.000-2.000-3,4.000-9.000-2,6.000-12.000-1,7.000-13.000-2,6.000-12.000-1,7.000-15.000-1,10.000-15.000-2,10.000-15.000-2,9.000-16.000-1,7.000-12.000 0,7.000-5.000 2,6.000-7.000 2,7.000-5.000 2,2.000-3.000 2,1.000 4.000 5,-1.000 3.000 3,1.000 3.000 4,-1.000 1.000 1,1.000 1.000 0,-1.000-1.000 0,1.000 1.000 0,-1.000 1.000-2,1.000 3.000-3,-1.000 3.000-2,1.000 4.000-3,-4.000 1.000-3,-6.000 0.000-3,-6.000 0.000-3,-6.000 0.000-4,-6.000 0.000 0,-2.000 0.000 2,-3.000 0.000 1,-3.000 0.000 1,-4.000-7.000 0,-3.000-11.000-5,-3.000-14.000-3,-2.000-11.000-4,-5.000-7.000 0,-2.000 0.000 7,-3.000 0.000 5,-3.000 0.000 7,-1.000 1.000 3,4.000 4.000 0,3.000 3.000 3,3.000 3.000 0,1.000-1.000 1,1.000-2.000 0,-1.000-3.000 0,1.000-3.000 1,-1.000-1.000 1,1.000 4.000 3,-1.000 3.000 3,1.000 3.000 3,-3.000 3.000 2,-2.000 3.000 4,-3.000 3.000 3,-3.000 4.000 2,-2.000 2.000 4,0.000 4.000 0,0.000 3.000 3,0.000 3.000 0,0.000 3.000 0,0.000 3.000-3,0.000 3.000-3,0.000 4.000-3,0.000 8.000 2,0.000 17.000 6,0.000 15.000 5,0.000 16.000 7,0.000 13.000 1,0.000 14.000-6,0.000 11.000-6,0.000 14.000-5,-2.000 8.000-3,-3.000 7.000-3,-3.000 6.000-1,-2.000 7.000-3,-5.000 4.000 0,-2.000 3.000-1,-3.000 3.000 0,-3.000 4.000-1,-2.000 8.000-2,0.000 17.000-3,0.000 15.000-4,0.000 16.000-4,-2.000 18.000-5,-3.000 22.000-5,-3.000 22.000-5,-2.000 23.000-6,-5.000 5.000-2,-2.000-9.000 0,-3.000-10.000 0,-3.000-8.000 1,-1.000-4.000-3,4.000 3.000-2,3.000 3.000-5,3.000 4.000-2,3.000-6.000-2,3.000-11.000 2,3.000-14.000 0,4.000-11.000 2,2.000-23.000 2,4.000-31.000 3,3.000-31.000 2,3.000-31.000 4,1.000-23.000 1,1.000-11.000 2,-1.000-14.000 2,1.000-11.000 1</inkml:trace>
</inkml:ink>
</file>

<file path=ppt/ink/ink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3"/>
    </inkml:context>
    <inkml:brush xml:id="br0">
      <inkml:brushProperty name="width" value="0.0436668507754803" units="cm"/>
      <inkml:brushProperty name="height" value="0.0436668507754803" units="cm"/>
      <inkml:brushProperty name="color" value="#00bff3"/>
      <inkml:brushProperty name="ignorePressure" value="0"/>
    </inkml:brush>
  </inkml:definitions>
  <inkml:trace contextRef="#ctx0" brushRef="#br0">22100.000 37050.000 503,'17.000'-35.000'27,"-16.000"32.000"16,-15.000 31.000 16,-15.000 32.000 16,-6.000 13.000 0,7.000-3.000-17,6.000-3.000-17,7.000-2.000-18,4.000 0.000-9,3.000 7.000-3,3.000 6.000-3,4.000 7.000-2,1.000 4.000-2,0.000 3.000 2,0.000 3.000-1,0.000 4.000 2,1.000-6.000-2,4.000-11.000-3,3.000-14.000-3,3.000-11.000-4,6.000-15.000-2,9.000-16.000-2,10.000-15.000-3,10.000-15.000-1,5.000-17.000-2,4.000-15.000-3,3.000-15.000 0,3.000-16.000-3,-2.000-13.000 0,-6.000-9.000 2,-6.000-10.000 0,-6.000-8.000 2,-7.000-1.000 3,-6.000 9.000 4,-6.000 10.000 4,-6.000 10.000 5,-9.000 5.000 4,-8.000 4.000 4,-10.000 3.000 5,-9.000 3.000 3,-7.000 6.000 4,-3.000 9.000 0,-3.000 10.000 1,-2.000 10.000 1,-5.000 5.000-1,-2.000 4.000-5,-3.000 3.000-4,-3.000 3.000-3,10.000-1.000-14,26.000-2.000-24,24.000-3.000-22,26.000-3.000-24,13.000-4.000-3,4.000-3.000 15,3.000-3.000 15,3.000-2.000 16,-1.000-1.000 12,-2.000 3.000 7,-3.000 3.000 9,-3.000 4.000 8,-6.000 4.000 5,-5.000 6.000 4,-7.000 7.000 4,-5.000 6.000 3,-4.000 3.000 4,0.000 0.000 2,0.000 0.000 4,0.000 0.000 2,-2.000 4.000 3,-3.000 10.000 5,-3.000 10.000 4,-2.000 9.000 4,-5.000 7.000-3,-2.000 7.000-7,-3.000 6.000-9,-3.000 7.000-9,-2.000 7.000-4,0.000 9.000-2,0.000 10.000-2,0.000 10.000-1,0.000 4.000-4,0.000 0.000-6,0.000 0.000-6,0.000 0.000-6,-2.000-4.000-7,-3.000-5.000-6,-3.000-7.000-7,-2.000-5.000-6,-3.000-19.000-6,1.000-27.000-3,-1.000-28.000-3,1.000-28.000-5,4.000-18.000 7,9.000-6.000 16,10.000-6.000 16,10.000-6.000 16,5.000-1.000 11,4.000 7.000 5,3.000 6.000 5,3.000 7.000 4,1.000 4.000 3,1.000 3.000-1,-1.000 3.000-1,1.000 4.000-1,-1.000 2.000-3,1.000 4.000-5,-1.000 3.000-4,1.000 3.000-4,1.000 1.000-6,3.000 1.000-3,3.000-1.000-6,4.000 1.000-4,-1.000 1.000-8,-3.000 3.000-12,-3.000 3.000-11,-2.000 4.000-12</inkml:trace>
</inkml:ink>
</file>

<file path=ppt/ink/ink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58"/>
    </inkml:context>
    <inkml:brush xml:id="br0">
      <inkml:brushProperty name="width" value="0.0434371829032898" units="cm"/>
      <inkml:brushProperty name="height" value="0.0434371829032898" units="cm"/>
      <inkml:brushProperty name="color" value="#f2395b"/>
      <inkml:brushProperty name="ignorePressure" value="0"/>
    </inkml:brush>
  </inkml:definitions>
  <inkml:trace contextRef="#ctx0" brushRef="#br0">66500.000 28550.000 506,'-24.000'-24.000'3,"4.000"4.000"6,3.000 3.000 7,3.000 3.000 6,3.000 12.000 9,3.000 22.000 11,3.000 22.000 12,4.000 23.000 12,1.000 8.000 0,0.000-3.000-12,0.000-3.000-12,0.000-2.000-12,0.000-1.000-8,0.000 3.000-5,0.000 3.000-5,0.000 4.000-6,0.000 2.000-5,0.000 4.000-5,0.000 3.000-8,0.000 3.000-5,-2.000-4.000-8,-3.000-8.000-10,-3.000-10.000-11,-2.000-9.000-10</inkml:trace>
</inkml:ink>
</file>

<file path=ppt/ink/ink41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4:17"/>
    </inkml:context>
    <inkml:brush xml:id="br0">
      <inkml:brushProperty name="width" value="0.0397225208580494" units="cm"/>
      <inkml:brushProperty name="height" value="0.0397225208580494" units="cm"/>
      <inkml:brushProperty name="color" value="#f2395b"/>
      <inkml:brushProperty name="ignorePressure" value="0"/>
    </inkml:brush>
  </inkml:definitions>
  <inkml:trace contextRef="#ctx0" brushRef="#br0">79850.000 54500.000 553,'28.000'-69.000'3,"6.000"13.000"4,7.000 12.000 6,6.000 13.000 4,3.000 10.000 2,0.000 10.000 1,0.000 10.000-1,0.000 9.000 0,-4.000 6.000-1,-5.000 3.000-2,-7.000 3.000-4,-5.000 4.000-2,-6.000 4.000 0,-3.000 6.000 0,-3.000 7.000 1,-2.000 6.000 2,-6.000 3.000-2,-6.000 0.000-5,-6.000 0.000-5,-6.000 0.000-4,-10.000 3.000-3,-12.000 6.000 0,-13.000 7.000-1,-12.000 6.000-1,-4.000-2.000 1,7.000-9.000 1,6.000-10.000 1,7.000-8.000 0,5.000-8.000 2,7.000-2.000 1,6.000-3.000 1,7.000-3.000 1,5.000-2.000 3,7.000 0.000 3,6.000 0.000 4,7.000 0.000 4,8.000-2.000 1,14.000-3.000 0,11.000-3.000-1,14.000-2.000 0,3.000-5.000-2,-2.000-2.000-1,-3.000-3.000 0,-3.000-3.000-2,-4.000-1.000-1,-3.000 4.000 0,-3.000 3.000-1,-2.000 3.000 0,-3.000 1.000 1,1.000 1.000 2,-1.000-1.000 1,1.000 1.000 2,-7.000 5.000 1,-12.000 14.000-1,-13.000 11.000-1,-12.000 14.000-1,-12.000 2.000-2,-8.000-6.000-5,-10.000-6.000-3,-9.000-6.000-3,-15.000 2.000-3,-18.000 14.000 0,-19.000 11.000 1,-18.000 14.000 0,-15.000 5.000-8,-9.000 1.000-14,-10.000-1.000-14,-8.000 1.000-14,8.000-9.000-8,29.000-15.000 1,28.000-15.000 0,28.000-16.000 0</inkml:trace>
</inkml:ink>
</file>

<file path=ppt/ink/ink41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4:54"/>
    </inkml:context>
    <inkml:brush xml:id="br0">
      <inkml:brushProperty name="width" value="0.0362242497503757" units="cm"/>
      <inkml:brushProperty name="height" value="0.0362242497503757" units="cm"/>
      <inkml:brushProperty name="color" value="#00bff3"/>
      <inkml:brushProperty name="ignorePressure" value="0"/>
    </inkml:brush>
  </inkml:definitions>
  <inkml:trace contextRef="#ctx0" brushRef="#br0">67300.000 52100.000 607,'-24.000'25.000'97,"4.000"0.000"-22,3.000 0.000-24,3.000 0.000-22,3.000 3.000-12,3.000 6.000-2,3.000 7.000 0,4.000 6.000-2,1.000 3.000-2,0.000 0.000 0,0.000 0.000-2,0.000 0.000-2,0.000-2.000 0,0.000-3.000 1,0.000-3.000-1,0.000-2.000 1,7.000-6.000-1,17.000-6.000-3,15.000-6.000-3,16.000-6.000-2,4.000-9.000-2,-6.000-8.000 1,-6.000-10.000-1,-6.000-9.000 2,-4.000-7.000-1,1.000-3.000-2,-1.000-3.000-1,1.000-2.000-2,-3.000-5.000 0,-2.000-2.000 1,-3.000-3.000 1,-3.000-3.000 1,-4.000-4.000 0,-3.000-3.000-1,-3.000-3.000-2,-2.000-2.000 0,-5.000 0.000-1,-2.000 7.000 1,-3.000 6.000 1,-3.000 7.000 2,-6.000 2.000 2,-5.000 1.000 4,-7.000-1.000 4,-5.000 1.000 3,-6.000 2.000 3,-3.000 7.000-2,-3.000 6.000 0,-2.000 7.000 0,-5.000 10.000-3,-2.000 16.000-5,-3.000 15.000-3,-3.000 17.000-4,-4.000 8.000-5,-3.000 4.000-6,-3.000 3.000-6,-2.000 3.000-6,2.000-1.000-2,9.000-2.000 4,10.000-3.000 4,10.000-3.000 3,5.000-6.000-4,4.000-5.000-10,3.000-7.000-10,3.000-5.000-11</inkml:trace>
</inkml:ink>
</file>

<file path=ppt/ink/ink41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4:55"/>
    </inkml:context>
    <inkml:brush xml:id="br0">
      <inkml:brushProperty name="width" value="0.0401414707303047" units="cm"/>
      <inkml:brushProperty name="height" value="0.0401414707303047" units="cm"/>
      <inkml:brushProperty name="color" value="#00bff3"/>
      <inkml:brushProperty name="ignorePressure" value="0"/>
    </inkml:brush>
  </inkml:definitions>
  <inkml:trace contextRef="#ctx0" brushRef="#br0">75900.000 51900.000 548,'-46.000'-24.000'-1,"10.000"4.000"0,10.000 3.000 0,9.000 3.000-2,9.000 4.000 9,9.000 7.000 17,10.000 6.000 17,10.000 7.000 16,7.000 2.000 4,6.000 1.000-8,7.000-1.000-9,6.000 1.000-9,3.000-3.000-6,0.000-2.000-3,0.000-3.000-3,0.000-3.000-4,0.000-4.000-2,0.000-3.000-4,0.000-3.000-2,0.000-2.000-3,-2.000-3.000-3,-3.000 1.000-3,-3.000-1.000-1,-2.000 1.000-4,-3.000-3.000-14,1.000-2.000-28,-1.000-3.000-27,1.000-3.000-27</inkml:trace>
</inkml:ink>
</file>

<file path=ppt/ink/ink41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4:55"/>
    </inkml:context>
    <inkml:brush xml:id="br0">
      <inkml:brushProperty name="width" value="0.0405612476170063" units="cm"/>
      <inkml:brushProperty name="height" value="0.0405612476170063" units="cm"/>
      <inkml:brushProperty name="color" value="#00bff3"/>
      <inkml:brushProperty name="ignorePressure" value="0"/>
    </inkml:brush>
  </inkml:definitions>
  <inkml:trace contextRef="#ctx0" brushRef="#br0">77100.000 50700.000 542,'48.000'-22.000'32,"-3.000"6.000"-2,-3.000 7.000-2,-2.000 6.000-3,-1.000 4.000-1,3.000 4.000-2,3.000 3.000-1,4.000 3.000-2,-1.000 3.000-2,-3.000 3.000-1,-3.000 3.000-2,-2.000 4.000-1,-6.000 1.000-1,-6.000 0.000-2,-6.000 0.000-2,-6.000 0.000-1,-7.000 1.000-1,-6.000 4.000-1,-6.000 3.000-1,-6.000 3.000-1,-10.000 4.000-1,-12.000 7.000-3,-13.000 6.000-1,-12.000 7.000-3,-5.000 0.000-1,3.000-2.000 0,3.000-3.000-2,4.000-3.000 1,4.000-4.000-1,6.000-3.000 3,7.000-3.000 1,6.000-2.000 2,4.000-5.000 1,4.000-2.000 2,3.000-3.000 0,3.000-3.000 2,6.000-4.000 1,9.000-3.000 1,10.000-3.000 2,10.000-2.000 1,5.000-5.000 1,4.000-2.000 1,3.000-3.000 1,3.000-3.000 1,3.000-1.000-1,3.000 4.000 0,3.000 3.000 0,4.000 3.000 0,-1.000 4.000 0,-3.000 7.000 0,-3.000 6.000 1,-2.000 7.000 0,-8.000 2.000 0,-8.000 1.000-3,-10.000-1.000-2,-9.000 1.000-3,-9.000 4.000-2,-5.000 9.000-5,-7.000 10.000-4,-5.000 10.000-3,-14.000 7.000-4,-18.000 6.000-1,-19.000 7.000-3,-18.000 6.000-1,-18.000 4.000-2,-16.000 4.000 2,-15.000 3.000 0,-15.000 3.000 0,7.000-8.000-6,31.000-19.000-16,32.000-18.000-14,31.000-19.000-16</inkml:trace>
</inkml:ink>
</file>

<file path=ppt/ink/ink41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15"/>
    </inkml:context>
    <inkml:brush xml:id="br0">
      <inkml:brushProperty name="width" value="0.039664626121521" units="cm"/>
      <inkml:brushProperty name="height" value="0.039664626121521" units="cm"/>
      <inkml:brushProperty name="color" value="#00bff3"/>
      <inkml:brushProperty name="ignorePressure" value="0"/>
    </inkml:brush>
  </inkml:definitions>
  <inkml:trace contextRef="#ctx0" brushRef="#br0">11700.000 50300.000 554,'32.000'45.000'-3,"17.000"-9.000"-5,15.000-10.000-6,16.000-8.000-5,-1.000-8.000-2,-15.000-2.000 4,-15.000-3.000 3,-16.000-3.000 3,-8.000-4.000 4,0.000-3.000 2,0.000-3.000 3,0.000-2.000 4,-4.000-8.000 2,-5.000-8.000 1,-7.000-10.000 2,-5.000-9.000 2,-4.000-5.000 0,0.000 0.000-1,0.000 0.000-2,0.000 0.000-1,0.000 1.000 1,0.000 4.000 1,0.000 3.000 3,0.000 3.000 1,0.000 1.000 2,0.000 1.000 2,0.000-1.000 2,0.000 1.000 1,-5.000 10.000 6,-9.000 22.000 7,-10.000 22.000 9,-8.000 23.000 9,-4.000 19.000-1,3.000 19.000-8,3.000 19.000-7,4.000 19.000-9,1.000 9.000-5,0.000 0.000-2,0.000 0.000-2,0.000 0.000-2,3.000-4.000-2,6.000-5.000 1,7.000-7.000-2,6.000-5.000 1,3.000-9.000-3,0.000-9.000-2,0.000-10.000-3,0.000-8.000-3,3.000-9.000-2,6.000-6.000-3,7.000-6.000-2,6.000-6.000-3,4.000-9.000-1,4.000-8.000 0,3.000-10.000 1,3.000-9.000-1,3.000-12.000 1,3.000-11.000 1,3.000-14.000 0,4.000-11.000 1,2.000-14.000 0,4.000-11.000 0,3.000-14.000 1,3.000-11.000 0,-4.000-9.000-1,-8.000-3.000-3,-10.000-3.000-4,-9.000-2.000-3,-7.000-1.000 0,-3.000 3.000 2,-3.000 3.000 3,-2.000 4.000 2,-8.000 4.000 2,-8.000 6.000 0,-10.000 7.000 1,-9.000 6.000 1,-5.000 7.000 2,0.000 10.000 2,0.000 10.000 3,0.000 9.000 3,-2.000 7.000 2,-3.000 7.000 1,-3.000 6.000 0,-2.000 7.000 1,-3.000 5.000 1,1.000 7.000 1,-1.000 6.000 0,1.000 7.000 1,1.000 8.000-3,3.000 14.000-7,3.000 11.000-6,4.000 14.000-7,2.000 8.000-5,4.000 7.000-5,3.000 6.000-4,3.000 7.000-5,3.000-3.000 0,3.000-8.000 2,3.000-10.000 3,4.000-9.000 2,2.000-9.000 3,4.000-5.000 1,3.000-7.000 1,3.000-5.000 2</inkml:trace>
</inkml:ink>
</file>

<file path=ppt/ink/ink41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15"/>
    </inkml:context>
    <inkml:brush xml:id="br0">
      <inkml:brushProperty name="width" value="0.0350009091198444" units="cm"/>
      <inkml:brushProperty name="height" value="0.0350009091198444" units="cm"/>
      <inkml:brushProperty name="color" value="#00bff3"/>
      <inkml:brushProperty name="ignorePressure" value="0"/>
    </inkml:brush>
  </inkml:definitions>
  <inkml:trace contextRef="#ctx0" brushRef="#br0">12900.000 50750.000 628,'25.000'25.000'18,"0.000"0.000"7,0.000 0.000 7,0.000 0.000 8,0.000-2.000 1,0.000-3.000-5,0.000-3.000-5,0.000-2.000-4,1.000 3.000-3,4.000 14.000-1,3.000 11.000 1,3.000 14.000-1,-1.000 3.000-5,-2.000-2.000-9,-3.000-3.000-9,-3.000-3.000-8,-4.000-6.000-10,-3.000-5.000-8,-3.000-7.000-8,-2.000-5.000-9</inkml:trace>
</inkml:ink>
</file>

<file path=ppt/ink/ink41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15"/>
    </inkml:context>
    <inkml:brush xml:id="br0">
      <inkml:brushProperty name="width" value="0.0432209447026253" units="cm"/>
      <inkml:brushProperty name="height" value="0.0432209447026253" units="cm"/>
      <inkml:brushProperty name="color" value="#00bff3"/>
      <inkml:brushProperty name="ignorePressure" value="0"/>
    </inkml:brush>
  </inkml:definitions>
  <inkml:trace contextRef="#ctx0" brushRef="#br0">13600.000 50050.000 509,'68.000'-68.000'36,"-11.000"17.000"-4,-14.000 15.000-7,-11.000 16.000-6,-6.000 10.000-2,4.000 7.000 2,3.000 6.000 1,3.000 7.000 2,-2.000 8.000-1,-6.000 14.000-2,-6.000 11.000-1,-6.000 14.000-3,-6.000 14.000-3,-2.000 20.000-7,-3.000 18.000-4,-3.000 20.000-7,-6.000 2.000-1,-5.000-12.000-1,-7.000-13.000 2,-5.000-12.000 0,-3.000-7.000 0,4.000 1.000 0,3.000-1.000-1,3.000 1.000-1,1.000-1.000 0,1.000 1.000 3,-1.000-1.000 2,1.000 1.000 1,10.000-17.000 2,22.000-30.000-1,22.000-32.000 1,23.000-30.000-1,10.000-26.000 0,0.000-19.000-1,0.000-18.000-2,0.000-19.000-2,-2.000-12.000 0,-3.000-2.000 2,-3.000-3.000 0,-2.000-3.000 1,-3.000-2.000-1,1.000 0.000-2,-1.000 0.000-3,1.000 0.000-3,-6.000 3.000 0,-8.000 6.000 3,-10.000 7.000 2,-9.000 6.000 3,-7.000 10.000 4,-3.000 17.000 4,-3.000 15.000 4,-2.000 16.000 6,-5.000 18.000 6,-2.000 22.000 9,-3.000 22.000 10,-3.000 23.000 10,-1.000 16.000-1,4.000 13.000-7,3.000 12.000-9,3.000 13.000-9,1.000 6.000-5,1.000 0.000-3,-1.000 0.000-2,1.000 0.000-4,1.000 0.000-2,3.000 0.000-1,3.000 0.000-3,4.000 0.000-1,1.000-4.000-1,0.000-5.000 0,0.000-7.000-1,0.000-5.000 0,0.000-8.000 0,0.000-5.000 0,0.000-7.000 0,0.000-5.000 0,0.000-6.000-1,0.000-3.000-2,0.000-3.000-1,0.000-2.000-2,-4.000 0.000-4,-5.000 7.000-5,-7.000 6.000-5,-5.000 7.000-6,-12.000 2.000-1,-16.000 1.000 2,-15.000-1.000 3,-15.000 1.000 1,-12.000 1.000 3,-6.000 3.000 0,-6.000 3.000 1,-6.000 4.000 1,-4.000-6.000-1,1.000-11.000-3,-1.000-14.000-3,1.000-11.000-2,7.000-11.000-2,16.000-5.000 1,15.000-7.000 1,17.000-5.000 0,7.000-6.000 1,0.000-3.000-1,0.000-3.000 0,0.000-2.000-1</inkml:trace>
</inkml:ink>
</file>

<file path=ppt/ink/ink41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16"/>
    </inkml:context>
    <inkml:brush xml:id="br0">
      <inkml:brushProperty name="width" value="0.0295500885695219" units="cm"/>
      <inkml:brushProperty name="height" value="0.0295500885695219" units="cm"/>
      <inkml:brushProperty name="color" value="#00bff3"/>
      <inkml:brushProperty name="ignorePressure" value="0"/>
    </inkml:brush>
  </inkml:definitions>
  <inkml:trace contextRef="#ctx0" brushRef="#br0">15100.000 49850.000 744,'68.000'-24.000'3,"-11.000"4.000"6,-14.000 3.000 6,-11.000 3.000 6,-4.000-2.000 5,6.000-6.000 3,7.000-6.000 3,6.000-6.000 4,4.000-2.000-3,4.000 3.000-8,3.000 3.000-9,3.000 4.000-7,-2.000 4.000-8,-6.000 6.000-5,-6.000 7.000-7,-6.000 6.000-6</inkml:trace>
</inkml:ink>
</file>

<file path=ppt/ink/ink41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17"/>
    </inkml:context>
    <inkml:brush xml:id="br0">
      <inkml:brushProperty name="width" value="0.0463815033435822" units="cm"/>
      <inkml:brushProperty name="height" value="0.0463815033435822" units="cm"/>
      <inkml:brushProperty name="color" value="#00bff3"/>
      <inkml:brushProperty name="ignorePressure" value="0"/>
    </inkml:brush>
  </inkml:definitions>
  <inkml:trace contextRef="#ctx0" brushRef="#br0">16550.000 50650.000 474,'-47.000'98.000'79,"6.000"-3.000"-19,7.000-3.000-20,6.000-2.000-19,3.000-3.000-12,0.000 1.000-4,0.000-1.000-2,0.000 1.000-5,1.000-7.000 0,4.000-12.000-1,3.000-13.000 1,3.000-12.000 1,6.000-15.000-6,9.000-15.000-10,10.000-15.000-11,10.000-16.000-10,7.000-16.000-2,6.000-16.000 8,7.000-15.000 6,6.000-15.000 8,1.000-3.000 6,-3.000 14.000 6,-3.000 11.000 5,-2.000 14.000 7,-3.000 10.000 7,1.000 9.000 12,-1.000 10.000 10,1.000 10.000 11,-1.000 0.000-4,1.000-5.000-20,-1.000-7.000-21,1.000-5.000-19,-1.000-4.000-10,1.000 0.000 1,-1.000 0.000 1,1.000 0.000 1,-4.000 1.000 3,-6.000 4.000 6,-6.000 3.000 5,-6.000 3.000 6,-4.000 4.000 11,1.000 7.000 14,-1.000 6.000 16,1.000 7.000 15,1.000 2.000-1,3.000 1.000-18,3.000-1.000-19,4.000 1.000-18,2.000-4.000-8,4.000-6.000 0,3.000-6.000 1,3.000-6.000-1,-1.000-2.000 1,-2.000 3.000 0,-3.000 3.000-1,-3.000 4.000 0,-2.000 4.000 6,0.000 6.000 14,0.000 7.000 13,0.000 6.000 13,-2.000 3.000 4,-3.000 0.000-4,-3.000 0.000-4,-2.000 0.000-5,2.000-5.000-6,9.000-9.000-8,10.000-10.000-7,10.000-8.000-8,0.000-9.000-4,-5.000-6.000-1,-7.000-6.000-1,-5.000-6.000-1,-6.000-4.000 0,-3.000 1.000 1,-3.000-1.000 0,-2.000 1.000 0,-5.000 1.000 2,-2.000 3.000 1,-3.000 3.000 1,-3.000 4.000 2,-10.000 2.000 3,-16.000 4.000 4,-15.000 3.000 5,-15.000 3.000 3,-7.000 7.000 3,3.000 14.000 0,3.000 11.000 0,4.000 14.000 0,1.000 7.000 0,0.000 3.000-1,0.000 3.000 0,0.000 4.000-1,1.000-1.000 0,4.000-3.000-1,3.000-3.000-1,3.000-2.000 0,10.000-6.000-5,20.000-6.000-9,18.000-6.000-9,20.000-6.000-10,14.000-10.000-4,14.000-12.000 1,11.000-13.000 3,14.000-12.000 1,5.000-12.000-1,1.000-8.000-1,-1.000-10.000-2,1.000-9.000-2,-3.000-9.000 0,-2.000-5.000 1,-3.000-7.000 2,-3.000-5.000 2,-6.000-4.000 2,-5.000 0.000 4,-7.000 0.000 2,-5.000 0.000 4,-9.000 1.000 4,-9.000 4.000 4,-10.000 3.000 4,-8.000 3.000 5,-8.000 7.000 4,-2.000 14.000 5,-3.000 11.000 3,-3.000 14.000 5,-4.000 7.000 3,-3.000 3.000 5,-3.000 3.000 3,-2.000 4.000 5,-5.000 2.000 2,-2.000 4.000 1,-3.000 3.000 0,-3.000 3.000 1,-1.000 18.000 1,4.000 35.000-1,3.000 35.000 0,3.000 34.000 0,3.000 20.000-5,3.000 6.000-9,3.000 7.000-10,4.000 6.000-9,5.000 9.000-6,10.000 13.000-7,10.000 12.000-4,9.000 13.000-5,7.000 21.000-12,7.000 32.000-15,6.000 31.000-17,7.000 32.000-17,-4.000-14.000-4,-12.000-55.000 8,-13.000-57.000 7,-12.000-55.000 8</inkml:trace>
</inkml:ink>
</file>

<file path=ppt/ink/ink41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34"/>
    </inkml:context>
    <inkml:brush xml:id="br0">
      <inkml:brushProperty name="width" value="0.0351700596511364" units="cm"/>
      <inkml:brushProperty name="height" value="0.0351700596511364" units="cm"/>
      <inkml:brushProperty name="color" value="#00bff3"/>
      <inkml:brushProperty name="ignorePressure" value="0"/>
    </inkml:brush>
  </inkml:definitions>
  <inkml:trace contextRef="#ctx0" brushRef="#br0">83350.000 54500.000 625,'-24.000'20.000'1,"4.000"-9.000"1,3.000-10.000 1,3.000-8.000 1,4.000-9.000 2,7.000-6.000 1,6.000-6.000 1,7.000-6.000 1,4.000-4.000 0,3.000 1.000 1,3.000-1.000 0,4.000 1.000 0,5.000-3.000 0,10.000-2.000 0,10.000-3.000 0,9.000-3.000-1,2.000-1.000 0,-2.000 4.000-1,-3.000 3.000 0,-3.000 3.000 0,-2.000 4.000 0,0.000 7.000-1,0.000 6.000 0,0.000 7.000 0,1.000 4.000-1,4.000 3.000-1,3.000 3.000 1,3.000 4.000 0,-1.000 2.000-1,-2.000 4.000 0,-3.000 3.000-1,-3.000 3.000-1,-1.000 1.000 0,4.000 1.000 0,3.000-1.000 0,3.000 1.000 1,1.000-1.000 0,1.000 1.000 0,-1.000-1.000 1,1.000 1.000 1,-4.000 1.000 0,-6.000 3.000-1,-6.000 3.000 1,-6.000 4.000-1,-4.000 2.000 0,1.000 4.000 1,-1.000 3.000-1,1.000 3.000 1,-1.000 1.000 0,1.000 1.000 0,-1.000-1.000 0,1.000 1.000 0,-1.000-1.000 0,1.000 1.000 0,-1.000-1.000 0,1.000 1.000-1,2.000-3.000 0,7.000-2.000 0,6.000-3.000 0,7.000-3.000 0,5.000-6.000-1,7.000-5.000 0,6.000-7.000-2,7.000-5.000-1,4.000-8.000 0,3.000-5.000-2,3.000-7.000-1,4.000-5.000-1,-3.000-3.000-2,-5.000 4.000-1,-7.000 3.000-2,-5.000 3.000-1,-6.000 1.000-1,-3.000 1.000 0,-3.000-1.000 1,-2.000 1.000 1,-5.000 1.000-5,-2.000 3.000-11,-3.000 3.000-10,-3.000 4.000-10</inkml:trace>
</inkml:ink>
</file>

<file path=ppt/ink/ink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59"/>
    </inkml:context>
    <inkml:brush xml:id="br0">
      <inkml:brushProperty name="width" value="0.0410956516861916" units="cm"/>
      <inkml:brushProperty name="height" value="0.0410956516861916" units="cm"/>
      <inkml:brushProperty name="color" value="#f2395b"/>
      <inkml:brushProperty name="ignorePressure" value="0"/>
    </inkml:brush>
  </inkml:definitions>
  <inkml:trace contextRef="#ctx0" brushRef="#br0">66850.000 28550.000 535,'50.000'-47.000'5,"0.000"6.000"11,0.000 7.000 11,0.000 6.000 10,0.000 6.000 4,0.000 6.000-3,0.000 7.000-3,0.000 6.000-2,0.000 4.000-3,0.000 4.000 1,0.000 3.000-1,0.000 3.000 0,-2.000 6.000-3,-3.000 9.000-4,-3.000 10.000-3,-2.000 10.000-5,-6.000 2.000-3,-6.000-3.000-4,-6.000-3.000-3,-6.000-2.000-4,-10.000-1.000-2,-12.000 3.000-4,-13.000 3.000-2,-12.000 4.000-3,-12.000 2.000-3,-8.000 4.000-1,-10.000 3.000-1,-9.000 3.000-1,-7.000-2.000-4,-3.000-6.000-4,-3.000-6.000-4,-2.000-6.000-4,-1.000-9.000-1,3.000-8.000 2,3.000-10.000 3,4.000-9.000 2,5.000-7.000 5,10.000-3.000 3,10.000-3.000 5,9.000-2.000 4,12.000-8.000 2,16.000-8.000 1,15.000-10.000 0,17.000-9.000 0,14.000-5.000 3,17.000 0.000 5,15.000 0.000 7,16.000 0.000 4,9.000 1.000 4,3.000 4.000-1,3.000 3.000 0,4.000 3.000-1,-6.000 6.000 1,-11.000 9.000-2,-14.000 10.000 0,-11.000 10.000 0,-14.000 8.000-2,-11.000 10.000-1,-14.000 10.000-2,-11.000 9.000-2,-14.000 9.000 0,-11.000 9.000 0,-14.000 10.000-1,-11.000 10.000 0,-14.000 4.000 0,-11.000 0.000 0,-14.000 0.000 0,-11.000 0.000-1,-6.000-2.000 1,4.000-3.000-1,3.000-3.000 1,3.000-2.000-1,7.000-6.000-1,14.000-6.000-2,11.000-6.000-3,14.000-6.000-3,22.000-18.000-5,35.000-28.000-6,35.000-28.000-6,34.000-27.000-7,12.000-12.000-3,-9.000 6.000 1,-10.000 7.000 1,-8.000 6.000 0,-9.000 3.000 0,-6.000 0.000-1,-6.000 0.000-2,-6.000 0.000-1,-7.000 3.000 2,-6.000 6.000 6,-6.000 7.000 4,-6.000 6.000 6,-6.000 3.000 4,-2.000 0.000 1,-3.000 0.000 2,-3.000 0.000 2</inkml:trace>
</inkml:ink>
</file>

<file path=ppt/ink/ink41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35"/>
    </inkml:context>
    <inkml:brush xml:id="br0">
      <inkml:brushProperty name="width" value="0.0364777930080891" units="cm"/>
      <inkml:brushProperty name="height" value="0.0364777930080891" units="cm"/>
      <inkml:brushProperty name="color" value="#00bff3"/>
      <inkml:brushProperty name="ignorePressure" value="0"/>
    </inkml:brush>
  </inkml:definitions>
  <inkml:trace contextRef="#ctx0" brushRef="#br0">89600.000 52800.000 603,'4.000'-41.000'4,"10.000"19.000"9,10.000 19.000 9,9.000 19.000 9,6.000 10.000 4,3.000 4.000-2,3.000 3.000 0,4.000 3.000-2,1.000 1.000-2,0.000 1.000-4,0.000-1.000-4,0.000 1.000-5,-4.000 1.000-3,-5.000 3.000-2,-7.000 3.000-2,-5.000 4.000-3,-8.000 1.000-2,-5.000 0.000-2,-7.000 0.000-1,-5.000 0.000-2,-15.000 3.000-2,-22.000 6.000-2,-22.000 7.000-3,-21.000 6.000-3,-15.000 3.000-1,-6.000 0.000-1,-6.000 0.000-1,-6.000 0.000 0,-2.000-5.000 1,3.000-9.000 1,3.000-10.000 2,4.000-8.000 2,7.000-9.000 1,13.000-6.000 2,12.000-6.000 1,13.000-6.000 2,16.000-10.000 3,23.000-12.000 6,22.000-13.000 5,22.000-12.000 6,16.000-7.000 1,14.000 1.000-2,11.000-1.000-2,14.000 1.000-2,5.000 2.000-1,1.000 7.000-1,-1.000 6.000 0,1.000 7.000-1,-1.000 4.000-1,1.000 3.000-2,-1.000 3.000-1,1.000 4.000-1,-6.000 5.000-1,-8.000 10.000 1,-10.000 10.000 0,-9.000 9.000 1,-10.000 4.000-2,-9.000 1.000-1,-10.000-1.000-4,-8.000 1.000-1,-8.000 2.000-2,-2.000 7.000 0,-3.000 6.000 1,-3.000 7.000 0,-7.000 0.000 0,-9.000-2.000 1,-10.000-3.000 1,-8.000-3.000 1,-9.000-1.000 0,-6.000 4.000 0,-6.000 3.000 1,-6.000 3.000-1,-4.000-1.000 0,1.000-2.000-1,-1.000-3.000 0,1.000-3.000-1,1.000-6.000-2,3.000-5.000 0,3.000-7.000 0,4.000-5.000-1,2.000-8.000-2,4.000-5.000-3,3.000-7.000-2,3.000-5.000-3,3.000-3.000-3,3.000 4.000-3,3.000 3.000-5,4.000 3.000-3</inkml:trace>
</inkml:ink>
</file>

<file path=ppt/ink/ink41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36"/>
    </inkml:context>
    <inkml:brush xml:id="br0">
      <inkml:brushProperty name="width" value="0.0395001843571663" units="cm"/>
      <inkml:brushProperty name="height" value="0.0395001843571663" units="cm"/>
      <inkml:brushProperty name="color" value="#00bff3"/>
      <inkml:brushProperty name="ignorePressure" value="0"/>
    </inkml:brush>
  </inkml:definitions>
  <inkml:trace contextRef="#ctx0" brushRef="#br0">91350.000 54250.000 556,'-41.000'-2.000'5,"19.000"-3.000"9,19.000-3.000 10,19.000-2.000 8,15.000-6.000 4,13.000-6.000-5,12.000-6.000-4,13.000-6.000-5,9.000-6.000-2,6.000-2.000-4,7.000-3.000-3,6.000-3.000-3,1.000-1.000-2,-3.000 4.000 0,-3.000 3.000 0,-2.000 3.000-1,-8.000 3.000-2,-8.000 3.000-3,-10.000 3.000-4,-9.000 4.000-3,-10.000-1.000-3,-9.000-3.000-2,-10.000-3.000-1,-8.000-2.000-3,-9.000-1.000 0,-6.000 3.000 2,-6.000 3.000 1,-6.000 4.000 2,-7.000-1.000 0,-6.000-3.000-1,-6.000-3.000-1,-6.000-2.000-1,-7.000 0.000 1,-6.000 7.000 2,-6.000 6.000 1,-6.000 7.000 2,-2.000 4.000 3,3.000 3.000 2,3.000 3.000 3,4.000 4.000 3,-1.000 4.000 3,-3.000 6.000 2,-3.000 7.000 2,-2.000 6.000 3,-1.000 6.000 1,3.000 6.000 1,3.000 7.000 0,4.000 6.000 0,2.000 4.000 1,4.000 4.000 1,3.000 3.000 0,3.000 3.000 2,4.000 1.000-1,7.000 1.000-2,6.000-1.000-4,7.000 1.000-2,2.000-3.000-2,1.000-2.000-1,-1.000-3.000-1,1.000-3.000-2,-1.000-1.000 1,1.000 4.000-1,-1.000 3.000 2,1.000 3.000-1,2.000-2.000 0,7.000-6.000-4,6.000-6.000-3,7.000-6.000-2,7.000-4.000-3,9.000 1.000-1,10.000-1.000-1,10.000 1.000-1,8.000-4.000-3,10.000-6.000-6,10.000-6.000-5,9.000-6.000-7,6.000-6.000-2,3.000-2.000 1,3.000-3.000 1,4.000-3.000 1,1.000-4.000 0,0.000-3.000-2,0.000-3.000 0,0.000-2.000-2,-10.000-3.000 1,-18.000 1.000 5,-19.000-1.000 3,-18.000 1.000 4,-12.000-1.000 1,-3.000 1.000 0,-3.000-1.000 0,-2.000 1.000-2</inkml:trace>
</inkml:ink>
</file>

<file path=ppt/ink/ink41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36"/>
    </inkml:context>
    <inkml:brush xml:id="br0">
      <inkml:brushProperty name="width" value="0.0311941802501678" units="cm"/>
      <inkml:brushProperty name="height" value="0.0311941802501678" units="cm"/>
      <inkml:brushProperty name="color" value="#00bff3"/>
      <inkml:brushProperty name="ignorePressure" value="0"/>
    </inkml:brush>
  </inkml:definitions>
  <inkml:trace contextRef="#ctx0" brushRef="#br0">93500.000 52600.000 705,'0.000'-69.000'0,"0.000"13.000"0,0.000 12.000 0,0.000 13.000 0,3.000 6.000 6,6.000 0.000 11,7.000 0.000 13,6.000 0.000 11,6.000 3.000 2,6.000 6.000-6,7.000 7.000-6,6.000 6.000-7,6.000 3.000-5,6.000 0.000-2,7.000 0.000-3,6.000 0.000-3,1.000 0.000-6,-3.000 0.000-12,-3.000 0.000-10,-2.000 0.000-11,-6.000 1.000-5,-6.000 4.000 4,-6.000 3.000 1,-6.000 3.000 4</inkml:trace>
</inkml:ink>
</file>

<file path=ppt/ink/ink41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37"/>
    </inkml:context>
    <inkml:brush xml:id="br0">
      <inkml:brushProperty name="width" value="0.0362881906330585" units="cm"/>
      <inkml:brushProperty name="height" value="0.0362881906330585" units="cm"/>
      <inkml:brushProperty name="color" value="#00bff3"/>
      <inkml:brushProperty name="ignorePressure" value="0"/>
    </inkml:brush>
  </inkml:definitions>
  <inkml:trace contextRef="#ctx0" brushRef="#br0">95100.000 54250.000 606,'-18.000'-32.000'1,"17.000"-11.000"4,15.000-14.000 3,16.000-11.000 4,5.000 0.000 0,-2.000 17.000-1,-3.000 15.000-2,-3.000 16.000-2,5.000 2.000 1,17.000-8.000 0,15.000-10.000 1,16.000-9.000 1,10.000-2.000 0,7.000 6.000 1,6.000 7.000-1,7.000 6.000 1,2.000 4.000-1,1.000 4.000 1,-1.000 3.000 1,1.000 3.000-1,-7.000 3.000 1,-12.000 3.000-2,-13.000 3.000-1,-12.000 4.000-1,-10.000 2.000-1,-6.000 4.000-1,-6.000 3.000-1,-6.000 3.000-1,-6.000 4.000 0,-2.000 7.000 1,-3.000 6.000 0,-3.000 7.000 1,-2.000 2.000 1,0.000 1.000 1,0.000-1.000 1,0.000 1.000 0,4.000-1.000 2,10.000 1.000 0,10.000-1.000 0,9.000 1.000 0,7.000-3.000 1,7.000-2.000-1,6.000-3.000-1,7.000-3.000-1,2.000-2.000-3,1.000 0.000-5,-1.000 0.000-5,1.000 0.000-5,-3.000 0.000-5,-2.000 0.000-3,-3.000 0.000-4,-3.000 0.000-4,-1.000-4.000-5,4.000-5.000-10,3.000-7.000-8,3.000-5.000-8,-5.000-4.000-1,-12.000 0.000 7,-13.000 0.000 8,-12.000 0.000 8</inkml:trace>
</inkml:ink>
</file>

<file path=ppt/ink/ink41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38"/>
    </inkml:context>
    <inkml:brush xml:id="br0">
      <inkml:brushProperty name="width" value="0.023726861923933" units="cm"/>
      <inkml:brushProperty name="height" value="0.023726861923933" units="cm"/>
      <inkml:brushProperty name="color" value="#00bff3"/>
      <inkml:brushProperty name="ignorePressure" value="0"/>
    </inkml:brush>
  </inkml:definitions>
  <inkml:trace contextRef="#ctx0" brushRef="#br0">101100.000 52650.000 927,'25.000'-24.000'0,"0.000"4.000"0,0.000 3.000 0,0.000 3.000 0,-2.000 4.000-4,-3.000 7.000-8,-3.000 6.000-8,-2.000 7.000-7,-3.000 4.000 0,1.000 3.000 9,-1.000 3.000 10,1.000 4.000 9,-4.000 4.000 3,-6.000 6.000-1,-6.000 7.000-1,-6.000 6.000-1,-10.000 4.000-2,-12.000 4.000-3,-13.000 3.000-3,-12.000 3.000-1,-7.000-1.000-2,1.000-2.000 2,-1.000-3.000 2,1.000-3.000 1,4.000-6.000 2,9.000-5.000 2,10.000-7.000 1,10.000-5.000 3,5.000-6.000 0,4.000-3.000 1,3.000-3.000 0,3.000-2.000 1,6.000-3.000 1,9.000 1.000 2,10.000-1.000 2,10.000 1.000 2,7.000-1.000 2,6.000 1.000 0,7.000-1.000 1,6.000 1.000 1,1.000 1.000 0,-3.000 3.000 0,-3.000 3.000-2,-2.000 4.000 0,-6.000 1.000-1,-6.000 0.000-1,-6.000 0.000-2,-6.000 0.000-1,-6.000 3.000-3,-2.000 6.000-1,-3.000 7.000-4,-3.000 6.000-1,-7.000 3.000-2,-9.000 0.000 0,-10.000 0.000 1,-8.000 0.000-1,-8.000 0.000 1,-2.000 0.000-1,-3.000 0.000-1,-3.000 0.000 0,-2.000 0.000-1,0.000 0.000 0,0.000 0.000-1,0.000 0.000-1,0.000-2.000-2,0.000-3.000-3,0.000-3.000-5,0.000-2.000-4,4.000-6.000-3,10.000-6.000-3,10.000-6.000-3,9.000-6.000-2,7.000-9.000 1,7.000-8.000 8,6.000-10.000 5,7.000-9.000 8,2.000-5.000 3,1.000 0.000 1,-1.000 0.000 2,1.000 0.000 1</inkml:trace>
</inkml:ink>
</file>

<file path=ppt/ink/ink41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38"/>
    </inkml:context>
    <inkml:brush xml:id="br0">
      <inkml:brushProperty name="width" value="0.0397418327629566" units="cm"/>
      <inkml:brushProperty name="height" value="0.0397418327629566" units="cm"/>
      <inkml:brushProperty name="color" value="#00bff3"/>
      <inkml:brushProperty name="ignorePressure" value="0"/>
    </inkml:brush>
  </inkml:definitions>
  <inkml:trace contextRef="#ctx0" brushRef="#br0">102650.000 51250.000 553,'-2.000'-41.000'-18,"-3.000"19.000"11,-3.000 19.000 9,-2.000 19.000 10,-5.000 15.000 6,-2.000 13.000 1,-3.000 12.000 3,-3.000 13.000 0,-4.000 10.000 2,-3.000 10.000-1,-3.000 10.000-1,-2.000 9.000 0,-1.000 7.000-1,3.000 7.000 0,3.000 6.000-1,4.000 7.000 0,-1.000 2.000 0,-3.000 1.000-2,-3.000-1.000-2,-2.000 1.000 0,-1.000-1.000-1,3.000 1.000-2,3.000-1.000 0,4.000 1.000 0,-1.000-4.000-3,-3.000-6.000-1,-3.000-6.000-2,-2.000-6.000-1,-1.000-4.000-1,3.000 1.000 0,3.000-1.000 0,4.000 1.000 1,1.000-6.000 0,0.000-8.000-1,0.000-10.000 0,0.000-9.000 0,1.000-10.000-4,4.000-9.000-7,3.000-10.000-7,3.000-8.000-8,1.000-18.000-5,1.000-25.000-1,-1.000-25.000-3,1.000-25.000-2,8.000-22.000 0,20.000-19.000 0,18.000-18.000 1,20.000-19.000 1,14.000-12.000 0,14.000-2.000 1,11.000-3.000 0,14.000-3.000 0,-3.000 10.000 2,-15.000 26.000 4,-15.000 24.000 5,-16.000 26.000 3,-8.000 13.000 4,0.000 4.000 4,0.000 3.000 3,0.000 3.000 4,-4.000 4.000 4,-5.000 7.000 3,-7.000 6.000 4,-5.000 7.000 3,-8.000 11.000 6,-5.000 20.000 9,-7.000 18.000 10,-5.000 20.000 9,-6.000 3.000 0,-3.000-8.000-7,-3.000-10.000-9,-2.000-9.000-7,-3.000 2.000-4,1.000 17.000 1,-1.000 15.000 0,1.000 16.000 2,1.000 4.000-2,3.000-6.000-1,3.000-6.000-4,4.000-6.000-2,1.000-2.000-3,0.000 3.000-4,0.000 3.000-4,0.000 4.000-4,-2.000 1.000-3,-3.000 0.000-3,-3.000 0.000-3,-2.000 0.000-3,-1.000-4.000-4,3.000-5.000-4,3.000-7.000-4,4.000-5.000-4</inkml:trace>
</inkml:ink>
</file>

<file path=ppt/ink/ink41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39"/>
    </inkml:context>
    <inkml:brush xml:id="br0">
      <inkml:brushProperty name="width" value="0.0348623134195805" units="cm"/>
      <inkml:brushProperty name="height" value="0.0348623134195805" units="cm"/>
      <inkml:brushProperty name="color" value="#00bff3"/>
      <inkml:brushProperty name="ignorePressure" value="0"/>
    </inkml:brush>
  </inkml:definitions>
  <inkml:trace contextRef="#ctx0" brushRef="#br0">103350.000 52100.000 631,'78.000'-22.000'69,"6.000"6.000"-8,7.000 7.000-9,6.000 6.000-7,-1.000 3.000-8,-5.000 0.000-8,-7.000 0.000-6,-5.000 0.000-8,-6.000 0.000-4,-3.000 0.000-1,-3.000 0.000-2,-2.000 0.000-1,-6.000 0.000-5,-6.000 0.000-11,-6.000 0.000-9,-6.000 0.000-10</inkml:trace>
</inkml:ink>
</file>

<file path=ppt/ink/ink41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39"/>
    </inkml:context>
    <inkml:brush xml:id="br0">
      <inkml:brushProperty name="width" value="0.0442364700138569" units="cm"/>
      <inkml:brushProperty name="height" value="0.0442364700138569" units="cm"/>
      <inkml:brushProperty name="color" value="#00bff3"/>
      <inkml:brushProperty name="ignorePressure" value="0"/>
    </inkml:brush>
  </inkml:definitions>
  <inkml:trace contextRef="#ctx0" brushRef="#br0">104050.000 51300.000 497,'-22.000'-16.000'9,"6.000"19.000"20,7.000 19.000 18,6.000 19.000 20,1.000 12.000 3,-3.000 6.000-10,-3.000 7.000-10,-2.000 6.000-12,-3.000 6.000-7,1.000 6.000-5,-1.000 7.000-5,1.000 6.000-5,1.000 3.000-3,3.000 0.000-2,3.000 0.000-3,4.000 0.000-2,-1.000-2.000-6,-3.000-3.000-10,-3.000-3.000-11,-2.000-2.000-11,-5.000-6.000-7,-2.000-6.000-4,-3.000-6.000-5,-3.000-6.000-5,1.000-9.000 2,6.000-8.000 7,7.000-10.000 8,6.000-9.000 7</inkml:trace>
</inkml:ink>
</file>

<file path=ppt/ink/ink41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45"/>
    </inkml:context>
    <inkml:brush xml:id="br0">
      <inkml:brushProperty name="width" value="0.0313290357589722" units="cm"/>
      <inkml:brushProperty name="height" value="0.0313290357589722" units="cm"/>
      <inkml:brushProperty name="color" value="#f2395b"/>
      <inkml:brushProperty name="ignorePressure" value="0"/>
    </inkml:brush>
  </inkml:definitions>
  <inkml:trace contextRef="#ctx0" brushRef="#br0">76600.000 58700.000 702,'1.000'-68.000'-7,"4.000"17.000"10,3.000 15.000 12,3.000 16.000 9,-2.000 12.000 6,-6.000 9.000-3,-6.000 10.000-2,-6.000 10.000-1,-6.000 10.000-2,-2.000 13.000-2,-3.000 12.000 0,-3.000 13.000-1,-2.000 2.000-2,0.000-5.000-2,0.000-7.000-4,0.000-5.000-1,0.000 0.000-3,0.000 10.000-2,0.000 10.000 0,0.000 9.000-2,1.000-2.000-1,4.000-12.000-2,3.000-13.000 0,3.000-12.000-2,3.000-5.000 0,3.000 3.000-2,3.000 3.000 0,4.000 4.000-1,7.000-6.000-2,13.000-11.000 1,12.000-14.000-2,13.000-11.000 0,7.000-12.000-1,4.000-9.000 2,3.000-10.000-1,3.000-8.000 1,4.000-11.000 1,7.000-8.000-2,6.000-10.000 1,7.000-9.000-1,-1.000-4.000 0,-6.000 4.000 0,-6.000 3.000 1,-6.000 3.000 1,-7.000 1.000 0,-6.000 1.000 1,-6.000-1.000 0,-6.000 1.000 1,-9.000 1.000 0,-8.000 3.000 1,-10.000 3.000 0,-9.000 4.000 1,-9.000 4.000 1,-5.000 6.000 1,-7.000 7.000 1,-5.000 6.000 0,-6.000 4.000 1,-3.000 4.000 1,-3.000 3.000-1,-2.000 3.000 0,-5.000 3.000 1,-2.000 3.000 0,-3.000 3.000 0,-3.000 4.000 1,-1.000 1.000-1,4.000 0.000-2,3.000 0.000-1,3.000 0.000-3,1.000 1.000-1,1.000 4.000-2,-1.000 3.000-1,1.000 3.000-2,1.000 4.000-3,3.000 7.000-4,3.000 6.000-4,4.000 7.000-4,4.000 0.000 0,6.000-2.000 2,7.000-3.000 3,6.000-3.000 3,1.000-2.000 0,-3.000 0.000-2,-3.000 0.000-2,-2.000 0.000-2</inkml:trace>
</inkml:ink>
</file>

<file path=ppt/ink/ink41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45"/>
    </inkml:context>
    <inkml:brush xml:id="br0">
      <inkml:brushProperty name="width" value="0.0355123393237591" units="cm"/>
      <inkml:brushProperty name="height" value="0.0355123393237591" units="cm"/>
      <inkml:brushProperty name="color" value="#f2395b"/>
      <inkml:brushProperty name="ignorePressure" value="0"/>
    </inkml:brush>
  </inkml:definitions>
  <inkml:trace contextRef="#ctx0" brushRef="#br0">77450.000 59200.000 619,'45.000'68.000'84,"-9.000"-11.000"-17,-10.000-14.000-17,-8.000-11.000-17,-6.000-6.000-10,1.000 4.000-1,-1.000 3.000-2,1.000 3.000-1,1.000-1.000-3,3.000-2.000-1,3.000-3.000-2,4.000-3.000-2,-1.000-1.000-4,-3.000 4.000-6,-3.000 3.000-6,-2.000 3.000-6</inkml:trace>
</inkml:ink>
</file>

<file path=ppt/ink/ink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5:59"/>
    </inkml:context>
    <inkml:brush xml:id="br0">
      <inkml:brushProperty name="width" value="0.0505965016782284" units="cm"/>
      <inkml:brushProperty name="height" value="0.0505965016782284" units="cm"/>
      <inkml:brushProperty name="color" value="#f2395b"/>
      <inkml:brushProperty name="ignorePressure" value="0"/>
    </inkml:brush>
  </inkml:definitions>
  <inkml:trace contextRef="#ctx0" brushRef="#br0">67100.000 27950.000 434,'-24.000'-72.000'0,"4.000"6.000"0,3.000 7.000 0,3.000 6.000 0,3.000 6.000 3,3.000 6.000 6,3.000 7.000 7,4.000 6.000 5,-1.000 18.000 9,-3.000 32.000 13,-3.000 31.000 11,-2.000 32.000 12,-1.000 18.000 1,3.000 6.000-12,3.000 7.000-11,4.000 6.000-12,-1.000 3.000-7,-3.000 0.000-2,-3.000 0.000-2,-2.000 0.000-2,-1.000 0.000-4,3.000 0.000-4,3.000 0.000-3,4.000 0.000-5,4.000-5.000-3,6.000-9.000-1,7.000-10.000-2,6.000-8.000-2,7.000-9.000-3,10.000-6.000-4,10.000-6.000-3,9.000-6.000-4,4.000-10.000-3,1.000-12.000-6,-1.000-13.000-4,1.000-12.000-4,1.000-10.000-2,3.000-6.000 1,3.000-6.000 1,4.000-6.000 1,-6.000-6.000-2,-11.000-2.000-5,-14.000-3.000-5,-11.000-3.000-5</inkml:trace>
</inkml:ink>
</file>

<file path=ppt/ink/ink41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46"/>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78750.000 58800.000 999,'-68.000'23.000'-52,"17.000"-3.000"8,15.000-3.000 6,16.000-2.000 9</inkml:trace>
</inkml:ink>
</file>

<file path=ppt/ink/ink41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46"/>
    </inkml:context>
    <inkml:brush xml:id="br0">
      <inkml:brushProperty name="width" value="0.041408896446228" units="cm"/>
      <inkml:brushProperty name="height" value="0.041408896446228" units="cm"/>
      <inkml:brushProperty name="color" value="#f2395b"/>
      <inkml:brushProperty name="ignorePressure" value="0"/>
    </inkml:brush>
  </inkml:definitions>
  <inkml:trace contextRef="#ctx0" brushRef="#br0">78450.000 58950.000 531,'73.000'-24.000'43,"-3.000"4.000"-6,-3.000 3.000-7,-2.000 3.000-5,-5.000 3.000-4,-2.000 3.000-3,-3.000 3.000-1,-3.000 4.000-2,-6.000 5.000-1,-5.000 10.000-2,-7.000 10.000-1,-5.000 9.000-1,-6.000 4.000-1,-3.000 1.000-2,-3.000-1.000-1,-2.000 1.000-2,-8.000 1.000-1,-8.000 3.000-3,-10.000 3.000-1,-9.000 4.000-2,-10.000 4.000-1,-9.000 6.000 2,-10.000 7.000 2,-8.000 6.000 1,-6.000 3.000 1,1.000 0.000-3,-1.000 0.000-2,1.000 0.000-3,2.000-5.000 1,7.000-9.000-1,6.000-10.000 2,7.000-8.000 0,18.000-17.000 1,31.000-21.000 3,32.000-22.000 1,31.000-22.000 3,13.000-13.000 1,-2.000-3.000-3,-3.000-3.000-1,-3.000-2.000-2,-2.000-1.000-3,0.000 3.000-3,0.000 3.000-2,0.000 4.000-4,-2.000 1.000-1,-3.000 0.000 2,-3.000 0.000 0,-2.000 0.000 2,-6.000-2.000-1,-6.000-3.000-1,-6.000-3.000-2,-6.000-2.000-2,-4.000-1.000-1,1.000 3.000 1,-1.000 3.000-1,1.000 4.000 1,-4.000 4.000 2,-6.000 6.000 6,-6.000 7.000 4,-6.000 6.000 6,-2.000 6.000 6,3.000 6.000 9,3.000 7.000 8,4.000 6.000 8,-1.000 12.000 3,-3.000 19.000 1,-3.000 19.000-1,-2.000 19.000 0,-5.000 7.000-2,-2.000-3.000-6,-3.000-3.000-4,-3.000-2.000-5,-2.000-1.000-4,0.000 3.000-2,0.000 3.000-2,0.000 4.000-1,-2.000-1.000-2,-3.000-3.000 1,-3.000-3.000 1,-2.000-2.000 0,-1.000-3.000 0,3.000 1.000-4,3.000-1.000-3,4.000 1.000-4,2.000-1.000-1,4.000 1.000-1,3.000-1.000-1,3.000 1.000 0,1.000-4.000-2,1.000-6.000-1,-1.000-6.000-1,1.000-6.000-1,1.000-4.000-2,3.000 1.000-3,3.000-1.000-3,4.000 1.000-2,-7.000 2.000-1,-16.000 7.000 1,-15.000 6.000 3,-15.000 7.000 0,-12.000-3.000 3,-6.000-8.000 2,-6.000-10.000 3,-6.000-9.000 2,-10.000-4.000-2,-12.000 4.000-4,-13.000 3.000-5,-12.000 3.000-4,-2.000-2.000-4,9.000-6.000-2,10.000-6.000-1,10.000-6.000-2,10.000-9.000 0,13.000-8.000-1,12.000-10.000 0,13.000-9.000 0</inkml:trace>
</inkml:ink>
</file>

<file path=ppt/ink/ink41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47"/>
    </inkml:context>
    <inkml:brush xml:id="br0">
      <inkml:brushProperty name="width" value="0.0265147164463997" units="cm"/>
      <inkml:brushProperty name="height" value="0.0265147164463997" units="cm"/>
      <inkml:brushProperty name="color" value="#f2395b"/>
      <inkml:brushProperty name="ignorePressure" value="0"/>
    </inkml:brush>
  </inkml:definitions>
  <inkml:trace contextRef="#ctx0" brushRef="#br0">80100.000 58900.000 829,'26.000'-90.000'0,"4.000"23.000"0,3.000 22.000 0,3.000 22.000 0,4.000 10.000 4,7.000 1.000 11,6.000-1.000 9,7.000 1.000 10,2.000 1.000 1,1.000 3.000-8,-1.000 3.000-8,1.000 4.000-9,-3.000 1.000-8,-2.000 0.000-8,-3.000 0.000-10,-3.000 0.000-8,-6.000 1.000-4,-5.000 4.000-1,-7.000 3.000 1,-5.000 3.000 0,-6.000 1.000 0,-3.000 1.000 1,-3.000-1.000 0,-2.000 1.000 1</inkml:trace>
</inkml:ink>
</file>

<file path=ppt/ink/ink41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48"/>
    </inkml:context>
    <inkml:brush xml:id="br0">
      <inkml:brushProperty name="width" value="0.0429727025330067" units="cm"/>
      <inkml:brushProperty name="height" value="0.0429727025330067" units="cm"/>
      <inkml:brushProperty name="color" value="#f2395b"/>
      <inkml:brushProperty name="ignorePressure" value="0"/>
    </inkml:brush>
  </inkml:definitions>
  <inkml:trace contextRef="#ctx0" brushRef="#br0">81550.000 59250.000 511,'21.000'25.000'13,"-5.000"0.000"1,-7.000 0.000 1,-5.000 0.000 1,-8.000 3.000 1,-5.000 6.000 0,-7.000 7.000 0,-5.000 6.000 1,-8.000 3.000-1,-5.000 0.000-2,-7.000 0.000-2,-5.000 0.000-2,-3.000-2.000-2,4.000-3.000-1,3.000-3.000 0,3.000-2.000-1,12.000-12.000-6,22.000-19.000-9,22.000-18.000-11,23.000-19.000-9,11.000-10.000-3,4.000 1.000 4,3.000-1.000 5,3.000 1.000 5,-4.000 4.000 4,-8.000 9.000 2,-10.000 10.000 4,-9.000 10.000 3,-9.000 7.000 4,-5.000 6.000 8,-7.000 7.000 7,-5.000 6.000 6,0.000-1.000 0,10.000-5.000-7,10.000-7.000-7,9.000-5.000-7,2.000-4.000-1,-2.000 0.000 5,-3.000 0.000 5,-3.000 0.000 6,1.000 3.000 2,6.000 6.000 0,7.000 7.000-1,6.000 6.000 1,3.000 1.000-2,0.000-3.000-4,0.000-3.000-3,0.000-2.000-3,0.000-3.000-2,0.000 1.000-3,0.000-1.000 0,0.000 1.000-3,-2.000-3.000-1,-3.000-2.000-3,-3.000-3.000-2,-2.000-3.000-3,-8.000-7.000 0,-8.000-9.000 5,-10.000-10.000 3,-9.000-8.000 3,-5.000-4.000 3,0.000 3.000 1,0.000 3.000 2,0.000 4.000 1,-4.000 2.000 3,-5.000 4.000 5,-7.000 3.000 4,-5.000 3.000 6,-4.000 7.000-1,0.000 14.000-3,0.000 11.000-3,0.000 14.000-4,6.000 3.000-8,13.000-2.000-11,12.000-3.000-12,13.000-3.000-11,7.000-7.000-3,4.000-9.000 4,3.000-10.000 6,3.000-8.000 5,1.000-9.000 4,1.000-6.000 0,-1.000-6.000 2,1.000-6.000 1,-1.000-7.000 1,1.000-6.000 1,-1.000-6.000 1,1.000-6.000 0,-1.000-4.000 1,1.000 1.000-1,-1.000-1.000 0,1.000 1.000 0,-4.000-1.000 0,-6.000 1.000 2,-6.000-1.000 0,-6.000 1.000 2,-4.000 1.000 0,1.000 3.000-1,-1.000 3.000 0,1.000 4.000-1,-3.000 4.000 5,-2.000 6.000 11,-3.000 7.000 11,-3.000 6.000 12,-4.000 10.000 6,-3.000 17.000 3,-3.000 15.000 2,-2.000 16.000 4,-3.000 12.000-4,1.000 9.000-8,-1.000 10.000-7,1.000 10.000-9,-1.000 4.000-5,1.000 0.000-3,-1.000 0.000-2,1.000 0.000-4,1.000 4.000-2,3.000 10.000-3,3.000 10.000-3,4.000 9.000-3,4.000 9.000-7,6.000 9.000-11,7.000 10.000-12,6.000 10.000-13,3.000 5.000-3,0.000 4.000 2,0.000 3.000 4,0.000 3.000 2,-4.000-13.000 5,-5.000-28.000 6,-7.000-28.000 6,-5.000-27.000 7,-3.000-19.000 1,4.000-5.000-6,3.000-7.000-3,3.000-5.000-6</inkml:trace>
</inkml:ink>
</file>

<file path=ppt/ink/ink41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53"/>
    </inkml:context>
    <inkml:brush xml:id="br0">
      <inkml:brushProperty name="width" value="0.0301715470850468" units="cm"/>
      <inkml:brushProperty name="height" value="0.0301715470850468" units="cm"/>
      <inkml:brushProperty name="color" value="#f2395b"/>
      <inkml:brushProperty name="ignorePressure" value="0"/>
    </inkml:brush>
  </inkml:definitions>
  <inkml:trace contextRef="#ctx0" brushRef="#br0">78300.000 56150.000 729,'-24.000'-69.000'0,"4.000"13.000"0,3.000 12.000 0,3.000 13.000 0,3.000 6.000 2,3.000 0.000 6,3.000 0.000 5,4.000 0.000 4,1.000 7.000 4,0.000 17.000 0,0.000 15.000 0,0.000 16.000 1,-2.000 7.000-2,-3.000 1.000-1,-3.000-1.000-1,-2.000 1.000-3,-1.000 1.000-1,3.000 3.000-1,3.000 3.000-1,4.000 4.000-1,-1.000 1.000-2,-3.000 0.000-2,-3.000 0.000-2,-2.000 0.000-3,-1.000-2.000-1,3.000-3.000-4,3.000-3.000-1,4.000-2.000-3,-1.000-1.000-2,-3.000 3.000-3,-3.000 3.000-2,-2.000 4.000-3,-1.000 1.000-6,3.000 0.000-7,3.000 0.000-8,4.000 0.000-7</inkml:trace>
</inkml:ink>
</file>

<file path=ppt/ink/ink41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53"/>
    </inkml:context>
    <inkml:brush xml:id="br0">
      <inkml:brushProperty name="width" value="0.0298614017665386" units="cm"/>
      <inkml:brushProperty name="height" value="0.0298614017665386" units="cm"/>
      <inkml:brushProperty name="color" value="#f2395b"/>
      <inkml:brushProperty name="ignorePressure" value="0"/>
    </inkml:brush>
  </inkml:definitions>
  <inkml:trace contextRef="#ctx0" brushRef="#br0">90650.000 56050.000 736,'73.000'-46.000'4,"-3.000"10.000"9,-3.000 10.000 8,-2.000 9.000 8,-6.000 6.000 2,-6.000 3.000-4,-6.000 3.000-5,-6.000 4.000-4,-6.000 4.000-2,-2.000 6.000-1,-3.000 7.000 0,-3.000 6.000-1,-4.000 4.000-2,-3.000 4.000-5,-3.000 3.000-5,-2.000 3.000-3,-8.000 3.000-4,-8.000 3.000 0,-10.000 3.000 0,-9.000 4.000-1,-13.000 1.000 0,-16.000 0.000 1,-15.000 0.000 0,-15.000 0.000 0,-7.000 0.000 0,3.000 0.000-1,3.000 0.000-1,4.000 0.000-2,4.000-2.000 1,6.000-3.000 2,7.000-3.000 2,6.000-2.000 3,9.000-5.000 2,13.000-2.000 3,12.000-3.000 1,13.000-3.000 2,15.000-4.000 1,19.000-3.000 2,19.000-3.000 1,19.000-2.000 1,9.000-3.000 0,0.000 1.000-2,0.000-1.000-1,0.000 1.000-2,-4.000-1.000-2,-5.000 1.000-2,-7.000-1.000-2,-5.000 1.000-2,-6.000-1.000-1,-3.000 1.000 1,-3.000-1.000 2,-2.000 1.000 0,-8.000 2.000 1,-8.000 7.000-1,-10.000 6.000-1,-9.000 7.000 0,-7.000 4.000-1,-3.000 3.000 0,-3.000 3.000 0,-2.000 4.000 0,-11.000 2.000-1,-15.000 4.000-4,-15.000 3.000-3,-16.000 3.000-4,-12.000 4.000-1,-5.000 7.000 1,-7.000 6.000 0,-5.000 7.000 2,2.000-4.000-3,13.000-12.000-5,12.000-13.000-5,13.000-12.000-6,7.000-9.000-4,4.000-2.000-1,3.000-3.000-3,3.000-3.000-2</inkml:trace>
</inkml:ink>
</file>

<file path=ppt/ink/ink41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55"/>
    </inkml:context>
    <inkml:brush xml:id="br0">
      <inkml:brushProperty name="width" value="0.0336751788854599" units="cm"/>
      <inkml:brushProperty name="height" value="0.0336751788854599" units="cm"/>
      <inkml:brushProperty name="color" value="#f2395b"/>
      <inkml:brushProperty name="ignorePressure" value="0"/>
    </inkml:brush>
  </inkml:definitions>
  <inkml:trace contextRef="#ctx0" brushRef="#br0">90300.000 59450.000 653,'-4.000'-41.000'6,"-5.000"19.000"13,-7.000 19.000 11,-5.000 19.000 14,-6.000 18.000 2,-3.000 19.000-8,-3.000 19.000-6,-2.000 19.000-7,-1.000 5.000-6,3.000-5.000-3,3.000-7.000-2,4.000-5.000-4,2.000-4.000-2,4.000 0.000 1,3.000 0.000-1,3.000 0.000 1,3.000-5.000-2,3.000-9.000-3,3.000-10.000-1,4.000-8.000-4,10.000-14.000-2,19.000-15.000-2,19.000-15.000-3,19.000-16.000-1,12.000-18.000-2,6.000-18.000 0,7.000-19.000 0,6.000-18.000 0,3.000-9.000 0,0.000 4.000-1,0.000 3.000 1,0.000 3.000-1,-8.000 4.000 0,-16.000 7.000 0,-15.000 6.000-1,-15.000 7.000-1,-14.000 4.000 1,-8.000 3.000 2,-10.000 3.000 3,-9.000 4.000 2,-10.000 4.000 0,-9.000 6.000 0,-10.000 7.000-1,-8.000 6.000 0,-11.000 6.000 0,-8.000 6.000 2,-10.000 7.000 2,-9.000 6.000 2,-4.000 6.000 1,4.000 6.000 0,3.000 7.000 1,3.000 6.000 1,3.000 4.000-3,3.000 4.000-5,3.000 3.000-4,4.000 3.000-5,7.000 3.000-4,13.000 3.000-4,12.000 3.000-3,13.000 4.000-5,6.000-3.000 1,0.000-5.000 5,0.000-7.000 5,0.000-5.000 4,1.000-6.000 4,4.000-3.000 3,3.000-3.000 2,3.000-2.000 3</inkml:trace>
</inkml:ink>
</file>

<file path=ppt/ink/ink41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55"/>
    </inkml:context>
    <inkml:brush xml:id="br0">
      <inkml:brushProperty name="width" value="0.0333523564040661" units="cm"/>
      <inkml:brushProperty name="height" value="0.0333523564040661" units="cm"/>
      <inkml:brushProperty name="color" value="#f2395b"/>
      <inkml:brushProperty name="ignorePressure" value="0"/>
    </inkml:brush>
  </inkml:definitions>
  <inkml:trace contextRef="#ctx0" brushRef="#br0">91200.000 59800.000 659,'45.000'25.000'23,"-9.000"0.000"2,-10.000 0.000 4,-8.000 0.000 2,-4.000 3.000 2,3.000 6.000-3,3.000 7.000-1,4.000 6.000-1,-1.000 4.000-3,-3.000 4.000-3,-3.000 3.000-4,-2.000 3.000-3,-3.000-4.000-3,1.000-8.000-2,-1.000-10.000-4,1.000-9.000-1,-1.000-5.000-6,1.000 0.000-5,-1.000 0.000-6,1.000 0.000-5,1.000 0.000-11,3.000 0.000-11,3.000 0.000-13,4.000 0.000-13</inkml:trace>
</inkml:ink>
</file>

<file path=ppt/ink/ink41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56"/>
    </inkml:context>
    <inkml:brush xml:id="br0">
      <inkml:brushProperty name="width" value="0.0376236736774445" units="cm"/>
      <inkml:brushProperty name="height" value="0.0376236736774445" units="cm"/>
      <inkml:brushProperty name="color" value="#f2395b"/>
      <inkml:brushProperty name="ignorePressure" value="0"/>
    </inkml:brush>
  </inkml:definitions>
  <inkml:trace contextRef="#ctx0" brushRef="#br0">92200.000 59000.000 584,'-24.000'-47.000'0,"4.000"6.000"0,3.000 7.000 0,3.000 6.000 0,3.000 3.000 3,3.000 0.000 7,3.000 0.000 5,4.000 0.000 7,4.000 3.000 2,6.000 6.000-1,7.000 7.000 0,6.000 6.000-2,9.000 3.000-1,13.000 0.000-1,12.000 0.000-1,13.000 0.000-2,6.000 0.000-2,0.000 0.000-2,0.000 0.000-3,0.000 0.000-2,-2.000 1.000-3,-3.000 4.000-3,-3.000 3.000-3,-2.000 3.000-4,-6.000 1.000 0,-6.000 1.000-1,-6.000-1.000 1,-6.000 1.000-1,-7.000 2.000 2,-6.000 7.000 1,-6.000 6.000 3,-6.000 7.000 1,-9.000 5.000 3,-8.000 7.000 3,-10.000 6.000 3,-9.000 7.000 4,-9.000 2.000 1,-5.000 1.000 1,-7.000-1.000 1,-5.000 1.000 2,-4.000 4.000-1,0.000 9.000-1,0.000 10.000-2,0.000 10.000-3,-4.000 7.000 0,-5.000 6.000-1,-7.000 7.000 1,-5.000 6.000-2,-4.000 6.000-4,0.000 6.000-8,0.000 7.000-9,0.000 6.000-10,0.000-1.000-5,0.000-5.000-6,0.000-7.000-4,0.000-5.000-4,7.000-11.000-2,17.000-11.000-1,15.000-14.000 0,16.000-11.000 0,10.000-15.000 3,7.000-16.000 5,6.000-15.000 4,7.000-15.000 6,2.000-9.000 5,1.000 1.000 4,-1.000-1.000 5,1.000 1.000 5</inkml:trace>
</inkml:ink>
</file>

<file path=ppt/ink/ink41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57"/>
    </inkml:context>
    <inkml:brush xml:id="br0">
      <inkml:brushProperty name="width" value="0.0345343016088009" units="cm"/>
      <inkml:brushProperty name="height" value="0.0345343016088009" units="cm"/>
      <inkml:brushProperty name="color" value="#f2395b"/>
      <inkml:brushProperty name="ignorePressure" value="0"/>
    </inkml:brush>
  </inkml:definitions>
  <inkml:trace contextRef="#ctx0" brushRef="#br0">94000.000 58600.000 637,'0.000'-72.000'1,"0.000"6.000"3,0.000 7.000 4,0.000 6.000 2,0.000 13.000 4,0.000 23.000 7,0.000 22.000 7,0.000 22.000 5,-2.000 15.000 2,-3.000 9.000-6,-3.000 10.000-4,-2.000 10.000-5,-1.000 4.000-3,3.000 0.000-2,3.000 0.000-2,4.000 0.000-1,1.000 0.000-1,0.000 0.000 0,0.000 0.000 2,0.000 0.000 0,0.000 1.000-2,0.000 4.000-2,0.000 3.000-3,0.000 3.000-3,0.000-2.000-3,0.000-6.000-1,0.000-6.000-3,0.000-6.000-2,1.000-6.000 0,4.000-2.000-1,3.000-3.000 1,3.000-3.000 1,1.000-6.000-1,1.000-5.000 0,-1.000-7.000-1,1.000-5.000-1,-12.000-3.000-2,-21.000 4.000-4,-22.000 3.000-4,-22.000 3.000-4,-13.000 1.000 0,-3.000 1.000 1,-3.000-1.000 4,-2.000 1.000 2,-1.000-4.000 0,3.000-6.000 0,3.000-6.000-1,4.000-6.000-1,5.000-6.000-1,10.000-2.000 0,10.000-3.000 0,9.000-3.000 0,7.000-6.000-1,7.000-5.000 0,6.000-7.000 1,7.000-5.000-1,4.000-6.000 1,3.000-3.000 1,3.000-3.000 1,4.000-2.000 2</inkml:trace>
</inkml:ink>
</file>

<file path=ppt/ink/ink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4"/>
    </inkml:context>
    <inkml:brush xml:id="br0">
      <inkml:brushProperty name="width" value="0.0492529533803463" units="cm"/>
      <inkml:brushProperty name="height" value="0.0492529533803463" units="cm"/>
      <inkml:brushProperty name="color" value="#f2395b"/>
      <inkml:brushProperty name="ignorePressure" value="0"/>
    </inkml:brush>
  </inkml:definitions>
  <inkml:trace contextRef="#ctx0" brushRef="#br0">63400.000 32550.000 446,'37.000'-29.000'5,"26.000"-5.000"11,24.000-7.000 10,26.000-5.000 11,5.000-1.000 2,-11.000 6.000-5,-14.000 7.000-6,-11.000 6.000-6,-9.000 4.000-4,-3.000 4.000-6,-3.000 3.000-4,-2.000 3.000-4,-12.000 14.000-4,-19.000 25.000 0,-18.000 25.000-2,-19.000 25.000-1,-15.000 14.000 0,-8.000 3.000 1,-10.000 3.000 0,-9.000 4.000 0,-5.000-1.000 2,0.000-3.000 3,0.000-3.000 1,0.000-2.000 2,6.000-5.000 2,13.000-2.000 2,12.000-3.000 1,13.000-3.000 1,9.000-7.000 0,6.000-9.000-1,7.000-10.000-1,6.000-8.000-1,6.000-9.000-2,6.000-6.000-4,7.000-6.000-2,6.000-6.000-2,3.000-4.000-3,0.000 1.000 1,0.000-1.000-1,0.000 1.000 0,-4.000 4.000 0,-5.000 9.000-2,-7.000 10.000-1,-5.000 10.000-1,-14.000 2.000-1,-18.000-3.000 2,-19.000-3.000-1,-18.000-2.000 2,-12.000-3.000 0,-3.000 1.000 0,-3.000-1.000 1,-2.000 1.000 1,-3.000-6.000-1,1.000-8.000-1,-1.000-10.000-2,1.000-9.000-1,2.000-10.000-1,7.000-9.000 1,6.000-10.000 1,7.000-8.000 0,4.000-14.000-1,3.000-15.000-4,3.000-15.000-4,4.000-16.000-4,2.000-13.000 0,4.000-9.000 1,3.000-10.000 3,3.000-8.000 1,3.000-3.000 3,3.000 7.000 1,3.000 6.000 2,4.000 7.000 1,-1.000 11.000 5,-3.000 20.000 5,-3.000 18.000 7,-2.000 20.000 6,-5.000 13.000 10,-2.000 9.000 13,-3.000 10.000 13,-3.000 10.000 13,-1.000 19.000 2,4.000 32.000-10,3.000 31.000-10,3.000 32.000-10,3.000 16.000-6,3.000 4.000-3,3.000 3.000-2,4.000 3.000-2,1.000 3.000-4,0.000 3.000-4,0.000 3.000-4,0.000 4.000-5,0.000 8.000-2,0.000 17.000-3,0.000 15.000-1,0.000 16.000-2,0.000 12.000-9,0.000 9.000-14,0.000 10.000-14,0.000 10.000-15,3.000-11.000-7,6.000-27.000 1,7.000-28.000 0,6.000-28.000 2,1.000-29.000 3,-3.000-28.000 7,-3.000-28.000 7,-2.000-27.000 6</inkml:trace>
</inkml:ink>
</file>

<file path=ppt/ink/ink41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57"/>
    </inkml:context>
    <inkml:brush xml:id="br0">
      <inkml:brushProperty name="width" value="0.0273882355540991" units="cm"/>
      <inkml:brushProperty name="height" value="0.0273882355540991" units="cm"/>
      <inkml:brushProperty name="color" value="#f2395b"/>
      <inkml:brushProperty name="ignorePressure" value="0"/>
    </inkml:brush>
  </inkml:definitions>
  <inkml:trace contextRef="#ctx0" brushRef="#br0">94250.000 58550.000 803,'23.000'-47.000'0,"-3.000"6.000"0,-3.000 7.000 0,-2.000 6.000 0,0.000 6.000 0,7.000 6.000 1,6.000 7.000 1,7.000 6.000 0,5.000 3.000 7,7.000 0.000 11,6.000 0.000 12,7.000 0.000 12,4.000 3.000-1,3.000 6.000-15,3.000 7.000-13,4.000 6.000-15,-3.000 4.000-10,-5.000 4.000-8,-7.000 3.000-9,-5.000 3.000-7,-9.000-1.000-5,-9.000-2.000-2,-10.000-3.000-1,-8.000-3.000-3</inkml:trace>
</inkml:ink>
</file>

<file path=ppt/ink/ink41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58"/>
    </inkml:context>
    <inkml:brush xml:id="br0">
      <inkml:brushProperty name="width" value="0.0419406555593014" units="cm"/>
      <inkml:brushProperty name="height" value="0.0419406555593014" units="cm"/>
      <inkml:brushProperty name="color" value="#f2395b"/>
      <inkml:brushProperty name="ignorePressure" value="0"/>
    </inkml:brush>
  </inkml:definitions>
  <inkml:trace contextRef="#ctx0" brushRef="#br0">95400.000 59100.000 524,'-72.000'93.000'80,"6.000"-11.000"-18,7.000-14.000-17,6.000-11.000-19,3.000-7.000-10,0.000 0.000-2,0.000 0.000-3,0.000 0.000-2,3.000-4.000-2,6.000-5.000-1,7.000-7.000 0,6.000-5.000-1,12.000-11.000-5,19.000-11.000-7,19.000-14.000-9,19.000-11.000-8,15.000-11.000-5,13.000-5.000-1,12.000-7.000-1,13.000-5.000-2,4.000-3.000 1,-3.000 4.000 3,-3.000 3.000 3,-2.000 3.000 3,-9.000 6.000 3,-12.000 9.000 4,-13.000 10.000 4,-12.000 10.000 3,-18.000 10.000 10,-21.000 13.000 15,-22.000 12.000 15,-22.000 13.000 15,-8.000 2.000 4,6.000-5.000-9,7.000-7.000-8,6.000-5.000-8,10.000-6.000-9,17.000-3.000-7,15.000-3.000-8,16.000-2.000-8,13.000-8.000-5,14.000-8.000-2,11.000-10.000-3,14.000-9.000-2,2.000-5.000-2,-6.000 0.000 0,-6.000 0.000-1,-6.000 0.000-1,-9.000 1.000 1,-8.000 4.000 4,-10.000 3.000 3,-9.000 3.000 3,-7.000 6.000 8,-3.000 9.000 14,-3.000 10.000 14,-2.000 10.000 13,-5.000 7.000 5,-2.000 6.000-4,-3.000 7.000-2,-3.000 6.000-5,2.000 3.000-3,10.000 0.000-6,10.000 0.000-6,9.000 0.000-4,6.000-8.000-8,3.000-16.000-10,3.000-15.000-9,4.000-15.000-9,-4.000-11.000-3,-9.000-2.000 2,-10.000-3.000 3,-8.000-3.000 3,-8.000-6.000 2,-2.000-5.000 3,-3.000-7.000 2,-3.000-5.000 2,-9.000-1.000 4,-11.000 6.000 2,-14.000 7.000 4,-11.000 6.000 4,-7.000 6.000 2,0.000 6.000 2,0.000 7.000 1,0.000 6.000 3,0.000 3.000 1,0.000 0.000-2,0.000 0.000 0,0.000 0.000-2,3.000 1.000 2,6.000 4.000 0,7.000 3.000 2,6.000 3.000 2,13.000 1.000-5,23.000 1.000-10,22.000-1.000-11,22.000 1.000-11,10.000-3.000-5,1.000-2.000 2,-1.000-3.000 0,1.000-3.000 1,-1.000-4.000 0,1.000-3.000 1,-1.000-3.000 0,1.000-2.000 1,-4.000-6.000 1,-6.000-6.000 2,-6.000-6.000 2,-6.000-6.000 3,1.000-10.000 2,9.000-12.000 1,10.000-13.000 1,10.000-12.000 2,-1.000-4.000 2,-9.000 7.000 2,-10.000 6.000 2,-8.000 7.000 3,-6.000 2.000 2,1.000 1.000 4,-1.000-1.000 1,1.000 1.000 4,-4.000 2.000 3,-6.000 7.000 4,-6.000 6.000 4,-6.000 7.000 5,-7.000 4.000 5,-6.000 3.000 6,-6.000 3.000 7,-6.000 4.000 5,-9.000 13.000 2,-8.000 26.000-6,-10.000 24.000-4,-9.000 26.000-5,-4.000 15.000-6,4.000 6.000-4,3.000 7.000-5,3.000 6.000-5,3.000 10.000-5,3.000 17.000-5,3.000 15.000-5,4.000 16.000-4,1.000 12.000-6,0.000 9.000-8,0.000 10.000-6,0.000 10.000-8,0.000 4.000-6,0.000 0.000-6,0.000 0.000-7,0.000 0.000-7,1.000-19.000-1,4.000-37.000 2,3.000-38.000 3,3.000-37.000 3</inkml:trace>
</inkml:ink>
</file>

<file path=ppt/ink/ink41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59"/>
    </inkml:context>
    <inkml:brush xml:id="br0">
      <inkml:brushProperty name="width" value="0.0340316258370876" units="cm"/>
      <inkml:brushProperty name="height" value="0.0340316258370876" units="cm"/>
      <inkml:brushProperty name="color" value="#f2395b"/>
      <inkml:brushProperty name="ignorePressure" value="0"/>
    </inkml:brush>
  </inkml:definitions>
  <inkml:trace contextRef="#ctx0" brushRef="#br0">100800.000 58750.000 646,'18.000'-63.000'7,"-11.000"26.000"14,-14.000 24.000 15,-11.000 26.000 14,-9.000 16.000 2,-3.000 10.000-9,-3.000 10.000-10,-2.000 9.000-9,-3.000 6.000-5,1.000 3.000-2,-1.000 3.000-2,1.000 4.000-2,2.000-4.000-3,7.000-9.000-2,6.000-10.000-4,7.000-8.000-3,7.000-8.000-2,9.000-2.000-2,10.000-3.000-2,10.000-3.000-2,7.000-7.000-2,6.000-9.000 0,7.000-10.000-1,6.000-8.000 0,6.000-11.000-2,6.000-8.000 0,7.000-10.000-3,6.000-9.000 0,1.000-9.000-1,-3.000-5.000 1,-3.000-7.000 1,-2.000-5.000 1,-6.000-3.000 0,-6.000 4.000 0,-6.000 3.000 0,-6.000 3.000 0,-9.000 3.000 2,-8.000 3.000 0,-10.000 3.000 3,-9.000 4.000 1,-10.000 4.000 2,-9.000 6.000 0,-10.000 7.000 1,-8.000 6.000 1,-8.000 4.000 0,-2.000 4.000 1,-3.000 3.000 0,-3.000 3.000 0,-1.000 3.000 0,4.000 3.000-2,3.000 3.000-1,3.000 4.000-1,1.000 5.000-2,1.000 10.000-2,-1.000 10.000-2,1.000 9.000-2,2.000 6.000-2,7.000 3.000-3,6.000 3.000-3,7.000 4.000-3,4.000-3.000 1,3.000-5.000 5,3.000-7.000 5,4.000-5.000 5</inkml:trace>
</inkml:ink>
</file>

<file path=ppt/ink/ink41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59"/>
    </inkml:context>
    <inkml:brush xml:id="br0">
      <inkml:brushProperty name="width" value="0.0322102271020412" units="cm"/>
      <inkml:brushProperty name="height" value="0.0322102271020412" units="cm"/>
      <inkml:brushProperty name="color" value="#f2395b"/>
      <inkml:brushProperty name="ignorePressure" value="0"/>
    </inkml:brush>
  </inkml:definitions>
  <inkml:trace contextRef="#ctx0" brushRef="#br0">101300.000 59000.000 683,'26.000'28.000'15,"4.000"6.000"10,3.000 7.000 9,3.000 6.000 10,-2.000 1.000 2,-6.000-3.000-6,-6.000-3.000-7,-6.000-2.000-6,-4.000-1.000-6,1.000 3.000-5,-1.000 3.000-6,1.000 4.000-4,1.000-3.000-12,3.000-5.000-14,3.000-7.000-16,4.000-5.000-14,1.000-8.000-6,0.000-5.000 5,0.000-7.000 5,0.000-5.000 4,-2.000-6.000 6,-3.000-3.000 4,-3.000-3.000 5,-2.000-2.000 5</inkml:trace>
</inkml:ink>
</file>

<file path=ppt/ink/ink41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5:59"/>
    </inkml:context>
    <inkml:brush xml:id="br0">
      <inkml:brushProperty name="width" value="0.0365646630525589" units="cm"/>
      <inkml:brushProperty name="height" value="0.0365646630525589" units="cm"/>
      <inkml:brushProperty name="color" value="#f2395b"/>
      <inkml:brushProperty name="ignorePressure" value="0"/>
    </inkml:brush>
  </inkml:definitions>
  <inkml:trace contextRef="#ctx0" brushRef="#br0">102450.000 57650.000 601,'-15.000'-19.000'15,"23.000"13.000"0,22.000 12.000 2,22.000 13.000 1,8.000 6.000-2,-2.000 0.000-5,-3.000 0.000-5,-3.000 0.000-5,-2.000 0.000-2,0.000 0.000 1,0.000 0.000 1,0.000 0.000 2,-2.000-2.000 0,-3.000-3.000 0,-3.000-3.000 0,-2.000-2.000-1,-8.000 0.000 0,-8.000 7.000 0,-10.000 6.000 0,-9.000 7.000 0,-7.000 2.000 2,-3.000 1.000 3,-3.000-1.000 5,-2.000 1.000 3,-9.000 2.000 2,-12.000 7.000 0,-13.000 6.000 1,-12.000 7.000 0,-10.000 7.000 0,-6.000 9.000 0,-6.000 10.000 1,-6.000 10.000 0,-2.000 7.000-1,3.000 6.000-2,3.000 7.000-2,4.000 6.000-2,-1.000 9.000-2,-3.000 13.000-1,-3.000 12.000-1,-2.000 13.000-1,-1.000 7.000-5,3.000 4.000-9,3.000 3.000-9,4.000 3.000-9,4.000-8.000-5,6.000-19.000-4,7.000-18.000-2,6.000-19.000-4,7.000-16.000-1,10.000-12.000-1,10.000-13.000 0,9.000-12.000 0</inkml:trace>
</inkml:ink>
</file>

<file path=ppt/ink/ink41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6:00"/>
    </inkml:context>
    <inkml:brush xml:id="br0">
      <inkml:brushProperty name="width" value="0.0307148154824972" units="cm"/>
      <inkml:brushProperty name="height" value="0.0307148154824972" units="cm"/>
      <inkml:brushProperty name="color" value="#f2395b"/>
      <inkml:brushProperty name="ignorePressure" value="0"/>
    </inkml:brush>
  </inkml:definitions>
  <inkml:trace contextRef="#ctx0" brushRef="#br0">103800.000 57850.000 716,'-4.000'-33.000'-2,"-5.000"34.000"-4,-7.000 35.000-3,-5.000 35.000-4,-4.000 14.000 0,0.000-2.000 4,0.000-3.000 4,0.000-3.000 4,0.000 2.000 8,0.000 10.000 15,0.000 10.000 13,0.000 9.000 14,1.000-1.000 2,4.000-8.000-9,3.000-10.000-9,3.000-9.000-9,3.000-9.000-5,3.000-5.000-3,3.000-7.000-3,4.000-5.000-2,1.000-6.000-3,0.000-3.000-2,0.000-3.000-2,0.000-2.000-3,0.000-5.000-1,0.000-2.000-2,0.000-3.000-2,0.000-3.000-1,-10.000-2.000-4,-18.000 0.000-8,-19.000 0.000-8,-18.000 0.000-7,-12.000 0.000-2,-3.000 0.000 4,-3.000 0.000 4,-2.000 0.000 4,0.000-2.000 1,7.000-3.000-2,6.000-3.000-3,7.000-2.000-1,7.000-5.000-1,9.000-2.000 3,10.000-3.000 2,10.000-3.000 3,5.000-6.000 2,4.000-5.000 5,3.000-7.000 3,3.000-5.000 5,4.000-4.000 1,7.000 0.000 1,6.000 0.000 2,7.000 0.000-1</inkml:trace>
</inkml:ink>
</file>

<file path=ppt/ink/ink41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6:00"/>
    </inkml:context>
    <inkml:brush xml:id="br0">
      <inkml:brushProperty name="width" value="0.0233278814703226" units="cm"/>
      <inkml:brushProperty name="height" value="0.0233278814703226" units="cm"/>
      <inkml:brushProperty name="color" value="#f2395b"/>
      <inkml:brushProperty name="ignorePressure" value="0"/>
    </inkml:brush>
  </inkml:definitions>
  <inkml:trace contextRef="#ctx0" brushRef="#br0">103650.000 58150.000 943,'93.000'-69.000'-45,"-11.000"13.000"14,-14.000 12.000 14,-11.000 13.000 12,-7.000 7.000 11,0.000 4.000 8,0.000 3.000 8,0.000 3.000 8,0.000 3.000-1,0.000 3.000-7,0.000 3.000-9,0.000 4.000-8,1.000 2.000-4,4.000 4.000 2,3.000 3.000 1,3.000 3.000 1,-4.000 4.000-4,-8.000 7.000-10,-10.000 6.000-10,-9.000 7.000-9,-7.000 4.000-5,-3.000 3.000 0,-3.000 3.000 0,-2.000 4.000 0</inkml:trace>
</inkml:ink>
</file>

<file path=ppt/ink/ink41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46:02"/>
    </inkml:context>
    <inkml:brush xml:id="br0">
      <inkml:brushProperty name="width" value="0.038534764200449" units="cm"/>
      <inkml:brushProperty name="height" value="0.038534764200449" units="cm"/>
      <inkml:brushProperty name="color" value="#f2395b"/>
      <inkml:brushProperty name="ignorePressure" value="0"/>
    </inkml:brush>
  </inkml:definitions>
  <inkml:trace contextRef="#ctx0" brushRef="#br0">104500.000 58950.000 570,'3.000'-46.000'5,"6.000"10.000"7,7.000 10.000 9,6.000 9.000 9,-1.000 9.000 3,-5.000 9.000 1,-7.000 10.000-1,-5.000 10.000 0,-9.000 5.000-1,-9.000 4.000-6,-10.000 3.000-4,-8.000 3.000-5,-8.000 3.000-3,-2.000 3.000-2,-3.000 3.000-2,-3.000 4.000-2,-2.000-1.000-2,0.000-3.000-1,0.000-3.000-2,0.000-2.000-1,14.000-8.000-6,28.000-8.000-13,28.000-10.000-11,29.000-9.000-12,15.000-9.000-4,3.000-5.000 2,3.000-7.000 3,4.000-5.000 2,-3.000-3.000 5,-5.000 4.000 6,-7.000 3.000 6,-5.000 3.000 7,-12.000 4.000 11,-16.000 7.000 13,-15.000 6.000 15,-15.000 7.000 15,-3.000 0.000 0,14.000-2.000-14,11.000-3.000-13,14.000-3.000-13,7.000-4.000-9,3.000-3.000-4,3.000-3.000-4,4.000-2.000-4,-1.000-3.000-1,-3.000 1.000 1,-3.000-1.000 3,-2.000 1.000 2,-6.000-3.000 7,-6.000-2.000 9,-6.000-3.000 12,-6.000-3.000 9,-6.000 8.000 8,-2.000 23.000 5,-3.000 22.000 5,-3.000 22.000 5,-2.000 8.000-2,0.000-2.000-7,0.000-3.000-8,0.000-3.000-6,4.000-7.000-9,10.000-9.000-8,10.000-10.000-8,9.000-8.000-8,6.000-11.000-5,3.000-8.000 0,3.000-10.000-2,4.000-9.000 0,-1.000-7.000 0,-3.000-3.000-1,-3.000-3.000 1,-2.000-2.000 1,-6.000-3.000 1,-6.000 1.000 3,-6.000-1.000 4,-6.000 1.000 3,-7.000 1.000 3,-6.000 3.000 2,-6.000 3.000 3,-6.000 4.000 2,-7.000 1.000 1,-6.000 0.000 2,-6.000 0.000 0,-6.000 0.000 2,-2.000 3.000-1,3.000 6.000 0,3.000 7.000-1,4.000 6.000-1,2.000 6.000-3,4.000 6.000-3,3.000 7.000-3,3.000 6.000-5,7.000 1.000-4,14.000-3.000-7,11.000-3.000-7,14.000-2.000-5,8.000-6.000-2,7.000-6.000 4,6.000-6.000 4,7.000-6.000 4,2.000-6.000 2,1.000-2.000 2,-1.000-3.000 1,1.000-3.000 1,1.000-9.000 1,3.000-11.000 0,3.000-14.000 2,4.000-11.000 0,-1.000-7.000 2,-3.000 0.000 1,-3.000 0.000 2,-2.000 0.000 1,-6.000 0.000 2,-6.000 0.000 2,-6.000 0.000 3,-6.000 0.000 1,-9.000 3.000 4,-8.000 6.000 5,-10.000 7.000 4,-9.000 6.000 5,-9.000 4.000 2,-5.000 4.000 1,-7.000 3.000 2,-5.000 3.000 0,-3.000 3.000 2,4.000 3.000 2,3.000 3.000 4,3.000 4.000 2,1.000 10.000 1,1.000 19.000 1,-1.000 19.000 0,1.000 19.000 0,-3.000 15.000-2,-2.000 13.000-6,-3.000 12.000-5,-3.000 13.000-6,-2.000 12.000-4,0.000 13.000-4,0.000 12.000-4,0.000 13.000-5,-2.000 13.000-4,-3.000 17.000-9,-3.000 15.000-6,-2.000 16.000-8,-5.000 18.000-8,-2.000 22.000-9,-3.000 22.000-7,-3.000 23.000-9,1.000-20.000-1,6.000-59.000 6,7.000-60.000 5,6.000-58.000 7</inkml:trace>
</inkml:ink>
</file>

<file path=ppt/ink/ink41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11"/>
    </inkml:context>
    <inkml:brush xml:id="br0">
      <inkml:brushProperty name="width" value="0.0378700792789459" units="cm"/>
      <inkml:brushProperty name="height" value="0.0378700792789459" units="cm"/>
      <inkml:brushProperty name="color" value="#f2395b"/>
      <inkml:brushProperty name="ignorePressure" value="0"/>
    </inkml:brush>
  </inkml:definitions>
  <inkml:trace contextRef="#ctx0" brushRef="#br0">10650.000 8400.000 580,'53.000'0.000'74,"6.000"0.000"-5,7.000 0.000-4,6.000 0.000-4,3.000-2.000-8,0.000-3.000-12,0.000-3.000-12,0.000-2.000-12,0.000-1.000-9,0.000 3.000-6,0.000 3.000-5,0.000 4.000-7,-2.000 1.000-6,-3.000 0.000-8,-3.000 0.000-9,-2.000 0.000-6,-6.000 0.000-4,-6.000 0.000 1,-6.000 0.000 2,-6.000 0.000 2</inkml:trace>
</inkml:ink>
</file>

<file path=ppt/ink/ink41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11"/>
    </inkml:context>
    <inkml:brush xml:id="br0">
      <inkml:brushProperty name="width" value="0.0403580106794834" units="cm"/>
      <inkml:brushProperty name="height" value="0.0403580106794834" units="cm"/>
      <inkml:brushProperty name="color" value="#f2395b"/>
      <inkml:brushProperty name="ignorePressure" value="0"/>
    </inkml:brush>
  </inkml:definitions>
  <inkml:trace contextRef="#ctx0" brushRef="#br0">11450.000 7750.000 545,'-24.000'-24.000'4,"4.000"4.000"10,3.000 3.000 9,3.000 3.000 9,1.000 12.000 10,1.000 22.000 9,-1.000 22.000 10,1.000 23.000 9,-1.000 16.000-4,1.000 13.000-18,-1.000 12.000-17,1.000 13.000-19,-1.000 7.000-13,1.000 4.000-12,-1.000 3.000-10,1.000 3.000-12,1.000-4.000-7,3.000-8.000-2,3.000-10.000-3,4.000-9.000-4,1.000-15.000 4,0.000-18.000 9,0.000-19.000 8,0.000-18.000 10</inkml:trace>
</inkml:ink>
</file>

<file path=ppt/ink/ink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5"/>
    </inkml:context>
    <inkml:brush xml:id="br0">
      <inkml:brushProperty name="width" value="0.0507225170731544" units="cm"/>
      <inkml:brushProperty name="height" value="0.0507225170731544" units="cm"/>
      <inkml:brushProperty name="color" value="#f2395b"/>
      <inkml:brushProperty name="ignorePressure" value="0"/>
    </inkml:brush>
  </inkml:definitions>
  <inkml:trace contextRef="#ctx0" brushRef="#br0">64950.000 32750.000 433,'0.000'-47.000'1,"0.000"6.000"3,0.000 7.000 1,0.000 6.000 3,0.000 13.000 8,0.000 23.000 16,0.000 22.000 16,0.000 22.000 16,-2.000 19.000 2,-3.000 20.000-11,-3.000 18.000-10,-2.000 20.000-11,-5.000 6.000-7,-2.000-2.000-2,-3.000-3.000-4,-3.000-3.000-4,-1.000-6.000-1,4.000-5.000-1,3.000-7.000-1,3.000-5.000-1,3.000-9.000-2,3.000-9.000-1,3.000-10.000-2,4.000-8.000-1,5.000-11.000-3,10.000-8.000-4,10.000-10.000-2,9.000-9.000-4,7.000-9.000-3,7.000-5.000-3,6.000-7.000-2,7.000-5.000-2,5.000-15.000-2,7.000-22.000 0,6.000-22.000 1,7.000-21.000-1,0.000-21.000 0,-2.000-19.000 1,-3.000-18.000 1,-3.000-19.000-1,-9.000-10.000 1,-11.000 1.000 1,-14.000-1.000-1,-11.000 1.000 0,-12.000 5.000 1,-9.000 14.000 4,-10.000 11.000 1,-8.000 14.000 4,-9.000 14.000 1,-6.000 20.000 0,-6.000 18.000 0,-6.000 20.000 1,-7.000 13.000 2,-6.000 9.000 4,-6.000 10.000 6,-6.000 10.000 4,-6.000 11.000 1,-2.000 17.000-1,-3.000 15.000-1,-3.000 16.000-2,1.000 7.000-1,6.000 1.000 0,7.000-1.000 1,6.000 1.000 0,4.000-1.000 0,4.000 1.000-1,3.000-1.000 0,3.000 1.000 0,6.000-1.000 0,9.000 1.000 0,10.000-1.000 2,10.000 1.000 0,4.000-4.000 1,0.000-6.000 0,0.000-6.000 1,0.000-6.000 0,7.000-6.000-2,17.000-2.000-3,15.000-3.000-3,16.000-3.000-3,15.000-6.000-3,16.000-5.000-3,15.000-7.000-2,17.000-5.000-4,2.000-9.000-5,-9.000-9.000-8,-10.000-10.000-9,-8.000-8.000-9,-12.000-4.000-7,-12.000 3.000-6,-13.000 3.000-7,-12.000 4.000-5</inkml:trace>
</inkml:ink>
</file>

<file path=ppt/ink/ink41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11"/>
    </inkml:context>
    <inkml:brush xml:id="br0">
      <inkml:brushProperty name="width" value="0.0378632508218288" units="cm"/>
      <inkml:brushProperty name="height" value="0.0378632508218288" units="cm"/>
      <inkml:brushProperty name="color" value="#f2395b"/>
      <inkml:brushProperty name="ignorePressure" value="0"/>
    </inkml:brush>
  </inkml:definitions>
  <inkml:trace contextRef="#ctx0" brushRef="#br0">12300.000 7350.000 581,'48.000'0.000'105,"-3.000"0.000"-22,-3.000 0.000-22,-2.000 0.000-22,-3.000 1.000-14,1.000 4.000-7,-1.000 3.000-7,1.000 3.000-6,-3.000 4.000-4,-2.000 7.000-1,-3.000 6.000-1,-3.000 7.000-1,-7.000 8.000-3,-9.000 14.000-4,-10.000 11.000-5,-8.000 14.000-5,-12.000 8.000-1,-12.000 7.000-2,-13.000 6.000 0,-12.000 7.000 0,-7.000 0.000 1,1.000-2.000 3,-1.000-3.000 3,1.000-3.000 4,2.000-10.000 2,7.000-16.000 2,6.000-15.000 3,7.000-15.000 1,18.000-12.000 9,31.000-6.000 12,32.000-6.000 13,31.000-6.000 12,15.000-6.000 3,1.000-2.000-8,-1.000-3.000-8,1.000-3.000-8,-6.000-2.000-6,-8.000 0.000-3,-10.000 0.000-3,-9.000 0.000-3,-7.000 1.000-3,-3.000 4.000 0,-3.000 3.000-1,-2.000 3.000-1,-6.000 6.000-1,-6.000 9.000 0,-6.000 10.000-2,-6.000 10.000 0,-12.000 8.000 0,-15.000 10.000 0,-15.000 10.000 1,-16.000 9.000 1,-15.000 6.000-2,-11.000 3.000-3,-14.000 3.000-4,-11.000 4.000-3,-11.000 1.000-7,-5.000 0.000-11,-7.000 0.000-11,-5.000 0.000-11,6.000-10.000-5,23.000-18.000-1,22.000-19.000 1,22.000-18.000-1</inkml:trace>
</inkml:ink>
</file>

<file path=ppt/ink/ink41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14"/>
    </inkml:context>
    <inkml:brush xml:id="br0">
      <inkml:brushProperty name="width" value="0.0298057049512863" units="cm"/>
      <inkml:brushProperty name="height" value="0.0298057049512863" units="cm"/>
      <inkml:brushProperty name="color" value="#f2395b"/>
      <inkml:brushProperty name="ignorePressure" value="0"/>
    </inkml:brush>
  </inkml:definitions>
  <inkml:trace contextRef="#ctx0" brushRef="#br0">33700.000 8900.000 738,'56.000'3.000'109,"13.000"6.000"-30,12.000 7.000-29,13.000 6.000-29,6.000 1.000-18,0.000-3.000-8,0.000-3.000-6,0.000-2.000-8,-4.000-3.000-4,-5.000 1.000-5,-7.000-1.000-3,-5.000 1.000-5,-8.000-3.000 0,-5.000-2.000 1,-7.000-3.000 2,-5.000-3.000 0,-9.000-1.000 4,-9.000 4.000 3,-10.000 3.000 3,-8.000 3.000 3</inkml:trace>
</inkml:ink>
</file>

<file path=ppt/ink/ink41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14"/>
    </inkml:context>
    <inkml:brush xml:id="br0">
      <inkml:brushProperty name="width" value="0.0323423780500889" units="cm"/>
      <inkml:brushProperty name="height" value="0.0323423780500889" units="cm"/>
      <inkml:brushProperty name="color" value="#f2395b"/>
      <inkml:brushProperty name="ignorePressure" value="0"/>
    </inkml:brush>
  </inkml:definitions>
  <inkml:trace contextRef="#ctx0" brushRef="#br0">34400.000 8200.000 680,'-44.000'6.000'40,"13.000"13.000"7,12.000 12.000 7,13.000 13.000 6,4.000 12.000-5,-3.000 13.000-17,-3.000 12.000-17,-2.000 13.000-16,-1.000 4.000-13,3.000-3.000-6,3.000-3.000-8,4.000-2.000-7,-1.000-3.000-6,-3.000 1.000-7,-3.000-1.000-6,-2.000 1.000-7,-3.000-9.000 2,1.000-15.000 8,-1.000-15.000 9,1.000-16.000 8</inkml:trace>
</inkml:ink>
</file>

<file path=ppt/ink/ink41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15"/>
    </inkml:context>
    <inkml:brush xml:id="br0">
      <inkml:brushProperty name="width" value="0.0363743379712105" units="cm"/>
      <inkml:brushProperty name="height" value="0.0363743379712105" units="cm"/>
      <inkml:brushProperty name="color" value="#f2395b"/>
      <inkml:brushProperty name="ignorePressure" value="0"/>
    </inkml:brush>
  </inkml:definitions>
  <inkml:trace contextRef="#ctx0" brushRef="#br0">35100.000 7950.000 604,'48.000'1.000'50,"-3.000"4.000"-6,-3.000 3.000-5,-2.000 3.000-6,-3.000 1.000-4,1.000 1.000-1,-1.000-1.000-2,1.000 1.000-2,-1.000 4.000-4,1.000 9.000-7,-1.000 10.000-8,1.000 10.000-6,-6.000 10.000-5,-8.000 13.000-5,-10.000 12.000-5,-9.000 13.000-5,-10.000 7.000 0,-9.000 4.000 2,-10.000 3.000 2,-8.000 3.000 3,-8.000-2.000 0,-2.000-6.000 1,-3.000-6.000-2,-3.000-6.000 0,-1.000-10.000 1,4.000-12.000 0,3.000-13.000 1,3.000-12.000 1,10.000-12.000 11,20.000-8.000 21,18.000-10.000 21,20.000-9.000 21,13.000-10.000 4,9.000-9.000-14,10.000-10.000-13,10.000-8.000-13,7.000-6.000-13,6.000 1.000-11,7.000-1.000-10,6.000 1.000-12,-1.000 1.000-8,-5.000 3.000-8,-7.000 3.000-7,-5.000 4.000-6,-9.000 1.000-4,-9.000 0.000 1,-10.000 0.000 1,-8.000 0.000 0</inkml:trace>
</inkml:ink>
</file>

<file path=ppt/ink/ink41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20"/>
    </inkml:context>
    <inkml:brush xml:id="br0">
      <inkml:brushProperty name="width" value="0.0294296592473984" units="cm"/>
      <inkml:brushProperty name="height" value="0.0294296592473984" units="cm"/>
      <inkml:brushProperty name="color" value="#f2395b"/>
      <inkml:brushProperty name="ignorePressure" value="0"/>
    </inkml:brush>
  </inkml:definitions>
  <inkml:trace contextRef="#ctx0" brushRef="#br0">4000.000 9250.000 747,'-22.000'-79.000'26,"6.000"45.000"5,7.000 43.000 5,6.000 45.000 5,3.000 19.000-2,0.000-3.000-9,0.000-3.000-9,0.000-2.000-8,0.000-6.000-6,0.000-6.000-2,0.000-6.000-2,0.000-6.000-2,3.000-7.000-3,6.000-6.000-1,7.000-6.000-1,6.000-6.000-2,6.000-9.000-2,6.000-8.000 0,7.000-10.000-1,6.000-9.000-1,3.000-10.000 0,0.000-9.000 1,0.000-10.000 0,0.000-8.000 1,-4.000-8.000 0,-5.000-2.000 2,-7.000-3.000 1,-5.000-3.000 2,-6.000-1.000-1,-3.000 4.000 1,-3.000 3.000-2,-2.000 3.000 0,-6.000 3.000 3,-6.000 3.000 5,-6.000 3.000 5,-6.000 4.000 6,-9.000 5.000 2,-8.000 10.000-2,-10.000 10.000-2,-9.000 9.000-2,-9.000 7.000-2,-5.000 7.000-2,-7.000 6.000-2,-5.000 7.000-3,-6.000 13.000-4,-3.000 22.000-7,-3.000 22.000-7,-2.000 23.000-7,3.000 6.000-3,14.000-5.000 3,11.000-7.000 1,14.000-5.000 1,7.000-9.000-1,3.000-9.000-6,3.000-10.000-5,4.000-8.000-6</inkml:trace>
</inkml:ink>
</file>

<file path=ppt/ink/ink41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27"/>
    </inkml:context>
    <inkml:brush xml:id="br0">
      <inkml:brushProperty name="width" value="0.0402437411248684" units="cm"/>
      <inkml:brushProperty name="height" value="0.0402437411248684" units="cm"/>
      <inkml:brushProperty name="color" value="#f2395b"/>
      <inkml:brushProperty name="ignorePressure" value="0"/>
    </inkml:brush>
  </inkml:definitions>
  <inkml:trace contextRef="#ctx0" brushRef="#br0">66050.000 15200.000 546,'-46.000'-24.000'2,"10.000"4.000"9,10.000 3.000 10,9.000 3.000 11,2.000 1.000 2,-2.000 1.000-6,-3.000-1.000-5,-3.000 1.000-5,-2.000 1.000-2,0.000 3.000 0,0.000 3.000 0,0.000 4.000 2,-2.000 1.000-2,-3.000 0.000 0,-3.000 0.000-2,-2.000 0.000-2,-1.000 1.000 0,3.000 4.000-2,3.000 3.000 0,4.000 3.000-2,-4.000 6.000 0,-9.000 9.000 0,-10.000 10.000 1,-8.000 10.000-1,-4.000 4.000 1,3.000 0.000-1,3.000 0.000 0,4.000 0.000-1,4.000-2.000 1,6.000-3.000-2,7.000-3.000-1,6.000-2.000 0,3.000-3.000 0,0.000 1.000-1,0.000-1.000 1,0.000 1.000-1,0.000 2.000 0,0.000 7.000-1,0.000 6.000-2,0.000 7.000-1,1.000 0.000-1,4.000-2.000 2,3.000-3.000 0,3.000-3.000 0,1.000-2.000 1,1.000 0.000-1,-1.000 0.000 0,1.000 0.000-2,1.000 1.000 1,3.000 4.000-1,3.000 3.000 1,4.000 3.000-1,2.000 1.000 0,4.000 1.000-1,3.000-1.000 1,3.000 1.000-2,4.000-4.000 0,7.000-6.000 1,6.000-6.000-1,7.000-6.000 0,2.000-4.000 0,1.000 1.000 0,-1.000-1.000 1,1.000 1.000-1,2.000-3.000 1,7.000-2.000 1,6.000-3.000-1,7.000-3.000 1,4.000-4.000 0,3.000-3.000-1,3.000-3.000 1,4.000-2.000-1,2.000-5.000 1,4.000-2.000-1,3.000-3.000 1,3.000-3.000-1,1.000-2.000 0,1.000 0.000-1,-1.000 0.000-2,1.000 0.000-1,-1.000-4.000-2,1.000-5.000 0,-1.000-7.000-1,1.000-5.000 0,-3.000-6.000 0,-2.000-3.000 2,-3.000-3.000 2,-3.000-2.000 2,-6.000-5.000 0,-5.000-2.000 2,-7.000-3.000 0,-5.000-3.000 1,-6.000-4.000 0,-3.000-3.000 1,-3.000-3.000-1,-2.000-2.000 2,-5.000-3.000 0,-2.000 1.000 1,-3.000-1.000 2,-3.000 1.000 1,-4.000-4.000 2,-3.000-6.000-1,-3.000-6.000 0,-2.000-6.000 1,-6.000-2.000-1,-6.000 3.000-2,-6.000 3.000 0,-6.000 4.000-2,-7.000 2.000 0,-6.000 4.000-2,-6.000 3.000 1,-6.000 3.000-2,-6.000 3.000 1,-2.000 3.000 0,-3.000 3.000 0,-3.000 4.000 0,-6.000 2.000 1,-5.000 4.000-2,-7.000 3.000-1,-5.000 3.000-2,-8.000 4.000 1,-5.000 7.000 0,-7.000 6.000 0,-5.000 7.000 1,-3.000 2.000-1,4.000 1.000-4,3.000-1.000-4,3.000 1.000-2,3.000 2.000-5,3.000 7.000-2,3.000 6.000-5,4.000 7.000-3,2.000 5.000-4,4.000 7.000-1,3.000 6.000-3,3.000 7.000-3,6.000 2.000 1,9.000 1.000 3,10.000-1.000 2,10.000 1.000 3,4.000-3.000 3,0.000-2.000 2,0.000-3.000 3,0.000-3.000 2</inkml:trace>
</inkml:ink>
</file>

<file path=ppt/ink/ink41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27"/>
    </inkml:context>
    <inkml:brush xml:id="br0">
      <inkml:brushProperty name="width" value="0.0398892797529697" units="cm"/>
      <inkml:brushProperty name="height" value="0.0398892797529697" units="cm"/>
      <inkml:brushProperty name="color" value="#f2395b"/>
      <inkml:brushProperty name="ignorePressure" value="0"/>
    </inkml:brush>
  </inkml:definitions>
  <inkml:trace contextRef="#ctx0" brushRef="#br0">65050.000 16250.000 551,'76.000'3.000'121,"4.000"6.000"-25,3.000 7.000-25,3.000 6.000-25,6.000-1.000-16,9.000-5.000-4,10.000-7.000-5,10.000-5.000-5,5.000-4.000-5,4.000 0.000-4,3.000 0.000-3,3.000 0.000-5,-4.000 0.000-2,-8.000 0.000 2,-10.000 0.000 0,-9.000 0.000 2,-13.000 1.000-15,-16.000 4.000-29,-15.000 3.000-29,-15.000 3.000-29</inkml:trace>
</inkml:ink>
</file>

<file path=ppt/ink/ink41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29"/>
    </inkml:context>
    <inkml:brush xml:id="br0">
      <inkml:brushProperty name="width" value="0.0417324043810368" units="cm"/>
      <inkml:brushProperty name="height" value="0.0417324043810368" units="cm"/>
      <inkml:brushProperty name="color" value="#f2395b"/>
      <inkml:brushProperty name="ignorePressure" value="0"/>
    </inkml:brush>
  </inkml:definitions>
  <inkml:trace contextRef="#ctx0" brushRef="#br0">41500.000 14850.000 527,'-85.000'-66.000'39,"32.000"19.000"6,31.000 19.000 7,32.000 19.000 5,25.000 5.000-1,23.000-5.000-7,22.000-7.000-9,22.000-5.000-9,12.000-3.000-5,3.000 4.000-4,3.000 3.000-3,4.000 3.000-4,-1.000 3.000-4,-3.000 3.000-4,-3.000 3.000-4,-2.000 4.000-3,-6.000 1.000-6,-6.000 0.000-8,-6.000 0.000-10,-6.000 0.000-7,-9.000 0.000-6,-8.000 0.000-2,-10.000 0.000-2,-9.000 0.000-3,-9.000 1.000-2,-5.000 4.000-2,-7.000 3.000-3,-5.000 3.000-3</inkml:trace>
</inkml:ink>
</file>

<file path=ppt/ink/ink41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29"/>
    </inkml:context>
    <inkml:brush xml:id="br0">
      <inkml:brushProperty name="width" value="0.0445485450327396" units="cm"/>
      <inkml:brushProperty name="height" value="0.0445485450327396" units="cm"/>
      <inkml:brushProperty name="color" value="#f2395b"/>
      <inkml:brushProperty name="ignorePressure" value="0"/>
    </inkml:brush>
  </inkml:definitions>
  <inkml:trace contextRef="#ctx0" brushRef="#br0">42650.000 13650.000 493,'-66.000'-41.000'46,"19.000"19.000"1,19.000 19.000-1,19.000 19.000 1,7.000 16.000-2,-3.000 17.000-2,-3.000 15.000-5,-2.000 16.000-2,-3.000 12.000-4,1.000 9.000-4,-1.000 10.000-4,1.000 10.000-4,-1.000 4.000-3,1.000 0.000-3,-1.000 0.000-2,1.000 0.000-2,-1.000 0.000-9,1.000 0.000-12,-1.000 0.000-14,1.000 0.000-13,1.000-7.000-6,3.000-11.000 2,3.000-14.000 1,4.000-11.000 2</inkml:trace>
</inkml:ink>
</file>

<file path=ppt/ink/ink41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29"/>
    </inkml:context>
    <inkml:brush xml:id="br0">
      <inkml:brushProperty name="width" value="0.0490724183619022" units="cm"/>
      <inkml:brushProperty name="height" value="0.0490724183619022" units="cm"/>
      <inkml:brushProperty name="color" value="#f2395b"/>
      <inkml:brushProperty name="ignorePressure" value="0"/>
    </inkml:brush>
  </inkml:definitions>
  <inkml:trace contextRef="#ctx0" brushRef="#br0">44100.000 13850.000 448,'20.000'-94.000'4,"-9.000"13.000"8,-10.000 12.000 8,-8.000 13.000 8,-11.000 9.000 2,-8.000 6.000-1,-10.000 7.000-3,-9.000 6.000-1,-9.000 3.000-3,-5.000 0.000-2,-7.000 0.000-3,-5.000 0.000-2,-6.000 0.000-2,-3.000 0.000-2,-3.000 0.000-2,-2.000 0.000-1,-5.000 3.000-1,-2.000 6.000 0,-3.000 7.000 1,-3.000 6.000 0,1.000 3.000 1,6.000 0.000-1,7.000 0.000 0,6.000 0.000-1,-5.000 4.000 1,-16.000 10.000 1,-15.000 10.000 1,-15.000 9.000 1,-4.000 7.000 1,9.000 7.000-1,10.000 6.000 0,10.000 7.000-1,7.000 7.000 1,6.000 9.000-1,7.000 10.000 0,6.000 10.000 0,4.000 8.000 0,4.000 10.000-2,3.000 10.000 0,3.000 9.000-2,6.000 2.000 0,9.000-2.000 1,10.000-3.000-1,10.000-3.000 1,8.000-4.000-1,10.000-3.000-1,10.000-3.000-1,9.000-2.000-1,9.000-6.000-2,9.000-6.000-1,10.000-6.000-1,10.000-6.000-2,14.000-7.000 0,23.000-6.000-2,22.000-6.000-1,22.000-6.000 0,19.000-12.000-2,20.000-15.000-2,18.000-15.000-2,20.000-16.000-2,11.000-18.000-1,7.000-18.000-1,6.000-19.000 0,7.000-18.000 1,-3.000-12.000-2,-8.000-3.000 1,-10.000-3.000-1,-9.000-2.000-1,-13.000-6.000 1,-16.000-6.000 1,-15.000-6.000 3,-15.000-6.000 1,-21.000-7.000 3,-25.000-6.000 1,-25.000-6.000 3,-25.000-6.000 1,-18.000-4.000 3,-8.000 1.000 1,-10.000-1.000 2,-9.000 1.000 1,-18.000-1.000 2,-24.000 1.000-1,-26.000-1.000-1,-24.000 1.000-1,-20.000 7.000-1,-11.000 16.000-6,-14.000 15.000-3,-11.000 17.000-5,-7.000 16.000-2,0.000 19.000-1,0.000 19.000 1,0.000 19.000 0,12.000 10.000-6,26.000 4.000-10,24.000 3.000-9,26.000 3.000-11</inkml:trace>
</inkml:ink>
</file>

<file path=ppt/ink/ink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6"/>
    </inkml:context>
    <inkml:brush xml:id="br0">
      <inkml:brushProperty name="width" value="0.046304602175951" units="cm"/>
      <inkml:brushProperty name="height" value="0.046304602175951" units="cm"/>
      <inkml:brushProperty name="color" value="#f2395b"/>
      <inkml:brushProperty name="ignorePressure" value="0"/>
    </inkml:brush>
  </inkml:definitions>
  <inkml:trace contextRef="#ctx0" brushRef="#br0">65900.000 33100.000 475,'-74.000'-7.000'35,"54.000"-11.000"10,53.000-14.000 9,53.000-11.000 9,28.000-6.000-2,3.000 4.000-14,3.000 3.000-15,4.000 3.000-15,-3.000 3.000-8,-5.000 3.000-3,-7.000 3.000-3,-5.000 4.000-3,-11.000 2.000-7,-11.000 4.000-12,-14.000 3.000-10,-11.000 3.000-12,-15.000-4.000-7,-16.000-8.000-3,-15.000-10.000-3,-15.000-9.000-4,-14.000-5.000 4,-8.000 0.000 12,-10.000 0.000 12,-9.000 0.000 12,-2.000 0.000 7,6.000 0.000 3,7.000 0.000 1,6.000 0.000 4,1.000 1.000 2,-3.000 4.000 3,-3.000 3.000 3,-2.000 3.000 3,0.000 4.000 5,7.000 7.000 6,6.000 6.000 8,7.000 7.000 7,2.000 10.000 6,1.000 16.000 6,-1.000 15.000 5,1.000 17.000 6,-1.000 14.000 0,1.000 17.000-5,-1.000 15.000-5,1.000 16.000-5,1.000 15.000-6,3.000 16.000-5,3.000 15.000-5,4.000 17.000-6,1.000 14.000-6,0.000 17.000-7,0.000 15.000-9,0.000 16.000-6,0.000-1.000-10,0.000-15.000-8,0.000-15.000-10,0.000-16.000-10,1.000-23.000-5,4.000-27.000 1,3.000-28.000-1,3.000-28.000 1,3.000-21.000 1,3.000-12.000 2,3.000-13.000 3,4.000-12.000 2</inkml:trace>
</inkml:ink>
</file>

<file path=ppt/ink/ink41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2"/>
    </inkml:context>
    <inkml:brush xml:id="br0">
      <inkml:brushProperty name="width" value="0.0470009855926037" units="cm"/>
      <inkml:brushProperty name="height" value="0.0470009855926037" units="cm"/>
      <inkml:brushProperty name="color" value="#f2395b"/>
      <inkml:brushProperty name="ignorePressure" value="0"/>
    </inkml:brush>
  </inkml:definitions>
  <inkml:trace contextRef="#ctx0" brushRef="#br0">76150.000 13750.000 468,'-18.000'-22.000'4,"17.000"6.000"9,15.000 7.000 8,16.000 6.000 9,16.000 10.000 3,20.000 17.000-2,18.000 15.000-1,20.000 16.000-3,3.000 2.000-2,-8.000-8.000-4,-10.000-10.000-4,-9.000-9.000-3,-4.000-4.000-1,4.000 4.000-1,3.000 3.000-1,3.000 3.000 1,-2.000-1.000-2,-6.000-2.000-3,-6.000-3.000-3,-6.000-3.000-3,-9.000-2.000-4,-8.000 0.000-3,-10.000 0.000-4,-9.000 0.000-3,-12.000 3.000-1,-11.000 6.000 0,-14.000 7.000 2,-11.000 6.000 0,-17.000 6.000 1,-18.000 6.000-1,-19.000 7.000 1,-18.000 6.000-1,-12.000 1.000 1,-3.000-3.000 2,-3.000-3.000 0,-2.000-2.000 2,0.000-5.000 0,7.000-2.000 2,6.000-3.000 2,7.000-3.000 0,4.000-2.000 2,3.000 0.000 1,3.000 0.000 1,4.000 0.000 2,4.000-4.000 1,6.000-5.000 0,7.000-7.000 1,6.000-5.000 1,7.000-4.000 1,10.000 0.000 0,10.000 0.000 0,9.000 0.000 0,12.000-2.000 0,16.000-3.000-3,15.000-3.000-2,17.000-2.000-3,11.000-8.000 0,10.000-8.000 1,10.000-10.000 1,9.000-9.000 1,4.000-5.000 0,1.000 0.000-2,-1.000 0.000-2,1.000 0.000-2,-3.000 0.000-3,-2.000 0.000-3,-3.000 0.000-3,-3.000 0.000-4,-1.000 0.000-1,4.000 0.000 1,3.000 0.000 0,3.000 0.000 1,-4.000 0.000 1,-8.000 0.000 2,-10.000 0.000 4,-9.000 0.000 2,-9.000 1.000 1,-5.000 4.000 1,-7.000 3.000 1,-5.000 3.000 1,-8.000 6.000 7,-5.000 9.000 15,-7.000 10.000 14,-5.000 10.000 13,-4.000 7.000 4,0.000 6.000-8,0.000 7.000-7,0.000 6.000-9,-2.000 1.000-5,-3.000-3.000-4,-3.000-3.000-3,-2.000-2.000-3,-1.000-3.000-5,3.000 1.000-4,3.000-1.000-5,4.000 1.000-4,7.000-9.000-7,13.000-15.000-10,12.000-15.000-11,13.000-16.000-10,9.000-15.000-1,6.000-11.000 6,7.000-14.000 7,6.000-11.000 7,1.000-4.000 5,-3.000 6.000 4,-3.000 7.000 5,-2.000 6.000 4,-8.000 6.000 1,-8.000 6.000-1,-10.000 7.000-1,-9.000 6.000-1,-9.000 9.000 12,-5.000 13.000 26,-7.000 12.000 25,-5.000 13.000 27,-1.000 9.000 5,6.000 6.000-16,7.000 7.000-15,6.000 6.000-14,-1.000 4.000-11,-5.000 4.000-4,-7.000 3.000-4,-5.000 3.000-4,-4.000 3.000-4,0.000 3.000-3,0.000 3.000-4,0.000 4.000-3,0.000-1.000-3,0.000-3.000 0,0.000-3.000-1,0.000-2.000-2,0.000-6.000-10,0.000-6.000-18,0.000-6.000-20,0.000-6.000-18</inkml:trace>
</inkml:ink>
</file>

<file path=ppt/ink/ink41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3"/>
    </inkml:context>
    <inkml:brush xml:id="br0">
      <inkml:brushProperty name="width" value="0.0395606905221939" units="cm"/>
      <inkml:brushProperty name="height" value="0.0395606905221939" units="cm"/>
      <inkml:brushProperty name="color" value="#f2395b"/>
      <inkml:brushProperty name="ignorePressure" value="0"/>
    </inkml:brush>
  </inkml:definitions>
  <inkml:trace contextRef="#ctx0" brushRef="#br0">79000.000 15100.000 556,'187.000'0.000'145,"-24.000"0.000"-34,-26.000 0.000-35,-24.000 0.000-34,-17.000 1.000-19,-5.000 4.000-5,-7.000 3.000-4,-5.000 3.000-4,-9.000 1.000-6,-9.000 1.000-4,-10.000-1.000-4,-8.000 1.000-6</inkml:trace>
</inkml:ink>
</file>

<file path=ppt/ink/ink41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4"/>
    </inkml:context>
    <inkml:brush xml:id="br0">
      <inkml:brushProperty name="width" value="0.0459900237619877" units="cm"/>
      <inkml:brushProperty name="height" value="0.0459900237619877" units="cm"/>
      <inkml:brushProperty name="color" value="#f2395b"/>
      <inkml:brushProperty name="ignorePressure" value="0"/>
    </inkml:brush>
  </inkml:definitions>
  <inkml:trace contextRef="#ctx0" brushRef="#br0">81450.000 13700.000 478,'-40.000'21.000'137,"23.000"-5.000"-30,22.000-7.000-30,22.000-5.000-29,15.000 0.000-19,9.000 10.000-8,10.000 10.000-7,10.000 9.000-8,-4.000 4.000-5,-16.000 1.000-2,-15.000-1.000-4,-15.000 1.000-2,-11.000-1.000-1,-2.000 1.000 1,-3.000-1.000 0,-3.000 1.000 2,-6.000 4.000-2,-5.000 9.000 0,-7.000 10.000-2,-5.000 10.000-1,-12.000 5.000 0,-16.000 4.000 0,-15.000 3.000 1,-15.000 3.000 1,-9.000-2.000-1,1.000-6.000 1,-1.000-6.000-1,1.000-6.000 0,4.000-7.000 2,9.000-6.000 4,10.000-6.000 3,10.000-6.000 4,16.000-7.000 3,26.000-6.000 2,24.000-6.000 2,26.000-6.000 3,16.000-6.000-1,10.000-2.000-2,10.000-3.000-3,9.000-3.000-3,2.000-6.000-2,-2.000-5.000-1,-3.000-7.000-2,-3.000-5.000-1,-1.000-4.000-1,4.000 0.000 1,3.000 0.000 1,3.000 0.000 0,-1.000-4.000-3,-2.000-5.000-4,-3.000-7.000-5,-3.000-5.000-5,-6.000-4.000-3,-5.000 0.000 1,-7.000 0.000 1,-5.000 0.000 0,-6.000-2.000 1,-3.000-3.000-1,-3.000-3.000 1,-2.000-2.000 0,-6.000 0.000 2,-6.000 7.000 1,-6.000 6.000 4,-6.000 7.000 1,-9.000 4.000 8,-8.000 3.000 10,-10.000 3.000 12,-9.000 4.000 11,-9.000 5.000 4,-5.000 10.000-6,-7.000 10.000-5,-5.000 9.000-4,-6.000 7.000-4,-3.000 7.000-1,-3.000 6.000-2,-2.000 7.000-1,-1.000 5.000 0,3.000 7.000 3,3.000 6.000 3,4.000 7.000 3,7.000 4.000 0,13.000 3.000-4,12.000 3.000-3,13.000 4.000-4,7.000-3.000-3,4.000-5.000-3,3.000-7.000-3,3.000-5.000-2,6.000-4.000-3,9.000 0.000-3,10.000 0.000-1,10.000 0.000-3,4.000-2.000-4,0.000-3.000-6,0.000-3.000-6,0.000-2.000-6,1.000-5.000-3,4.000-2.000 0,3.000-3.000-2,3.000-3.000 0,-1.000-6.000 1,-2.000-5.000 1,-3.000-7.000 3,-3.000-5.000 1,-6.000-4.000 4,-5.000 0.000 3,-7.000 0.000 4,-5.000 0.000 5,-4.000-4.000 0,0.000-5.000-3,0.000-7.000-4,0.000-5.000-2</inkml:trace>
</inkml:ink>
</file>

<file path=ppt/ink/ink41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4"/>
    </inkml:context>
    <inkml:brush xml:id="br0">
      <inkml:brushProperty name="width" value="0.0336232483386993" units="cm"/>
      <inkml:brushProperty name="height" value="0.0336232483386993" units="cm"/>
      <inkml:brushProperty name="color" value="#f2395b"/>
      <inkml:brushProperty name="ignorePressure" value="0"/>
    </inkml:brush>
  </inkml:definitions>
  <inkml:trace contextRef="#ctx0" brushRef="#br0">83050.000 13150.000 654,'164.000'25.000'184,"-22.000"0.000"-69,-22.000 0.000-69,-21.000 0.000-68,-20.000-4.000-32,-15.000-5.000 4,-15.000-7.000 4,-16.000-5.000 5,-8.000-3.000 1,0.000 4.000 0,0.000 3.000-2,0.000 3.000 0</inkml:trace>
</inkml:ink>
</file>

<file path=ppt/ink/ink41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5"/>
    </inkml:context>
    <inkml:brush xml:id="br0">
      <inkml:brushProperty name="width" value="0.0441512130200863" units="cm"/>
      <inkml:brushProperty name="height" value="0.0441512130200863" units="cm"/>
      <inkml:brushProperty name="color" value="#f2395b"/>
      <inkml:brushProperty name="ignorePressure" value="0"/>
    </inkml:brush>
  </inkml:definitions>
  <inkml:trace contextRef="#ctx0" brushRef="#br0">83450.000 14800.000 498,'103.000'0.000'169,"6.000"0.000"-41,7.000 0.000-40,6.000 0.000-40,-2.000 0.000-24,-9.000 0.000-4,-10.000 0.000-7,-8.000 0.000-4,-6.000 0.000-6,1.000 0.000-5,-1.000 0.000-5,1.000 0.000-4,-1.000 0.000-4,1.000 0.000-1,-1.000 0.000-1,1.000 0.000-2,-6.000 0.000-8,-8.000 0.000-14,-10.000 0.000-16,-9.000 0.000-14,-10.000-4.000-2,-9.000-5.000 10,-10.000-7.000 10,-8.000-5.000 12</inkml:trace>
</inkml:ink>
</file>

<file path=ppt/ink/ink41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5"/>
    </inkml:context>
    <inkml:brush xml:id="br0">
      <inkml:brushProperty name="width" value="0.0423914045095444" units="cm"/>
      <inkml:brushProperty name="height" value="0.0423914045095444" units="cm"/>
      <inkml:brushProperty name="color" value="#f2395b"/>
      <inkml:brushProperty name="ignorePressure" value="0"/>
    </inkml:brush>
  </inkml:definitions>
  <inkml:trace contextRef="#ctx0" brushRef="#br0">84600.000 13850.000 518,'-46.000'-2.000'3,"10.000"-3.000"5,10.000-3.000 5,9.000-2.000 5,4.000 5.000 9,1.000 16.000 12,-1.000 15.000 14,1.000 17.000 12,-3.000 16.000 0,-2.000 19.000-9,-3.000 19.000-12,-3.000 19.000-11,-2.000 7.000-8,0.000-3.000-7,0.000-3.000-7,0.000-2.000-7,0.000-3.000-7,0.000 1.000-5,0.000-1.000-6,0.000 1.000-6,3.000-6.000-4,6.000-8.000-4,7.000-10.000-2,6.000-9.000-4,3.000-7.000 0,0.000-3.000 2,0.000-3.000 2,0.000-2.000 2</inkml:trace>
</inkml:ink>
</file>

<file path=ppt/ink/ink41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6"/>
    </inkml:context>
    <inkml:brush xml:id="br0">
      <inkml:brushProperty name="width" value="0.0399249605834484" units="cm"/>
      <inkml:brushProperty name="height" value="0.0399249605834484" units="cm"/>
      <inkml:brushProperty name="color" value="#f2395b"/>
      <inkml:brushProperty name="ignorePressure" value="0"/>
    </inkml:brush>
  </inkml:definitions>
  <inkml:trace contextRef="#ctx0" brushRef="#br0">87500.000 13300.000 551,'-80.000'81.000'184,"-9.000"13.000"-49,-10.000 12.000-51,-8.000 13.000-49,-4.000 4.000-27,3.000-3.000-5,3.000-3.000-6,4.000-2.000-5,4.000-9.000-2,6.000-12.000 1,7.000-13.000 1,6.000-12.000 1,9.000-10.000 2,13.000-6.000 0,12.000-6.000 2,13.000-6.000 1,18.000-6.000 0,26.000-2.000-1,24.000-3.000-1,26.000-3.000-2,15.000-6.000 1,6.000-5.000 2,7.000-7.000 3,6.000-5.000 1,1.000-3.000 1,-3.000 4.000-3,-3.000 3.000-1,-2.000 3.000-3,-8.000 1.000 0,-8.000 1.000 1,-10.000-1.000 1,-9.000 1.000 1,-7.000-3.000-6,-3.000-2.000-11,-3.000-3.000-11,-2.000-3.000-12</inkml:trace>
</inkml:ink>
</file>

<file path=ppt/ink/ink41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6"/>
    </inkml:context>
    <inkml:brush xml:id="br0">
      <inkml:brushProperty name="width" value="0.0439192578196526" units="cm"/>
      <inkml:brushProperty name="height" value="0.0439192578196526" units="cm"/>
      <inkml:brushProperty name="color" value="#f2395b"/>
      <inkml:brushProperty name="ignorePressure" value="0"/>
    </inkml:brush>
  </inkml:definitions>
  <inkml:trace contextRef="#ctx0" brushRef="#br0">87250.000 13750.000 500,'-24.000'-18.000'27,"4.000"17.000"17,3.000 15.000 18,3.000 16.000 18,-2.000 16.000 1,-6.000 20.000-15,-6.000 18.000-16,-6.000 20.000-15,-4.000 14.000-12,1.000 14.000-6,-1.000 11.000-6,1.000 14.000-8,1.000-1.000-7,3.000-12.000-10,3.000-13.000-10,4.000-12.000-9,2.000-13.000-9,4.000-12.000-5,3.000-13.000-6,3.000-12.000-6,4.000-12.000 0,7.000-8.000 4,6.000-10.000 4,7.000-9.000 5</inkml:trace>
</inkml:ink>
</file>

<file path=ppt/ink/ink41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7"/>
    </inkml:context>
    <inkml:brush xml:id="br0">
      <inkml:brushProperty name="width" value="0.0446012169122696" units="cm"/>
      <inkml:brushProperty name="height" value="0.0446012169122696" units="cm"/>
      <inkml:brushProperty name="color" value="#f2395b"/>
      <inkml:brushProperty name="ignorePressure" value="0"/>
    </inkml:brush>
  </inkml:definitions>
  <inkml:trace contextRef="#ctx0" brushRef="#br0">88700.000 14150.000 493,'-118.000'140.000'172,"17.000"-18.000"-41,15.000-19.000-40,16.000-18.000-42,9.000-10.000-23,3.000 0.000-7,3.000 0.000-7,4.000 0.000-7,2.000-4.000-4,4.000-5.000-1,3.000-7.000-2,3.000-5.000-2,6.000-4.000-4,9.000 0.000-7,10.000 0.000-8,10.000 0.000-6,10.000-5.000-5,13.000-9.000 1,12.000-10.000-1,13.000-8.000-1,10.000-9.000 3,10.000-6.000 2,10.000-6.000 4,9.000-6.000 4,4.000-12.000 2,1.000-15.000 1,-1.000-15.000 2,1.000-16.000 1,-6.000-13.000 0,-8.000-9.000 2,-10.000-10.000 1,-9.000-8.000 0,-10.000-3.000 2,-9.000 7.000 2,-10.000 6.000 1,-8.000 7.000 2,-9.000 5.000 4,-6.000 7.000 5,-6.000 6.000 6,-6.000 7.000 7,-6.000 7.000 3,-2.000 9.000 3,-3.000 10.000 2,-3.000 10.000 3,-2.000 5.000 2,0.000 4.000-1,0.000 3.000-1,0.000 3.000 1,7.000 3.000-7,17.000 3.000-14,15.000 3.000-15,16.000 4.000-13,9.000 1.000-5,3.000 0.000 5,3.000 0.000 5,4.000 0.000 4,1.000 1.000 3,0.000 4.000 3,0.000 3.000 2,0.000 3.000 3,-4.000 4.000 4,-5.000 7.000 5,-7.000 6.000 5,-5.000 7.000 5,-6.000 2.000 2,-3.000 1.000-3,-3.000-1.000-2,-2.000 1.000-2,-3.000 5.000 1,1.000 14.000 8,-1.000 11.000 7,1.000 14.000 6,-3.000 7.000 1,-2.000 3.000-8,-3.000 3.000-7,-3.000 4.000-7,-7.000 1.000-4,-9.000 0.000 0,-10.000 0.000 0,-8.000 0.000 0,-9.000-4.000-5,-6.000-5.000-10,-6.000-7.000-10,-6.000-5.000-10,1.000-11.000-6,9.000-11.000-3,10.000-14.000-1,10.000-11.000-3,7.000-17.000-2,6.000-18.000-1,7.000-19.000-3,6.000-18.000-1,12.000-14.000 1,19.000-5.000 6,19.000-7.000 6,19.000-5.000 5,9.000-1.000 5,0.000 6.000 7,0.000 7.000 4,0.000 6.000 7,-4.000 7.000 5,-5.000 10.000 5,-7.000 10.000 6,-5.000 9.000 5,-4.000 4.000 2,0.000 1.000-1,0.000-1.000-1,0.000 1.000 0,1.000 1.000-2,4.000 3.000-1,3.000 3.000-1,3.000 4.000-1,1.000 1.000-1,1.000 0.000 0,-1.000 0.000 1,1.000 0.000 0,-3.000 0.000-8,-2.000 0.000-16,-3.000 0.000-16,-3.000 0.000-15</inkml:trace>
</inkml:ink>
</file>

<file path=ppt/ink/ink41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7"/>
    </inkml:context>
    <inkml:brush xml:id="br0">
      <inkml:brushProperty name="width" value="0.0518352091312408" units="cm"/>
      <inkml:brushProperty name="height" value="0.0518352091312408" units="cm"/>
      <inkml:brushProperty name="color" value="#f2395b"/>
      <inkml:brushProperty name="ignorePressure" value="0"/>
    </inkml:brush>
  </inkml:definitions>
  <inkml:trace contextRef="#ctx0" brushRef="#br0">90500.000 13400.000 424,'-22.000'79.000'168,"6.000"10.000"-37,7.000 10.000-39,6.000 9.000-37,-1.000 13.000-21,-5.000 20.000-6,-7.000 18.000-3,-5.000 20.000-6,-6.000 10.000-5,-3.000 3.000-6,-3.000 3.000-6,-2.000 4.000-7,-3.000 1.000-10,1.000 0.000-15,-1.000 0.000-15,1.000 0.000-15,1.000 0.000-6,3.000 0.000 3,3.000 0.000 3,4.000 0.000 3,2.000-18.000 3,4.000-33.000 7,3.000-35.000 5,3.000-34.000 6</inkml:trace>
</inkml:ink>
</file>

<file path=ppt/ink/ink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6"/>
    </inkml:context>
    <inkml:brush xml:id="br0">
      <inkml:brushProperty name="width" value="0.0512252859771252" units="cm"/>
      <inkml:brushProperty name="height" value="0.0512252859771252" units="cm"/>
      <inkml:brushProperty name="color" value="#f2395b"/>
      <inkml:brushProperty name="ignorePressure" value="0"/>
    </inkml:brush>
  </inkml:definitions>
  <inkml:trace contextRef="#ctx0" brushRef="#br0">66850.000 32750.000 429,'-24.000'-19.000'40,"4.000"13.000"-6,3.000 12.000-5,3.000 13.000-7,-2.000 16.000-3,-6.000 23.000 3,-6.000 22.000 0,-6.000 22.000 2,-6.000 12.000-1,-2.000 3.000-3,-3.000 3.000-4,-3.000 4.000-3,-4.000-3.000-2,-3.000-5.000-2,-3.000-7.000-1,-2.000-5.000-2,-1.000-9.000-1,3.000-9.000-1,3.000-10.000-2,4.000-8.000-1,4.000-11.000 0,6.000-8.000-2,7.000-10.000 0,6.000-9.000-1,9.000-15.000-5,13.000-18.000-10,12.000-19.000-9,13.000-18.000-10,13.000-17.000-3,17.000-11.000 5,15.000-14.000 3,16.000-11.000 5,9.000-11.000 3,3.000-5.000 3,3.000-7.000 2,4.000-5.000 4,1.000-3.000 1,0.000 4.000 3,0.000 3.000 3,0.000 3.000 2,-4.000 6.000 3,-5.000 9.000 2,-7.000 10.000 5,-5.000 10.000 2,-8.000 10.000 5,-5.000 13.000 6,-7.000 12.000 7,-5.000 13.000 5,-4.000 9.000 2,0.000 6.000-3,0.000 7.000-4,0.000 6.000-4,0.000 7.000 3,0.000 10.000 7,0.000 10.000 7,0.000 9.000 8,-5.000 10.000 1,-9.000 14.000-7,-10.000 11.000-6,-8.000 14.000-7,-8.000 8.000-5,-2.000 7.000-4,-3.000 6.000-3,-3.000 7.000-5,-10.000 5.000-2,-16.000 7.000-3,-15.000 6.000-3,-15.000 7.000-2,-11.000-3.000-4,-2.000-8.000-5,-3.000-10.000-6,-3.000-9.000-6,-2.000-12.000-5,0.000-11.000-5,0.000-14.000-5,0.000-11.000-5,4.000-15.000 0,10.000-16.000 2,10.000-15.000 4,9.000-15.000 4,9.000-20.000 0,9.000-21.000 0,10.000-22.000-2,10.000-22.000 0,7.000-16.000-1,6.000-9.000 2,7.000-10.000 1,6.000-8.000 1,6.000 0.000 3,6.000 14.000 7,7.000 11.000 5,6.000 14.000 6,1.000 10.000 5,-3.000 9.000 5,-3.000 10.000 4,-2.000 10.000 6,-6.000 8.000 5,-6.000 10.000 9,-6.000 10.000 8,-6.000 9.000 8,-6.000 15.000 6,-2.000 22.000 5,-3.000 22.000 5,-3.000 23.000 4,-12.000 16.000-2,-18.000 13.000-11,-19.000 12.000-10,-18.000 13.000-10,-14.000 2.000-8,-5.000-5.000-6,-7.000-7.000-5,-5.000-5.000-6,-3.000-8.000-6,4.000-5.000-5,3.000-7.000-5,3.000-5.000-6,6.000-11.000-6,9.000-11.000-7,10.000-14.000-8,10.000-11.000-8</inkml:trace>
</inkml:ink>
</file>

<file path=ppt/ink/ink41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8"/>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91250.000 13450.000 333,'157.000'63.000'167,"51.000"46.000"-1,49.000 47.000 1,51.000 47.000 0</inkml:trace>
</inkml:ink>
</file>

<file path=ppt/ink/ink41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8"/>
    </inkml:context>
    <inkml:brush xml:id="br0">
      <inkml:brushProperty name="width" value="0.0385105237364769" units="cm"/>
      <inkml:brushProperty name="height" value="0.0385105237364769" units="cm"/>
      <inkml:brushProperty name="color" value="#f2395b"/>
      <inkml:brushProperty name="ignorePressure" value="0"/>
    </inkml:brush>
  </inkml:definitions>
  <inkml:trace contextRef="#ctx0" brushRef="#br0">91000.000 13550.000 571,'-19.000'21.000'9,"13.000"-5.000"17,12.000-7.000 18,13.000-5.000 17,10.000-4.000 4,10.000 0.000-11,10.000 0.000-12,9.000 0.000-11,12.000 0.000-7,16.000 0.000-2,15.000 0.000-4,17.000 0.000-2,-1.000 0.000-4,-16.000 0.000-8,-15.000 0.000-5,-15.000 0.000-8,-12.000 0.000-5,-6.000 0.000-7,-6.000 0.000-6,-6.000 0.000-6,-4.000 1.000-1,1.000 4.000 4,-1.000 3.000 3,1.000 3.000 4,-3.000-1.000-3,-2.000-2.000-10,-3.000-3.000-10,-3.000-3.000-10</inkml:trace>
</inkml:ink>
</file>

<file path=ppt/ink/ink41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8"/>
    </inkml:context>
    <inkml:brush xml:id="br0">
      <inkml:brushProperty name="width" value="0.0330503396689892" units="cm"/>
      <inkml:brushProperty name="height" value="0.0330503396689892" units="cm"/>
      <inkml:brushProperty name="color" value="#f2395b"/>
      <inkml:brushProperty name="ignorePressure" value="0"/>
    </inkml:brush>
  </inkml:definitions>
  <inkml:trace contextRef="#ctx0" brushRef="#br0">92100.000 14800.000 665,'195.000'-24.000'132,"-9.000"4.000"-34,-10.000 3.000-34,-8.000 3.000-33,-6.000 3.000-22,1.000 3.000-8,-1.000 3.000-11,1.000 4.000-9,-10.000 1.000-2,-19.000 0.000 3,-18.000 0.000 4,-19.000 0.000 4,-18.000 3.000-6,-15.000 6.000-15,-15.000 7.000-15,-16.000 6.000-16,-12.000 3.000-1,-5.000 0.000 11,-7.000 0.000 12,-5.000 0.000 12</inkml:trace>
</inkml:ink>
</file>

<file path=ppt/ink/ink41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9"/>
    </inkml:context>
    <inkml:brush xml:id="br0">
      <inkml:brushProperty name="width" value="0.0313238874077797" units="cm"/>
      <inkml:brushProperty name="height" value="0.0313238874077797" units="cm"/>
      <inkml:brushProperty name="color" value="#f2395b"/>
      <inkml:brushProperty name="ignorePressure" value="0"/>
    </inkml:brush>
  </inkml:definitions>
  <inkml:trace contextRef="#ctx0" brushRef="#br0">92150.000 15450.000 702,'125.000'0.000'104,"0.000"0.000"-23,0.000 0.000-25,0.000 0.000-24,1.000 0.000-15,4.000 0.000-9,3.000 0.000-9,3.000 0.000-7,1.000 0.000-6,1.000 0.000-2,-1.000 0.000-3,1.000 0.000-2,-7.000 1.000-5,-12.000 4.000-5,-13.000 3.000-7,-12.000 3.000-5,-13.000-1.000-1,-12.000-2.000 3,-13.000-3.000 4,-12.000-3.000 3</inkml:trace>
</inkml:ink>
</file>

<file path=ppt/ink/ink41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39"/>
    </inkml:context>
    <inkml:brush xml:id="br0">
      <inkml:brushProperty name="width" value="0.0486477091908455" units="cm"/>
      <inkml:brushProperty name="height" value="0.0486477091908455" units="cm"/>
      <inkml:brushProperty name="color" value="#f2395b"/>
      <inkml:brushProperty name="ignorePressure" value="0"/>
    </inkml:brush>
  </inkml:definitions>
  <inkml:trace contextRef="#ctx0" brushRef="#br0">97000.000 13050.000 452,'-5.000'-111.000'4,"-9.000"28.000"9,-10.000 28.000 9,-8.000 29.000 8,-9.000 13.000 3,-6.000 1.000-3,-6.000-1.000-3,-6.000 1.000-4,-12.000 1.000-3,-15.000 3.000-5,-15.000 3.000-5,-16.000 4.000-4,-5.000 2.000-4,6.000 4.000-4,7.000 3.000-4,6.000 3.000-4,10.000 1.000-2,17.000 1.000 2,15.000-1.000 2,16.000 1.000 1,13.000 1.000 1,14.000 3.000 0,11.000 3.000-1,14.000 4.000 1,5.000 1.000 3,1.000 0.000 6,-1.000 0.000 7,1.000 0.000 7,-1.000 1.000 4,1.000 4.000 3,-1.000 3.000 2,1.000 3.000 2,-1.000 7.000 1,1.000 14.000-2,-1.000 11.000-2,1.000 14.000-1,-4.000 11.000-2,-6.000 14.000-1,-6.000 11.000-3,-6.000 14.000 0,-4.000 2.000-3,1.000-6.000 0,-1.000-6.000-3,1.000-6.000-1,-1.000-13.000-1,1.000-19.000-3,-1.000-18.000-2,1.000-19.000-3,-1.000 1.000 0,1.000 22.000-1,-1.000 22.000 0,1.000 23.000 0,-3.000 10.000-1,-2.000 0.000 0,-3.000 0.000 0,-3.000 0.000 0,-1.000-4.000-1,4.000-5.000 0,3.000-7.000-2,3.000-5.000 0,1.000-8.000 0,1.000-5.000 1,-1.000-7.000-1,1.000-5.000 1,-1.000-9.000 0,1.000-9.000-1,-1.000-10.000-1,1.000-8.000 0,5.000-14.000-3,14.000-15.000-5,11.000-15.000-6,14.000-16.000-5,16.000-18.000-5,22.000-18.000-4,22.000-19.000-4,23.000-18.000-4,5.000-3.000 0,-9.000 17.000 3,-10.000 15.000 5,-8.000 16.000 4,-12.000 9.000-2,-12.000 3.000-4,-13.000 3.000-6,-12.000 4.000-5</inkml:trace>
</inkml:ink>
</file>

<file path=ppt/ink/ink41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45"/>
    </inkml:context>
    <inkml:brush xml:id="br0">
      <inkml:brushProperty name="width" value="0.0418420508503914" units="cm"/>
      <inkml:brushProperty name="height" value="0.0418420508503914" units="cm"/>
      <inkml:brushProperty name="color" value="#f2395b"/>
      <inkml:brushProperty name="ignorePressure" value="0"/>
    </inkml:brush>
  </inkml:definitions>
  <inkml:trace contextRef="#ctx0" brushRef="#br0">97050.000 13400.000 525,'187.000'23.000'110,"-24.000"-3.000"-26,-26.000-3.000-24,-24.000-2.000-24,-13.000 0.000-16,0.000 7.000-7,0.000 6.000-6,0.000 7.000-6,-7.000 2.000-3,-11.000 1.000 0,-14.000-1.000 1,-11.000 1.000-1,-12.000 1.000-2,-9.000 3.000-3,-10.000 3.000-5,-8.000 4.000-3,-14.000 2.000-1,-15.000 4.000 2,-15.000 3.000 2,-16.000 3.000 2,-15.000 4.000 2,-11.000 7.000 2,-14.000 6.000 0,-11.000 7.000 1,-14.000 2.000 1,-11.000 1.000 1,-14.000-1.000 0,-11.000 1.000 1,-7.000-4.000 0,0.000-6.000 0,0.000-6.000 0,0.000-6.000-1,9.000-9.000 2,19.000-8.000 1,19.000-10.000 2,19.000-9.000 2,12.000-7.000 0,6.000-3.000-1,7.000-3.000-1,6.000-2.000-2,13.000-1.000 2,23.000 3.000 2,22.000 3.000 4,22.000 4.000 3,12.000-1.000 0,3.000-3.000-3,3.000-3.000-3,4.000-2.000-3,8.000-6.000-3,17.000-6.000-3,15.000-6.000-3,16.000-6.000-3,-1.000-6.000 0,-15.000-2.000 0,-15.000-3.000 2,-16.000-3.000 2,-7.000-1.000-1,4.000 4.000-1,3.000 3.000-2,3.000 3.000-1,4.000-2.000-2,7.000-6.000-1,6.000-6.000-1,7.000-6.000-2,-3.000-2.000 0,-8.000 3.000 0,-10.000 3.000 0,-9.000 4.000 1,-9.000 1.000 1,-5.000 0.000 4,-7.000 0.000 4,-5.000 0.000 4,-8.000 9.000 11,-5.000 19.000 20,-7.000 19.000 19,-5.000 19.000 20,-8.000 9.000 2,-5.000 0.000-15,-7.000 0.000-15,-5.000 0.000-15,-3.000-2.000-10,4.000-3.000-5,3.000-3.000-5,3.000-2.000-4,10.000-12.000-11,20.000-19.000-16,18.000-18.000-15,20.000-19.000-16,11.000-15.000-3,7.000-8.000 11,6.000-10.000 11,7.000-9.000 10,-3.000-1.000 8,-8.000 10.000 5,-10.000 10.000 5,-9.000 9.000 5,-10.000 6.000 4,-9.000 3.000 5,-10.000 3.000 5,-8.000 4.000 3,-6.000 8.000 11,1.000 17.000 15,-1.000 15.000 15,1.000 16.000 14,-1.000 12.000 3,1.000 9.000-13,-1.000 10.000-12,1.000 10.000-12,-3.000 2.000-7,-2.000-3.000-5,-3.000-3.000-4,-3.000-2.000-3,-2.000-5.000-5,0.000-2.000-4,0.000-3.000-5,0.000-3.000-4,6.000-6.000-10,13.000-5.000-16,12.000-7.000-14,13.000-5.000-15,2.000-8.000-7,-5.000-5.000 2,-7.000-7.000 1,-5.000-5.000 1</inkml:trace>
</inkml:ink>
</file>

<file path=ppt/ink/ink41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45"/>
    </inkml:context>
    <inkml:brush xml:id="br0">
      <inkml:brushProperty name="width" value="0.0373025797307491" units="cm"/>
      <inkml:brushProperty name="height" value="0.0373025797307491" units="cm"/>
      <inkml:brushProperty name="color" value="#f2395b"/>
      <inkml:brushProperty name="ignorePressure" value="0"/>
    </inkml:brush>
  </inkml:definitions>
  <inkml:trace contextRef="#ctx0" brushRef="#br0">100350.000 13150.000 589,'-49.000'10.000'91,"4.000"23.000"-18,3.000 22.000-20,3.000 22.000-18,-2.000 16.000-10,-6.000 14.000-2,-6.000 11.000-1,-6.000 14.000-2,-1.000 7.000-2,7.000 3.000-3,6.000 3.000-1,7.000 4.000-4,2.000-3.000-3,1.000-5.000-3,-1.000-7.000-3,1.000-5.000-5,4.000-9.000-5,9.000-9.000-6,10.000-10.000-7,10.000-8.000-7,7.000-11.000-2,6.000-8.000 4,7.000-10.000 4,6.000-9.000 3,7.000-12.000-2,10.000-11.000-7,10.000-14.000-8,9.000-11.000-8,1.000-9.000 0,-6.000-3.000 4,-6.000-3.000 5,-6.000-2.000 4</inkml:trace>
</inkml:ink>
</file>

<file path=ppt/ink/ink41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46"/>
    </inkml:context>
    <inkml:brush xml:id="br0">
      <inkml:brushProperty name="width" value="0.045541875064373" units="cm"/>
      <inkml:brushProperty name="height" value="0.045541875064373" units="cm"/>
      <inkml:brushProperty name="color" value="#f2395b"/>
      <inkml:brushProperty name="ignorePressure" value="0"/>
    </inkml:brush>
  </inkml:definitions>
  <inkml:trace contextRef="#ctx0" brushRef="#br0">101050.000 14200.000 483,'-24.000'-46.000'-1,"4.000"10.000"1,3.000 10.000-1,3.000 9.000 1,-1.000 6.000 3,-2.000 3.000 10,-3.000 3.000 9,-3.000 4.000 9,-2.000 5.000 4,0.000 10.000 0,0.000 10.000-2,0.000 9.000-1,-4.000 10.000 0,-5.000 14.000-2,-7.000 11.000-1,-5.000 14.000-1,-3.000 5.000-2,4.000 1.000-1,3.000-1.000-2,3.000 1.000-1,4.000-4.000-3,7.000-6.000-3,6.000-6.000-3,7.000-6.000-3,4.000-7.000-4,3.000-6.000-2,3.000-6.000-4,4.000-6.000-3,5.000-6.000-2,10.000-2.000-2,10.000-3.000-2,9.000-3.000-1,6.000-7.000-4,3.000-9.000-5,3.000-10.000-6,4.000-8.000-6,4.000-12.000-3,6.000-12.000-1,7.000-13.000 0,6.000-12.000 0,1.000-10.000 0,-3.000-6.000 3,-3.000-6.000 2,-2.000-6.000 3,-9.000-6.000 2,-12.000-2.000 4,-13.000-3.000 1,-12.000-3.000 4,-9.000 2.000 3,-2.000 10.000 7,-3.000 10.000 5,-3.000 9.000 6,-4.000 7.000 3,-3.000 7.000 3,-3.000 6.000 2,-2.000 7.000 2,6.000 5.000 5,20.000 7.000 6,18.000 6.000 6,20.000 7.000 8,5.000 8.000-2,-6.000 14.000-7,-6.000 11.000-9,-6.000 14.000-7,-6.000 7.000-4,-2.000 3.000-1,-3.000 3.000 0,-3.000 4.000 0,-6.000 2.000-1,-5.000 4.000 0,-7.000 3.000 0,-5.000 3.000-1,-8.000 3.000-1,-5.000 3.000-1,-7.000 3.000-1,-5.000 4.000-1,-8.000-1.000-2,-5.000-3.000-4,-7.000-3.000-4,-5.000-2.000-4,-4.000-6.000-3,0.000-6.000-1,0.000-6.000-1,0.000-6.000-2,3.000-7.000-2,6.000-6.000 0,7.000-6.000 0,6.000-6.000-2,12.000-12.000-1,19.000-15.000-4,19.000-15.000-4,19.000-16.000-4,12.000-7.000 1,6.000 4.000 7,7.000 3.000 6,6.000 3.000 6,3.000 1.000 4,0.000 1.000 0,0.000-1.000 2,0.000 1.000 0,-5.000 1.000 1,-9.000 3.000 2,-10.000 3.000 2,-8.000 4.000 2,-6.000 2.000 1,1.000 4.000 0,-1.000 3.000 0,1.000 3.000-1,-4.000-2.000-1,-6.000-6.000-2,-6.000-6.000-2,-6.000-6.000-3,-4.000-2.000 0,1.000 3.000 0,-1.000 3.000 0,1.000 4.000 2,-1.000-1.000 0,1.000-3.000 2,-1.000-3.000 2,1.000-2.000 2,-3.000-1.000 2,-2.000 3.000 3,-3.000 3.000 4,-3.000 4.000 4,-2.000 1.000 6,0.000 0.000 9,0.000 0.000 10,0.000 0.000 10,-2.000 7.000 2,-3.000 17.000-4,-3.000 15.000-5,-2.000 16.000-5,-1.000 9.000-2,3.000 3.000-2,3.000 3.000 0,4.000 4.000-1,-3.000 5.000-1,-5.000 10.000-2,-7.000 10.000-3,-5.000 9.000-2,-3.000 6.000-2,4.000 3.000-2,3.000 3.000-4,3.000 4.000-2,-1.000 1.000-4,-2.000 0.000-3,-3.000 0.000-4,-3.000 0.000-4,1.000 0.000-5,6.000 0.000-7,7.000 0.000-7,6.000 0.000-8,3.000-5.000-4,0.000-9.000-3,0.000-10.000-3,0.000-8.000-3</inkml:trace>
</inkml:ink>
</file>

<file path=ppt/ink/ink41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46"/>
    </inkml:context>
    <inkml:brush xml:id="br0">
      <inkml:brushProperty name="width" value="0.0372746251523495" units="cm"/>
      <inkml:brushProperty name="height" value="0.0372746251523495" units="cm"/>
      <inkml:brushProperty name="color" value="#f2395b"/>
      <inkml:brushProperty name="ignorePressure" value="0"/>
    </inkml:brush>
  </inkml:definitions>
  <inkml:trace contextRef="#ctx0" brushRef="#br0">102950.000 12900.000 590,'25.000'-22.000'2,"0.000"6.000"3,0.000 7.000 4,0.000 6.000 4,1.000 3.000 3,4.000 0.000 3,3.000 0.000 1,3.000 0.000 4,1.000 7.000 1,1.000 17.000 2,-1.000 15.000 1,1.000 16.000 3,-3.000 13.000 0,-2.000 14.000-3,-3.000 11.000-2,-3.000 14.000-3,-4.000 8.000-2,-3.000 7.000-2,-3.000 6.000-4,-2.000 7.000-2,-8.000 2.000-4,-8.000 1.000-4,-10.000-1.000-4,-9.000 1.000-5,-13.000-1.000-2,-16.000 1.000-1,-15.000-1.000-2,-15.000 1.000 0,-14.000-4.000-4,-8.000-6.000-5,-10.000-6.000-4,-9.000-6.000-6,-4.000-10.000-3,4.000-12.000-3,3.000-13.000-3,3.000-12.000-3,10.000-13.000-1,20.000-12.000 0,18.000-13.000 2,20.000-12.000-1,13.000-12.000 5,9.000-8.000 6,10.000-10.000 7,10.000-9.000 8</inkml:trace>
</inkml:ink>
</file>

<file path=ppt/ink/ink41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47"/>
    </inkml:context>
    <inkml:brush xml:id="br0">
      <inkml:brushProperty name="width" value="0.040442731231451" units="cm"/>
      <inkml:brushProperty name="height" value="0.040442731231451" units="cm"/>
      <inkml:brushProperty name="color" value="#f2395b"/>
      <inkml:brushProperty name="ignorePressure" value="0"/>
    </inkml:brush>
  </inkml:definitions>
  <inkml:trace contextRef="#ctx0" brushRef="#br0">103950.000 14650.000 543,'20.000'-16.000'58,"-9.000"19.000"-1,-10.000 19.000 0,-8.000 19.000-1,-12.000 10.000-5,-12.000 4.000-7,-13.000 3.000-9,-12.000 3.000-8,-5.000 3.000-6,3.000 3.000-4,3.000 3.000-5,4.000 4.000-4,2.000-3.000-3,4.000-5.000-1,3.000-7.000-1,3.000-5.000-2,9.000-8.000-3,16.000-5.000-6,15.000-7.000-5,17.000-5.000-7,13.000-8.000-3,13.000-5.000 1,12.000-7.000-2,13.000-5.000 1,12.000-4.000-3,13.000 0.000-5,12.000 0.000-4,13.000 0.000-5,-2.000-4.000-2,-16.000-5.000 3,-15.000-7.000 1,-15.000-5.000 2,-15.000-3.000 4,-12.000 4.000 6,-13.000 3.000 5,-12.000 3.000 6,-7.000 1.000 3,1.000 1.000 0,-1.000-1.000 2,1.000 1.000 0</inkml:trace>
</inkml:ink>
</file>

<file path=ppt/ink/ink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6"/>
    </inkml:context>
    <inkml:brush xml:id="br0">
      <inkml:brushProperty name="width" value="0.0389269553124905" units="cm"/>
      <inkml:brushProperty name="height" value="0.0389269553124905" units="cm"/>
      <inkml:brushProperty name="color" value="#f2395b"/>
      <inkml:brushProperty name="ignorePressure" value="0"/>
    </inkml:brush>
  </inkml:definitions>
  <inkml:trace contextRef="#ctx0" brushRef="#br0">67200.000 33900.000 565,'71.000'4.000'0,"-5.000"10.000"0,-7.000 10.000 0,-5.000 9.000 0,-3.000 9.000 10,4.000 9.000 21,3.000 10.000 21,3.000 10.000 21,3.000 4.000 2,3.000 0.000-15,3.000 0.000-16,4.000 0.000-16,-3.000-5.000-9,-5.000-9.000-3,-7.000-10.000-1,-5.000-8.000-3,-8.000-8.000-18,-5.000-2.000-32,-7.000-3.000-32,-5.000-3.000-32</inkml:trace>
</inkml:ink>
</file>

<file path=ppt/ink/ink41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47"/>
    </inkml:context>
    <inkml:brush xml:id="br0">
      <inkml:brushProperty name="width" value="0.0373192690312862" units="cm"/>
      <inkml:brushProperty name="height" value="0.0373192690312862" units="cm"/>
      <inkml:brushProperty name="color" value="#f2395b"/>
      <inkml:brushProperty name="ignorePressure" value="0"/>
    </inkml:brush>
  </inkml:definitions>
  <inkml:trace contextRef="#ctx0" brushRef="#br0">104150.000 14850.000 589,'-22.000'-40.000'-12,"6.000"23.000"22,7.000 22.000 20,6.000 22.000 21,-1.000 15.000 7,-5.000 9.000-8,-7.000 10.000-8,-5.000 10.000-7,-4.000 4.000-6,0.000 0.000-5,0.000 0.000-5,0.000 0.000-5,0.000 1.000-1,0.000 4.000 0,0.000 3.000 0,0.000 3.000 1,1.000-1.000-7,4.000-2.000-10,3.000-3.000-13,3.000-3.000-12,1.000-9.000-9,1.000-11.000-9,-1.000-14.000-9,1.000-11.000-7</inkml:trace>
</inkml:ink>
</file>

<file path=ppt/ink/ink41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47"/>
    </inkml:context>
    <inkml:brush xml:id="br0">
      <inkml:brushProperty name="width" value="0.0547837503254414" units="cm"/>
      <inkml:brushProperty name="height" value="0.0547837503254414" units="cm"/>
      <inkml:brushProperty name="color" value="#f2395b"/>
      <inkml:brushProperty name="ignorePressure" value="0"/>
    </inkml:brush>
  </inkml:definitions>
  <inkml:trace contextRef="#ctx0" brushRef="#br0">104550.000 12200.000 401,'3.000'-44.000'18,"6.000"13.000"-3,7.000 12.000-2,6.000 13.000-2,6.000 6.000-2,6.000 0.000-1,7.000 0.000 0,6.000 0.000-1,1.000 4.000-1,-3.000 10.000 0,-3.000 10.000-2,-2.000 9.000 0,-5.000 4.000-1,-2.000 1.000 1,-3.000-1.000 1,-3.000 1.000 1,-4.000 1.000-1,-3.000 3.000 0,-3.000 3.000-1,-2.000 4.000 0,-5.000 4.000 2,-2.000 6.000 6,-3.000 7.000 6,-3.000 6.000 6,-6.000 6.000 3,-5.000 6.000-1,-7.000 7.000 0,-5.000 6.000-2,-1.000 6.000 0,6.000 6.000 0,7.000 7.000-1,6.000 6.000-1,3.000 4.000-1,0.000 4.000-1,0.000 3.000-3,0.000 3.000-1,0.000-5.000-2,0.000-12.000-1,0.000-13.000-1,0.000-12.000 0,-2.000-1.000-2,-3.000 14.000-2,-3.000 11.000-2,-2.000 14.000-2,-1.000 0.000-1,3.000-8.000 0,3.000-10.000 2,4.000-9.000-1,-3.000-5.000 1,-5.000 0.000-2,-7.000 0.000 0,-5.000 0.000-1,-4.000 0.000 0,0.000 0.000 1,0.000 0.000 0,0.000 0.000 1,0.000-4.000-1,0.000-5.000-1,0.000-7.000-4,0.000-5.000-1,-4.000-6.000-3,-5.000-3.000-1,-7.000-3.000-2,-5.000-2.000-2,-8.000-6.000-1,-5.000-6.000-2,-7.000-6.000-1,-5.000-6.000-2,-9.000-6.000-2,-9.000-2.000-5,-10.000-3.000-3,-8.000-3.000-5,-6.000-6.000-3,1.000-5.000-1,-1.000-7.000-1,1.000-5.000-1,8.000-6.000-3,20.000-3.000-3,18.000-3.000-5,20.000-2.000-4</inkml:trace>
</inkml:ink>
</file>

<file path=ppt/ink/ink41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49"/>
    </inkml:context>
    <inkml:brush xml:id="br0">
      <inkml:brushProperty name="width" value="0.0394730307161808" units="cm"/>
      <inkml:brushProperty name="height" value="0.0394730307161808" units="cm"/>
      <inkml:brushProperty name="color" value="#f2395b"/>
      <inkml:brushProperty name="ignorePressure" value="0"/>
    </inkml:brush>
  </inkml:definitions>
  <inkml:trace contextRef="#ctx0" brushRef="#br0">105900.000 11300.000 557,'135.000'-43.000'72,"-27.000"17.000"-14,-28.000 15.000-13,-28.000 16.000-15,-9.000 13.000-5,14.000 14.000 2,11.000 11.000 1,14.000 14.000 3,0.000 5.000-2,-8.000 1.000-3,-10.000-1.000-6,-9.000 1.000-3,-12.000-1.000-5,-11.000 1.000-2,-14.000-1.000-3,-11.000 1.000-3,-18.000-1.000-2,-22.000 1.000-4,-22.000-1.000-3,-21.000 1.000-3,-17.000-3.000-3,-8.000-2.000 0,-10.000-3.000-3,-9.000-3.000-1,1.000-6.000 0,13.000-5.000 1,12.000-7.000 3,13.000-5.000 0,7.000-6.000 3,4.000-3.000 4,3.000-3.000 3,3.000-2.000 3,14.000-5.000 4,25.000-2.000 3,25.000-3.000 3,25.000-3.000 3,21.000-2.000 1,20.000 0.000-2,18.000 0.000-2,20.000 0.000-2,5.000 0.000-3,-6.000 0.000-3,-6.000 0.000-4,-6.000 0.000-4,-6.000 1.000-3,-2.000 4.000 1,-3.000 3.000-1,-3.000 3.000 0,-2.000 1.000-7,0.000 1.000-12,0.000-1.000-13,0.000 1.000-12,-4.000-3.000-5,-5.000-2.000 3,-7.000-3.000 3,-5.000-3.000 2,-8.000-2.000 5,-5.000 0.000 7,-7.000 0.000 7,-5.000 0.000 6</inkml:trace>
</inkml:ink>
</file>

<file path=ppt/ink/ink41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49"/>
    </inkml:context>
    <inkml:brush xml:id="br0">
      <inkml:brushProperty name="width" value="0.0280940569937229" units="cm"/>
      <inkml:brushProperty name="height" value="0.0280940569937229" units="cm"/>
      <inkml:brushProperty name="color" value="#f2395b"/>
      <inkml:brushProperty name="ignorePressure" value="0"/>
    </inkml:brush>
  </inkml:definitions>
  <inkml:trace contextRef="#ctx0" brushRef="#br0">107100.000 12100.000 783,'51.000'-46.000'-23,"4.000"10.000"16,3.000 10.000 16,3.000 9.000 17,7.000 6.000 13,14.000 3.000 9,11.000 3.000 9,14.000 4.000 11</inkml:trace>
</inkml:ink>
</file>

<file path=ppt/ink/ink41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54"/>
    </inkml:context>
    <inkml:brush xml:id="br0">
      <inkml:brushProperty name="width" value="0.0400748290121555" units="cm"/>
      <inkml:brushProperty name="height" value="0.0400748290121555" units="cm"/>
      <inkml:brushProperty name="color" value="#f2395b"/>
      <inkml:brushProperty name="ignorePressure" value="0"/>
    </inkml:brush>
  </inkml:definitions>
  <inkml:trace contextRef="#ctx0" brushRef="#br0">47650.000 21600.000 548,'-49.000'0.000'7,"4.000"0.000"11,3.000 0.000 13,3.000 0.000 13,17.000 0.000 6,31.000 0.000 0,32.000 0.000 0,31.000 0.000 0,17.000-2.000-4,3.000-3.000-8,3.000-3.000-10,4.000-2.000-9,7.000-3.000-6,13.000 1.000-7,12.000-1.000-5,13.000 1.000-5,-2.000 1.000-6,-16.000 3.000-5,-15.000 3.000-6,-15.000 4.000-5,-15.000 1.000-6,-12.000 0.000-3,-13.000 0.000-6,-12.000 0.000-4,-15.000-2.000-2,-15.000-3.000-2,-15.000-3.000-2,-16.000-2.000 0</inkml:trace>
</inkml:ink>
</file>

<file path=ppt/ink/ink41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54"/>
    </inkml:context>
    <inkml:brush xml:id="br0">
      <inkml:brushProperty name="width" value="0.0412680357694626" units="cm"/>
      <inkml:brushProperty name="height" value="0.0412680357694626" units="cm"/>
      <inkml:brushProperty name="color" value="#f2395b"/>
      <inkml:brushProperty name="ignorePressure" value="0"/>
    </inkml:brush>
  </inkml:definitions>
  <inkml:trace contextRef="#ctx0" brushRef="#br0">48450.000 20950.000 533,'-47.000'-24.000'3,"6.000"4.000"8,7.000 3.000 7,6.000 3.000 8,6.000 9.000 6,6.000 16.000 7,7.000 15.000 8,6.000 17.000 6,4.000 8.000-1,4.000 4.000-11,3.000 3.000-9,3.000 3.000-10,-1.000 4.000-6,-2.000 7.000-2,-3.000 6.000-3,-3.000 7.000-2,-2.000 4.000-1,0.000 3.000 1,0.000 3.000 2,0.000 4.000 0,1.000-3.000-10,4.000-5.000-22,3.000-7.000-23,3.000-5.000-24,1.000-11.000-8,1.000-11.000 4,-1.000-14.000 5,1.000-11.000 3</inkml:trace>
</inkml:ink>
</file>

<file path=ppt/ink/ink41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54"/>
    </inkml:context>
    <inkml:brush xml:id="br0">
      <inkml:brushProperty name="width" value="0.0397340580821037" units="cm"/>
      <inkml:brushProperty name="height" value="0.0397340580821037" units="cm"/>
      <inkml:brushProperty name="color" value="#f2395b"/>
      <inkml:brushProperty name="ignorePressure" value="0"/>
    </inkml:brush>
  </inkml:definitions>
  <inkml:trace contextRef="#ctx0" brushRef="#br0">49150.000 20850.000 553,'26.000'-22.000'5,"4.000"6.000"11,3.000 7.000 10,3.000 6.000 10,6.000 3.000 5,9.000 0.000-1,10.000 0.000-2,10.000 0.000-1,4.000 4.000-3,0.000 10.000-4,0.000 10.000-5,0.000 9.000-5,-4.000 4.000-3,-5.000 1.000-3,-7.000-1.000-4,-5.000 1.000-4,-9.000-1.000-1,-9.000 1.000-1,-10.000-1.000-1,-8.000 1.000 0,-12.000 4.000-2,-12.000 9.000-2,-13.000 10.000-3,-12.000 10.000-3,-13.000 7.000-2,-12.000 6.000-2,-13.000 7.000-1,-12.000 6.000-3,-5.000 1.000-1,3.000-3.000 1,3.000-3.000 1,4.000-2.000 0,5.000-9.000 1,10.000-12.000 3,10.000-13.000 1,9.000-12.000 3,6.000-10.000 3,3.000-6.000 5,3.000-6.000 5,4.000-6.000 6,10.000-6.000 5,19.000-2.000 5,19.000-3.000 6,19.000-3.000 6,23.000-7.000-3,28.000-9.000-10,28.000-10.000-10,29.000-8.000-10,18.000-14.000-12,9.000-15.000-11,10.000-15.000-12,10.000-16.000-12,-14.000-1.000-9,-33.000 17.000-5,-35.000 15.000-7,-34.000 16.000-5</inkml:trace>
</inkml:ink>
</file>

<file path=ppt/ink/ink41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57"/>
    </inkml:context>
    <inkml:brush xml:id="br0">
      <inkml:brushProperty name="width" value="0.0330312177538872" units="cm"/>
      <inkml:brushProperty name="height" value="0.0330312177538872" units="cm"/>
      <inkml:brushProperty name="color" value="#f2395b"/>
      <inkml:brushProperty name="ignorePressure" value="0"/>
    </inkml:brush>
  </inkml:definitions>
  <inkml:trace contextRef="#ctx0" brushRef="#br0">48200.000 14900.000 666,'210.000'-68.000'146,"-27.000"17.000"-42,-28.000 15.000-41,-28.000 16.000-42,-18.000 7.000-25,-6.000 1.000-4,-6.000-1.000-5,-6.000 1.000-5,-10.000 1.000-6,-12.000 3.000-5,-13.000 3.000-7,-12.000 4.000-4</inkml:trace>
</inkml:ink>
</file>

<file path=ppt/ink/ink41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57"/>
    </inkml:context>
    <inkml:brush xml:id="br0">
      <inkml:brushProperty name="width" value="0.0382155627012253" units="cm"/>
      <inkml:brushProperty name="height" value="0.0382155627012253" units="cm"/>
      <inkml:brushProperty name="color" value="#f2395b"/>
      <inkml:brushProperty name="ignorePressure" value="0"/>
    </inkml:brush>
  </inkml:definitions>
  <inkml:trace contextRef="#ctx0" brushRef="#br0">48900.000 14000.000 575,'-24.000'-24.000'7,"4.000"4.000"12,3.000 3.000 14,3.000 3.000 12,3.000 10.000 6,3.000 20.000-4,3.000 18.000-2,4.000 20.000-4,1.000 13.000-4,0.000 9.000-5,0.000 10.000-7,0.000 10.000-6,0.000 4.000-5,0.000 0.000-6,0.000 0.000-6,0.000 0.000-6,-2.000-4.000-6,-3.000-5.000-4,-3.000-7.000-6,-2.000-5.000-5,-1.000-6.000-5,3.000-3.000-4,3.000-3.000-4,4.000-2.000-4,1.000-8.000 1,0.000-8.000 6,0.000-10.000 7,0.000-9.000 5</inkml:trace>
</inkml:ink>
</file>

<file path=ppt/ink/ink41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5:57"/>
    </inkml:context>
    <inkml:brush xml:id="br0">
      <inkml:brushProperty name="width" value="0.0444851778447628" units="cm"/>
      <inkml:brushProperty name="height" value="0.0444851778447628" units="cm"/>
      <inkml:brushProperty name="color" value="#f2395b"/>
      <inkml:brushProperty name="ignorePressure" value="0"/>
    </inkml:brush>
  </inkml:definitions>
  <inkml:trace contextRef="#ctx0" brushRef="#br0">49550.000 13300.000 494,'96.000'1.000'60,"-5.000"4.000"-8,-7.000 3.000-8,-5.000 3.000-7,-6.000 3.000-6,-3.000 3.000-4,-3.000 3.000-4,-2.000 4.000-3,-6.000 4.000-3,-6.000 6.000-4,-6.000 7.000-4,-6.000 6.000-2,-9.000 3.000-2,-8.000 0.000 0,-10.000 0.000 0,-9.000 0.000 0,-7.000 1.000-1,-3.000 4.000-2,-3.000 3.000-3,-2.000 3.000-3,-8.000 3.000-3,-8.000 3.000-4,-10.000 3.000-4,-9.000 4.000-5,-4.000-4.000 1,4.000-9.000 4,3.000-10.000 5,3.000-8.000 5,3.000-8.000 2,3.000-2.000 1,3.000-3.000 1,4.000-3.000 1,11.000-2.000 4,23.000 0.000 8,22.000 0.000 8,22.000 0.000 8,12.000-2.000 2,3.000-3.000-6,3.000-3.000-4,4.000-2.000-5,-1.000-1.000-3,-3.000 3.000 0,-3.000 3.000-1,-2.000 4.000-1,-5.000 1.000-1,-2.000 0.000 0,-3.000 0.000-1,-3.000 0.000-1,-6.000 0.000-1,-5.000 0.000-1,-7.000 0.000 0,-5.000 0.000-2,-8.000 4.000-1,-5.000 10.000-1,-7.000 10.000-3,-5.000 9.000-1,-15.000 6.000-1,-22.000 3.000 2,-22.000 3.000 1,-21.000 4.000 0,-28.000 7.000-2,-30.000 13.000-9,-32.000 12.000-9,-30.000 13.000-8,-11.000 2.000-5,14.000-5.000-3,11.000-7.000-2,14.000-5.000-3,19.000-12.000-4,29.000-16.000-4,28.000-15.000-5,28.000-15.000-5</inkml:trace>
</inkml:ink>
</file>

<file path=ppt/ink/ink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7"/>
    </inkml:context>
    <inkml:brush xml:id="br0">
      <inkml:brushProperty name="width" value="0.0342447310686111" units="cm"/>
      <inkml:brushProperty name="height" value="0.0342447310686111" units="cm"/>
      <inkml:brushProperty name="color" value="#f2395b"/>
      <inkml:brushProperty name="ignorePressure" value="0"/>
    </inkml:brush>
  </inkml:definitions>
  <inkml:trace contextRef="#ctx0" brushRef="#br0">69400.000 33300.000 642,'68.000'1.000'6,"-11.000"4.000"12,-14.000 3.000 13,-11.000 3.000 11,-3.000 6.000 5,10.000 9.000-4,10.000 10.000-5,9.000 10.000-4,-2.000 2.000-4,-12.000-3.000-3,-13.000-3.000-5,-12.000-2.000-3</inkml:trace>
</inkml:ink>
</file>

<file path=ppt/ink/ink41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6:41"/>
    </inkml:context>
    <inkml:brush xml:id="br0">
      <inkml:brushProperty name="width" value="0.0675673931837082" units="cm"/>
      <inkml:brushProperty name="height" value="0.0675673931837082" units="cm"/>
      <inkml:brushProperty name="color" value="#00bff3"/>
      <inkml:brushProperty name="ignorePressure" value="0"/>
    </inkml:brush>
  </inkml:definitions>
  <inkml:trace contextRef="#ctx0" brushRef="#br0">52450.000 17000.000 325,'0.000'-47.000'3,"0.000"6.000"6,0.000 7.000 6,0.000 6.000 6,6.000 7.000 7,13.000 10.000 7,12.000 10.000 6,13.000 9.000 8,6.000 7.000 0,0.000 7.000-6,0.000 6.000-6,0.000 7.000-6,0.000 2.000-4,0.000 1.000-1,0.000-1.000-1,0.000 1.000-1,0.000 1.000-2,0.000 3.000-4,0.000 3.000-1,0.000 4.000-4,0.000 1.000-1,0.000 0.000-2,0.000 0.000 0,0.000 0.000-1,0.000 1.000-1,0.000 4.000 0,0.000 3.000 0,0.000 3.000-1,1.000 1.000 1,4.000 1.000-1,3.000-1.000 0,3.000 1.000-1,-2.000-3.000-1,-6.000-2.000-4,-6.000-3.000-2,-6.000-3.000-2,-6.000-2.000-2,-2.000 0.000 2,-3.000 0.000 0,-3.000 0.000 1,-4.000 3.000 2,-3.000 6.000 1,-3.000 7.000 3,-2.000 6.000 2,-6.000 10.000 1,-6.000 17.000-1,-6.000 15.000 1,-6.000 16.000 0,-4.000 1.000-1,1.000-12.000-2,-1.000-13.000-1,1.000-12.000-2,-3.000-5.000-1,-2.000 3.000 0,-3.000 3.000-1,-3.000 4.000-2,-2.000-3.000 1,0.000-5.000-1,0.000-7.000-1,0.000-5.000 0,0.000-6.000 0,0.000-3.000 0,0.000-3.000 1,0.000-2.000 0,-2.000 0.000 1,-3.000 7.000 0,-3.000 6.000 0,-2.000 7.000 0,-5.000 2.000-1,-2.000 1.000 1,-3.000-1.000-1,-3.000 1.000 0,-1.000-3.000-1,4.000-2.000 0,3.000-3.000 0,3.000-3.000 0,1.000-6.000 0,1.000-5.000-2,-1.000-7.000-1,1.000-5.000 0,2.000-4.000-2,7.000 0.000 0,6.000 0.000-1,7.000 0.000 0,0.000 1.000-2,-2.000 4.000-2,-3.000 3.000-1,-3.000 3.000-3,4.000-13.000-7,13.000-28.000-16,12.000-28.000-14,13.000-27.000-15,4.000-15.000-3,-3.000 0.000 8,-3.000 0.000 9,-2.000 0.000 7</inkml:trace>
</inkml:ink>
</file>

<file path=ppt/ink/ink41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6:41"/>
    </inkml:context>
    <inkml:brush xml:id="br0">
      <inkml:brushProperty name="width" value="0.0566620789468288" units="cm"/>
      <inkml:brushProperty name="height" value="0.0566620789468288" units="cm"/>
      <inkml:brushProperty name="color" value="#00bff3"/>
      <inkml:brushProperty name="ignorePressure" value="0"/>
    </inkml:brush>
  </inkml:definitions>
  <inkml:trace contextRef="#ctx0" brushRef="#br0">52550.000 20300.000 388,'23.000'-19.000'93,"-3.000"13.000"-15,-3.000 12.000-15,-2.000 13.000-15,-3.000 9.000-8,1.000 6.000-3,-1.000 7.000-3,1.000 6.000-2,-3.000 9.000-3,-2.000 13.000-4,-3.000 12.000-2,-3.000 13.000-4,-4.000 7.000-3,-3.000 4.000-3,-3.000 3.000-3,-2.000 3.000-3,-3.000 1.000-2,1.000 1.000 1,-1.000-1.000-1,1.000 1.000 1,1.000 1.000-3,3.000 3.000-1,3.000 3.000-3,4.000 4.000-3,1.000-4.000-1,0.000-9.000-1,0.000-10.000 0,0.000-8.000 0,15.000-31.000 1,32.000-49.000 5,31.000-51.000 4,32.000-49.000 4,15.000-29.000 3,0.000-6.000-2,0.000-6.000-1,0.000-6.000-2,15.000-10.000-1,32.000-12.000-6,31.000-13.000-4,32.000-12.000-5,-7.000 9.000-5,-44.000 31.000-7,-43.000 32.000-8,-44.000 31.000-6,-27.000 18.000-12,-9.000 7.000-15,-10.000 6.000-15,-8.000 7.000-16</inkml:trace>
</inkml:ink>
</file>

<file path=ppt/ink/ink41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08"/>
    </inkml:context>
    <inkml:brush xml:id="br0">
      <inkml:brushProperty name="width" value="0.045625202357769" units="cm"/>
      <inkml:brushProperty name="height" value="0.045625202357769" units="cm"/>
      <inkml:brushProperty name="color" value="#00bff3"/>
      <inkml:brushProperty name="ignorePressure" value="0"/>
    </inkml:brush>
  </inkml:definitions>
  <inkml:trace contextRef="#ctx0" brushRef="#br0">23750.000 42600.000 482,'51.000'-2.000'147,"4.000"-3.000"-34,3.000-3.000-34,3.000-2.000-35,1.000-3.000-18,1.000 1.000-5,-1.000-1.000-4,1.000 1.000-4,-4.000 1.000-3,-6.000 3.000-6,-6.000 3.000-4,-6.000 4.000-5,-4.000 1.000-3,1.000 0.000 1,-1.000 0.000-1,1.000 0.000 1,-1.000 0.000-4,1.000 0.000-6,-1.000 0.000-6,1.000 0.000-7,-9.000 3.000 0,-15.000 6.000 5,-15.000 7.000 5,-16.000 6.000 5,-8.000 6.000 7,0.000 6.000 7,0.000 7.000 8,0.000 6.000 9,1.000 1.000 2,4.000-3.000 0,3.000-3.000-2,3.000-2.000 0,1.000 2.000-2,1.000 9.000-1,-1.000 10.000-2,1.000 10.000-2,1.000 5.000-1,3.000 4.000-2,3.000 3.000-1,4.000 3.000-2,-1.000-2.000 1,-3.000-6.000 0,-3.000-6.000 0,-2.000-6.000 2,-1.000-4.000-4,3.000 1.000-7,3.000-1.000-7,4.000 1.000-8,1.000-4.000-7,0.000-6.000-9,0.000-6.000-10,0.000-6.000-8,0.000-12.000-3,0.000-15.000 4,0.000-15.000 4,0.000-16.000 5,0.000-16.000 5,0.000-16.000 8,0.000-15.000 7,0.000-15.000 8,1.000-6.000 7,4.000 7.000 4,3.000 6.000 4,3.000 7.000 6,1.000 8.000 9,1.000 14.000 15,-1.000 11.000 15,1.000 14.000 15,2.000 5.000 1,7.000 1.000-10,6.000-1.000-12,7.000 1.000-10,2.000 1.000-8,1.000 3.000-4,-1.000 3.000-4,1.000 4.000-3,-1.000-1.000-6,1.000-3.000-7,-1.000-3.000-9,1.000-2.000-6,-18.000-1.000-10,-34.000 3.000-10,-35.000 3.000-11,-33.000 4.000-10,-18.000-3.000 2,0.000-5.000 12,0.000-7.000 14,0.000-5.000 14,0.000-3.000 7,0.000 4.000 3,0.000 3.000 3,0.000 3.000 4,4.000 1.000 2,10.000 1.000 3,10.000-1.000 4,9.000 1.000 4,9.000 1.000 2,9.000 3.000 3,10.000 3.000 2,10.000 4.000 3,5.000 7.000 6,4.000 13.000 8,3.000 12.000 9,3.000 13.000 8,6.000 10.000-1,9.000 10.000-10,10.000 10.000-10,10.000 9.000-10,2.000 4.000-6,-3.000 1.000-5,-3.000-1.000-3,-2.000 1.000-4,-5.000-3.000-2,-2.000-2.000-2,-3.000-3.000 0,-3.000-3.000-1,-2.000-1.000-5,0.000 4.000-10,0.000 3.000-9,0.000 3.000-10,0.000-5.000-2,0.000-12.000 2,0.000-13.000 3,0.000-12.000 3,-5.000-7.000 2,-9.000 1.000 0,-10.000-1.000 0,-8.000 1.000 1,-11.000-4.000 1,-8.000-6.000 3,-10.000-6.000 4,-9.000-6.000 2,-7.000-6.000 4,-3.000-2.000 2,-3.000-3.000 3,-2.000-3.000 3,2.000-2.000 5,9.000 0.000 4,10.000 0.000 4,10.000 0.000 6,5.000-2.000 4,4.000-3.000 4,3.000-3.000 3,3.000-2.000 4,10.000-1.000 6,20.000 3.000 9,18.000 3.000 9,20.000 4.000 8,17.000 1.000 0,20.000 0.000-10,18.000 0.000-8,20.000 0.000-11,13.000 0.000-7,9.000 0.000-7,10.000 0.000-6,10.000 0.000-6,2.000 0.000-4,-3.000 0.000 2,-3.000 0.000 1,-2.000 0.000 0,0.000 1.000-6,7.000 4.000-15,6.000 3.000-15,7.000 3.000-16,5.000-1.000-7,7.000-2.000 0,6.000-3.000 0,7.000-3.000-1,-9.000-4.000 4,-21.000-3.000 6,-22.000-3.000 5,-22.000-2.000 7,-18.000-5.000 4,-11.000-2.000 1,-14.000-3.000 3,-11.000-3.000 2</inkml:trace>
</inkml:ink>
</file>

<file path=ppt/ink/ink41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09"/>
    </inkml:context>
    <inkml:brush xml:id="br0">
      <inkml:brushProperty name="width" value="0.045138344168663" units="cm"/>
      <inkml:brushProperty name="height" value="0.045138344168663" units="cm"/>
      <inkml:brushProperty name="color" value="#00bff3"/>
      <inkml:brushProperty name="ignorePressure" value="0"/>
    </inkml:brush>
  </inkml:definitions>
  <inkml:trace contextRef="#ctx0" brushRef="#br0">25550.000 42900.000 487,'121.000'-2.000'120,"-5.000"-3.000"-31,-7.000-3.000-32,-5.000-2.000-32,-8.000-3.000-19,-5.000 1.000-6,-7.000-1.000-7,-5.000 1.000-6,-8.000 1.000-5,-5.000 3.000-4,-7.000 3.000-3,-5.000 4.000-5,-9.000-4.000-1,-9.000-9.000-1,-10.000-10.000 0,-8.000-8.000-1,-14.000-12.000 3,-15.000-12.000 6,-15.000-13.000 6,-16.000-12.000 5,-8.000-7.000 5,0.000 1.000 3,0.000-1.000 5,0.000 1.000 3,3.000 5.000 3,6.000 14.000 2,7.000 11.000 2,6.000 14.000 1,4.000 21.000 12,4.000 31.000 19,3.000 32.000 21,3.000 31.000 19,1.000 34.000 4,1.000 38.000-16,-1.000 37.000-13,1.000 38.000-16,-1.000 21.000-12,1.000 7.000-11,-1.000 6.000-11,1.000 7.000-10,1.000 0.000-10,3.000-2.000-9,3.000-3.000-9,4.000-3.000-9,1.000-7.000-5,0.000-9.000 0,0.000-10.000-2,0.000-8.000 0,1.000-18.000 1,4.000-25.000 1,3.000-25.000 3,3.000-25.000 2,1.000-24.000 3,1.000-21.000 6,-1.000-22.000 6,1.000-22.000 5</inkml:trace>
</inkml:ink>
</file>

<file path=ppt/ink/ink41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10"/>
    </inkml:context>
    <inkml:brush xml:id="br0">
      <inkml:brushProperty name="width" value="0.0380104370415211" units="cm"/>
      <inkml:brushProperty name="height" value="0.0380104370415211" units="cm"/>
      <inkml:brushProperty name="color" value="#00bff3"/>
      <inkml:brushProperty name="ignorePressure" value="0"/>
    </inkml:brush>
  </inkml:definitions>
  <inkml:trace contextRef="#ctx0" brushRef="#br0">26500.000 42900.000 578,'-29.000'-21.000'12,"-5.000"10.000"21,-7.000 10.000 23,-5.000 9.000 23,-11.000 17.000-4,-11.000 25.000-28,-14.000 25.000-29,-11.000 25.000-30,-7.000 15.000-12,0.000 7.000 1,0.000 6.000 1,0.000 7.000 3,4.000-6.000 2,10.000-15.000 5,10.000-15.000 5,9.000-16.000 4,9.000-12.000 3,9.000-5.000 4,10.000-7.000 4,10.000-5.000 2,13.000-12.000-2,19.000-16.000-11,19.000-15.000-8,19.000-15.000-11,5.000-11.000-2,-5.000-2.000 3,-7.000-3.000 4,-5.000-3.000 3,13.000-13.000 1,34.000-22.000-1,35.000-22.000 0,35.000-21.000-1,11.000-10.000 0,-8.000 3.000 4,-10.000 3.000 3,-9.000 4.000 4,-9.000 7.000 2,-5.000 13.000 5,-7.000 12.000 2,-5.000 13.000 5,-8.000 9.000 1,-5.000 6.000-1,-7.000 7.000 0,-5.000 6.000 0,-9.000 4.000 4,-9.000 4.000 7,-10.000 3.000 8,-8.000 3.000 8,-8.000 3.000 3,-2.000 3.000-4,-3.000 3.000-3,-3.000 4.000-4,-1.000 7.000-3,4.000 13.000-4,3.000 12.000-4,3.000 13.000-4,-4.000 7.000-3,-8.000 4.000-1,-10.000 3.000-1,-9.000 3.000-2,-10.000 12.000-3,-9.000 22.000-7,-10.000 22.000-4,-8.000 23.000-7,-9.000 5.000-2,-6.000-9.000 0,-6.000-10.000-1,-6.000-8.000 0,-1.000-14.000-1,7.000-15.000-2,6.000-15.000-2,7.000-16.000-2,2.000-15.000 0,1.000-11.000 1,-1.000-14.000 2,1.000-11.000 1,-4.000-20.000-1,-6.000-24.000-3,-6.000-26.000-3,-6.000-24.000-4,7.000-26.000-1,22.000-24.000 1,22.000-26.000 3,23.000-24.000 1,11.000-1.000 3,4.000 26.000 6,3.000 24.000 5,3.000 26.000 5,-2.000 22.000 6,-6.000 23.000 8,-6.000 22.000 7,-6.000 22.000 7,-9.000 18.000 9,-8.000 16.000 7,-10.000 15.000 9,-9.000 17.000 8,-13.000 21.000-2,-16.000 28.000-11,-15.000 28.000-10,-15.000 29.000-12,-9.000 10.000-12,1.000-6.000-13,-1.000-6.000-13,1.000-6.000-12,5.000-15.000-7,14.000-21.000 1,11.000-22.000 2,14.000-22.000 1,8.000-15.000 2,7.000-5.000 5,6.000-7.000 5,7.000-5.000 3</inkml:trace>
</inkml:ink>
</file>

<file path=ppt/ink/ink41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10"/>
    </inkml:context>
    <inkml:brush xml:id="br0">
      <inkml:brushProperty name="width" value="0.0313097052276134" units="cm"/>
      <inkml:brushProperty name="height" value="0.0313097052276134" units="cm"/>
      <inkml:brushProperty name="color" value="#00bff3"/>
      <inkml:brushProperty name="ignorePressure" value="0"/>
    </inkml:brush>
  </inkml:definitions>
  <inkml:trace contextRef="#ctx0" brushRef="#br0">26550.000 43950.000 702,'48.000'1.000'-7,"-3.000"4.000"4,-3.000 3.000 3,-2.000 3.000 4,-1.000 4.000 5,3.000 7.000 7,3.000 6.000 8,4.000 7.000 8,4.000 5.000 1,6.000 7.000-2,7.000 6.000-3,6.000 7.000-3,4.000 4.000-2,4.000 3.000-1,3.000 3.000-1,3.000 4.000-1,-7.000-6.000-5,-15.000-11.000-10,-15.000-14.000-10,-16.000-11.000-10,-7.000-7.000-12,4.000 0.000-16,3.000 0.000-15,3.000 0.000-16</inkml:trace>
</inkml:ink>
</file>

<file path=ppt/ink/ink41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10"/>
    </inkml:context>
    <inkml:brush xml:id="br0">
      <inkml:brushProperty name="width" value="0.0412326566874981" units="cm"/>
      <inkml:brushProperty name="height" value="0.0412326566874981" units="cm"/>
      <inkml:brushProperty name="color" value="#00bff3"/>
      <inkml:brushProperty name="ignorePressure" value="0"/>
    </inkml:brush>
  </inkml:definitions>
  <inkml:trace contextRef="#ctx0" brushRef="#br0">29000.000 42550.000 533,'50.000'25.000'164,"0.000"0.000"-40,0.000 0.000-42,0.000 0.000-40,0.000-2.000-23,0.000-3.000-4,0.000-3.000-4,0.000-2.000-4,6.000 2.000-4,13.000 9.000-5,12.000 10.000-3,13.000 10.000-5,6.000 2.000-1,0.000-3.000 0,0.000-3.000 1,0.000-2.000-1,-2.000-1.000 0,-3.000 3.000-1,-3.000 3.000-1,-2.000 4.000-2,-8.000-3.000-1,-8.000-5.000 0,-10.000-7.000 0,-9.000-5.000-1,-12.000-3.000 2,-11.000 4.000 5,-14.000 3.000 5,-11.000 3.000 6,-18.000 7.000 1,-22.000 14.000 0,-22.000 11.000-1,-21.000 14.000 0,-4.000-3.000-1,16.000-15.000-1,15.000-15.000 0,17.000-16.000-1,-14.000 12.000-3,-40.000 41.000-4,-40.000 40.000-5,-41.000 42.000-3,-10.000 7.000-4,22.000-25.000-2,22.000-25.000-1,23.000-25.000-3,10.000-15.000 1,0.000-2.000 0,0.000-3.000 3,0.000-3.000 1,9.000-9.000 0,19.000-11.000 0,19.000-14.000 0,19.000-11.000 0</inkml:trace>
</inkml:ink>
</file>

<file path=ppt/ink/ink41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12"/>
    </inkml:context>
    <inkml:brush xml:id="br0">
      <inkml:brushProperty name="width" value="0.0438910610973835" units="cm"/>
      <inkml:brushProperty name="height" value="0.0438910610973835" units="cm"/>
      <inkml:brushProperty name="color" value="#00bff3"/>
      <inkml:brushProperty name="ignorePressure" value="0"/>
    </inkml:brush>
  </inkml:definitions>
  <inkml:trace contextRef="#ctx0" brushRef="#br0">33350.000 40900.000 501,'-46.000'93.000'69,"10.000"-11.000"-19,10.000-14.000-18,9.000-11.000-20,6.000-7.000-11,3.000 0.000-3,3.000 0.000-3,4.000 0.000-3,4.000-2.000-2,6.000-3.000-1,7.000-3.000 1,6.000-2.000 0,12.000-1.000 0,19.000 3.000 1,19.000 3.000 1,19.000 4.000 1,10.000-6.000 1,4.000-11.000-1,3.000-14.000 1,3.000-11.000 0,-4.000-7.000 0,-8.000 0.000 0,-10.000 0.000 2,-9.000 0.000-1,-16.000 4.000 3,-22.000 10.000 3,-22.000 10.000 3,-21.000 9.000 3,-23.000 9.000 1,-21.000 9.000-2,-22.000 10.000-1,-22.000 10.000-2,-13.000 2.000-1,-3.000-3.000-1,-3.000-3.000-1,-2.000-2.000-2,-1.000-5.000-1,3.000-2.000-1,3.000-3.000 0,4.000-3.000-2,5.000-7.000 1,10.000-9.000 1,10.000-10.000 1,9.000-8.000 1,10.000 3.000 9,14.000 20.000 19,11.000 18.000 18,14.000 20.000 18,5.000 8.000 3,1.000 1.000-11,-1.000-1.000-12,1.000 1.000-11,-1.000 2.000-8,1.000 7.000-5,-1.000 6.000-5,1.000 7.000-6,1.000 0.000-4,3.000-2.000-3,3.000-3.000-3,4.000-3.000-4,-1.000-9.000-2,-3.000-11.000-2,-3.000-14.000-2,-2.000-11.000-2,6.000-34.000-8,20.000-53.000-15,18.000-53.000-15,20.000-52.000-15,19.000-36.000-2,22.000-15.000 11,22.000-15.000 11,23.000-16.000 12,5.000 7.000 9,-9.000 32.000 6,-10.000 31.000 7,-8.000 32.000 6,-14.000 24.000 8,-15.000 19.000 12,-15.000 19.000 10,-16.000 19.000 11,-10.000 10.000 5,-3.000 4.000 0,-3.000 3.000 1,-2.000 3.000-1,-6.000 9.000 0,-6.000 16.000 0,-6.000 15.000-1,-6.000 17.000-1,-6.000 13.000-1,-2.000 13.000-3,-3.000 12.000-2,-3.000 13.000-2,-6.000 4.000-3,-5.000-3.000-2,-7.000-3.000-3,-5.000-2.000-3,-9.000 8.000-5,-9.000 22.000-7,-10.000 22.000-6,-8.000 23.000-7,-12.000 8.000-3,-12.000-3.000 3,-13.000-3.000 0,-12.000-2.000 3,-2.000-19.000-5,9.000-30.000-10,10.000-32.000-10,10.000-30.000-10,10.000-29.000-4,13.000-25.000 0,12.000-25.000 2,13.000-25.000 0,9.000-27.000 1,6.000-28.000 0,7.000-28.000-1,6.000-27.000 1,10.000-17.000 3,17.000-3.000 8,15.000-3.000 7,16.000-2.000 7,5.000 10.000 6,-2.000 25.000 4,-3.000 25.000 3,-3.000 25.000 4,-6.000 21.000 4,-5.000 20.000 6,-7.000 18.000 5,-5.000 20.000 5,-4.000 10.000 7,0.000 3.000 10,0.000 3.000 10,0.000 4.000 9,-5.000 10.000 1,-9.000 19.000-10,-10.000 19.000-9,-8.000 19.000-10,-17.000 18.000-5,-21.000 19.000-5,-22.000 19.000-2,-22.000 19.000-4,-11.000 7.000-4,0.000-3.000-6,0.000-3.000-4,0.000-2.000-7,3.000-11.000-3,6.000-15.000-2,7.000-15.000-4,6.000-16.000-2,7.000-16.000-6,10.000-16.000-7,10.000-15.000-8,9.000-15.000-8</inkml:trace>
</inkml:ink>
</file>

<file path=ppt/ink/ink41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12"/>
    </inkml:context>
    <inkml:brush xml:id="br0">
      <inkml:brushProperty name="width" value="0.0373335406184196" units="cm"/>
      <inkml:brushProperty name="height" value="0.0373335406184196" units="cm"/>
      <inkml:brushProperty name="color" value="#00bff3"/>
      <inkml:brushProperty name="ignorePressure" value="0"/>
    </inkml:brush>
  </inkml:definitions>
  <inkml:trace contextRef="#ctx0" brushRef="#br0">32950.000 43900.000 589,'162.000'-16.000'35,"-24.000"19.000"-4,-26.000 19.000-4,-24.000 19.000-5,-12.000 12.000 1,4.000 6.000 6,3.000 7.000 5,3.000 6.000 6,3.000 1.000 1,3.000-3.000-6,3.000-3.000-4,4.000-2.000-5,-3.000-5.000-7,-5.000-2.000-6,-7.000-3.000-8,-5.000-3.000-8,-6.000-6.000-7,-3.000-5.000-7,-3.000-7.000-8,-2.000-5.000-6,-6.000-8.000-1,-6.000-5.000 6,-6.000-7.000 6,-6.000-5.000 7</inkml:trace>
</inkml:ink>
</file>

<file path=ppt/ink/ink41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12"/>
    </inkml:context>
    <inkml:brush xml:id="br0">
      <inkml:brushProperty name="width" value="0.0351513288915157" units="cm"/>
      <inkml:brushProperty name="height" value="0.0351513288915157" units="cm"/>
      <inkml:brushProperty name="color" value="#00bff3"/>
      <inkml:brushProperty name="ignorePressure" value="0"/>
    </inkml:brush>
  </inkml:definitions>
  <inkml:trace contextRef="#ctx0" brushRef="#br0">35200.000 42900.000 625,'1.000'-43.000'12,"4.000"17.000"23,3.000 15.000 24,3.000 16.000 23,1.000 10.000 0,1.000 7.000-24,-1.000 6.000-23,1.000 7.000-24,-3.000 2.000-16,-2.000 1.000-10,-3.000-1.000-10,-3.000 1.000-9</inkml:trace>
</inkml:ink>
</file>

<file path=ppt/ink/ink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7"/>
    </inkml:context>
    <inkml:brush xml:id="br0">
      <inkml:brushProperty name="width" value="0.0388675034046173" units="cm"/>
      <inkml:brushProperty name="height" value="0.0388675034046173" units="cm"/>
      <inkml:brushProperty name="color" value="#f2395b"/>
      <inkml:brushProperty name="ignorePressure" value="0"/>
    </inkml:brush>
  </inkml:definitions>
  <inkml:trace contextRef="#ctx0" brushRef="#br0">69200.000 34250.000 566,'-44.000'6.000'10,"13.000"13.000"22,12.000 12.000 20,13.000 13.000 22,15.000 4.000 4,19.000-3.000-14,19.000-3.000-12,19.000-2.000-13,5.000-6.000-15,-5.000-6.000-15,-7.000-6.000-16,-5.000-6.000-15,-6.000-4.000-16,-3.000 1.000-17,-3.000-1.000-17,-2.000 1.000-16</inkml:trace>
</inkml:ink>
</file>

<file path=ppt/ink/ink41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12"/>
    </inkml:context>
    <inkml:brush xml:id="br0">
      <inkml:brushProperty name="width" value="0.0487202815711498" units="cm"/>
      <inkml:brushProperty name="height" value="0.0487202815711498" units="cm"/>
      <inkml:brushProperty name="color" value="#00bff3"/>
      <inkml:brushProperty name="ignorePressure" value="0"/>
    </inkml:brush>
  </inkml:definitions>
  <inkml:trace contextRef="#ctx0" brushRef="#br0">35800.000 40800.000 451,'-4.000'332.000'162,"-5.000"-33.000"-34,-7.000-35.000-34,-5.000-34.000-35,-3.000-13.000-21,4.000 9.000-10,3.000 10.000-7,3.000 10.000-10,3.000 19.000-6,3.000 32.000-3,3.000 31.000-2,4.000 32.000-4,1.000 4.000-10,0.000-22.000-15,0.000-22.000-17,0.000-21.000-16,1.000-21.000-4,4.000-19.000 5,3.000-18.000 7,3.000-19.000 6,3.000-19.000 5,3.000-19.000 5,3.000-18.000 3,4.000-19.000 5,-1.000-24.000 4,-3.000-28.000 3,-3.000-28.000 4,-2.000-27.000 3</inkml:trace>
</inkml:ink>
</file>

<file path=ppt/ink/ink41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13"/>
    </inkml:context>
    <inkml:brush xml:id="br0">
      <inkml:brushProperty name="width" value="0.0423228070139885" units="cm"/>
      <inkml:brushProperty name="height" value="0.0423228070139885" units="cm"/>
      <inkml:brushProperty name="color" value="#00bff3"/>
      <inkml:brushProperty name="ignorePressure" value="0"/>
    </inkml:brush>
  </inkml:definitions>
  <inkml:trace contextRef="#ctx0" brushRef="#br0">35050.000 42800.000 519,'1.000'-94.000'4,"4.000"13.000"7,3.000 12.000 7,3.000 13.000 7,4.000 12.000 4,7.000 13.000-1,6.000 12.000 0,7.000 13.000 0,5.000 6.000-2,7.000 0.000-4,6.000 0.000-5,7.000 0.000-4,0.000 4.000-2,-2.000 10.000 0,-3.000 10.000-1,-3.000 9.000 0,-1.000 2.000-5,4.000-2.000-11,3.000-3.000-10,3.000-3.000-11,1.000-7.000-7,1.000-9.000-4,-1.000-10.000-3,1.000-8.000-5,-4.000-11.000 2,-6.000-8.000 5,-6.000-10.000 6,-6.000-9.000 7,-7.000-2.000 5,-6.000 6.000 5,-6.000 7.000 7,-6.000 6.000 5,-1.000 6.000 16,7.000 6.000 26,6.000 7.000 26,7.000 6.000 26,4.000 3.000 1,3.000 0.000-24,3.000 0.000-23,4.000 0.000-23,2.000 0.000-18,4.000 0.000-11,3.000 0.000-13,3.000 0.000-12,-2.000 0.000-3,-6.000 0.000 3,-6.000 0.000 3,-6.000 0.000 5,-9.000-7.000-1,-8.000-11.000-2,-10.000-14.000-3,-9.000-11.000-3,-7.000-11.000 3,-3.000-5.000 10,-3.000-7.000 9,-2.000-5.000 9,-3.000 0.000 7,1.000 10.000 4,-1.000 10.000 2,1.000 9.000 3,-4.000 21.000 11,-6.000 35.000 18,-6.000 35.000 16,-6.000 34.000 19,-2.000 20.000 0,3.000 6.000-13,3.000 7.000-15,4.000 6.000-14,2.000-4.000-12,4.000-11.000-10,3.000-14.000-9,3.000-11.000-10,1.000-12.000-8,1.000-9.000-10,-1.000-10.000-8,1.000-8.000-8,7.000-9.000-3,16.000-6.000 2,15.000-6.000 3,17.000-6.000 2,7.000-6.000 4,0.000-2.000 3,0.000-3.000 4,0.000-3.000 4,-2.000-4.000 2,-3.000-3.000 2,-3.000-3.000 1,-2.000-2.000 0,-9.000 5.000 12,-12.000 16.000 18,-13.000 15.000 21,-12.000 17.000 19,-12.000 8.000 4,-8.000 4.000-10,-10.000 3.000-10,-9.000 3.000-11,-7.000 1.000-7,-3.000 1.000-3,-3.000-1.000-4,-2.000 1.000-4,-5.000 2.000 1,-2.000 7.000 2,-3.000 6.000 2,-3.000 7.000 4,4.000-6.000 0,13.000-15.000 0,12.000-15.000-1,13.000-16.000-1,12.000-8.000-2,13.000 0.000-7,12.000 0.000-6,13.000 0.000-5,15.000 0.000-2,19.000 0.000 1,19.000 0.000 2,19.000 0.000 2,10.000-2.000-2,4.000-3.000-5,3.000-3.000-4,3.000-2.000-5,4.000-8.000-2,7.000-8.000 4,6.000-10.000 3,7.000-9.000 2,-3.000-4.000-1,-8.000 4.000-6,-10.000 3.000-5,-9.000 3.000-5,-12.000 1.000-6,-11.000 1.000-3,-14.000-1.000-3,-11.000 1.000-5</inkml:trace>
</inkml:ink>
</file>

<file path=ppt/ink/ink41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14"/>
    </inkml:context>
    <inkml:brush xml:id="br0">
      <inkml:brushProperty name="width" value="0.0332648754119873" units="cm"/>
      <inkml:brushProperty name="height" value="0.0332648754119873" units="cm"/>
      <inkml:brushProperty name="color" value="#00bff3"/>
      <inkml:brushProperty name="ignorePressure" value="0"/>
    </inkml:brush>
  </inkml:definitions>
  <inkml:trace contextRef="#ctx0" brushRef="#br0">20300.000 42700.000 661,'-68.000'-46.000'0,"17.000"10.000"2,15.000 10.000 0,16.000 9.000 2,-1.000 6.000 3,-15.000 3.000 7,-15.000 3.000 6,-16.000 4.000 7,-5.000 7.000 3,6.000 13.000-2,7.000 12.000-1,6.000 13.000-1,-1.000 16.000-2,-5.000 23.000-2,-7.000 22.000-2,-5.000 22.000-3,-6.000 19.000-1,-3.000 20.000-3,-3.000 18.000-2,-2.000 20.000-3,-1.000 2.000-1,3.000-12.000-1,3.000-13.000-2,4.000-12.000-1,5.000-16.000-4,10.000-19.000-7,10.000-18.000-9,9.000-19.000-7,7.000-15.000-6,7.000-8.000-2,6.000-10.000-4,7.000-9.000-3</inkml:trace>
</inkml:ink>
</file>

<file path=ppt/ink/ink41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14"/>
    </inkml:context>
    <inkml:brush xml:id="br0">
      <inkml:brushProperty name="width" value="0.0419807992875576" units="cm"/>
      <inkml:brushProperty name="height" value="0.0419807992875576" units="cm"/>
      <inkml:brushProperty name="color" value="#00bff3"/>
      <inkml:brushProperty name="ignorePressure" value="0"/>
    </inkml:brush>
  </inkml:definitions>
  <inkml:trace contextRef="#ctx0" brushRef="#br0">18150.000 42750.000 524,'-47.000'-27.000'3,"6.000"-3.000"8,7.000-3.000 7,6.000-2.000 7,10.000 3.000 5,17.000 14.000 4,15.000 11.000 3,16.000 14.000 2,18.000 13.000 0,22.000 16.000-5,22.000 15.000-5,23.000 17.000-6,13.000 14.000-1,6.000 17.000 0,7.000 15.000 2,6.000 16.000 0,4.000 13.000-1,4.000 14.000-6,3.000 11.000-5,3.000 14.000-5,1.000 3.000-4,1.000-2.000-6,-1.000-3.000-5,1.000-3.000-4,-15.000-18.000-3,-28.000-31.000 0,-28.000-31.000-1,-27.000-31.000 0,-15.000-18.000-11,0.000-3.000-20,0.000-3.000-20,0.000-2.000-20</inkml:trace>
</inkml:ink>
</file>

<file path=ppt/ink/ink41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33"/>
    </inkml:context>
    <inkml:brush xml:id="br0">
      <inkml:brushProperty name="width" value="0.028727350756526" units="cm"/>
      <inkml:brushProperty name="height" value="0.028727350756526" units="cm"/>
      <inkml:brushProperty name="color" value="#00bff3"/>
      <inkml:brushProperty name="ignorePressure" value="0"/>
    </inkml:brush>
  </inkml:definitions>
  <inkml:trace contextRef="#ctx0" brushRef="#br0">43250.000 48100.000 765,'-24.000'-68.000'3,"4.000"17.000"6,3.000 15.000 5,3.000 16.000 6,3.000 15.000 2,3.000 16.000-3,3.000 15.000-3,4.000 17.000-2,5.000 10.000-1,10.000 6.000-1,10.000 7.000 1,9.000 6.000-1,7.000 4.000 0,7.000 4.000 0,6.000 3.000-1,7.000 3.000 1,2.000 1.000-3,1.000 1.000-2,-1.000-1.000-3,1.000 1.000-4,1.000-1.000-1,3.000 1.000-2,3.000-1.000 0,4.000 1.000-2,4.000-4.000 0,6.000-6.000 2,7.000-6.000 1,6.000-6.000 1,3.000-10.000 1,0.000-12.000 0,0.000-13.000 0,0.000-12.000 1,6.000-23.000-1,13.000-30.000 1,12.000-32.000 0,13.000-30.000 1,13.000-31.000-1,17.000-28.000 1,15.000-28.000-1,16.000-27.000 1,12.000-22.000-2,9.000-11.000-4,10.000-14.000-2,10.000-11.000-4,-3.000-6.000-2,-11.000 4.000-2,-14.000 3.000-3,-11.000 3.000-2,-28.000 26.000-6,-40.000 51.000-9,-40.000 49.000-9,-41.000 51.000-9</inkml:trace>
</inkml:ink>
</file>

<file path=ppt/ink/ink41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35"/>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65225.000 32200.000 333,'157.000'63.000'167,"51.000"46.000"-1,49.000 47.000 1,51.000 47.000 0</inkml:trace>
</inkml:ink>
</file>

<file path=ppt/ink/ink41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42"/>
    </inkml:context>
    <inkml:brush xml:id="br0">
      <inkml:brushProperty name="width" value="0.0489087700843811" units="cm"/>
      <inkml:brushProperty name="height" value="0.0489087700843811" units="cm"/>
      <inkml:brushProperty name="color" value="#f2395b"/>
      <inkml:brushProperty name="ignorePressure" value="0"/>
    </inkml:brush>
  </inkml:definitions>
  <inkml:trace contextRef="#ctx0" brushRef="#br0">54250.000 29350.000 449,'-47.000'0.000'1,"6.000"0.000"0,7.000 0.000 1,6.000 0.000 1,4.000-4.000 4,4.000-5.000 7,3.000-7.000 7,3.000-5.000 7,7.000-1.000 5,14.000 6.000 4,11.000 7.000 4,14.000 6.000 3,7.000 3.000-2,3.000 0.000-6,3.000 0.000-8,4.000 0.000-6,1.000 0.000-4,0.000 0.000-1,0.000 0.000-2,0.000 0.000-1,3.000 0.000-1,6.000 0.000-2,7.000 0.000-2,6.000 0.000-1,3.000 0.000-1,0.000 0.000 1,0.000 0.000 0,0.000 0.000 0,3.000 0.000 1,6.000 0.000-2,7.000 0.000 1,6.000 0.000-1,1.000 0.000 0,-3.000 0.000-2,-3.000 0.000 0,-2.000 0.000-2,-1.000 0.000-1,3.000 0.000-1,3.000 0.000-1,4.000 0.000-1,-1.000 0.000 0,-3.000 0.000-2,-3.000 0.000 1,-2.000 0.000-1,-3.000 0.000 0,1.000 0.000 0,-1.000 0.000 1,1.000 0.000 1,1.000 0.000-1,3.000 0.000 1,3.000 0.000 0,4.000 0.000-1,2.000 0.000 1,4.000 0.000 0,3.000 0.000 0,3.000 0.000 1,4.000-2.000 0,7.000-3.000-1,6.000-3.000 1,7.000-2.000 0,0.000-1.000 1,-2.000 3.000-1,-3.000 3.000 0,-3.000 4.000 0,-1.000-1.000 1,4.000-3.000-2,3.000-3.000 0,3.000-2.000-1,-1.000-3.000 0,-2.000 1.000-1,-3.000-1.000-1,-3.000 1.000-1,-4.000-1.000 1,-3.000 1.000-1,-3.000-1.000 0,-2.000 1.000 1,-5.000 1.000-1,-2.000 3.000-1,-3.000 3.000-2,-3.000 4.000 0,-4.000 1.000-1,-3.000 0.000 2,-3.000 0.000 1,-2.000 0.000 1,-8.000-2.000 1,-8.000-3.000 0,-10.000-3.000 0,-9.000-2.000 0,-7.000-1.000-2,-3.000 3.000-3,-3.000 3.000-2,-2.000 4.000-4</inkml:trace>
</inkml:ink>
</file>

<file path=ppt/ink/ink41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47"/>
    </inkml:context>
    <inkml:brush xml:id="br0">
      <inkml:brushProperty name="width" value="0.0415848419070244" units="cm"/>
      <inkml:brushProperty name="height" value="0.0415848419070244" units="cm"/>
      <inkml:brushProperty name="color" value="#f2395b"/>
      <inkml:brushProperty name="ignorePressure" value="0"/>
    </inkml:brush>
  </inkml:definitions>
  <inkml:trace contextRef="#ctx0" brushRef="#br0">60450.000 28200.000 529,'0.000'-47.000'2,"0.000"6.000"7,0.000 7.000 5,0.000 6.000 5,4.000 9.000 7,10.000 13.000 6,10.000 12.000 7,9.000 13.000 7,7.000 7.000-1,7.000 4.000-5,6.000 3.000-8,7.000 3.000-5,4.000-1.000-5,3.000-2.000-2,3.000-3.000-1,4.000-3.000-1,1.000-1.000-3,0.000 4.000-2,0.000 3.000-3,0.000 3.000-3,0.000-1.000-1,0.000-2.000-3,0.000-3.000 0,0.000-3.000-2,-4.000-1.000-1,-5.000 4.000 0,-7.000 3.000 1,-5.000 3.000 0,-6.000-2.000-1,-3.000-6.000-6,-3.000-6.000-4,-2.000-6.000-5,-5.000-2.000-1,-2.000 3.000 3,-3.000 3.000 3,-3.000 4.000 3,-10.000 5.000 4,-16.000 10.000 3,-15.000 10.000 3,-15.000 9.000 5,-25.000 10.000-3,-30.000 14.000-5,-32.000 11.000-8,-30.000 14.000-6,-25.000 11.000-7,-15.000 14.000-7,-15.000 11.000-8,-16.000 14.000-7,7.000-4.000-1,32.000-19.000 8,31.000-18.000 6,32.000-19.000 7,18.000-13.000 0,6.000-6.000-5,7.000-6.000-6,6.000-6.000-5</inkml:trace>
</inkml:ink>
</file>

<file path=ppt/ink/ink41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48"/>
    </inkml:context>
    <inkml:brush xml:id="br0">
      <inkml:brushProperty name="width" value="0.0405477993190289" units="cm"/>
      <inkml:brushProperty name="height" value="0.0405477993190289" units="cm"/>
      <inkml:brushProperty name="color" value="#f2395b"/>
      <inkml:brushProperty name="ignorePressure" value="0"/>
    </inkml:brush>
  </inkml:definitions>
  <inkml:trace contextRef="#ctx0" brushRef="#br0">55950.000 26950.000 542,'-27.000'-32.000'7,"-3.000"39.000"12,-3.000 36.000 14,-2.000 39.000 12,-1.000 18.000 3,3.000 0.000-8,3.000 0.000-9,4.000 0.000-7,4.000-4.000-7,6.000-5.000-4,7.000-7.000-3,6.000-5.000-5,3.000-9.000-2,0.000-9.000-1,0.000-10.000-1,0.000-8.000-2,7.000-11.000-2,17.000-8.000-6,15.000-10.000-6,16.000-9.000-5,9.000-15.000-1,3.000-18.000 3,3.000-19.000 4,4.000-18.000 4,-1.000-12.000 2,-3.000-3.000 3,-3.000-3.000 1,-2.000-2.000 3,-9.000-3.000 1,-12.000 1.000 0,-13.000-1.000 0,-12.000 1.000 2,-9.000 4.000 0,-2.000 9.000 2,-3.000 10.000 1,-3.000 10.000 2,-6.000 5.000 1,-5.000 4.000 0,-7.000 3.000 0,-5.000 3.000 0,-6.000 4.000-1,-3.000 7.000-1,-3.000 6.000-1,-2.000 7.000-1,-3.000 2.000-2,1.000 1.000 0,-1.000-1.000-2,1.000 1.000-1,-1.000 1.000-4,1.000 3.000-7,-1.000 3.000-6,1.000 4.000-6,8.000 1.000-5,20.000 0.000-5,18.000 0.000-4,20.000 0.000-4,13.000-4.000 2,9.000-5.000 8,10.000-7.000 8,10.000-5.000 8,2.000-4.000 6,-3.000 0.000 3,-3.000 0.000 3,-2.000 0.000 4,-6.000 1.000 4,-6.000 4.000 5,-6.000 3.000 4,-6.000 3.000 4,-6.000 3.000 8,-2.000 3.000 9,-3.000 3.000 10,-3.000 4.000 10,-2.000 4.000 1,0.000 6.000-7,0.000 7.000-6,0.000 6.000-7,-2.000 7.000-5,-3.000 10.000-3,-3.000 10.000-4,-2.000 9.000-4,-6.000 10.000-3,-6.000 14.000-2,-6.000 11.000-2,-6.000 14.000-2,-7.000 7.000-3,-6.000 3.000-2,-6.000 3.000-2,-6.000 4.000-3,-2.000-4.000-3,3.000-9.000-5,3.000-10.000-6,4.000-8.000-5,1.000-12.000-4,0.000-12.000-1,0.000-13.000-1,0.000-12.000-2,6.000-23.000-5,13.000-30.000-8,12.000-32.000-9,13.000-30.000-8,7.000-17.000 1,4.000 1.000 10,3.000-1.000 10,3.000 1.000 11,6.000 2.000 9,9.000 7.000 11,10.000 6.000 10,10.000 7.000 10,2.000 7.000 4,-3.000 9.000 2,-3.000 10.000-1,-2.000 10.000 2,-5.000 4.000-2,-2.000 0.000 0,-3.000 0.000-1,-3.000 0.000-1,-6.000 3.000-3,-5.000 6.000-5,-7.000 7.000-4,-5.000 6.000-5,-9.000-1.000-9,-9.000-5.000-15,-10.000-7.000-14,-8.000-5.000-14,-6.000-3.000-2,1.000 4.000 12,-1.000 3.000 12,1.000 3.000 12</inkml:trace>
</inkml:ink>
</file>

<file path=ppt/ink/ink41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49"/>
    </inkml:context>
    <inkml:brush xml:id="br0">
      <inkml:brushProperty name="width" value="0.0464143492281437" units="cm"/>
      <inkml:brushProperty name="height" value="0.0464143492281437" units="cm"/>
      <inkml:brushProperty name="color" value="#f2395b"/>
      <inkml:brushProperty name="ignorePressure" value="0"/>
    </inkml:brush>
  </inkml:definitions>
  <inkml:trace contextRef="#ctx0" brushRef="#br0">57600.000 26600.000 473,'0.000'-47.000'0,"0.000"6.000"-1,0.000 7.000-2,0.000 6.000 0,0.000 1.000 1,0.000-3.000 2,0.000-3.000 2,0.000-2.000 3,0.000-1.000 2,0.000 3.000 2,0.000 3.000 2,0.000 4.000 2,0.000 7.000 6,0.000 13.000 12,0.000 12.000 10,0.000 13.000 13,1.000 10.000 1,4.000 10.000-7,3.000 10.000-7,3.000 9.000-8,-1.000 7.000-4,-2.000 7.000-3,-3.000 6.000-3,-3.000 7.000-2,-2.000 7.000-2,0.000 9.000-4,0.000 10.000-3,0.000 10.000-2,-4.000 11.000-4,-5.000 17.000-2,-7.000 15.000-2,-5.000 16.000-4,-3.000 2.000-4,4.000-8.000-6,3.000-10.000-7,3.000-9.000-6,1.000-7.000-7,1.000-3.000-6,-1.000-3.000-6,1.000-2.000-7,-3.000-1.000-1,-2.000 3.000 1,-3.000 3.000 1,-3.000 4.000 2,-1.000-14.000 4,4.000-27.000 6,3.000-28.000 6,3.000-28.000 5</inkml:trace>
</inkml:ink>
</file>

<file path=ppt/ink/ink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3"/>
    </inkml:context>
    <inkml:brush xml:id="br0">
      <inkml:brushProperty name="width" value="0.04915551841259" units="cm"/>
      <inkml:brushProperty name="height" value="0.04915551841259" units="cm"/>
      <inkml:brushProperty name="color" value="#00bff3"/>
      <inkml:brushProperty name="ignorePressure" value="0"/>
    </inkml:brush>
  </inkml:definitions>
  <inkml:trace contextRef="#ctx0" brushRef="#br0">24000.000 36000.000 447,'0.000'-113.000'28,"0.000"26.000"-1,0.000 24.000-1,0.000 26.000-2,0.000 12.000 0,0.000 0.000 0,0.000 0.000-1,0.000 0.000 1,0.000 12.000 2,0.000 26.000 3,0.000 24.000 5,0.000 26.000 2,1.000 16.000 1,4.000 10.000-4,3.000 10.000-4,3.000 9.000-3,-1.000 7.000-4,-2.000 7.000-2,-3.000 6.000-3,-3.000 7.000-3,-1.000 2.000-3,4.000 1.000-3,3.000-1.000-3,3.000 1.000-5,-1.000 2.000 0,-2.000 7.000 1,-3.000 6.000 1,-3.000 7.000 0,-2.000 4.000-4,0.000 3.000-14,0.000 3.000-13,0.000 4.000-12,0.000-6.000-8,0.000-11.000-2,0.000-14.000-3,0.000-11.000-2,0.000-18.000-1,0.000-22.000 3,0.000-22.000 1,0.000-21.000 3</inkml:trace>
</inkml:ink>
</file>

<file path=ppt/ink/ink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8"/>
    </inkml:context>
    <inkml:brush xml:id="br0">
      <inkml:brushProperty name="width" value="0.0415335670113564" units="cm"/>
      <inkml:brushProperty name="height" value="0.0415335670113564" units="cm"/>
      <inkml:brushProperty name="color" value="#f2395b"/>
      <inkml:brushProperty name="ignorePressure" value="0"/>
    </inkml:brush>
  </inkml:definitions>
  <inkml:trace contextRef="#ctx0" brushRef="#br0">63200.000 39500.000 529,'-22.000'260.000'170,"6.000"-27.000"-41,7.000-28.000-40,6.000-28.000-40,3.000-20.000-26,0.000-8.000-12,0.000-10.000-13,0.000-9.000-11,-2.000-9.000-10,-3.000-5.000-6,-3.000-7.000-7,-2.000-5.000-8</inkml:trace>
</inkml:ink>
</file>

<file path=ppt/ink/ink42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49"/>
    </inkml:context>
    <inkml:brush xml:id="br0">
      <inkml:brushProperty name="width" value="0.0387619286775589" units="cm"/>
      <inkml:brushProperty name="height" value="0.0387619286775589" units="cm"/>
      <inkml:brushProperty name="color" value="#f2395b"/>
      <inkml:brushProperty name="ignorePressure" value="0"/>
    </inkml:brush>
  </inkml:definitions>
  <inkml:trace contextRef="#ctx0" brushRef="#br0">58450.000 26650.000 567,'28.000'-91.000'74,"6.000"19.000"-11,7.000 19.000-10,6.000 19.000-11,6.000 10.000-6,6.000 4.000-2,7.000 3.000-1,6.000 3.000-1,3.000 3.000-5,0.000 3.000-7,0.000 3.000-7,0.000 4.000-8,-2.000 1.000-4,-3.000 0.000-5,-3.000 0.000-2,-2.000 0.000-3,-6.000 1.000-1,-6.000 4.000 1,-6.000 3.000 1,-6.000 3.000 2</inkml:trace>
</inkml:ink>
</file>

<file path=ppt/ink/ink42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58"/>
    </inkml:context>
    <inkml:brush xml:id="br0">
      <inkml:brushProperty name="width" value="0.0383461154997349" units="cm"/>
      <inkml:brushProperty name="height" value="0.0383461154997349" units="cm"/>
      <inkml:brushProperty name="color" value="#f2395b"/>
      <inkml:brushProperty name="ignorePressure" value="0"/>
    </inkml:brush>
  </inkml:definitions>
  <inkml:trace contextRef="#ctx0" brushRef="#br0">71450.000 47500.000 573,'0.000'-58.000'59,"0.000"34.000"0,0.000 35.000-2,0.000 35.000-1,0.000 19.000-5,0.000 7.000-11,0.000 6.000-9,0.000 7.000-11,0.000-4.000-7,0.000-12.000-2,0.000-13.000-5,0.000-12.000-2,0.000-1.000-2,0.000 14.000 1,0.000 11.000 1,0.000 14.000 0,-5.000 16.000-1,-9.000 22.000 0,-10.000 22.000-3,-8.000 23.000 0,-4.000 8.000-2,3.000-3.000-2,3.000-3.000-1,4.000-2.000-1,1.000-8.000-1,0.000-8.000-1,0.000-10.000-1,0.000-9.000-1,0.000-9.000-1,0.000-5.000-1,0.000-7.000-2,0.000-5.000-2,3.000-9.000 0,6.000-9.000 2,7.000-10.000 2,6.000-8.000 1,3.000-8.000-2,0.000-2.000-7,0.000-3.000-6,0.000-3.000-7,4.000-7.000-2,10.000-9.000-1,10.000-10.000 2,9.000-8.000-1,1.000-6.000 2,-6.000 1.000 3,-6.000-1.000 4,-6.000 1.000 3</inkml:trace>
</inkml:ink>
</file>

<file path=ppt/ink/ink42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7:59"/>
    </inkml:context>
    <inkml:brush xml:id="br0">
      <inkml:brushProperty name="width" value="0.0476784966886044" units="cm"/>
      <inkml:brushProperty name="height" value="0.0476784966886044" units="cm"/>
      <inkml:brushProperty name="color" value="#f2395b"/>
      <inkml:brushProperty name="ignorePressure" value="0"/>
    </inkml:brush>
  </inkml:definitions>
  <inkml:trace contextRef="#ctx0" brushRef="#br0">73150.000 48350.000 461,'21.000'-18.000'-3,"-5.000"17.000"13,-7.000 15.000 13,-5.000 16.000 14,-9.000 13.000 3,-9.000 14.000-7,-10.000 11.000-8,-8.000 14.000-7,-9.000 5.000-5,-6.000 1.000-2,-6.000-1.000-2,-6.000 1.000-3,-4.000-1.000-1,1.000 1.000-2,-1.000-1.000-2,1.000 1.000-1,1.000-3.000-1,3.000-2.000 0,3.000-3.000 0,4.000-3.000-1,4.000-7.000 0,6.000-9.000 0,7.000-10.000-2,6.000-8.000 0,17.000-22.000-4,28.000-30.000-8,28.000-32.000-7,29.000-30.000-7,11.000-14.000-2,-2.000 7.000 8,-3.000 6.000 5,-3.000 7.000 6,-4.000 7.000 6,-3.000 9.000 3,-3.000 10.000 4,-2.000 10.000 4,-6.000 5.000 1,-6.000 4.000-2,-6.000 3.000 0,-6.000 3.000-1,-9.000 7.000 1,-8.000 14.000 4,-10.000 11.000 5,-9.000 14.000 4,-5.000 8.000 2,0.000 7.000 1,0.000 6.000 1,0.000 7.000 0,0.000-1.000-1,0.000-6.000-2,0.000-6.000-2,0.000-6.000-1,0.000-4.000-3,0.000 1.000-4,0.000-1.000-2,0.000 1.000-3,1.000-3.000-5,4.000-2.000-7,3.000-3.000-7,3.000-3.000-8,6.000-10.000-2,9.000-16.000 2,10.000-15.000 1,10.000-15.000 0,4.000-11.000 3,0.000-2.000 1,0.000-3.000 2,0.000-3.000 1,-2.000 1.000 3,-3.000 6.000 4,-3.000 7.000 3,-2.000 6.000 3,-6.000 4.000 5,-6.000 4.000 5,-6.000 3.000 4,-6.000 3.000 6,-6.000 6.000 6,-2.000 9.000 5,-3.000 10.000 7,-3.000 10.000 5,1.000 2.000-2,6.000-3.000-11,7.000-3.000-13,6.000-2.000-10,3.000-3.000-9,0.000 1.000-4,0.000-1.000-4,0.000 1.000-5,1.000-4.000-2,4.000-6.000-1,3.000-6.000 1,3.000-6.000-1,-1.000-7.000 1,-2.000-6.000 1,-3.000-6.000 1,-3.000-6.000 1,-2.000-4.000 2,0.000 1.000 3,0.000-1.000 3,0.000 1.000 4,-2.000 1.000 3,-3.000 3.000 4,-3.000 3.000 4,-2.000 4.000 5,-5.000 7.000 8,-2.000 13.000 10,-3.000 12.000 10,-3.000 13.000 12,-2.000 7.000-1,0.000 4.000-9,0.000 3.000-11,0.000 3.000-10,1.000 3.000-7,4.000 3.000-3,3.000 3.000-3,3.000 4.000-4,1.000-1.000-3,1.000-3.000 0,-1.000-3.000-2,1.000-2.000-2,1.000-6.000-1,3.000-6.000-1,3.000-6.000-1,4.000-6.000-2,1.000-4.000 0,0.000 1.000-1,0.000-1.000 0,0.000 1.000 1,0.000-4.000-1,0.000-6.000 0,0.000-6.000-1,0.000-6.000 1,-2.000-7.000 0,-3.000-6.000 4,-3.000-6.000 3,-2.000-6.000 3,-3.000-9.000 1,1.000-8.000 1,-1.000-10.000 0,1.000-9.000 0,-3.000-4.000 0,-2.000 4.000-1,-3.000 3.000 0,-3.000 3.000-1,-2.000 3.000-1,0.000 3.000 1,0.000 3.000 1,0.000 4.000 0,-2.000 2.000 1,-3.000 4.000 1,-3.000 3.000 1,-2.000 3.000 1,-5.000 6.000 1,-2.000 9.000 1,-3.000 10.000 0,-3.000 10.000 2,-6.000 5.000-1,-5.000 4.000 0,-7.000 3.000-1,-5.000 3.000-1,-4.000 4.000-1,0.000 7.000 1,0.000 6.000-1,0.000 7.000 1,1.000 2.000-1,4.000 1.000 0,3.000-1.000-1,3.000 1.000 0,4.000-3.000-3,7.000-2.000-5,6.000-3.000-6,7.000-3.000-4,8.000-4.000-4,14.000-3.000 0,11.000-3.000 0,14.000-2.000 0,8.000-8.000-1,7.000-8.000 2,6.000-10.000 0,7.000-9.000 0,2.000-9.000 2,1.000-5.000 1,-1.000-7.000 2,1.000-5.000 2,2.000-9.000 0,7.000-9.000 2,6.000-10.000 0,7.000-8.000 1,2.000-8.000 1,1.000-2.000 4,-1.000-3.000 3,1.000-3.000 3,-6.000 1.000 2,-8.000 6.000 2,-10.000 7.000 2,-9.000 6.000 2,-7.000 4.000 1,-3.000 4.000 2,-3.000 3.000 1,-2.000 3.000 2,-8.000 4.000 1,-8.000 7.000 1,-10.000 6.000 0,-9.000 7.000 3,-4.000 4.000 2,4.000 3.000 4,3.000 3.000 6,3.000 4.000 4,-2.000 8.000 0,-6.000 17.000-4,-6.000 15.000-5,-6.000 16.000-4,-6.000 13.000-4,-2.000 14.000-1,-3.000 11.000-3,-3.000 14.000-2,-2.000 5.000-1,0.000 1.000 0,0.000-1.000 0,0.000 1.000-1,1.000 2.000 0,4.000 7.000-3,3.000 6.000-2,3.000 7.000-2,3.000 2.000-2,3.000 1.000-1,3.000-1.000 0,4.000 1.000-1,-1.000-3.000-4,-3.000-2.000-7,-3.000-3.000-6,-2.000-3.000-7,0.000-6.000-6,7.000-5.000-6,6.000-7.000-6,7.000-5.000-5,5.000-8.000-4,7.000-5.000-1,6.000-7.000 0,7.000-5.000-1,0.000-9.000 2,-2.000-9.000 5,-3.000-10.000 6,-3.000-8.000 5</inkml:trace>
</inkml:ink>
</file>

<file path=ppt/ink/ink42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00"/>
    </inkml:context>
    <inkml:brush xml:id="br0">
      <inkml:brushProperty name="width" value="0.044471587985754" units="cm"/>
      <inkml:brushProperty name="height" value="0.044471587985754" units="cm"/>
      <inkml:brushProperty name="color" value="#f2395b"/>
      <inkml:brushProperty name="ignorePressure" value="0"/>
    </inkml:brush>
  </inkml:definitions>
  <inkml:trace contextRef="#ctx0" brushRef="#br0">76800.000 49350.000 494,'139.000'-25.000'95,"-22.000"0.000"-24,-22.000 0.000-23,-21.000 0.000-23,-12.000-2.000-13,1.000-3.000-3,-1.000-3.000-3,1.000-2.000-2,-6.000-5.000-3,-8.000-2.000-2,-10.000-3.000-3,-9.000-3.000-3,-7.000-2.000-1,-3.000 0.000-1,-3.000 0.000 0,-2.000 0.000-1,-5.000 1.000 0,-2.000 4.000 0,-3.000 3.000 1,-3.000 3.000 0,-7.000 3.000 2,-9.000 3.000 2,-10.000 3.000 2,-8.000 4.000 2,-6.000 2.000 2,1.000 4.000 1,-1.000 3.000 1,1.000 3.000 2,-3.000 3.000 0,-2.000 3.000 0,-3.000 3.000 0,-3.000 4.000 1,-2.000 4.000 1,0.000 6.000 7,0.000 7.000 4,0.000 6.000 6,0.000 7.000 1,0.000 10.000 0,0.000 10.000-1,0.000 9.000-1,1.000 6.000-2,4.000 3.000-1,3.000 3.000-3,3.000 4.000-2,6.000 1.000-2,9.000 0.000 0,10.000 0.000-1,10.000 0.000-1,4.000-2.000-1,0.000-3.000-3,0.000-3.000-3,0.000-2.000-2,3.000-6.000-5,6.000-6.000-3,7.000-6.000-4,6.000-6.000-5,6.000-4.000-1,6.000 1.000-1,7.000-1.000-1,6.000 1.000 1,6.000-6.000-3,6.000-8.000-4,7.000-10.000-5,6.000-9.000-3,3.000-5.000-2,0.000 0.000 2,0.000 0.000 3,0.000 0.000 2,-7.000-2.000 3,-11.000-3.000 5,-14.000-3.000 5,-11.000-2.000 4,-7.000-5.000-2,0.000-2.000-9,0.000-3.000-9,0.000-3.000-8</inkml:trace>
</inkml:ink>
</file>

<file path=ppt/ink/ink42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00"/>
    </inkml:context>
    <inkml:brush xml:id="br0">
      <inkml:brushProperty name="width" value="0.0335923582315445" units="cm"/>
      <inkml:brushProperty name="height" value="0.0335923582315445" units="cm"/>
      <inkml:brushProperty name="color" value="#f2395b"/>
      <inkml:brushProperty name="ignorePressure" value="0"/>
    </inkml:brush>
  </inkml:definitions>
  <inkml:trace contextRef="#ctx0" brushRef="#br0">78300.000 47900.000 654,'-25.000'-47.000'0,"0.000"6.000"0,0.000 7.000 0,0.000 6.000 0,10.000 3.000 9,23.000 0.000 18,22.000 0.000 17,22.000 0.000 18,13.000 1.000 2,7.000 4.000-12,6.000 3.000-13,7.000 3.000-12,0.000 4.000-12,-2.000 7.000-8,-3.000 6.000-11,-3.000 7.000-8,-7.000 2.000-15,-9.000 1.000-18,-10.000-1.000-18,-8.000 1.000-18</inkml:trace>
</inkml:ink>
</file>

<file path=ppt/ink/ink42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01"/>
    </inkml:context>
    <inkml:brush xml:id="br0">
      <inkml:brushProperty name="width" value="0.0409369096159935" units="cm"/>
      <inkml:brushProperty name="height" value="0.0409369096159935" units="cm"/>
      <inkml:brushProperty name="color" value="#f2395b"/>
      <inkml:brushProperty name="ignorePressure" value="0"/>
    </inkml:brush>
  </inkml:definitions>
  <inkml:trace contextRef="#ctx0" brushRef="#br0">79550.000 49550.000 537,'-46.000'-4.000'5,"10.000"-5.000"10,10.000-7.000 10,9.000-5.000 10,12.000-6.000 1,16.000-3.000-6,15.000-3.000-6,17.000-2.000-7,8.000-5.000-5,4.000-2.000-2,3.000-3.000-2,3.000-3.000-2,3.000-1.000-3,3.000 4.000-1,3.000 3.000-2,4.000 3.000-2,5.000-1.000-1,10.000-2.000 0,10.000-3.000-2,9.000-3.000 1,1.000 1.000-1,-6.000 6.000 3,-6.000 7.000 0,-6.000 6.000 2,-7.000 6.000 0,-6.000 6.000 1,-6.000 7.000-1,-6.000 6.000 0,-6.000 6.000 1,-2.000 6.000 4,-3.000 7.000 3,-3.000 6.000 3,-4.000 6.000 2,-3.000 6.000 2,-3.000 7.000 2,-2.000 6.000 2,-3.000 6.000 1,1.000 6.000-2,-1.000 7.000-1,1.000 6.000-1,1.000 1.000-1,3.000-3.000 0,3.000-3.000 0,4.000-2.000-1,5.000-5.000-2,10.000-2.000-1,10.000-3.000-3,9.000-3.000-3,7.000-6.000-1,7.000-5.000-4,6.000-7.000-1,7.000-5.000-3,5.000-8.000-2,7.000-5.000-5,6.000-7.000-3,7.000-5.000-5,2.000-6.000-3,1.000-3.000-7,-1.000-3.000-4,1.000-2.000-6,-9.000-3.000-2,-15.000 1.000 1,-15.000-1.000 1,-16.000 1.000 2,-13.000-1.000 1,-9.000 1.000-1,-10.000-1.000 0,-8.000 1.000 0</inkml:trace>
</inkml:ink>
</file>

<file path=ppt/ink/ink42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01"/>
    </inkml:context>
    <inkml:brush xml:id="br0">
      <inkml:brushProperty name="width" value="0.0488582439720631" units="cm"/>
      <inkml:brushProperty name="height" value="0.0488582439720631" units="cm"/>
      <inkml:brushProperty name="color" value="#f2395b"/>
      <inkml:brushProperty name="ignorePressure" value="0"/>
    </inkml:brush>
  </inkml:definitions>
  <inkml:trace contextRef="#ctx0" brushRef="#br0">86350.000 47000.000 450,'0.000'-50.000'3,"0.000"0.000"5,0.000 0.000 7,0.000 0.000 5,0.000 9.000 7,0.000 19.000 6,0.000 19.000 8,0.000 19.000 7,-4.000 18.000 1,-5.000 19.000-5,-7.000 19.000-4,-5.000 19.000-6,-4.000 13.000-3,0.000 10.000-3,0.000 10.000-3,0.000 9.000-3,-2.000 10.000-3,-3.000 14.000-3,-3.000 11.000-2,-2.000 14.000-2,-3.000 11.000-3,1.000 14.000-3,-1.000 11.000-2,1.000 14.000-3,1.000 0.000-4,3.000-8.000-10,3.000-10.000-7,4.000-9.000-8,4.000-12.000-6,6.000-11.000-4,7.000-14.000-2,6.000-11.000-5,3.000-15.000 2,0.000-16.000 7,0.000-15.000 5,0.000-15.000 7,0.000-17.000-1,0.000-15.000-8,0.000-15.000-8,0.000-16.000-7</inkml:trace>
</inkml:ink>
</file>

<file path=ppt/ink/ink42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03"/>
    </inkml:context>
    <inkml:brush xml:id="br0">
      <inkml:brushProperty name="width" value="0.0522806197404861" units="cm"/>
      <inkml:brushProperty name="height" value="0.0522806197404861" units="cm"/>
      <inkml:brushProperty name="color" value="#f2395b"/>
      <inkml:brushProperty name="ignorePressure" value="0"/>
    </inkml:brush>
  </inkml:definitions>
  <inkml:trace contextRef="#ctx0" brushRef="#br0">87350.000 48350.000 420,'18.000'-16.000'7,"-11.000"19.000"12,-14.000 19.000 14,-11.000 19.000 12,-12.000 12.000 2,-9.000 6.000-10,-10.000 7.000-9,-8.000 6.000-11,-4.000 1.000-5,3.000-3.000-2,3.000-3.000-1,4.000-2.000-2,2.000-5.000-2,4.000-2.000-3,3.000-3.000-2,3.000-3.000-3,10.000-9.000-7,20.000-11.000-11,18.000-14.000-11,20.000-11.000-11,13.000-14.000-3,9.000-11.000 9,10.000-14.000 7,10.000-11.000 8,2.000-6.000 5,-3.000 4.000 1,-3.000 3.000 3,-2.000 3.000 1,-8.000 4.000 5,-8.000 7.000 7,-10.000 6.000 7,-9.000 7.000 8,-7.000 8.000 6,-3.000 14.000 9,-3.000 11.000 8,-2.000 14.000 7,-6.000 7.000 1,-6.000 3.000-9,-6.000 3.000-8,-6.000 4.000-9,-4.000-1.000-4,1.000-3.000-2,-1.000-3.000-1,1.000-2.000-3,1.000-3.000-1,3.000 1.000-2,3.000-1.000-2,4.000 1.000-3,13.000-13.000-8,26.000-25.000-12,24.000-25.000-13,26.000-25.000-13,10.000-15.000-4,-3.000-2.000 6,-3.000-3.000 6,-2.000-3.000 5,-9.000 2.000 5,-12.000 10.000 3,-13.000 10.000 3,-12.000 9.000 3,-10.000 6.000 2,-6.000 3.000 4,-6.000 3.000 4,-6.000 4.000 2,-6.000 8.000 13,-2.000 17.000 23,-3.000 15.000 21,-3.000 16.000 23,-4.000 7.000 4,-3.000 1.000-16,-3.000-1.000-15,-2.000 1.000-15,2.000-3.000-15,9.000-2.000-14,10.000-3.000-16,10.000-3.000-14,5.000-6.000-8,4.000-5.000 0,3.000-7.000 0,3.000-5.000 0,3.000-9.000 2,3.000-9.000 3,3.000-10.000 3,4.000-8.000 4,1.000-6.000 2,0.000 1.000 2,0.000-1.000 1,0.000 1.000 2,-4.000 1.000 2,-5.000 3.000 4,-7.000 3.000 3,-5.000 4.000 3,-9.000 2.000 11,-9.000 4.000 19,-10.000 3.000 20,-8.000 3.000 19,-8.000 6.000 3,-2.000 9.000-11,-3.000 10.000-12,-3.000 10.000-11,-1.000 5.000-8,4.000 4.000-5,3.000 3.000-4,3.000 3.000-4,3.000 1.000-3,3.000 1.000 0,3.000-1.000 1,4.000 1.000-1,4.000 1.000-4,6.000 3.000-6,7.000 3.000-8,6.000 4.000-6,7.000-6.000-6,10.000-11.000-7,10.000-14.000-4,9.000-11.000-6,1.000-12.000 0,-6.000-9.000 6,-6.000-10.000 5,-6.000-8.000 6,-4.000-8.000 4,1.000-2.000 2,-1.000-3.000 2,1.000-3.000 3,-4.000-4.000 1,-6.000-3.000 2,-6.000-3.000 2,-6.000-2.000 2,-6.000-1.000 1,-2.000 3.000 0,-3.000 3.000-1,-3.000 4.000-1,-6.000 4.000 1,-5.000 6.000-1,-7.000 7.000-1,-5.000 6.000 0,-6.000 6.000 1,-3.000 6.000 3,-3.000 7.000 2,-2.000 6.000 3,-8.000 1.000 3,-8.000-3.000 2,-10.000-3.000 3,-9.000-2.000 3,-2.000 0.000 0,6.000 7.000 0,7.000 6.000-3,6.000 7.000 0,6.000 4.000-4,6.000 3.000-6,7.000 3.000-7,6.000 4.000-6,12.000 1.000-6,19.000 0.000-6,19.000 0.000-6,19.000 0.000-7,9.000-4.000-1,0.000-5.000 4,0.000-7.000 4,0.000-5.000 4,7.000-11.000 3,17.000-11.000 2,15.000-14.000 4,16.000-11.000 3,5.000-9.000 1,-2.000-3.000 0,-3.000-3.000 0,-3.000-2.000 0,-6.000-3.000-1,-5.000 1.000 2,-7.000-1.000-1,-5.000 1.000 2,-11.000 1.000 3,-11.000 3.000 7,-14.000 3.000 6,-11.000 4.000 6,-11.000 2.000 6,-5.000 4.000 2,-7.000 3.000 4,-5.000 3.000 4,-8.000 4.000 1,-5.000 7.000 3,-7.000 6.000 0,-5.000 7.000 2,-4.000 7.000 3,0.000 9.000 4,0.000 10.000 5,0.000 10.000 3,-2.000 13.000-1,-3.000 19.000-6,-3.000 19.000-7,-2.000 19.000-7,0.000 10.000-6,7.000 4.000-6,6.000 3.000-5,7.000 3.000-6,4.000-4.000-6,3.000-8.000-6,3.000-10.000-6,4.000-9.000-5,1.000-4.000-5,0.000 4.000-5,0.000 3.000-6,0.000 3.000-4,3.000 1.000-3,6.000 1.000-2,7.000-1.000 0,6.000 1.000-2,10.000-7.000-1,17.000-12.000 0,15.000-13.000-2,16.000-12.000 0,2.000-12.000 3,-8.000-8.000 7,-10.000-10.000 6,-9.000-9.000 7</inkml:trace>
</inkml:ink>
</file>

<file path=ppt/ink/ink42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04"/>
    </inkml:context>
    <inkml:brush xml:id="br0">
      <inkml:brushProperty name="width" value="0.0471587441861629" units="cm"/>
      <inkml:brushProperty name="height" value="0.0471587441861629" units="cm"/>
      <inkml:brushProperty name="color" value="#f2395b"/>
      <inkml:brushProperty name="ignorePressure" value="0"/>
    </inkml:brush>
  </inkml:definitions>
  <inkml:trace contextRef="#ctx0" brushRef="#br0">92550.000 47800.000 466,'-2.000'-49.000'7,"-3.000"4.000"13,-3.000 3.000 14,-2.000 3.000 13,-6.000 4.000 5,-6.000 7.000-1,-6.000 6.000-2,-6.000 7.000-3,-4.000 11.000-4,1.000 20.000-7,-1.000 18.000-7,1.000 20.000-6,-1.000 10.000-5,1.000 3.000 0,-1.000 3.000-1,1.000 4.000-2,1.000 1.000-1,3.000 0.000-4,3.000 0.000-2,4.000 0.000-4,4.000 0.000-2,6.000 0.000 0,7.000 0.000 0,6.000 0.000 1,3.000-4.000-4,0.000-5.000-3,0.000-7.000-4,0.000-5.000-5,4.000-8.000-4,10.000-5.000-4,10.000-7.000-4,9.000-5.000-4,6.000-8.000-1,3.000-5.000 1,3.000-7.000 2,4.000-5.000 2,2.000-12.000 1,4.000-16.000 3,3.000-15.000 3,3.000-15.000 2,-2.000-11.000 1,-6.000-2.000 2,-6.000-3.000 1,-6.000-3.000 1,-7.000-4.000 1,-6.000-3.000 2,-6.000-3.000 2,-6.000-2.000 1,-7.000 0.000 3,-6.000 7.000 4,-6.000 6.000 5,-6.000 7.000 3,-6.000 5.000 2,-2.000 7.000 3,-3.000 6.000 1,-3.000 7.000 1,-1.000 4.000 0,4.000 3.000-2,3.000 3.000-1,3.000 4.000-3,9.000 4.000-3,16.000 6.000-4,15.000 7.000-5,17.000 6.000-4,7.000 4.000-1,0.000 4.000 2,0.000 3.000 2,0.000 3.000 3,-2.000 3.000 2,-3.000 3.000 5,-3.000 3.000 2,-2.000 4.000 4,-5.000 2.000 3,-2.000 4.000 2,-3.000 3.000 1,-3.000 3.000 1,-6.000 1.000 2,-5.000 1.000 0,-7.000-1.000-1,-5.000 1.000 1,-6.000 2.000-2,-3.000 7.000-3,-3.000 6.000-3,-2.000 7.000-4,-8.000 5.000-2,-8.000 7.000-5,-10.000 6.000-2,-9.000 7.000-5,-2.000 0.000-1,6.000-2.000-1,7.000-3.000-1,6.000-3.000-1,4.000-7.000-2,4.000-9.000-7,3.000-10.000-5,3.000-8.000-5,3.000-15.000-7,3.000-19.000-9,3.000-18.000-7,4.000-19.000-9,7.000-15.000 2,13.000-8.000 12,12.000-10.000 11,13.000-9.000 11,7.000-2.000 8,4.000 6.000 3,3.000 7.000 5,3.000 6.000 4,-1.000 6.000 2,-2.000 6.000 0,-3.000 7.000 1,-3.000 6.000 1,-2.000 4.000 2,0.000 4.000 3,0.000 3.000 5,0.000 3.000 4,0.000 1.000 0,0.000 1.000-2,0.000-1.000-3,0.000 1.000-2,0.000 1.000-4,0.000 3.000-2,0.000 3.000-5,0.000 4.000-2,-4.000 1.000-3,-5.000 0.000-3,-7.000 0.000-2,-5.000 0.000-3,-6.000-2.000-2,-3.000-3.000-1,-3.000-3.000-2,-2.000-2.000-1</inkml:trace>
</inkml:ink>
</file>

<file path=ppt/ink/ink42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04"/>
    </inkml:context>
    <inkml:brush xml:id="br0">
      <inkml:brushProperty name="width" value="0.0591429695487022" units="cm"/>
      <inkml:brushProperty name="height" value="0.0591429695487022" units="cm"/>
      <inkml:brushProperty name="color" value="#f2395b"/>
      <inkml:brushProperty name="ignorePressure" value="0"/>
    </inkml:brush>
  </inkml:definitions>
  <inkml:trace contextRef="#ctx0" brushRef="#br0">94250.000 47850.000 371,'1.000'-74.000'0,"4.000"4.000"-1,3.000 3.000 0,3.000 3.000-1,-1.000 3.000 1,-2.000 3.000 5,-3.000 3.000 5,-3.000 4.000 4,-2.000 1.000 4,0.000 0.000 6,0.000 0.000 4,0.000 0.000 6,0.000 12.000 6,0.000 26.000 10,0.000 24.000 10,0.000 26.000 8,-4.000 18.000 0,-5.000 13.000-10,-7.000 12.000-11,-5.000 13.000-10,-3.000 9.000-8,4.000 6.000-5,3.000 7.000-5,3.000 6.000-6,1.000 6.000-6,1.000 6.000-6,-1.000 7.000-8,1.000 6.000-6,-4.000 7.000-7,-6.000 10.000-5,-6.000 10.000-5,-6.000 9.000-5,-2.000 4.000-5,3.000 1.000-1,3.000-1.000-3,4.000 1.000-3,4.000-15.000 3,6.000-28.000 5,7.000-28.000 5,6.000-27.000 7,1.000-19.000 1,-3.000-5.000-5,-3.000-7.000-3,-2.000-5.000-5</inkml:trace>
</inkml:ink>
</file>

<file path=ppt/ink/ink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9"/>
    </inkml:context>
    <inkml:brush xml:id="br0">
      <inkml:brushProperty name="width" value="0.0354810692369938" units="cm"/>
      <inkml:brushProperty name="height" value="0.0354810692369938" units="cm"/>
      <inkml:brushProperty name="color" value="#f2395b"/>
      <inkml:brushProperty name="ignorePressure" value="0"/>
    </inkml:brush>
  </inkml:definitions>
  <inkml:trace contextRef="#ctx0" brushRef="#br0">63150.000 40650.000 620,'46.000'-90.000'12,"-5.000"23.000"5,-7.000 22.000 5,-5.000 22.000 4,-1.000 10.000 4,6.000 1.000 3,7.000-1.000 2,6.000 1.000 4,4.000-1.000-1,4.000 1.000-4,3.000-1.000-5,3.000 1.000-4,-1.000 1.000-6,-2.000 3.000-5,-3.000 3.000-8,-3.000 4.000-5,-4.000 2.000-14,-3.000 4.000-19,-3.000 3.000-18,-2.000 3.000-20</inkml:trace>
</inkml:ink>
</file>

<file path=ppt/ink/ink42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04"/>
    </inkml:context>
    <inkml:brush xml:id="br0">
      <inkml:brushProperty name="width" value="0.0266664307564497" units="cm"/>
      <inkml:brushProperty name="height" value="0.0266664307564497" units="cm"/>
      <inkml:brushProperty name="color" value="#f2395b"/>
      <inkml:brushProperty name="ignorePressure" value="0"/>
    </inkml:brush>
  </inkml:definitions>
  <inkml:trace contextRef="#ctx0" brushRef="#br0">95250.000 46800.000 825,'4.000'-71.000'-3,"10.000"10.000"-6,10.000 10.000-6,9.000 9.000-6,4.000 7.000 2,1.000 7.000 8,-1.000 6.000 10,1.000 7.000 7,7.000 4.000 8,16.000 3.000 3,15.000 3.000 5,17.000 4.000 4,10.000 2.000 3,6.000 4.000 1,7.000 3.000 2,6.000 3.000 1,-1.000 3.000-6,-5.000 3.000-12,-7.000 3.000-12,-5.000 4.000-13,-11.000 1.000-9,-11.000 0.000-7,-14.000 0.000-6,-11.000 0.000-6,-11.000-2.000-2,-5.000-3.000 2,-7.000-3.000 1,-5.000-2.000 2</inkml:trace>
</inkml:ink>
</file>

<file path=ppt/ink/ink42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07"/>
    </inkml:context>
    <inkml:brush xml:id="br0">
      <inkml:brushProperty name="width" value="0.0373831801116467" units="cm"/>
      <inkml:brushProperty name="height" value="0.0373831801116467" units="cm"/>
      <inkml:brushProperty name="color" value="#f2395b"/>
      <inkml:brushProperty name="ignorePressure" value="0"/>
    </inkml:brush>
  </inkml:definitions>
  <inkml:trace contextRef="#ctx0" brushRef="#br0">62850.000 57900.000 588,'-19.000'-66.000'53,"13.000"19.000"-1,12.000 19.000-2,13.000 19.000-2,9.000 13.000-4,6.000 10.000-7,7.000 10.000-8,6.000 9.000-7,1.000 7.000-5,-3.000 7.000-2,-3.000 6.000-1,-2.000 7.000-1,-1.000 5.000-4,3.000 7.000-3,3.000 6.000-4,4.000 7.000-3,1.000 2.000-2,0.000 1.000-1,0.000-1.000 1,0.000 1.000-1,-4.000-4.000 0,-5.000-6.000 1,-7.000-6.000-1,-5.000-6.000 1,-4.000-7.000 0,0.000-6.000 0,0.000-6.000-1,0.000-6.000-1,1.000-9.000 1,4.000-8.000 0,3.000-10.000 0,3.000-9.000 1,6.000-10.000 0,9.000-9.000 1,10.000-10.000 1,10.000-8.000 0,16.000-20.000 0,26.000-28.000-1,24.000-28.000-2,26.000-27.000-2,22.000-30.000 0,23.000-27.000-3,22.000-28.000-2,22.000-28.000-2,-7.000 4.000-3,-34.000 38.000-5,-35.000 37.000-6,-33.000 38.000-5,-23.000 24.000-5,-9.000 14.000-5,-10.000 11.000-5,-8.000 14.000-4</inkml:trace>
</inkml:ink>
</file>

<file path=ppt/ink/ink42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11"/>
    </inkml:context>
    <inkml:brush xml:id="br0">
      <inkml:brushProperty name="width" value="0.0432456322014332" units="cm"/>
      <inkml:brushProperty name="height" value="0.0432456322014332" units="cm"/>
      <inkml:brushProperty name="color" value="#f2395b"/>
      <inkml:brushProperty name="ignorePressure" value="0"/>
    </inkml:brush>
  </inkml:definitions>
  <inkml:trace contextRef="#ctx0" brushRef="#br0">4950.000 45450.000 508,'-94.000'-25.000'0,"13.000"0.000"-2,12.000 0.000 0,13.000 0.000-2,7.000 0.000 0,4.000 0.000 2,3.000 0.000-1,3.000 0.000 2,6.000-2.000 7,9.000-3.000 12,10.000-3.000 13,10.000-2.000 12,11.000 0.000 5,17.000 7.000-1,15.000 6.000-3,16.000 7.000-2,9.000 15.000-4,3.000 25.000-6,3.000 25.000-6,4.000 25.000-5,-1.000 21.000-3,-3.000 20.000-2,-3.000 18.000 0,-2.000 20.000-1,-6.000 16.000-3,-6.000 16.000-3,-6.000 15.000-3,-6.000 17.000-3,-6.000 0.000-1,-2.000-11.000 0,-3.000-14.000 0,-3.000-11.000 1,-2.000-12.000 0,0.000-9.000-1,0.000-10.000-1,0.000-8.000 0,1.000-14.000-1,4.000-15.000 0,3.000-15.000 0,3.000-16.000 1,3.000-16.000 0,3.000-16.000-1,3.000-15.000 0,4.000-15.000 0,8.000-18.000 0,17.000-19.000-1,15.000-18.000 1,16.000-19.000-1,23.000-37.000-1,31.000-52.000-2,32.000-53.000-1,31.000-53.000-3,29.000-51.000-2,29.000-46.000-1,28.000-47.000-3,28.000-47.000-1,23.000-27.000-1,19.000-6.000 1,19.000-6.000 0,19.000-6.000 2,-1.000 18.000-3,-18.000 44.000-6,-19.000 44.000-6,-18.000 44.000-7,-45.000 52.000-1,-68.000 64.000 1,-69.000 61.000 2,-68.000 64.000 2,-37.000 32.000 0,-3.000 3.000-2,-3.000 3.000-2,-2.000 4.000-2</inkml:trace>
</inkml:ink>
</file>

<file path=ppt/ink/ink42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47"/>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65950.000 11000.000 333,'157.000'63.000'167,"51.000"46.000"-1,49.000 47.000 1,51.000 47.000 0</inkml:trace>
</inkml:ink>
</file>

<file path=ppt/ink/ink42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51"/>
    </inkml:context>
    <inkml:brush xml:id="br0">
      <inkml:brushProperty name="width" value="0.0469981804490089" units="cm"/>
      <inkml:brushProperty name="height" value="0.0469981804490089" units="cm"/>
      <inkml:brushProperty name="color" value="#f2395b"/>
      <inkml:brushProperty name="ignorePressure" value="0"/>
    </inkml:brush>
  </inkml:definitions>
  <inkml:trace contextRef="#ctx0" brushRef="#br0">4150.000 1950.000 468,'-68.000'-24.000'0,"17.000"4.000"0,15.000 3.000 0,16.000 3.000 0,15.000-7.000 6,16.000-15.000 15,15.000-15.000 12,17.000-16.000 14,8.000-4.000 3,4.000 10.000-8,3.000 10.000-9,3.000 9.000-8,-1.000 7.000-5,-2.000 7.000-4,-3.000 6.000-4,-3.000 7.000-4,5.000 2.000-1,17.000 1.000-1,15.000-1.000-2,16.000 1.000 1,4.000 5.000-1,-6.000 14.000 2,-6.000 11.000 1,-6.000 14.000 1,-6.000 7.000 0,-2.000 3.000-6,-3.000 3.000-3,-3.000 4.000-5,-7.000 2.000-2,-9.000 4.000 0,-10.000 3.000 1,-8.000 3.000 1,-9.000 3.000 0,-6.000 3.000-1,-6.000 3.000 1,-6.000 4.000 1,-12.000 7.000-1,-15.000 13.000 2,-15.000 12.000 1,-16.000 13.000 0,-12.000 10.000 1,-5.000 10.000 1,-7.000 10.000 0,-5.000 9.000 1,-3.000-2.000-1,4.000-12.000 1,3.000-13.000-2,3.000-12.000 1,3.000-15.000-2,3.000-15.000-1,3.000-15.000-1,4.000-16.000-1,2.000-13.000-2,4.000-9.000-2,3.000-10.000-4,3.000-8.000-2,3.000-12.000-2,3.000-12.000 2,3.000-13.000 1,4.000-12.000 1,1.000-19.000-2,0.000-25.000-4,0.000-25.000-5,0.000-25.000-3,3.000-13.000-2,6.000 1.000 5,7.000-1.000 3,6.000 1.000 4,3.000 7.000 3,0.000 16.000 4,0.000 15.000 4,0.000 17.000 4,-2.000 14.000 10,-3.000 17.000 16,-3.000 15.000 16,-2.000 16.000 17,-1.000 13.000 6,3.000 14.000-5,3.000 11.000-5,4.000 14.000-4,2.000 14.000-5,4.000 20.000-6,3.000 18.000-4,3.000 20.000-6,1.000 17.000-4,1.000 20.000-2,-1.000 18.000-3,1.000 20.000-2,-3.000 6.000-3,-2.000-2.000-4,-3.000-3.000-2,-3.000-3.000-3,-1.000-1.000-7,4.000 4.000-6,3.000 3.000-9,3.000 3.000-7,4.000 7.000-8,7.000 14.000-8,6.000 11.000-9,7.000 14.000-8,4.000 3.000 0,3.000-2.000 7,3.000-3.000 7,4.000-3.000 8,-4.000-24.000 3,-9.000-44.000 1,-10.000-43.000 0,-8.000-44.000 1</inkml:trace>
</inkml:ink>
</file>

<file path=ppt/ink/ink42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51"/>
    </inkml:context>
    <inkml:brush xml:id="br0">
      <inkml:brushProperty name="width" value="0.0421082302927971" units="cm"/>
      <inkml:brushProperty name="height" value="0.0421082302927971" units="cm"/>
      <inkml:brushProperty name="color" value="#f2395b"/>
      <inkml:brushProperty name="ignorePressure" value="0"/>
    </inkml:brush>
  </inkml:definitions>
  <inkml:trace contextRef="#ctx0" brushRef="#br0">7350.000 1350.000 522,'-25.000'34.000'138,"0.000"19.000"-32,0.000 19.000-32,0.000 19.000-32,-4.000 15.000-18,-5.000 13.000-4,-7.000 12.000-5,-5.000 13.000-4,-8.000 13.000-3,-5.000 17.000 1,-7.000 15.000-1,-5.000 16.000 1,-3.000 5.000-2,4.000-2.000-2,3.000-3.000-3,3.000-3.000-3,6.000-10.000-1,9.000-16.000-1,10.000-15.000 1,10.000-15.000-1,7.000-18.000-1,6.000-19.000-2,7.000-18.000-1,6.000-19.000-1,12.000-16.000-4,19.000-12.000-2,19.000-13.000-5,19.000-12.000-3,10.000-18.000 0,4.000-21.000 1,3.000-22.000 2,3.000-22.000 2,-1.000-16.000 2,-2.000-9.000 4,-3.000-10.000 4,-3.000-8.000 3,-9.000-4.000 2,-11.000 3.000 0,-14.000 3.000 0,-11.000 4.000 0,-11.000 4.000 1,-5.000 6.000 2,-7.000 7.000 3,-5.000 6.000 1,-9.000 9.000 2,-9.000 13.000 3,-10.000 12.000 2,-8.000 13.000 2,-9.000 9.000-1,-6.000 6.000-4,-6.000 7.000-3,-6.000 6.000-4,-9.000 9.000-3,-8.000 13.000-2,-10.000 12.000-1,-9.000 13.000-3,-1.000 7.000-3,10.000 4.000-4,10.000 3.000-4,9.000 3.000-5,7.000 1.000-3,7.000 1.000-4,6.000-1.000-4,7.000 1.000-4,7.000-6.000 0,9.000-8.000 2,10.000-10.000 3,10.000-9.000 3,4.000-5.000 3,0.000 0.000 4,0.000 0.000 5,0.000 0.000 5</inkml:trace>
</inkml:ink>
</file>

<file path=ppt/ink/ink42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8:52"/>
    </inkml:context>
    <inkml:brush xml:id="br0">
      <inkml:brushProperty name="width" value="0.0562328919768333" units="cm"/>
      <inkml:brushProperty name="height" value="0.0562328919768333" units="cm"/>
      <inkml:brushProperty name="color" value="#f2395b"/>
      <inkml:brushProperty name="ignorePressure" value="0"/>
    </inkml:brush>
  </inkml:definitions>
  <inkml:trace contextRef="#ctx0" brushRef="#br0">9100.000 2350.000 391,'-47.000'-24.000'5,"6.000"4.000"10,7.000 3.000 10,6.000 3.000 9,3.000 1.000 3,0.000 1.000-5,0.000-1.000-5,0.000 1.000-6,0.000-3.000-3,0.000-2.000-1,0.000-3.000-1,0.000-3.000-1,0.000-2.000-2,0.000 0.000-4,0.000 0.000-4,0.000 0.000-3,-5.000 3.000-3,-9.000 6.000 0,-10.000 7.000-1,-8.000 6.000 0,-3.000 9.000 0,7.000 13.000 1,6.000 12.000 1,7.000 13.000 1,4.000 7.000 0,3.000 4.000 0,3.000 3.000 0,4.000 3.000 0,2.000 4.000 0,4.000 7.000 0,3.000 6.000 1,3.000 7.000 0,3.000 0.000 0,3.000-2.000 1,3.000-3.000-1,4.000-3.000 1,4.000-7.000-1,6.000-9.000-1,7.000-10.000-2,6.000-8.000 0,6.000-11.000-3,6.000-8.000-4,7.000-10.000-5,6.000-9.000-4,4.000-9.000-3,4.000-5.000 0,3.000-7.000-2,3.000-5.000 0,3.000-9.000 1,3.000-9.000 2,3.000-10.000 2,4.000-8.000 2,-4.000-4.000 4,-9.000 3.000 2,-10.000 3.000 4,-8.000 4.000 4,-9.000 4.000 0,-6.000 6.000 0,-6.000 7.000-1,-6.000 6.000-2,-6.000 10.000 14,-2.000 17.000 24,-3.000 15.000 26,-3.000 16.000 26,-6.000 16.000 2,-5.000 20.000-17,-7.000 18.000-19,-5.000 20.000-19,-9.000 25.000-10,-9.000 35.000-4,-10.000 35.000-2,-8.000 34.000-4,0.000-5.000-2,14.000-44.000-2,11.000-43.000-3,14.000-44.000-1,0.000 13.000-11,-8.000 73.000-18,-10.000 72.000-17,-9.000 72.000-18,-1.000 18.000-7,10.000-34.000 7,10.000-35.000 5,9.000-33.000 7,4.000-34.000 1,1.000-31.000-1,-1.000-31.000-2,1.000-31.000-2</inkml:trace>
</inkml:ink>
</file>

<file path=ppt/ink/ink42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24"/>
    </inkml:context>
    <inkml:brush xml:id="br0">
      <inkml:brushProperty name="width" value="0.0544418208301067" units="cm"/>
      <inkml:brushProperty name="height" value="0.0544418208301067" units="cm"/>
      <inkml:brushProperty name="color" value="#f2395b"/>
      <inkml:brushProperty name="ignorePressure" value="0"/>
    </inkml:brush>
  </inkml:definitions>
  <inkml:trace contextRef="#ctx0" brushRef="#br0">79000.000 15200.000 404,'-41.000'-47.000'56,"19.000"6.000"7,19.000 7.000 7,19.000 6.000 5,21.000 1.000-2,26.000-3.000-12,24.000-3.000-14,26.000-2.000-12,18.000-1.000-8,13.000 3.000-4,12.000 3.000-4,13.000 4.000-3,1.000 2.000-4,-9.000 4.000-3,-10.000 3.000-3,-8.000 3.000-2,-9.000 3.000-5,-6.000 3.000-4,-6.000 3.000-4,-6.000 4.000-5,-9.000 1.000-1,-8.000 0.000 1,-10.000 0.000 2,-9.000 0.000 1,-9.000 1.000-5,-5.000 4.000-10,-7.000 3.000-12,-5.000 3.000-11</inkml:trace>
</inkml:ink>
</file>

<file path=ppt/ink/ink42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24"/>
    </inkml:context>
    <inkml:brush xml:id="br0">
      <inkml:brushProperty name="width" value="0.0505294948816299" units="cm"/>
      <inkml:brushProperty name="height" value="0.0505294948816299" units="cm"/>
      <inkml:brushProperty name="color" value="#f2395b"/>
      <inkml:brushProperty name="ignorePressure" value="0"/>
    </inkml:brush>
  </inkml:definitions>
  <inkml:trace contextRef="#ctx0" brushRef="#br0">80550.000 13450.000 435,'-69.000'0.000'2,"13.000"0.000"6,12.000 0.000 4,13.000 0.000 5,9.000 12.000 12,6.000 26.000 19,7.000 24.000 20,6.000 26.000 20,3.000 22.000 0,0.000 23.000-17,0.000 22.000-17,0.000 22.000-18,-2.000 12.000-13,-3.000 3.000-9,-3.000 3.000-8,-2.000 4.000-8,0.000 4.000-12,7.000 6.000-14,6.000 7.000-16,7.000 6.000-14,2.000-16.000-2,1.000-37.000 11,-1.000-38.000 11,1.000-37.000 11,1.000-18.000 1,3.000 4.000-10,3.000 3.000-10,4.000 3.000-11</inkml:trace>
</inkml:ink>
</file>

<file path=ppt/ink/ink42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25"/>
    </inkml:context>
    <inkml:brush xml:id="br0">
      <inkml:brushProperty name="width" value="0.0566547326743603" units="cm"/>
      <inkml:brushProperty name="height" value="0.0566547326743603" units="cm"/>
      <inkml:brushProperty name="color" value="#f2395b"/>
      <inkml:brushProperty name="ignorePressure" value="0"/>
    </inkml:brush>
  </inkml:definitions>
  <inkml:trace contextRef="#ctx0" brushRef="#br0">88100.000 14900.000 388,'-58.000'-2.000'31,"34.000"-3.000"20,35.000-3.000 19,35.000-2.000 19,21.000-1.000 1,9.000 3.000-16,10.000 3.000-16,10.000 4.000-17,5.000 1.000-10,4.000 0.000-4,3.000 0.000-5,3.000 0.000-3,-4.000-4.000-10,-8.000-5.000-15,-10.000-7.000-13,-9.000-5.000-15,-10.000-3.000-13,-9.000 4.000-14,-10.000 3.000-12,-8.000 3.000-13</inkml:trace>
</inkml:ink>
</file>

<file path=ppt/ink/ink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9"/>
    </inkml:context>
    <inkml:brush xml:id="br0">
      <inkml:brushProperty name="width" value="0.0560865849256516" units="cm"/>
      <inkml:brushProperty name="height" value="0.0560865849256516" units="cm"/>
      <inkml:brushProperty name="color" value="#f2395b"/>
      <inkml:brushProperty name="ignorePressure" value="0"/>
    </inkml:brush>
  </inkml:definitions>
  <inkml:trace contextRef="#ctx0" brushRef="#br0">64100.000 39350.000 392,'0.000'-74.000'1,"0.000"4.000"4,0.000 3.000 2,0.000 3.000 4,-2.000 6.000 3,-3.000 9.000 5,-3.000 10.000 5,-2.000 10.000 5,-1.000 18.000 6,3.000 28.000 11,3.000 28.000 11,4.000 29.000 9,1.000 16.000 0,0.000 7.000-10,0.000 6.000-11,0.000 7.000-11,0.000 8.000-8,0.000 14.000-3,0.000 11.000-5,0.000 14.000-5,0.000 10.000-4,0.000 9.000-6,0.000 10.000-4,0.000 10.000-6,0.000 7.000-9,0.000 6.000-13,0.000 7.000-12,0.000 6.000-14,1.000-12.000-4,4.000-27.000 2,3.000-28.000 2,3.000-28.000 2,1.000-26.000 2,1.000-21.000 2,-1.000-22.000 1,1.000-22.000 2</inkml:trace>
</inkml:ink>
</file>

<file path=ppt/ink/ink42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30"/>
    </inkml:context>
    <inkml:brush xml:id="br0">
      <inkml:brushProperty name="width" value="0.0416804477572441" units="cm"/>
      <inkml:brushProperty name="height" value="0.0416804477572441" units="cm"/>
      <inkml:brushProperty name="color" value="#f2395b"/>
      <inkml:brushProperty name="ignorePressure" value="0"/>
    </inkml:brush>
  </inkml:definitions>
  <inkml:trace contextRef="#ctx0" brushRef="#br0">100650.000 15250.000 527,'6.000'-49.000'27,"13.000"4.000"-3,12.000 3.000-1,13.000 3.000-1,16.000-1.000-1,23.000-2.000 2,22.000-3.000 0,22.000-3.000 2,12.000 1.000-2,3.000 6.000-1,3.000 7.000-4,4.000 6.000-2,-7.000 6.000-2,-16.000 6.000-3,-15.000 7.000-2,-15.000 6.000-2,-17.000 7.000-3,-15.000 10.000-4,-15.000 10.000-3,-16.000 9.000-4,-13.000 7.000-3,-9.000 7.000-2,-10.000 6.000-2,-8.000 7.000-3,-12.000 2.000 0,-12.000 1.000 2,-13.000-1.000 1,-12.000 1.000 1,-12.000-3.000 3,-8.000-2.000 1,-10.000-3.000 1,-9.000-3.000 2,2.000-6.000 3,17.000-5.000 3,15.000-7.000 3,16.000-5.000 3,18.000-6.000 4,22.000-3.000 4,22.000-3.000 5,23.000-2.000 4,13.000-5.000 1,6.000-2.000-3,7.000-3.000-4,6.000-3.000-2,-2.000 1.000-4,-9.000 6.000-1,-10.000 7.000-1,-8.000 6.000-2,-11.000 6.000-2,-8.000 6.000-1,-10.000 7.000 0,-9.000 6.000-2,-9.000 4.000 0,-5.000 4.000 0,-7.000 3.000 0,-5.000 3.000 1,-8.000-1.000-1,-5.000-2.000-3,-7.000-3.000-1,-5.000-3.000-3,-8.000-4.000-1,-5.000-3.000-1,-7.000-3.000 0,-5.000-2.000-1,-1.000-6.000 0,6.000-6.000-4,7.000-6.000-1,6.000-6.000-3,4.000-10.000-2,4.000-12.000-2,3.000-13.000-2,3.000-12.000-2,4.000-16.000-1,7.000-19.000 2,6.000-18.000 0,7.000-19.000 1,4.000-8.000 3,3.000 3.000 2,3.000 3.000 3,4.000 4.000 2,4.000 4.000 4,6.000 6.000 3,7.000 7.000 3,6.000 6.000 3,-1.000 7.000 1,-5.000 10.000-1,-7.000 10.000 0,-5.000 9.000 0,-4.000 23.000 8,0.000 38.000 18,0.000 37.000 19,0.000 38.000 17,0.000 23.000 5,0.000 9.000-11,0.000 10.000-10,0.000 10.000-10,-7.000 16.000-8,-11.000 26.000-6,-14.000 24.000-7,-11.000 26.000-5,-4.000 13.000-7,6.000 4.000-8,7.000 3.000-6,6.000 3.000-7,6.000-2.000-8,6.000-6.000-10,7.000-6.000-9,6.000-6.000-10,4.000-13.000-2,4.000-19.000 6,3.000-18.000 6,3.000-19.000 5,-1.000-26.000 7,-2.000-30.000 7,-3.000-32.000 5,-3.000-30.000 8,-1.000-20.000 0,4.000-6.000-2,3.000-6.000-4,3.000-6.000-3</inkml:trace>
</inkml:ink>
</file>

<file path=ppt/ink/ink42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31"/>
    </inkml:context>
    <inkml:brush xml:id="br0">
      <inkml:brushProperty name="width" value="0.0366766713559628" units="cm"/>
      <inkml:brushProperty name="height" value="0.0366766713559628" units="cm"/>
      <inkml:brushProperty name="color" value="#f2395b"/>
      <inkml:brushProperty name="ignorePressure" value="0"/>
    </inkml:brush>
  </inkml:definitions>
  <inkml:trace contextRef="#ctx0" brushRef="#br0">102800.000 15050.000 599,'65.000'118.000'117,"-18.000"-11.000"-25,-19.000-14.000-27,-18.000-11.000-25,-10.000-7.000-16,0.000 0.000-3,0.000 0.000-6,0.000 0.000-4,-7.000 3.000-3,-11.000 6.000-3,-14.000 7.000-2,-11.000 6.000-4,-7.000-1.000 0,0.000-5.000-2,0.000-7.000-1,0.000-5.000 0,-4.000-4.000-3,-5.000 0.000-6,-7.000 0.000-6,-5.000 0.000-6,2.000-25.000-8,13.000-50.000-12,12.000-50.000-12,13.000-50.000-11,10.000-22.000 0,10.000 6.000 13,10.000 7.000 12,9.000 6.000 13,6.000 9.000 9,3.000 13.000 5,3.000 12.000 4,4.000 13.000 5</inkml:trace>
</inkml:ink>
</file>

<file path=ppt/ink/ink42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31"/>
    </inkml:context>
    <inkml:brush xml:id="br0">
      <inkml:brushProperty name="width" value="0.0482378005981445" units="cm"/>
      <inkml:brushProperty name="height" value="0.0482378005981445" units="cm"/>
      <inkml:brushProperty name="color" value="#f2395b"/>
      <inkml:brushProperty name="ignorePressure" value="0"/>
    </inkml:brush>
  </inkml:definitions>
  <inkml:trace contextRef="#ctx0" brushRef="#br0">102800.000 14950.000 456,'46.000'-71.000'-3,"-5.000"10.000"1,-7.000 10.000 3,-5.000 9.000 1,-3.000 7.000 1,4.000 7.000 0,3.000 6.000 1,3.000 7.000 0,1.000 4.000 2,1.000 3.000 1,-1.000 3.000 1,1.000 4.000 2,-1.000 1.000-1,1.000 0.000 0,-1.000 0.000-1,1.000 0.000-2,-1.000 3.000-1,1.000 6.000 0,-1.000 7.000-1,1.000 6.000 0,-4.000 4.000 1,-6.000 4.000 1,-6.000 3.000 2,-6.000 3.000 3,-6.000 1.000 0,-2.000 1.000 1,-3.000-1.000 0,-3.000 1.000 0,-2.000 2.000 1,0.000 7.000 4,0.000 6.000 2,0.000 7.000 3,0.000 2.000 1,0.000 1.000 0,0.000-1.000-2,0.000 1.000 0,0.000 1.000 0,0.000 3.000-2,0.000 3.000-2,0.000 4.000 0,-2.000 4.000-1,-3.000 6.000-2,-3.000 7.000-1,-2.000 6.000-1,-1.000 7.000-2,3.000 10.000 0,3.000 10.000-1,4.000 9.000-1,-1.000 2.000 0,-3.000-2.000 1,-3.000-3.000 0,-2.000-3.000 2,-1.000-9.000-3,3.000-11.000-4,3.000-14.000-6,4.000-11.000-4,-10.000-25.000-8,-22.000-33.000-14,-22.000-35.000-12,-21.000-34.000-13,-9.000-35.000-2,7.000-34.000 8,6.000-35.000 7,7.000-33.000 9,8.000-8.000 6,14.000 23.000 3,11.000 22.000 4,14.000 22.000 4,8.000 10.000 4,7.000 1.000 5,6.000-1.000 6,7.000 1.000 5,8.000 4.000 3,14.000 9.000 1,11.000 10.000 0,14.000 10.000 1,2.000 13.000 0,-6.000 19.000-1,-6.000 19.000 0,-6.000 19.000-2,-7.000 15.000-2,-6.000 13.000-2,-6.000 12.000-3,-6.000 13.000-2,-10.000 10.000-3,-12.000 10.000 0,-13.000 10.000 0,-12.000 9.000 0,-10.000 4.000-2,-6.000 1.000 1,-6.000-1.000-1,-6.000 1.000 0,-1.000-4.000-1,7.000-6.000-1,6.000-6.000-1,7.000-6.000-2,16.000-13.000-3,29.000-19.000-5,28.000-18.000-6,28.000-19.000-5,10.000-13.000-2,-5.000-6.000 3,-7.000-6.000 2,-5.000-6.000 3</inkml:trace>
</inkml:ink>
</file>

<file path=ppt/ink/ink42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33"/>
    </inkml:context>
    <inkml:brush xml:id="br0">
      <inkml:brushProperty name="width" value="0.0360880754888058" units="cm"/>
      <inkml:brushProperty name="height" value="0.0360880754888058" units="cm"/>
      <inkml:brushProperty name="color" value="#f2395b"/>
      <inkml:brushProperty name="ignorePressure" value="0"/>
    </inkml:brush>
  </inkml:definitions>
  <inkml:trace contextRef="#ctx0" brushRef="#br0">104300.000 15500.000 609,'78.000'-4.000'85,"6.000"-5.000"-19,7.000-7.000-19,6.000-5.000-20,-2.000-3.000-11,-9.000 4.000-6,-10.000 3.000-4,-8.000 3.000-4,-9.000 1.000-7,-6.000 1.000-6,-6.000-1.000-8,-6.000 1.000-6,-7.000-4.000-5,-6.000-6.000-2,-6.000-6.000-3,-6.000-6.000-2,-9.000-6.000 1,-8.000-2.000 5,-10.000-3.000 5,-9.000-3.000 4,-7.000-2.000 6,-3.000 0.000 4,-3.000 0.000 6,-2.000 0.000 4,-1.000 3.000 5,3.000 6.000 2,3.000 7.000 3,4.000 6.000 3,2.000 3.000 1,4.000 0.000 3,3.000 0.000 1,3.000 0.000 1,3.000 18.000 6,3.000 39.000 10,3.000 36.000 9,4.000 39.000 10,-1.000 19.000 0,-3.000 4.000-8,-3.000 3.000-9,-2.000 3.000-9,-3.000 3.000-5,1.000 3.000-3,-1.000 3.000-3,1.000 4.000-3,1.000 2.000-3,3.000 4.000-4,3.000 3.000-3,4.000 3.000-3,1.000-5.000-3,0.000-12.000-6,0.000-13.000-3,0.000-12.000-5,-2.000-16.000-3,-3.000-19.000-3,-3.000-18.000-2,-2.000-19.000-2,-6.000-26.000-4,-6.000-30.000-5,-6.000-32.000-5,-6.000-30.000-5,-1.000-28.000 1,7.000-21.000 8,6.000-22.000 8,7.000-22.000 7,4.000-5.000 7,3.000 13.000 5,3.000 12.000 5,4.000 13.000 6,2.000 12.000 2,4.000 13.000-1,3.000 12.000-2,3.000 13.000 0,1.000 13.000 2,1.000 17.000 5,-1.000 15.000 6,1.000 16.000 5,-4.000 12.000 4,-6.000 9.000 3,-6.000 10.000 2,-6.000 10.000 2,-10.000 11.000-1,-12.000 17.000-7,-13.000 15.000-4,-12.000 16.000-7,-5.000 5.000-4,3.000-2.000-3,3.000-3.000-3,4.000-3.000-4,22.000-20.000-4,45.000-33.000-7,43.000-35.000-7,45.000-34.000-6,19.000-20.000-1,-3.000-2.000 6,-3.000-3.000 6,-2.000-3.000 5,-8.000 2.000 5,-8.000 10.000 5,-10.000 10.000 3,-9.000 9.000 4,-9.000 9.000 3,-5.000 9.000 0,-7.000 10.000 2,-5.000 10.000 0,-9.000 7.000 4,-9.000 6.000 7,-10.000 7.000 6,-8.000 6.000 6,-11.000 6.000 2,-8.000 6.000-3,-10.000 7.000-5,-9.000 6.000-4,-10.000 6.000-2,-9.000 6.000-4,-10.000 7.000-3,-8.000 6.000-2,-6.000 3.000-4,1.000 0.000-4,-1.000 0.000-4,1.000 0.000-4,-9.000 3.000-5,-15.000 6.000-4,-15.000 7.000-4,-16.000 6.000-5,-1.000-7.000-3,17.000-18.000-1,15.000-19.000-1,16.000-18.000-2,12.000-15.000 0,9.000-9.000 1,10.000-10.000 1,10.000-8.000 1,7.000-9.000 2,6.000-6.000 4,7.000-6.000 3,6.000-6.000 4,6.000-2.000 3,6.000 3.000 2,7.000 3.000 3,6.000 4.000 3</inkml:trace>
</inkml:ink>
</file>

<file path=ppt/ink/ink42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33"/>
    </inkml:context>
    <inkml:brush xml:id="br0">
      <inkml:brushProperty name="width" value="0.0238233208656311" units="cm"/>
      <inkml:brushProperty name="height" value="0.0238233208656311" units="cm"/>
      <inkml:brushProperty name="color" value="#f2395b"/>
      <inkml:brushProperty name="ignorePressure" value="0"/>
    </inkml:brush>
  </inkml:definitions>
  <inkml:trace contextRef="#ctx0" brushRef="#br0">105200.000 16300.000 923,'48.000'68.000'2,"-3.000"-11.000"3,-3.000-14.000 1,-2.000-11.000 2,8.000 0.000 1,22.000 17.000 2,22.000 15.000-1,23.000 16.000 2,13.000 5.000-3,6.000-2.000-4,7.000-3.000-7,6.000-3.000-4,-12.000-10.000-3,-27.000-16.000 2,-28.000-15.000 1,-28.000-15.000 1,-13.000-7.000-4,3.000 3.000-13,3.000 3.000-12,4.000 4.000-12</inkml:trace>
</inkml:ink>
</file>

<file path=ppt/ink/ink42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3"/>
    </inkml:context>
    <inkml:brush xml:id="br0">
      <inkml:brushProperty name="width" value="0.0335175022482872" units="cm"/>
      <inkml:brushProperty name="height" value="0.0335175022482872" units="cm"/>
      <inkml:brushProperty name="color" value="#f2395b"/>
      <inkml:brushProperty name="ignorePressure" value="0"/>
    </inkml:brush>
  </inkml:definitions>
  <inkml:trace contextRef="#ctx0" brushRef="#br0">98400.000 26350.000 656,'0.000'50.000'127,"0.000"0.000"-33,0.000 0.000-31,0.000 0.000-33,0.000 4.000-17,0.000 10.000-4,0.000 10.000-4,0.000 9.000-3,0.000 6.000-2,0.000 3.000 0,0.000 3.000-1,0.000 4.000 0,0.000 2.000-7,0.000 4.000-11,0.000 3.000-13,0.000 3.000-11,0.000-5.000-5,0.000-12.000 0,0.000-13.000 3,0.000-12.000 0,0.000-12.000 4,0.000-8.000 4,0.000-10.000 5,0.000-9.000 5</inkml:trace>
</inkml:ink>
</file>

<file path=ppt/ink/ink42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4"/>
    </inkml:context>
    <inkml:brush xml:id="br0">
      <inkml:brushProperty name="width" value="0.0273177586495876" units="cm"/>
      <inkml:brushProperty name="height" value="0.0273177586495876" units="cm"/>
      <inkml:brushProperty name="color" value="#f2395b"/>
      <inkml:brushProperty name="ignorePressure" value="0"/>
    </inkml:brush>
  </inkml:definitions>
  <inkml:trace contextRef="#ctx0" brushRef="#br0">98650.000 27150.000 805,'46.000'0.000'82,"-5.000"0.000"-22,-7.000 0.000-22,-5.000 0.000-24,-3.000 1.000-14,4.000 4.000-5,3.000 3.000-7,3.000 3.000-6,1.000-1.000-4,1.000-2.000-4,-1.000-3.000-2,1.000-3.000-5,-4.000-4.000-1,-6.000-3.000-1,-6.000-3.000 0,-6.000-2.000 0,-4.000-5.000 3,1.000-2.000 7,-1.000-3.000 8,1.000-3.000 6</inkml:trace>
</inkml:ink>
</file>

<file path=ppt/ink/ink42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4"/>
    </inkml:context>
    <inkml:brush xml:id="br0">
      <inkml:brushProperty name="width" value="0.0418409518897533" units="cm"/>
      <inkml:brushProperty name="height" value="0.0418409518897533" units="cm"/>
      <inkml:brushProperty name="color" value="#f2395b"/>
      <inkml:brushProperty name="ignorePressure" value="0"/>
    </inkml:brush>
  </inkml:definitions>
  <inkml:trace contextRef="#ctx0" brushRef="#br0">99250.000 26450.000 525,'-24.000'-91.000'2,"4.000"19.000"1,3.000 19.000 4,3.000 19.000 2,1.000 9.000 3,1.000 0.000 4,-1.000 0.000 5,1.000 0.000 4,1.000 6.000 5,3.000 13.000 7,3.000 12.000 7,4.000 13.000 6,1.000 16.000 0,0.000 23.000-8,0.000 22.000-8,0.000 22.000-8,0.000 15.000-6,0.000 9.000-2,0.000 10.000-5,0.000 10.000-2,0.000 2.000-6,0.000-3.000-9,0.000-3.000-6,0.000-2.000-9,0.000-1.000-7,0.000 3.000-5,0.000 3.000-7,0.000 4.000-5,1.000 1.000-3,4.000 0.000-1,3.000 0.000 0,3.000 0.000 0,-1.000-15.000 4,-2.000-27.000 7,-3.000-28.000 10,-3.000-28.000 7,-1.000-15.000 4,4.000 1.000-1,3.000-1.000-1,3.000 1.000 0</inkml:trace>
</inkml:ink>
</file>

<file path=ppt/ink/ink42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5"/>
    </inkml:context>
    <inkml:brush xml:id="br0">
      <inkml:brushProperty name="width" value="0.0353320762515068" units="cm"/>
      <inkml:brushProperty name="height" value="0.0353320762515068" units="cm"/>
      <inkml:brushProperty name="color" value="#f2395b"/>
      <inkml:brushProperty name="ignorePressure" value="0"/>
    </inkml:brush>
  </inkml:definitions>
  <inkml:trace contextRef="#ctx0" brushRef="#br0">99550.000 27450.000 622,'70.000'-24.000'55,"-9.000"4.000"-13,-10.000 3.000-14,-8.000 3.000-13,-6.000 3.000-7,1.000 3.000 0,-1.000 3.000-2,1.000 4.000 0,-4.000 5.000-2,-6.000 10.000 0,-6.000 10.000-1,-6.000 9.000-2,-6.000 7.000 0,-2.000 7.000-2,-3.000 6.000-1,-3.000 7.000-2,-6.000 2.000 0,-5.000 1.000 1,-7.000-1.000 0,-5.000 1.000 0,-4.000-4.000 1,0.000-6.000 0,0.000-6.000 0,0.000-6.000 1,9.000-9.000-1,19.000-8.000-4,19.000-10.000-2,19.000-9.000-3,12.000-12.000-2,6.000-11.000 0,7.000-14.000 1,6.000-11.000-1,1.000-9.000 1,-3.000-3.000 0,-3.000-3.000 1,-2.000-2.000 0,-9.000 2.000 3,-12.000 9.000 3,-13.000 10.000 4,-12.000 10.000 5,-10.000 13.000 9,-6.000 19.000 17,-6.000 19.000 16,-6.000 19.000 17,-4.000 9.000 1,1.000 0.000-13,-1.000 0.000-13,1.000 0.000-13,1.000-2.000-10,3.000-3.000-6,3.000-3.000-5,4.000-2.000-7,1.000-3.000-4,0.000 1.000-1,0.000-1.000-1,0.000 1.000-2,1.000-3.000-1,4.000-2.000 0,3.000-3.000 0,3.000-3.000 1,4.000-4.000-1,7.000-3.000 0,6.000-3.000-2,7.000-2.000-1,4.000-5.000 0,3.000-2.000 1,3.000-3.000 2,4.000-3.000 1,2.000-7.000 2,4.000-9.000 0,3.000-10.000 3,3.000-8.000 1,-1.000-8.000 0,-2.000-2.000 1,-3.000-3.000 0,-3.000-3.000 0,-6.000-2.000 2,-5.000 0.000 0,-7.000 0.000 3,-5.000 0.000 1,-8.000 0.000 1,-5.000 0.000 2,-7.000 0.000 2,-5.000 0.000 1,-4.000 0.000 1,0.000 0.000 2,0.000 0.000 1,0.000 0.000 1,-5.000 3.000 0,-9.000 6.000-2,-10.000 7.000-3,-8.000 6.000-1,-4.000 3.000-3,3.000 0.000-2,3.000 0.000-2,4.000 0.000-2,1.000 3.000-1,0.000 6.000 0,0.000 7.000 0,0.000 6.000 0,0.000 3.000-7,0.000 0.000-13,0.000 0.000-13,0.000 0.000-13,1.000 3.000-4,4.000 6.000 6,3.000 7.000 6,3.000 6.000 6</inkml:trace>
</inkml:ink>
</file>

<file path=ppt/ink/ink42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6"/>
    </inkml:context>
    <inkml:brush xml:id="br0">
      <inkml:brushProperty name="width" value="0.0265550911426544" units="cm"/>
      <inkml:brushProperty name="height" value="0.0265550911426544" units="cm"/>
      <inkml:brushProperty name="color" value="#f2395b"/>
      <inkml:brushProperty name="ignorePressure" value="0"/>
    </inkml:brush>
  </inkml:definitions>
  <inkml:trace contextRef="#ctx0" brushRef="#br0">101650.000 28300.000 828,'-58.000'-24.000'23,"34.000"4.000"-2,35.000 3.000-2,35.000 3.000-3,19.000 1.000 0,7.000 1.000 0,6.000-1.000 0,7.000 1.000 0,0.000-1.000-1,-2.000 1.000-6,-3.000-1.000-5,-3.000 1.000-4,-4.000 1.000-2,-3.000 3.000 0,-3.000 3.000 0,-2.000 4.000 1,-6.000 1.000-5,-6.000 0.000-8,-6.000 0.000-9,-6.000 0.000-8</inkml:trace>
</inkml:ink>
</file>

<file path=ppt/ink/ink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9"/>
    </inkml:context>
    <inkml:brush xml:id="br0">
      <inkml:brushProperty name="width" value="0.0421792194247246" units="cm"/>
      <inkml:brushProperty name="height" value="0.0421792194247246" units="cm"/>
      <inkml:brushProperty name="color" value="#f2395b"/>
      <inkml:brushProperty name="ignorePressure" value="0"/>
    </inkml:brush>
  </inkml:definitions>
  <inkml:trace contextRef="#ctx0" brushRef="#br0">64400.000 40650.000 521,'1.000'-68.000'6,"4.000"17.000"11,3.000 15.000 13,3.000 16.000 11,4.000 7.000 4,7.000 1.000-2,6.000-1.000-2,7.000 1.000-3,7.000 1.000-2,9.000 3.000-3,10.000 3.000-2,10.000 4.000-3,0.000 2.000-4,-5.000 4.000-4,-7.000 3.000-5,-5.000 3.000-5,-11.000 7.000-3,-11.000 14.000-1,-14.000 11.000-2,-11.000 14.000-1,-11.000 10.000-3,-5.000 9.000 0,-7.000 10.000-3,-5.000 10.000-1,-8.000 0.000-2,-5.000-5.000 2,-7.000-7.000-1,-5.000-5.000 1,-1.000-8.000 0,6.000-5.000 3,7.000-7.000 2,6.000-5.000 2,15.000-11.000-4,26.000-11.000-10,24.000-14.000-10,26.000-11.000-9,13.000-15.000-3,4.000-16.000 4,3.000-15.000 3,3.000-15.000 4,-7.000-6.000-5,-15.000 7.000-12,-15.000 6.000-15,-16.000 7.000-12</inkml:trace>
</inkml:ink>
</file>

<file path=ppt/ink/ink42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6"/>
    </inkml:context>
    <inkml:brush xml:id="br0">
      <inkml:brushProperty name="width" value="0.0337089262902737" units="cm"/>
      <inkml:brushProperty name="height" value="0.0337089262902737" units="cm"/>
      <inkml:brushProperty name="color" value="#f2395b"/>
      <inkml:brushProperty name="ignorePressure" value="0"/>
    </inkml:brush>
  </inkml:definitions>
  <inkml:trace contextRef="#ctx0" brushRef="#br0">102400.000 27250.000 652,'-24.000'-24.000'2,"4.000"4.000"5,3.000 3.000 4,3.000 3.000 5,3.000 6.000 6,3.000 9.000 8,3.000 10.000 10,4.000 10.000 7,-1.000 14.000 0,-3.000 23.000-8,-3.000 22.000-10,-2.000 22.000-9,-3.000 15.000-6,1.000 9.000-3,-1.000 10.000-3,1.000 10.000-3,-1.000-3.000-6,1.000-11.000-4,-1.000-14.000-7,1.000-11.000-4,1.000-9.000-3,3.000-3.000 2,3.000-3.000 2,4.000-2.000 1,2.000-9.000-3,4.000-12.000-9,3.000-13.000-9,3.000-12.000-9,3.000-13.000-3,3.000-12.000 2,3.000-13.000 4,4.000-12.000 2,-1.000-7.000 5,-3.000 1.000 8,-3.000-1.000 7,-2.000 1.000 7</inkml:trace>
</inkml:ink>
</file>

<file path=ppt/ink/ink42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7"/>
    </inkml:context>
    <inkml:brush xml:id="br0">
      <inkml:brushProperty name="width" value="0.0340073555707932" units="cm"/>
      <inkml:brushProperty name="height" value="0.0340073555707932" units="cm"/>
      <inkml:brushProperty name="color" value="#f2395b"/>
      <inkml:brushProperty name="ignorePressure" value="0"/>
    </inkml:brush>
  </inkml:definitions>
  <inkml:trace contextRef="#ctx0" brushRef="#br0">103000.000 27150.000 646,'73.000'-21.000'53,"-3.000"10.000"-9,-3.000 10.000-7,-2.000 9.000-8,-6.000 6.000-5,-6.000 3.000-1,-6.000 3.000-1,-6.000 4.000-2,-6.000 2.000-2,-2.000 4.000-3,-3.000 3.000-4,-3.000 3.000-3,-4.000 4.000 0,-3.000 7.000 0,-3.000 6.000 1,-2.000 7.000 1,-8.000 5.000-2,-8.000 7.000-7,-10.000 6.000-5,-9.000 7.000-6,-5.000-1.000-3,0.000-6.000 1,0.000-6.000 1,0.000-6.000 0,-2.000-4.000 1,-3.000 1.000 0,-3.000-1.000 0,-2.000 1.000 0,2.000-6.000 1,9.000-8.000 1,10.000-10.000 0,10.000-9.000 2,4.000-5.000 0,0.000 0.000 1,0.000 0.000 0,0.000 0.000 0,3.000-2.000 0,6.000-3.000 1,7.000-3.000 1,6.000-2.000 0,6.000-3.000 1,6.000 1.000 0,7.000-1.000-1,6.000 1.000 0,6.000-4.000 0,6.000-6.000-1,7.000-6.000 0,6.000-6.000-2,4.000-9.000-1,4.000-8.000-2,3.000-10.000-3,3.000-9.000-1,-1.000-10.000-2,-2.000-9.000 0,-3.000-10.000 0,-3.000-8.000 0,-10.000-3.000 0,-16.000 7.000 3,-15.000 6.000 2,-15.000 7.000 3,-11.000 4.000 1,-2.000 3.000 3,-3.000 3.000 2,-3.000 4.000 3,-6.000 4.000 1,-5.000 6.000-2,-7.000 7.000 0,-5.000 6.000-2,-4.000 6.000 4,0.000 6.000 9,0.000 7.000 7,0.000 6.000 9,0.000 3.000 2,0.000 0.000-1,0.000 0.000-2,0.000 0.000-2,-2.000 3.000-3,-3.000 6.000-2,-3.000 7.000-3,-2.000 6.000-2,-1.000 4.000-3,3.000 4.000 0,3.000 3.000-1,4.000 3.000-1,1.000 3.000-2,0.000 3.000 0,0.000 3.000-1,0.000 4.000-2,1.000-1.000 0,4.000-3.000 0,3.000-3.000 0,3.000-2.000 0,3.000 0.000 0,3.000 7.000-2,3.000 6.000-2,4.000 7.000 0,5.000 2.000-3,10.000 1.000 0,10.000-1.000-2,9.000 1.000 0,9.000-3.000-2,9.000-2.000-2,10.000-3.000-3,10.000-3.000-1,4.000-6.000 0,0.000-5.000 0,0.000-7.000 0,0.000-5.000 2,1.000-6.000-4,4.000-3.000-8,3.000-3.000-8,3.000-2.000-9,-2.000-8.000-2,-6.000-8.000-1,-6.000-10.000 2,-6.000-9.000 1,-10.000-4.000 3,-12.000 4.000 6,-13.000 3.000 6,-12.000 3.000 7</inkml:trace>
</inkml:ink>
</file>

<file path=ppt/ink/ink42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7"/>
    </inkml:context>
    <inkml:brush xml:id="br0">
      <inkml:brushProperty name="width" value="0.0273596607148647" units="cm"/>
      <inkml:brushProperty name="height" value="0.0273596607148647" units="cm"/>
      <inkml:brushProperty name="color" value="#f2395b"/>
      <inkml:brushProperty name="ignorePressure" value="0"/>
    </inkml:brush>
  </inkml:definitions>
  <inkml:trace contextRef="#ctx0" brushRef="#br0">104750.000 26700.000 804,'7.000'-44.000'32,"17.000"13.000"1,15.000 12.000 2,16.000 13.000 1,10.000 9.000-4,7.000 6.000-13,6.000 7.000-10,7.000 6.000-13,5.000 6.000-9,7.000 6.000-10,6.000 7.000-8,7.000 6.000-10,-9.000-2.000-3,-21.000-9.000 1,-22.000-10.000 3,-22.000-8.000 1</inkml:trace>
</inkml:ink>
</file>

<file path=ppt/ink/ink42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8"/>
    </inkml:context>
    <inkml:brush xml:id="br0">
      <inkml:brushProperty name="width" value="0.0277855098247528" units="cm"/>
      <inkml:brushProperty name="height" value="0.0277855098247528" units="cm"/>
      <inkml:brushProperty name="color" value="#f2395b"/>
      <inkml:brushProperty name="ignorePressure" value="0"/>
    </inkml:brush>
  </inkml:definitions>
  <inkml:trace contextRef="#ctx0" brushRef="#br0">100650.000 31150.000 791,'-13.000'-22.000'37,"26.000"6.000"-3,24.000 7.000-1,26.000 6.000-2,12.000 3.000-4,0.000 0.000-6,0.000 0.000-6,0.000 0.000-7,0.000 1.000-6,0.000 4.000-3,0.000 3.000-6,0.000 3.000-4,-5.000-1.000-2,-9.000-2.000 2,-10.000-3.000 1,-8.000-3.000 2,-8.000 1.000-3,-2.000 6.000-10,-3.000 7.000-9,-3.000 6.000-10,-9.000 3.000-2,-11.000 0.000 3,-14.000 0.000 4,-11.000 0.000 3</inkml:trace>
</inkml:ink>
</file>

<file path=ppt/ink/ink42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8"/>
    </inkml:context>
    <inkml:brush xml:id="br0">
      <inkml:brushProperty name="width" value="0.0274671036750078" units="cm"/>
      <inkml:brushProperty name="height" value="0.0274671036750078" units="cm"/>
      <inkml:brushProperty name="color" value="#f2395b"/>
      <inkml:brushProperty name="ignorePressure" value="0"/>
    </inkml:brush>
  </inkml:definitions>
  <inkml:trace contextRef="#ctx0" brushRef="#br0">100650.000 31750.000 800,'-25.000'23.000'1,"0.000"-3.000"2,0.000-3.000 1,0.000-2.000 2,10.000-5.000 5,23.000-2.000 7,22.000-3.000 9,22.000-3.000 7,15.000-1.000 0,9.000 4.000-8,10.000 3.000-7,10.000 3.000-7,2.000-1.000-8,-3.000-2.000-5,-3.000-3.000-7,-2.000-3.000-5,-5.000-2.000-5,-2.000 0.000-1,-3.000 0.000-2,-3.000 0.000-1,-9.000-2.000 1,-11.000-3.000 2,-14.000-3.000 4,-11.000-2.000 2</inkml:trace>
</inkml:ink>
</file>

<file path=ppt/ink/ink42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8"/>
    </inkml:context>
    <inkml:brush xml:id="br0">
      <inkml:brushProperty name="width" value="0.0351650752127171" units="cm"/>
      <inkml:brushProperty name="height" value="0.0351650752127171" units="cm"/>
      <inkml:brushProperty name="color" value="#f2395b"/>
      <inkml:brushProperty name="ignorePressure" value="0"/>
    </inkml:brush>
  </inkml:definitions>
  <inkml:trace contextRef="#ctx0" brushRef="#br0">102550.000 30900.000 625,'21.000'-18.000'10,"-5.000"17.000"20,-7.000 15.000 20,-5.000 16.000 20,-6.000 16.000 1,-3.000 20.000-15,-3.000 18.000-17,-2.000 20.000-15,-5.000 6.000-11,-2.000-2.000-5,-3.000-3.000-5,-3.000-3.000-4,-1.000-6.000-5,4.000-5.000-6,3.000-7.000-5,3.000-5.000-7,1.000-8.000-4,1.000-5.000-2,-1.000-7.000-4,1.000-5.000-2</inkml:trace>
</inkml:ink>
</file>

<file path=ppt/ink/ink42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8"/>
    </inkml:context>
    <inkml:brush xml:id="br0">
      <inkml:brushProperty name="width" value="0.0264959335327148" units="cm"/>
      <inkml:brushProperty name="height" value="0.0264959335327148" units="cm"/>
      <inkml:brushProperty name="color" value="#f2395b"/>
      <inkml:brushProperty name="ignorePressure" value="0"/>
    </inkml:brush>
  </inkml:definitions>
  <inkml:trace contextRef="#ctx0" brushRef="#br0">102450.000 31550.000 830,'48.000'-24.000'18,"-3.000"4.000"0,-3.000 3.000-1,-2.000 3.000-1,-5.000 1.000 0,-2.000 1.000 0,-3.000-1.000 0,-3.000 1.000 0,-1.000 1.000-2,4.000 3.000-3,3.000 3.000-4,3.000 4.000-2,-1.000 1.000-7,-2.000 0.000-6,-3.000 0.000-8,-3.000 0.000-7</inkml:trace>
</inkml:ink>
</file>

<file path=ppt/ink/ink42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9"/>
    </inkml:context>
    <inkml:brush xml:id="br0">
      <inkml:brushProperty name="width" value="0.0391064919531345" units="cm"/>
      <inkml:brushProperty name="height" value="0.0391064919531345" units="cm"/>
      <inkml:brushProperty name="color" value="#f2395b"/>
      <inkml:brushProperty name="ignorePressure" value="0"/>
    </inkml:brush>
  </inkml:definitions>
  <inkml:trace contextRef="#ctx0" brushRef="#br0">103050.000 30250.000 562,'23.000'-40.000'8,"-3.000"23.000"17,-3.000 22.000 16,-2.000 22.000 17,-5.000 16.000 3,-2.000 14.000-9,-3.000 11.000-10,-3.000 14.000-8,-2.000 5.000-8,0.000 1.000-6,0.000-1.000-4,0.000 1.000-6,-2.000-1.000-4,-3.000 1.000-3,-3.000-1.000-4,-2.000 1.000-2,-5.000-1.000-3,-2.000 1.000-3,-3.000-1.000-1,-3.000 1.000-2,1.000-4.000-3,6.000-6.000-4,7.000-6.000-4,6.000-6.000-4,3.000-9.000-4,0.000-8.000-2,0.000-10.000-3,0.000-9.000-3,0.000-13.000-1,0.000-16.000 1,0.000-15.000 1,0.000-15.000 1,6.000-12.000 4,13.000-6.000 8,12.000-6.000 8,13.000-6.000 8,4.000-1.000 6,-3.000 7.000 5,-3.000 6.000 7,-2.000 7.000 4,-6.000 5.000 4,-6.000 7.000 1,-6.000 6.000 1,-6.000 7.000 1,-2.000 10.000 2,3.000 16.000 7,3.000 15.000 5,4.000 17.000 6,-3.000 7.000-1,-5.000 0.000-8,-7.000 0.000-7,-5.000 0.000-7,-4.000-2.000-4,0.000-3.000-1,0.000-3.000 0,0.000-2.000 0,-2.000-3.000-4,-3.000 1.000-6,-3.000-1.000-5,-2.000 1.000-7,3.000-6.000-6,14.000-8.000-7,11.000-10.000-7,14.000-9.000-6,8.000-10.000-3,7.000-9.000 4,6.000-10.000 3,7.000-8.000 3,4.000-11.000 3,3.000-8.000 2,3.000-10.000 2,4.000-9.000 2,-1.000-12.000 2,-3.000-11.000 3,-3.000-14.000 2,-2.000-11.000 3,-8.000-9.000 3,-8.000-3.000 1,-10.000-3.000 1,-9.000-2.000 3,-7.000 3.000 0,-3.000 14.000 1,-3.000 11.000 0,-2.000 14.000 1,-5.000 11.000 1,-2.000 14.000 2,-3.000 11.000 4,-3.000 14.000 2,-6.000 18.000 12,-5.000 25.000 20,-7.000 25.000 21,-5.000 25.000 20,-6.000 28.000 3,-3.000 31.000-17,-3.000 32.000-16,-2.000 31.000-15,0.000 7.000-11,7.000-15.000-5,6.000-15.000-4,7.000-16.000-5,2.000-7.000-3,1.000 4.000-3,-1.000 3.000-2,1.000 3.000-3,-1.000 4.000-1,1.000 7.000 2,-1.000 6.000 0,1.000 7.000 2,1.000 5.000-4,3.000 7.000-8,3.000 6.000-9,4.000 7.000-9,-1.000-7.000-2,-3.000-19.000 3,-3.000-18.000 3,-2.000-19.000 4,-1.000-19.000-2,3.000-19.000-8,3.000-18.000-8,4.000-19.000-7,-3.000-19.000-4,-5.000-19.000 2,-7.000-18.000 1,-5.000-19.000 2</inkml:trace>
</inkml:ink>
</file>

<file path=ppt/ink/ink42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5:59"/>
    </inkml:context>
    <inkml:brush xml:id="br0">
      <inkml:brushProperty name="width" value="0.0277104619890451" units="cm"/>
      <inkml:brushProperty name="height" value="0.0277104619890451" units="cm"/>
      <inkml:brushProperty name="color" value="#f2395b"/>
      <inkml:brushProperty name="ignorePressure" value="0"/>
    </inkml:brush>
  </inkml:definitions>
  <inkml:trace contextRef="#ctx0" brushRef="#br0">104250.000 29850.000 793,'0.000'-41.000'4,"0.000"19.000"8,0.000 19.000 8,0.000 19.000 8,-7.000 15.000 3,-11.000 13.000-3,-14.000 12.000-2,-11.000 13.000-2,-7.000 4.000-5,0.000-3.000-8,0.000-3.000-8,0.000-2.000-7,1.000-1.000-3,4.000 3.000 2,3.000 3.000 0,3.000 4.000 3,4.000-3.000-6,7.000-5.000-11,6.000-7.000-11,7.000-5.000-11,0.000-9.000-5,-2.000-9.000 3,-3.000-10.000 2,-3.000-8.000 3</inkml:trace>
</inkml:ink>
</file>

<file path=ppt/ink/ink42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00"/>
    </inkml:context>
    <inkml:brush xml:id="br0">
      <inkml:brushProperty name="width" value="0.0262292996048927" units="cm"/>
      <inkml:brushProperty name="height" value="0.0262292996048927" units="cm"/>
      <inkml:brushProperty name="color" value="#f2395b"/>
      <inkml:brushProperty name="ignorePressure" value="0"/>
    </inkml:brush>
  </inkml:definitions>
  <inkml:trace contextRef="#ctx0" brushRef="#br0">104350.000 30150.000 838,'73.000'28.000'16,"-3.000"6.000"4,-3.000 7.000 5,-2.000 6.000 4,-1.000 6.000 0,3.000 6.000-8,3.000 7.000-6,4.000 6.000-8,-1.000 4.000-9,-3.000 4.000-11,-3.000 3.000-9,-2.000 3.000-11,-11.000-7.000-2,-15.000-15.000 8,-15.000-15.000 6,-16.000-16.000 6,-7.000-8.000 1,4.000 0.000-5,3.000 0.000-7,3.000 0.000-7</inkml:trace>
</inkml:ink>
</file>

<file path=ppt/ink/ink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09"/>
    </inkml:context>
    <inkml:brush xml:id="br0">
      <inkml:brushProperty name="width" value="0.0333204418420792" units="cm"/>
      <inkml:brushProperty name="height" value="0.0333204418420792" units="cm"/>
      <inkml:brushProperty name="color" value="#f2395b"/>
      <inkml:brushProperty name="ignorePressure" value="0"/>
    </inkml:brush>
  </inkml:definitions>
  <inkml:trace contextRef="#ctx0" brushRef="#br0">65900.000 40350.000 660,'-72.000'0.000'11,"56.000"0.000"23,57.000 0.000 22,56.000 0.000 22,26.000 0.000 0,-3.000 0.000-26,-3.000 0.000-24,-2.000 0.000-25,-9.000 1.000-18,-12.000 4.000-10,-13.000 3.000-11,-12.000 3.000-9,-12.000-2.000-7,-8.000-6.000-1,-10.000-6.000 0,-9.000-6.000-2</inkml:trace>
</inkml:ink>
</file>

<file path=ppt/ink/ink42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00"/>
    </inkml:context>
    <inkml:brush xml:id="br0">
      <inkml:brushProperty name="width" value="0.0260229352861643" units="cm"/>
      <inkml:brushProperty name="height" value="0.0260229352861643" units="cm"/>
      <inkml:brushProperty name="color" value="#f2395b"/>
      <inkml:brushProperty name="ignorePressure" value="0"/>
    </inkml:brush>
  </inkml:definitions>
  <inkml:trace contextRef="#ctx0" brushRef="#br0">101350.000 35050.000 845,'146.000'23.000'22,"-5.000"-3.000"1,-7.000-3.000 2,-5.000-2.000 1,2.000 0.000-2,13.000 7.000-7,12.000 6.000-5,13.000 7.000-6,-10.000-3.000-7,-31.000-8.000-7,-31.000-10.000-7,-31.000-9.000-8,-16.000-5.000-4,0.000 0.000-4,0.000 0.000-3,0.000 0.000-4</inkml:trace>
</inkml:ink>
</file>

<file path=ppt/ink/ink42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00"/>
    </inkml:context>
    <inkml:brush xml:id="br0">
      <inkml:brushProperty name="width" value="0.028974786400795" units="cm"/>
      <inkml:brushProperty name="height" value="0.028974786400795" units="cm"/>
      <inkml:brushProperty name="color" value="#f2395b"/>
      <inkml:brushProperty name="ignorePressure" value="0"/>
    </inkml:brush>
  </inkml:definitions>
  <inkml:trace contextRef="#ctx0" brushRef="#br0">102600.000 34450.000 759,'-46.000'3.000'6,"10.000"6.000"14,10.000 7.000 13,9.000 6.000 14,4.000 13.000 0,1.000 23.000-9,-1.000 22.000-12,1.000 22.000-10,-3.000 13.000-9,-2.000 7.000-7,-3.000 6.000-7,-3.000 7.000-8,1.000 0.000-7,6.000-2.000-8,7.000-3.000-8,6.000-3.000-8,3.000-13.000 0,0.000-22.000 5,0.000-22.000 6,0.000-21.000 6,1.000-15.000 4,4.000-6.000 4,3.000-6.000 3,3.000-6.000 4</inkml:trace>
</inkml:ink>
</file>

<file path=ppt/ink/ink42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01"/>
    </inkml:context>
    <inkml:brush xml:id="br0">
      <inkml:brushProperty name="width" value="0.0414039790630341" units="cm"/>
      <inkml:brushProperty name="height" value="0.0414039790630341" units="cm"/>
      <inkml:brushProperty name="color" value="#f2395b"/>
      <inkml:brushProperty name="ignorePressure" value="0"/>
    </inkml:brush>
  </inkml:definitions>
  <inkml:trace contextRef="#ctx0" brushRef="#br0">103400.000 34500.000 531,'48.000'-22.000'0,"-3.000"6.000"2,-3.000 7.000 2,-2.000 6.000 0,0.000 1.000 2,7.000-3.000 2,6.000-3.000 1,7.000-2.000 2,2.000 3.000 2,1.000 14.000 1,-1.000 11.000 1,1.000 14.000 3,-7.000 8.000-1,-12.000 7.000-2,-13.000 6.000-1,-12.000 7.000-2,-13.000 7.000-1,-12.000 9.000-2,-13.000 10.000-1,-12.000 10.000-2,-15.000 8.000-3,-15.000 10.000-4,-15.000 10.000-4,-16.000 9.000-4,-4.000-4.000-4,10.000-15.000-3,10.000-15.000-4,9.000-16.000-4,2.000-15.000-2,-2.000-11.000 0,-3.000-14.000 0,-3.000-11.000-1,5.000-9.000 3,17.000-3.000 6,15.000-3.000 7,16.000-2.000 6,15.000-6.000 8,16.000-6.000 10,15.000-6.000 10,17.000-6.000 9,11.000-4.000 3,10.000 1.000-5,10.000-1.000-5,9.000 1.000-5,6.000-1.000-3,3.000 1.000-2,3.000-1.000-1,4.000 1.000-2,-1.000-3.000-5,-3.000-2.000-6,-3.000-3.000-6,-2.000-3.000-7,-3.000-7.000-6,1.000-9.000-4,-1.000-10.000-4,1.000-8.000-5,-6.000-6.000-1,-8.000 1.000 1,-10.000-1.000 0,-9.000 1.000 2,-9.000 1.000 3,-5.000 3.000 6,-7.000 3.000 5,-5.000 4.000 6,-9.000 5.000 4,-9.000 10.000 1,-10.000 10.000 2,-8.000 9.000 1,-8.000 6.000 8,-2.000 3.000 15,-3.000 3.000 16,-3.000 4.000 16,-2.000 4.000 4,0.000 6.000-7,0.000 7.000-7,0.000 6.000-6,0.000 9.000-5,0.000 13.000-4,0.000 12.000-3,0.000 13.000-4,0.000 7.000-3,0.000 4.000-2,0.000 3.000-4,0.000 3.000-2,3.000-2.000-3,6.000-6.000-3,7.000-6.000-2,6.000-6.000-4,6.000-7.000-2,6.000-6.000-5,7.000-6.000-5,6.000-6.000-3,6.000-9.000-3,6.000-8.000-3,7.000-10.000-1,6.000-9.000-3,3.000-10.000 0,0.000-9.000-1,0.000-10.000 0,0.000-8.000 0,1.000-15.000 1,4.000-19.000 2,3.000-18.000 1,3.000-19.000 3,-2.000-13.000 0,-6.000-6.000 2,-6.000-6.000 2,-6.000-6.000 0,-9.000 4.000 2,-8.000 16.000 3,-10.000 15.000 3,-9.000 17.000 3,-7.000 13.000 3,-3.000 13.000 5,-3.000 12.000 4,-2.000 13.000 5,-5.000 7.000 3,-2.000 4.000 4,-3.000 3.000 3,-3.000 3.000 4,1.000 6.000 2,6.000 9.000 3,7.000 10.000 1,6.000 10.000 3,7.000 8.000-3,10.000 10.000-4,10.000 10.000-6,9.000 9.000-5,1.000 6.000-4,-6.000 3.000-4,-6.000 3.000-2,-6.000 4.000-4,-6.000 4.000-1,-2.000 6.000-1,-3.000 7.000 0,-3.000 6.000-1,-6.000 1.000-1,-5.000-3.000-3,-7.000-3.000-1,-5.000-2.000-4,-6.000-8.000 0,-3.000-8.000 1,-3.000-10.000-1,-2.000-9.000 2,2.000-16.000-4,9.000-22.000-6,10.000-22.000-5,10.000-21.000-7,10.000-17.000 0,13.000-8.000 6,12.000-10.000 5,13.000-9.000 5,7.000-2.000 3,4.000 6.000 1,3.000 7.000 1,3.000 6.000 0,-2.000 4.000 0,-6.000 4.000 0,-6.000 3.000 0,-6.000 3.000 0,-7.000 4.000 0,-6.000 7.000 3,-6.000 6.000 2,-6.000 7.000 2,-4.000 0.000 1,1.000-2.000-3,-1.000-3.000-2,1.000-3.000-2,-1.000-6.000-1,1.000-5.000-1,-1.000-7.000-1,1.000-5.000-1,1.000-8.000 0,3.000-5.000 0,3.000-7.000 0,4.000-5.000 0,-1.000-1.000 2,-3.000 6.000 1,-3.000 7.000 3,-2.000 6.000 2,-3.000 6.000 3,1.000 6.000 4,-1.000 7.000 5,1.000 6.000 5,-3.000 23.000 14,-2.000 41.000 24,-3.000 40.000 24,-3.000 42.000 24,-2.000 32.000 1,0.000 25.000-20,0.000 25.000-21,0.000 25.000-21,0.000-7.000-18,0.000-36.000-15,0.000-39.000-17,0.000-36.000-15,-2.000-9.000-8,-3.000 22.000-2,-3.000 22.000 0,-2.000 23.000-1,-1.000 0.000-3,3.000-18.000-5,3.000-19.000-5,4.000-18.000-4</inkml:trace>
</inkml:ink>
</file>

<file path=ppt/ink/ink42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02"/>
    </inkml:context>
    <inkml:brush xml:id="br0">
      <inkml:brushProperty name="width" value="0.0364420674741268" units="cm"/>
      <inkml:brushProperty name="height" value="0.0364420674741268" units="cm"/>
      <inkml:brushProperty name="color" value="#f2395b"/>
      <inkml:brushProperty name="ignorePressure" value="0"/>
    </inkml:brush>
  </inkml:definitions>
  <inkml:trace contextRef="#ctx0" brushRef="#br0">106350.000 34550.000 603,'118.000'0.000'117,"-11.000"0.000"-25,-14.000 0.000-26,-11.000 0.000-26,-7.000 1.000-14,0.000 4.000-5,0.000 3.000-4,0.000 3.000-5,-2.000 1.000-6,-3.000 1.000-11,-3.000-1.000-9,-2.000 1.000-10,-8.000 1.000-9,-8.000 3.000-9,-10.000 3.000-9,-9.000 4.000-9</inkml:trace>
</inkml:ink>
</file>

<file path=ppt/ink/ink42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26"/>
    </inkml:context>
    <inkml:brush xml:id="br0">
      <inkml:brushProperty name="width" value="0.036565613001585" units="cm"/>
      <inkml:brushProperty name="height" value="0.036565613001585" units="cm"/>
      <inkml:brushProperty name="color" value="#f2395b"/>
      <inkml:brushProperty name="ignorePressure" value="0"/>
    </inkml:brush>
  </inkml:definitions>
  <inkml:trace contextRef="#ctx0" brushRef="#br0">85058.000 33353.000 601,'0.000'-48.000'40,"0.000"6.000"-1,0.000 7.000-2,0.000 7.000 0,3.000 7.000-3,7.000 10.000-5,6.000 9.000-4,6.000 10.000-5,2.000 7.000-3,-4.000 2.000-4,-2.000 4.000-3,-4.000 3.000-4,-3.000 3.000-2,-3.000 3.000-3,-3.000 3.000-2,-4.000 4.000-1,-5.000-4.000-2,-11.000-9.000 1,-9.000-9.000 0,-9.000-11.000 0,0.000-8.000 1,9.000-11.000 2,10.000-9.000 2,9.000-9.000 2,6.000-5.000 2,4.000 0.000 1,3.000-1.000 2,3.000 1.000 3,7.000 5.000 0,9.000 9.000-1,9.000 10.000-1,10.000 9.000 0,2.000 8.000-2,-6.000 7.000-1,-7.000 6.000-3,-7.000 6.000-1,-6.000 5.000-4,-5.000 3.000-3,-8.000 4.000-5,-6.000 2.000-3,-6.000 1.000-1,-7.000-4.000 2,-6.000-3.000 2,-6.000-3.000 1,-3.000-3.000 1,-1.000-3.000 2,1.000-4.000 1,0.000-2.000 0,-2.000-2.000 2,-4.000-1.000 0,-2.000 1.000 0,-4.000 0.000 1,-1.000-4.000 0,0.000-6.000 1,0.000-6.000 1,0.000-6.000 1,4.000-7.000 1,10.000-6.000 1,10.000-7.000 3,9.000-6.000 3,8.000-5.000-1,7.000-3.000-2,6.000-3.000-1,6.000-3.000-2,5.000-1.000-1,4.000 4.000-1,2.000 3.000 1,3.000 3.000-1,1.000 4.000 1,-4.000 2.000 0,-3.000 4.000 0,-3.000 3.000 0,1.000 5.000 1,2.000 6.000-1,3.000 6.000 0,4.000 7.000 0,-4.000 8.000-1,-9.000 9.000 0,-9.000 10.000-2,-11.000 10.000 0,-4.000 5.000-1,0.000 4.000 0,0.000 4.000 1,0.000 2.000-1,-3.000-1.000-1,-7.000-7.000 0,-6.000-6.000-1,-6.000-6.000 0,-3.000-4.000-2,-1.000 1.000-2,1.000-1.000-2,0.000 0.000-1,-1.000-4.000 2,0.000-10.000 4,1.000-9.000 6,0.000-10.000 5,4.000-10.000 2,10.000-9.000-1,9.000-9.000 0,10.000-10.000-2,8.000 1.000 0,6.000 13.000-1,7.000 13.000-2,6.000 13.000 0,-1.000 12.000-2,-11.000 13.000-2,-8.000 13.000-1,-11.000 13.000-3,-7.000 2.000 0,-6.000-5.000 3,-7.000-7.000 1,-6.000-7.000 2,-1.000-13.000 1,7.000-23.000-3,7.000-23.000-1,5.000-21.000-1,9.000-1.000-2,10.000 23.000-1,8.000 22.000-2,11.000 23.000 0,1.000 10.000-1,-6.000 1.000 0,-7.000-1.000 2,-6.000 0.000 0,-8.000 2.000-4,-10.000 4.000-8,-9.000 2.000-9,-10.000 4.000-8,-4.000-4.000-3,-1.000-9.000 3,1.000-10.000 2,0.000-9.000 4,-1.000-3.000 1,0.000 2.000-3,1.000 4.000 0,0.000 4.000-3</inkml:trace>
</inkml:ink>
</file>

<file path=ppt/ink/ink42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27"/>
    </inkml:context>
    <inkml:brush xml:id="br0">
      <inkml:brushProperty name="width" value="0.042131096124649" units="cm"/>
      <inkml:brushProperty name="height" value="0.042131096124649" units="cm"/>
      <inkml:brushProperty name="color" value="#f2395b"/>
      <inkml:brushProperty name="ignorePressure" value="0"/>
    </inkml:brush>
  </inkml:definitions>
  <inkml:trace contextRef="#ctx0" brushRef="#br0">83225.000 36306.000 522,'-24.000'25.000'137,"3.000"1.000"-33,4.000-1.000-33,2.000 1.000-33,0.000 1.000-19,-8.000 3.000-3,-5.000 3.000-4,-7.000 4.000-4,-4.000 3.000-1,2.000 3.000 1,-2.000 3.000 1,1.000 3.000 0,0.000 0.000-1,-1.000-3.000 0,1.000-3.000-2,0.000-3.000-2,0.000-2.000 0,0.000 1.000-1,-1.000-1.000 0,2.000 0.000-1,0.000 2.000-1,3.000 3.000-1,4.000 3.000 0,3.000 3.000 0,1.000 2.000-1,-5.000 0.000 0,-2.000 0.000 1,-4.000 0.000 0,0.000 0.000 0,4.000 0.000-1,2.000 0.000-1,5.000-1.000-1,0.000 0.000-1,1.000-4.000-2,-1.000-3.000-2,1.000-3.000-1,0.000-4.000-2,-1.000-2.000-3,0.000-4.000-1,1.000-3.000-3,9.000-16.000-9,19.000-28.000-16,19.000-30.000-18,20.000-27.000-16,4.000-7.000-2,-9.000 15.000 16,-10.000 17.000 14,-10.000 16.000 16</inkml:trace>
</inkml:ink>
</file>

<file path=ppt/ink/ink42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27"/>
    </inkml:context>
    <inkml:brush xml:id="br0">
      <inkml:brushProperty name="width" value="0.0483490154147148" units="cm"/>
      <inkml:brushProperty name="height" value="0.0483490154147148" units="cm"/>
      <inkml:brushProperty name="color" value="#f2395b"/>
      <inkml:brushProperty name="ignorePressure" value="0"/>
    </inkml:brush>
  </inkml:definitions>
  <inkml:trace contextRef="#ctx0" brushRef="#br0">82156.000 36408.000 455,'-19.000'-18.000'15,"12.000"16.000"20,14.000 17.000 17,12.000 15.000 19,6.000 8.000 2,1.000 0.000-12,-1.000 1.000-14,0.000-1.000-12,3.000 0.000-9,2.000 0.000-3,3.000 0.000-5,4.000 0.000-3,1.000 2.000-3,0.000 3.000-2,1.000 3.000-1,-2.000 4.000-2,0.000 2.000-1,-3.000 4.000 1,-4.000 3.000 0,-3.000 3.000 1,0.000 0.000-3,3.000-3.000-3,4.000-4.000-3,2.000-2.000-4,2.000-4.000-1,1.000-3.000 0,-1.000-3.000 1,0.000-3.000 1,-1.000-2.000 0,-4.000 0.000-2,-3.000 1.000-1,-3.000-1.000-2,-1.000 0.000 0,-1.000 0.000 0,1.000 0.000 0,-1.000 1.000 0</inkml:trace>
</inkml:ink>
</file>

<file path=ppt/ink/ink42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51"/>
    </inkml:context>
    <inkml:brush xml:id="br0">
      <inkml:brushProperty name="width" value="0.042755089700222" units="cm"/>
      <inkml:brushProperty name="height" value="0.042755089700222" units="cm"/>
      <inkml:brushProperty name="color" value="#00bff3"/>
      <inkml:brushProperty name="ignorePressure" value="0"/>
    </inkml:brush>
  </inkml:definitions>
  <inkml:trace contextRef="#ctx0" brushRef="#br0">75893.000 39615.000 514,'-3.000'-44.000'70,"-7.000"12.000"-14,-6.000 13.000-13,-6.000 12.000-13,2.000 4.000-4,8.000-6.000 5,11.000-7.000 5,9.000-7.000 5,8.000 3.000 0,6.000 9.000-9,7.000 9.000-7,6.000 10.000-7,-1.000 8.000-8,-5.000 6.000-6,-7.000 7.000-9,-6.000 6.000-6,-8.000-5.000 0,-9.000-16.000 6,-10.000-15.000 7,-10.000-17.000 8,2.000-1.000-2,12.000 13.000-7,14.000 12.000-7,12.000 13.000-9,0.000 7.000-2,-12.000-1.000 2,-14.000 1.000 2,-12.000-1.000 2,-7.000-6.000 3,1.000-12.000 4,0.000-14.000 5,-1.000-12.000 3,2.000-8.000 3,4.000-3.000-1,2.000-4.000-1,4.000-2.000-1,4.000-2.000 2,7.000-1.000 1,6.000 1.000 3,7.000 0.000 2,6.000 1.000 0,6.000 4.000-1,7.000 3.000-2,6.000 3.000-2,3.000 4.000 0,0.000 8.000-2,0.000 5.000 0,0.000 7.000-1,-4.000 14.000-4,-11.000 22.000-5,-9.000 23.000-6,-8.000 22.000-7,-12.000 3.000 0,-8.000-16.000 2,-9.000-15.000 5,-11.000-17.000 2,-2.000-14.000 4,2.000-12.000 4,4.000-14.000 4,3.000-12.000 3,6.000-9.000 2,10.000-7.000 1,9.000-7.000-1,11.000-6.000 0,5.000 10.000-2,3.000 26.000-5,4.000 24.000-4,3.000 26.000-4,-7.000 10.000-2,-15.000-6.000 2,-16.000-7.000 1,-17.000-7.000 3,-5.000-9.000 0,3.000-12.000-1,2.000-14.000 0,4.000-12.000-1</inkml:trace>
</inkml:ink>
</file>

<file path=ppt/ink/ink42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54"/>
    </inkml:context>
    <inkml:brush xml:id="br0">
      <inkml:brushProperty name="width" value="0.0360054820775986" units="cm"/>
      <inkml:brushProperty name="height" value="0.0360054820775986" units="cm"/>
      <inkml:brushProperty name="color" value="#00bff3"/>
      <inkml:brushProperty name="ignorePressure" value="0"/>
    </inkml:brush>
  </inkml:definitions>
  <inkml:trace contextRef="#ctx0" brushRef="#br0">74671.000 38953.000 611,'-25.000'-22.000'25,"-1.000"6.000"1,1.000 7.000 1,-1.000 5.000 0,-1.000 6.000-2,-3.000 3.000-2,-4.000 3.000-4,-2.000 3.000-2,-1.000 6.000-4,4.000 10.000-1,3.000 10.000-2,3.000 9.000-2,3.000 7.000 0,3.000 2.000-1,4.000 4.000 1,2.000 3.000 0,2.000 0.000-1,1.000-3.000 0,-1.000-3.000-2,0.000-4.000-1,2.000 1.000 1,3.000 3.000 0,4.000 2.000 2,2.000 4.000 0,4.000-3.000 1,2.000-9.000 0,4.000-11.000-1,3.000-8.000 1,3.000-7.000-2,4.000-4.000 1,3.000-2.000-1,3.000-4.000-1,5.000-1.000 1,6.000-1.000-2,6.000 1.000 1,7.000 0.000 0,1.000-2.000-2,-3.000-3.000-3,-3.000-3.000-1,-3.000-4.000-3,-2.000-1.000-2,0.000 0.000 0,0.000 0.000 0,1.000 0.000-2,2.000-3.000-1,7.000-6.000-3,6.000-7.000-3,6.000-7.000-3,-1.000-2.000 1,-10.000 0.000 2,-9.000-1.000 4,-10.000 1.000 4,-6.000-2.000 1,-3.000-4.000 1,-4.000-2.000 1,-2.000-4.000 1,-4.000-1.000 2,-3.000 0.000 4,-3.000 0.000 3,-4.000 0.000 3,-1.000-1.000 2,0.000 1.000 0,0.000 0.000 0,0.000 0.000 0,-1.000 0.000 0,-4.000 0.000-2,-3.000-1.000-2,-3.000 1.000-1,-4.000 0.000 0,-2.000 0.000 0,-4.000 0.000-1,-3.000-1.000 1,-1.000 1.000-2,-1.000 0.000-3,1.000 0.000-2,0.000 0.000-3,-4.000 4.000-2,-6.000 10.000-2,-6.000 10.000 0,-7.000 9.000-1,-6.000 5.000-5,-7.000 0.000-9,-6.000 0.000-8,-6.000 0.000-9,2.000 2.000-1,8.000 3.000 6,11.000 3.000 6,9.000 3.000 6</inkml:trace>
</inkml:ink>
</file>

<file path=ppt/ink/ink42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54"/>
    </inkml:context>
    <inkml:brush xml:id="br0">
      <inkml:brushProperty name="width" value="0.0429779179394245" units="cm"/>
      <inkml:brushProperty name="height" value="0.0429779179394245" units="cm"/>
      <inkml:brushProperty name="color" value="#00bff3"/>
      <inkml:brushProperty name="ignorePressure" value="0"/>
    </inkml:brush>
  </inkml:definitions>
  <inkml:trace contextRef="#ctx0" brushRef="#br0">73093.000 38444.000 511,'-22.000'-35.000'36,"6.000"32.000"10,6.000 32.000 12,7.000 31.000 11,3.000 26.000 0,0.000 19.000-13,0.000 19.000-12,0.000 19.000-12,0.000 4.000-8,0.000-14.000-5,0.000-12.000-3,0.000-13.000-4,0.000-7.000-5,0.000-4.000-7,0.000-3.000-5,0.000-4.000-7,-1.000-4.000-4,-5.000-6.000-3,-2.000-7.000-2,-3.000-6.000-4,0.000-7.000-2,3.000-6.000-2,3.000-6.000-4,4.000-7.000-1,1.000-10.000-6,0.000-17.000-6,0.000-16.000-6,0.000-15.000-7,1.000-9.000 3,4.000 1.000 12,3.000 0.000 12,3.000-1.000 12</inkml:trace>
</inkml:ink>
</file>

<file path=ppt/ink/ink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0"/>
    </inkml:context>
    <inkml:brush xml:id="br0">
      <inkml:brushProperty name="width" value="0.0525921992957592" units="cm"/>
      <inkml:brushProperty name="height" value="0.0525921992957592" units="cm"/>
      <inkml:brushProperty name="color" value="#f2395b"/>
      <inkml:brushProperty name="ignorePressure" value="0"/>
    </inkml:brush>
  </inkml:definitions>
  <inkml:trace contextRef="#ctx0" brushRef="#br0">66850.000 39550.000 418,'4.000'-46.000'7,"10.000"10.000"13,10.000 10.000 15,9.000 9.000 13,7.000 9.000 4,7.000 9.000-7,6.000 10.000-8,7.000 10.000-6,-3.000 5.000-5,-8.000 4.000-5,-10.000 3.000-2,-9.000 3.000-5,-7.000 4.000-1,-3.000 7.000-3,-3.000 6.000-1,-2.000 7.000-1,-9.000 5.000 0,-12.000 7.000 0,-13.000 6.000 1,-12.000 7.000 0,-10.000 5.000-1,-6.000 7.000-5,-6.000 6.000-3,-6.000 7.000-6,-1.000-3.000-1,7.000-8.000 0,6.000-10.000 0,7.000-9.000 0,5.000-10.000 1,7.000-9.000 2,6.000-10.000 2,7.000-8.000 2,15.000-11.000 2,25.000-8.000 1,25.000-10.000 2,25.000-9.000 2,14.000-13.000-1,3.000-16.000-2,3.000-15.000-3,4.000-15.000-2,2.000-9.000-1,4.000 1.000 0,3.000-1.000 0,3.000 1.000 1,-4.000-1.000-2,-8.000 1.000-5,-10.000-1.000-3,-9.000 1.000-5,-9.000 2.000-1,-5.000 7.000 0,-7.000 6.000 0,-5.000 7.000 2,-9.000 2.000 0,-9.000 1.000 3,-10.000-1.000 0,-8.000 1.000 3,-8.000-3.000 1,-2.000-2.000 1,-3.000-3.000 2,-3.000-3.000 1,-6.000 2.000 0,-5.000 10.000 0,-7.000 10.000 1,-5.000 9.000-1,-6.000 4.000 2,-3.000 1.000 1,-3.000-1.000 3,-2.000 1.000 1,-5.000 1.000 3,-2.000 3.000 4,-3.000 3.000 2,-3.000 4.000 3,-1.000 5.000 3,4.000 10.000 3,3.000 10.000 2,3.000 9.000 3,3.000 6.000 1,3.000 3.000-2,3.000 3.000-2,4.000 4.000-2,2.000 1.000-1,4.000 0.000 0,3.000 0.000-1,3.000 0.000-1,7.000 1.000-1,14.000 4.000-3,11.000 3.000-4,14.000 3.000-2,7.000-2.000-5,3.000-6.000-3,3.000-6.000-5,4.000-6.000-5,2.000-4.000-2,4.000 1.000 0,3.000-1.000-1,3.000 1.000 0,1.000-6.000-6,1.000-8.000-14,-1.000-10.000-12,1.000-9.000-13,-4.000-7.000-7,-6.000-3.000 0,-6.000-3.000-1,-6.000-2.000-1</inkml:trace>
</inkml:ink>
</file>

<file path=ppt/ink/ink42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54"/>
    </inkml:context>
    <inkml:brush xml:id="br0">
      <inkml:brushProperty name="width" value="0.0442450121045113" units="cm"/>
      <inkml:brushProperty name="height" value="0.0442450121045113" units="cm"/>
      <inkml:brushProperty name="color" value="#00bff3"/>
      <inkml:brushProperty name="ignorePressure" value="0"/>
    </inkml:brush>
  </inkml:definitions>
  <inkml:trace contextRef="#ctx0" brushRef="#br0">73042.000 39717.000 497,'5.000'-46.000'9,"9.000"9.000"20,10.000 10.000 21,9.000 10.000 19,10.000 6.000 5,10.000 3.000-11,8.000 3.000-11,11.000 3.000-12,3.000 1.000-7,-3.000-4.000-6,-4.000-3.000-5,-3.000-3.000-6,-4.000-2.000-5,-7.000 0.000-5,-6.000 1.000-4,-7.000-1.000-6</inkml:trace>
</inkml:ink>
</file>

<file path=ppt/ink/ink42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6:55"/>
    </inkml:context>
    <inkml:brush xml:id="br0">
      <inkml:brushProperty name="width" value="0.0570822171866894" units="cm"/>
      <inkml:brushProperty name="height" value="0.0570822171866894" units="cm"/>
      <inkml:brushProperty name="color" value="#00bff3"/>
      <inkml:brushProperty name="ignorePressure" value="0"/>
    </inkml:brush>
  </inkml:definitions>
  <inkml:trace contextRef="#ctx0" brushRef="#br0">73806.000 38088.000 385,'22.000'-42.000'14,"-6.000"20.000"27,-7.000 19.000 28,-5.000 19.000 27,-4.000 14.000 3,0.000 10.000-20,0.000 9.000-20,0.000 10.000-21,0.000 13.000-12,0.000 15.000-2,0.000 17.000-3,0.000 15.000-2,-2.000 11.000-4,-3.000 7.000-5,-3.000 6.000-6,-3.000 7.000-4,-1.000 6.000-5,-1.000 6.000-5,0.000 7.000-5,0.000 6.000-5,2.000 8.000-4,3.000 9.000-6,4.000 10.000-5,2.000 10.000-5,0.000 19.000-4,-3.000 28.000-2,-2.000 29.000-3,-5.000 29.000-2,0.000-17.000-1,-1.000-59.000 1,0.000-62.000 3,0.000-59.000 0</inkml:trace>
</inkml:ink>
</file>

<file path=ppt/ink/ink42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9:22"/>
    </inkml:context>
    <inkml:brush xml:id="br0">
      <inkml:brushProperty name="width" value="0.044979065656662" units="cm"/>
      <inkml:brushProperty name="height" value="0.044979065656662" units="cm"/>
      <inkml:brushProperty name="color" value="#fed406"/>
      <inkml:brushProperty name="ignorePressure" value="0"/>
    </inkml:brush>
  </inkml:definitions>
  <inkml:trace contextRef="#ctx0" brushRef="#br0">59550.000 44250.000 489,'21.000'-25.000'0,"-5.000"0.000"0,-7.000 0.000 0,-5.000 0.000 0,-6.000-10.000 1,-3.000-18.000 4,-3.000-19.000 4,-2.000-18.000 2,-6.000 0.000 4,-6.000 23.000 3,-6.000 22.000 4,-6.000 22.000 3,-4.000 10.000 1,1.000 1.000-3,-1.000-1.000-3,1.000 1.000-2,-1.000 2.000-2,1.000 7.000-3,-1.000 6.000-1,1.000 7.000-1,-1.000 4.000-3,1.000 3.000 0,-1.000 3.000-1,1.000 4.000-1,-3.000 2.000-1,-2.000 4.000 1,-3.000 3.000 0,-3.000 3.000 0,-1.000 4.000 0,4.000 7.000 1,3.000 6.000 0,3.000 7.000 0,1.000 4.000 1,1.000 3.000-1,-1.000 3.000-1,1.000 4.000 1,1.000-1.000-1,3.000-3.000-1,3.000-3.000-1,4.000-2.000-1,2.000-6.000 0,4.000-6.000-2,3.000-6.000 0,3.000-6.000-1,3.000-4.000-1,3.000 1.000 1,3.000-1.000 0,4.000 1.000 1,1.000-1.000-1,0.000 1.000 1,0.000-1.000-1,0.000 1.000 0,0.000-1.000-1,0.000 1.000 1,0.000-1.000 0,0.000 1.000 1,0.000-1.000-1,0.000 1.000 1,0.000-1.000 1,0.000 1.000 0,0.000 1.000 0,0.000 3.000 2,0.000 3.000 0,0.000 4.000 2,0.000-1.000-1,0.000-3.000 0,0.000-3.000 0,0.000-2.000-2,-2.000 0.000 0,-3.000 7.000 1,-3.000 6.000-1,-2.000 7.000 1,-1.000 0.000 0,3.000-2.000 0,3.000-3.000 0,4.000-3.000-1,1.000-1.000 1,0.000 4.000 0,0.000 3.000 1,0.000 3.000 0,1.000-1.000-1,4.000-2.000 0,3.000-3.000-1,3.000-3.000-1,-2.000-2.000-2,-6.000 0.000 0,-6.000 0.000-3,-6.000 0.000 0,-7.000-4.000-1,-6.000-5.000 1,-6.000-7.000 1,-6.000-5.000 0,-2.000-4.000 2,3.000 0.000 1,3.000 0.000 2,4.000 0.000 1,-1.000 0.000 0,-3.000 0.000 0,-3.000 0.000-2,-2.000 0.000-1,-1.000 0.000-1,3.000 0.000 1,3.000 0.000 0,4.000 0.000 0,-1.000 1.000 0,-3.000 4.000 0,-3.000 3.000-2,-2.000 3.000 0,-3.000-1.000 0,1.000-2.000-1,-1.000-3.000 1,1.000-3.000-1,-1.000-4.000 0,1.000-3.000 1,-1.000-3.000 0,1.000-2.000 0,-1.000-1.000 1,1.000 3.000 0,-1.000 3.000 0,1.000 4.000 0,-1.000-3.000 0,1.000-5.000-1,-1.000-7.000 0,1.000-5.000 0,-4.000-1.000-2,-6.000 6.000 1,-6.000 7.000-1,-6.000 6.000 1,-2.000-1.000-1,3.000-5.000 0,3.000-7.000 0,4.000-5.000 1,1.000-3.000-1,0.000 4.000 1,0.000 3.000-1,0.000 3.000 1,0.000 1.000 0,0.000 1.000 0,0.000-1.000 0,0.000 1.000 0,-2.000-1.000 0,-3.000 1.000 1,-3.000-1.000-1,-2.000 1.000 0,-5.000 1.000 0,-2.000 3.000-1,-3.000 3.000 0,-3.000 4.000 0,-4.000 1.000-1,-3.000 0.000 1,-3.000 0.000 0,-2.000 0.000 0,-1.000 0.000 1,3.000 0.000 0,3.000 0.000 0,4.000 0.000 1,2.000 0.000 0,4.000 0.000 0,3.000 0.000 0,3.000 0.000-1,-1.000-4.000 1,-2.000-5.000-1,-3.000-7.000 2,-3.000-5.000 0,-2.000-3.000-1,0.000 4.000 2,0.000 3.000-1,0.000 3.000 0,0.000-1.000 0,0.000-2.000 0,0.000-3.000 1,0.000-3.000-1,1.000-2.000 0,4.000 0.000 0,3.000 0.000 1,3.000 0.000-1,1.000-4.000 0,1.000-5.000 0,-1.000-7.000 0,1.000-5.000 0,-1.000-4.000 0,1.000 0.000 1,-1.000 0.000-1,1.000 0.000 0,2.000 1.000 0,7.000 4.000 1,6.000 3.000-1,7.000 3.000 1,2.000 1.000 0,1.000 1.000 0,-1.000-1.000 0,1.000 1.000-1,-1.000-1.000 0,1.000 1.000 1,-1.000-1.000 0,1.000 1.000 1,-1.000 1.000 0,1.000 3.000-1,-1.000 3.000 0,1.000 4.000 0,-1.000-1.000 0,1.000-3.000-1,-1.000-3.000 0,1.000-2.000 1,-3.000-1.000-1,-2.000 3.000 0,-3.000 3.000 1,-3.000 4.000 0,-1.000 1.000 0,4.000 0.000 1,3.000 0.000-1,3.000 0.000 0,-2.000 3.000 1,-6.000 6.000 1,-6.000 7.000 1,-6.000 6.000 2,-2.000 1.000 0,3.000-3.000 0,3.000-3.000-1,4.000-2.000 1,1.000-3.000-1,0.000 1.000-1,0.000-1.000 0,0.000 1.000-1,1.000 2.000-1,4.000 7.000 0,3.000 6.000-1,3.000 7.000 0,1.000 2.000 0,1.000 1.000 1,-1.000-1.000 0,1.000 1.000 0,1.000-3.000 1,3.000-2.000-1,3.000-3.000-1,4.000-3.000 1,1.000 2.000-1,0.000 10.000 0,0.000 10.000 1,0.000 9.000 0,3.000 1.000 0,6.000-6.000-2,7.000-6.000 1,6.000-6.000-2,3.000-4.000 0,0.000 1.000-1,0.000-1.000 0,0.000 1.000-1,1.000-1.000 0,4.000 1.000 0,3.000-1.000-1,3.000 1.000 0,1.000-1.000 0,1.000 1.000-1,-1.000-1.000 1,1.000 1.000-1,2.000 1.000 0,7.000 3.000 1,6.000 3.000 0,7.000 4.000 0,2.000 2.000 0,1.000 4.000 0,-1.000 3.000 0,1.000 3.000 1,-1.000-1.000 0,1.000-2.000 2,-1.000-3.000 1,1.000-3.000 3,-3.000-6.000 0,-2.000-5.000 0,-3.000-7.000 1,-3.000-5.000-1,-2.000-4.000 0,0.000 0.000-1,0.000 0.000-1,0.000 0.000-1,3.000-2.000-1,6.000-3.000-1,7.000-3.000 0,6.000-2.000-2,3.000-3.000 1,0.000 1.000 0,0.000-1.000 2,0.000 1.000-1,0.000-1.000 2,0.000 1.000-1,0.000-1.000 1,0.000 1.000 1,1.000-3.000-1,4.000-2.000 0,3.000-3.000 1,3.000-3.000-1,4.000-2.000 1,7.000 0.000-1,6.000 0.000 0,7.000 0.000 1,4.000 0.000-1,3.000 0.000 1,3.000 0.000 1,4.000 0.000 0,1.000-4.000 0,0.000-5.000 1,0.000-7.000 1,0.000-5.000 0,3.000-4.000 0,6.000 0.000-1,7.000 0.000 0,6.000 0.000-1,4.000-2.000 1,4.000-3.000 0,3.000-3.000 1,3.000-2.000 0,-1.000-3.000 1,-2.000 1.000-3,-3.000-1.000-1,-3.000 1.000-2,-2.000-1.000 0,0.000 1.000-1,0.000-1.000 1,0.000 1.000 0,-4.000-1.000 0,-5.000 1.000 0,-7.000-1.000 1,-5.000 1.000 0,-6.000-3.000-1,-3.000-2.000 1,-3.000-3.000-1,-2.000-3.000 0,-5.000-1.000 0,-2.000 4.000 0,-3.000 3.000 0,-3.000 3.000 0,-4.000-1.000 1,-3.000-2.000 1,-3.000-3.000 2,-2.000-3.000 0,-5.000-2.000 1,-2.000 0.000-1,-3.000 0.000 0,-3.000 0.000-1,-1.000 0.000 0,4.000 0.000-1,3.000 0.000 1,3.000 0.000 1,1.000 1.000-2,1.000 4.000 1,-1.000 3.000-1,1.000 3.000 0,1.000-1.000-1,3.000-2.000-1,3.000-3.000-1,4.000-3.000 0,1.000-1.000-1,0.000 4.000-1,0.000 3.000 0,0.000 3.000 0,0.000-1.000 0,0.000-2.000 1,0.000-3.000 0,0.000-3.000 0,-2.000-2.000 1,-3.000 0.000 0,-3.000 0.000 0,-2.000 0.000 1,-5.000 1.000 0,-2.000 4.000-1,-3.000 3.000 1,-3.000 3.000-1,-4.000-1.000 1,-3.000-2.000 1,-3.000-3.000 1,-2.000-3.000 2,-5.000-2.000 0,-2.000 0.000 0,-3.000 0.000 0,-3.000 0.000-1,-2.000-2.000 1,0.000-3.000-1,0.000-3.000 0,0.000-2.000-1,-2.000-5.000 0,-3.000-2.000 1,-3.000-3.000 0,-2.000-3.000-1,-1.000-6.000 1,3.000-5.000-1,3.000-7.000-1,4.000-5.000-1,1.000-1.000 0,0.000 6.000-1,0.000 7.000 1,0.000 6.000-1,0.000 3.000 0,0.000 0.000 0,0.000 0.000-1,0.000 0.000-1,-2.000 0.000 0,-3.000 0.000 0,-3.000 0.000-1,-2.000 0.000 0,-1.000 3.000 0,3.000 6.000 1,3.000 7.000-1,4.000 6.000 1,-1.000 4.000 1,-3.000 4.000-1,-3.000 3.000 1,-2.000 3.000 1,-3.000-1.000 0,1.000-2.000 0,-1.000-3.000 1,1.000-3.000-1,-1.000-4.000 2,1.000-3.000-1,-1.000-3.000 1,1.000-2.000-1,-3.000-3.000 1,-2.000 1.000 0,-3.000-1.000 0,-3.000 1.000 0,-2.000-1.000 1,0.000 1.000 0,0.000-1.000 2,0.000 1.000 1,-4.000-1.000 2,-5.000 1.000 0,-7.000-1.000 2,-5.000 1.000 1,-3.000 1.000 0,4.000 3.000-1,3.000 3.000 0,3.000 4.000-2,-1.000 2.000 0,-2.000 4.000 0,-3.000 3.000-1,-3.000 3.000 0,-1.000 1.000 0,4.000 1.000-1,3.000-1.000 1,3.000 1.000-2,-2.000-3.000 0,-6.000-2.000-5,-6.000-3.000-2,-6.000-3.000-4,-6.000 8.000-5,-2.000 23.000-8,-3.000 22.000-7,-3.000 22.000-8,4.000 10.000 0,13.000 1.000 6,12.000-1.000 8,13.000 1.000 7,4.000 1.000-5,-3.000 3.000-17,-3.000 3.000-16,-2.000 4.000-17</inkml:trace>
</inkml:ink>
</file>

<file path=ppt/ink/ink42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19:27"/>
    </inkml:context>
    <inkml:brush xml:id="br0">
      <inkml:brushProperty name="width" value="0.0495579391717911" units="cm"/>
      <inkml:brushProperty name="height" value="0.0495579391717911" units="cm"/>
      <inkml:brushProperty name="color" value="#fed406"/>
      <inkml:brushProperty name="ignorePressure" value="0"/>
    </inkml:brush>
  </inkml:definitions>
  <inkml:trace contextRef="#ctx0" brushRef="#br0">73500.000 50600.000 443,'3.000'-44.000'76,"6.000"13.000"-11,7.000 12.000-9,6.000 13.000-9,3.000 9.000-9,0.000 6.000-8,0.000 7.000-6,0.000 6.000-8,1.000 7.000-4,4.000 10.000-1,3.000 10.000-2,3.000 9.000 0,-1.000 4.000-1,-2.000 1.000-2,-3.000-1.000 0,-3.000 1.000-2,-2.000-1.000 0,0.000 1.000 0,0.000-1.000 0,0.000 1.000-1,-2.000-3.000 0,-3.000-2.000 0,-3.000-3.000 0,-2.000-3.000-1,-1.000-2.000 1,3.000 0.000 1,3.000 0.000 1,4.000 0.000 1,4.000-5.000 1,6.000-9.000 1,7.000-10.000 1,6.000-8.000 0,3.000-8.000 0,0.000-2.000-2,0.000-3.000-2,0.000-3.000-1,0.000-2.000-3,0.000 0.000-2,0.000 0.000-3,0.000 0.000-2,-2.000-5.000-1,-3.000-9.000 2,-3.000-10.000 0,-2.000-8.000 2,3.000-14.000 1,14.000-15.000 2,11.000-15.000 4,14.000-16.000 1,8.000-12.000 2,7.000-5.000 0,6.000-7.000 0,7.000-5.000 1,0.000-3.000-1,-2.000 4.000 0,-3.000 3.000 0,-3.000 3.000 0,-4.000-1.000-3,-3.000-2.000-6,-3.000-3.000-4,-2.000-3.000-5,-1.000-2.000-2,3.000 0.000 1,3.000 0.000 1,4.000 0.000 1,-6.000 9.000-13,-11.000 19.000-26,-14.000 19.000-28,-11.000 19.000-25</inkml:trace>
</inkml:ink>
</file>

<file path=ppt/ink/ink42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2:42"/>
    </inkml:context>
    <inkml:brush xml:id="br0">
      <inkml:brushProperty name="width" value="0.0342480838298798" units="cm"/>
      <inkml:brushProperty name="height" value="0.0342480838298798" units="cm"/>
      <inkml:brushProperty name="color" value="#fed406"/>
      <inkml:brushProperty name="ignorePressure" value="0"/>
    </inkml:brush>
  </inkml:definitions>
  <inkml:trace contextRef="#ctx0" brushRef="#br0">72650.000 27200.000 642,'-22.000'-25.000'-51,"6.000"0.000"21,7.000 0.000 21,6.000 0.000 21,3.000 6.000 15,0.000 13.000 7,0.000 12.000 7,0.000 13.000 8,0.000 9.000 0,0.000 6.000-9,0.000 7.000-8,0.000 6.000-8,0.000 3.000-6,0.000 0.000-1,0.000 0.000-3,0.000 0.000-1,0.000 3.000-2,0.000 6.000-1,0.000 7.000 0,0.000 6.000-2,0.000 3.000 0,0.000 0.000-4,0.000 0.000-1,0.000 0.000-2,-2.000 1.000-1,-3.000 4.000 2,-3.000 3.000 1,-2.000 3.000 2,-1.000-1.000-1,3.000-2.000-1,3.000-3.000-1,4.000-3.000-2,1.000-2.000-1,0.000 0.000 1,0.000 0.000 0,0.000 0.000 1,0.000 0.000 0,0.000 0.000-1,0.000 0.000 0,0.000 0.000 0,0.000-2.000 0,0.000-3.000 0,0.000-3.000 1,0.000-2.000 0,0.000-6.000-1,0.000-6.000 0,0.000-6.000-1,0.000-6.000-2,-2.000-15.000-7,-3.000-21.000-16,-3.000-22.000-16,-2.000-22.000-14,-3.000-18.000-6,1.000-11.000 6,-1.000-14.000 6,1.000-11.000 5,1.000-1.000 7,3.000 13.000 6,3.000 12.000 6,4.000 13.000 7,-1.000 9.000 5,-3.000 6.000 3,-3.000 7.000 3,-2.000 6.000 4</inkml:trace>
</inkml:ink>
</file>

<file path=ppt/ink/ink42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2:42"/>
    </inkml:context>
    <inkml:brush xml:id="br0">
      <inkml:brushProperty name="width" value="0.0247602313756943" units="cm"/>
      <inkml:brushProperty name="height" value="0.0247602313756943" units="cm"/>
      <inkml:brushProperty name="color" value="#fed406"/>
      <inkml:brushProperty name="ignorePressure" value="0"/>
    </inkml:brush>
  </inkml:definitions>
  <inkml:trace contextRef="#ctx0" brushRef="#br0">72300.000 27100.000 888,'1.000'-47.000'1,"4.000"6.000"2,3.000 7.000 2,3.000 6.000 1,4.000 4.000 6,7.000 4.000 8,6.000 3.000 8,7.000 3.000 9</inkml:trace>
</inkml:ink>
</file>

<file path=ppt/ink/ink42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2:47"/>
    </inkml:context>
    <inkml:brush xml:id="br0">
      <inkml:brushProperty name="width" value="0.0499999970197678" units="cm"/>
      <inkml:brushProperty name="height" value="0.0499999970197678" units="cm"/>
      <inkml:brushProperty name="color" value="#6adcab"/>
      <inkml:brushProperty name="ignorePressure" value="0"/>
    </inkml:brush>
  </inkml:definitions>
  <inkml:trace contextRef="#ctx0" brushRef="#br0">72850.000 26525.000 333,'157.000'63.000'167,"51.000"46.000"-1,49.000 47.000 1,51.000 47.000 0</inkml:trace>
</inkml:ink>
</file>

<file path=ppt/ink/ink42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2:48"/>
    </inkml:context>
    <inkml:brush xml:id="br0">
      <inkml:brushProperty name="width" value="0.0455020517110825" units="cm"/>
      <inkml:brushProperty name="height" value="0.0455020517110825" units="cm"/>
      <inkml:brushProperty name="color" value="#6adcab"/>
      <inkml:brushProperty name="ignorePressure" value="0"/>
    </inkml:brush>
  </inkml:definitions>
  <inkml:trace contextRef="#ctx0" brushRef="#br0">72750.000 26400.000 483,'53.000'-2.000'147,"6.000"-3.000"-32,7.000-3.000-32,6.000-2.000-32,-2.000-1.000-19,-9.000 3.000-6,-10.000 3.000-6,-8.000 4.000-7,-4.000 1.000-4,3.000 0.000-1,3.000 0.000-2,4.000 0.000-2,-1.000 4.000-2,-3.000 10.000-2,-3.000 10.000-5,-2.000 9.000-2,-12.000 10.000-5,-19.000 14.000-8,-18.000 11.000-8,-19.000 14.000-7,-15.000 3.000-4,-8.000-2.000 1,-10.000-3.000 0,-9.000-3.000 2,1.000-10.000-4,13.000-16.000-5,12.000-15.000-6,13.000-15.000-7</inkml:trace>
</inkml:ink>
</file>

<file path=ppt/ink/ink42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2:51"/>
    </inkml:context>
    <inkml:brush xml:id="br0">
      <inkml:brushProperty name="width" value="0.050097618252039" units="cm"/>
      <inkml:brushProperty name="height" value="0.050097618252039" units="cm"/>
      <inkml:brushProperty name="color" value="#6adcab"/>
      <inkml:brushProperty name="ignorePressure" value="0"/>
    </inkml:brush>
  </inkml:definitions>
  <inkml:trace contextRef="#ctx0" brushRef="#br0">73000.000 25700.000 439,'-2.000'73.000'163,"-3.000"-3.000"-38,-3.000-3.000-39,-2.000-2.000-39,-5.000 5.000-20,-2.000 16.000-3,-3.000 15.000-2,-3.000 17.000-2,-1.000 7.000-4,4.000 0.000-3,3.000 0.000-5,3.000 0.000-3,1.000 0.000-3,1.000 0.000 0,-1.000 0.000-1,1.000 0.000-2,1.000-5.000-1,3.000-9.000-2,3.000-10.000-4,4.000-8.000-2,1.000-40.000-12,0.000-69.000-24,0.000-68.000-23,0.000-69.000-22,0.000-18.000-3,0.000 35.000 17,0.000 35.000 19,0.000 34.000 19,1.000 18.000 10,4.000 4.000 3,3.000 3.000 4,3.000 3.000 3</inkml:trace>
</inkml:ink>
</file>

<file path=ppt/ink/ink42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2:51"/>
    </inkml:context>
    <inkml:brush xml:id="br0">
      <inkml:brushProperty name="width" value="0.0462397150695324" units="cm"/>
      <inkml:brushProperty name="height" value="0.0462397150695324" units="cm"/>
      <inkml:brushProperty name="color" value="#6adcab"/>
      <inkml:brushProperty name="ignorePressure" value="0"/>
    </inkml:brush>
  </inkml:definitions>
  <inkml:trace contextRef="#ctx0" brushRef="#br0">72800.000 25750.000 475,'1.000'-47.000'12,"4.000"6.000"11,3.000 7.000 11,3.000 6.000 12,6.000 4.000 2,9.000 4.000-6,10.000 3.000-6,10.000 3.000-6,4.000 3.000-5,0.000 3.000-3,0.000 3.000-3,0.000 4.000-2,-2.000 1.000-3,-3.000 0.000-1,-3.000 0.000-2,-2.000 0.000-2,-3.000 4.000-1,1.000 10.000-2,-1.000 10.000 0,1.000 9.000-2,-4.000 4.000 0,-6.000 1.000-1,-6.000-1.000 1,-6.000 1.000 0,-6.000 2.000-2,-2.000 7.000-1,-3.000 6.000-4,-3.000 7.000-1,-7.000 4.000-2,-9.000 3.000 0,-10.000 3.000-1,-8.000 4.000 1,-8.000-1.000-1,-2.000-3.000-2,-3.000-3.000 0,-3.000-2.000-2,-4.000-6.000-1,-3.000-6.000 0,-3.000-6.000-1,-2.000-6.000 0,-3.000-7.000 1,1.000-6.000 1,-1.000-6.000 2,1.000-6.000 1,2.000-4.000 1,7.000 1.000 2,6.000-1.000 2,7.000 1.000 1,18.000-4.000 6,31.000-6.000 10,32.000-6.000 10,31.000-6.000 11,12.000-4.000 1,-6.000 1.000-6,-6.000-1.000-7,-6.000 1.000-6,-4.000 1.000-5,1.000 3.000-2,-1.000 3.000-2,1.000 4.000-2,-4.000 1.000-1,-6.000 0.000-1,-6.000 0.000 0,-6.000 0.000 0,-9.000 10.000-1,-8.000 23.000 0,-10.000 22.000 1,-9.000 22.000-1,-10.000 5.000 1,-9.000-8.000-2,-10.000-10.000-1,-8.000-9.000 0,-9.000-2.000-2,-6.000 6.000-2,-6.000 7.000-1,-6.000 6.000-2,-1.000-2.000-1,7.000-9.000-3,6.000-10.000-1,7.000-8.000-3,0.000-9.000-5,-2.000-6.000-10,-3.000-6.000-9,-3.000-6.000-10,4.000-12.000-4,13.000-15.000-1,12.000-15.000 1,13.000-16.000-1,9.000-7.000 3,6.000 4.000 6,7.000 3.000 8,6.000 3.000 6</inkml:trace>
</inkml:ink>
</file>

<file path=ppt/ink/ink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0"/>
    </inkml:context>
    <inkml:brush xml:id="br0">
      <inkml:brushProperty name="width" value="0.0377900265157223" units="cm"/>
      <inkml:brushProperty name="height" value="0.0377900265157223" units="cm"/>
      <inkml:brushProperty name="color" value="#f2395b"/>
      <inkml:brushProperty name="ignorePressure" value="0"/>
    </inkml:brush>
  </inkml:definitions>
  <inkml:trace contextRef="#ctx0" brushRef="#br0">68550.000 38850.000 582,'-18.000'-133.000'81,"17.000"34.000"-11,15.000 35.000-12,16.000 35.000-11,15.000 18.000-7,16.000 3.000-5,15.000 3.000-4,17.000 4.000-5,5.000 2.000-6,-3.000 4.000-11,-3.000 3.000-9,-2.000 3.000-11,-11.000 3.000-3,-15.000 3.000 1,-15.000 3.000 3,-16.000 4.000 2</inkml:trace>
</inkml:ink>
</file>

<file path=ppt/ink/ink42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2:52"/>
    </inkml:context>
    <inkml:brush xml:id="br0">
      <inkml:brushProperty name="width" value="0.0498344302177429" units="cm"/>
      <inkml:brushProperty name="height" value="0.0498344302177429" units="cm"/>
      <inkml:brushProperty name="color" value="#6adcab"/>
      <inkml:brushProperty name="ignorePressure" value="0"/>
    </inkml:brush>
  </inkml:definitions>
  <inkml:trace contextRef="#ctx0" brushRef="#br0">73600.000 26350.000 441,'28.000'-21.000'25,"6.000"10.000"17,7.000 10.000 17,6.000 9.000 16,1.000 6.000 2,-3.000 3.000-13,-3.000 3.000-14,-2.000 4.000-14,-3.000 4.000-9,1.000 6.000-3,-1.000 7.000-5,1.000 6.000-4,-4.000 4.000-4,-6.000 4.000 0,-6.000 3.000-3,-6.000 3.000-2,-7.000 6.000-1,-6.000 9.000-2,-6.000 10.000-1,-6.000 10.000-3,-6.000 4.000 0,-2.000 0.000-2,-3.000 0.000 0,-3.000 0.000-2,-2.000-7.000 0,0.000-11.000-1,0.000-14.000 1,0.000-11.000-2,3.000-34.000 2,6.000-53.000 3,7.000-53.000 2,6.000-52.000 3,10.000-25.000-2,17.000 7.000-4,15.000 6.000-5,16.000 7.000-5,5.000 10.000-2,-2.000 16.000 2,-3.000 15.000 1,-3.000 17.000 3,-6.000 11.000 0,-5.000 10.000-1,-7.000 10.000 0,-5.000 9.000 0,-4.000 6.000 0,0.000 3.000 1,0.000 3.000 2,0.000 4.000 1,0.000 1.000-2,0.000 0.000-5,0.000 0.000-7,0.000 0.000-5,-7.000 7.000-8,-11.000 17.000-12,-14.000 15.000-10,-11.000 16.000-12</inkml:trace>
</inkml:ink>
</file>

<file path=ppt/ink/ink42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2:53"/>
    </inkml:context>
    <inkml:brush xml:id="br0">
      <inkml:brushProperty name="width" value="0.0408821813762188" units="cm"/>
      <inkml:brushProperty name="height" value="0.0408821813762188" units="cm"/>
      <inkml:brushProperty name="color" value="#6adcab"/>
      <inkml:brushProperty name="ignorePressure" value="0"/>
    </inkml:brush>
  </inkml:definitions>
  <inkml:trace contextRef="#ctx0" brushRef="#br0">75400.000 26850.000 538,'21.000'-18.000'148,"-5.000"17.000"-43,-7.000 15.000-45,-5.000 16.000-44,-11.000 2.000-22,-11.000-8.000 3,-14.000-10.000 2,-11.000-9.000 2,0.000-12.000 4,17.000-11.000 5,15.000-14.000 5,16.000-11.000 6,10.000-1.000 0,7.000 13.000-1,6.000 12.000-3,7.000 13.000-3,-1.000 10.000-3,-6.000 10.000-5,-6.000 10.000-4,-6.000 9.000-5,-7.000 6.000-3,-6.000 3.000-1,-6.000 3.000-1,-6.000 4.000-1,-7.000-6.000-1,-6.000-11.000-2,-6.000-14.000-1,-6.000-11.000-1,1.000-12.000 0,9.000-9.000 4,10.000-10.000 3,10.000-8.000 3,7.000-6.000 3,6.000 1.000 3,7.000-1.000 3,6.000 1.000 3,3.000 7.000 2,0.000 16.000 0,0.000 15.000 0,0.000 17.000 1,-4.000 8.000-3,-5.000 4.000-2,-7.000 3.000-5,-5.000 3.000-3,-9.000-2.000-2,-9.000-6.000-3,-10.000-6.000-3,-8.000-6.000-1,-3.000-13.000-2,7.000-19.000-2,6.000-18.000-1,7.000-19.000-2,5.000-5.000 2,7.000 9.000 4,6.000 10.000 5,7.000 10.000 4,4.000 10.000-4,3.000 13.000-15,3.000 12.000-13,4.000 13.000-13</inkml:trace>
</inkml:ink>
</file>

<file path=ppt/ink/ink42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3:58"/>
    </inkml:context>
    <inkml:brush xml:id="br0">
      <inkml:brushProperty name="width" value="0.0592082887887955" units="cm"/>
      <inkml:brushProperty name="height" value="0.0592082887887955" units="cm"/>
      <inkml:brushProperty name="color" value="#6adcab"/>
      <inkml:brushProperty name="ignorePressure" value="0"/>
    </inkml:brush>
  </inkml:definitions>
  <inkml:trace contextRef="#ctx0" brushRef="#br0">37500.000 18750.000 371,'32.000'-21.000'153,"17.000"10.000"-36,15.000 10.000-34,16.000 9.000-35,4.000 2.000-21,-6.000-2.000-4,-6.000-3.000-5,-6.000-3.000-5,2.000 1.000-2,14.000 6.000 0,11.000 7.000 0,14.000 6.000 0,5.000 1.000-1,1.000-3.000-1,-1.000-3.000-1,1.000-2.000-2,-1.000-5.000-1,1.000-2.000-1,-1.000-3.000-1,1.000-3.000-1,-4.000-2.000-1,-6.000 0.000-1,-6.000 0.000 0,-6.000 0.000-2,-6.000 0.000 0,-2.000 0.000 1,-3.000 0.000-1,-3.000 0.000 1,-6.000 1.000 0,-5.000 4.000 1,-7.000 3.000 1,-5.000 3.000 1,-4.000-1.000 1,0.000-2.000-1,0.000-3.000 1,0.000-3.000-1,3.000-1.000 1,6.000 4.000 0,7.000 3.000 1,6.000 3.000 0,-1.000-1.000-1,-5.000-2.000 1,-7.000-3.000-1,-5.000-3.000-1,-1.000-1.000 1,6.000 4.000-1,7.000 3.000-1,6.000 3.000 1,1.000-1.000-1,-3.000-2.000 1,-3.000-3.000 0,-2.000-3.000 0,-3.000-1.000 0,1.000 4.000 0,-1.000 3.000-1,1.000 3.000 1,-1.000-1.000-1,1.000-2.000 0,-1.000-3.000-1,1.000-3.000 0,1.000-2.000 0,3.000 0.000-1,3.000 0.000-1,4.000 0.000 0,1.000 0.000 0,0.000 0.000 0,0.000 0.000 1,0.000 0.000 0,0.000 0.000 0,0.000 0.000 1,0.000 0.000-1,0.000 0.000 0,1.000 1.000 0,4.000 4.000 0,3.000 3.000 1,3.000 3.000-1,1.000-1.000 1,1.000-2.000 0,-1.000-3.000 1,1.000-3.000 0,-1.000-2.000 0,1.000 0.000 0,-1.000 0.000 0,1.000 0.000-1,-3.000 0.000 1,-2.000 0.000-2,-3.000 0.000 0,-3.000 0.000-1,-2.000 0.000 0,0.000 0.000 1,0.000 0.000 1,0.000 0.000 0,0.000 0.000 0,0.000 0.000 0,0.000 0.000 1,0.000 0.000-1,-2.000 1.000-1,-3.000 4.000 1,-3.000 3.000-1,-2.000 3.000-1,-3.000-1.000 1,1.000-2.000 0,-1.000-3.000 0,1.000-3.000 1,1.000-2.000-1,3.000 0.000 2,3.000 0.000-1,4.000 0.000 1,1.000 0.000 0,0.000 0.000-1,0.000 0.000 1,0.000 0.000-1,-2.000 1.000 0,-3.000 4.000 1,-3.000 3.000 0,-2.000 3.000 0,0.000-1.000 0,7.000-2.000 0,6.000-3.000-1,7.000-3.000 1,0.000-2.000-2,-2.000 0.000-1,-3.000 0.000-2,-3.000 0.000-1,-1.000 1.000-1,4.000 4.000 0,3.000 3.000 0,3.000 3.000 0,-1.000 1.000 0,-2.000 1.000 0,-3.000-1.000 1,-3.000 1.000 0,-4.000-3.000-1,-3.000-2.000 0,-3.000-3.000-1,-2.000-3.000-1,-5.000-1.000-3,-2.000 4.000-8,-3.000 3.000-6,-3.000 3.000-6</inkml:trace>
</inkml:ink>
</file>

<file path=ppt/ink/ink42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00"/>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66750.000 12200.000 333,'157.000'63.000'167,"51.000"46.000"-1,49.000 47.000 1,51.000 47.000 0</inkml:trace>
</inkml:ink>
</file>

<file path=ppt/ink/ink42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02"/>
    </inkml:context>
    <inkml:brush xml:id="br0">
      <inkml:brushProperty name="width" value="0.0654458552598953" units="cm"/>
      <inkml:brushProperty name="height" value="0.0654458552598953" units="cm"/>
      <inkml:brushProperty name="color" value="#f2395b"/>
      <inkml:brushProperty name="ignorePressure" value="0"/>
    </inkml:brush>
  </inkml:definitions>
  <inkml:trace contextRef="#ctx0" brushRef="#br0">37100.000 19250.000 336,'26.000'-22.000'119,"4.000"6.000"-28,3.000 7.000-28,3.000 6.000-28,4.000 1.000-16,7.000-3.000-1,6.000-3.000-3,7.000-2.000-3,4.000-3.000-1,3.000 1.000-1,3.000-1.000-1,4.000 1.000-1,2.000 1.000 0,4.000 3.000 0,3.000 3.000 0,3.000 4.000 0,3.000 1.000 0,3.000 0.000 0,3.000 0.000 0,4.000 0.000 0,5.000-2.000 0,10.000-3.000 0,10.000-3.000 1,9.000-2.000 0,7.000-6.000 0,7.000-6.000 0,6.000-6.000-1,7.000-6.000 0,4.000-2.000 0,3.000 3.000 0,3.000 3.000 0,4.000 4.000 0,-3.000 1.000-1,-5.000 0.000-2,-7.000 0.000-2,-5.000 0.000-2,-11.000 3.000-2,-11.000 6.000 1,-14.000 7.000 0,-11.000 6.000-1,-7.000 1.000 1,0.000-3.000-1,0.000-3.000 0,0.000-2.000 0,-2.000-1.000 1,-3.000 3.000 0,-3.000 3.000 0,-2.000 4.000 2,-5.000 2.000-1,-2.000 4.000 2,-3.000 3.000 0,-3.000 3.000 0,-2.000 1.000 1,0.000 1.000 0,0.000-1.000 1,0.000 1.000 0,1.000-1.000-1,4.000 1.000 0,3.000-1.000-1,3.000 1.000-2,3.000-1.000 0,3.000 1.000 0,3.000-1.000 0,4.000 1.000 0,5.000-1.000-1,10.000 1.000 2,10.000-1.000 1,9.000 1.000 1,4.000-3.000 0,1.000-2.000-1,-1.000-3.000-1,1.000-3.000-1,-6.000-2.000-1,-8.000 0.000 0,-10.000 0.000-2,-9.000 0.000 0,-4.000 1.000-1,4.000 4.000 0,3.000 3.000-1,3.000 3.000-2,1.000-1.000 1,1.000-2.000 1,-1.000-3.000 1,1.000-3.000 1,-3.000-1.000 0,-2.000 4.000 0,-3.000 3.000 0,-3.000 3.000-1,-2.000 1.000 1,0.000 1.000 0,0.000-1.000 0,0.000 1.000 2,0.000-3.000-1,0.000-2.000 0,0.000-3.000 0,0.000-3.000-1,0.000-2.000 1,0.000 0.000-1,0.000 0.000 0,0.000 0.000-1,-2.000 0.000 1,-3.000 0.000 0,-3.000 0.000 0,-2.000 0.000 1,-5.000 1.000 0,-2.000 4.000 0,-3.000 3.000 0,-3.000 3.000 0,-2.000-1.000 1,0.000-2.000 0,0.000-3.000 1,0.000-3.000 0,3.000-1.000 1,6.000 4.000 0,7.000 3.000 0,6.000 3.000 2,13.000-1.000 0,23.000-2.000 0,22.000-3.000 0,22.000-3.000 1,23.000-9.000 0,25.000-11.000 1,25.000-14.000 1,25.000-11.000 0,15.000-14.000 1,7.000-11.000 0,6.000-14.000-2,7.000-11.000 1,-4.000-4.000-3,-12.000 6.000-5,-13.000 7.000-4,-12.000 6.000-4,-18.000 7.000-2,-21.000 10.000 2,-22.000 10.000 1,-22.000 9.000 2,-19.000 9.000 1,-16.000 9.000 0,-15.000 10.000 2,-15.000 10.000 0,-14.000 4.000 1,-8.000 0.000 0,-10.000 0.000 0,-9.000 0.000 0,-7.000 0.000-1,-3.000 0.000-1,-3.000 0.000-1,-2.000 0.000-2,-17.000-8.000-15,-28.000-16.000-30,-28.000-15.000-31,-27.000-15.000-30</inkml:trace>
</inkml:ink>
</file>

<file path=ppt/ink/ink42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02"/>
    </inkml:context>
    <inkml:brush xml:id="br0">
      <inkml:brushProperty name="width" value="0.0452317520976067" units="cm"/>
      <inkml:brushProperty name="height" value="0.0452317520976067" units="cm"/>
      <inkml:brushProperty name="color" value="#f2395b"/>
      <inkml:brushProperty name="ignorePressure" value="0"/>
    </inkml:brush>
  </inkml:definitions>
  <inkml:trace contextRef="#ctx0" brushRef="#br0">37950.000 14450.000 486,'-22.000'-18.000'16,"6.000"17.000"14,7.000 15.000 13,6.000 16.000 14,3.000 13.000 2,0.000 14.000-8,0.000 11.000-9,0.000 14.000-8,0.000 11.000-6,0.000 14.000-3,0.000 11.000-3,0.000 14.000-4,-2.000 7.000-2,-3.000 3.000-1,-3.000 3.000-3,-2.000 4.000-1,-1.000 1.000-1,3.000 0.000-2,3.000 0.000-2,4.000 0.000-1,-1.000 12.000-2,-3.000 26.000-1,-3.000 24.000-2,-2.000 26.000 0,-1.000-4.000-2,3.000-31.000-1,3.000-31.000-2,4.000-31.000-1,4.000-21.000-3,6.000-9.000-3,7.000-10.000-3,6.000-8.000-3,1.000-6.000-1,-3.000 1.000-1,-3.000-1.000 1,-2.000 1.000-1,-5.000-4.000 1,-2.000-6.000 0,-3.000-6.000 1,-3.000-6.000 1,-2.000-21.000-6,0.000-34.000-11,0.000-35.000-11,0.000-33.000-12,1.000-14.000 0,4.000 10.000 9,3.000 10.000 8,3.000 9.000 10</inkml:trace>
</inkml:ink>
</file>

<file path=ppt/ink/ink42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04"/>
    </inkml:context>
    <inkml:brush xml:id="br0">
      <inkml:brushProperty name="width" value="0.0598508007824421" units="cm"/>
      <inkml:brushProperty name="height" value="0.0598508007824421" units="cm"/>
      <inkml:brushProperty name="color" value="#f2395b"/>
      <inkml:brushProperty name="ignorePressure" value="0"/>
    </inkml:brush>
  </inkml:definitions>
  <inkml:trace contextRef="#ctx0" brushRef="#br0">38650.000 14950.000 367,'3.000'-46.000'31,"6.000"10.000"-1,7.000 10.000 0,6.000 9.000 0,10.000 6.000-3,17.000 3.000-4,15.000 3.000-3,16.000 4.000-4,13.000 1.000-3,14.000 0.000-1,11.000 0.000-1,14.000 0.000-1,8.000-2.000-1,7.000-3.000 0,6.000-3.000 1,7.000-2.000 0,4.000-1.000-1,3.000 3.000 0,3.000 3.000 0,4.000 4.000 0,8.000 2.000-1,17.000 4.000 2,15.000 3.000 0,16.000 3.000 0,15.000-1.000 1,16.000-2.000 1,15.000-3.000-1,17.000-3.000 1,2.000-4.000 0,-9.000-3.000-2,-10.000-3.000-1,-8.000-2.000-2,-8.000-1.000 0,-2.000 3.000 1,-3.000 3.000 0,-3.000 4.000 1,-4.000 2.000-1,-3.000 4.000-2,-3.000 3.000-2,-2.000 3.000-2,-8.000-1.000-2,-8.000-2.000-1,-10.000-3.000-2,-9.000-3.000-2,-9.000-4.000 0,-5.000-3.000 0,-7.000-3.000 2,-5.000-2.000 1,-8.000-3.000 0,-5.000 1.000 2,-7.000-1.000 0,-5.000 1.000 2,-9.000-1.000 0,-9.000 1.000 0,-10.000-1.000-1,-8.000 1.000 1,-8.000 1.000-1,-2.000 3.000 0,-3.000 3.000 0,-3.000 4.000-1,-2.000 2.000 1,0.000 4.000-1,0.000 3.000 0,0.000 3.000 0,0.000 3.000 0,0.000 3.000 0,0.000 3.000 0,0.000 4.000 0,1.000-1.000 1,4.000-3.000-1,3.000-3.000 1,3.000-2.000 0,-1.000-3.000 1,-2.000 1.000-1,-3.000-1.000 1,-3.000 1.000-1,-2.000-1.000 1,0.000 1.000 1,0.000-1.000-1,0.000 1.000 1,1.000-3.000-1,4.000-2.000 0,3.000-3.000 0,3.000-3.000-1,-2.000-1.000 0,-6.000 4.000-1,-6.000 3.000-1,-6.000 3.000 0,-2.000 1.000 0,3.000 1.000 0,3.000-1.000-1,4.000 1.000 0,-1.000-1.000 1,-3.000 1.000 0,-3.000-1.000 1,-2.000 1.000 1,-5.000-3.000 0,-2.000-2.000 1,-3.000-3.000 0,-3.000-3.000 1,-2.000-1.000-1,0.000 4.000 1,0.000 3.000 0,0.000 3.000 0,0.000 1.000 0,0.000 1.000 0,0.000-1.000 0,0.000 1.000 1,0.000-1.000-1,0.000 1.000 0,0.000-1.000 0,0.000 1.000-1,0.000-3.000 1,0.000-2.000-2,0.000-3.000 0,0.000-3.000-1,0.000-2.000-1,0.000 0.000-1,0.000 0.000-1,0.000 0.000-1,0.000 0.000 0,0.000 0.000-1,0.000 0.000 0,0.000 0.000-1,-4.000 0.000 1,-5.000 0.000 2,-7.000 0.000 1,-5.000 0.000 0,-4.000 0.000 2,0.000 0.000 0,0.000 0.000 0,0.000 0.000 1,1.000 0.000 1,4.000 0.000 1,3.000 0.000 2,3.000 0.000 1,1.000 0.000 1,1.000 0.000-1,-1.000 0.000 1,1.000 0.000-2,-3.000 0.000 0,-2.000 0.000-1,-3.000 0.000-2,-3.000 0.000-1,1.000 0.000-1,6.000 0.000 0,7.000 0.000-2,6.000 0.000 0,-1.000 0.000 0,-5.000 0.000-1,-7.000 0.000-1,-5.000 0.000 1,-4.000-2.000-1,0.000-3.000 1,0.000-3.000 0,0.000-2.000 0,-5.000 11.000 2,-9.000 29.000 5,-10.000 28.000 5,-8.000 28.000 4,-8.000 15.000 0,-2.000 4.000-2,-3.000 3.000-5,-3.000 3.000-3,-2.000-1.000-1,0.000-2.000 0,0.000-3.000 0,0.000-3.000 1,1.000-1.000 0,4.000 4.000-1,3.000 3.000 1,3.000 3.000 0,-1.000 4.000-1,-2.000 7.000 1,-3.000 6.000 0,-3.000 7.000 0,-1.000-3.000-1,4.000-8.000 0,3.000-10.000 0,3.000-9.000-2,1.000-9.000 1,1.000-5.000-2,-1.000-7.000 0,1.000-5.000-1,-3.000-6.000-1,-2.000-3.000 1,-3.000-3.000 0,-3.000-2.000 0,-1.000-5.000 0,4.000-2.000-1,3.000-3.000 1,3.000-3.000-1,-10.000-7.000-4,-21.000-9.000-5,-22.000-10.000-7,-22.000-8.000-6,-16.000-9.000-2,-9.000-6.000 4,-10.000-6.000 3,-8.000-6.000 4,-6.000-4.000 3,1.000 1.000 1,-1.000-1.000 3,1.000 1.000 1,-4.000-1.000 0,-6.000 1.000 1,-6.000-1.000-2,-6.000 1.000 1,-2.000 1.000 0,3.000 3.000 3,3.000 3.000 2,4.000 4.000 3,1.000-1.000 1,0.000-3.000 1,0.000-3.000 0,0.000-2.000 0,-4.000-1.000 1,-5.000 3.000-2,-7.000 3.000 0,-5.000 4.000-1,-11.000 1.000-1,-11.000 0.000-1,-14.000 0.000 0,-11.000 0.000-1,-11.000 6.000-1,-5.000 13.000 0,-7.000 12.000 0,-5.000 13.000-1,0.000 4.000 1,10.000-3.000 0,10.000-3.000 0,9.000-2.000 1,1.000-3.000 1,-6.000 1.000 2,-6.000-1.000 0,-6.000 1.000 2,2.000-1.000 2,14.000 1.000 0,11.000-1.000 0,14.000 1.000 2,8.000-3.000 0,7.000-2.000-1,6.000-3.000-1,7.000-3.000 1,5.000-6.000-3,7.000-5.000-2,6.000-7.000-3,7.000-5.000-2,4.000-11.000-3,3.000-11.000-5,3.000-14.000-4,4.000-11.000-4,4.000-7.000-4,6.000 0.000-2,7.000 0.000-2,6.000 0.000-2,9.000 1.000-4,13.000 4.000-2,12.000 3.000-4,13.000 3.000-3</inkml:trace>
</inkml:ink>
</file>

<file path=ppt/ink/ink42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06"/>
    </inkml:context>
    <inkml:brush xml:id="br0">
      <inkml:brushProperty name="width" value="0.0450797006487846" units="cm"/>
      <inkml:brushProperty name="height" value="0.0450797006487846" units="cm"/>
      <inkml:brushProperty name="color" value="#f2395b"/>
      <inkml:brushProperty name="ignorePressure" value="0"/>
    </inkml:brush>
  </inkml:definitions>
  <inkml:trace contextRef="#ctx0" brushRef="#br0">38300.000 19450.000 488,'-24.000'-30.000'1,"4.000"-9.000"1,3.000-10.000 3,3.000-8.000 2,7.000 2.000 4,14.000 16.000 7,11.000 15.000 6,14.000 17.000 7,11.000 7.000 1,14.000 0.000-4,11.000 0.000-3,14.000 0.000-3,8.000 0.000-3,7.000 0.000-1,6.000 0.000-2,7.000 0.000-1,0.000 0.000-3,-2.000 0.000-1,-3.000 0.000-3,-3.000 0.000-3,1.000-2.000 0,6.000-3.000 2,7.000-3.000 0,6.000-2.000 1,6.000-3.000 0,6.000 1.000-2,7.000-1.000-2,6.000 1.000-3,6.000 1.000 0,6.000 3.000 1,7.000 3.000 1,6.000 4.000 1,7.000-1.000 0,10.000-3.000 1,10.000-3.000-2,9.000-2.000 0,2.000-1.000 1,-2.000 3.000 0,-3.000 3.000 2,-3.000 4.000 0,-4.000-1.000 1,-3.000-3.000-1,-3.000-3.000-1,-2.000-2.000 0,-6.000-3.000 0,-6.000 1.000-1,-6.000-1.000 0,-6.000 1.000-1,-7.000-1.000-1,-6.000 1.000-1,-6.000-1.000 0,-6.000 1.000-2,-6.000-1.000 0,-2.000 1.000 0,-3.000-1.000 0,-3.000 1.000 1,-2.000 1.000-1,0.000 3.000 1,0.000 3.000 0,0.000 4.000 0,-2.000 1.000 0,-3.000 0.000 1,-3.000 0.000 1,-2.000 0.000 1,-5.000 1.000 0,-2.000 4.000-1,-3.000 3.000 0,-3.000 3.000-2,-1.000 1.000 1,4.000 1.000 1,3.000-1.000 1,3.000 1.000 1,3.000-1.000 0,3.000 1.000 0,3.000-1.000 0,4.000 1.000 0,5.000-3.000-1,10.000-2.000 1,10.000-3.000-1,9.000-3.000 0,4.000-2.000 1,1.000 0.000-2,-1.000 0.000 1,1.000 0.000-1,-1.000 0.000-1,1.000 0.000 0,-1.000 0.000-1,1.000 0.000 0,1.000-2.000 0,3.000-3.000 0,3.000-3.000 0,4.000-2.000 2,2.000-5.000-1,4.000-2.000 0,3.000-3.000 1,3.000-3.000-1,-2.000-2.000 0,-6.000 0.000-2,-6.000 0.000-2,-6.000 0.000 0,-6.000 1.000-1,-2.000 4.000 0,-3.000 3.000 0,-3.000 3.000 0,-2.000 1.000 1,0.000 1.000 1,0.000-1.000 0,0.000 1.000 1,-4.000 2.000 0,-5.000 7.000 0,-7.000 6.000 0,-5.000 7.000 0,-6.000 2.000 0,-3.000 1.000-1,-3.000-1.000-2,-2.000 1.000 0,-5.000-1.000-2,-2.000 1.000-2,-3.000-1.000-2,-3.000 1.000-3,-1.000 1.000-2,4.000 3.000-3,3.000 3.000-1,3.000 4.000-3,1.000-3.000-2,1.000-5.000-2,-1.000-7.000-2,1.000-5.000-3,-6.000-9.000 1,-8.000-9.000 4,-10.000-10.000 2,-9.000-8.000 4,-13.000-4.000-2,-16.000 3.000-7,-15.000 3.000-7,-15.000 4.000-6</inkml:trace>
</inkml:ink>
</file>

<file path=ppt/ink/ink42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11"/>
    </inkml:context>
    <inkml:brush xml:id="br0">
      <inkml:brushProperty name="width" value="0.0453584641218185" units="cm"/>
      <inkml:brushProperty name="height" value="0.0453584641218185" units="cm"/>
      <inkml:brushProperty name="color" value="#f2395b"/>
      <inkml:brushProperty name="ignorePressure" value="0"/>
    </inkml:brush>
  </inkml:definitions>
  <inkml:trace contextRef="#ctx0" brushRef="#br0">22100.000 40300.000 485,'-47.000'3.000'94,"6.000"6.000"-14,7.000 7.000-14,6.000 6.000-13,1.000 4.000-12,-3.000 4.000-7,-3.000 3.000-7,-2.000 3.000-8,-5.000 7.000-4,-2.000 14.000-1,-3.000 11.000-2,-3.000 14.000 0,-4.000 10.000-1,-3.000 9.000-2,-3.000 10.000 0,-2.000 10.000-2,-3.000 0.000-1,1.000-5.000-3,-1.000-7.000-1,1.000-5.000-1,2.000-6.000-3,7.000-3.000 0,6.000-3.000-1,7.000-2.000-1,0.000-6.000-1,-2.000-6.000 2,-3.000-6.000 0,-3.000-6.000 1,-1.000-2.000-1,4.000 3.000-3,3.000 3.000-2,3.000 4.000-4,1.000-4.000-1,1.000-9.000 0,-1.000-10.000-1,1.000-8.000 0,1.000-6.000-3,3.000 1.000-8,3.000-1.000-7,4.000 1.000-6,8.000-12.000-8,17.000-21.000-5,15.000-22.000-6,16.000-22.000-6</inkml:trace>
</inkml:ink>
</file>

<file path=ppt/ink/ink42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11"/>
    </inkml:context>
    <inkml:brush xml:id="br0">
      <inkml:brushProperty name="width" value="0.0512303672730923" units="cm"/>
      <inkml:brushProperty name="height" value="0.0512303672730923" units="cm"/>
      <inkml:brushProperty name="color" value="#f2395b"/>
      <inkml:brushProperty name="ignorePressure" value="0"/>
    </inkml:brush>
  </inkml:definitions>
  <inkml:trace contextRef="#ctx0" brushRef="#br0">20300.000 40550.000 429,'-41.000'-19.000'47,"19.000"13.000"8,19.000 12.000 7,19.000 13.000 7,13.000 10.000-2,10.000 10.000-11,10.000 10.000-9,9.000 9.000-12,4.000 6.000-6,1.000 3.000-3,-1.000 3.000-5,1.000 4.000-2,1.000 1.000-5,3.000 0.000-3,3.000 0.000-3,4.000 0.000-5,1.000 1.000-2,0.000 4.000 0,0.000 3.000-2,0.000 3.000-1,-4.000-1.000-1,-5.000-2.000 0,-7.000-3.000-1,-5.000-3.000-1,-4.000-6.000 0,0.000-5.000-2,0.000-7.000 0,0.000-5.000-2,-2.000-6.000 0,-3.000-3.000 1,-3.000-3.000 1,-2.000-2.000 0,-5.000-3.000 0,-2.000 1.000-2,-3.000-1.000-2,-3.000 1.000-2</inkml:trace>
</inkml:ink>
</file>

<file path=ppt/ink/ink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1"/>
    </inkml:context>
    <inkml:brush xml:id="br0">
      <inkml:brushProperty name="width" value="0.0414329990744591" units="cm"/>
      <inkml:brushProperty name="height" value="0.0414329990744591" units="cm"/>
      <inkml:brushProperty name="color" value="#f2395b"/>
      <inkml:brushProperty name="ignorePressure" value="0"/>
    </inkml:brush>
  </inkml:definitions>
  <inkml:trace contextRef="#ctx0" brushRef="#br0">69200.000 39850.000 530,'-16.000'-7.000'13,"69.000"-11.000"23,69.000-14.000 24,69.000-11.000 24,18.000-3.000 3,-31.000 10.000-20,-31.000 10.000-18,-31.000 9.000-19,-21.000 6.000-13,-9.000 3.000-3,-10.000 3.000-6,-8.000 4.000-3,-6.000 2.000-12,1.000 4.000-15,-1.000 3.000-16,1.000 3.000-16,-12.000 1.000-9,-21.000 1.000-2,-22.000-1.000-2,-22.000 1.000-3</inkml:trace>
</inkml:ink>
</file>

<file path=ppt/ink/ink42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12"/>
    </inkml:context>
    <inkml:brush xml:id="br0">
      <inkml:brushProperty name="width" value="0.038983803242445" units="cm"/>
      <inkml:brushProperty name="height" value="0.038983803242445" units="cm"/>
      <inkml:brushProperty name="color" value="#f2395b"/>
      <inkml:brushProperty name="ignorePressure" value="0"/>
    </inkml:brush>
  </inkml:definitions>
  <inkml:trace contextRef="#ctx0" brushRef="#br0">24950.000 39200.000 564,'-47.000'23.000'19,"6.000"-3.000"0,7.000-3.000-1,6.000-2.000-2,3.000 0.000 3,0.000 7.000 4,0.000 6.000 5,0.000 7.000 4,1.000 2.000 1,4.000 1.000-4,3.000-1.000-4,3.000 1.000-4,1.000 1.000-3,1.000 3.000-1,-1.000 3.000-1,1.000 4.000-2,1.000-1.000-1,3.000-3.000 0,3.000-3.000 1,4.000-2.000 0,1.000-1.000-1,0.000 3.000-3,0.000 3.000-4,0.000 4.000-2,3.000-1.000-3,6.000-3.000-1,7.000-3.000-2,6.000-2.000-3,4.000-8.000 0,4.000-8.000-2,3.000-10.000 1,3.000-9.000-2,3.000-12.000 1,3.000-11.000-1,3.000-14.000 0,4.000-11.000 1,1.000-11.000-1,0.000-5.000 0,0.000-7.000 0,0.000-5.000-1,-4.000-3.000 0,-5.000 4.000 1,-7.000 3.000 1,-5.000 3.000 1,-8.000 3.000 1,-5.000 3.000 1,-7.000 3.000 1,-5.000 4.000 2,-6.000 2.000 1,-3.000 4.000 1,-3.000 3.000 1,-2.000 3.000 2,-6.000 3.000 0,-6.000 3.000 0,-6.000 3.000 0,-6.000 4.000 0,-4.000 4.000-1,1.000 6.000-3,-1.000 7.000-1,1.000 6.000-3,-1.000 3.000-1,1.000 0.000-1,-1.000 0.000-1,1.000 0.000 0,1.000 3.000-3,3.000 6.000-5,3.000 7.000-5,4.000 6.000-6,2.000 3.000-2,4.000 0.000-2,3.000 0.000 0,3.000 0.000-2,6.000-2.000-1,9.000-3.000 1,10.000-3.000-1,10.000-2.000 0,2.000-6.000 3,-3.000-6.000 7,-3.000-6.000 5,-2.000-6.000 7</inkml:trace>
</inkml:ink>
</file>

<file path=ppt/ink/ink42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12"/>
    </inkml:context>
    <inkml:brush xml:id="br0">
      <inkml:brushProperty name="width" value="0.0445218943059444" units="cm"/>
      <inkml:brushProperty name="height" value="0.0445218943059444" units="cm"/>
      <inkml:brushProperty name="color" value="#f2395b"/>
      <inkml:brushProperty name="ignorePressure" value="0"/>
    </inkml:brush>
  </inkml:definitions>
  <inkml:trace contextRef="#ctx0" brushRef="#br0">26000.000 38400.000 494,'21.000'25.000'3,"-5.000"0.000"8,-7.000 0.000 8,-5.000 0.000 7,-4.000 0.000 3,0.000 0.000 0,0.000 0.000 0,0.000 0.000 0,0.000 4.000 0,0.000 10.000 1,0.000 10.000 0,0.000 9.000 1,0.000 7.000-1,0.000 7.000-3,0.000 6.000-4,0.000 7.000-4,0.000 2.000-2,0.000 1.000-4,0.000-1.000-2,0.000 1.000-4,0.000-1.000 0,0.000 1.000-1,0.000-1.000 2,0.000 1.000 0,-2.000-4.000 0,-3.000-6.000 1,-3.000-6.000-1,-2.000-6.000 1,-3.000-23.000-16,1.000-36.000-35,-1.000-39.000-33,1.000-36.000-35,1.000-12.000-2,3.000 16.000 28,3.000 15.000 29,4.000 17.000 28,2.000 7.000 19,4.000 0.000 13,3.000 0.000 11,3.000 0.000 12,4.000 1.000 5,7.000 4.000-1,6.000 3.000-1,7.000 3.000-1,0.000-1.000-2,-2.000-2.000-5,-3.000-3.000-4,-3.000-3.000-4,-1.000 1.000-4,4.000 6.000-4,3.000 7.000-3,3.000 6.000-4,-1.000 1.000-5,-2.000-3.000-5,-3.000-3.000-6,-3.000-2.000-5,-2.000-1.000-4,0.000 3.000-3,0.000 3.000-3,0.000 4.000-3,0.000-1.000 0,0.000-3.000 2,0.000-3.000 2,0.000-2.000 3,-2.000-3.000 3,-3.000 1.000 4,-3.000-1.000 5,-2.000 1.000 5</inkml:trace>
</inkml:ink>
</file>

<file path=ppt/ink/ink42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13"/>
    </inkml:context>
    <inkml:brush xml:id="br0">
      <inkml:brushProperty name="width" value="0.0470416694879532" units="cm"/>
      <inkml:brushProperty name="height" value="0.0470416694879532" units="cm"/>
      <inkml:brushProperty name="color" value="#f2395b"/>
      <inkml:brushProperty name="ignorePressure" value="0"/>
    </inkml:brush>
  </inkml:definitions>
  <inkml:trace contextRef="#ctx0" brushRef="#br0">26800.000 38900.000 467,'0.000'-136.000'5,"0.000"28.000"3,0.000 28.000 2,0.000 29.000 3,0.000 26.000 11,0.000 25.000 21,0.000 25.000 22,0.000 25.000 20,0.000 20.000 1,0.000 16.000-18,0.000 15.000-19,0.000 17.000-17,1.000 13.000-15,4.000 13.000-9,3.000 12.000-9,3.000 13.000-8,1.000 16.000-11,1.000 23.000-8,-1.000 22.000-9,1.000 22.000-10,-3.000-2.000-4,-2.000-25.000 1,-3.000-25.000 0,-3.000-25.000 2,-2.000-21.000-1,0.000-15.000 1,0.000-15.000 0,0.000-16.000 0</inkml:trace>
</inkml:ink>
</file>

<file path=ppt/ink/ink42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16"/>
    </inkml:context>
    <inkml:brush xml:id="br0">
      <inkml:brushProperty name="width" value="0.0439147353172302" units="cm"/>
      <inkml:brushProperty name="height" value="0.0439147353172302" units="cm"/>
      <inkml:brushProperty name="color" value="#f2395b"/>
      <inkml:brushProperty name="ignorePressure" value="0"/>
    </inkml:brush>
  </inkml:definitions>
  <inkml:trace contextRef="#ctx0" brushRef="#br0">10350.000 39050.000 500,'-79.000'246.000'145,"-5.000"-5.000"-32,-7.000-7.000-32,-5.000-5.000-32,-1.000-4.000-19,6.000 0.000-4,7.000 0.000-4,6.000 0.000-5,1.000 9.000-6,-3.000 19.000-5,-3.000 19.000-8,-2.000 19.000-6,3.000-13.000-7,14.000-44.000-8,11.000-43.000-6,14.000-44.000-7,10.000-33.000-4,9.000-22.000 0,10.000-22.000 0,10.000-21.000 0,7.000-20.000-1,6.000-15.000-4,7.000-15.000-4,6.000-16.000-3</inkml:trace>
</inkml:ink>
</file>

<file path=ppt/ink/ink42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16"/>
    </inkml:context>
    <inkml:brush xml:id="br0">
      <inkml:brushProperty name="width" value="0.0560148805379868" units="cm"/>
      <inkml:brushProperty name="height" value="0.0560148805379868" units="cm"/>
      <inkml:brushProperty name="color" value="#f2395b"/>
      <inkml:brushProperty name="ignorePressure" value="0"/>
    </inkml:brush>
  </inkml:definitions>
  <inkml:trace contextRef="#ctx0" brushRef="#br0">8900.000 39900.000 392,'-46.000'-69.000'0,"10.000"13.000"0,10.000 12.000 0,9.000 13.000 0,2.000 6.000 4,-2.000 0.000 7,-3.000 0.000 6,-3.000 0.000 8,1.000 0.000 4,6.000 0.000 1,7.000 0.000 0,6.000 0.000 2,12.000 4.000 2,19.000 10.000 7,19.000 10.000 6,19.000 9.000 6,12.000 12.000-1,6.000 16.000-8,7.000 15.000-7,6.000 17.000-9,4.000 13.000-4,4.000 13.000-4,3.000 12.000-4,3.000 13.000-2,6.000 13.000-4,9.000 17.000-4,10.000 15.000-2,10.000 16.000-5,5.000 16.000-6,4.000 20.000-11,3.000 18.000-11,3.000 20.000-10,-4.000-6.000-7,-8.000-28.000-2,-10.000-28.000-3,-9.000-27.000-3,-16.000-30.000-1,-22.000-27.000-2,-22.000-28.000-1,-21.000-28.000-1</inkml:trace>
</inkml:ink>
</file>

<file path=ppt/ink/ink42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45"/>
    </inkml:context>
    <inkml:brush xml:id="br0">
      <inkml:brushProperty name="width" value="0.0462201908230782" units="cm"/>
      <inkml:brushProperty name="height" value="0.0462201908230782" units="cm"/>
      <inkml:brushProperty name="color" value="#f2395b"/>
      <inkml:brushProperty name="ignorePressure" value="0"/>
    </inkml:brush>
  </inkml:definitions>
  <inkml:trace contextRef="#ctx0" brushRef="#br0">41500.000 55800.000 475,'-116.000'-71.000'0,"19.000"10.000"0,19.000 10.000-1,19.000 9.000-1,18.000 7.000 10,19.000 7.000 17,19.000 6.000 18,19.000 7.000 18,19.000 5.000 4,23.000 7.000-10,22.000 6.000-9,22.000 7.000-10,12.000 4.000-7,3.000 3.000-4,3.000 3.000-5,4.000 4.000-5,1.000 1.000-3,0.000 0.000-2,0.000 0.000-2,0.000 0.000-2,6.000-2.000 0,13.000-3.000 2,12.000-3.000 1,13.000-2.000 2,6.000-5.000-1,0.000-2.000-1,0.000-3.000-3,0.000-3.000-3,4.000-1.000-2,10.000 4.000-2,10.000 3.000-4,9.000 3.000-4,4.000-1.000 0,1.000-2.000-1,-1.000-3.000 0,1.000-3.000-1,-4.000-1.000 1,-6.000 4.000 1,-6.000 3.000 1,-6.000 3.000 0,-6.000 1.000 1,-2.000 1.000 1,-3.000-1.000-1,-3.000 1.000 0,1.000-3.000 0,6.000-2.000 0,7.000-3.000 0,6.000-3.000 0,6.000-4.000 0,6.000-3.000 1,7.000-3.000 0,6.000-2.000 1,-7.000-3.000-2,-18.000 1.000-3,-19.000-1.000-3,-18.000 1.000-3,-20.000 1.000-3,-18.000 3.000-2,-19.000 3.000-1,-18.000 4.000-1,-10.000 2.000-3,0.000 4.000 0,0.000 3.000-2,0.000 3.000-2,-4.000 4.000 1,-5.000 7.000 1,-7.000 6.000 0,-5.000 7.000 3,-8.000-1.000 1,-5.000-6.000 3,-7.000-6.000 3,-5.000-6.000 3</inkml:trace>
</inkml:ink>
</file>

<file path=ppt/ink/ink42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45"/>
    </inkml:context>
    <inkml:brush xml:id="br0">
      <inkml:brushProperty name="width" value="0.0386692732572556" units="cm"/>
      <inkml:brushProperty name="height" value="0.0386692732572556" units="cm"/>
      <inkml:brushProperty name="color" value="#f2395b"/>
      <inkml:brushProperty name="ignorePressure" value="0"/>
    </inkml:brush>
  </inkml:definitions>
  <inkml:trace contextRef="#ctx0" brushRef="#br0">53300.000 56000.000 568,'0.000'146.000'138,"0.000"-5.000"-34,0.000-7.000-32,0.000-5.000-34,-2.000 2.000-16,-3.000 13.000-3,-3.000 12.000-2,-2.000 13.000-2,-5.000 1.000-8,-2.000-9.000-15,-3.000-10.000-12,-3.000-8.000-15,1.000-12.000-6,6.000-12.000 4,7.000-13.000 1,6.000-12.000 3,1.000-12.000-1,-3.000-8.000-3,-3.000-10.000-3,-2.000-9.000-3</inkml:trace>
</inkml:ink>
</file>

<file path=ppt/ink/ink42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46"/>
    </inkml:context>
    <inkml:brush xml:id="br0">
      <inkml:brushProperty name="width" value="0.0492107085883617" units="cm"/>
      <inkml:brushProperty name="height" value="0.0492107085883617" units="cm"/>
      <inkml:brushProperty name="color" value="#f2395b"/>
      <inkml:brushProperty name="ignorePressure" value="0"/>
    </inkml:brush>
  </inkml:definitions>
  <inkml:trace contextRef="#ctx0" brushRef="#br0">54400.000 56750.000 447,'17.000'121.000'70,"-16.000"-5.000"-18,-15.000-7.000-19,-15.000-5.000-19,-11.000-6.000-11,-2.000-3.000-4,-3.000-3.000-3,-3.000-2.000-4,1.000-8.000-3,6.000-8.000-2,7.000-10.000-1,6.000-9.000-1,13.000-18.000-4,23.000-24.000-5,22.000-26.000-4,22.000-24.000-4,15.000-20.000 0,9.000-11.000 7,10.000-14.000 7,10.000-11.000 7,-1.000-3.000 6,-9.000 10.000 6,-10.000 10.000 7,-8.000 9.000 6,-12.000 9.000 2,-12.000 9.000-1,-13.000 10.000-1,-12.000 10.000-1,-10.000 13.000 2,-6.000 19.000 9,-6.000 19.000 7,-6.000 19.000 8,-4.000 5.000 1,1.000-5.000-9,-1.000-7.000-7,1.000-5.000-7,5.000-4.000-11,14.000 0.000-16,11.000 0.000-14,14.000 0.000-16,11.000-7.000-4,14.000-11.000 8,11.000-14.000 7,14.000-11.000 8,0.000-7.000 4,-8.000 0.000 3,-10.000 0.000 3,-9.000 0.000 2,-15.000 7.000 12,-18.000 17.000 22,-19.000 15.000 20,-18.000 16.000 21,-7.000 9.000 4,6.000 3.000-15,7.000 3.000-15,6.000 4.000-15,6.000-3.000-12,6.000-5.000-11,7.000-7.000-11,6.000-5.000-12,4.000-6.000-5,4.000-3.000 1,3.000-3.000 0,3.000-2.000 0,-1.000 0.000 3,-2.000 7.000 5,-3.000 6.000 5,-3.000 7.000 5,-2.000 0.000 5,0.000-2.000 2,0.000-3.000 4,0.000-3.000 3,-2.000-2.000 2,-3.000 0.000-1,-3.000 0.000-1,-2.000 0.000 0,-1.000-4.000-1,3.000-5.000-1,3.000-7.000-1,4.000-5.000-2,1.000-4.000-1,0.000 0.000-1,0.000 0.000-1,0.000 0.000-1,-2.000-8.000-1,-3.000-16.000 0,-3.000-15.000 0,-2.000-15.000 0,-3.000-12.000 0,1.000-6.000 0,-1.000-6.000 0,1.000-6.000 0,-4.000 2.000 1,-6.000 14.000 3,-6.000 11.000 2,-6.000 14.000 4,-7.000 7.000 2,-6.000 3.000 2,-6.000 3.000 3,-6.000 4.000 3,-6.000 4.000 0,-2.000 6.000-1,-3.000 7.000-1,-3.000 6.000-1,-2.000 3.000-2,0.000 0.000-2,0.000 0.000-3,0.000 0.000-2,3.000 3.000-2,6.000 6.000-1,7.000 7.000-1,6.000 6.000-1,6.000 4.000-4,6.000 4.000-6,7.000 3.000-6,6.000 3.000-7,9.000-2.000-1,13.000-6.000 3,12.000-6.000 3,13.000-6.000 3,9.000-7.000 1,6.000-6.000 1,7.000-6.000-1,6.000-6.000-1,1.000-10.000 1,-3.000-12.000-1,-3.000-13.000 0,-2.000-12.000 0,-1.000-9.000 0,3.000-2.000 2,3.000-3.000 0,4.000-3.000 2,-3.000-4.000 1,-5.000-3.000 2,-7.000-3.000 0,-5.000-2.000 1,-8.000 2.000 3,-5.000 9.000 2,-7.000 10.000 3,-5.000 10.000 3,-4.000 2.000 4,0.000-3.000 4,0.000-3.000 4,0.000-2.000 4,-4.000 0.000 4,-5.000 7.000 3,-7.000 6.000 3,-5.000 7.000 3,-8.000 21.000 6,-5.000 38.000 8,-7.000 37.000 8,-5.000 38.000 9,-6.000 23.000-2,-3.000 9.000-12,-3.000 10.000-14,-2.000 10.000-11,0.000 4.000-11,7.000 0.000-6,6.000 0.000-6,7.000 0.000-8,4.000-2.000-5,3.000-3.000-7,3.000-3.000-4,4.000-2.000-7,1.000-6.000-4,0.000-6.000-6,0.000-6.000-4,0.000-6.000-6,0.000-13.000 3,0.000-19.000 7,0.000-18.000 9,0.000-19.000 8,0.000-10.000 0,0.000 1.000-7,0.000-1.000-7,0.000 1.000-9</inkml:trace>
</inkml:ink>
</file>

<file path=ppt/ink/ink42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49"/>
    </inkml:context>
    <inkml:brush xml:id="br0">
      <inkml:brushProperty name="width" value="0.0447134524583817" units="cm"/>
      <inkml:brushProperty name="height" value="0.0447134524583817" units="cm"/>
      <inkml:brushProperty name="color" value="#f2395b"/>
      <inkml:brushProperty name="ignorePressure" value="0"/>
    </inkml:brush>
  </inkml:definitions>
  <inkml:trace contextRef="#ctx0" brushRef="#br0">59200.000 57700.000 492,'-46.000'-2.000'0,"10.000"-3.000"0,10.000-3.000 0,9.000-2.000 0,2.000-3.000 3,-2.000 1.000 7,-3.000-1.000 7,-3.000 1.000 7,4.000-1.000 2,13.000 1.000-2,12.000-1.000-1,13.000 1.000-2,20.000-9.000-2,28.000-15.000-4,28.000-15.000-3,29.000-16.000-4,13.000-8.000-2,1.000 0.000-3,-1.000 0.000-1,1.000 0.000-2,-4.000 4.000-1,-6.000 10.000 4,-6.000 10.000 1,-6.000 9.000 3,-7.000 9.000 2,-6.000 9.000-2,-6.000 10.000 1,-6.000 10.000-1,-6.000 7.000 1,-2.000 6.000 0,-3.000 7.000 0,-3.000 6.000 0,-2.000 7.000 1,0.000 10.000 1,0.000 10.000 1,0.000 9.000 0,0.000 4.000 1,0.000 1.000 1,0.000-1.000 2,0.000 1.000 2,-4.000-1.000-1,-5.000 1.000-2,-7.000-1.000-1,-5.000 1.000-2,-4.000-1.000 0,0.000 1.000-1,0.000-1.000 1,0.000 1.000 1,0.000-6.000-2,0.000-8.000-3,0.000-10.000-3,0.000-9.000-3,0.000-7.000-3,0.000-3.000-6,0.000-3.000-5,0.000-2.000-5,0.000-6.000-5,0.000-6.000-4,0.000-6.000-3,0.000-6.000-4,0.000-4.000-4,0.000 1.000-2,0.000-1.000-4,0.000 1.000-4,0.000-1.000 3,0.000 1.000 6,0.000-1.000 6,0.000 1.000 6,-4.000-3.000 4,-5.000-2.000 0,-7.000-3.000 0,-5.000-3.000 1</inkml:trace>
</inkml:ink>
</file>

<file path=ppt/ink/ink42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49"/>
    </inkml:context>
    <inkml:brush xml:id="br0">
      <inkml:brushProperty name="width" value="0.0465707406401634" units="cm"/>
      <inkml:brushProperty name="height" value="0.0465707406401634" units="cm"/>
      <inkml:brushProperty name="color" value="#f2395b"/>
      <inkml:brushProperty name="ignorePressure" value="0"/>
    </inkml:brush>
  </inkml:definitions>
  <inkml:trace contextRef="#ctx0" brushRef="#br0">66400.000 55950.000 472,'-2.000'-46.000'4,"-3.000"10.000"7,-3.000 10.000 9,-2.000 9.000 7,-1.000 10.000 8,3.000 14.000 9,3.000 11.000 9,4.000 14.000 8,-3.000 18.000 1,-5.000 25.000-10,-7.000 25.000-9,-5.000 25.000-9,-4.000 18.000-7,0.000 14.000-5,0.000 11.000-6,0.000 14.000-5,0.000 8.000-6,0.000 7.000-5,0.000 6.000-4,0.000 7.000-6,3.000-6.000-8,6.000-15.000-10,7.000-15.000-11,6.000-16.000-11,3.000-18.000-4,0.000-18.000 1,0.000-19.000 0,0.000-18.000 1,0.000-17.000 5,0.000-11.000 7,0.000-14.000 8,0.000-11.000 8</inkml:trace>
</inkml:ink>
</file>

<file path=ppt/ink/ink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1"/>
    </inkml:context>
    <inkml:brush xml:id="br0">
      <inkml:brushProperty name="width" value="0.0453180558979511" units="cm"/>
      <inkml:brushProperty name="height" value="0.0453180558979511" units="cm"/>
      <inkml:brushProperty name="color" value="#f2395b"/>
      <inkml:brushProperty name="ignorePressure" value="0"/>
    </inkml:brush>
  </inkml:definitions>
  <inkml:trace contextRef="#ctx0" brushRef="#br0">70250.000 39050.000 485,'-71.000'-22.000'8,"10.000"6.000"15,10.000 7.000 15,9.000 6.000 15,7.000 7.000 5,7.000 10.000-5,6.000 10.000-7,7.000 9.000-5,4.000 9.000-5,3.000 9.000-3,3.000 10.000-3,4.000 10.000-4,2.000 5.000-4,4.000 4.000-4,3.000 3.000-4,3.000 3.000-4,1.000 4.000-5,1.000 7.000-5,-1.000 6.000-4,1.000 7.000-6,-3.000 4.000-4,-2.000 3.000-3,-3.000 3.000-2,-3.000 4.000-3,-2.000-7.000-5,0.000-16.000-7,0.000-15.000-7,0.000-15.000-7,0.000-14.000-4,0.000-8.000-3,0.000-10.000 0,0.000-9.000-3</inkml:trace>
</inkml:ink>
</file>

<file path=ppt/ink/ink42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49"/>
    </inkml:context>
    <inkml:brush xml:id="br0">
      <inkml:brushProperty name="width" value="0.0410448648035526" units="cm"/>
      <inkml:brushProperty name="height" value="0.0410448648035526" units="cm"/>
      <inkml:brushProperty name="color" value="#f2395b"/>
      <inkml:brushProperty name="ignorePressure" value="0"/>
    </inkml:brush>
  </inkml:definitions>
  <inkml:trace contextRef="#ctx0" brushRef="#br0">67150.000 57150.000 535,'23.000'-71.000'0,"-3.000"10.000"0,-3.000 10.000 0,-2.000 9.000 0,-5.000 6.000 3,-2.000 3.000 6,-3.000 3.000 5,-3.000 4.000 7,-4.000 10.000 5,-3.000 19.000 8,-3.000 19.000 6,-2.000 19.000 8,-9.000 19.000-1,-12.000 23.000-7,-13.000 22.000-7,-12.000 22.000-8,-5.000 4.000-7,3.000-12.000-6,3.000-13.000-7,4.000-12.000-5,5.000-13.000-7,10.000-12.000-3,10.000-13.000-6,9.000-12.000-4,18.000-19.000-6,29.000-25.000-9,28.000-25.000-7,28.000-25.000-8,12.000-13.000 2,-3.000 1.000 12,-3.000-1.000 11,-2.000 1.000 11,-9.000 4.000 9,-12.000 9.000 5,-13.000 10.000 7,-12.000 10.000 4,-10.000 10.000 9,-6.000 13.000 10,-6.000 12.000 10,-6.000 13.000 10,1.000 6.000-5,9.000 0.000-20,10.000 0.000-21,10.000 0.000-20,7.000-7.000-10,6.000-11.000 0,7.000-14.000 0,6.000-11.000 0,1.000-9.000 2,-3.000-3.000 1,-3.000-3.000 3,-2.000-2.000 2,-9.000 5.000 15,-12.000 16.000 26,-13.000 15.000 27,-12.000 17.000 26,-5.000 8.000 5,3.000 4.000-17,3.000 3.000-17,4.000 3.000-17,1.000-1.000-13,0.000-2.000-7,0.000-3.000-9,0.000-3.000-7,3.000-6.000-7,6.000-5.000-7,7.000-7.000-6,6.000-5.000-6,1.000-4.000-3,-3.000 0.000 3,-3.000 0.000 4,-2.000 0.000 2,-5.000-4.000 2,-2.000-5.000 0,-3.000-7.000 1,-3.000-5.000-1,-4.000-6.000 3,-3.000-3.000 3,-3.000-3.000 3,-2.000-2.000 4,-5.000-1.000 0,-2.000 3.000 1,-3.000 3.000-1,-3.000 4.000 0,-1.000 1.000-3,4.000 0.000-4,3.000 0.000-5,3.000 0.000-4,1.000 1.000 0,1.000 4.000 6,-1.000 3.000 6,1.000 3.000 6</inkml:trace>
</inkml:ink>
</file>

<file path=ppt/ink/ink42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50"/>
    </inkml:context>
    <inkml:brush xml:id="br0">
      <inkml:brushProperty name="width" value="0.0466027446091175" units="cm"/>
      <inkml:brushProperty name="height" value="0.0466027446091175" units="cm"/>
      <inkml:brushProperty name="color" value="#f2395b"/>
      <inkml:brushProperty name="ignorePressure" value="0"/>
    </inkml:brush>
  </inkml:definitions>
  <inkml:trace contextRef="#ctx0" brushRef="#br0">70400.000 55850.000 472,'0.000'-41.000'30,"0.000"19.000"15,0.000 19.000 13,0.000 19.000 14,0.000 15.000 1,0.000 13.000-13,0.000 12.000-12,0.000 13.000-12,-2.000 10.000-9,-3.000 10.000-3,-3.000 10.000-5,-2.000 9.000-3,-3.000 6.000-5,1.000 3.000-5,-1.000 3.000-4,1.000 4.000-4,-1.000-1.000-6,1.000-3.000-8,-1.000-3.000-9,1.000-2.000-7,-1.000-6.000-2,1.000-6.000 5,-1.000-6.000 3,1.000-6.000 5,2.000-10.000-6,7.000-12.000-16,6.000-13.000-15,7.000-12.000-16</inkml:trace>
</inkml:ink>
</file>

<file path=ppt/ink/ink42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50"/>
    </inkml:context>
    <inkml:brush xml:id="br0">
      <inkml:brushProperty name="width" value="0.0313827246427536" units="cm"/>
      <inkml:brushProperty name="height" value="0.0313827246427536" units="cm"/>
      <inkml:brushProperty name="color" value="#f2395b"/>
      <inkml:brushProperty name="ignorePressure" value="0"/>
    </inkml:brush>
  </inkml:definitions>
  <inkml:trace contextRef="#ctx0" brushRef="#br0">71250.000 56200.000 701,'-2.000'-46.000'9,"-3.000"10.000"20,-3.000 10.000 19,-2.000 9.000 20,-1.000 12.000-1,3.000 16.000-21,3.000 15.000-20,4.000 17.000-21,1.000 5.000-12,0.000-3.000-5,0.000-3.000-5,0.000-2.000-4</inkml:trace>
</inkml:ink>
</file>

<file path=ppt/ink/ink42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51"/>
    </inkml:context>
    <inkml:brush xml:id="br0">
      <inkml:brushProperty name="width" value="0.04198307543993" units="cm"/>
      <inkml:brushProperty name="height" value="0.04198307543993" units="cm"/>
      <inkml:brushProperty name="color" value="#f2395b"/>
      <inkml:brushProperty name="ignorePressure" value="0"/>
    </inkml:brush>
  </inkml:definitions>
  <inkml:trace contextRef="#ctx0" brushRef="#br0">70400.000 55700.000 524,'-44.000'-25.000'13,"13.000"0.000"3,12.000 0.000 1,13.000 0.000 3,6.000 10.000 7,0.000 23.000 11,0.000 22.000 12,0.000 22.000 11,0.000 15.000 1,0.000 9.000-11,0.000 10.000-10,0.000 10.000-11,-2.000 7.000-8,-3.000 6.000-6,-3.000 7.000-7,-2.000 6.000-7,-6.000 3.000-6,-6.000 0.000-7,-6.000 0.000-8,-6.000 0.000-7,-1.000-5.000-6,7.000-9.000-3,6.000-10.000-5,7.000-8.000-3,4.000-12.000-1,3.000-12.000 1,3.000-13.000 2,4.000-12.000 2,1.000-18.000 1,0.000-21.000 3,0.000-22.000 2,0.000-22.000 3,4.000-19.000 3,10.000-16.000 6,10.000-15.000 6,9.000-15.000 6,2.000-6.000 4,-2.000 7.000 1,-3.000 6.000 1,-3.000 7.000 1,-1.000 8.000 4,4.000 14.000 8,3.000 11.000 6,3.000 14.000 8,1.000 7.000 5,1.000 3.000 4,-1.000 3.000 3,1.000 4.000 5,1.000 1.000 0,3.000 0.000-3,3.000 0.000-3,4.000 0.000-2,1.000 3.000-4,0.000 6.000-4,0.000 7.000-3,0.000 6.000-3,-2.000 3.000-4,-3.000 0.000-3,-3.000 0.000-5,-2.000 0.000-2,-3.000 0.000-11,1.000 0.000-15,-1.000 0.000-15,1.000 0.000-16,-4.000-4.000-6,-6.000-5.000 3,-6.000-7.000 3,-6.000-5.000 2,-4.000-4.000 6,1.000 0.000 10,-1.000 0.000 10,1.000 0.000 10</inkml:trace>
</inkml:ink>
</file>

<file path=ppt/ink/ink42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51"/>
    </inkml:context>
    <inkml:brush xml:id="br0">
      <inkml:brushProperty name="width" value="0.0487465560436249" units="cm"/>
      <inkml:brushProperty name="height" value="0.0487465560436249" units="cm"/>
      <inkml:brushProperty name="color" value="#f2395b"/>
      <inkml:brushProperty name="ignorePressure" value="0"/>
    </inkml:brush>
  </inkml:definitions>
  <inkml:trace contextRef="#ctx0" brushRef="#br0">71650.000 55150.000 451,'-2.000'-202.000'-2,"-3.000"47.000"9,-3.000 47.000 10,-2.000 48.000 9,-3.000 52.000 13,1.000 59.000 16,-1.000 60.000 15,1.000 60.000 17,-3.000 22.000-3,-2.000-11.000-20,-3.000-14.000-21,-3.000-11.000-20,-2.000-3.000-12,0.000 10.000-1,0.000 10.000-2,0.000 9.000-2,0.000 7.000-6,0.000 7.000-11,0.000 6.000-12,0.000 7.000-12,1.000-1.000-3,4.000-6.000 1,3.000-6.000 2,3.000-6.000 3,1.000-15.000-3,1.000-21.000-4,-1.000-22.000-6,1.000-22.000-5,-1.000-21.000 0,1.000-18.000 4,-1.000-19.000 5,1.000-18.000 4</inkml:trace>
</inkml:ink>
</file>

<file path=ppt/ink/ink42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4:51"/>
    </inkml:context>
    <inkml:brush xml:id="br0">
      <inkml:brushProperty name="width" value="0.0420508086681366" units="cm"/>
      <inkml:brushProperty name="height" value="0.0420508086681366" units="cm"/>
      <inkml:brushProperty name="color" value="#f2395b"/>
      <inkml:brushProperty name="ignorePressure" value="0"/>
    </inkml:brush>
  </inkml:definitions>
  <inkml:trace contextRef="#ctx0" brushRef="#br0">71950.000 56900.000 523,'26.000'-115.000'0,"4.000"23.000"0,3.000 22.000 0,3.000 22.000 0,1.000 13.000 5,1.000 7.000 10,-1.000 6.000 11,1.000 7.000 10,-3.000 7.000 4,-2.000 9.000-2,-3.000 10.000-2,-3.000 10.000-2,-6.000 10.000-5,-5.000 13.000-7,-7.000 12.000-8,-5.000 13.000-6,-8.000 9.000-4,-5.000 6.000 1,-7.000 7.000 1,-5.000 6.000 0,-4.000 1.000-1,0.000-3.000-2,0.000-3.000-2,0.000-2.000-3,3.000-8.000 0,6.000-8.000 2,7.000-10.000 2,6.000-9.000 3,23.000-13.000 3,41.000-16.000 5,40.000-15.000 4,42.000-15.000 4,24.000-17.000 2,9.000-15.000-3,10.000-15.000-3,10.000-16.000-3,-1.000-4.000-6,-9.000 10.000-13,-10.000 10.000-12,-8.000 9.000-12,-20.000 6.000-13,-28.000 3.000-16,-28.000 3.000-16,-27.000 4.000-15</inkml:trace>
</inkml:ink>
</file>

<file path=ppt/ink/ink42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9:00"/>
    </inkml:context>
    <inkml:brush xml:id="br0">
      <inkml:brushProperty name="width" value="0.05290362611413" units="cm"/>
      <inkml:brushProperty name="height" value="0.05290362611413" units="cm"/>
      <inkml:brushProperty name="color" value="#f2395b"/>
      <inkml:brushProperty name="ignorePressure" value="0"/>
    </inkml:brush>
  </inkml:definitions>
  <inkml:trace contextRef="#ctx0" brushRef="#br0">2350.000 1850.000 415,'-22.000'-50.000'0,"6.000"0.000"0,7.000 0.000 0,6.000 0.000 0,12.000-8.000 4,19.000-16.000 5,19.000-15.000 8,19.000-15.000 5,10.000-4.000 5,4.000 9.000 0,3.000 10.000 1,3.000 10.000 1,-5.000 10.000-2,-12.000 13.000-4,-13.000 12.000-4,-12.000 13.000-5,-2.000 6.000-1,9.000 0.000 0,10.000 0.000 2,10.000 0.000 0,4.000 1.000 0,0.000 4.000-3,0.000 3.000 0,0.000 3.000-3,-2.000 3.000-1,-3.000 3.000 0,-3.000 3.000-1,-2.000 4.000 0,-5.000 7.000 0,-2.000 13.000-1,-3.000 12.000 2,-3.000 13.000-1,-4.000 7.000-1,-3.000 4.000-3,-3.000 3.000-3,-2.000 3.000-2,-8.000 4.000-2,-8.000 7.000 0,-10.000 6.000 0,-9.000 7.000 0,-7.000 4.000 1,-3.000 3.000 1,-3.000 3.000 0,-2.000 4.000 1,-9.000 1.000 1,-12.000 0.000 0,-13.000 0.000 0,-12.000 0.000-1,-9.000-2.000-1,-2.000-3.000-4,-3.000-3.000-4,-3.000-2.000-3,-2.000-5.000-1,0.000-2.000-1,0.000-3.000 0,0.000-3.000 0,1.000-9.000 0,4.000-11.000-1,3.000-14.000 0,3.000-11.000-2,4.000-11.000 1,7.000-5.000-2,6.000-7.000 0,7.000-5.000 0,5.000-11.000-1,7.000-11.000 1,6.000-14.000 1,7.000-11.000 0,2.000-11.000 1,1.000-5.000 2,-1.000-7.000 3,1.000-5.000 3,1.000-3.000 0,3.000 4.000 2,3.000 3.000 0,4.000 3.000 2,2.000 3.000 2,4.000 3.000 5,3.000 3.000 4,3.000 4.000 6,-1.000 11.000 11,-2.000 23.000 19,-3.000 22.000 19,-3.000 22.000 18,-1.000 18.000 4,4.000 16.000-15,3.000 15.000-13,3.000 17.000-15,-1.000 17.000-9,-2.000 23.000-6,-3.000 22.000-6,-3.000 22.000-5,-1.000 18.000-5,4.000 16.000-2,3.000 15.000-3,3.000 17.000-2,1.000 5.000-4,1.000-3.000-9,-1.000-3.000-6,1.000-2.000-8,-1.000 6.000-7,1.000 20.000-5,-1.000 18.000-5,1.000 20.000-6,1.000-3.000-1,3.000-21.000 0,3.000-22.000 3,4.000-22.000 1,-1.000-21.000 4,-3.000-18.000 4,-3.000-19.000 5,-2.000-18.000 6,-5.000-26.000 2,-2.000-31.000 2,-3.000-31.000 1,-3.000-31.000 1</inkml:trace>
</inkml:ink>
</file>

<file path=ppt/ink/ink42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9:00"/>
    </inkml:context>
    <inkml:brush xml:id="br0">
      <inkml:brushProperty name="width" value="0.041297934949398" units="cm"/>
      <inkml:brushProperty name="height" value="0.041297934949398" units="cm"/>
      <inkml:brushProperty name="color" value="#f2395b"/>
      <inkml:brushProperty name="ignorePressure" value="0"/>
    </inkml:brush>
  </inkml:definitions>
  <inkml:trace contextRef="#ctx0" brushRef="#br0">5850.000 1100.000 532,'0.000'-69.000'0,"0.000"13.000"-2,0.000 12.000-1,0.000 13.000 0,-2.000 7.000 1,-3.000 4.000 6,-3.000 3.000 6,-2.000 3.000 6,-6.000 9.000 5,-6.000 16.000 4,-6.000 15.000 4,-6.000 17.000 6,-6.000 16.000-1,-2.000 19.000-3,-3.000 19.000-5,-3.000 19.000-3,-6.000 12.000-3,-5.000 6.000 0,-7.000 7.000-2,-5.000 6.000 0,-3.000-1.000 0,4.000-5.000-1,3.000-7.000 1,3.000-5.000-1,3.000-1.000-1,3.000 6.000-1,3.000 7.000-2,4.000 6.000-1,5.000 3.000-3,10.000 0.000-2,10.000 0.000-3,9.000 0.000-2,7.000-10.000-3,7.000-18.000-1,6.000-19.000-1,7.000-18.000-2,7.000-20.000-3,9.000-18.000-8,10.000-19.000-6,10.000-18.000-7,7.000-14.000-5,6.000-5.000-1,7.000-7.000-1,6.000-5.000-2,3.000-12.000 2,0.000-16.000 5,0.000-15.000 5,0.000-15.000 5,-5.000-11.000 3,-9.000-2.000 3,-10.000-3.000 1,-8.000-3.000 3,-9.000-1.000 2,-6.000 4.000 4,-6.000 3.000 2,-6.000 3.000 4,-7.000 4.000 3,-6.000 7.000 1,-6.000 6.000 4,-6.000 7.000 1,-9.000 8.000 2,-8.000 14.000 1,-10.000 11.000-1,-9.000 14.000 1,-9.000 7.000-1,-5.000 3.000-1,-7.000 3.000-2,-5.000 4.000 0,-6.000 7.000-2,-3.000 13.000 1,-3.000 12.000 0,-2.000 13.000 1,2.000 7.000-7,9.000 4.000-13,10.000 3.000-12,10.000 3.000-12,8.000-1.000-6,10.000-2.000 1,10.000-3.000 2,9.000-3.000 1,7.000-6.000 5,7.000-5.000 7,6.000-7.000 7,7.000-5.000 7,4.000-8.000 4,3.000-5.000 2,3.000-7.000 2,4.000-5.000 0</inkml:trace>
</inkml:ink>
</file>

<file path=ppt/ink/ink42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9:01"/>
    </inkml:context>
    <inkml:brush xml:id="br0">
      <inkml:brushProperty name="width" value="0.0539696775376797" units="cm"/>
      <inkml:brushProperty name="height" value="0.0539696775376797" units="cm"/>
      <inkml:brushProperty name="color" value="#f2395b"/>
      <inkml:brushProperty name="ignorePressure" value="0"/>
    </inkml:brush>
  </inkml:definitions>
  <inkml:trace contextRef="#ctx0" brushRef="#br0">7000.000 2100.000 407,'0.000'-49.000'-2,"0.000"4.000"-5,0.000 3.000-5,0.000 3.000-4,0.000 3.000 3,0.000 3.000 11,0.000 3.000 11,0.000 4.000 11,0.000 1.000 5,0.000 0.000-4,0.000 0.000-1,0.000 0.000-4,0.000-2.000-2,0.000-3.000-3,0.000-3.000-3,0.000-2.000-2,-4.000-1.000-1,-5.000 3.000 0,-7.000 3.000 1,-5.000 4.000-1,-4.000 1.000 2,0.000 0.000 0,0.000 0.000 1,0.000 0.000 1,-2.000 3.000 0,-3.000 6.000 2,-3.000 7.000 0,-2.000 6.000 2,-6.000 9.000 0,-6.000 13.000-1,-6.000 12.000 0,-6.000 13.000 0,-2.000 7.000-1,3.000 4.000 0,3.000 3.000 0,4.000 3.000-1,1.000 1.000-1,0.000 1.000 0,0.000-1.000 0,0.000 1.000-2,4.000-1.000 0,10.000 1.000-3,10.000-1.000-2,9.000 1.000-3,6.000-3.000 0,3.000-2.000 0,3.000-3.000 0,4.000-3.000-1,5.000-6.000-1,10.000-5.000-4,10.000-7.000-4,9.000-5.000-3,9.000-8.000-4,9.000-5.000-3,10.000-7.000-4,10.000-5.000-4,5.000-9.000 0,4.000-9.000 3,3.000-10.000 3,3.000-8.000 3,-2.000-9.000 3,-6.000-6.000 1,-6.000-6.000 1,-6.000-6.000 3,-9.000-2.000 1,-8.000 3.000 1,-10.000 3.000 1,-9.000 4.000 2,-7.000 5.000 9,-3.000 10.000 18,-3.000 10.000 19,-2.000 9.000 18,-8.000 15.000 8,-8.000 22.000-3,-10.000 22.000-2,-9.000 23.000-2,-7.000 16.000-6,-3.000 13.000-9,-3.000 12.000-9,-2.000 13.000-10,-1.000 13.000-5,3.000 17.000-1,3.000 15.000-3,4.000 16.000-2,-1.000 13.000-5,-3.000 14.000-11,-3.000 11.000-11,-2.000 14.000-9,0.000 7.000-4,7.000 3.000 1,6.000 3.000 3,7.000 4.000 2,4.000-18.000 3,3.000-37.000 4,3.000-38.000 2,4.000-37.000 5,1.000-19.000-11,0.000 0.000-23,0.000 0.000-22,0.000 0.000-24</inkml:trace>
</inkml:ink>
</file>

<file path=ppt/ink/ink42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9:42"/>
    </inkml:context>
    <inkml:brush xml:id="br0">
      <inkml:brushProperty name="width" value="0.0589201673865318" units="cm"/>
      <inkml:brushProperty name="height" value="0.0589201673865318" units="cm"/>
      <inkml:brushProperty name="color" value="#fed406"/>
      <inkml:brushProperty name="ignorePressure" value="0"/>
    </inkml:brush>
  </inkml:definitions>
  <inkml:trace contextRef="#ctx0" brushRef="#br0">33600.000 16000.000 373,'18.000'-25.000'41,"-11.000"0.000"-1,-14.000 0.000-3,-11.000 0.000-2,-9.000 1.000-3,-3.000 4.000-5,-3.000 3.000-5,-2.000 3.000-5,-8.000-1.000-3,-8.000-2.000 1,-10.000-3.000 0,-9.000-3.000 0,-5.000-2.000-2,0.000 0.000 0,0.000 0.000-3,0.000 0.000-1,0.000 3.000-1,0.000 6.000-2,0.000 7.000 0,0.000 6.000-2,-2.000 4.000 1,-3.000 4.000 0,-3.000 3.000 0,-2.000 3.000 1,-3.000 3.000 0,1.000 3.000-1,-1.000 3.000-2,1.000 4.000 0,-1.000 2.000-1,1.000 4.000 1,-1.000 3.000 0,1.000 3.000 0,1.000 1.000 1,3.000 1.000 0,3.000-1.000 1,4.000 1.000 0,-1.000 1.000 1,-3.000 3.000-1,-3.000 3.000 1,-2.000 4.000 0,-1.000 1.000 0,3.000 0.000-1,3.000 0.000 0,4.000 0.000 0,4.000 1.000 0,6.000 4.000 0,7.000 3.000 0,6.000 3.000-1,3.000 3.000 1,0.000 3.000-1,0.000 3.000 1,0.000 4.000 0,1.000-1.000 0,4.000-3.000-2,3.000-3.000-2,3.000-2.000 0,3.000-3.000-2,3.000 1.000 0,3.000-1.000 0,4.000 1.000 0,2.000-1.000 0,4.000 1.000 0,3.000-1.000 2,3.000 1.000 0,1.000-1.000 1,1.000 1.000 0,-1.000-1.000 0,1.000 1.000 1,1.000-3.000 0,3.000-2.000 0,3.000-3.000-1,4.000-3.000 1,2.000-2.000 0,4.000 0.000 0,3.000 0.000-1,3.000 0.000 0,1.000 0.000 1,1.000 0.000-1,-1.000 0.000 0,1.000 0.000 0,-1.000 0.000 0,1.000 0.000 0,-1.000 0.000 0,1.000 0.000 1,-1.000 0.000 0,1.000 0.000-1,-1.000 0.000-1,1.000 0.000 0,4.000 3.000 1,9.000 6.000 1,10.000 7.000 1,10.000 6.000 3,2.000-1.000-1,-3.000-5.000 0,-3.000-7.000-2,-2.000-5.000-1,-1.000-4.000-1,3.000 0.000-2,3.000 0.000 0,4.000 0.000-2,2.000-2.000-1,4.000-3.000 0,3.000-3.000 1,3.000-2.000-1,3.000-3.000 0,3.000 1.000 0,3.000-1.000 0,4.000 1.000-1,1.000-3.000-1,0.000-2.000 0,0.000-3.000 0,0.000-3.000 0,-4.000-2.000-1,-5.000 0.000 0,-7.000 0.000 1,-5.000 0.000 0,-4.000-2.000 0,0.000-3.000 1,0.000-3.000 0,0.000-2.000 1,9.000-5.000-1,19.000-2.000 0,19.000-3.000 0,19.000-3.000-1,5.000-2.000 0,-5.000 0.000 0,-7.000 0.000 1,-5.000 0.000 1,-6.000-2.000 0,-3.000-3.000 0,-3.000-3.000 2,-2.000-2.000 0,-3.000-3.000 0,1.000 1.000 0,-1.000-1.000 0,1.000 1.000 1,1.000-1.000-1,3.000 1.000 1,3.000-1.000 0,4.000 1.000 1,-1.000-1.000-1,-3.000 1.000-1,-3.000-1.000 1,-2.000 1.000-2,-6.000-1.000 0,-6.000 1.000 0,-6.000-1.000-2,-6.000 1.000-1,-7.000-3.000 1,-6.000-2.000 0,-6.000-3.000 1,-6.000-3.000 1,-4.000-2.000 0,1.000 0.000 0,-1.000 0.000 1,1.000 0.000 0,-1.000-2.000-1,1.000-3.000-1,-1.000-3.000-1,1.000-2.000-1,1.000-3.000 1,3.000 1.000 0,3.000-1.000 2,4.000 1.000 1,-3.000-1.000 1,-5.000 1.000 0,-7.000-1.000-1,-5.000 1.000 1,-1.000-3.000 0,6.000-2.000 1,7.000-3.000 0,6.000-3.000 0,1.000-1.000 0,-3.000 4.000 0,-3.000 3.000-1,-2.000 3.000 0,-3.000-1.000 1,1.000-2.000-1,-1.000-3.000 0,1.000-3.000 0,-3.000-2.000 1,-2.000 0.000 1,-3.000 0.000 2,-3.000 0.000 0,-2.000-2.000 1,0.000-3.000 0,0.000-3.000 0,0.000-2.000-1,0.000-3.000 0,0.000 1.000 0,0.000-1.000-1,0.000 1.000-1,0.000-3.000 0,0.000-2.000 0,0.000-3.000-1,0.000-3.000-1,-4.000-2.000 1,-5.000 0.000 0,-7.000 0.000-1,-5.000 0.000 1,-4.000-2.000 0,0.000-3.000 1,0.000-3.000-1,0.000-2.000 1,-2.000 2.000 0,-3.000 9.000 0,-3.000 10.000-1,-2.000 10.000 0,-3.000 2.000 1,1.000-3.000-1,-1.000-3.000 1,1.000-2.000 1,-3.000-1.000 0,-2.000 3.000-1,-3.000 3.000 0,-3.000 4.000 0,-2.000 1.000 0,0.000 0.000 0,0.000 0.000 0,0.000 0.000 1,0.000 1.000 0,0.000 4.000 0,0.000 3.000 1,0.000 3.000-1,-2.000 1.000 1,-3.000 1.000-1,-3.000-1.000 1,-2.000 1.000-1,-11.000-6.000 0,-15.000-8.000-1,-15.000-10.000-1,-16.000-9.000-1,-8.000-2.000-1,0.000 6.000-1,0.000 7.000 0,0.000 6.000-1,0.000 7.000 0,0.000 10.000-1,0.000 10.000 0,0.000 9.000-1,-2.000 6.000 0,-3.000 3.000-1,-3.000 3.000 0,-2.000 4.000-1,-9.000 7.000-3,-12.000 13.000-3,-13.000 12.000-4,-12.000 13.000-5,-10.000 16.000-4,-6.000 23.000-6,-6.000 22.000-5,-6.000 22.000-7,12.000 1.000-4,31.000-19.000-5,32.000-18.000-3,31.000-19.000-5</inkml:trace>
</inkml:ink>
</file>

<file path=ppt/ink/ink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2"/>
    </inkml:context>
    <inkml:brush xml:id="br0">
      <inkml:brushProperty name="width" value="0.0352674275636673" units="cm"/>
      <inkml:brushProperty name="height" value="0.0352674275636673" units="cm"/>
      <inkml:brushProperty name="color" value="#f2395b"/>
      <inkml:brushProperty name="ignorePressure" value="0"/>
    </inkml:brush>
  </inkml:definitions>
  <inkml:trace contextRef="#ctx0" brushRef="#br0">71300.000 39150.000 623,'7.000'-44.000'6,"17.000"13.000"11,15.000 12.000 11,16.000 13.000 12,10.000 10.000 3,7.000 10.000-5,6.000 10.000-5,7.000 9.000-5,-3.000 6.000-5,-8.000 3.000-3,-10.000 3.000-5,-9.000 4.000-4,-12.000 2.000-2,-11.000 4.000-2,-14.000 3.000-2,-11.000 3.000-2,-17.000 4.000-2,-18.000 7.000-4,-19.000 6.000-3,-18.000 7.000-4,-17.000 2.000-2,-11.000 1.000-4,-14.000-1.000-4,-11.000 1.000-2,-3.000-4.000 0,10.000-6.000 2,10.000-6.000 3,9.000-6.000 3,10.000-10.000 1,14.000-12.000 1,11.000-13.000 0,14.000-12.000 1,21.000-12.000 9,31.000-8.000 15,32.000-10.000 18,31.000-9.000 16,20.000-5.000 4,9.000 0.000-8,10.000 0.000-8,10.000 0.000-9,4.000 1.000-11,0.000 4.000-15,0.000 3.000-14,0.000 3.000-16,-4.000 1.000-9,-5.000 1.000-3,-7.000-1.000-4,-5.000 1.000-3,-12.000 1.000 0,-16.000 3.000 5,-15.000 3.000 2,-15.000 4.000 5,-12.000-1.000 4,-6.000-3.000 6,-6.000-3.000 6,-6.000-2.000 5</inkml:trace>
</inkml:ink>
</file>

<file path=ppt/ink/ink42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9:44"/>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60150.000 12675.000 333,'157.000'63.000'167,"51.000"46.000"-1,49.000 47.000 1,51.000 47.000 0</inkml:trace>
</inkml:ink>
</file>

<file path=ppt/ink/ink42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9:46"/>
    </inkml:context>
    <inkml:brush xml:id="br0">
      <inkml:brushProperty name="width" value="0.0483253747224808" units="cm"/>
      <inkml:brushProperty name="height" value="0.0483253747224808" units="cm"/>
      <inkml:brushProperty name="color" value="#f2395b"/>
      <inkml:brushProperty name="ignorePressure" value="0"/>
    </inkml:brush>
  </inkml:definitions>
  <inkml:trace contextRef="#ctx0" brushRef="#br0">27350.000 14050.000 455,'-69.000'-44.000'5,"13.000"13.000"10,12.000 12.000 9,13.000 13.000 11,4.000 6.000 3,-3.000 0.000-3,-3.000 0.000-4,-2.000 0.000-2,-3.000 4.000-3,1.000 10.000-3,-1.000 10.000-2,1.000 9.000-2,-1.000 10.000-3,1.000 14.000-1,-1.000 11.000-2,1.000 14.000-2,-1.000 3.000-1,1.000-2.000-1,-1.000-3.000 0,1.000-3.000-1,-1.000-1.000 0,1.000 4.000 0,-1.000 3.000 1,1.000 3.000-1,4.000-5.000-1,9.000-12.000-2,10.000-13.000-2,10.000-12.000-3,4.000-5.000 0,0.000 3.000-1,0.000 3.000 1,0.000 4.000-1,0.000 1.000 1,0.000 0.000 0,0.000 0.000-1,0.000 0.000 1,4.000-2.000 0,10.000-3.000 0,10.000-3.000 0,9.000-2.000 1,6.000-3.000 0,3.000 1.000 1,3.000-1.000-1,4.000 1.000 0,4.000-3.000 0,6.000-2.000 0,7.000-3.000-1,6.000-3.000 0,3.000-4.000-2,0.000-3.000-1,0.000-3.000-1,0.000-2.000-1,1.000-5.000-1,4.000-2.000 0,3.000-3.000 1,3.000-3.000 1,1.000-7.000-1,1.000-9.000-1,-1.000-10.000-1,1.000-8.000-1,-3.000-4.000 0,-2.000 3.000 1,-3.000 3.000 2,-3.000 4.000 1,-6.000-1.000 2,-5.000-3.000 1,-7.000-3.000 1,-5.000-2.000 1,-8.000-1.000 1,-5.000 3.000 1,-7.000 3.000 1,-5.000 4.000 0,-6.000-3.000 0,-3.000-5.000 0,-3.000-7.000 0,-2.000-5.000-1,-1.000-9.000 0,3.000-9.000-1,3.000-10.000-1,4.000-8.000-1,-1.000-8.000-1,-3.000-2.000-1,-3.000-3.000-2,-2.000-3.000-1,-5.000-1.000 0,-2.000 4.000 0,-3.000 3.000 2,-3.000 3.000 0,-6.000 1.000 1,-5.000 1.000 1,-7.000-1.000 0,-5.000 1.000 1,-8.000-1.000 1,-5.000 1.000 3,-7.000-1.000 3,-5.000 1.000 3,-6.000 2.000 1,-3.000 7.000 2,-3.000 6.000 1,-2.000 7.000 1,-5.000 7.000 0,-2.000 9.000 0,-3.000 10.000-2,-3.000 10.000 0,-4.000 4.000-2,-3.000 0.000-1,-3.000 0.000-3,-2.000 0.000-2,-3.000 3.000 0,1.000 6.000 0,-1.000 7.000 0,1.000 6.000 0,1.000 6.000-4,3.000 6.000-9,3.000 7.000-7,4.000 6.000-9,1.000 12.000-4,0.000 19.000-2,0.000 19.000-1,0.000 19.000-2,4.000 7.000 0,10.000-3.000 0,10.000-3.000 0,9.000-2.000 0,6.000-6.000-3,3.000-6.000-6,3.000-6.000-6,4.000-6.000-7</inkml:trace>
</inkml:ink>
</file>

<file path=ppt/ink/ink42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9:46"/>
    </inkml:context>
    <inkml:brush xml:id="br0">
      <inkml:brushProperty name="width" value="0.0393409319221973" units="cm"/>
      <inkml:brushProperty name="height" value="0.0393409319221973" units="cm"/>
      <inkml:brushProperty name="color" value="#f2395b"/>
      <inkml:brushProperty name="ignorePressure" value="0"/>
    </inkml:brush>
  </inkml:definitions>
  <inkml:trace contextRef="#ctx0" brushRef="#br0">27050.000 14800.000 559,'121.000'-24.000'157,"-5.000"4.000"-38,-7.000 3.000-36,-5.000 3.000-38,-3.000 1.000-23,4.000 1.000-10,3.000-1.000-10,3.000 1.000-9,-2.000 1.000-9,-6.000 3.000-7,-6.000 3.000-7,-6.000 4.000-7,-10.000 1.000-9,-12.000 0.000-8,-13.000 0.000-9,-12.000 0.000-9</inkml:trace>
</inkml:ink>
</file>

<file path=ppt/ink/ink42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8:59:50"/>
    </inkml:context>
    <inkml:brush xml:id="br0">
      <inkml:brushProperty name="width" value="0.042383711785078" units="cm"/>
      <inkml:brushProperty name="height" value="0.042383711785078" units="cm"/>
      <inkml:brushProperty name="color" value="#f2395b"/>
      <inkml:brushProperty name="ignorePressure" value="0"/>
    </inkml:brush>
  </inkml:definitions>
  <inkml:trace contextRef="#ctx0" brushRef="#br0">35200.000 12750.000 519,'-46.000'-69.000'2,"10.000"13.000"7,10.000 12.000 5,9.000 13.000 7,4.000 6.000 1,1.000 0.000-1,-1.000 0.000 0,1.000 0.000-2,-3.000 0.000 0,-2.000 0.000 0,-3.000 0.000 1,-3.000 0.000 0,-4.000 0.000-2,-3.000 0.000-3,-3.000 0.000-3,-2.000 0.000-4,-6.000 3.000-3,-6.000 6.000 0,-6.000 7.000-2,-6.000 6.000 0,-2.000 7.000 0,3.000 10.000 1,3.000 10.000 2,4.000 9.000 2,1.000 6.000 0,0.000 3.000 0,0.000 3.000-1,0.000 4.000-1,1.000 4.000 0,4.000 6.000-2,3.000 7.000-1,3.000 6.000-2,1.000 3.000-1,1.000 0.000-2,-1.000 0.000 0,1.000 0.000-2,1.000-2.000 0,3.000-3.000 0,3.000-3.000 1,4.000-2.000 1,1.000 0.000 1,0.000 7.000 1,0.000 6.000 1,0.000 7.000 2,1.000 0.000-1,4.000-2.000 1,3.000-3.000-2,3.000-3.000 1,3.000-4.000-2,3.000-3.000 1,3.000-3.000-1,4.000-2.000-1,2.000-5.000 1,4.000-2.000 0,3.000-3.000 1,3.000-3.000 0,4.000-4.000-1,7.000-3.000-2,6.000-3.000-2,7.000-2.000-2,2.000-6.000-1,1.000-6.000 1,-1.000-6.000 1,1.000-6.000 0,1.000-7.000 1,3.000-6.000-1,3.000-6.000-1,4.000-6.000 0,5.000-15.000-2,10.000-21.000-3,10.000-22.000-1,9.000-22.000-3,1.000-11.000-1,-6.000 0.000-1,-6.000 0.000 0,-6.000 0.000 0,-9.000 7.000 1,-8.000 17.000 2,-10.000 15.000 1,-9.000 16.000 1,-10.000 20.000 11,-9.000 25.000 18,-10.000 25.000 18,-8.000 25.000 18,-6.000 15.000 3,1.000 7.000-10,-1.000 6.000-11,1.000 7.000-11,1.000-3.000-8,3.000-8.000-5,3.000-10.000-7,4.000-9.000-5,11.000-20.000-10,23.000-27.000-13,22.000-28.000-14,22.000-28.000-14,4.000-15.000-3,-12.000 1.000 10,-13.000-1.000 9,-12.000 1.000 8,-9.000 8.000 16,-2.000 20.000 21,-3.000 18.000 22,-3.000 20.000 20,-2.000 19.000 7,0.000 22.000-7,0.000 22.000-9,0.000 23.000-8,-2.000 2.000-6,-3.000-16.000-3,-3.000-15.000-5,-2.000-15.000-4,-3.000-7.000-5,1.000 3.000-9,-1.000 3.000-6,1.000 4.000-8,1.000-3.000-10,3.000-5.000-11,3.000-7.000-12,4.000-5.000-12</inkml:trace>
</inkml:ink>
</file>

<file path=ppt/ink/ink42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12"/>
    </inkml:context>
    <inkml:brush xml:id="br0">
      <inkml:brushProperty name="width" value="0.0395932495594025" units="cm"/>
      <inkml:brushProperty name="height" value="0.0395932495594025" units="cm"/>
      <inkml:brushProperty name="color" value="#f2395b"/>
      <inkml:brushProperty name="ignorePressure" value="0"/>
    </inkml:brush>
  </inkml:definitions>
  <inkml:trace contextRef="#ctx0" brushRef="#br0">28450.000 23000.000 555,'56.000'-4.000'177,"13.000"-5.000"-46,12.000-7.000-48,13.000-5.000-46,4.000-1.000-26,-3.000 6.000-5,-3.000 7.000-7,-2.000 6.000-4,-6.000 1.000-6,-6.000-3.000-5,-6.000-3.000-5,-6.000-2.000-5,-6.000 0.000-4,-2.000 7.000-3,-3.000 6.000-4,-3.000 7.000-3,-6.000 2.000-1,-5.000 1.000-1,-7.000-1.000 1,-5.000 1.000-1</inkml:trace>
</inkml:ink>
</file>

<file path=ppt/ink/ink42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12"/>
    </inkml:context>
    <inkml:brush xml:id="br0">
      <inkml:brushProperty name="width" value="0.0406710207462311" units="cm"/>
      <inkml:brushProperty name="height" value="0.0406710207462311" units="cm"/>
      <inkml:brushProperty name="color" value="#f2395b"/>
      <inkml:brushProperty name="ignorePressure" value="0"/>
    </inkml:brush>
  </inkml:definitions>
  <inkml:trace contextRef="#ctx0" brushRef="#br0">29150.000 22100.000 540,'-22.000'29.000'162,"6.000"10.000"-39,7.000 10.000-39,6.000 9.000-39,4.000 9.000-23,4.000 9.000-7,3.000 10.000-7,3.000 10.000-7,-1.000 4.000-6,-2.000 0.000-1,-3.000 0.000-4,-3.000 0.000-3,-2.000-7.000-4,0.000-11.000-6,0.000-14.000-6,0.000-11.000-7,1.000-11.000-7,4.000-5.000-9,3.000-7.000-10,3.000-5.000-8</inkml:trace>
</inkml:ink>
</file>

<file path=ppt/ink/ink42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12"/>
    </inkml:context>
    <inkml:brush xml:id="br0">
      <inkml:brushProperty name="width" value="0.0505435802042484" units="cm"/>
      <inkml:brushProperty name="height" value="0.0505435802042484" units="cm"/>
      <inkml:brushProperty name="color" value="#f2395b"/>
      <inkml:brushProperty name="ignorePressure" value="0"/>
    </inkml:brush>
  </inkml:definitions>
  <inkml:trace contextRef="#ctx0" brushRef="#br0">30250.000 21900.000 435,'1.000'50.000'154,"4.000"0.000"-33,3.000 0.000-32,3.000 0.000-33,-1.000 4.000-19,-2.000 10.000-5,-3.000 10.000-4,-3.000 9.000-5,-2.000 6.000-6,0.000 3.000-10,0.000 3.000-8,0.000 4.000-9,0.000 4.000-5,0.000 6.000 1,0.000 7.000-1,0.000 6.000 0,0.000-7.000 2,0.000-18.000 2,0.000-19.000 3,0.000-18.000 2,0.000-10.000-11,0.000 0.000-27,0.000 0.000-27,0.000 0.000-26</inkml:trace>
</inkml:ink>
</file>

<file path=ppt/ink/ink42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13"/>
    </inkml:context>
    <inkml:brush xml:id="br0">
      <inkml:brushProperty name="width" value="0.0368685685098171" units="cm"/>
      <inkml:brushProperty name="height" value="0.0368685685098171" units="cm"/>
      <inkml:brushProperty name="color" value="#f2395b"/>
      <inkml:brushProperty name="ignorePressure" value="0"/>
    </inkml:brush>
  </inkml:definitions>
  <inkml:trace contextRef="#ctx0" brushRef="#br0">35850.000 13750.000 596,'95.000'1.000'173,"-9.000"4.000"-48,-10.000 3.000-49,-8.000 3.000-47,-6.000-1.000-29,1.000-2.000-11,-1.000-3.000-11,1.000-3.000-10,-3.000-2.000-5,-2.000 0.000 4,-3.000 0.000 2,-3.000 0.000 2,-6.000-2.000-2,-5.000-3.000-8,-7.000-3.000-8,-5.000-2.000-9</inkml:trace>
</inkml:ink>
</file>

<file path=ppt/ink/ink42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14"/>
    </inkml:context>
    <inkml:brush xml:id="br0">
      <inkml:brushProperty name="width" value="0.0378855839371681" units="cm"/>
      <inkml:brushProperty name="height" value="0.0378855839371681" units="cm"/>
      <inkml:brushProperty name="color" value="#f2395b"/>
      <inkml:brushProperty name="ignorePressure" value="0"/>
    </inkml:brush>
  </inkml:definitions>
  <inkml:trace contextRef="#ctx0" brushRef="#br0">37100.000 13750.000 580,'3.000'43.000'-6,"6.000"-11.000"17,7.000-14.000 16,6.000-11.000 16,3.000-7.000 6,0.000 0.000-8,0.000 0.000-8,0.000 0.000-6,3.000-4.000-5,6.000-5.000-3,7.000-7.000-1,6.000-5.000-4,3.000-6.000-1,0.000-3.000-3,0.000-3.000-3,0.000-2.000-1,0.000-3.000-2,0.000 1.000-2,0.000-1.000-2,0.000 1.000-1,-4.000-1.000-2,-5.000 1.000-2,-7.000-1.000-1,-5.000 1.000-2,-6.000 1.000 0,-3.000 3.000 3,-3.000 3.000 4,-2.000 4.000 3,-6.000 1.000 1,-6.000 0.000 0,-6.000 0.000 0,-6.000 0.000 0,-6.000 1.000 0,-2.000 4.000 1,-3.000 3.000 1,-3.000 3.000 0,-7.000 3.000 1,-9.000 3.000 1,-10.000 3.000 1,-8.000 4.000 1,-1.000 4.000-1,9.000 6.000 0,10.000 7.000 0,10.000 6.000-1,2.000 7.000-2,-3.000 10.000 0,-3.000 10.000-3,-2.000 9.000-1,-1.000 4.000-1,3.000 1.000 1,3.000-1.000 0,4.000 1.000 0,4.000-1.000 1,6.000 1.000-1,7.000-1.000 1,6.000 1.000 0,3.000-1.000 0,0.000 1.000-3,0.000-1.000 0,0.000 1.000-2,1.000-4.000-2,4.000-6.000-4,3.000-6.000-2,3.000-6.000-4,6.000-4.000-3,9.000 1.000-4,10.000-1.000-2,10.000 1.000-5,8.000-7.000-1,10.000-12.000-2,10.000-13.000 0,9.000-12.000-1,2.000-10.000 1,-2.000-6.000 3,-3.000-6.000 4,-3.000-6.000 3,-7.000-4.000 1,-9.000 1.000-3,-10.000-1.000-2,-8.000 1.000-2</inkml:trace>
</inkml:ink>
</file>

<file path=ppt/ink/ink42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14"/>
    </inkml:context>
    <inkml:brush xml:id="br0">
      <inkml:brushProperty name="width" value="0.0302114933729172" units="cm"/>
      <inkml:brushProperty name="height" value="0.0302114933729172" units="cm"/>
      <inkml:brushProperty name="color" value="#f2395b"/>
      <inkml:brushProperty name="ignorePressure" value="0"/>
    </inkml:brush>
  </inkml:definitions>
  <inkml:trace contextRef="#ctx0" brushRef="#br0">38350.000 12250.000 728,'121.000'-47.000'139,"-5.000"6.000"-48,-7.000 7.000-49,-5.000 6.000-49,-12.000 6.000-22,-16.000 6.000 3,-15.000 7.000 3,-15.000 6.000 4,-9.000 3.000-3,1.000 0.000-13,-1.000 0.000-10,1.000 0.000-11</inkml:trace>
</inkml:ink>
</file>

<file path=ppt/ink/ink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4"/>
    </inkml:context>
    <inkml:brush xml:id="br0">
      <inkml:brushProperty name="width" value="0.0443392097949982" units="cm"/>
      <inkml:brushProperty name="height" value="0.0443392097949982" units="cm"/>
      <inkml:brushProperty name="color" value="#00bff3"/>
      <inkml:brushProperty name="ignorePressure" value="0"/>
    </inkml:brush>
  </inkml:definitions>
  <inkml:trace contextRef="#ctx0" brushRef="#br0">25600.000 37300.000 496,'-36.000'-29.000'91,"28.000"-5.000"-18,28.000-7.000-17,29.000-5.000-17,16.000-3.000-12,7.000 4.000-5,6.000 3.000-4,7.000 3.000-5,2.000 3.000-3,1.000 3.000-2,-1.000 3.000-2,1.000 4.000-2,-3.000 2.000-1,-2.000 4.000 0,-3.000 3.000 0,-3.000 3.000-1,-6.000 3.000 0,-5.000 3.000 1,-7.000 3.000-1,-5.000 4.000 0,-4.000 1.000 1,0.000 0.000 1,0.000 0.000 0,0.000 0.000 0,0.000 1.000 2,0.000 4.000 0,0.000 3.000 0,0.000 3.000 2,-2.000 1.000 0,-3.000 1.000 1,-3.000-1.000 1,-2.000 1.000 0,-1.000 1.000 1,3.000 3.000-3,3.000 3.000-1,4.000 4.000-1,1.000 1.000-2,0.000 0.000-2,0.000 0.000-2,0.000 0.000-1,0.000 0.000-1,0.000 0.000 0,0.000 0.000 0,0.000 0.000 0,1.000-2.000-3,4.000-3.000-3,3.000-3.000-3,3.000-2.000-4,1.000-5.000-2,1.000-2.000 1,-1.000-3.000 0,1.000-3.000 0,-1.000-2.000-6,1.000 0.000-12,-1.000 0.000-12,1.000 0.000-12,-6.000 0.000-2,-8.000 0.000 8,-10.000 0.000 8,-9.000 0.000 8,-7.000-2.000 6,-3.000-3.000 3,-3.000-3.000 3,-2.000-2.000 4</inkml:trace>
</inkml:ink>
</file>

<file path=ppt/ink/ink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2"/>
    </inkml:context>
    <inkml:brush xml:id="br0">
      <inkml:brushProperty name="width" value="0.0418643169105053" units="cm"/>
      <inkml:brushProperty name="height" value="0.0418643169105053" units="cm"/>
      <inkml:brushProperty name="color" value="#f2395b"/>
      <inkml:brushProperty name="ignorePressure" value="0"/>
    </inkml:brush>
  </inkml:definitions>
  <inkml:trace contextRef="#ctx0" brushRef="#br0">73200.000 38950.000 525,'21.000'-69.000'0,"-5.000"13.000"0,-7.000 12.000 0,-5.000 13.000 0,-4.000 12.000 8,0.000 13.000 18,0.000 12.000 16,0.000 13.000 16,0.000 15.000 6,0.000 19.000-8,0.000 19.000-7,0.000 19.000-7,0.000 9.000-7,0.000 0.000-5,0.000 0.000-6,0.000 0.000-6,-2.000-2.000-5,-3.000-3.000-5,-3.000-3.000-7,-2.000-2.000-4,-3.000-3.000-2,1.000 1.000 2,-1.000-1.000 2,1.000 1.000 3,-3.000-6.000-10,-2.000-8.000-22,-3.000-10.000-23,-3.000-9.000-22</inkml:trace>
</inkml:ink>
</file>

<file path=ppt/ink/ink43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14"/>
    </inkml:context>
    <inkml:brush xml:id="br0">
      <inkml:brushProperty name="width" value="0.0300272274762392" units="cm"/>
      <inkml:brushProperty name="height" value="0.0300272274762392" units="cm"/>
      <inkml:brushProperty name="color" value="#f2395b"/>
      <inkml:brushProperty name="ignorePressure" value="0"/>
    </inkml:brush>
  </inkml:definitions>
  <inkml:trace contextRef="#ctx0" brushRef="#br0">38400.000 13150.000 732,'53.000'0.000'44,"6.000"0.000"-1,7.000 0.000-1,6.000 0.000 0,3.000 0.000-4,0.000 0.000-10,0.000 0.000-9,0.000 0.000-9,-2.000 0.000-8,-3.000 0.000-10,-3.000 0.000-9,-2.000 0.000-9,-9.000 3.000-5,-12.000 6.000 1,-13.000 7.000 0,-12.000 6.000 1,-7.000 3.000-2,1.000 0.000-4,-1.000 0.000-3,1.000 0.000-3</inkml:trace>
</inkml:ink>
</file>

<file path=ppt/ink/ink43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15"/>
    </inkml:context>
    <inkml:brush xml:id="br0">
      <inkml:brushProperty name="width" value="0.0323177836835384" units="cm"/>
      <inkml:brushProperty name="height" value="0.0323177836835384" units="cm"/>
      <inkml:brushProperty name="color" value="#f2395b"/>
      <inkml:brushProperty name="ignorePressure" value="0"/>
    </inkml:brush>
  </inkml:definitions>
  <inkml:trace contextRef="#ctx0" brushRef="#br0">38450.000 13950.000 680,'-25.000'23.000'4,"0.000"-3.000"9,0.000-3.000 8,0.000-2.000 8,14.000-5.000 6,28.000-2.000 5,28.000-3.000 5,29.000-3.000 5,16.000-4.000-7,7.000-3.000-15,6.000-3.000-17,7.000-2.000-15,0.000-1.000-12,-2.000 3.000-8,-3.000 3.000-8,-3.000 4.000-7,-12.000-1.000-2,-18.000-3.000 5,-19.000-3.000 4,-18.000-2.000 6,-10.000-1.000-1,0.000 3.000-2,0.000 3.000-3,0.000 4.000-3</inkml:trace>
</inkml:ink>
</file>

<file path=ppt/ink/ink43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15"/>
    </inkml:context>
    <inkml:brush xml:id="br0">
      <inkml:brushProperty name="width" value="0.0481199212372303" units="cm"/>
      <inkml:brushProperty name="height" value="0.0481199212372303" units="cm"/>
      <inkml:brushProperty name="color" value="#f2395b"/>
      <inkml:brushProperty name="ignorePressure" value="0"/>
    </inkml:brush>
  </inkml:definitions>
  <inkml:trace contextRef="#ctx0" brushRef="#br0">41200.000 12200.000 457,'-24.000'-91.000'42,"4.000"19.000"-1,3.000 19.000 0,3.000 19.000-1,-2.000 10.000-1,-6.000 4.000-2,-6.000 3.000-1,-6.000 3.000-3,-6.000 4.000-2,-2.000 7.000-4,-3.000 6.000-5,-3.000 7.000-4,-6.000 8.000-4,-5.000 14.000-5,-7.000 11.000-5,-5.000 14.000-4,-3.000 8.000-3,4.000 7.000-5,3.000 6.000-2,3.000 7.000-3,1.000 4.000-1,1.000 3.000 2,-1.000 3.000 2,1.000 4.000 2,1.000 4.000 3,3.000 6.000 2,3.000 7.000 1,4.000 6.000 3,4.000 4.000 2,6.000 4.000 2,7.000 3.000 2,6.000 3.000 2,6.000-7.000 0,6.000-15.000-1,7.000-15.000 0,6.000-16.000-2,4.000-12.000 1,4.000-5.000 0,3.000-7.000 0,3.000-5.000 1,6.000-9.000-4,9.000-9.000-7,10.000-10.000-7,10.000-8.000-8,8.000-9.000-4,10.000-6.000-2,10.000-6.000-2,9.000-6.000-1,7.000-15.000 0,7.000-21.000 2,6.000-22.000 2,7.000-22.000 3,-1.000-11.000 1,-6.000 0.000 3,-6.000 0.000 1,-6.000 0.000 3,-13.000 7.000 2,-19.000 17.000 2,-18.000 15.000 4,-19.000 16.000 2,-10.000 15.000 9,1.000 16.000 18,-1.000 15.000 16,1.000 17.000 18,-4.000 13.000 1,-6.000 13.000-12,-6.000 12.000-13,-6.000 13.000-13,-2.000 4.000-7,3.000-3.000-4,3.000-3.000-2,4.000-2.000-4,1.000-5.000-2,0.000-2.000-2,0.000-3.000-2,0.000-3.000-3,7.000-10.000-10,17.000-16.000-21,15.000-15.000-19,16.000-15.000-20,7.000-23.000-3,1.000-28.000 12,-1.000-28.000 14,1.000-27.000 13,-4.000-8.000 9,-6.000 17.000 5,-6.000 15.000 5,-6.000 16.000 6,-7.000 18.000 16,-6.000 22.000 27,-6.000 22.000 29,-6.000 23.000 27,-4.000 17.000 6,1.000 17.000-16,-1.000 15.000-15,1.000 16.000-16,1.000 5.000-10,3.000-2.000-6,3.000-3.000-4,4.000-3.000-6,2.000-2.000-7,4.000 0.000-8,3.000 0.000-10,3.000 0.000-10,-2.000-5.000-6,-6.000-9.000-8,-6.000-10.000-5,-6.000-8.000-8</inkml:trace>
</inkml:ink>
</file>

<file path=ppt/ink/ink43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16"/>
    </inkml:context>
    <inkml:brush xml:id="br0">
      <inkml:brushProperty name="width" value="0.0306815654039383" units="cm"/>
      <inkml:brushProperty name="height" value="0.0306815654039383" units="cm"/>
      <inkml:brushProperty name="color" value="#f2395b"/>
      <inkml:brushProperty name="ignorePressure" value="0"/>
    </inkml:brush>
  </inkml:definitions>
  <inkml:trace contextRef="#ctx0" brushRef="#br0">41800.000 11250.000 717,'142.000'-22.000'75,"-16.000"6.000"-13,-15.000 7.000-11,-15.000 6.000-12,-11.000 4.000-11,-2.000 4.000-10,-3.000 3.000-9,-3.000 3.000-9,-4.000 1.000-9,-3.000 1.000-9,-3.000-1.000-8,-2.000 1.000-10,-8.000-3.000-7,-8.000-2.000-3,-10.000-3.000-5,-9.000-3.000-4</inkml:trace>
</inkml:ink>
</file>

<file path=ppt/ink/ink43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16"/>
    </inkml:context>
    <inkml:brush xml:id="br0">
      <inkml:brushProperty name="width" value="0.0399282537400723" units="cm"/>
      <inkml:brushProperty name="height" value="0.0399282537400723" units="cm"/>
      <inkml:brushProperty name="color" value="#f2395b"/>
      <inkml:brushProperty name="ignorePressure" value="0"/>
    </inkml:brush>
  </inkml:definitions>
  <inkml:trace contextRef="#ctx0" brushRef="#br0">42400.000 10400.000 550,'-22.000'106.000'161,"6.000"13.000"-38,7.000 12.000-37,6.000 13.000-38,4.000 13.000-26,4.000 17.000-13,3.000 15.000-13,3.000 16.000-13,-1.000-12.000-17,-2.000-36.000-20,-3.000-39.000-19,-3.000-36.000-20</inkml:trace>
</inkml:ink>
</file>

<file path=ppt/ink/ink43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26"/>
    </inkml:context>
    <inkml:brush xml:id="br0">
      <inkml:brushProperty name="width" value="0.0485865660011768" units="cm"/>
      <inkml:brushProperty name="height" value="0.0485865660011768" units="cm"/>
      <inkml:brushProperty name="color" value="#f2395b"/>
      <inkml:brushProperty name="ignorePressure" value="0"/>
    </inkml:brush>
  </inkml:definitions>
  <inkml:trace contextRef="#ctx0" brushRef="#br0">39700.000 28350.000 452,'68.000'-69.000'-32,"-11.000"13.000"9,-14.000 12.000 9,-11.000 13.000 9,-7.000 6.000 5,0.000 0.000 2,0.000 0.000 2,0.000 0.000 1,-2.000 1.000 1,-3.000 4.000 1,-3.000 3.000 0,-2.000 3.000 1,-5.000-1.000 7,-2.000-2.000 15,-3.000-3.000 13,-3.000-3.000 15,-7.000-4.000 1,-9.000-3.000-10,-10.000-3.000-11,-8.000-2.000-11,-11.000-5.000-7,-8.000-2.000-6,-10.000-3.000-5,-9.000-3.000-6,-2.000 2.000-3,6.000 10.000-1,7.000 10.000-1,6.000 9.000-1,-2.000 4.000 0,-9.000 1.000 1,-10.000-1.000 0,-8.000 1.000 0,-8.000-1.000 1,-2.000 1.000 1,-3.000-1.000 1,-3.000 1.000 2,-1.000 2.000 1,4.000 7.000 3,3.000 6.000 1,3.000 7.000 2,4.000 2.000 2,7.000 1.000-1,6.000-1.000 1,7.000 1.000 0,2.000 1.000-1,1.000 3.000 0,-1.000 3.000-2,1.000 4.000 0,1.000 2.000-2,3.000 4.000-1,3.000 3.000-2,4.000 3.000-1,-1.000 3.000-1,-3.000 3.000-3,-3.000 3.000 0,-2.000 4.000-3,-3.000 4.000 1,1.000 6.000 1,-1.000 7.000 2,1.000 6.000 3,-1.000 6.000 0,1.000 6.000 1,-1.000 7.000-1,1.000 6.000 1,-1.000 1.000-1,1.000-3.000 0,-1.000-3.000 0,1.000-2.000 0,-3.000 3.000 0,-2.000 14.000-1,-3.000 11.000 1,-3.000 14.000-1,2.000 2.000-1,10.000-6.000 1,10.000-6.000-2,9.000-6.000 1,9.000-4.000-2,9.000 1.000 1,10.000-1.000 0,10.000 1.000-1,4.000-3.000 0,0.000-2.000 1,0.000-3.000 1,0.000-3.000 0,3.000-2.000 0,6.000 0.000-1,7.000 0.000-1,6.000 0.000-1,3.000-8.000 0,0.000-16.000 1,0.000-15.000-1,0.000-15.000 0,6.000-7.000 0,13.000 3.000 1,12.000 3.000 0,13.000 4.000 0,10.000-3.000 0,10.000-5.000 2,10.000-7.000 0,9.000-5.000 1,2.000-6.000 1,-2.000-3.000-1,-3.000-3.000-1,-3.000-2.000 0,-1.000-5.000 0,4.000-2.000 0,3.000-3.000 0,3.000-3.000 0,1.000-4.000 0,1.000-3.000-1,-1.000-3.000-1,1.000-2.000 0,-3.000-5.000-1,-2.000-2.000 0,-3.000-3.000 0,-3.000-3.000-1,-2.000-4.000 0,0.000-3.000-1,0.000-3.000-2,0.000-2.000 0,-5.000-5.000-1,-9.000-2.000 2,-10.000-3.000 0,-8.000-3.000 1,-3.000-7.000 1,7.000-9.000 0,6.000-10.000 1,7.000-8.000-1,-1.000-4.000 1,-6.000 3.000 1,-6.000 3.000 0,-6.000 4.000 0,-6.000 1.000 1,-2.000 0.000 0,-3.000 0.000 1,-3.000 0.000-1,-4.000-2.000 2,-3.000-3.000 0,-3.000-3.000 1,-2.000-2.000 1,-3.000-6.000 0,1.000-6.000 0,-1.000-6.000-1,1.000-6.000 1,-4.000-1.000-1,-6.000 7.000 0,-6.000 6.000 1,-6.000 7.000-1,-6.000 2.000 1,-2.000 1.000-1,-3.000-1.000 0,-3.000 1.000-1,-6.000 4.000 1,-5.000 9.000 2,-7.000 10.000 1,-5.000 10.000 1,-6.000 4.000 2,-3.000 0.000-1,-3.000 0.000 0,-2.000 0.000-1,-6.000 1.000 0,-6.000 4.000-1,-6.000 3.000-2,-6.000 3.000-2,-4.000 3.000 0,1.000 3.000-1,-1.000 3.000-2,1.000 4.000 0,-4.000 2.000-2,-6.000 4.000-2,-6.000 3.000-3,-6.000 3.000-2,-6.000 3.000-1,-2.000 3.000 2,-3.000 3.000 0,-3.000 4.000 2,-4.000 4.000-2,-3.000 6.000-7,-3.000 7.000-5,-2.000 6.000-6,-3.000 10.000-5,1.000 17.000-3,-1.000 15.000-3,1.000 16.000-3,7.000 2.000-3,16.000-8.000-4,15.000-10.000-5,17.000-9.000-3</inkml:trace>
</inkml:ink>
</file>

<file path=ppt/ink/ink43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33"/>
    </inkml:context>
    <inkml:brush xml:id="br0">
      <inkml:brushProperty name="width" value="0.037528470158577" units="cm"/>
      <inkml:brushProperty name="height" value="0.037528470158577" units="cm"/>
      <inkml:brushProperty name="color" value="#f2395b"/>
      <inkml:brushProperty name="ignorePressure" value="0"/>
    </inkml:brush>
  </inkml:definitions>
  <inkml:trace contextRef="#ctx0" brushRef="#br0">25900.000 36650.000 586,'68.000'-136.000'-45,"-11.000"28.000"12,-14.000 28.000 10,-11.000 29.000 12,-7.000 16.000 6,0.000 7.000 1,0.000 6.000 1,0.000 7.000 1,-2.000 0.000 1,-3.000-2.000 0,-3.000-3.000 2,-2.000-3.000-1,-3.000-1.000 1,1.000 4.000 1,-1.000 3.000 0,1.000 3.000 1,-3.000-2.000 3,-2.000-6.000 7,-3.000-6.000 7,-3.000-6.000 6,-2.000-4.000 3,0.000 1.000-1,0.000-1.000-1,0.000 1.000-2,-2.000-1.000 0,-3.000 1.000-2,-3.000-1.000-1,-2.000 1.000-2,-5.000 1.000-3,-2.000 3.000-3,-3.000 3.000-4,-3.000 4.000-3,-2.000 2.000-3,0.000 4.000 0,0.000 3.000-1,0.000 3.000-1,0.000 3.000 0,0.000 3.000 0,0.000 3.000-1,0.000 4.000-1,-2.000 5.000 1,-3.000 10.000 0,-3.000 10.000 0,-2.000 9.000 1,-5.000 10.000 0,-2.000 14.000 0,-3.000 11.000 0,-3.000 14.000 1,-1.000 7.000 0,4.000 3.000 0,3.000 3.000 0,3.000 4.000-1,4.000 1.000 0,7.000 0.000-1,6.000 0.000 1,7.000 0.000 0,2.000-4.000-1,1.000-5.000-1,-1.000-7.000 0,1.000-5.000-2,1.000-6.000 0,3.000-3.000-2,3.000-3.000 0,4.000-2.000-1,1.000-8.000 0,0.000-8.000-1,0.000-10.000 2,0.000-9.000-1,7.000-7.000-1,17.000-3.000-5,15.000-3.000-3,16.000-2.000-4,5.000-5.000-1,-2.000-2.000 4,-3.000-3.000 2,-3.000-3.000 2,4.000-10.000 3,13.000-16.000 0,12.000-15.000 1,13.000-15.000 1,2.000-11.000 1,-5.000-2.000 0,-7.000-3.000 1,-5.000-3.000 0,-11.000 2.000 1,-11.000 10.000 1,-14.000 10.000 1,-11.000 9.000 1,-9.000 12.000 5,-3.000 16.000 9,-3.000 15.000 9,-2.000 17.000 9,-5.000 7.000 2,-2.000 0.000-4,-3.000 0.000-6,-3.000 0.000-4,-2.000 6.000-4,0.000 13.000-1,0.000 12.000-2,0.000 13.000-1,1.000 1.000-3,4.000-9.000-6,3.000-10.000-3,3.000-8.000-6,6.000-9.000-7,9.000-6.000-9,10.000-6.000-9,10.000-6.000-9,2.000-10.000 0,-3.000-12.000 7,-3.000-13.000 8,-2.000-12.000 9,-1.000-10.000 4,3.000-6.000 4,3.000-6.000 2,4.000-6.000 4,-3.000-1.000 1,-5.000 7.000 2,-7.000 6.000 1,-5.000 7.000 1,-8.000 4.000 3,-5.000 3.000 4,-7.000 3.000 3,-5.000 4.000 5,-1.000 11.000 6,6.000 23.000 12,7.000 22.000 10,6.000 22.000 10,1.000 10.000 0,-3.000 1.000-13,-3.000-1.000-12,-2.000 1.000-12,-1.000-3.000-12,3.000-2.000-9,3.000-3.000-10,4.000-3.000-11,1.000-4.000-7,0.000-3.000-9,0.000-3.000-6,0.000-2.000-7,0.000-6.000-3,0.000-6.000 2,0.000-6.000 2,0.000-6.000 2</inkml:trace>
</inkml:ink>
</file>

<file path=ppt/ink/ink43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34"/>
    </inkml:context>
    <inkml:brush xml:id="br0">
      <inkml:brushProperty name="width" value="0.0319634489715099" units="cm"/>
      <inkml:brushProperty name="height" value="0.0319634489715099" units="cm"/>
      <inkml:brushProperty name="color" value="#f2395b"/>
      <inkml:brushProperty name="ignorePressure" value="0"/>
    </inkml:brush>
  </inkml:definitions>
  <inkml:trace contextRef="#ctx0" brushRef="#br0">28050.000 34700.000 688,'71.000'25.000'111,"-5.000"0.000"-27,-7.000 0.000-26,-5.000 0.000-27,-8.000 1.000-17,-5.000 4.000-4,-7.000 3.000-7,-5.000 3.000-4,-6.000 3.000-4,-3.000 3.000-2,-3.000 3.000-1,-2.000 4.000-3,-9.000 7.000 0,-12.000 13.000 1,-13.000 12.000-1,-12.000 13.000 1,-13.000 4.000-1,-12.000-3.000-4,-13.000-3.000-3,-12.000-2.000-3,-4.000-9.000 1,7.000-12.000 6,6.000-13.000 6,7.000-12.000 5,5.000-9.000 4,7.000-2.000 1,6.000-3.000 1,7.000-3.000 2,11.000-4.000 1,20.000-3.000 0,18.000-3.000 2,20.000-2.000-1,13.000-5.000 0,9.000-2.000-3,10.000-3.000-3,10.000-3.000-3,5.000-2.000-3,4.000 0.000-1,3.000 0.000-2,3.000 0.000-1,-4.000-2.000-3,-8.000-3.000-5,-10.000-3.000-4,-9.000-2.000-4,-7.000-5.000-4,-3.000-2.000-2,-3.000-3.000-2,-2.000-3.000-3</inkml:trace>
</inkml:ink>
</file>

<file path=ppt/ink/ink43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34"/>
    </inkml:context>
    <inkml:brush xml:id="br0">
      <inkml:brushProperty name="width" value="0.0293424278497696" units="cm"/>
      <inkml:brushProperty name="height" value="0.0293424278497696" units="cm"/>
      <inkml:brushProperty name="color" value="#f2395b"/>
      <inkml:brushProperty name="ignorePressure" value="0"/>
    </inkml:brush>
  </inkml:definitions>
  <inkml:trace contextRef="#ctx0" brushRef="#br0">28950.000 34950.000 749,'53.000'21.000'39,"6.000"-5.000"3,7.000-7.000 3,6.000-5.000 3,4.000-3.000-6,4.000 4.000-17,3.000 3.000-15,3.000 3.000-18,-1.000 1.000-10,-2.000 1.000-8,-3.000-1.000-6,-3.000 1.000-7</inkml:trace>
</inkml:ink>
</file>

<file path=ppt/ink/ink43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34"/>
    </inkml:context>
    <inkml:brush xml:id="br0">
      <inkml:brushProperty name="width" value="0.0356471091508865" units="cm"/>
      <inkml:brushProperty name="height" value="0.0356471091508865" units="cm"/>
      <inkml:brushProperty name="color" value="#f2395b"/>
      <inkml:brushProperty name="ignorePressure" value="0"/>
    </inkml:brush>
  </inkml:definitions>
  <inkml:trace contextRef="#ctx0" brushRef="#br0">29650.000 34250.000 617,'-22.000'-18.000'89,"6.000"17.000"-14,7.000 15.000-14,6.000 16.000-14,3.000 16.000-11,0.000 20.000-7,0.000 18.000-6,0.000 20.000-7,-4.000 21.000-10,-5.000 25.000-11,-7.000 25.000-12,-5.000 25.000-13,-3.000-5.000-5,4.000-34.000 1,3.000-35.000 1,3.000-33.000 0,1.000-22.000-1,1.000-5.000-7,-1.000-7.000-7,1.000-5.000-5</inkml:trace>
</inkml:ink>
</file>

<file path=ppt/ink/ink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2"/>
    </inkml:context>
    <inkml:brush xml:id="br0">
      <inkml:brushProperty name="width" value="0.029327629134059" units="cm"/>
      <inkml:brushProperty name="height" value="0.029327629134059" units="cm"/>
      <inkml:brushProperty name="color" value="#f2395b"/>
      <inkml:brushProperty name="ignorePressure" value="0"/>
    </inkml:brush>
  </inkml:definitions>
  <inkml:trace contextRef="#ctx0" brushRef="#br0">73250.000 39800.000 750,'46.000'-46.000'1,"-5.000"10.000"9,-7.000 10.000 10,-5.000 9.000 10,-1.000 4.000 4,6.000 1.000-1,7.000-1.000-1,6.000 1.000-2,1.000 1.000-4,-3.000 3.000-7,-3.000 3.000-8,-2.000 4.000-8,-5.000 1.000-9,-2.000 0.000-15,-3.000 0.000-13,-3.000 0.000-14</inkml:trace>
</inkml:ink>
</file>

<file path=ppt/ink/ink43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34"/>
    </inkml:context>
    <inkml:brush xml:id="br0">
      <inkml:brushProperty name="width" value="0.0329203531146049" units="cm"/>
      <inkml:brushProperty name="height" value="0.0329203531146049" units="cm"/>
      <inkml:brushProperty name="color" value="#f2395b"/>
      <inkml:brushProperty name="ignorePressure" value="0"/>
    </inkml:brush>
  </inkml:definitions>
  <inkml:trace contextRef="#ctx0" brushRef="#br0">29350.000 37000.000 668,'209.000'-2.000'124,"-31.000"-3.000"-31,-31.000-3.000-30,-31.000-2.000-30,-21.000-1.000-20,-9.000 3.000-7,-10.000 3.000-9,-8.000 4.000-8,-9.000 1.000-6,-6.000 0.000-5,-6.000 0.000-4,-6.000 0.000-5,-6.000-2.000-3,-2.000-3.000 0,-3.000-3.000-1,-3.000-2.000-1</inkml:trace>
</inkml:ink>
</file>

<file path=ppt/ink/ink43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35"/>
    </inkml:context>
    <inkml:brush xml:id="br0">
      <inkml:brushProperty name="width" value="0.038567777723074" units="cm"/>
      <inkml:brushProperty name="height" value="0.038567777723074" units="cm"/>
      <inkml:brushProperty name="color" value="#f2395b"/>
      <inkml:brushProperty name="ignorePressure" value="0"/>
    </inkml:brush>
  </inkml:definitions>
  <inkml:trace contextRef="#ctx0" brushRef="#br0">30200.000 35950.000 570,'-2.000'54.000'154,"-3.000"10.000"-36,-3.000 10.000-36,-2.000 9.000-35,-1.000 12.000-25,3.000 16.000-16,3.000 15.000-14,4.000 17.000-14,-1.000 13.000-14,-3.000 13.000-9,-3.000 12.000-9,-2.000 13.000-11,-1.000-13.000 0,3.000-37.000 7,3.000-38.000 7,4.000-37.000 7</inkml:trace>
</inkml:ink>
</file>

<file path=ppt/ink/ink43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35"/>
    </inkml:context>
    <inkml:brush xml:id="br0">
      <inkml:brushProperty name="width" value="0.0407837592065334" units="cm"/>
      <inkml:brushProperty name="height" value="0.0407837592065334" units="cm"/>
      <inkml:brushProperty name="color" value="#f2395b"/>
      <inkml:brushProperty name="ignorePressure" value="0"/>
    </inkml:brush>
  </inkml:definitions>
  <inkml:trace contextRef="#ctx0" brushRef="#br0">31700.000 36900.000 539,'57.000'-4.000'65,"17.000"-5.000"-12,15.000-7.000-13,16.000-5.000-13,4.000-8.000-9,-6.000-5.000-5,-6.000-7.000-5,-6.000-5.000-5,-10.000-3.000-4,-12.000 4.000-1,-13.000 3.000-3,-12.000 3.000-1,-10.000 3.000-2,-6.000 3.000 1,-6.000 3.000 0,-6.000 4.000 0,-7.000-1.000 1,-6.000-3.000 2,-6.000-3.000 3,-6.000-2.000 1,-6.000-1.000 3,-2.000 3.000-1,-3.000 3.000 1,-3.000 4.000 0,-2.000 2.000 0,0.000 4.000 0,0.000 3.000 1,0.000 3.000 0,-4.000 1.000 1,-5.000 1.000 1,-7.000-1.000 1,-5.000 1.000 1,-1.000 2.000 2,6.000 7.000 4,7.000 6.000 5,6.000 7.000 2,-1.000 7.000 2,-5.000 9.000-2,-7.000 10.000-2,-5.000 10.000-3,-3.000 7.000-1,4.000 6.000-1,3.000 7.000-3,3.000 6.000-1,3.000 1.000-1,3.000-3.000-1,3.000-3.000 0,4.000-2.000 0,4.000-3.000-2,6.000 1.000-2,7.000-1.000-3,6.000 1.000-3,4.000-3.000-3,4.000-2.000-2,3.000-3.000-3,3.000-3.000-4,7.000-2.000-3,14.000 0.000-5,11.000 0.000-5,14.000 0.000-5,8.000-5.000-2,7.000-9.000-1,6.000-10.000 0,7.000-8.000-2,-1.000-9.000 2,-6.000-6.000 3,-6.000-6.000 4,-6.000-6.000 2,-7.000-6.000 1,-6.000-2.000-1,-6.000-3.000-1,-6.000-3.000-1</inkml:trace>
</inkml:ink>
</file>

<file path=ppt/ink/ink43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35"/>
    </inkml:context>
    <inkml:brush xml:id="br0">
      <inkml:brushProperty name="width" value="0.0344333909451962" units="cm"/>
      <inkml:brushProperty name="height" value="0.0344333909451962" units="cm"/>
      <inkml:brushProperty name="color" value="#f2395b"/>
      <inkml:brushProperty name="ignorePressure" value="0"/>
    </inkml:brush>
  </inkml:definitions>
  <inkml:trace contextRef="#ctx0" brushRef="#br0">32950.000 35150.000 638,'76.000'0.000'120,"4.000"0.000"-24,3.000 0.000-24,3.000 0.000-25,-2.000 0.000-22,-6.000 0.000-24,-6.000 0.000-21,-6.000 0.000-23,-9.000 1.000-13,-8.000 4.000-4,-10.000 3.000-3,-9.000 3.000-4</inkml:trace>
</inkml:ink>
</file>

<file path=ppt/ink/ink43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39"/>
    </inkml:context>
    <inkml:brush xml:id="br0">
      <inkml:brushProperty name="width" value="0.0376003459095955" units="cm"/>
      <inkml:brushProperty name="height" value="0.0376003459095955" units="cm"/>
      <inkml:brushProperty name="color" value="#f2395b"/>
      <inkml:brushProperty name="ignorePressure" value="0"/>
    </inkml:brush>
  </inkml:definitions>
  <inkml:trace contextRef="#ctx0" brushRef="#br0">33500.000 36850.000 585,'54.000'0.000'152,"10.000"0.000"-37,10.000 0.000-37,9.000 0.000-38,7.000 0.000-23,7.000 0.000-7,6.000 0.000-7,7.000 0.000-9,0.000 1.000-5,-2.000 4.000-2,-3.000 3.000-3,-3.000 3.000-2,-6.000-1.000-2,-5.000-2.000 2,-7.000-3.000 1,-5.000-3.000 0,-6.000-2.000 0,-3.000 0.000-1,-3.000 0.000-3,-2.000 0.000-2,-6.000-2.000-2,-6.000-3.000-5,-6.000-3.000-3,-6.000-2.000-5,-7.000-3.000 1,-6.000 1.000 6,-6.000-1.000 5,-6.000 1.000 5,-6.000-3.000 4,-2.000-2.000 0,-3.000-3.000 3,-3.000-3.000 0</inkml:trace>
</inkml:ink>
</file>

<file path=ppt/ink/ink43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40"/>
    </inkml:context>
    <inkml:brush xml:id="br0">
      <inkml:brushProperty name="width" value="0.0402747057378292" units="cm"/>
      <inkml:brushProperty name="height" value="0.0402747057378292" units="cm"/>
      <inkml:brushProperty name="color" value="#f2395b"/>
      <inkml:brushProperty name="ignorePressure" value="0"/>
    </inkml:brush>
  </inkml:definitions>
  <inkml:trace contextRef="#ctx0" brushRef="#br0">34750.000 35700.000 546,'-22.000'32.000'160,"6.000"17.000"-40,7.000 15.000-38,6.000 16.000-39,-1.000 18.000-23,-5.000 22.000-5,-7.000 22.000-6,-5.000 23.000-6,-4.000 8.000-2,0.000-3.000-1,0.000-3.000 0,0.000-2.000 1,0.000 6.000-8,0.000 20.000-14,0.000 18.000-13,0.000 20.000-14,3.000-8.000-4,6.000-30.000 7,7.000-32.000 5,6.000-30.000 7,1.000-23.000 0,-3.000-12.000-4,-3.000-13.000-5,-2.000-12.000-5</inkml:trace>
</inkml:ink>
</file>

<file path=ppt/ink/ink43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41"/>
    </inkml:context>
    <inkml:brush xml:id="br0">
      <inkml:brushProperty name="width" value="0.0348881222307682" units="cm"/>
      <inkml:brushProperty name="height" value="0.0348881222307682" units="cm"/>
      <inkml:brushProperty name="color" value="#f2395b"/>
      <inkml:brushProperty name="ignorePressure" value="0"/>
    </inkml:brush>
  </inkml:definitions>
  <inkml:trace contextRef="#ctx0" brushRef="#br0">36700.000 35400.000 630,'-27.000'29.000'141,"-3.000"10.000"-36,-3.000 10.000-34,-2.000 9.000-35,-9.000 10.000-22,-12.000 14.000-11,-13.000 11.000-11,-12.000 14.000-10,-2.000 0.000-4,9.000-8.000 1,10.000-10.000 2,10.000-9.000 2,7.000-10.000 1,6.000-9.000 2,7.000-10.000 2,6.000-8.000 1,4.000-8.000 3,4.000-2.000 3,3.000-3.000 5,3.000-3.000 4,7.000-4.000-1,14.000-3.000-2,11.000-3.000-4,14.000-2.000-4,11.000-3.000 0,14.000 1.000 3,11.000-1.000 3,14.000 1.000 2,7.000-3.000 1,3.000-2.000-1,3.000-3.000 0,4.000-3.000-1,-4.000-2.000-2,-9.000 0.000-4,-10.000 0.000-3,-8.000 0.000-3,-8.000 0.000-3,-2.000 0.000 0,-3.000 0.000 0,-3.000 0.000 0,-6.000 0.000-3,-5.000 0.000-2,-7.000 0.000-3,-5.000 0.000-3,-4.000-2.000-1,0.000-3.000 1,0.000-3.000 2,0.000-2.000 1,-2.000-3.000 3,-3.000 1.000 4,-3.000-1.000 5,-2.000 1.000 5</inkml:trace>
</inkml:ink>
</file>

<file path=ppt/ink/ink43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41"/>
    </inkml:context>
    <inkml:brush xml:id="br0">
      <inkml:brushProperty name="width" value="0.0378171280026436" units="cm"/>
      <inkml:brushProperty name="height" value="0.0378171280026436" units="cm"/>
      <inkml:brushProperty name="color" value="#f2395b"/>
      <inkml:brushProperty name="ignorePressure" value="0"/>
    </inkml:brush>
  </inkml:definitions>
  <inkml:trace contextRef="#ctx0" brushRef="#br0">36950.000 35600.000 581,'-44.000'4.000'78,"13.000"10.000"-7,12.000 10.000-5,13.000 9.000-6,4.000 15.000-9,-3.000 22.000-11,-3.000 22.000-11,-2.000 23.000-12,-5.000 17.000-11,-2.000 17.000-8,-3.000 15.000-9,-3.000 16.000-8,-4.000 7.000-9,-3.000 1.000-7,-3.000-1.000-8,-2.000 1.000-6,0.000-15.000-4,7.000-28.000 0,6.000-28.000 0,7.000-27.000 0</inkml:trace>
</inkml:ink>
</file>

<file path=ppt/ink/ink43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42"/>
    </inkml:context>
    <inkml:brush xml:id="br0">
      <inkml:brushProperty name="width" value="0.0425171665847301" units="cm"/>
      <inkml:brushProperty name="height" value="0.0425171665847301" units="cm"/>
      <inkml:brushProperty name="color" value="#f2395b"/>
      <inkml:brushProperty name="ignorePressure" value="0"/>
    </inkml:brush>
  </inkml:definitions>
  <inkml:trace contextRef="#ctx0" brushRef="#br0">38400.000 36300.000 517,'0.000'-49.000'50,"0.000"4.000"-14,0.000 3.000-12,0.000 3.000-14,0.000 3.000-7,0.000 3.000-2,0.000 3.000-1,0.000 4.000-3,0.000 1.000 0,0.000 0.000 1,0.000 0.000 1,0.000 0.000 1,-4.000 1.000 2,-5.000 4.000 4,-7.000 3.000 3,-5.000 3.000 3,-6.000 6.000 1,-3.000 9.000-3,-3.000 10.000-1,-2.000 10.000-3,-3.000 8.000 0,1.000 10.000-1,-1.000 10.000 1,1.000 9.000 0,1.000 6.000-1,3.000 3.000-2,3.000 3.000-2,4.000 4.000-2,1.000 1.000 0,0.000 0.000 1,0.000 0.000 1,0.000 0.000 0,1.000-4.000 2,4.000-5.000-1,3.000-7.000 0,3.000-5.000 0,3.000-6.000 0,3.000-3.000-1,3.000-3.000 0,4.000-2.000-1,4.000-5.000-2,6.000-2.000-3,7.000-3.000-2,6.000-3.000-3,4.000-6.000-2,4.000-5.000-2,3.000-7.000 0,3.000-5.000-1,6.000-8.000 0,9.000-5.000 1,10.000-7.000 2,10.000-5.000 1,7.000-17.000 1,6.000-24.000 0,7.000-26.000-1,6.000-24.000 0,-2.000-18.000 0,-9.000-9.000 1,-10.000-10.000 0,-8.000-8.000 1,-9.000 2.000 0,-6.000 16.000-2,-6.000 15.000-1,-6.000 17.000-2,-9.000 13.000 2,-8.000 13.000 7,-10.000 12.000 6,-9.000 13.000 6,-5.000 20.000 12,0.000 28.000 19,0.000 28.000 17,0.000 29.000 20,-4.000 19.000 2,-5.000 14.000-13,-7.000 11.000-14,-5.000 14.000-12,-4.000 3.000-10,0.000-2.000-5,0.000-3.000-7,0.000-3.000-6,1.000-6.000-3,4.000-5.000 1,3.000-7.000 0,3.000-5.000-1,1.000-8.000-7,1.000-5.000-16,-1.000-7.000-17,1.000-5.000-17,1.000-22.000-10,3.000-33.000-5,3.000-35.000-6,4.000-34.000-4,2.000-10.000 5,4.000 16.000 15,3.000 15.000 16,3.000 17.000 15,1.000 8.000 15,1.000 4.000 14,-1.000 3.000 15,1.000 3.000 14,2.000-1.000 5,7.000-2.000-3,6.000-3.000-4,7.000-3.000-4,5.000-1.000-3,7.000 4.000-3,6.000 3.000-1,7.000 3.000-4,2.000 1.000-3,1.000 1.000-8,-1.000-1.000-5,1.000 1.000-8,-4.000-1.000-5,-6.000 1.000-5,-6.000-1.000-5,-6.000 1.000-5,-6.000-4.000-3,-2.000-6.000-3,-3.000-6.000-3,-3.000-6.000-2</inkml:trace>
</inkml:ink>
</file>

<file path=ppt/ink/ink43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43"/>
    </inkml:context>
    <inkml:brush xml:id="br0">
      <inkml:brushProperty name="width" value="0.0464374236762524" units="cm"/>
      <inkml:brushProperty name="height" value="0.0464374236762524" units="cm"/>
      <inkml:brushProperty name="color" value="#f2395b"/>
      <inkml:brushProperty name="ignorePressure" value="0"/>
    </inkml:brush>
  </inkml:definitions>
  <inkml:trace contextRef="#ctx0" brushRef="#br0">39850.000 34750.000 473,'-24.000'-41.000'48,"4.000"19.000"6,3.000 19.000 5,3.000 19.000 6,1.000 19.000-3,1.000 23.000-9,-1.000 22.000-9,1.000 22.000-10,-4.000 21.000-6,-6.000 22.000-6,-6.000 22.000-4,-6.000 23.000-5,-6.000 10.000-3,-2.000 0.000-3,-3.000 0.000-1,-3.000 0.000-3,1.000-4.000-5,6.000-5.000-9,7.000-7.000-9,6.000-5.000-10,3.000-8.000-5,0.000-5.000-2,0.000-7.000-1,0.000-5.000-2,1.000-11.000 1,4.000-11.000 5,3.000-14.000 4,3.000-11.000 5,1.000-12.000 0,1.000-9.000-2,-1.000-10.000-2,1.000-8.000-3,-4.000-11.000 0,-6.000-8.000 2,-6.000-10.000 3,-6.000-9.000 2</inkml:trace>
</inkml:ink>
</file>

<file path=ppt/ink/ink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2"/>
    </inkml:context>
    <inkml:brush xml:id="br0">
      <inkml:brushProperty name="width" value="0.0516802966594696" units="cm"/>
      <inkml:brushProperty name="height" value="0.0516802966594696" units="cm"/>
      <inkml:brushProperty name="color" value="#f2395b"/>
      <inkml:brushProperty name="ignorePressure" value="0"/>
    </inkml:brush>
  </inkml:definitions>
  <inkml:trace contextRef="#ctx0" brushRef="#br0">73900.000 38200.000 425,'0.000'-91.000'1,"0.000"19.000"1,0.000 19.000 2,0.000 19.000 2,1.000 21.000 10,4.000 26.000 20,3.000 24.000 20,3.000 26.000 20,-1.000 19.000 5,-2.000 17.000-13,-3.000 15.000-11,-3.000 16.000-12,-2.000 12.000-9,0.000 9.000-5,0.000 10.000-6,0.000 10.000-5,-4.000 5.000-8,-5.000 4.000-10,-7.000 3.000-8,-5.000 3.000-9,-3.000 4.000-12,4.000 7.000-14,3.000 6.000-15,3.000 7.000-14,1.000-12.000-2,1.000-28.000 11,-1.000-28.000 11,1.000-27.000 10,-1.000-22.000 5,1.000-11.000 1,-1.000-14.000 0,1.000-11.000 0</inkml:trace>
</inkml:ink>
</file>

<file path=ppt/ink/ink43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43"/>
    </inkml:context>
    <inkml:brush xml:id="br0">
      <inkml:brushProperty name="width" value="0.0305445156991482" units="cm"/>
      <inkml:brushProperty name="height" value="0.0305445156991482" units="cm"/>
      <inkml:brushProperty name="color" value="#f2395b"/>
      <inkml:brushProperty name="ignorePressure" value="0"/>
    </inkml:brush>
  </inkml:definitions>
  <inkml:trace contextRef="#ctx0" brushRef="#br0">39800.000 36200.000 720,'21.000'-18.000'119,"-5.000"17.000"-33,-7.000 15.000-32,-5.000 16.000-34,-4.000 7.000-20,0.000 1.000-10,0.000-1.000-11,0.000 1.000-9,0.000-3.000-5,0.000-2.000-2,0.000-3.000-1,0.000-3.000-1,1.000-2.000 4,4.000 0.000 7,3.000 0.000 8,3.000 0.000 7,4.000 1.000 7,7.000 4.000 7,6.000 3.000 6,7.000 3.000 6,-1.000 1.000 4,-6.000 1.000 1,-6.000-1.000 1,-6.000 1.000 1,-6.000-1.000-1,-2.000 1.000-3,-3.000-1.000-2,-3.000 1.000-3,-7.000 4.000 0,-9.000 9.000 0,-10.000 10.000 3,-8.000 10.000 0,-4.000-3.000 0,3.000-11.000-4,3.000-14.000-2,4.000-11.000-3,1.000-9.000-9,0.000-3.000-14,0.000-3.000-14,0.000-2.000-15</inkml:trace>
</inkml:ink>
</file>

<file path=ppt/ink/ink43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44"/>
    </inkml:context>
    <inkml:brush xml:id="br0">
      <inkml:brushProperty name="width" value="0.0444496609270573" units="cm"/>
      <inkml:brushProperty name="height" value="0.0444496609270573" units="cm"/>
      <inkml:brushProperty name="color" value="#f2395b"/>
      <inkml:brushProperty name="ignorePressure" value="0"/>
    </inkml:brush>
  </inkml:definitions>
  <inkml:trace contextRef="#ctx0" brushRef="#br0">41300.000 35800.000 494,'23.000'-24.000'3,"-3.000"4.000"5,-3.000 3.000 6,-2.000 3.000 5,-9.000 7.000 7,-12.000 14.000 10,-13.000 11.000 11,-12.000 14.000 8,-12.000 11.000 1,-8.000 14.000-9,-10.000 11.000-10,-9.000 14.000-9,-4.000 5.000-7,4.000 1.000-2,3.000-1.000-3,3.000 1.000-3,6.000-4.000-2,9.000-6.000 1,10.000-6.000-1,10.000-6.000 0,5.000-4.000-2,4.000 1.000-4,3.000-1.000-4,3.000 1.000-3,4.000-3.000-7,7.000-2.000-11,6.000-3.000-11,7.000-3.000-10,7.000-9.000-3,9.000-11.000 5,10.000-14.000 6,10.000-11.000 5,11.000-15.000 2,17.000-16.000 2,15.000-15.000 0,16.000-15.000 0,5.000-17.000 2,-2.000-15.000 2,-3.000-15.000 2,-3.000-16.000 2,-7.000-4.000 2,-9.000 10.000 4,-10.000 10.000 4,-8.000 9.000 3,-12.000 12.000 4,-12.000 16.000 2,-13.000 15.000 3,-12.000 17.000 3,-12.000 19.000 8,-8.000 26.000 16,-10.000 24.000 14,-9.000 26.000 16,-12.000 16.000 1,-11.000 10.000-14,-14.000 10.000-12,-11.000 9.000-14,-4.000 1.000-10,6.000-6.000-9,7.000-6.000-7,6.000-6.000-9,4.000-9.000-4,4.000-8.000 2,3.000-10.000 2,3.000-9.000 1,10.000-24.000-9,20.000-37.000-22,18.000-38.000-20,20.000-37.000-22,14.000-23.000 0,14.000-5.000 18,11.000-7.000 18,14.000-5.000 19,0.000 2.000 13,-8.000 13.000 5,-10.000 12.000 7,-9.000 13.000 6,-7.000 10.000 4,-3.000 10.000 5,-3.000 10.000 4,-2.000 9.000 5,-5.000 17.000 6,-2.000 25.000 11,-3.000 25.000 12,-3.000 25.000 9,-6.000 15.000 1,-5.000 7.000-10,-7.000 6.000-10,-5.000 7.000-11,-4.000 7.000-6,0.000 9.000-2,0.000 10.000-3,0.000 10.000-1,-2.000 0.000-2,-3.000-5.000 0,-3.000-7.000-1,-2.000-5.000 1,10.000-28.000-5,25.000-46.000-9,25.000-47.000-8,25.000-47.000-9,15.000-36.000-5,7.000-25.000-2,6.000-25.000-1,7.000-25.000-3,-3.000-8.000-1,-8.000 9.000-1,-10.000 10.000-3,-9.000 10.000 0,-13.000 13.000-2,-16.000 19.000 1,-15.000 19.000 0,-15.000 19.000 1,-11.000 15.000 0,-2.000 13.000 1,-3.000 12.000 0,-3.000 13.000 0</inkml:trace>
</inkml:ink>
</file>

<file path=ppt/ink/ink43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47"/>
    </inkml:context>
    <inkml:brush xml:id="br0">
      <inkml:brushProperty name="width" value="0.0398025922477245" units="cm"/>
      <inkml:brushProperty name="height" value="0.0398025922477245" units="cm"/>
      <inkml:brushProperty name="color" value="#f2395b"/>
      <inkml:brushProperty name="ignorePressure" value="0"/>
    </inkml:brush>
  </inkml:definitions>
  <inkml:trace contextRef="#ctx0" brushRef="#br0">31000.000 41050.000 552,'-11.000'-22.000'90,"28.000"6.000"-14,28.000 7.000-13,29.000 6.000-13,18.000 1.000-10,9.000-3.000-7,10.000-3.000-6,10.000-2.000-6,11.000-5.000-5,17.000-2.000-4,15.000-3.000-3,16.000-3.000-3,-1.000-1.000-3,-15.000 4.000-2,-15.000 3.000-1,-16.000 3.000-3,-10.000 3.000-2,-3.000 3.000-4,-3.000 3.000-3,-2.000 4.000-3,0.000 1.000-3,7.000 0.000-2,6.000 0.000-1,7.000 0.000-3,0.000 1.000 0,-2.000 4.000 0,-3.000 3.000 1,-3.000 3.000 1,-2.000-1.000 0,0.000-2.000-1,0.000-3.000-1,0.000-3.000-1,-2.000-2.000 0,-3.000 0.000-1,-3.000 0.000 2,-2.000 0.000-1,-8.000-2.000 1,-8.000-3.000 2,-10.000-3.000 1,-9.000-2.000 2,-12.000-5.000 1,-11.000-2.000 3,-14.000-3.000 3,-11.000-3.000 2</inkml:trace>
</inkml:ink>
</file>

<file path=ppt/ink/ink43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47"/>
    </inkml:context>
    <inkml:brush xml:id="br0">
      <inkml:brushProperty name="width" value="0.0338060259819031" units="cm"/>
      <inkml:brushProperty name="height" value="0.0338060259819031" units="cm"/>
      <inkml:brushProperty name="color" value="#f2395b"/>
      <inkml:brushProperty name="ignorePressure" value="0"/>
    </inkml:brush>
  </inkml:definitions>
  <inkml:trace contextRef="#ctx0" brushRef="#br0">35500.000 39800.000 650,'75.000'25.000'126,"0.000"0.000"-31,0.000 0.000-31,0.000 0.000-31,1.000 0.000-18,4.000 0.000-5,3.000 0.000-4,3.000 0.000-6,-2.000 0.000-1,-6.000 0.000-2,-6.000 0.000 0,-6.000 0.000-1,-6.000 0.000-1,-2.000 0.000 0,-3.000 0.000-1,-3.000 0.000 1,-6.000-2.000-1,-5.000-3.000 1,-7.000-3.000 1,-5.000-2.000 1,-4.000-3.000 1,0.000 1.000 1,0.000-1.000 0,0.000 1.000 2,-5.000 4.000-1,-9.000 9.000-2,-10.000 10.000-1,-8.000 10.000-2,-20.000 13.000-2,-28.000 19.000 1,-28.000 19.000-2,-27.000 19.000 0,-15.000 7.000 1,0.000-3.000-1,0.000-3.000 0,0.000-2.000 0,4.000-6.000-7,10.000-6.000-18,10.000-6.000-16,9.000-6.000-16</inkml:trace>
</inkml:ink>
</file>

<file path=ppt/ink/ink43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51"/>
    </inkml:context>
    <inkml:brush xml:id="br0">
      <inkml:brushProperty name="width" value="0.0391191132366657" units="cm"/>
      <inkml:brushProperty name="height" value="0.0391191132366657" units="cm"/>
      <inkml:brushProperty name="color" value="#f2395b"/>
      <inkml:brushProperty name="ignorePressure" value="0"/>
    </inkml:brush>
  </inkml:definitions>
  <inkml:trace contextRef="#ctx0" brushRef="#br0">28950.000 25900.000 562,'-35.000'-2.000'82,"32.000"-3.000"-5,31.000-3.000-7,32.000-2.000-7,15.000-1.000-8,0.000 3.000-14,0.000 3.000-12,0.000 4.000-13,-2.000 1.000-11,-3.000 0.000-12,-3.000 0.000-10,-2.000 0.000-11,-6.000 0.000-9,-6.000 0.000-4,-6.000 0.000-6,-6.000 0.000-6,-6.000 0.000 0,-2.000 0.000 3,-3.000 0.000 3,-3.000 0.000 4</inkml:trace>
</inkml:ink>
</file>

<file path=ppt/ink/ink43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51"/>
    </inkml:context>
    <inkml:brush xml:id="br0">
      <inkml:brushProperty name="width" value="0.039633471518755" units="cm"/>
      <inkml:brushProperty name="height" value="0.039633471518755" units="cm"/>
      <inkml:brushProperty name="color" value="#f2395b"/>
      <inkml:brushProperty name="ignorePressure" value="0"/>
    </inkml:brush>
  </inkml:definitions>
  <inkml:trace contextRef="#ctx0" brushRef="#br0">29500.000 25350.000 555,'-68.000'-15.000'31,"17.000"23.000"11,15.000 22.000 13,16.000 22.000 11,7.000 15.000 1,1.000 9.000-12,-1.000 10.000-11,1.000 10.000-12,1.000-4.000-8,3.000-16.000-8,3.000-15.000-6,4.000-15.000-7,1.000-7.000-9,0.000 3.000-8,0.000 3.000-8,0.000 4.000-10,1.000-3.000-6,4.000-5.000-3,3.000-7.000-5,3.000-5.000-4,3.000-8.000-1,3.000-5.000 2,3.000-7.000 1,4.000-5.000 2</inkml:trace>
</inkml:ink>
</file>

<file path=ppt/ink/ink43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51"/>
    </inkml:context>
    <inkml:brush xml:id="br0">
      <inkml:brushProperty name="width" value="0.0406096689403057" units="cm"/>
      <inkml:brushProperty name="height" value="0.0406096689403057" units="cm"/>
      <inkml:brushProperty name="color" value="#f2395b"/>
      <inkml:brushProperty name="ignorePressure" value="0"/>
    </inkml:brush>
  </inkml:definitions>
  <inkml:trace contextRef="#ctx0" brushRef="#br0">30250.000 24900.000 541,'0.000'142.000'184,"0.000"-16.000"-48,0.000-15.000-48,0.000-15.000-47,0.000-3.000-32,0.000 14.000-14,0.000 11.000-15,0.000 14.000-14,0.000-3.000-6,0.000-15.000 6,0.000-15.000 5,0.000-16.000 5,-2.000-10.000-4,-3.000-3.000-12,-3.000-3.000-13,-2.000-2.000-13</inkml:trace>
</inkml:ink>
</file>

<file path=ppt/ink/ink43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56"/>
    </inkml:context>
    <inkml:brush xml:id="br0">
      <inkml:brushProperty name="width" value="0.0220098383724689" units="cm"/>
      <inkml:brushProperty name="height" value="0.0220098383724689" units="cm"/>
      <inkml:brushProperty name="color" value="#00bff3"/>
      <inkml:brushProperty name="ignorePressure" value="0"/>
    </inkml:brush>
  </inkml:definitions>
  <inkml:trace contextRef="#ctx0" brushRef="#br0">56850.000 25350.000 999,'-44.000'-135.000'1,"13.000"32.000"-16,12.000 31.000-14,13.000 32.000-15</inkml:trace>
</inkml:ink>
</file>

<file path=ppt/ink/ink43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57"/>
    </inkml:context>
    <inkml:brush xml:id="br0">
      <inkml:brushProperty name="width" value="0.0455048456788063" units="cm"/>
      <inkml:brushProperty name="height" value="0.0455048456788063" units="cm"/>
      <inkml:brushProperty name="color" value="#00bff3"/>
      <inkml:brushProperty name="ignorePressure" value="0"/>
    </inkml:brush>
  </inkml:definitions>
  <inkml:trace contextRef="#ctx0" brushRef="#br0">25400.000 32600.000 483,'165.000'-2.000'157,"-18.000"-3.000"-36,-19.000-3.000-38,-18.000-2.000-38,-12.000-1.000-19,-3.000 3.000-3,-3.000 3.000-3,-2.000 4.000-3,-3.000 1.000-3,1.000 0.000-6,-1.000 0.000-5,1.000 0.000-6,-6.000 0.000-4,-8.000 0.000-2,-10.000 0.000-3,-9.000 0.000-2,-7.000 1.000-3,-3.000 4.000-2,-3.000 3.000-3,-2.000 3.000-2</inkml:trace>
</inkml:ink>
</file>

<file path=ppt/ink/ink43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57"/>
    </inkml:context>
    <inkml:brush xml:id="br0">
      <inkml:brushProperty name="width" value="0.0458689592778683" units="cm"/>
      <inkml:brushProperty name="height" value="0.0458689592778683" units="cm"/>
      <inkml:brushProperty name="color" value="#00bff3"/>
      <inkml:brushProperty name="ignorePressure" value="0"/>
    </inkml:brush>
  </inkml:definitions>
  <inkml:trace contextRef="#ctx0" brushRef="#br0">26350.000 31800.000 479,'-65.000'4.000'69,"23.000"10.000"-4,22.000 10.000-3,22.000 9.000-3,10.000 9.000-5,1.000 9.000-9,-1.000 10.000-9,1.000 10.000-8,-3.000 8.000-6,-2.000 10.000-3,-3.000 10.000-4,-3.000 9.000-4,-2.000 6.000-2,0.000 3.000 0,0.000 3.000-1,0.000 4.000-1,0.000-3.000-4,0.000-5.000-8,0.000-7.000-6,0.000-5.000-7,0.000-9.000-8,0.000-9.000-5,0.000-10.000-8,0.000-8.000-5,1.000-11.000-4,4.000-8.000 1,3.000-10.000-1,3.000-9.000 1,3.000-10.000 1,3.000-9.000 3,3.000-10.000 3,4.000-8.000 3</inkml:trace>
</inkml:ink>
</file>

<file path=ppt/ink/ink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3"/>
    </inkml:context>
    <inkml:brush xml:id="br0">
      <inkml:brushProperty name="width" value="0.0419555120170116" units="cm"/>
      <inkml:brushProperty name="height" value="0.0419555120170116" units="cm"/>
      <inkml:brushProperty name="color" value="#f2395b"/>
      <inkml:brushProperty name="ignorePressure" value="0"/>
    </inkml:brush>
  </inkml:definitions>
  <inkml:trace contextRef="#ctx0" brushRef="#br0">74200.000 39600.000 524,'57.000'-46.000'9,"17.000"10.000"19,15.000 10.000 18,16.000 9.000 19,-4.000 12.000 5,-21.000 16.000-8,-22.000 15.000-9,-22.000 17.000-8,-18.000 11.000-9,-11.000 10.000-8,-14.000 10.000-9,-11.000 9.000-9,-14.000 1.000-6,-11.000-6.000-4,-14.000-6.000-2,-11.000-6.000-4,-4.000-7.000-1,6.000-6.000 1,7.000-6.000 1,6.000-6.000 0,18.000-7.000 1,32.000-6.000 2,31.000-6.000-1,32.000-6.000 2,18.000-10.000 0,6.000-12.000 0,7.000-13.000 1,6.000-12.000-1,-4.000-5.000-7,-11.000 3.000-16,-14.000 3.000-14,-11.000 4.000-15,-11.000 2.000-8,-5.000 4.000-1,-7.000 3.000 0,-5.000 3.000 0</inkml:trace>
</inkml:ink>
</file>

<file path=ppt/ink/ink43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0:58"/>
    </inkml:context>
    <inkml:brush xml:id="br0">
      <inkml:brushProperty name="width" value="0.0445715636014938" units="cm"/>
      <inkml:brushProperty name="height" value="0.0445715636014938" units="cm"/>
      <inkml:brushProperty name="color" value="#00bff3"/>
      <inkml:brushProperty name="ignorePressure" value="0"/>
    </inkml:brush>
  </inkml:definitions>
  <inkml:trace contextRef="#ctx0" brushRef="#br0">27800.000 31450.000 493,'-49.000'-47.000'84,"4.000"6.000"-12,3.000 7.000-13,3.000 6.000-12,1.000 4.000-10,1.000 4.000-10,-1.000 3.000-8,1.000 3.000-9,-6.000 1.000-4,-8.000 1.000-2,-10.000-1.000 0,-9.000 1.000-2,-10.000 1.000 0,-9.000 3.000-2,-10.000 3.000-2,-8.000 4.000-2,-8.000 4.000 1,-2.000 6.000 0,-3.000 7.000 3,-3.000 6.000 0,-1.000 6.000 1,4.000 6.000 2,3.000 7.000 0,3.000 6.000 1,1.000 6.000 2,1.000 6.000 2,-1.000 7.000 2,1.000 6.000 2,5.000 1.000 1,14.000-3.000-1,11.000-3.000-2,14.000-2.000-1,8.000 2.000-1,7.000 9.000 0,6.000 10.000-2,7.000 10.000 0,4.000 8.000-1,3.000 10.000 0,3.000 10.000 0,4.000 9.000 1,4.000 2.000-3,6.000-2.000-2,7.000-3.000-4,6.000-3.000-4,4.000-6.000 0,4.000-5.000 1,3.000-7.000 2,3.000-5.000 1,7.000-6.000 2,14.000-3.000 1,11.000-3.000 2,14.000-2.000 2,11.000-8.000 1,14.000-8.000 0,11.000-10.000-1,14.000-9.000 1,8.000-9.000-1,7.000-5.000-2,6.000-7.000-1,7.000-5.000-1,7.000-8.000-2,9.000-5.000-3,10.000-7.000-2,10.000-5.000-2,-3.000-8.000-1,-11.000-5.000 1,-14.000-7.000 0,-11.000-5.000 2,-11.000-8.000 1,-5.000-5.000 2,-7.000-7.000 1,-5.000-5.000 2,-4.000-11.000 1,0.000-11.000-1,0.000-14.000-1,0.000-11.000 0,-2.000-15.000 0,-3.000-16.000 3,-3.000-15.000 2,-2.000-15.000 2,-8.000-12.000 0,-8.000-6.000-4,-10.000-6.000-2,-9.000-6.000-4,-12.000 2.000-1,-11.000 14.000 3,-14.000 11.000 1,-11.000 14.000 3,-12.000 11.000 1,-9.000 14.000-1,-10.000 11.000 1,-8.000 14.000 0,-9.000 8.000-1,-6.000 7.000 0,-6.000 6.000-1,-6.000 7.000-1,-16.000 4.000-2,-25.000 3.000-4,-25.000 3.000-5,-25.000 4.000-4,-15.000 10.000-2,-2.000 19.000 0,-3.000 19.000 2,-3.000 19.000 1,7.000 15.000 1,19.000 13.000 2,19.000 12.000 1,19.000 13.000 3,13.000 2.000-8,10.000-5.000-18,10.000-7.000-18,9.000-5.000-17</inkml:trace>
</inkml:ink>
</file>

<file path=ppt/ink/ink43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11"/>
    </inkml:context>
    <inkml:brush xml:id="br0">
      <inkml:brushProperty name="width" value="0.0434121824800968" units="cm"/>
      <inkml:brushProperty name="height" value="0.0434121824800968" units="cm"/>
      <inkml:brushProperty name="color" value="#00bff3"/>
      <inkml:brushProperty name="ignorePressure" value="0"/>
    </inkml:brush>
  </inkml:definitions>
  <inkml:trace contextRef="#ctx0" brushRef="#br0">48800.000 18150.000 506,'73.000'-24.000'-11,"-3.000"4.000"19,-3.000 3.000 19,-2.000 3.000 19,-6.000 3.000 5,-6.000 3.000-11,-6.000 3.000-11,-6.000 4.000-10,-4.000 5.000-8,1.000 10.000-7,-1.000 10.000-5,1.000 9.000-6,-6.000 2.000-2,-8.000-2.000-1,-10.000-3.000 0,-9.000-3.000 0,-5.000 2.000-1,0.000 10.000-3,0.000 10.000-2,0.000 9.000-3,-5.000 2.000 0,-9.000-2.000 4,-10.000-3.000 2,-8.000-3.000 2,-3.000-6.000 4,7.000-5.000 1,6.000-7.000 2,7.000-5.000 3,5.000-4.000 3,7.000 0.000 5,6.000 0.000 6,7.000 0.000 5,5.000 1.000 2,7.000 4.000 0,6.000 3.000-2,7.000 3.000-1,-3.000-1.000-2,-8.000-2.000-2,-10.000-3.000-4,-9.000-3.000-3,-5.000 2.000-1,0.000 10.000 0,0.000 10.000-1,0.000 9.000 0,-4.000 1.000-1,-5.000-6.000-3,-7.000-6.000-3,-5.000-6.000-4,-6.000-7.000-2,-3.000-6.000-3,-3.000-6.000-5,-2.000-6.000-2,-1.000-13.000-1,3.000-19.000 3,3.000-18.000 3,4.000-19.000 3,2.000-16.000 0,4.000-12.000-2,3.000-13.000-3,3.000-12.000-1,1.000-4.000 0,1.000 7.000 4,-1.000 6.000 4,1.000 7.000 5,1.000 8.000 4,3.000 14.000 5,3.000 11.000 6,4.000 14.000 6,-1.000 7.000 5,-3.000 3.000 8,-3.000 3.000 7,-2.000 4.000 6,-3.000 19.000 4,1.000 39.000-3,-1.000 36.000-1,1.000 39.000-3,-1.000 25.000-3,1.000 17.000-6,-1.000 15.000-7,1.000 16.000-5,-1.000 18.000-5,1.000 22.000-4,-1.000 22.000-3,1.000 23.000-3,-4.000 14.000-2,-6.000 10.000 2,-6.000 10.000 0,-6.000 9.000 1,-1.000-10.000-2,7.000-28.000-6,6.000-28.000-6,7.000-27.000-5,7.000-26.000-2,9.000-22.000 0,10.000-22.000 0,10.000-21.000 2,8.000-32.000-9,10.000-41.000-16,10.000-40.000-17,9.000-40.000-16,-2.000-23.000-1,-12.000-3.000 14,-13.000-3.000 16,-12.000-2.000 14,-5.000-5.000 8,3.000-2.000 1,3.000-3.000 0,4.000-3.000 1</inkml:trace>
</inkml:ink>
</file>

<file path=ppt/ink/ink43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12"/>
    </inkml:context>
    <inkml:brush xml:id="br0">
      <inkml:brushProperty name="width" value="0.05214923620224" units="cm"/>
      <inkml:brushProperty name="height" value="0.05214923620224" units="cm"/>
      <inkml:brushProperty name="color" value="#00bff3"/>
      <inkml:brushProperty name="ignorePressure" value="0"/>
    </inkml:brush>
  </inkml:definitions>
  <inkml:trace contextRef="#ctx0" brushRef="#br0">50100.000 18400.000 421,'-5.000'-75.000'55,"-9.000"50.000"0,-10.000 50.000 2,-8.000 50.000 0,-4.000 26.000-3,3.000 4.000-9,3.000 3.000-9,4.000 3.000-8,2.000 4.000-7,4.000 7.000-1,3.000 6.000-2,3.000 7.000-3,1.000 4.000-1,1.000 3.000-3,-1.000 3.000-2,1.000 4.000-3,1.000-4.000-1,3.000-9.000 1,3.000-10.000 0,4.000-8.000 1,4.000-15.000-2,6.000-19.000-3,7.000-18.000-2,6.000-19.000-3,9.000-19.000-2,13.000-19.000-2,12.000-18.000-1,13.000-19.000-2,12.000-22.000-1,13.000-25.000-2,12.000-25.000-1,13.000-25.000-2,2.000-21.000-1,-5.000-15.000 2,-7.000-15.000 0,-5.000-16.000 2,-12.000-2.000-1,-16.000 13.000-2,-15.000 12.000-2,-15.000 13.000-1,-14.000 12.000 0,-8.000 13.000 3,-10.000 12.000 4,-9.000 13.000 2,-10.000 13.000 4,-9.000 17.000 5,-10.000 15.000 5,-8.000 16.000 5,-6.000 9.000 1,1.000 3.000 1,-1.000 3.000-1,1.000 4.000 1,-4.000 5.000-1,-6.000 10.000 1,-6.000 10.000 1,-6.000 9.000 1,-7.000 12.000-1,-6.000 16.000-3,-6.000 15.000-2,-6.000 17.000-2,-4.000 13.000-2,1.000 13.000 1,-1.000 12.000 0,1.000 13.000 0,4.000 6.000 1,9.000 0.000 1,10.000 0.000 2,10.000 0.000 2,10.000-11.000 0,13.000-22.000 1,12.000-22.000-1,13.000-21.000 0,10.000-15.000-1,10.000-6.000-1,10.000-6.000-1,9.000-6.000-1,15.000-7.000 0,22.000-6.000 4,22.000-6.000 4,23.000-6.000 3,14.000-12.000-1,10.000-15.000-7,10.000-15.000-5,9.000-16.000-7,4.000-10.000-10,1.000-3.000-12,-1.000-3.000-14,1.000-2.000-12,-15.000 5.000-11,-28.000 16.000-6,-28.000 15.000-8,-27.000 17.000-7</inkml:trace>
</inkml:ink>
</file>

<file path=ppt/ink/ink43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14"/>
    </inkml:context>
    <inkml:brush xml:id="br0">
      <inkml:brushProperty name="width" value="0.0418867729604244" units="cm"/>
      <inkml:brushProperty name="height" value="0.0418867729604244" units="cm"/>
      <inkml:brushProperty name="color" value="#00bff3"/>
      <inkml:brushProperty name="ignorePressure" value="0"/>
    </inkml:brush>
  </inkml:definitions>
  <inkml:trace contextRef="#ctx0" brushRef="#br0">70800.000 13050.000 525,'-35.000'-50.000'10,"32.000"0.000"14,31.000 0.000 15,32.000 0.000 14,16.000 1.000 1,4.000 4.000-10,3.000 3.000-10,3.000 3.000-11,4.000 1.000-7,7.000 1.000-2,6.000-1.000-1,7.000 1.000-3,-7.000 4.000-7,-19.000 9.000-10,-18.000 10.000-10,-19.000 10.000-12,-21.000 14.000-2,-21.000 23.000 4,-22.000 22.000 6,-22.000 22.000 4,-11.000 7.000 4,0.000-6.000 3,0.000-6.000 1,0.000-6.000 3,4.000-6.000 3,10.000-2.000 3,10.000-3.000 3,9.000-3.000 4,4.000-4.000 1,1.000-3.000 1,-1.000-3.000 0,1.000-2.000 1,4.000-5.000-2,9.000-2.000-1,10.000-3.000-2,10.000-3.000-2,7.000-2.000-1,6.000 0.000-1,7.000 0.000 0,6.000 0.000 0,-1.000-2.000-1,-5.000-3.000 1,-7.000-3.000-2,-5.000-2.000 1,-6.000-1.000-1,-3.000 3.000-2,-3.000 3.000-1,-2.000 4.000-2,-3.000 1.000 0,1.000 0.000 0,-1.000 0.000 2,1.000 0.000 1,-4.000 1.000 1,-6.000 4.000-1,-6.000 3.000 1,-6.000 3.000-1,-4.000-1.000 0,1.000-2.000 2,-1.000-3.000 0,1.000-3.000 1,-6.000-4.000 1,-8.000-3.000 2,-10.000-3.000 0,-9.000-2.000 1,-5.000-5.000-1,0.000-2.000-2,0.000-3.000-4,0.000-3.000-3,0.000-10.000-1,0.000-16.000-3,0.000-15.000-1,0.000-15.000-1,1.000-14.000-2,4.000-8.000-2,3.000-10.000-1,3.000-9.000-2,6.000-4.000 1,9.000 4.000 1,10.000 3.000 3,10.000 3.000 2,2.000 7.000 3,-3.000 14.000 5,-3.000 11.000 4,-2.000 14.000 4,-3.000 13.000 12,1.000 16.000 17,-1.000 15.000 18,1.000 17.000 18,1.000 19.000 3,3.000 26.000-12,3.000 24.000-12,4.000 26.000-11,-1.000 16.000-9,-3.000 10.000-6,-3.000 10.000-5,-2.000 9.000-6,-3.000 4.000-4,1.000 1.000-7,-1.000-1.000-4,1.000 1.000-5,1.000-4.000-7,3.000-6.000-5,3.000-6.000-6,4.000-6.000-7,1.000-9.000-5,0.000-8.000-7,0.000-10.000-6,0.000-9.000-6,1.000-15.000 0,4.000-18.000 7,3.000-19.000 6,3.000-18.000 7</inkml:trace>
</inkml:ink>
</file>

<file path=ppt/ink/ink43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14"/>
    </inkml:context>
    <inkml:brush xml:id="br0">
      <inkml:brushProperty name="width" value="0.0342411659657955" units="cm"/>
      <inkml:brushProperty name="height" value="0.0342411659657955" units="cm"/>
      <inkml:brushProperty name="color" value="#00bff3"/>
      <inkml:brushProperty name="ignorePressure" value="0"/>
    </inkml:brush>
  </inkml:definitions>
  <inkml:trace contextRef="#ctx0" brushRef="#br0">72950.000 12600.000 642,'21.000'73.000'89,"-5.000"-3.000"-19,-7.000-3.000-17,-5.000-2.000-18,-8.000 2.000-11,-5.000 9.000-5,-7.000 10.000-4,-5.000 10.000-5,-9.000 8.000-2,-9.000 10.000 0,-10.000 10.000 1,-8.000 9.000 0,-9.000 2.000-2,-6.000-2.000-6,-6.000-3.000-4,-6.000-3.000-4,2.000-13.000-10,14.000-22.000-14,11.000-22.000-13,14.000-21.000-13,5.000-17.000-4,1.000-8.000 6,-1.000-10.000 6,1.000-9.000 5,2.000-10.000 8,7.000-9.000 6,6.000-10.000 7,7.000-8.000 6</inkml:trace>
</inkml:ink>
</file>

<file path=ppt/ink/ink43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15"/>
    </inkml:context>
    <inkml:brush xml:id="br0">
      <inkml:brushProperty name="width" value="0.0465549416840076" units="cm"/>
      <inkml:brushProperty name="height" value="0.0465549416840076" units="cm"/>
      <inkml:brushProperty name="color" value="#00bff3"/>
      <inkml:brushProperty name="ignorePressure" value="0"/>
    </inkml:brush>
  </inkml:definitions>
  <inkml:trace contextRef="#ctx0" brushRef="#br0">72500.000 12850.000 472,'95.000'-96.000'-6,"-9.000"10.000"4,-10.000 10.000 3,-8.000 9.000 3,-8.000 7.000 3,-2.000 7.000 5,-3.000 6.000 3,-3.000 7.000 5,-1.000 2.000 0,4.000 1.000-1,3.000-1.000-2,3.000 1.000-1,-1.000 2.000-2,-2.000 7.000-3,-3.000 6.000-4,-3.000 7.000-2,-4.000 4.000-3,-3.000 3.000-1,-3.000 3.000-1,-2.000 4.000 0,-5.000 5.000-1,-2.000 10.000 2,-3.000 10.000 2,-3.000 9.000 1,-4.000 6.000 3,-3.000 3.000 1,-3.000 3.000 2,-2.000 4.000 1,-5.000 4.000 3,-2.000 6.000 0,-3.000 7.000 1,-3.000 6.000 1,-2.000 7.000 1,0.000 10.000 2,0.000 10.000 3,0.000 9.000 1,-4.000 7.000 0,-5.000 7.000-2,-7.000 6.000-2,-5.000 7.000-3,-4.000 4.000-1,0.000 3.000-2,0.000 3.000-1,0.000 4.000-2,1.000 2.000 0,4.000 4.000-1,3.000 3.000 1,3.000 3.000-1,1.000-8.000-2,1.000-19.000-2,-1.000-18.000-3,1.000-19.000-2,1.000-15.000-1,3.000-8.000-2,3.000-10.000 0,4.000-9.000 0,-1.000-5.000-1,-3.000 0.000 0,-3.000 0.000-1,-2.000 0.000 0,-9.000-13.000-4,-12.000-24.000-11,-13.000-26.000-9,-12.000-24.000-10,-10.000-29.000-3,-6.000-31.000 1,-6.000-31.000 2,-6.000-31.000 3,2.000-13.000 4,14.000 6.000 7,11.000 7.000 7,14.000 6.000 8,10.000 9.000 5,9.000 13.000 4,10.000 12.000 3,10.000 13.000 5,5.000 7.000 1,4.000 4.000 1,3.000 3.000 1,3.000 3.000 1,6.000 4.000 0,9.000 7.000 2,10.000 6.000 2,10.000 7.000 0,2.000 7.000 1,-3.000 9.000-1,-3.000 10.000-2,-2.000 10.000 0,-6.000 21.000-6,-6.000 34.000-11,-6.000 35.000-11,-6.000 35.000-12,-12.000 18.000-2,-15.000 3.000 5,-15.000 3.000 7,-16.000 4.000 5,-5.000-9.000 4,6.000-18.000 1,7.000-19.000 2,6.000-18.000 2,15.000-23.000-3,26.000-24.000-5,24.000-26.000-5,26.000-24.000-6,7.000-12.000-4,-9.000 4.000-3,-10.000 3.000-2,-8.000 3.000-3</inkml:trace>
</inkml:ink>
</file>

<file path=ppt/ink/ink43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18"/>
    </inkml:context>
    <inkml:brush xml:id="br0">
      <inkml:brushProperty name="width" value="0.0338959656655788" units="cm"/>
      <inkml:brushProperty name="height" value="0.0338959656655788" units="cm"/>
      <inkml:brushProperty name="color" value="#00bff3"/>
      <inkml:brushProperty name="ignorePressure" value="0"/>
    </inkml:brush>
  </inkml:definitions>
  <inkml:trace contextRef="#ctx0" brushRef="#br0">69100.000 15400.000 649,'76.000'-25.000'125,"4.000"0.000"-30,3.000 0.000-30,3.000 0.000-29,1.000 1.000-19,1.000 4.000-7,-1.000 3.000-8,1.000 3.000-6,-4.000 3.000-6,-6.000 3.000-4,-6.000 3.000-5,-6.000 4.000-5,-6.000-1.000-3,-2.000-3.000-3,-3.000-3.000-2,-3.000-2.000-4,-6.000-1.000-1,-5.000 3.000 0,-7.000 3.000-1,-5.000 4.000 0,-8.000-3.000 2,-5.000-5.000 5,-7.000-7.000 6,-5.000-5.000 6,-6.000-3.000 4,-3.000 4.000 3,-3.000 3.000 3,-2.000 3.000 4</inkml:trace>
</inkml:ink>
</file>

<file path=ppt/ink/ink43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19"/>
    </inkml:context>
    <inkml:brush xml:id="br0">
      <inkml:brushProperty name="width" value="0.0287445448338985" units="cm"/>
      <inkml:brushProperty name="height" value="0.0287445448338985" units="cm"/>
      <inkml:brushProperty name="color" value="#00bff3"/>
      <inkml:brushProperty name="ignorePressure" value="0"/>
    </inkml:brush>
  </inkml:definitions>
  <inkml:trace contextRef="#ctx0" brushRef="#br0">70050.000 14600.000 765,'-44.000'-19.000'11,"13.000"13.000"10,12.000 12.000 10,13.000 13.000 10,6.000 12.000 0,0.000 13.000-8,0.000 12.000-10,0.000 13.000-8,0.000 7.000-6,0.000 4.000-3,0.000 3.000-3,0.000 3.000-2,-2.000-1.000-5,-3.000-2.000-3,-3.000-3.000-4,-2.000-3.000-5,-1.000-9.000-5,3.000-11.000-8,3.000-14.000-7,4.000-11.000-7,2.000-12.000-2,4.000-9.000 4,3.000-10.000 4,3.000-8.000 3</inkml:trace>
</inkml:ink>
</file>

<file path=ppt/ink/ink43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19"/>
    </inkml:context>
    <inkml:brush xml:id="br0">
      <inkml:brushProperty name="width" value="0.0290025323629379" units="cm"/>
      <inkml:brushProperty name="height" value="0.0290025323629379" units="cm"/>
      <inkml:brushProperty name="color" value="#00bff3"/>
      <inkml:brushProperty name="ignorePressure" value="0"/>
    </inkml:brush>
  </inkml:definitions>
  <inkml:trace contextRef="#ctx0" brushRef="#br0">70600.000 14400.000 758,'-24.000'76.000'61,"4.000"4.000"-12,3.000 3.000-12,3.000 3.000-10,1.000-4.000-8,1.000-8.000-4,-1.000-10.000-3,1.000-9.000-3,2.000-7.000-2,7.000-3.000-3,6.000-3.000-3,7.000-2.000-1,4.000-6.000-4,3.000-6.000-6,3.000-6.000-5,4.000-6.000-7,4.000-4.000-2,6.000 1.000-2,7.000-1.000 0,6.000 1.000 0,6.000-7.000-1,6.000-12.000-1,7.000-13.000 1,6.000-12.000 0,-4.000-5.000 1,-11.000 3.000 0,-14.000 3.000 3,-11.000 4.000 0</inkml:trace>
</inkml:ink>
</file>

<file path=ppt/ink/ink43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19"/>
    </inkml:context>
    <inkml:brush xml:id="br0">
      <inkml:brushProperty name="width" value="0.0292871966958046" units="cm"/>
      <inkml:brushProperty name="height" value="0.0292871966958046" units="cm"/>
      <inkml:brushProperty name="color" value="#00bff3"/>
      <inkml:brushProperty name="ignorePressure" value="0"/>
    </inkml:brush>
  </inkml:definitions>
  <inkml:trace contextRef="#ctx0" brushRef="#br0">71300.000 14500.000 751,'-49.000'1.000'5,"4.000"4.000"10,3.000 3.000 11,3.000 3.000 11,3.000 3.000 1,3.000 3.000-8,3.000 3.000-6,4.000 4.000-8,-3.000 10.000-3,-5.000 19.000 0,-7.000 19.000 0,-5.000 19.000-1,-6.000 12.000-6,-3.000 6.000-13,-3.000 7.000-14,-2.000 6.000-13,-1.000-4.000-4,3.000-11.000 6,3.000-14.000 5,4.000-11.000 6,2.000-11.000 0,4.000-5.000-7,3.000-7.000-5,3.000-5.000-7</inkml:trace>
</inkml:ink>
</file>

<file path=ppt/ink/ink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4"/>
    </inkml:context>
    <inkml:brush xml:id="br0">
      <inkml:brushProperty name="width" value="0.0543282404541969" units="cm"/>
      <inkml:brushProperty name="height" value="0.0543282404541969" units="cm"/>
      <inkml:brushProperty name="color" value="#f2395b"/>
      <inkml:brushProperty name="ignorePressure" value="0"/>
    </inkml:brush>
  </inkml:definitions>
  <inkml:trace contextRef="#ctx0" brushRef="#br0">75750.000 38150.000 404,'56.000'-46.000'9,"13.000"10.000"18,12.000 10.000 18,13.000 9.000 18,-1.000 12.000 2,-11.000 16.000-10,-14.000 15.000-12,-11.000 17.000-11,-11.000 11.000-7,-5.000 10.000-4,-7.000 10.000-2,-5.000 9.000-5,-8.000 7.000-1,-5.000 7.000-3,-7.000 6.000-2,-5.000 7.000-2,-11.000-1.000-2,-11.000-6.000-3,-14.000-6.000-3,-11.000-6.000-2,-11.000-6.000-4,-5.000-2.000-4,-7.000-3.000-5,-5.000-3.000-5,-1.000-9.000-3,6.000-11.000-3,7.000-14.000-3,6.000-11.000-3,6.000-18.000-2,6.000-22.000-5,7.000-22.000-3,6.000-21.000-4,6.000-15.000 2,6.000-6.000 8,7.000-6.000 8,6.000-6.000 8,3.000-2.000 6,0.000 3.000 2,0.000 3.000 3,0.000 4.000 3,0.000 4.000 4,0.000 6.000 7,0.000 7.000 7,0.000 6.000 7,0.000 18.000 14,0.000 32.000 24,0.000 31.000 22,0.000 32.000 24,0.000 16.000 2,0.000 4.000-20,0.000 3.000-20,0.000 3.000-19,0.000 9.000-13,0.000 16.000-6,0.000 15.000-7,0.000 17.000-7,0.000-4.000-7,0.000-22.000-5,0.000-22.000-7,0.000-21.000-6,0.000-10.000-4,0.000 3.000 0,0.000 3.000-1,0.000 4.000-1,0.000 7.000-4,0.000 13.000-8,0.000 12.000-8,0.000 13.000-7</inkml:trace>
</inkml:ink>
</file>

<file path=ppt/ink/ink43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19"/>
    </inkml:context>
    <inkml:brush xml:id="br0">
      <inkml:brushProperty name="width" value="0.0329169146716595" units="cm"/>
      <inkml:brushProperty name="height" value="0.0329169146716595" units="cm"/>
      <inkml:brushProperty name="color" value="#00bff3"/>
      <inkml:brushProperty name="ignorePressure" value="0"/>
    </inkml:brush>
  </inkml:definitions>
  <inkml:trace contextRef="#ctx0" brushRef="#br0">64150.000 14950.000 668,'-10.000'-24.000'-1,"32.000"4.000"21,31.000 3.000 21,32.000 3.000 21,15.000-1.000 5,0.000-2.000-13,0.000-3.000-11,0.000-3.000-13,3.000-4.000-15,6.000-3.000-17,7.000-3.000-20,6.000-2.000-17,-8.000 2.000-8,-22.000 9.000 3,-22.000 10.000 2,-21.000 10.000 3</inkml:trace>
</inkml:ink>
</file>

<file path=ppt/ink/ink43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20"/>
    </inkml:context>
    <inkml:brush xml:id="br0">
      <inkml:brushProperty name="width" value="0.0300551410764456" units="cm"/>
      <inkml:brushProperty name="height" value="0.0300551410764456" units="cm"/>
      <inkml:brushProperty name="color" value="#00bff3"/>
      <inkml:brushProperty name="ignorePressure" value="0"/>
    </inkml:brush>
  </inkml:definitions>
  <inkml:trace contextRef="#ctx0" brushRef="#br0">65050.000 14150.000 731,'-25.000'-24.000'0,"0.000"4.000"0,0.000 3.000 0,0.000 3.000 0,3.000 9.000 6,6.000 16.000 10,7.000 15.000 10,6.000 17.000 11,3.000 16.000 1,0.000 19.000-5,0.000 19.000-8,0.000 19.000-6,-2.000 7.000-3,-3.000-3.000-1,-3.000-3.000 0,-2.000-2.000-1,-1.000-8.000-6,3.000-8.000-10,3.000-10.000-12,4.000-9.000-10,1.000-10.000-9,0.000-9.000-5,0.000-10.000-4,0.000-8.000-6,3.000-9.000 0,6.000-6.000 6,7.000-6.000 5,6.000-6.000 6</inkml:trace>
</inkml:ink>
</file>

<file path=ppt/ink/ink43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20"/>
    </inkml:context>
    <inkml:brush xml:id="br0">
      <inkml:brushProperty name="width" value="0.0353552475571632" units="cm"/>
      <inkml:brushProperty name="height" value="0.0353552475571632" units="cm"/>
      <inkml:brushProperty name="color" value="#00bff3"/>
      <inkml:brushProperty name="ignorePressure" value="0"/>
    </inkml:brush>
  </inkml:definitions>
  <inkml:trace contextRef="#ctx0" brushRef="#br0">65550.000 14100.000 622,'29.000'-69.000'30,"10.000"13.000"5,10.000 12.000 3,9.000 13.000 3,6.000 10.000 1,3.000 10.000-6,3.000 10.000-5,4.000 9.000-5,-1.000 7.000-3,-3.000 7.000-2,-3.000 6.000-1,-2.000 7.000-2,-9.000 10.000-5,-12.000 16.000-9,-13.000 15.000-11,-12.000 17.000-8,-19.000 13.000-5,-25.000 13.000 0,-25.000 12.000-1,-25.000 13.000 1,-11.000-4.000 0,3.000-18.000 1,3.000-19.000 3,4.000-18.000 0,2.000-14.000 2,4.000-5.000 3,3.000-7.000 3,3.000-5.000 2,20.000-12.000 6,38.000-16.000 11,37.000-15.000 10,38.000-15.000 12,35.000-21.000 0,35.000-25.000-6,35.000-25.000-6,34.000-25.000-8,12.000-10.000-8,-9.000 7.000-9,-10.000 6.000-10,-8.000 7.000-9,-25.000 10.000-11,-36.000 16.000-12,-39.000 15.000-12,-36.000 17.000-13</inkml:trace>
</inkml:ink>
</file>

<file path=ppt/ink/ink43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3"/>
    </inkml:context>
    <inkml:brush xml:id="br0">
      <inkml:brushProperty name="width" value="0.034919235855341" units="cm"/>
      <inkml:brushProperty name="height" value="0.034919235855341" units="cm"/>
      <inkml:brushProperty name="color" value="#00bff3"/>
      <inkml:brushProperty name="ignorePressure" value="0"/>
    </inkml:brush>
  </inkml:definitions>
  <inkml:trace contextRef="#ctx0" brushRef="#br0">87250.000 14600.000 630,'76.000'0.000'118,"4.000"0.000"-26,3.000 0.000-27,3.000 0.000-27,1.000-2.000-16,1.000-3.000-6,-1.000-3.000-6,1.000-2.000-5,1.000-3.000-4,3.000 1.000 0,3.000-1.000 0,4.000 1.000 0,-1.000-3.000-2,-3.000-2.000 1,-3.000-3.000-1,-2.000-3.000 0,-9.000-1.000-1,-12.000 4.000-2,-13.000 3.000-1,-12.000 3.000-2,-12.000 7.000-1,-8.000 14.000 3,-10.000 11.000 1,-9.000 14.000 3,-9.000 3.000 0,-5.000-2.000 1,-7.000-3.000 0,-5.000-3.000 1,-4.000-1.000 0,0.000 4.000 0,0.000 3.000 0,0.000 3.000 1,0.000 1.000-1,0.000 1.000 0,0.000-1.000 0,0.000 1.000 0,-18.000 18.000 0,-33.000 38.000 1,-35.000 37.000 1,-34.000 38.000 1,-13.000 12.000-1,9.000-12.000 0,10.000-13.000-1,10.000-12.000-2,10.000-9.000 0,13.000-2.000-2,12.000-3.000-1,13.000-3.000-1,9.000-9.000-2,6.000-11.000-3,7.000-14.000-2,6.000-11.000-3,7.000-14.000-2,10.000-11.000-3,10.000-14.000-3,9.000-11.000-2,7.000-14.000-5,7.000-11.000-6,6.000-14.000-7,7.000-11.000-6,11.000-22.000 0,20.000-27.000 7,18.000-28.000 6,20.000-28.000 7,8.000-10.000 5,1.000 9.000 6,-1.000 10.000 4,1.000 10.000 6,-6.000 11.000 2,-8.000 17.000 2,-10.000 15.000 0,-9.000 16.000 2,-9.000 12.000 1,-5.000 9.000 4,-7.000 10.000 4,-5.000 10.000 2,-4.000 4.000 8,0.000 0.000 11,0.000 0.000 12,0.000 0.000 11,0.000 4.000 2,0.000 10.000-8,0.000 10.000-8,0.000 9.000-7,-4.000 10.000-7,-5.000 14.000-3,-7.000 11.000-4,-5.000 14.000-4,-4.000 13.000-2,0.000 16.000 2,0.000 15.000 0,0.000 17.000 1,-5.000 7.000-4,-9.000 0.000-9,-10.000 0.000-9,-8.000 0.000-9,-4.000-10.000-6,3.000-18.000-5,3.000-19.000-3,4.000-18.000-6,1.000-18.000-2,0.000-16.000-4,0.000-15.000-3,0.000-15.000-3</inkml:trace>
</inkml:ink>
</file>

<file path=ppt/ink/ink43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3"/>
    </inkml:context>
    <inkml:brush xml:id="br0">
      <inkml:brushProperty name="width" value="0.0331228151917458" units="cm"/>
      <inkml:brushProperty name="height" value="0.0331228151917458" units="cm"/>
      <inkml:brushProperty name="color" value="#00bff3"/>
      <inkml:brushProperty name="ignorePressure" value="0"/>
    </inkml:brush>
  </inkml:definitions>
  <inkml:trace contextRef="#ctx0" brushRef="#br0">88600.000 15800.000 664,'46.000'1.000'55,"-5.000"4.000"-5,-7.000 3.000-5,-5.000 3.000-6,0.000 4.000-3,10.000 7.000-4,10.000 6.000-2,9.000 7.000-3,4.000 4.000-9,1.000 3.000-15,-1.000 3.000-15,1.000 4.000-15,-1.000 2.000-9,1.000 4.000-5,-1.000 3.000-3,1.000 3.000-5</inkml:trace>
</inkml:ink>
</file>

<file path=ppt/ink/ink43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3"/>
    </inkml:context>
    <inkml:brush xml:id="br0">
      <inkml:brushProperty name="width" value="0.0348577499389648" units="cm"/>
      <inkml:brushProperty name="height" value="0.0348577499389648" units="cm"/>
      <inkml:brushProperty name="color" value="#00bff3"/>
      <inkml:brushProperty name="ignorePressure" value="0"/>
    </inkml:brush>
  </inkml:definitions>
  <inkml:trace contextRef="#ctx0" brushRef="#br0">90900.000 13900.000 631,'-57.000'81.000'96,"-11.000"13.000"-26,-14.000 12.000-27,-11.000 13.000-27,-3.000 1.000-14,10.000-9.000-3,10.000-10.000-3,9.000-8.000-2,4.000-9.000-3,1.000-6.000 1,-1.000-6.000-1,1.000-6.000-1,2.000-9.000 2,7.000-8.000 5,6.000-10.000 5,7.000-9.000 5,5.000-5.000 2,7.000 0.000 0,6.000 0.000 1,7.000 0.000 1,8.000-2.000-5,14.000-3.000-11,11.000-3.000-9,14.000-2.000-11,16.000-11.000-2,22.000-15.000 4,22.000-15.000 5,23.000-16.000 4,6.000-12.000 3,-5.000-5.000 1,-7.000-7.000 1,-5.000-5.000 1,-12.000 3.000 1,-16.000 17.000 4,-15.000 15.000 2,-15.000 16.000 4,-9.000 7.000 9,1.000 1.000 16,-1.000-1.000 16,1.000 1.000 17,-1.000 1.000 1,1.000 3.000-15,-1.000 3.000-13,1.000 4.000-15,-1.000 2.000-10,1.000 4.000-8,-1.000 3.000-6,1.000 3.000-7,-3.000 6.000-10,-2.000 9.000-13,-3.000 10.000-13,-3.000 10.000-13,-17.000 10.000-4,-27.000 13.000 8,-28.000 12.000 6,-28.000 13.000 7,-10.000-4.000 8,9.000-18.000 7,10.000-19.000 9,10.000-18.000 8</inkml:trace>
</inkml:ink>
</file>

<file path=ppt/ink/ink43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4"/>
    </inkml:context>
    <inkml:brush xml:id="br0">
      <inkml:brushProperty name="width" value="0.0345941036939621" units="cm"/>
      <inkml:brushProperty name="height" value="0.0345941036939621" units="cm"/>
      <inkml:brushProperty name="color" value="#00bff3"/>
      <inkml:brushProperty name="ignorePressure" value="0"/>
    </inkml:brush>
  </inkml:definitions>
  <inkml:trace contextRef="#ctx0" brushRef="#br0">90150.000 15850.000 635,'-44.000'6.000'42,"13.000"13.000"5,12.000 12.000 5,13.000 13.000 6,4.000 15.000-3,-3.000 19.000-12,-3.000 19.000-12,-2.000 19.000-12,-3.000 10.000-9,1.000 4.000-4,-1.000 3.000-5,1.000 3.000-4,-1.000-5.000-4,1.000-12.000-2,-1.000-13.000-2,1.000-12.000-2,-1.000-13.000-3,1.000-12.000-3,-1.000-13.000-3,1.000-12.000-2,2.000-19.000-8,7.000-25.000-10,6.000-25.000-10,7.000-25.000-11</inkml:trace>
</inkml:ink>
</file>

<file path=ppt/ink/ink43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4"/>
    </inkml:context>
    <inkml:brush xml:id="br0">
      <inkml:brushProperty name="width" value="0.0434946343302727" units="cm"/>
      <inkml:brushProperty name="height" value="0.0434946343302727" units="cm"/>
      <inkml:brushProperty name="color" value="#00bff3"/>
      <inkml:brushProperty name="ignorePressure" value="0"/>
    </inkml:brush>
  </inkml:definitions>
  <inkml:trace contextRef="#ctx0" brushRef="#br0">90900.000 15500.000 505,'21.000'-18.000'18,"-5.000"17.000"9,-7.000 15.000 10,-5.000 16.000 9,-3.000 9.000 2,4.000 3.000-6,3.000 3.000-5,3.000 4.000-7,-1.000 5.000-3,-2.000 10.000-1,-3.000 10.000-2,-3.000 9.000-1,-2.000 9.000-2,0.000 9.000-1,0.000 10.000-2,0.000 10.000-3,0.000 7.000-1,0.000 6.000-4,0.000 7.000-3,0.000 6.000-4,0.000-5.000-1,0.000-16.000-4,0.000-15.000-1,0.000-15.000-2,0.000-15.000-6,0.000-12.000-8,0.000-13.000-9,0.000-12.000-8,-16.000-26.000-6,-31.000-36.000-6,-31.000-39.000-5,-31.000-36.000-4,-7.000-20.000 2,19.000 1.000 11,19.000-1.000 11,19.000 1.000 10,15.000 4.000 10,13.000 9.000 8,12.000 10.000 8,13.000 10.000 7,6.000 7.000 5,0.000 6.000 2,0.000 7.000 2,0.000 6.000 1,1.000 6.000 1,4.000 6.000-2,3.000 7.000-2,3.000 6.000-2,1.000 10.000-5,1.000 17.000-8,-1.000 15.000-9,1.000 16.000-8,-7.000 18.000-2,-12.000 22.000 3,-13.000 22.000 5,-12.000 23.000 3,-4.000 2.000 4,7.000-16.000 2,6.000-15.000 3,7.000-15.000 4,4.000-14.000 1,3.000-8.000 3,3.000-10.000 1,4.000-9.000 3,4.000-10.000-3,6.000-9.000-7,7.000-10.000-6,6.000-8.000-6,15.000-28.000-6,26.000-43.000-6,24.000-44.000-6,26.000-43.000-5,1.000-9.000-1,-22.000 29.000 5,-22.000 28.000 5,-21.000 28.000 5,-12.000 15.000 1,1.000 4.000-1,-1.000 3.000-1,1.000 3.000-1</inkml:trace>
</inkml:ink>
</file>

<file path=ppt/ink/ink43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4"/>
    </inkml:context>
    <inkml:brush xml:id="br0">
      <inkml:brushProperty name="width" value="0.0363352783024311" units="cm"/>
      <inkml:brushProperty name="height" value="0.0363352783024311" units="cm"/>
      <inkml:brushProperty name="color" value="#00bff3"/>
      <inkml:brushProperty name="ignorePressure" value="0"/>
    </inkml:brush>
  </inkml:definitions>
  <inkml:trace contextRef="#ctx0" brushRef="#br0">91600.000 14550.000 605,'20.000'-60.000'79,"-9.000"32.000"-10,-10.000 31.000-10,-8.000 32.000-9,-6.000 21.000-10,1.000 13.000-10,-1.000 12.000-9,1.000 13.000-10,-3.000 7.000-5,-2.000 4.000-1,-3.000 3.000 0,-3.000 3.000-1,1.000-4.000 0,6.000-8.000 0,7.000-10.000 0,6.000-9.000-1,10.000-10.000-4,17.000-9.000-12,15.000-10.000-10,16.000-8.000-10,12.000-14.000-7,9.000-15.000 0,10.000-15.000-1,10.000-16.000 0,-4.000-10.000 0,-16.000-3.000 4,-15.000-3.000 2,-15.000-2.000 4,-11.000-3.000 2,-2.000 1.000 2,-3.000-1.000 3,-3.000 1.000 2</inkml:trace>
</inkml:ink>
</file>

<file path=ppt/ink/ink43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5"/>
    </inkml:context>
    <inkml:brush xml:id="br0">
      <inkml:brushProperty name="width" value="0.0339042544364929" units="cm"/>
      <inkml:brushProperty name="height" value="0.0339042544364929" units="cm"/>
      <inkml:brushProperty name="color" value="#00bff3"/>
      <inkml:brushProperty name="ignorePressure" value="0"/>
    </inkml:brush>
  </inkml:definitions>
  <inkml:trace contextRef="#ctx0" brushRef="#br0">92400.000 14800.000 648,'-47.000'28.000'59,"6.000"6.000"-7,7.000 7.000-9,6.000 6.000-6,-1.000 7.000-7,-5.000 10.000-5,-7.000 10.000-4,-5.000 9.000-5,-6.000 6.000-2,-3.000 3.000 0,-3.000 3.000 0,-2.000 4.000 0,-3.000 1.000-4,1.000 0.000-8,-1.000 0.000-7,1.000 0.000-8,4.000-2.000-4,9.000-3.000 0,10.000-3.000 2,10.000-2.000 0,4.000-5.000 2,0.000-2.000 2,0.000-3.000 3,0.000-3.000 3,3.000-7.000 1,6.000-9.000 1,7.000-10.000 2,6.000-8.000 0,4.000-8.000 1,4.000-2.000 0,3.000-3.000 0,3.000-3.000 0,3.000-1.000-1,3.000 4.000 1,3.000 3.000-1,4.000 3.000 1,1.000 3.000 0,0.000 3.000 1,0.000 3.000 1,0.000 4.000 0,0.000 1.000 1,0.000 0.000-1,0.000 0.000 0,0.000 0.000-1,0.000-4.000 0,0.000-5.000 1,0.000-7.000 2,0.000-5.000 1,3.000-8.000 0,6.000-5.000 0,7.000-7.000 1,6.000-5.000 1,3.000-4.000-1,0.000 0.000-1,0.000 0.000 0,0.000 0.000-1,3.000-4.000-1,6.000-5.000-2,7.000-7.000-3,6.000-5.000-2,-2.000-3.000-1,-9.000 4.000-2,-10.000 3.000-1,-8.000 3.000-2,-9.000-2.000-8,-6.000-6.000-15,-6.000-6.000-16,-6.000-6.000-15,-6.000-2.000-1,-2.000 3.000 13,-3.000 3.000 11,-3.000 4.000 14</inkml:trace>
</inkml:ink>
</file>

<file path=ppt/ink/ink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4"/>
    </inkml:context>
    <inkml:brush xml:id="br0">
      <inkml:brushProperty name="width" value="0.0553686246275902" units="cm"/>
      <inkml:brushProperty name="height" value="0.0553686246275902" units="cm"/>
      <inkml:brushProperty name="color" value="#f2395b"/>
      <inkml:brushProperty name="ignorePressure" value="0"/>
    </inkml:brush>
  </inkml:definitions>
  <inkml:trace contextRef="#ctx0" brushRef="#br0">77400.000 38350.000 397,'-4.000'54.000'143,"-5.000"10.000"-31,-7.000 10.000-31,-5.000 9.000-31,-4.000 7.000-18,0.000 7.000-3,0.000 6.000-4,0.000 7.000-4,1.000 0.000-2,4.000-2.000-3,3.000-3.000-2,3.000-3.000-2,3.000-4.000-2,3.000-3.000 0,3.000-3.000 0,4.000-2.000 0,1.000-8.000-3,0.000-8.000-6,0.000-10.000-4,0.000-9.000-7,6.000-9.000-5,13.000-5.000-6,12.000-7.000-7,13.000-5.000-6,6.000-14.000-2,0.000-18.000 4,0.000-19.000 3,0.000-18.000 4,3.000-15.000 2,6.000-9.000 1,7.000-10.000 3,6.000-8.000 1,-1.000-11.000 1,-5.000-8.000 3,-7.000-10.000 1,-5.000-9.000 2,-8.000-4.000 1,-5.000 4.000 2,-7.000 3.000 1,-5.000 3.000 1,-8.000 4.000 1,-5.000 7.000 0,-7.000 6.000 0,-5.000 7.000 0,-9.000 7.000 2,-9.000 9.000 4,-10.000 10.000 4,-8.000 10.000 3,-8.000 8.000 2,-2.000 10.000-1,-3.000 10.000-2,-3.000 9.000 0,-2.000 7.000-1,0.000 7.000-1,0.000 6.000 0,0.000 7.000-2,1.000 4.000-2,4.000 3.000-6,3.000 3.000-6,3.000 4.000-5,6.000 2.000-5,9.000 4.000-7,10.000 3.000-5,10.000 3.000-6</inkml:trace>
</inkml:ink>
</file>

<file path=ppt/ink/ink43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5"/>
    </inkml:context>
    <inkml:brush xml:id="br0">
      <inkml:brushProperty name="width" value="0.0311796069145203" units="cm"/>
      <inkml:brushProperty name="height" value="0.0311796069145203" units="cm"/>
      <inkml:brushProperty name="color" value="#00bff3"/>
      <inkml:brushProperty name="ignorePressure" value="0"/>
    </inkml:brush>
  </inkml:definitions>
  <inkml:trace contextRef="#ctx0" brushRef="#br0">92700.000 16100.000 705,'-146.000'217.000'145,"10.000"-16.000"-47,10.000-15.000-48,9.000-15.000-49,6.000-11.000-25,3.000-2.000-7,3.000-3.000-6,4.000-3.000-5,8.000-17.000-4,17.000-27.000 0,15.000-28.000-1,16.000-28.000-1</inkml:trace>
</inkml:ink>
</file>

<file path=ppt/ink/ink43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5"/>
    </inkml:context>
    <inkml:brush xml:id="br0">
      <inkml:brushProperty name="width" value="0.0352857559919357" units="cm"/>
      <inkml:brushProperty name="height" value="0.0352857559919357" units="cm"/>
      <inkml:brushProperty name="color" value="#00bff3"/>
      <inkml:brushProperty name="ignorePressure" value="0"/>
    </inkml:brush>
  </inkml:definitions>
  <inkml:trace contextRef="#ctx0" brushRef="#br0">94900.000 13950.000 623,'-30.000'34.000'126,"-9.000"19.000"-30,-10.000 19.000-30,-8.000 19.000-28,-11.000 13.000-18,-8.000 10.000-5,-10.000 10.000-5,-9.000 9.000-5,-7.000 6.000-5,-3.000 3.000-7,-3.000 3.000-7,-2.000 4.000-7,2.000-4.000-5,9.000-9.000-3,10.000-10.000-3,10.000-8.000-4,8.000-14.000 0,10.000-15.000 1,10.000-15.000 1,9.000-16.000 1</inkml:trace>
</inkml:ink>
</file>

<file path=ppt/ink/ink43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6"/>
    </inkml:context>
    <inkml:brush xml:id="br0">
      <inkml:brushProperty name="width" value="0.0383640117943287" units="cm"/>
      <inkml:brushProperty name="height" value="0.0383640117943287" units="cm"/>
      <inkml:brushProperty name="color" value="#00bff3"/>
      <inkml:brushProperty name="ignorePressure" value="0"/>
    </inkml:brush>
  </inkml:definitions>
  <inkml:trace contextRef="#ctx0" brushRef="#br0">94100.000 15450.000 573,'20.000'29.000'55,"-9.000"10.000"-2,-10.000 10.000-1,-8.000 9.000-2,-6.000 7.000-4,1.000 7.000-6,-1.000 6.000-6,1.000 7.000-6,-1.000 4.000-6,1.000 3.000-3,-1.000 3.000-6,1.000 4.000-3,-1.000 2.000-5,1.000 4.000-6,-1.000 3.000-4,1.000 3.000-6,-3.000-2.000-4,-2.000-6.000-6,-3.000-6.000-5,-3.000-6.000-6,-1.000-9.000-3,4.000-8.000-1,3.000-10.000-2,3.000-9.000-1</inkml:trace>
</inkml:ink>
</file>

<file path=ppt/ink/ink43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6"/>
    </inkml:context>
    <inkml:brush xml:id="br0">
      <inkml:brushProperty name="width" value="0.0410339869558811" units="cm"/>
      <inkml:brushProperty name="height" value="0.0410339869558811" units="cm"/>
      <inkml:brushProperty name="color" value="#00bff3"/>
      <inkml:brushProperty name="ignorePressure" value="0"/>
    </inkml:brush>
  </inkml:definitions>
  <inkml:trace contextRef="#ctx0" brushRef="#br0">94950.000 15100.000 536,'48.000'-44.000'9,"-3.000"13.000"-4,-3.000 12.000-2,-2.000 13.000-3,-5.000 7.000-2,-2.000 4.000-1,-3.000 3.000 1,-3.000 3.000-1,-4.000 1.000 1,-3.000 1.000 5,-3.000-1.000 3,-2.000 1.000 4,-5.000 2.000 7,-2.000 7.000 8,-3.000 6.000 9,-3.000 7.000 9,-2.000 4.000 1,0.000 3.000-7,0.000 3.000-7,0.000 4.000-7,0.000 5.000-3,0.000 10.000-1,0.000 10.000-1,0.000 9.000-1,0.000 6.000 0,0.000 3.000-2,0.000 3.000-2,0.000 4.000 0,0.000 7.000-2,0.000 13.000-1,0.000 12.000-1,0.000 13.000-1,0.000 4.000-1,0.000-3.000-2,0.000-3.000-2,0.000-2.000-1,0.000-9.000-3,0.000-12.000-2,0.000-13.000-2,0.000-12.000-2,0.000-12.000-3,0.000-8.000-1,0.000-10.000-3,0.000-9.000-1,-5.000-10.000-6,-9.000-9.000-9,-10.000-10.000-10,-8.000-8.000-9,-14.000-22.000-4,-15.000-30.000 2,-15.000-32.000 3,-16.000-30.000 1,-2.000-19.000 7,13.000-2.000 7,12.000-3.000 10,13.000-3.000 9,10.000 1.000 5,10.000 6.000 6,10.000 7.000 4,9.000 6.000 4,6.000 7.000 2,3.000 10.000 1,3.000 10.000 0,4.000 9.000 1,2.000 6.000 1,4.000 3.000 5,3.000 3.000 5,3.000 4.000 3,3.000 5.000 1,3.000 10.000-3,3.000 10.000-3,4.000 9.000-4,-4.000 15.000-4,-9.000 22.000-4,-10.000 22.000-6,-8.000 23.000-5,-11.000 17.000-1,-8.000 17.000 1,-10.000 15.000 1,-9.000 16.000 1,-4.000 1.000 2,4.000-12.000 0,3.000-13.000 1,3.000-12.000 1,3.000-10.000 1,3.000-6.000-1,3.000-6.000 0,4.000-6.000 0,10.000-13.000-4,19.000-19.000-10,19.000-18.000-8,19.000-19.000-9,5.000-13.000-3,-5.000-6.000 3,-7.000-6.000 3,-5.000-6.000 3</inkml:trace>
</inkml:ink>
</file>

<file path=ppt/ink/ink43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7"/>
    </inkml:context>
    <inkml:brush xml:id="br0">
      <inkml:brushProperty name="width" value="0.038806576281786" units="cm"/>
      <inkml:brushProperty name="height" value="0.038806576281786" units="cm"/>
      <inkml:brushProperty name="color" value="#00bff3"/>
      <inkml:brushProperty name="ignorePressure" value="0"/>
    </inkml:brush>
  </inkml:definitions>
  <inkml:trace contextRef="#ctx0" brushRef="#br0">96750.000 14750.000 566,'42.000'-18.000'37,"-16.000"17.000"3,-15.000 15.000 3,-15.000 16.000 3,-12.000 13.000-5,-6.000 14.000-14,-6.000 11.000-14,-6.000 14.000-14,-1.000 0.000-7,7.000-8.000-3,6.000-10.000-1,7.000-9.000-4,2.000-7.000 1,1.000-3.000 3,-1.000-3.000 2,1.000-2.000 3,-1.000-5.000 1,1.000-2.000 1,-1.000-3.000 0,1.000-3.000 2,2.000-2.000-1,7.000 0.000 0,6.000 0.000-1,7.000 0.000 0,8.000-2.000 0,14.000-3.000 0,11.000-3.000 1,14.000-2.000 0,7.000-6.000 0,3.000-6.000 1,3.000-6.000 0,4.000-6.000 0,2.000-7.000 0,4.000-6.000 1,3.000-6.000 1,3.000-6.000 1,-2.000-6.000-1,-6.000-2.000-3,-6.000-3.000-4,-6.000-3.000-2,-6.000-7.000-2,-2.000-9.000-1,-3.000-10.000-1,-3.000-8.000-1,-6.000-8.000-2,-5.000-2.000 0,-7.000-3.000-3,-5.000-3.000-1,-8.000 4.000 1,-5.000 13.000 5,-7.000 12.000 4,-5.000 13.000 4,-6.000 9.000 6,-3.000 6.000 5,-3.000 7.000 5,-2.000 6.000 6,-6.000 10.000 12,-6.000 17.000 19,-6.000 15.000 17,-6.000 16.000 20,-6.000 16.000 0,-2.000 20.000-16,-3.000 18.000-16,-3.000 20.000-16,-4.000 10.000-10,-3.000 3.000-6,-3.000 3.000-4,-2.000 4.000-4,-6.000 5.000-6,-6.000 10.000-4,-6.000 10.000-6,-6.000 9.000-5,-4.000 2.000-6,1.000-2.000-8,-1.000-3.000-7,1.000-3.000-7,2.000-4.000-6,7.000-3.000 0,6.000-3.000-3,7.000-2.000-2,5.000-14.000 2,7.000-21.000 3,6.000-22.000 5,7.000-22.000 4</inkml:trace>
</inkml:ink>
</file>

<file path=ppt/ink/ink43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7"/>
    </inkml:context>
    <inkml:brush xml:id="br0">
      <inkml:brushProperty name="width" value="0.0342788547277451" units="cm"/>
      <inkml:brushProperty name="height" value="0.0342788547277451" units="cm"/>
      <inkml:brushProperty name="color" value="#00bff3"/>
      <inkml:brushProperty name="ignorePressure" value="0"/>
    </inkml:brush>
  </inkml:definitions>
  <inkml:trace contextRef="#ctx0" brushRef="#br0">96200.000 17400.000 641,'71.000'-71.000'1,"-5.000"10.000"1,-7.000 10.000 2,-5.000 9.000 2,-1.000 1.000 2,6.000-6.000 2,7.000-6.000 4,6.000-6.000 2,10.000-10.000 0,17.000-12.000-4,15.000-13.000-2,16.000-12.000-4,7.000-7.000-2,1.000 1.000-3,-1.000-1.000-2,1.000 1.000-3,-9.000 8.000-1,-15.000 20.000-1,-15.000 18.000 0,-16.000 20.000-1,-13.000 11.000 0,-9.000 7.000 0,-10.000 6.000-1,-8.000 7.000-1,-12.000 10.000 9,-12.000 16.000 15,-13.000 15.000 17,-12.000 17.000 15,-15.000 16.000 6,-15.000 19.000-7,-15.000 19.000-6,-16.000 19.000-7,-12.000 10.000-9,-5.000 4.000-10,-7.000 3.000-10,-5.000 3.000-10,-4.000-2.000-7,0.000-6.000-3,0.000-6.000-4,0.000-6.000-4,-2.000-9.000-4,-3.000-8.000-7,-3.000-10.000-5,-2.000-9.000-6,5.000-13.000 1,16.000-16.000 6,15.000-15.000 7,17.000-15.000 7,10.000-9.000 4,6.000 1.000 0,7.000-1.000 0,6.000 1.000 0</inkml:trace>
</inkml:ink>
</file>

<file path=ppt/ink/ink43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7"/>
    </inkml:context>
    <inkml:brush xml:id="br0">
      <inkml:brushProperty name="width" value="0.0350365526974201" units="cm"/>
      <inkml:brushProperty name="height" value="0.0350365526974201" units="cm"/>
      <inkml:brushProperty name="color" value="#00bff3"/>
      <inkml:brushProperty name="ignorePressure" value="0"/>
    </inkml:brush>
  </inkml:definitions>
  <inkml:trace contextRef="#ctx0" brushRef="#br0">96600.000 16700.000 627,'56.000'9.000'94,"13.000"19.000"-16,12.000 19.000-18,13.000 19.000-15,12.000 13.000-12,13.000 10.000-7,12.000 10.000-7,13.000 9.000-6,7.000 9.000-8,4.000 9.000-13,3.000 10.000-11,3.000 10.000-11,-5.000-1.000-10,-12.000-9.000-5,-13.000-10.000-7,-12.000-8.000-6,-16.000-17.000 1,-19.000-21.000 7,-18.000-22.000 9,-19.000-22.000 7</inkml:trace>
</inkml:ink>
</file>

<file path=ppt/ink/ink43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7"/>
    </inkml:context>
    <inkml:brush xml:id="br0">
      <inkml:brushProperty name="width" value="0.0275787301361561" units="cm"/>
      <inkml:brushProperty name="height" value="0.0275787301361561" units="cm"/>
      <inkml:brushProperty name="color" value="#00bff3"/>
      <inkml:brushProperty name="ignorePressure" value="0"/>
    </inkml:brush>
  </inkml:definitions>
  <inkml:trace contextRef="#ctx0" brushRef="#br0">97900.000 13200.000 797,'81.000'104.000'104,"13.000"10.000"-36,12.000 10.000-38,13.000 9.000-35,-5.000-5.000-25,-22.000-19.000-10,-22.000-18.000-12,-21.000-19.000-11</inkml:trace>
</inkml:ink>
</file>

<file path=ppt/ink/ink43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8"/>
    </inkml:context>
    <inkml:brush xml:id="br0">
      <inkml:brushProperty name="width" value="0.0402730032801628" units="cm"/>
      <inkml:brushProperty name="height" value="0.0402730032801628" units="cm"/>
      <inkml:brushProperty name="color" value="#00bff3"/>
      <inkml:brushProperty name="ignorePressure" value="0"/>
    </inkml:brush>
  </inkml:definitions>
  <inkml:trace contextRef="#ctx0" brushRef="#br0">99750.000 15050.000 546,'1.000'79.000'168,"4.000"10.000"-41,3.000 10.000-42,3.000 9.000-40,-1.000 4.000-26,-2.000 1.000-10,-3.000-1.000-9,-3.000 1.000-10,-4.000 1.000-8,-3.000 3.000-8,-3.000 3.000-6,-2.000 4.000-7,-5.000-1.000-4,-2.000-3.000-1,-3.000-3.000 0,-3.000-2.000-1,-1.000-14.000 2,4.000-21.000 7,3.000-22.000 7,3.000-22.000 7</inkml:trace>
</inkml:ink>
</file>

<file path=ppt/ink/ink43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9"/>
    </inkml:context>
    <inkml:brush xml:id="br0">
      <inkml:brushProperty name="width" value="0.0347895845770836" units="cm"/>
      <inkml:brushProperty name="height" value="0.0347895845770836" units="cm"/>
      <inkml:brushProperty name="color" value="#00bff3"/>
      <inkml:brushProperty name="ignorePressure" value="0"/>
    </inkml:brush>
  </inkml:definitions>
  <inkml:trace contextRef="#ctx0" brushRef="#br0">99950.000 14950.000 632,'48.000'-22.000'45,"-3.000"6.000"-10,-3.000 7.000-10,-2.000 6.000-12,6.000 1.000-1,20.000-3.000 6,18.000-3.000 6,20.000-2.000 7,6.000-1.000 1,-2.000 3.000-5,-3.000 3.000-4,-3.000 4.000-5,-4.000 4.000-3,-3.000 6.000-2,-3.000 7.000-3,-2.000 6.000-2,-9.000 4.000-1,-12.000 4.000-2,-13.000 3.000-1,-12.000 3.000-2,-9.000-1.000-1,-2.000-2.000-4,-3.000-3.000-1,-3.000-3.000-3,-6.000-1.000-3,-5.000 4.000-1,-7.000 3.000-2,-5.000 3.000-2,-8.000 3.000-1,-5.000 3.000-1,-7.000 3.000-1,-5.000 4.000 1,-17.000 5.000-1,-24.000 10.000 1,-26.000 10.000 1,-24.000 9.000 0,-15.000 2.000 0,-3.000-2.000-2,-3.000-3.000-1,-2.000-3.000-1,8.000-10.000-1,22.000-16.000 4,22.000-15.000 3,23.000-15.000 2,11.000-11.000 3,4.000-2.000 3,3.000-3.000 3,3.000-3.000 3,3.000-6.000 1,3.000-5.000 2,3.000-7.000 0,4.000-5.000 1,7.000-12.000-1,13.000-16.000 1,12.000-15.000 0,13.000-15.000-1,15.000-7.000 2,19.000 3.000 1,19.000 3.000 3,19.000 4.000 2,7.000 4.000 3,-3.000 6.000 1,-3.000 7.000 3,-2.000 6.000 2,-8.000 7.000 0,-8.000 10.000-2,-10.000 10.000-4,-9.000 9.000-1,-10.000 10.000-6,-9.000 14.000-8,-10.000 11.000-8,-8.000 14.000-7,-15.000 14.000-4,-19.000 20.000 2,-18.000 18.000 2,-19.000 20.000 1,-13.000 11.000 2,-6.000 7.000 2,-6.000 6.000 0,-6.000 7.000 3,1.000-3.000 1,9.000-8.000 1,10.000-10.000 3,10.000-9.000 1,7.000-13.000 3,6.000-16.000 3,7.000-15.000 3,6.000-15.000 3,20.000-34.000-1,34.000-49.000-5,35.000-51.000-5,35.000-49.000-5,5.000-13.000-3,-21.000 25.000-3,-22.000 25.000-2,-22.000 25.000-2,-10.000 12.000-2,4.000 1.000-4,3.000-1.000-4,3.000 1.000-2</inkml:trace>
</inkml:ink>
</file>

<file path=ppt/ink/ink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5"/>
    </inkml:context>
    <inkml:brush xml:id="br0">
      <inkml:brushProperty name="width" value="0.0472737289965153" units="cm"/>
      <inkml:brushProperty name="height" value="0.0472737289965153" units="cm"/>
      <inkml:brushProperty name="color" value="#f2395b"/>
      <inkml:brushProperty name="ignorePressure" value="0"/>
    </inkml:brush>
  </inkml:definitions>
  <inkml:trace contextRef="#ctx0" brushRef="#br0">78550.000 38850.000 465,'0.000'134.000'78,"0.000"-31.000"-15,0.000-31.000-13,0.000-31.000-14,-5.000-12.000-6,-9.000 10.000 3,-10.000 10.000 2,-8.000 9.000 3,-8.000 7.000-2,-2.000 7.000-5,-3.000 6.000-7,-3.000 7.000-4,-2.000-3.000-5,0.000-8.000-1,0.000-10.000-1,0.000-9.000-2,15.000-7.000-4,32.000-3.000-6,31.000-3.000-8,32.000-2.000-6,18.000-11.000-4,6.000-15.000-3,7.000-15.000-2,6.000-16.000-2,-1.000-5.000-3,-5.000 6.000-1,-7.000 7.000-3,-5.000 6.000-2</inkml:trace>
</inkml:ink>
</file>

<file path=ppt/ink/ink43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39"/>
    </inkml:context>
    <inkml:brush xml:id="br0">
      <inkml:brushProperty name="width" value="0.0389007106423378" units="cm"/>
      <inkml:brushProperty name="height" value="0.0389007106423378" units="cm"/>
      <inkml:brushProperty name="color" value="#00bff3"/>
      <inkml:brushProperty name="ignorePressure" value="0"/>
    </inkml:brush>
  </inkml:definitions>
  <inkml:trace contextRef="#ctx0" brushRef="#br0">101000.000 13750.000 565,'-46.000'-19.000'-17,"10.000"13.000"19,10.000 12.000 19,9.000 13.000 20,4.000 18.000 7,1.000 26.000-5,-1.000 24.000-5,1.000 26.000-5,-3.000 21.000-4,-2.000 19.000-1,-3.000 19.000-3,-3.000 19.000-1,-2.000 4.000-3,0.000-9.000-2,0.000-10.000-3,0.000-8.000-1,3.000-9.000-3,6.000-6.000-1,7.000-6.000-2,6.000-6.000 0,3.000-12.000-4,0.000-15.000-3,0.000-15.000-3,0.000-16.000-4,3.000-7.000-5,6.000 4.000-7,7.000 3.000-6,6.000 3.000-7,3.000-8.000-2,0.000-19.000 2,0.000-18.000 2,0.000-19.000 3,7.000-18.000-2,17.000-15.000-3,15.000-15.000-4,16.000-16.000-3,1.000-12.000-2,-12.000-5.000 3,-13.000-7.000 0,-12.000-5.000 3</inkml:trace>
</inkml:ink>
</file>

<file path=ppt/ink/ink43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40"/>
    </inkml:context>
    <inkml:brush xml:id="br0">
      <inkml:brushProperty name="width" value="0.0370856299996376" units="cm"/>
      <inkml:brushProperty name="height" value="0.0370856299996376" units="cm"/>
      <inkml:brushProperty name="color" value="#00bff3"/>
      <inkml:brushProperty name="ignorePressure" value="0"/>
    </inkml:brush>
  </inkml:definitions>
  <inkml:trace contextRef="#ctx0" brushRef="#br0">102800.000 13350.000 593,'114.000'46.000'105,"-22.000"-5.000"-31,-22.000-7.000-31,-21.000-5.000-31,-15.000-4.000-18,-6.000 0.000-6,-6.000 0.000-7,-6.000 0.000-5,-6.000 3.000-3,-2.000 6.000 2,-3.000 7.000 1,-3.000 6.000 2,-9.000 7.000 1,-11.000 10.000 2,-14.000 10.000 1,-11.000 9.000 1,-11.000 2.000 2,-5.000-2.000 0,-7.000-3.000 1,-5.000-3.000 1,2.000-7.000 2,13.000-9.000 4,12.000-10.000 3,13.000-8.000 4,7.000-9.000 6,4.000-6.000 5,3.000-6.000 8,3.000-6.000 5,-1.000-2.000 3,-2.000 3.000-1,-3.000 3.000-2,-3.000 4.000-2,-1.000 5.000 2,4.000 10.000 1,3.000 10.000 4,3.000 9.000 3,1.000 6.000-1,1.000 3.000-3,-1.000 3.000-2,1.000 4.000-4,1.000 1.000-3,3.000 0.000-2,3.000 0.000-1,4.000 0.000-4,-1.000-2.000 0,-3.000-3.000-2,-3.000-3.000-1,-2.000-2.000-1,-3.000-6.000-2,1.000-6.000-6,-1.000-6.000-4,1.000-6.000-5,5.000-16.000-11,14.000-25.000-18,11.000-25.000-16,14.000-25.000-17,10.000-16.000-2,9.000-6.000 13,10.000-6.000 14,10.000-6.000 13,2.000 1.000 12,-3.000 9.000 12,-3.000 10.000 10,-2.000 10.000 12,-9.000 13.000 11,-12.000 19.000 11,-13.000 19.000 12,-12.000 19.000 12,-7.000 10.000 0,1.000 4.000-14,-1.000 3.000-12,1.000 3.000-13,-3.000 6.000-9,-2.000 9.000-3,-3.000 10.000-6,-3.000 10.000-3,-4.000 4.000-3,-3.000 0.000-1,-3.000 0.000 0,-2.000 0.000-1,-5.000-4.000-1,-2.000-5.000-1,-3.000-7.000-2,-3.000-5.000-1,-2.000-9.000-1,0.000-9.000 0,0.000-10.000 2,0.000-8.000 0,3.000-12.000-5,6.000-12.000-11,7.000-13.000-10,6.000-12.000-11,6.000-9.000-2,6.000-2.000 6,7.000-3.000 6,6.000-3.000 6</inkml:trace>
</inkml:ink>
</file>

<file path=ppt/ink/ink43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41"/>
    </inkml:context>
    <inkml:brush xml:id="br0">
      <inkml:brushProperty name="width" value="0.0427620783448219" units="cm"/>
      <inkml:brushProperty name="height" value="0.0427620783448219" units="cm"/>
      <inkml:brushProperty name="color" value="#00bff3"/>
      <inkml:brushProperty name="ignorePressure" value="0"/>
    </inkml:brush>
  </inkml:definitions>
  <inkml:trace contextRef="#ctx0" brushRef="#br0">104100.000 13600.000 514,'46.000'-24.000'1,"-5.000"4.000"1,-7.000 3.000 3,-5.000 3.000 1,-4.000 4.000 4,0.000 7.000 7,0.000 6.000 7,0.000 7.000 7,0.000 2.000 0,0.000 1.000-7,0.000-1.000-7,0.000 1.000-8,0.000 1.000-3,0.000 3.000-3,0.000 3.000-3,0.000 4.000-2,-2.000 2.000-2,-3.000 4.000 0,-3.000 3.000-1,-2.000 3.000-1,-5.000 4.000-2,-2.000 7.000-3,-3.000 6.000-3,-3.000 7.000-3,-13.000 11.000-1,-22.000 20.000 0,-22.000 18.000 1,-21.000 20.000 0,-17.000 2.000 1,-8.000-12.000 1,-10.000-13.000 1,-9.000-12.000 1,4.000-13.000 2,19.000-12.000 0,19.000-13.000 2,19.000-12.000 0,16.000-13.000 8,17.000-12.000 12,15.000-13.000 15,16.000-12.000 12,21.000-15.000 4,29.000-15.000-9,28.000-15.000-8,28.000-16.000-8,10.000-5.000-5,-5.000 6.000-2,-7.000 7.000-2,-5.000 6.000-1,-12.000 7.000 1,-16.000 10.000 3,-15.000 10.000 3,-15.000 9.000 4,-12.000 9.000-1,-6.000 9.000-5,-6.000 10.000-5,-6.000 10.000-5,-9.000 11.000-4,-8.000 17.000-1,-10.000 15.000-3,-9.000 16.000-2,-15.000 9.000-1,-18.000 3.000 1,-19.000 3.000-1,-18.000 4.000 1,-12.000 2.000-1,-3.000 4.000 0,-3.000 3.000 0,-2.000 3.000-1,0.000-2.000 0,7.000-6.000 1,6.000-6.000 1,7.000-6.000 1,8.000-10.000 0,14.000-12.000 0,11.000-13.000 1,14.000-12.000 0,18.000-15.000 6,25.000-15.000 11,25.000-15.000 13,25.000-16.000 10,18.000-13.000 1,14.000-9.000-11,11.000-10.000-12,14.000-8.000-12,5.000-4.000-4,1.000 3.000 0,-1.000 3.000 1,1.000 4.000 1,-9.000 4.000 0,-15.000 6.000-2,-15.000 7.000-1,-16.000 6.000-2,-10.000 3.000-1,-3.000 0.000 0,-3.000 0.000-1,-2.000 0.000 0,-6.000 0.000 1,-6.000 0.000 0,-6.000 0.000 2,-6.000 0.000 1,-7.000-4.000-2,-6.000-5.000-4,-6.000-7.000-5,-6.000-5.000-5,-9.000-3.000-2,-8.000 4.000 0,-10.000 3.000-1,-9.000 3.000 0,-4.000 4.000 2,4.000 7.000 3,3.000 6.000 3,3.000 7.000 4,3.000 2.000 4,3.000 1.000 5,3.000-1.000 7,4.000 1.000 5,4.000-3.000 0,6.000-2.000-6,7.000-3.000-5,6.000-3.000-7,1.000-7.000-2,-3.000-9.000 2,-3.000-10.000 1,-2.000-8.000 1,-3.000 0.000 5,1.000 14.000 10,-1.000 11.000 8,1.000 14.000 10,1.000 27.000 11,3.000 44.000 17,3.000 44.000 14,4.000 44.000 17,-1.000 27.000-2,-3.000 14.000-15,-3.000 11.000-17,-2.000 14.000-16,-1.000 24.000-12,3.000 38.000-8,3.000 37.000-8,4.000 38.000-9,-4.000 21.000-11,-9.000 7.000-13,-10.000 6.000-14,-8.000 7.000-14,-6.000-29.000-7,1.000-62.000-4,-1.000-63.000-2,1.000-62.000-3</inkml:trace>
</inkml:ink>
</file>

<file path=ppt/ink/ink43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42"/>
    </inkml:context>
    <inkml:brush xml:id="br0">
      <inkml:brushProperty name="width" value="0.0445737317204475" units="cm"/>
      <inkml:brushProperty name="height" value="0.0445737317204475" units="cm"/>
      <inkml:brushProperty name="color" value="#00bff3"/>
      <inkml:brushProperty name="ignorePressure" value="0"/>
    </inkml:brush>
  </inkml:definitions>
  <inkml:trace contextRef="#ctx0" brushRef="#br0">105250.000 14700.000 493,'4.000'-44.000'52,"10.000"13.000"5,10.000 12.000 4,9.000 13.000 3,7.000 7.000-5,7.000 4.000-16,6.000 3.000-17,7.000 3.000-16,-1.000 1.000-9,-6.000 1.000 0,-6.000-1.000-2,-6.000 1.000 0,-10.000 8.000-10,-12.000 20.000-18,-13.000 18.000-19,-12.000 20.000-18,-13.000 5.000-4,-12.000-6.000 13,-13.000-6.000 12,-12.000-6.000 12,-2.000-10.000 9,9.000-12.000 7,10.000-13.000 6,10.000-12.000 6,8.000-7.000 7,10.000 1.000 7,10.000-1.000 7,9.000 1.000 6,4.000 1.000-1,1.000 3.000-8,-1.000 3.000-8,1.000 4.000-9,-3.000 2.000-4,-2.000 4.000 1,-3.000 3.000 0,-3.000 3.000 1,-9.000 7.000 2,-11.000 14.000 1,-14.000 11.000 2,-11.000 14.000 2,-7.000 7.000 2,0.000 3.000 2,0.000 3.000 2,0.000 4.000 2,3.000-1.000 2,6.000-3.000 2,7.000-3.000 1,6.000-2.000 2,4.000-9.000 1,4.000-12.000 2,3.000-13.000 1,3.000-12.000 1,6.000-16.000-1,9.000-19.000-6,10.000-18.000-5,10.000-19.000-5,14.000-27.000-3,23.000-34.000-2,22.000-35.000-2,22.000-33.000-2,10.000-11.000 0,1.000 17.000 0,-1.000 15.000 0,1.000 16.000 1,-4.000 10.000 1,-6.000 7.000 4,-6.000 6.000 4,-6.000 7.000 2,-6.000 7.000 2,-2.000 9.000 0,-3.000 10.000-2,-3.000 10.000 0,-4.000 5.000-1,-3.000 4.000 0,-3.000 3.000-2,-2.000 3.000 0,-6.000 3.000-2,-6.000 3.000 0,-6.000 3.000-1,-6.000 4.000-2,-4.000 2.000 1,1.000 4.000 1,-1.000 3.000 2,1.000 3.000 1,-4.000 6.000 6,-6.000 9.000 10,-6.000 10.000 11,-6.000 10.000 10,-7.000 7.000 2,-6.000 6.000-9,-6.000 7.000-8,-6.000 6.000-7,-9.000 10.000-7,-8.000 17.000-3,-10.000 15.000-3,-9.000 16.000-5,-4.000 5.000-1,4.000-2.000-2,3.000-3.000-2,3.000-3.000-2,3.000-6.000 0,3.000-5.000 1,3.000-7.000 0,4.000-5.000 1,2.000-9.000-3,4.000-9.000-6,3.000-10.000-7,3.000-8.000-7,-2.000-20.000-7,-6.000-28.000-10,-6.000-28.000-10,-6.000-27.000-9,1.000-26.000-1,9.000-22.000 8,10.000-22.000 8,10.000-21.000 9,4.000-12.000 6,0.000 1.000 7,0.000-1.000 6,0.000 1.000 6,1.000 13.000 7,4.000 29.000 5,3.000 28.000 5,3.000 28.000 7,-1.000 23.000 10,-2.000 19.000 16,-3.000 19.000 15,-3.000 19.000 16,-2.000 15.000 1,0.000 13.000-12,0.000 12.000-13,0.000 13.000-12,0.000 10.000-9,0.000 10.000-3,0.000 10.000-3,0.000 9.000-4,-2.000-2.000-5,-3.000-12.000-5,-3.000-13.000-5,-2.000-12.000-6,-3.000-7.000-5,1.000 1.000-5,-1.000-1.000-5,1.000 1.000-5,-3.000-4.000-2,-2.000-6.000-1,-3.000-6.000 0,-3.000-6.000-1,-2.000-9.000 0,0.000-8.000-2,0.000-10.000-1,0.000-9.000 0,0.000-7.000 2,0.000-3.000 7,0.000-3.000 8,0.000-2.000 6</inkml:trace>
</inkml:ink>
</file>

<file path=ppt/ink/ink43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1:43"/>
    </inkml:context>
    <inkml:brush xml:id="br0">
      <inkml:brushProperty name="width" value="0.0472505874931812" units="cm"/>
      <inkml:brushProperty name="height" value="0.0472505874931812" units="cm"/>
      <inkml:brushProperty name="color" value="#00bff3"/>
      <inkml:brushProperty name="ignorePressure" value="0"/>
    </inkml:brush>
  </inkml:definitions>
  <inkml:trace contextRef="#ctx0" brushRef="#br0">105950.000 14700.000 465,'21.000'73.000'126,"-5.000"-3.000"-28,-7.000-3.000-30,-5.000-2.000-29,-4.000 2.000-15,0.000 9.000-4,0.000 10.000-2,0.000 10.000-3,-2.000 5.000-1,-3.000 4.000-2,-3.000 3.000 0,-2.000 3.000-1,-5.000-1.000-1,-2.000-2.000-3,-3.000-3.000-3,-3.000-3.000-3,1.000-2.000 0,6.000 0.000 1,7.000 0.000 0,6.000 0.000 2,3.000-4.000-1,0.000-5.000-2,0.000-7.000-1,0.000-5.000-3,0.000-9.000 0,0.000-9.000 0,0.000-10.000 0,0.000-8.000 0,10.000-3.000 1,23.000 7.000 1,22.000 6.000 3,22.000 7.000 1,10.000-4.000 2,1.000-12.000 0,-1.000-13.000 1,1.000-12.000 0,4.000-7.000 1,9.000 1.000-1,10.000-1.000 0,10.000 1.000 0,7.000-3.000-2,6.000-2.000-1,7.000-3.000-2,6.000-3.000-1,-10.000-2.000-17,-24.000 0.000-32,-26.000 0.000-32,-24.000 0.000-32</inkml:trace>
</inkml:ink>
</file>

<file path=ppt/ink/ink43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00"/>
    </inkml:context>
    <inkml:brush xml:id="br0">
      <inkml:brushProperty name="width" value="0.0710702538490295" units="cm"/>
      <inkml:brushProperty name="height" value="0.0710702538490295" units="cm"/>
      <inkml:brushProperty name="color" value="#fed406"/>
      <inkml:brushProperty name="ignorePressure" value="0"/>
    </inkml:brush>
  </inkml:definitions>
  <inkml:trace contextRef="#ctx0" brushRef="#br0">66850.000 29600.000 309,'-113.000'-2.000'0,"26.000"-3.000"0,24.000-3.000 0,26.000-2.000 0,2.000-1.000 2,-18.000 3.000 4,-19.000 3.000 4,-18.000 4.000 5,-1.000-1.000 3,19.000-3.000 3,19.000-3.000 3,19.000-2.000 3,10.000-6.000 3,4.000-6.000 0,3.000-6.000 2,3.000-6.000 1,1.000-4.000 0,1.000 1.000 0,-1.000-1.000-2,1.000 1.000-1,10.000 2.000-1,22.000 7.000 1,22.000 6.000-1,23.000 7.000-1,27.000 4.000-1,34.000 3.000-4,35.000 3.000-3,35.000 4.000-4,19.000 2.000-3,7.000 4.000-1,6.000 3.000-2,7.000 3.000-1,-6.000 1.000 0,-15.000 1.000 0,-15.000-1.000 0,-16.000 1.000 0,-12.000-1.000 0,-5.000 1.000-1,-7.000-1.000-2,-5.000 1.000 0,-8.000-3.000-3,-5.000-2.000-1,-7.000-3.000-3,-5.000-3.000-2,-8.000-2.000-1,-5.000 0.000-1,-7.000 0.000 0,-5.000 0.000 0,-8.000-2.000-1,-5.000-3.000 2,-7.000-3.000 0,-5.000-2.000 1,-1.000-3.000 0,6.000 1.000 0,7.000-1.000-1,6.000 1.000 1,-1.000-1.000 0,-5.000 1.000 1,-7.000-1.000-1,-5.000 1.000 1,-3.000-1.000 0,4.000 1.000-2,3.000-1.000-2,3.000 1.000 0,-2.000 1.000-4,-6.000 3.000-3,-6.000 3.000-5,-6.000 4.000-4,-21.000 2.000-12,-34.000 4.000-18,-35.000 3.000-20,-33.000 3.000-18,-15.000 3.000-1,6.000 3.000 16,7.000 3.000 15,6.000 4.000 17</inkml:trace>
</inkml:ink>
</file>

<file path=ppt/ink/ink43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01"/>
    </inkml:context>
    <inkml:brush xml:id="br0">
      <inkml:brushProperty name="width" value="0.0651231706142426" units="cm"/>
      <inkml:brushProperty name="height" value="0.0651231706142426" units="cm"/>
      <inkml:brushProperty name="color" value="#fed406"/>
      <inkml:brushProperty name="ignorePressure" value="0"/>
    </inkml:brush>
  </inkml:definitions>
  <inkml:trace contextRef="#ctx0" brushRef="#br0">64850.000 31650.000 337,'-69.000'-46.000'2,"13.000"10.000"1,12.000 10.000 4,13.000 9.000 2,15.000 9.000 9,19.000 9.000 19,19.000 10.000 16,19.000 10.000 18,24.000 2.000 3,32.000-3.000-12,31.000-3.000-13,32.000-2.000-13,16.000-5.000-7,4.000-2.000-4,3.000-3.000-5,3.000-3.000-3,-2.000-2.000-4,-6.000 0.000-1,-6.000 0.000-4,-6.000 0.000-2,-9.000 1.000-1,-8.000 4.000 0,-10.000 3.000-1,-9.000 3.000 0,-7.000 1.000 1,-3.000 1.000 0,-3.000-1.000 0,-2.000 1.000 1,-3.000-3.000 0,1.000-2.000-3,-1.000-3.000-1,1.000-3.000-3,4.000-6.000 0,9.000-5.000 1,10.000-7.000 1,10.000-5.000 1,5.000-6.000 2,4.000-3.000 0,3.000-3.000 1,3.000-2.000 2,-2.000 0.000 0,-6.000 7.000-1,-6.000 6.000 0,-6.000 7.000 0,-12.000 4.000-1,-15.000 3.000-1,-15.000 3.000 0,-16.000 4.000-2</inkml:trace>
</inkml:ink>
</file>

<file path=ppt/ink/ink43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1"/>
    </inkml:context>
    <inkml:brush xml:id="br0">
      <inkml:brushProperty name="width" value="0.0381877683103085" units="cm"/>
      <inkml:brushProperty name="height" value="0.0381877683103085" units="cm"/>
      <inkml:brushProperty name="color" value="#6adcab"/>
      <inkml:brushProperty name="ignorePressure" value="0"/>
    </inkml:brush>
  </inkml:definitions>
  <inkml:trace contextRef="#ctx0" brushRef="#br0">76550.000 30400.000 576,'140.000'-18.000'113,"-18.000"17.000"-25,-19.000 15.000-26,-18.000 16.000-25,-14.000 7.000-15,-5.000 1.000-2,-7.000-1.000-4,-5.000 1.000-3,-8.000-1.000-1,-5.000 1.000 0,-7.000-1.000-1,-5.000 1.000 0,-8.000 2.000-5,-5.000 7.000-8,-7.000 6.000-10,-5.000 7.000-8,-11.000 7.000-4,-11.000 9.000 1,-14.000 10.000 3,-11.000 10.000 1,-14.000 0.000 1,-11.000-5.000 0,-14.000-7.000 2,-11.000-5.000-1,-7.000-4.000 2,0.000 0.000 1,0.000 0.000 1,0.000 0.000 1,3.000-5.000 2,6.000-9.000 4,7.000-10.000 2,6.000-8.000 3,9.000-11.000 3,13.000-8.000 2,12.000-10.000 1,13.000-9.000 2,21.000-7.000 5,32.000-3.000 7,31.000-3.000 7,32.000-2.000 7,19.000-3.000 0,10.000 1.000-7,10.000-1.000-5,9.000 1.000-8,-4.000 2.000-3,-15.000 7.000-3,-15.000 6.000-1,-16.000 7.000-3,-13.000 4.000-1,-9.000 3.000 0,-10.000 3.000-2,-8.000 4.000-1,-11.000 4.000 0,-8.000 6.000-1,-10.000 7.000 0,-9.000 6.000 0,-10.000 6.000-1,-9.000 6.000 2,-10.000 7.000 0,-8.000 6.000 0,-9.000 3.000 1,-6.000 0.000 1,-6.000 0.000-1,-6.000 0.000 0,-6.000 0.000 0,-2.000 0.000 0,-3.000 0.000-1,-3.000 0.000 0,-4.000-4.000-1,-3.000-5.000-3,-3.000-7.000-1,-2.000-5.000-2,2.000-8.000-2,9.000-5.000-2,10.000-7.000-2,10.000-5.000-1,10.000-14.000-7,13.000-18.000-8,12.000-19.000-10,13.000-18.000-9,12.000-14.000-1,13.000-5.000 9,12.000-7.000 8,13.000-5.000 9,4.000-3.000 4,-3.000 4.000-1,-3.000 3.000-1,-2.000 3.000 0</inkml:trace>
</inkml:ink>
</file>

<file path=ppt/ink/ink43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2"/>
    </inkml:context>
    <inkml:brush xml:id="br0">
      <inkml:brushProperty name="width" value="0.0470745749771595" units="cm"/>
      <inkml:brushProperty name="height" value="0.0470745749771595" units="cm"/>
      <inkml:brushProperty name="color" value="#6adcab"/>
      <inkml:brushProperty name="ignorePressure" value="0"/>
    </inkml:brush>
  </inkml:definitions>
  <inkml:trace contextRef="#ctx0" brushRef="#br0">78850.000 30550.000 467,'67.000'-85.000'9,"-16.000"32.000"8,-15.000 31.000 8,-15.000 32.000 9,-18.000 21.000 3,-19.000 13.000-3,-18.000 12.000-3,-19.000 13.000-3,-12.000 10.000-3,-2.000 10.000 0,-3.000 10.000-2,-3.000 9.000 0,-1.000 1.000-2,4.000-6.000-2,3.000-6.000-1,3.000-6.000-2,3.000-6.000-2,3.000-2.000-1,3.000-3.000-3,4.000-3.000-2,4.000-4.000-1,6.000-3.000 0,7.000-3.000-2,6.000-2.000 0,6.000-6.000-2,6.000-6.000-3,7.000-6.000-2,6.000-6.000-3,13.000-6.000-2,23.000-2.000-3,22.000-3.000-3,22.000-3.000-3,10.000-9.000 0,1.000-11.000 2,-1.000-14.000 2,1.000-11.000 2,-1.000-9.000 1,1.000-3.000 0,-1.000-3.000 0,1.000-2.000 0,-3.000-5.000 0,-2.000-2.000 1,-3.000-3.000 0,-3.000-3.000 1,-7.000 2.000 0,-9.000 10.000 1,-10.000 10.000 2,-8.000 9.000 1,-11.000 10.000 7,-8.000 14.000 14,-10.000 11.000 14,-9.000 14.000 14,-9.000 7.000 2,-5.000 3.000-9,-7.000 3.000-10,-5.000 4.000-10,-3.000 5.000-7,4.000 10.000-2,3.000 10.000-4,3.000 9.000-2,4.000 1.000-2,7.000-6.000-3,6.000-6.000-2,7.000-6.000-1,7.000-12.000-2,9.000-15.000-1,10.000-15.000-1,10.000-16.000-1,8.000-16.000 0,10.000-16.000 1,10.000-15.000 1,9.000-15.000 1,4.000-15.000 0,1.000-12.000 0,-1.000-13.000-1,1.000-12.000 1,-3.000-5.000 0,-2.000 3.000 1,-3.000 3.000 2,-3.000 4.000 1,-7.000 2.000 1,-9.000 4.000 0,-10.000 3.000 0,-8.000 3.000 1,-11.000 4.000 1,-8.000 7.000 2,-10.000 6.000 4,-9.000 7.000 1,-7.000 5.000 3,-3.000 7.000 2,-3.000 6.000 2,-2.000 7.000 2,-11.000 5.000-3,-15.000 7.000-8,-15.000 6.000-9,-16.000 7.000-7,-13.000 8.000-8,-9.000 14.000-4,-10.000 11.000-5,-8.000 14.000-5,-4.000 8.000-5,3.000 7.000-1,3.000 6.000-4,4.000 7.000-2,5.000 4.000-1,10.000 3.000 2,10.000 3.000 1,9.000 4.000 2,9.000-6.000 3,9.000-11.000 4,10.000-14.000 5,10.000-11.000 4</inkml:trace>
</inkml:ink>
</file>

<file path=ppt/ink/ink43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3"/>
    </inkml:context>
    <inkml:brush xml:id="br0">
      <inkml:brushProperty name="width" value="0.0389368273317814" units="cm"/>
      <inkml:brushProperty name="height" value="0.0389368273317814" units="cm"/>
      <inkml:brushProperty name="color" value="#6adcab"/>
      <inkml:brushProperty name="ignorePressure" value="0"/>
    </inkml:brush>
  </inkml:definitions>
  <inkml:trace contextRef="#ctx0" brushRef="#br0">80900.000 31650.000 565,'100.000'1.000'96,"0.000"4.000"-19,0.000 3.000-19,0.000 3.000-19,-7.000 1.000-12,-11.000 1.000-4,-14.000-1.000-6,-11.000 1.000-4,-11.000 2.000-3,-5.000 7.000-3,-7.000 6.000-2,-5.000 7.000-3,-15.000 5.000-2,-22.000 7.000-4,-22.000 6.000-2,-21.000 7.000-4,-15.000 4.000-1,-6.000 3.000-2,-6.000 3.000-1,-6.000 4.000-2,-2.000-1.000 1,3.000-3.000 1,3.000-3.000 1,4.000-2.000 1,2.000-8.000 2,4.000-8.000 3,3.000-10.000 5,3.000-9.000 3,12.000-5.000 6,22.000 0.000 10,22.000 0.000 9,23.000 0.000 10,17.000-4.000 2,17.000-5.000-7,15.000-7.000-7,16.000-5.000-7,7.000-4.000-7,1.000 0.000-10,-1.000 0.000-7,1.000 0.000-10,-4.000 0.000-6,-6.000 0.000-5,-6.000 0.000-5,-6.000 0.000-4,-7.000 0.000-3,-6.000 0.000-3,-6.000 0.000-2,-6.000 0.000-2,-6.000-4.000 0,-2.000-5.000 5,-3.000-7.000 5,-3.000-5.000 4</inkml:trace>
</inkml:ink>
</file>

<file path=ppt/ink/ink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5"/>
    </inkml:context>
    <inkml:brush xml:id="br0">
      <inkml:brushProperty name="width" value="0.0464833863079548" units="cm"/>
      <inkml:brushProperty name="height" value="0.0464833863079548" units="cm"/>
      <inkml:brushProperty name="color" value="#f2395b"/>
      <inkml:brushProperty name="ignorePressure" value="0"/>
    </inkml:brush>
  </inkml:definitions>
  <inkml:trace contextRef="#ctx0" brushRef="#br0">78850.000 39400.000 473,'-46.000'-68.000'4,"10.000"17.000"7,10.000 15.000 9,9.000 16.000 7,2.000 15.000 10,-2.000 16.000 8,-3.000 15.000 10,-3.000 17.000 10,1.000 11.000-1,6.000 10.000-11,7.000 10.000-11,6.000 9.000-11,3.000 6.000-7,0.000 3.000-5,0.000 3.000-5,0.000 4.000-3,0.000 4.000-6,0.000 6.000-6,0.000 7.000-6,0.000 6.000-5,0.000 3.000-3,0.000 0.000 1,0.000 0.000 1,0.000 0.000 0,0.000-11.000 2,0.000-22.000 2,0.000-22.000 1,0.000-21.000 3</inkml:trace>
</inkml:ink>
</file>

<file path=ppt/ink/ink43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3"/>
    </inkml:context>
    <inkml:brush xml:id="br0">
      <inkml:brushProperty name="width" value="0.0378434062004089" units="cm"/>
      <inkml:brushProperty name="height" value="0.0378434062004089" units="cm"/>
      <inkml:brushProperty name="color" value="#6adcab"/>
      <inkml:brushProperty name="ignorePressure" value="0"/>
    </inkml:brush>
  </inkml:definitions>
  <inkml:trace contextRef="#ctx0" brushRef="#br0">82400.000 31500.000 581,'190.000'-22.000'145,"-18.000"6.000"-34,-19.000 7.000-35,-18.000 6.000-34,-14.000 3.000-21,-5.000 0.000-6,-7.000 0.000-7,-5.000 0.000-8,-3.000 0.000-6,4.000 0.000-8,3.000 0.000-8,3.000 0.000-8</inkml:trace>
</inkml:ink>
</file>

<file path=ppt/ink/ink43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3"/>
    </inkml:context>
    <inkml:brush xml:id="br0">
      <inkml:brushProperty name="width" value="0.0399682112038136" units="cm"/>
      <inkml:brushProperty name="height" value="0.0399682112038136" units="cm"/>
      <inkml:brushProperty name="color" value="#6adcab"/>
      <inkml:brushProperty name="ignorePressure" value="0"/>
    </inkml:brush>
  </inkml:definitions>
  <inkml:trace contextRef="#ctx0" brushRef="#br0">83350.000 30650.000 550,'-24.000'-54.000'42,"4.000"45.000"10,3.000 43.000 12,3.000 45.000 11,1.000 22.000-2,1.000 4.000-15,-1.000 3.000-17,1.000 3.000-15,-3.000 3.000-12,-2.000 3.000-9,-3.000 3.000-10,-3.000 4.000-8,-1.000 2.000-6,4.000 4.000-4,3.000 3.000-3,3.000 3.000-3,1.000-5.000-4,1.000-12.000-3,-1.000-13.000-4,1.000-12.000-3,-1.000-15.000-3,1.000-15.000 1,-1.000-15.000 0,1.000-16.000 0</inkml:trace>
</inkml:ink>
</file>

<file path=ppt/ink/ink43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4"/>
    </inkml:context>
    <inkml:brush xml:id="br0">
      <inkml:brushProperty name="width" value="0.041869942098856" units="cm"/>
      <inkml:brushProperty name="height" value="0.041869942098856" units="cm"/>
      <inkml:brushProperty name="color" value="#6adcab"/>
      <inkml:brushProperty name="ignorePressure" value="0"/>
    </inkml:brush>
  </inkml:definitions>
  <inkml:trace contextRef="#ctx0" brushRef="#br0">84850.000 30500.000 525,'59.000'-46.000'90,"19.000"10.000"-19,19.000 10.000-18,19.000 9.000-20,2.000 6.000-11,-11.000 3.000-2,-14.000 3.000-5,-11.000 4.000-2,-12.000 4.000-3,-9.000 6.000-4,-10.000 7.000-3,-8.000 6.000-4,-11.000 7.000-1,-8.000 10.000-1,-10.000 10.000 0,-9.000 9.000 1,-12.000 10.000-1,-11.000 14.000 0,-14.000 11.000 0,-11.000 14.000-1,-12.000 2.000 1,-9.000-6.000-1,-10.000-6.000 1,-8.000-6.000-1,-4.000-7.000 1,3.000-6.000 0,3.000-6.000 2,4.000-6.000 0,5.000-9.000 1,10.000-8.000 2,10.000-10.000 2,9.000-9.000 2,13.000-5.000 1,20.000 0.000 0,18.000 0.000 1,20.000 0.000 0,14.000-4.000 0,14.000-5.000-2,11.000-7.000 0,14.000-5.000-2,16.000-9.000-1,22.000-9.000-1,22.000-10.000-3,23.000-8.000-1,3.000-9.000-2,-11.000-6.000-1,-14.000-6.000-2,-11.000-6.000-2,-12.000-4.000 0,-9.000 1.000-2,-10.000-1.000-1,-8.000 1.000-2,-14.000-1.000 1,-15.000 1.000 0,-15.000-1.000 0,-16.000 1.000 1,-12.000 1.000 1,-5.000 3.000 3,-7.000 3.000 2,-5.000 4.000 2,-6.000 4.000 1,-3.000 6.000 2,-3.000 7.000 1,-2.000 6.000 1,-6.000 3.000 0,-6.000 0.000 1,-6.000 0.000-1,-6.000 0.000 1,-6.000 3.000 0,-2.000 6.000 1,-3.000 7.000 0,-3.000 6.000 1,-6.000 4.000 1,-5.000 4.000 1,-7.000 3.000 0,-5.000 3.000 3,-1.000 6.000 0,6.000 9.000 3,7.000 10.000 1,6.000 10.000 2,7.000 2.000 1,10.000-3.000 1,10.000-3.000-1,9.000-2.000 2,6.000-1.000-2,3.000 3.000 0,3.000 3.000-2,4.000 4.000 0,4.000 4.000-2,6.000 6.000-2,7.000 7.000 0,6.000 6.000-2,7.000 1.000-2,10.000-3.000-2,10.000-3.000-3,9.000-2.000-4,4.000-6.000-1,1.000-6.000-4,-1.000-6.000-3,1.000-6.000-3,-1.000-6.000-2,1.000-2.000-1,-1.000-3.000-1,1.000-3.000-2,-3.000-6.000-4,-2.000-5.000-8,-3.000-7.000-8,-3.000-5.000-8,-6.000-6.000 0,-5.000-3.000 6,-7.000-3.000 6,-5.000-2.000 7</inkml:trace>
</inkml:ink>
</file>

<file path=ppt/ink/ink43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4"/>
    </inkml:context>
    <inkml:brush xml:id="br0">
      <inkml:brushProperty name="width" value="0.030099144205451" units="cm"/>
      <inkml:brushProperty name="height" value="0.030099144205451" units="cm"/>
      <inkml:brushProperty name="color" value="#6adcab"/>
      <inkml:brushProperty name="ignorePressure" value="0"/>
    </inkml:brush>
  </inkml:definitions>
  <inkml:trace contextRef="#ctx0" brushRef="#br0">87150.000 29850.000 730,'3.000'-44.000'9,"6.000"13.000"17,7.000 12.000 18,6.000 13.000 17,13.000 6.000-1,23.000 0.000-18,22.000 0.000-19,22.000 0.000-18,8.000 4.000-16,-2.000 10.000-10,-3.000 10.000-10,-3.000 9.000-12,-12.000 1.000-5,-18.000-6.000 0,-19.000-6.000-1,-18.000-6.000 0</inkml:trace>
</inkml:ink>
</file>

<file path=ppt/ink/ink43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5"/>
    </inkml:context>
    <inkml:brush xml:id="br0">
      <inkml:brushProperty name="width" value="0.0371774695813656" units="cm"/>
      <inkml:brushProperty name="height" value="0.0371774695813656" units="cm"/>
      <inkml:brushProperty name="color" value="#6adcab"/>
      <inkml:brushProperty name="ignorePressure" value="0"/>
    </inkml:brush>
  </inkml:definitions>
  <inkml:trace contextRef="#ctx0" brushRef="#br0">88200.000 31550.000 591,'68.000'-44.000'108,"-11.000"13.000"-27,-14.000 12.000-25,-11.000 13.000-26,10.000 6.000-14,34.000 0.000-1,35.000 0.000-1,35.000 0.000 0,13.000 1.000-1,-6.000 4.000 2,-6.000 3.000 2,-6.000 3.000 1,-12.000 3.000-7,-15.000 3.000-13,-15.000 3.000-15,-16.000 4.000-14,-15.000-1.000-8,-11.000-3.000-5,-14.000-3.000-4,-11.000-2.000-3,-14.000-5.000-1,-11.000-2.000 3,-14.000-3.000 2,-11.000-3.000 3</inkml:trace>
</inkml:ink>
</file>

<file path=ppt/ink/ink43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5"/>
    </inkml:context>
    <inkml:brush xml:id="br0">
      <inkml:brushProperty name="width" value="0.0393127836287022" units="cm"/>
      <inkml:brushProperty name="height" value="0.0393127836287022" units="cm"/>
      <inkml:brushProperty name="color" value="#6adcab"/>
      <inkml:brushProperty name="ignorePressure" value="0"/>
    </inkml:brush>
  </inkml:definitions>
  <inkml:trace contextRef="#ctx0" brushRef="#br0">89150.000 31050.000 559,'-25.000'-25.000'2,"0.000"0.000"2,0.000 0.000 3,0.000 0.000 3,0.000 15.000 9,0.000 32.000 17,0.000 31.000 16,0.000 32.000 17,-2.000 16.000 0,-3.000 4.000-13,-3.000 3.000-15,-2.000 3.000-13,-1.000-2.000-9,3.000-6.000-5,3.000-6.000-5,4.000-6.000-5,4.000-10.000-2,6.000-12.000-3,7.000-13.000 0,6.000-12.000-2,1.000 2.000-8,-3.000 20.000-14,-3.000 18.000-15,-2.000 20.000-15,-3.000 0.000-3,1.000-15.000 10,-1.000-15.000 10,1.000-16.000 10,1.000-12.000 1,3.000-5.000-4,3.000-7.000-5,4.000-5.000-6</inkml:trace>
</inkml:ink>
</file>

<file path=ppt/ink/ink43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6"/>
    </inkml:context>
    <inkml:brush xml:id="br0">
      <inkml:brushProperty name="width" value="0.040938388556242" units="cm"/>
      <inkml:brushProperty name="height" value="0.040938388556242" units="cm"/>
      <inkml:brushProperty name="color" value="#6adcab"/>
      <inkml:brushProperty name="ignorePressure" value="0"/>
    </inkml:brush>
  </inkml:definitions>
  <inkml:trace contextRef="#ctx0" brushRef="#br0">90900.000 30700.000 537,'1.000'-35.000'9,"4.000"32.000"20,3.000 31.000 18,3.000 32.000 19,-1.000 19.000 4,-2.000 10.000-10,-3.000 10.000-12,-3.000 9.000-11,-7.000 4.000-8,-9.000 1.000-5,-10.000-1.000-5,-8.000 1.000-6,-9.000-1.000-5,-6.000 1.000-5,-6.000-1.000-4,-6.000 1.000-5,-1.000-6.000-4,7.000-8.000-2,6.000-10.000-1,7.000-9.000-2,8.000-21.000-12,14.000-31.000-21,11.000-31.000-20,14.000-31.000-22,5.000-13.000-1,1.000 6.000 20,-1.000 7.000 21,1.000 6.000 20</inkml:trace>
</inkml:ink>
</file>

<file path=ppt/ink/ink43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6"/>
    </inkml:context>
    <inkml:brush xml:id="br0">
      <inkml:brushProperty name="width" value="0.0357635505497456" units="cm"/>
      <inkml:brushProperty name="height" value="0.0357635505497456" units="cm"/>
      <inkml:brushProperty name="color" value="#6adcab"/>
      <inkml:brushProperty name="ignorePressure" value="0"/>
    </inkml:brush>
  </inkml:definitions>
  <inkml:trace contextRef="#ctx0" brushRef="#br0">90700.000 31750.000 615,'48.000'-91.000'3,"-3.000"19.000"6,-3.000 19.000 6,-2.000 19.000 6,-3.000 10.000 6,1.000 4.000 4,-1.000 3.000 4,1.000 3.000 4,2.000 1.000 0,7.000 1.000-5,6.000-1.000-4,7.000 1.000-5,0.000 1.000-3,-2.000 3.000-4,-3.000 3.000-3,-3.000 4.000-3,-2.000 1.000-4,0.000 0.000-7,0.000 0.000-5,0.000 0.000-7,-4.000-2.000-14,-5.000-3.000-21,-7.000-3.000-20,-5.000-2.000-22</inkml:trace>
</inkml:ink>
</file>

<file path=ppt/ink/ink43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6"/>
    </inkml:context>
    <inkml:brush xml:id="br0">
      <inkml:brushProperty name="width" value="0.0529116280376911" units="cm"/>
      <inkml:brushProperty name="height" value="0.0529116280376911" units="cm"/>
      <inkml:brushProperty name="color" value="#6adcab"/>
      <inkml:brushProperty name="ignorePressure" value="0"/>
    </inkml:brush>
  </inkml:definitions>
  <inkml:trace contextRef="#ctx0" brushRef="#br0">91900.000 30100.000 415,'0.000'-47.000'0,"0.000"6.000"0,0.000 7.000 0,0.000 6.000 0,0.000 10.000 13,0.000 17.000 24,0.000 15.000 24,0.000 16.000 25,-2.000 12.000 4,-3.000 9.000-17,-3.000 10.000-17,-2.000 10.000-18,-3.000 8.000-11,1.000 10.000-3,-1.000 10.000-5,1.000 9.000-4,-1.000 4.000-3,1.000 1.000-1,-1.000-1.000-3,1.000 1.000-2,-4.000 4.000-1,-6.000 9.000-3,-6.000 10.000-1,-6.000 10.000-1,-2.000 0.000-3,3.000-5.000-1,3.000-7.000-2,4.000-5.000-2,2.000-6.000-2,4.000-3.000 0,3.000-3.000-2,3.000-2.000 0,1.000-5.000-1,1.000-2.000-4,-1.000-3.000-2,1.000-3.000-2,-1.000-9.000-2,1.000-11.000 0,-1.000-14.000 0,1.000-11.000 1,-1.000-9.000-5,1.000-3.000-8,-1.000-3.000-8,1.000-2.000-9,-3.000-9.000-2,-2.000-12.000 5,-3.000-13.000 4,-3.000-12.000 5</inkml:trace>
</inkml:ink>
</file>

<file path=ppt/ink/ink43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7"/>
    </inkml:context>
    <inkml:brush xml:id="br0">
      <inkml:brushProperty name="width" value="0.0499352067708969" units="cm"/>
      <inkml:brushProperty name="height" value="0.0499352067708969" units="cm"/>
      <inkml:brushProperty name="color" value="#6adcab"/>
      <inkml:brushProperty name="ignorePressure" value="0"/>
    </inkml:brush>
  </inkml:definitions>
  <inkml:trace contextRef="#ctx0" brushRef="#br0">91950.000 31700.000 440,'23.000'-25.000'0,"-3.000"0.000"0,-3.000 0.000 0,-2.000 0.000 0,0.000-2.000 0,7.000-3.000 0,6.000-3.000 0,7.000-2.000 0,-1.000 0.000 0,-6.000 7.000 0,-6.000 6.000 0,-6.000 7.000 0,-2.000 4.000 5,3.000 3.000 11,3.000 3.000 9,4.000 4.000 11,-1.000 4.000 1,-3.000 6.000-8,-3.000 7.000-8,-2.000 6.000-8,-9.000 10.000-5,-12.000 17.000-4,-13.000 15.000-3,-12.000 16.000-3,-10.000 7.000-1,-6.000 1.000 1,-6.000-1.000-1,-6.000 1.000 1,-1.000-6.000 0,7.000-8.000 1,6.000-10.000 0,7.000-9.000 1,10.000-10.000 1,16.000-9.000 2,15.000-10.000 1,17.000-8.000 2,16.000-15.000-1,19.000-19.000-4,19.000-18.000-3,19.000-19.000-3,10.000-12.000-4,4.000-2.000-3,3.000-3.000-2,3.000-3.000-4,-2.000 2.000 0,-6.000 10.000 0,-6.000 10.000 1,-6.000 9.000 0,-12.000 6.000 4,-15.000 3.000 5,-15.000 3.000 5,-16.000 4.000 6,-10.000 8.000 11,-3.000 17.000 17,-3.000 15.000 17,-2.000 16.000 17,-8.000 12.000 3,-8.000 9.000-11,-10.000 10.000-11,-9.000 10.000-11,-4.000 4.000-7,4.000 0.000-4,3.000 0.000-3,3.000 0.000-3,4.000-2.000-4,7.000-3.000-3,6.000-3.000-3,7.000-2.000-4,5.000-8.000-1,7.000-8.000 1,6.000-10.000 1,7.000-9.000 0,5.000-9.000-2,7.000-5.000-8,6.000-7.000-7,7.000-5.000-6,4.000-11.000-4,3.000-11.000 0,3.000-14.000-1,4.000-11.000 0,-1.000-14.000 2,-3.000-11.000 2,-3.000-14.000 4,-2.000-11.000 3,-6.000-7.000 2,-6.000 0.000 3,-6.000 0.000 2,-6.000 0.000 2,-7.000 3.000 1,-6.000 6.000 0,-6.000 7.000 1,-6.000 6.000-1,-12.000 7.000-1,-15.000 10.000-1,-15.000 10.000-2,-16.000 9.000-2,-15.000 9.000-2,-11.000 9.000-6,-14.000 10.000-4,-11.000 10.000-6,-12.000 10.000-2,-9.000 13.000-2,-10.000 12.000 0,-8.000 13.000-1,5.000 2.000-1,22.000-5.000-1,22.000-7.000 0,23.000-5.000 0</inkml:trace>
</inkml:ink>
</file>

<file path=ppt/ink/ink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5"/>
    </inkml:context>
    <inkml:brush xml:id="br0">
      <inkml:brushProperty name="width" value="0.0350119285285473" units="cm"/>
      <inkml:brushProperty name="height" value="0.0350119285285473" units="cm"/>
      <inkml:brushProperty name="color" value="#f2395b"/>
      <inkml:brushProperty name="ignorePressure" value="0"/>
    </inkml:brush>
  </inkml:definitions>
  <inkml:trace contextRef="#ctx0" brushRef="#br0">79050.000 37450.000 628,'3.000'-68.000'0,"6.000"17.000"0,7.000 15.000 0,6.000 16.000 0,12.000 5.000 10,19.000-2.000 19,19.000-3.000 21,19.000-3.000 19,7.000 1.000 3,-3.000 6.000-13,-3.000 7.000-15,-2.000 6.000-13,-8.000 4.000-24,-8.000 4.000-34,-10.000 3.000-34,-9.000 3.000-35</inkml:trace>
</inkml:ink>
</file>

<file path=ppt/ink/ink43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7"/>
    </inkml:context>
    <inkml:brush xml:id="br0">
      <inkml:brushProperty name="width" value="0.0412269942462444" units="cm"/>
      <inkml:brushProperty name="height" value="0.0412269942462444" units="cm"/>
      <inkml:brushProperty name="color" value="#6adcab"/>
      <inkml:brushProperty name="ignorePressure" value="0"/>
    </inkml:brush>
  </inkml:definitions>
  <inkml:trace contextRef="#ctx0" brushRef="#br0">94400.000 31550.000 533,'-10.000'-24.000'117,"32.000"4.000"-23,31.000 3.000-23,32.000 3.000-24,19.000 1.000-12,10.000 1.000-5,10.000-1.000-5,9.000 1.000-3,-1.000 1.000-6,-8.000 3.000-8,-10.000 3.000-7,-9.000 4.000-6,-12.000 2.000-6,-11.000 4.000-2,-14.000 3.000-3,-11.000 3.000-1,-18.000 7.000-12,-22.000 14.000-18,-22.000 11.000-19,-21.000 14.000-20,-15.000 0.000 1,-6.000-8.000 17,-6.000-10.000 18,-6.000-9.000 18,-1.000-7.000 11,7.000-3.000 4,6.000-3.000 6,7.000-2.000 4</inkml:trace>
</inkml:ink>
</file>

<file path=ppt/ink/ink43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8"/>
    </inkml:context>
    <inkml:brush xml:id="br0">
      <inkml:brushProperty name="width" value="0.0347060114145279" units="cm"/>
      <inkml:brushProperty name="height" value="0.0347060114145279" units="cm"/>
      <inkml:brushProperty name="color" value="#6adcab"/>
      <inkml:brushProperty name="ignorePressure" value="0"/>
    </inkml:brush>
  </inkml:definitions>
  <inkml:trace contextRef="#ctx0" brushRef="#br0">93800.000 32150.000 633,'-5.000'21.000'10,"41.000"-5.000"18,40.000-7.000 20,42.000-5.000 18,19.000-4.000 3,1.000 0.000-15,-1.000 0.000-14,1.000 0.000-14,-6.000 1.000-11,-8.000 4.000-7,-10.000 3.000-5,-9.000 3.000-8,-7.000-1.000-8,-3.000-2.000-10,-3.000-3.000-12,-2.000-3.000-10,-6.000-2.000-6,-6.000 0.000-1,-6.000 0.000 0,-6.000 0.000-1,-7.000-2.000 5,-6.000-3.000 8,-6.000-3.000 10,-6.000-2.000 8,-6.000-3.000 7,-2.000 1.000 3,-3.000-1.000 3,-3.000 1.000 4</inkml:trace>
</inkml:ink>
</file>

<file path=ppt/ink/ink43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9"/>
    </inkml:context>
    <inkml:brush xml:id="br0">
      <inkml:brushProperty name="width" value="0.0500263534486294" units="cm"/>
      <inkml:brushProperty name="height" value="0.0500263534486294" units="cm"/>
      <inkml:brushProperty name="color" value="#6adcab"/>
      <inkml:brushProperty name="ignorePressure" value="0"/>
    </inkml:brush>
  </inkml:definitions>
  <inkml:trace contextRef="#ctx0" brushRef="#br0">96850.000 30950.000 439,'118.000'1.000'103,"-11.000"4.000"-22,-14.000 3.000-24,-11.000 3.000-23,-11.000 4.000-12,-5.000 7.000-1,-7.000 6.000-2,-5.000 7.000-2,-9.000 2.000-2,-9.000 1.000-4,-10.000-1.000-3,-8.000 1.000-5,-11.000 4.000-2,-8.000 9.000-3,-10.000 10.000-1,-9.000 10.000-3,-16.000 5.000-1,-22.000 4.000-1,-22.000 3.000-2,-21.000 3.000-1,-12.000-1.000-2,1.000-2.000 1,-1.000-3.000-2,1.000-3.000 1,4.000-7.000-1,9.000-9.000 0,10.000-10.000 2,10.000-8.000 0,8.000-8.000 2,10.000-2.000 4,10.000-3.000 3,9.000-3.000 3,15.000-4.000 5,22.000-3.000 5,22.000-3.000 6,23.000-2.000 5,14.000-5.000 1,10.000-2.000-4,10.000-3.000-6,9.000-3.000-4,6.000-4.000-5,3.000-3.000-7,3.000-3.000-5,4.000-2.000-7,4.000-5.000-6,6.000-2.000-4,7.000-3.000-6,6.000-3.000-4,-1.000-10.000-2,-5.000-16.000 2,-7.000-15.000 2,-5.000-15.000 1,-9.000-11.000 2,-9.000-2.000 4,-10.000-3.000 4,-8.000-3.000 2,-9.000 2.000 5,-6.000 10.000 3,-6.000 10.000 3,-6.000 9.000 5,-7.000 9.000 3,-6.000 9.000 5,-6.000 10.000 3,-6.000 10.000 5,-4.000 10.000 14,1.000 13.000 25,-1.000 12.000 26,1.000 13.000 25,-3.000 13.000 2,-2.000 17.000-21,-3.000 15.000-21,-3.000 16.000-21,-4.000 7.000-12,-3.000 1.000-3,-3.000-1.000-5,-2.000 1.000-3,-6.000-1.000-8,-6.000 1.000-11,-6.000-1.000-13,-6.000 1.000-12,-2.000-4.000-8,3.000-6.000-5,3.000-6.000-4,4.000-6.000-5,2.000-9.000 0,4.000-8.000 4,3.000-10.000 4,3.000-9.000 4,1.000-13.000 2,1.000-16.000-1,-1.000-15.000 1,1.000-15.000-2,1.000-18.000 4,3.000-19.000 5,3.000-18.000 6,4.000-19.000 6,7.000-2.000 4,13.000 16.000 2,12.000 15.000 4,13.000 17.000 2,2.000 10.000 3,-5.000 6.000 4,-7.000 7.000 4,-5.000 6.000 5,-1.000 4.000 6,6.000 4.000 10,7.000 3.000 11,6.000 3.000 10,4.000 3.000 1,4.000 3.000-8,3.000 3.000-9,3.000 4.000-7,3.000-1.000-7,3.000-3.000-3,3.000-3.000-3,4.000-2.000-4,-3.000-1.000-5,-5.000 3.000-5,-7.000 3.000-5,-5.000 4.000-6,-4.000 1.000-6,0.000 0.000-5,0.000 0.000-7,0.000 0.000-7,-2.000-5.000-1,-3.000-9.000 3,-3.000-10.000 2,-2.000-8.000 3,-8.000-4.000 3,-8.000 3.000 5,-10.000 3.000 5,-9.000 4.000 4,-4.000 1.000 3,4.000 0.000 2,3.000 0.000 3,3.000 0.000 1</inkml:trace>
</inkml:ink>
</file>

<file path=ppt/ink/ink43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29"/>
    </inkml:context>
    <inkml:brush xml:id="br0">
      <inkml:brushProperty name="width" value="0.0458413548767567" units="cm"/>
      <inkml:brushProperty name="height" value="0.0458413548767567" units="cm"/>
      <inkml:brushProperty name="color" value="#6adcab"/>
      <inkml:brushProperty name="ignorePressure" value="0"/>
    </inkml:brush>
  </inkml:definitions>
  <inkml:trace contextRef="#ctx0" brushRef="#br0">99900.000 30600.000 479,'-2.000'-105.000'41,"-3.000"41.000"6,-3.000 40.000 8,-2.000 42.000 7,-6.000 28.000-1,-6.000 20.000-8,-6.000 18.000-9,-6.000 20.000-8,-4.000 14.000-6,1.000 14.000-4,-1.000 11.000-4,1.000 14.000-3,-1.000 2.000-5,1.000-6.000-6,-1.000-6.000-5,1.000-6.000-7,2.000-7.000-5,7.000-6.000-6,6.000-6.000-8,7.000-6.000-5,4.000-7.000-5,3.000-6.000-2,3.000-6.000-2,4.000-6.000-1,1.000-9.000-2,0.000-8.000-3,0.000-10.000-2,0.000-9.000-2,4.000-18.000 1,10.000-24.000 5,10.000-26.000 5,9.000-24.000 5</inkml:trace>
</inkml:ink>
</file>

<file path=ppt/ink/ink43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30"/>
    </inkml:context>
    <inkml:brush xml:id="br0">
      <inkml:brushProperty name="width" value="0.045840211212635" units="cm"/>
      <inkml:brushProperty name="height" value="0.045840211212635" units="cm"/>
      <inkml:brushProperty name="color" value="#6adcab"/>
      <inkml:brushProperty name="ignorePressure" value="0"/>
    </inkml:brush>
  </inkml:definitions>
  <inkml:trace contextRef="#ctx0" brushRef="#br0">100950.000 30850.000 479,'23.000'-68.000'0,"-3.000"17.000"0,-3.000 15.000 0,-2.000 16.000 0,-15.000 21.000 10,-25.000 29.000 18,-25.000 28.000 19,-25.000 28.000 19,-15.000 17.000 3,-2.000 6.000-12,-3.000 7.000-12,-3.000 6.000-12,2.000-2.000-9,10.000-9.000-5,10.000-10.000-6,9.000-8.000-5,10.000-12.000-6,14.000-12.000-5,11.000-13.000-6,14.000-12.000-6,16.000-7.000-8,22.000 1.000-8,22.000-1.000-11,23.000 1.000-9,20.000-15.000-3,23.000-28.000 2,22.000-28.000 3,22.000-27.000 2,5.000-14.000 6,-8.000 4.000 7,-10.000 3.000 8,-9.000 3.000 8,-16.000 6.000 7,-22.000 9.000 5,-22.000 10.000 6,-21.000 10.000 5,-18.000 8.000 11,-12.000 10.000 16,-13.000 10.000 17,-12.000 9.000 15,-13.000 12.000 5,-12.000 16.000-11,-13.000 15.000-8,-12.000 17.000-11,-2.000 5.000-5,9.000-3.000-4,10.000-3.000-3,10.000-2.000-2,4.000-1.000-4,0.000 3.000-3,0.000 3.000-3,0.000 4.000-3,3.000-1.000-3,6.000-3.000-4,7.000-3.000-4,6.000-2.000-3,4.000-6.000-1,4.000-6.000 0,3.000-6.000 2,3.000-6.000 2,6.000-9.000-4,9.000-8.000-9,10.000-10.000-7,10.000-9.000-8,8.000-9.000-4,10.000-5.000 1,10.000-7.000 2,9.000-5.000 1,7.000-15.000 3,7.000-22.000 2,6.000-22.000 4,7.000-21.000 3,-3.000-17.000 2,-8.000-8.000 2,-10.000-10.000 1,-9.000-9.000 2,-12.000 2.000 1,-11.000 17.000 2,-14.000 15.000 2,-11.000 16.000 1,-14.000 10.000 3,-11.000 7.000 3,-14.000 6.000 3,-11.000 7.000 3,-14.000 7.000 0,-11.000 9.000-4,-14.000 10.000-3,-11.000 10.000-3,-11.000 7.000-3,-5.000 6.000-2,-7.000 7.000-2,-5.000 6.000-1,0.000 6.000-4,10.000 6.000-3,10.000 7.000-4,9.000 6.000-4,10.000 6.000-2,14.000 6.000 0,11.000 7.000-1,14.000 6.000-1,19.000 3.000 3,29.000 0.000 6,28.000 0.000 4,28.000 0.000 6,20.000 0.000 6,13.000 0.000 5,12.000 0.000 6,13.000 0.000 6,-1.000-2.000 5,-11.000-3.000 4,-14.000-3.000 5,-11.000-2.000 3,-15.000-3.000 2,-16.000 1.000-1,-15.000-1.000-2,-15.000 1.000 0,-15.000 2.000-4,-12.000 7.000-5,-13.000 6.000-6,-12.000 7.000-4,-15.000 5.000-4,-15.000 7.000-1,-15.000 6.000-1,-16.000 7.000-1,-8.000 2.000-2,0.000 1.000-3,0.000-1.000-3,0.000 1.000-2,4.000-6.000-1,10.000-8.000 0,10.000-10.000-1,9.000-9.000 1,9.000-5.000 1,9.000 0.000 3,10.000 0.000 3,10.000 0.000 3,7.000-2.000 0,6.000-3.000 0,7.000-3.000-1,6.000-2.000-1,6.000-1.000 3,6.000 3.000 5,7.000 3.000 7,6.000 4.000 5,1.000 1.000 3,-3.000 0.000-1,-3.000 0.000-1,-2.000 0.000 0,-6.000 0.000-2,-6.000 0.000-4,-6.000 0.000-3,-6.000 0.000-3,-9.000 1.000-4,-8.000 4.000-1,-10.000 3.000-2,-9.000 3.000-2,-13.000 3.000-3,-16.000 3.000-1,-15.000 3.000-3,-15.000 4.000-1,-11.000-1.000-4,-2.000-3.000-6,-3.000-3.000-4,-3.000-2.000-5,-1.000-9.000-6,4.000-12.000-7,3.000-13.000-6,3.000-12.000-6,7.000-9.000 2,14.000-2.000 9,11.000-3.000 9,14.000-3.000 9,7.000-2.000 2,3.000 0.000-8,3.000 0.000-6,4.000 0.000-8</inkml:trace>
</inkml:ink>
</file>

<file path=ppt/ink/ink43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30"/>
    </inkml:context>
    <inkml:brush xml:id="br0">
      <inkml:brushProperty name="width" value="0.0396384298801422" units="cm"/>
      <inkml:brushProperty name="height" value="0.0396384298801422" units="cm"/>
      <inkml:brushProperty name="color" value="#6adcab"/>
      <inkml:brushProperty name="ignorePressure" value="0"/>
    </inkml:brush>
  </inkml:definitions>
  <inkml:trace contextRef="#ctx0" brushRef="#br0">103150.000 31000.000 555,'56.000'-2.000'44,"13.000"-3.000"7,12.000-3.000 5,13.000-2.000 8,6.000-3.000-2,0.000 1.000-9,0.000-1.000-8,0.000 1.000-8,-2.000 1.000-13,-3.000 3.000-15,-3.000 3.000-17,-2.000 4.000-16,-9.000 2.000-16,-12.000 4.000-16,-13.000 3.000-17,-12.000 3.000-15</inkml:trace>
</inkml:ink>
</file>

<file path=ppt/ink/ink43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31"/>
    </inkml:context>
    <inkml:brush xml:id="br0">
      <inkml:brushProperty name="width" value="0.0447454527020454" units="cm"/>
      <inkml:brushProperty name="height" value="0.0447454527020454" units="cm"/>
      <inkml:brushProperty name="color" value="#6adcab"/>
      <inkml:brushProperty name="ignorePressure" value="0"/>
    </inkml:brush>
  </inkml:definitions>
  <inkml:trace contextRef="#ctx0" brushRef="#br0">93250.000 37250.000 491,'59.000'0.000'114,"19.000"0.000"-22,19.000 0.000-22,19.000 0.000-23,13.000-2.000-12,10.000-3.000-1,10.000-3.000-2,9.000-2.000-2,-1.000-1.000-4,-8.000 3.000-9,-10.000 3.000-7,-9.000 4.000-8,-10.000 4.000-8,-9.000 6.000-6,-10.000 7.000-6,-8.000 6.000-6,-12.000-1.000-6,-12.000-5.000-6,-13.000-7.000-5,-12.000-5.000-5</inkml:trace>
</inkml:ink>
</file>

<file path=ppt/ink/ink43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31"/>
    </inkml:context>
    <inkml:brush xml:id="br0">
      <inkml:brushProperty name="width" value="0.0472578927874565" units="cm"/>
      <inkml:brushProperty name="height" value="0.0472578927874565" units="cm"/>
      <inkml:brushProperty name="color" value="#6adcab"/>
      <inkml:brushProperty name="ignorePressure" value="0"/>
    </inkml:brush>
  </inkml:definitions>
  <inkml:trace contextRef="#ctx0" brushRef="#br0">94950.000 36000.000 465,'-46.000'-11.000'79,"10.000"28.000"-5,10.000 28.000-5,9.000 29.000-5,2.000 19.000-7,-2.000 14.000-7,-3.000 11.000-9,-3.000 14.000-7,-2.000 7.000-8,0.000 3.000-6,0.000 3.000-6,0.000 4.000-8,1.000 1.000-6,4.000 0.000-7,3.000 0.000-7,3.000 0.000-8,1.000 0.000-7,1.000 0.000-7,-1.000 0.000-7,1.000 0.000-8,1.000-13.000 0,3.000-24.000 10,3.000-26.000 8,4.000-24.000 9,2.000-17.000 1,4.000-5.000-9,3.000-7.000-7,3.000-5.000-9</inkml:trace>
</inkml:ink>
</file>

<file path=ppt/ink/ink43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32"/>
    </inkml:context>
    <inkml:brush xml:id="br0">
      <inkml:brushProperty name="width" value="0.0516975931823254" units="cm"/>
      <inkml:brushProperty name="height" value="0.0516975931823254" units="cm"/>
      <inkml:brushProperty name="color" value="#6adcab"/>
      <inkml:brushProperty name="ignorePressure" value="0"/>
    </inkml:brush>
  </inkml:definitions>
  <inkml:trace contextRef="#ctx0" brushRef="#br0">98250.000 36600.000 425,'-5.000'-46.000'7,"-9.000"10.000"15,-10.000 10.000 13,-8.000 9.000 15,-11.000 10.000 4,-8.000 14.000-8,-10.000 11.000-7,-9.000 14.000-6,-9.000 10.000-7,-5.000 9.000-2,-7.000 10.000-5,-5.000 10.000-2,-4.000 5.000-3,0.000 4.000 0,0.000 3.000 0,0.000 3.000-1,3.000 3.000-1,6.000 3.000-1,7.000 3.000-2,6.000 4.000-1,9.000-3.000-2,13.000-5.000 0,12.000-7.000-1,13.000-5.000 0,13.000-6.000-5,17.000-3.000-9,15.000-3.000-9,16.000-2.000-9,20.000-11.000-4,25.000-15.000 0,25.000-15.000-2,25.000-16.000 1,15.000-18.000 0,7.000-18.000 4,6.000-19.000 2,7.000-18.000 3,0.000-9.000 3,-2.000 4.000 3,-3.000 3.000 3,-3.000 3.000 3,-7.000 3.000 3,-9.000 3.000 2,-10.000 3.000 3,-8.000 4.000 1,-12.000 4.000 4,-12.000 6.000 4,-13.000 7.000 4,-12.000 6.000 4,-12.000 3.000 4,-8.000 0.000 8,-10.000 0.000 7,-9.000 0.000 6,-15.000 10.000 2,-18.000 23.000-2,-19.000 22.000-3,-18.000 22.000-2,-14.000 18.000-3,-5.000 16.000-4,-7.000 15.000-5,-5.000 17.000-3,0.000 7.000-3,10.000 0.000-3,10.000 0.000-2,9.000 0.000-3,7.000-4.000-2,7.000-5.000-2,6.000-7.000-2,7.000-5.000-3,7.000-9.000-2,9.000-9.000-3,10.000-10.000-4,10.000-8.000-2,7.000-12.000-3,6.000-12.000-2,7.000-13.000 0,6.000-12.000-2,13.000-10.000-2,23.000-6.000 0,22.000-6.000-2,22.000-6.000-1,5.000-10.000 0,-8.000-12.000 2,-10.000-13.000 2,-9.000-12.000 3,-5.000-12.000 2,0.000-8.000 2,0.000-10.000 3,0.000-9.000 2,-4.000-5.000 2,-5.000 0.000 0,-7.000 0.000 0,-5.000 0.000 1,-9.000 1.000 0,-9.000 4.000 3,-10.000 3.000 2,-8.000 3.000 2,-11.000 6.000 2,-8.000 9.000 2,-10.000 10.000 4,-9.000 10.000 2,-9.000 7.000 3,-5.000 6.000 0,-7.000 7.000 2,-5.000 6.000 1,-11.000 6.000-2,-11.000 6.000-4,-14.000 7.000-5,-11.000 6.000-4,-18.000 6.000-4,-22.000 6.000-2,-22.000 7.000-3,-21.000 6.000-2,-9.000 10.000-5,7.000 17.000-8,6.000 15.000-7,7.000 16.000-8,13.000 2.000-6,22.000-8.000-3,22.000-10.000-3,23.000-9.000-5</inkml:trace>
</inkml:ink>
</file>

<file path=ppt/ink/ink43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45"/>
    </inkml:context>
    <inkml:brush xml:id="br0">
      <inkml:brushProperty name="width" value="0.0520963557064533" units="cm"/>
      <inkml:brushProperty name="height" value="0.0520963557064533" units="cm"/>
      <inkml:brushProperty name="color" value="#f2395b"/>
      <inkml:brushProperty name="ignorePressure" value="0"/>
    </inkml:brush>
  </inkml:definitions>
  <inkml:trace contextRef="#ctx0" brushRef="#br0">57250.000 26800.000 422,'48.000'0.000'121,"-3.000"0.000"-28,-3.000 0.000-28,-2.000 0.000-29,6.000 0.000-15,20.000 0.000-3,18.000 0.000-3,20.000 0.000-3,13.000 0.000-2,9.000 0.000 0,10.000 0.000-2,10.000 0.000 0,4.000 0.000 0,0.000 0.000 2,0.000 0.000 2,0.000 0.000 2,0.000-2.000 1,0.000-3.000-2,0.000-3.000-1,0.000-2.000-2,4.000-1.000 0,10.000 3.000-1,10.000 3.000 0,9.000 4.000-1,9.000-3.000-1,9.000-5.000 0,10.000-7.000-1,10.000-5.000-2,8.000-6.000 0,10.000-3.000-2,10.000-3.000-2,9.000-2.000-1,2.000-1.000-1,-2.000 3.000 0,-3.000 3.000 0,-3.000 4.000-1,-10.000 4.000 1,-16.000 6.000 1,-15.000 7.000 0,-15.000 6.000 2,-20.000 3.000-2,-21.000 0.000 0,-22.000 0.000-3,-22.000 0.000-1,-18.000 1.000-3,-11.000 4.000-6,-14.000 3.000-4,-11.000 3.000-5,-20.000-2.000-9,-24.000-6.000-11,-26.000-6.000-11,-24.000-6.000-12,-12.000-4.000-4,4.000 1.000 6,3.000-1.000 6,3.000 1.000 4</inkml:trace>
</inkml:ink>
</file>

<file path=ppt/ink/ink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6"/>
    </inkml:context>
    <inkml:brush xml:id="br0">
      <inkml:brushProperty name="width" value="0.0418366156518459" units="cm"/>
      <inkml:brushProperty name="height" value="0.0418366156518459" units="cm"/>
      <inkml:brushProperty name="color" value="#f2395b"/>
      <inkml:brushProperty name="ignorePressure" value="0"/>
    </inkml:brush>
  </inkml:definitions>
  <inkml:trace contextRef="#ctx0" brushRef="#br0">80450.000 38900.000 525,'-35.000'-2.000'10,"32.000"-3.000"21,31.000-3.000 19,32.000-2.000 21,11.000-1.000 4,-5.000 3.000-11,-7.000 3.000-12,-5.000 4.000-11,8.000-1.000-10,26.000-3.000-7,24.000-3.000-8,26.000-2.000-6,5.000-3.000-11,-11.000 1.000-12,-14.000-1.000-13,-11.000 1.000-11,-12.000 4.000-7,-9.000 9.000 0,-10.000 10.000-1,-8.000 10.000-1</inkml:trace>
</inkml:ink>
</file>

<file path=ppt/ink/ink43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45"/>
    </inkml:context>
    <inkml:brush xml:id="br0">
      <inkml:brushProperty name="width" value="0.0410979352891445" units="cm"/>
      <inkml:brushProperty name="height" value="0.0410979352891445" units="cm"/>
      <inkml:brushProperty name="color" value="#f2395b"/>
      <inkml:brushProperty name="ignorePressure" value="0"/>
    </inkml:brush>
  </inkml:definitions>
  <inkml:trace contextRef="#ctx0" brushRef="#br0">58150.000 25850.000 535,'-5.000'-43.000'10,"-9.000"17.000"19,-10.000 15.000 20,-8.000 16.000 19,-11.000 12.000 3,-8.000 9.000-17,-10.000 10.000-15,-9.000 10.000-16,-9.000 7.000-9,-5.000 6.000-5,-7.000 7.000-3,-5.000 6.000-4,-1.000-2.000-2,6.000-9.000 0,7.000-10.000-1,6.000-8.000 1,4.000-4.000-1,4.000 3.000 1,3.000 3.000-1,3.000 4.000 1,6.000-3.000 0,9.000-5.000 1,10.000-7.000 2,10.000-5.000 0,13.000-1.000 1,19.000 6.000-1,19.000 7.000-1,19.000 6.000-1,10.000 6.000 1,4.000 6.000 2,3.000 7.000 1,3.000 6.000 2,1.000-1.000 1,1.000-5.000 1,-1.000-7.000-1,1.000-5.000 2,7.000-1.000-2,16.000 6.000-2,15.000 7.000-2,17.000 6.000-3,7.000-1.000-1,0.000-5.000 1,0.000-7.000 0,0.000-5.000 2,-4.000-8.000-5,-5.000-5.000-7,-7.000-7.000-8,-5.000-5.000-7,-9.000-6.000-7,-9.000-3.000-8,-10.000-3.000-7,-8.000-2.000-7</inkml:trace>
</inkml:ink>
</file>

<file path=ppt/ink/ink43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46"/>
    </inkml:context>
    <inkml:brush xml:id="br0">
      <inkml:brushProperty name="width" value="0.0433094352483749" units="cm"/>
      <inkml:brushProperty name="height" value="0.0433094352483749" units="cm"/>
      <inkml:brushProperty name="color" value="#f2395b"/>
      <inkml:brushProperty name="ignorePressure" value="0"/>
    </inkml:brush>
  </inkml:definitions>
  <inkml:trace contextRef="#ctx0" brushRef="#br0">59300.000 23600.000 507,'0.000'-93.000'2,"0.000"17.000"2,0.000 15.000 2,0.000 16.000 3,-2.000 21.000 9,-3.000 29.000 18,-3.000 28.000 16,-2.000 28.000 16,-6.000 20.000 4,-6.000 13.000-13,-6.000 12.000-11,-6.000 13.000-12,-2.000 6.000-8,3.000 0.000-6,3.000 0.000-6,4.000 0.000-5,1.000 0.000-6,0.000 0.000-6,0.000 0.000-7,0.000 0.000-6,0.000-4.000-3,0.000-5.000-1,0.000-7.000 2,0.000-5.000-1,3.000-12.000-2,6.000-16.000-7,7.000-15.000-6,6.000-15.000-7,3.000-17.000-2,0.000-15.000 0,0.000-15.000 2,0.000-16.000 1,1.000-24.000 1,4.000-31.000 2,3.000-31.000 2,3.000-31.000 1,3.000-13.000 4,3.000 6.000 6,3.000 7.000 5,4.000 6.000 7,-1.000 12.000 4,-3.000 19.000 4,-3.000 19.000 4,-2.000 19.000 4,-3.000 12.000 4,1.000 6.000 4,-1.000 7.000 5,1.000 6.000 5,1.000 4.000 3,3.000 4.000 2,3.000 3.000 2,4.000 3.000 2,4.000 1.000 0,6.000 1.000-3,7.000-1.000-1,6.000 1.000-2,6.000-1.000-3,6.000 1.000-3,7.000-1.000-2,6.000 1.000-3,1.000-1.000-3,-3.000 1.000-3,-3.000-1.000-4,-2.000 1.000-2,-5.000-1.000-4,-2.000 1.000-4,-3.000-1.000-5,-3.000 1.000-4</inkml:trace>
</inkml:ink>
</file>

<file path=ppt/ink/ink43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47"/>
    </inkml:context>
    <inkml:brush xml:id="br0">
      <inkml:brushProperty name="width" value="0.0403916016221046" units="cm"/>
      <inkml:brushProperty name="height" value="0.0403916016221046" units="cm"/>
      <inkml:brushProperty name="color" value="#f2395b"/>
      <inkml:brushProperty name="ignorePressure" value="0"/>
    </inkml:brush>
  </inkml:definitions>
  <inkml:trace contextRef="#ctx0" brushRef="#br0">60100.000 23350.000 544,'0.000'-49.000'3,"0.000"4.000"4,0.000 3.000 6,0.000 3.000 4,0.000 15.000 7,0.000 29.000 9,0.000 28.000 7,0.000 28.000 9,-2.000 14.000 1,-3.000 0.000-8,-3.000 0.000-7,-2.000 0.000-6,-6.000 7.000-5,-6.000 17.000 0,-6.000 15.000-2,-6.000 16.000 0,-1.000 4.000-6,7.000-6.000-10,6.000-6.000-11,7.000-6.000-9,4.000-9.000-10,3.000-8.000-6,3.000-10.000-7,4.000-9.000-7</inkml:trace>
</inkml:ink>
</file>

<file path=ppt/ink/ink43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47"/>
    </inkml:context>
    <inkml:brush xml:id="br0">
      <inkml:brushProperty name="width" value="0.0473549701273441" units="cm"/>
      <inkml:brushProperty name="height" value="0.0473549701273441" units="cm"/>
      <inkml:brushProperty name="color" value="#f2395b"/>
      <inkml:brushProperty name="ignorePressure" value="0"/>
    </inkml:brush>
  </inkml:definitions>
  <inkml:trace contextRef="#ctx0" brushRef="#br0">61450.000 23150.000 464,'-8.000'-35.000'66,"-16.000"32.000"-8,-15.000 31.000-8,-15.000 32.000-7,-12.000 21.000-6,-6.000 13.000-5,-6.000 12.000-5,-6.000 13.000-4,-2.000 2.000-4,3.000-5.000-2,3.000-7.000-3,4.000-5.000-1,5.000-9.000-3,10.000-9.000-1,10.000-10.000-2,9.000-8.000-2,17.000-14.000-5,25.000-15.000-10,25.000-15.000-11,25.000-16.000-9,20.000-19.000-6,16.000-22.000-3,15.000-22.000-1,17.000-21.000-3,3.000-12.000 3,-5.000 1.000 6,-7.000-1.000 6,-5.000 1.000 6,-11.000 5.000 4,-11.000 14.000 1,-14.000 11.000 2,-11.000 14.000 1,-12.000 11.000 12,-9.000 14.000 22,-10.000 11.000 23,-8.000 14.000 22,-12.000 11.000 7,-12.000 14.000-10,-13.000 11.000-11,-12.000 14.000-9,-4.000 7.000-7,7.000 3.000-5,6.000 3.000-5,7.000 4.000-5,2.000-3.000-4,1.000-5.000-2,-1.000-7.000-4,1.000-5.000-2,4.000-4.000-6,9.000 0.000-9,10.000 0.000-7,10.000 0.000-8,8.000-10.000-3,10.000-18.000 1,10.000-19.000 0,9.000-18.000 2,6.000-17.000 0,3.000-11.000 0,3.000-14.000 1,4.000-11.000 1,1.000-11.000 1,0.000-5.000 5,0.000-7.000 4,0.000-5.000 5,-7.000-3.000 1,-11.000 4.000 0,-14.000 3.000-2,-11.000 3.000 1,-11.000 6.000 1,-5.000 9.000 7,-7.000 10.000 5,-5.000 10.000 5,-8.000 7.000 4,-5.000 6.000 2,-7.000 7.000 1,-5.000 6.000 1,-8.000 4.000-1,-5.000 4.000-6,-7.000 3.000-4,-5.000 3.000-6,-8.000 4.000-4,-5.000 7.000-6,-7.000 6.000-6,-5.000 7.000-4,-6.000 8.000-6,-3.000 14.000-5,-3.000 11.000-4,-2.000 14.000-6,5.000 5.000-3,16.000 1.000 0,15.000-1.000-1,17.000 1.000-1,10.000-6.000 3,6.000-8.000 5,7.000-10.000 5,6.000-9.000 5</inkml:trace>
</inkml:ink>
</file>

<file path=ppt/ink/ink43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48"/>
    </inkml:context>
    <inkml:brush xml:id="br0">
      <inkml:brushProperty name="width" value="0.048718236386776" units="cm"/>
      <inkml:brushProperty name="height" value="0.048718236386776" units="cm"/>
      <inkml:brushProperty name="color" value="#f2395b"/>
      <inkml:brushProperty name="ignorePressure" value="0"/>
    </inkml:brush>
  </inkml:definitions>
  <inkml:trace contextRef="#ctx0" brushRef="#br0">62500.000 23700.000 451,'50.000'0.000'1,"0.000"0.000"2,0.000 0.000 2,0.000 0.000 2,0.000 0.000 4,0.000 0.000 4,0.000 0.000 5,0.000 0.000 6,-2.000 0.000 1,-3.000 0.000 0,-3.000 0.000 0,-2.000 0.000 1,-8.000 9.000-2,-8.000 19.000-2,-10.000 19.000-2,-9.000 19.000-2,-15.000 13.000-3,-18.000 10.000-6,-19.000 10.000-4,-18.000 9.000-6,-7.000 2.000-4,6.000-2.000-2,7.000-3.000-2,6.000-3.000-3,7.000-9.000-1,10.000-11.000 2,10.000-14.000 0,9.000-11.000 1,9.000-9.000 5,9.000-3.000 9,10.000-3.000 7,10.000-2.000 9,7.000-6.000 3,6.000-6.000-1,7.000-6.000-2,6.000-6.000-1,6.000 1.000-2,6.000 9.000-1,7.000 10.000-1,6.000 10.000-2,-2.000 4.000-1,-9.000 0.000-1,-10.000 0.000-1,-8.000 0.000-1,-8.000 3.000-1,-2.000 6.000-2,-3.000 7.000-1,-3.000 6.000-2,-7.000 3.000-2,-9.000 0.000 0,-10.000 0.000-3,-8.000 0.000 0,-14.000 3.000-3,-15.000 6.000-2,-15.000 7.000-3,-16.000 6.000-3,-18.000 6.000-1,-18.000 6.000-2,-19.000 7.000-1,-18.000 6.000-1,-7.000-5.000-7,6.000-16.000-13,7.000-15.000-13,6.000-15.000-12,13.000-17.000-5,23.000-15.000 3,22.000-15.000 4,22.000-16.000 4</inkml:trace>
</inkml:ink>
</file>

<file path=ppt/ink/ink43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2:48"/>
    </inkml:context>
    <inkml:brush xml:id="br0">
      <inkml:brushProperty name="width" value="0.0379647761583328" units="cm"/>
      <inkml:brushProperty name="height" value="0.0379647761583328" units="cm"/>
      <inkml:brushProperty name="color" value="#f2395b"/>
      <inkml:brushProperty name="ignorePressure" value="0"/>
    </inkml:brush>
  </inkml:definitions>
  <inkml:trace contextRef="#ctx0" brushRef="#br0">63600.000 22850.000 579,'3.000'-47.000'0,"6.000"6.000"0,7.000 7.000 0,6.000 6.000 0,10.000 3.000 3,17.000 0.000 5,15.000 0.000 5,16.000 0.000 5,5.000 1.000 9,-2.000 4.000 12,-3.000 3.000 12,-3.000 3.000 11,5.000 1.000 0,17.000 1.000-10,15.000-1.000-13,16.000 1.000-11,1.000-1.000-12,-12.000 1.000-14,-13.000-1.000-13,-12.000 1.000-13,-13.000 1.000-5,-12.000 3.000 4,-13.000 3.000 5,-12.000 4.000 4</inkml:trace>
</inkml:ink>
</file>

<file path=ppt/ink/ink43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0"/>
    </inkml:context>
    <inkml:brush xml:id="br0">
      <inkml:brushProperty name="width" value="0.0414684191346169" units="cm"/>
      <inkml:brushProperty name="height" value="0.0414684191346169" units="cm"/>
      <inkml:brushProperty name="color" value="#f2395b"/>
      <inkml:brushProperty name="ignorePressure" value="0"/>
    </inkml:brush>
  </inkml:definitions>
  <inkml:trace contextRef="#ctx0" brushRef="#br0">56150.000 15350.000 530,'-4.000'-43.000'9,"-5.000"17.000"16,-7.000 15.000 18,-5.000 16.000 16,-6.000 13.000 4,-3.000 14.000-13,-3.000 11.000-12,-2.000 14.000-12,-3.000 7.000-6,1.000 3.000-2,-1.000 3.000-1,1.000 4.000-1,1.000 1.000-3,3.000 0.000-3,3.000 0.000-2,4.000 0.000-4,2.000-2.000-1,4.000-3.000-1,3.000-3.000-1,3.000-2.000-1,3.000-5.000 0,3.000-2.000-1,3.000-3.000-1,4.000-3.000 0,11.000-7.000-4,23.000-9.000-7,22.000-10.000-6,22.000-8.000-8,10.000-18.000-2,1.000-25.000 5,-1.000-25.000 2,1.000-25.000 4,-4.000-16.000 4,-6.000-6.000 4,-6.000-6.000 4,-6.000-6.000 3,-7.000 1.000 4,-6.000 9.000 3,-6.000 10.000 4,-6.000 10.000 2,-9.000 7.000 2,-8.000 6.000-1,-10.000 7.000 1,-9.000 6.000 0,-5.000 4.000 0,0.000 4.000 4,0.000 3.000 1,0.000 3.000 3,-8.000 3.000 1,-16.000 3.000 0,-15.000 3.000 1,-15.000 4.000-1,-11.000 7.000-5,-2.000 13.000-11,-3.000 12.000-11,-3.000 13.000-11,-6.000 10.000-7,-5.000 10.000-6,-7.000 10.000-3,-5.000 9.000-6,2.000 4.000-3,13.000 1.000-4,12.000-1.000-3,13.000 1.000-3</inkml:trace>
</inkml:ink>
</file>

<file path=ppt/ink/ink43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1"/>
    </inkml:context>
    <inkml:brush xml:id="br0">
      <inkml:brushProperty name="width" value="0.0405580401420593" units="cm"/>
      <inkml:brushProperty name="height" value="0.0405580401420593" units="cm"/>
      <inkml:brushProperty name="color" value="#f2395b"/>
      <inkml:brushProperty name="ignorePressure" value="0"/>
    </inkml:brush>
  </inkml:definitions>
  <inkml:trace contextRef="#ctx0" brushRef="#br0">56900.000 15900.000 542,'29.000'21.000'8,"10.000"-5.000"18,10.000-7.000 16,9.000-5.000 17,1.000-3.000 3,-6.000 4.000-11,-6.000 3.000-10,-6.000 3.000-11,-6.000 9.000-12,-2.000 16.000-14,-3.000 15.000-14,-3.000 17.000-14,-13.000 13.000-5,-22.000 13.000 5,-22.000 12.000 3,-21.000 13.000 5,-14.000 2.000 3,-2.000-5.000 3,-3.000-7.000 3,-3.000-5.000 3,4.000-11.000 1,13.000-11.000 3,12.000-14.000 0,13.000-11.000 2,18.000-12.000 7,26.000-9.000 11,24.000-10.000 13,26.000-8.000 12,15.000-9.000 2,6.000-6.000-10,7.000-6.000-9,6.000-6.000-9,3.000-6.000-6,0.000-2.000-2,0.000-3.000-4,0.000-3.000-1,-4.000-2.000-6,-5.000 0.000-5,-7.000 0.000-6,-5.000 0.000-7,-6.000 1.000-6,-3.000 4.000-6,-3.000 3.000-6,-2.000 3.000-6</inkml:trace>
</inkml:ink>
</file>

<file path=ppt/ink/ink43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1"/>
    </inkml:context>
    <inkml:brush xml:id="br0">
      <inkml:brushProperty name="width" value="0.0487869828939438" units="cm"/>
      <inkml:brushProperty name="height" value="0.0487869828939438" units="cm"/>
      <inkml:brushProperty name="color" value="#f2395b"/>
      <inkml:brushProperty name="ignorePressure" value="0"/>
    </inkml:brush>
  </inkml:definitions>
  <inkml:trace contextRef="#ctx0" brushRef="#br0">53600.000 24100.000 450,'0.000'159.000'171,"0.000"19.000"-40,0.000 19.000-41,0.000 19.000-39,-2.000 4.000-22,-3.000-9.000-5,-3.000-10.000-2,-2.000-8.000-5,-5.000-15.000-6,-2.000-19.000-7,-3.000-18.000-9,-3.000-19.000-8,-1.000-15.000-6,4.000-8.000-4,3.000-10.000-3,3.000-9.000-4,1.000-21.000-10,1.000-31.000-16,-1.000-31.000-15,1.000-31.000-17</inkml:trace>
</inkml:ink>
</file>

<file path=ppt/ink/ink43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2"/>
    </inkml:context>
    <inkml:brush xml:id="br0">
      <inkml:brushProperty name="width" value="0.0396888144314289" units="cm"/>
      <inkml:brushProperty name="height" value="0.0396888144314289" units="cm"/>
      <inkml:brushProperty name="color" value="#f2395b"/>
      <inkml:brushProperty name="ignorePressure" value="0"/>
    </inkml:brush>
  </inkml:definitions>
  <inkml:trace contextRef="#ctx0" brushRef="#br0">53450.000 25700.000 554,'21.000'-47.000'4,"-5.000"6.000"10,-7.000 7.000 8,-5.000 6.000 10,2.000 3.000 5,13.000 0.000 1,12.000 0.000 1,13.000 0.000 2,10.000-2.000-2,10.000-3.000-4,10.000-3.000-5,9.000-2.000-4,4.000-1.000-3,1.000 3.000-3,-1.000 3.000-3,1.000 4.000-2,-4.000 2.000-5,-6.000 4.000-6,-6.000 3.000-8,-6.000 3.000-6</inkml:trace>
</inkml:ink>
</file>

<file path=ppt/ink/ink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5"/>
    </inkml:context>
    <inkml:brush xml:id="br0">
      <inkml:brushProperty name="width" value="0.0446897149085999" units="cm"/>
      <inkml:brushProperty name="height" value="0.0446897149085999" units="cm"/>
      <inkml:brushProperty name="color" value="#00bff3"/>
      <inkml:brushProperty name="ignorePressure" value="0"/>
    </inkml:brush>
  </inkml:definitions>
  <inkml:trace contextRef="#ctx0" brushRef="#br0">30400.000 35100.000 492,'-47.000'3.000'105,"6.000"6.000"-16,7.000 7.000-18,6.000 6.000-16,3.000 12.000-13,0.000 19.000-8,0.000 19.000-7,0.000 19.000-9,-4.000 15.000-4,-5.000 13.000-2,-7.000 12.000-2,-5.000 13.000-1,-3.000 6.000-2,4.000 0.000-2,3.000 0.000 0,3.000 0.000-3,3.000-5.000 0,3.000-9.000-2,3.000-10.000 0,4.000-8.000-2,1.000-11.000 0,0.000-8.000-3,0.000-10.000-1,0.000-9.000-1,3.000-9.000-2,6.000-5.000 2,7.000-7.000 0,6.000-5.000 0,12.000-9.000 0,19.000-9.000-4,19.000-10.000-2,19.000-8.000-3,5.000-11.000-2,-5.000-8.000 0,-7.000-10.000 0,-5.000-9.000 0,-1.000-12.000-1,6.000-11.000 0,7.000-14.000-1,6.000-11.000 0,-4.000-7.000 1,-11.000 0.000 2,-14.000 0.000 1,-11.000 0.000 3,-11.000 0.000 1,-5.000 0.000 3,-7.000 0.000 3,-5.000 0.000 1,-8.000 4.000 4,-5.000 10.000 4,-7.000 10.000 4,-5.000 9.000 5,-6.000 7.000 3,-3.000 7.000 2,-3.000 6.000 1,-2.000 7.000 2,-5.000 5.000-1,-2.000 7.000-1,-3.000 6.000-3,-3.000 7.000-2,-2.000 10.000-7,0.000 16.000-11,0.000 15.000-12,0.000 17.000-12,3.000 5.000-7,6.000-3.000-3,7.000-3.000-4,6.000-2.000-3,4.000-8.000 1,4.000-8.000 6,3.000-10.000 4,3.000-9.000 6</inkml:trace>
</inkml:ink>
</file>

<file path=ppt/ink/ink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6"/>
    </inkml:context>
    <inkml:brush xml:id="br0">
      <inkml:brushProperty name="width" value="0.0386669710278511" units="cm"/>
      <inkml:brushProperty name="height" value="0.0386669710278511" units="cm"/>
      <inkml:brushProperty name="color" value="#f2395b"/>
      <inkml:brushProperty name="ignorePressure" value="0"/>
    </inkml:brush>
  </inkml:definitions>
  <inkml:trace contextRef="#ctx0" brushRef="#br0">80350.000 39750.000 568,'-54.000'-4.000'12,"45.000"-5.000"24,43.000-7.000 23,45.000-5.000 24,27.000-1.000 1,13.000 6.000-19,12.000 7.000-20,13.000 6.000-20,6.000 3.000-12,0.000 0.000-6,0.000 0.000-5,0.000 0.000-4,-7.000 0.000-10,-11.000 0.000-11,-14.000 0.000-12,-11.000 0.000-13,-17.000 0.000-7,-18.000 0.000-4,-19.000 0.000-4,-18.000 0.000-3</inkml:trace>
</inkml:ink>
</file>

<file path=ppt/ink/ink44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2"/>
    </inkml:context>
    <inkml:brush xml:id="br0">
      <inkml:brushProperty name="width" value="0.0583300776779652" units="cm"/>
      <inkml:brushProperty name="height" value="0.0583300776779652" units="cm"/>
      <inkml:brushProperty name="color" value="#f2395b"/>
      <inkml:brushProperty name="ignorePressure" value="0"/>
    </inkml:brush>
  </inkml:definitions>
  <inkml:trace contextRef="#ctx0" brushRef="#br0">54700.000 23700.000 377,'-4.000'-24.000'80,"-5.000"54.000"-1,-7.000 53.000-2,-5.000 53.000-2,-4.000 32.000-7,0.000 14.000-11,0.000 11.000-11,0.000 14.000-11,0.000 8.000-8,0.000 7.000-4,0.000 6.000-3,0.000 7.000-3,1.000-7.000-5,4.000-19.000-6,3.000-18.000-6,3.000-19.000-5,3.000-13.000-7,3.000-6.000-11,3.000-6.000-10,4.000-6.000-10,4.000-7.000-4,6.000-6.000 1,7.000-6.000 1,6.000-6.000 2,3.000-13.000-2,0.000-19.000-7,0.000-18.000-5,0.000-19.000-7</inkml:trace>
</inkml:ink>
</file>

<file path=ppt/ink/ink44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3"/>
    </inkml:context>
    <inkml:brush xml:id="br0">
      <inkml:brushProperty name="width" value="0.0476757064461708" units="cm"/>
      <inkml:brushProperty name="height" value="0.0476757064461708" units="cm"/>
      <inkml:brushProperty name="color" value="#f2395b"/>
      <inkml:brushProperty name="ignorePressure" value="0"/>
    </inkml:brush>
  </inkml:definitions>
  <inkml:trace contextRef="#ctx0" brushRef="#br0">55000.000 24000.000 461,'207.000'-4.000'190,"-33.000"-5.000"-46,-35.000-7.000-44,-34.000-5.000-46,-12.000-6.000-27,14.000-3.000-10,11.000-3.000-11,14.000-2.000-9,-6.000 2.000-6,-21.000 9.000-3,-22.000 10.000-3,-22.000 10.000-3,-22.000 5.000-12,-22.000 4.000-24,-22.000 3.000-22,-21.000 3.000-24</inkml:trace>
</inkml:ink>
</file>

<file path=ppt/ink/ink44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3"/>
    </inkml:context>
    <inkml:brush xml:id="br0">
      <inkml:brushProperty name="width" value="0.0577551648020744" units="cm"/>
      <inkml:brushProperty name="height" value="0.0577551648020744" units="cm"/>
      <inkml:brushProperty name="color" value="#f2395b"/>
      <inkml:brushProperty name="ignorePressure" value="0"/>
    </inkml:brush>
  </inkml:definitions>
  <inkml:trace contextRef="#ctx0" brushRef="#br0">55900.000 23100.000 380,'-25.000'-24.000'4,"0.000"4.000"6,0.000 3.000 7,0.000 3.000 6,3.000 7.000 10,6.000 14.000 11,7.000 11.000 12,6.000 14.000 11,3.000 16.000 2,0.000 22.000-9,0.000 22.000-10,0.000 23.000-10,-2.000 13.000-5,-3.000 6.000-5,-3.000 7.000-3,-2.000 6.000-4,-1.000 9.000-5,3.000 13.000-8,3.000 12.000-7,4.000 13.000-7,1.000-13.000-3,0.000-37.000 2,0.000-38.000 2,0.000-37.000 1,0.000-19.000-15,0.000 0.000-35,0.000 0.000-35,0.000 0.000-33</inkml:trace>
</inkml:ink>
</file>

<file path=ppt/ink/ink44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6"/>
    </inkml:context>
    <inkml:brush xml:id="br0">
      <inkml:brushProperty name="width" value="0.0410363934934139" units="cm"/>
      <inkml:brushProperty name="height" value="0.0410363934934139" units="cm"/>
      <inkml:brushProperty name="color" value="#f2395b"/>
      <inkml:brushProperty name="ignorePressure" value="0"/>
    </inkml:brush>
  </inkml:definitions>
  <inkml:trace contextRef="#ctx0" brushRef="#br0">52500.000 37900.000 536,'-2.000'62.000'122,"-3.000"26.000"-24,-3.000 24.000-25,-2.000 26.000-25,-5.000 16.000-15,-2.000 10.000-5,-3.000 10.000-5,-3.000 9.000-6,-1.000-1.000-5,4.000-8.000-5,3.000-10.000-4,3.000-9.000-7,1.000-12.000-5,1.000-11.000-7,-1.000-14.000-7,1.000-11.000-8,1.000-12.000-2,3.000-9.000 2,3.000-10.000 1,4.000-8.000 2,-1.000-18.000-4,-3.000-25.000-9,-3.000-25.000-10,-2.000-25.000-10,-1.000-19.000 3,3.000-12.000 11,3.000-13.000 14,4.000-12.000 11,1.000-9.000 9,0.000-2.000 4,0.000-3.000 3,0.000-3.000 5,0.000 5.000 4,0.000 17.000 8,0.000 15.000 6,0.000 16.000 8,3.000 12.000 8,6.000 9.000 9,7.000 10.000 11,6.000 10.000 9,12.000-1.000 1,19.000-9.000-11,19.000-10.000-11,19.000-8.000-9,7.000-4.000-8,-3.000 3.000-5,-3.000 3.000-6,-2.000 4.000-4,-8.000 4.000-5,-8.000 6.000-6,-10.000 7.000-5,-9.000 6.000-5,-7.000 3.000-10,-3.000 0.000-15,-3.000 0.000-13,-2.000 0.000-15</inkml:trace>
</inkml:ink>
</file>

<file path=ppt/ink/ink44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6"/>
    </inkml:context>
    <inkml:brush xml:id="br0">
      <inkml:brushProperty name="width" value="0.0420841872692108" units="cm"/>
      <inkml:brushProperty name="height" value="0.0420841872692108" units="cm"/>
      <inkml:brushProperty name="color" value="#f2395b"/>
      <inkml:brushProperty name="ignorePressure" value="0"/>
    </inkml:brush>
  </inkml:definitions>
  <inkml:trace contextRef="#ctx0" brushRef="#br0">53550.000 38200.000 522,'-22.000'-40.000'33,"6.000"23.000"14,7.000 22.000 12,6.000 22.000 15,3.000 24.000-1,0.000 29.000-12,0.000 28.000-14,0.000 28.000-13,0.000 18.000-10,0.000 10.000-8,0.000 10.000-7,0.000 9.000-9,-2.000 2.000-4,-3.000-2.000-5,-3.000-3.000-4,-2.000-3.000-3,-1.000-9.000-8,3.000-11.000-11,3.000-14.000-11,4.000-11.000-10,1.000-18.000-5,0.000-22.000 1,0.000-22.000 2,0.000-21.000 2</inkml:trace>
</inkml:ink>
</file>

<file path=ppt/ink/ink44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7"/>
    </inkml:context>
    <inkml:brush xml:id="br0">
      <inkml:brushProperty name="width" value="0.0342645719647408" units="cm"/>
      <inkml:brushProperty name="height" value="0.0342645719647408" units="cm"/>
      <inkml:brushProperty name="color" value="#f2395b"/>
      <inkml:brushProperty name="ignorePressure" value="0"/>
    </inkml:brush>
  </inkml:definitions>
  <inkml:trace contextRef="#ctx0" brushRef="#br0">54300.000 38150.000 642,'10.000'-68.000'9,"23.000"17.000"20,22.000 15.000 18,22.000 16.000 20,10.000 9.000 3,1.000 3.000-15,-1.000 3.000-14,1.000 4.000-14,-4.000 1.000-14,-6.000 0.000-16,-6.000 0.000-14,-6.000 0.000-15,-9.000 0.000-7,-8.000 0.000 3,-10.000 0.000 2,-9.000 0.000 2</inkml:trace>
</inkml:ink>
</file>

<file path=ppt/ink/ink44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7"/>
    </inkml:context>
    <inkml:brush xml:id="br0">
      <inkml:brushProperty name="width" value="0.0380475781857967" units="cm"/>
      <inkml:brushProperty name="height" value="0.0380475781857967" units="cm"/>
      <inkml:brushProperty name="color" value="#f2395b"/>
      <inkml:brushProperty name="ignorePressure" value="0"/>
    </inkml:brush>
  </inkml:definitions>
  <inkml:trace contextRef="#ctx0" brushRef="#br0">54900.000 37250.000 578,'-44.000'-19.000'103,"13.000"13.000"-14,12.000 12.000-15,13.000 13.000-15,6.000 20.000-14,0.000 28.000-14,0.000 28.000-14,0.000 29.000-14,-2.000 19.000-12,-3.000 14.000-10,-3.000 11.000-10,-2.000 14.000-11,-1.000-6.000-2,3.000-21.000 5,3.000-22.000 5,4.000-22.000 5,-1.000-16.000-1,-3.000-9.000-8,-3.000-10.000-8,-2.000-8.000-8</inkml:trace>
</inkml:ink>
</file>

<file path=ppt/ink/ink44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7"/>
    </inkml:context>
    <inkml:brush xml:id="br0">
      <inkml:brushProperty name="width" value="0.0356138274073601" units="cm"/>
      <inkml:brushProperty name="height" value="0.0356138274073601" units="cm"/>
      <inkml:brushProperty name="color" value="#f2395b"/>
      <inkml:brushProperty name="ignorePressure" value="0"/>
    </inkml:brush>
  </inkml:definitions>
  <inkml:trace contextRef="#ctx0" brushRef="#br0">55050.000 39700.000 617,'210.000'-24.000'138,"-27.000"4.000"-33,-28.000 3.000-32,-28.000 3.000-32,-18.000 3.000-22,-6.000 3.000-13,-6.000 3.000-10,-6.000 4.000-13,-9.000 1.000-7,-8.000 0.000-4,-10.000 0.000-2,-9.000 0.000-4</inkml:trace>
</inkml:ink>
</file>

<file path=ppt/ink/ink44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7"/>
    </inkml:context>
    <inkml:brush xml:id="br0">
      <inkml:brushProperty name="width" value="0.0380637720227242" units="cm"/>
      <inkml:brushProperty name="height" value="0.0380637720227242" units="cm"/>
      <inkml:brushProperty name="color" value="#f2395b"/>
      <inkml:brushProperty name="ignorePressure" value="0"/>
    </inkml:brush>
  </inkml:definitions>
  <inkml:trace contextRef="#ctx0" brushRef="#br0">56100.000 38650.000 577,'-88.000'-16.000'12,"26.000"19.000"23,24.000 19.000 24,26.000 19.000 22,13.000 21.000 3,4.000 26.000-19,3.000 24.000-19,3.000 26.000-20,-1.000 12.000-14,-2.000 0.000-9,-3.000 0.000-11,-3.000 0.000-10,-2.000 0.000-4,0.000 0.000 3,0.000 0.000 1,0.000 0.000 2,0.000-11.000 3,0.000-22.000 2,0.000-22.000 2,0.000-21.000 3,0.000-15.000-9,0.000-6.000-19,0.000-6.000-20,0.000-6.000-18</inkml:trace>
</inkml:ink>
</file>

<file path=ppt/ink/ink44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9"/>
    </inkml:context>
    <inkml:brush xml:id="br0">
      <inkml:brushProperty name="width" value="0.0428788475692272" units="cm"/>
      <inkml:brushProperty name="height" value="0.0428788475692272" units="cm"/>
      <inkml:brushProperty name="color" value="#f2395b"/>
      <inkml:brushProperty name="ignorePressure" value="0"/>
    </inkml:brush>
  </inkml:definitions>
  <inkml:trace contextRef="#ctx0" brushRef="#br0">58000.000 38650.000 513,'0.000'79.000'162,"0.000"10.000"-38,0.000 10.000-38,0.000 9.000-39,-2.000 1.000-21,-3.000-6.000-6,-3.000-6.000-7,-2.000-6.000-5,-1.000-4.000-8,3.000 1.000-8,3.000-1.000-9,4.000 1.000-8,1.000-4.000-8,0.000-6.000-6,0.000-6.000-6,0.000-6.000-6,-2.000-15.000-3,-3.000-21.000-2,-3.000-22.000 1,-2.000-22.000-2</inkml:trace>
</inkml:ink>
</file>

<file path=ppt/ink/ink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7"/>
    </inkml:context>
    <inkml:brush xml:id="br0">
      <inkml:brushProperty name="width" value="0.047669555991888" units="cm"/>
      <inkml:brushProperty name="height" value="0.047669555991888" units="cm"/>
      <inkml:brushProperty name="color" value="#f2395b"/>
      <inkml:brushProperty name="ignorePressure" value="0"/>
    </inkml:brush>
  </inkml:definitions>
  <inkml:trace contextRef="#ctx0" brushRef="#br0">83800.000 38150.000 461,'23.000'-41.000'11,"-3.000"19.000"22,-3.000 19.000 22,-2.000 19.000 21,-5.000 13.000 5,-2.000 10.000-14,-3.000 10.000-14,-3.000 9.000-13,-2.000 12.000-10,0.000 16.000-4,0.000 15.000-4,0.000 17.000-5,-2.000 5.000-4,-3.000-3.000-4,-3.000-3.000-4,-2.000-2.000-4,-3.000-6.000-6,1.000-6.000-7,-1.000-6.000-7,1.000-6.000-7,-3.000-7.000-7,-2.000-6.000-7,-3.000-6.000-6,-3.000-6.000-7,-1.000-9.000-3,4.000-8.000-2,3.000-10.000-1,3.000-9.000-2</inkml:trace>
</inkml:ink>
</file>

<file path=ppt/ink/ink44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9"/>
    </inkml:context>
    <inkml:brush xml:id="br0">
      <inkml:brushProperty name="width" value="0.0348664931952953" units="cm"/>
      <inkml:brushProperty name="height" value="0.0348664931952953" units="cm"/>
      <inkml:brushProperty name="color" value="#f2395b"/>
      <inkml:brushProperty name="ignorePressure" value="0"/>
    </inkml:brush>
  </inkml:definitions>
  <inkml:trace contextRef="#ctx0" brushRef="#br0">57850.000 39650.000 630,'4.000'-66.000'9,"10.000"19.000"16,10.000 19.000 17,9.000 19.000 16,13.000 4.000 4,20.000-9.000-9,18.000-10.000-10,20.000-8.000-10,2.000-3.000-9,-12.000 7.000-9,-13.000 6.000-10,-12.000 7.000-8,-9.000 4.000-8,-2.000 3.000-5,-3.000 3.000-5,-3.000 4.000-6,-6.000 1.000-6,-5.000 0.000-10,-7.000 0.000-9,-5.000 0.000-11</inkml:trace>
</inkml:ink>
</file>

<file path=ppt/ink/ink44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09"/>
    </inkml:context>
    <inkml:brush xml:id="br0">
      <inkml:brushProperty name="width" value="0.0402504839003086" units="cm"/>
      <inkml:brushProperty name="height" value="0.0402504839003086" units="cm"/>
      <inkml:brushProperty name="color" value="#f2395b"/>
      <inkml:brushProperty name="ignorePressure" value="0"/>
    </inkml:brush>
  </inkml:definitions>
  <inkml:trace contextRef="#ctx0" brushRef="#br0">59050.000 38300.000 546,'-24.000'81.000'157,"4.000"13.000"-37,3.000 12.000-38,3.000 13.000-39,1.000 7.000-21,1.000 4.000-6,-1.000 3.000-6,1.000 3.000-6,-3.000-1.000-7,-2.000-2.000-7,-3.000-3.000-8,-3.000-3.000-7,1.000-10.000-6,6.000-16.000-6,7.000-15.000-5,6.000-15.000-7,4.000-14.000 1,4.000-8.000 6,3.000-10.000 7,3.000-9.000 5,3.000-9.000 2,3.000-5.000 0,3.000-7.000-3,4.000-5.000-1</inkml:trace>
</inkml:ink>
</file>

<file path=ppt/ink/ink44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0"/>
    </inkml:context>
    <inkml:brush xml:id="br0">
      <inkml:brushProperty name="width" value="0.040761724114418" units="cm"/>
      <inkml:brushProperty name="height" value="0.040761724114418" units="cm"/>
      <inkml:brushProperty name="color" value="#f2395b"/>
      <inkml:brushProperty name="ignorePressure" value="0"/>
    </inkml:brush>
  </inkml:definitions>
  <inkml:trace contextRef="#ctx0" brushRef="#br0">60150.000 38400.000 539,'15.000'-35.000'10,"-18.000"32.000"18,-19.000 31.000 19,-18.000 32.000 19,-10.000 18.000 3,0.000 6.000-14,0.000 7.000-13,0.000 6.000-14,0.000-1.000-8,0.000-5.000-4,0.000-7.000-3,0.000-5.000-3,4.000-9.000-3,10.000-9.000-2,10.000-10.000 0,9.000-8.000-2,9.000-8.000-5,9.000-2.000-10,10.000-3.000-11,10.000-3.000-9,11.000-6.000-4,17.000-5.000 5,15.000-7.000 2,16.000-5.000 5,7.000-12.000 2,1.000-16.000 1,-1.000-15.000 2,1.000-15.000 0,-3.000-9.000 3,-2.000 1.000 2,-3.000-1.000 2,-3.000 1.000 3,-9.000 4.000 9,-11.000 9.000 13,-14.000 10.000 15,-11.000 10.000 14,-12.000 11.000 5,-9.000 17.000-3,-10.000 15.000-3,-8.000 16.000-4,-8.000 13.000-5,-2.000 14.000-6,-3.000 11.000-7,-3.000 14.000-7,1.000 2.000-3,6.000-6.000-4,7.000-6.000-2,6.000-6.000-4,6.000-9.000-3,6.000-8.000-7,7.000-10.000-5,6.000-9.000-7,6.000-9.000-2,6.000-5.000 3,7.000-7.000 2,6.000-5.000 1,6.000-11.000 3,6.000-11.000 0,7.000-14.000 0,6.000-11.000 2,-1.000-14.000 1,-5.000-11.000 2,-7.000-14.000 3,-5.000-11.000 2,-8.000-12.000 2,-5.000-9.000 1,-7.000-10.000 0,-5.000-8.000 0,-6.000 0.000 2,-3.000 14.000 1,-3.000 11.000 1,-2.000 14.000 1,-5.000 11.000 2,-2.000 14.000 2,-3.000 11.000 2,-3.000 14.000 1,-6.000 7.000 1,-5.000 3.000 0,-7.000 3.000-2,-5.000 4.000 0,-8.000 4.000-4,-5.000 6.000-6,-7.000 7.000-6,-5.000 6.000-5,-8.000 7.000-4,-5.000 10.000-4,-7.000 10.000-1,-5.000 9.000-3,0.000 7.000-3,10.000 7.000-2,10.000 6.000-1,9.000 7.000-3,6.000-1.000 1,3.000-6.000 4,3.000-6.000 2,4.000-6.000 4</inkml:trace>
</inkml:ink>
</file>

<file path=ppt/ink/ink44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0"/>
    </inkml:context>
    <inkml:brush xml:id="br0">
      <inkml:brushProperty name="width" value="0.0447163544595242" units="cm"/>
      <inkml:brushProperty name="height" value="0.0447163544595242" units="cm"/>
      <inkml:brushProperty name="color" value="#f2395b"/>
      <inkml:brushProperty name="ignorePressure" value="0"/>
    </inkml:brush>
  </inkml:definitions>
  <inkml:trace contextRef="#ctx0" brushRef="#br0">61850.000 38900.000 491,'23.000'-21.000'9,"-3.000"10.000"16,-3.000 10.000 17,-2.000 9.000 16,-5.000 13.000 0,-2.000 20.000-17,-3.000 18.000-18,-3.000 20.000-17,-2.000 8.000-12,0.000 1.000-6,0.000-1.000-5,0.000 1.000-5,0.000-4.000-2,0.000-6.000 3,0.000-6.000 3,0.000-6.000 2,1.000-9.000 5,4.000-8.000 2,3.000-10.000 4,3.000-9.000 4,3.000-5.000 5,3.000 0.000 5,3.000 0.000 7,4.000 0.000 7,2.000 1.000 5,4.000 4.000 4,3.000 3.000 3,3.000 3.000 5,1.000 4.000 0,1.000 7.000-3,-1.000 6.000-5,1.000 7.000-4,-6.000 8.000-4,-8.000 14.000-4,-10.000 11.000-4,-9.000 14.000-3,-13.000 8.000-5,-16.000 7.000-5,-15.000 6.000-3,-15.000 7.000-5,-12.000-3.000-6,-6.000-8.000-6,-6.000-10.000-8,-6.000-9.000-7,-9.000-9.000-2,-8.000-5.000 4,-10.000-7.000 2,-9.000-5.000 4,5.000-12.000-6,23.000-16.000-12,22.000-15.000-14,22.000-15.000-12</inkml:trace>
</inkml:ink>
</file>

<file path=ppt/ink/ink44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0"/>
    </inkml:context>
    <inkml:brush xml:id="br0">
      <inkml:brushProperty name="width" value="0.0343547463417053" units="cm"/>
      <inkml:brushProperty name="height" value="0.0343547463417053" units="cm"/>
      <inkml:brushProperty name="color" value="#f2395b"/>
      <inkml:brushProperty name="ignorePressure" value="0"/>
    </inkml:brush>
  </inkml:definitions>
  <inkml:trace contextRef="#ctx0" brushRef="#br0">62300.000 38000.000 640,'53.000'0.000'114,"6.000"0.000"-28,7.000 0.000-26,6.000 0.000-28,6.000 0.000-13,6.000 0.000-2,7.000 0.000-1,6.000 0.000-1,-4.000 0.000-15,-11.000 0.000-32,-14.000 0.000-30,-11.000 0.000-32</inkml:trace>
</inkml:ink>
</file>

<file path=ppt/ink/ink44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1"/>
    </inkml:context>
    <inkml:brush xml:id="br0">
      <inkml:brushProperty name="width" value="0.0342712327837944" units="cm"/>
      <inkml:brushProperty name="height" value="0.0342712327837944" units="cm"/>
      <inkml:brushProperty name="color" value="#f2395b"/>
      <inkml:brushProperty name="ignorePressure" value="0"/>
    </inkml:brush>
  </inkml:definitions>
  <inkml:trace contextRef="#ctx0" brushRef="#br0">64150.000 38800.000 641,'295.000'-46.000'122,"-59.000"10.000"-28,-60.000 10.000-28,-58.000 9.000-27,-25.000 6.000-19,14.000 3.000-7,11.000 3.000-8,14.000 4.000-9,-6.000 1.000-3,-21.000 0.000 4,-22.000 0.000 1,-22.000 0.000 3,-15.000 4.000-7,-5.000 10.000-18,-7.000 10.000-17,-5.000 9.000-18,-9.000 2.000-5,-9.000-2.000 4,-10.000-3.000 5,-8.000-3.000 6</inkml:trace>
</inkml:ink>
</file>

<file path=ppt/ink/ink44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1"/>
    </inkml:context>
    <inkml:brush xml:id="br0">
      <inkml:brushProperty name="width" value="0.0302096549421549" units="cm"/>
      <inkml:brushProperty name="height" value="0.0302096549421549" units="cm"/>
      <inkml:brushProperty name="color" value="#f2395b"/>
      <inkml:brushProperty name="ignorePressure" value="0"/>
    </inkml:brush>
  </inkml:definitions>
  <inkml:trace contextRef="#ctx0" brushRef="#br0">63950.000 39700.000 728,'62.000'-27.000'76,"26.000"-3.000"-17,24.000-3.000-15,26.000-2.000-18,16.000-1.000-8,10.000 3.000-2,10.000 3.000-3,9.000 4.000-1,-2.000 4.000-5,-12.000 6.000-6,-13.000 7.000-7,-12.000 6.000-7,-16.000 4.000-6,-19.000 4.000-10,-18.000 3.000-7,-19.000 3.000-10,-15.000 1.000-2,-8.000 1.000 2,-10.000-1.000 2,-9.000 1.000 3</inkml:trace>
</inkml:ink>
</file>

<file path=ppt/ink/ink44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1"/>
    </inkml:context>
    <inkml:brush xml:id="br0">
      <inkml:brushProperty name="width" value="0.0439633131027222" units="cm"/>
      <inkml:brushProperty name="height" value="0.0439633131027222" units="cm"/>
      <inkml:brushProperty name="color" value="#f2395b"/>
      <inkml:brushProperty name="ignorePressure" value="0"/>
    </inkml:brush>
  </inkml:definitions>
  <inkml:trace contextRef="#ctx0" brushRef="#br0">66750.000 38000.000 500,'21.000'59.000'165,"-5.000"19.000"-39,-7.000 19.000-39,-5.000 19.000-39,-4.000 12.000-22,0.000 6.000-6,0.000 7.000-4,0.000 6.000-6,-2.000-2.000-9,-3.000-9.000-10,-3.000-10.000-11,-2.000-8.000-12,-3.000-11.000-9,1.000-8.000-6,-1.000-10.000-7,1.000-9.000-6,-3.000-12.000-2,-2.000-11.000 5,-3.000-14.000 5,-3.000-11.000 3</inkml:trace>
</inkml:ink>
</file>

<file path=ppt/ink/ink44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2"/>
    </inkml:context>
    <inkml:brush xml:id="br0">
      <inkml:brushProperty name="width" value="0.033457413315773" units="cm"/>
      <inkml:brushProperty name="height" value="0.033457413315773" units="cm"/>
      <inkml:brushProperty name="color" value="#f2395b"/>
      <inkml:brushProperty name="ignorePressure" value="0"/>
    </inkml:brush>
  </inkml:definitions>
  <inkml:trace contextRef="#ctx0" brushRef="#br0">66850.000 39150.000 657,'26.000'-71.000'6,"4.000"10.000"10,3.000 10.000 11,3.000 9.000 12,3.000 6.000 2,3.000 3.000-5,3.000 3.000-4,4.000 4.000-6,2.000 2.000-2,4.000 4.000-3,3.000 3.000-1,3.000 3.000-1,-2.000 3.000-4,-6.000 3.000-4,-6.000 3.000-4,-6.000 4.000-5,-7.000 4.000-10,-6.000 6.000-16,-6.000 7.000-16,-6.000 6.000-17</inkml:trace>
</inkml:ink>
</file>

<file path=ppt/ink/ink44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2"/>
    </inkml:context>
    <inkml:brush xml:id="br0">
      <inkml:brushProperty name="width" value="0.0499596819281578" units="cm"/>
      <inkml:brushProperty name="height" value="0.0499596819281578" units="cm"/>
      <inkml:brushProperty name="color" value="#f2395b"/>
      <inkml:brushProperty name="ignorePressure" value="0"/>
    </inkml:brush>
  </inkml:definitions>
  <inkml:trace contextRef="#ctx0" brushRef="#br0">67750.000 37450.000 440,'-24.000'-24.000'6,"4.000"4.000"13,3.000 3.000 13,3.000 3.000 12,4.000 15.000 8,7.000 29.000 3,6.000 28.000 3,7.000 28.000 4,0.000 18.000-4,-2.000 10.000-9,-3.000 10.000-9,-3.000 9.000-9,-4.000 13.000-9,-3.000 20.000-5,-3.000 18.000-7,-2.000 20.000-6,-6.000 6.000-4,-6.000-2.000-2,-6.000-3.000-2,-6.000-3.000-3,-1.000-15.000-3,7.000-24.000-5,6.000-26.000-5,7.000-24.000-4,4.000-20.000-7,3.000-11.000-9,3.000-14.000-8,4.000-11.000-9</inkml:trace>
</inkml:ink>
</file>

<file path=ppt/ink/ink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8"/>
    </inkml:context>
    <inkml:brush xml:id="br0">
      <inkml:brushProperty name="width" value="0.0375502072274685" units="cm"/>
      <inkml:brushProperty name="height" value="0.0375502072274685" units="cm"/>
      <inkml:brushProperty name="color" value="#f2395b"/>
      <inkml:brushProperty name="ignorePressure" value="0"/>
    </inkml:brush>
  </inkml:definitions>
  <inkml:trace contextRef="#ctx0" brushRef="#br0">83900.000 38700.000 585,'50.000'0.000'160,"0.000"0.000"-41,0.000 0.000-41,0.000 0.000-40,1.000 0.000-25,4.000 0.000-6,3.000 0.000-9,3.000 0.000-7,-1.000 0.000-7,-2.000 0.000-7,-3.000 0.000-8,-3.000 0.000-8,-6.000-2.000-4,-5.000-3.000-4,-7.000-3.000-2,-5.000-2.000-4,-6.000-3.000 2,-3.000 1.000 7,-3.000-1.000 7,-2.000 1.000 6</inkml:trace>
</inkml:ink>
</file>

<file path=ppt/ink/ink44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2"/>
    </inkml:context>
    <inkml:brush xml:id="br0">
      <inkml:brushProperty name="width" value="0.0491185523569584" units="cm"/>
      <inkml:brushProperty name="height" value="0.0491185523569584" units="cm"/>
      <inkml:brushProperty name="color" value="#f2395b"/>
      <inkml:brushProperty name="ignorePressure" value="0"/>
    </inkml:brush>
  </inkml:definitions>
  <inkml:trace contextRef="#ctx0" brushRef="#br0">67750.000 39500.000 447,'51.000'-97.000'3,"4.000"6.000"5,3.000 7.000 4,3.000 6.000 6,-2.000 7.000 3,-6.000 10.000-2,-6.000 10.000 1,-6.000 9.000-1,-6.000 12.000 2,-2.000 16.000 7,-3.000 15.000 5,-3.000 17.000 6,-7.000 16.000-2,-9.000 19.000-8,-10.000 19.000-9,-8.000 19.000-8,-8.000 9.000-8,-2.000 0.000-5,-3.000 0.000-5,-3.000 0.000-6,1.000-8.000-3,6.000-16.000-3,7.000-15.000-1,6.000-15.000-2,15.000-20.000-2,26.000-21.000-1,24.000-22.000-2,26.000-22.000-1,13.000-19.000 1,4.000-16.000 5,3.000-15.000 6,3.000-15.000 4,-5.000-3.000 4,-12.000 14.000 1,-13.000 11.000 3,-12.000 14.000 1,-13.000 10.000 3,-12.000 9.000 3,-13.000 10.000 4,-12.000 10.000 3,-12.000 19.000 9,-8.000 32.000 15,-10.000 31.000 16,-9.000 32.000 15,-5.000 13.000 2,0.000-3.000-12,0.000-3.000-11,0.000-2.000-11,1.000-6.000-8,4.000-6.000-4,3.000-6.000-2,3.000-6.000-4,10.000-9.000-6,20.000-8.000-12,18.000-10.000-10,20.000-9.000-12,8.000-13.000-2,1.000-16.000 3,-1.000-15.000 5,1.000-15.000 3,5.000-25.000 1,14.000-30.000-4,11.000-32.000-3,14.000-30.000-3,-4.000-11.000-1,-19.000 14.000 3,-18.000 11.000 2,-19.000 14.000 3,-16.000 11.000 3,-12.000 14.000 6,-13.000 11.000 6,-12.000 14.000 6,-12.000 10.000-1,-8.000 9.000-3,-10.000 10.000-6,-9.000 10.000-4,-12.000 10.000-6,-11.000 13.000-6,-14.000 12.000-7,-11.000 13.000-6,0.000 9.000-3,17.000 6.000 2,15.000 7.000 0,16.000 6.000 2</inkml:trace>
</inkml:ink>
</file>

<file path=ppt/ink/ink44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3"/>
    </inkml:context>
    <inkml:brush xml:id="br0">
      <inkml:brushProperty name="width" value="0.0355249382555485" units="cm"/>
      <inkml:brushProperty name="height" value="0.0355249382555485" units="cm"/>
      <inkml:brushProperty name="color" value="#f2395b"/>
      <inkml:brushProperty name="ignorePressure" value="0"/>
    </inkml:brush>
  </inkml:definitions>
  <inkml:trace contextRef="#ctx0" brushRef="#br0">70050.000 39000.000 619,'259.000'-2.000'139,"-31.000"-3.000"-33,-31.000-3.000-35,-31.000-2.000-33,-21.000-3.000-21,-9.000 1.000-8,-10.000-1.000-8,-8.000 1.000-9,-15.000-1.000-4,-19.000 1.000-1,-18.000-1.000-1,-19.000 1.000-1</inkml:trace>
</inkml:ink>
</file>

<file path=ppt/ink/ink44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3"/>
    </inkml:context>
    <inkml:brush xml:id="br0">
      <inkml:brushProperty name="width" value="0.0391879491508007" units="cm"/>
      <inkml:brushProperty name="height" value="0.0391879491508007" units="cm"/>
      <inkml:brushProperty name="color" value="#f2395b"/>
      <inkml:brushProperty name="ignorePressure" value="0"/>
    </inkml:brush>
  </inkml:definitions>
  <inkml:trace contextRef="#ctx0" brushRef="#br0">71200.000 37600.000 561,'-22.000'34.000'133,"6.000"19.000"-30,7.000 19.000-31,6.000 19.000-31,-1.000 24.000-16,-5.000 32.000-4,-7.000 31.000-3,-5.000 32.000-3,-8.000 10.000-6,-5.000-9.000-8,-7.000-10.000-8,-5.000-8.000-8,-1.000-14.000-9,6.000-15.000-11,7.000-15.000-11,6.000-16.000-9,4.000-21.000-5,4.000-24.000 1,3.000-26.000 3,3.000-24.000 1</inkml:trace>
</inkml:ink>
</file>

<file path=ppt/ink/ink44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3"/>
    </inkml:context>
    <inkml:brush xml:id="br0">
      <inkml:brushProperty name="width" value="0.0494440793991089" units="cm"/>
      <inkml:brushProperty name="height" value="0.0494440793991089" units="cm"/>
      <inkml:brushProperty name="color" value="#f2395b"/>
      <inkml:brushProperty name="ignorePressure" value="0"/>
    </inkml:brush>
  </inkml:definitions>
  <inkml:trace contextRef="#ctx0" brushRef="#br0">73800.000 37750.000 444,'-13.000'-58.000'99,"-24.000"34.000"-16,-26.000 35.000-16,-24.000 35.000-15,-20.000 27.000-14,-11.000 22.000-9,-14.000 22.000-10,-11.000 23.000-10,-1.000 8.000-4,13.000-3.000 2,12.000-3.000 1,13.000-2.000 2,10.000-9.000 1,10.000-12.000 1,10.000-13.000 0,9.000-12.000 2,12.000-12.000 0,16.000-8.000-3,15.000-10.000-1,17.000-9.000-2,13.000-7.000-1,13.000-3.000 2,12.000-3.000 0,13.000-2.000 1,16.000-9.000-7,23.000-12.000-17,22.000-13.000-15,22.000-12.000-16,13.000-18.000-8,7.000-21.000 3,6.000-22.000 1,7.000-22.000 2,-4.000-15.000 4,-12.000-5.000 6,-13.000-7.000 5,-12.000-5.000 6,-18.000 5.000 6,-21.000 19.000 3,-22.000 19.000 3,-22.000 19.000 4,-21.000 19.000 13,-18.000 23.000 22,-19.000 22.000 21,-18.000 22.000 22,-9.000 16.000 4,4.000 14.000-13,3.000 11.000-13,3.000 14.000-14,6.000 2.000-7,9.000-6.000-3,10.000-6.000-3,10.000-6.000-4,8.000-7.000-4,10.000-6.000-8,10.000-6.000-8,9.000-6.000-8,7.000-10.000-4,7.000-12.000-1,6.000-13.000 1,7.000-12.000-2,0.000-13.000 1,-2.000-12.000-1,-3.000-13.000 1,-3.000-12.000-1,-6.000-12.000 1,-5.000-8.000 3,-7.000-10.000 3,-5.000-9.000 2,-9.000-4.000 0,-9.000 4.000-1,-10.000 3.000-1,-8.000 3.000-2,-14.000 7.000-1,-15.000 14.000-1,-15.000 11.000-1,-16.000 14.000-1,-8.000 11.000-1,0.000 14.000-2,0.000 11.000-3,0.000 14.000-3,4.000 8.000 1,10.000 7.000 4,10.000 6.000 3,9.000 7.000 3,7.000 0.000 1,7.000-2.000 0,6.000-3.000-2,7.000-3.000 0</inkml:trace>
</inkml:ink>
</file>

<file path=ppt/ink/ink44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4"/>
    </inkml:context>
    <inkml:brush xml:id="br0">
      <inkml:brushProperty name="width" value="0.0396772287786007" units="cm"/>
      <inkml:brushProperty name="height" value="0.0396772287786007" units="cm"/>
      <inkml:brushProperty name="color" value="#f2395b"/>
      <inkml:brushProperty name="ignorePressure" value="0"/>
    </inkml:brush>
  </inkml:definitions>
  <inkml:trace contextRef="#ctx0" brushRef="#br0">74750.000 38800.000 554,'68.000'-25.000'0,"-11.000"0.000"0,-14.000 0.000 0,-11.000 0.000 0,-4.000 1.000 8,6.000 4.000 15,7.000 3.000 17,6.000 3.000 15,3.000 4.000 4,0.000 7.000-8,0.000 6.000-9,0.000 7.000-7,-4.000 7.000-6,-5.000 9.000-2,-7.000 10.000-3,-5.000 10.000-3,-8.000 8.000-4,-5.000 10.000-6,-7.000 10.000-8,-5.000 9.000-5,-12.000 6.000-5,-16.000 3.000-2,-15.000 3.000-2,-15.000 4.000-2,-9.000-3.000-1,1.000-5.000-2,-1.000-7.000-2,1.000-5.000 0,4.000-11.000-1,9.000-11.000 1,10.000-14.000 0,10.000-11.000 2,13.000-11.000 5,19.000-5.000 9,19.000-7.000 10,19.000-5.000 9,18.000-8.000 4,19.000-5.000-2,19.000-7.000-1,19.000-5.000-2,5.000-3.000-2,-5.000 4.000 0,-7.000 3.000-1,-5.000 3.000-2,-12.000 1.000-15,-16.000 1.000-31,-15.000-1.000-31,-15.000 1.000-31</inkml:trace>
</inkml:ink>
</file>

<file path=ppt/ink/ink44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6"/>
    </inkml:context>
    <inkml:brush xml:id="br0">
      <inkml:brushProperty name="width" value="0.0499999970197678" units="cm"/>
      <inkml:brushProperty name="height" value="0.0499999970197678" units="cm"/>
      <inkml:brushProperty name="color" value="#00bff3"/>
      <inkml:brushProperty name="ignorePressure" value="0"/>
    </inkml:brush>
  </inkml:definitions>
  <inkml:trace contextRef="#ctx0" brushRef="#br0">73800.000 19775.000 333,'157.000'63.000'167,"51.000"46.000"-1,49.000 47.000 1,51.000 47.000 0</inkml:trace>
</inkml:ink>
</file>

<file path=ppt/ink/ink44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7"/>
    </inkml:context>
    <inkml:brush xml:id="br0">
      <inkml:brushProperty name="width" value="0.0474238768219948" units="cm"/>
      <inkml:brushProperty name="height" value="0.0474238768219948" units="cm"/>
      <inkml:brushProperty name="color" value="#00bff3"/>
      <inkml:brushProperty name="ignorePressure" value="0"/>
    </inkml:brush>
  </inkml:definitions>
  <inkml:trace contextRef="#ctx0" brushRef="#br0">59300.000 14700.000 463,'-4.000'-38.000'11,"-5.000"26.000"20,-7.000 24.000 22,-5.000 26.000 20,-9.000 21.000 4,-9.000 19.000-14,-10.000 19.000-13,-8.000 19.000-13,-11.000 12.000-9,-8.000 6.000-3,-10.000 7.000-4,-9.000 6.000-4,-4.000 3.000-3,4.000 0.000-3,3.000 0.000-2,3.000 0.000-3,-8.000 18.000-2,-19.000 39.000-1,-18.000 36.000-1,-19.000 39.000-1,-1.000 2.000-1,20.000-31.000-2,18.000-31.000-1,20.000-31.000-3,13.000-24.000-2,9.000-16.000-3,10.000-15.000-5,10.000-15.000-3,8.000-15.000-2,10.000-12.000-3,10.000-13.000-2,9.000-12.000-2,10.000-19.000-8,14.000-25.000-15,11.000-25.000-13,14.000-25.000-14</inkml:trace>
</inkml:ink>
</file>

<file path=ppt/ink/ink44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7"/>
    </inkml:context>
    <inkml:brush xml:id="br0">
      <inkml:brushProperty name="width" value="0.0438735000789165" units="cm"/>
      <inkml:brushProperty name="height" value="0.0438735000789165" units="cm"/>
      <inkml:brushProperty name="color" value="#00bff3"/>
      <inkml:brushProperty name="ignorePressure" value="0"/>
    </inkml:brush>
  </inkml:definitions>
  <inkml:trace contextRef="#ctx0" brushRef="#br0">60050.000 15950.000 501,'-54.000'53.000'121,"-5.000"6.000"-29,-7.000 7.000-29,-5.000 6.000-27,-6.000 10.000-16,-3.000 17.000-2,-3.000 15.000-1,-2.000 16.000-3,-5.000 9.000 0,-2.000 3.000-1,-3.000 3.000-1,-3.000 4.000 0,5.000-9.000 0,17.000-18.000 1,15.000-19.000 1,16.000-18.000 1,21.000-18.000-7,29.000-16.000-16,28.000-15.000-15,28.000-15.000-16,24.000-21.000-5,23.000-25.000 4,22.000-25.000 5,22.000-25.000 5,2.000-11.000 5,-15.000 3.000 4,-15.000 3.000 4,-16.000 4.000 5,-16.000 5.000 2,-16.000 10.000 3,-15.000 10.000 0,-15.000 9.000 3,-15.000 17.000 8,-12.000 25.000 18,-13.000 25.000 16,-12.000 25.000 16,-7.000 15.000 4,1.000 7.000-11,-1.000 6.000-11,1.000 7.000-12,1.000-3.000-6,3.000-8.000-5,3.000-10.000-5,4.000-9.000-4,1.000-7.000-4,0.000-3.000-2,0.000-3.000-3,0.000-2.000-3,12.000-12.000-2,26.000-19.000-4,24.000-18.000-3,26.000-19.000-3,8.000-16.000 0,-5.000-12.000 5,-7.000-13.000 4,-5.000-12.000 4,-8.000-10.000 3,-5.000-6.000 1,-7.000-6.000 2,-5.000-6.000 0,-8.000-1.000 3,-5.000 7.000 4,-7.000 6.000 3,-5.000 7.000 5,-8.000 7.000 0,-5.000 9.000 0,-7.000 10.000 0,-5.000 10.000-1,-9.000 7.000-2,-9.000 6.000-3,-10.000 7.000-2,-8.000 6.000-2,-12.000 4.000-5,-12.000 4.000-9,-13.000 3.000-7,-12.000 3.000-9,-12.000 12.000-7,-8.000 22.000-6,-10.000 22.000-7,-9.000 23.000-7,2.000 8.000-1,17.000-3.000 5,15.000-3.000 5,16.000-2.000 4,9.000-5.000 5,3.000-2.000 3,3.000-3.000 5,4.000-3.000 3</inkml:trace>
</inkml:ink>
</file>

<file path=ppt/ink/ink44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18"/>
    </inkml:context>
    <inkml:brush xml:id="br0">
      <inkml:brushProperty name="width" value="0.0533891506493092" units="cm"/>
      <inkml:brushProperty name="height" value="0.0533891506493092" units="cm"/>
      <inkml:brushProperty name="color" value="#00bff3"/>
      <inkml:brushProperty name="ignorePressure" value="0"/>
    </inkml:brush>
  </inkml:definitions>
  <inkml:trace contextRef="#ctx0" brushRef="#br0">61100.000 17650.000 412,'162.000'-22.000'100,"-24.000"6.000"-21,-26.000 7.000-22,-24.000 6.000-21,-17.000 4.000-12,-5.000 4.000-3,-7.000 3.000-4,-5.000 3.000-2,-15.000 12.000-5,-22.000 22.000-10,-22.000 22.000-8,-21.000 23.000-8,-20.000 10.000-4,-15.000 0.000 2,-15.000 0.000 1,-16.000 0.000 2,-8.000-4.000 2,0.000-5.000 3,0.000-7.000 2,0.000-5.000 2,4.000-9.000 4,10.000-9.000 5,10.000-10.000 4,9.000-8.000 4,29.000-9.000 8,51.000-6.000 12,49.000-6.000 10,51.000-6.000 11,30.000-13.000 1,14.000-19.000-11,11.000-18.000-9,14.000-19.000-10,2.000-8.000-8,-6.000 3.000-2,-6.000 3.000-5,-6.000 4.000-3,-9.000 4.000-2,-8.000 6.000-1,-10.000 7.000-2,-9.000 6.000 1,-15.000 4.000-2,-18.000 4.000 0,-19.000 3.000 0,-18.000 3.000 0,-31.000 9.000-11,-40.000 16.000-21,-40.000 15.000-21,-41.000 17.000-20,-13.000 2.000-10,16.000-9.000 5,15.000-10.000 5,17.000-8.000 4</inkml:trace>
</inkml:ink>
</file>

<file path=ppt/ink/ink44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0"/>
    </inkml:context>
    <inkml:brush xml:id="br0">
      <inkml:brushProperty name="width" value="0.0455391593277454" units="cm"/>
      <inkml:brushProperty name="height" value="0.0455391593277454" units="cm"/>
      <inkml:brushProperty name="color" value="#00bff3"/>
      <inkml:brushProperty name="ignorePressure" value="0"/>
    </inkml:brush>
  </inkml:definitions>
  <inkml:trace contextRef="#ctx0" brushRef="#br0">36300.000 45550.000 483,'-24.000'26.000'164,"4.000"4.000"-39,3.000 3.000-41,3.000 3.000-40,4.000 1.000-23,7.000 1.000-4,6.000-1.000-5,7.000 1.000-4,5.000-3.000-3,7.000-2.000-2,6.000-3.000-1,7.000-3.000-3,4.000-6.000-1,3.000-5.000 0,3.000-7.000 0,4.000-5.000-2,1.000-4.000-1,0.000 0.000-4,0.000 0.000-4,0.000 0.000-3,-2.000-4.000 0,-3.000-5.000 2,-3.000-7.000 3,-2.000-5.000 3,-5.000-8.000 4,-2.000-5.000 7,-3.000-7.000 5,-3.000-5.000 7,-7.000-3.000 3,-9.000 4.000 2,-10.000 3.000 1,-8.000 3.000 2,-12.000 1.000-4,-12.000 1.000-9,-13.000-1.000-8,-12.000 1.000-10,-4.000 2.000-4,7.000 7.000 1,6.000 6.000 1,7.000 7.000 0,0.000 4.000 1,-2.000 3.000 0,-3.000 3.000 0,-3.000 4.000 1,-2.000 1.000 0,0.000 0.000 0,0.000 0.000 1,0.000 0.000 1,-4.000 6.000-5,-5.000 13.000-9,-7.000 12.000-11,-5.000 13.000-10,0.000 4.000-7,10.000-3.000-5,10.000-3.000-5,9.000-2.000-5</inkml:trace>
</inkml:ink>
</file>

<file path=ppt/ink/ink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8"/>
    </inkml:context>
    <inkml:brush xml:id="br0">
      <inkml:brushProperty name="width" value="0.0562607198953629" units="cm"/>
      <inkml:brushProperty name="height" value="0.0562607198953629" units="cm"/>
      <inkml:brushProperty name="color" value="#f2395b"/>
      <inkml:brushProperty name="ignorePressure" value="0"/>
    </inkml:brush>
  </inkml:definitions>
  <inkml:trace contextRef="#ctx0" brushRef="#br0">84850.000 37650.000 391,'0.000'-47.000'-1,"0.000"6.000"0,0.000 7.000-2,0.000 6.000 0,0.000 3.000 1,0.000 0.000 4,0.000 0.000 3,0.000 0.000 3,-2.000 14.000 13,-3.000 28.000 22,-3.000 28.000 22,-2.000 29.000 21,-1.000 16.000 4,3.000 7.000-16,3.000 6.000-14,4.000 7.000-16,-1.000 8.000-10,-3.000 14.000-6,-3.000 11.000-6,-2.000 14.000-6,-1.000 7.000-5,3.000 3.000-4,3.000 3.000-5,4.000 4.000-3,-1.000-4.000-3,-3.000-9.000 0,-3.000-10.000 0,-2.000-8.000-1,-1.000-11.000-6,3.000-8.000-14,3.000-10.000-14,4.000-9.000-13,1.000-10.000-8,0.000-9.000-1,0.000-10.000-1,0.000-8.000 0,-2.000-11.000 2,-3.000-8.000 6,-3.000-10.000 7,-2.000-9.000 7</inkml:trace>
</inkml:ink>
</file>

<file path=ppt/ink/ink44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1"/>
    </inkml:context>
    <inkml:brush xml:id="br0">
      <inkml:brushProperty name="width" value="0.0557962879538536" units="cm"/>
      <inkml:brushProperty name="height" value="0.0557962879538536" units="cm"/>
      <inkml:brushProperty name="color" value="#00bff3"/>
      <inkml:brushProperty name="ignorePressure" value="0"/>
    </inkml:brush>
  </inkml:definitions>
  <inkml:trace contextRef="#ctx0" brushRef="#br0">57750.000 45250.000 394,'-46.000'-2.000'0,"10.000"-3.000"0,10.000-3.000 0,9.000-2.000 0,9.000-3.000 11,9.000 1.000 22,10.000-1.000 22,10.000 1.000 23,19.000-3.000 5,32.000-2.000-11,31.000-3.000-10,32.000-3.000-11,19.000-1.000-9,10.000 4.000-6,10.000 3.000-7,9.000 3.000-6,-2.000 1.000-6,-12.000 1.000-7,-13.000-1.000-6,-12.000 1.000-7,-13.000 2.000-4,-12.000 7.000-2,-13.000 6.000-1,-12.000 7.000-1,-18.000 7.000-16,-21.000 9.000-28,-22.000 10.000-29,-22.000 10.000-29</inkml:trace>
</inkml:ink>
</file>

<file path=ppt/ink/ink44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2"/>
    </inkml:context>
    <inkml:brush xml:id="br0">
      <inkml:brushProperty name="width" value="0.05030507594347" units="cm"/>
      <inkml:brushProperty name="height" value="0.05030507594347" units="cm"/>
      <inkml:brushProperty name="color" value="#00bff3"/>
      <inkml:brushProperty name="ignorePressure" value="0"/>
    </inkml:brush>
  </inkml:definitions>
  <inkml:trace contextRef="#ctx0" brushRef="#br0">59000.000 43900.000 437,'-25.000'-4.000'109,"0.000"45.000"-15,0.000 43.000-14,0.000 45.000-15,0.000 22.000-10,0.000 4.000-9,0.000 3.000-7,0.000 3.000-8,0.000-4.000-8,0.000-8.000-9,0.000-10.000-7,0.000-9.000-10,1.000-10.000-3,4.000-9.000-1,3.000-10.000 1,3.000-8.000 0,3.000-11.000-8,3.000-8.000-14,3.000-10.000-14,4.000-9.000-16</inkml:trace>
</inkml:ink>
</file>

<file path=ppt/ink/ink44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2"/>
    </inkml:context>
    <inkml:brush xml:id="br0">
      <inkml:brushProperty name="width" value="0.057381771504879" units="cm"/>
      <inkml:brushProperty name="height" value="0.057381771504879" units="cm"/>
      <inkml:brushProperty name="color" value="#00bff3"/>
      <inkml:brushProperty name="ignorePressure" value="0"/>
    </inkml:brush>
  </inkml:definitions>
  <inkml:trace contextRef="#ctx0" brushRef="#br0">60450.000 43700.000 383,'0.000'257.000'224,"0.000"-33.000"-54,0.000-35.000-55,0.000-34.000-55,-4.000-13.000-33,-5.000 9.000-11,-7.000 10.000-11,-5.000 10.000-13,-3.000 7.000-12,4.000 6.000-13,3.000 7.000-13,3.000 6.000-14,1.000-15.000-8,1.000-33.000-5,-1.000-35.000-3,1.000-34.000-4</inkml:trace>
</inkml:ink>
</file>

<file path=ppt/ink/ink44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3"/>
    </inkml:context>
    <inkml:brush xml:id="br0">
      <inkml:brushProperty name="width" value="0.0597020238637924" units="cm"/>
      <inkml:brushProperty name="height" value="0.0597020238637924" units="cm"/>
      <inkml:brushProperty name="color" value="#00bff3"/>
      <inkml:brushProperty name="ignorePressure" value="0"/>
    </inkml:brush>
  </inkml:definitions>
  <inkml:trace contextRef="#ctx0" brushRef="#br0">4900.000 46850.000 368,'-49.000'-102.000'6,"4.000"-3.000"10,3.000-3.000 12,3.000-2.000 11,15.000 27.000 9,29.000 59.000 8,28.000 60.000 8,28.000 60.000 8,12.000 32.000-3,-3.000 6.000-14,-3.000 7.000-15,-2.000 6.000-15,-6.000-1.000-8,-6.000-5.000-2,-6.000-7.000-4,-6.000-5.000-2,-2.000-11.000-3,3.000-11.000-2,3.000-14.000-3,4.000-11.000-2,-1.000-12.000-3,-3.000-9.000 0,-3.000-10.000-2,-2.000-8.000-1,5.000-14.000 1,16.000-15.000 2,15.000-15.000 3,17.000-16.000 2,17.000-24.000 3,23.000-31.000 2,22.000-31.000 4,22.000-31.000 3,5.000-20.000 1,-8.000-5.000-2,-10.000-7.000-2,-9.000-5.000-1,-12.000 0.000-5,-11.000 10.000-5,-14.000 10.000-6,-11.000 9.000-6,-6.000 9.000-2,4.000 9.000 2,3.000 10.000 2,3.000 10.000 2,-7.000 10.000-14,-15.000 13.000-30,-15.000 12.000-29,-16.000 13.000-30</inkml:trace>
</inkml:ink>
</file>

<file path=ppt/ink/ink44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6"/>
    </inkml:context>
    <inkml:brush xml:id="br0">
      <inkml:brushProperty name="width" value="0.0444008596241474" units="cm"/>
      <inkml:brushProperty name="height" value="0.0444008596241474" units="cm"/>
      <inkml:brushProperty name="color" value="#00bff3"/>
      <inkml:brushProperty name="ignorePressure" value="0"/>
    </inkml:brush>
  </inkml:definitions>
  <inkml:trace contextRef="#ctx0" brushRef="#br0">27500.000 49850.000 495,'75.000'-46.000'151,"0.000"10.000"-34,0.000 10.000-35,0.000 9.000-34,6.000 2.000-20,13.000-2.000-4,12.000-3.000-5,13.000-3.000-5,1.000-1.000-4,-9.000 4.000-3,-10.000 3.000-3,-8.000 3.000-4,-12.000 3.000-8,-12.000 3.000-17,-13.000 3.000-14,-12.000 4.000-16</inkml:trace>
</inkml:ink>
</file>

<file path=ppt/ink/ink44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6"/>
    </inkml:context>
    <inkml:brush xml:id="br0">
      <inkml:brushProperty name="width" value="0.0372644402086735" units="cm"/>
      <inkml:brushProperty name="height" value="0.0372644402086735" units="cm"/>
      <inkml:brushProperty name="color" value="#00bff3"/>
      <inkml:brushProperty name="ignorePressure" value="0"/>
    </inkml:brush>
  </inkml:definitions>
  <inkml:trace contextRef="#ctx0" brushRef="#br0">28300.000 48800.000 590,'0.000'143.000'173,"0.000"-11.000"-48,0.000-14.000-47,0.000-11.000-47,0.000-9.000-28,0.000-3.000-8,0.000-3.000-6,0.000-2.000-7,1.000-6.000-9,4.000-6.000-9,3.000-6.000-11,3.000-6.000-9,3.000-10.000-3,3.000-12.000 3,3.000-13.000 4,4.000-12.000 4</inkml:trace>
</inkml:ink>
</file>

<file path=ppt/ink/ink44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7"/>
    </inkml:context>
    <inkml:brush xml:id="br0">
      <inkml:brushProperty name="width" value="0.0471568182110786" units="cm"/>
      <inkml:brushProperty name="height" value="0.0471568182110786" units="cm"/>
      <inkml:brushProperty name="color" value="#00bff3"/>
      <inkml:brushProperty name="ignorePressure" value="0"/>
    </inkml:brush>
  </inkml:definitions>
  <inkml:trace contextRef="#ctx0" brushRef="#br0">29350.000 48350.000 466,'-29.000'37.000'232,"-5.000"26.000"-66,-7.000 24.000-66,-5.000 26.000-65,-1.000 10.000-35,6.000-3.000-2,7.000-3.000-5,6.000-2.000-2,4.000-6.000-2,4.000-6.000 0,3.000-6.000 2,3.000-6.000 0,3.000-9.000 1,3.000-8.000 2,3.000-10.000 2,4.000-9.000 3,11.000-12.000 0,23.000-11.000 0,22.000-14.000 1,22.000-11.000-1,15.000-15.000 1,9.000-16.000 0,10.000-15.000 0,10.000-15.000 0,-1.000-7.000-1,-9.000 3.000-3,-10.000 3.000-2,-8.000 4.000-4,-14.000 2.000-3,-15.000 4.000-7,-15.000 3.000-6,-16.000 3.000-6,-10.000 1.000-4,-3.000 1.000 0,-3.000-1.000-1,-2.000 1.000-1,-5.000-4.000 0,-2.000-6.000 0,-3.000-6.000 2,-3.000-6.000 0,-4.000 1.000 2,-3.000 9.000 5,-3.000 10.000 5,-2.000 10.000 4</inkml:trace>
</inkml:ink>
</file>

<file path=ppt/ink/ink44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7"/>
    </inkml:context>
    <inkml:brush xml:id="br0">
      <inkml:brushProperty name="width" value="0.0419803112745285" units="cm"/>
      <inkml:brushProperty name="height" value="0.0419803112745285" units="cm"/>
      <inkml:brushProperty name="color" value="#00bff3"/>
      <inkml:brushProperty name="ignorePressure" value="0"/>
    </inkml:brush>
  </inkml:definitions>
  <inkml:trace contextRef="#ctx0" brushRef="#br0">30150.000 48600.000 524,'-49.000'-29.000'22,"4.000"45.000"29,3.000 43.000 29,3.000 45.000 29,-2.000 39.000-3,-6.000 39.000-35,-6.000 36.000-35,-6.000 39.000-35,1.000-7.000-18,9.000-50.000 3,10.000-50.000 0,10.000-50.000 1,4.000-24.000-11,0.000 4.000-22,0.000 3.000-24,0.000 3.000-23</inkml:trace>
</inkml:ink>
</file>

<file path=ppt/ink/ink44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8"/>
    </inkml:context>
    <inkml:brush xml:id="br0">
      <inkml:brushProperty name="width" value="0.0476200804114342" units="cm"/>
      <inkml:brushProperty name="height" value="0.0476200804114342" units="cm"/>
      <inkml:brushProperty name="color" value="#00bff3"/>
      <inkml:brushProperty name="ignorePressure" value="0"/>
    </inkml:brush>
  </inkml:definitions>
  <inkml:trace contextRef="#ctx0" brushRef="#br0">56750.000 49850.000 461,'7.000'-49.000'9,"17.000"4.000"18,15.000 3.000 18,16.000 3.000 18,12.000 3.000 2,9.000 3.000-13,10.000 3.000-14,10.000 4.000-13,16.000 1.000-4,26.000 0.000 2,24.000 0.000 4,26.000 0.000 4,4.000 3.000-1,-16.000 6.000-3,-15.000 7.000-4,-15.000 6.000-3,-20.000 3.000-8,-21.000 0.000-12,-22.000 0.000-14,-22.000 0.000-12</inkml:trace>
</inkml:ink>
</file>

<file path=ppt/ink/ink44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9"/>
    </inkml:context>
    <inkml:brush xml:id="br0">
      <inkml:brushProperty name="width" value="0.0507336966693401" units="cm"/>
      <inkml:brushProperty name="height" value="0.0507336966693401" units="cm"/>
      <inkml:brushProperty name="color" value="#00bff3"/>
      <inkml:brushProperty name="ignorePressure" value="0"/>
    </inkml:brush>
  </inkml:definitions>
  <inkml:trace contextRef="#ctx0" brushRef="#br0">57950.000 48650.000 433,'-71.000'-2.000'0,"10.000"-3.000"0,10.000-3.000 0,9.000-2.000 0,7.000 3.000 13,7.000 14.000 26,6.000 11.000 26,7.000 14.000 26,2.000 14.000 4,1.000 20.000-19,-1.000 18.000-17,1.000 20.000-19,1.000 11.000-11,3.000 7.000-6,3.000 6.000-4,4.000 7.000-6,1.000-4.000-8,0.000-12.000-14,0.000-13.000-13,0.000-12.000-13,0.000-10.000-9,0.000-6.000-5,0.000-6.000-6,0.000-6.000-4</inkml:trace>
</inkml:ink>
</file>

<file path=ppt/ink/ink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8"/>
    </inkml:context>
    <inkml:brush xml:id="br0">
      <inkml:brushProperty name="width" value="0.0365747138857841" units="cm"/>
      <inkml:brushProperty name="height" value="0.0365747138857841" units="cm"/>
      <inkml:brushProperty name="color" value="#f2395b"/>
      <inkml:brushProperty name="ignorePressure" value="0"/>
    </inkml:brush>
  </inkml:definitions>
  <inkml:trace contextRef="#ctx0" brushRef="#br0">85100.000 39050.000 601,'70.000'-91.000'3,"-9.000"19.000"6,-10.000 19.000 6,-8.000 19.000 6,-6.000 12.000 5,1.000 6.000 6,-1.000 7.000 4,1.000 6.000 5,-3.000 6.000 0,-2.000 6.000-5,-3.000 7.000-4,-3.000 6.000-5,-7.000 6.000-5,-9.000 6.000-6,-10.000 7.000-5,-8.000 6.000-6,-11.000 3.000-2,-8.000 0.000 2,-10.000 0.000 1,-9.000 0.000 1,-2.000-4.000-2,6.000-5.000-8,7.000-7.000-6,6.000-5.000-7,13.000-6.000-3,23.000-3.000 0,22.000-3.000 2,22.000-2.000 0,10.000-1.000 2,1.000 3.000 4,-1.000 3.000 3,1.000 4.000 4,-4.000 1.000 2,-6.000 0.000 1,-6.000 0.000 2,-6.000 0.000 1,-7.000 3.000 2,-6.000 6.000 3,-6.000 7.000 2,-6.000 6.000 2,-10.000 3.000 0,-12.000 0.000-1,-13.000 0.000-3,-12.000 0.000-2,-10.000-2.000-3,-6.000-3.000-4,-6.000-3.000-3,-6.000-2.000-3,-2.000-6.000-2,3.000-6.000 1,3.000-6.000 0,4.000-6.000 1,4.000-7.000-9,6.000-6.000-18,7.000-6.000-19,6.000-6.000-18</inkml:trace>
</inkml:ink>
</file>

<file path=ppt/ink/ink44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39"/>
    </inkml:context>
    <inkml:brush xml:id="br0">
      <inkml:brushProperty name="width" value="0.0496772192418575" units="cm"/>
      <inkml:brushProperty name="height" value="0.0496772192418575" units="cm"/>
      <inkml:brushProperty name="color" value="#00bff3"/>
      <inkml:brushProperty name="ignorePressure" value="0"/>
    </inkml:brush>
  </inkml:definitions>
  <inkml:trace contextRef="#ctx0" brushRef="#br0">58950.000 48550.000 442,'140.000'-18.000'109,"-18.000"17.000"-18,-19.000 15.000-19,-18.000 16.000-17,-14.000 9.000-13,-5.000 3.000-5,-7.000 3.000-7,-5.000 4.000-5,-9.000 2.000-4,-9.000 4.000-5,-10.000 3.000-3,-8.000 3.000-3,-12.000 4.000-4,-12.000 7.000-2,-13.000 6.000-2,-12.000 7.000-3,-15.000 5.000-2,-15.000 7.000-2,-15.000 6.000-1,-16.000 7.000-2,-7.000 0.000-1,4.000-2.000 0,3.000-3.000-1,3.000-3.000 0,6.000-10.000 1,9.000-16.000 2,10.000-15.000 3,10.000-15.000 2,14.000-11.000 4,23.000-2.000 7,22.000-3.000 7,22.000-3.000 6,26.000-9.000 0,31.000-11.000-5,32.000-14.000-5,31.000-11.000-6,17.000-11.000-4,3.000-5.000-6,3.000-7.000-3,4.000-5.000-5,-12.000 0.000-2,-24.000 10.000 3,-26.000 10.000 1,-24.000 9.000 2,-17.000 4.000-12,-5.000 1.000-28,-7.000-1.000-28,-5.000 1.000-28</inkml:trace>
</inkml:ink>
</file>

<file path=ppt/ink/ink44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03:41"/>
    </inkml:context>
    <inkml:brush xml:id="br0">
      <inkml:brushProperty name="width" value="0.0551780425012112" units="cm"/>
      <inkml:brushProperty name="height" value="0.0551780425012112" units="cm"/>
      <inkml:brushProperty name="color" value="#00bff3"/>
      <inkml:brushProperty name="ignorePressure" value="0"/>
    </inkml:brush>
  </inkml:definitions>
  <inkml:trace contextRef="#ctx0" brushRef="#br0">4750.000 50850.000 398,'-66.000'-19.000'14,"19.000"13.000"20,19.000 12.000 21,19.000 13.000 20,12.000 12.000 3,6.000 13.000-15,7.000 12.000-16,6.000 13.000-15,-1.000 2.000-10,-5.000-5.000-5,-7.000-7.000-4,-5.000-5.000-5,0.000 14.000-2,10.000 39.000 0,10.000 36.000-1,9.000 39.000 0,4.000 14.000 1,1.000-5.000 0,-1.000-7.000 2,1.000-5.000 0,-1.000-11.000-1,1.000-11.000-6,-1.000-14.000-4,1.000-11.000-6,1.000-12.000-2,3.000-9.000 2,3.000-10.000 2,4.000-8.000 1,-1.000-12.000 2,-3.000-12.000 2,-3.000-13.000 1,-2.000-12.000 3,-3.000-10.000 0,1.000-6.000 3,-1.000-6.000 0,1.000-6.000 2,16.000-18.000 2,35.000-28.000 3,35.000-28.000 2,34.000-27.000 2,24.000-33.000 1,17.000-33.000-3,15.000-35.000-1,16.000-34.000-3,12.000-27.000-2,9.000-19.000-5,10.000-18.000-3,10.000-19.000-3,5.000-7.000-4,4.000 7.000-4,3.000 6.000-4,3.000 7.000-3,-4.000 4.000-4,-8.000 3.000-6,-10.000 3.000-5,-9.000 4.000-5,-27.000 26.000-2,-44.000 50.000-1,-43.000 50.000 0,-44.000 50.000-1,-29.000 31.000-1,-11.000 13.000-4,-14.000 12.000-3,-11.000 13.000-3</inkml:trace>
</inkml:ink>
</file>

<file path=ppt/ink/ink44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9:09"/>
    </inkml:context>
    <inkml:brush xml:id="br0">
      <inkml:brushProperty name="width" value="0.0543239377439022" units="cm"/>
      <inkml:brushProperty name="height" value="0.0543239377439022" units="cm"/>
      <inkml:brushProperty name="color" value="#f2395b"/>
      <inkml:brushProperty name="ignorePressure" value="0"/>
    </inkml:brush>
  </inkml:definitions>
  <inkml:trace contextRef="#ctx0" brushRef="#br0">2350.000 800.000 404,'-13.000'-57.000'6,"26.000"-11.000"10,24.000-14.000 11,26.000-11.000 10,22.000 0.000 3,23.000 17.000-5,22.000 15.000-6,22.000 16.000-6,2.000 12.000-3,-15.000 9.000-4,-15.000 10.000-1,-16.000 10.000-4,-7.000 14.000-1,4.000 23.000-2,3.000 22.000-3,3.000 22.000-1,-10.000 12.000-2,-21.000 3.000 0,-22.000 3.000 0,-22.000 4.000-2,-13.000 2.000 0,-3.000 4.000 0,-3.000 3.000 0,-2.000 3.000-1,-9.000-1.000 0,-12.000-2.000 1,-13.000-3.000 1,-12.000-3.000 1,-13.000-1.000 0,-12.000 4.000-2,-13.000 3.000-1,-12.000 3.000-1,-7.000-1.000-1,1.000-2.000-1,-1.000-3.000 0,1.000-3.000-1,1.000-9.000-2,3.000-11.000-1,3.000-14.000-1,4.000-11.000-3,5.000-12.000 0,10.000-9.000 1,10.000-10.000 0,9.000-8.000 0,4.000-12.000-3,1.000-12.000-3,-1.000-13.000-5,1.000-12.000-4,4.000-9.000-1,9.000-2.000 3,10.000-3.000 4,10.000-3.000 4,4.000-9.000 2,0.000-11.000 4,0.000-14.000 4,0.000-11.000 3,1.000-1.000 2,4.000 13.000 2,3.000 12.000 2,3.000 13.000 2,-1.000 9.000 0,-2.000 6.000-1,-3.000 7.000 0,-3.000 6.000-1,-2.000 17.000 11,0.000 28.000 24,0.000 28.000 23,0.000 29.000 23,-2.000 21.000 3,-3.000 16.000-17,-3.000 15.000-18,-2.000 17.000-18,-5.000 28.000-8,-2.000 45.000-2,-3.000 43.000 0,-3.000 45.000 0,-1.000 16.000-7,4.000-9.000-13,3.000-10.000-11,3.000-8.000-13,3.000 7.000-10,3.000 25.000-7,3.000 25.000-8,4.000 25.000-8,1.000 6.000 0,0.000-12.000 5,0.000-13.000 7,0.000-12.000 6,0.000-35.000 5,0.000-56.000 7,0.000-56.000 5,0.000-56.000 6,0.000-29.000-1,0.000 1.000-9,0.000-1.000-10,0.000 1.000-8</inkml:trace>
</inkml:ink>
</file>

<file path=ppt/ink/ink44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9:09"/>
    </inkml:context>
    <inkml:brush xml:id="br0">
      <inkml:brushProperty name="width" value="0.0469069145619869" units="cm"/>
      <inkml:brushProperty name="height" value="0.0469069145619869" units="cm"/>
      <inkml:brushProperty name="color" value="#f2395b"/>
      <inkml:brushProperty name="ignorePressure" value="0"/>
    </inkml:brush>
  </inkml:definitions>
  <inkml:trace contextRef="#ctx0" brushRef="#br0">4250.000 2250.000 469,'-40.000'1.000'9,"23.000"4.000"18,22.000 3.000 18,22.000 3.000 18,21.000 1.000 3,22.000 1.000-15,22.000-1.000-14,23.000 1.000-14,5.000-1.000-9,-9.000 1.000-8,-10.000-1.000-6,-8.000 1.000-6,-11.000-3.000-5,-8.000-2.000-1,-10.000-3.000-3,-9.000-3.000-1,-10.000 2.000 1,-9.000 10.000 6,-10.000 10.000 7,-8.000 9.000 6,-9.000 4.000 3,-6.000 1.000 3,-6.000-1.000 2,-6.000 1.000 2,-7.000 2.000 3,-6.000 7.000 3,-6.000 6.000 3,-6.000 7.000 4,-6.000 7.000 0,-2.000 9.000-2,-3.000 10.000-2,-3.000 10.000-2,-9.000 11.000-3,-11.000 17.000-4,-14.000 15.000-5,-11.000 16.000-5,-3.000-2.000-4,10.000-19.000-6,10.000-18.000-7,9.000-19.000-5,9.000-15.000-7,9.000-8.000-6,10.000-10.000-7,10.000-9.000-6,13.000-10.000-7,19.000-9.000-5,19.000-10.000-5,19.000-8.000-5,5.000-11.000 3,-5.000-8.000 13,-7.000-10.000 12,-5.000-9.000 12</inkml:trace>
</inkml:ink>
</file>

<file path=ppt/ink/ink44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9:10"/>
    </inkml:context>
    <inkml:brush xml:id="br0">
      <inkml:brushProperty name="width" value="0.0438281856477261" units="cm"/>
      <inkml:brushProperty name="height" value="0.0438281856477261" units="cm"/>
      <inkml:brushProperty name="color" value="#f2395b"/>
      <inkml:brushProperty name="ignorePressure" value="0"/>
    </inkml:brush>
  </inkml:definitions>
  <inkml:trace contextRef="#ctx0" brushRef="#br0">6150.000 2450.000 501,'42.000'3.000'71,"-16.000"6.000"0,-15.000 7.000 2,-15.000 6.000 2,-11.000 7.000-8,-2.000 10.000-16,-3.000 10.000-16,-3.000 9.000-15,-2.000 4.000-9,0.000 1.000-2,0.000-1.000-2,0.000 1.000-3,3.000-3.000-1,6.000-2.000-2,7.000-3.000-1,6.000-3.000-2,4.000-2.000-6,4.000 0.000-8,3.000 0.000-10,3.000 0.000-8,6.000-7.000-3,9.000-11.000 4,10.000-14.000 5,10.000-11.000 4,7.000-12.000 3,6.000-9.000 4,7.000-10.000 2,6.000-8.000 4,3.000-14.000 2,0.000-15.000 3,0.000-15.000 2,0.000-16.000 3,-7.000-7.000 2,-11.000 4.000 2,-14.000 3.000 2,-11.000 3.000 2,-9.000 4.000 2,-3.000 7.000 4,-3.000 6.000 2,-2.000 7.000 2,-8.000 5.000 1,-8.000 7.000-2,-10.000 6.000-3,-9.000 7.000-1,-5.000 4.000-1,0.000 3.000 2,0.000 3.000 1,0.000 4.000 3,-4.000 4.000-2,-5.000 6.000-6,-7.000 7.000-6,-5.000 6.000-6,-12.000 9.000-8,-16.000 13.000-9,-15.000 12.000-10,-15.000 13.000-9,-6.000 13.000-4,7.000 17.000 1,6.000 15.000 1,7.000 16.000 1,11.000-4.000 4,20.000-21.000 6,18.000-22.000 7,20.000-22.000 6,8.000-10.000 2,1.000 4.000-4,-1.000 3.000-3,1.000 3.000-3</inkml:trace>
</inkml:ink>
</file>

<file path=ppt/ink/ink4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19:29:10"/>
    </inkml:context>
    <inkml:brush xml:id="br0">
      <inkml:brushProperty name="width" value="0.0444208905100822" units="cm"/>
      <inkml:brushProperty name="height" value="0.0444208905100822" units="cm"/>
      <inkml:brushProperty name="color" value="#f2395b"/>
      <inkml:brushProperty name="ignorePressure" value="0"/>
    </inkml:brush>
  </inkml:definitions>
  <inkml:trace contextRef="#ctx0" brushRef="#br0">7900.000 2650.000 495,'48.000'48.000'214,"-3.000"-3.000"-59,-3.000-3.000-58,-2.000-2.000-58,-5.000-3.000-47,-2.000 1.000-35,-3.000-1.000-34,-3.000 1.000-34</inkml:trace>
</inkml:ink>
</file>

<file path=ppt/ink/ink4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8"/>
    </inkml:context>
    <inkml:brush xml:id="br0">
      <inkml:brushProperty name="width" value="0.0434750132262707" units="cm"/>
      <inkml:brushProperty name="height" value="0.0434750132262707" units="cm"/>
      <inkml:brushProperty name="color" value="#f2395b"/>
      <inkml:brushProperty name="ignorePressure" value="0"/>
    </inkml:brush>
  </inkml:definitions>
  <inkml:trace contextRef="#ctx0" brushRef="#br0">86550.000 37500.000 506,'48.000'-46.000'0,"-3.000"10.000"0,-3.000 10.000 0,-2.000 9.000 0,0.000 6.000 5,7.000 3.000 11,6.000 3.000 10,7.000 4.000 10,2.000 2.000 6,1.000 4.000-3,-1.000 3.000-1,1.000 3.000-2,-3.000 6.000-2,-2.000 9.000-5,-3.000 10.000-2,-3.000 10.000-5,-9.000 10.000-2,-11.000 13.000-1,-14.000 12.000-2,-11.000 13.000-1,-12.000 12.000-1,-9.000 13.000-4,-10.000 12.000-2,-8.000 13.000-2,-9.000 2.000-1,-6.000-5.000 0,-6.000-7.000 1,-6.000-5.000 1,-4.000-9.000-5,1.000-9.000-13,-1.000-10.000-11,1.000-8.000-11,2.000-15.000-9,7.000-19.000-7,6.000-18.000-6,7.000-19.000-6,4.000-15.000-1,3.000-8.000 5,3.000-10.000 4,4.000-9.000 5</inkml:trace>
</inkml:ink>
</file>

<file path=ppt/ink/ink4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9"/>
    </inkml:context>
    <inkml:brush xml:id="br0">
      <inkml:brushProperty name="width" value="0.0500482134521008" units="cm"/>
      <inkml:brushProperty name="height" value="0.0500482134521008" units="cm"/>
      <inkml:brushProperty name="color" value="#f2395b"/>
      <inkml:brushProperty name="ignorePressure" value="0"/>
    </inkml:brush>
  </inkml:definitions>
  <inkml:trace contextRef="#ctx0" brushRef="#br0">86700.000 38050.000 439,'0.000'-40.000'11,"0.000"23.000"23,0.000 22.000 22,0.000 22.000 22,0.000 16.000 5,0.000 14.000-14,0.000 11.000-14,0.000 14.000-13,-2.000 11.000-9,-3.000 14.000-6,-3.000 11.000-4,-2.000 14.000-4,-3.000 5.000-5,1.000 1.000-5,-1.000-1.000-3,1.000 1.000-5,1.000-4.000-5,3.000-6.000-7,3.000-6.000-7,4.000-6.000-8,1.000-10.000-7,0.000-12.000-9,0.000-13.000-8,0.000-12.000-8</inkml:trace>
</inkml:ink>
</file>

<file path=ppt/ink/ink4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9"/>
    </inkml:context>
    <inkml:brush xml:id="br0">
      <inkml:brushProperty name="width" value="0.045909695327282" units="cm"/>
      <inkml:brushProperty name="height" value="0.045909695327282" units="cm"/>
      <inkml:brushProperty name="color" value="#f2395b"/>
      <inkml:brushProperty name="ignorePressure" value="0"/>
    </inkml:brush>
  </inkml:definitions>
  <inkml:trace contextRef="#ctx0" brushRef="#br0">87950.000 37600.000 479,'0.000'-41.000'7,"0.000"19.000"17,0.000 19.000 14,0.000 19.000 16,0.000 18.000 5,0.000 19.000-7,0.000 19.000-5,0.000 19.000-5,-2.000 13.000-7,-3.000 10.000-4,-3.000 10.000-5,-2.000 9.000-4,-3.000 2.000-4,1.000-2.000-3,-1.000-3.000-2,1.000-3.000-3,-1.000-7.000-1,1.000-9.000-2,-1.000-10.000-2,1.000-8.000-1,1.000-12.000-2,3.000-12.000-2,3.000-13.000-3,4.000-12.000-3,5.000-13.000-4,10.000-12.000-6,10.000-13.000-6,9.000-12.000-6,9.000-19.000-4,9.000-25.000 0,10.000-25.000-1,10.000-25.000-1,4.000-22.000 2,0.000-19.000 5,0.000-18.000 6,0.000-19.000 4,-4.000-5.000 5,-5.000 9.000 4,-7.000 10.000 4,-5.000 10.000 4,-9.000 11.000 2,-9.000 17.000 2,-10.000 15.000 2,-8.000 16.000 0,-14.000 15.000 3,-15.000 16.000 5,-15.000 15.000 3,-16.000 17.000 5,-10.000 13.000-4,-3.000 13.000-8,-3.000 12.000-10,-2.000 13.000-10,-1.000 9.000-6,3.000 6.000-2,3.000 7.000-3,4.000 6.000-3,7.000-1.000-3,13.000-5.000-3,12.000-7.000-3,13.000-5.000-3</inkml:trace>
</inkml:ink>
</file>

<file path=ppt/ink/ink4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19"/>
    </inkml:context>
    <inkml:brush xml:id="br0">
      <inkml:brushProperty name="width" value="0.0502347648143768" units="cm"/>
      <inkml:brushProperty name="height" value="0.0502347648143768" units="cm"/>
      <inkml:brushProperty name="color" value="#f2395b"/>
      <inkml:brushProperty name="ignorePressure" value="0"/>
    </inkml:brush>
  </inkml:definitions>
  <inkml:trace contextRef="#ctx0" brushRef="#br0">89300.000 38000.000 437,'-4.000'71.000'0,"-5.000"-5.000"0,-7.000-7.000 0,-5.000-5.000 0,-6.000-3.000 7,-3.000 4.000 11,-3.000 3.000 13,-2.000 3.000 12,-3.000 3.000 6,1.000 3.000 1,-1.000 3.000 1,1.000 4.000 0,1.000 1.000-2,3.000 0.000-6,3.000 0.000-7,4.000 0.000-5,5.000-4.000-5,10.000-5.000-4,10.000-7.000-4,9.000-5.000-5,9.000-8.000-2,9.000-5.000-4,10.000-7.000-2,10.000-5.000-3,7.000-8.000-6,6.000-5.000-6,7.000-7.000-7,6.000-5.000-8,3.000-6.000-5,0.000-3.000-4,0.000-3.000-3,0.000-2.000-5,-4.000-5.000-2,-5.000-2.000 0,-7.000-3.000 0,-5.000-3.000-1,-8.000-2.000 2,-5.000 0.000 3,-7.000 0.000 3,-5.000 0.000 3,-6.000 0.000 4,-3.000 0.000 5,-3.000 0.000 3,-2.000 0.000 5</inkml:trace>
</inkml:ink>
</file>

<file path=ppt/ink/ink4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20"/>
    </inkml:context>
    <inkml:brush xml:id="br0">
      <inkml:brushProperty name="width" value="0.0554556995630264" units="cm"/>
      <inkml:brushProperty name="height" value="0.0554556995630264" units="cm"/>
      <inkml:brushProperty name="color" value="#f2395b"/>
      <inkml:brushProperty name="ignorePressure" value="0"/>
    </inkml:brush>
  </inkml:definitions>
  <inkml:trace contextRef="#ctx0" brushRef="#br0">90000.000 38200.000 396,'-93.000'-22.000'0,"17.000"6.000"0,15.000 7.000 0,16.000 6.000 0,5.000 3.000 7,-2.000 0.000 14,-3.000 0.000 13,-3.000 0.000 15,4.000 4.000 8,13.000 10.000 3,12.000 10.000 3,13.000 9.000 3,6.000 10.000-3,0.000 14.000-13,0.000 11.000-10,0.000 14.000-12,-2.000 11.000-7,-3.000 14.000-4,-3.000 11.000-4,-2.000 14.000-3,-5.000 7.000-6,-2.000 3.000-8,-3.000 3.000-8,-3.000 4.000-8,-4.000 4.000-7,-3.000 6.000-6,-3.000 7.000-6,-2.000 6.000-6,-3.000 6.000-2,1.000 6.000 3,-1.000 7.000 2,1.000 6.000 2,2.000-16.000 4,7.000-37.000 7,6.000-38.000 7,7.000-37.000 7,2.000-19.000 0,1.000 0.000-9,-1.000 0.000-8,1.000 0.000-8</inkml:trace>
</inkml:ink>
</file>

<file path=ppt/ink/ink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5"/>
    </inkml:context>
    <inkml:brush xml:id="br0">
      <inkml:brushProperty name="width" value="0.0446947701275349" units="cm"/>
      <inkml:brushProperty name="height" value="0.0446947701275349" units="cm"/>
      <inkml:brushProperty name="color" value="#00bff3"/>
      <inkml:brushProperty name="ignorePressure" value="0"/>
    </inkml:brush>
  </inkml:definitions>
  <inkml:trace contextRef="#ctx0" brushRef="#br0">31050.000 36900.000 492,'93.000'-2.000'94,"-11.000"-3.000"-22,-14.000-3.000-21,-11.000-2.000-23,-9.000-5.000-10,-3.000-2.000-2,-3.000-3.000-1,-2.000-3.000-2,-5.000-6.000-1,-2.000-5.000-4,-3.000-7.000-3,-3.000-5.000-3,-2.000-3.000-3,0.000 4.000 0,0.000 3.000-2,0.000 3.000 0,-4.000 1.000-1,-5.000 1.000 1,-7.000-1.000-1,-5.000 1.000 0,-6.000-1.000 1,-3.000 1.000 1,-3.000-1.000 1,-2.000 1.000 0,-6.000 2.000 3,-6.000 7.000 4,-6.000 6.000 5,-6.000 7.000 3,-4.000 7.000 3,1.000 9.000-1,-1.000 10.000 0,1.000 10.000 0,-1.000 8.000-1,1.000 10.000-2,-1.000 10.000-1,1.000 9.000-2,-4.000 10.000-2,-6.000 14.000-1,-6.000 11.000-3,-6.000 14.000-2,-1.000 0.000-1,7.000-8.000 0,6.000-10.000-1,7.000-9.000 0,5.000-9.000 1,7.000-5.000 1,6.000-7.000 2,7.000-5.000 1,5.000-4.000 1,7.000 0.000-1,6.000 0.000-1,7.000 0.000 0,10.000-2.000-3,16.000-3.000-2,15.000-3.000-4,17.000-2.000-3,10.000-8.000-3,6.000-8.000-3,7.000-10.000-4,6.000-9.000-2,6.000-9.000-5,6.000-5.000-5,7.000-7.000-7,6.000-5.000-6,1.000-9.000-1,-3.000-9.000 1,-3.000-10.000 2,-2.000-8.000 2,-14.000-1.000 1,-21.000 9.000 2,-22.000 10.000 0,-22.000 10.000 1</inkml:trace>
</inkml:ink>
</file>

<file path=ppt/ink/ink4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6:21"/>
    </inkml:context>
    <inkml:brush xml:id="br0">
      <inkml:brushProperty name="width" value="0.0502687133848667" units="cm"/>
      <inkml:brushProperty name="height" value="0.0502687133848667" units="cm"/>
      <inkml:brushProperty name="color" value="#f2395b"/>
      <inkml:brushProperty name="ignorePressure" value="0"/>
    </inkml:brush>
  </inkml:definitions>
  <inkml:trace contextRef="#ctx0" brushRef="#br0">82750.000 38300.000 437,'57.000'-44.000'9,"17.000"13.000"17,15.000 12.000 16,16.000 13.000 19,4.000 13.000 5,-6.000 17.000-4,-6.000 15.000-4,-6.000 16.000-5,-12.000 4.000-7,-15.000-6.000-9,-15.000-6.000-9,-16.000-6.000-10,-10.000 1.000-5,-3.000 9.000-2,-3.000 10.000-2,-2.000 10.000-1,-8.000 5.000-1,-8.000 4.000-3,-10.000 3.000-1,-9.000 3.000-2,-12.000 3.000 0,-11.000 3.000-2,-14.000 3.000 0,-11.000 4.000 0,-11.000 2.000-4,-5.000 4.000-8,-7.000 3.000-9,-5.000 3.000-8,-4.000-4.000-2,0.000-8.000 4,0.000-10.000 2,0.000-9.000 4,4.000-10.000 4,10.000-9.000 3,10.000-10.000 4,9.000-8.000 4,29.000-8.000 7,51.000-2.000 12,49.000-3.000 11,51.000-3.000 12,30.000-6.000 1,14.000-5.000-13,11.000-7.000-11,14.000-5.000-12,0.000-4.000-10,-8.000 0.000-8,-10.000 0.000-8,-9.000 0.000-9,-15.000 0.000-2,-18.000 0.000 4,-19.000 0.000 3,-18.000 0.000 3</inkml:trace>
</inkml:ink>
</file>

<file path=ppt/ink/ink4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05"/>
    </inkml:context>
    <inkml:brush xml:id="br0">
      <inkml:brushProperty name="width" value="0.0223451647907495" units="cm"/>
      <inkml:brushProperty name="height" value="0.0223451647907495" units="cm"/>
      <inkml:brushProperty name="color" value="#00bff3"/>
      <inkml:brushProperty name="ignorePressure" value="0"/>
    </inkml:brush>
  </inkml:definitions>
  <inkml:trace contextRef="#ctx0" brushRef="#br0">65350.000 4500.000 984,'-46.000'-107.000'15,"10.000"39.000"-20,10.000 36.000-22,9.000 39.000-20</inkml:trace>
</inkml:ink>
</file>

<file path=ppt/ink/ink4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27"/>
    </inkml:context>
    <inkml:brush xml:id="br0">
      <inkml:brushProperty name="width" value="0.0477784760296345" units="cm"/>
      <inkml:brushProperty name="height" value="0.0477784760296345" units="cm"/>
      <inkml:brushProperty name="color" value="#00bff3"/>
      <inkml:brushProperty name="ignorePressure" value="0"/>
    </inkml:brush>
  </inkml:definitions>
  <inkml:trace contextRef="#ctx0" brushRef="#br0">39900.000 15600.000 460,'-44.000'-25.000'0,"13.000"0.000"0,12.000 0.000 0,13.000 0.000 0,7.000 10.000 11,4.000 23.000 21,3.000 22.000 21,3.000 22.000 22,1.000 16.000 3,1.000 14.000-14,-1.000 11.000-16,1.000 14.000-14,-1.000 13.000-9,1.000 16.000-4,-1.000 15.000-3,1.000 17.000-4,-3.000 8.000-1,-2.000 4.000-1,-3.000 3.000 0,-3.000 3.000-1,-4.000-1.000-1,-3.000-2.000-4,-3.000-3.000-3,-2.000-3.000-5,-1.000-7.000 0,3.000-9.000 0,3.000-10.000 2,4.000-8.000 0,1.000-8.000-1,0.000-2.000-5,0.000-3.000-5,0.000-3.000-5,0.000-9.000-2,0.000-11.000-2,0.000-14.000 0,0.000-11.000-2,-4.000-23.000-7,-5.000-31.000-10,-7.000-31.000-12,-5.000-31.000-12,-1.000-16.000-2,6.000 0.000 7,7.000 0.000 5,6.000 0.000 8</inkml:trace>
</inkml:ink>
</file>

<file path=ppt/ink/ink4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28"/>
    </inkml:context>
    <inkml:brush xml:id="br0">
      <inkml:brushProperty name="width" value="0.0381203480064869" units="cm"/>
      <inkml:brushProperty name="height" value="0.0381203480064869" units="cm"/>
      <inkml:brushProperty name="color" value="#00bff3"/>
      <inkml:brushProperty name="ignorePressure" value="0"/>
    </inkml:brush>
  </inkml:definitions>
  <inkml:trace contextRef="#ctx0" brushRef="#br0">40050.000 15550.000 577,'-47.000'-2.000'3,"6.000"-3.000"8,7.000-3.000 6,6.000-2.000 7,1.000-3.000 7,-3.000 1.000 7,-3.000-1.000 7,-2.000 1.000 7,-1.000 5.000-1,3.000 14.000-8,3.000 11.000-8,4.000 14.000-8,-1.000 10.000-7,-3.000 9.000-6,-3.000 10.000-5,-2.000 10.000-6,-5.000 7.000-6,-2.000 6.000-4,-3.000 7.000-5,-3.000 6.000-5,-1.000 3.000-5,4.000 0.000-5,3.000 0.000-6,3.000 0.000-5,4.000-8.000-2,7.000-16.000 2,6.000-15.000 0,7.000-15.000 1</inkml:trace>
</inkml:ink>
</file>

<file path=ppt/ink/ink4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28"/>
    </inkml:context>
    <inkml:brush xml:id="br0">
      <inkml:brushProperty name="width" value="0.0393837131559849" units="cm"/>
      <inkml:brushProperty name="height" value="0.0393837131559849" units="cm"/>
      <inkml:brushProperty name="color" value="#00bff3"/>
      <inkml:brushProperty name="ignorePressure" value="0"/>
    </inkml:brush>
  </inkml:definitions>
  <inkml:trace contextRef="#ctx0" brushRef="#br0">39900.000 15450.000 558,'28.000'26.000'159,"6.000"4.000"-37,7.000 3.000-39,6.000 3.000-36,4.000 3.000-26,4.000 3.000-11,3.000 3.000-13,3.000 4.000-12,-1.000 2.000-5,-2.000 4.000 5,-3.000 3.000 3,-3.000 3.000 4,-7.000-2.000-9,-9.000-6.000-24,-10.000-6.000-23,-8.000-6.000-23</inkml:trace>
</inkml:ink>
</file>

<file path=ppt/ink/ink4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28"/>
    </inkml:context>
    <inkml:brush xml:id="br0">
      <inkml:brushProperty name="width" value="0.0468701161444187" units="cm"/>
      <inkml:brushProperty name="height" value="0.0468701161444187" units="cm"/>
      <inkml:brushProperty name="color" value="#00bff3"/>
      <inkml:brushProperty name="ignorePressure" value="0"/>
    </inkml:brush>
  </inkml:definitions>
  <inkml:trace contextRef="#ctx0" brushRef="#br0">44300.000 16750.000 469,'-74.000'76.000'163,"4.000"4.000"-36,3.000 3.000-36,3.000 3.000-37,-1.000 4.000-21,-2.000 7.000-8,-3.000 6.000-6,-3.000 7.000-7,-1.000 0.000-7,4.000-2.000-3,3.000-3.000-6,3.000-3.000-4,4.000-6.000-3,7.000-5.000 2,6.000-7.000 0,7.000-5.000 0,4.000-8.000-4,3.000-5.000-12,3.000-7.000-11,4.000-5.000-11</inkml:trace>
</inkml:ink>
</file>

<file path=ppt/ink/ink4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29"/>
    </inkml:context>
    <inkml:brush xml:id="br0">
      <inkml:brushProperty name="width" value="0.0540208294987679" units="cm"/>
      <inkml:brushProperty name="height" value="0.0540208294987679" units="cm"/>
      <inkml:brushProperty name="color" value="#00bff3"/>
      <inkml:brushProperty name="ignorePressure" value="0"/>
    </inkml:brush>
  </inkml:definitions>
  <inkml:trace contextRef="#ctx0" brushRef="#br0">43150.000 16700.000 407,'-47.000'-22.000'4,"6.000"6.000"8,7.000 7.000 9,6.000 6.000 8,7.000 7.000 11,10.000 10.000 14,10.000 10.000 13,9.000 9.000 15,9.000 9.000-2,9.000 9.000-16,10.000 10.000-15,10.000 10.000-17,8.000 5.000-10,10.000 4.000-6,10.000 3.000-4,9.000 3.000-5,4.000 1.000-5,1.000 1.000-6,-1.000-1.000-5,1.000 1.000-5,-4.000-3.000-2,-6.000-2.000 1,-6.000-3.000 2,-6.000-3.000 0,-9.000-6.000-3,-8.000-5.000-8,-10.000-7.000-9,-9.000-5.000-7,-7.000-6.000-10,-3.000-3.000-8,-3.000-3.000-10,-2.000-2.000-8</inkml:trace>
</inkml:ink>
</file>

<file path=ppt/ink/ink4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38"/>
    </inkml:context>
    <inkml:brush xml:id="br0">
      <inkml:brushProperty name="width" value="0.0392003878951073" units="cm"/>
      <inkml:brushProperty name="height" value="0.0392003878951073" units="cm"/>
      <inkml:brushProperty name="color" value="#00bff3"/>
      <inkml:brushProperty name="ignorePressure" value="0"/>
    </inkml:brush>
  </inkml:definitions>
  <inkml:trace contextRef="#ctx0" brushRef="#br0">78950.000 20850.000 561,'71.000'0.000'137,"-5.000"0.000"-34,-7.000 0.000-32,-5.000 0.000-33,-1.000 0.000-19,6.000 0.000-2,7.000 0.000-5,6.000 0.000-2,6.000-2.000-3,6.000-3.000 0,7.000-3.000-1,6.000-2.000-1,1.000-3.000-1,-3.000 1.000-2,-3.000-1.000-2,-2.000 1.000-1,-3.000-1.000-1,1.000 1.000 0,-1.000-1.000 0,1.000 1.000 1,-3.000 1.000 0,-2.000 3.000-1,-3.000 3.000 1,-3.000 4.000 0,-2.000-1.000 0,0.000-3.000 0,0.000-3.000 1,0.000-2.000 1,0.000-3.000-1,0.000 1.000 0,0.000-1.000-1,0.000 1.000 0,0.000 1.000-1,0.000 3.000 1,0.000 3.000 0,0.000 4.000 0,-4.000-1.000 0,-5.000-3.000 1,-7.000-3.000-1,-5.000-2.000 1,-4.000-1.000 0,0.000 3.000 0,0.000 3.000-1,0.000 4.000 1,-2.000 1.000 0,-3.000 0.000-1,-3.000 0.000 0,-2.000 0.000-1,-3.000 0.000-1,1.000 0.000-1,-1.000 0.000 0,1.000 0.000 0</inkml:trace>
</inkml:ink>
</file>

<file path=ppt/ink/ink4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39"/>
    </inkml:context>
    <inkml:brush xml:id="br0">
      <inkml:brushProperty name="width" value="0.0321693830192089" units="cm"/>
      <inkml:brushProperty name="height" value="0.0321693830192089" units="cm"/>
      <inkml:brushProperty name="color" value="#00bff3"/>
      <inkml:brushProperty name="ignorePressure" value="0"/>
    </inkml:brush>
  </inkml:definitions>
  <inkml:trace contextRef="#ctx0" brushRef="#br0">79700.000 20250.000 683,'23.000'-69.000'0,"-3.000"13.000"0,-3.000 12.000 0,-2.000 13.000 0,-9.000 12.000 7,-12.000 13.000 14,-13.000 12.000 13,-12.000 13.000 15,-12.000 13.000 0,-8.000 17.000-10,-10.000 15.000-12,-9.000 16.000-11,-4.000 5.000-6,4.000-2.000-3,3.000-3.000-2,3.000-3.000-3,1.000-4.000 0,1.000-3.000-1,-1.000-3.000-1,1.000-2.000 0,4.000-6.000 1,9.000-6.000 1,10.000-6.000 1,10.000-6.000 2,8.000-4.000 0,10.000 1.000-1,10.000-1.000 1,9.000 1.000-1,9.000-3.000 0,9.000-2.000 0,10.000-3.000 0,10.000-3.000 1,8.000-1.000-3,10.000 4.000-6,10.000 3.000-6,9.000 3.000-5,6.000-1.000-2,3.000-2.000 1,3.000-3.000 2,4.000-3.000 0,-3.000-4.000-1,-5.000-3.000-8,-7.000-3.000-7,-5.000-2.000-7,-11.000-3.000-3,-11.000 1.000 0,-14.000-1.000-1,-11.000 1.000-1</inkml:trace>
</inkml:ink>
</file>

<file path=ppt/ink/ink4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40"/>
    </inkml:context>
    <inkml:brush xml:id="br0">
      <inkml:brushProperty name="width" value="0.0328684449195862" units="cm"/>
      <inkml:brushProperty name="height" value="0.0328684449195862" units="cm"/>
      <inkml:brushProperty name="color" value="#00bff3"/>
      <inkml:brushProperty name="ignorePressure" value="0"/>
    </inkml:brush>
  </inkml:definitions>
  <inkml:trace contextRef="#ctx0" brushRef="#br0">80000.000 17900.000 669,'0.000'-47.000'0,"0.000"6.000"0,0.000 7.000 0,0.000 6.000 0,1.000 15.000 6,4.000 26.000 13,3.000 24.000 11,3.000 26.000 14,1.000 15.000 3,1.000 6.000-4,-1.000 7.000-4,1.000 6.000-4,-6.000 6.000-6,-8.000 6.000-9,-10.000 7.000-7,-9.000 6.000-8,-7.000 4.000-5,-3.000 4.000-5,-3.000 3.000-4,-2.000 3.000-4,-5.000-5.000-1,-2.000-12.000 1,-3.000-13.000 2,-3.000-12.000 1,2.000-15.000 0,10.000-15.000 2,10.000-15.000 0,9.000-16.000 0,10.000-16.000 5,14.000-16.000 8,11.000-15.000 8,14.000-15.000 8,8.000-9.000 1,7.000 1.000-4,6.000-1.000-6,7.000 1.000-4,2.000 1.000-8,1.000 3.000-11,-1.000 3.000-10,1.000 4.000-10,-3.000 1.000-5,-2.000 0.000 0,-3.000 0.000 1,-3.000 0.000 1,-6.000 0.000 2,-5.000 0.000 4,-7.000 0.000 6,-5.000 0.000 4,-6.000 0.000 1,-3.000 0.000-3,-3.000 0.000-4,-2.000 0.000-3</inkml:trace>
</inkml:ink>
</file>

<file path=ppt/ink/ink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5"/>
    </inkml:context>
    <inkml:brush xml:id="br0">
      <inkml:brushProperty name="width" value="0.0408331975340843" units="cm"/>
      <inkml:brushProperty name="height" value="0.0408331975340843" units="cm"/>
      <inkml:brushProperty name="color" value="#00bff3"/>
      <inkml:brushProperty name="ignorePressure" value="0"/>
    </inkml:brush>
  </inkml:definitions>
  <inkml:trace contextRef="#ctx0" brushRef="#br0">32700.000 35200.000 538,'28.000'-47.000'112,"6.000"6.000"-20,7.000 7.000-20,6.000 6.000-20,7.000 4.000-13,10.000 4.000-6,10.000 3.000-8,9.000 3.000-6,2.000 1.000-7,-2.000 1.000-6,-3.000-1.000-8,-3.000 1.000-7,-7.000 1.000-8,-9.000 3.000-11,-10.000 3.000-10,-8.000 4.000-11</inkml:trace>
</inkml:ink>
</file>

<file path=ppt/ink/ink4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40"/>
    </inkml:context>
    <inkml:brush xml:id="br0">
      <inkml:brushProperty name="width" value="0.0339062176644802" units="cm"/>
      <inkml:brushProperty name="height" value="0.0339062176644802" units="cm"/>
      <inkml:brushProperty name="color" value="#00bff3"/>
      <inkml:brushProperty name="ignorePressure" value="0"/>
    </inkml:brush>
  </inkml:definitions>
  <inkml:trace contextRef="#ctx0" brushRef="#br0">81000.000 18700.000 648,'0.000'140.000'125,"0.000"-18.000"-31,0.000-19.000-28,0.000-18.000-31,0.000-9.000-17,0.000 4.000-8,0.000 3.000-6,0.000 3.000-8,0.000 1.000-6,0.000 1.000-7,0.000-1.000-6,0.000 1.000-6,0.000-6.000-4,0.000-8.000-1,0.000-10.000-1,0.000-9.000-1</inkml:trace>
</inkml:ink>
</file>

<file path=ppt/ink/ink4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40"/>
    </inkml:context>
    <inkml:brush xml:id="br0">
      <inkml:brushProperty name="width" value="0.0310607347637415" units="cm"/>
      <inkml:brushProperty name="height" value="0.0310607347637415" units="cm"/>
      <inkml:brushProperty name="color" value="#00bff3"/>
      <inkml:brushProperty name="ignorePressure" value="0"/>
    </inkml:brush>
  </inkml:definitions>
  <inkml:trace contextRef="#ctx0" brushRef="#br0">81200.000 17450.000 708,'-16.000'-22.000'8,"19.000"6.000"17,19.000 7.000 16,19.000 6.000 17,7.000 4.000 1,-3.000 4.000-13,-3.000 3.000-15,-2.000 3.000-14,-3.000-1.000-11,1.000-2.000-8,-1.000-3.000-9,1.000-3.000-9,-3.000-1.000-11,-2.000 4.000-13,-3.000 3.000-13,-3.000 3.000-12</inkml:trace>
</inkml:ink>
</file>

<file path=ppt/ink/ink4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40"/>
    </inkml:context>
    <inkml:brush xml:id="br0">
      <inkml:brushProperty name="width" value="0.0368254780769348" units="cm"/>
      <inkml:brushProperty name="height" value="0.0368254780769348" units="cm"/>
      <inkml:brushProperty name="color" value="#00bff3"/>
      <inkml:brushProperty name="ignorePressure" value="0"/>
    </inkml:brush>
  </inkml:definitions>
  <inkml:trace contextRef="#ctx0" brushRef="#br0">81250.000 17350.000 597,'-16.000'23.000'52,"19.000"-3.000"0,19.000-3.000-2,19.000-2.000 0,10.000-5.000-5,4.000-2.000-6,3.000-3.000-7,3.000-3.000-6,3.000-2.000-6,3.000 0.000-4,3.000 0.000-5,4.000 0.000-3,1.000-2.000-7,0.000-3.000-7,0.000-3.000-9,0.000-2.000-8,-4.000-3.000-7,-5.000 1.000-4,-7.000-1.000-5,-5.000 1.000-4</inkml:trace>
</inkml:ink>
</file>

<file path=ppt/ink/ink4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41"/>
    </inkml:context>
    <inkml:brush xml:id="br0">
      <inkml:brushProperty name="width" value="0.0373909510672092" units="cm"/>
      <inkml:brushProperty name="height" value="0.0373909510672092" units="cm"/>
      <inkml:brushProperty name="color" value="#00bff3"/>
      <inkml:brushProperty name="ignorePressure" value="0"/>
    </inkml:brush>
  </inkml:definitions>
  <inkml:trace contextRef="#ctx0" brushRef="#br0">81800.000 16550.000 588,'-22.000'-25.000'6,"6.000"0.000"12,7.000 0.000 12,6.000 0.000 12,3.000 6.000 4,0.000 13.000-2,0.000 12.000-4,0.000 13.000-3,1.000 13.000-4,4.000 17.000-4,3.000 15.000-4,3.000 16.000-4,1.000 16.000-4,1.000 20.000-5,-1.000 18.000-4,1.000 20.000-4,-3.000 5.000-9,-2.000-6.000-11,-3.000-6.000-12,-3.000-6.000-11,-2.000-16.000-9,0.000-25.000-8,0.000-25.000-8,0.000-25.000-8</inkml:trace>
</inkml:ink>
</file>

<file path=ppt/ink/ink4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50"/>
    </inkml:context>
    <inkml:brush xml:id="br0">
      <inkml:brushProperty name="width" value="0.0359720811247826" units="cm"/>
      <inkml:brushProperty name="height" value="0.0359720811247826" units="cm"/>
      <inkml:brushProperty name="color" value="#00bff3"/>
      <inkml:brushProperty name="ignorePressure" value="0"/>
    </inkml:brush>
  </inkml:definitions>
  <inkml:trace contextRef="#ctx0" brushRef="#br0">74850.000 21350.000 611,'-21.000'-24.000'9,"10.000"4.000"18,10.000 3.000 19,9.000 3.000 17,9.000 3.000 3,9.000 3.000-13,10.000 3.000-14,10.000 4.000-13,13.000-1.000-8,19.000-3.000-4,19.000-3.000-3,19.000-2.000-3,12.000-3.000-3,6.000 1.000-2,7.000-1.000-2,6.000 1.000-3,4.000 1.000 0,4.000 3.000-2,3.000 3.000-2,3.000 4.000 0,-2.000 1.000-3,-6.000 0.000-3,-6.000 0.000-2,-6.000 0.000-3,-7.000 0.000-2,-6.000 0.000-1,-6.000 0.000 1,-6.000 0.000-1,-7.000 0.000-2,-6.000 0.000-1,-6.000 0.000-3,-6.000 0.000-2,-9.000-2.000-2,-8.000-3.000-1,-10.000-3.000-1,-9.000-2.000-3,-10.000-3.000 3,-9.000 1.000 4,-10.000-1.000 5,-8.000 1.000 4</inkml:trace>
</inkml:ink>
</file>

<file path=ppt/ink/ink4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51"/>
    </inkml:context>
    <inkml:brush xml:id="br0">
      <inkml:brushProperty name="width" value="0.0311758387833834" units="cm"/>
      <inkml:brushProperty name="height" value="0.0311758387833834" units="cm"/>
      <inkml:brushProperty name="color" value="#00bff3"/>
      <inkml:brushProperty name="ignorePressure" value="0"/>
    </inkml:brush>
  </inkml:definitions>
  <inkml:trace contextRef="#ctx0" brushRef="#br0">75750.000 20500.000 705,'23.000'-24.000'0,"-3.000"4.000"0,-3.000 3.000 0,-2.000 3.000 0,-3.000 1.000 3,1.000 1.000 5,-1.000-1.000 5,1.000 1.000 6,-7.000 5.000 2,-12.000 14.000 1,-13.000 11.000 1,-12.000 14.000 1,-12.000 8.000-1,-8.000 7.000-3,-10.000 6.000-3,-9.000 7.000-3,-7.000 5.000-2,-3.000 7.000-4,-3.000 6.000-1,-2.000 7.000-4,-3.000 0.000-1,1.000-2.000 0,-1.000-3.000-1,1.000-3.000-1,2.000-4.000 0,7.000-3.000 0,6.000-3.000 0,7.000-2.000 0,7.000-6.000 1,9.000-6.000 1,10.000-6.000 1,10.000-6.000 2,13.000-6.000 1,19.000-2.000 1,19.000-3.000 1,19.000-3.000 0,15.000-4.000 0,13.000-3.000-4,12.000-3.000-3,13.000-2.000-4,9.000-1.000-3,6.000 3.000-3,7.000 3.000-4,6.000 4.000-2,1.000 2.000-3,-3.000 4.000 0,-3.000 3.000-1,-2.000 3.000-1,-6.000-1.000-2,-6.000-2.000-5,-6.000-3.000-5,-6.000-3.000-5,-12.000-4.000-1,-15.000-3.000 2,-15.000-3.000 3,-16.000-2.000 2</inkml:trace>
</inkml:ink>
</file>

<file path=ppt/ink/ink4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53"/>
    </inkml:context>
    <inkml:brush xml:id="br0">
      <inkml:brushProperty name="width" value="0.0316019058227539" units="cm"/>
      <inkml:brushProperty name="height" value="0.0316019058227539" units="cm"/>
      <inkml:brushProperty name="color" value="#00bff3"/>
      <inkml:brushProperty name="ignorePressure" value="0"/>
    </inkml:brush>
  </inkml:definitions>
  <inkml:trace contextRef="#ctx0" brushRef="#br0">75200.000 18100.000 696,'-2.000'112.000'72,"-3.000"-24.000"-17,-3.000-26.000-18,-2.000-24.000-17,-1.000-13.000-10,3.000 0.000-2,3.000 0.000-1,4.000 0.000-1,-6.000 10.000-2,-11.000 23.000-2,-14.000 22.000-3,-11.000 22.000-1,-7.000 8.000-1,0.000-2.000-2,0.000-3.000-1,0.000-3.000-1,1.000-7.000 0,4.000-9.000 2,3.000-10.000 1,3.000-8.000 2,6.000-9.000 1,9.000-6.000 0,10.000-6.000 0,10.000-6.000 1,4.000-6.000-1,0.000-2.000 1,0.000-3.000 1,0.000-3.000 0,3.000-6.000-1,6.000-5.000 1,7.000-7.000-1,6.000-5.000-1,6.000-4.000-1,6.000 0.000-2,7.000 0.000-2,6.000 0.000-3,6.000-5.000 0,6.000-9.000-2,7.000-10.000 0,6.000-8.000-1,-1.000-8.000-1,-5.000-2.000-4,-7.000-3.000-2,-5.000-3.000-4,-6.000-4.000 0,-3.000-3.000 0,-3.000-3.000 1,-2.000-2.000 2,-5.000-1.000 0,-2.000 3.000 1,-3.000 3.000 2,-3.000 4.000 0,-4.000 1.000 2,-3.000 0.000 4,-3.000 0.000 3,-2.000 0.000 3,-5.000 3.000 2,-2.000 6.000 0,-3.000 7.000 2,-3.000 6.000 0,-2.000 3.000 3,0.000 0.000 6,0.000 0.000 6,0.000 0.000 6,-2.000 10.000 10,-3.000 23.000 14,-3.000 22.000 14,-2.000 22.000 15,-3.000 12.000-1,1.000 3.000-15,-1.000 3.000-15,1.000 4.000-15,-1.000 4.000-11,1.000 6.000-9,-1.000 7.000-7,1.000 6.000-8,-1.000-1.000-6,1.000-5.000-3,-1.000-7.000-2,1.000-5.000-4,1.000-6.000-3,3.000-3.000-7,3.000-3.000-5,4.000-2.000-5,2.000-9.000-2,4.000-12.000 4,3.000-13.000 4,3.000-12.000 4</inkml:trace>
</inkml:ink>
</file>

<file path=ppt/ink/ink4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53"/>
    </inkml:context>
    <inkml:brush xml:id="br0">
      <inkml:brushProperty name="width" value="0.0277486369013786" units="cm"/>
      <inkml:brushProperty name="height" value="0.0277486369013786" units="cm"/>
      <inkml:brushProperty name="color" value="#00bff3"/>
      <inkml:brushProperty name="ignorePressure" value="0"/>
    </inkml:brush>
  </inkml:definitions>
  <inkml:trace contextRef="#ctx0" brushRef="#br0">75800.000 18150.000 792,'28.000'-111.000'32,"6.000"28.000"0,7.000 28.000-1,6.000 29.000 0,4.000 15.000-4,4.000 3.000-5,3.000 3.000-5,3.000 4.000-7,4.000 1.000-4,7.000 0.000-7,6.000 0.000-6,7.000 0.000-6,-1.000 1.000-5,-6.000 4.000-6,-6.000 3.000-5,-6.000 3.000-7,-9.000-1.000 0,-8.000-2.000 5,-10.000-3.000 4,-9.000-3.000 4</inkml:trace>
</inkml:ink>
</file>

<file path=ppt/ink/ink4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7:53"/>
    </inkml:context>
    <inkml:brush xml:id="br0">
      <inkml:brushProperty name="width" value="0.0335805416107178" units="cm"/>
      <inkml:brushProperty name="height" value="0.0335805416107178" units="cm"/>
      <inkml:brushProperty name="color" value="#00bff3"/>
      <inkml:brushProperty name="ignorePressure" value="0"/>
    </inkml:brush>
  </inkml:definitions>
  <inkml:trace contextRef="#ctx0" brushRef="#br0">76600.000 17200.000 655,'-24.000'-25.000'0,"4.000"0.000"0,3.000 0.000 1,3.000 0.000 0,3.000 7.000 7,3.000 17.000 14,3.000 15.000 14,4.000 16.000 14,1.000 15.000 3,0.000 16.000-10,0.000 15.000-10,0.000 17.000-8,0.000 7.000-7,0.000 0.000 0,0.000 0.000-2,0.000 0.000-1,0.000 4.000-9,0.000 10.000-17,0.000 10.000-17,0.000 9.000-16,-2.000-8.000-5,-3.000-25.000 6,-3.000-25.000 8,-2.000-25.000 7,-3.000-13.000 1,1.000 1.000-5,-1.000-1.000-4,1.000 1.000-5</inkml:trace>
</inkml:ink>
</file>

<file path=ppt/ink/ink4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01"/>
    </inkml:context>
    <inkml:brush xml:id="br0">
      <inkml:brushProperty name="width" value="0.056026566773653" units="cm"/>
      <inkml:brushProperty name="height" value="0.056026566773653" units="cm"/>
      <inkml:brushProperty name="color" value="#000000"/>
      <inkml:brushProperty name="ignorePressure" value="0"/>
    </inkml:brush>
  </inkml:definitions>
  <inkml:trace contextRef="#ctx0" brushRef="#br0">15750.000 47250.000 392,'23.000'-16.000'11,"-3.000"19.000"23,-3.000 19.000 21,-2.000 19.000 23,-1.000 16.000 4,3.000 17.000-13,3.000 15.000-14,4.000 16.000-13,-1.000 7.000-9,-3.000 1.000-5,-3.000-1.000-6,-2.000 1.000-4,-3.000 7.000-4,1.000 16.000-2,-1.000 15.000-1,1.000 17.000-1,1.000 22.000-2,3.000 32.000 0,3.000 31.000-1,4.000 32.000 0,-3.000-3.000-3,-5.000-33.000-5,-7.000-35.000-5,-5.000-34.000-5,-1.000-27.000-2,6.000-19.000-2,7.000-18.000-1,6.000-19.000-2,-1.000-15.000-6,-5.000-8.000-14,-7.000-10.000-13,-5.000-9.000-13,-6.000-18.000-6,-3.000-24.000 3,-3.000-26.000 2,-2.000-24.000 3</inkml:trace>
</inkml:ink>
</file>

<file path=ppt/ink/ink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9"/>
    </inkml:context>
    <inkml:brush xml:id="br0">
      <inkml:brushProperty name="width" value="0.0334640257060528" units="cm"/>
      <inkml:brushProperty name="height" value="0.0334640257060528" units="cm"/>
      <inkml:brushProperty name="color" value="#00bff3"/>
      <inkml:brushProperty name="ignorePressure" value="0"/>
    </inkml:brush>
  </inkml:definitions>
  <inkml:trace contextRef="#ctx0" brushRef="#br0">44050.000 35350.000 657,'-24.000'67.000'-9,"4.000"-16.000"14,3.000-15.000 15,3.000-15.000 14,1.000-4.000 5,1.000 9.000-2,-1.000 10.000-3,1.000 10.000-3,-3.000 8.000-4,-2.000 10.000-5,-3.000 10.000-4,-3.000 9.000-4,-2.000 7.000-3,0.000 7.000 1,0.000 6.000 1,0.000 7.000 0,-4.000 4.000-1,-5.000 3.000-5,-7.000 3.000-4,-5.000 4.000-5,-3.000-1.000-4,4.000-3.000-2,3.000-3.000-3,3.000-2.000-3,3.000-9.000-3,3.000-12.000-5,3.000-13.000-5,4.000-12.000-4,7.000-18.000-3,13.000-21.000-2,12.000-22.000-3,13.000-22.000-1,4.000-13.000 1,-3.000-3.000 3,-3.000-3.000 4,-2.000-2.000 4</inkml:trace>
</inkml:ink>
</file>

<file path=ppt/ink/ink4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02"/>
    </inkml:context>
    <inkml:brush xml:id="br0">
      <inkml:brushProperty name="width" value="0.0459947884082794" units="cm"/>
      <inkml:brushProperty name="height" value="0.0459947884082794" units="cm"/>
      <inkml:brushProperty name="color" value="#000000"/>
      <inkml:brushProperty name="ignorePressure" value="0"/>
    </inkml:brush>
  </inkml:definitions>
  <inkml:trace contextRef="#ctx0" brushRef="#br0">15650.000 46900.000 478,'-77.000'151.000'142,"-3.000"4.000"-31,-3.000 3.000-29,-2.000 3.000-31,-6.000 4.000-17,-6.000 7.000-4,-6.000 6.000-6,-6.000 7.000-5,-2.000 0.000-5,3.000-2.000-5,3.000-3.000-4,4.000-3.000-4,5.000-4.000-8,10.000-3.000-8,10.000-3.000-8,9.000-2.000-8,7.000-1.000-6,7.000 3.000-5,6.000 3.000-3,7.000 4.000-4,7.000-12.000 0,9.000-24.000 5,10.000-26.000 3,10.000-24.000 6,4.000-20.000 1,0.000-11.000 2,0.000-14.000 0,0.000-11.000 1</inkml:trace>
</inkml:ink>
</file>

<file path=ppt/ink/ink4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02"/>
    </inkml:context>
    <inkml:brush xml:id="br0">
      <inkml:brushProperty name="width" value="0.0446103066205978" units="cm"/>
      <inkml:brushProperty name="height" value="0.0446103066205978" units="cm"/>
      <inkml:brushProperty name="color" value="#000000"/>
      <inkml:brushProperty name="ignorePressure" value="0"/>
    </inkml:brush>
  </inkml:definitions>
  <inkml:trace contextRef="#ctx0" brushRef="#br0">14200.000 49650.000 493,'-40.000'0.000'41,"23.000"0.000"13,22.000 0.000 13,22.000 0.000 13,19.000-2.000-2,20.000-3.000-14,18.000-3.000-15,20.000-2.000-14,11.000-1.000-13,7.000 3.000-9,6.000 3.000-10,7.000 4.000-9,5.000-3.000-11,7.000-5.000-10,6.000-7.000-11,7.000-5.000-11,-14.000-3.000-8,-30.000 4.000-5,-32.000 3.000-6,-30.000 3.000-5</inkml:trace>
</inkml:ink>
</file>

<file path=ppt/ink/ink4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03"/>
    </inkml:context>
    <inkml:brush xml:id="br0">
      <inkml:brushProperty name="width" value="0.0383174307644367" units="cm"/>
      <inkml:brushProperty name="height" value="0.0383174307644367" units="cm"/>
      <inkml:brushProperty name="color" value="#000000"/>
      <inkml:brushProperty name="ignorePressure" value="0"/>
    </inkml:brush>
  </inkml:definitions>
  <inkml:trace contextRef="#ctx0" brushRef="#br0">18350.000 49200.000 574,'-41.000'-22.000'10,"19.000"6.000"21,19.000 7.000 20,19.000 6.000 20,13.000 3.000 4,10.000 0.000-12,10.000 0.000-14,9.000 0.000-13,2.000 1.000-12,-2.000 4.000-11,-3.000 3.000-10,-3.000 3.000-12,-6.000 4.000-10,-5.000 7.000-11,-7.000 6.000-11,-5.000 7.000-11,-8.000 0.000-5,-5.000-2.000-2,-7.000-3.000 0,-5.000-3.000 0</inkml:trace>
</inkml:ink>
</file>

<file path=ppt/ink/ink4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03"/>
    </inkml:context>
    <inkml:brush xml:id="br0">
      <inkml:brushProperty name="width" value="0.0347111336886883" units="cm"/>
      <inkml:brushProperty name="height" value="0.0347111336886883" units="cm"/>
      <inkml:brushProperty name="color" value="#000000"/>
      <inkml:brushProperty name="ignorePressure" value="0"/>
    </inkml:brush>
  </inkml:definitions>
  <inkml:trace contextRef="#ctx0" brushRef="#br0">18250.000 50300.000 633,'-40.000'1.000'12,"23.000"4.000"24,22.000 3.000 24,22.000 3.000 25,12.000 3.000-2,3.000 3.000-27,3.000 3.000-25,4.000 4.000-27,-1.000 1.000-16,-3.000 0.000-3,-3.000 0.000-5,-2.000 0.000-3,-5.000-2.000-10,-2.000-3.000-13,-3.000-3.000-13,-3.000-2.000-14</inkml:trace>
</inkml:ink>
</file>

<file path=ppt/ink/ink4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08"/>
    </inkml:context>
    <inkml:brush xml:id="br0">
      <inkml:brushProperty name="width" value="0.038552537560463" units="cm"/>
      <inkml:brushProperty name="height" value="0.038552537560463" units="cm"/>
      <inkml:brushProperty name="color" value="#000000"/>
      <inkml:brushProperty name="ignorePressure" value="0"/>
    </inkml:brush>
  </inkml:definitions>
  <inkml:trace contextRef="#ctx0" brushRef="#br0">23800.000 48100.000 570,'-2.000'76.000'109,"-3.000"4.000"-23,-3.000 3.000-24,-2.000 3.000-24,-3.000 7.000-14,1.000 14.000-2,-1.000 11.000-4,1.000 14.000-3,-1.000 2.000-1,1.000-6.000-1,-1.000-6.000 0,1.000-6.000-1,-1.000 4.000-8,1.000 16.000-16,-1.000 15.000-15,1.000 17.000-16,1.000-9.000-7,3.000-31.000 3,3.000-31.000 1,4.000-31.000 2,1.000-20.000 2,0.000-5.000 4,0.000-7.000 2,0.000-5.000 4</inkml:trace>
</inkml:ink>
</file>

<file path=ppt/ink/ink4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08"/>
    </inkml:context>
    <inkml:brush xml:id="br0">
      <inkml:brushProperty name="width" value="0.0385309830307961" units="cm"/>
      <inkml:brushProperty name="height" value="0.0385309830307961" units="cm"/>
      <inkml:brushProperty name="color" value="#000000"/>
      <inkml:brushProperty name="ignorePressure" value="0"/>
    </inkml:brush>
  </inkml:definitions>
  <inkml:trace contextRef="#ctx0" brushRef="#br0">23650.000 48800.000 570,'0.000'-47.000'2,"0.000"6.000"2,0.000 7.000 2,0.000 6.000 4,3.000 6.000 3,6.000 6.000 6,7.000 7.000 6,6.000 6.000 5,9.000-1.000 2,13.000-5.000-1,12.000-7.000-1,13.000-5.000-1,10.000-3.000-3,10.000 4.000-2,10.000 3.000-3,9.000 3.000-3,2.000 3.000-2,-2.000 3.000 1,-3.000 3.000-1,-3.000 4.000 0,-7.000 1.000-1,-9.000 0.000-3,-10.000 0.000-4,-8.000 0.000-2,-8.000 4.000-3,-2.000 10.000-2,-3.000 10.000-3,-3.000 9.000-1,-9.000 6.000-2,-11.000 3.000-2,-14.000 3.000-2,-11.000 4.000-1,-11.000 4.000-2,-5.000 6.000 2,-7.000 7.000-1,-5.000 6.000 1,-11.000 4.000 0,-11.000 4.000 0,-14.000 3.000-1,-11.000 3.000 1,-17.000 4.000-4,-18.000 7.000-4,-19.000 6.000-5,-18.000 7.000-5,-3.000-9.000 0,17.000-21.000 3,15.000-22.000 5,16.000-22.000 4,13.000-15.000 4,14.000-5.000 4,11.000-7.000 4,14.000-5.000 3,10.000-14.000 3,9.000-18.000-1,10.000-19.000 0,10.000-18.000 0,16.000-20.000 3,26.000-18.000 7,24.000-19.000 6,26.000-18.000 6,16.000-7.000 3,10.000 6.000-1,10.000 7.000-1,9.000 6.000-1,-4.000 13.000-2,-15.000 23.000-2,-15.000 22.000-2,-16.000 22.000-2,-18.000 29.000-5,-18.000 38.000-7,-19.000 37.000-6,-18.000 38.000-7,-23.000 26.000-5,-24.000 16.000 0,-26.000 15.000-1,-24.000 17.000 0,-15.000 3.000-1,-3.000-5.000 0,-3.000-7.000 2,-2.000-5.000 0,3.000-15.000 2,14.000-22.000 1,11.000-22.000 1,14.000-21.000 2,13.000-23.000 3,16.000-21.000 7,15.000-22.000 5,17.000-22.000 7,14.000-18.000 1,17.000-11.000-1,15.000-14.000-1,16.000-11.000-2,4.000-3.000-2,-6.000 10.000 0,-6.000 10.000-2,-6.000 9.000-1,-4.000 6.000-1,1.000 3.000-2,-1.000 3.000-2,1.000 4.000-2,-3.000 2.000-4,-2.000 4.000-7,-3.000 3.000-8,-3.000 3.000-6,-4.000-4.000-6,-3.000-8.000-6,-3.000-10.000-4,-2.000-9.000-5,-5.000-12.000 3,-2.000-11.000 8,-3.000-14.000 8,-3.000-11.000 10,-2.000-3.000 6,0.000 10.000 3,0.000 10.000 2,0.000 9.000 4,0.000 6.000 1,0.000 3.000 1,0.000 3.000 1,0.000 4.000 0</inkml:trace>
</inkml:ink>
</file>

<file path=ppt/ink/ink4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09"/>
    </inkml:context>
    <inkml:brush xml:id="br0">
      <inkml:brushProperty name="width" value="0.0452454313635826" units="cm"/>
      <inkml:brushProperty name="height" value="0.0452454313635826" units="cm"/>
      <inkml:brushProperty name="color" value="#000000"/>
      <inkml:brushProperty name="ignorePressure" value="0"/>
    </inkml:brush>
  </inkml:definitions>
  <inkml:trace contextRef="#ctx0" brushRef="#br0">24700.000 48200.000 486,'21.000'-204.000'-21,"-5.000"45.000"12,-7.000 43.000 12,-5.000 45.000 11,-4.000 24.000 7,0.000 6.000-1,0.000 7.000 1,0.000 6.000 1,0.000 9.000 2,0.000 13.000 5,0.000 12.000 6,0.000 13.000 4,0.000 15.000 0,0.000 19.000-5,0.000 19.000-6,0.000 19.000-5,-2.000 12.000-4,-3.000 6.000-1,-3.000 7.000-2,-2.000 6.000-1,-5.000 4.000-2,-2.000 4.000 0,-3.000 3.000-1,-3.000 3.000-1,1.000 3.000-1,6.000 3.000-1,7.000 3.000-1,6.000 4.000 0,3.000-4.000 0,0.000-9.000 0,0.000-10.000 0,0.000-8.000 0,0.000-12.000-2,0.000-12.000-5,0.000-13.000-4,0.000-12.000-6,4.000-13.000-6,10.000-12.000-10,10.000-13.000-10,9.000-12.000-9,4.000-10.000-2,1.000-6.000 4,-1.000-6.000 4,1.000-6.000 4,1.000-9.000 3,3.000-8.000 1,3.000-10.000 0,4.000-9.000 0,-1.000-7.000 2,-3.000-3.000 0,-3.000-3.000 1,-2.000-2.000 1,-6.000 0.000 1,-6.000 7.000 5,-6.000 6.000 3,-6.000 7.000 3</inkml:trace>
</inkml:ink>
</file>

<file path=ppt/ink/ink4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10"/>
    </inkml:context>
    <inkml:brush xml:id="br0">
      <inkml:brushProperty name="width" value="0.0456053726375103" units="cm"/>
      <inkml:brushProperty name="height" value="0.0456053726375103" units="cm"/>
      <inkml:brushProperty name="color" value="#000000"/>
      <inkml:brushProperty name="ignorePressure" value="0"/>
    </inkml:brush>
  </inkml:definitions>
  <inkml:trace contextRef="#ctx0" brushRef="#br0">26850.000 47200.000 482,'3.000'-46.000'7,"6.000"10.000"16,7.000 10.000 15,6.000 9.000 15,6.000 7.000 3,6.000 7.000-12,7.000 6.000-11,6.000 7.000-12,1.000 7.000-7,-3.000 9.000-4,-3.000 10.000-5,-2.000 10.000-5,-8.000 10.000-4,-8.000 13.000-2,-10.000 12.000-4,-9.000 13.000-4,-13.000 7.000-4,-16.000 4.000-6,-15.000 3.000-8,-15.000 3.000-6,-9.000-4.000-1,1.000-8.000 4,-1.000-10.000 4,1.000-9.000 4,-3.000-10.000 4,-2.000-9.000 4,-3.000-10.000 4,-3.000-8.000 3,1.000-9.000 3,6.000-6.000 3,7.000-6.000 1,6.000-6.000 3,6.000-6.000 3,6.000-2.000 5,7.000-3.000 5,6.000-3.000 4,6.000 4.000 10,6.000 13.000 15,7.000 12.000 14,6.000 13.000 15,3.000 10.000 0,0.000 10.000-14,0.000 10.000-14,0.000 9.000-13,-2.000 2.000-9,-3.000-2.000-1,-3.000-3.000-2,-2.000-3.000-1,-1.000-4.000-4,3.000-3.000-4,3.000-3.000-5,4.000-2.000-6,10.000-19.000-9,19.000-30.000-14,19.000-32.000-14,19.000-30.000-14,7.000-22.000-1,-3.000-8.000 10,-3.000-10.000 12,-2.000-9.000 11,-6.000 4.000 11,-6.000 19.000 11,-6.000 19.000 10,-6.000 19.000 12,-7.000 16.000 8,-6.000 17.000 3,-6.000 15.000 4,-6.000 16.000 4,-10.000 16.000-2,-12.000 20.000-7,-13.000 18.000-9,-12.000 20.000-6,-5.000 2.000-8,3.000-12.000-6,3.000-13.000-5,4.000-12.000-7,16.000-34.000-10,32.000-52.000-11,31.000-53.000-13,32.000-53.000-12,15.000-27.000-1,0.000 0.000 12,0.000 0.000 12,0.000 0.000 12,-5.000 9.000 8,-9.000 19.000 7,-10.000 19.000 5,-8.000 19.000 7,-9.000 13.000 4,-6.000 10.000 3,-6.000 10.000 3,-6.000 9.000 3,-6.000 7.000 3,-2.000 7.000 4,-3.000 6.000 3,-3.000 7.000 4,-7.000 8.000-2,-9.000 14.000-7,-10.000 11.000-7,-8.000 14.000-7,-8.000 10.000-4,-2.000 9.000-2,-3.000 10.000-1,-3.000 10.000-2,-2.000-1.000-4,0.000-9.000-5,0.000-10.000-5,0.000-8.000-6,9.000-14.000 0,19.000-15.000 3,19.000-15.000 3,19.000-16.000 4,10.000-10.000 4,4.000-3.000 6,3.000-3.000 4,3.000-2.000 5,-2.000 0.000 3,-6.000 7.000-2,-6.000 6.000 0,-6.000 7.000-2,-15.000 15.000-1,-21.000 25.000-2,-22.000 25.000-3,-22.000 25.000-3,-18.000 18.000-2,-11.000 14.000-2,-14.000 11.000-3,-11.000 14.000-2,-6.000 0.000-1,4.000-8.000 0,3.000-10.000-1,3.000-9.000 0,6.000-13.000 2,9.000-16.000 2,10.000-15.000 3,10.000-15.000 3,5.000-11.000 4,4.000-2.000 5,3.000-3.000 4,3.000-3.000 6,12.000-9.000 4,22.000-11.000 6,22.000-14.000 5,23.000-11.000 5,16.000-12.000 0,13.000-9.000-8,12.000-10.000-6,13.000-8.000-7,6.000-4.000-6,0.000 3.000-4,0.000 3.000-5,0.000 4.000-3,-4.000 4.000-5,-5.000 6.000-3,-7.000 7.000-5,-5.000 6.000-3,-9.000 4.000-5,-9.000 4.000-3,-10.000 3.000-4,-8.000 3.000-4,-14.000-4.000-5,-15.000-8.000-8,-15.000-10.000-7,-16.000-9.000-8,-13.000-10.000 1,-9.000-9.000 9,-10.000-10.000 8,-8.000-8.000 8,-3.000 0.000 9,7.000 14.000 8,6.000 11.000 9,7.000 14.000 7,4.000 7.000 11,3.000 3.000 11,3.000 3.000 12,4.000 4.000 12,1.000 4.000 5,0.000 6.000-1,0.000 7.000-1,0.000 6.000-2,3.000 21.000 0,6.000 39.000 0,7.000 36.000-1,6.000 39.000 1,4.000 30.000-5,4.000 26.000-9,3.000 24.000-7,3.000 26.000-10,1.000 21.000-10,1.000 19.000-13,-1.000 19.000-13,1.000 19.000-13,-3.000-16.000-6,-2.000-50.000-2,-3.000-50.000-1,-3.000-50.000-1,-2.000-24.000-2,0.000 4.000-3,0.000 3.000-4,0.000 3.000-2</inkml:trace>
</inkml:ink>
</file>

<file path=ppt/ink/ink4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11"/>
    </inkml:context>
    <inkml:brush xml:id="br0">
      <inkml:brushProperty name="width" value="0.0354380309581757" units="cm"/>
      <inkml:brushProperty name="height" value="0.0354380309581757" units="cm"/>
      <inkml:brushProperty name="color" value="#000000"/>
      <inkml:brushProperty name="ignorePressure" value="0"/>
    </inkml:brush>
  </inkml:definitions>
  <inkml:trace contextRef="#ctx0" brushRef="#br0">29300.000 48000.000 620,'25.000'-44.000'56,"0.000"13.000"-6,0.000 12.000-5,0.000 13.000-6,1.000 7.000-4,4.000 4.000-6,3.000 3.000-3,3.000 3.000-6,-1.000 3.000-2,-2.000 3.000 0,-3.000 3.000-1,-3.000 4.000 0,-2.000 4.000-8,0.000 6.000-13,0.000 7.000-14,0.000 6.000-14,-5.000 6.000-9,-9.000 6.000-4,-10.000 7.000-5,-8.000 6.000-5,-8.000-4.000 0,-2.000-11.000 7,-3.000-14.000 5,-3.000-11.000 7</inkml:trace>
</inkml:ink>
</file>

<file path=ppt/ink/ink4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12"/>
    </inkml:context>
    <inkml:brush xml:id="br0">
      <inkml:brushProperty name="width" value="0.0395686477422714" units="cm"/>
      <inkml:brushProperty name="height" value="0.0395686477422714" units="cm"/>
      <inkml:brushProperty name="color" value="#000000"/>
      <inkml:brushProperty name="ignorePressure" value="0"/>
    </inkml:brush>
  </inkml:definitions>
  <inkml:trace contextRef="#ctx0" brushRef="#br0">29300.000 48800.000 555,'45.000'6.000'82,"-9.000"13.000"-23,-10.000 12.000-23,-8.000 13.000-21,-6.000 7.000-14,1.000 4.000-2,-1.000 3.000-4,1.000 3.000-3,-4.000 3.000-1,-6.000 3.000 3,-6.000 3.000 1,-6.000 4.000 2,-4.000 2.000 0,1.000 4.000 0,-1.000 3.000-2,1.000 3.000 0,1.000-1.000 2,3.000-2.000 3,3.000-3.000 4,4.000-3.000 4,1.000-6.000 4,0.000-5.000 3,0.000-7.000 3,0.000-5.000 3,7.000-23.000 0,17.000-37.000-1,15.000-38.000-2,16.000-37.000-3,10.000-34.000-5,7.000-27.000-8,6.000-28.000-9,7.000-28.000-9,0.000-15.000-6,-2.000 1.000-7,-3.000-1.000-5,-3.000 1.000-6,-1.000 5.000 2,4.000 14.000 10,3.000 11.000 11,3.000 14.000 9,-2.000 11.000 8,-6.000 14.000 5,-6.000 11.000 5,-6.000 14.000 5,-9.000 14.000 5,-8.000 20.000 2,-10.000 18.000 4,-9.000 20.000 2,-10.000 21.000 4,-9.000 25.000 2,-10.000 25.000 2,-8.000 25.000 3,-4.000 14.000-3,3.000 3.000-9,3.000 3.000-8,4.000 4.000-9,8.000-4.000-6,17.000-9.000-7,15.000-10.000-6,16.000-8.000-6,5.000-11.000-3,-2.000-8.000-1,-3.000-10.000 0,-3.000-9.000-1,-6.000-2.000 1,-5.000 6.000 0,-7.000 7.000 1,-5.000 6.000 0,-11.000 9.000 1,-11.000 13.000 1,-14.000 12.000 1,-11.000 13.000 1,-14.000 6.000 1,-11.000 0.000 1,-14.000 0.000 0,-11.000 0.000 1,-7.000-4.000 1,0.000-5.000 0,0.000-7.000 1,0.000-5.000 0,4.000-8.000 0,10.000-5.000 0,10.000-7.000 0,9.000-5.000-1,6.000-8.000 2,3.000-5.000 5,3.000-7.000 4,4.000-5.000 4,7.000-6.000 8,13.000-3.000 10,12.000-3.000 10,13.000-2.000 11,6.000 0.000 2,0.000 7.000-7,0.000 6.000-5,0.000 7.000-6,0.000 7.000-5,0.000 9.000-2,0.000 10.000-2,0.000 10.000-4,-2.000 2.000-1,-3.000-3.000-3,-3.000-3.000-1,-2.000-2.000-3,-5.000 2.000-2,-2.000 9.000-4,-3.000 10.000-3,-3.000 10.000-4,-2.000-1.000-2,0.000-9.000-1,0.000-10.000-2,0.000-8.000-1,-2.000-17.000-5,-3.000-21.000-11,-3.000-22.000-10,-2.000-22.000-11,-1.000-15.000-1,3.000-5.000 9,3.000-7.000 8,4.000-5.000 9,4.000 0.000 7,6.000 10.000 4,7.000 10.000 4,6.000 9.000 6,3.000 6.000 2,0.000 3.000 2,0.000 3.000 1,0.000 4.000 2,0.000 4.000 0,0.000 6.000 0,0.000 7.000 0,0.000 6.000 0,-4.000 6.000-2,-5.000 6.000 0,-7.000 7.000-3,-5.000 6.000-1,-8.000 3.000-2,-5.000 0.000-4,-7.000 0.000-3,-5.000 0.000-4,-4.000-2.000-3,0.000-3.000-4,0.000-3.000-4,0.000-2.000-4,1.000-9.000 1,4.000-12.000 6,3.000-13.000 7,3.000-12.000 6,3.000-7.000 4,3.000 1.000 2,3.000-1.000 1,4.000 1.000 1</inkml:trace>
</inkml:ink>
</file>

<file path=ppt/ink/ink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39"/>
    </inkml:context>
    <inkml:brush xml:id="br0">
      <inkml:brushProperty name="width" value="0.0349936746060848" units="cm"/>
      <inkml:brushProperty name="height" value="0.0349936746060848" units="cm"/>
      <inkml:brushProperty name="color" value="#00bff3"/>
      <inkml:brushProperty name="ignorePressure" value="0"/>
    </inkml:brush>
  </inkml:definitions>
  <inkml:trace contextRef="#ctx0" brushRef="#br0">44000.000 35650.000 628,'26.000'121.000'125,"4.000"-5.000"-29,3.000-7.000-30,3.000-5.000-30,-2.000-4.000-18,-6.000 0.000-4,-6.000 0.000-5,-6.000 0.000-5,-4.000-4.000-3,1.000-5.000 0,-1.000-7.000 0,1.000-5.000 0,-1.000-8.000-2,1.000-5.000 1,-1.000-7.000-1,1.000-5.000-1,1.000-12.000 0,3.000-16.000-2,3.000-15.000-1,4.000-15.000-1,5.000-23.000 0,10.000-28.000 1,10.000-28.000 1,9.000-27.000 1,6.000-22.000-1,3.000-11.000 0,3.000-14.000-3,4.000-11.000-1,-1.000-1.000 0,-3.000 13.000 2,-3.000 12.000 1,-2.000 13.000 2,-6.000 13.000 0,-6.000 17.000-2,-6.000 15.000 0,-6.000 16.000-2,-9.000 21.000-6,-8.000 29.000-13,-10.000 28.000-11,-9.000 28.000-13,-9.000 12.000-1,-5.000-3.000 8,-7.000-3.000 10,-5.000-2.000 9,-3.000-3.000 4,4.000 1.000 0,3.000-1.000-1,3.000 1.000 1</inkml:trace>
</inkml:ink>
</file>

<file path=ppt/ink/ink4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13"/>
    </inkml:context>
    <inkml:brush xml:id="br0">
      <inkml:brushProperty name="width" value="0.032458733767271" units="cm"/>
      <inkml:brushProperty name="height" value="0.032458733767271" units="cm"/>
      <inkml:brushProperty name="color" value="#000000"/>
      <inkml:brushProperty name="ignorePressure" value="0"/>
    </inkml:brush>
  </inkml:definitions>
  <inkml:trace contextRef="#ctx0" brushRef="#br0">30950.000 48600.000 677,'-24.000'23.000'-1,"4.000"-3.000"-4,3.000-3.000-4,3.000-2.000-3,-1.000-3.000 1,-2.000 1.000 4,-3.000-1.000 3,-3.000 1.000 5,2.000-4.000 4,10.000-6.000 3,10.000-6.000 5,9.000-6.000 4,4.000-6.000-3,1.000-2.000-9,-1.000-3.000-10,1.000-3.000-9,-4.000 2.000 4,-6.000 10.000 15,-6.000 10.000 17,-6.000 9.000 17,-4.000 6.000 4,1.000 3.000-5,-1.000 3.000-6,1.000 4.000-6,-1.000 5.000-3,1.000 10.000-2,-1.000 10.000-1,1.000 9.000-2,-1.000 1.000-1,1.000-6.000-4,-1.000-6.000-4,1.000-6.000-2,-1.000-2.000-4,1.000 3.000-2,-1.000 3.000-1,1.000 4.000-3,-1.000-3.000-2,1.000-5.000-2,-1.000-7.000-3,1.000-5.000-1,4.000-14.000-9,9.000-18.000-14,10.000-19.000-12,10.000-18.000-15,5.000-14.000-1,4.000-5.000 8,3.000-7.000 10,3.000-5.000 8,1.000-1.000 8,1.000 6.000 6,-1.000 7.000 7,1.000 6.000 6,-4.000 7.000 3,-6.000 10.000 2,-6.000 10.000 1,-6.000 9.000 1,-4.000 4.000 1,1.000 1.000 0,-1.000-1.000 0,1.000 1.000 1,1.000-3.000-1,3.000-2.000 1,3.000-3.000 0,4.000-3.000 0,1.000 1.000 4,0.000 6.000 8,0.000 7.000 8,0.000 6.000 8,-5.000 4.000 1,-9.000 4.000-7,-10.000 3.000-7,-8.000 3.000-6,-8.000-1.000-9,-2.000-2.000-8,-3.000-3.000-8,-3.000-3.000-10</inkml:trace>
</inkml:ink>
</file>

<file path=ppt/ink/ink4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14"/>
    </inkml:context>
    <inkml:brush xml:id="br0">
      <inkml:brushProperty name="width" value="0.044948123395443" units="cm"/>
      <inkml:brushProperty name="height" value="0.044948123395443" units="cm"/>
      <inkml:brushProperty name="color" value="#000000"/>
      <inkml:brushProperty name="ignorePressure" value="0"/>
    </inkml:brush>
  </inkml:definitions>
  <inkml:trace contextRef="#ctx0" brushRef="#br0">29450.000 47050.000 489,'26.000'-22.000'97,"4.000"6.000"-23,3.000 7.000-23,3.000 6.000-21,6.000 3.000-13,9.000 0.000-2,10.000 0.000 0,10.000 0.000-2,4.000 0.000-1,0.000 0.000 0,0.000 0.000 0,0.000 0.000 1,-4.000 3.000-5,-5.000 6.000-9,-7.000 7.000-8,-5.000 6.000-8,-8.000 4.000-11,-5.000 4.000-12,-7.000 3.000-12,-5.000 3.000-11,-14.000-2.000-1,-18.000-6.000 11,-19.000-6.000 10,-18.000-6.000 10,-12.000-4.000 8,-3.000 1.000 7,-3.000-1.000 6,-2.000 1.000 5,-6.000-3.000 6,-6.000-2.000 3,-6.000-3.000 4,-6.000-3.000 4,1.000 1.000 1,9.000 6.000-1,10.000 7.000-1,10.000 6.000-1,7.000 3.000 5,6.000 0.000 8,7.000 0.000 9,6.000 0.000 9,6.000 1.000 4,6.000 4.000-3,7.000 3.000-3,6.000 3.000-1,3.000 3.000-3,0.000 3.000-2,0.000 3.000-2,0.000 4.000-3,1.000 5.000-1,4.000 10.000-2,3.000 10.000-1,3.000 9.000-2,-1.000 13.000-2,-2.000 20.000-1,-3.000 18.000-2,-3.000 20.000-2,-4.000 14.000-2,-3.000 14.000-4,-3.000 11.000-4,-2.000 14.000-4,-6.000 2.000-4,-6.000-6.000-4,-6.000-6.000-5,-6.000-6.000-4,-4.000-13.000-3,1.000-19.000-4,-1.000-18.000-3,1.000-19.000-4,-1.000-13.000-1,1.000-6.000 0,-1.000-6.000 0,1.000-6.000 0,1.000-9.000-1,3.000-8.000 1,3.000-10.000-2,4.000-9.000 0,1.000-12.000 1,0.000-11.000 2,0.000-14.000 1,0.000-11.000 3</inkml:trace>
</inkml:ink>
</file>

<file path=ppt/ink/ink4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15"/>
    </inkml:context>
    <inkml:brush xml:id="br0">
      <inkml:brushProperty name="width" value="0.0424782373011112" units="cm"/>
      <inkml:brushProperty name="height" value="0.0424782373011112" units="cm"/>
      <inkml:brushProperty name="color" value="#000000"/>
      <inkml:brushProperty name="ignorePressure" value="0"/>
    </inkml:brush>
  </inkml:definitions>
  <inkml:trace contextRef="#ctx0" brushRef="#br0">28950.000 48800.000 517,'45.000'-113.000'2,"-9.000"26.000"2,-10.000 24.000 4,-8.000 26.000 2,2.000 10.000 5,16.000-3.000 5,15.000-3.000 5,17.000-2.000 5,11.000-3.000 2,10.000 1.000-3,10.000-1.000-1,9.000 1.000-3,6.000 1.000-3,3.000 3.000-3,3.000 3.000-3,4.000 4.000-4,-3.000 4.000-6,-5.000 6.000-6,-7.000 7.000-8,-5.000 6.000-7,-9.000 3.000-5,-9.000 0.000-4,-10.000 0.000-3,-8.000 0.000-4,-14.000-4.000-3,-15.000-5.000-4,-15.000-7.000-3,-16.000-5.000-3,-13.000-6.000 3,-9.000-3.000 9,-10.000-3.000 9,-8.000-2.000 10,-4.000-3.000 7,3.000 1.000 4,3.000-1.000 6,4.000 1.000 4,2.000 2.000 2,4.000 7.000-2,3.000 6.000-2,3.000 7.000-1,-1.000 4.000 5,-2.000 3.000 12,-3.000 3.000 11,-3.000 4.000 12,-2.000 7.000 4,0.000 13.000-5,0.000 12.000-3,0.000 13.000-4,-2.000 9.000-4,-3.000 6.000-6,-3.000 7.000-5,-2.000 6.000-6,-3.000-1.000-4,1.000-5.000-4,-1.000-7.000-3,1.000-5.000-3,-1.000-3.000-2,1.000 4.000 0,-1.000 3.000 1,1.000 3.000 1,-1.000 1.000-1,1.000 1.000-1,-1.000-1.000-1,1.000 1.000-2,-1.000-3.000-1,1.000-2.000-4,-1.000-3.000-2,1.000-3.000-3,2.000-6.000-1,7.000-5.000 2,6.000-7.000 1,7.000-5.000 1,2.000-3.000 0,1.000 4.000 0,-1.000 3.000 0,1.000 3.000-1,4.000-7.000-4,9.000-15.000-7,10.000-15.000-7,10.000-16.000-6,7.000-12.000 1,6.000-5.000 11,7.000-7.000 12,6.000-5.000 11,-1.000 0.000 9,-5.000 10.000 7,-7.000 10.000 7,-5.000 9.000 7,-6.000 9.000 4,-3.000 9.000 0,-3.000 10.000 0,-2.000 10.000 0,-5.000 10.000 0,-2.000 13.000-3,-3.000 12.000-1,-3.000 13.000-2,-4.000 6.000-4,-3.000 0.000-3,-3.000 0.000-5,-2.000 0.000-3,-3.000 0.000-4,1.000 0.000-6,-1.000 0.000-3,1.000 0.000-5,-1.000-5.000-4,1.000-9.000-4,-1.000-10.000-3,1.000-8.000-3,7.000-25.000-8,16.000-36.000-10,15.000-39.000-10,17.000-36.000-12,8.000-26.000 1,4.000-12.000 10,3.000-13.000 11,3.000-12.000 9,1.000 1.000 9,1.000 16.000 6,-1.000 15.000 6,1.000 17.000 6,-4.000 13.000 6,-6.000 13.000 6,-6.000 12.000 6,-6.000 13.000 7,-6.000 10.000 3,-2.000 10.000 2,-3.000 10.000 2,-3.000 9.000 2,-2.000 10.000 1,0.000 14.000 0,0.000 11.000-1,0.000 14.000 0,-2.000 11.000-3,-3.000 14.000-6,-3.000 11.000-6,-2.000 14.000-6,-8.000 7.000-4,-8.000 3.000-4,-10.000 3.000-3,-9.000 4.000-3,-9.000 7.000-4,-5.000 13.000-4,-7.000 12.000-3,-5.000 13.000-5,-4.000-5.000-2,0.000-22.000-4,0.000-22.000-3,0.000-21.000-3,3.000-17.000-1,6.000-8.000 1,7.000-10.000 1,6.000-9.000 1,3.000-15.000 0,0.000-18.000-1,0.000-19.000-1,0.000-18.000-1,4.000-23.000 2,10.000-24.000 2,10.000-26.000 4,9.000-24.000 4,7.000-9.000 2,7.000 10.000 5,6.000 10.000 3,7.000 9.000 3,0.000 12.000 5,-2.000 16.000 4,-3.000 15.000 4,-3.000 17.000 5,-4.000 17.000 10,-3.000 23.000 15,-3.000 22.000 15,-2.000 22.000 16,-9.000 18.000 1,-12.000 16.000-13,-13.000 15.000-12,-12.000 17.000-13,-10.000 10.000-10,-6.000 6.000-9,-6.000 7.000-7,-6.000 6.000-9,-7.000-1.000-10,-6.000-5.000-9,-6.000-7.000-11,-6.000-5.000-10,-1.000-11.000-4,7.000-11.000 5,6.000-14.000 2,7.000-11.000 5,8.000-11.000 2,14.000-5.000 3,11.000-7.000 2,14.000-5.000 3</inkml:trace>
</inkml:ink>
</file>

<file path=ppt/ink/ink4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15"/>
    </inkml:context>
    <inkml:brush xml:id="br0">
      <inkml:brushProperty name="width" value="0.0410558767616749" units="cm"/>
      <inkml:brushProperty name="height" value="0.0410558767616749" units="cm"/>
      <inkml:brushProperty name="color" value="#000000"/>
      <inkml:brushProperty name="ignorePressure" value="0"/>
    </inkml:brush>
  </inkml:definitions>
  <inkml:trace contextRef="#ctx0" brushRef="#br0">30200.000 49700.000 535,'93.000'51.000'56,"-11.000"4.000"-7,-14.000 3.000-4,-11.000 3.000-6,-1.000 3.000-3,13.000 3.000 1,12.000 3.000-1,13.000 4.000 2,6.000-4.000-3,0.000-9.000-6,0.000-10.000-4,0.000-8.000-4,-4.000-6.000-8,-5.000 1.000-8,-7.000-1.000-7,-5.000 1.000-9,-9.000-4.000-8,-9.000-6.000-8,-10.000-6.000-7,-8.000-6.000-8</inkml:trace>
</inkml:ink>
</file>

<file path=ppt/ink/ink4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16"/>
    </inkml:context>
    <inkml:brush xml:id="br0">
      <inkml:brushProperty name="width" value="0.034069936722517" units="cm"/>
      <inkml:brushProperty name="height" value="0.034069936722517" units="cm"/>
      <inkml:brushProperty name="color" value="#000000"/>
      <inkml:brushProperty name="ignorePressure" value="0"/>
    </inkml:brush>
  </inkml:definitions>
  <inkml:trace contextRef="#ctx0" brushRef="#br0">31600.000 47650.000 645,'31.000'-19.000'9,"13.000"13.000"18,12.000 12.000 17,13.000 13.000 18,1.000 7.000 1,-9.000 4.000-14,-10.000 3.000-15,-8.000 3.000-15,-8.000 3.000-8,-2.000 3.000 1,-3.000 3.000 0,-3.000 4.000-1,-7.000 5.000-10,-9.000 10.000-20,-10.000 10.000-20,-8.000 9.000-21,-11.000 2.000-7,-8.000-2.000 4,-10.000-3.000 5,-9.000-3.000 5,-1.000-10.000 8,10.000-16.000 9,10.000-15.000 11,9.000-15.000 10</inkml:trace>
</inkml:ink>
</file>

<file path=ppt/ink/ink4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16"/>
    </inkml:context>
    <inkml:brush xml:id="br0">
      <inkml:brushProperty name="width" value="0.0364803187549114" units="cm"/>
      <inkml:brushProperty name="height" value="0.0364803187549114" units="cm"/>
      <inkml:brushProperty name="color" value="#000000"/>
      <inkml:brushProperty name="ignorePressure" value="0"/>
    </inkml:brush>
  </inkml:definitions>
  <inkml:trace contextRef="#ctx0" brushRef="#br0">31800.000 48800.000 603,'50.000'-18.000'55,"0.000"17.000"-10,0.000 15.000-10,0.000 16.000-9,-4.000 15.000-7,-5.000 16.000-3,-7.000 15.000-3,-5.000 17.000-3,-9.000 7.000 0,-9.000 0.000 1,-10.000 0.000 1,-8.000 0.000 2,-6.000-5.000 0,1.000-9.000-1,-1.000-10.000 0,1.000-8.000-1,-3.000-9.000 1,-2.000-6.000 1,-3.000-6.000 2,-3.000-6.000 1,5.000-40.000-3,17.000-71.000-9,15.000-72.000-9,16.000-72.000-9,12.000-33.000-8,9.000 6.000-7,10.000 7.000-9,10.000 6.000-7,5.000 9.000-2,4.000 13.000 3,3.000 12.000 3,3.000 13.000 3,-7.000 16.000 4,-15.000 23.000 3,-15.000 22.000 4,-16.000 22.000 4,-7.000 12.000 3,4.000 3.000 3,3.000 3.000 2,3.000 4.000 3,-1.000 4.000 3,-2.000 6.000 6,-3.000 7.000 5,-3.000 6.000 5,-4.000 7.000 6,-3.000 10.000 8,-3.000 10.000 8,-2.000 9.000 6,-1.000 6.000 4,3.000 3.000-2,3.000 3.000-1,4.000 4.000-2,-1.000 4.000-1,-3.000 6.000-4,-3.000 7.000-3,-2.000 6.000-3,-3.000 6.000-4,1.000 6.000-5,-1.000 7.000-6,1.000 6.000-5,-3.000 7.000-4,-2.000 10.000-4,-3.000 10.000-3,-3.000 9.000-4,-9.000 6.000-6,-11.000 3.000-9,-14.000 3.000-9,-11.000 4.000-9,-4.000-9.000-5,6.000-18.000 1,7.000-19.000 0,6.000-18.000 1</inkml:trace>
</inkml:ink>
</file>

<file path=ppt/ink/ink4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18"/>
    </inkml:context>
    <inkml:brush xml:id="br0">
      <inkml:brushProperty name="width" value="0.0460219234228134" units="cm"/>
      <inkml:brushProperty name="height" value="0.0460219234228134" units="cm"/>
      <inkml:brushProperty name="color" value="#000000"/>
      <inkml:brushProperty name="ignorePressure" value="0"/>
    </inkml:brush>
  </inkml:definitions>
  <inkml:trace contextRef="#ctx0" brushRef="#br0">32700.000 47900.000 478,'-22.000'73.000'116,"6.000"-3.000"-25,7.000-3.000-24,6.000-2.000-26,1.000-3.000-15,-3.000 1.000-4,-3.000-1.000-6,-2.000 1.000-5,-3.000-1.000-2,1.000 1.000 0,-1.000-1.000 1,1.000 1.000 1,13.000-23.000-11,29.000-43.000-24,28.000-44.000-22,28.000-43.000-23,15.000-25.000-5,4.000-2.000 14,3.000-3.000 15,3.000-3.000 14,-2.000 2.000 11,-6.000 10.000 7,-6.000 10.000 8,-6.000 9.000 7,-10.000 13.000 5,-12.000 20.000 5,-13.000 18.000 3,-12.000 20.000 5,-19.000 21.000 4,-25.000 25.000 2,-25.000 25.000 5,-25.000 25.000 3,-18.000 15.000-2,-8.000 7.000-8,-10.000 6.000-7,-9.000 7.000-9,-1.000-3.000-3,10.000-8.000-1,10.000-10.000-1,9.000-9.000 0,17.000-13.000-8,25.000-16.000-14,25.000-15.000-15,25.000-15.000-13,15.000-14.000-2,7.000-8.000 14,6.000-10.000 11,7.000-9.000 13,-1.000-4.000 7,-6.000 4.000 3,-6.000 3.000 3,-6.000 3.000 2,-12.000 10.000 3,-15.000 20.000 6,-15.000 18.000 5,-16.000 20.000 5,-15.000 11.000 0,-11.000 7.000-5,-14.000 6.000-5,-11.000 7.000-4,-9.000 2.000-4,-3.000 1.000-3,-3.000-1.000-3,-2.000 1.000-3,-1.000 1.000-2,3.000 3.000-1,3.000 3.000 0,4.000 4.000-1,2.000-4.000-2,4.000-9.000-1,3.000-10.000-1,3.000-8.000-2,17.000-22.000-2,31.000-30.000-1,32.000-32.000-1,31.000-30.000-3,18.000-17.000 3,7.000 1.000 4,6.000-1.000 5,7.000 1.000 5,2.000 1.000 4,1.000 3.000 3,-1.000 3.000 5,1.000 4.000 3,-3.000 4.000 3,-2.000 6.000 1,-3.000 7.000 2,-3.000 6.000 2,-6.000 6.000 0,-5.000 6.000 1,-7.000 7.000 0,-5.000 6.000 1,-12.000 12.000-6,-16.000 19.000-10,-15.000 19.000-10,-15.000 19.000-10,-14.000 9.000-6,-8.000 0.000-1,-10.000 0.000-1,-9.000 0.000 0,-1.000-7.000 1,10.000-11.000 4,10.000-14.000 3,9.000-11.000 3,13.000-14.000 5,20.000-11.000 4,18.000-14.000 5,20.000-11.000 4,6.000-6.000 5,-2.000 4.000 4,-3.000 3.000 4,-3.000 3.000 5,-4.000 3.000 0,-3.000 3.000 0,-3.000 3.000-2,-2.000 4.000-1,-11.000 11.000-1,-15.000 23.000-4,-15.000 22.000-2,-16.000 22.000-3,-13.000 5.000-1,-9.000-8.000-2,-10.000-10.000-1,-8.000-9.000-2,-4.000-10.000 0,3.000-9.000-3,3.000-10.000 0,4.000-8.000-3,2.000-20.000-3,4.000-28.000-5,3.000-28.000-5,3.000-27.000-7,10.000-30.000-1,20.000-27.000 2,18.000-28.000 2,20.000-28.000 1,17.000-12.000-2,20.000 7.000-7,18.000 6.000-5,20.000 7.000-6,8.000 10.000 0,1.000 16.000 5,-1.000 15.000 6,1.000 17.000 6,-6.000 11.000 5,-8.000 10.000 4,-10.000 10.000 4,-9.000 9.000 3,-7.000 10.000 7,-3.000 14.000 6,-3.000 11.000 7,-2.000 14.000 7,-6.000 8.000 4,-6.000 7.000 5,-6.000 6.000 2,-6.000 7.000 4,-9.000 16.000 0,-8.000 29.000-2,-10.000 28.000-3,-9.000 28.000-2,-15.000 17.000-7,-18.000 6.000-12,-19.000 7.000-11,-18.000 6.000-12,-9.000-1.000-10,4.000-5.000-8,3.000-7.000-9,3.000-5.000-7,6.000-12.000-2,9.000-16.000 6,10.000-15.000 7,10.000-15.000 5,10.000-14.000 11,13.000-8.000 14,12.000-10.000 15,13.000-9.000 14,6.000 1.000 7,0.000 13.000 0,0.000 12.000-1,0.000 13.000-1,-4.000 10.000-1,-5.000 10.000-2,-7.000 10.000-3,-5.000 9.000-3,-4.000 6.000-1,0.000 3.000-2,0.000 3.000-2,0.000 4.000-1,-2.000-1.000-2,-3.000-3.000-2,-3.000-3.000-1,-2.000-2.000-1,-1.000-9.000-2,3.000-12.000-3,3.000-13.000-1,4.000-12.000-3,15.000-35.000-8,28.000-56.000-14,28.000-56.000-14,29.000-56.000-15,10.000-34.000-3,-6.000-8.000 9,-6.000-10.000 7,-6.000-9.000 8,-4.000 5.000 7,1.000 23.000 6,-1.000 22.000 6,1.000 22.000 6,-7.000 18.000 5,-12.000 16.000 7,-13.000 15.000 4,-12.000 17.000 6,-16.000 19.000 9,-19.000 26.000 10,-18.000 24.000 12,-19.000 26.000 10,-13.000 19.000 0,-6.000 17.000-14,-6.000 15.000-14,-6.000 16.000-13,-1.000 5.000-10,7.000-2.000-6,6.000-3.000-8,7.000-3.000-6,15.000-10.000-8,25.000-16.000-8,25.000-15.000-9,25.000-15.000-8,17.000-18.000 0,9.000-19.000 10,10.000-18.000 9,10.000-19.000 9,2.000-5.000 9,-3.000 9.000 8,-3.000 10.000 9,-2.000 10.000 8,-9.000 7.000 6,-12.000 6.000 2,-13.000 7.000 3,-12.000 6.000 3,-10.000 6.000 1,-6.000 6.000 0,-6.000 7.000 0,-6.000 6.000-1,-12.000 9.000 0,-15.000 13.000-1,-15.000 12.000-1,-16.000 13.000 0,-12.000 10.000-3,-5.000 10.000-3,-7.000 10.000-3,-5.000 9.000-4,-4.000 2.000-4,0.000-2.000-4,0.000-3.000-5,0.000-3.000-4,0.000-2.000-1,0.000 0.000 2,0.000 0.000 2,0.000 0.000 3,1.000-7.000-7,4.000-11.000-15,3.000-14.000-15,3.000-11.000-15,4.000-25.000-8,7.000-33.000-1,6.000-35.000 0,7.000-34.000-2,11.000-24.000 5,20.000-12.000 9,18.000-13.000 11,20.000-12.000 9,11.000 1.000 7,7.000 16.000 7,6.000 15.000 5,7.000 17.000 6,0.000 13.000 6,-2.000 13.000 7,-3.000 12.000 6,-3.000 13.000 7,-4.000 7.000 2,-3.000 4.000-3,-3.000 3.000-2,-2.000 3.000-3,-3.000 7.000-1,1.000 14.000 3,-1.000 11.000 2,1.000 14.000 2,-4.000 7.000-2,-6.000 3.000-5,-6.000 3.000-7,-6.000 4.000-6,-6.000 4.000-9,-2.000 6.000-11,-3.000 7.000-13,-3.000 6.000-10,-9.000 1.000-6,-11.000-3.000 0,-14.000-3.000 2,-11.000-2.000 1,-4.000-9.000 2,6.000-12.000 6,7.000-13.000 5,6.000-12.000 5</inkml:trace>
</inkml:ink>
</file>

<file path=ppt/ink/ink4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18"/>
    </inkml:context>
    <inkml:brush xml:id="br0">
      <inkml:brushProperty name="width" value="0.0445631518959999" units="cm"/>
      <inkml:brushProperty name="height" value="0.0445631518959999" units="cm"/>
      <inkml:brushProperty name="color" value="#000000"/>
      <inkml:brushProperty name="ignorePressure" value="0"/>
    </inkml:brush>
  </inkml:definitions>
  <inkml:trace contextRef="#ctx0" brushRef="#br0">34550.000 49400.000 493,'-47.000'-2.000'3,"6.000"-3.000"4,7.000-3.000 6,6.000-2.000 5,10.000 0.000 9,17.000 7.000 14,15.000 6.000 13,16.000 7.000 13,23.000 5.000 2,31.000 7.000-9,32.000 6.000-10,31.000 7.000-9,23.000 5.000-11,16.000 7.000-11,15.000 6.000-11,17.000 7.000-12,5.000 0.000-6,-3.000-2.000-2,-3.000-3.000-1,-2.000-3.000-3,-19.000-6.000-12,-30.000-5.000-23,-32.000-7.000-23,-30.000-5.000-22</inkml:trace>
</inkml:ink>
</file>

<file path=ppt/ink/ink4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20"/>
    </inkml:context>
    <inkml:brush xml:id="br0">
      <inkml:brushProperty name="width" value="0.0481550991535187" units="cm"/>
      <inkml:brushProperty name="height" value="0.0481550991535187" units="cm"/>
      <inkml:brushProperty name="color" value="#000000"/>
      <inkml:brushProperty name="ignorePressure" value="0"/>
    </inkml:brush>
  </inkml:definitions>
  <inkml:trace contextRef="#ctx0" brushRef="#br0">41150.000 48200.000 456,'-138.000'185.000'90,"26.000"-27.000"-19,24.000-28.000-19,26.000-28.000-18,5.000-7.000-10,-11.000 16.000-3,-14.000 15.000-2,-11.000 17.000-3,-6.000 2.000-3,4.000-9.000-4,3.000-10.000-4,3.000-8.000-5,7.000-15.000-3,14.000-19.000-2,11.000-18.000-3,14.000-19.000-1,22.000-15.000 0,35.000-8.000 4,35.000-10.000 4,34.000-9.000 4,18.000-9.000 1,4.000-5.000-1,3.000-7.000-1,3.000-5.000-1,-5.000-3.000 0,-12.000 4.000-2,-13.000 3.000 0,-12.000 3.000 0,-10.000 3.000-1,-6.000 3.000 1,-6.000 3.000 0,-6.000 4.000 0,-9.000-6.000 6,-8.000-11.000 11,-10.000-14.000 12,-9.000-11.000 11,-7.000-12.000 1,-3.000-9.000-9,-3.000-10.000-9,-2.000-8.000-8,-1.000-15.000-6,3.000-19.000 0,3.000-18.000-1,4.000-19.000-2,1.000 1.000-6,0.000 22.000-12,0.000 22.000-14,0.000 23.000-12,0.000 13.000-6,0.000 6.000 1,0.000 7.000 1,0.000 6.000 1,3.000 7.000 1,6.000 10.000 0,7.000 10.000 0,6.000 9.000 0</inkml:trace>
</inkml:ink>
</file>

<file path=ppt/ink/ink4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20"/>
    </inkml:context>
    <inkml:brush xml:id="br0">
      <inkml:brushProperty name="width" value="0.0532561615109444" units="cm"/>
      <inkml:brushProperty name="height" value="0.0532561615109444" units="cm"/>
      <inkml:brushProperty name="color" value="#000000"/>
      <inkml:brushProperty name="ignorePressure" value="0"/>
    </inkml:brush>
  </inkml:definitions>
  <inkml:trace contextRef="#ctx0" brushRef="#br0">41750.000 48100.000 413,'68.000'26.000'107,"-11.000"4.000"-24,-14.000 3.000-23,-11.000 3.000-24,-11.000 6.000-13,-5.000 9.000-1,-7.000 10.000-1,-5.000 10.000-1,-9.000 10.000-3,-9.000 13.000-2,-10.000 12.000-3,-8.000 13.000-3,-6.000 6.000-3,1.000 0.000 0,-1.000 0.000-2,1.000 0.000-1,-1.000-4.000-1,1.000-5.000-2,-1.000-7.000-1,1.000-5.000-1,2.000-12.000-3,7.000-16.000-1,6.000-15.000-3,7.000-15.000-2,8.000-26.000-3,14.000-34.000-5,11.000-35.000-4,14.000-33.000-4,10.000-20.000 0,9.000-3.000 4,10.000-3.000 5,10.000-2.000 4,2.000 2.000 4,-3.000 9.000 3,-3.000 10.000 4,-2.000 10.000 3,-8.000 10.000 2,-8.000 13.000-1,-10.000 12.000-1,-9.000 13.000-1,-7.000 12.000 4,-3.000 13.000 11,-3.000 12.000 10,-2.000 13.000 10,-5.000 12.000 1,-2.000 13.000-4,-3.000 12.000-6,-3.000 13.000-6,-4.000 7.000-4,-3.000 4.000-3,-3.000 3.000-3,-2.000 3.000-4,-5.000-2.000 0,-2.000-6.000 0,-3.000-6.000 1,-3.000-6.000 1,13.000-32.000-7,32.000-56.000-17,31.000-56.000-15,32.000-56.000-17,11.000-21.000-2,-5.000 16.000 9,-7.000 15.000 11,-5.000 17.000 10,-8.000 13.000 7,-5.000 13.000 6,-7.000 12.000 5,-5.000 13.000 6,-8.000 10.000 5,-5.000 10.000 6,-7.000 10.000 5,-5.000 9.000 7,-6.000 13.000 4,-3.000 20.000 5,-3.000 18.000 4,-2.000 20.000 4,-5.000 11.000-1,-2.000 7.000-8,-3.000 6.000-8,-3.000 7.000-7,-2.000 4.000-5,0.000 3.000-3,0.000 3.000-4,0.000 4.000-2,0.000 1.000-3,0.000 0.000-3,0.000 0.000-3,0.000 0.000-3,0.000-2.000-3,0.000-3.000-4,0.000-3.000-5,0.000-2.000-5,0.000-9.000-1,0.000-12.000 2,0.000-13.000 1,0.000-12.000 1</inkml:trace>
</inkml:ink>
</file>

<file path=ppt/ink/ink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0"/>
    </inkml:context>
    <inkml:brush xml:id="br0">
      <inkml:brushProperty name="width" value="0.0317685939371586" units="cm"/>
      <inkml:brushProperty name="height" value="0.0317685939371586" units="cm"/>
      <inkml:brushProperty name="color" value="#00bff3"/>
      <inkml:brushProperty name="ignorePressure" value="0"/>
    </inkml:brush>
  </inkml:definitions>
  <inkml:trace contextRef="#ctx0" brushRef="#br0">45200.000 36600.000 692,'68.000'-68.000'45,"-11.000"17.000"-6,-14.000 15.000-6,-11.000 16.000-6,-6.000 9.000-3,4.000 3.000-1,3.000 3.000 0,3.000 4.000-2,1.000 2.000-3,1.000 4.000-2,-1.000 3.000-4,1.000 3.000-4,-6.000 7.000-2,-8.000 14.000-1,-10.000 11.000-2,-9.000 14.000 0,-9.000 8.000-1,-5.000 7.000-3,-7.000 6.000-3,-5.000 7.000-1,-6.000-1.000-2,-3.000-6.000 0,-3.000-6.000-2,-2.000-6.000 0,0.000-9.000 0,7.000-8.000 2,6.000-10.000 2,7.000-9.000 1,13.000-12.000 2,22.000-11.000-3,22.000-14.000 0,23.000-11.000-3,8.000-9.000-1,-3.000-3.000-5,-3.000-3.000-3,-2.000-2.000-4,-6.000 0.000-1,-6.000 7.000-1,-6.000 6.000 0,-6.000 7.000-1,-4.000 2.000-1,1.000 1.000-2,-1.000-1.000-3,1.000 1.000-3,-4.000-1.000 3,-6.000 1.000 4,-6.000-1.000 7,-6.000 1.000 5</inkml:trace>
</inkml:ink>
</file>

<file path=ppt/ink/ink4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21"/>
    </inkml:context>
    <inkml:brush xml:id="br0">
      <inkml:brushProperty name="width" value="0.0496520847082138" units="cm"/>
      <inkml:brushProperty name="height" value="0.0496520847082138" units="cm"/>
      <inkml:brushProperty name="color" value="#000000"/>
      <inkml:brushProperty name="ignorePressure" value="0"/>
    </inkml:brush>
  </inkml:definitions>
  <inkml:trace contextRef="#ctx0" brushRef="#br0">44900.000 46900.000 443,'-21.000'46.000'97,"10.000"-5.000"-18,10.000-7.000-17,9.000-5.000-18,4.000 6.000-10,1.000 23.000-2,-1.000 22.000-1,1.000 22.000-3,-3.000 12.000-2,-2.000 3.000-3,-3.000 3.000-4,-3.000 4.000-2,-4.000 10.000-3,-3.000 19.000-1,-3.000 19.000-2,-2.000 19.000-1,-6.000 16.000-2,-6.000 17.000-2,-6.000 15.000-4,-6.000 16.000-2,-6.000 5.000-4,-2.000-2.000-7,-3.000-3.000-7,-3.000-3.000-7,1.000-10.000-5,6.000-16.000-5,7.000-15.000-5,6.000-15.000-5,6.000-23.000 0,6.000-28.000 1,7.000-28.000 3,6.000-27.000 1,-1.000-22.000 3,-5.000-11.000 3,-7.000-14.000 3,-5.000-11.000 2,-3.000-14.000 2,4.000-11.000 3,3.000-14.000 1,3.000-11.000 3,1.000-7.000 2,1.000 0.000 4,-1.000 0.000 4,1.000 0.000 4</inkml:trace>
</inkml:ink>
</file>

<file path=ppt/ink/ink4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21"/>
    </inkml:context>
    <inkml:brush xml:id="br0">
      <inkml:brushProperty name="width" value="0.0369003489613533" units="cm"/>
      <inkml:brushProperty name="height" value="0.0369003489613533" units="cm"/>
      <inkml:brushProperty name="color" value="#000000"/>
      <inkml:brushProperty name="ignorePressure" value="0"/>
    </inkml:brush>
  </inkml:definitions>
  <inkml:trace contextRef="#ctx0" brushRef="#br0">44900.000 47400.000 596,'0.000'-157.000'21,"0.000"39.000"4,0.000 36.000 5,0.000 39.000 4,-5.000 33.000 4,-9.000 32.000 4,-10.000 31.000 5,-8.000 32.000 4,-8.000 15.000-4,-2.000 0.000-12,-3.000 0.000-12,-3.000 0.000-12,-2.000-4.000-14,0.000-5.000-14,0.000-7.000-15,0.000-5.000-15</inkml:trace>
</inkml:ink>
</file>

<file path=ppt/ink/ink4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21"/>
    </inkml:context>
    <inkml:brush xml:id="br0">
      <inkml:brushProperty name="width" value="0.0441096164286137" units="cm"/>
      <inkml:brushProperty name="height" value="0.0441096164286137" units="cm"/>
      <inkml:brushProperty name="color" value="#000000"/>
      <inkml:brushProperty name="ignorePressure" value="0"/>
    </inkml:brush>
  </inkml:definitions>
  <inkml:trace contextRef="#ctx0" brushRef="#br0">45100.000 47000.000 498,'92.000'95.000'93,"-16.000"-9.000"-13,-15.000-10.000-14,-15.000-8.000-12,-9.000-6.000-10,1.000 1.000-6,-1.000-1.000-5,1.000 1.000-5,-3.000-6.000-5,-2.000-8.000-4,-3.000-10.000-5,-3.000-9.000-4</inkml:trace>
</inkml:ink>
</file>

<file path=ppt/ink/ink4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36"/>
    </inkml:context>
    <inkml:brush xml:id="br0">
      <inkml:brushProperty name="width" value="0.0423031561076641" units="cm"/>
      <inkml:brushProperty name="height" value="0.0423031561076641" units="cm"/>
      <inkml:brushProperty name="color" value="#000000"/>
      <inkml:brushProperty name="ignorePressure" value="0"/>
    </inkml:brush>
  </inkml:definitions>
  <inkml:trace contextRef="#ctx0" brushRef="#br0">51850.000 47650.000 520,'1.000'-46.000'7,"4.000"10.000"14,3.000 10.000 14,3.000 9.000 15,1.000 13.000 4,1.000 20.000-6,-1.000 18.000-5,1.000 20.000-7,-3.000 13.000-4,-2.000 9.000-6,-3.000 10.000-6,-3.000 10.000-4,-4.000 7.000-4,-3.000 6.000-3,-3.000 7.000-3,-2.000 6.000-3,-5.000 7.000-2,-2.000 10.000-2,-3.000 10.000-4,-3.000 9.000-1,-6.000 2.000-3,-5.000-2.000 1,-7.000-3.000 0,-5.000-3.000-1,-1.000-10.000 0,6.000-16.000-1,7.000-15.000-1,6.000-15.000-1,12.000-23.000 2,19.000-28.000 7,19.000-28.000 6,19.000-27.000 6,10.000-17.000-2,4.000-3.000-10,3.000-3.000-9,3.000-2.000-10,-2.000 0.000-3,-6.000 7.000 2,-6.000 6.000 2,-6.000 7.000 2,1.000-1.000-1,9.000-6.000-6,10.000-6.000-6,10.000-6.000-5,2.000-2.000-1,-3.000 3.000 3,-3.000 3.000 5,-2.000 4.000 3,-6.000-3.000 4,-6.000-5.000 4,-6.000-7.000 4,-6.000-5.000 5,-6.000-4.000 2,-2.000 0.000 2,-3.000 0.000 1,-3.000 0.000 3,-6.000 1.000 1,-5.000 4.000 1,-7.000 3.000 1,-5.000 3.000 1,-4.000 3.000 1,0.000 3.000 0,0.000 3.000 0,0.000 4.000 0,0.000 7.000 10,0.000 13.000 20,0.000 12.000 22,0.000 13.000 21,0.000 16.000 4,0.000 23.000-11,0.000 22.000-12,0.000 22.000-11,0.000 7.000-8,0.000-6.000-5,0.000-6.000-5,0.000-6.000-5,0.000-7.000-5,0.000-6.000-6,0.000-6.000-7,0.000-6.000-5,0.000-7.000-6,0.000-6.000-5,0.000-6.000-5,0.000-6.000-5</inkml:trace>
</inkml:ink>
</file>

<file path=ppt/ink/ink4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36"/>
    </inkml:context>
    <inkml:brush xml:id="br0">
      <inkml:brushProperty name="width" value="0.0302530564367771" units="cm"/>
      <inkml:brushProperty name="height" value="0.0302530564367771" units="cm"/>
      <inkml:brushProperty name="color" value="#000000"/>
      <inkml:brushProperty name="ignorePressure" value="0"/>
    </inkml:brush>
  </inkml:definitions>
  <inkml:trace contextRef="#ctx0" brushRef="#br0">53050.000 46800.000 727,'-40.000'-65.000'9,"23.000"23.000"19,22.000 22.000 18,22.000 22.000 18,12.000 16.000 0,3.000 14.000-23,3.000 11.000-21,4.000 14.000-21,-1.000 5.000-15,-3.000 1.000-10,-3.000-1.000-10,-2.000 1.000-8,-5.000-6.000-5,-2.000-8.000 1,-3.000-10.000 1,-3.000-9.000 1</inkml:trace>
</inkml:ink>
</file>

<file path=ppt/ink/ink4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36"/>
    </inkml:context>
    <inkml:brush xml:id="br0">
      <inkml:brushProperty name="width" value="0.0330415889620781" units="cm"/>
      <inkml:brushProperty name="height" value="0.0330415889620781" units="cm"/>
      <inkml:brushProperty name="color" value="#000000"/>
      <inkml:brushProperty name="ignorePressure" value="0"/>
    </inkml:brush>
  </inkml:definitions>
  <inkml:trace contextRef="#ctx0" brushRef="#br0">53750.000 47600.000 665,'-22.000'-47.000'0,"6.000"6.000"0,7.000 7.000 0,6.000 6.000 0,12.000 4.000 8,19.000 4.000 17,19.000 3.000 15,19.000 3.000 16,12.000 3.000 3,6.000 3.000-12,7.000 3.000-10,6.000 4.000-12,1.000 2.000-8,-3.000 4.000-5,-3.000 3.000-5,-2.000 3.000-5,-5.000 1.000-7,-2.000 1.000-7,-3.000-1.000-8,-3.000 1.000-7,-7.000-3.000-7,-9.000-2.000-5,-10.000-3.000-6,-8.000-3.000-5,-9.000-1.000 0,-6.000 4.000 5,-6.000 3.000 5,-6.000 3.000 6</inkml:trace>
</inkml:ink>
</file>

<file path=ppt/ink/ink4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36"/>
    </inkml:context>
    <inkml:brush xml:id="br0">
      <inkml:brushProperty name="width" value="0.0394855849444866" units="cm"/>
      <inkml:brushProperty name="height" value="0.0394855849444866" units="cm"/>
      <inkml:brushProperty name="color" value="#000000"/>
      <inkml:brushProperty name="ignorePressure" value="0"/>
    </inkml:brush>
  </inkml:definitions>
  <inkml:trace contextRef="#ctx0" brushRef="#br0">54700.000 46550.000 557,'-46.000'-25.000'3,"10.000"0.000"5,10.000 0.000 7,9.000 0.000 6,6.000 10.000 8,3.000 23.000 12,3.000 22.000 11,4.000 22.000 11,1.000 15.000 1,0.000 9.000-13,0.000 10.000-13,0.000 10.000-11,-2.000 8.000-10,-3.000 10.000-7,-3.000 10.000-7,-2.000 9.000-5,-1.000 4.000-7,3.000 1.000-3,3.000-1.000-4,4.000 1.000-4,-1.000-12.000-11,-3.000-21.000-18,-3.000-22.000-19,-2.000-22.000-18</inkml:trace>
</inkml:ink>
</file>

<file path=ppt/ink/ink4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2"/>
    </inkml:context>
    <inkml:brush xml:id="br0">
      <inkml:brushProperty name="width" value="0.0396108701825142" units="cm"/>
      <inkml:brushProperty name="height" value="0.0396108701825142" units="cm"/>
      <inkml:brushProperty name="color" value="#000000"/>
      <inkml:brushProperty name="ignorePressure" value="0"/>
    </inkml:brush>
  </inkml:definitions>
  <inkml:trace contextRef="#ctx0" brushRef="#br0">58950.000 48050.000 555,'4.000'-46.000'68,"10.000"10.000"-9,10.000 10.000-9,9.000 9.000-10,4.000 6.000-6,1.000 3.000-5,-1.000 3.000-3,1.000 4.000-4,-1.000 4.000-4,1.000 6.000-2,-1.000 7.000-2,1.000 6.000-3,-3.000 6.000-2,-2.000 6.000-1,-3.000 7.000-2,-3.000 6.000-1,-6.000 4.000-3,-5.000 4.000-4,-7.000 3.000-4,-5.000 3.000-3,-11.000 4.000-3,-11.000 7.000-3,-14.000 6.000-1,-11.000 7.000-3,-11.000 4.000-1,-5.000 3.000 1,-7.000 3.000-1,-5.000 4.000 1,-4.000-3.000 1,0.000-5.000 1,0.000-7.000 1,0.000-5.000 2,1.000-9.000 2,4.000-9.000 2,3.000-10.000 2,3.000-8.000 3,4.000-9.000 0,7.000-6.000 0,6.000-6.000-2,7.000-6.000-1,8.000-10.000 9,14.000-12.000 17,11.000-13.000 18,14.000-12.000 18,8.000-4.000 3,7.000 7.000-11,6.000 6.000-10,7.000 7.000-11,5.000 4.000-9,7.000 3.000-4,6.000 3.000-5,7.000 4.000-6,2.000 1.000-2,1.000 0.000-1,-1.000 0.000-2,1.000 0.000 0,1.000 0.000-3,3.000 0.000-4,3.000 0.000-4,4.000 0.000-4,2.000 0.000-1,4.000 0.000 0,3.000 0.000 0,3.000 0.000 1,-2.000 0.000-5,-6.000 0.000-9,-6.000 0.000-10,-6.000 0.000-10,-6.000-4.000-1,-2.000-5.000 7,-3.000-7.000 5,-3.000-5.000 7,-7.000-3.000 6,-9.000 4.000 6,-10.000 3.000 6,-8.000 3.000 6</inkml:trace>
</inkml:ink>
</file>

<file path=ppt/ink/ink4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2"/>
    </inkml:context>
    <inkml:brush xml:id="br0">
      <inkml:brushProperty name="width" value="0.0398392900824547" units="cm"/>
      <inkml:brushProperty name="height" value="0.0398392900824547" units="cm"/>
      <inkml:brushProperty name="color" value="#000000"/>
      <inkml:brushProperty name="ignorePressure" value="0"/>
    </inkml:brush>
  </inkml:definitions>
  <inkml:trace contextRef="#ctx0" brushRef="#br0">61100.000 48050.000 552,'14.000'-35.000'30,"-22.000"32.000"15,-22.000 31.000 13,-21.000 32.000 15,-14.000 15.000-1,-2.000 0.000-16,-3.000 0.000-16,-3.000 0.000-15,-2.000 3.000-10,0.000 6.000-2,0.000 7.000-3,0.000 6.000-2,3.000 1.000-6,6.000-3.000-6,7.000-3.000-9,6.000-2.000-7,6.000-8.000-8,6.000-8.000-9,7.000-10.000-10,6.000-9.000-9</inkml:trace>
</inkml:ink>
</file>

<file path=ppt/ink/ink4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3"/>
    </inkml:context>
    <inkml:brush xml:id="br0">
      <inkml:brushProperty name="width" value="0.0418780073523521" units="cm"/>
      <inkml:brushProperty name="height" value="0.0418780073523521" units="cm"/>
      <inkml:brushProperty name="color" value="#000000"/>
      <inkml:brushProperty name="ignorePressure" value="0"/>
    </inkml:brush>
  </inkml:definitions>
  <inkml:trace contextRef="#ctx0" brushRef="#br0">60000.000 48200.000 525,'-46.000'-25.000'4,"10.000"0.000"9,10.000 0.000 9,9.000 0.000 8,10.000 4.000 6,14.000 10.000 5,11.000 10.000 4,14.000 9.000 4,7.000 9.000 0,3.000 9.000-6,3.000 10.000-6,4.000 10.000-6,1.000 5.000-5,0.000 4.000-6,0.000 3.000-6,0.000 3.000-5,0.000 3.000-4,0.000 3.000-5,0.000 3.000-3,0.000 4.000-4,1.000 1.000-5,4.000 0.000-7,3.000 0.000-8,3.000 0.000-6,-2.000-4.000-6,-6.000-5.000-5,-6.000-7.000-4,-6.000-5.000-5</inkml:trace>
</inkml:ink>
</file>

<file path=ppt/ink/ink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17"/>
    </inkml:context>
    <inkml:brush xml:id="br0">
      <inkml:brushProperty name="width" value="0.0361486338078976" units="cm"/>
      <inkml:brushProperty name="height" value="0.0361486338078976" units="cm"/>
      <inkml:brushProperty name="color" value="#f2395b"/>
      <inkml:brushProperty name="ignorePressure" value="0"/>
    </inkml:brush>
  </inkml:definitions>
  <inkml:trace contextRef="#ctx0" brushRef="#br0">77550.000 8900.000 608,'-24.000'98.000'86,"4.000"-3.000"-18,3.000-3.000-17,3.000-2.000-18,3.000-3.000-11,3.000 1.000-2,3.000-1.000-4,4.000 1.000-3,1.000-3.000-1,0.000-2.000 1,0.000-3.000 1,0.000-3.000 1,-2.000 1.000-2,-3.000 6.000-4,-3.000 7.000-4,-2.000 6.000-3,-1.000 4.000-6,3.000 4.000-4,3.000 3.000-6,4.000 3.000-5,1.000 1.000-3,0.000 1.000 1,0.000-1.000-1,0.000 1.000 1,1.000-6.000-2,4.000-8.000-4,3.000-10.000-4,3.000-9.000-3,1.000-12.000-2,1.000-11.000 1,-1.000-14.000 2,1.000-11.000 1</inkml:trace>
</inkml:ink>
</file>

<file path=ppt/ink/ink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0"/>
    </inkml:context>
    <inkml:brush xml:id="br0">
      <inkml:brushProperty name="width" value="0.0413214191794395" units="cm"/>
      <inkml:brushProperty name="height" value="0.0413214191794395" units="cm"/>
      <inkml:brushProperty name="color" value="#00bff3"/>
      <inkml:brushProperty name="ignorePressure" value="0"/>
    </inkml:brush>
  </inkml:definitions>
  <inkml:trace contextRef="#ctx0" brushRef="#br0">47250.000 34950.000 532,'1.000'-61.000'50,"4.000"28.000"7,3.000 28.000 6,3.000 29.000 7,-1.000 21.000-2,-2.000 16.000-14,-3.000 15.000-12,-3.000 17.000-13,-2.000 13.000-10,0.000 13.000-8,0.000 12.000-7,0.000 13.000-7,0.000 6.000-4,0.000 0.000-2,0.000 0.000-1,0.000 0.000-1,-2.000-8.000-4,-3.000-16.000-5,-3.000-15.000-6,-2.000-15.000-5,-3.000-23.000-8,1.000-28.000-12,-1.000-28.000-11,1.000-27.000-12</inkml:trace>
</inkml:ink>
</file>

<file path=ppt/ink/ink5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3"/>
    </inkml:context>
    <inkml:brush xml:id="br0">
      <inkml:brushProperty name="width" value="0.0468706265091896" units="cm"/>
      <inkml:brushProperty name="height" value="0.0468706265091896" units="cm"/>
      <inkml:brushProperty name="color" value="#000000"/>
      <inkml:brushProperty name="ignorePressure" value="0"/>
    </inkml:brush>
  </inkml:definitions>
  <inkml:trace contextRef="#ctx0" brushRef="#br0">62300.000 46950.000 469,'-68.000'-46.000'0,"17.000"10.000"0,15.000 10.000 0,16.000 9.000 0,7.000 4.000 7,1.000 1.000 15,-1.000-1.000 14,1.000 1.000 15,8.000 7.000 3,20.000 16.000-8,18.000 15.000-8,20.000 17.000-8,6.000 3.000-6,-2.000-5.000-6,-3.000-7.000-5,-3.000-5.000-6,-1.000-4.000-5,4.000 0.000-5,3.000 0.000-3,3.000 0.000-6,-1.000-2.000 0,-2.000-3.000 0,-3.000-3.000 1,-3.000-2.000 1,-4.000-5.000 1,-3.000-2.000 1,-3.000-3.000 0,-2.000-3.000 1,-8.000 2.000 2,-8.000 10.000 7,-10.000 10.000 4,-9.000 9.000 6,-9.000 4.000 4,-5.000 1.000 2,-7.000-1.000 4,-5.000 1.000 1,-6.000 2.000 2,-3.000 7.000-3,-3.000 6.000-2,-2.000 7.000-2,-5.000 7.000-1,-2.000 9.000 0,-3.000 10.000 0,-3.000 10.000-1,-1.000 11.000-2,4.000 17.000-3,3.000 15.000-5,3.000 16.000-2,-2.000 18.000-7,-6.000 22.000-8,-6.000 22.000-8,-6.000 23.000-9,-4.000 13.000-4,1.000 6.000-2,-1.000 7.000-1,1.000 6.000-1,4.000-8.000-2,9.000-22.000 0,10.000-22.000 0,10.000-21.000 0,5.000-28.000-1,4.000-30.000-1,3.000-32.000-2,3.000-30.000-1</inkml:trace>
</inkml:ink>
</file>

<file path=ppt/ink/ink5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4"/>
    </inkml:context>
    <inkml:brush xml:id="br0">
      <inkml:brushProperty name="width" value="0.03917071595788" units="cm"/>
      <inkml:brushProperty name="height" value="0.03917071595788" units="cm"/>
      <inkml:brushProperty name="color" value="#000000"/>
      <inkml:brushProperty name="ignorePressure" value="0"/>
    </inkml:brush>
  </inkml:definitions>
  <inkml:trace contextRef="#ctx0" brushRef="#br0">63350.000 48300.000 561,'100.000'-91.000'107,"0.000"19.000"-18,0.000 19.000-18,0.000 19.000-17,1.000 12.000-14,4.000 6.000-8,3.000 7.000-8,3.000 6.000-9,-4.000 4.000-9,-8.000 4.000-6,-10.000 3.000-7,-9.000 3.000-7,-10.000 1.000-5,-9.000 1.000-1,-10.000-1.000-1,-8.000 1.000-1,-8.000 4.000-5,-2.000 9.000-8,-3.000 10.000-7,-3.000 10.000-9</inkml:trace>
</inkml:ink>
</file>

<file path=ppt/ink/ink5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4"/>
    </inkml:context>
    <inkml:brush xml:id="br0">
      <inkml:brushProperty name="width" value="0.039846409112215" units="cm"/>
      <inkml:brushProperty name="height" value="0.039846409112215" units="cm"/>
      <inkml:brushProperty name="color" value="#000000"/>
      <inkml:brushProperty name="ignorePressure" value="0"/>
    </inkml:brush>
  </inkml:definitions>
  <inkml:trace contextRef="#ctx0" brushRef="#br0">63350.000 49150.000 552,'-25.000'21.000'0,"0.000"-5.000"0,0.000-7.000 0,0.000-5.000 0,1.000-6.000 6,4.000-3.000 12,3.000-3.000 11,3.000-2.000 13,10.000-3.000 5,20.000 1.000-2,18.000-1.000-2,20.000 1.000-2,13.000-1.000-3,9.000 1.000-4,10.000-1.000-5,10.000 1.000-3,5.000 1.000-6,4.000 3.000-5,3.000 3.000-5,3.000 4.000-6,1.000 2.000-5,1.000 4.000-8,-1.000 3.000-6,1.000 3.000-7,-4.000 1.000-8,-6.000 1.000-10,-6.000-1.000-10,-6.000 1.000-10,-12.000-1.000-2,-15.000 1.000 5,-15.000-1.000 4,-16.000 1.000 6</inkml:trace>
</inkml:ink>
</file>

<file path=ppt/ink/ink5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4"/>
    </inkml:context>
    <inkml:brush xml:id="br0">
      <inkml:brushProperty name="width" value="0.0462751537561417" units="cm"/>
      <inkml:brushProperty name="height" value="0.0462751537561417" units="cm"/>
      <inkml:brushProperty name="color" value="#000000"/>
      <inkml:brushProperty name="ignorePressure" value="0"/>
    </inkml:brush>
  </inkml:definitions>
  <inkml:trace contextRef="#ctx0" brushRef="#br0">66350.000 47550.000 475,'-2.000'-69.000'8,"-3.000"13.000"14,-3.000 12.000 17,-2.000 13.000 14,-1.000 16.000 7,3.000 23.000-3,3.000 22.000-3,4.000 22.000-2,1.000 16.000-7,0.000 14.000-9,0.000 11.000-9,0.000 14.000-10,-2.000 8.000-5,-3.000 7.000 0,-3.000 6.000 0,-2.000 7.000 0,-5.000 8.000-5,-2.000 14.000-13,-3.000 11.000-12,-3.000 14.000-12,1.000-3.000-9,6.000-15.000-5,7.000-15.000-7,6.000-16.000-5</inkml:trace>
</inkml:ink>
</file>

<file path=ppt/ink/ink5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4"/>
    </inkml:context>
    <inkml:brush xml:id="br0">
      <inkml:brushProperty name="width" value="0.0422619618475437" units="cm"/>
      <inkml:brushProperty name="height" value="0.0422619618475437" units="cm"/>
      <inkml:brushProperty name="color" value="#000000"/>
      <inkml:brushProperty name="ignorePressure" value="0"/>
    </inkml:brush>
  </inkml:definitions>
  <inkml:trace contextRef="#ctx0" brushRef="#br0">67600.000 47150.000 520,'21.000'-91.000'9,"-5.000"19.000"18,-7.000 19.000 18,-5.000 19.000 19,-3.000 15.000 4,4.000 13.000-9,3.000 12.000-8,3.000 13.000-9,-2.000 13.000-7,-6.000 17.000-7,-6.000 15.000-6,-6.000 16.000-7,-10.000 12.000-6,-12.000 9.000-4,-13.000 10.000-4,-12.000 10.000-5,-9.000 2.000-2,-2.000-3.000-1,-3.000-3.000-1,-3.000-2.000-1,4.000-12.000-1,13.000-19.000-1,12.000-18.000-3,13.000-19.000-2,13.000-12.000 2,17.000-2.000 5,15.000-3.000 6,16.000-3.000 5,13.000-6.000 1,14.000-5.000 0,11.000-7.000-2,14.000-5.000-2,5.000-4.000-2,1.000 0.000-3,-1.000 0.000-4,1.000 0.000-4,-3.000 0.000-1,-2.000 0.000 0,-3.000 0.000 1,-3.000 0.000 1,-7.000-2.000-4,-9.000-3.000-11,-10.000-3.000-10,-8.000-2.000-10,-8.000-1.000-2,-2.000 3.000 3,-3.000 3.000 5,-3.000 4.000 5</inkml:trace>
</inkml:ink>
</file>

<file path=ppt/ink/ink5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5"/>
    </inkml:context>
    <inkml:brush xml:id="br0">
      <inkml:brushProperty name="width" value="0.0426925383508205" units="cm"/>
      <inkml:brushProperty name="height" value="0.0426925383508205" units="cm"/>
      <inkml:brushProperty name="color" value="#000000"/>
      <inkml:brushProperty name="ignorePressure" value="0"/>
    </inkml:brush>
  </inkml:definitions>
  <inkml:trace contextRef="#ctx0" brushRef="#br0">68100.000 47400.000 515,'-71.000'-69.000'6,"10.000"13.000"14,10.000 12.000 13,9.000 13.000 14,9.000 13.000 6,9.000 17.000 1,10.000 15.000 0,10.000 16.000 1,4.000 18.000-4,0.000 22.000-10,0.000 22.000-11,0.000 23.000-9,-4.000 13.000-8,-5.000 6.000-7,-7.000 7.000-5,-5.000 6.000-8,-4.000 10.000-3,0.000 17.000-5,0.000 15.000-3,0.000 16.000-4,3.000-12.000-4,6.000-36.000-5,7.000-39.000-3,6.000-36.000-5,1.000-23.000-6,-3.000-6.000-5,-3.000-6.000-6,-2.000-6.000-6</inkml:trace>
</inkml:ink>
</file>

<file path=ppt/ink/ink5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5"/>
    </inkml:context>
    <inkml:brush xml:id="br0">
      <inkml:brushProperty name="width" value="0.0476813018321991" units="cm"/>
      <inkml:brushProperty name="height" value="0.0476813018321991" units="cm"/>
      <inkml:brushProperty name="color" value="#000000"/>
      <inkml:brushProperty name="ignorePressure" value="0"/>
    </inkml:brush>
  </inkml:definitions>
  <inkml:trace contextRef="#ctx0" brushRef="#br0">69950.000 47300.000 461,'0.000'-47.000'0,"0.000"6.000"0,0.000 7.000 0,0.000 6.000 0,0.000 3.000 5,0.000 0.000 10,0.000 0.000 9,0.000 0.000 11,-2.000 0.000 3,-3.000 0.000-4,-3.000 0.000-3,-2.000 0.000-5,-6.000 0.000-1,-6.000 0.000-2,-6.000 0.000 0,-6.000 0.000-2,-4.000 7.000-3,1.000 17.000-3,-1.000 15.000-5,1.000 16.000-5,1.000 10.000-2,3.000 7.000 0,3.000 6.000 0,4.000 7.000-1,2.000-1.000 0,4.000-6.000-1,3.000-6.000 1,3.000-6.000 0,10.000-4.000-3,20.000 1.000-5,18.000-1.000-5,20.000 1.000-4,6.000-6.000-4,-2.000-8.000-3,-3.000-10.000-4,-3.000-9.000-2,-4.000-5.000-1,-3.000 0.000 3,-3.000 0.000 2,-2.000 0.000 3,-12.000 6.000 11,-19.000 13.000 18,-18.000 12.000 20,-19.000 13.000 18,-7.000 7.000 7,7.000 4.000-6,6.000 3.000-7,7.000 3.000-7,2.000 3.000-4,1.000 3.000-4,-1.000 3.000-4,1.000 4.000-4,1.000 5.000-2,3.000 10.000-2,3.000 10.000-1,4.000 9.000-2,-1.000 9.000-3,-3.000 9.000-2,-3.000 10.000-4,-2.000 10.000-2,-1.000 2.000-3,3.000-3.000-2,3.000-3.000-1,4.000-2.000-2,1.000-6.000-3,0.000-6.000-1,0.000-6.000-4,0.000-6.000-1,-2.000-9.000-2,-3.000-8.000-1,-3.000-10.000 0,-2.000-9.000 0,-9.000-10.000 0,-12.000-9.000 0,-13.000-10.000 2,-12.000-8.000 1,-7.000-11.000 1,1.000-8.000 1,-1.000-10.000 3,1.000-9.000 2,-3.000-10.000 1,-2.000-9.000 1,-3.000-10.000 0,-3.000-8.000 1,4.000-14.000 2,13.000-15.000 4,12.000-15.000 5,13.000-16.000 4,18.000-16.000 2,26.000-16.000 0,24.000-15.000 1,26.000-15.000 1,19.000-11.000-1,17.000-2.000-2,15.000-3.000-1,16.000-3.000-3,5.000 5.000-4,-2.000 17.000-7,-3.000 15.000-7,-3.000 16.000-8,-13.000 18.000-1,-22.000 22.000 3,-22.000 22.000 5,-21.000 23.000 3,-12.000 10.000-3,1.000 0.000-10,-1.000 0.000-9,1.000 0.000-10</inkml:trace>
</inkml:ink>
</file>

<file path=ppt/ink/ink5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6"/>
    </inkml:context>
    <inkml:brush xml:id="br0">
      <inkml:brushProperty name="width" value="0.0499999970197678" units="cm"/>
      <inkml:brushProperty name="height" value="0.0499999970197678" units="cm"/>
      <inkml:brushProperty name="color" value="#000000"/>
      <inkml:brushProperty name="ignorePressure" value="0"/>
    </inkml:brush>
  </inkml:definitions>
  <inkml:trace contextRef="#ctx0" brushRef="#br0">72625.000 46900.000 333,'157.000'63.000'167,"51.000"46.000"-1,50.000 47.000 1,49.000 47.000 0</inkml:trace>
</inkml:ink>
</file>

<file path=ppt/ink/ink5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9"/>
    </inkml:context>
    <inkml:brush xml:id="br0">
      <inkml:brushProperty name="width" value="0.0395743176341057" units="cm"/>
      <inkml:brushProperty name="height" value="0.0395743176341057" units="cm"/>
      <inkml:brushProperty name="color" value="#000000"/>
      <inkml:brushProperty name="ignorePressure" value="0"/>
    </inkml:brush>
  </inkml:definitions>
  <inkml:trace contextRef="#ctx0" brushRef="#br0">40650.000 54800.000 555,'-74.000'142.000'119,"4.000"-16.000"-31,3.000-15.000-29,3.000-15.000-31,-2.000-7.000-16,-6.000 3.000-2,-6.000 3.000-2,-6.000 4.000-1,-4.000-3.000-3,1.000-5.000 0,-1.000-7.000-2,1.000-5.000 0,5.000-11.000-1,14.000-11.000 0,11.000-14.000 1,14.000-11.000-1,16.000-11.000 2,22.000-5.000 3,22.000-7.000 3,23.000-5.000 4,14.000-4.000-1,10.000 0.000-3,10.000 0.000-3,9.000 0.000-4,2.000-2.000-2,-2.000-3.000 1,-3.000-3.000-2,-3.000-2.000 0,-4.000-1.000 0,-3.000 3.000-2,-3.000 3.000 0,-2.000 4.000-1,-5.000-1.000-1,-2.000-3.000 1,-3.000-3.000 0,-3.000-2.000 0,-4.000-5.000 2,-3.000-2.000 2,-3.000-3.000 3,-2.000-3.000 4,-8.000-4.000 0,-8.000-3.000 0,-10.000-3.000 0,-9.000-2.000-1,-7.000-5.000 0,-3.000-2.000 0,-3.000-3.000-1,-2.000-3.000 1,-5.000-7.000-2,-2.000-9.000-1,-3.000-10.000-2,-3.000-8.000-3,-1.000-3.000-2,4.000 7.000-7,3.000 6.000-4,3.000 7.000-6,6.000 7.000-11,9.000 9.000-15,10.000 10.000-15,10.000 10.000-15,4.000 5.000-1,0.000 4.000 14,0.000 3.000 15,0.000 3.000 14</inkml:trace>
</inkml:ink>
</file>

<file path=ppt/ink/ink5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49"/>
    </inkml:context>
    <inkml:brush xml:id="br0">
      <inkml:brushProperty name="width" value="0.0463173501193523" units="cm"/>
      <inkml:brushProperty name="height" value="0.0463173501193523" units="cm"/>
      <inkml:brushProperty name="color" value="#000000"/>
      <inkml:brushProperty name="ignorePressure" value="0"/>
    </inkml:brush>
  </inkml:definitions>
  <inkml:trace contextRef="#ctx0" brushRef="#br0">41250.000 54850.000 474,'46.000'-44.000'26,"-5.000"13.000"-3,-7.000 12.000-2,-5.000 13.000-1,-4.000 9.000-2,0.000 6.000 1,0.000 7.000 2,0.000 6.000 0,-2.000 6.000 1,-3.000 6.000-1,-3.000 7.000 0,-2.000 6.000 0,-5.000 4.000-1,-2.000 4.000-1,-3.000 3.000-2,-3.000 3.000-1,-4.000 4.000-1,-3.000 7.000-1,-3.000 6.000-1,-2.000 7.000 0,-5.000 4.000-2,-2.000 3.000-2,-3.000 3.000-3,-3.000 4.000-1,-2.000-3.000-3,0.000-5.000 0,0.000-7.000-2,0.000-5.000 0,0.000-8.000-3,0.000-5.000-2,0.000-7.000-3,0.000-5.000-2,12.000-28.000-4,26.000-46.000-8,24.000-47.000-6,26.000-47.000-7,12.000-22.000-1,0.000 3.000 4,0.000 3.000 5,0.000 4.000 4,-4.000 8.000 4,-5.000 17.000 7,-7.000 15.000 4,-5.000 16.000 6,-8.000 12.000 6,-5.000 9.000 4,-7.000 10.000 5,-5.000 10.000 6,-4.000 10.000 4,0.000 13.000 5,0.000 12.000 6,0.000 13.000 5,-4.000 10.000-1,-5.000 10.000-6,-7.000 10.000-6,-5.000 9.000-7,-8.000 7.000-5,-5.000 7.000-3,-7.000 6.000-3,-5.000 7.000-4,-3.000-3.000-2,4.000-8.000-2,3.000-10.000-4,3.000-9.000-1,9.000-16.000-6,16.000-22.000-10,15.000-22.000-9,17.000-21.000-9,8.000-18.000-2,4.000-12.000 5,3.000-13.000 5,3.000-12.000 4,-2.000-4.000 5,-6.000 7.000 2,-6.000 6.000 2,-6.000 7.000 3,-6.000 5.000 3,-2.000 7.000 5,-3.000 6.000 4,-3.000 7.000 5,-4.000 13.000 10,-3.000 22.000 16,-3.000 22.000 14,-2.000 23.000 16,-5.000 13.000 2,-2.000 6.000-11,-3.000 7.000-10,-3.000 6.000-10,-2.000 3.000-9,0.000 0.000-4,0.000 0.000-5,0.000 0.000-5,0.000-2.000-2,0.000-3.000 0,0.000-3.000 1,0.000-2.000 1,0.000-5.000 0,0.000-2.000 0,0.000-3.000-1,0.000-3.000 1,3.000-4.000-18,6.000-3.000-34,7.000-3.000-33,6.000-2.000-34</inkml:trace>
</inkml:ink>
</file>

<file path=ppt/ink/ink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0"/>
    </inkml:context>
    <inkml:brush xml:id="br0">
      <inkml:brushProperty name="width" value="0.0346638187766075" units="cm"/>
      <inkml:brushProperty name="height" value="0.0346638187766075" units="cm"/>
      <inkml:brushProperty name="color" value="#00bff3"/>
      <inkml:brushProperty name="ignorePressure" value="0"/>
    </inkml:brush>
  </inkml:definitions>
  <inkml:trace contextRef="#ctx0" brushRef="#br0">47250.000 36350.000 634,'23.000'-74.000'0,"-3.000"4.000"-1,-3.000 3.000 0,-2.000 3.000 0,-1.000 4.000 5,3.000 7.000 13,3.000 6.000 12,4.000 7.000 11,4.000 4.000 6,6.000 3.000-3,7.000 3.000-2,6.000 4.000-2,1.000 2.000-5,-3.000 4.000-6,-3.000 3.000-6,-2.000 3.000-6,-3.000 3.000-8,1.000 3.000-7,-1.000 3.000-7,1.000 4.000-7,-1.000 4.000-7,1.000 6.000-4,-1.000 7.000-4,1.000 6.000-5,-4.000 3.000-2,-6.000 0.000 2,-6.000 0.000 1,-6.000 0.000 2,-6.000 0.000-1,-2.000 0.000-3,-3.000 0.000-3,-3.000 0.000-3</inkml:trace>
</inkml:ink>
</file>

<file path=ppt/ink/ink5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0"/>
    </inkml:context>
    <inkml:brush xml:id="br0">
      <inkml:brushProperty name="width" value="0.044711522758007" units="cm"/>
      <inkml:brushProperty name="height" value="0.044711522758007" units="cm"/>
      <inkml:brushProperty name="color" value="#000000"/>
      <inkml:brushProperty name="ignorePressure" value="0"/>
    </inkml:brush>
  </inkml:definitions>
  <inkml:trace contextRef="#ctx0" brushRef="#br0">44800.000 53600.000 492,'23.000'-40.000'104,"-3.000"23.000"-20,-3.000 22.000-20,-2.000 22.000-19,-5.000 18.000-12,-2.000 16.000-3,-3.000 15.000-2,-3.000 17.000-2,-2.000 11.000-3,0.000 10.000-5,0.000 10.000-3,0.000 9.000-5,0.000 6.000-2,0.000 3.000-1,0.000 3.000-1,0.000 4.000-1,0.000 1.000-4,0.000 0.000-6,0.000 0.000-7,0.000 0.000-7,0.000-4.000-5,0.000-5.000-6,0.000-7.000-6,0.000-5.000-4,0.000-9.000-5,0.000-9.000-1,0.000-10.000-3,0.000-8.000-1,0.000-14.000 3,0.000-15.000 8,0.000-15.000 9,0.000-16.000 9,-2.000-10.000 3,-3.000-3.000 0,-3.000-3.000-1,-2.000-2.000 0</inkml:trace>
</inkml:ink>
</file>

<file path=ppt/ink/ink5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0"/>
    </inkml:context>
    <inkml:brush xml:id="br0">
      <inkml:brushProperty name="width" value="0.0483868606388569" units="cm"/>
      <inkml:brushProperty name="height" value="0.0483868606388569" units="cm"/>
      <inkml:brushProperty name="color" value="#000000"/>
      <inkml:brushProperty name="ignorePressure" value="0"/>
    </inkml:brush>
  </inkml:definitions>
  <inkml:trace contextRef="#ctx0" brushRef="#br0">44150.000 55900.000 454,'4.000'-65.000'21,"10.000"23.000"13,10.000 22.000 13,9.000 22.000 15,2.000 18.000 0,-2.000 16.000-10,-3.000 15.000-10,-3.000 17.000-12,-4.000 8.000-6,-3.000 4.000-4,-3.000 3.000-3,-2.000 3.000-2,-5.000 3.000-3,-2.000 3.000-2,-3.000 3.000 0,-3.000 4.000-2,-2.000-3.000-1,0.000-5.000-1,0.000-7.000 0,0.000-5.000 0,0.000-9.000-2,0.000-9.000 0,0.000-10.000-2,0.000-8.000-2,7.000-17.000 2,17.000-21.000 2,15.000-22.000 4,16.000-22.000 3,10.000-19.000-1,7.000-16.000-3,6.000-15.000-4,7.000-15.000-4,4.000-12.000-4,3.000-6.000-5,3.000-6.000-3,4.000-6.000-5,-1.000 1.000-8,-3.000 9.000-11,-3.000 10.000-12,-2.000 10.000-10,-11.000 13.000-6,-15.000 19.000 1,-15.000 19.000 1,-16.000 19.000 1</inkml:trace>
</inkml:ink>
</file>

<file path=ppt/ink/ink5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2"/>
    </inkml:context>
    <inkml:brush xml:id="br0">
      <inkml:brushProperty name="width" value="0.0403769016265869" units="cm"/>
      <inkml:brushProperty name="height" value="0.0403769016265869" units="cm"/>
      <inkml:brushProperty name="color" value="#000000"/>
      <inkml:brushProperty name="ignorePressure" value="0"/>
    </inkml:brush>
  </inkml:definitions>
  <inkml:trace contextRef="#ctx0" brushRef="#br0">54050.000 54150.000 544,'1.000'-68.000'11,"4.000"17.000"20,3.000 15.000 21,3.000 16.000 21,1.000 20.000 3,1.000 25.000-15,-1.000 25.000-13,1.000 25.000-16,-3.000 10.000-9,-2.000-2.000-4,-3.000-3.000-5,-3.000-3.000-4,-4.000 7.000-5,-3.000 19.000-4,-3.000 19.000-6,-2.000 19.000-4,-5.000 4.000-5,-2.000-9.000-6,-3.000-10.000-5,-3.000-8.000-6,-1.000-12.000 0,4.000-12.000 3,3.000-13.000 3,3.000-12.000 4,6.000-16.000-4,9.000-19.000-13,10.000-18.000-11,10.000-19.000-13</inkml:trace>
</inkml:ink>
</file>

<file path=ppt/ink/ink5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2"/>
    </inkml:context>
    <inkml:brush xml:id="br0">
      <inkml:brushProperty name="width" value="0.036270510405302" units="cm"/>
      <inkml:brushProperty name="height" value="0.036270510405302" units="cm"/>
      <inkml:brushProperty name="color" value="#000000"/>
      <inkml:brushProperty name="ignorePressure" value="0"/>
    </inkml:brush>
  </inkml:definitions>
  <inkml:trace contextRef="#ctx0" brushRef="#br0">54150.000 54950.000 606,'6.000'-46.000'37,"13.000"10.000"10,12.000 10.000 10,13.000 9.000 10,6.000 6.000-2,0.000 3.000-15,0.000 3.000-14,0.000 4.000-14,-2.000 1.000-12,-3.000 0.000-8,-3.000 0.000-7,-2.000 0.000-9,-3.000 0.000-7,1.000 0.000-8,-1.000 0.000-7,1.000 0.000-8,-3.000-2.000-4,-2.000-3.000-4,-3.000-3.000-3,-3.000-2.000-3</inkml:trace>
</inkml:ink>
</file>

<file path=ppt/ink/ink5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3"/>
    </inkml:context>
    <inkml:brush xml:id="br0">
      <inkml:brushProperty name="width" value="0.0501441545784473" units="cm"/>
      <inkml:brushProperty name="height" value="0.0501441545784473" units="cm"/>
      <inkml:brushProperty name="color" value="#000000"/>
      <inkml:brushProperty name="ignorePressure" value="0"/>
    </inkml:brush>
  </inkml:definitions>
  <inkml:trace contextRef="#ctx0" brushRef="#br0">54900.000 53250.000 438,'25.000'-66.000'6,"0.000"19.000"13,0.000 19.000 11,0.000 19.000 13,0.000 15.000 6,0.000 13.000 2,0.000 12.000 3,0.000 13.000 0,-4.000 10.000-2,-5.000 10.000-7,-7.000 10.000-9,-5.000 9.000-7,-9.000 12.000-5,-9.000 16.000-4,-10.000 15.000-3,-8.000 17.000-3,-4.000 19.000-4,3.000 26.000-4,3.000 24.000-3,4.000 26.000-5,2.000 12.000-7,4.000 0.000-8,3.000 0.000-10,3.000 0.000-10,3.000-10.000-2,3.000-18.000 3,3.000-19.000 2,4.000-18.000 3,2.000-26.000-4,4.000-31.000-11,3.000-31.000-13,3.000-31.000-10</inkml:trace>
</inkml:ink>
</file>

<file path=ppt/ink/ink5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3"/>
    </inkml:context>
    <inkml:brush xml:id="br0">
      <inkml:brushProperty name="width" value="0.0396351926028728" units="cm"/>
      <inkml:brushProperty name="height" value="0.0396351926028728" units="cm"/>
      <inkml:brushProperty name="color" value="#000000"/>
      <inkml:brushProperty name="ignorePressure" value="0"/>
    </inkml:brush>
  </inkml:definitions>
  <inkml:trace contextRef="#ctx0" brushRef="#br0">55750.000 54600.000 555,'0.000'-47.000'0,"0.000"6.000"0,0.000 7.000 0,0.000 6.000 0,7.000 4.000 8,17.000 4.000 19,15.000 3.000 18,16.000 3.000 17,2.000 4.000 4,-8.000 7.000-11,-10.000 6.000-10,-9.000 7.000-11,-5.000 8.000-10,0.000 14.000-8,0.000 11.000-9,0.000 14.000-9,-5.000 7.000-5,-9.000 3.000-3,-10.000 3.000-3,-8.000 4.000-2,-9.000-3.000-2,-6.000-5.000 1,-6.000-7.000 1,-6.000-5.000 0,-4.000-6.000 0,1.000-3.000 0,-1.000-3.000 1,1.000-2.000-1,1.000-6.000 2,3.000-6.000 3,3.000-6.000 2,4.000-6.000 2,11.000-4.000 7,23.000 1.000 8,22.000-1.000 9,22.000 1.000 9,10.000-1.000 4,1.000 1.000-4,-1.000-1.000-2,1.000 1.000-4,-4.000 1.000-2,-6.000 3.000-3,-6.000 3.000-3,-6.000 4.000-3,-9.000 5.000-1,-8.000 10.000-1,-10.000 10.000 1,-9.000 9.000-1,-12.000 1.000-1,-11.000-6.000-4,-14.000-6.000-2,-11.000-6.000-4,-9.000-2.000-3,-3.000 3.000-1,-3.000 3.000-2,-2.000 4.000-2,-3.000-3.000-3,1.000-5.000-3,-1.000-7.000-3,1.000-5.000-3,1.000-6.000-2,3.000-3.000 0,3.000-3.000 0,4.000-2.000-1,8.000-9.000-4,17.000-12.000-10,15.000-13.000-10,16.000-12.000-8</inkml:trace>
</inkml:ink>
</file>

<file path=ppt/ink/ink5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4"/>
    </inkml:context>
    <inkml:brush xml:id="br0">
      <inkml:brushProperty name="width" value="0.0437436960637569" units="cm"/>
      <inkml:brushProperty name="height" value="0.0437436960637569" units="cm"/>
      <inkml:brushProperty name="color" value="#000000"/>
      <inkml:brushProperty name="ignorePressure" value="0"/>
    </inkml:brush>
  </inkml:definitions>
  <inkml:trace contextRef="#ctx0" brushRef="#br0">57150.000 53750.000 502,'14.000'-40.000'8,"28.000"23.000"14,28.000 22.000 16,29.000 22.000 14,1.000 12.000 3,-25.000 3.000-10,-25.000 3.000-10,-25.000 4.000-9,-13.000 7.000-7,1.000 13.000-4,-1.000 12.000-2,1.000 13.000-4,-7.000 9.000-1,-12.000 6.000 1,-13.000 7.000 0,-12.000 6.000 0,-10.000-1.000-2,-6.000-5.000-6,-6.000-7.000-6,-6.000-5.000-7,-2.000-9.000-3,3.000-9.000-3,3.000-10.000-2,4.000-8.000-3,4.000-23.000-6,6.000-34.000-7,7.000-35.000-8,6.000-33.000-7,6.000-26.000-2,6.000-16.000 8,7.000-15.000 7,6.000-15.000 7,4.000-7.000 7,4.000 3.000 6,3.000 3.000 6,3.000 4.000 6,1.000 10.000 6,1.000 19.000 4,-1.000 19.000 5,1.000 19.000 5,-3.000 12.000 2,-2.000 6.000 3,-3.000 7.000 0,-3.000 6.000 3,-4.000 18.000 8,-3.000 32.000 16,-3.000 31.000 18,-2.000 32.000 15,-1.000 19.000 2,3.000 10.000-16,3.000 10.000-14,4.000 9.000-16,-1.000 9.000-11,-3.000 9.000-10,-3.000 10.000-9,-2.000 10.000-8,-5.000 2.000-8,-2.000-3.000-6,-3.000-3.000-6,-3.000-2.000-5,1.000-11.000-4,6.000-15.000-1,7.000-15.000-1,6.000-16.000-1,3.000-18.000-3,0.000-18.000-2,0.000-19.000-3,0.000-18.000-4</inkml:trace>
</inkml:ink>
</file>

<file path=ppt/ink/ink5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4"/>
    </inkml:context>
    <inkml:brush xml:id="br0">
      <inkml:brushProperty name="width" value="0.0461600944399834" units="cm"/>
      <inkml:brushProperty name="height" value="0.0461600944399834" units="cm"/>
      <inkml:brushProperty name="color" value="#000000"/>
      <inkml:brushProperty name="ignorePressure" value="0"/>
    </inkml:brush>
  </inkml:definitions>
  <inkml:trace contextRef="#ctx0" brushRef="#br0">58200.000 54000.000 476,'1.000'-38.000'61,"4.000"26.000"0,3.000 24.000 0,3.000 26.000-1,-2.000 19.000-4,-6.000 17.000-9,-6.000 15.000-10,-6.000 16.000-8,-9.000 13.000-7,-8.000 14.000-3,-10.000 11.000-4,-9.000 14.000-3,-1.000-1.000-2,10.000-12.000-1,10.000-13.000 1,9.000-12.000-2,6.000-15.000-2,3.000-15.000-6,3.000-15.000-5,4.000-16.000-6,7.000-16.000-3,13.000-16.000 1,12.000-15.000-1,13.000-15.000 0,12.000-23.000-3,13.000-28.000-3,12.000-28.000-5,13.000-27.000-4,4.000-26.000-2,-3.000-22.000 4,-3.000-22.000 2,-2.000-21.000 3,-6.000-6.000 2,-6.000 14.000 5,-6.000 11.000 4,-6.000 14.000 4,-10.000 14.000 3,-12.000 20.000 1,-13.000 18.000 3,-12.000 20.000 2,-10.000 16.000 2,-6.000 16.000 5,-6.000 15.000 4,-6.000 17.000 5,-9.000 8.000 1,-8.000 4.000 0,-10.000 3.000 0,-9.000 3.000 0,-9.000 10.000-1,-5.000 20.000-3,-7.000 18.000-4,-5.000 20.000-2,-1.000 10.000-6,6.000 3.000-7,7.000 3.000-8,6.000 4.000-7,7.000 1.000-7,10.000 0.000-5,10.000 0.000-5,9.000 0.000-6,10.000-7.000-1,14.000-11.000 2,11.000-14.000 0,14.000-11.000 2,3.000-11.000 4,-2.000-5.000 5,-3.000-7.000 6,-3.000-5.000 5</inkml:trace>
</inkml:ink>
</file>

<file path=ppt/ink/ink5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5"/>
    </inkml:context>
    <inkml:brush xml:id="br0">
      <inkml:brushProperty name="width" value="0.040515623986721" units="cm"/>
      <inkml:brushProperty name="height" value="0.040515623986721" units="cm"/>
      <inkml:brushProperty name="color" value="#000000"/>
      <inkml:brushProperty name="ignorePressure" value="0"/>
    </inkml:brush>
  </inkml:definitions>
  <inkml:trace contextRef="#ctx0" brushRef="#br0">59450.000 54350.000 543,'-2.000'48.000'3,"-3.000"-3.000"9,-3.000-3.000 7,-2.000-2.000 8,-5.000-1.000 2,-2.000 3.000 0,-3.000 3.000-3,-3.000 4.000-1,-1.000 4.000 1,4.000 6.000 1,3.000 7.000 3,3.000 6.000 1,4.000-1.000 0,7.000-5.000-2,6.000-7.000-3,7.000-5.000-2,8.000-8.000-3,14.000-5.000-5,11.000-7.000-3,14.000-5.000-5,8.000-8.000-4,7.000-5.000-4,6.000-7.000-6,7.000-5.000-4,4.000-6.000-7,3.000-3.000-7,3.000-3.000-8,4.000-2.000-7,-4.000-5.000-5,-9.000-2.000-3,-10.000-3.000-2,-8.000-3.000-3,-11.000-1.000 2,-8.000 4.000 5,-10.000 3.000 5,-9.000 3.000 5</inkml:trace>
</inkml:ink>
</file>

<file path=ppt/ink/ink5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5"/>
    </inkml:context>
    <inkml:brush xml:id="br0">
      <inkml:brushProperty name="width" value="0.0420476123690605" units="cm"/>
      <inkml:brushProperty name="height" value="0.0420476123690605" units="cm"/>
      <inkml:brushProperty name="color" value="#000000"/>
      <inkml:brushProperty name="ignorePressure" value="0"/>
    </inkml:brush>
  </inkml:definitions>
  <inkml:trace contextRef="#ctx0" brushRef="#br0">60500.000 54250.000 523,'-71.000'-24.000'4,"10.000"4.000"10,10.000 3.000 8,9.000 3.000 9,4.000 3.000 6,1.000 3.000 2,-1.000 3.000 2,1.000 4.000 2,1.000 7.000-2,3.000 13.000-4,3.000 12.000-6,4.000 13.000-5,2.000 16.000-4,4.000 23.000-1,3.000 22.000-3,3.000 22.000-1,1.000 16.000-4,1.000 14.000-3,-1.000 11.000-3,1.000 14.000-4,-3.000 14.000-7,-2.000 20.000-7,-3.000 18.000-8,-3.000 20.000-8,-2.000-9.000-8,0.000-34.000-6,0.000-35.000-6,0.000-33.000-8,1.000-25.000-1,4.000-11.000 1,3.000-14.000 2,3.000-11.000 2</inkml:trace>
</inkml:ink>
</file>

<file path=ppt/ink/ink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0"/>
    </inkml:context>
    <inkml:brush xml:id="br0">
      <inkml:brushProperty name="width" value="0.0451566241681576" units="cm"/>
      <inkml:brushProperty name="height" value="0.0451566241681576" units="cm"/>
      <inkml:brushProperty name="color" value="#00bff3"/>
      <inkml:brushProperty name="ignorePressure" value="0"/>
    </inkml:brush>
  </inkml:definitions>
  <inkml:trace contextRef="#ctx0" brushRef="#br0">48200.000 34450.000 487,'0.000'-50.000'3,"0.000"0.000"6,0.000 0.000 6,0.000 0.000 6,0.000 3.000 3,0.000 6.000 0,0.000 7.000-2,0.000 6.000 0,3.000 9.000 2,6.000 13.000 5,7.000 12.000 6,6.000 13.000 5,-1.000 15.000 0,-5.000 19.000-6,-7.000 19.000-4,-5.000 19.000-6,-4.000 15.000-3,0.000 13.000-2,0.000 12.000-3,0.000 13.000-1,-4.000 18.000-3,-5.000 26.000 0,-7.000 24.000-3,-5.000 26.000 0,-6.000 18.000-6,-3.000 13.000-7,-3.000 12.000-8,-2.000 13.000-8,-1.000 9.000-7,3.000 6.000-4,3.000 7.000-5,4.000 6.000-4,4.000-8.000-4,6.000-22.000-1,7.000-22.000-2,6.000-21.000-2,3.000-39.000 3,0.000-52.000 9,0.000-53.000 9,0.000-53.000 8,-2.000-26.000 4,-3.000 4.000-3,-3.000 3.000-1,-2.000 3.000-1</inkml:trace>
</inkml:ink>
</file>

<file path=ppt/ink/ink5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5"/>
    </inkml:context>
    <inkml:brush xml:id="br0">
      <inkml:brushProperty name="width" value="0.0401740670204163" units="cm"/>
      <inkml:brushProperty name="height" value="0.0401740670204163" units="cm"/>
      <inkml:brushProperty name="color" value="#000000"/>
      <inkml:brushProperty name="ignorePressure" value="0"/>
    </inkml:brush>
  </inkml:definitions>
  <inkml:trace contextRef="#ctx0" brushRef="#br0">52350.000 54000.000 547,'14.000'-41.000'8,"28.000"19.000"14,28.000 19.000 15,29.000 19.000 15,4.000 15.000 3,-19.000 13.000-7,-18.000 12.000-8,-19.000 13.000-8,-15.000 9.000-5,-8.000 6.000-5,-10.000 7.000-3,-9.000 6.000-5,-9.000 6.000-3,-5.000 6.000-2,-7.000 7.000-2,-5.000 6.000-2,-11.000 1.000-4,-11.000-3.000-2,-14.000-3.000-3,-11.000-2.000-3,-7.000-6.000-3,0.000-6.000-1,0.000-6.000-2,0.000-6.000-1,3.000-12.000 1,6.000-15.000 2,7.000-15.000 2,6.000-16.000 3,6.000-8.000 2,6.000 0.000 2,7.000 0.000 3,6.000 0.000 2,12.000-4.000 5,19.000-5.000 6,19.000-7.000 7,19.000-5.000 7,19.000-4.000 0,23.000 0.000-7,22.000 0.000-6,22.000 0.000-6,16.000-4.000-8,14.000-5.000-12,11.000-7.000-10,14.000-5.000-10,-7.000-4.000-6,-25.000 0.000-2,-25.000 0.000-1,-25.000 0.000-2,-16.000 1.000-2,-6.000 4.000-3,-6.000 3.000-4,-6.000 3.000-3</inkml:trace>
</inkml:ink>
</file>

<file path=ppt/ink/ink5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09:57"/>
    </inkml:context>
    <inkml:brush xml:id="br0">
      <inkml:brushProperty name="width" value="0.0219999980181456" units="cm"/>
      <inkml:brushProperty name="height" value="0.0219999980181456" units="cm"/>
      <inkml:brushProperty name="color" value="#000000"/>
      <inkml:brushProperty name="ignorePressure" value="0"/>
    </inkml:brush>
  </inkml:definitions>
  <inkml:trace contextRef="#ctx0" brushRef="#br0">65500.000 53500.000 999,'-24.000'-24.000'-2,"4.000"4.000"-6,3.000 3.000-4,3.000 3.000-6</inkml:trace>
</inkml:ink>
</file>

<file path=ppt/ink/ink5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09"/>
    </inkml:context>
    <inkml:brush xml:id="br0">
      <inkml:brushProperty name="width" value="0.0390815213322639" units="cm"/>
      <inkml:brushProperty name="height" value="0.0390815213322639" units="cm"/>
      <inkml:brushProperty name="color" value="#000000"/>
      <inkml:brushProperty name="ignorePressure" value="0"/>
    </inkml:brush>
  </inkml:definitions>
  <inkml:trace contextRef="#ctx0" brushRef="#br0">62250.000 55550.000 562,'28.000'21.000'147,"6.000"-5.000"-34,7.000-7.000-36,6.000-5.000-34,1.000-6.000-20,-3.000-3.000-6,-3.000-3.000-7,-2.000-2.000-5,-3.000-1.000-3,1.000 3.000-1,-1.000 3.000-2,1.000 4.000 0,1.000 2.000 0,3.000 4.000 0,3.000 3.000 0,4.000 3.000 0,-1.000-1.000 0,-3.000-2.000-1,-3.000-3.000-2,-2.000-3.000-1,-3.000-2.000 0,1.000 0.000 0,-1.000 0.000 1,1.000 0.000 1,-1.000 0.000-1,1.000 0.000 0,-1.000 0.000 0,1.000 0.000-2,-10.000 0.000-7,-19.000 0.000-16,-18.000 0.000-15,-19.000 0.000-16,-8.000-2.000-6,3.000-3.000 6,3.000-3.000 5,4.000-2.000 4</inkml:trace>
</inkml:ink>
</file>

<file path=ppt/ink/ink5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15"/>
    </inkml:context>
    <inkml:brush xml:id="br0">
      <inkml:brushProperty name="width" value="0.039474219083786" units="cm"/>
      <inkml:brushProperty name="height" value="0.039474219083786" units="cm"/>
      <inkml:brushProperty name="color" value="#000000"/>
      <inkml:brushProperty name="ignorePressure" value="0"/>
    </inkml:brush>
  </inkml:definitions>
  <inkml:trace contextRef="#ctx0" brushRef="#br0">64900.000 54200.000 557,'90.000'0.000'73,"-18.000"0.000"-16,-19.000 0.000-16,-18.000 0.000-15,-9.000 0.000-9,4.000 0.000-1,3.000 0.000-1,3.000 0.000-2,1.000 1.000-1,1.000 4.000-1,-1.000 3.000-2,1.000 3.000-1,-1.000 4.000-2,1.000 7.000-2,-1.000 6.000-3,1.000 7.000-1,-6.000 2.000-1,-8.000 1.000 1,-10.000-1.000 1,-9.000 1.000 1,-5.000 2.000 1,0.000 7.000-2,0.000 6.000 0,0.000 7.000-1,-4.000 2.000 0,-5.000 1.000-1,-7.000-1.000 0,-5.000 1.000-1,-4.000-4.000 1,0.000-6.000 0,0.000-6.000 0,0.000-6.000 2,-2.000-2.000-2,-3.000 3.000-1,-3.000 3.000-1,-2.000 4.000-3,-3.000-3.000 0,1.000-5.000 2,-1.000-7.000 2,1.000-5.000 1,2.000-4.000 2,7.000 0.000 0,6.000 0.000 0,7.000 0.000 2,2.000 0.000-1,1.000 0.000 1,-1.000 0.000-1,1.000 0.000 0,-3.000 0.000 1,-2.000 0.000 0,-3.000 0.000-1,-3.000 0.000 1,-1.000 3.000 0,4.000 6.000 1,3.000 7.000 0,3.000 6.000 0,6.000-1.000 3,9.000-5.000 4,10.000-7.000 3,10.000-5.000 4,5.000-9.000 0,4.000-9.000-3,3.000-10.000-3,3.000-8.000-4,3.000-6.000-2,3.000 1.000-2,3.000-1.000-1,4.000 1.000-3,2.000-3.000 0,4.000-2.000-1,3.000-3.000-2,3.000-3.000 0,1.000-4.000 0,1.000-3.000-1,-1.000-3.000-1,1.000-2.000 1,1.000-1.000-1,3.000 3.000 0,3.000 3.000 1,4.000 4.000 0,1.000-3.000-1,0.000-5.000 0,0.000-7.000 0,0.000-5.000-1,-4.000-3.000-1,-5.000 4.000 0,-7.000 3.000 1,-5.000 3.000-1,-4.000 1.000 1,0.000 1.000-1,0.000-1.000 2,0.000 1.000-1,-4.000-1.000 1,-5.000 1.000-1,-7.000-1.000 0,-5.000 1.000 0,-6.000-1.000 0,-3.000 1.000 1,-3.000-1.000 0,-2.000 1.000 0,-5.000-1.000 0,-2.000 1.000 1,-3.000-1.000-1,-3.000 1.000 0,-4.000-1.000 0,-3.000 1.000 0,-3.000-1.000-1,-2.000 1.000-1,-5.000 1.000 0,-2.000 3.000 2,-3.000 3.000 0,-3.000 4.000 1,-2.000 1.000 2,0.000 0.000-1,0.000 0.000 2,0.000 0.000 0,-2.000 1.000 1,-3.000 4.000 0,-3.000 3.000 1,-2.000 3.000 0,-3.000 3.000 0,1.000 3.000 0,-1.000 3.000-1,1.000 4.000 0,1.000 2.000 2,3.000 4.000 4,3.000 3.000 4,4.000 3.000 3,-1.000 4.000 2,-3.000 7.000 0,-3.000 6.000-2,-2.000 7.000-1,-1.000 4.000 0,3.000 3.000-1,3.000 3.000-2,4.000 4.000 0,2.000 2.000 0,4.000 4.000 0,3.000 3.000-1,3.000 3.000 1,3.000 1.000-1,3.000 1.000-1,3.000-1.000 0,4.000 1.000-1,2.000-4.000-1,4.000-6.000-1,3.000-6.000 0,3.000-6.000-2,3.000-4.000 1,3.000 1.000-1,3.000-1.000 1,4.000 1.000-1,4.000-1.000 0,6.000 1.000 0,7.000-1.000-2,6.000 1.000-1,3.000-3.000 1,0.000-2.000 0,0.000-3.000 0,0.000-3.000 0,1.000-4.000-1,4.000-3.000-6,3.000-3.000-4,3.000-2.000-5,3.000-5.000-3,3.000-2.000-1,3.000-3.000-1,4.000-3.000-1,-3.000-2.000-2,-5.000 0.000-5,-7.000 0.000-2,-5.000 0.000-5,-6.000-2.000 0,-3.000-3.000 1,-3.000-3.000 3,-2.000-2.000 1</inkml:trace>
</inkml:ink>
</file>

<file path=ppt/ink/ink5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18"/>
    </inkml:context>
    <inkml:brush xml:id="br0">
      <inkml:brushProperty name="width" value="0.036551833152771" units="cm"/>
      <inkml:brushProperty name="height" value="0.036551833152771" units="cm"/>
      <inkml:brushProperty name="color" value="#000000"/>
      <inkml:brushProperty name="ignorePressure" value="0"/>
    </inkml:brush>
  </inkml:definitions>
  <inkml:trace contextRef="#ctx0" brushRef="#br0">63000.000 54200.000 601,'-66.000'-61.000'44,"19.000"28.000"-1,19.000 28.000-2,19.000 29.000 0,10.000 15.000-3,4.000 3.000-5,3.000 3.000-4,3.000 4.000-5,-1.000 11.000-4,-2.000 23.000-3,-3.000 22.000-3,-3.000 22.000-3,-4.000 12.000-2,-3.000 3.000 0,-3.000 3.000 1,-2.000 4.000 0,-5.000 4.000-5,-2.000 6.000-8,-3.000 7.000-11,-3.000 6.000-9,1.000-1.000-8,6.000-5.000-6,7.000-7.000-7,6.000-5.000-7,3.000-9.000-1,0.000-9.000 3,0.000-10.000 4,0.000-8.000 2,1.000-17.000 6,4.000-21.000 6,3.000-22.000 7,3.000-22.000 7</inkml:trace>
</inkml:ink>
</file>

<file path=ppt/ink/ink5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2"/>
    </inkml:context>
    <inkml:brush xml:id="br0">
      <inkml:brushProperty name="width" value="0.0326521173119545" units="cm"/>
      <inkml:brushProperty name="height" value="0.0326521173119545" units="cm"/>
      <inkml:brushProperty name="color" value="#000000"/>
      <inkml:brushProperty name="ignorePressure" value="0"/>
    </inkml:brush>
  </inkml:definitions>
  <inkml:trace contextRef="#ctx0" brushRef="#br0">67850.000 53800.000 673,'-44.000'-4.000'8,"13.000"-5.000"16,12.000-7.000 15,13.000-5.000 16,9.000-1.000 3,6.000 6.000-11,7.000 7.000-11,6.000 6.000-11,6.000 3.000-8,6.000 0.000-5,7.000 0.000-6,6.000 0.000-7,4.000-2.000-4,4.000-3.000-5,3.000-3.000-5,3.000-2.000-4,1.000-1.000-2,1.000 3.000 1,-1.000 3.000 2,1.000 4.000 1,-6.000-1.000 1,-8.000-3.000-1,-10.000-3.000-1,-9.000-2.000-1</inkml:trace>
</inkml:ink>
</file>

<file path=ppt/ink/ink5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3"/>
    </inkml:context>
    <inkml:brush xml:id="br0">
      <inkml:brushProperty name="width" value="0.0358064547181129" units="cm"/>
      <inkml:brushProperty name="height" value="0.0358064547181129" units="cm"/>
      <inkml:brushProperty name="color" value="#000000"/>
      <inkml:brushProperty name="ignorePressure" value="0"/>
    </inkml:brush>
  </inkml:definitions>
  <inkml:trace contextRef="#ctx0" brushRef="#br0">69400.000 54450.000 614,'-38.000'-4.000'9,"26.000"-5.000"20,24.000-7.000 18,26.000-5.000 20,13.000-1.000 2,4.000 6.000-12,3.000 7.000-14,3.000 6.000-11,4.000 1.000-12,7.000-3.000-9,6.000-3.000-10,7.000-2.000-8,0.000-1.000-5,-2.000 3.000 0,-3.000 3.000 0,-3.000 4.000 0,-6.000 1.000-5,-5.000 0.000-7,-7.000 0.000-7,-5.000 0.000-9,-8.000 0.000-3,-5.000 0.000 2,-7.000 0.000 1,-5.000 0.000 1,-6.000 1.000 2,-3.000 4.000 4,-3.000 3.000 3,-2.000 3.000 3</inkml:trace>
</inkml:ink>
</file>

<file path=ppt/ink/ink5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3"/>
    </inkml:context>
    <inkml:brush xml:id="br0">
      <inkml:brushProperty name="width" value="0.0353671908378601" units="cm"/>
      <inkml:brushProperty name="height" value="0.0353671908378601" units="cm"/>
      <inkml:brushProperty name="color" value="#000000"/>
      <inkml:brushProperty name="ignorePressure" value="0"/>
    </inkml:brush>
  </inkml:definitions>
  <inkml:trace contextRef="#ctx0" brushRef="#br0">69250.000 55250.000 622,'-58.000'18.000'7,"34.000"-11.000"16,35.000-14.000 16,35.000-11.000 15,18.000-7.000 4,3.000 0.000-10,3.000 0.000-8,4.000 0.000-8,4.000 1.000-8,6.000 4.000-4,7.000 3.000-4,6.000 3.000-6,3.000 3.000-4,0.000 3.000-5,0.000 3.000-6,0.000 4.000-5,-2.000 1.000-4,-3.000 0.000-6,-3.000 0.000-5,-2.000 0.000-4,-8.000 0.000-6,-8.000 0.000-5,-10.000 0.000-5,-9.000 0.000-4,-9.000 0.000 0,-5.000 0.000 9,-7.000 0.000 7,-5.000 0.000 7,-6.000-2.000 5,-3.000-3.000 3,-3.000-3.000 2,-2.000-2.000 1</inkml:trace>
</inkml:ink>
</file>

<file path=ppt/ink/ink5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4"/>
    </inkml:context>
    <inkml:brush xml:id="br0">
      <inkml:brushProperty name="width" value="0.0358669981360435" units="cm"/>
      <inkml:brushProperty name="height" value="0.0358669981360435" units="cm"/>
      <inkml:brushProperty name="color" value="#000000"/>
      <inkml:brushProperty name="ignorePressure" value="0"/>
    </inkml:brush>
  </inkml:definitions>
  <inkml:trace contextRef="#ctx0" brushRef="#br0">72200.000 53650.000 613,'0.000'48.000'92,"0.000"-3.000"-17,0.000-3.000-19,0.000-2.000-18,0.000 2.000-10,0.000 9.000-3,0.000 10.000-2,0.000 10.000-4,0.000 7.000-3,0.000 6.000-6,0.000 7.000-5,0.000 6.000-6,-4.000 4.000-6,-5.000 4.000-5,-7.000 3.000-5,-5.000 3.000-6,-3.000-5.000-4,4.000-12.000-4,3.000-13.000-5,3.000-12.000-4,3.000-12.000-2,3.000-8.000-1,3.000-10.000 0,4.000-9.000-2</inkml:trace>
</inkml:ink>
</file>

<file path=ppt/ink/ink5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4"/>
    </inkml:context>
    <inkml:brush xml:id="br0">
      <inkml:brushProperty name="width" value="0.0291311405599117" units="cm"/>
      <inkml:brushProperty name="height" value="0.0291311405599117" units="cm"/>
      <inkml:brushProperty name="color" value="#000000"/>
      <inkml:brushProperty name="ignorePressure" value="0"/>
    </inkml:brush>
  </inkml:definitions>
  <inkml:trace contextRef="#ctx0" brushRef="#br0">72100.000 54600.000 755,'4.000'-69.000'10,"10.000"13.000"11,10.000 12.000 12,9.000 13.000 11,4.000 9.000 2,1.000 6.000-11,-1.000 7.000-9,1.000 6.000-10,-1.000 3.000-7,1.000 0.000-4,-1.000 0.000-6,1.000 0.000-3,-1.000 0.000-4,1.000 0.000 0,-1.000 0.000-2,1.000 0.000-2,-3.000 0.000-2,-2.000 0.000-5,-3.000 0.000-4,-3.000 0.000-4,-2.000-2.000-3,0.000-3.000-3,0.000-3.000-2,0.000-2.000-2,0.000-3.000 2,0.000 1.000 4,0.000-1.000 6,0.000 1.000 4,-2.000-1.000 4,-3.000 1.000 4,-3.000-1.000 4,-2.000 1.000 4</inkml:trace>
</inkml:ink>
</file>

<file path=ppt/ink/ink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1"/>
    </inkml:context>
    <inkml:brush xml:id="br0">
      <inkml:brushProperty name="width" value="0.0346072055399418" units="cm"/>
      <inkml:brushProperty name="height" value="0.0346072055399418" units="cm"/>
      <inkml:brushProperty name="color" value="#00bff3"/>
      <inkml:brushProperty name="ignorePressure" value="0"/>
    </inkml:brush>
  </inkml:definitions>
  <inkml:trace contextRef="#ctx0" brushRef="#br0">49250.000 35900.000 635,'-2.000'-46.000'6,"-3.000"10.000"12,-3.000 10.000 11,-2.000 9.000 13,-5.000 7.000 3,-2.000 7.000-2,-3.000 6.000-2,-3.000 7.000-4,-4.000 10.000-5,-3.000 16.000-9,-3.000 15.000-9,-2.000 17.000-9,-5.000 10.000-3,-2.000 6.000 3,-3.000 7.000 2,-3.000 6.000 2,1.000 1.000-3,6.000-3.000-8,7.000-3.000-10,6.000-2.000-9,6.000-9.000-2,6.000-12.000 3,7.000-13.000 5,6.000-12.000 3,6.000-10.000 6,6.000-6.000 6,7.000-6.000 6,6.000-6.000 6,7.000-6.000 3,10.000-2.000-1,10.000-3.000 0,9.000-3.000-2,7.000-4.000-4,7.000-3.000-5,6.000-3.000-6,7.000-2.000-7,-4.000-3.000-2,-12.000 1.000 0,-13.000-1.000 0,-12.000 1.000 1,-9.000 1.000-5,-2.000 3.000-8,-3.000 3.000-10,-3.000 4.000-9</inkml:trace>
</inkml:ink>
</file>

<file path=ppt/ink/ink5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4"/>
    </inkml:context>
    <inkml:brush xml:id="br0">
      <inkml:brushProperty name="width" value="0.0402775704860687" units="cm"/>
      <inkml:brushProperty name="height" value="0.0402775704860687" units="cm"/>
      <inkml:brushProperty name="color" value="#000000"/>
      <inkml:brushProperty name="ignorePressure" value="0"/>
    </inkml:brush>
  </inkml:definitions>
  <inkml:trace contextRef="#ctx0" brushRef="#br0">73050.000 53350.000 546,'-4.000'-46.000'7,"-5.000"10.000"16,-7.000 10.000 14,-5.000 9.000 16,-1.000 12.000 3,6.000 16.000-7,7.000 15.000-8,6.000 17.000-8,3.000 11.000-5,0.000 10.000-3,0.000 10.000-3,0.000 9.000-3,0.000 9.000-3,0.000 9.000-3,0.000 10.000-2,0.000 10.000-2,-2.000 5.000-3,-3.000 4.000-2,-3.000 3.000-2,-2.000 3.000-4,-1.000-4.000-2,3.000-8.000-3,3.000-10.000-4,4.000-9.000-3,-1.000-1.000-5,-3.000 10.000-4,-3.000 10.000-5,-2.000 9.000-5,-3.000 6.000-5,1.000 3.000-3,-1.000 3.000-4,1.000 4.000-3,1.000-14.000 0,3.000-27.000 4,3.000-28.000 3,4.000-28.000 5</inkml:trace>
</inkml:ink>
</file>

<file path=ppt/ink/ink5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5"/>
    </inkml:context>
    <inkml:brush xml:id="br0">
      <inkml:brushProperty name="width" value="0.0304812137037516" units="cm"/>
      <inkml:brushProperty name="height" value="0.0304812137037516" units="cm"/>
      <inkml:brushProperty name="color" value="#000000"/>
      <inkml:brushProperty name="ignorePressure" value="0"/>
    </inkml:brush>
  </inkml:definitions>
  <inkml:trace contextRef="#ctx0" brushRef="#br0">73250.000 54650.000 721,'23.000'-90.000'0,"-3.000"23.000"0,-3.000 22.000 0,-2.000 22.000 0,-1.000 12.000 0,3.000 3.000-1,3.000 3.000-1,4.000 4.000-1,1.000 4.000 8,0.000 6.000 13,0.000 7.000 13,0.000 6.000 15,0.000 6.000 2,0.000 6.000-9,0.000 7.000-10,0.000 6.000-10,-4.000 6.000-8,-5.000 6.000-5,-7.000 7.000-5,-5.000 6.000-6,-11.000 3.000-2,-11.000 0.000 1,-14.000 0.000 1,-11.000 0.000 1,-3.000-7.000 2,10.000-11.000 3,10.000-14.000 3,9.000-11.000 3,10.000-7.000 2,14.000 0.000 1,11.000 0.000 0,14.000 0.000 2,11.000-10.000-5,14.000-18.000-7,11.000-19.000-8,14.000-18.000-9,3.000-14.000-6,-2.000-5.000-7,-3.000-7.000-5,-3.000-5.000-6,-4.000-4.000-3,-3.000 0.000 2,-3.000 0.000 1,-2.000 0.000 2,-9.000 4.000 3,-12.000 10.000 8,-13.000 10.000 6,-12.000 9.000 8</inkml:trace>
</inkml:ink>
</file>

<file path=ppt/ink/ink5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5"/>
    </inkml:context>
    <inkml:brush xml:id="br0">
      <inkml:brushProperty name="width" value="0.0389100983738899" units="cm"/>
      <inkml:brushProperty name="height" value="0.0389100983738899" units="cm"/>
      <inkml:brushProperty name="color" value="#000000"/>
      <inkml:brushProperty name="ignorePressure" value="0"/>
    </inkml:brush>
  </inkml:definitions>
  <inkml:trace contextRef="#ctx0" brushRef="#br0">74850.000 53450.000 565,'25.000'-69.000'0,"0.000"13.000"0,0.000 12.000 0,0.000 13.000 0,1.000 6.000 5,4.000 0.000 9,3.000 0.000 9,3.000 0.000 10,1.000 3.000 3,1.000 6.000-2,-1.000 7.000-2,1.000 6.000-3,1.000 9.000-2,3.000 13.000-5,3.000 12.000-3,4.000 13.000-3,-4.000 7.000-2,-9.000 4.000 0,-10.000 3.000 0,-8.000 3.000 0,-9.000 3.000-1,-6.000 3.000-3,-6.000 3.000-2,-6.000 4.000-4,-9.000 4.000-4,-8.000 6.000-4,-10.000 7.000-6,-9.000 6.000-3,-7.000-1.000-5,-3.000-5.000-3,-3.000-7.000-2,-2.000-5.000-4,2.000-12.000-2,9.000-16.000-3,10.000-15.000-2,10.000-15.000-3,4.000-15.000 1,0.000-12.000 2,0.000-13.000 4,0.000-12.000 2,3.000-15.000 3,6.000-15.000 3,7.000-15.000 3,6.000-16.000 3,3.000-5.000 3,0.000 6.000 6,0.000 7.000 5,0.000 6.000 6,0.000 9.000 2,0.000 13.000 2,0.000 12.000 1,0.000 13.000 2,0.000 13.000 10,0.000 17.000 18,0.000 15.000 18,0.000 16.000 19,0.000 13.000 1,0.000 14.000-14,0.000 11.000-16,0.000 14.000-15,-2.000 10.000-10,-3.000 9.000-2,-3.000 10.000-4,-2.000 10.000-3,-3.000 8.000-4,1.000 10.000-5,-1.000 10.000-6,1.000 9.000-4,-1.000-2.000-8,1.000-12.000-10,-1.000-13.000-10,1.000-12.000-10,2.000-18.000-6,7.000-21.000-1,6.000-22.000-3,7.000-22.000-1,4.000-15.000 2,3.000-5.000 9,3.000-7.000 7,4.000-5.000 8</inkml:trace>
</inkml:ink>
</file>

<file path=ppt/ink/ink5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5"/>
    </inkml:context>
    <inkml:brush xml:id="br0">
      <inkml:brushProperty name="width" value="0.0401676930487156" units="cm"/>
      <inkml:brushProperty name="height" value="0.0401676930487156" units="cm"/>
      <inkml:brushProperty name="color" value="#000000"/>
      <inkml:brushProperty name="ignorePressure" value="0"/>
    </inkml:brush>
  </inkml:definitions>
  <inkml:trace contextRef="#ctx0" brushRef="#br0">75950.000 53650.000 547,'21.000'-30.000'10,"-5.000"41.000"21,-7.000 40.000 19,-5.000 42.000 21,-6.000 22.000 2,-3.000 7.000-14,-3.000 6.000-16,-2.000 7.000-14,-1.000-1.000-8,3.000-6.000-3,3.000-6.000-1,4.000-6.000-3,1.000-12.000-4,0.000-15.000-4,0.000-15.000-5,0.000-16.000-6,9.000-26.000-5,19.000-33.000-9,19.000-35.000-9,19.000-34.000-8,9.000-30.000-4,0.000-25.000 0,0.000-25.000 0,0.000-25.000-1,-5.000-7.000 4,-9.000 14.000 5,-10.000 11.000 7,-8.000 14.000 6,-11.000 13.000 6,-8.000 16.000 7,-10.000 15.000 6,-9.000 17.000 8,-7.000 13.000 4,-3.000 13.000 2,-3.000 12.000 2,-2.000 13.000 2,-6.000 9.000 1,-6.000 6.000-1,-6.000 7.000-1,-6.000 6.000 0,-4.000 9.000 0,1.000 13.000 0,-1.000 12.000 0,1.000 13.000 2,1.000 6.000-9,3.000 0.000-15,3.000 0.000-15,4.000 0.000-16,4.000-2.000-9,6.000-3.000-1,7.000-3.000-2,6.000-2.000-1,7.000-8.000 4,10.000-8.000 9,10.000-10.000 9,9.000-9.000 9</inkml:trace>
</inkml:ink>
</file>

<file path=ppt/ink/ink5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6"/>
    </inkml:context>
    <inkml:brush xml:id="br0">
      <inkml:brushProperty name="width" value="0.0381210893392563" units="cm"/>
      <inkml:brushProperty name="height" value="0.0381210893392563" units="cm"/>
      <inkml:brushProperty name="color" value="#000000"/>
      <inkml:brushProperty name="ignorePressure" value="0"/>
    </inkml:brush>
  </inkml:definitions>
  <inkml:trace contextRef="#ctx0" brushRef="#br0">77150.000 53750.000 577,'-49.000'71.000'7,"4.000"-5.000"15,3.000-7.000 15,3.000-5.000 15,4.000-3.000 3,7.000 4.000-8,6.000 3.000-8,7.000 3.000-8,5.000 1.000-5,7.000 1.000-4,6.000-1.000-2,7.000 1.000-3,5.000-3.000-2,7.000-2.000-3,6.000-3.000-2,7.000-3.000-2,5.000-6.000-6,7.000-5.000-8,6.000-7.000-10,7.000-5.000-8,0.000-8.000-5,-2.000-5.000 2,-3.000-7.000 0,-3.000-5.000 2,-2.000-8.000-2,0.000-5.000-5,0.000-7.000-5,0.000-5.000-6,-4.000-4.000 1,-5.000 0.000 6,-7.000 0.000 5,-5.000 0.000 6,-6.000-2.000 4,-3.000-3.000 0,-3.000-3.000 1,-2.000-2.000 2</inkml:trace>
</inkml:ink>
</file>

<file path=ppt/ink/ink5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6"/>
    </inkml:context>
    <inkml:brush xml:id="br0">
      <inkml:brushProperty name="width" value="0.038060087710619" units="cm"/>
      <inkml:brushProperty name="height" value="0.038060087710619" units="cm"/>
      <inkml:brushProperty name="color" value="#000000"/>
      <inkml:brushProperty name="ignorePressure" value="0"/>
    </inkml:brush>
  </inkml:definitions>
  <inkml:trace contextRef="#ctx0" brushRef="#br0">77850.000 53700.000 578,'-49.000'1.000'4,"4.000"4.000"8,3.000 3.000 8,3.000 3.000 8,3.000 4.000 5,3.000 7.000 3,3.000 6.000 3,4.000 7.000 3,2.000 8.000-1,4.000 14.000-5,3.000 11.000-5,3.000 14.000-5,1.000 11.000-4,1.000 14.000-3,-1.000 11.000-4,1.000 14.000-3,-1.000 13.000-6,1.000 16.000-9,-1.000 15.000-8,1.000 17.000-8,-4.000-1.000-7,-6.000-16.000-7,-6.000-15.000-5,-6.000-15.000-6,-1.000-21.000-5,7.000-25.000-2,6.000-25.000-4,7.000-25.000-2</inkml:trace>
</inkml:ink>
</file>

<file path=ppt/ink/ink5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6"/>
    </inkml:context>
    <inkml:brush xml:id="br0">
      <inkml:brushProperty name="width" value="0.0309155248105526" units="cm"/>
      <inkml:brushProperty name="height" value="0.0309155248105526" units="cm"/>
      <inkml:brushProperty name="color" value="#000000"/>
      <inkml:brushProperty name="ignorePressure" value="0"/>
    </inkml:brush>
  </inkml:definitions>
  <inkml:trace contextRef="#ctx0" brushRef="#br0">77900.000 53100.000 711,'53.000'-44.000'63,"6.000"13.000"-6,7.000 12.000-6,6.000 13.000-6,3.000 6.000-10,0.000 0.000-11,0.000 0.000-11,0.000 0.000-13,-4.000 0.000-10,-5.000 0.000-13,-7.000 0.000-11,-5.000 0.000-12</inkml:trace>
</inkml:ink>
</file>

<file path=ppt/ink/ink5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7"/>
    </inkml:context>
    <inkml:brush xml:id="br0">
      <inkml:brushProperty name="width" value="0.0372804664075375" units="cm"/>
      <inkml:brushProperty name="height" value="0.0372804664075375" units="cm"/>
      <inkml:brushProperty name="color" value="#000000"/>
      <inkml:brushProperty name="ignorePressure" value="0"/>
    </inkml:brush>
  </inkml:definitions>
  <inkml:trace contextRef="#ctx0" brushRef="#br0">71300.000 53800.000 590,'10.000'-41.000'9,"23.000"19.000"19,22.000 19.000 19,22.000 19.000 19,4.000 9.000 2,-12.000 0.000-12,-13.000 0.000-14,-12.000 0.000-12,-5.000 3.000-10,3.000 6.000-3,3.000 7.000-4,4.000 6.000-4,-4.000 6.000-5,-9.000 6.000-4,-10.000 7.000-3,-8.000 6.000-5,-9.000 6.000-3,-6.000 6.000 0,-6.000 7.000-2,-6.000 6.000 0,-13.000 6.000-1,-19.000 6.000-1,-18.000 7.000 1,-19.000 6.000-1,-12.000 1.000 0,-2.000-3.000 1,-3.000-3.000 0,-3.000-2.000 0,1.000-11.000 2,6.000-15.000 2,7.000-15.000 1,6.000-16.000 2,6.000-12.000 2,6.000-5.000 3,7.000-7.000 3,6.000-5.000 2,6.000-8.000 2,6.000-5.000 2,7.000-7.000 3,6.000-5.000 1,15.000-4.000 2,26.000 0.000 0,24.000 0.000-1,26.000 0.000 1,18.000-2.000-2,13.000-3.000-5,12.000-3.000-5,13.000-2.000-5,12.000-3.000-6,13.000 1.000-9,12.000-1.000-8,13.000 1.000-9,-10.000 1.000-2,-31.000 3.000 4,-31.000 3.000 5,-31.000 4.000 4,-18.000-1.000 1,-3.000-3.000-3,-3.000-3.000-3,-2.000-2.000-3</inkml:trace>
</inkml:ink>
</file>

<file path=ppt/ink/ink5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8"/>
    </inkml:context>
    <inkml:brush xml:id="br0">
      <inkml:brushProperty name="width" value="0.0349642224609852" units="cm"/>
      <inkml:brushProperty name="height" value="0.0349642224609852" units="cm"/>
      <inkml:brushProperty name="color" value="#000000"/>
      <inkml:brushProperty name="ignorePressure" value="0"/>
    </inkml:brush>
  </inkml:definitions>
  <inkml:trace contextRef="#ctx0" brushRef="#br0">79350.000 54250.000 629,'-33.000'-27.000'6,"34.000"-3.000"12,35.000-3.000 12,35.000-2.000 11,18.000 0.000 5,3.000 7.000-4,3.000 6.000-4,4.000 7.000-4,5.000 4.000-3,10.000 3.000-4,10.000 3.000-3,9.000 4.000-3,1.000 1.000-8,-6.000 0.000-14,-6.000 0.000-13,-6.000 0.000-13,-10.000-2.000-9,-12.000-3.000-5,-13.000-3.000-5,-12.000-2.000-6,-12.000-3.000 1,-8.000 1.000 2,-10.000-1.000 4,-9.000 1.000 3</inkml:trace>
</inkml:ink>
</file>

<file path=ppt/ink/ink5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8"/>
    </inkml:context>
    <inkml:brush xml:id="br0">
      <inkml:brushProperty name="width" value="0.0389511957764626" units="cm"/>
      <inkml:brushProperty name="height" value="0.0389511957764626" units="cm"/>
      <inkml:brushProperty name="color" value="#000000"/>
      <inkml:brushProperty name="ignorePressure" value="0"/>
    </inkml:brush>
  </inkml:definitions>
  <inkml:trace contextRef="#ctx0" brushRef="#br0">80550.000 53350.000 564,'-24.000'-46.000'0,"4.000"10.000"0,3.000 10.000 0,3.000 9.000 0,-2.000 4.000 2,-6.000 1.000 4,-6.000-1.000 4,-6.000 1.000 4,1.000 5.000 9,9.000 14.000 14,10.000 11.000 15,10.000 14.000 15,4.000 11.000 0,0.000 14.000-12,0.000 11.000-12,0.000 14.000-13,0.000 10.000-11,0.000 9.000-9,0.000 10.000-9,0.000 10.000-10,-2.000 10.000-5,-3.000 13.000 0,-3.000 12.000 0,-2.000 13.000 0,-1.000-2.000-6,3.000-16.000-11,3.000-15.000-12,4.000-15.000-12,4.000-20.000-4,6.000-21.000 4,7.000-22.000 2,6.000-22.000 4</inkml:trace>
</inkml:ink>
</file>

<file path=ppt/ink/ink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1"/>
    </inkml:context>
    <inkml:brush xml:id="br0">
      <inkml:brushProperty name="width" value="0.038138821721077" units="cm"/>
      <inkml:brushProperty name="height" value="0.038138821721077" units="cm"/>
      <inkml:brushProperty name="color" value="#00bff3"/>
      <inkml:brushProperty name="ignorePressure" value="0"/>
    </inkml:brush>
  </inkml:definitions>
  <inkml:trace contextRef="#ctx0" brushRef="#br0">49400.000 36250.000 576,'-25.000'-29.000'3,"0.000"-5.000"7,0.000-7.000 6,0.000-5.000 6,1.000 10.000 8,4.000 28.000 11,3.000 28.000 10,3.000 29.000 10,3.000 19.000-1,3.000 14.000-12,3.000 11.000-12,4.000 14.000-13,-1.000 7.000-9,-3.000 3.000-6,-3.000 3.000-7,-2.000 4.000-7,-3.000-1.000-9,1.000-3.000-10,-1.000-3.000-11,1.000-2.000-10,1.000-12.000-3,3.000-19.000 7,3.000-18.000 6,4.000-19.000 7,-1.000-12.000 1,-3.000-2.000-6,-3.000-3.000-4,-2.000-3.000-5</inkml:trace>
</inkml:ink>
</file>

<file path=ppt/ink/ink5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8"/>
    </inkml:context>
    <inkml:brush xml:id="br0">
      <inkml:brushProperty name="width" value="0.0419421307742596" units="cm"/>
      <inkml:brushProperty name="height" value="0.0419421307742596" units="cm"/>
      <inkml:brushProperty name="color" value="#000000"/>
      <inkml:brushProperty name="ignorePressure" value="0"/>
    </inkml:brush>
  </inkml:definitions>
  <inkml:trace contextRef="#ctx0" brushRef="#br0">82200.000 53150.000 524,'25.000'-58.000'12,"0.000"34.000"23,0.000 35.000 24,0.000 35.000 24,0.000 18.000 3,0.000 3.000-18,0.000 3.000-18,0.000 4.000-18,-4.000 2.000-11,-5.000 4.000-6,-7.000 3.000-5,-5.000 3.000-6,-4.000 1.000-5,0.000 1.000-8,0.000-1.000-8,0.000 1.000-6,-4.000-3.000-9,-5.000-2.000-7,-7.000-3.000-7,-5.000-3.000-9</inkml:trace>
</inkml:ink>
</file>

<file path=ppt/ink/ink5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9"/>
    </inkml:context>
    <inkml:brush xml:id="br0">
      <inkml:brushProperty name="width" value="0.032054714858532" units="cm"/>
      <inkml:brushProperty name="height" value="0.032054714858532" units="cm"/>
      <inkml:brushProperty name="color" value="#000000"/>
      <inkml:brushProperty name="ignorePressure" value="0"/>
    </inkml:brush>
  </inkml:definitions>
  <inkml:trace contextRef="#ctx0" brushRef="#br0">82550.000 53500.000 686,'93.000'-24.000'97,"-11.000"4.000"-19,-14.000 3.000-20,-11.000 3.000-19,-6.000 3.000-16,4.000 3.000-9,3.000 3.000-9,3.000 4.000-11,-2.000 1.000-6,-6.000 0.000-1,-6.000 0.000-4,-6.000 0.000-1,-6.000 0.000-6,-2.000 0.000-8,-3.000 0.000-8,-3.000 0.000-8</inkml:trace>
</inkml:ink>
</file>

<file path=ppt/ink/ink5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9"/>
    </inkml:context>
    <inkml:brush xml:id="br0">
      <inkml:brushProperty name="width" value="0.0428869761526585" units="cm"/>
      <inkml:brushProperty name="height" value="0.0428869761526585" units="cm"/>
      <inkml:brushProperty name="color" value="#000000"/>
      <inkml:brushProperty name="ignorePressure" value="0"/>
    </inkml:brush>
  </inkml:definitions>
  <inkml:trace contextRef="#ctx0" brushRef="#br0">83350.000 52350.000 512,'-2.000'-46.000'2,"-3.000"10.000"3,-3.000 10.000 3,-2.000 9.000 2,-1.000 9.000 10,3.000 9.000 12,3.000 10.000 14,4.000 10.000 13,1.000 13.000 2,0.000 19.000-8,0.000 19.000-10,0.000 19.000-9,0.000 12.000-6,0.000 6.000-4,0.000 7.000-4,0.000 6.000-4,-2.000 3.000-4,-3.000 0.000-4,-3.000 0.000-3,-2.000 0.000-4,-5.000-4.000-4,-2.000-5.000-5,-3.000-7.000-6,-3.000-5.000-4,12.000-20.000-9,28.000-31.000-8,28.000-31.000-11,29.000-31.000-9,15.000-24.000-3,3.000-16.000 6,3.000-15.000 6,4.000-15.000 5,-3.000-1.000 7,-5.000 16.000 10,-7.000 15.000 8,-5.000 17.000 8,-11.000 11.000 9,-11.000 10.000 4,-14.000 10.000 7,-11.000 9.000 6,-11.000 9.000 6,-5.000 9.000 7,-7.000 10.000 6,-5.000 10.000 8,-9.000 5.000 1,-9.000 4.000-5,-10.000 3.000-5,-8.000 3.000-4,-3.000-2.000-4,7.000-6.000-4,6.000-6.000-3,7.000-6.000-4,16.000-15.000-9,29.000-21.000-18,28.000-22.000-17,28.000-22.000-17,6.000-10.000-7,-16.000 4.000 2,-15.000 3.000 2,-15.000 3.000 1,-11.000 1.000 3,-2.000 1.000 1,-3.000-1.000 2,-3.000 1.000 1</inkml:trace>
</inkml:ink>
</file>

<file path=ppt/ink/ink5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9"/>
    </inkml:context>
    <inkml:brush xml:id="br0">
      <inkml:brushProperty name="width" value="0.0468268878757954" units="cm"/>
      <inkml:brushProperty name="height" value="0.0468268878757954" units="cm"/>
      <inkml:brushProperty name="color" value="#000000"/>
      <inkml:brushProperty name="ignorePressure" value="0"/>
    </inkml:brush>
  </inkml:definitions>
  <inkml:trace contextRef="#ctx0" brushRef="#br0">85350.000 52350.000 469,'1.000'-57.000'13,"4.000"39.000"25,3.000 36.000 24,3.000 39.000 26,1.000 27.000 4,1.000 19.000-19,-1.000 19.000-17,1.000 19.000-18,-3.000 12.000-11,-2.000 6.000-7,-3.000 7.000-6,-3.000 6.000-6,-2.000 1.000-6,0.000-3.000-9,0.000-3.000-7,0.000-2.000-7,-2.000-6.000-2,-3.000-6.000 5,-3.000-6.000 4,-2.000-6.000 5,-1.000-15.000-5,3.000-21.000-12,3.000-22.000-12,4.000-22.000-13</inkml:trace>
</inkml:ink>
</file>

<file path=ppt/ink/ink5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29"/>
    </inkml:context>
    <inkml:brush xml:id="br0">
      <inkml:brushProperty name="width" value="0.0315003804862499" units="cm"/>
      <inkml:brushProperty name="height" value="0.0315003804862499" units="cm"/>
      <inkml:brushProperty name="color" value="#000000"/>
      <inkml:brushProperty name="ignorePressure" value="0"/>
    </inkml:brush>
  </inkml:definitions>
  <inkml:trace contextRef="#ctx0" brushRef="#br0">85600.000 52000.000 698,'-27.000'-38.000'10,"-3.000"26.000"21,-3.000 24.000 21,-2.000 26.000 20,-11.000 21.000-2,-15.000 19.000-24,-15.000 19.000-25,-16.000 19.000-26,-5.000 2.000-16,6.000-11.000-9,7.000-14.000-9,6.000-11.000-9,9.000-14.000-3,13.000-11.000 2,12.000-14.000 1,13.000-11.000 2</inkml:trace>
</inkml:ink>
</file>

<file path=ppt/ink/ink5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30"/>
    </inkml:context>
    <inkml:brush xml:id="br0">
      <inkml:brushProperty name="width" value="0.0292870085686445" units="cm"/>
      <inkml:brushProperty name="height" value="0.0292870085686445" units="cm"/>
      <inkml:brushProperty name="color" value="#000000"/>
      <inkml:brushProperty name="ignorePressure" value="0"/>
    </inkml:brush>
  </inkml:definitions>
  <inkml:trace contextRef="#ctx0" brushRef="#br0">85700.000 51750.000 751,'50.000'50.000'0,"0.000"0.000"0,0.000 0.000 0,0.000 0.000 0,-2.000-2.000 6,-3.000-3.000 13,-3.000-3.000 13,-2.000-2.000 13,-1.000 0.000 0,3.000 7.000-10,3.000 6.000-12,4.000 7.000-11,-1.000-1.000-5,-3.000-6.000 0,-3.000-6.000 1,-2.000-6.000 0,-8.000-6.000-6,-8.000-2.000-16,-10.000-3.000-14,-9.000-3.000-14,-4.000-2.000-8,4.000 0.000 0,3.000 0.000 1,3.000 0.000-1</inkml:trace>
</inkml:ink>
</file>

<file path=ppt/ink/ink5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30"/>
    </inkml:context>
    <inkml:brush xml:id="br0">
      <inkml:brushProperty name="width" value="0.0499999970197678" units="cm"/>
      <inkml:brushProperty name="height" value="0.0499999970197678" units="cm"/>
      <inkml:brushProperty name="color" value="#000000"/>
      <inkml:brushProperty name="ignorePressure" value="0"/>
    </inkml:brush>
  </inkml:definitions>
  <inkml:trace contextRef="#ctx0" brushRef="#br0">87350.000 52400.000 333,'157.000'63.000'167,"51.000"46.000"-1,50.000 47.000 1,49.000 47.000 0</inkml:trace>
</inkml:ink>
</file>

<file path=ppt/ink/ink5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35"/>
    </inkml:context>
    <inkml:brush xml:id="br0">
      <inkml:brushProperty name="width" value="0.0524378903210163" units="cm"/>
      <inkml:brushProperty name="height" value="0.0524378903210163" units="cm"/>
      <inkml:brushProperty name="color" value="#f2395b"/>
      <inkml:brushProperty name="ignorePressure" value="0"/>
    </inkml:brush>
  </inkml:definitions>
  <inkml:trace contextRef="#ctx0" brushRef="#br0">80850.000 58350.000 419,'-68.000'-4.000'115,"67.000"-5.000"-18,65.000-7.000-19,66.000-5.000-18,26.000-4.000-12,-12.000 0.000-8,-13.000 0.000-6,-12.000 0.000-7,-10.000 0.000-5,-6.000 0.000-4,-6.000 0.000-3,-6.000 0.000-4,-6.000 3.000-3,-2.000 6.000-3,-3.000 7.000-2,-3.000 6.000-5,-4.000 3.000-4,-3.000 0.000-10,-3.000 0.000-8,-2.000 0.000-9</inkml:trace>
</inkml:ink>
</file>

<file path=ppt/ink/ink5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36"/>
    </inkml:context>
    <inkml:brush xml:id="br0">
      <inkml:brushProperty name="width" value="0.0519672073423862" units="cm"/>
      <inkml:brushProperty name="height" value="0.0519672073423862" units="cm"/>
      <inkml:brushProperty name="color" value="#f2395b"/>
      <inkml:brushProperty name="ignorePressure" value="0"/>
    </inkml:brush>
  </inkml:definitions>
  <inkml:trace contextRef="#ctx0" brushRef="#br0">83200.000 56650.000 423,'51.000'-22.000'115,"4.000"6.000"-26,3.000 7.000-26,3.000 6.000-25,3.000 6.000-14,3.000 6.000-4,3.000 7.000-2,4.000 6.000-2,-3.000 4.000-3,-5.000 4.000-1,-7.000 3.000 0,-5.000 3.000-1,-11.000 3.000-2,-11.000 3.000-2,-14.000 3.000-2,-11.000 4.000-2,-12.000 8.000-2,-9.000 17.000 0,-10.000 15.000 1,-8.000 16.000-1,-14.000 9.000-2,-15.000 3.000-4,-15.000 3.000-4,-16.000 4.000-5,-10.000-3.000-1,-3.000-5.000-2,-3.000-7.000-1,-2.000-5.000 0,0.000-9.000-2,7.000-9.000 0,6.000-10.000-1,7.000-8.000-1,7.000-11.000 4,9.000-8.000 8,10.000-10.000 9,10.000-9.000 7,21.000-10.000 10,34.000-9.000 10,35.000-10.000 11,35.000-8.000 11,18.000-8.000 0,3.000-2.000-8,3.000-3.000-9,4.000-3.000-9,1.000-1.000-6,0.000 4.000-3,0.000 3.000-2,0.000 3.000-4,-5.000 3.000-3,-9.000 3.000-4,-10.000 3.000-5,-8.000 4.000-5,-8.000 1.000-6,-2.000 0.000-5,-3.000 0.000-7,-3.000 0.000-6,-2.000-2.000-7,0.000-3.000-9,0.000-3.000-8,0.000-2.000-10</inkml:trace>
</inkml:ink>
</file>

<file path=ppt/ink/ink5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37"/>
    </inkml:context>
    <inkml:brush xml:id="br0">
      <inkml:brushProperty name="width" value="0.0587198510766029" units="cm"/>
      <inkml:brushProperty name="height" value="0.0587198510766029" units="cm"/>
      <inkml:brushProperty name="color" value="#f2395b"/>
      <inkml:brushProperty name="ignorePressure" value="0"/>
    </inkml:brush>
  </inkml:definitions>
  <inkml:trace contextRef="#ctx0" brushRef="#br0">85800.000 57050.000 374,'0.000'-69.000'0,"0.000"13.000"0,0.000 12.000 0,0.000 13.000 0,3.000 2.000 5,6.000-5.000 10,7.000-7.000 10,6.000-5.000 9,-1.000-3.000 3,-5.000 4.000-6,-7.000 3.000-5,-5.000 3.000-5,-14.000 4.000-1,-18.000 7.000 2,-19.000 6.000 2,-18.000 7.000 2,-7.000 5.000 1,6.000 7.000-3,7.000 6.000-2,6.000 7.000-2,3.000 7.000-2,0.000 9.000-2,0.000 10.000-2,0.000 10.000-2,4.000 4.000-2,10.000 0.000 0,10.000 0.000-1,9.000 0.000-2,12.000 1.000-2,16.000 4.000-4,15.000 3.000-4,17.000 3.000-5,8.000-7.000-2,4.000-15.000-3,3.000-15.000-3,3.000-16.000-3,-1.000-12.000-1,-2.000-5.000-4,-3.000-7.000-1,-3.000-5.000-3,-6.000-4.000 0,-5.000 0.000 5,-7.000 0.000 4,-5.000 0.000 3,-11.000 1.000 10,-11.000 4.000 16,-14.000 3.000 15,-11.000 3.000 16,-4.000 12.000 6,6.000 22.000-4,7.000 22.000-2,6.000 23.000-4,3.000 13.000-4,0.000 6.000-6,0.000 7.000-5,0.000 6.000-6,0.000 6.000-4,0.000 6.000-1,0.000 7.000-1,0.000 6.000-2,0.000 3.000-1,0.000 0.000-2,0.000 0.000-2,0.000 0.000-1,-2.000-2.000-1,-3.000-3.000 0,-3.000-3.000-1,-2.000-2.000 0,-3.000-5.000-1,1.000-2.000-3,-1.000-3.000-2,1.000-3.000-2,1.000-6.000-1,3.000-5.000 1,3.000-7.000 1,4.000-5.000 2,-3.000-9.000-3,-5.000-9.000-7,-7.000-10.000-7,-5.000-8.000-7,-6.000-9.000-2,-3.000-6.000 4,-3.000-6.000 5,-2.000-6.000 4,-6.000-7.000 3,-6.000-6.000 2,-6.000-6.000 0,-6.000-6.000 2,-4.000-9.000 1,1.000-8.000 4,-1.000-10.000 2,1.000-9.000 4,4.000-9.000 1,9.000-5.000 0,10.000-7.000 0,10.000-5.000 0,13.000-6.000 1,19.000-3.000 4,19.000-3.000 3,19.000-2.000 4,19.000-9.000 1,23.000-12.000-1,22.000-13.000-2,22.000-12.000-1,12.000-7.000 0,3.000 1.000-1,3.000-1.000 0,4.000 1.000 0,-12.000 12.000-7,-24.000 25.000-15,-26.000 25.000-13,-24.000 25.000-14,-15.000 10.000-10,-3.000-2.000-8,-3.000-3.000-6,-2.000-3.000-7</inkml:trace>
</inkml:ink>
</file>

<file path=ppt/ink/ink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1"/>
    </inkml:context>
    <inkml:brush xml:id="br0">
      <inkml:brushProperty name="width" value="0.0446438118815422" units="cm"/>
      <inkml:brushProperty name="height" value="0.0446438118815422" units="cm"/>
      <inkml:brushProperty name="color" value="#00bff3"/>
      <inkml:brushProperty name="ignorePressure" value="0"/>
    </inkml:brush>
  </inkml:definitions>
  <inkml:trace contextRef="#ctx0" brushRef="#br0">50700.000 36600.000 492,'-46.000'-2.000'0,"10.000"-3.000"0,10.000-3.000 0,9.000-2.000 0,4.000-6.000 4,1.000-6.000 6,-1.000-6.000 8,1.000-6.000 7,7.000-7.000 4,16.000-6.000 0,15.000-6.000 0,17.000-6.000 1,14.000-6.000 0,17.000-2.000-4,15.000-3.000-3,16.000-3.000-2,5.000 4.000-2,-2.000 13.000-2,-3.000 12.000-1,-3.000 13.000-1,-6.000 10.000-1,-5.000 10.000-1,-7.000 10.000 0,-5.000 9.000-2,-8.000 10.000 0,-5.000 14.000 0,-7.000 11.000-1,-5.000 14.000 0,-6.000 5.000 0,-3.000 1.000-1,-3.000-1.000 0,-2.000 1.000 0,-1.000-1.000-1,3.000 1.000 0,3.000-1.000-1,4.000 1.000 0,4.000-4.000-2,6.000-6.000-4,7.000-6.000-2,6.000-6.000-3,3.000-6.000-3,0.000-2.000-4,0.000-3.000-2,0.000-3.000-3,1.000-4.000-2,4.000-3.000 1,3.000-3.000 1,3.000-2.000 1,1.000-5.000-3,1.000-2.000-7,-1.000-3.000-6,1.000-3.000-6,-9.000-2.000 0,-15.000 0.000 7,-15.000 0.000 6,-16.000 0.000 7</inkml:trace>
</inkml:ink>
</file>

<file path=ppt/ink/ink5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38"/>
    </inkml:context>
    <inkml:brush xml:id="br0">
      <inkml:brushProperty name="width" value="0.0501611568033695" units="cm"/>
      <inkml:brushProperty name="height" value="0.0501611568033695" units="cm"/>
      <inkml:brushProperty name="color" value="#f2395b"/>
      <inkml:brushProperty name="ignorePressure" value="0"/>
    </inkml:brush>
  </inkml:definitions>
  <inkml:trace contextRef="#ctx0" brushRef="#br0">87300.000 47100.000 438,'-47.000'0.000'5,"6.000"0.000"9,7.000 0.000 10,6.000 0.000 10,12.000 4.000 4,19.000 10.000-1,19.000 10.000-2,19.000 9.000 0,13.000 6.000-2,10.000 3.000 0,10.000 3.000 0,9.000 4.000-1,7.000 5.000-1,7.000 10.000-3,6.000 10.000-2,7.000 9.000-4,5.000 6.000-2,7.000 3.000-1,6.000 3.000-3,7.000 4.000-2,4.000 4.000-2,3.000 6.000-3,3.000 7.000-4,4.000 6.000-2,1.000 3.000-3,0.000 0.000 1,0.000 0.000 0,0.000 0.000 0,0.000-2.000-2,0.000-3.000-3,0.000-3.000-4,0.000-2.000-3,-4.000-9.000-2,-5.000-12.000-1,-7.000-13.000 0,-5.000-12.000-1,-14.000-12.000 1,-18.000-8.000 0,-19.000-10.000 1,-18.000-9.000 0,-9.000-5.000 2,4.000 0.000 0,3.000 0.000 0,3.000 0.000 2,-4.000 0.000 0,-8.000 0.000 2,-10.000 0.000 0,-9.000 0.000 2,-15.000 7.000 3,-18.000 17.000 7,-19.000 15.000 5,-18.000 16.000 7,-14.000 5.000 3,-5.000-2.000-1,-7.000-3.000-1,-5.000-3.000 0,-9.000 2.000-1,-9.000 10.000-2,-10.000 10.000 0,-8.000 9.000-1,-9.000 15.000-2,-6.000 22.000-2,-6.000 22.000-2,-6.000 23.000-2,-7.000 11.000-4,-6.000 4.000-2,-6.000 3.000-4,-6.000 3.000-4,-1.000-4.000-3,7.000-8.000-3,6.000-10.000-2,7.000-9.000-2,2.000-7.000-6,1.000-3.000-7,-1.000-3.000-8,1.000-2.000-6,7.000-8.000-4,16.000-8.000 1,15.000-10.000 2,17.000-9.000 1,14.000-18.000 1,17.000-24.000 3,15.000-26.000 1,16.000-24.000 4</inkml:trace>
</inkml:ink>
</file>

<file path=ppt/ink/ink5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38"/>
    </inkml:context>
    <inkml:brush xml:id="br0">
      <inkml:brushProperty name="width" value="0.0401796512305737" units="cm"/>
      <inkml:brushProperty name="height" value="0.0401796512305737" units="cm"/>
      <inkml:brushProperty name="color" value="#f2395b"/>
      <inkml:brushProperty name="ignorePressure" value="0"/>
    </inkml:brush>
  </inkml:definitions>
  <inkml:trace contextRef="#ctx0" brushRef="#br0">93850.000 47500.000 547,'-68.000'412.000'166,"17.000"-74.000"-40,15.000-76.000-40,16.000-74.000-39,7.000-37.000-26,1.000 4.000-14,-1.000 3.000-14,1.000 3.000-14,-1.000-5.000-9,1.000-12.000-5,-1.000-13.000-5,1.000-12.000-5,1.000-16.000-2,3.000-19.000 3,3.000-18.000 2,4.000-19.000 3</inkml:trace>
</inkml:ink>
</file>

<file path=ppt/ink/ink5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39"/>
    </inkml:context>
    <inkml:brush xml:id="br0">
      <inkml:brushProperty name="width" value="0.0449547804892063" units="cm"/>
      <inkml:brushProperty name="height" value="0.0449547804892063" units="cm"/>
      <inkml:brushProperty name="color" value="#f2395b"/>
      <inkml:brushProperty name="ignorePressure" value="0"/>
    </inkml:brush>
  </inkml:definitions>
  <inkml:trace contextRef="#ctx0" brushRef="#br0">95050.000 47650.000 489,'1.000'-46.000'7,"4.000"10.000"15,3.000 10.000 14,3.000 9.000 15,-1.000 10.000 3,-2.000 14.000-8,-3.000 11.000-7,-3.000 14.000-8,-4.000 8.000-3,-3.000 7.000 0,-3.000 6.000 0,-2.000 7.000 1,-8.000 7.000-2,-8.000 9.000-4,-10.000 10.000-4,-9.000 10.000-4,-10.000 5.000-3,-9.000 4.000-3,-10.000 3.000-4,-8.000 3.000-4,-1.000-2.000-2,9.000-6.000-2,10.000-6.000-3,10.000-6.000-2,7.000-9.000-1,6.000-8.000 1,7.000-10.000 2,6.000-9.000 2,26.000-10.000 1,47.000-9.000 2,47.000-10.000 2,48.000-8.000 2,24.000-14.000 0,3.000-15.000-2,3.000-15.000-2,4.000-16.000-1,-7.000-5.000-2,-16.000 6.000 1,-15.000 7.000 0,-15.000 6.000 0,-17.000 6.000-3,-15.000 6.000-6,-15.000 7.000-8,-16.000 6.000-7,-18.000-1.000-8,-18.000-5.000-8,-19.000-7.000-8,-18.000-5.000-8,-10.000-4.000-1,0.000 0.000 6,0.000 0.000 6,0.000 0.000 6</inkml:trace>
</inkml:ink>
</file>

<file path=ppt/ink/ink5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39"/>
    </inkml:context>
    <inkml:brush xml:id="br0">
      <inkml:brushProperty name="width" value="0.0471668876707554" units="cm"/>
      <inkml:brushProperty name="height" value="0.0471668876707554" units="cm"/>
      <inkml:brushProperty name="color" value="#f2395b"/>
      <inkml:brushProperty name="ignorePressure" value="0"/>
    </inkml:brush>
  </inkml:definitions>
  <inkml:trace contextRef="#ctx0" brushRef="#br0">95700.000 47850.000 466,'-68.000'-46.000'2,"17.000"10.000"5,15.000 10.000 4,16.000 9.000 4,5.000 4.000 4,-2.000 1.000 5,-3.000-1.000 4,-3.000 1.000 4,-1.000 5.000 3,4.000 14.000 1,3.000 11.000 0,3.000 14.000 2,1.000 10.000-1,1.000 9.000-1,-1.000 10.000-2,1.000 10.000-2,-1.000 13.000-3,1.000 19.000-4,-1.000 19.000-4,1.000 19.000-3,-4.000 16.000-6,-6.000 17.000-6,-6.000 15.000-5,-6.000 16.000-7,-4.000 4.000-10,1.000-6.000-11,-1.000-6.000-12,1.000-6.000-13,2.000-15.000-4,7.000-21.000 3,6.000-22.000 3,7.000-22.000 4,2.000-21.000 2,1.000-18.000 0,-1.000-19.000 1,1.000-18.000 0</inkml:trace>
</inkml:ink>
</file>

<file path=ppt/ink/ink5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39"/>
    </inkml:context>
    <inkml:brush xml:id="br0">
      <inkml:brushProperty name="width" value="0.035593044012785" units="cm"/>
      <inkml:brushProperty name="height" value="0.035593044012785" units="cm"/>
      <inkml:brushProperty name="color" value="#f2395b"/>
      <inkml:brushProperty name="ignorePressure" value="0"/>
    </inkml:brush>
  </inkml:definitions>
  <inkml:trace contextRef="#ctx0" brushRef="#br0">96350.000 48750.000 618,'25.000'-24.000'0,"0.000"4.000"0,0.000 3.000 0,0.000 3.000 0,7.000 3.000 7,17.000 3.000 17,15.000 3.000 15,16.000 4.000 16,9.000 1.000 3,3.000 0.000-8,3.000 0.000-8,4.000 0.000-8,-1.000 0.000-7,-3.000 0.000-6,-3.000 0.000-6,-2.000 0.000-6,-9.000 1.000-9,-12.000 4.000-14,-13.000 3.000-14,-12.000 3.000-14</inkml:trace>
</inkml:ink>
</file>

<file path=ppt/ink/ink5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0"/>
    </inkml:context>
    <inkml:brush xml:id="br0">
      <inkml:brushProperty name="width" value="0.0463985204696655" units="cm"/>
      <inkml:brushProperty name="height" value="0.0463985204696655" units="cm"/>
      <inkml:brushProperty name="color" value="#f2395b"/>
      <inkml:brushProperty name="ignorePressure" value="0"/>
    </inkml:brush>
  </inkml:definitions>
  <inkml:trace contextRef="#ctx0" brushRef="#br0">98000.000 47900.000 474,'46.000'-46.000'0,"-5.000"10.000"0,-7.000 10.000 0,-5.000 9.000 0,5.000 9.000 8,19.000 9.000 19,19.000 10.000 16,19.000 10.000 19,1.000 7.000 3,-16.000 6.000-10,-15.000 7.000-10,-15.000 6.000-10,-14.000 4.000-6,-8.000 4.000-4,-10.000 3.000-4,-9.000 3.000-2,-10.000 4.000-4,-9.000 7.000-2,-10.000 6.000-2,-8.000 7.000-2,-14.000 5.000-1,-15.000 7.000 1,-15.000 6.000 0,-16.000 7.000 2,-10.000 5.000-4,-3.000 7.000-9,-3.000 6.000-6,-2.000 7.000-9,0.000-7.000-3,7.000-19.000 2,6.000-18.000 1,7.000-19.000 2,7.000-16.000 3,9.000-12.000 5,10.000-13.000 4,10.000-12.000 4,14.000-9.000 5,23.000-2.000 3,22.000-3.000 4,22.000-3.000 4,19.000-4.000 0,20.000-3.000-1,18.000-3.000-2,20.000-2.000-2,8.000-1.000-4,1.000 3.000-9,-1.000 3.000-6,1.000 4.000-9,-3.000 1.000-5,-2.000 0.000-3,-3.000 0.000-4,-3.000 0.000-3,-10.000 1.000-9,-16.000 4.000-13,-15.000 3.000-15,-15.000 3.000-13</inkml:trace>
</inkml:ink>
</file>

<file path=ppt/ink/ink5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0"/>
    </inkml:context>
    <inkml:brush xml:id="br0">
      <inkml:brushProperty name="width" value="0.032627958804369" units="cm"/>
      <inkml:brushProperty name="height" value="0.032627958804369" units="cm"/>
      <inkml:brushProperty name="color" value="#f2395b"/>
      <inkml:brushProperty name="ignorePressure" value="0"/>
    </inkml:brush>
  </inkml:definitions>
  <inkml:trace contextRef="#ctx0" brushRef="#br0">99550.000 48600.000 674,'26.000'-24.000'0,"4.000"4.000"0,3.000 3.000 0,3.000 3.000 0,17.000 3.000 10,31.000 3.000 22,32.000 3.000 20,31.000 4.000 22,4.000 4.000-1,-21.000 6.000-22,-22.000 7.000-23,-22.000 6.000-23,-16.000 3.000-15,-9.000 0.000-10,-10.000 0.000-10,-8.000 0.000-10</inkml:trace>
</inkml:ink>
</file>

<file path=ppt/ink/ink5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0"/>
    </inkml:context>
    <inkml:brush xml:id="br0">
      <inkml:brushProperty name="width" value="0.0330153964459896" units="cm"/>
      <inkml:brushProperty name="height" value="0.0330153964459896" units="cm"/>
      <inkml:brushProperty name="color" value="#f2395b"/>
      <inkml:brushProperty name="ignorePressure" value="0"/>
    </inkml:brush>
  </inkml:definitions>
  <inkml:trace contextRef="#ctx0" brushRef="#br0">99450.000 49150.000 666,'234.000'65.000'147,"-31.000"-18.000"-42,-31.000-19.000-43,-31.000-18.000-42,-18.000-10.000-25,-3.000 0.000-6,-3.000 0.000-5,-2.000 0.000-7,-12.000 0.000 0,-19.000 0.000 3,-18.000 0.000 3,-19.000 0.000 4,-12.000-2.000-5,-2.000-3.000-15,-3.000-3.000-14,-3.000-2.000-15</inkml:trace>
</inkml:ink>
</file>

<file path=ppt/ink/ink5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1"/>
    </inkml:context>
    <inkml:brush xml:id="br0">
      <inkml:brushProperty name="width" value="0.0518165305256844" units="cm"/>
      <inkml:brushProperty name="height" value="0.0518165305256844" units="cm"/>
      <inkml:brushProperty name="color" value="#f2395b"/>
      <inkml:brushProperty name="ignorePressure" value="0"/>
    </inkml:brush>
  </inkml:definitions>
  <inkml:trace contextRef="#ctx0" brushRef="#br0">101600.000 47900.000 424,'-25.000'-24.000'4,"0.000"4.000"7,0.000 3.000 8,0.000 3.000 8,1.000 9.000 6,4.000 16.000 5,3.000 15.000 6,3.000 17.000 6,-1.000 10.000-1,-2.000 6.000-7,-3.000 7.000-6,-3.000 6.000-6,-2.000 7.000-4,0.000 10.000-1,0.000 10.000 1,0.000 9.000 0,-2.000 10.000-2,-3.000 14.000-3,-3.000 11.000-4,-2.000 14.000-2,-1.000 3.000-5,3.000-2.000-7,3.000-3.000-9,4.000-3.000-6,2.000-12.000-9,4.000-18.000-11,3.000-19.000-10,3.000-18.000-10</inkml:trace>
</inkml:ink>
</file>

<file path=ppt/ink/ink5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1"/>
    </inkml:context>
    <inkml:brush xml:id="br0">
      <inkml:brushProperty name="width" value="0.0439411997795105" units="cm"/>
      <inkml:brushProperty name="height" value="0.0439411997795105" units="cm"/>
      <inkml:brushProperty name="color" value="#f2395b"/>
      <inkml:brushProperty name="ignorePressure" value="0"/>
    </inkml:brush>
  </inkml:definitions>
  <inkml:trace contextRef="#ctx0" brushRef="#br0">102150.000 47950.000 500,'48.000'-68.000'0,"-3.000"17.000"0,-3.000 15.000 0,-2.000 16.000 0,5.000 10.000 10,16.000 7.000 20,15.000 6.000 20,17.000 7.000 21,-3.000 8.000 3,-18.000 14.000-12,-19.000 11.000-13,-18.000 14.000-12,-17.000 7.000-9,-11.000 3.000-6,-14.000 3.000-7,-11.000 4.000-6,-17.000 7.000-4,-18.000 13.000-2,-19.000 12.000 0,-18.000 13.000-2,-12.000 2.000-1,-3.000-5.000 0,-3.000-7.000 0,-2.000-5.000 0,5.000-11.000-3,16.000-11.000-4,15.000-14.000-3,17.000-11.000-5,28.000-15.000 5,45.000-16.000 12,43.000-15.000 12,45.000-15.000 12,22.000-12.000-1,4.000-6.000-16,3.000-6.000-17,3.000-6.000-15,-1.000-4.000-12,-2.000 1.000-9,-3.000-1.000-9,-3.000 1.000-8,-9.000 1.000-1,-11.000 3.000 7,-14.000 3.000 9,-11.000 4.000 8,-14.000 2.000 4,-11.000 4.000 3,-14.000 3.000 2,-11.000 3.000 3</inkml:trace>
</inkml:ink>
</file>

<file path=ppt/ink/ink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2"/>
    </inkml:context>
    <inkml:brush xml:id="br0">
      <inkml:brushProperty name="width" value="0.03826018050313" units="cm"/>
      <inkml:brushProperty name="height" value="0.03826018050313" units="cm"/>
      <inkml:brushProperty name="color" value="#00bff3"/>
      <inkml:brushProperty name="ignorePressure" value="0"/>
    </inkml:brush>
  </inkml:definitions>
  <inkml:trace contextRef="#ctx0" brushRef="#br0">55950.000 34800.000 575,'-57.000'6.000'7,"-11.000"13.000"17,-14.000 12.000 15,-11.000 13.000 16,2.000 4.000 3,19.000-3.000-11,19.000-3.000-9,19.000-2.000-11,4.000 3.000-6,-9.000 14.000-1,-10.000 11.000-2,-8.000 14.000-2,-1.000 3.000-2,9.000-2.000-2,10.000-3.000-3,10.000-3.000-3,5.000-1.000-1,4.000 4.000-1,3.000 3.000-1,3.000 3.000-2,3.000-5.000 0,3.000-12.000-4,3.000-13.000-2,4.000-12.000-3,5.000-10.000 0,10.000-6.000 1,10.000-6.000 1,9.000-6.000 1,10.000-7.000 0,14.000-6.000-3,11.000-6.000-1,14.000-6.000-3,5.000-7.000 0,1.000-6.000 1,-1.000-6.000 1,1.000-6.000 1,-6.000-2.000-4,-8.000 3.000-6,-10.000 3.000-7,-9.000 4.000-7,-10.000 1.000-6,-9.000 0.000-2,-10.000 0.000-4,-8.000 0.000-3,-8.000 0.000 3,-2.000 0.000 8,-3.000 0.000 8,-3.000 0.000 8</inkml:trace>
</inkml:ink>
</file>

<file path=ppt/ink/ink5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2"/>
    </inkml:context>
    <inkml:brush xml:id="br0">
      <inkml:brushProperty name="width" value="0.0636636316776276" units="cm"/>
      <inkml:brushProperty name="height" value="0.0636636316776276" units="cm"/>
      <inkml:brushProperty name="color" value="#f2395b"/>
      <inkml:brushProperty name="ignorePressure" value="0"/>
    </inkml:brush>
  </inkml:definitions>
  <inkml:trace contextRef="#ctx0" brushRef="#br0">104750.000 47950.000 345,'-44.000'-69.000'0,"13.000"13.000"0,12.000 12.000 0,13.000 13.000 0,-1.000 2.000 6,-11.000-5.000 12,-14.000-7.000 12,-11.000-5.000 11,-9.000 6.000 6,-3.000 23.000-1,-3.000 22.000-2,-2.000 22.000-1,-1.000 15.000-5,3.000 9.000-6,3.000 10.000-6,4.000 10.000-7,5.000 0.000-4,10.000-5.000-2,10.000-7.000-1,9.000-5.000-1,10.000-4.000-5,14.000 0.000-9,11.000 0.000-8,14.000 0.000-9,8.000-7.000-7,7.000-11.000-4,6.000-14.000-4,7.000-11.000-5,0.000-9.000 1,-2.000-3.000 4,-3.000-3.000 5,-3.000-2.000 4,-7.000-5.000 5,-9.000-2.000 3,-10.000-3.000 4,-8.000-3.000 4,-12.000-1.000 9,-12.000 4.000 13,-13.000 3.000 15,-12.000 3.000 13,-5.000 7.000 7,3.000 14.000 1,3.000 11.000 1,4.000 14.000 1,4.000 10.000-3,6.000 9.000-6,7.000 10.000-7,6.000 10.000-7,1.000 7.000-4,-3.000 6.000-2,-3.000 7.000-4,-2.000 6.000-2,-3.000 7.000-2,1.000 10.000-1,-1.000 10.000-1,1.000 9.000-1,-6.000 7.000-2,-8.000 7.000-1,-10.000 6.000-2,-9.000 7.000-2,-4.000-1.000-1,4.000-6.000-5,3.000-6.000-2,3.000-6.000-3,1.000-6.000-1,1.000-2.000 1,-1.000-3.000 0,1.000-3.000 2,-1.000-4.000-1,1.000-3.000-2,-1.000-3.000-3,1.000-2.000-2,1.000-11.000-2,3.000-15.000-2,3.000-15.000-2,4.000-16.000-1,-1.000-12.000-1,-3.000-5.000 2,-3.000-7.000 1,-2.000-5.000 0,-1.000-12.000 2,3.000-16.000 2,3.000-15.000 1,4.000-15.000 3,1.000-18.000 0,0.000-19.000 1,0.000-18.000 2,0.000-19.000 0,6.000-18.000 0,13.000-15.000 1,12.000-15.000 1,13.000-16.000 1,13.000-8.000 0,17.000 0.000-1,15.000 0.000-1,16.000 0.000 0,13.000 3.000 0,14.000 6.000 0,11.000 7.000 0,14.000 6.000 0,7.000 9.000-1,3.000 13.000-4,3.000 12.000-4,4.000 13.000-3,-7.000 12.000-1,-16.000 13.000 2,-15.000 12.000 1,-15.000 13.000 1,-15.000 10.000-1,-12.000 10.000-4,-13.000 10.000-6,-12.000 9.000-4</inkml:trace>
</inkml:ink>
</file>

<file path=ppt/ink/ink5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2"/>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106200.000 48400.000 999,'23.000'-21.000'-6,"-3.000"10.000"-12,-3.000 10.000-12,-2.000 9.000-12</inkml:trace>
</inkml:ink>
</file>

<file path=ppt/ink/ink5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7"/>
    </inkml:context>
    <inkml:brush xml:id="br0">
      <inkml:brushProperty name="width" value="0.0487027727067471" units="cm"/>
      <inkml:brushProperty name="height" value="0.0487027727067471" units="cm"/>
      <inkml:brushProperty name="color" value="#f2395b"/>
      <inkml:brushProperty name="ignorePressure" value="0"/>
    </inkml:brush>
  </inkml:definitions>
  <inkml:trace contextRef="#ctx0" brushRef="#br0">42500.000 58750.000 451,'-16.000'-46.000'7,"19.000"10.000"12,19.000 10.000 14,19.000 9.000 13,15.000 6.000 5,13.000 3.000-1,12.000 3.000-1,13.000 4.000-2,-1.000 1.000-5,-11.000 0.000-7,-14.000 0.000-7,-11.000 0.000-7,-11.000 4.000-7,-5.000 10.000-3,-7.000 10.000-5,-5.000 9.000-3,-9.000 9.000-2,-9.000 9.000 0,-10.000 10.000 2,-8.000 10.000 0,-14.000 7.000-3,-15.000 6.000-6,-15.000 7.000-6,-16.000 6.000-7,-10.000 4.000-4,-3.000 4.000 1,-3.000 3.000 1,-2.000 3.000-1,-1.000-5.000 1,3.000-12.000 2,3.000-13.000 3,4.000-12.000 1,2.000-10.000 2,4.000-6.000 1,3.000-6.000 3,3.000-6.000 2,15.000-13.000 8,29.000-19.000 14,28.000-18.000 13,28.000-19.000 15,20.000-12.000 3,13.000-2.000-6,12.000-3.000-6,13.000-3.000-7,4.000 1.000-4,-3.000 6.000-3,-3.000 7.000-2,-2.000 6.000-3,-1.000 4.000-10,3.000 4.000-17,3.000 3.000-17,4.000 3.000-18,-3.000 1.000-5,-5.000 1.000 5,-7.000-1.000 6,-5.000 1.000 7,-9.000 1.000 4,-9.000 3.000 4,-10.000 3.000 3,-8.000 4.000 5</inkml:trace>
</inkml:ink>
</file>

<file path=ppt/ink/ink5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7"/>
    </inkml:context>
    <inkml:brush xml:id="br0">
      <inkml:brushProperty name="width" value="0.0428251773118973" units="cm"/>
      <inkml:brushProperty name="height" value="0.0428251773118973" units="cm"/>
      <inkml:brushProperty name="color" value="#f2395b"/>
      <inkml:brushProperty name="ignorePressure" value="0"/>
    </inkml:brush>
  </inkml:definitions>
  <inkml:trace contextRef="#ctx0" brushRef="#br0">44800.000 59200.000 513,'0.000'-71.000'0,"0.000"10.000"0,0.000 10.000 0,0.000 9.000 0,1.000-2.000 7,4.000-12.000 12,3.000-13.000 13,3.000-12.000 14,-1.000 1.000 1,-2.000 16.000-8,-3.000 15.000-8,-3.000 17.000-10,-6.000 8.000-5,-5.000 4.000-2,-7.000 3.000-4,-5.000 3.000-2,-8.000 4.000-1,-5.000 7.000 1,-7.000 6.000 0,-5.000 7.000 2,-4.000 8.000 1,0.000 14.000 1,0.000 11.000 1,0.000 14.000 1,3.000 3.000 0,6.000-2.000 0,7.000-3.000 0,6.000-3.000 0,10.000-4.000 0,17.000-3.000-1,15.000-3.000-1,16.000-2.000-1,10.000-8.000-3,7.000-8.000-10,6.000-10.000-7,7.000-9.000-9,0.000-7.000-6,-2.000-3.000-3,-3.000-3.000-2,-3.000-2.000-4,-7.000 2.000 5,-9.000 9.000 11,-10.000 10.000 10,-8.000 10.000 12,-9.000 10.000 8,-6.000 13.000 2,-6.000 12.000 4,-6.000 13.000 3,-2.000 1.000 0,3.000-9.000-3,3.000-10.000-3,4.000-8.000-4,1.000 2.000-2,0.000 16.000-4,0.000 15.000-2,0.000 17.000-3,-2.000 5.000-2,-3.000-3.000-2,-3.000-3.000 1,-2.000-2.000-2,-3.000-5.000-2,1.000-2.000-3,-1.000-3.000-3,1.000-3.000-3,-3.000-2.000-2,-2.000 0.000-2,-3.000 0.000 0,-3.000 0.000-1,-2.000-5.000 0,0.000-9.000 2,0.000-10.000 3,0.000-8.000 3,-4.000-9.000 2,-5.000-6.000 3,-7.000-6.000 2,-5.000-6.000 4,-3.000-7.000 2,4.000-6.000 1,3.000-6.000 3,3.000-6.000 2,3.000-9.000 2,3.000-8.000 2,3.000-10.000 2,4.000-9.000 1,4.000-10.000 1,6.000-9.000-1,7.000-10.000-1,6.000-8.000 0,12.000-11.000-3,19.000-8.000-1,19.000-10.000-3,19.000-9.000-2,15.000-5.000-4,13.000 0.000-6,12.000 0.000-6,13.000 0.000-7,4.000 4.000-6,-3.000 10.000-8,-3.000 10.000-8,-2.000 9.000-7,-14.000 12.000-4,-21.000 16.000 3,-22.000 15.000 2,-22.000 17.000 1</inkml:trace>
</inkml:ink>
</file>

<file path=ppt/ink/ink5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8"/>
    </inkml:context>
    <inkml:brush xml:id="br0">
      <inkml:brushProperty name="width" value="0.0399652011692524" units="cm"/>
      <inkml:brushProperty name="height" value="0.0399652011692524" units="cm"/>
      <inkml:brushProperty name="color" value="#f2395b"/>
      <inkml:brushProperty name="ignorePressure" value="0"/>
    </inkml:brush>
  </inkml:definitions>
  <inkml:trace contextRef="#ctx0" brushRef="#br0">42000.000 51250.000 550,'-19.000'-30.000'11,"13.000"41.000"21,12.000 40.000 21,13.000 42.000 21,2.000 17.000 5,-5.000-2.000-15,-7.000-3.000-14,-5.000-3.000-14,-6.000 2.000-11,-3.000 10.000-8,-3.000 10.000-9,-2.000 9.000-7,-3.000-1.000-7,1.000-8.000-2,-1.000-10.000-4,1.000-9.000-2,1.000-12.000-6,3.000-11.000-8,3.000-14.000-8,4.000-11.000-8,5.000-18.000-7,10.000-22.000-3,10.000-22.000-3,9.000-21.000-5</inkml:trace>
</inkml:ink>
</file>

<file path=ppt/ink/ink5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8"/>
    </inkml:context>
    <inkml:brush xml:id="br0">
      <inkml:brushProperty name="width" value="0.0405950509011745" units="cm"/>
      <inkml:brushProperty name="height" value="0.0405950509011745" units="cm"/>
      <inkml:brushProperty name="color" value="#f2395b"/>
      <inkml:brushProperty name="ignorePressure" value="0"/>
    </inkml:brush>
  </inkml:definitions>
  <inkml:trace contextRef="#ctx0" brushRef="#br0">42950.000 51300.000 541,'21.000'-69.000'5,"-5.000"13.000"10,-7.000 12.000 9,-5.000 13.000 10,-4.000 13.000 6,0.000 17.000 3,0.000 15.000 4,0.000 16.000 3,-7.000 15.000-3,-11.000 16.000-9,-14.000 15.000-9,-11.000 17.000-8,-7.000 5.000-6,0.000-3.000-2,0.000-3.000-2,0.000-2.000-1,1.000-6.000-2,4.000-6.000-3,3.000-6.000-2,3.000-6.000-3,21.000-10.000 0,42.000-12.000-2,40.000-13.000 0,41.000-12.000 0,20.000-13.000-2,0.000-12.000-2,0.000-13.000-2,0.000-12.000-3,-7.000-4.000-3,-11.000 7.000-6,-14.000 6.000-6,-11.000 7.000-5</inkml:trace>
</inkml:ink>
</file>

<file path=ppt/ink/ink5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8"/>
    </inkml:context>
    <inkml:brush xml:id="br0">
      <inkml:brushProperty name="width" value="0.0429716631770134" units="cm"/>
      <inkml:brushProperty name="height" value="0.0429716631770134" units="cm"/>
      <inkml:brushProperty name="color" value="#f2395b"/>
      <inkml:brushProperty name="ignorePressure" value="0"/>
    </inkml:brush>
  </inkml:definitions>
  <inkml:trace contextRef="#ctx0" brushRef="#br0">43400.000 51300.000 511,'-24.000'-69.000'3,"4.000"13.000"3,3.000 12.000 4,3.000 13.000 4,1.000 18.000 12,1.000 26.000 18,-1.000 24.000 19,1.000 26.000 18,1.000 16.000 1,3.000 10.000-18,3.000 10.000-17,4.000 9.000-18,-1.000 10.000-13,-3.000 14.000-13,-3.000 11.000-10,-2.000 14.000-12,-1.000 0.000-7,3.000-8.000-3,3.000-10.000-4,4.000-9.000-3,2.000-16.000-7,4.000-22.000-10,3.000-22.000-9,3.000-21.000-10</inkml:trace>
</inkml:ink>
</file>

<file path=ppt/ink/ink5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0:49"/>
    </inkml:context>
    <inkml:brush xml:id="br0">
      <inkml:brushProperty name="width" value="0.0534756854176521" units="cm"/>
      <inkml:brushProperty name="height" value="0.0534756854176521" units="cm"/>
      <inkml:brushProperty name="color" value="#f2395b"/>
      <inkml:brushProperty name="ignorePressure" value="0"/>
    </inkml:brush>
  </inkml:definitions>
  <inkml:trace contextRef="#ctx0" brushRef="#br0">45100.000 51400.000 411,'23.000'-49.000'0,"-3.000"4.000"0,-3.000 3.000 0,-2.000 3.000 0,-3.000 3.000 3,1.000 3.000 8,-1.000 3.000 7,1.000 4.000 7,-3.000-3.000 3,-2.000-5.000-1,-3.000-7.000-2,-3.000-5.000 0,-2.000-4.000-3,0.000 0.000-2,0.000 0.000-3,0.000 0.000-3,-5.000 3.000-1,-9.000 6.000 0,-10.000 7.000-1,-8.000 6.000 0,-6.000 6.000 0,1.000 6.000 0,-1.000 7.000-1,1.000 6.000-1,-3.000 6.000 1,-2.000 6.000 0,-3.000 7.000 0,-3.000 6.000 0,1.000 6.000 0,6.000 6.000 1,7.000 7.000-1,6.000 6.000 1,6.000 4.000-2,6.000 4.000 0,7.000 3.000-1,6.000 3.000-2,4.000-1.000-2,4.000-2.000-2,3.000-3.000-2,3.000-3.000-3,4.000-6.000-1,7.000-5.000 1,6.000-7.000 2,7.000-5.000 0,4.000-8.000-2,3.000-5.000-6,3.000-7.000-5,4.000-5.000-6,-1.000-9.000-4,-3.000-9.000-3,-3.000-10.000-3,-2.000-8.000-2,-6.000 3.000 10,-6.000 20.000 23,-6.000 18.000 23,-6.000 20.000 24,-6.000 16.000 6,-2.000 16.000-10,-3.000 15.000-11,-3.000 17.000-11,-2.000 7.000-7,0.000 0.000-2,0.000 0.000-4,0.000 0.000-2,0.000 0.000-3,0.000 0.000 0,0.000 0.000 0,0.000 0.000-1,-2.000-2.000-2,-3.000-3.000-2,-3.000-3.000-3,-2.000-2.000-4,-5.000-9.000-2,-2.000-12.000-3,-3.000-13.000-3,-3.000-12.000-4,-10.000-12.000-1,-16.000-8.000 1,-15.000-10.000 0,-15.000-9.000 0,-3.000-7.000 2,14.000-3.000 4,11.000-3.000 3,14.000-2.000 3,10.000-9.000 4,9.000-12.000 1,10.000-13.000 3,10.000-12.000 2,8.000-15.000 1,10.000-15.000 1,10.000-15.000-1,9.000-16.000 1,12.000-10.000-2,16.000-3.000-4,15.000-3.000-3,17.000-2.000-3,5.000 2.000-2,-3.000 9.000 1,-3.000 10.000 1,-2.000 10.000 1,-8.000 13.000-4,-8.000 19.000-5,-10.000 19.000-7,-9.000 19.000-6,-7.000 9.000-8,-3.000 0.000-9,-3.000 0.000-9,-2.000 0.000-9</inkml:trace>
</inkml:ink>
</file>

<file path=ppt/ink/ink5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06"/>
    </inkml:context>
    <inkml:brush xml:id="br0">
      <inkml:brushProperty name="width" value="0.0219999980181456" units="cm"/>
      <inkml:brushProperty name="height" value="0.0219999980181456" units="cm"/>
      <inkml:brushProperty name="color" value="#6adcab"/>
      <inkml:brushProperty name="ignorePressure" value="0"/>
    </inkml:brush>
  </inkml:definitions>
  <inkml:trace contextRef="#ctx0" brushRef="#br0">57000.000 12200.000 999,'1.000'-47.000'-6,"4.000"6.000"-12,3.000 7.000-12,3.000 6.000-12</inkml:trace>
</inkml:ink>
</file>

<file path=ppt/ink/ink5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07"/>
    </inkml:context>
    <inkml:brush xml:id="br0">
      <inkml:brushProperty name="width" value="0.0520556196570396" units="cm"/>
      <inkml:brushProperty name="height" value="0.0520556196570396" units="cm"/>
      <inkml:brushProperty name="color" value="#6adcab"/>
      <inkml:brushProperty name="ignorePressure" value="0"/>
    </inkml:brush>
  </inkml:definitions>
  <inkml:trace contextRef="#ctx0" brushRef="#br0">39100.000 18950.000 422,'46.000'-50.000'0,"-5.000"0.000"0,-7.000 0.000 0,-5.000 0.000 0,-9.000 9.000 11,-9.000 19.000 20,-10.000 19.000 22,-8.000 19.000 20,-11.000 15.000 5,-8.000 13.000-12,-10.000 12.000-13,-9.000 13.000-11,-12.000 15.000-8,-11.000 19.000-5,-14.000 19.000-3,-11.000 19.000-4,-6.000 9.000-4,4.000 0.000-3,3.000 0.000-3,3.000 0.000-2,4.000-2.000-5,7.000-3.000-7,6.000-3.000-6,7.000-2.000-6,4.000-8.000-4,3.000-8.000-2,3.000-10.000-1,4.000-9.000-2,4.000-9.000-3,6.000-5.000-4,7.000-7.000-4,6.000-5.000-4</inkml:trace>
</inkml:ink>
</file>

<file path=ppt/ink/ink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2"/>
    </inkml:context>
    <inkml:brush xml:id="br0">
      <inkml:brushProperty name="width" value="0.0397613681852818" units="cm"/>
      <inkml:brushProperty name="height" value="0.0397613681852818" units="cm"/>
      <inkml:brushProperty name="color" value="#00bff3"/>
      <inkml:brushProperty name="ignorePressure" value="0"/>
    </inkml:brush>
  </inkml:definitions>
  <inkml:trace contextRef="#ctx0" brushRef="#br0">55850.000 35350.000 553,'-47.000'-46.000'9,"6.000"10.000"4,7.000 10.000 4,6.000 9.000 4,3.000 7.000 5,0.000 7.000 6,0.000 6.000 6,0.000 7.000 5,0.000 10.000 0,0.000 16.000-5,0.000 15.000-5,0.000 17.000-6,-2.000 17.000-3,-3.000 23.000-2,-3.000 22.000-3,-2.000 22.000-1,-3.000 7.000-4,1.000-6.000-6,-1.000-6.000-6,1.000-6.000-7,2.000-9.000-4,7.000-8.000-4,6.000-10.000-3,7.000-9.000-4,5.000-13.000-11,7.000-16.000-19,6.000-15.000-17,7.000-15.000-19</inkml:trace>
</inkml:ink>
</file>

<file path=ppt/ink/ink5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07"/>
    </inkml:context>
    <inkml:brush xml:id="br0">
      <inkml:brushProperty name="width" value="0.0495723746716976" units="cm"/>
      <inkml:brushProperty name="height" value="0.0495723746716976" units="cm"/>
      <inkml:brushProperty name="color" value="#6adcab"/>
      <inkml:brushProperty name="ignorePressure" value="0"/>
    </inkml:brush>
  </inkml:definitions>
  <inkml:trace contextRef="#ctx0" brushRef="#br0">37900.000 19500.000 443,'-2.000'-68.000'3,"-3.000"17.000"5,-3.000 15.000 5,-2.000 16.000 5,6.000 20.000 12,20.000 25.000 19,18.000 25.000 18,20.000 25.000 18,6.000 15.000 1,-2.000 7.000-16,-3.000 6.000-17,-3.000 7.000-18,2.000 4.000-12,10.000 3.000-10,10.000 3.000-10,9.000 4.000-9,4.000 2.000-7,1.000 4.000-3,-1.000 3.000-5,1.000 3.000-3,-9.000-11.000 0,-15.000-25.000 6,-15.000-25.000 4,-16.000-25.000 4,-8.000-13.000-8,0.000 1.000-24,0.000-1.000-24,0.000 1.000-23</inkml:trace>
</inkml:ink>
</file>

<file path=ppt/ink/ink5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2"/>
    </inkml:context>
    <inkml:brush xml:id="br0">
      <inkml:brushProperty name="width" value="0.044882245361805" units="cm"/>
      <inkml:brushProperty name="height" value="0.044882245361805" units="cm"/>
      <inkml:brushProperty name="color" value="#6adcab"/>
      <inkml:brushProperty name="ignorePressure" value="0"/>
    </inkml:brush>
  </inkml:definitions>
  <inkml:trace contextRef="#ctx0" brushRef="#br0">50000.000 19200.000 490,'206.000'7.000'121,"-37.000"17.000"-24,-38.000 15.000-25,-37.000 16.000-25,-26.000 4.000-15,-11.000-6.000-7,-14.000-6.000-6,-11.000-6.000-6,-9.000-1.000-5,-3.000 7.000-2,-3.000 6.000-3,-2.000 7.000-3,-8.000 4.000-1,-8.000 3.000-1,-10.000 3.000-2,-9.000 4.000 0,-9.000 1.000-2,-5.000 0.000-1,-7.000 0.000-2,-5.000 0.000-1,-14.000 4.000-2,-18.000 10.000-1,-19.000 10.000-1,-18.000 9.000-2,-7.000-2.000 1,6.000-12.000 3,7.000-13.000 2,6.000-12.000 2,6.000-9.000 2,6.000-2.000-1,7.000-3.000 0,6.000-3.000-1,9.000-6.000 4,13.000-5.000 5,12.000-7.000 6,13.000-5.000 6,15.000-8.000 6,19.000-5.000 6,19.000-7.000 4,19.000-5.000 7,12.000-6.000-2,6.000-3.000-5,7.000-3.000-7,6.000-2.000-5,6.000-5.000-8,6.000-2.000-8,7.000-3.000-9,6.000-3.000-8,4.000 1.000-7,4.000 6.000-4,3.000 7.000-5,3.000 6.000-5,-5.000 3.000-1,-12.000 0.000 1,-13.000 0.000 2,-12.000 0.000 2,-9.000 0.000 0,-2.000 0.000 0,-3.000 0.000-1,-3.000 0.000 0</inkml:trace>
</inkml:ink>
</file>

<file path=ppt/ink/ink5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2"/>
    </inkml:context>
    <inkml:brush xml:id="br0">
      <inkml:brushProperty name="width" value="0.0490083061158657" units="cm"/>
      <inkml:brushProperty name="height" value="0.0490083061158657" units="cm"/>
      <inkml:brushProperty name="color" value="#6adcab"/>
      <inkml:brushProperty name="ignorePressure" value="0"/>
    </inkml:brush>
  </inkml:definitions>
  <inkml:trace contextRef="#ctx0" brushRef="#br0">51750.000 19050.000 448,'0.000'121.000'164,"0.000"-5.000"-39,0.000-7.000-40,0.000-5.000-38,-4.000 0.000-23,-5.000 10.000-5,-7.000 10.000-6,-5.000 9.000-6,-4.000-1.000-4,0.000-8.000-4,0.000-10.000-4,0.000-9.000-3,0.000-9.000-3,0.000-5.000-2,0.000-7.000-1,0.000-5.000-2,1.000-9.000-1,4.000-9.000 1,3.000-10.000 2,3.000-8.000 0,9.000-12.000 2,16.000-12.000 3,15.000-13.000 3,17.000-12.000 3,7.000-7.000 0,0.000 1.000-2,0.000-1.000-3,0.000 1.000-3,0.000-1.000-3,0.000 1.000-5,0.000-1.000-5,0.000 1.000-5,0.000-4.000-1,0.000-6.000 3,0.000-6.000 1,0.000-6.000 3,-2.000-6.000 0,-3.000-2.000 0,-3.000-3.000 0,-2.000-3.000-1,-6.000-1.000 1,-6.000 4.000 3,-6.000 3.000 3,-6.000 3.000 2,-6.000 3.000 4,-2.000 3.000 5,-3.000 3.000 5,-3.000 4.000 4,-1.000 8.000 16,4.000 17.000 25,3.000 15.000 25,3.000 16.000 27,1.000 7.000 3,1.000 1.000-18,-1.000-1.000-18,1.000 1.000-18,-3.000 2.000-12,-2.000 7.000-6,-3.000 6.000-8,-3.000 7.000-7,-2.000 0.000-4,0.000-2.000-2,0.000-3.000-3,0.000-3.000-2,0.000-2.000-4,0.000 0.000-7,0.000 0.000-7,0.000 0.000-7</inkml:trace>
</inkml:ink>
</file>

<file path=ppt/ink/ink5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2"/>
    </inkml:context>
    <inkml:brush xml:id="br0">
      <inkml:brushProperty name="width" value="0.0412478558719158" units="cm"/>
      <inkml:brushProperty name="height" value="0.0412478558719158" units="cm"/>
      <inkml:brushProperty name="color" value="#6adcab"/>
      <inkml:brushProperty name="ignorePressure" value="0"/>
    </inkml:brush>
  </inkml:definitions>
  <inkml:trace contextRef="#ctx0" brushRef="#br0">52550.000 18400.000 533,'0.000'-47.000'9,"0.000"6.000"19,0.000 7.000 18,0.000 6.000 18,4.000 9.000 8,10.000 13.000-6,10.000 12.000-4,9.000 13.000-5,4.000 9.000-14,1.000 6.000-23,-1.000 7.000-25,1.000 6.000-23,-3.000 3.000-19,-2.000 0.000-15,-3.000 0.000-13,-3.000 0.000-15</inkml:trace>
</inkml:ink>
</file>

<file path=ppt/ink/ink5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3"/>
    </inkml:context>
    <inkml:brush xml:id="br0">
      <inkml:brushProperty name="width" value="0.0426156967878342" units="cm"/>
      <inkml:brushProperty name="height" value="0.0426156967878342" units="cm"/>
      <inkml:brushProperty name="color" value="#6adcab"/>
      <inkml:brushProperty name="ignorePressure" value="0"/>
    </inkml:brush>
  </inkml:definitions>
  <inkml:trace contextRef="#ctx0" brushRef="#br0">53200.000 20050.000 516,'-36.000'-2.000'8,"28.000"-3.000"15,28.000-3.000 17,29.000-2.000 16,13.000-3.000 4,1.000 1.000-5,-1.000-1.000-5,1.000 1.000-7,4.000-1.000-4,9.000 1.000-6,10.000-1.000-4,10.000 1.000-6,2.000 1.000-6,-3.000 3.000-10,-3.000 3.000-8,-2.000 4.000-9,-8.000 2.000-9,-8.000 4.000-7,-10.000 3.000-8,-9.000 3.000-7</inkml:trace>
</inkml:ink>
</file>

<file path=ppt/ink/ink5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4"/>
    </inkml:context>
    <inkml:brush xml:id="br0">
      <inkml:brushProperty name="width" value="0.0418111383914948" units="cm"/>
      <inkml:brushProperty name="height" value="0.0418111383914948" units="cm"/>
      <inkml:brushProperty name="color" value="#6adcab"/>
      <inkml:brushProperty name="ignorePressure" value="0"/>
    </inkml:brush>
  </inkml:definitions>
  <inkml:trace contextRef="#ctx0" brushRef="#br0">53950.000 19300.000 526,'-46.000'-24.000'2,"10.000"4.000"6,10.000 3.000 4,9.000 3.000 6,4.000 9.000 8,1.000 16.000 12,-1.000 15.000 12,1.000 17.000 11,1.000 13.000 1,3.000 13.000-10,3.000 12.000-11,4.000 13.000-10,-1.000 9.000-8,-3.000 6.000-4,-3.000 7.000-4,-2.000 6.000-4,-3.000 4.000-7,1.000 4.000-6,-1.000 3.000-8,1.000 3.000-7,-1.000-2.000-9,1.000-6.000-12,-1.000-6.000-11,1.000-6.000-10,-1.000-15.000-5,1.000-21.000 3,-1.000-22.000 3,1.000-22.000 2</inkml:trace>
</inkml:ink>
</file>

<file path=ppt/ink/ink5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4"/>
    </inkml:context>
    <inkml:brush xml:id="br0">
      <inkml:brushProperty name="width" value="0.0438949093222618" units="cm"/>
      <inkml:brushProperty name="height" value="0.0438949093222618" units="cm"/>
      <inkml:brushProperty name="color" value="#6adcab"/>
      <inkml:brushProperty name="ignorePressure" value="0"/>
    </inkml:brush>
  </inkml:definitions>
  <inkml:trace contextRef="#ctx0" brushRef="#br0">54850.000 19200.000 501,'25.000'-44.000'0,"0.000"13.000"0,0.000 12.000 0,0.000 13.000 0,6.000 4.000 10,13.000-3.000 19,12.000-3.000 21,13.000-2.000 20,7.000 2.000 4,4.000 9.000-12,3.000 10.000-11,3.000 10.000-11,-4.000 7.000-8,-8.000 6.000-5,-10.000 7.000-6,-9.000 6.000-4,-13.000 9.000-6,-16.000 13.000-7,-15.000 12.000-5,-15.000 13.000-8,-20.000 10.000-5,-21.000 10.000-5,-22.000 10.000-4,-22.000 9.000-5,-13.000-2.000-3,-3.000-12.000 0,-3.000-13.000-1,-2.000-12.000 0,0.000-12.000 2,7.000-8.000 5,6.000-10.000 5,7.000-9.000 6,7.000-9.000 3,9.000-5.000 2,10.000-7.000 4,10.000-5.000 1,16.000-9.000 10,26.000-9.000 17,24.000-10.000 16,26.000-8.000 16,19.000-8.000 2,17.000-2.000-13,15.000-3.000-14,16.000-3.000-13,5.000 1.000-10,-2.000 6.000-8,-3.000 7.000-9,-3.000 6.000-7,-4.000 1.000-7,-3.000-3.000-6,-3.000-3.000-7,-2.000-2.000-6,-5.000-3.000-1,-2.000 1.000 3,-3.000-1.000 4,-3.000 1.000 3</inkml:trace>
</inkml:ink>
</file>

<file path=ppt/ink/ink5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4"/>
    </inkml:context>
    <inkml:brush xml:id="br0">
      <inkml:brushProperty name="width" value="0.0489320009946823" units="cm"/>
      <inkml:brushProperty name="height" value="0.0489320009946823" units="cm"/>
      <inkml:brushProperty name="color" value="#6adcab"/>
      <inkml:brushProperty name="ignorePressure" value="0"/>
    </inkml:brush>
  </inkml:definitions>
  <inkml:trace contextRef="#ctx0" brushRef="#br0">56350.000 18950.000 449,'-24.000'-24.000'2,"4.000"4.000"5,3.000 3.000 5,3.000 3.000 4,6.000 14.000 10,9.000 25.000 12,10.000 25.000 14,10.000 25.000 13,0.000 14.000 2,-5.000 3.000-8,-7.000 3.000-10,-5.000 4.000-8,-4.000 4.000-7,0.000 6.000-6,0.000 7.000-4,0.000 6.000-6,-5.000-2.000-7,-9.000-9.000-9,-10.000-10.000-11,-8.000-8.000-10,-6.000-11.000-9,1.000-8.000-8,-1.000-10.000-7,1.000-9.000-9,2.000-21.000-6,7.000-31.000-4,6.000-31.000-4,7.000-31.000-4,7.000-16.000 5,9.000 0.000 14,10.000 0.000 15,10.000 0.000 14,4.000 1.000 10,0.000 4.000 5,0.000 3.000 3,0.000 3.000 6,3.000 4.000 6,6.000 7.000 8,7.000 6.000 10,6.000 7.000 8,3.000 2.000 4,0.000 1.000 0,0.000-1.000 0,0.000 1.000-1,1.000 4.000-3,4.000 9.000-4,3.000 10.000-5,3.000 10.000-4,-2.000 4.000-6,-6.000 0.000-8,-6.000 0.000-7,-6.000 0.000-8,-7.000 3.000-11,-6.000 6.000-15,-6.000 7.000-15,-6.000 6.000-15</inkml:trace>
</inkml:ink>
</file>

<file path=ppt/ink/ink5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5"/>
    </inkml:context>
    <inkml:brush xml:id="br0">
      <inkml:brushProperty name="width" value="0.0558944456279278" units="cm"/>
      <inkml:brushProperty name="height" value="0.0558944456279278" units="cm"/>
      <inkml:brushProperty name="color" value="#6adcab"/>
      <inkml:brushProperty name="ignorePressure" value="0"/>
    </inkml:brush>
  </inkml:definitions>
  <inkml:trace contextRef="#ctx0" brushRef="#br0">57100.000 18350.000 393,'0.000'-47.000'0,"0.000"6.000"0,0.000 7.000 0,0.000 6.000 0,0.000 9.000 13,0.000 13.000 24,0.000 12.000 26,0.000 13.000 25,0.000 12.000 5,0.000 13.000-16,0.000 12.000-16,0.000 13.000-15,0.000 13.000-12,0.000 17.000-5,0.000 15.000-6,0.000 16.000-7,-2.000 18.000-4,-3.000 22.000-4,-3.000 22.000-3,-2.000 23.000-4,-3.000 6.000-4,1.000-5.000-6,-1.000-7.000-7,1.000-5.000-7,-1.000-9.000-6,1.000-9.000-9,-1.000-10.000-7,1.000-8.000-7,1.000-12.000-4,3.000-12.000 2,3.000-13.000 2,4.000-12.000 2</inkml:trace>
</inkml:ink>
</file>

<file path=ppt/ink/ink5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5"/>
    </inkml:context>
    <inkml:brush xml:id="br0">
      <inkml:brushProperty name="width" value="0.037163507193327" units="cm"/>
      <inkml:brushProperty name="height" value="0.037163507193327" units="cm"/>
      <inkml:brushProperty name="color" value="#6adcab"/>
      <inkml:brushProperty name="ignorePressure" value="0"/>
    </inkml:brush>
  </inkml:definitions>
  <inkml:trace contextRef="#ctx0" brushRef="#br0">57600.000 19450.000 591,'4.000'-69.000'0,"10.000"13.000"0,10.000 12.000 0,9.000 13.000 0,4.000 9.000 11,1.000 6.000 21,-1.000 7.000 22,1.000 6.000 21,-6.000 10.000 1,-8.000 17.000-19,-10.000 15.000-19,-9.000 16.000-18,-9.000 9.000-12,-5.000 3.000-6,-7.000 3.000-5,-5.000 4.000-6,-1.000-4.000-2,6.000-9.000 1,7.000-10.000 0,6.000-8.000 0,9.000-6.000 3,13.000 1.000 2,12.000-1.000 4,13.000 1.000 3,7.000-3.000 2,4.000-2.000 3,3.000-3.000 2,3.000-3.000 3,-7.000 5.000 1,-15.000 17.000 0,-15.000 15.000 1,-16.000 16.000-1,-18.000 2.000-3,-18.000-8.000-5,-19.000-10.000-7,-18.000-9.000-6,-10.000-7.000-4,0.000-3.000-3,0.000-3.000-4,0.000-2.000-2,3.000-8.000-2,6.000-8.000-1,7.000-10.000 1,6.000-9.000 0,7.000-10.000-6,10.000-9.000-11,10.000-10.000-11,9.000-8.000-10</inkml:trace>
</inkml:ink>
</file>

<file path=ppt/ink/ink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2"/>
    </inkml:context>
    <inkml:brush xml:id="br0">
      <inkml:brushProperty name="width" value="0.0445646122097969" units="cm"/>
      <inkml:brushProperty name="height" value="0.0445646122097969" units="cm"/>
      <inkml:brushProperty name="color" value="#00bff3"/>
      <inkml:brushProperty name="ignorePressure" value="0"/>
    </inkml:brush>
  </inkml:definitions>
  <inkml:trace contextRef="#ctx0" brushRef="#br0">56350.000 36050.000 493,'28.000'-49.000'72,"6.000"4.000"-13,7.000 3.000-13,6.000 3.000-11,4.000 3.000-9,4.000 3.000-3,3.000 3.000-4,3.000 4.000-4,-2.000 1.000-2,-6.000 0.000-2,-6.000 0.000-2,-6.000 0.000-2,-6.000 0.000-2,-2.000 0.000-2,-3.000 0.000-2,-3.000 0.000-2,-6.000-2.000-4,-5.000-3.000-8,-7.000-3.000-6,-5.000-2.000-8,-9.000-1.000-2,-9.000 3.000 5,-10.000 3.000 3,-8.000 4.000 4,-6.000 4.000 4,1.000 6.000 2,-1.000 7.000 2,1.000 6.000 4,-3.000 4.000 3,-2.000 4.000 7,-3.000 3.000 5,-3.000 3.000 7,-2.000 6.000 2,0.000 9.000 0,0.000 10.000-2,0.000 10.000 0,3.000 7.000 0,6.000 6.000 2,7.000 7.000 2,6.000 6.000 0,3.000 4.000 1,0.000 4.000-1,0.000 3.000-2,0.000 3.000-1,3.000-2.000-2,6.000-6.000-2,7.000-6.000-2,6.000-6.000-2,4.000-4.000-1,4.000 1.000 1,3.000-1.000-1,3.000 1.000 1,7.000-4.000-3,14.000-6.000-8,11.000-6.000-6,14.000-6.000-7,7.000-7.000-6,3.000-6.000-5,3.000-6.000-5,4.000-6.000-5,1.000-7.000-4,0.000-6.000-4,0.000-6.000-2,0.000-6.000-4,-5.000-4.000 0,-9.000 1.000 1,-10.000-1.000 2,-8.000 1.000 1</inkml:trace>
</inkml:ink>
</file>

<file path=ppt/ink/ink5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5"/>
    </inkml:context>
    <inkml:brush xml:id="br0">
      <inkml:brushProperty name="width" value="0.0463473461568356" units="cm"/>
      <inkml:brushProperty name="height" value="0.0463473461568356" units="cm"/>
      <inkml:brushProperty name="color" value="#6adcab"/>
      <inkml:brushProperty name="ignorePressure" value="0"/>
    </inkml:brush>
  </inkml:definitions>
  <inkml:trace contextRef="#ctx0" brushRef="#br0">58750.000 18300.000 474,'1.000'-46.000'0,"4.000"10.000"0,3.000 10.000 0,3.000 9.000 0,3.000 6.000 7,3.000 3.000 13,3.000 3.000 13,4.000 4.000 14,4.000 5.000 5,6.000 10.000 0,7.000 10.000-2,6.000 9.000-2,1.000 7.000-4,-3.000 7.000-8,-3.000 6.000-8,-2.000 7.000-9,-6.000 5.000-4,-6.000 7.000-2,-6.000 6.000-3,-6.000 7.000-1,-9.000 7.000 0,-8.000 9.000 0,-10.000 10.000 1,-9.000 10.000 0,-10.000 2.000-5,-9.000-3.000-14,-10.000-3.000-11,-8.000-2.000-14,-6.000-8.000-7,1.000-8.000-2,-1.000-10.000-3,1.000-9.000-3,1.000-15.000 0,3.000-18.000 5,3.000-19.000 3,4.000-18.000 4,5.000-14.000 2,10.000-5.000 1,10.000-7.000 1,9.000-5.000 1</inkml:trace>
</inkml:ink>
</file>

<file path=ppt/ink/ink5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5"/>
    </inkml:context>
    <inkml:brush xml:id="br0">
      <inkml:brushProperty name="width" value="0.0457499511539936" units="cm"/>
      <inkml:brushProperty name="height" value="0.0457499511539936" units="cm"/>
      <inkml:brushProperty name="color" value="#6adcab"/>
      <inkml:brushProperty name="ignorePressure" value="0"/>
    </inkml:brush>
  </inkml:definitions>
  <inkml:trace contextRef="#ctx0" brushRef="#br0">58500.000 18800.000 480,'23.000'-18.000'12,"-3.000"17.000"22,-3.000 15.000 22,-2.000 16.000 23,-3.000 15.000 4,1.000 16.000-14,-1.000 15.000-15,1.000 17.000-14,-1.000 14.000-10,1.000 17.000-5,-1.000 15.000-7,1.000 16.000-5,-3.000 9.000-6,-2.000 3.000-10,-3.000 3.000-8,-3.000 4.000-9,-4.000-10.000-1,-3.000-22.000 3,-3.000-22.000 5,-2.000-21.000 4</inkml:trace>
</inkml:ink>
</file>

<file path=ppt/ink/ink5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6"/>
    </inkml:context>
    <inkml:brush xml:id="br0">
      <inkml:brushProperty name="width" value="0.0509469844400883" units="cm"/>
      <inkml:brushProperty name="height" value="0.0509469844400883" units="cm"/>
      <inkml:brushProperty name="color" value="#6adcab"/>
      <inkml:brushProperty name="ignorePressure" value="0"/>
    </inkml:brush>
  </inkml:definitions>
  <inkml:trace contextRef="#ctx0" brushRef="#br0">59900.000 18450.000 431,'21.000'56.000'126,"-5.000"13.000"-25,-7.000 12.000-24,-5.000 13.000-24,-8.000 10.000-15,-5.000 10.000-5,-7.000 10.000-5,-5.000 9.000-6,-3.000 1.000-3,4.000-6.000-3,3.000-6.000-3,3.000-6.000-3,3.000-10.000-1,3.000-12.000-1,3.000-13.000-1,4.000-12.000 0,7.000-15.000-5,13.000-15.000-12,12.000-15.000-9,13.000-16.000-12,9.000-24.000-3,6.000-31.000 2,7.000-31.000 3,6.000-31.000 2,3.000-23.000 2,0.000-11.000 0,0.000-14.000 1,0.000-11.000 0,-5.000-3.000 1,-9.000 10.000 2,-10.000 10.000 2,-8.000 9.000 2,-11.000 13.000 2,-8.000 20.000 5,-10.000 18.000 3,-9.000 20.000 4,-9.000 13.000 1,-5.000 9.000-2,-7.000 10.000-1,-5.000 10.000-1,-8.000 7.000 1,-5.000 6.000 4,-7.000 7.000 4,-5.000 6.000 4,-6.000 7.000-2,-3.000 10.000-8,-3.000 10.000-8,-2.000 9.000-8,5.000 2.000-2,16.000-2.000 5,15.000-3.000 4,17.000-3.000 4,3.000-4.000-1,-5.000-3.000-7,-7.000-3.000-7,-5.000-2.000-8</inkml:trace>
</inkml:ink>
</file>

<file path=ppt/ink/ink5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6"/>
    </inkml:context>
    <inkml:brush xml:id="br0">
      <inkml:brushProperty name="width" value="0.0458355434238911" units="cm"/>
      <inkml:brushProperty name="height" value="0.0458355434238911" units="cm"/>
      <inkml:brushProperty name="color" value="#6adcab"/>
      <inkml:brushProperty name="ignorePressure" value="0"/>
    </inkml:brush>
  </inkml:definitions>
  <inkml:trace contextRef="#ctx0" brushRef="#br0">61050.000 18400.000 479,'21.000'26.000'8,"-5.000"4.000"14,-7.000 3.000 14,-5.000 3.000 15,-6.000 6.000 5,-3.000 9.000-5,-3.000 10.000-5,-2.000 10.000-5,-5.000 5.000-4,-2.000 4.000-6,-3.000 3.000-5,-3.000 3.000-5,-1.000 1.000-3,4.000 1.000-2,3.000-1.000-2,3.000 1.000-2,3.000-4.000-2,3.000-6.000-1,3.000-6.000-2,4.000-6.000-1,5.000-9.000-4,10.000-8.000-3,10.000-10.000-6,9.000-9.000-4,7.000-9.000-2,7.000-5.000 1,6.000-7.000 1,7.000-5.000 0,7.000-8.000-5,9.000-5.000-10,10.000-7.000-11,10.000-5.000-11,-1.000-6.000-4,-9.000-3.000 1,-10.000-3.000 0,-8.000-2.000 1</inkml:trace>
</inkml:ink>
</file>

<file path=ppt/ink/ink5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6"/>
    </inkml:context>
    <inkml:brush xml:id="br0">
      <inkml:brushProperty name="width" value="0.0440509617328644" units="cm"/>
      <inkml:brushProperty name="height" value="0.0440509617328644" units="cm"/>
      <inkml:brushProperty name="color" value="#6adcab"/>
      <inkml:brushProperty name="ignorePressure" value="0"/>
    </inkml:brush>
  </inkml:definitions>
  <inkml:trace contextRef="#ctx0" brushRef="#br0">61800.000 19000.000 499,'-49.000'-46.000'6,"4.000"10.000"11,3.000 10.000 11,3.000 9.000 12,3.000 18.000 8,3.000 29.000 5,3.000 28.000 5,4.000 28.000 5,1.000 20.000-4,0.000 13.000-12,0.000 12.000-13,0.000 13.000-13,-2.000 12.000-8,-3.000 13.000-4,-3.000 12.000-4,-2.000 13.000-6,-3.000-5.000-6,1.000-22.000-12,-1.000-22.000-11,1.000-21.000-11,1.000-18.000-11,3.000-12.000-9,3.000-13.000-10,4.000-12.000-11</inkml:trace>
</inkml:ink>
</file>

<file path=ppt/ink/ink5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7"/>
    </inkml:context>
    <inkml:brush xml:id="br0">
      <inkml:brushProperty name="width" value="0.0431133210659027" units="cm"/>
      <inkml:brushProperty name="height" value="0.0431133210659027" units="cm"/>
      <inkml:brushProperty name="color" value="#6adcab"/>
      <inkml:brushProperty name="ignorePressure" value="0"/>
    </inkml:brush>
  </inkml:definitions>
  <inkml:trace contextRef="#ctx0" brushRef="#br0">62250.000 19250.000 510,'31.000'-22.000'126,"13.000"6.000"-24,12.000 7.000-25,13.000 6.000-26,9.000 1.000-15,6.000-3.000-5,7.000-3.000-7,6.000-2.000-5,3.000-3.000-6,0.000 1.000-5,0.000-1.000-6,0.000 1.000-5,-4.000 1.000-7,-5.000 3.000-9,-7.000 3.000-8,-5.000 4.000-9,-11.000 4.000-8,-11.000 6.000-9,-14.000 7.000-10,-11.000 6.000-8</inkml:trace>
</inkml:ink>
</file>

<file path=ppt/ink/ink5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8"/>
    </inkml:context>
    <inkml:brush xml:id="br0">
      <inkml:brushProperty name="width" value="0.0365340784192085" units="cm"/>
      <inkml:brushProperty name="height" value="0.0365340784192085" units="cm"/>
      <inkml:brushProperty name="color" value="#6adcab"/>
      <inkml:brushProperty name="ignorePressure" value="0"/>
    </inkml:brush>
  </inkml:definitions>
  <inkml:trace contextRef="#ctx0" brushRef="#br0">62000.000 20100.000 602,'146.000'-22.000'154,"-5.000"6.000"-40,-7.000 7.000-38,-5.000 6.000-39,-6.000 3.000-24,-3.000 0.000-9,-3.000 0.000-9,-2.000 0.000-9,-5.000-2.000-9,-2.000-3.000-10,-3.000-3.000-9,-3.000-2.000-11,-10.000-3.000-4,-16.000 1.000 2,-15.000-1.000 1,-15.000 1.000 1</inkml:trace>
</inkml:ink>
</file>

<file path=ppt/ink/ink5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8"/>
    </inkml:context>
    <inkml:brush xml:id="br0">
      <inkml:brushProperty name="width" value="0.0503061376512051" units="cm"/>
      <inkml:brushProperty name="height" value="0.0503061376512051" units="cm"/>
      <inkml:brushProperty name="color" value="#6adcab"/>
      <inkml:brushProperty name="ignorePressure" value="0"/>
    </inkml:brush>
  </inkml:definitions>
  <inkml:trace contextRef="#ctx0" brushRef="#br0">64500.000 18500.000 437,'-44.000'-18.000'66,"13.000"17.000"5,12.000 15.000 4,13.000 16.000 6,4.000 13.000-6,-3.000 14.000-14,-3.000 11.000-16,-2.000 14.000-14,-1.000 10.000-11,3.000 9.000-4,3.000 10.000-4,4.000 10.000-5,-1.000 4.000-5,-3.000 0.000-6,-3.000 0.000-6,-2.000 0.000-6,-3.000-7.000-3,1.000-11.000 2,-1.000-14.000 1,1.000-11.000 1</inkml:trace>
</inkml:ink>
</file>

<file path=ppt/ink/ink5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8"/>
    </inkml:context>
    <inkml:brush xml:id="br0">
      <inkml:brushProperty name="width" value="0.0391984544694424" units="cm"/>
      <inkml:brushProperty name="height" value="0.0391984544694424" units="cm"/>
      <inkml:brushProperty name="color" value="#6adcab"/>
      <inkml:brushProperty name="ignorePressure" value="0"/>
    </inkml:brush>
  </inkml:definitions>
  <inkml:trace contextRef="#ctx0" brushRef="#br0">64350.000 19150.000 561,'25.000'-46.000'33,"0.000"10.000"4,0.000 10.000 5,0.000 9.000 5,3.000 4.000 0,6.000 1.000-5,7.000-1.000-3,6.000 1.000-5,3.000 1.000-4,0.000 3.000-3,0.000 3.000-5,0.000 4.000-3,0.000 1.000-6,0.000 0.000-7,0.000 0.000-6,0.000 0.000-8,-2.000 0.000-13,-3.000 0.000-20,-3.000 0.000-19,-2.000 0.000-21</inkml:trace>
</inkml:ink>
</file>

<file path=ppt/ink/ink5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9"/>
    </inkml:context>
    <inkml:brush xml:id="br0">
      <inkml:brushProperty name="width" value="0.0617765225470066" units="cm"/>
      <inkml:brushProperty name="height" value="0.0617765225470066" units="cm"/>
      <inkml:brushProperty name="color" value="#6adcab"/>
      <inkml:brushProperty name="ignorePressure" value="0"/>
    </inkml:brush>
  </inkml:definitions>
  <inkml:trace contextRef="#ctx0" brushRef="#br0">65300.000 18200.000 356,'-22.000'-41.000'41,"6.000"19.000"5,7.000 19.000 5,6.000 19.000 6,3.000 13.000-3,0.000 10.000-7,0.000 10.000-8,0.000 9.000-9,0.000 10.000-5,0.000 14.000-5,0.000 11.000-4,0.000 14.000-4,-5.000 8.000-5,-9.000 7.000-5,-10.000 6.000-6,-8.000 7.000-4,-4.000-4.000-3,3.000-12.000 2,3.000-13.000 2,4.000-12.000 0,10.000-23.000-5,19.000-30.000-12,19.000-32.000-12,19.000-30.000-12,13.000-23.000-3,10.000-12.000 7,10.000-13.000 5,9.000-12.000 7,1.000-1.000 7,-6.000 14.000 6,-6.000 11.000 8,-6.000 14.000 7,-9.000 8.000 4,-8.000 7.000 3,-10.000 6.000 1,-9.000 7.000 3,-9.000 7.000 4,-5.000 9.000 9,-7.000 10.000 8,-5.000 10.000 8,-8.000 7.000 2,-5.000 6.000-5,-7.000 7.000-3,-5.000 6.000-5,-1.000 3.000-2,6.000 0.000-1,7.000 0.000-2,6.000 0.000-1,9.000-7.000-6,13.000-11.000-13,12.000-14.000-13,13.000-11.000-13,7.000-14.000-5,4.000-11.000 0,3.000-14.000 1,3.000-11.000 1,1.000-9.000 1,1.000-3.000 0,-1.000-3.000 0,1.000-2.000 1,-3.000-5.000 0,-2.000-2.000 1,-3.000-3.000 1,-3.000-3.000 0,-6.000-6.000 2,-5.000-5.000 4,-7.000-7.000 3,-5.000-5.000 4,-4.000-1.000 3,0.000 6.000 2,0.000 7.000 3,0.000 6.000 3,-2.000 4.000 3,-3.000 4.000 4,-3.000 3.000 6,-2.000 3.000 4,-3.000 6.000 7,1.000 9.000 7,-1.000 10.000 8,1.000 10.000 8,-3.000 11.000 7,-2.000 17.000 4,-3.000 15.000 6,-3.000 16.000 6,-4.000 20.000-3,-3.000 25.000-10,-3.000 25.000-10,-2.000 25.000-10,-3.000 7.000-7,1.000-8.000-6,-1.000-10.000-5,1.000-9.000-5,1.000 4.000-4,3.000 19.000-3,3.000 19.000-3,4.000 19.000-3,2.000 7.000-6,4.000-3.000-9,3.000-3.000-10,3.000-2.000-10,1.000-11.000-4,1.000-15.000 0,-1.000-15.000 1,1.000-16.000-1,-1.000-16.000 0,1.000-16.000-2,-1.000-15.000-3,1.000-15.000-2,-6.000-17.000 0,-8.000-15.000-1,-10.000-15.000 1,-9.000-16.000 0</inkml:trace>
</inkml:ink>
</file>

<file path=ppt/ink/ink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3"/>
    </inkml:context>
    <inkml:brush xml:id="br0">
      <inkml:brushProperty name="width" value="0.037701990455389" units="cm"/>
      <inkml:brushProperty name="height" value="0.037701990455389" units="cm"/>
      <inkml:brushProperty name="color" value="#00bff3"/>
      <inkml:brushProperty name="ignorePressure" value="0"/>
    </inkml:brush>
  </inkml:definitions>
  <inkml:trace contextRef="#ctx0" brushRef="#br0">57350.000 34300.000 583,'3.000'-47.000'6,"6.000"6.000"12,7.000 7.000 11,6.000 6.000 12,6.000 3.000 5,6.000 0.000-1,7.000 0.000-3,6.000 0.000-1,6.000 3.000-3,6.000 6.000-5,7.000 7.000-4,6.000 6.000-4,1.000 3.000-8,-3.000 0.000-11,-3.000 0.000-9,-2.000 0.000-11,-6.000 4.000-15,-6.000 10.000-20,-6.000 10.000-21,-6.000 9.000-21</inkml:trace>
</inkml:ink>
</file>

<file path=ppt/ink/ink5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9"/>
    </inkml:context>
    <inkml:brush xml:id="br0">
      <inkml:brushProperty name="width" value="0.0388904549181461" units="cm"/>
      <inkml:brushProperty name="height" value="0.0388904549181461" units="cm"/>
      <inkml:brushProperty name="color" value="#6adcab"/>
      <inkml:brushProperty name="ignorePressure" value="0"/>
    </inkml:brush>
  </inkml:definitions>
  <inkml:trace contextRef="#ctx0" brushRef="#br0">67050.000 17750.000 565,'-5.000'-58.000'27,"-9.000"34.000"17,-10.000 35.000 18,-8.000 35.000 16,-11.000 19.000 0,-8.000 7.000-17,-10.000 6.000-18,-9.000 7.000-19,-5.000 0.000-11,0.000-2.000-8,0.000-3.000-8,0.000-3.000-6,1.000-6.000-3,4.000-5.000 1,3.000-7.000 2,3.000-5.000 2</inkml:trace>
</inkml:ink>
</file>

<file path=ppt/ink/ink5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19"/>
    </inkml:context>
    <inkml:brush xml:id="br0">
      <inkml:brushProperty name="width" value="0.0459035411477089" units="cm"/>
      <inkml:brushProperty name="height" value="0.0459035411477089" units="cm"/>
      <inkml:brushProperty name="color" value="#6adcab"/>
      <inkml:brushProperty name="ignorePressure" value="0"/>
    </inkml:brush>
  </inkml:definitions>
  <inkml:trace contextRef="#ctx0" brushRef="#br0">67250.000 17400.000 479,'51.000'4.000'92,"4.000"10.000"-7,3.000 10.000-9,3.000 9.000-8,1.000 6.000-9,1.000 3.000-10,-1.000 3.000-9,1.000 4.000-10,-4.000 2.000-12,-6.000 4.000-14,-6.000 3.000-14,-6.000 3.000-14,-10.000-2.000-17,-12.000-6.000-19,-13.000-6.000-19,-12.000-6.000-20</inkml:trace>
</inkml:ink>
</file>

<file path=ppt/ink/ink5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0"/>
    </inkml:context>
    <inkml:brush xml:id="br0">
      <inkml:brushProperty name="width" value="0.0476908721029758" units="cm"/>
      <inkml:brushProperty name="height" value="0.0476908721029758" units="cm"/>
      <inkml:brushProperty name="color" value="#6adcab"/>
      <inkml:brushProperty name="ignorePressure" value="0"/>
    </inkml:brush>
  </inkml:definitions>
  <inkml:trace contextRef="#ctx0" brushRef="#br0">56850.000 23300.000 461,'-29.000'-2.000'13,"45.000"-3.000"26,43.000-3.000 26,45.000-2.000 26,16.000-1.000 3,-9.000 3.000-20,-10.000 3.000-21,-8.000 4.000-21,-1.000 1.000-11,9.000 0.000-2,10.000 0.000-2,10.000 0.000-3,-3.000 0.000-8,-11.000 0.000-13,-14.000 0.000-13,-11.000 0.000-15</inkml:trace>
</inkml:ink>
</file>

<file path=ppt/ink/ink5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0"/>
    </inkml:context>
    <inkml:brush xml:id="br0">
      <inkml:brushProperty name="width" value="0.0444924160838127" units="cm"/>
      <inkml:brushProperty name="height" value="0.0444924160838127" units="cm"/>
      <inkml:brushProperty name="color" value="#6adcab"/>
      <inkml:brushProperty name="ignorePressure" value="0"/>
    </inkml:brush>
  </inkml:definitions>
  <inkml:trace contextRef="#ctx0" brushRef="#br0">57700.000 22450.000 494,'-24.000'-46.000'0,"4.000"10.000"0,3.000 10.000 0,3.000 9.000 0,1.000 13.000 13,1.000 20.000 26,-1.000 18.000 26,1.000 20.000 27,1.000 16.000 3,3.000 16.000-20,3.000 15.000-18,4.000 17.000-19,1.000 8.000-16,0.000 4.000-13,0.000 3.000-10,0.000 3.000-13,-2.000-1.000-11,-3.000-2.000-9,-3.000-3.000-8,-2.000-3.000-10,-1.000-12.000-2,3.000-18.000 5,3.000-19.000 3,4.000-18.000 5,1.000-14.000 2,0.000-5.000 1,0.000-7.000 0,0.000-5.000 0</inkml:trace>
</inkml:ink>
</file>

<file path=ppt/ink/ink5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1"/>
    </inkml:context>
    <inkml:brush xml:id="br0">
      <inkml:brushProperty name="width" value="0.0482426099479198" units="cm"/>
      <inkml:brushProperty name="height" value="0.0482426099479198" units="cm"/>
      <inkml:brushProperty name="color" value="#6adcab"/>
      <inkml:brushProperty name="ignorePressure" value="0"/>
    </inkml:brush>
  </inkml:definitions>
  <inkml:trace contextRef="#ctx0" brushRef="#br0">58950.000 22450.000 456,'35.000'-21.000'12,"23.000"10.000"26,22.000 10.000 24,22.000 9.000 26,1.000 7.000 3,-19.000 7.000-16,-18.000 6.000-17,-19.000 7.000-17,-13.000 5.000-12,-6.000 7.000-7,-6.000 6.000-6,-6.000 7.000-8,-10.000 5.000-5,-12.000 7.000-3,-13.000 6.000-5,-12.000 7.000-4,-15.000 2.000-2,-15.000 1.000-3,-15.000-1.000-1,-16.000 1.000-2,-7.000-4.000-2,4.000-6.000-4,3.000-6.000-3,3.000-6.000-4,4.000-10.000 3,7.000-12.000 6,6.000-13.000 7,7.000-12.000 7,24.000-7.000 6,44.000 1.000 9,44.000-1.000 6,44.000 1.000 8,23.000-6.000-3,3.000-8.000-13,3.000-10.000-14,4.000-9.000-12,-3.000-5.000-10,-5.000 0.000-6,-7.000 0.000-6,-5.000 0.000-5,-14.000 1.000 1,-18.000 4.000 10,-19.000 3.000 9,-18.000 3.000 10</inkml:trace>
</inkml:ink>
</file>

<file path=ppt/ink/ink5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1"/>
    </inkml:context>
    <inkml:brush xml:id="br0">
      <inkml:brushProperty name="width" value="0.0580568946897984" units="cm"/>
      <inkml:brushProperty name="height" value="0.0580568946897984" units="cm"/>
      <inkml:brushProperty name="color" value="#6adcab"/>
      <inkml:brushProperty name="ignorePressure" value="0"/>
    </inkml:brush>
  </inkml:definitions>
  <inkml:trace contextRef="#ctx0" brushRef="#br0">60500.000 21750.000 378,'23.000'-46.000'3,"-3.000"10.000"5,-3.000 10.000 6,-2.000 9.000 5,-3.000 13.000 12,1.000 20.000 18,-1.000 18.000 17,1.000 20.000 18,-3.000 13.000 1,-2.000 9.000-16,-3.000 10.000-17,-3.000 10.000-15,-6.000 7.000-11,-5.000 6.000-6,-7.000 7.000-4,-5.000 6.000-6,-4.000 1.000-2,0.000-3.000-1,0.000-3.000 1,0.000-2.000 0,0.000-11.000-7,0.000-15.000-10,0.000-15.000-13,0.000-16.000-11,14.000-16.000-5,28.000-16.000 2,28.000-15.000 3,29.000-15.000 2,11.000-11.000 1,-2.000-2.000 1,-3.000-3.000 0,-3.000-3.000 0,-4.000-2.000 0,-3.000 0.000-4,-3.000 0.000-2,-2.000 0.000-2,-8.000 1.000 1,-8.000 4.000 5,-10.000 3.000 6,-9.000 3.000 5</inkml:trace>
</inkml:ink>
</file>

<file path=ppt/ink/ink5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1"/>
    </inkml:context>
    <inkml:brush xml:id="br0">
      <inkml:brushProperty name="width" value="0.0545804537832737" units="cm"/>
      <inkml:brushProperty name="height" value="0.0545804537832737" units="cm"/>
      <inkml:brushProperty name="color" value="#6adcab"/>
      <inkml:brushProperty name="ignorePressure" value="0"/>
    </inkml:brush>
  </inkml:definitions>
  <inkml:trace contextRef="#ctx0" brushRef="#br0">61600.000 22800.000 403,'-2.000'-46.000'3,"-3.000"10.000"7,-3.000 10.000 8,-2.000 9.000 6,-1.000 10.000 9,3.000 14.000 12,3.000 11.000 11,4.000 14.000 12,1.000 8.000 0,0.000 7.000-10,0.000 6.000-10,0.000 7.000-10,1.000 4.000-8,4.000 3.000-6,3.000 3.000-4,3.000 4.000-6,-1.000-1.000-3,-2.000-3.000-1,-3.000-3.000 0,-3.000-2.000-1,-2.000-5.000-14,0.000-2.000-26,0.000-3.000-27,0.000-3.000-26</inkml:trace>
</inkml:ink>
</file>

<file path=ppt/ink/ink5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1"/>
    </inkml:context>
    <inkml:brush xml:id="br0">
      <inkml:brushProperty name="width" value="0.0394060574471951" units="cm"/>
      <inkml:brushProperty name="height" value="0.0394060574471951" units="cm"/>
      <inkml:brushProperty name="color" value="#6adcab"/>
      <inkml:brushProperty name="ignorePressure" value="0"/>
    </inkml:brush>
  </inkml:definitions>
  <inkml:trace contextRef="#ctx0" brushRef="#br0">61950.000 21200.000 558,'23.000'95.000'172,"-3.000"-9.000"-41,-3.000-10.000-41,-2.000-8.000-41</inkml:trace>
</inkml:ink>
</file>

<file path=ppt/ink/ink5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2"/>
    </inkml:context>
    <inkml:brush xml:id="br0">
      <inkml:brushProperty name="width" value="0.0492963530123234" units="cm"/>
      <inkml:brushProperty name="height" value="0.0492963530123234" units="cm"/>
      <inkml:brushProperty name="color" value="#6adcab"/>
      <inkml:brushProperty name="ignorePressure" value="0"/>
    </inkml:brush>
  </inkml:definitions>
  <inkml:trace contextRef="#ctx0" brushRef="#br0">62550.000 22100.000 446,'-22.000'-15.000'15,"6.000"23.000"31,7.000 22.000 30,6.000 22.000 30,3.000 13.000 4,0.000 7.000-26,0.000 6.000-25,0.000 7.000-26,0.000 2.000-16,0.000 1.000-9,0.000-1.000-10,0.000 1.000-8,-4.000-1.000-6,-5.000 1.000-4,-7.000-1.000-2,-5.000 1.000-4,-4.000-4.000-5,0.000-6.000-6,0.000-6.000-7,0.000-6.000-5</inkml:trace>
</inkml:ink>
</file>

<file path=ppt/ink/ink5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2"/>
    </inkml:context>
    <inkml:brush xml:id="br0">
      <inkml:brushProperty name="width" value="0.0366454944014549" units="cm"/>
      <inkml:brushProperty name="height" value="0.0366454944014549" units="cm"/>
      <inkml:brushProperty name="color" value="#6adcab"/>
      <inkml:brushProperty name="ignorePressure" value="0"/>
    </inkml:brush>
  </inkml:definitions>
  <inkml:trace contextRef="#ctx0" brushRef="#br0">62500.000 22950.000 600,'29.000'-71.000'34,"10.000"10.000"13,10.000 10.000 12,9.000 9.000 11,2.000 9.000-1,-2.000 9.000-17,-3.000 10.000-16,-3.000 10.000-16,-4.000 4.000-11,-3.000 0.000-5,-3.000 0.000-8,-2.000 0.000-5,-3.000 1.000-14,1.000 4.000-23,-1.000 3.000-22,1.000 3.000-22</inkml:trace>
</inkml:ink>
</file>

<file path=ppt/ink/ink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17"/>
    </inkml:context>
    <inkml:brush xml:id="br0">
      <inkml:brushProperty name="width" value="0.0384263768792152" units="cm"/>
      <inkml:brushProperty name="height" value="0.0384263768792152" units="cm"/>
      <inkml:brushProperty name="color" value="#f2395b"/>
      <inkml:brushProperty name="ignorePressure" value="0"/>
    </inkml:brush>
  </inkml:definitions>
  <inkml:trace contextRef="#ctx0" brushRef="#br0">76900.000 10750.000 572,'-61.000'7.000'18,"28.000"17.000"12,28.000 15.000 11,29.000 16.000 10,11.000 9.000 3,-2.000 3.000-10,-3.000 3.000-7,-3.000 4.000-8,-2.000-1.000-6,0.000-3.000-3,0.000-3.000-3,0.000-2.000-2,0.000-5.000-3,0.000-2.000-4,0.000-3.000-4,0.000-3.000-3,1.000-7.000-2,4.000-9.000 0,3.000-10.000 0,3.000-8.000 1,1.000-11.000 0,1.000-8.000 3,-1.000-10.000 2,1.000-9.000 2,5.000-18.000 0,14.000-24.000-4,11.000-26.000-1,14.000-24.000-4,7.000-15.000-6,3.000-3.000-7,3.000-3.000-9,4.000-2.000-9,-6.000 8.000-1,-11.000 22.000 5,-14.000 22.000 7,-11.000 23.000 4,-11.000 13.000-3,-5.000 6.000-15,-7.000 7.000-13,-5.000 6.000-15</inkml:trace>
</inkml:ink>
</file>

<file path=ppt/ink/ink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7"/>
    </inkml:context>
    <inkml:brush xml:id="br0">
      <inkml:brushProperty name="width" value="0.0393084958195686" units="cm"/>
      <inkml:brushProperty name="height" value="0.0393084958195686" units="cm"/>
      <inkml:brushProperty name="color" value="#00bff3"/>
      <inkml:brushProperty name="ignorePressure" value="0"/>
    </inkml:brush>
  </inkml:definitions>
  <inkml:trace contextRef="#ctx0" brushRef="#br0">73200.000 34500.000 559,'0.000'-50.000'4,"0.000"0.000"9,0.000 0.000 9,0.000 0.000 7,-5.000 4.000 5,-9.000 10.000-1,-10.000 10.000-2,-8.000 9.000 0,-9.000 12.000-4,-6.000 16.000-4,-6.000 15.000-6,-6.000 17.000-5,-6.000 8.000-2,-2.000 4.000-1,-3.000 3.000 0,-3.000 3.000 1,-1.000 3.000-1,4.000 3.000 0,3.000 3.000 0,3.000 4.000-1,3.000 1.000 0,3.000 0.000-1,3.000 0.000 1,4.000 0.000-1,5.000-4.000 0,10.000-5.000 0,10.000-7.000 0,9.000-5.000 1,6.000-3.000-1,3.000 4.000 0,3.000 3.000-1,4.000 3.000-1,4.000-2.000-1,6.000-6.000-1,7.000-6.000-3,6.000-6.000 0,6.000-4.000-2,6.000 1.000-1,7.000-1.000-1,6.000 1.000-1,9.000-4.000-4,13.000-6.000-4,12.000-6.000-6,13.000-6.000-4,7.000-9.000-5,4.000-8.000-4,3.000-10.000-3,3.000-9.000-3,-1.000-10.000-1,-2.000-9.000 1,-3.000-10.000 1,-3.000-8.000 1,-9.000-4.000 3,-11.000 3.000 4,-14.000 3.000 4,-11.000 4.000 3,-11.000 4.000 3,-5.000 6.000 2,-7.000 7.000 1,-5.000 6.000 2</inkml:trace>
</inkml:ink>
</file>

<file path=ppt/ink/ink6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3"/>
    </inkml:context>
    <inkml:brush xml:id="br0">
      <inkml:brushProperty name="width" value="0.0591459088027477" units="cm"/>
      <inkml:brushProperty name="height" value="0.0591459088027477" units="cm"/>
      <inkml:brushProperty name="color" value="#6adcab"/>
      <inkml:brushProperty name="ignorePressure" value="0"/>
    </inkml:brush>
  </inkml:definitions>
  <inkml:trace contextRef="#ctx0" brushRef="#br0">63300.000 21400.000 371,'-2.000'-36.000'60,"-3.000"28.000"11,-3.000 28.000 10,-2.000 29.000 10,-3.000 18.000-3,1.000 9.000-18,-1.000 10.000-18,1.000 10.000-19,-1.000 8.000-10,1.000 10.000-3,-1.000 10.000-3,1.000 9.000-3,-1.000 6.000-5,1.000 3.000-10,-1.000 3.000-8,1.000 4.000-8,-3.000-7.000-10,-2.000-16.000-11,-3.000-15.000-10,-3.000-15.000-11,-1.000-14.000-4,4.000-8.000 3,3.000-10.000 2,3.000-9.000 3</inkml:trace>
</inkml:ink>
</file>

<file path=ppt/ink/ink6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3"/>
    </inkml:context>
    <inkml:brush xml:id="br0">
      <inkml:brushProperty name="width" value="0.043490506708622" units="cm"/>
      <inkml:brushProperty name="height" value="0.043490506708622" units="cm"/>
      <inkml:brushProperty name="color" value="#6adcab"/>
      <inkml:brushProperty name="ignorePressure" value="0"/>
    </inkml:brush>
  </inkml:definitions>
  <inkml:trace contextRef="#ctx0" brushRef="#br0">63500.000 22600.000 505,'50.000'-46.000'0,"0.000"10.000"0,0.000 10.000 0,0.000 9.000 0,-2.000 7.000 11,-3.000 7.000 19,-3.000 6.000 21,-2.000 7.000 20,-8.000 8.000 3,-8.000 14.000-14,-10.000 11.000-13,-9.000 14.000-15,-9.000 8.000-9,-5.000 7.000-5,-7.000 6.000-5,-5.000 7.000-5,-8.000-3.000-3,-5.000-8.000 0,-7.000-10.000-1,-5.000-9.000 0,0.000-7.000 1,10.000-3.000 1,10.000-3.000 1,9.000-2.000 2,10.000-8.000-1,14.000-8.000-4,11.000-10.000-5,14.000-9.000-4,10.000-9.000-5,9.000-5.000-8,10.000-7.000-6,10.000-5.000-8,2.000-6.000-3,-3.000-3.000-1,-3.000-3.000 1,-2.000-2.000-1,-9.000-1.000 0,-12.000 3.000 0,-13.000 3.000-1,-12.000 4.000 1,-5.000 2.000 0,3.000 4.000 1,3.000 3.000 0,4.000 3.000 1</inkml:trace>
</inkml:ink>
</file>

<file path=ppt/ink/ink6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3"/>
    </inkml:context>
    <inkml:brush xml:id="br0">
      <inkml:brushProperty name="width" value="0.0506835505366325" units="cm"/>
      <inkml:brushProperty name="height" value="0.0506835505366325" units="cm"/>
      <inkml:brushProperty name="color" value="#6adcab"/>
      <inkml:brushProperty name="ignorePressure" value="0"/>
    </inkml:brush>
  </inkml:definitions>
  <inkml:trace contextRef="#ctx0" brushRef="#br0">64900.000 21400.000 434,'137.000'-40.000'184,"-24.000"23.000"-42,-26.000 22.000-44,-24.000 22.000-44,-18.000 13.000-24,-9.000 7.000-7,-10.000 6.000-6,-8.000 7.000-7,-11.000 8.000-4,-8.000 14.000-5,-10.000 11.000-3,-9.000 14.000-4,-10.000 3.000-5,-9.000-2.000-5,-10.000-3.000-5,-8.000-3.000-5,-8.000-6.000-2,-2.000-5.000 1,-3.000-7.000 1,-3.000-5.000 1,1.000-12.000-2,6.000-16.000-6,7.000-15.000-5,6.000-15.000-7,7.000-15.000-2,10.000-12.000-1,10.000-13.000 0,9.000-12.000-1</inkml:trace>
</inkml:ink>
</file>

<file path=ppt/ink/ink6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3"/>
    </inkml:context>
    <inkml:brush xml:id="br0">
      <inkml:brushProperty name="width" value="0.0548880249261856" units="cm"/>
      <inkml:brushProperty name="height" value="0.0548880249261856" units="cm"/>
      <inkml:brushProperty name="color" value="#6adcab"/>
      <inkml:brushProperty name="ignorePressure" value="0"/>
    </inkml:brush>
  </inkml:definitions>
  <inkml:trace contextRef="#ctx0" brushRef="#br0">64800.000 21650.000 400,'0.000'60.000'179,"0.000"23.000"-38,0.000 22.000-39,0.000 22.000-39,0.000 13.000-23,0.000 7.000-9,0.000 6.000-7,0.000 7.000-9,-4.000 2.000-10,-5.000 1.000-13,-7.000-1.000-11,-5.000 1.000-12,-3.000-7.000-5,4.000-12.000 2,3.000-13.000 2,3.000-12.000 1</inkml:trace>
</inkml:ink>
</file>

<file path=ppt/ink/ink6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4"/>
    </inkml:context>
    <inkml:brush xml:id="br0">
      <inkml:brushProperty name="width" value="0.0523896589875221" units="cm"/>
      <inkml:brushProperty name="height" value="0.0523896589875221" units="cm"/>
      <inkml:brushProperty name="color" value="#6adcab"/>
      <inkml:brushProperty name="ignorePressure" value="0"/>
    </inkml:brush>
  </inkml:definitions>
  <inkml:trace contextRef="#ctx0" brushRef="#br0">66200.000 21400.000 419,'-25.000'101.000'150,"0.000"4.000"-33,0.000 3.000-32,0.000 3.000-32,0.000 3.000-18,0.000 3.000-5,0.000 3.000-5,0.000 4.000-5,1.000-6.000-3,4.000-11.000-2,3.000-14.000-1,3.000-11.000-1,7.000-12.000-7,14.000-9.000-9,11.000-10.000-10,14.000-8.000-10,10.000-20.000-5,9.000-28.000-2,10.000-28.000-1,10.000-27.000-2,7.000-26.000 0,6.000-22.000 1,7.000-22.000 1,6.000-21.000 0,-4.000-10.000 2,-11.000 3.000 5,-14.000 3.000 2,-11.000 4.000 5,-12.000 8.000 3,-9.000 17.000 4,-10.000 15.000 5,-8.000 16.000 3,-11.000 13.000 3,-8.000 14.000 3,-10.000 11.000 2,-9.000 14.000 3,-9.000 10.000 1,-5.000 9.000 0,-7.000 10.000-1,-5.000 10.000-1,-6.000 7.000 1,-3.000 6.000-2,-3.000 7.000 1,-2.000 6.000 0,-1.000 9.000-6,3.000 13.000-9,3.000 12.000-9,4.000 13.000-11,7.000 2.000-6,13.000-5.000-4,12.000-7.000-4,13.000-5.000-4,9.000-9.000 2,6.000-9.000 8,7.000-10.000 10,6.000-8.000 9</inkml:trace>
</inkml:ink>
</file>

<file path=ppt/ink/ink6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4"/>
    </inkml:context>
    <inkml:brush xml:id="br0">
      <inkml:brushProperty name="width" value="0.0551372841000557" units="cm"/>
      <inkml:brushProperty name="height" value="0.0551372841000557" units="cm"/>
      <inkml:brushProperty name="color" value="#6adcab"/>
      <inkml:brushProperty name="ignorePressure" value="0"/>
    </inkml:brush>
  </inkml:definitions>
  <inkml:trace contextRef="#ctx0" brushRef="#br0">67300.000 21550.000 399,'-27.000'26.000'5,"-3.000"4.000"13,-3.000 3.000 10,-2.000 3.000 12,-1.000 4.000 9,3.000 7.000 3,3.000 6.000 5,4.000 7.000 5,2.000 5.000-3,4.000 7.000-8,3.000 6.000-8,3.000 7.000-9,3.000 2.000-7,3.000 1.000-3,3.000-1.000-4,4.000 1.000-3,1.000-4.000-7,0.000-6.000-5,0.000-6.000-8,0.000-6.000-6,4.000-7.000-4,10.000-6.000-1,10.000-6.000 0,9.000-6.000 0,10.000-9.000-5,14.000-8.000-8,11.000-10.000-10,14.000-9.000-7,8.000-10.000-4,7.000-9.000 2,6.000-10.000 3,7.000-8.000 2,-4.000-9.000 1,-12.000-6.000-1,-13.000-6.000 0,-12.000-6.000-1,-13.000 1.000 3,-12.000 9.000 7,-13.000 10.000 7,-12.000 10.000 6</inkml:trace>
</inkml:ink>
</file>

<file path=ppt/ink/ink6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24"/>
    </inkml:context>
    <inkml:brush xml:id="br0">
      <inkml:brushProperty name="width" value="0.0559269040822983" units="cm"/>
      <inkml:brushProperty name="height" value="0.0559269040822983" units="cm"/>
      <inkml:brushProperty name="color" value="#6adcab"/>
      <inkml:brushProperty name="ignorePressure" value="0"/>
    </inkml:brush>
  </inkml:definitions>
  <inkml:trace contextRef="#ctx0" brushRef="#br0">67900.000 21800.000 393,'-71.000'0.000'0,"10.000"0.000"0,10.000 0.000 0,9.000 0.000 0,6.000 0.000 6,3.000 0.000 12,3.000 0.000 11,4.000 0.000 13,1.000 7.000 7,0.000 17.000 4,0.000 15.000 2,0.000 16.000 5,0.000 13.000-3,0.000 14.000-7,0.000 11.000-7,0.000 14.000-7,-2.000 11.000-5,-3.000 14.000-5,-3.000 11.000-3,-2.000 14.000-4,-3.000 8.000-9,1.000 7.000-17,-1.000 6.000-15,1.000 7.000-15,-6.000 10.000-5,-8.000 16.000 6,-10.000 15.000 7,-9.000 17.000 6,2.000-17.000 1,17.000-46.000-1,15.000-47.000-2,16.000-47.000-3,5.000-27.000-6,-2.000-6.000-10,-3.000-6.000-11,-3.000-6.000-10</inkml:trace>
</inkml:ink>
</file>

<file path=ppt/ink/ink6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32"/>
    </inkml:context>
    <inkml:brush xml:id="br0">
      <inkml:brushProperty name="width" value="0.041968297213316" units="cm"/>
      <inkml:brushProperty name="height" value="0.041968297213316" units="cm"/>
      <inkml:brushProperty name="color" value="#6adcab"/>
      <inkml:brushProperty name="ignorePressure" value="0"/>
    </inkml:brush>
  </inkml:definitions>
  <inkml:trace contextRef="#ctx0" brushRef="#br0">39850.000 25800.000 524,'-13.000'-40.000'8,"26.000"23.000"17,24.000 22.000 16,26.000 22.000 18,5.000 8.000 2,-11.000-2.000-11,-14.000-3.000-11,-11.000-3.000-11,-6.000-1.000-7,4.000 4.000-2,3.000 3.000-4,3.000 3.000-2,1.000-1.000-1,1.000-2.000 1,-1.000-3.000 0,1.000-3.000 1,-3.000-1.000 0,-2.000 4.000-4,-3.000 3.000-4,-3.000 3.000-2,-1.000-5.000-3,4.000-12.000 1,3.000-13.000-1,3.000-12.000 1,7.000-16.000-1,14.000-19.000 0,11.000-18.000 0,14.000-19.000 0,7.000-21.000-1,3.000-21.000-4,3.000-22.000-4,4.000-22.000-4,2.000-10.000-2,4.000 4.000-3,3.000 3.000-3,3.000 3.000-3,-10.000 18.000-2,-21.000 35.000-2,-22.000 35.000-4,-22.000 34.000-1,-11.000 15.000-6,0.000-3.000-8,0.000-3.000-7,0.000-2.000-7</inkml:trace>
</inkml:ink>
</file>

<file path=ppt/ink/ink6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2"/>
    </inkml:context>
    <inkml:brush xml:id="br0">
      <inkml:brushProperty name="width" value="0.0394122637808323" units="cm"/>
      <inkml:brushProperty name="height" value="0.0394122637808323" units="cm"/>
      <inkml:brushProperty name="color" value="#6adcab"/>
      <inkml:brushProperty name="ignorePressure" value="0"/>
    </inkml:brush>
  </inkml:definitions>
  <inkml:trace contextRef="#ctx0" brushRef="#br0">32350.000 31100.000 558,'3.000'-85.000'84,"6.000"32.000"-10,7.000 31.000-12,6.000 32.000-11,1.000 19.000-10,-3.000 10.000-7,-3.000 10.000-7,-2.000 9.000-9,-3.000 6.000-4,1.000 3.000-3,-1.000 3.000-2,1.000 4.000-4,-3.000 5.000-1,-2.000 10.000-1,-3.000 10.000 0,-3.000 9.000-2,-7.000 9.000 0,-9.000 9.000-2,-10.000 10.000 0,-8.000 10.000-2,-4.000 2.000-3,3.000-3.000-6,3.000-3.000-6,4.000-2.000-7,2.000-9.000-4,4.000-12.000-2,3.000-13.000-3,3.000-12.000-2,3.000-21.000-4,3.000-28.000-2,3.000-28.000-3,4.000-27.000-4,1.000-17.000 2,0.000-3.000 8,0.000-3.000 7,0.000-2.000 7</inkml:trace>
</inkml:ink>
</file>

<file path=ppt/ink/ink6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2"/>
    </inkml:context>
    <inkml:brush xml:id="br0">
      <inkml:brushProperty name="width" value="0.0339048355817795" units="cm"/>
      <inkml:brushProperty name="height" value="0.0339048355817795" units="cm"/>
      <inkml:brushProperty name="color" value="#6adcab"/>
      <inkml:brushProperty name="ignorePressure" value="0"/>
    </inkml:brush>
  </inkml:definitions>
  <inkml:trace contextRef="#ctx0" brushRef="#br0">32250.000 32150.000 648,'7.000'-46.000'9,"17.000"10.000"19,15.000 10.000 17,16.000 9.000 18,7.000 6.000 3,1.000 3.000-14,-1.000 3.000-12,1.000 4.000-14,-3.000-1.000-10,-2.000-3.000-10,-3.000-3.000-8,-3.000-2.000-9,-4.000-1.000-11,-3.000 3.000-9,-3.000 3.000-12,-2.000 4.000-10</inkml:trace>
</inkml:ink>
</file>

<file path=ppt/ink/ink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8"/>
    </inkml:context>
    <inkml:brush xml:id="br0">
      <inkml:brushProperty name="width" value="0.0443218164145947" units="cm"/>
      <inkml:brushProperty name="height" value="0.0443218164145947" units="cm"/>
      <inkml:brushProperty name="color" value="#00bff3"/>
      <inkml:brushProperty name="ignorePressure" value="0"/>
    </inkml:brush>
  </inkml:definitions>
  <inkml:trace contextRef="#ctx0" brushRef="#br0">74400.000 34350.000 496,'0.000'-69.000'-1,"0.000"13.000"-1,0.000 12.000-3,0.000 13.000 0,0.000 6.000 2,0.000 0.000 7,0.000 0.000 8,0.000 0.000 7,-2.000 9.000 9,-3.000 19.000 10,-3.000 19.000 10,-2.000 19.000 10,-3.000 10.000 1,1.000 4.000-9,-1.000 3.000-10,1.000 3.000-9,-1.000 6.000-6,1.000 9.000-2,-1.000 10.000-4,1.000 10.000-2,-1.000 7.000-3,1.000 6.000-2,-1.000 7.000-2,1.000 6.000-2,-1.000 3.000-4,1.000 0.000-4,-1.000 0.000-4,1.000 0.000-4,-1.000-7.000-8,1.000-11.000-8,-1.000-14.000-10,1.000-11.000-8,1.000-36.000-9,3.000-55.000-8,3.000-57.000-9,4.000-55.000-8,2.000-23.000 3,4.000 13.000 17,3.000 12.000 16,3.000 13.000 16,1.000 13.000 11,1.000 17.000 7,-1.000 15.000 7,1.000 16.000 7,1.000 9.000 7,3.000 3.000 6,3.000 3.000 7,4.000 4.000 7,2.000 2.000 2,4.000 4.000-1,3.000 3.000-1,3.000 3.000-2,7.000 1.000-3,14.000 1.000-6,11.000-1.000-4,14.000 1.000-5,0.000 1.000-8,-8.000 3.000-8,-10.000 3.000-10,-9.000 4.000-9,-9.000 1.000-6,-5.000 0.000-1,-7.000 0.000-3,-5.000 0.000-3</inkml:trace>
</inkml:ink>
</file>

<file path=ppt/ink/ink6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3"/>
    </inkml:context>
    <inkml:brush xml:id="br0">
      <inkml:brushProperty name="width" value="0.0401027537882328" units="cm"/>
      <inkml:brushProperty name="height" value="0.0401027537882328" units="cm"/>
      <inkml:brushProperty name="color" value="#6adcab"/>
      <inkml:brushProperty name="ignorePressure" value="0"/>
    </inkml:brush>
  </inkml:definitions>
  <inkml:trace contextRef="#ctx0" brushRef="#br0">33150.000 31050.000 548,'0.000'-69.000'2,"0.000"13.000"4,0.000 12.000 3,0.000 13.000 4,0.000 15.000 9,0.000 19.000 12,0.000 19.000 13,0.000 19.000 13,0.000 15.000 2,0.000 13.000-11,0.000 12.000-11,0.000 13.000-10,0.000 12.000-8,0.000 13.000-6,0.000 12.000-5,0.000 13.000-5,0.000 13.000-3,0.000 17.000 2,0.000 15.000 1,0.000 16.000 0,0.000 5.000-6,0.000-2.000-15,0.000-3.000-16,0.000-3.000-14,1.000-18.000-9,4.000-31.000 2,3.000-31.000 0,3.000-31.000 0,1.000-23.000 3,1.000-11.000 4,-1.000-14.000 3,1.000-11.000 4</inkml:trace>
</inkml:ink>
</file>

<file path=ppt/ink/ink6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3"/>
    </inkml:context>
    <inkml:brush xml:id="br0">
      <inkml:brushProperty name="width" value="0.0329167991876602" units="cm"/>
      <inkml:brushProperty name="height" value="0.0329167991876602" units="cm"/>
      <inkml:brushProperty name="color" value="#6adcab"/>
      <inkml:brushProperty name="ignorePressure" value="0"/>
    </inkml:brush>
  </inkml:definitions>
  <inkml:trace contextRef="#ctx0" brushRef="#br0">33600.000 31350.000 668,'-16.000'-46.000'7,"19.000"10.000"16,19.000 10.000 14,19.000 9.000 15,12.000 6.000 2,6.000 3.000-11,7.000 3.000-10,6.000 4.000-10,6.000-1.000-7,6.000-3.000-1,7.000-3.000-1,6.000-2.000-3,-2.000-3.000-8,-9.000 1.000-16,-10.000-1.000-16,-8.000 1.000-16,-11.000 1.000-9,-8.000 3.000-2,-10.000 3.000-1,-9.000 4.000-2</inkml:trace>
</inkml:ink>
</file>

<file path=ppt/ink/ink6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3"/>
    </inkml:context>
    <inkml:brush xml:id="br0">
      <inkml:brushProperty name="width" value="0.0359071679413319" units="cm"/>
      <inkml:brushProperty name="height" value="0.0359071679413319" units="cm"/>
      <inkml:brushProperty name="color" value="#6adcab"/>
      <inkml:brushProperty name="ignorePressure" value="0"/>
    </inkml:brush>
  </inkml:definitions>
  <inkml:trace contextRef="#ctx0" brushRef="#br0">34300.000 30400.000 612,'-46.000'-68.000'0,"10.000"17.000"0,10.000 15.000 0,9.000 16.000 0,4.000 7.000 4,1.000 1.000 9,-1.000-1.000 8,1.000 1.000 8,1.000 12.000 6,3.000 25.000 7,3.000 25.000 5,4.000 25.000 5,2.000 20.000-2,4.000 16.000-11,3.000 15.000-10,3.000 17.000-10,1.000 3.000-11,1.000-5.000-12,-1.000-7.000-10,1.000-5.000-12,-3.000-15.000-12,-2.000-22.000-13,-3.000-22.000-15,-3.000-21.000-13</inkml:trace>
</inkml:ink>
</file>

<file path=ppt/ink/ink6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3"/>
    </inkml:context>
    <inkml:brush xml:id="br0">
      <inkml:brushProperty name="width" value="0.034597534686327" units="cm"/>
      <inkml:brushProperty name="height" value="0.034597534686327" units="cm"/>
      <inkml:brushProperty name="color" value="#6adcab"/>
      <inkml:brushProperty name="ignorePressure" value="0"/>
    </inkml:brush>
  </inkml:definitions>
  <inkml:trace contextRef="#ctx0" brushRef="#br0">35000.000 32050.000 635,'-21.000'-2.000'12,"60.000"-3.000"21,60.000-3.000 23,59.000-2.000 22,15.000-1.000 1,-28.000 3.000-22,-28.000 3.000-22,-27.000 4.000-20,-12.000 1.000-17,6.000 0.000-11,7.000 0.000-10,6.000 0.000-11,-4.000 0.000-4,-11.000 0.000 3,-14.000 0.000 3,-11.000 0.000 4</inkml:trace>
</inkml:ink>
</file>

<file path=ppt/ink/ink6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4"/>
    </inkml:context>
    <inkml:brush xml:id="br0">
      <inkml:brushProperty name="width" value="0.038552638143301" units="cm"/>
      <inkml:brushProperty name="height" value="0.038552638143301" units="cm"/>
      <inkml:brushProperty name="color" value="#6adcab"/>
      <inkml:brushProperty name="ignorePressure" value="0"/>
    </inkml:brush>
  </inkml:definitions>
  <inkml:trace contextRef="#ctx0" brushRef="#br0">35750.000 31400.000 570,'-46.000'-24.000'3,"10.000"4.000"4,10.000 3.000 6,9.000 3.000 5,4.000 10.000 9,1.000 20.000 11,-1.000 18.000 12,1.000 20.000 12,1.000 14.000 0,3.000 14.000-10,3.000 11.000-11,4.000 14.000-11,1.000 11.000-11,0.000 14.000-12,0.000 11.000-10,0.000 14.000-12,1.000 0.000-11,4.000-8.000-9,3.000-10.000-11,3.000-9.000-9,1.000-16.000-5,1.000-22.000 3,-1.000-22.000 1,1.000-21.000 2</inkml:trace>
</inkml:ink>
</file>

<file path=ppt/ink/ink6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4"/>
    </inkml:context>
    <inkml:brush xml:id="br0">
      <inkml:brushProperty name="width" value="0.0375717803835869" units="cm"/>
      <inkml:brushProperty name="height" value="0.0375717803835869" units="cm"/>
      <inkml:brushProperty name="color" value="#6adcab"/>
      <inkml:brushProperty name="ignorePressure" value="0"/>
    </inkml:brush>
  </inkml:definitions>
  <inkml:trace contextRef="#ctx0" brushRef="#br0">37450.000 31050.000 585,'0.000'-41.000'8,"0.000"19.000"16,0.000 19.000 15,0.000 19.000 17,1.000 18.000 4,4.000 19.000-6,3.000 19.000-5,3.000 19.000-7,-1.000 9.000-8,-2.000 0.000-9,-3.000 0.000-8,-3.000 0.000-10,-2.000 1.000-10,0.000 4.000-8,0.000 3.000-10,0.000 3.000-9,-2.000-5.000-8,-3.000-12.000-7,-3.000-13.000-6,-2.000-12.000-7</inkml:trace>
</inkml:ink>
</file>

<file path=ppt/ink/ink6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4"/>
    </inkml:context>
    <inkml:brush xml:id="br0">
      <inkml:brushProperty name="width" value="0.0325337909162045" units="cm"/>
      <inkml:brushProperty name="height" value="0.0325337909162045" units="cm"/>
      <inkml:brushProperty name="color" value="#6adcab"/>
      <inkml:brushProperty name="ignorePressure" value="0"/>
    </inkml:brush>
  </inkml:definitions>
  <inkml:trace contextRef="#ctx0" brushRef="#br0">37400.000 31850.000 676,'3.000'-47.000'2,"6.000"6.000"5,7.000 7.000 4,6.000 6.000 5,4.000 4.000 3,4.000 4.000 2,3.000 3.000 2,3.000 3.000 2,1.000 3.000 1,1.000 3.000 1,-1.000 3.000-1,1.000 4.000 0,1.000-1.000-1,3.000-3.000-2,3.000-3.000-1,4.000-2.000-3,-1.000-1.000-13,-3.000 3.000-26,-3.000 3.000-26,-2.000 4.000-24</inkml:trace>
</inkml:ink>
</file>

<file path=ppt/ink/ink6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5"/>
    </inkml:context>
    <inkml:brush xml:id="br0">
      <inkml:brushProperty name="width" value="0.040229044854641" units="cm"/>
      <inkml:brushProperty name="height" value="0.040229044854641" units="cm"/>
      <inkml:brushProperty name="color" value="#6adcab"/>
      <inkml:brushProperty name="ignorePressure" value="0"/>
    </inkml:brush>
  </inkml:definitions>
  <inkml:trace contextRef="#ctx0" brushRef="#br0">38150.000 30550.000 546,'0.000'-71.000'0,"0.000"10.000"0,0.000 10.000 0,0.000 9.000 0,0.000 18.000 12,0.000 29.000 25,0.000 28.000 23,0.000 28.000 25,0.000 20.000 3,0.000 13.000-20,0.000 12.000-17,0.000 13.000-20,0.000 9.000-14,0.000 6.000-13,0.000 7.000-10,0.000 6.000-13,0.000 1.000-3,0.000-3.000 1,0.000-3.000 3,0.000-2.000 2,-4.000-5.000-4,-5.000-2.000-11,-7.000-3.000-11,-5.000-3.000-11</inkml:trace>
</inkml:ink>
</file>

<file path=ppt/ink/ink6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5"/>
    </inkml:context>
    <inkml:brush xml:id="br0">
      <inkml:brushProperty name="width" value="0.0361021049320698" units="cm"/>
      <inkml:brushProperty name="height" value="0.0361021049320698" units="cm"/>
      <inkml:brushProperty name="color" value="#6adcab"/>
      <inkml:brushProperty name="ignorePressure" value="0"/>
    </inkml:brush>
  </inkml:definitions>
  <inkml:trace contextRef="#ctx0" brushRef="#br0">38400.000 31800.000 609,'48.000'-69.000'0,"-3.000"13.000"0,-3.000 12.000 0,-2.000 13.000 0,0.000 7.000 9,7.000 4.000 18,6.000 3.000 17,7.000 3.000 19,-4.000 10.000 1,-12.000 20.000-14,-13.000 18.000-15,-12.000 20.000-13,-10.000 10.000-8,-6.000 3.000 1,-6.000 3.000-1,-6.000 4.000 2,-7.000 1.000-4,-6.000 0.000-7,-6.000 0.000-5,-6.000 0.000-8,-1.000-5.000-2,7.000-9.000 1,6.000-10.000 1,7.000-8.000 1,7.000-9.000 0,9.000-6.000-2,10.000-6.000 0,10.000-6.000-1,10.000-10.000-4,13.000-12.000-7,12.000-13.000-6,13.000-12.000-7,2.000-9.000-3,-5.000-2.000-1,-7.000-3.000-1,-5.000-3.000 1,-8.000 1.000 0,-5.000 6.000 4,-7.000 7.000 2,-5.000 6.000 4</inkml:trace>
</inkml:ink>
</file>

<file path=ppt/ink/ink6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5"/>
    </inkml:context>
    <inkml:brush xml:id="br0">
      <inkml:brushProperty name="width" value="0.0420125909149647" units="cm"/>
      <inkml:brushProperty name="height" value="0.0420125909149647" units="cm"/>
      <inkml:brushProperty name="color" value="#6adcab"/>
      <inkml:brushProperty name="ignorePressure" value="0"/>
    </inkml:brush>
  </inkml:definitions>
  <inkml:trace contextRef="#ctx0" brushRef="#br0">39650.000 30550.000 523,'25.000'-71.000'0,"0.000"10.000"0,0.000 10.000 0,0.000 9.000 0,3.000 7.000 7,6.000 7.000 12,7.000 6.000 13,6.000 7.000 13,3.000 5.000 4,0.000 7.000-4,0.000 6.000-4,0.000 7.000-4,-2.000 11.000-5,-3.000 20.000-3,-3.000 18.000-4,-2.000 20.000-4,-8.000 13.000-4,-8.000 9.000-2,-10.000 10.000-3,-9.000 10.000-3,-9.000 2.000 0,-5.000-3.000 0,-7.000-3.000 0,-5.000-2.000 1,-6.000-5.000-6,-3.000-2.000-11,-3.000-3.000-11,-2.000-3.000-12,-3.000-10.000-7,1.000-16.000-3,-1.000-15.000-3,1.000-15.000-1,2.000-28.000-4,7.000-36.000-1,6.000-39.000-2,7.000-36.000-2,4.000-20.000 4,3.000 1.000 10,3.000-1.000 9,4.000 1.000 10,1.000 5.000 7,0.000 14.000 4,0.000 11.000 4,0.000 14.000 4,0.000 10.000 4,0.000 9.000 8,0.000 10.000 5,0.000 10.000 7,0.000 13.000 7,0.000 19.000 11,0.000 19.000 10,0.000 19.000 10,0.000 15.000 1,0.000 13.000-8,0.000 12.000-8,0.000 13.000-9,0.000 9.000-7,0.000 6.000-6,0.000 7.000-6,0.000 6.000-6,0.000 6.000-6,0.000 6.000-5,0.000 7.000-7,0.000 6.000-5,-2.000-2.000-8,-3.000-9.000-11,-3.000-10.000-10,-2.000-8.000-11,0.000-17.000-5,7.000-21.000 1,6.000-22.000-1,7.000-22.000 1</inkml:trace>
</inkml:ink>
</file>

<file path=ppt/ink/ink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8"/>
    </inkml:context>
    <inkml:brush xml:id="br0">
      <inkml:brushProperty name="width" value="0.0500855632126331" units="cm"/>
      <inkml:brushProperty name="height" value="0.0500855632126331" units="cm"/>
      <inkml:brushProperty name="color" value="#00bff3"/>
      <inkml:brushProperty name="ignorePressure" value="0"/>
    </inkml:brush>
  </inkml:definitions>
  <inkml:trace contextRef="#ctx0" brushRef="#br0">75400.000 33350.000 439,'0.000'-93.000'0,"0.000"17.000"0,0.000 15.000 0,0.000 16.000 0,0.000 7.000 4,0.000 1.000 8,0.000-1.000 9,0.000 1.000 8,1.000 13.000 9,4.000 29.000 10,3.000 28.000 10,3.000 28.000 10,-1.000 20.000-1,-2.000 13.000-11,-3.000 12.000-12,-3.000 13.000-12,-6.000 13.000-7,-5.000 17.000-5,-7.000 15.000-4,-5.000 16.000-4,-4.000 13.000-4,0.000 14.000-6,0.000 11.000-4,0.000 14.000-5,0.000 11.000-4,0.000 14.000-6,0.000 11.000-4,0.000 14.000-5,0.000-1.000-5,0.000-12.000-4,0.000-13.000-4,0.000-12.000-5,3.000-15.000-2,6.000-15.000 0,7.000-15.000-2,6.000-16.000 0,1.000-26.000 2,-3.000-33.000 4,-3.000-35.000 5,-2.000-34.000 5</inkml:trace>
</inkml:ink>
</file>

<file path=ppt/ink/ink6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6"/>
    </inkml:context>
    <inkml:brush xml:id="br0">
      <inkml:brushProperty name="width" value="0.0404227040708065" units="cm"/>
      <inkml:brushProperty name="height" value="0.0404227040708065" units="cm"/>
      <inkml:brushProperty name="color" value="#6adcab"/>
      <inkml:brushProperty name="ignorePressure" value="0"/>
    </inkml:brush>
  </inkml:definitions>
  <inkml:trace contextRef="#ctx0" brushRef="#br0">41150.000 30750.000 544,'-2.000'-46.000'0,"-3.000"10.000"0,-3.000 10.000 0,-2.000 9.000 0,-5.000 15.000 10,-2.000 22.000 23,-3.000 22.000 20,-3.000 23.000 22,-1.000 14.000 3,4.000 10.000-17,3.000 10.000-17,3.000 9.000-16,1.000 4.000-10,1.000 1.000-2,-1.000-1.000-5,1.000 1.000-2,1.000-6.000-3,3.000-8.000-1,3.000-10.000 0,4.000-9.000-2,5.000-13.000-2,10.000-16.000-4,10.000-15.000-4,9.000-15.000-3,9.000-25.000-3,9.000-30.000-4,10.000-32.000-3,10.000-30.000-4,2.000-19.000-1,-3.000-2.000 2,-3.000-3.000 3,-2.000-3.000 1,-8.000 1.000 0,-8.000 6.000-1,-10.000 7.000-3,-9.000 6.000-1,-9.000 9.000 1,-5.000 13.000 6,-7.000 12.000 5,-5.000 13.000 6,-9.000 12.000 2,-9.000 13.000-1,-10.000 12.000 0,-8.000 13.000-1,-9.000 16.000-2,-6.000 23.000-5,-6.000 22.000-4,-6.000 22.000-4,1.000 4.000-3,9.000-12.000-1,10.000-13.000-1,10.000-12.000-1</inkml:trace>
</inkml:ink>
</file>

<file path=ppt/ink/ink6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6"/>
    </inkml:context>
    <inkml:brush xml:id="br0">
      <inkml:brushProperty name="width" value="0.0405875034630299" units="cm"/>
      <inkml:brushProperty name="height" value="0.0405875034630299" units="cm"/>
      <inkml:brushProperty name="color" value="#6adcab"/>
      <inkml:brushProperty name="ignorePressure" value="0"/>
    </inkml:brush>
  </inkml:definitions>
  <inkml:trace contextRef="#ctx0" brushRef="#br0">41850.000 31200.000 542,'15.000'34.000'8,"-18.000"19.000"18,-19.000 19.000 16,-18.000 19.000 18,-6.000 5.000 3,10.000-5.000-7,10.000-7.000-8,9.000-5.000-9,7.000-8.000-8,7.000-5.000-6,6.000-7.000-8,7.000-5.000-7,7.000-8.000-3,9.000-5.000 1,10.000-7.000-1,10.000-5.000 1,7.000-6.000-6,6.000-3.000-10,7.000-3.000-12,6.000-2.000-11,4.000-8.000-4,4.000-8.000 3,3.000-10.000 3,3.000-9.000 3,-5.000-5.000-3,-12.000 0.000-8,-13.000 0.000-9,-12.000 0.000-9,-10.000 1.000 0,-6.000 4.000 8,-6.000 3.000 10,-6.000 3.000 8</inkml:trace>
</inkml:ink>
</file>

<file path=ppt/ink/ink6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6"/>
    </inkml:context>
    <inkml:brush xml:id="br0">
      <inkml:brushProperty name="width" value="0.0377051047980785" units="cm"/>
      <inkml:brushProperty name="height" value="0.0377051047980785" units="cm"/>
      <inkml:brushProperty name="color" value="#6adcab"/>
      <inkml:brushProperty name="ignorePressure" value="0"/>
    </inkml:brush>
  </inkml:definitions>
  <inkml:trace contextRef="#ctx0" brushRef="#br0">42550.000 31600.000 583,'-71.000'-22.000'4,"10.000"6.000"10,10.000 7.000 8,9.000 6.000 9,7.000 7.000 5,7.000 10.000-1,6.000 10.000 2,7.000 9.000-1,0.000 10.000-1,-2.000 14.000-4,-3.000 11.000-4,-3.000 14.000-4,-1.000 11.000-3,4.000 14.000-1,3.000 11.000-2,3.000 14.000-2,1.000 14.000-4,1.000 20.000-7,-1.000 18.000-7,1.000 20.000-7,-3.000 5.000-3,-2.000-6.000 0,-3.000-6.000-1,-3.000-6.000-1</inkml:trace>
</inkml:ink>
</file>

<file path=ppt/ink/ink6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6"/>
    </inkml:context>
    <inkml:brush xml:id="br0">
      <inkml:brushProperty name="width" value="0.0326666012406349" units="cm"/>
      <inkml:brushProperty name="height" value="0.0326666012406349" units="cm"/>
      <inkml:brushProperty name="color" value="#6adcab"/>
      <inkml:brushProperty name="ignorePressure" value="0"/>
    </inkml:brush>
  </inkml:definitions>
  <inkml:trace contextRef="#ctx0" brushRef="#br0">42400.000 30350.000 673,'-22.000'-69.000'0,"6.000"13.000"0,7.000 12.000 0,6.000 13.000 0,9.000 6.000 10,13.000 0.000 18,12.000 0.000 21,13.000 0.000 18,9.000 1.000 1,6.000 4.000-16,7.000 3.000-18,6.000 3.000-17,6.000 3.000-15,6.000 3.000-15,7.000 3.000-12,6.000 4.000-15,-7.000 1.000-4,-18.000 0.000 4,-19.000 0.000 4,-18.000 0.000 4,-10.000 0.000 1,0.000 0.000-3,0.000 0.000-2,0.000 0.000-3</inkml:trace>
</inkml:ink>
</file>

<file path=ppt/ink/ink6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7"/>
    </inkml:context>
    <inkml:brush xml:id="br0">
      <inkml:brushProperty name="width" value="0.0319921486079693" units="cm"/>
      <inkml:brushProperty name="height" value="0.0319921486079693" units="cm"/>
      <inkml:brushProperty name="color" value="#6adcab"/>
      <inkml:brushProperty name="ignorePressure" value="0"/>
    </inkml:brush>
  </inkml:definitions>
  <inkml:trace contextRef="#ctx0" brushRef="#br0">43600.000 31600.000 687,'84.000'-46.000'11,"69.000"10.000"20,69.000 10.000 21,69.000 9.000 21,-4.000 7.000-2,-74.000 7.000-22,-76.000 6.000-25,-74.000 7.000-23,-35.000 4.000-18,6.000 3.000-14,7.000 3.000-14,6.000 4.000-14,-4.000 1.000-3,-11.000 0.000 6,-14.000 0.000 7,-11.000 0.000 7</inkml:trace>
</inkml:ink>
</file>

<file path=ppt/ink/ink6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7"/>
    </inkml:context>
    <inkml:brush xml:id="br0">
      <inkml:brushProperty name="width" value="0.0325247757136822" units="cm"/>
      <inkml:brushProperty name="height" value="0.0325247757136822" units="cm"/>
      <inkml:brushProperty name="color" value="#6adcab"/>
      <inkml:brushProperty name="ignorePressure" value="0"/>
    </inkml:brush>
  </inkml:definitions>
  <inkml:trace contextRef="#ctx0" brushRef="#br0">43650.000 32400.000 676,'-41.000'21.000'7,"19.000"-5.000"13,19.000-7.000 14,19.000-5.000 14,19.000-6.000 3,23.000-3.000-7,22.000-3.000-6,22.000-2.000-7,13.000-1.000-8,7.000 3.000-6,6.000 3.000-8,7.000 4.000-8,0.000 1.000-8,-2.000 0.000-12,-3.000 0.000-12,-3.000 0.000-12,-10.000 0.000-3,-16.000 0.000 3,-15.000 0.000 3,-15.000 0.000 4,-14.000 0.000 3,-8.000 0.000 0,-10.000 0.000 1,-9.000 0.000 0</inkml:trace>
</inkml:ink>
</file>

<file path=ppt/ink/ink6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7"/>
    </inkml:context>
    <inkml:brush xml:id="br0">
      <inkml:brushProperty name="width" value="0.0386610850691795" units="cm"/>
      <inkml:brushProperty name="height" value="0.0386610850691795" units="cm"/>
      <inkml:brushProperty name="color" value="#6adcab"/>
      <inkml:brushProperty name="ignorePressure" value="0"/>
    </inkml:brush>
  </inkml:definitions>
  <inkml:trace contextRef="#ctx0" brushRef="#br0">45700.000 31300.000 569,'0.000'-36.000'12,"0.000"28.000"27,0.000 28.000 25,0.000 29.000 25,0.000 16.000 2,0.000 7.000-24,0.000 6.000-24,0.000 7.000-23,-2.000 4.000-15,-3.000 3.000-5,-3.000 3.000-4,-2.000 4.000-6,-6.000 4.000-5,-6.000 6.000-6,-6.000 7.000-8,-6.000 6.000-5,-1.000-7.000-6,7.000-18.000-6,6.000-19.000-5,7.000-18.000-5</inkml:trace>
</inkml:ink>
</file>

<file path=ppt/ink/ink6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8"/>
    </inkml:context>
    <inkml:brush xml:id="br0">
      <inkml:brushProperty name="width" value="0.0326463580131531" units="cm"/>
      <inkml:brushProperty name="height" value="0.0326463580131531" units="cm"/>
      <inkml:brushProperty name="color" value="#6adcab"/>
      <inkml:brushProperty name="ignorePressure" value="0"/>
    </inkml:brush>
  </inkml:definitions>
  <inkml:trace contextRef="#ctx0" brushRef="#br0">45650.000 32000.000 673,'25.000'-47.000'4,"0.000"6.000"8,0.000 7.000 8,0.000 6.000 8,1.000 4.000 4,4.000 4.000-1,3.000 3.000 0,3.000 3.000-1,3.000 1.000-1,3.000 1.000-2,3.000-1.000-1,4.000 1.000-1,1.000-1.000-6,0.000 1.000-8,0.000-1.000-9,0.000 1.000-10,-4.000 2.000-13,-5.000 7.000-21,-7.000 6.000-19,-5.000 7.000-21</inkml:trace>
</inkml:ink>
</file>

<file path=ppt/ink/ink6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8"/>
    </inkml:context>
    <inkml:brush xml:id="br0">
      <inkml:brushProperty name="width" value="0.0450630001723766" units="cm"/>
      <inkml:brushProperty name="height" value="0.0450630001723766" units="cm"/>
      <inkml:brushProperty name="color" value="#6adcab"/>
      <inkml:brushProperty name="ignorePressure" value="0"/>
    </inkml:brush>
  </inkml:definitions>
  <inkml:trace contextRef="#ctx0" brushRef="#br0">46550.000 30650.000 488,'-25.000'148.000'148,"0.000"-3.000"-33,0.000-3.000-32,0.000-2.000-34,0.000-3.000-18,0.000 1.000-7,0.000-1.000-7,0.000 1.000-6,0.000 2.000-3,0.000 7.000 0,0.000 6.000 1,0.000 7.000-1,1.000-7.000-9,4.000-19.000-21,3.000-18.000-21,3.000-19.000-21,6.000-26.000-7,9.000-30.000 6,10.000-32.000 7,10.000-30.000 6,7.000-28.000 5,6.000-21.000 5,7.000-22.000 4,6.000-22.000 5,4.000-8.000 5,4.000 6.000 7,3.000 7.000 5,3.000 6.000 7,-2.000 10.000 4,-6.000 17.000 5,-6.000 15.000 4,-6.000 16.000 5,-7.000 10.000 5,-6.000 7.000 7,-6.000 6.000 7,-6.000 7.000 8,-4.000 11.000 4,1.000 20.000 0,-1.000 18.000 0,1.000 20.000 1,-3.000 5.000-3,-2.000-6.000-5,-3.000-6.000-6,-3.000-6.000-6,2.000-7.000-9,10.000-6.000-13,10.000-6.000-12,9.000-6.000-12,6.000-6.000-4,3.000-2.000 7,3.000-3.000 6,4.000-3.000 7,-1.000-2.000 5,-3.000 0.000 3,-3.000 0.000 4,-2.000 0.000 4,-6.000 4.000 2,-6.000 10.000-1,-6.000 10.000 0,-6.000 9.000-1,-6.000 6.000 0,-2.000 3.000-1,-3.000 3.000-1,-3.000 4.000-2,-6.000 2.000-3,-5.000 4.000-5,-7.000 3.000-6,-5.000 3.000-6,-6.000-2.000-3,-3.000-6.000 0,-3.000-6.000-1,-2.000-6.000-1</inkml:trace>
</inkml:ink>
</file>

<file path=ppt/ink/ink6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8"/>
    </inkml:context>
    <inkml:brush xml:id="br0">
      <inkml:brushProperty name="width" value="0.0435859672725201" units="cm"/>
      <inkml:brushProperty name="height" value="0.0435859672725201" units="cm"/>
      <inkml:brushProperty name="color" value="#6adcab"/>
      <inkml:brushProperty name="ignorePressure" value="0"/>
    </inkml:brush>
  </inkml:definitions>
  <inkml:trace contextRef="#ctx0" brushRef="#br0">48000.000 30650.000 504,'3.000'-43.000'9,"6.000"17.000"17,7.000 15.000 17,6.000 16.000 17,6.000 13.000 5,6.000 14.000-8,7.000 11.000-8,6.000 14.000-9,-1.000 8.000-6,-5.000 7.000-6,-7.000 6.000-5,-5.000 7.000-5,-6.000 4.000-4,-3.000 3.000-2,-3.000 3.000-3,-2.000 4.000-3,-9.000-1.000-4,-12.000-3.000-4,-13.000-3.000-6,-12.000-2.000-6,-9.000-5.000-5,-2.000-2.000-8,-3.000-3.000-7,-3.000-3.000-8,-1.000-10.000-1,4.000-16.000 2,3.000-15.000 4,3.000-15.000 2</inkml:trace>
</inkml:ink>
</file>

<file path=ppt/ink/ink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9"/>
    </inkml:context>
    <inkml:brush xml:id="br0">
      <inkml:brushProperty name="width" value="0.0372907556593418" units="cm"/>
      <inkml:brushProperty name="height" value="0.0372907556593418" units="cm"/>
      <inkml:brushProperty name="color" value="#00bff3"/>
      <inkml:brushProperty name="ignorePressure" value="0"/>
    </inkml:brush>
  </inkml:definitions>
  <inkml:trace contextRef="#ctx0" brushRef="#br0">75800.000 34550.000 589,'48.000'-43.000'86,"-3.000"17.000"-16,-3.000 15.000-15,-2.000 16.000-15,-6.000 12.000-11,-6.000 9.000-5,-6.000 10.000-7,-6.000 10.000-7,-7.000 5.000-5,-6.000 4.000-7,-6.000 3.000-5,-6.000 3.000-7,-7.000-1.000-3,-6.000-2.000 0,-6.000-3.000-1,-6.000-3.000-1,-2.000-4.000 1,3.000-3.000 0,3.000-3.000 3,4.000-2.000 0,10.000-8.000 6,19.000-8.000 7,19.000-10.000 8,19.000-9.000 9,7.000-5.000 2,-3.000 0.000-4,-3.000 0.000-3,-2.000 0.000-3,-1.000 1.000-2,3.000 4.000 1,3.000 3.000 0,4.000 3.000 0,-6.000 6.000 1,-11.000 9.000 2,-14.000 10.000 1,-11.000 10.000 1,-9.000 8.000 2,-3.000 10.000 0,-3.000 10.000 1,-2.000 9.000 1,-9.000 4.000-1,-12.000 1.000-3,-13.000-1.000-2,-12.000 1.000-4,-7.000-3.000 0,1.000-2.000 0,-1.000-3.000 1,1.000-3.000 2,1.000-7.000-10,3.000-9.000-16,3.000-10.000-18,4.000-8.000-17,4.000-9.000-9,6.000-6.000-1,7.000-6.000 0,6.000-6.000-1</inkml:trace>
</inkml:ink>
</file>

<file path=ppt/ink/ink6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9"/>
    </inkml:context>
    <inkml:brush xml:id="br0">
      <inkml:brushProperty name="width" value="0.044388584792614" units="cm"/>
      <inkml:brushProperty name="height" value="0.044388584792614" units="cm"/>
      <inkml:brushProperty name="color" value="#6adcab"/>
      <inkml:brushProperty name="ignorePressure" value="0"/>
    </inkml:brush>
  </inkml:definitions>
  <inkml:trace contextRef="#ctx0" brushRef="#br0">48000.000 31250.000 495,'0.000'-38.000'11,"0.000"26.000"22,0.000 24.000 23,0.000 26.000 21,0.000 19.000 4,0.000 17.000-15,0.000 15.000-16,0.000 16.000-16,0.000 9.000-8,0.000 3.000-4,0.000 3.000-2,0.000 4.000-3,0.000 1.000-6,0.000 0.000-11,0.000 0.000-8,0.000 0.000-11,0.000-2.000-10,0.000-3.000-13,0.000-3.000-11,0.000-2.000-13,0.000-14.000-2,0.000-21.000 10,0.000-22.000 9,0.000-22.000 10</inkml:trace>
</inkml:ink>
</file>

<file path=ppt/ink/ink6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9"/>
    </inkml:context>
    <inkml:brush xml:id="br0">
      <inkml:brushProperty name="width" value="0.0428370498120785" units="cm"/>
      <inkml:brushProperty name="height" value="0.0428370498120785" units="cm"/>
      <inkml:brushProperty name="color" value="#6adcab"/>
      <inkml:brushProperty name="ignorePressure" value="0"/>
    </inkml:brush>
  </inkml:definitions>
  <inkml:trace contextRef="#ctx0" brushRef="#br0">48950.000 31000.000 513,'0.000'-33.000'12,"0.000"34.000"23,0.000 35.000 23,0.000 35.000 24,0.000 21.000 3,0.000 9.000-18,0.000 10.000-16,0.000 10.000-18,1.000-1.000-11,4.000-9.000-6,3.000-10.000-4,3.000-8.000-6,1.000-12.000-3,1.000-12.000 0,-1.000-13.000-2,1.000-12.000-1,8.000-21.000-5,20.000-28.000-10,18.000-28.000-11,20.000-27.000-9,3.000-22.000-4,-8.000-11.000 3,-10.000-14.000 4,-9.000-11.000 3,-9.000-7.000 5,-5.000 0.000 5,-7.000 0.000 5,-5.000 0.000 6,-8.000 6.000 3,-5.000 13.000 4,-7.000 12.000 2,-5.000 13.000 3,-9.000 10.000 3,-9.000 10.000 5,-10.000 10.000 4,-8.000 9.000 5,-8.000 10.000-3,-2.000 14.000-9,-3.000 11.000-10,-3.000 14.000-10,-2.000 11.000-6,0.000 14.000-4,0.000 11.000-5,0.000 14.000-4,4.000 0.000 0,10.000-8.000 3,10.000-10.000 2,9.000-9.000 4,6.000-5.000-1,3.000 0.000-2,3.000 0.000-4,4.000 0.000-3</inkml:trace>
</inkml:ink>
</file>

<file path=ppt/ink/ink6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9"/>
    </inkml:context>
    <inkml:brush xml:id="br0">
      <inkml:brushProperty name="width" value="0.0409360639750957" units="cm"/>
      <inkml:brushProperty name="height" value="0.0409360639750957" units="cm"/>
      <inkml:brushProperty name="color" value="#6adcab"/>
      <inkml:brushProperty name="ignorePressure" value="0"/>
    </inkml:brush>
  </inkml:definitions>
  <inkml:trace contextRef="#ctx0" brushRef="#br0">50000.000 31150.000 537,'-2.000'45.000'2,"-3.000"-9.000"4,-3.000-10.000 5,-2.000-8.000 3,-3.000-4.000 3,1.000 3.000 0,-1.000 3.000 1,1.000 4.000 1,-4.000 5.000 2,-6.000 10.000 5,-6.000 10.000 3,-6.000 9.000 5,1.000 6.000 3,9.000 3.000 2,10.000 3.000 1,10.000 4.000 1,5.000-1.000-4,4.000-3.000-9,3.000-3.000-11,3.000-2.000-8,7.000-6.000-8,14.000-6.000-6,11.000-6.000-5,14.000-6.000-5,7.000-9.000-2,3.000-8.000 1,3.000-10.000 2,4.000-9.000 2,1.000-12.000-6,0.000-11.000-16,0.000-14.000-15,0.000-11.000-15,-5.000-4.000-3,-9.000 6.000 8,-10.000 7.000 7,-8.000 6.000 9</inkml:trace>
</inkml:ink>
</file>

<file path=ppt/ink/ink6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1:59"/>
    </inkml:context>
    <inkml:brush xml:id="br0">
      <inkml:brushProperty name="width" value="0.0487170219421387" units="cm"/>
      <inkml:brushProperty name="height" value="0.0487170219421387" units="cm"/>
      <inkml:brushProperty name="color" value="#6adcab"/>
      <inkml:brushProperty name="ignorePressure" value="0"/>
    </inkml:brush>
  </inkml:definitions>
  <inkml:trace contextRef="#ctx0" brushRef="#br0">51000.000 30950.000 451,'-49.000'0.000'0,"4.000"0.000"0,3.000 0.000 0,3.000 0.000 0,1.000 0.000 7,1.000 0.000 12,-1.000 0.000 14,1.000 0.000 13,1.000 6.000 4,3.000 13.000-4,3.000 12.000-4,4.000 13.000-5,1.000 10.000-2,0.000 10.000-3,0.000 10.000-1,0.000 9.000-3,-2.000 13.000-3,-3.000 20.000-2,-3.000 18.000-3,-2.000 20.000-3,-6.000 17.000-2,-6.000 20.000 0,-6.000 18.000-1,-6.000 20.000-2,-1.000-4.000-10,7.000-25.000-24,6.000-25.000-23,7.000-25.000-22,4.000-21.000-11,3.000-15.000 2,3.000-15.000 0,4.000-16.000 2</inkml:trace>
</inkml:ink>
</file>

<file path=ppt/ink/ink6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2:01"/>
    </inkml:context>
    <inkml:brush xml:id="br0">
      <inkml:brushProperty name="width" value="0.038956418633461" units="cm"/>
      <inkml:brushProperty name="height" value="0.038956418633461" units="cm"/>
      <inkml:brushProperty name="color" value="#6adcab"/>
      <inkml:brushProperty name="ignorePressure" value="0"/>
    </inkml:brush>
  </inkml:definitions>
  <inkml:trace contextRef="#ctx0" brushRef="#br0">37150.000 34850.000 564,'354.000'179.000'160,"-90.000"-40.000"-37,-90.000-40.000-38,-91.000-41.000-37,-43.000-16.000-29,7.000 9.000-21,6.000 10.000-21,7.000 10.000-22,-6.000-1.000-11,-15.000-9.000 1,-15.000-10.000 0,-16.000-8.000 0,-8.000-8.000 4,0.000-2.000 4,0.000-3.000 5,0.000-3.000 5</inkml:trace>
</inkml:ink>
</file>

<file path=ppt/ink/ink6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2:01"/>
    </inkml:context>
    <inkml:brush xml:id="br0">
      <inkml:brushProperty name="width" value="0.0387797281146049" units="cm"/>
      <inkml:brushProperty name="height" value="0.0387797281146049" units="cm"/>
      <inkml:brushProperty name="color" value="#6adcab"/>
      <inkml:brushProperty name="ignorePressure" value="0"/>
    </inkml:brush>
  </inkml:definitions>
  <inkml:trace contextRef="#ctx0" brushRef="#br0">37050.000 36800.000 567,'-161.000'68.000'1,"28.000"-11.000"2,28.000-14.000 1,29.000-11.000 3,18.000-11.000 4,9.000-5.000 6,10.000-7.000 7,10.000-5.000 7,13.000-4.000 2,19.000 0.000-3,19.000 0.000-2,19.000 0.000-2,19.000-4.000 0,23.000-5.000 0,22.000-7.000 1,22.000-5.000 2,12.000-8.000-2,3.000-5.000-2,3.000-7.000-3,4.000-5.000-4,-3.000-1.000-5,-5.000 6.000-9,-7.000 7.000-8,-5.000 6.000-10,-14.000 6.000-9,-18.000 6.000-8,-19.000 7.000-9,-18.000 6.000-8</inkml:trace>
</inkml:ink>
</file>

<file path=ppt/ink/ink6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2:01"/>
    </inkml:context>
    <inkml:brush xml:id="br0">
      <inkml:brushProperty name="width" value="0.0377100296318531" units="cm"/>
      <inkml:brushProperty name="height" value="0.0377100296318531" units="cm"/>
      <inkml:brushProperty name="color" value="#6adcab"/>
      <inkml:brushProperty name="ignorePressure" value="0"/>
    </inkml:brush>
  </inkml:definitions>
  <inkml:trace contextRef="#ctx0" brushRef="#br0">37550.000 36150.000 583,'-25.000'54.000'95,"0.000"10.000"-16,0.000 10.000-16,0.000 9.000-17,-5.000 9.000-11,-9.000 9.000-4,-10.000 10.000-6,-8.000 10.000-4,-8.000 5.000-6,-2.000 4.000-8,-3.000 3.000-8,-3.000 3.000-7,4.000-5.000-8,13.000-12.000-7,12.000-13.000-9,13.000-12.000-7</inkml:trace>
</inkml:ink>
</file>

<file path=ppt/ink/ink6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2:01"/>
    </inkml:context>
    <inkml:brush xml:id="br0">
      <inkml:brushProperty name="width" value="0.0418885201215744" units="cm"/>
      <inkml:brushProperty name="height" value="0.0418885201215744" units="cm"/>
      <inkml:brushProperty name="color" value="#6adcab"/>
      <inkml:brushProperty name="ignorePressure" value="0"/>
    </inkml:brush>
  </inkml:definitions>
  <inkml:trace contextRef="#ctx0" brushRef="#br0">37500.000 37200.000 525,'23.000'-21.000'3,"-3.000"10.000"5,-3.000 10.000 7,-2.000 9.000 5,-5.000 10.000 4,-2.000 14.000 4,-3.000 11.000 2,-3.000 14.000 4,1.000 7.000 3,6.000 3.000 1,7.000 3.000 2,6.000 4.000 2,4.000-1.000-3,4.000-3.000-6,3.000-3.000-7,3.000-2.000-6,6.000-3.000-6,9.000 1.000-2,10.000-1.000-5,10.000 1.000-3,5.000-6.000-6,4.000-8.000-11,3.000-10.000-11,3.000-9.000-9,3.000-10.000-4,3.000-9.000 4,3.000-10.000 3,4.000-8.000 4,-7.000-9.000-4,-16.000-6.000-11,-15.000-6.000-13,-15.000-6.000-11</inkml:trace>
</inkml:ink>
</file>

<file path=ppt/ink/ink6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2:02"/>
    </inkml:context>
    <inkml:brush xml:id="br0">
      <inkml:brushProperty name="width" value="0.0576587952673435" units="cm"/>
      <inkml:brushProperty name="height" value="0.0576587952673435" units="cm"/>
      <inkml:brushProperty name="color" value="#6adcab"/>
      <inkml:brushProperty name="ignorePressure" value="0"/>
    </inkml:brush>
  </inkml:definitions>
  <inkml:trace contextRef="#ctx0" brushRef="#br0">40500.000 35800.000 381,'0.000'-69.000'0,"0.000"13.000"0,0.000 12.000 0,0.000 13.000 0,1.000 6.000 1,4.000 0.000 3,3.000 0.000 2,3.000 0.000 3,3.000 1.000 8,3.000 4.000 12,3.000 3.000 14,4.000 3.000 13,-1.000 10.000 4,-3.000 20.000-5,-3.000 18.000-5,-2.000 20.000-5,-1.000 16.000-5,3.000 16.000-4,3.000 15.000-5,4.000 17.000-4,1.000 13.000-4,0.000 13.000-2,0.000 12.000-3,0.000 13.000-3,-2.000 7.000-3,-3.000 4.000-3,-3.000 3.000-2,-2.000 3.000-3,-3.000-1.000-3,1.000-2.000-6,-1.000-3.000-4,1.000-3.000-5,-1.000-17.000-3,1.000-27.000-1,-1.000-28.000-1,1.000-28.000-1,7.000-37.000 0,16.000-43.000 3,15.000-44.000 2,17.000-43.000 4,10.000-39.000 1,6.000-30.000 2,7.000-32.000 3,6.000-30.000 2,3.000-20.000-1,0.000-6.000-2,0.000-6.000-2,0.000-6.000-2,0.000-2.000-1,0.000 3.000 0,0.000 3.000 1,0.000 4.000 1,-8.000 22.000 0,-16.000 45.000 2,-15.000 43.000 1,-15.000 45.000 1,-11.000 25.000-10,-2.000 10.000-18,-3.000 10.000-21,-3.000 9.000-19</inkml:trace>
</inkml:ink>
</file>

<file path=ppt/ink/ink6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2:07"/>
    </inkml:context>
    <inkml:brush xml:id="br0">
      <inkml:brushProperty name="width" value="0.0435302034020424" units="cm"/>
      <inkml:brushProperty name="height" value="0.0435302034020424" units="cm"/>
      <inkml:brushProperty name="color" value="#6adcab"/>
      <inkml:brushProperty name="ignorePressure" value="0"/>
    </inkml:brush>
  </inkml:definitions>
  <inkml:trace contextRef="#ctx0" brushRef="#br0">55250.000 26700.000 505,'-72.000'343.000'135,"6.000"-61.000"-30,7.000-64.000-29,6.000-61.000-30,-4.000-25.000-15,-11.000 17.000-4,-14.000 15.000-2,-11.000 16.000-2,-12.000 9.000-7,-9.000 3.000-7,-10.000 3.000-7,-8.000 4.000-9,-3.000 1.000-5,7.000 0.000-2,6.000 0.000-3,7.000 0.000-1,11.000-10.000-5,20.000-18.000-5,18.000-19.000-5,20.000-18.000-6,16.000-31.000-6,16.000-40.000-6,15.000-40.000-8,17.000-41.000-6</inkml:trace>
</inkml:ink>
</file>

<file path=ppt/ink/ink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49"/>
    </inkml:context>
    <inkml:brush xml:id="br0">
      <inkml:brushProperty name="width" value="0.0395525619387627" units="cm"/>
      <inkml:brushProperty name="height" value="0.0395525619387627" units="cm"/>
      <inkml:brushProperty name="color" value="#00bff3"/>
      <inkml:brushProperty name="ignorePressure" value="0"/>
    </inkml:brush>
  </inkml:definitions>
  <inkml:trace contextRef="#ctx0" brushRef="#br0">76950.000 33450.000 556,'23.000'-24.000'0,"-3.000"4.000"0,-3.000 3.000 0,-2.000 3.000 0,0.000 3.000 1,7.000 3.000 3,6.000 3.000 3,7.000 4.000 2,0.000 2.000 5,-2.000 4.000 7,-3.000 3.000 7,-3.000 3.000 7,1.000 7.000 2,6.000 14.000-2,7.000 11.000 0,6.000 14.000-3,3.000 8.000-1,0.000 7.000-5,0.000 6.000-3,0.000 7.000-4,-4.000 5.000-3,-5.000 7.000-2,-7.000 6.000-1,-5.000 7.000-1,-9.000 2.000-3,-9.000 1.000 0,-10.000-1.000-3,-8.000 1.000 0,-12.000 4.000-5,-12.000 9.000-4,-13.000 10.000-5,-12.000 10.000-5,-13.000 5.000-7,-12.000 4.000-6,-13.000 3.000-8,-12.000 3.000-7,2.000-15.000-1,20.000-30.000 6,18.000-32.000 4,20.000-30.000 5,8.000-17.000-1,1.000 1.000-5,-1.000-1.000-7,1.000 1.000-7</inkml:trace>
</inkml:ink>
</file>

<file path=ppt/ink/ink6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2:07"/>
    </inkml:context>
    <inkml:brush xml:id="br0">
      <inkml:brushProperty name="width" value="0.0480345264077187" units="cm"/>
      <inkml:brushProperty name="height" value="0.0480345264077187" units="cm"/>
      <inkml:brushProperty name="color" value="#6adcab"/>
      <inkml:brushProperty name="ignorePressure" value="0"/>
    </inkml:brush>
  </inkml:definitions>
  <inkml:trace contextRef="#ctx0" brushRef="#br0">53550.000 27450.000 458,'-46.000'-91.000'0,"10.000"19.000"0,10.000 19.000 0,9.000 19.000 0,4.000 10.000 4,1.000 4.000 10,-1.000 3.000 9,1.000 3.000 9,8.000 9.000 8,20.000 16.000 4,18.000 15.000 5,20.000 17.000 5,10.000 11.000 0,3.000 10.000-7,3.000 10.000-7,4.000 9.000-5,4.000 12.000-6,6.000 16.000-5,7.000 15.000-4,6.000 17.000-4,4.000 8.000-5,4.000 4.000-6,3.000 3.000-5,3.000 3.000-4,1.000 6.000-10,1.000 9.000-13,-1.000 10.000-13,1.000 10.000-13,-7.000-4.000-3,-12.000-16.000 7,-13.000-15.000 8,-12.000-15.000 7,-12.000-18.000 1,-8.000-19.000-6,-10.000-18.000-6,-9.000-19.000-7</inkml:trace>
</inkml:ink>
</file>

<file path=ppt/ink/ink6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5:26"/>
    </inkml:context>
    <inkml:brush xml:id="br0">
      <inkml:brushProperty name="width" value="0.0470038242638111" units="cm"/>
      <inkml:brushProperty name="height" value="0.0470038242638111" units="cm"/>
      <inkml:brushProperty name="color" value="#f2395b"/>
      <inkml:brushProperty name="ignorePressure" value="0"/>
    </inkml:brush>
  </inkml:definitions>
  <inkml:trace contextRef="#ctx0" brushRef="#br0">11350.000 8450.000 468,'221.000'-238.000'130,"-5.000"26.000"-32,-7.000 24.000-32,-5.000 26.000-34,-12.000 18.000-18,-16.000 13.000-5,-15.000 12.000-5,-15.000 13.000-4,-11.000 6.000-3,-2.000 0.000-2,-3.000 0.000-1,-3.000 0.000-3,-13.000 9.000 0,-22.000 19.000-2,-22.000 19.000-2,-21.000 19.000-1,-18.000 23.000 6,-12.000 28.000 15,-13.000 28.000 13,-12.000 29.000 15,-13.000 22.000 4,-12.000 20.000-7,-13.000 18.000-6,-12.000 20.000-5,-7.000 8.000-7,1.000 1.000-3,-1.000-1.000-4,1.000 1.000-5,1.000 5.000-2,3.000 14.000 2,3.000 11.000 1,4.000 14.000 0,1.000-3.000 1,0.000-15.000 0,0.000-15.000-1,0.000-16.000 1,3.000-16.000-1,6.000-16.000 1,7.000-15.000 0,6.000-15.000 1,3.000-12.000-2,0.000-6.000-3,0.000-6.000-1,0.000-6.000-4,-2.000-23.000-2,-3.000-36.000-5,-3.000-39.000-4,-2.000-36.000-4,-3.000-43.000-2,1.000-47.000-3,-1.000-47.000 0,1.000-46.000-2,-1.000-20.000 1,1.000 10.000 4,-1.000 10.000 2,1.000 9.000 3,1.000 6.000 2,3.000 3.000 3,3.000 3.000 3,4.000 4.000 2,2.000 7.000 2,4.000 13.000 3,3.000 12.000 1,3.000 13.000 3,1.000 16.000 0,1.000 23.000 1,-1.000 22.000-1,1.000 22.000 1,-1.000 18.000 2,1.000 16.000 5,-1.000 15.000 4,1.000 17.000 6</inkml:trace>
</inkml:ink>
</file>

<file path=ppt/ink/ink6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5:28"/>
    </inkml:context>
    <inkml:brush xml:id="br0">
      <inkml:brushProperty name="width" value="0.0292430929839611" units="cm"/>
      <inkml:brushProperty name="height" value="0.0292430929839611" units="cm"/>
      <inkml:brushProperty name="color" value="#fed406"/>
      <inkml:brushProperty name="ignorePressure" value="0"/>
    </inkml:brush>
  </inkml:definitions>
  <inkml:trace contextRef="#ctx0" brushRef="#br0">66300.000 3200.000 752,'-71.000'0.000'162,"10.000"0.000"-79,10.000 0.000-81,9.000 0.000-79</inkml:trace>
</inkml:ink>
</file>

<file path=ppt/ink/ink6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5:30"/>
    </inkml:context>
    <inkml:brush xml:id="br0">
      <inkml:brushProperty name="width" value="0.0577500574290752" units="cm"/>
      <inkml:brushProperty name="height" value="0.0577500574290752" units="cm"/>
      <inkml:brushProperty name="color" value="#fed406"/>
      <inkml:brushProperty name="ignorePressure" value="0"/>
    </inkml:brush>
  </inkml:definitions>
  <inkml:trace contextRef="#ctx0" brushRef="#br0">12000.000 7300.000 380,'-69.000'26.000'10,"13.000"4.000"-6,12.000 3.000-5,13.000 3.000-6,7.000-2.000-1,4.000-6.000 1,3.000-6.000 1,3.000-6.000 2,-1.000-2.000 1,-2.000 3.000 2,-3.000 3.000 1,-3.000 4.000 2,-1.000-1.000 0,4.000-3.000 0,3.000-3.000 0,3.000-2.000 0,1.000-1.000 0,1.000 3.000 2,-1.000 3.000 3,1.000 4.000 2,-3.000 5.000 1,-2.000 10.000 1,-3.000 10.000 0,-3.000 9.000 1,-2.000 4.000-1,0.000 1.000 0,0.000-1.000 0,0.000 1.000-1,1.000-4.000 1,4.000-6.000-1,3.000-6.000 0,3.000-6.000-1,1.000-6.000 0,1.000-2.000-1,-1.000-3.000-1,1.000-3.000-1,-1.000-2.000 0,1.000 0.000 3,-1.000 0.000 3,1.000 0.000 3,12.000-11.000 3,25.000-22.000 3,25.000-22.000 2,25.000-21.000 4,6.000-7.000-1,-12.000 9.000-6,-13.000 10.000-6,-12.000 10.000-6,16.000-17.000-2,48.000-40.000-2,47.000-40.000 1,47.000-41.000-1,15.000-10.000 0,-16.000 22.000-3,-15.000 22.000-2,-15.000 23.000-2,-12.000 11.000-1,-6.000 4.000-3,-6.000 3.000 0,-6.000 3.000-3,-7.000 1.000 1,-6.000 1.000 0,-6.000-1.000 1,-6.000 1.000 1,-9.000 1.000 1,-8.000 3.000-1,-10.000 3.000 1,-9.000 4.000 0,-9.000 4.000 0,-5.000 6.000 2,-7.000 7.000 1,-5.000 6.000 1,-12.000 18.000 6,-16.000 32.000 8,-15.000 31.000 9,-15.000 32.000 10,-17.000 29.000-1,-15.000 28.000-8,-15.000 28.000-9,-16.000 29.000-9,-7.000 10.000-5,4.000-6.000-1,3.000-6.000-1,3.000-6.000 0,3.000-1.000-1,3.000 7.000 0,3.000 6.000 1,4.000 7.000 0,1.000 2.000 1,0.000 1.000 0,0.000-1.000 0,0.000 1.000 0,1.000-6.000 1,4.000-8.000 0,3.000-10.000 1,3.000-9.000 1,3.000-12.000 0,3.000-11.000-1,3.000-14.000 0,4.000-11.000 0,2.000-12.000 1,4.000-9.000 0,3.000-10.000 0,3.000-8.000 2,-1.000-9.000-1,-2.000-6.000 1,-3.000-6.000 0,-3.000-6.000 0,-4.000-4.000 0,-3.000 1.000 3,-3.000-1.000 1,-2.000 1.000 2,-5.000-13.000 0,-2.000-25.000-2,-3.000-25.000 0,-3.000-25.000-2,-4.000-40.000-4,-3.000-52.000-4,-3.000-53.000-7,-2.000-53.000-5,2.000-37.000-3,9.000-18.000-1,10.000-19.000-1,10.000-18.000-1,5.000-6.000 1,4.000 10.000 3,3.000 10.000 2,3.000 9.000 4,1.000 18.000 1,1.000 29.000 0,-1.000 28.000 1,1.000 28.000 1,-1.000 26.000 2,1.000 26.000 5,-1.000 24.000 5,1.000 26.000 4,-1.000 19.000 5,1.000 17.000 1,-1.000 15.000 3,1.000 16.000 2,-1.000 7.000 0,1.000 1.000 0,-1.000-1.000-2,1.000 1.000 0,7.000 10.000-5,16.000 22.000-8,15.000 22.000-8,17.000 23.000-9,30.000 39.000-3,47.000 60.000 4,47.000 60.000 2,48.000 59.000 4,2.000 4.000 1,-41.000-49.000 2,-40.000-51.000 1,-40.000-49.000 0,-15.000-15.000 2,13.000 22.000 1,12.000 22.000 2,13.000 23.000 0,4.000 5.000 0,-3.000-9.000-1,-3.000-10.000-3,-2.000-8.000-1,-6.000-8.000 0,-6.000-2.000-1,-6.000-3.000 1,-6.000-3.000-1,-9.000-7.000 2,-8.000-9.000 1,-10.000-10.000 0,-9.000-8.000 2,-10.000-12.000 5,-9.000-12.000 8,-10.000-13.000 8,-8.000-12.000 8,-23.000-16.000 5,-34.000-19.000-2,-35.000-18.000 1,-33.000-19.000-2,-26.000-16.000-3,-16.000-12.000-9,-15.000-13.000-9,-15.000-12.000-8,-11.000-4.000-4,-2.000 7.000-1,-3.000 6.000-2,-3.000 7.000 0,-1.000 7.000-2,4.000 9.000-2,3.000 10.000-3,3.000 10.000-3,4.000 5.000 0,7.000 4.000 3,6.000 3.000 1,7.000 3.000 3,7.000 3.000 0,9.000 3.000-3,10.000 3.000-3,10.000 4.000-3,11.000 1.000-3,17.000 0.000-5,15.000 0.000-4,16.000 0.000-5,18.000-7.000-8,22.000-11.000-13,22.000-14.000-12,23.000-11.000-13</inkml:trace>
</inkml:ink>
</file>

<file path=ppt/ink/ink6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5:31"/>
    </inkml:context>
    <inkml:brush xml:id="br0">
      <inkml:brushProperty name="width" value="0.058683305978775" units="cm"/>
      <inkml:brushProperty name="height" value="0.058683305978775" units="cm"/>
      <inkml:brushProperty name="color" value="#fed406"/>
      <inkml:brushProperty name="ignorePressure" value="0"/>
    </inkml:brush>
  </inkml:definitions>
  <inkml:trace contextRef="#ctx0" brushRef="#br0">15400.000 7150.000 374,'84.000'-60.000'45,"19.000"-18.000"-8,19.000-19.000-10,19.000-18.000-9,12.000-18.000-6,6.000-16.000-2,7.000-15.000-2,6.000-15.000-2,-2.000-1.000-3,-9.000 16.000 0,-10.000 15.000-1,-8.000 17.000-2,-15.000 17.000 0,-19.000 23.000-2,-18.000 22.000 0,-19.000 22.000-1,-13.000 13.000-1,-6.000 7.000 0,-6.000 6.000 0,-6.000 7.000 1,-9.000 7.000 3,-8.000 9.000 10,-10.000 10.000 9,-9.000 10.000 8,-9.000 14.000 2,-5.000 23.000-6,-7.000 22.000-5,-5.000 22.000-5,-8.000 24.000-4,-5.000 29.000-1,-7.000 28.000 0,-5.000 28.000-1,-6.000 12.000-1,-3.000-3.000-2,-3.000-3.000-2,-2.000-2.000-1,0.000-12.000 0,7.000-19.000-1,6.000-18.000-1,7.000-19.000 1,4.000-16.000-1,3.000-12.000 1,3.000-13.000 0,4.000-12.000-1,2.000-12.000 2,4.000-8.000 1,3.000-10.000 2,3.000-9.000 1,-1.000-9.000 2,-2.000-5.000-1,-3.000-7.000-1,-3.000-5.000 1,-7.000-15.000 0,-9.000-22.000 0,-10.000-22.000 1,-8.000-21.000 0,-6.000-26.000-3,1.000-28.000-10,-1.000-28.000-8,1.000-27.000-9,2.000-26.000-4,7.000-22.000 2,6.000-22.000 1,7.000-21.000 0,2.000-17.000 3,1.000-8.000 3,-1.000-10.000 3,1.000-9.000 3,1.000 10.000 3,3.000 32.000 2,3.000 31.000 2,4.000 32.000 3,1.000 27.000 2,0.000 26.000 3,0.000 24.000 1,0.000 26.000 3,15.000 33.000 1,32.000 45.000 2,31.000 43.000 3,32.000 45.000 1,21.000 31.000 1,13.000 23.000 2,12.000 22.000 0,13.000 22.000 0,6.000 13.000 0,0.000 7.000-4,0.000 6.000-4,0.000 7.000-4,0.000-3.000-1,0.000-8.000-2,0.000-10.000 0,0.000-9.000-1,-5.000-13.000 0,-9.000-16.000-2,-10.000-15.000 1,-8.000-15.000-2,-12.000-15.000 1,-12.000-12.000-1,-13.000-13.000 0,-12.000-12.000 0,-12.000-10.000 1,-8.000-6.000 1,-10.000-6.000 3,-9.000-6.000 3,-15.000-9.000 5,-18.000-8.000 11,-19.000-10.000 11,-18.000-9.000 10,-25.000-5.000 2,-27.000 0.000-7,-28.000 0.000-6,-28.000 0.000-7,-24.000-7.000-7,-19.000-11.000-6,-18.000-14.000-8,-19.000-11.000-5,-5.000-7.000-5,9.000 0.000 2,10.000 0.000 0,10.000 0.000 1,8.000 0.000-2,10.000 0.000-3,10.000 0.000-5,9.000 0.000-3,12.000 3.000-4,16.000 6.000-2,15.000 7.000-4,17.000 6.000-3,10.000 1.000-3,6.000-3.000-5,7.000-3.000-3,6.000-2.000-5,10.000-1.000-3,17.000 3.000-4,15.000 3.000-5,16.000 4.000-3</inkml:trace>
</inkml:ink>
</file>

<file path=ppt/ink/ink6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29"/>
    </inkml:context>
    <inkml:brush xml:id="br0">
      <inkml:brushProperty name="width" value="0.0371058061718941" units="cm"/>
      <inkml:brushProperty name="height" value="0.0371058061718941" units="cm"/>
      <inkml:brushProperty name="color" value="#fed406"/>
      <inkml:brushProperty name="ignorePressure" value="0"/>
    </inkml:brush>
  </inkml:definitions>
  <inkml:trace contextRef="#ctx0" brushRef="#br0">33300.000 38200.000 592,'-63.000'3.000'13,"26.000"6.000"27,24.000 7.000 25,26.000 6.000 26,18.000 6.000 0,13.000 6.000-28,12.000 7.000-27,13.000 6.000-27,2.000 1.000-15,-5.000-3.000 1,-7.000-3.000-1,-5.000-2.000 0,-9.000 0.000-7,-9.000 7.000-14,-10.000 6.000-14,-8.000 7.000-14,-9.000 0.000-5,-6.000-2.000 7,-6.000-3.000 6,-6.000-3.000 5,-6.000-4.000 6,-2.000-3.000 3,-3.000-3.000 5,-3.000-2.000 3</inkml:trace>
</inkml:ink>
</file>

<file path=ppt/ink/ink6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0"/>
    </inkml:context>
    <inkml:brush xml:id="br0">
      <inkml:brushProperty name="width" value="0.0445588789880276" units="cm"/>
      <inkml:brushProperty name="height" value="0.0445588789880276" units="cm"/>
      <inkml:brushProperty name="color" value="#fed406"/>
      <inkml:brushProperty name="ignorePressure" value="0"/>
    </inkml:brush>
  </inkml:definitions>
  <inkml:trace contextRef="#ctx0" brushRef="#br0">32700.000 39950.000 493,'-157.000'43.000'10,"39.000"-11.000"3,36.000-14.000 4,39.000-11.000 4,24.000-11.000 6,13.000-5.000 10,12.000-7.000 8,13.000-5.000 10,13.000-8.000 0,17.000-5.000-8,15.000-7.000-8,16.000-5.000-8,10.000-4.000-6,7.000 0.000-3,6.000 0.000-2,7.000 0.000-3,7.000 0.000-4,9.000 0.000-4,10.000 0.000-5,10.000 0.000-5,-1.000 3.000-4,-9.000 6.000-3,-10.000 7.000-2,-8.000 6.000-3,-14.000 6.000-7,-15.000 6.000-12,-15.000 7.000-12,-16.000 6.000-12,-13.000 6.000-6,-9.000 6.000 0,-10.000 7.000-1,-8.000 6.000 1</inkml:trace>
</inkml:ink>
</file>

<file path=ppt/ink/ink6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0"/>
    </inkml:context>
    <inkml:brush xml:id="br0">
      <inkml:brushProperty name="width" value="0.0420459508895874" units="cm"/>
      <inkml:brushProperty name="height" value="0.0420459508895874" units="cm"/>
      <inkml:brushProperty name="color" value="#fed406"/>
      <inkml:brushProperty name="ignorePressure" value="0"/>
    </inkml:brush>
  </inkml:definitions>
  <inkml:trace contextRef="#ctx0" brushRef="#br0">33650.000 39050.000 523,'-47.000'-68.000'4,"6.000"17.000"10,7.000 15.000 8,6.000 16.000 9,3.000 10.000 6,0.000 7.000 3,0.000 6.000 3,0.000 7.000 2,3.000 8.000-1,6.000 14.000-5,7.000 11.000-5,6.000 14.000-6,1.000 18.000-4,-3.000 25.000-5,-3.000 25.000-3,-2.000 25.000-4,-1.000 18.000-3,3.000 14.000-2,3.000 11.000-2,4.000 14.000-2,-1.000 27.000-7,-3.000 44.000-15,-3.000 44.000-14,-2.000 44.000-14,2.000-10.000-7,9.000-62.000 2,10.000-63.000 2,10.000-62.000 1,4.000-46.000 1,0.000-28.000 3,0.000-28.000 2,0.000-27.000 3</inkml:trace>
</inkml:ink>
</file>

<file path=ppt/ink/ink6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1"/>
    </inkml:context>
    <inkml:brush xml:id="br0">
      <inkml:brushProperty name="width" value="0.0422961115837097" units="cm"/>
      <inkml:brushProperty name="height" value="0.0422961115837097" units="cm"/>
      <inkml:brushProperty name="color" value="#fed406"/>
      <inkml:brushProperty name="ignorePressure" value="0"/>
    </inkml:brush>
  </inkml:definitions>
  <inkml:trace contextRef="#ctx0" brushRef="#br0">33850.000 39800.000 520,'-52.000'-2.000'0,"-3.000"-3.000"0,-3.000-3.000 0,-2.000-2.000 0,-1.000 0.000 3,3.000 7.000 6,3.000 6.000 5,4.000 7.000 7,2.000 5.000 4,4.000 7.000 0,3.000 6.000 1,3.000 7.000 1,-5.000 13.000-1,-12.000 22.000-3,-13.000 22.000-3,-12.000 23.000-4,-7.000 17.000-1,1.000 17.000-1,-1.000 15.000 0,1.000 16.000-1,7.000-1.000-2,16.000-15.000-4,15.000-15.000-4,17.000-16.000-3,19.000-40.000-4,26.000-61.000-3,24.000-64.000-4,26.000-61.000-3,22.000-48.000-1,23.000-31.000 1,22.000-31.000 2,22.000-31.000 1,12.000-7.000 2,3.000 19.000 1,3.000 19.000 0,4.000 19.000 2,-9.000 18.000 1,-18.000 19.000 2,-19.000 19.000 3,-18.000 19.000 2,-17.000 16.000 4,-11.000 17.000 3,-14.000 15.000 3,-11.000 16.000 5,-14.000 20.000 2,-11.000 25.000 2,-14.000 25.000 2,-11.000 25.000 1,-7.000 9.000 0,0.000-6.000-3,0.000-6.000-1,0.000-6.000-3,4.000-6.000-8,10.000-2.000-13,10.000-3.000-13,9.000-3.000-14,2.000-2.000-4,-2.000 0.000 5,-3.000 0.000 4,-3.000 0.000 6,-7.000 4.000 3,-9.000 10.000 1,-10.000 10.000 2,-8.000 9.000 1,-14.000 9.000 1,-15.000 9.000 2,-15.000 10.000 0,-16.000 10.000 2,-10.000-1.000 1,-3.000-9.000 0,-3.000-10.000 3,-2.000-8.000 0,3.000-12.000 1,14.000-12.000 1,11.000-13.000 0,14.000-12.000 1,13.000-15.000 2,16.000-15.000 4,15.000-15.000 3,17.000-16.000 3,11.000-7.000 1,10.000 4.000 1,10.000 3.000-1,9.000 3.000 0,2.000 6.000-1,-2.000 9.000 0,-3.000 10.000 0,-3.000 10.000 0,-6.000 5.000-1,-5.000 4.000-2,-7.000 3.000-2,-5.000 3.000-1,-8.000 6.000-1,-5.000 9.000 0,-7.000 10.000 1,-5.000 10.000-1,-9.000 4.000-1,-9.000 0.000-3,-10.000 0.000-3,-8.000 0.000-3,-6.000-2.000-4,1.000-3.000-3,-1.000-3.000-3,1.000-2.000-4,2.000-11.000-3,7.000-15.000-5,6.000-15.000-3,7.000-16.000-5,5.000-1.000 10,7.000 17.000 21,6.000 15.000 23,7.000 16.000 22,-4.000 13.000 5,-12.000 14.000-12,-13.000 11.000-11,-12.000 14.000-13,-9.000 2.000-5,-2.000-6.000-2,-3.000-6.000 0,-3.000-6.000-2,-2.000-6.000 0,0.000-2.000-1,0.000-3.000-1,0.000-3.000-1,3.000-6.000 0,6.000-5.000 2,7.000-7.000 0,6.000-5.000 2,3.000-6.000 4,0.000-3.000 4,0.000-3.000 6,0.000-2.000 6,7.000-5.000 2,17.000-2.000 0,15.000-3.000 0,16.000-3.000-1,20.000-9.000 0,25.000-11.000-1,25.000-14.000-2,25.000-11.000-1,14.000-11.000-3,3.000-5.000-6,3.000-7.000-6,4.000-5.000-5,-1.000 2.000-7,-3.000 13.000-10,-3.000 12.000-8,-2.000 13.000-10,-9.000 9.000-5,-12.000 6.000-2,-13.000 7.000-2,-12.000 6.000-3,-13.000 4.000-1,-12.000 4.000 2,-13.000 3.000 0,-12.000 3.000 2</inkml:trace>
</inkml:ink>
</file>

<file path=ppt/ink/ink6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1"/>
    </inkml:context>
    <inkml:brush xml:id="br0">
      <inkml:brushProperty name="width" value="0.0334303230047226" units="cm"/>
      <inkml:brushProperty name="height" value="0.0334303230047226" units="cm"/>
      <inkml:brushProperty name="color" value="#fed406"/>
      <inkml:brushProperty name="ignorePressure" value="0"/>
    </inkml:brush>
  </inkml:definitions>
  <inkml:trace contextRef="#ctx0" brushRef="#br0">35550.000 38150.000 658,'7.000'-113.000'56,"17.000"26.000"-3,15.000 24.000-4,16.000 26.000-3,5.000 16.000-6,-2.000 10.000-6,-3.000 10.000-7,-3.000 9.000-6,-4.000 17.000-8,-3.000 25.000-10,-3.000 25.000-11,-2.000 25.000-10,-9.000 21.000-9,-12.000 20.000-11,-13.000 18.000-8,-12.000 20.000-11,-12.000-3.000 0,-8.000-21.000 6,-10.000-22.000 6,-9.000-22.000 8,-2.000-19.000 6,6.000-16.000 6,7.000-15.000 6,6.000-15.000 6</inkml:trace>
</inkml:ink>
</file>

<file path=ppt/ink/ink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0"/>
    </inkml:context>
    <inkml:brush xml:id="br0">
      <inkml:brushProperty name="width" value="0.0407806113362312" units="cm"/>
      <inkml:brushProperty name="height" value="0.0407806113362312" units="cm"/>
      <inkml:brushProperty name="color" value="#00bff3"/>
      <inkml:brushProperty name="ignorePressure" value="0"/>
    </inkml:brush>
  </inkml:definitions>
  <inkml:trace contextRef="#ctx0" brushRef="#br0">72050.000 33700.000 539,'-30.000'-46.000'5,"-9.000"10.000"12,-10.000 10.000 10,-8.000 9.000 11,-3.000 10.000 4,7.000 14.000-4,6.000 11.000-4,7.000 14.000-4,-1.000 13.000-4,-6.000 16.000-1,-6.000 15.000-2,-6.000 17.000-2,-6.000 10.000-1,-2.000 6.000-2,-3.000 7.000 0,-3.000 6.000-2,-2.000 7.000-1,0.000 10.000-2,0.000 10.000-2,0.000 9.000-1,6.000 6.000-2,13.000 3.000-4,12.000 3.000-3,13.000 4.000-2,13.000-4.000-5,17.000-9.000-4,15.000-10.000-6,16.000-8.000-4,23.000-14.000-4,31.000-15.000-1,32.000-15.000-2,31.000-16.000-3,9.000-15.000 2,-12.000-11.000 4,-13.000-14.000 3,-12.000-11.000 4,-12.000-11.000-4,-8.000-5.000-11,-10.000-7.000-13,-9.000-5.000-12</inkml:trace>
</inkml:ink>
</file>

<file path=ppt/ink/ink6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1"/>
    </inkml:context>
    <inkml:brush xml:id="br0">
      <inkml:brushProperty name="width" value="0.0402628220617771" units="cm"/>
      <inkml:brushProperty name="height" value="0.0402628220617771" units="cm"/>
      <inkml:brushProperty name="color" value="#fed406"/>
      <inkml:brushProperty name="ignorePressure" value="0"/>
    </inkml:brush>
  </inkml:definitions>
  <inkml:trace contextRef="#ctx0" brushRef="#br0">35550.000 39750.000 546,'-69.000'21.000'0,"13.000"-5.000"0,12.000-7.000 0,13.000-5.000 0,10.000-8.000 5,10.000-5.000 11,10.000-7.000 10,9.000-5.000 11,10.000-8.000 2,14.000-5.000-4,11.000-7.000-5,14.000-5.000-5,7.000-4.000-4,3.000 0.000-4,3.000 0.000-4,4.000 0.000-4,-4.000 6.000-5,-9.000 13.000-8,-10.000 12.000-7,-8.000 13.000-7,-15.000 12.000-1,-19.000 13.000 2,-18.000 12.000 4,-19.000 13.000 4,-10.000 6.000 4,1.000 0.000 5,-1.000 0.000 5,1.000 0.000 5,2.000 1.000 5,7.000 4.000 3,6.000 3.000 3,7.000 3.000 3,4.000 7.000 1,3.000 14.000-1,3.000 11.000-1,4.000 14.000-2,-3.000 13.000-1,-5.000 16.000-2,-7.000 15.000 0,-5.000 17.000-2,-4.000 10.000-5,0.000 6.000-8,0.000 7.000-8,0.000 6.000-9,-4.000-4.000-10,-5.000-11.000-14,-7.000-14.000-13,-5.000-11.000-13,-3.000-22.000-2,4.000-27.000 9,3.000-28.000 8,3.000-28.000 9,3.000-18.000 7,3.000-6.000 3,3.000-6.000 3,4.000-6.000 4</inkml:trace>
</inkml:ink>
</file>

<file path=ppt/ink/ink6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1"/>
    </inkml:context>
    <inkml:brush xml:id="br0">
      <inkml:brushProperty name="width" value="0.0310077611356974" units="cm"/>
      <inkml:brushProperty name="height" value="0.0310077611356974" units="cm"/>
      <inkml:brushProperty name="color" value="#fed406"/>
      <inkml:brushProperty name="ignorePressure" value="0"/>
    </inkml:brush>
  </inkml:definitions>
  <inkml:trace contextRef="#ctx0" brushRef="#br0">34350.000 41550.000 709,'168.000'-361.000'0,"-11.000"78.000"-1,-14.000 78.000-1,-11.000 79.000-1,-3.000 40.000 8,10.000 3.000 14,10.000 3.000 14,9.000 4.000 14,-1.000 5.000 4,-8.000 10.000-7,-10.000 10.000-8,-9.000 9.000-8,-10.000 7.000-8,-9.000 7.000-8,-10.000 6.000-10,-8.000 7.000-10</inkml:trace>
</inkml:ink>
</file>

<file path=ppt/ink/ink6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2"/>
    </inkml:context>
    <inkml:brush xml:id="br0">
      <inkml:brushProperty name="width" value="0.0407383665442467" units="cm"/>
      <inkml:brushProperty name="height" value="0.0407383665442467" units="cm"/>
      <inkml:brushProperty name="color" value="#fed406"/>
      <inkml:brushProperty name="ignorePressure" value="0"/>
    </inkml:brush>
  </inkml:definitions>
  <inkml:trace contextRef="#ctx0" brushRef="#br0">36450.000 39600.000 540,'-25.000'-40.000'29,"0.000"23.000"12,0.000 22.000 14,0.000 22.000 11,0.000 13.000 1,0.000 7.000-12,0.000 6.000-13,0.000 7.000-13,0.000 8.000-10,0.000 14.000-10,0.000 11.000-9,0.000 14.000-10,15.000-12.000-10,32.000-34.000-13,31.000-35.000-13,32.000-33.000-12,10.000-18.000-1,-9.000 0.000 12,-10.000 0.000 12,-8.000 0.000 12,-11.000 1.000 9,-8.000 4.000 4,-10.000 3.000 5,-9.000 3.000 4,-12.000 10.000 5,-11.000 20.000 3,-14.000 18.000 2,-11.000 20.000 4,-15.000 13.000 2,-16.000 9.000 1,-15.000 10.000 2,-15.000 10.000 0,-7.000-1.000 0,3.000-9.000-2,3.000-10.000-2,4.000-8.000-1,7.000-12.000-2,13.000-12.000-2,12.000-13.000-2,13.000-12.000-1,12.000-13.000-2,13.000-12.000 0,12.000-13.000 0,13.000-12.000-1,13.000-9.000 0,17.000-2.000 1,15.000-3.000 2,16.000-3.000 0,7.000 1.000 1,1.000 6.000 0,-1.000 7.000 1,1.000 6.000-1,-7.000 6.000 1,-12.000 6.000 0,-13.000 7.000 1,-12.000 6.000 0,-12.000 10.000 1,-8.000 17.000 0,-10.000 15.000 1,-9.000 16.000-1,-13.000 10.000 1,-16.000 7.000-1,-15.000 6.000-1,-15.000 7.000 0,-14.000 4.000 0,-8.000 3.000 0,-10.000 3.000 0,-9.000 4.000 0,-4.000-7.000-8,4.000-16.000-13,3.000-15.000-14,3.000-15.000-14,4.000-15.000-8,7.000-12.000-2,6.000-13.000-1,7.000-12.000-2,7.000-18.000 1,9.000-21.000 4,10.000-22.000 4,10.000-22.000 3,7.000-8.000 6,6.000 6.000 7,7.000 7.000 7,6.000 6.000 8,6.000 9.000 7,6.000 13.000 6,7.000 12.000 7,6.000 13.000 6,9.000 10.000 8,13.000 10.000 7,12.000 10.000 8,13.000 9.000 7,13.000 13.000 3,17.000 20.000-1,15.000 18.000-1,16.000 20.000-2,10.000 10.000-8,7.000 3.000-14,6.000 3.000-14,7.000 4.000-14,-12.000-7.000-14,-28.000-16.000-15,-28.000-15.000-15,-27.000-15.000-15</inkml:trace>
</inkml:ink>
</file>

<file path=ppt/ink/ink6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2"/>
    </inkml:context>
    <inkml:brush xml:id="br0">
      <inkml:brushProperty name="width" value="0.0365304388105869" units="cm"/>
      <inkml:brushProperty name="height" value="0.0365304388105869" units="cm"/>
      <inkml:brushProperty name="color" value="#fed406"/>
      <inkml:brushProperty name="ignorePressure" value="0"/>
    </inkml:brush>
  </inkml:definitions>
  <inkml:trace contextRef="#ctx0" brushRef="#br0">27850.000 40350.000 602,'-132.000'6.000'83,"39.000"13.000"-14,36.000 12.000-16,39.000 13.000-15,19.000 16.000-9,4.000 23.000-1,3.000 22.000-3,3.000 22.000-1,1.000 23.000-4,1.000 25.000-6,-1.000 25.000-4,1.000 25.000-6,-3.000-2.000-6,-2.000-28.000-10,-3.000-28.000-9,-3.000-27.000-9</inkml:trace>
</inkml:ink>
</file>

<file path=ppt/ink/ink6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3"/>
    </inkml:context>
    <inkml:brush xml:id="br0">
      <inkml:brushProperty name="width" value="0.0397635325789452" units="cm"/>
      <inkml:brushProperty name="height" value="0.0397635325789452" units="cm"/>
      <inkml:brushProperty name="color" value="#fed406"/>
      <inkml:brushProperty name="ignorePressure" value="0"/>
    </inkml:brush>
  </inkml:definitions>
  <inkml:trace contextRef="#ctx0" brushRef="#br0">27800.000 40850.000 553,'164.000'-225.000'41,"-22.000"50.000"-4,-22.000 50.000-3,-21.000 50.000-4,-12.000 31.000-2,1.000 13.000 0,-1.000 12.000-1,1.000 13.000 1,-7.000 9.000-1,-12.000 6.000-3,-13.000 7.000-3,-12.000 6.000-3,-12.000 13.000-3,-8.000 23.000-6,-10.000 22.000-4,-9.000 22.000-5,-16.000 21.000-4,-22.000 22.000-4,-22.000 22.000-3,-21.000 23.000-5,-12.000-3.000 0,1.000-24.000 1,-1.000-26.000 2,1.000-24.000 2,1.000-23.000-1,3.000-18.000-4,3.000-19.000-4,4.000-18.000-4,7.000-23.000 0,13.000-24.000 6,12.000-26.000 6,13.000-24.000 5,18.000-24.000 4,26.000-22.000 2,24.000-22.000 2,26.000-21.000 3,18.000-7.000 1,13.000 9.000 2,12.000 10.000 0,13.000 10.000 2,1.000 16.000 1,-9.000 26.000-1,-10.000 24.000 0,-8.000 26.000 0,-14.000 18.000 0,-15.000 13.000-2,-15.000 12.000 0,-16.000 13.000-1,-18.000 20.000-1,-18.000 28.000-4,-19.000 28.000-2,-18.000 29.000-4,-14.000 15.000 0,-5.000 3.000 0,-7.000 3.000 2,-5.000 4.000 1,-1.000-9.000 0,6.000-18.000-3,7.000-19.000-2,6.000-18.000-2,6.000-18.000-1,6.000-16.000 0,7.000-15.000-1,6.000-15.000 0,4.000-17.000-1,4.000-15.000 1,3.000-15.000-1,3.000-16.000 0,3.000-27.000-2,3.000-37.000-4,3.000-38.000-5,4.000-37.000-4,4.000-23.000-1,6.000-5.000 2,7.000-7.000 2,6.000-5.000 1,-1.000 6.000 4,-5.000 23.000 5,-7.000 22.000 4,-5.000 22.000 5,-4.000 21.000 2,0.000 22.000 0,0.000 22.000 1,0.000 23.000 0,-2.000 13.000 5,-3.000 6.000 12,-3.000 7.000 12,-2.000 6.000 10,-1.000 9.000 8,3.000 13.000 1,3.000 12.000 2,4.000 13.000 2,-1.000 20.000-3,-3.000 28.000-7,-3.000 28.000-7,-2.000 29.000-7,-1.000 26.000-4,3.000 25.000-1,3.000 25.000 0,4.000 25.000-1,-1.000 18.000-1,-3.000 14.000-3,-3.000 11.000-3,-2.000 14.000-2,0.000-7.000-3,7.000-25.000-3,6.000-25.000-4,7.000-25.000-2,7.000-29.000-4,9.000-30.000-4,10.000-32.000-4,10.000-30.000-4,8.000-31.000-4,10.000-28.000-8,10.000-28.000-6,9.000-27.000-6,1.000-22.000-1,-6.000-11.000 5,-6.000-14.000 6,-6.000-11.000 5,-9.000-4.000 1,-8.000 6.000-7,-10.000 7.000-5,-9.000 6.000-6</inkml:trace>
</inkml:ink>
</file>

<file path=ppt/ink/ink6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3"/>
    </inkml:context>
    <inkml:brush xml:id="br0">
      <inkml:brushProperty name="width" value="0.0348188728094101" units="cm"/>
      <inkml:brushProperty name="height" value="0.0348188728094101" units="cm"/>
      <inkml:brushProperty name="color" value="#fed406"/>
      <inkml:brushProperty name="ignorePressure" value="0"/>
    </inkml:brush>
  </inkml:definitions>
  <inkml:trace contextRef="#ctx0" brushRef="#br0">30050.000 39450.000 631,'23.000'-140.000'5,"-3.000"23.000"9,-3.000 22.000 9,-2.000 22.000 9,0.000 16.000 7,7.000 14.000 3,6.000 11.000 5,7.000 14.000 4,2.000 14.000-5,1.000 20.000-11,-1.000 18.000-13,1.000 20.000-12,-4.000 16.000-7,-6.000 16.000-5,-6.000 15.000-4,-6.000 17.000-4,-12.000 8.000-1,-15.000 4.000 0,-15.000 3.000 2,-16.000 3.000 1,-7.000-10.000-8,4.000-21.000-18,3.000-22.000-17,3.000-22.000-17,3.000-16.000-4,3.000-9.000 14,3.000-10.000 12,4.000-8.000 12,4.000-12.000 10,6.000-12.000 4,7.000-13.000 6,6.000-12.000 5,10.000-9.000 6,17.000-2.000 5,15.000-3.000 6,16.000-3.000 5,9.000-1.000 4,3.000 4.000 2,3.000 3.000 2,4.000 3.000 1,-4.000 6.000 1,-9.000 9.000 1,-10.000 10.000-2,-8.000 10.000 1,-12.000 11.000-1,-12.000 17.000-1,-13.000 15.000-2,-12.000 16.000-1,-18.000 16.000-2,-21.000 20.000-2,-22.000 18.000 0,-22.000 20.000-2,-13.000 6.000-1,-3.000-2.000-1,-3.000-3.000 1,-2.000-3.000 0,3.000-15.000-5,14.000-24.000-10,11.000-26.000-8,14.000-24.000-9,13.000-29.000-3,16.000-31.000 3,15.000-31.000 3,17.000-31.000 3,17.000-18.000 3,23.000-3.000 3,22.000-3.000 3,22.000-2.000 3,13.000 2.000 3,7.000 9.000 5,6.000 10.000 4,7.000 10.000 4,0.000 11.000 1,-2.000 17.000-1,-3.000 15.000-1,-3.000 16.000-2,-9.000 10.000 0,-11.000 7.000-1,-14.000 6.000 0,-11.000 7.000 0,-14.000 8.000-2,-11.000 14.000 0,-14.000 11.000-1,-11.000 14.000-2,-17.000 13.000-1,-18.000 16.000-4,-19.000 15.000-4,-18.000 17.000-4,-10.000 5.000-4,0.000-3.000-9,0.000-3.000-7,0.000-2.000-8,0.000-12.000-3,0.000-19.000 0,0.000-18.000 1,0.000-19.000 0,4.000-15.000 4,10.000-8.000 8,10.000-10.000 8,9.000-9.000 7</inkml:trace>
</inkml:ink>
</file>

<file path=ppt/ink/ink6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4"/>
    </inkml:context>
    <inkml:brush xml:id="br0">
      <inkml:brushProperty name="width" value="0.0417749024927616" units="cm"/>
      <inkml:brushProperty name="height" value="0.0417749024927616" units="cm"/>
      <inkml:brushProperty name="color" value="#fed406"/>
      <inkml:brushProperty name="ignorePressure" value="0"/>
    </inkml:brush>
  </inkml:definitions>
  <inkml:trace contextRef="#ctx0" brushRef="#br0">29750.000 41500.000 526,'-141.000'26.000'2,"19.000"4.000"3,19.000 3.000 2,19.000 3.000 5,10.000 4.000 2,4.000 7.000 2,3.000 6.000 3,3.000 7.000 3,6.000 0.000 3,9.000-2.000 5,10.000-3.000 4,10.000-3.000 5,7.000-1.000 1,6.000 4.000-3,7.000 3.000-3,6.000 3.000-3,3.000 4.000-4,0.000 7.000-6,0.000 6.000-6,0.000 7.000-5,3.000 2.000-2,6.000 1.000-1,7.000-1.000 2,6.000 1.000 0,1.000-7.000-8,-3.000-12.000-17,-3.000-13.000-16,-2.000-12.000-16,0.000-19.000-10,7.000-25.000-3,6.000-25.000-4,7.000-25.000-3,-1.000-8.000 4,-6.000 9.000 13,-6.000 10.000 12,-6.000 10.000 13,-4.000 2.000 8,1.000-3.000 3,-1.000-3.000 3,1.000-2.000 4</inkml:trace>
</inkml:ink>
</file>

<file path=ppt/ink/ink6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1:34"/>
    </inkml:context>
    <inkml:brush xml:id="br0">
      <inkml:brushProperty name="width" value="0.0450138114392757" units="cm"/>
      <inkml:brushProperty name="height" value="0.0450138114392757" units="cm"/>
      <inkml:brushProperty name="color" value="#fed406"/>
      <inkml:brushProperty name="ignorePressure" value="0"/>
    </inkml:brush>
  </inkml:definitions>
  <inkml:trace contextRef="#ctx0" brushRef="#br0">29300.000 42600.000 488,'232.000'-300.000'1,"-33.000"50.000"1,-35.000 50.000 2,-34.000 50.000 2,-10.000 29.000 2,16.000 10.000 2,15.000 10.000 2,17.000 9.000 3,7.000 12.000 2,0.000 16.000 3,0.000 15.000 3,0.000 17.000 2,-7.000 13.000 1,-11.000 13.000-2,-14.000 12.000-2,-11.000 13.000-2,-14.000 12.000-2,-11.000 13.000-3,-14.000 12.000-3,-11.000 13.000-3,-17.000 12.000-1,-18.000 13.000 0,-19.000 12.000 2,-18.000 13.000 1,-18.000 7.000-1,-16.000 4.000-4,-15.000 3.000-3,-15.000 3.000-5,-17.000-2.000 0,-15.000-6.000 1,-15.000-6.000 0,-16.000-6.000 2,-12.000-10.000 1,-5.000-12.000-1,-7.000-13.000 0,-5.000-12.000 0,-3.000-18.000 0,4.000-21.000-2,3.000-22.000 0,3.000-22.000 0,10.000-26.000-4,20.000-27.000-5,18.000-28.000-5,20.000-28.000-6,19.000-31.000-1,22.000-30.000 0,22.000-32.000 1,23.000-30.000 1,17.000-8.000 1,17.000 20.000 0,15.000 18.000 1,16.000 20.000 2,4.000 24.000 0,-6.000 31.000 0,-6.000 32.000 2,-6.000 31.000 0,-9.000 23.000 6,-8.000 16.000 13,-10.000 15.000 11,-9.000 17.000 12,-13.000 25.000 8,-16.000 39.000 1,-15.000 36.000 2,-15.000 39.000 3,-17.000 30.000-2,-15.000 26.000-4,-15.000 24.000-4,-16.000 26.000-5,-4.000 2.000-4,10.000-18.000-6,10.000-19.000-5,9.000-18.000-6,9.000-25.000-3,9.000-27.000-2,10.000-28.000-3,10.000-28.000-3,19.000-40.000-6,32.000-49.000-11,31.000-51.000-12,32.000-49.000-10,19.000-28.000-3,10.000-2.000 6,10.000-3.000 7,9.000-3.000 7,-2.000 12.000 4,-12.000 28.000 2,-13.000 28.000 3,-12.000 29.000 1,-12.000 22.000 9,-8.000 20.000 13,-10.000 18.000 14,-9.000 20.000 13,-10.000 13.000 8,-9.000 9.000 4,-10.000 10.000 3,-8.000 10.000 3,-3.000 2.000-1,7.000-3.000-9,6.000-3.000-8,7.000-2.000-8,2.000-9.000-10,1.000-12.000-11,-1.000-13.000-13,1.000-12.000-12,-1.000-7.000-16,1.000 1.000-20,-1.000-1.000-20,1.000 1.000-20</inkml:trace>
</inkml:ink>
</file>

<file path=ppt/ink/ink6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2:42"/>
    </inkml:context>
    <inkml:brush xml:id="br0">
      <inkml:brushProperty name="width" value="0.0486972741782665" units="cm"/>
      <inkml:brushProperty name="height" value="0.0486972741782665" units="cm"/>
      <inkml:brushProperty name="color" value="#6adcab"/>
      <inkml:brushProperty name="ignorePressure" value="0"/>
    </inkml:brush>
  </inkml:definitions>
  <inkml:trace contextRef="#ctx0" brushRef="#br0">32000.000 16450.000 451,'-49.000'-66.000'6,"4.000"19.000"12,3.000 19.000 11,3.000 19.000 12,-1.000 9.000 4,-2.000 0.000-6,-3.000 0.000-4,-3.000 0.000-5,-4.000 0.000-4,-3.000 0.000-4,-3.000 0.000-5,-2.000 0.000-3,-3.000 0.000-3,1.000 0.000 0,-1.000 0.000 0,1.000 0.000-1,-9.000 3.000 0,-15.000 6.000-2,-15.000 7.000-1,-16.000 6.000 0,-5.000 7.000-2,6.000 10.000 0,7.000 10.000 0,6.000 9.000 0,4.000 9.000-1,4.000 9.000 0,3.000 10.000 1,3.000 10.000-1,3.000 4.000 0,3.000 0.000 0,3.000 0.000 0,4.000 0.000 0,2.000-2.000 0,4.000-3.000 0,3.000-3.000 0,3.000-2.000 1,4.000-1.000-2,7.000 3.000 1,6.000 3.000-1,7.000 4.000-1,4.000-1.000 1,3.000-3.000-1,3.000-3.000 2,4.000-2.000-1,5.000-3.000 1,10.000 1.000-1,10.000-1.000-1,9.000 1.000-1,7.000-1.000 1,7.000 1.000 0,6.000-1.000 0,7.000 1.000 0,5.000-3.000 0,7.000-2.000-1,6.000-3.000 0,7.000-3.000 0,7.000 1.000-1,9.000 6.000 0,10.000 7.000 0,10.000 6.000 0,7.000-2.000 0,6.000-9.000 1,7.000-10.000-1,6.000-8.000 2,6.000-8.000-1,6.000-2.000-1,7.000-3.000 1,6.000-3.000-1,3.000-4.000 1,0.000-3.000 1,0.000-3.000 2,0.000-2.000 1,-4.000-6.000-1,-5.000-6.000 0,-7.000-6.000-1,-5.000-6.000-1,-6.000-6.000-1,-3.000-2.000 0,-3.000-3.000 0,-2.000-3.000 0,-5.000-7.000-1,-2.000-9.000 0,-3.000-10.000-2,-3.000-8.000 0,-4.000-11.000-2,-3.000-8.000-1,-3.000-10.000 0,-2.000-9.000-2,-6.000-9.000 0,-6.000-5.000 0,-6.000-7.000 0,-6.000-5.000 0,-4.000-9.000 0,1.000-9.000 0,-1.000-10.000 1,1.000-8.000-1,-6.000-4.000 1,-8.000 3.000 0,-10.000 3.000 0,-9.000 4.000-1,-9.000 4.000 1,-5.000 6.000 0,-7.000 7.000 1,-5.000 6.000 0,-4.000 6.000 1,0.000 6.000 1,0.000 7.000 1,0.000 6.000 2,0.000 1.000 0,0.000-3.000 0,0.000-3.000 0,0.000-2.000-1,-4.000-1.000 1,-5.000 3.000 0,-7.000 3.000 1,-5.000 4.000 1,-8.000-1.000 1,-5.000-3.000 0,-7.000-3.000 1,-5.000-2.000 1,-6.000 0.000 0,-3.000 7.000 1,-3.000 6.000 0,-2.000 7.000 1,-6.000 2.000 0,-6.000 1.000-1,-6.000-1.000 0,-6.000 1.000-1,-7.000 4.000 0,-6.000 9.000-1,-6.000 10.000-1,-6.000 10.000-1,-6.000 5.000 0,-2.000 4.000-1,-3.000 3.000 1,-3.000 3.000 0,-4.000 9.000-2,-3.000 16.000-1,-3.000 15.000-3,-2.000 17.000-2,-8.000 13.000-2,-8.000 13.000-1,-10.000 12.000-2,-9.000 13.000-2,2.000 6.000-3,17.000 0.000-5,15.000 0.000-4,16.000 0.000-6,12.000 1.000-4,9.000 4.000-5,10.000 3.000-6,10.000 3.000-4,10.000-8.000-1,13.000-19.000 4,12.000-18.000 4,13.000-19.000 4</inkml:trace>
</inkml:ink>
</file>

<file path=ppt/ink/ink6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2:45"/>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61800.000 12500.000 999,'-71.000'-24.000'-1,"10.000"4.000"-4,10.000 3.000-3,9.000 3.000-4,10.000 1.000-4,14.000 1.000-7,11.000-1.000-5,14.000 1.000-7</inkml:trace>
</inkml:ink>
</file>

<file path=ppt/ink/ink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1"/>
    </inkml:context>
    <inkml:brush xml:id="br0">
      <inkml:brushProperty name="width" value="0.0411243699491024" units="cm"/>
      <inkml:brushProperty name="height" value="0.0411243699491024" units="cm"/>
      <inkml:brushProperty name="color" value="#00bff3"/>
      <inkml:brushProperty name="ignorePressure" value="0"/>
    </inkml:brush>
  </inkml:definitions>
  <inkml:trace contextRef="#ctx0" brushRef="#br0">78250.000 34900.000 534,'53.000'0.000'95,"6.000"0.000"-18,7.000 0.000-15,6.000 0.000-18,-2.000 1.000-9,-9.000 4.000-4,-10.000 3.000-3,-8.000 3.000-4,-9.000 4.000-5,-6.000 7.000-8,-6.000 6.000-8,-6.000 7.000-8,-7.000 5.000-3,-6.000 7.000 2,-6.000 6.000 2,-6.000 7.000 1,-12.000 4.000-1,-15.000 3.000-5,-15.000 3.000-4,-16.000 4.000-5,-7.000 1.000-1,4.000 0.000 1,3.000 0.000 3,3.000 0.000 1,3.000-7.000 2,3.000-11.000 1,3.000-14.000 0,4.000-11.000 0,4.000-7.000 1,6.000 0.000 0,7.000 0.000 1,6.000 0.000 1,10.000-5.000 7,17.000-9.000 15,15.000-10.000 14,16.000-8.000 15,12.000-6.000 3,9.000 1.000-7,10.000-1.000-8,10.000 1.000-8,4.000 1.000-7,0.000 3.000-5,0.000 3.000-6,0.000 4.000-6,-2.000 1.000-7,-3.000 0.000-5,-3.000 0.000-8,-2.000 0.000-6,-1.000 0.000-7,3.000 0.000-9,3.000 0.000-8,4.000 0.000-9</inkml:trace>
</inkml:ink>
</file>

<file path=ppt/ink/ink6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3:59"/>
    </inkml:context>
    <inkml:brush xml:id="br0">
      <inkml:brushProperty name="width" value="0.044118519872427" units="cm"/>
      <inkml:brushProperty name="height" value="0.044118519872427" units="cm"/>
      <inkml:brushProperty name="color" value="#00bff3"/>
      <inkml:brushProperty name="ignorePressure" value="0"/>
    </inkml:brush>
  </inkml:definitions>
  <inkml:trace contextRef="#ctx0" brushRef="#br0">50950.000 22550.000 498,'68.000'48.000'127,"-11.000"-3.000"-31,-14.000-3.000-30,-11.000-2.000-30,-7.000-3.000-16,0.000 1.000-2,0.000-1.000-2,0.000 1.000-3,0.000-1.000-2,0.000 1.000-1,0.000-1.000-1,0.000 1.000-1,0.000-1.000-1,0.000 1.000 2,0.000-1.000 1,0.000 1.000 0,4.000-7.000 0,10.000-12.000-2,10.000-13.000-2,9.000-12.000-2,2.000-15.000-2,-2.000-15.000 1,-3.000-15.000-2,-3.000-16.000 0,-1.000-16.000 0,4.000-16.000-3,3.000-15.000-2,3.000-15.000-2,6.000-12.000-4,9.000-6.000-5,10.000-6.000-6,10.000-6.000-5,5.000-4.000-4,4.000 1.000-5,3.000-1.000-3,3.000 1.000-4,-8.000 15.000 0,-19.000 31.000 5,-18.000 32.000 3,-19.000 31.000 5,-13.000 17.000 0,-6.000 3.000-2,-6.000 3.000-4,-6.000 4.000-3</inkml:trace>
</inkml:ink>
</file>

<file path=ppt/ink/ink6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3:59"/>
    </inkml:context>
    <inkml:brush xml:id="br0">
      <inkml:brushProperty name="width" value="0.0422248058021069" units="cm"/>
      <inkml:brushProperty name="height" value="0.0422248058021069" units="cm"/>
      <inkml:brushProperty name="color" value="#00bff3"/>
      <inkml:brushProperty name="ignorePressure" value="0"/>
    </inkml:brush>
  </inkml:definitions>
  <inkml:trace contextRef="#ctx0" brushRef="#br0">51850.000 27300.000 521,'48.000'-16.000'121,"-3.000"19.000"-26,-3.000 19.000-26,-2.000 19.000-28,-3.000 12.000-14,1.000 6.000-4,-1.000 7.000-2,1.000 6.000-3,-3.000 3.000-3,-2.000 0.000-2,-3.000 0.000-3,-3.000 0.000-2,-4.000-4.000-1,-3.000-5.000-3,-3.000-7.000 0,-2.000-5.000-2,-1.000-8.000-1,3.000-5.000-3,3.000-7.000 0,4.000-5.000-3,2.000-8.000 1,4.000-5.000-1,3.000-7.000 2,3.000-5.000 0,4.000-19.000 1,7.000-27.000-2,6.000-28.000 1,7.000-28.000-2,4.000-27.000-1,3.000-25.000-4,3.000-25.000-5,4.000-25.000-3,4.000-11.000-4,6.000 3.000-7,7.000 3.000-5,6.000 4.000-6,-7.000 19.000 1,-18.000 39.000 6,-19.000 36.000 8,-18.000 39.000 7,-9.000 19.000-1,4.000 4.000-8,3.000 3.000-10,3.000 3.000-9</inkml:trace>
</inkml:ink>
</file>

<file path=ppt/ink/ink6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14"/>
    </inkml:context>
    <inkml:brush xml:id="br0">
      <inkml:brushProperty name="width" value="0.0390051491558552" units="cm"/>
      <inkml:brushProperty name="height" value="0.0390051491558552" units="cm"/>
      <inkml:brushProperty name="color" value="#00bff3"/>
      <inkml:brushProperty name="ignorePressure" value="0"/>
    </inkml:brush>
  </inkml:definitions>
  <inkml:trace contextRef="#ctx0" brushRef="#br0">73841.000 31658.000 564,'-17.000'-45.000'21,"16.000"9.000"13,15.000 9.000 11,15.000 10.000 11,11.000 6.000 1,2.000 3.000-13,4.000 3.000-11,3.000 3.000-13,3.000 2.000-7,3.000 0.000-3,3.000 0.000-4,3.000 0.000-4,4.000 0.000 0,2.000 0.000 0,4.000 0.000 0,3.000 0.000 2,2.000 0.000 0,-1.000 0.000 0,1.000 0.000 1,-1.000 0.000 0,1.000 0.000 0,-1.000 0.000 0,1.000 0.000 0,-1.000 0.000 1,1.000 0.000-1,0.000 0.000-1,-1.000 0.000-1,1.000 0.000 0,-1.000 0.000-1,1.000 0.000 1,-1.000 0.000-1,1.000 0.000 0,-1.000 0.000 0,1.000 0.000 0,0.000 0.000 0,-1.000 0.000 1,4.000 0.000-1,6.000 0.000 0,6.000 0.000 0,7.000 0.000 0,1.000 0.000 0,-3.000 0.000 0,-3.000 0.000-2,-4.000 0.000 1,3.000 0.000-2,5.000 0.000 1,7.000 0.000-1,6.000 0.000 0,3.000 0.000 0,1.000 0.000-1,-1.000 0.000 1,0.000 0.000-1,1.000 0.000 1,-1.000 0.000-1,0.000 0.000 1,1.000 0.000-1,-1.000 0.000 1,0.000 0.000 0,1.000 0.000 0,-1.000 0.000 0,0.000 0.000 0,0.000 0.000 1,1.000 0.000-1,-1.000 0.000 1,0.000 0.000 0,1.000 0.000-1,-1.000 0.000 0,0.000 0.000 0,2.000 2.000-1,3.000 3.000 1,3.000 3.000-1,4.000 3.000 1,2.000 0.000 0,4.000-4.000 0,2.000-2.000 1,5.000-3.000-1,-3.000-2.000 1,-6.000 0.000 0,-6.000 0.000-1,-7.000 0.000 1,1.000 0.000-1,5.000 0.000-1,7.000 0.000 0,7.000 0.000-1,1.000 0.000-1,-4.000 0.000 0,-2.000 0.000-1,-3.000 0.000 0,-1.000 0.000-1,4.000 0.000-1,2.000 0.000-2,4.000 0.000 0,-1.000-2.000-1,-8.000-3.000 1,-4.000-2.000 1,-8.000-4.000 1,-6.000 0.000 0,-6.000 3.000 0,-7.000 3.000 0,-5.000 3.000 0</inkml:trace>
</inkml:ink>
</file>

<file path=ppt/ink/ink6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15"/>
    </inkml:context>
    <inkml:brush xml:id="br0">
      <inkml:brushProperty name="width" value="0.0309651903808117" units="cm"/>
      <inkml:brushProperty name="height" value="0.0309651903808117" units="cm"/>
      <inkml:brushProperty name="color" value="#00bff3"/>
      <inkml:brushProperty name="ignorePressure" value="0"/>
    </inkml:brush>
  </inkml:definitions>
  <inkml:trace contextRef="#ctx0" brushRef="#br0">74194.000 30802.000 710,'45.000'-179.000'-32,"-8.000"44.000"11,-11.000 43.000 11,-8.000 45.000 12,-6.000 24.000 7,1.000 2.000 4,-1.000 4.000 3,1.000 3.000 4,-5.000 12.000 5,-10.000 22.000 6,-9.000 23.000 6,-9.000 22.000 6,-12.000 15.000-1,-12.000 9.000-9,-12.000 11.000-10,-14.000 8.000-9,-7.000 4.000-4,-3.000-3.000-1,-3.000-4.000 0,-4.000-3.000 1,1.000-3.000-4,2.000-3.000-6,4.000-3.000-4,3.000-3.000-7,6.000-8.000-1,10.000-13.000 2,9.000-12.000 2,9.000-13.000 4,8.000-8.000 1,7.000-3.000 4,6.000-3.000 3,6.000-3.000 3,9.000-2.000 1,8.000 0.000-1,10.000 0.000-1,10.000 0.000-1,12.000 1.000-1,16.000-1.000-2,15.000 0.000-2,16.000 0.000-3,11.000 2.000-3,7.000 3.000-3,6.000 3.000-4,6.000 3.000-4,5.000 6.000-5,3.000 10.000-4,3.000 10.000-6,3.000 9.000-5,-4.000-1.000 1,-13.000-8.000 4,-12.000-10.000 5,-14.000-10.000 5,-10.000-4.000 2,-10.000 0.000-2,-8.000 0.000-2,-11.000-1.000-2</inkml:trace>
</inkml:ink>
</file>

<file path=ppt/ink/ink6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15"/>
    </inkml:context>
    <inkml:brush xml:id="br0">
      <inkml:brushProperty name="width" value="0.0349811352789402" units="cm"/>
      <inkml:brushProperty name="height" value="0.0349811352789402" units="cm"/>
      <inkml:brushProperty name="color" value="#00bff3"/>
      <inkml:brushProperty name="ignorePressure" value="0"/>
    </inkml:brush>
  </inkml:definitions>
  <inkml:trace contextRef="#ctx0" brushRef="#br0">76812.000 32464.000 628,'-31.000'40.000'116,"-13.000"27.000"-26,-13.000 29.000-26,-12.000 29.000-25,-5.000 18.000-17,3.000 9.000-4,4.000 11.000-5,2.000 8.000-6,0.000 1.000-5,-2.000-10.000-5,-4.000-10.000-7,-3.000-8.000-6,5.000-14.000-4,12.000-15.000-5,13.000-16.000-4,13.000-15.000-4,10.000-15.000-1,10.000-12.000-1,10.000-13.000 2,8.000-13.000-1,11.000-15.000 1,9.000-19.000-2,9.000-19.000-1,9.000-19.000 0,2.000-6.000 3,-6.000 6.000 7,-6.000 6.000 7,-7.000 7.000 8,-2.000 1.000 4,-1.000-3.000 2,0.000-3.000 2,0.000-3.000 0</inkml:trace>
</inkml:ink>
</file>

<file path=ppt/ink/ink6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15"/>
    </inkml:context>
    <inkml:brush xml:id="br0">
      <inkml:brushProperty name="width" value="0.0394679009914398" units="cm"/>
      <inkml:brushProperty name="height" value="0.0394679009914398" units="cm"/>
      <inkml:brushProperty name="color" value="#00bff3"/>
      <inkml:brushProperty name="ignorePressure" value="0"/>
    </inkml:brush>
  </inkml:definitions>
  <inkml:trace contextRef="#ctx0" brushRef="#br0">76611.000 33320.000 557,'22.000'-74.000'0,"-6.000"4.000"0,-7.000 2.000 0,-6.000 3.000 0,-1.000 2.000 0,3.000 0.000 2,3.000 1.000 0,3.000-1.000 1,1.000 4.000 1,1.000 11.000 2,-1.000 8.000 3,1.000 10.000 1,-2.000 11.000 6,-3.000 13.000 7,-4.000 12.000 7,-2.000 13.000 9,0.000 16.000 1,2.000 18.000-3,4.000 20.000-4,3.000 18.000-3,0.000 16.000-3,-3.000 13.000-4,-3.000 12.000-2,-4.000 13.000-2,-1.000 3.000-4,0.000-7.000-1,0.000-5.000-3,0.000-7.000-1,2.000-8.000-3,3.000-9.000-2,2.000-10.000-1,5.000-9.000-1,0.000-10.000-4,1.000-9.000-2,-1.000-9.000-4,1.000-10.000-3,4.000-14.000 0,10.000-19.000 1,9.000-19.000 2,10.000-19.000 1,6.000-22.000 3,3.000-25.000 1,3.000-25.000 3,4.000-25.000 1,4.000-22.000 2,6.000-20.000 0,7.000-18.000 0,6.000-19.000 1,1.000-4.000-1,-2.000 8.000-1,-4.000 10.000-2,-3.000 10.000-1,-8.000 14.000-2,-12.000 18.000-3,-13.000 20.000-3,-13.000 18.000-3,-12.000 24.000-11,-12.000 29.000-19,-14.000 28.000-19,-12.000 28.000-21,-4.000 14.000-1,2.000 0.000 16,4.000 0.000 15,3.000 0.000 15</inkml:trace>
</inkml:ink>
</file>

<file path=ppt/ink/ink6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16"/>
    </inkml:context>
    <inkml:brush xml:id="br0">
      <inkml:brushProperty name="width" value="0.0410047136247158" units="cm"/>
      <inkml:brushProperty name="height" value="0.0410047136247158" units="cm"/>
      <inkml:brushProperty name="color" value="#00bff3"/>
      <inkml:brushProperty name="ignorePressure" value="0"/>
    </inkml:brush>
  </inkml:definitions>
  <inkml:trace contextRef="#ctx0" brushRef="#br0">78474.000 33774.000 536,'26.000'-93.000'1,"-1.000"16.000"3,0.000 15.000 2,0.000 17.000 3,-3.000 5.000 2,-6.000-2.000 1,-7.000-4.000 2,-6.000-3.000 1,-3.000 2.000 2,0.000 6.000 3,1.000 7.000 2,-2.000 5.000 4,-3.000 9.000-1,-10.000 9.000-3,-10.000 9.000-3,-9.000 10.000-3,-7.000 11.000-2,-2.000 12.000 0,-4.000 14.000 0,-2.000 11.000-1,-3.000 9.000 0,1.000 2.000 1,0.000 4.000 0,-1.000 3.000 0,1.000 3.000-2,-1.000 4.000-2,1.000 2.000-4,0.000 4.000-3,1.000-3.000-1,3.000-5.000 0,4.000-6.000 1,2.000-7.000 0,7.000-5.000 0,10.000-3.000 1,9.000-3.000-1,9.000-3.000 1,8.000-3.000-2,6.000-3.000-4,7.000-4.000-5,6.000-2.000-3,8.000-9.000-6,10.000-12.000-7,8.000-13.000-7,11.000-12.000-7,5.000-15.000-2,4.000-15.000 3,3.000-16.000 4,3.000-15.000 4,-2.000-7.000 2,-6.000 3.000 4,-6.000 3.000 4,-7.000 4.000 2,-6.000 4.000 5,-6.000 6.000 3,-6.000 7.000 5,-7.000 6.000 3,-2.000 13.000 12,-1.000 18.000 18,0.000 20.000 19,0.000 18.000 19,-3.000 12.000 2,-6.000 2.000-15,-7.000 4.000-14,-6.000 2.000-15,-1.000 4.000-7,3.000 3.000-3,3.000 4.000-1,3.000 2.000-1,1.000 2.000-8,1.000 0.000-10,-1.000 0.000-12,1.000 0.000-12,1.000-5.000-13,3.000-9.000-16,4.000-10.000-15,3.000-9.000-16</inkml:trace>
</inkml:ink>
</file>

<file path=ppt/ink/ink6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16"/>
    </inkml:context>
    <inkml:brush xml:id="br0">
      <inkml:brushProperty name="width" value="0.0297642834484577" units="cm"/>
      <inkml:brushProperty name="height" value="0.0297642834484577" units="cm"/>
      <inkml:brushProperty name="color" value="#00bff3"/>
      <inkml:brushProperty name="ignorePressure" value="0"/>
    </inkml:brush>
  </inkml:definitions>
  <inkml:trace contextRef="#ctx0" brushRef="#br0">79079.000 32615.000 739,'50.000'-111.000'48,"0.000"27.000"-4,1.000 29.000-5,-1.000 28.000-4,3.000 16.000-7,7.000 3.000-5,7.000 4.000-7,5.000 2.000-6,2.000 5.000-3,-3.000 7.000-3,-4.000 5.000 0,-2.000 8.000-2,-4.000 0.000-2,-3.000-2.000-4,-3.000-4.000-4,-3.000-3.000-4,-3.000-1.000-9,-3.000-1.000-14,-3.000 1.000-14,-4.000-1.000-13,-5.000 1.000-2,-5.000 0.000 12,-7.000-1.000 13,-7.000 1.000 11</inkml:trace>
</inkml:ink>
</file>

<file path=ppt/ink/ink6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16"/>
    </inkml:context>
    <inkml:brush xml:id="br0">
      <inkml:brushProperty name="width" value="0.0394952818751335" units="cm"/>
      <inkml:brushProperty name="height" value="0.0394952818751335" units="cm"/>
      <inkml:brushProperty name="color" value="#00bff3"/>
      <inkml:brushProperty name="ignorePressure" value="0"/>
    </inkml:brush>
  </inkml:definitions>
  <inkml:trace contextRef="#ctx0" brushRef="#br0">79884.000 31910.000 557,'-45.000'-45.000'0,"9.000"8.000"0,9.000 11.000 0,9.000 8.000 0,6.000 6.000 6,-1.000-1.000 13,1.000 1.000 14,-1.000-1.000 12,2.000 7.000 6,3.000 12.000-4,3.000 13.000-3,4.000 12.000-4,-1.000 15.000-3,-3.000 15.000-4,-2.000 17.000-4,-4.000 14.000-5,-2.000 19.000-5,1.000 18.000-8,-1.000 19.000-7,0.000 18.000-7,-1.000 15.000-10,-3.000 10.000-14,-3.000 9.000-13,-4.000 9.000-13,-1.000-16.000-7,0.000-40.000-2,-1.000-41.000 0,1.000-41.000-2</inkml:trace>
</inkml:ink>
</file>

<file path=ppt/ink/ink6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24"/>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76964.000 7687.000 333,'157.000'63.000'167,"51.000"47.000"-1,50.000 46.000 1,49.000 47.000 0</inkml:trace>
</inkml:ink>
</file>

<file path=ppt/ink/ink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2"/>
    </inkml:context>
    <inkml:brush xml:id="br0">
      <inkml:brushProperty name="width" value="0.0396006405353546" units="cm"/>
      <inkml:brushProperty name="height" value="0.0396006405353546" units="cm"/>
      <inkml:brushProperty name="color" value="#00bff3"/>
      <inkml:brushProperty name="ignorePressure" value="0"/>
    </inkml:brush>
  </inkml:definitions>
  <inkml:trace contextRef="#ctx0" brushRef="#br0">81950.000 33550.000 555,'-27.000'-18.000'9,"-3.000"17.000"19,-3.000 15.000 17,-2.000 16.000 19,0.000 5.000 3,7.000-2.000-14,6.000-3.000-14,7.000-3.000-12,-1.000 7.000-8,-6.000 19.000 0,-6.000 19.000 0,-6.000 19.000-1,-4.000 10.000-2,1.000 4.000-5,-1.000 3.000-3,1.000 3.000-5,-4.000 4.000-5,-6.000 7.000-4,-6.000 6.000-4,-6.000 7.000-4,-1.000-1.000-7,7.000-6.000-7,6.000-6.000-8,7.000-6.000-8,5.000-12.000-2,7.000-15.000 4,6.000-15.000 4,7.000-16.000 2</inkml:trace>
</inkml:ink>
</file>

<file path=ppt/ink/ink6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1"/>
    </inkml:context>
    <inkml:brush xml:id="br0">
      <inkml:brushProperty name="width" value="0.0416933670639992" units="cm"/>
      <inkml:brushProperty name="height" value="0.0416933670639992" units="cm"/>
      <inkml:brushProperty name="color" value="#f2395b"/>
      <inkml:brushProperty name="ignorePressure" value="0"/>
    </inkml:brush>
  </inkml:definitions>
  <inkml:trace contextRef="#ctx0" brushRef="#br0">63316.000 15745.000 527,'-3.000'-47.000'66,"-6.000"6.000"-10,-7.000 6.000-11,-6.000 7.000-10,-5.000 6.000-8,-3.000 6.000-6,-3.000 7.000-7,-3.000 5.000-5,0.000 6.000-4,3.000 3.000-1,3.000 3.000-1,3.000 3.000 0,2.000 1.000 0,0.000 1.000-1,-1.000-1.000 0,1.000 1.000 1,0.000 1.000-1,0.000 3.000 1,0.000 4.000 1,-1.000 2.000 1,-2.000 4.000 0,-7.000 3.000 1,-6.000 3.000 1,-6.000 3.000 1,-1.000 2.000 0,2.000 0.000 0,4.000 0.000-1,2.000-1.000 0,4.000 3.000-1,3.000 2.000-2,3.000 4.000-1,3.000 3.000-2,4.000-1.000-1,2.000-2.000 1,4.000-3.000 0,3.000-4.000 0,1.000 0.000 1,0.000 4.000 1,1.000 2.000 0,-1.000 4.000 0,2.000 2.000 2,3.000-1.000-1,4.000 0.000 0,2.000 1.000 1,2.000-1.000 0,0.000 0.000 0,0.000 1.000-1,0.000-1.000 1,2.000 0.000-2,2.000 1.000 0,4.000-1.000 0,3.000 1.000-2,3.000-1.000 1,4.000 0.000 0,2.000 1.000 1,4.000-1.000 1,1.000-3.000-1,0.000-6.000 0,0.000-6.000 0,1.000-7.000-2,0.000 0.000 1,4.000 7.000-1,3.000 6.000 0,3.000 6.000 1,2.000 2.000-1,0.000-3.000 0,0.000-4.000 0,0.000-3.000-2,-1.000-2.000 0,1.000-4.000 1,0.000-3.000-1,0.000-4.000 1,3.000-2.000-1,6.000-4.000 0,6.000-2.000-1,7.000-4.000 1,0.000-3.000-1,-7.000-3.000 0,-5.000-4.000 1,-7.000-2.000 0,-4.000-2.000 0,1.000 0.000 0,0.000 0.000 0,-1.000 0.000-1,3.000 0.000 1,2.000 0.000-1,4.000 0.000 1,3.000 0.000-1,1.000 0.000 1,0.000 0.000-1,1.000 0.000 0,-1.000 0.000 0,1.000-2.000 0,-1.000-2.000 0,1.000-4.000 1,-1.000-3.000 0,-1.000-2.000 1,-4.000 1.000-1,-2.000-1.000 1,-4.000 0.000-1,-1.000-1.000 1,0.000-3.000-1,-1.000-3.000 0,1.000-4.000-1,1.000 0.000 1,4.000 4.000-1,2.000 3.000 0,4.000 2.000 1,0.000 0.000-1,-3.000-7.000 1,-4.000-7.000 0,-2.000-5.000-1,-4.000-6.000 1,-3.000-2.000 0,-3.000-4.000-1,-4.000-3.000 0,0.000-4.000 1,-1.000-7.000-1,0.000-6.000 1,0.000-6.000 0,0.000-7.000 0,1.000-6.000 1,-1.000-6.000-1,0.000-7.000 1,-3.000 1.000 0,-6.000 5.000 1,-7.000 7.000-1,-6.000 7.000 1,-3.000 2.000-1,0.000 1.000 1,0.000-1.000 0,0.000 0.000 1,-3.000 4.000-1,-6.000 6.000-1,-7.000 6.000 0,-6.000 7.000 0,-3.000 1.000-1,0.000-3.000 0,-1.000-4.000-1,1.000-2.000 1,-2.000 1.000-1,-2.000 7.000 1,-5.000 5.000 0,-2.000 8.000 0,-3.000 2.000 0,-4.000 0.000 2,-2.000 0.000 0,-4.000 0.000 1,-1.000 2.000 0,-1.000 3.000 1,1.000 3.000-1,0.000 4.000 1,-4.000 4.000 1,-6.000 6.000 1,-6.000 6.000 1,-6.000 7.000 1,-4.000 3.000 0,1.000 0.000-1,-1.000 0.000 0,1.000 0.000-1,-4.000 2.000-2,-6.000 3.000-5,-6.000 2.000-4,-7.000 4.000-4,-1.000 7.000-3,3.000 8.000-2,3.000 11.000-3,3.000 8.000-1,5.000 6.000-4,7.000-1.000-5,5.000 0.000-7,7.000 1.000-4,10.000-4.000 0,12.000-6.000 7,12.000-6.000 8,13.000-7.000 6,7.000-3.000 0,-1.000 0.000-9,0.000 0.000-8,1.000 1.000-9</inkml:trace>
</inkml:ink>
</file>

<file path=ppt/ink/ink6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1"/>
    </inkml:context>
    <inkml:brush xml:id="br0">
      <inkml:brushProperty name="width" value="0.0370886847376823" units="cm"/>
      <inkml:brushProperty name="height" value="0.0370886847376823" units="cm"/>
      <inkml:brushProperty name="color" value="#f2395b"/>
      <inkml:brushProperty name="ignorePressure" value="0"/>
    </inkml:brush>
  </inkml:definitions>
  <inkml:trace contextRef="#ctx0" brushRef="#br0">62812.000 16802.000 593,'-34.000'-1.000'65,"31.000"-4.000"-4,31.000-3.000-6,32.000-3.000-5,18.000-1.000-6,7.000-1.000-6,7.000 0.000-7,5.000 1.000-6,7.000-1.000-6,6.000 1.000-7,7.000-1.000-5,6.000 0.000-8,-1.000 1.000-6,-5.000-1.000-9,-7.000 1.000-7,-6.000-1.000-9,-10.000 1.000-6,-12.000-1.000-3,-13.000 0.000-4,-12.000 1.000-3</inkml:trace>
</inkml:ink>
</file>

<file path=ppt/ink/ink6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1"/>
    </inkml:context>
    <inkml:brush xml:id="br0">
      <inkml:brushProperty name="width" value="0.0381546206772327" units="cm"/>
      <inkml:brushProperty name="height" value="0.0381546206772327" units="cm"/>
      <inkml:brushProperty name="color" value="#f2395b"/>
      <inkml:brushProperty name="ignorePressure" value="0"/>
    </inkml:brush>
  </inkml:definitions>
  <inkml:trace contextRef="#ctx0" brushRef="#br0">63870.000 15644.000 576,'-49.000'-22.000'5,"4.000"6.000"11,2.000 7.000 9,4.000 6.000 11,6.000 12.000 5,9.000 20.000 2,10.000 18.000 2,9.000 19.000 1,5.000 14.000-3,0.000 10.000-7,0.000 9.000-8,0.000 10.000-6,2.000 5.000-6,3.000 4.000-5,2.000 4.000-4,4.000 2.000-3,2.000 7.000-8,0.000 9.000-9,-1.000 9.000-8,1.000 10.000-9,-1.000-6.000-11,1.000-23.000-13,-1.000-21.000-12,1.000-23.000-13</inkml:trace>
</inkml:ink>
</file>

<file path=ppt/ink/ink6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4"/>
    </inkml:context>
    <inkml:brush xml:id="br0">
      <inkml:brushProperty name="width" value="0.0423000380396843" units="cm"/>
      <inkml:brushProperty name="height" value="0.0423000380396843" units="cm"/>
      <inkml:brushProperty name="color" value="#f2395b"/>
      <inkml:brushProperty name="ignorePressure" value="0"/>
    </inkml:brush>
  </inkml:definitions>
  <inkml:trace contextRef="#ctx0" brushRef="#br0">89956.000 21234.000 520,'-47.000'-22.000'46,"6.000"6.000"-8,6.000 7.000-10,7.000 6.000-8,3.000 3.000-5,0.000 0.000-1,0.000 0.000 0,0.000 0.000-1,-2.000 3.000 0,-3.000 6.000 0,-3.000 7.000-2,-3.000 6.000 0,-4.000 6.000 1,-2.000 7.000 1,-4.000 6.000 1,-3.000 6.000 1,0.000 3.000 0,4.000 1.000-1,3.000-1.000-2,2.000 1.000-1,4.000 4.000-1,3.000 9.000 0,3.000 10.000 1,3.000 10.000-1,4.000 5.000 1,2.000 4.000-2,4.000 3.000 1,3.000 3.000-2,3.000 2.000 1,3.000 0.000-2,3.000-1.000 0,4.000 1.000-1,4.000-5.000 0,6.000-9.000-2,7.000-10.000 0,6.000-10.000-2,6.000-7.000 0,7.000-6.000 0,6.000-7.000 1,6.000-6.000 0,6.000-5.000-1,7.000-3.000-1,6.000-3.000 0,7.000-3.000-3,1.000-2.000 1,-3.000 0.000-1,-4.000 0.000 1,-2.000 1.000-1,2.000-4.000-1,11.000-7.000-3,8.000-5.000-4,10.000-7.000-3,5.000-6.000-1,-1.000-7.000 2,1.000-5.000 3,0.000-7.000 1,0.000-5.000 0,-1.000-3.000 0,1.000-3.000-1,0.000-3.000-1,-4.000-7.000-1,-6.000-9.000 2,-5.000-9.000 0,-8.000-10.000 1,-5.000-5.000 1,-7.000 1.000 1,-6.000-1.000 1,-7.000 1.000 1,-7.000-5.000 0,-10.000-10.000-1,-9.000-9.000 0,-10.000-10.000 0,-6.000-4.000 0,-3.000 0.000 3,-3.000-1.000 3,-4.000 1.000 3,-5.000 0.000 0,-11.000-1.000-1,-8.000 1.000-3,-10.000 0.000-1,-7.000 6.000-2,-2.000 12.000 1,-4.000 13.000 0,-3.000 13.000 1,-4.000 9.000-1,-7.000 7.000 1,-6.000 6.000-1,-6.000 6.000 1,-7.000 6.000-1,-6.000 7.000-1,-6.000 6.000-1,-7.000 6.000-1,-4.000 8.000-1,-4.000 10.000-3,-2.000 9.000-3,-4.000 9.000-2,2.000 7.000-3,6.000 3.000-2,6.000 3.000-3,7.000 3.000-2,8.000 3.000-1,9.000 4.000 0,9.000 3.000 0,10.000 2.000 0,9.000 3.000 1,10.000-1.000 0,10.000 0.000 1,8.000 1.000 1,6.000-2.000 2,-1.000-4.000 4,1.000-2.000 5,-1.000-4.000 3,3.000-4.000 4,7.000-7.000 0,6.000-6.000 1,7.000-6.000 2,5.000-4.000 2,8.000 1.000 6,5.000 0.000 5,7.000-1.000 5,2.000 2.000 3,1.000 4.000-2,0.000 2.000-1,0.000 4.000 0,3.000-2.000 2,6.000-7.000 6,6.000-5.000 7,7.000-7.000 6,9.000-3.000 2,13.000 0.000-3,13.000 0.000-3,12.000 0.000-3,11.000-3.000-4,9.000-7.000-5,10.000-5.000-4,9.000-7.000-6,-1.000-2.000-6,-13.000 4.000-9,-12.000 2.000-9,-13.000 4.000-8,-14.000 2.000-11,-16.000-1.000-12,-15.000 0.000-12,-17.000 1.000-13</inkml:trace>
</inkml:ink>
</file>

<file path=ppt/ink/ink6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7"/>
    </inkml:context>
    <inkml:brush xml:id="br0">
      <inkml:brushProperty name="width" value="0.035469513386488" units="cm"/>
      <inkml:brushProperty name="height" value="0.035469513386488" units="cm"/>
      <inkml:brushProperty name="color" value="#f2395b"/>
      <inkml:brushProperty name="ignorePressure" value="0"/>
    </inkml:brush>
  </inkml:definitions>
  <inkml:trace contextRef="#ctx0" brushRef="#br0">60949.000 13176.000 620,'-52.000'4.000'4,"-3.000"5.000"10,-3.000 7.000 9,-3.000 6.000 9,1.000 8.000 3,6.000 9.000-2,7.000 10.000-2,6.000 9.000-3,6.000 2.000-3,7.000-7.000-3,6.000-5.000-5,6.000-7.000-4,2.000 3.000-2,-3.000 12.000-2,-4.000 14.000-1,-2.000 11.000-1,-1.000 6.000-1,4.000-4.000-1,2.000-2.000-1,4.000-4.000-1,3.000-5.000 0,3.000-6.000 2,4.000-6.000 0,2.000-7.000 2,4.000-5.000-1,2.000-7.000-2,4.000-7.000-2,3.000-5.000-2,5.000-7.000 1,6.000-7.000 1,6.000-5.000 1,7.000-7.000 2,8.000-9.000-1,8.000-13.000-2,11.000-13.000-2,9.000-12.000-3,4.000-14.000-2,1.000-16.000-3,-1.000-16.000-2,1.000-15.000-2,-4.000-7.000-1,-6.000 4.000 3,-6.000 2.000 2,-6.000 4.000 2,-10.000 4.000 1,-13.000 7.000-3,-12.000 6.000-1,-13.000 6.000-2,-9.000 8.000 0,-6.000 10.000 2,-7.000 9.000 3,-6.000 10.000 2,-8.000 7.000 0,-9.000 7.000 0,-10.000 6.000-2,-9.000 6.000 0,-7.000 5.000-1,-3.000 3.000-2,-2.000 3.000 0,-4.000 4.000-1,0.000 7.000-3,3.000 13.000-6,3.000 12.000-6,4.000 13.000-6,5.000 5.000-3,11.000-3.000 0,9.000-4.000-2,8.000-2.000 0</inkml:trace>
</inkml:ink>
</file>

<file path=ppt/ink/ink6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7"/>
    </inkml:context>
    <inkml:brush xml:id="br0">
      <inkml:brushProperty name="width" value="0.0383534841239452" units="cm"/>
      <inkml:brushProperty name="height" value="0.0383534841239452" units="cm"/>
      <inkml:brushProperty name="color" value="#f2395b"/>
      <inkml:brushProperty name="ignorePressure" value="0"/>
    </inkml:brush>
  </inkml:definitions>
  <inkml:trace contextRef="#ctx0" brushRef="#br0">60899.000 13630.000 573,'185.000'-24.000'33,"-30.000"4.000"-1,-32.000 2.000-3,-32.000 4.000-1,-20.000 6.000-2,-10.000 10.000 0,-9.000 9.000-1,-10.000 9.000 0,-7.000 10.000-2,-7.000 10.000-2,-6.000 8.000-2,-6.000 11.000-2,-9.000 16.000-4,-14.000 26.000-7,-12.000 25.000-6,-12.000 25.000-6,-12.000 5.000-4,-9.000-16.000 0,-9.000-16.000-1,-10.000-15.000 0,0.000-17.000 0,10.000-14.000 1,9.000-17.000 1,9.000-15.000 2,7.000-12.000 0,3.000-5.000-1,3.000-7.000 0,4.000-7.000-1,8.000-7.000 5,17.000-9.000 9,15.000-10.000 10,16.000-10.000 10,19.000-12.000 4,21.000-16.000-2,23.000-15.000-2,22.000-16.000 0,11.000-4.000-4,0.000 10.000-2,0.000 10.000-4,0.000 9.000-3,-7.000 9.000-5,-12.000 10.000-9,-12.000 9.000-7,-13.000 10.000-8,-13.000 9.000-11,-12.000 9.000-16,-13.000 10.000-16,-13.000 10.000-15</inkml:trace>
</inkml:ink>
</file>

<file path=ppt/ink/ink6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8"/>
    </inkml:context>
    <inkml:brush xml:id="br0">
      <inkml:brushProperty name="width" value="0.0360277965664864" units="cm"/>
      <inkml:brushProperty name="height" value="0.0360277965664864" units="cm"/>
      <inkml:brushProperty name="color" value="#f2395b"/>
      <inkml:brushProperty name="ignorePressure" value="0"/>
    </inkml:brush>
  </inkml:definitions>
  <inkml:trace contextRef="#ctx0" brushRef="#br0">62460.000 13529.000 610,'3.000'-44.000'37,"7.000"12.000"-9,5.000 14.000-9,7.000 11.000-8,11.000 3.000-1,16.000-11.000 8,16.000-8.000 7,15.000-10.000 7,11.000-5.000 4,7.000 0.000 2,6.000 0.000 0,6.000 1.000 2,0.000 2.000-7,-6.000 7.000-14,-7.000 6.000-14,-5.000 6.000-13,-10.000 5.000-11,-13.000 3.000-6,-13.000 3.000-8,-12.000 4.000-7,-10.000 4.000-2,-11.000 6.000 3,-9.000 7.000 4,-9.000 6.000 3</inkml:trace>
</inkml:ink>
</file>

<file path=ppt/ink/ink6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8"/>
    </inkml:context>
    <inkml:brush xml:id="br0">
      <inkml:brushProperty name="width" value="0.0428346022963524" units="cm"/>
      <inkml:brushProperty name="height" value="0.0428346022963524" units="cm"/>
      <inkml:brushProperty name="color" value="#f2395b"/>
      <inkml:brushProperty name="ignorePressure" value="0"/>
    </inkml:brush>
  </inkml:definitions>
  <inkml:trace contextRef="#ctx0" brushRef="#br0">63266.000 12774.000 513,'-90.000'-84.000'40,"22.000"35.000"8,23.000 35.000 9,21.000 35.000 9,13.000 23.000-2,3.000 12.000-11,4.000 14.000-12,2.000 12.000-11,2.000 14.000-6,0.000 15.000-3,0.000 17.000-3,0.000 15.000-1,-1.000 11.000-9,-4.000 7.000-15,-3.000 5.000-13,-3.000 8.000-15,0.000-9.000-10,3.000-22.000-6,3.000-22.000-6,4.000-22.000-6</inkml:trace>
</inkml:ink>
</file>

<file path=ppt/ink/ink6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8"/>
    </inkml:context>
    <inkml:brush xml:id="br0">
      <inkml:brushProperty name="width" value="0.041300393640995" units="cm"/>
      <inkml:brushProperty name="height" value="0.041300393640995" units="cm"/>
      <inkml:brushProperty name="color" value="#f2395b"/>
      <inkml:brushProperty name="ignorePressure" value="0"/>
    </inkml:brush>
  </inkml:definitions>
  <inkml:trace contextRef="#ctx0" brushRef="#br0">64928.000 12421.000 532,'-26.000'-24.000'0,"1.000"4.000"0,0.000 3.000 0,0.000 3.000 0,0.000 3.000 0,-1.000 3.000 0,1.000 3.000 0,0.000 3.000 0,-2.000 9.000 10,-3.000 12.000 19,-3.000 12.000 20,-3.000 13.000 20,2.000 10.000 3,5.000 5.000-10,7.000 7.000-12,7.000 7.000-12,4.000 2.000-8,3.000 1.000-6,3.000 0.000-8,3.000-1.000-5,5.000-1.000-6,7.000-3.000-3,6.000-3.000-2,6.000-4.000-4,6.000-4.000-2,7.000-7.000-3,5.000-5.000-2,8.000-8.000-3,5.000-6.000-3,7.000-11.000-7,6.000-9.000-5,7.000-9.000-6,1.000-10.000-3,-4.000-9.000-2,-2.000-9.000 0,-3.000-11.000-2,-7.000-2.000 0,-9.000 3.000 0,-10.000 3.000 1,-9.000 4.000 1</inkml:trace>
</inkml:ink>
</file>

<file path=ppt/ink/ink6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8"/>
    </inkml:context>
    <inkml:brush xml:id="br0">
      <inkml:brushProperty name="width" value="0.0414151474833488" units="cm"/>
      <inkml:brushProperty name="height" value="0.0414151474833488" units="cm"/>
      <inkml:brushProperty name="color" value="#f2395b"/>
      <inkml:brushProperty name="ignorePressure" value="0"/>
    </inkml:brush>
  </inkml:definitions>
  <inkml:trace contextRef="#ctx0" brushRef="#br0">65582.000 12471.000 531,'-115.000'-18.000'66,"23.000"11.000"-8,21.000 14.000-9,22.000 11.000-8,10.000 15.000-4,-4.000 16.000 0,-3.000 16.000 1,-2.000 15.000 1,-1.000 11.000-3,3.000 7.000-8,4.000 6.000-7,2.000 6.000-8,3.000 10.000-7,-1.000 12.000-10,0.000 13.000-7,0.000 12.000-9,3.000 0.000-3,7.000-12.000 5,6.000-13.000 4,7.000-12.000 4</inkml:trace>
</inkml:ink>
</file>

<file path=ppt/ink/ink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2"/>
    </inkml:context>
    <inkml:brush xml:id="br0">
      <inkml:brushProperty name="width" value="0.0419902093708515" units="cm"/>
      <inkml:brushProperty name="height" value="0.0419902093708515" units="cm"/>
      <inkml:brushProperty name="color" value="#00bff3"/>
      <inkml:brushProperty name="ignorePressure" value="0"/>
    </inkml:brush>
  </inkml:definitions>
  <inkml:trace contextRef="#ctx0" brushRef="#br0">81750.000 34050.000 523,'0.000'-41.000'36,"0.000"19.000"3,0.000 19.000 3,0.000 19.000 3,1.000 15.000-1,4.000 13.000-5,3.000 12.000-5,3.000 13.000-6,3.000 7.000-3,3.000 4.000-4,3.000 3.000-2,4.000 3.000-4,-3.000 3.000-2,-5.000 3.000-1,-7.000 3.000-1,-5.000 4.000-2,-4.000-1.000 0,0.000-3.000-2,0.000-3.000-1,0.000-2.000-1,0.000-9.000-1,0.000-12.000 0,0.000-13.000 0,0.000-12.000-1,7.000-19.000 0,17.000-25.000-4,15.000-25.000-2,16.000-25.000-2,10.000-22.000-1,7.000-19.000 0,6.000-18.000 0,7.000-19.000 0,2.000-8.000-1,1.000 3.000-1,-1.000 3.000-1,1.000 4.000-2,-6.000 4.000-1,-8.000 6.000 0,-10.000 7.000 0,-9.000 6.000-1,-10.000 7.000-2,-9.000 10.000-4,-10.000 10.000-5,-8.000 9.000-5,-6.000 9.000-3,1.000 9.000-4,-1.000 10.000-3,1.000 10.000-5</inkml:trace>
</inkml:ink>
</file>

<file path=ppt/ink/ink6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9"/>
    </inkml:context>
    <inkml:brush xml:id="br0">
      <inkml:brushProperty name="width" value="0.0450862273573875" units="cm"/>
      <inkml:brushProperty name="height" value="0.0450862273573875" units="cm"/>
      <inkml:brushProperty name="color" value="#f2395b"/>
      <inkml:brushProperty name="ignorePressure" value="0"/>
    </inkml:brush>
  </inkml:definitions>
  <inkml:trace contextRef="#ctx0" brushRef="#br0">65733.000 13529.000 487,'-15.000'20.000'8,"18.000"-9.000"15,19.000-9.000 16,19.000-10.000 15,16.000-9.000 1,12.000-10.000-14,12.000-9.000-13,14.000-10.000-14,2.000-3.000-9,-5.000 4.000-4,-7.000 2.000-3,-7.000 4.000-4,-8.000 3.000-2,-14.000 3.000-2,-12.000 3.000 0,-12.000 3.000-1,-18.000 2.000-2,-22.000 0.000-3,-22.000 0.000-3,-22.000-1.000-4,-11.000 3.000 4,0.000 2.000 8,0.000 4.000 10,0.000 3.000 9,-1.000 4.000 7,-4.000 7.000 4,-3.000 6.000 3,-3.000 7.000 4,4.000 4.000 3,8.000 3.000-1,10.000 4.000 0,10.000 2.000 1,6.000 9.000-2,3.000 12.000-2,3.000 13.000-2,3.000 12.000-2,5.000 6.000-3,6.000 1.000-2,7.000-1.000-2,6.000 1.000-3,6.000 0.000-1,6.000-1.000-1,7.000 1.000-2,6.000-1.000 0,11.000-2.000-5,16.000-7.000-12,15.000-7.000-9,17.000-5.000-11,5.000-10.000-7,-2.000-13.000-6,-4.000-12.000-5,-3.000-12.000-5,-8.000-7.000-3,-12.000 0.000 1,-13.000 0.000-1,-13.000 0.000 0</inkml:trace>
</inkml:ink>
</file>

<file path=ppt/ink/ink6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9"/>
    </inkml:context>
    <inkml:brush xml:id="br0">
      <inkml:brushProperty name="width" value="0.0330618806183338" units="cm"/>
      <inkml:brushProperty name="height" value="0.0330618806183338" units="cm"/>
      <inkml:brushProperty name="color" value="#f2395b"/>
      <inkml:brushProperty name="ignorePressure" value="0"/>
    </inkml:brush>
  </inkml:definitions>
  <inkml:trace contextRef="#ctx0" brushRef="#br0">66741.000 12471.000 665,'-46.000'-23.000'3,"10.000"2.000"7,9.000 4.000 5,10.000 3.000 8,10.000 3.000 5,14.000 3.000 5,11.000 3.000 6,14.000 4.000 5,17.000 1.000 0,22.000 0.000-8,21.000 0.000-7,23.000 0.000-8,11.000-2.000-12,0.000-3.000-16,0.000-2.000-19,0.000-4.000-16,-13.000 0.000-10,-25.000 3.000-4,-25.000 3.000-3,-25.000 3.000-3</inkml:trace>
</inkml:ink>
</file>

<file path=ppt/ink/ink6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39"/>
    </inkml:context>
    <inkml:brush xml:id="br0">
      <inkml:brushProperty name="width" value="0.0374673530459404" units="cm"/>
      <inkml:brushProperty name="height" value="0.0374673530459404" units="cm"/>
      <inkml:brushProperty name="color" value="#f2395b"/>
      <inkml:brushProperty name="ignorePressure" value="0"/>
    </inkml:brush>
  </inkml:definitions>
  <inkml:trace contextRef="#ctx0" brushRef="#br0">67143.000 13479.000 587,'-31.000'-2.000'12,"37.000"-3.000"24,38.000-3.000 24,38.000-3.000 24,20.000-1.000 2,4.000-1.000-22,2.000 1.000-20,4.000-1.000-22,0.000 2.000-18,-4.000 3.000-12,-2.000 3.000-14,-4.000 4.000-14,-9.000 1.000-7,-16.000 0.000-1,-15.000 0.000-1,-17.000 0.000-2</inkml:trace>
</inkml:ink>
</file>

<file path=ppt/ink/ink6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0"/>
    </inkml:context>
    <inkml:brush xml:id="br0">
      <inkml:brushProperty name="width" value="0.0390833057463169" units="cm"/>
      <inkml:brushProperty name="height" value="0.0390833057463169" units="cm"/>
      <inkml:brushProperty name="color" value="#f2395b"/>
      <inkml:brushProperty name="ignorePressure" value="0"/>
    </inkml:brush>
  </inkml:definitions>
  <inkml:trace contextRef="#ctx0" brushRef="#br0">67748.000 12824.000 562,'-92.000'25.000'51,"20.000"0.000"-8,19.000 1.000-8,18.000-1.000-8,13.000 6.000 0,6.000 13.000 5,7.000 13.000 4,6.000 12.000 6,3.000 10.000 0,0.000 6.000-6,0.000 6.000-7,0.000 7.000-5,1.000 6.000-10,4.000 6.000-15,3.000 6.000-13,3.000 7.000-14,0.000-2.000-8,-3.000-9.000-4,-4.000-10.000-3,-2.000-9.000-3,-2.000-13.000-2,0.000-15.000-3,0.000-16.000 0,0.000-16.000-3</inkml:trace>
</inkml:ink>
</file>

<file path=ppt/ink/ink6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0"/>
    </inkml:context>
    <inkml:brush xml:id="br0">
      <inkml:brushProperty name="width" value="0.0427401512861252" units="cm"/>
      <inkml:brushProperty name="height" value="0.0427401512861252" units="cm"/>
      <inkml:brushProperty name="color" value="#f2395b"/>
      <inkml:brushProperty name="ignorePressure" value="0"/>
    </inkml:brush>
  </inkml:definitions>
  <inkml:trace contextRef="#ctx0" brushRef="#br0">68402.000 12925.000 514,'74.000'-68.000'47,"-3.000"16.000"1,-3.000 16.000 1,-4.000 15.000 0,-1.000 12.000-1,0.000 6.000-5,0.000 6.000-3,0.000 6.000-4,-6.000 9.000-4,-13.000 8.000-4,-13.000 11.000-5,-12.000 8.000-4,-14.000 14.000-5,-16.000 15.000-7,-16.000 15.000-5,-15.000 17.000-5,-13.000 7.000-7,-10.000 0.000-6,-9.000 1.000-6,-9.000-1.000-5,-4.000-5.000-4,4.000-8.000 1,3.000-11.000 0,2.000-8.000 0,6.000-11.000 5,6.000-8.000 8,6.000-10.000 8,6.000-10.000 9,14.000-10.000 9,18.000-13.000 11,19.000-13.000 12,18.000-12.000 10,21.000-12.000 1,23.000-8.000-8,21.000-11.000-10,22.000-8.000-8,13.000-6.000-7,3.000 1.000-4,3.000 0.000-4,4.000-1.000-5,-4.000 6.000-1,-9.000 8.000-1,-10.000 11.000 1,-9.000 8.000 0,-10.000 3.000-9,-9.000-7.000-18,-9.000-7.000-18,-10.000-5.000-18,-10.000-3.000-4,-9.000 4.000 6,-9.000 3.000 8,-9.000 4.000 7,-6.000 1.000 8,1.000-1.000 7,0.000 1.000 7,-1.000 0.000 7</inkml:trace>
</inkml:ink>
</file>

<file path=ppt/ink/ink6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0"/>
    </inkml:context>
    <inkml:brush xml:id="br0">
      <inkml:brushProperty name="width" value="0.04717967659235" units="cm"/>
      <inkml:brushProperty name="height" value="0.04717967659235" units="cm"/>
      <inkml:brushProperty name="color" value="#f2395b"/>
      <inkml:brushProperty name="ignorePressure" value="0"/>
    </inkml:brush>
  </inkml:definitions>
  <inkml:trace contextRef="#ctx0" brushRef="#br0">69812.000 12874.000 466,'-1.000'-37.000'12,"-4.000"24.000"25,-3.000 26.000 24,-3.000 24.000 24,0.000 18.000 5,3.000 10.000-17,4.000 9.000-16,2.000 9.000-17,-1.000 10.000-11,-6.000 9.000-7,-7.000 10.000-7,-6.000 9.000-6,-2.000 7.000-5,4.000 2.000-5,2.000 4.000-2,4.000 3.000-4,0.000-6.000-7,-3.000-16.000-10,-4.000-16.000-11,-2.000-16.000-9</inkml:trace>
</inkml:ink>
</file>

<file path=ppt/ink/ink6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0"/>
    </inkml:context>
    <inkml:brush xml:id="br0">
      <inkml:brushProperty name="width" value="0.0362915620207787" units="cm"/>
      <inkml:brushProperty name="height" value="0.0362915620207787" units="cm"/>
      <inkml:brushProperty name="color" value="#f2395b"/>
      <inkml:brushProperty name="ignorePressure" value="0"/>
    </inkml:brush>
  </inkml:definitions>
  <inkml:trace contextRef="#ctx0" brushRef="#br0">69762.000 13428.000 606,'25.000'-91.000'37,"0.000"19.000"-5,1.000 18.000-4,-1.000 19.000-5,3.000 10.000 1,7.000 0.000 8,6.000 0.000 8,6.000 0.000 7,2.000 3.000-1,-4.000 6.000-9,-2.000 7.000-9,-4.000 5.000-9,-1.000 8.000-20,0.000 5.000-32,-1.000 7.000-33,1.000 6.000-32</inkml:trace>
</inkml:ink>
</file>

<file path=ppt/ink/ink6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1"/>
    </inkml:context>
    <inkml:brush xml:id="br0">
      <inkml:brushProperty name="width" value="0.0525805428624153" units="cm"/>
      <inkml:brushProperty name="height" value="0.0525805428624153" units="cm"/>
      <inkml:brushProperty name="color" value="#f2395b"/>
      <inkml:brushProperty name="ignorePressure" value="0"/>
    </inkml:brush>
  </inkml:definitions>
  <inkml:trace contextRef="#ctx0" brushRef="#br0">70366.000 12220.000 418,'-23.000'-48.000'5,"2.000"8.000"11,4.000 5.000 11,3.000 7.000 11,3.000 9.000 7,3.000 12.000 3,3.000 14.000 3,4.000 12.000 4,2.000 10.000-2,4.000 11.000-7,3.000 9.000-8,3.000 9.000-6,0.000 10.000-5,-3.000 9.000-2,-3.000 9.000-2,-4.000 10.000-2,-4.000 11.000-4,-6.000 13.000-6,-7.000 12.000-8,-6.000 13.000-5,-3.000 12.000-4,-1.000 13.000 3,1.000 13.000 0,0.000 12.000 2,1.000-2.000-2,4.000-15.000-6,3.000-16.000-6,2.000-15.000-6,3.000-20.000-10,-1.000-21.000-13,1.000-23.000-13,-1.000-22.000-12,4.000-20.000-5,6.000-19.000 7,6.000-19.000 5,6.000-18.000 6</inkml:trace>
</inkml:ink>
</file>

<file path=ppt/ink/ink6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1"/>
    </inkml:context>
    <inkml:brush xml:id="br0">
      <inkml:brushProperty name="width" value="0.0519488118588924" units="cm"/>
      <inkml:brushProperty name="height" value="0.0519488118588924" units="cm"/>
      <inkml:brushProperty name="color" value="#f2395b"/>
      <inkml:brushProperty name="ignorePressure" value="0"/>
    </inkml:brush>
  </inkml:definitions>
  <inkml:trace contextRef="#ctx0" brushRef="#br0">70316.000 13882.000 423,'49.000'-76.000'0,"-4.000"0.000"0,-2.000 1.000 0,-4.000-1.000 0,1.000 1.000 4,2.000-1.000 7,4.000 1.000 9,3.000-1.000 7,-4.000 13.000 9,-9.000 25.000 10,-9.000 26.000 11,-10.000 24.000 11,-6.000 20.000-2,-3.000 12.000-15,-3.000 13.000-13,-3.000 12.000-15,-7.000 13.000-9,-9.000 12.000-3,-10.000 13.000-4,-9.000 13.000-4,14.000-21.000-11,38.000-53.000-16,38.000-54.000-18,37.000-54.000-16,15.000-24.000-4,-10.000 2.000 10,-9.000 4.000 11,-10.000 3.000 10,-11.000 8.000 7,-12.000 12.000 7,-13.000 13.000 4,-13.000 13.000 7,-9.000 12.000 12,-6.000 12.000 20,-6.000 14.000 19,-7.000 12.000 20,-5.000 10.000 4,-3.000 11.000-11,-3.000 9.000-10,-2.000 9.000-11,-1.000 6.000-8,3.000 4.000-4,3.000 3.000-4,3.000 3.000-6,4.000 1.000-3,3.000 1.000-3,3.000-1.000-4,3.000 1.000-3,6.000-8.000-5,9.000-16.000-7,11.000-16.000-7,8.000-16.000-7,9.000-12.000-4,6.000-9.000 0,6.000-11.000-1,6.000-8.000 0,4.000-18.000 0,-1.000-25.000 1,1.000-25.000 1,-1.000-25.000 1,-2.000-13.000 3,-7.000 0.000 4,-6.000 0.000 4,-7.000 0.000 4,-7.000 7.000 2,-10.000 12.000 0,-9.000 12.000 0,-10.000 13.000 1,-11.000 12.000 1,-12.000 8.000 5,-13.000 10.000 4,-12.000 10.000 5,-12.000 12.000 1,-9.000 16.000-4,-9.000 15.000-4,-10.000 17.000-3,0.000 5.000-5,10.000-2.000-5,9.000-4.000-6,9.000-3.000-5,6.000 0.000-4,-1.000 4.000-3,0.000 2.000-2,0.000 4.000-4</inkml:trace>
</inkml:ink>
</file>

<file path=ppt/ink/ink6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1"/>
    </inkml:context>
    <inkml:brush xml:id="br0">
      <inkml:brushProperty name="width" value="0.0406406410038471" units="cm"/>
      <inkml:brushProperty name="height" value="0.0406406410038471" units="cm"/>
      <inkml:brushProperty name="color" value="#f2395b"/>
      <inkml:brushProperty name="ignorePressure" value="0"/>
    </inkml:brush>
  </inkml:definitions>
  <inkml:trace contextRef="#ctx0" brushRef="#br0">69561.000 15745.000 541,'97.000'-68.000'118,"-5.000"16.000"-24,-8.000 16.000-24,-5.000 16.000-24,11.000 5.000-13,28.000-2.000-5,28.000-3.000-4,29.000-4.000-3,-1.000 2.000-6,-27.000 6.000-7,-29.000 7.000-7,-28.000 6.000-6,-21.000 7.000-12,-12.000 11.000-16,-13.000 8.000-16,-13.000 10.000-16,-11.000 3.000-6,-8.000-3.000 5,-11.000-3.000 4,-9.000-3.000 5</inkml:trace>
</inkml:ink>
</file>

<file path=ppt/ink/ink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2"/>
    </inkml:context>
    <inkml:brush xml:id="br0">
      <inkml:brushProperty name="width" value="0.0447615794837475" units="cm"/>
      <inkml:brushProperty name="height" value="0.0447615794837475" units="cm"/>
      <inkml:brushProperty name="color" value="#00bff3"/>
      <inkml:brushProperty name="ignorePressure" value="0"/>
    </inkml:brush>
  </inkml:definitions>
  <inkml:trace contextRef="#ctx0" brushRef="#br0">84500.000 33350.000 491,'-24.000'-16.000'55,"4.000"19.000"-6,3.000 19.000-5,3.000 19.000-6,-2.000 13.000-3,-6.000 10.000 0,-6.000 10.000 0,-6.000 9.000 1,-6.000 6.000-4,-2.000 3.000-3,-3.000 3.000-5,-3.000 4.000-4,-6.000 1.000-2,-5.000 0.000-2,-7.000 0.000-1,-5.000 0.000-2,-1.000-4.000-3,6.000-5.000-5,7.000-7.000-8,6.000-5.000-5,6.000-9.000-6,6.000-9.000-6,7.000-10.000-7,6.000-8.000-6,10.000-17.000-7,17.000-21.000-10,15.000-22.000-9,16.000-22.000-9,7.000-10.000 0,1.000 4.000 10,-1.000 3.000 11,1.000 3.000 10</inkml:trace>
</inkml:ink>
</file>

<file path=ppt/ink/ink6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2"/>
    </inkml:context>
    <inkml:brush xml:id="br0">
      <inkml:brushProperty name="width" value="0.0351573936641216" units="cm"/>
      <inkml:brushProperty name="height" value="0.0351573936641216" units="cm"/>
      <inkml:brushProperty name="color" value="#f2395b"/>
      <inkml:brushProperty name="ignorePressure" value="0"/>
    </inkml:brush>
  </inkml:definitions>
  <inkml:trace contextRef="#ctx0" brushRef="#br0">69611.000 16299.000 625,'-13.000'20.000'10,"26.000"-9.000"18,25.000-9.000 19,25.000-10.000 20,22.000-8.000 1,19.000-6.000-14,18.000-6.000-15,20.000-7.000-15,10.000-3.000-9,4.000 1.000-4,3.000-1.000-3,3.000 0.000-5,-1.000 0.000-9,-7.000 1.000-18,-6.000-1.000-17,-6.000 0.000-17,-16.000 3.000-7,-26.000 7.000 4,-24.000 6.000 3,-26.000 6.000 3</inkml:trace>
</inkml:ink>
</file>

<file path=ppt/ink/ink6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2"/>
    </inkml:context>
    <inkml:brush xml:id="br0">
      <inkml:brushProperty name="width" value="0.0490515045821667" units="cm"/>
      <inkml:brushProperty name="height" value="0.0490515045821667" units="cm"/>
      <inkml:brushProperty name="color" value="#f2395b"/>
      <inkml:brushProperty name="ignorePressure" value="0"/>
    </inkml:brush>
  </inkml:definitions>
  <inkml:trace contextRef="#ctx0" brushRef="#br0">72582.000 14939.000 448,'-27.000'-68.000'5,"-2.000"16.000"9,-5.000 16.000 10,-2.000 16.000 9,-3.000 10.000 5,-3.000 7.000 1,-4.000 6.000 0,-3.000 7.000 0,0.000 9.000 0,4.000 12.000 0,2.000 13.000 0,4.000 13.000 0,3.000 9.000-2,2.000 6.000-6,5.000 7.000-4,2.000 6.000-6,8.000 2.000-5,13.000-4.000-2,12.000-3.000-4,13.000-3.000-4,11.000-6.000-4,9.000-9.000-5,10.000-10.000-6,9.000-10.000-6,10.000-7.000-4,9.000-7.000-3,9.000-6.000-2,11.000-6.000-3,2.000-8.000-5,-4.000-10.000-6,-2.000-9.000-6,-3.000-9.000-6,-9.000-4.000 2,-17.000 3.000 8,-15.000 4.000 11,-16.000 3.000 8,-8.000 0.000 2,0.000-3.000-7,0.000-4.000-6,1.000-3.000-6</inkml:trace>
</inkml:ink>
</file>

<file path=ppt/ink/ink6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2"/>
    </inkml:context>
    <inkml:brush xml:id="br0">
      <inkml:brushProperty name="width" value="0.0449825711548328" units="cm"/>
      <inkml:brushProperty name="height" value="0.0449825711548328" units="cm"/>
      <inkml:brushProperty name="color" value="#f2395b"/>
      <inkml:brushProperty name="ignorePressure" value="0"/>
    </inkml:brush>
  </inkml:definitions>
  <inkml:trace contextRef="#ctx0" brushRef="#br0">73489.000 14889.000 489,'-29.000'-24.000'16,"-5.000"4.000"7,-7.000 2.000 5,-6.000 4.000 7,-5.000 8.000 1,-3.000 12.000-2,-4.000 13.000-3,-2.000 13.000-4,-5.000 13.000 2,-6.000 17.000 4,-7.000 15.000 4,-6.000 16.000 4,-2.000 9.000-1,4.000 3.000-7,2.000 4.000-6,5.000 3.000-7,3.000 2.000-6,7.000 4.000-7,6.000 4.000-8,7.000 2.000-6,7.000 0.000-9,10.000-3.000-12,9.000-2.000-11,10.000-5.000-11</inkml:trace>
</inkml:ink>
</file>

<file path=ppt/ink/ink6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3"/>
    </inkml:context>
    <inkml:brush xml:id="br0">
      <inkml:brushProperty name="width" value="0.0511501394212246" units="cm"/>
      <inkml:brushProperty name="height" value="0.0511501394212246" units="cm"/>
      <inkml:brushProperty name="color" value="#f2395b"/>
      <inkml:brushProperty name="ignorePressure" value="0"/>
    </inkml:brush>
  </inkml:definitions>
  <inkml:trace contextRef="#ctx0" brushRef="#br0">73942.000 15241.000 430,'-94.000'-20.000'63,"12.000"9.000"-4,12.000 9.000-5,14.000 10.000-5,5.000 8.000-3,1.000 6.000-2,0.000 6.000-2,-1.000 7.000-2,4.000 6.000-5,6.000 6.000-4,7.000 6.000-7,5.000 7.000-5,6.000 3.000-5,2.000 0.000-1,4.000 0.000-4,3.000 0.000-1,3.000-2.000-2,3.000-2.000-1,3.000-4.000-1,4.000-3.000-1,7.000-7.000-1,13.000-9.000-5,12.000-9.000-3,13.000-9.000-3,11.000-11.000-4,10.000-8.000-3,9.000-10.000-3,9.000-10.000-3,7.000-12.000-3,3.000-15.000-3,3.000-17.000-4,3.000-15.000-2,-3.000-7.000-2,-9.000 4.000 2,-10.000 3.000 2,-10.000 2.000 1,-11.000 3.000 2,-17.000-1.000 4,-16.000 1.000 3,-15.000-1.000 3,-14.000 5.000 5,-13.000 10.000 6,-12.000 9.000 7,-14.000 10.000 5,-5.000 5.000 6,0.000 4.000 4,-1.000 3.000 5,1.000 4.000 4,3.000 2.000 3,6.000 4.000 4,6.000 2.000 2,7.000 4.000 3,15.000 0.000-1,26.000-3.000-4,25.000-4.000-4,25.000-2.000-4,12.000 1.000-4,1.000 6.000-4,-1.000 6.000-4,1.000 7.000-4,-4.000 8.000-2,-6.000 9.000-1,-6.000 10.000-1,-6.000 9.000 0,-9.000 9.000-1,-9.000 10.000 1,-9.000 10.000 0,-9.000 8.000 1,-9.000 8.000 1,-6.000 2.000 3,-6.000 3.000 3,-6.000 4.000 2,-10.000 2.000-1,-13.000 4.000-5,-12.000 3.000-4,-13.000 3.000-5,-2.000-3.000-5,5.000-9.000-8,7.000-10.000-7,6.000-9.000-7,9.000-18.000-6,14.000-25.000-3,11.000-25.000-4,14.000-25.000-3,12.000-16.000 2,12.000-6.000 8,13.000-6.000 8,13.000-7.000 9,6.000 0.000 4,0.000 6.000 3,0.000 7.000 3,0.000 6.000 2,-2.000 5.000 2,-3.000 3.000 0,-3.000 3.000 1,-3.000 3.000 1,-3.000 5.000 0,-4.000 7.000 3,-2.000 5.000 1,-4.000 7.000 1,-1.000 3.000-2,0.000 0.000-10,0.000 0.000-7,-1.000 0.000-9,-2.000 2.000-3,-7.000 2.000 3,-5.000 4.000 3,-8.000 3.000 2</inkml:trace>
</inkml:ink>
</file>

<file path=ppt/ink/ink6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3"/>
    </inkml:context>
    <inkml:brush xml:id="br0">
      <inkml:brushProperty name="width" value="0.056648250669241" units="cm"/>
      <inkml:brushProperty name="height" value="0.056648250669241" units="cm"/>
      <inkml:brushProperty name="color" value="#f2395b"/>
      <inkml:brushProperty name="ignorePressure" value="0"/>
    </inkml:brush>
  </inkml:definitions>
  <inkml:trace contextRef="#ctx0" brushRef="#br0">75503.000 14738.000 388,'-25.000'-49.000'7,"0.000"3.000"15,0.000 4.000 13,-1.000 2.000 16,5.000 12.000 6,5.000 19.000 1,6.000 18.000 0,7.000 19.000 1,3.000 20.000-4,0.000 18.000-7,0.000 19.000-7,0.000 19.000-7,0.000 10.000-6,0.000 4.000-6,0.000 4.000-4,0.000 2.000-6,-3.000 16.000-6,-6.000 28.000-6,-7.000 29.000-6,-6.000 28.000-8,-5.000 19.000-7,-3.000 9.000-9,-3.000 10.000-8,-3.000 10.000-9,1.000-23.000-9,7.000-54.000-10,6.000-52.000-9,6.000-55.000-9</inkml:trace>
</inkml:ink>
</file>

<file path=ppt/ink/ink6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43"/>
    </inkml:context>
    <inkml:brush xml:id="br0">
      <inkml:brushProperty name="width" value="0.0405632294714451" units="cm"/>
      <inkml:brushProperty name="height" value="0.0405632294714451" units="cm"/>
      <inkml:brushProperty name="color" value="#f2395b"/>
      <inkml:brushProperty name="ignorePressure" value="0"/>
    </inkml:brush>
  </inkml:definitions>
  <inkml:trace contextRef="#ctx0" brushRef="#br0">75906.000 14234.000 542,'8.000'-50.000'10,"15.000"-1.000"21,17.000 1.000 21,15.000 0.000 20,8.000 4.000 4,0.000 10.000-12,0.000 9.000-12,0.000 10.000-13,9.000 7.000-11,20.000 7.000-8,18.000 6.000-9,19.000 7.000-8</inkml:trace>
</inkml:ink>
</file>

<file path=ppt/ink/ink6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4:58"/>
    </inkml:context>
    <inkml:brush xml:id="br0">
      <inkml:brushProperty name="width" value="0.0407712832093239" units="cm"/>
      <inkml:brushProperty name="height" value="0.0407712832093239" units="cm"/>
      <inkml:brushProperty name="color" value="#f2395b"/>
      <inkml:brushProperty name="ignorePressure" value="0"/>
    </inkml:brush>
  </inkml:definitions>
  <inkml:trace contextRef="#ctx0" brushRef="#br0">80690.000 40119.000 539,'-1.000'-90.000'3,"-4.000"23.000"7,-3.000 21.000 6,-3.000 22.000 7,0.000 10.000 2,3.000-3.000-2,3.000-4.000-2,4.000-2.000-2,-1.000-2.000-2,-3.000-1.000-4,-2.000 1.000-2,-4.000 0.000-4,-2.000 0.000-1,0.000 0.000-1,1.000 0.000 0,-1.000-1.000-1,-3.000 4.000-2,-6.000 7.000 0,-6.000 5.000-3,-6.000 7.000-1,-4.000 3.000-1,0.000 0.000 1,0.000 0.000-1,0.000 0.000 1,-4.000 6.000 1,-10.000 13.000 1,-9.000 13.000 0,-10.000 12.000 1,-5.000 9.000 1,1.000 7.000 0,-1.000 6.000 0,1.000 6.000 0,1.000 2.000-1,3.000-3.000 1,3.000-3.000-1,4.000-4.000 1,6.000 1.000 0,9.000 3.000 2,9.000 2.000 1,10.000 4.000 2,5.000 4.000 0,0.000 2.000 0,0.000 3.000-1,0.000 4.000 1,3.000-1.000-1,6.000-2.000 1,7.000-4.000-1,5.000-3.000 2,5.000-3.000-1,-2.000-3.000-2,1.000-3.000 0,0.000-4.000-1,1.000-4.000-1,-2.000-7.000 0,1.000-5.000 0,0.000-7.000-1,5.000-8.000 0,9.000-10.000-3,10.000-9.000-1,9.000-9.000-3,8.000-11.000 1,6.000-13.000 0,6.000-13.000 2,7.000-12.000 0,6.000-11.000-2,7.000-9.000-6,6.000-10.000-6,5.000-10.000-6,2.000-1.000-4,-8.000 7.000 1,-6.000 5.000 0,-5.000 7.000 0,-9.000 6.000 3,-9.000 7.000 5,-10.000 6.000 6,-9.000 6.000 6,-8.000 14.000 7,-6.000 22.000 12,-7.000 23.000 10,-6.000 21.000 12,-4.000 11.000 3,-4.000 1.000-6,-3.000-1.000-4,-3.000 0.000-6,0.000 2.000-3,3.000 3.000 0,3.000 4.000-3,4.000 2.000 0,1.000-1.000-3,0.000-7.000-4,0.000-5.000-4,0.000-8.000-4,1.000-2.000-3,4.000 0.000-2,3.000 0.000-3,3.000 0.000-2,8.000-9.000-6,12.000-14.000-7,14.000-17.000-8,11.000-15.000-9,6.000-16.000-1,-4.000-16.000 3,-3.000-16.000 4,-3.000-15.000 4,-3.000-5.000 4,-4.000 6.000 3,-2.000 7.000 3,-4.000 6.000 4,-3.000 6.000 4,-3.000 7.000 4,-3.000 5.000 6,-3.000 7.000 4,-5.000 12.000 11,-6.000 14.000 14,-7.000 17.000 15,-6.000 15.000 15,-3.000 10.000 2,0.000 3.000-12,0.000 3.000-12,0.000 3.000-12,0.000 5.000-6,0.000 6.000 0,0.000 7.000-1,0.000 6.000-1,0.000-1.000-5,0.000-5.000-8,0.000-7.000-11,0.000-6.000-8,3.000-5.000-7,7.000-3.000-6,6.000-3.000-4,6.000-3.000-6,1.000-2.000-5,-2.000 0.000-6,-4.000 1.000-6,-3.000-1.000-6</inkml:trace>
</inkml:ink>
</file>

<file path=ppt/ink/ink6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0"/>
    </inkml:context>
    <inkml:brush xml:id="br0">
      <inkml:brushProperty name="width" value="0.0392630286514759" units="cm"/>
      <inkml:brushProperty name="height" value="0.0392630286514759" units="cm"/>
      <inkml:brushProperty name="color" value="#f2395b"/>
      <inkml:brushProperty name="ignorePressure" value="0"/>
    </inkml:brush>
  </inkml:definitions>
  <inkml:trace contextRef="#ctx0" brushRef="#br0">81949.000 40874.000 560,'93.000'2.000'76,"-16.000"3.000"-16,-16.000 2.000-19,-15.000 4.000-17,-11.000 4.000-8,-7.000 2.000-1,-6.000 3.000-1,-6.000 4.000 0,-7.000 4.000-3,-5.000 7.000-6,-8.000 6.000-8,-5.000 6.000-5,-7.000 7.000-4,-6.000 5.000 0,-6.000 8.000 0,-7.000 5.000 0,-1.000 0.000 1,3.000-6.000 0,3.000-6.000 1,3.000-6.000 0,1.000-6.000 0,-4.000-2.000 1,-4.000-3.000 2,-2.000-4.000 0,11.000-9.000 3,25.000-16.000 8,25.000-16.000 6,26.000-15.000 7,12.000-11.000 0,0.000-7.000-5,0.000-6.000-6,-1.000-6.000-5,3.000-3.000-4,3.000-1.000-2,2.000 1.000-3,4.000 0.000-3,-6.000 2.000 0,-16.000 8.000 2,-16.000 5.000 2,-15.000 7.000 2,-4.000-1.000-1,10.000-5.000-4,9.000-7.000-5,10.000-7.000-4,1.000 0.000 0,-6.000 2.000 0,-7.000 4.000 3,-5.000 2.000 2,-4.000 1.000 2,0.000-4.000 1,0.000-2.000 3,0.000-4.000 2,-1.000 0.000 1,-4.000 4.000-1,-2.000 2.000-1,-4.000 4.000 0,-2.000 4.000 2,1.000 7.000 5,0.000 6.000 5,-1.000 6.000 5,-2.000 11.000 9,-7.000 16.000 16,-6.000 16.000 16,-7.000 16.000 16,-2.000 7.000 0,-1.000 0.000-11,1.000 1.000-14,-1.000-1.000-12,0.000 3.000-7,1.000 7.000-3,-1.000 6.000-3,1.000 7.000-2,-1.000 1.000-4,0.000-3.000-3,1.000-4.000-5,-1.000-2.000-5,2.000-2.000-1,4.000 0.000-1,2.000 0.000-1,3.000 0.000 0,3.000-4.000 0,4.000-5.000 0,3.000-7.000 1,3.000-6.000-1,8.000-10.000-1,13.000-12.000-1,12.000-12.000-2,12.000-14.000-2,6.000-10.000 0,-4.000-10.000 0,-3.000-9.000 0,-3.000-10.000 1,-2.000-6.000 0,1.000-3.000 2,-1.000-3.000 0,0.000-3.000 1,-3.000-2.000 1,-5.000 0.000 1,-8.000 0.000 2,-6.000 0.000 1,-3.000 0.000 0,1.000 0.000 2,-1.000 0.000 0,0.000 0.000 1,-1.000 0.000 1,-4.000 0.000 0,-2.000 0.000 1,-4.000 0.000 0,-5.000 0.000 0,-6.000 1.000-1,-6.000-1.000-2,-6.000 0.000 0,-5.000 0.000-2,-4.000 0.000 1,-2.000 0.000-2,-4.000 0.000 1,-3.000 5.000-2,-2.000 9.000-2,-5.000 9.000-1,-2.000 11.000-2,-3.000 7.000-3,-3.000 6.000-4,-4.000 6.000-4,-3.000 7.000-3,-1.000 6.000-4,-1.000 7.000-5,1.000 6.000-5,0.000 6.000-4,2.000 1.000 0,7.000-2.000 6,7.000-4.000 7,5.000-3.000 5</inkml:trace>
</inkml:ink>
</file>

<file path=ppt/ink/ink6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0"/>
    </inkml:context>
    <inkml:brush xml:id="br0">
      <inkml:brushProperty name="width" value="0.0333596579730511" units="cm"/>
      <inkml:brushProperty name="height" value="0.0333596579730511" units="cm"/>
      <inkml:brushProperty name="color" value="#f2395b"/>
      <inkml:brushProperty name="ignorePressure" value="0"/>
    </inkml:brush>
  </inkml:definitions>
  <inkml:trace contextRef="#ctx0" brushRef="#br0">84820.000 40522.000 659,'55.000'1.000'99,"9.000"4.000"-22,10.000 3.000-20,10.000 3.000-22,4.000 0.000-12,0.000-3.000-5,0.000-3.000-2,0.000-4.000-5,-1.000 1.000-7,-4.000 2.000-9,-2.000 4.000-11,-5.000 3.000-10,-5.000 0.000-8,-10.000-3.000-4,-9.000-3.000-4,-9.000-3.000-5</inkml:trace>
</inkml:ink>
</file>

<file path=ppt/ink/ink6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1"/>
    </inkml:context>
    <inkml:brush xml:id="br0">
      <inkml:brushProperty name="width" value="0.0392363853752613" units="cm"/>
      <inkml:brushProperty name="height" value="0.0392363853752613" units="cm"/>
      <inkml:brushProperty name="color" value="#f2395b"/>
      <inkml:brushProperty name="ignorePressure" value="0"/>
    </inkml:brush>
  </inkml:definitions>
  <inkml:trace contextRef="#ctx0" brushRef="#br0">86330.000 39917.000 560,'7.000'-66.000'12,"11.000"19.000"8,14.000 19.000 6,12.000 18.000 7,7.000 12.000 1,-1.000 3.000-4,0.000 3.000-4,1.000 3.000-5,-3.000 3.000-3,-2.000 3.000-3,-4.000 4.000-3,-2.000 2.000-3,-6.000 4.000-1,-5.000 3.000-1,-7.000 3.000 0,-6.000 3.000 0,-9.000 7.000-1,-8.000 8.000 0,-10.000 11.000-1,-10.000 9.000 0,-10.000 7.000-2,-13.000 7.000-2,-13.000 7.000-2,-12.000 5.000-2,-4.000 2.000-2,7.000-3.000-1,7.000-3.000-1,5.000-3.000-2,7.000-5.000 1,6.000-6.000 1,6.000-7.000 3,7.000-6.000 1,6.000-6.000 1,6.000-7.000 0,7.000-5.000 0,6.000-8.000 0,15.000-8.000 2,26.000-13.000 6,25.000-13.000 6,25.000-12.000 5,13.000-11.000 1,0.000-10.000-3,-1.000-9.000-5,1.000-10.000-4,-2.000-6.000-3,-3.000-3.000-3,-3.000-3.000-4,-3.000-4.000-2,-3.000-1.000-2,-4.000 0.000 0,-3.000 0.000 0,-3.000 0.000 0,-5.000 2.000-1,-5.000 3.000 0,-8.000 3.000 0,-5.000 3.000-2,-8.000 3.000 1,-10.000 3.000-1,-9.000 4.000 1,-10.000 3.000-1,-6.000 1.000 1,-4.000 0.000 2,-2.000 0.000 1,-3.000 1.000 2,-7.000 0.000 2,-9.000 4.000 2,-9.000 3.000 2,-11.000 4.000 3,-3.000 2.000 1,-1.000 4.000 3,0.000 2.000 3,0.000 4.000 1,-1.000 8.000 4,-4.000 12.000 4,-2.000 13.000 4,-4.000 12.000 6,2.000 9.000-1,6.000 2.000-4,6.000 4.000-5,7.000 3.000-4,6.000 3.000-3,6.000 3.000-4,7.000 3.000-1,6.000 3.000-3,6.000 2.000-3,6.000 0.000-1,7.000 0.000-3,6.000 0.000-3,6.000-3.000-1,7.000-7.000-3,6.000-5.000-1,6.000-7.000-3,6.000-4.000-3,7.000 1.000-6,6.000 0.000-6,7.000 0.000-5,4.000-5.000-2,3.000-10.000 2,4.000-9.000 2,2.000-9.000 3,2.000-6.000-3,0.000-4.000-5,1.000-3.000-5,-1.000-3.000-6,-10.000-3.000 2,-18.000-3.000 10,-19.000-4.000 10,-19.000-3.000 10</inkml:trace>
</inkml:ink>
</file>

<file path=ppt/ink/ink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17"/>
    </inkml:context>
    <inkml:brush xml:id="br0">
      <inkml:brushProperty name="width" value="0.0409943051636219" units="cm"/>
      <inkml:brushProperty name="height" value="0.0409943051636219" units="cm"/>
      <inkml:brushProperty name="color" value="#f2395b"/>
      <inkml:brushProperty name="ignorePressure" value="0"/>
    </inkml:brush>
  </inkml:definitions>
  <inkml:trace contextRef="#ctx0" brushRef="#br0">77150.000 12050.000 536,'-2.000'-36.000'71,"-3.000"28.000"-11,-3.000 28.000-9,-2.000 29.000-10,-8.000 15.000-6,-8.000 3.000-3,-10.000 3.000-3,-9.000 4.000-3,-5.000 1.000-3,0.000 0.000-2,0.000 0.000-2,0.000 0.000-3,-2.000 1.000-2,-3.000 4.000-3,-3.000 3.000-3,-2.000 3.000-2,2.000 1.000-6,9.000 1.000-6,10.000-1.000-8,10.000 1.000-7,7.000-7.000-6,6.000-12.000-7,7.000-13.000-6,6.000-12.000-5,7.000-15.000-5,10.000-15.000 0,10.000-15.000-1,9.000-16.000-1,2.000-8.000 5,-2.000 0.000 8,-3.000 0.000 10,-3.000 0.000 9,-2.000-2.000 5,0.000-3.000 3,0.000-3.000 1,0.000-2.000 3</inkml:trace>
</inkml:ink>
</file>

<file path=ppt/ink/ink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3"/>
    </inkml:context>
    <inkml:brush xml:id="br0">
      <inkml:brushProperty name="width" value="0.0594736784696579" units="cm"/>
      <inkml:brushProperty name="height" value="0.0594736784696579" units="cm"/>
      <inkml:brushProperty name="color" value="#00bff3"/>
      <inkml:brushProperty name="ignorePressure" value="0"/>
    </inkml:brush>
  </inkml:definitions>
  <inkml:trace contextRef="#ctx0" brushRef="#br0">84400.000 33950.000 369,'67.000'-46.000'3,"-16.000"10.000"3,-15.000 10.000 5,-15.000 9.000 4,-7.000 7.000 5,3.000 7.000 7,3.000 6.000 8,4.000 7.000 5,-1.000 10.000 1,-3.000 16.000-6,-3.000 15.000-6,-2.000 17.000-7,-5.000 7.000-4,-2.000 0.000-3,-3.000 0.000-2,-3.000 0.000-3,-2.000-4.000-2,0.000-5.000-1,0.000-7.000-1,0.000-5.000-1,0.000-6.000-1,0.000-3.000-2,0.000-3.000-1,0.000-2.000-2,6.000-12.000-4,13.000-19.000-6,12.000-18.000-7,13.000-19.000-7,7.000-15.000-1,4.000-8.000 2,3.000-10.000 3,3.000-9.000 3,1.000-9.000 2,1.000-5.000 1,-1.000-7.000 2,1.000-5.000 1,-3.000-4.000 2,-2.000 0.000 2,-3.000 0.000 3,-3.000 0.000 2,-6.000 3.000 4,-5.000 6.000 4,-7.000 7.000 5,-5.000 6.000 4,-4.000 9.000 3,0.000 13.000 3,0.000 12.000 1,0.000 13.000 2,1.000 18.000 3,4.000 26.000 1,3.000 24.000 2,3.000 26.000 2,-4.000 15.000-2,-8.000 6.000-4,-10.000 7.000-4,-9.000 6.000-5,-7.000 1.000-6,-3.000-3.000-5,-3.000-3.000-6,-2.000-2.000-6,-6.000-5.000-4,-6.000-2.000-1,-6.000-3.000-1,-6.000-3.000-1,-2.000-4.000-1,3.000-3.000-1,3.000-3.000-1,4.000-2.000-1,10.000-17.000-2,19.000-28.000-1,19.000-28.000-3,19.000-27.000-1,10.000-14.000 1,4.000 4.000 5,3.000 3.000 6,3.000 3.000 4,4.000 3.000 6,7.000 3.000 5,6.000 3.000 5,7.000 4.000 6,-3.000 2.000 0,-8.000 4.000 0,-10.000 3.000-3,-9.000 3.000-1,-7.000 1.000-4,-3.000 1.000-8,-3.000-1.000-8,-2.000 1.000-7,-6.000-3.000-8,-6.000-2.000-6,-6.000-3.000-6,-6.000-3.000-8,-6.000-9.000 1,-2.000-11.000 9,-3.000-14.000 7,-3.000-11.000 9,-4.000-11.000 6,-3.000-5.000 3,-3.000-7.000 3,-2.000-5.000 3,-1.000-3.000 2,3.000 4.000 1,3.000 3.000 1,4.000 3.000 0,2.000 3.000 1,4.000 3.000 3,3.000 3.000 3,3.000 4.000 2,1.000 2.000 2,1.000 4.000 2,-1.000 3.000 1,1.000 3.000 2,-3.000 4.000 3,-2.000 7.000 2,-3.000 6.000 3,-3.000 7.000 3,-1.000 10.000 8,4.000 16.000 12,3.000 15.000 12,3.000 17.000 12,-1.000 16.000 0,-2.000 19.000-12,-3.000 19.000-11,-3.000 19.000-12,-6.000 15.000-8,-5.000 13.000-4,-7.000 12.000-3,-5.000 13.000-4,-3.000 10.000-3,4.000 10.000 0,3.000 10.000-1,3.000 9.000-2,-1.000 6.000-2,-2.000 3.000-5,-3.000 3.000-4,-3.000 4.000-6,-1.000 8.000-7,4.000 17.000-8,3.000 15.000-9,3.000 16.000-10,1.000 2.000-3,1.000-8.000 2,-1.000-10.000 1,1.000-9.000 1,1.000-23.000 2,3.000-33.000-1,3.000-35.000 1,4.000-34.000-1,-1.000-23.000 0,-3.000-8.000 0,-3.000-10.000-1,-2.000-9.000-1</inkml:trace>
</inkml:ink>
</file>

<file path=ppt/ink/ink7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1"/>
    </inkml:context>
    <inkml:brush xml:id="br0">
      <inkml:brushProperty name="width" value="0.027274226769805" units="cm"/>
      <inkml:brushProperty name="height" value="0.027274226769805" units="cm"/>
      <inkml:brushProperty name="color" value="#f2395b"/>
      <inkml:brushProperty name="ignorePressure" value="0"/>
    </inkml:brush>
  </inkml:definitions>
  <inkml:trace contextRef="#ctx0" brushRef="#br0">88143.000 39515.000 806,'7.000'-112.000'4,"12.000"28.000"8,12.000 29.000 7,13.000 29.000 8,10.000 13.000 3,5.000 0.000-1,8.000 1.000-1,5.000-1.000-1,5.000 4.000-10,3.000 6.000-19,4.000 6.000-19,2.000 6.000-19,-4.000 5.000-9,-13.000 4.000 1,-12.000 2.000 1,-13.000 4.000 1</inkml:trace>
</inkml:ink>
</file>

<file path=ppt/ink/ink7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2"/>
    </inkml:context>
    <inkml:brush xml:id="br0">
      <inkml:brushProperty name="width" value="0.0328531078994274" units="cm"/>
      <inkml:brushProperty name="height" value="0.0328531078994274" units="cm"/>
      <inkml:brushProperty name="color" value="#f2395b"/>
      <inkml:brushProperty name="ignorePressure" value="0"/>
    </inkml:brush>
  </inkml:definitions>
  <inkml:trace contextRef="#ctx0" brushRef="#br0">89302.000 40522.000 669,'-41.000'-22.000'68,"19.000"6.000"-15,18.000 7.000-14,20.000 5.000-15,20.000 3.000-5,23.000-4.000 2,21.000-3.000 4,22.000-3.000 4,18.000-1.000-4,12.000-1.000-8,13.000 0.000-7,12.000 1.000-10,-4.000 1.000-6,-22.000 3.000-7,-23.000 3.000-6,-21.000 4.000-6,-13.000 2.000-6,-3.000 4.000-5,-4.000 3.000-5,-2.000 3.000-5</inkml:trace>
</inkml:ink>
</file>

<file path=ppt/ink/ink7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2"/>
    </inkml:context>
    <inkml:brush xml:id="br0">
      <inkml:brushProperty name="width" value="0.0375430174171925" units="cm"/>
      <inkml:brushProperty name="height" value="0.0375430174171925" units="cm"/>
      <inkml:brushProperty name="color" value="#f2395b"/>
      <inkml:brushProperty name="ignorePressure" value="0"/>
    </inkml:brush>
  </inkml:definitions>
  <inkml:trace contextRef="#ctx0" brushRef="#br0">90208.000 39867.000 585,'-67.000'-41.000'10,"15.000"19.000"19,15.000 19.000 18,17.000 19.000 20,9.000 15.000 3,3.000 13.000-12,3.000 13.000-12,4.000 12.000-13,1.000 11.000-9,0.000 10.000-7,0.000 9.000-7,0.000 10.000-7,-2.000 7.000-6,-3.000 7.000-6,-3.000 6.000-7,-2.000 6.000-5,-2.000-1.000-7,5.000-9.000-6,2.000-11.000-6,3.000-8.000-7,4.000-13.000 0,3.000-16.000 4,2.000-16.000 5,5.000-15.000 4,0.000-11.000 3,1.000-7.000 2,-1.000-6.000 1,1.000-6.000 0</inkml:trace>
</inkml:ink>
</file>

<file path=ppt/ink/ink7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2"/>
    </inkml:context>
    <inkml:brush xml:id="br0">
      <inkml:brushProperty name="width" value="0.039147637784481" units="cm"/>
      <inkml:brushProperty name="height" value="0.039147637784481" units="cm"/>
      <inkml:brushProperty name="color" value="#f2395b"/>
      <inkml:brushProperty name="ignorePressure" value="0"/>
    </inkml:brush>
  </inkml:definitions>
  <inkml:trace contextRef="#ctx0" brushRef="#br0">91820.000 39666.000 561,'-45.000'-35.000'91,"14.000"32.000"-12,12.000 31.000-12,13.000 32.000-13,4.000 17.000-10,-3.000 3.000-8,-2.000 4.000-8,-4.000 2.000-8,-3.000 4.000-8,-4.000 3.000-5,-2.000 3.000-7,-4.000 3.000-5,-3.000 2.000-8,-2.000 0.000-8,-5.000-1.000-7,-2.000 1.000-9,3.000-7.000-5,10.000-12.000-5,8.000-13.000-4,11.000-12.000-4</inkml:trace>
</inkml:ink>
</file>

<file path=ppt/ink/ink7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2"/>
    </inkml:context>
    <inkml:brush xml:id="br0">
      <inkml:brushProperty name="width" value="0.0326392985880375" units="cm"/>
      <inkml:brushProperty name="height" value="0.0326392985880375" units="cm"/>
      <inkml:brushProperty name="color" value="#f2395b"/>
      <inkml:brushProperty name="ignorePressure" value="0"/>
    </inkml:brush>
  </inkml:definitions>
  <inkml:trace contextRef="#ctx0" brushRef="#br0">91618.000 40522.000 674,'24.000'-47.000'2,"-4.000"6.000"4,-2.000 6.000 4,-4.000 7.000 4,-2.000 3.000 6,1.000-1.000 7,-1.000 1.000 6,1.000 0.000 7,4.000 0.000 1,10.000 0.000-5,9.000-1.000-6,10.000 1.000-5,4.000 3.000-6,1.000 7.000-5,-1.000 5.000-7,0.000 7.000-6,-1.000 3.000-4,-3.000 0.000-3,-4.000 0.000-3,-2.000 0.000-4,-4.000 0.000-7,-3.000 0.000-10,-3.000 0.000-12,-3.000 0.000-10</inkml:trace>
</inkml:ink>
</file>

<file path=ppt/ink/ink7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3"/>
    </inkml:context>
    <inkml:brush xml:id="br0">
      <inkml:brushProperty name="width" value="0.0464059710502625" units="cm"/>
      <inkml:brushProperty name="height" value="0.0464059710502625" units="cm"/>
      <inkml:brushProperty name="color" value="#f2395b"/>
      <inkml:brushProperty name="ignorePressure" value="0"/>
    </inkml:brush>
  </inkml:definitions>
  <inkml:trace contextRef="#ctx0" brushRef="#br0">92525.000 39162.000 474,'-24.000'-27.000'1,"4.000"-3.000"5,2.000-3.000 2,4.000-3.000 4,2.000 0.000 4,-1.000 3.000 5,0.000 3.000 3,1.000 3.000 5,1.000 8.000 4,3.000 13.000 2,3.000 12.000 4,4.000 13.000 2,2.000 10.000-1,4.000 5.000-6,3.000 7.000-6,3.000 6.000-7,0.000 7.000-2,-3.000 6.000-1,-3.000 6.000 0,-4.000 6.000 0,-1.000 7.000-2,0.000 6.000-1,0.000 6.000-3,0.000 7.000-2,-3.000 4.000-2,-7.000 3.000-5,-5.000 4.000-3,-7.000 3.000-4,-2.000 6.000-2,3.000 9.000 2,4.000 10.000 2,3.000 10.000 2,1.000 4.000-4,1.000 0.000-7,-1.000 0.000-7,1.000 0.000-8,-1.000-3.000-4,1.000-7.000-3,-1.000-5.000-4,0.000-7.000-1,1.000-11.000-2,-1.000-16.000 2,1.000-15.000 1,-1.000-17.000 1</inkml:trace>
</inkml:ink>
</file>

<file path=ppt/ink/ink7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3"/>
    </inkml:context>
    <inkml:brush xml:id="br0">
      <inkml:brushProperty name="width" value="0.0468720942735672" units="cm"/>
      <inkml:brushProperty name="height" value="0.0468720942735672" units="cm"/>
      <inkml:brushProperty name="color" value="#f2395b"/>
      <inkml:brushProperty name="ignorePressure" value="0"/>
    </inkml:brush>
  </inkml:definitions>
  <inkml:trace contextRef="#ctx0" brushRef="#br0">92575.000 40874.000 469,'72.000'-116.000'22,"-5.000"18.000"0,-8.000 20.000 2,-5.000 18.000-1,-7.000 13.000 1,-6.000 6.000-1,-6.000 6.000-1,-7.000 7.000-2,-5.000 14.000 2,-2.000 21.000 3,-4.000 23.000 3,-3.000 22.000 3,-7.000 14.000-1,-14.000 7.000-6,-12.000 5.000-6,-12.000 7.000-7,-4.000-1.000-3,7.000-10.000-4,6.000-10.000-3,6.000-9.000-3,12.000-12.000-5,15.000-16.000-6,15.000-16.000-8,17.000-16.000-6,15.000-17.000-4,16.000-19.000 3,16.000-19.000 0,15.000-19.000 2,5.000-7.000 1,-6.000 3.000 3,-6.000 2.000 1,-7.000 4.000 2,-9.000 8.000 4,-13.000 12.000 4,-12.000 13.000 6,-13.000 13.000 4,-16.000 12.000 13,-18.000 13.000 21,-20.000 12.000 21,-18.000 13.000 20,-8.000 9.000 3,3.000 7.000-15,3.000 6.000-16,3.000 6.000-15,5.000 5.000-10,6.000 3.000-5,7.000 3.000-3,6.000 3.000-5,4.000 2.000-5,4.000 0.000-3,3.000 0.000-4,3.000 0.000-5,5.000-5.000-1,6.000-9.000-1,6.000-9.000 0,6.000-11.000 0,6.000-6.000-1,2.000-8.000-2,4.000-5.000-3,3.000-7.000-2,3.000-13.000-2,3.000-18.000-1,3.000-19.000-1,3.000-19.000 0,-1.000-11.000 0,-6.000-4.000 3,-7.000-2.000 3,-6.000-4.000 3,-6.000-1.000 2,-7.000 0.000 0,-6.000 0.000 0,-6.000 0.000 0,-7.000 4.000 3,-6.000 11.000 6,-6.000 8.000 5,-6.000 10.000 6,-9.000 8.000 2,-9.000 6.000-3,-9.000 6.000-3,-9.000 7.000-2,-9.000 6.000-6,-6.000 6.000-8,-6.000 7.000-8,-6.000 5.000-9,1.000 8.000-5,10.000 5.000-2,9.000 7.000-2,9.000 6.000-2</inkml:trace>
</inkml:ink>
</file>

<file path=ppt/ink/ink7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4"/>
    </inkml:context>
    <inkml:brush xml:id="br0">
      <inkml:brushProperty name="width" value="0.0370549000799656" units="cm"/>
      <inkml:brushProperty name="height" value="0.0370549000799656" units="cm"/>
      <inkml:brushProperty name="color" value="#f2395b"/>
      <inkml:brushProperty name="ignorePressure" value="0"/>
    </inkml:brush>
  </inkml:definitions>
  <inkml:trace contextRef="#ctx0" brushRef="#br0">95244.000 40119.000 593,'143.000'-46.000'127,"-15.000"10.000"-28,-17.000 9.000-29,-14.000 10.000-28,0.000 6.000-16,20.000 3.000-7,18.000 3.000-5,19.000 4.000-6,0.000 1.000-6,-18.000 0.000-10,-20.000 0.000-7,-18.000 0.000-9,-16.000 3.000-7,-13.000 6.000-6,-13.000 7.000-6,-11.000 6.000-6,-13.000 3.000-3,-8.000 1.000 2,-10.000-1.000 0,-9.000 0.000 2</inkml:trace>
</inkml:ink>
</file>

<file path=ppt/ink/ink7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4"/>
    </inkml:context>
    <inkml:brush xml:id="br0">
      <inkml:brushProperty name="width" value="0.0282086543738842" units="cm"/>
      <inkml:brushProperty name="height" value="0.0282086543738842" units="cm"/>
      <inkml:brushProperty name="color" value="#f2395b"/>
      <inkml:brushProperty name="ignorePressure" value="0"/>
    </inkml:brush>
  </inkml:definitions>
  <inkml:trace contextRef="#ctx0" brushRef="#br0">94942.000 40824.000 779,'80.000'-2.000'40,"10.000"-2.000"-10,9.000-4.000-12,10.000-3.000-10,6.000 0.000-1,2.000 3.000 9,5.000 3.000 8,2.000 4.000 10,1.000 2.000-5,-4.000 4.000-14,-3.000 3.000-17,-4.000 3.000-15,-8.000 1.000-7,-16.000 1.000-1,-16.000 0.000-1,-16.000-1.000 0,-11.000-1.000-2,-6.000-3.000-6,-6.000-3.000-6,-7.000-4.000-5</inkml:trace>
</inkml:ink>
</file>

<file path=ppt/ink/ink7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4"/>
    </inkml:context>
    <inkml:brush xml:id="br0">
      <inkml:brushProperty name="width" value="0.041810929775238" units="cm"/>
      <inkml:brushProperty name="height" value="0.041810929775238" units="cm"/>
      <inkml:brushProperty name="color" value="#f2395b"/>
      <inkml:brushProperty name="ignorePressure" value="0"/>
    </inkml:brush>
  </inkml:definitions>
  <inkml:trace contextRef="#ctx0" brushRef="#br0">97812.000 39666.000 526,'30.000'-43.000'43,"10.000"16.000"6,8.000 16.000 4,11.000 16.000 5,1.000 11.000-1,-7.000 6.000-8,-6.000 6.000-7,-6.000 7.000-8,-6.000 6.000-7,-7.000 6.000-4,-6.000 6.000-5,-6.000 7.000-5,-15.000 8.000-6,-21.000 9.000-6,-22.000 10.000-7,-23.000 9.000-6,-14.000 3.000-6,-6.000-3.000-6,-6.000-3.000-7,-7.000-4.000-5,2.000-4.000-1,10.000-6.000 1,9.000-7.000 3,9.000-6.000 3,8.000-9.000 4,7.000-13.000 4,6.000-12.000 5,6.000-13.000 5,14.000-8.000 8,22.000-4.000 12,22.000-2.000 11,23.000-3.000 11,18.000-7.000 4,16.000-9.000-7,16.000-10.000-7,15.000-9.000-5,9.000-5.000-5,-1.000 1.000-5,0.000-1.000-3,0.000 0.000-3,1.000 2.000-6,-1.000 3.000-5,1.000 3.000-7,-1.000 3.000-5,-3.000 4.000-6,-6.000 2.000-4,-7.000 4.000-4,-5.000 3.000-5,-9.000 0.000 0,-9.000-4.000 6,-10.000-2.000 5,-8.000-4.000 6,-8.000 1.000 5,-2.000 2.000 4,-4.000 4.000 4,-2.000 3.000 4</inkml:trace>
</inkml:ink>
</file>

<file path=ppt/ink/ink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4"/>
    </inkml:context>
    <inkml:brush xml:id="br0">
      <inkml:brushProperty name="width" value="0.0435315333306789" units="cm"/>
      <inkml:brushProperty name="height" value="0.0435315333306789" units="cm"/>
      <inkml:brushProperty name="color" value="#00bff3"/>
      <inkml:brushProperty name="ignorePressure" value="0"/>
    </inkml:brush>
  </inkml:definitions>
  <inkml:trace contextRef="#ctx0" brushRef="#br0">87450.000 34150.000 505,'31.000'-25.000'7,"13.000"0.000"16,12.000 0.000 15,13.000 0.000 15,1.000 3.000 3,-9.000 6.000-9,-10.000 7.000-10,-8.000 6.000-10,-3.000 3.000-6,7.000 0.000-1,6.000 0.000-3,7.000 0.000-1,-4.000 4.000-2,-12.000 10.000-4,-13.000 10.000-1,-12.000 9.000-4,-9.000 7.000-3,-2.000 7.000-3,-3.000 6.000-5,-3.000 7.000-3,-12.000 4.000-3,-18.000 3.000 0,-19.000 3.000-1,-18.000 4.000-1,-12.000-1.000 0,-3.000-3.000 1,-3.000-3.000 0,-2.000-2.000 1,2.000-5.000 1,9.000-2.000 1,10.000-3.000 3,10.000-3.000 2,7.000-7.000 2,6.000-9.000 3,7.000-10.000 4,6.000-8.000 4,10.000-8.000 4,17.000-2.000 8,15.000-3.000 7,16.000-3.000 6,12.000-6.000 2,9.000-5.000-4,10.000-7.000-5,10.000-5.000-4,5.000-3.000-5,4.000 4.000-7,3.000 3.000-7,3.000 3.000-8,-1.000 3.000-6,-2.000 3.000-8,-3.000 3.000-8,-3.000 4.000-7,-7.000 1.000-6,-9.000 0.000-3,-10.000 0.000-4,-8.000 0.000-4,-8.000 0.000-1,-2.000 0.000 1,-3.000 0.000 2,-3.000 0.000 1</inkml:trace>
</inkml:ink>
</file>

<file path=ppt/ink/ink7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5"/>
    </inkml:context>
    <inkml:brush xml:id="br0">
      <inkml:brushProperty name="width" value="0.0495102405548096" units="cm"/>
      <inkml:brushProperty name="height" value="0.0495102405548096" units="cm"/>
      <inkml:brushProperty name="color" value="#f2395b"/>
      <inkml:brushProperty name="ignorePressure" value="0"/>
    </inkml:brush>
  </inkml:definitions>
  <inkml:trace contextRef="#ctx0" brushRef="#br0">100431.000 39364.000 444,'-5.000'-158.000'31,"-9.000"39.000"0,-9.000 37.000 0,-10.000 38.000-1,-5.000 20.000-1,0.000 4.000 0,0.000 2.000-1,1.000 4.000-1,-1.000 5.000 0,0.000 6.000-3,0.000 6.000-3,0.000 6.000-1,-2.000 10.000-2,-8.000 12.000-3,-5.000 14.000-1,-7.000 11.000-2,-1.000 10.000-2,2.000 7.000 0,4.000 5.000-2,3.000 7.000 0,1.000 3.000-1,-5.000 1.000 1,-2.000-1.000-1,-3.000 0.000 0,-1.000-2.000 1,4.000-2.000-1,3.000-4.000 0,3.000-3.000 0,5.000-1.000-1,6.000-1.000-1,6.000 1.000-1,7.000-1.000-2,6.000-4.000-1,6.000-9.000 0,7.000-11.000-1,6.000-8.000-1,11.000-7.000-2,15.000-3.000-3,17.000-3.000-3,15.000-3.000-3,12.000-8.000-3,10.000-13.000-2,10.000-12.000-2,9.000-13.000-2,5.000-9.000-3,-1.000-7.000-1,1.000-6.000-2,0.000-6.000-3,-3.000-4.000 1,-7.000 1.000 1,-6.000 0.000 2,-7.000-1.000 1,-8.000 3.000 2,-14.000 2.000 5,-12.000 3.000 4,-12.000 4.000 4,-13.000 11.000 13,-13.000 18.000 20,-12.000 20.000 20,-13.000 18.000 20,-5.000 11.000 4,4.000 4.000-14,2.000 3.000-14,4.000 2.000-14,9.000 1.000-13,16.000-3.000-14,16.000-4.000-14,16.000-2.000-13,10.000-14.000-9,7.000-21.000-4,6.000-22.000-2,7.000-23.000-5,-3.000-8.000 3,-8.000 2.000 8,-10.000 4.000 8,-10.000 2.000 8,-7.000 4.000 6,-7.000 3.000 5,-6.000 3.000 4,-6.000 3.000 5,-4.000 8.000 12,1.000 13.000 22,0.000 12.000 21,-1.000 13.000 21,1.000 8.000 2,-1.000 3.000-19,1.000 3.000-18,0.000 3.000-18,4.000-1.000-18,10.000-7.000-14,9.000-6.000-16,10.000-6.000-15,4.000-7.000-7,0.000-6.000 2,1.000-6.000 2,-1.000-6.000 2,3.000-8.000 2,7.000-10.000 4,6.000-9.000 3,7.000-10.000 4,-1.000-6.000 3,-6.000-3.000 4,-6.000-3.000 5,-7.000-4.000 3,-4.000 1.000 4,-3.000 3.000 2,-4.000 3.000 2,-2.000 3.000 4,-7.000 5.000 3,-9.000 6.000 5,-10.000 6.000 5,-10.000 7.000 4,-4.000 3.000 7,0.000-1.000 7,0.000 1.000 7,0.000 0.000 6,-3.000 3.000 5,-6.000 6.000 2,-7.000 7.000 1,-6.000 6.000 1,-3.000 7.000-1,0.000 10.000-7,-1.000 10.000-5,1.000 9.000-7,0.000 8.000-5,0.000 6.000-2,0.000 7.000-4,-1.000 6.000-4,3.000 1.000-1,3.000-3.000-2,2.000-3.000-1,4.000-3.000-2,3.000-1.000-1,3.000-1.000-2,3.000 0.000-1,4.000 1.000-2,2.000-1.000-2,4.000 0.000-4,3.000 1.000-3,3.000-1.000-3,5.000-3.000-2,6.000-6.000-2,6.000-6.000-1,7.000-7.000-1,4.000-4.000-1,4.000-4.000-1,2.000-2.000 0,4.000-4.000-2,1.000-6.000 0,1.000-10.000-1,-1.000-9.000-2,0.000-9.000 0,1.000-10.000 0,-1.000-10.000 4,1.000-9.000 3,-1.000-9.000 4,-3.000-6.000 2,-6.000-4.000 1,-6.000-3.000 1,-7.000-3.000 3,-6.000-1.000 0,-6.000-1.000 2,-7.000 1.000 2,-6.000-1.000 1,-7.000 4.000 2,-11.000 6.000-1,-8.000 6.000 1,-10.000 6.000-1,-10.000 7.000 0,-9.000 6.000-5,-9.000 7.000-2,-10.000 5.000-4,-4.000 7.000-5,-1.000 6.000-7,1.000 7.000-6,-1.000 6.000-6,7.000 4.000-3,12.000 4.000 1,13.000 3.000 0,12.000 3.000 1</inkml:trace>
</inkml:ink>
</file>

<file path=ppt/ink/ink7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6"/>
    </inkml:context>
    <inkml:brush xml:id="br0">
      <inkml:brushProperty name="width" value="0.0350452736020088" units="cm"/>
      <inkml:brushProperty name="height" value="0.0350452736020088" units="cm"/>
      <inkml:brushProperty name="color" value="#f2395b"/>
      <inkml:brushProperty name="ignorePressure" value="0"/>
    </inkml:brush>
  </inkml:definitions>
  <inkml:trace contextRef="#ctx0" brushRef="#br0">102848.000 39716.000 627,'-37.000'0.000'8,"24.000"0.000"16,25.000 0.000 17,26.000 0.000 15,19.000 0.000 4,12.000 0.000-9,13.000 0.000-9,12.000 0.000-9,7.000 0.000-8,0.000 0.000-7,0.000 0.000-7,-1.000 0.000-8,-3.000 0.000-6,-11.000 0.000-8,-9.000 0.000-8,-9.000 0.000-7,-10.000 0.000-7,-9.000 0.000-6,-10.000 0.000-4,-9.000 0.000-6</inkml:trace>
</inkml:ink>
</file>

<file path=ppt/ink/ink7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6"/>
    </inkml:context>
    <inkml:brush xml:id="br0">
      <inkml:brushProperty name="width" value="0.0414458699524403" units="cm"/>
      <inkml:brushProperty name="height" value="0.0414458699524403" units="cm"/>
      <inkml:brushProperty name="color" value="#f2395b"/>
      <inkml:brushProperty name="ignorePressure" value="0"/>
    </inkml:brush>
  </inkml:definitions>
  <inkml:trace contextRef="#ctx0" brushRef="#br0">103553.000 38961.000 530,'0.000'-84.000'32,"0.000"35.000"11,0.000 35.000 11,0.000 35.000 10,-1.000 23.000 1,-4.000 12.000-11,-3.000 14.000-11,-3.000 12.000-10,-3.000 9.000-8,-3.000 6.000-4,-4.000 7.000-6,-2.000 6.000-4,-3.000 2.000-5,1.000-3.000-2,0.000-4.000-5,0.000-3.000-3,3.000-1.000-6,6.000 0.000-6,7.000 0.000-8,6.000-1.000-7,3.000-5.000-6,0.000-13.000-5,-1.000-13.000-7,2.000-12.000-5</inkml:trace>
</inkml:ink>
</file>

<file path=ppt/ink/ink7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7"/>
    </inkml:context>
    <inkml:brush xml:id="br0">
      <inkml:brushProperty name="width" value="0.0405167452991009" units="cm"/>
      <inkml:brushProperty name="height" value="0.0405167452991009" units="cm"/>
      <inkml:brushProperty name="color" value="#f2395b"/>
      <inkml:brushProperty name="ignorePressure" value="0"/>
    </inkml:brush>
  </inkml:definitions>
  <inkml:trace contextRef="#ctx0" brushRef="#br0">104561.000 39162.000 542,'113.000'-66.000'93,"-25.000"19.000"-20,-25.000 18.000-19,-25.000 20.000-21,-11.000 9.000-9,2.000 0.000 0,4.000 0.000-2,4.000 0.000 0,-1.000 5.000-1,-3.000 9.000-1,-3.000 9.000-2,-3.000 11.000-2,-5.000 5.000-2,-7.000 3.000-4,-5.000 4.000-3,-7.000 3.000-3,-9.000 6.000-3,-13.000 9.000 0,-13.000 10.000-1,-12.000 10.000 0,-14.000 4.000 0,-16.000 0.000-1,-16.000 0.000 0,-15.000 0.000 0,-5.000-4.000-5,6.000-10.000-8,6.000-10.000-10,7.000-9.000-8,8.000-8.000-2,9.000-6.000 3,9.000-6.000 4,10.000-7.000 3,22.000-6.000 9,34.000-6.000 13,36.000-6.000 13,34.000-7.000 13,18.000-5.000 5,4.000-3.000-2,3.000-2.000-4,3.000-4.000-2,-1.000 0.000-6,-7.000 3.000-9,-6.000 3.000-8,-6.000 3.000-10,-5.000 1.000-6,-3.000-4.000-7,-4.000-3.000-4,-2.000-3.000-7,-4.000-5.000-3,-3.000-6.000-1,-3.000-6.000-2,-3.000-7.000-2,-6.000-1.000 2,-10.000 3.000 3,-9.000 3.000 3,-10.000 4.000 2</inkml:trace>
</inkml:ink>
</file>

<file path=ppt/ink/ink7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7"/>
    </inkml:context>
    <inkml:brush xml:id="br0">
      <inkml:brushProperty name="width" value="0.0480947755277157" units="cm"/>
      <inkml:brushProperty name="height" value="0.0480947755277157" units="cm"/>
      <inkml:brushProperty name="color" value="#f2395b"/>
      <inkml:brushProperty name="ignorePressure" value="0"/>
    </inkml:brush>
  </inkml:definitions>
  <inkml:trace contextRef="#ctx0" brushRef="#br0">106021.000 39061.000 457,'0.000'-59.000'43,"0.000"30.000"8,0.000 32.000 8,0.000 32.000 8,0.000 19.000 0,0.000 5.000-11,0.000 7.000-9,0.000 7.000-10,-3.000 4.000-8,-7.000 3.000-6,-5.000 4.000-4,-7.000 2.000-7,-3.000 2.000-2,-1.000 0.000-2,1.000 1.000 0,0.000-1.000-1,0.000-3.000-8,0.000-7.000-12,-1.000-5.000-13,1.000-7.000-14</inkml:trace>
</inkml:ink>
</file>

<file path=ppt/ink/ink7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7"/>
    </inkml:context>
    <inkml:brush xml:id="br0">
      <inkml:brushProperty name="width" value="0.0338322706520557" units="cm"/>
      <inkml:brushProperty name="height" value="0.0338322706520557" units="cm"/>
      <inkml:brushProperty name="color" value="#f2395b"/>
      <inkml:brushProperty name="ignorePressure" value="0"/>
    </inkml:brush>
  </inkml:definitions>
  <inkml:trace contextRef="#ctx0" brushRef="#br0">105971.000 39766.000 650,'25.000'-89.000'4,"0.000"21.000"8,0.000 22.000 8,0.000 23.000 8,1.000 10.000 5,-1.000 1.000 2,0.000-1.000 2,0.000 0.000 1,2.000 2.000 0,3.000 4.000-6,3.000 2.000-3,3.000 3.000-6,3.000 4.000-7,4.000 3.000-12,2.000 2.000-11,4.000 4.000-11</inkml:trace>
</inkml:ink>
</file>

<file path=ppt/ink/ink7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7"/>
    </inkml:context>
    <inkml:brush xml:id="br0">
      <inkml:brushProperty name="width" value="0.0487249307334423" units="cm"/>
      <inkml:brushProperty name="height" value="0.0487249307334423" units="cm"/>
      <inkml:brushProperty name="color" value="#f2395b"/>
      <inkml:brushProperty name="ignorePressure" value="0"/>
    </inkml:brush>
  </inkml:definitions>
  <inkml:trace contextRef="#ctx0" brushRef="#br0">106928.000 38407.000 451,'22.000'-27.000'2,"-7.000"-3.000"3,-5.000-3.000 3,-7.000-3.000 3,-3.000 9.000 9,0.000 22.000 13,0.000 23.000 14,0.000 21.000 12,-3.000 19.000 4,-7.000 16.000-7,-5.000 16.000-8,-7.000 15.000-7,-4.000 10.000-5,1.000 3.000-6,0.000 3.000-3,0.000 4.000-6,0.000 4.000-4,-1.000 6.000-4,1.000 7.000-5,0.000 6.000-5,-2.000 7.000-5,-3.000 11.000-7,-3.000 8.000-7,-3.000 11.000-7,0.000 0.000-6,3.000-5.000-2,3.000-7.000-3,3.000-6.000-3,5.000-13.000-3,6.000-19.000-1,7.000-18.000-1,6.000-20.000-2,3.000-13.000 2,0.000-10.000 6,0.000-10.000 4,0.000-9.000 5,0.000-8.000 3,0.000-6.000 0,0.000-6.000-1,0.000-7.000 1</inkml:trace>
</inkml:ink>
</file>

<file path=ppt/ink/ink7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8"/>
    </inkml:context>
    <inkml:brush xml:id="br0">
      <inkml:brushProperty name="width" value="0.0338912382721901" units="cm"/>
      <inkml:brushProperty name="height" value="0.0338912382721901" units="cm"/>
      <inkml:brushProperty name="color" value="#f2395b"/>
      <inkml:brushProperty name="ignorePressure" value="0"/>
    </inkml:brush>
  </inkml:definitions>
  <inkml:trace contextRef="#ctx0" brushRef="#br0">107482.000 38205.000 649,'1.000'-45.000'4,"4.000"8.000"9,3.000 11.000 9,3.000 8.000 9,6.000 6.000 4,10.000-1.000 0,9.000 1.000 1,10.000-1.000 1,7.000 2.000-3,7.000 3.000-5,6.000 3.000-6,6.000 4.000-6,1.000 2.000-3,-7.000 4.000-5,-6.000 3.000-2,-7.000 3.000-5,-6.000 2.000-1,-6.000-1.000 0,-6.000 1.000-1,-7.000-1.000 1</inkml:trace>
</inkml:ink>
</file>

<file path=ppt/ink/ink7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09"/>
    </inkml:context>
    <inkml:brush xml:id="br0">
      <inkml:brushProperty name="width" value="0.0430124029517174" units="cm"/>
      <inkml:brushProperty name="height" value="0.0430124029517174" units="cm"/>
      <inkml:brushProperty name="color" value="#f2395b"/>
      <inkml:brushProperty name="ignorePressure" value="0"/>
    </inkml:brush>
  </inkml:definitions>
  <inkml:trace contextRef="#ctx0" brushRef="#br0">107683.000 38457.000 511,'-52.000'0.000'-3,"-3.000"0.000"-6,-4.000 0.000-7,-2.000 0.000-6,3.000-2.000 0,9.000-2.000 5,10.000-4.000 4,9.000-3.000 6,8.000-5.000 2,6.000-6.000 2,7.000-6.000 0,6.000-7.000 2,4.000 1.000 0,4.000 5.000 0,3.000 7.000 1,3.000 6.000 0,0.000 2.000 0,-3.000-3.000 0,-4.000-4.000 2,-2.000-2.000 0,-4.000-1.000 0,-2.000 4.000 1,-4.000 3.000-1,-3.000 2.000 1,-2.000 3.000 4,1.000-1.000 7,-1.000 1.000 6,1.000-1.000 8,4.000-1.000 7,9.000-3.000 5,10.000-4.000 6,10.000-3.000 5,10.000 2.000 1,13.000 7.000-4,13.000 5.000-5,12.000 7.000-4,10.000 3.000-4,6.000 0.000-4,6.000 0.000-4,7.000 0.000-4,1.000 0.000-4,-3.000 0.000-3,-3.000 0.000-3,-4.000 0.000-2</inkml:trace>
</inkml:ink>
</file>

<file path=ppt/ink/ink7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0"/>
    </inkml:context>
    <inkml:brush xml:id="br0">
      <inkml:brushProperty name="width" value="0.0425481051206589" units="cm"/>
      <inkml:brushProperty name="height" value="0.0425481051206589" units="cm"/>
      <inkml:brushProperty name="color" value="#f2395b"/>
      <inkml:brushProperty name="ignorePressure" value="0"/>
    </inkml:brush>
  </inkml:definitions>
  <inkml:trace contextRef="#ctx0" brushRef="#br0">107582.000 37299.000 517,'-2.000'143.000'135,"-2.000"-16.000"-29,-4.000-15.000-29,-3.000-16.000-29,-5.000-3.000-17,-6.000 9.000-4,-6.000 10.000-4,-7.000 9.000-3,-1.000 5.000-8,3.000 0.000-9,3.000 0.000-9,3.000 0.000-9,4.000-7.000-7,2.000-12.000-2,4.000-12.000-4,3.000-13.000-1,3.000-11.000-5,3.000-10.000-5,3.000-9.000-6,4.000-10.000-4</inkml:trace>
</inkml:ink>
</file>

<file path=ppt/ink/ink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5"/>
    </inkml:context>
    <inkml:brush xml:id="br0">
      <inkml:brushProperty name="width" value="0.0533635728061199" units="cm"/>
      <inkml:brushProperty name="height" value="0.0533635728061199" units="cm"/>
      <inkml:brushProperty name="color" value="#00bff3"/>
      <inkml:brushProperty name="ignorePressure" value="0"/>
    </inkml:brush>
  </inkml:definitions>
  <inkml:trace contextRef="#ctx0" brushRef="#br0">90200.000 34050.000 412,'-11.000'-58.000'5,"28.000"-16.000"10,28.000-15.000 10,29.000-15.000 9,11.000 0.000 4,-2.000 20.000-6,-3.000 18.000-5,-3.000 20.000-5,4.000 6.000-3,13.000-2.000-1,12.000-3.000-1,13.000-3.000-1,2.000 1.000-1,-5.000 6.000-1,-7.000 7.000 0,-5.000 6.000 0,-8.000 6.000-1,-5.000 6.000-1,-7.000 7.000 0,-5.000 6.000-1,-9.000 7.000 0,-9.000 10.000 3,-10.000 10.000 2,-8.000 9.000 3,-6.000 6.000 0,1.000 3.000-1,-1.000 3.000-2,1.000 4.000 0,1.000 1.000-1,3.000 0.000-3,3.000 0.000-1,4.000 0.000-1,4.000-2.000-1,6.000-3.000-1,7.000-3.000 0,6.000-2.000-1,7.000-5.000-2,10.000-2.000-5,10.000-3.000-4,9.000-3.000-5,4.000-4.000-7,1.000-3.000-8,-1.000-3.000-9,1.000-2.000-8,-1.000-5.000-4,1.000-2.000 3,-1.000-3.000 3,1.000-3.000 2,-3.000-7.000 1,-2.000-9.000 0,-3.000-10.000-1,-3.000-8.000-1,-10.000-4.000 3,-16.000 3.000 5,-15.000 3.000 6,-15.000 4.000 5,-11.000 1.000 2,-2.000 0.000-2,-3.000 0.000 0,-3.000 0.000-3</inkml:trace>
</inkml:ink>
</file>

<file path=ppt/ink/ink7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0"/>
    </inkml:context>
    <inkml:brush xml:id="br0">
      <inkml:brushProperty name="width" value="0.0328206270933151" units="cm"/>
      <inkml:brushProperty name="height" value="0.0328206270933151" units="cm"/>
      <inkml:brushProperty name="color" value="#f2395b"/>
      <inkml:brushProperty name="ignorePressure" value="0"/>
    </inkml:brush>
  </inkml:definitions>
  <inkml:trace contextRef="#ctx0" brushRef="#br0">106877.000 37802.000 670,'57.000'-20.000'122,"12.000"9.000"-29,13.000 9.000-30,12.000 10.000-29,9.000 5.000-20,2.000-1.000-11,4.000 1.000-10,2.000 0.000-13,-5.000-1.000-11,-17.000 1.000-16,-15.000-1.000-14,-15.000 1.000-15</inkml:trace>
</inkml:ink>
</file>

<file path=ppt/ink/ink7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2"/>
    </inkml:context>
    <inkml:brush xml:id="br0">
      <inkml:brushProperty name="width" value="0.0412586592137814" units="cm"/>
      <inkml:brushProperty name="height" value="0.0412586592137814" units="cm"/>
      <inkml:brushProperty name="color" value="#f2395b"/>
      <inkml:brushProperty name="ignorePressure" value="0"/>
    </inkml:brush>
  </inkml:definitions>
  <inkml:trace contextRef="#ctx0" brushRef="#br0">75402.000 46263.000 533,'-3.000'-51.000'0,"-6.000"1.000"2,-7.000 0.000 1,-6.000-1.000 0,-3.000 4.000 5,0.000 6.000 8,-1.000 7.000 8,1.000 5.000 8,2.000 3.000 1,2.000-4.000-3,4.000-3.000-3,3.000-4.000-5,-7.000 4.000-1,-15.000 10.000-1,-16.000 9.000 0,-15.000 9.000-1,-8.000 8.000 0,5.000 6.000-3,2.000 7.000-2,4.000 6.000-1,-1.000 8.000-2,-3.000 9.000 0,-2.000 10.000 0,-4.000 9.000-1,0.000 9.000 0,3.000 5.000-2,3.000 7.000 0,4.000 6.000-1,2.000 7.000-1,4.000 11.000 1,3.000 9.000 0,3.000 9.000 0,3.000 5.000 0,4.000-1.000-2,2.000 1.000-1,4.000 0.000-1,4.000-6.000-1,7.000-13.000-1,6.000-13.000-2,6.000-12.000-1,5.000-8.000-1,3.000-3.000 0,3.000-3.000-1,4.000-4.000 1,9.000-4.000-1,15.000-7.000-2,16.000-5.000 0,17.000-7.000-1,11.000-7.000-1,10.000-5.000 1,10.000-7.000 0,9.000-7.000 1,6.000-4.000-7,4.000-3.000-13,2.000-3.000-14,4.000-4.000-13,-5.000-2.000-5,-12.000-4.000 4,-14.000-3.000 4,-11.000-3.000 4,-12.000-1.000 4,-9.000-1.000 7,-10.000 1.000 6,-9.000-1.000 6</inkml:trace>
</inkml:ink>
</file>

<file path=ppt/ink/ink7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3"/>
    </inkml:context>
    <inkml:brush xml:id="br0">
      <inkml:brushProperty name="width" value="0.0433885008096695" units="cm"/>
      <inkml:brushProperty name="height" value="0.0433885008096695" units="cm"/>
      <inkml:brushProperty name="color" value="#f2395b"/>
      <inkml:brushProperty name="ignorePressure" value="0"/>
    </inkml:brush>
  </inkml:definitions>
  <inkml:trace contextRef="#ctx0" brushRef="#br0">76158.000 46515.000 507,'-24.000'-46.000'0,"4.000"10.000"3,2.000 9.000 2,4.000 10.000 2,-5.000 15.000 5,-12.000 23.000 12,-13.000 21.000 10,-13.000 23.000 11,-4.000 12.000 2,3.000 3.000-7,3.000 3.000-7,3.000 4.000-7,1.000 4.000-4,1.000 7.000-1,-1.000 6.000-1,1.000 6.000-1,0.000 2.000-1,-1.000-4.000-2,1.000-2.000-2,0.000-4.000-2,4.000-5.000 0,10.000-5.000-3,9.000-7.000 0,10.000-7.000-1,6.000-7.000-1,3.000-9.000 1,3.000-10.000 0,3.000-10.000 0,10.000-9.000-2,16.000-9.000-8,15.000-10.000-8,16.000-9.000-6,8.000-10.000-5,0.000-9.000-1,0.000-10.000-2,0.000-9.000-2,-1.000-8.000 0,-4.000-6.000 0,-3.000-7.000 1,-3.000-5.000 0,-6.000-3.000 2,-10.000 4.000 2,-10.000 3.000 2,-8.000 3.000 3,-12.000 5.000 2,-12.000 6.000 1,-13.000 6.000 1,-13.000 7.000 2,-10.000 4.000 1,-10.000 4.000 1,-9.000 2.000 1,-10.000 4.000 0,-3.000 6.000-1,3.000 10.000-3,3.000 9.000-4,4.000 10.000-4,7.000 4.000-2,13.000 0.000-3,12.000 0.000-1,14.000 0.000-2</inkml:trace>
</inkml:ink>
</file>

<file path=ppt/ink/ink7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3"/>
    </inkml:context>
    <inkml:brush xml:id="br0">
      <inkml:brushProperty name="width" value="0.0407437570393085" units="cm"/>
      <inkml:brushProperty name="height" value="0.0407437570393085" units="cm"/>
      <inkml:brushProperty name="color" value="#f2395b"/>
      <inkml:brushProperty name="ignorePressure" value="0"/>
    </inkml:brush>
  </inkml:definitions>
  <inkml:trace contextRef="#ctx0" brushRef="#br0">76863.000 45860.000 539,'-24.000'-32.000'77,"4.000"39.000"-6,2.000 37.000-5,4.000 38.000-5,2.000 20.000-8,-1.000 3.000-9,1.000 4.000-11,-1.000 3.000-10,0.000 3.000-7,1.000 3.000-5,-1.000 3.000-6,1.000 3.000-4,-1.000 0.000-7,0.000-2.000-6,1.000-4.000-7,-1.000-3.000-5,1.000-8.000-7,-1.000-13.000-6,0.000-12.000-5,1.000-13.000-5,1.000-22.000-4,3.000-31.000-1,3.000-32.000-1,4.000-31.000-1,2.000-16.000 5,4.000 0.000 11,3.000 0.000 11,3.000 0.000 10,1.000 2.000 10,1.000 3.000 7,0.000 3.000 7,-1.000 3.000 7,2.000 3.000 7,4.000 3.000 5,2.000 4.000 5,4.000 2.000 6,7.000 1.000 2,13.000-3.000 1,13.000-4.000-1,12.000-3.000 0,5.000 2.000-3,-3.000 6.000-7,-3.000 6.000-6,-4.000 7.000-8,-1.000 6.000-3,0.000 6.000-1,0.000 7.000 0,0.000 6.000 0,-3.000 6.000-11,-7.000 6.000-22,-6.000 7.000-21,-6.000 6.000-22</inkml:trace>
</inkml:ink>
</file>

<file path=ppt/ink/ink7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3"/>
    </inkml:context>
    <inkml:brush xml:id="br0">
      <inkml:brushProperty name="width" value="0.0498390533030033" units="cm"/>
      <inkml:brushProperty name="height" value="0.0498390533030033" units="cm"/>
      <inkml:brushProperty name="color" value="#f2395b"/>
      <inkml:brushProperty name="ignorePressure" value="0"/>
    </inkml:brush>
  </inkml:definitions>
  <inkml:trace contextRef="#ctx0" brushRef="#br0">77971.000 45558.000 441,'0.000'-107.000'50,"0.000"38.000"4,0.000 37.000 5,0.000 38.000 4,0.000 27.000 0,0.000 16.000-8,0.000 16.000-6,0.000 15.000-6,-2.000 16.000-8,-2.000 16.000-5,-4.000 15.000-6,-3.000 16.000-6,-5.000 21.000-7,-6.000 25.000-6,-6.000 25.000-8,-7.000 25.000-7,-3.000 10.000-4,0.000-7.000-2,1.000-6.000-3,-1.000-6.000-1,0.000-3.000-5,0.000-1.000-9,0.000 1.000-7,1.000-1.000-9,1.000-8.000-3,2.000-20.000 0,5.000-19.000 1,2.000-18.000 1,3.000-24.000 4,4.000-29.000 6,2.000-27.000 7,4.000-29.000 5</inkml:trace>
</inkml:ink>
</file>

<file path=ppt/ink/ink7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4"/>
    </inkml:context>
    <inkml:brush xml:id="br0">
      <inkml:brushProperty name="width" value="0.0380972549319267" units="cm"/>
      <inkml:brushProperty name="height" value="0.0380972549319267" units="cm"/>
      <inkml:brushProperty name="color" value="#f2395b"/>
      <inkml:brushProperty name="ignorePressure" value="0"/>
    </inkml:brush>
  </inkml:definitions>
  <inkml:trace contextRef="#ctx0" brushRef="#br0">78726.000 47471.000 577,'0.000'-37.000'75,"0.000"24.000"-7,0.000 26.000-6,0.000 24.000-6,0.000 15.000-8,0.000 3.000-11,0.000 4.000-10,0.000 2.000-11,-3.000 4.000-5,-6.000 2.000-2,-7.000 4.000-2,-6.000 3.000 0,-2.000-2.000-9,4.000-5.000-13,2.000-8.000-15,4.000-5.000-13,2.000-7.000-10,-1.000-6.000-7,0.000-6.000-5,1.000-7.000-6</inkml:trace>
</inkml:ink>
</file>

<file path=ppt/ink/ink7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4"/>
    </inkml:context>
    <inkml:brush xml:id="br0">
      <inkml:brushProperty name="width" value="0.0345153920352459" units="cm"/>
      <inkml:brushProperty name="height" value="0.0345153920352459" units="cm"/>
      <inkml:brushProperty name="color" value="#f2395b"/>
      <inkml:brushProperty name="ignorePressure" value="0"/>
    </inkml:brush>
  </inkml:definitions>
  <inkml:trace contextRef="#ctx0" brushRef="#br0">79280.000 47471.000 637,'47.000'-45.000'0,"-6.000"9.000"0,-6.000 9.000 0,-7.000 10.000 0,-3.000 4.000 5,1.000 0.000 10,-1.000 1.000 10,0.000-1.000 10,0.000 7.000 4,0.000 12.000-1,0.000 13.000-2,1.000 13.000-1,-4.000 8.000-4,-7.000 8.000-7,-5.000 5.000-7,-7.000 7.000-7,-10.000 3.000-2,-11.000 0.000 2,-14.000 0.000 1,-12.000 0.000 2,-5.000-3.000-4,4.000-7.000-7,2.000-6.000-9,4.000-6.000-9,3.000-5.000-3,3.000-3.000 1,3.000-3.000 0,3.000-3.000 0,13.000-5.000 3,22.000-6.000 4,22.000-7.000 5,22.000-6.000 4,14.000-6.000 2,6.000-6.000-3,7.000-7.000-1,6.000-6.000-3,1.000-3.000-4,-2.000 0.000-7,-4.000 0.000-7,-3.000-1.000-7,-4.000 1.000-4,-7.000 0.000 2,-7.000 0.000 0,-5.000 0.000 1,-9.000 1.000 2,-8.000 4.000 5,-11.000 2.000 3,-8.000 4.000 4</inkml:trace>
</inkml:ink>
</file>

<file path=ppt/ink/ink7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5"/>
    </inkml:context>
    <inkml:brush xml:id="br0">
      <inkml:brushProperty name="width" value="0.0483957976102829" units="cm"/>
      <inkml:brushProperty name="height" value="0.0483957976102829" units="cm"/>
      <inkml:brushProperty name="color" value="#f2395b"/>
      <inkml:brushProperty name="ignorePressure" value="0"/>
    </inkml:brush>
  </inkml:definitions>
  <inkml:trace contextRef="#ctx0" brushRef="#br0">81294.000 46162.000 454,'-28.000'-57.000'31,"-6.000"39.000"13,-7.000 36.000 12,-7.000 39.000 13,0.000 23.000 0,2.000 10.000-12,4.000 9.000-13,2.000 10.000-12,5.000 4.000-7,7.000 0.000-3,6.000 1.000-3,6.000-1.000-2,5.000-3.000-2,4.000-6.000-2,2.000-6.000-1,3.000-7.000-2,2.000-3.000-3,0.000 0.000-4,0.000 0.000-2,0.000 0.000-5,7.000-7.000-1,11.000-17.000-3,14.000-15.000-1,12.000-16.000-3,6.000-13.000-1,1.000-8.000-2,-1.000-11.000-3,0.000-9.000-3,4.000-12.000 0,6.000-16.000 1,6.000-16.000 1,6.000-16.000 1,4.000-14.000-1,-1.000-12.000-2,1.000-13.000-2,-1.000-13.000-3,-5.000-7.000 0,-14.000-4.000 2,-12.000-3.000 2,-12.000-3.000 2,-10.000 2.000 3,-6.000 6.000 4,-7.000 6.000 3,-6.000 7.000 3,-8.000 9.000 3,-9.000 12.000 3,-9.000 13.000 1,-10.000 13.000 2,-10.000 13.000 1,-9.000 11.000 1,-9.000 14.000-1,-10.000 12.000 0,-5.000 11.000-2,1.000 10.000-4,-1.000 9.000-4,1.000 9.000-4,6.000 5.000-2,12.000 1.000 2,13.000-1.000 0,12.000 0.000 1</inkml:trace>
</inkml:ink>
</file>

<file path=ppt/ink/ink7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5"/>
    </inkml:context>
    <inkml:brush xml:id="br0">
      <inkml:brushProperty name="width" value="0.0453989766538143" units="cm"/>
      <inkml:brushProperty name="height" value="0.0453989766538143" units="cm"/>
      <inkml:brushProperty name="color" value="#f2395b"/>
      <inkml:brushProperty name="ignorePressure" value="0"/>
    </inkml:brush>
  </inkml:definitions>
  <inkml:trace contextRef="#ctx0" brushRef="#br0">82956.000 46414.000 484,'-47.000'-21.000'7,"6.000"10.000"13,6.000 10.000 14,7.000 9.000 13,3.000 12.000 5,0.000 16.000-5,0.000 16.000-5,0.000 16.000-4,-2.000 11.000-5,-3.000 6.000-4,-3.000 6.000-5,-3.000 6.000-5,-4.000 6.000-2,-2.000 2.000 0,-4.000 4.000 1,-3.000 3.000 0,4.000-2.000-1,9.000-6.000-4,9.000-7.000-2,9.000-6.000-3,8.000-6.000-3,2.000-6.000-6,3.000-7.000-6,3.000-5.000-4,10.000-12.000-3,16.000-16.000-1,15.000-15.000-2,16.000-17.000-1,10.000-11.000-2,2.000-10.000-4,4.000-10.000-3,3.000-9.000-3,-2.000-6.000-2,-6.000-4.000 3,-6.000-3.000 1,-6.000-2.000 3,-9.000-3.000 2,-8.000 1.000 2,-10.000 0.000 3,-10.000-1.000 3,-12.000 4.000 1,-16.000 6.000 3,-16.000 6.000 1,-16.000 7.000 2,-12.000 8.000 1,-9.000 9.000 1,-10.000 9.000 0,-10.000 10.000 1,4.000 5.000-1,15.000-1.000-2,17.000 1.000-3,15.000-1.000-2,8.000 1.000-3,-1.000 0.000-3,1.000-1.000-2,0.000 1.000-2</inkml:trace>
</inkml:ink>
</file>

<file path=ppt/ink/ink7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5"/>
    </inkml:context>
    <inkml:brush xml:id="br0">
      <inkml:brushProperty name="width" value="0.0351061560213566" units="cm"/>
      <inkml:brushProperty name="height" value="0.0351061560213566" units="cm"/>
      <inkml:brushProperty name="color" value="#f2395b"/>
      <inkml:brushProperty name="ignorePressure" value="0"/>
    </inkml:brush>
  </inkml:definitions>
  <inkml:trace contextRef="#ctx0" brushRef="#br0">83863.000 46917.000 626,'-46.000'-45.000'5,"10.000"9.000"10,9.000 9.000 11,10.000 10.000 9,9.000 6.000 4,10.000 3.000-2,9.000 3.000-2,9.000 3.000-3,13.000 1.000-2,16.000-4.000-2,15.000-3.000-3,17.000-3.000-3,12.000 0.000-3,9.000 3.000-6,10.000 4.000-4,9.000 2.000-6,2.000 2.000-5,-7.000 0.000-7,-6.000 0.000-8,-6.000 0.000-6,-7.000 2.000-8,-5.000 2.000-6,-7.000 4.000-7,-6.000 3.000-8</inkml:trace>
</inkml:ink>
</file>

<file path=ppt/ink/ink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5"/>
    </inkml:context>
    <inkml:brush xml:id="br0">
      <inkml:brushProperty name="width" value="0.05187052115798" units="cm"/>
      <inkml:brushProperty name="height" value="0.05187052115798" units="cm"/>
      <inkml:brushProperty name="color" value="#00bff3"/>
      <inkml:brushProperty name="ignorePressure" value="0"/>
    </inkml:brush>
  </inkml:definitions>
  <inkml:trace contextRef="#ctx0" brushRef="#br0">95750.000 32250.000 424,'-25.000'-41.000'56,"0.000"19.000"7,0.000 19.000 8,0.000 19.000 7,1.000 16.000-4,4.000 17.000-12,3.000 15.000-13,3.000 16.000-13,-2.000 16.000-9,-6.000 20.000-4,-6.000 18.000-6,-6.000 20.000-5,-2.000 8.000-5,3.000 1.000-7,3.000-1.000-5,4.000 1.000-6,2.000-4.000-6,4.000-6.000-6,3.000-6.000-5,3.000-6.000-6,-1.000-9.000-4,-2.000-8.000-5,-3.000-10.000-4,-3.000-9.000-4,1.000-15.000-3,6.000-18.000 0,7.000-19.000 0,6.000-18.000-1</inkml:trace>
</inkml:ink>
</file>

<file path=ppt/ink/ink7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5"/>
    </inkml:context>
    <inkml:brush xml:id="br0">
      <inkml:brushProperty name="width" value="0.0413829497992992" units="cm"/>
      <inkml:brushProperty name="height" value="0.0413829497992992" units="cm"/>
      <inkml:brushProperty name="color" value="#f2395b"/>
      <inkml:brushProperty name="ignorePressure" value="0"/>
    </inkml:brush>
  </inkml:definitions>
  <inkml:trace contextRef="#ctx0" brushRef="#br0">84669.000 45810.000 531,'-26.000'-24.000'7,"1.000"4.000"12,0.000 2.000 13,0.000 4.000 12,5.000 11.000 8,8.000 19.000-1,11.000 18.000 1,9.000 20.000 0,3.000 17.000-4,-3.000 15.000-10,-4.000 16.000-8,-2.000 16.000-10,-1.000 15.000-7,4.000 11.000-5,3.000 14.000-6,3.000 12.000-4,-1.000 6.000-7,-7.000 0.000-9,-6.000 1.000-10,-7.000-1.000-9,-3.000-14.000-2,1.000-28.000 4,-1.000-29.000 5,1.000-28.000 4,1.000-17.000-3,3.000-6.000-11,3.000-7.000-9,3.000-6.000-11</inkml:trace>
</inkml:ink>
</file>

<file path=ppt/ink/ink7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6"/>
    </inkml:context>
    <inkml:brush xml:id="br0">
      <inkml:brushProperty name="width" value="0.03908646479249" units="cm"/>
      <inkml:brushProperty name="height" value="0.03908646479249" units="cm"/>
      <inkml:brushProperty name="color" value="#f2395b"/>
      <inkml:brushProperty name="ignorePressure" value="0"/>
    </inkml:brush>
  </inkml:definitions>
  <inkml:trace contextRef="#ctx0" brushRef="#br0">86381.000 45910.000 562,'4.000'-45.000'4,"11.000"8.000"7,8.000 11.000 6,10.000 8.000 8,5.000 7.000 4,0.000 4.000 1,-1.000 2.000 1,1.000 3.000 1,3.000 5.000 1,7.000 7.000-1,5.000 6.000 2,7.000 6.000-1,-1.000 6.000-2,-5.000 7.000-4,-7.000 5.000-5,-6.000 8.000-5,-11.000 5.000-4,-16.000 7.000-4,-15.000 6.000-3,-17.000 6.000-4,-15.000 7.000-4,-15.000 6.000-1,-17.000 6.000-3,-15.000 7.000-2,-10.000 1.000-1,-3.000-3.000 0,-3.000-3.000-1,-3.000-3.000 0,0.000-7.000-1,3.000-9.000 0,3.000-9.000-2,3.000-10.000 0,7.000-8.000 1,9.000-6.000 7,10.000-7.000 4,8.000-5.000 6,25.000-6.000 2,37.000-2.000 2,38.000-4.000-1,38.000-3.000 2,22.000-4.000-6,6.000-7.000-9,7.000-6.000-11,5.000-7.000-9,7.000-5.000-9,7.000-8.000-6,6.000-5.000-7,5.000-6.000-7,-10.000-1.000 2,-28.000 7.000 9,-29.000 6.000 10,-28.000 6.000 9,-14.000 2.000 5,0.000-4.000 1,-1.000-2.000 1,1.000-4.000 0</inkml:trace>
</inkml:ink>
</file>

<file path=ppt/ink/ink7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7"/>
    </inkml:context>
    <inkml:brush xml:id="br0">
      <inkml:brushProperty name="width" value="0.054055642336607" units="cm"/>
      <inkml:brushProperty name="height" value="0.054055642336607" units="cm"/>
      <inkml:brushProperty name="color" value="#f2395b"/>
      <inkml:brushProperty name="ignorePressure" value="0"/>
    </inkml:brush>
  </inkml:definitions>
  <inkml:trace contextRef="#ctx0" brushRef="#br0">89251.000 45558.000 406,'-25.000'-51.000'5,"0.000"1.000"10,0.000 0.000 8,-1.000-1.000 11,-2.000 6.000 4,-6.000 8.000 1,-7.000 11.000 1,-6.000 8.000 0,-4.000 11.000-3,1.000 8.000-4,-1.000 10.000-6,1.000 10.000-6,-7.000 10.000-3,-12.000 13.000-2,-12.000 13.000-2,-14.000 12.000-1,-4.000 10.000-1,3.000 6.000 0,3.000 6.000 0,3.000 7.000 1,4.000 5.000 0,2.000 8.000 0,4.000 5.000 0,3.000 7.000-1,8.000 3.000 0,12.000 0.000-1,13.000 0.000-2,12.000-1.000-1,10.000-3.000-1,7.000-11.000-2,5.000-8.000-2,7.000-11.000-2,11.000-10.000-1,16.000-12.000-2,15.000-14.000-3,16.000-12.000-1,14.000-12.000-4,13.000-13.000-7,12.000-13.000-6,13.000-12.000-6,9.000-16.000-4,1.000-19.000-1,5.000-19.000 0,2.000-19.000-2,-1.000-12.000 2,-7.000-7.000 3,-6.000-6.000 2,-6.000-6.000 3,-13.000 3.000 2,-18.000 13.000 4,-20.000 12.000 3,-18.000 13.000 3,-16.000 12.000 7,-13.000 13.000 11,-12.000 13.000 11,-13.000 12.000 12,-6.000 16.000 6,-1.000 18.000 2,1.000 20.000 2,0.000 18.000 1,0.000 10.000-1,0.000 0.000-5,0.000 0.000-5,0.000 0.000-4,1.000-1.000-4,3.000-4.000-2,4.000-3.000-4,3.000-3.000-1,6.000-3.000-8,9.000-4.000-11,11.000-2.000-11,8.000-4.000-11,12.000-11.000-5,12.000-18.000 0,12.000-20.000 1,13.000-18.000 1,6.000-11.000 0,-5.000-4.000 1,-2.000-2.000 0,-3.000-4.000 1,-6.000-2.000 3,-5.000 1.000 4,-7.000 0.000 4,-6.000-1.000 5,-6.000 4.000 6,-7.000 6.000 5,-6.000 7.000 6,-6.000 5.000 7,-5.000 10.000 8,-3.000 13.000 11,-4.000 12.000 13,-2.000 13.000 10,0.000 10.000 3,2.000 5.000-7,4.000 7.000-9,3.000 6.000-7,0.000 4.000-6,-3.000-1.000-3,-3.000 0.000-5,-4.000 1.000-4,4.000-2.000-6,9.000-4.000-11,10.000-2.000-10,9.000-4.000-10,6.000-6.000-7,4.000-9.000-4,2.000-10.000-4,4.000-9.000-4,3.000-10.000-2,3.000-9.000 1,3.000-10.000 0,4.000-9.000 0,1.000-11.000 3,0.000-13.000 3,0.000-12.000 5,-1.000-13.000 5,1.000-4.000 2,0.000 2.000 4,0.000 4.000 1,0.000 3.000 4,-5.000 3.000 4,-9.000 3.000 9,-10.000 4.000 8,-8.000 2.000 9,-8.000 7.000 3,-2.000 9.000-1,-4.000 10.000-1,-3.000 9.000-1,-6.000 8.000 7,-10.000 6.000 12,-9.000 7.000 13,-9.000 5.000 13,-7.000 9.000 3,-3.000 9.000-7,-3.000 10.000-9,-3.000 9.000-6,1.000 6.000-7,7.000 4.000-4,6.000 2.000-3,6.000 4.000-4,4.000 5.000-3,-1.000 5.000-3,1.000 8.000-2,-1.000 5.000-3,2.000 2.000-1,3.000-3.000 0,3.000-4.000 0,4.000-2.000 0,4.000-5.000-4,6.000-7.000-7,7.000-6.000-8,6.000-6.000-7,13.000-8.000-7,18.000-9.000-3,20.000-10.000-5,18.000-9.000-4,5.000-13.000 1,-10.000-16.000 2,-8.000-15.000 5,-11.000-16.000 2,-5.000-11.000 5,-4.000-6.000 3,-3.000-7.000 4,-3.000-6.000 3,-6.000-3.000 2,-10.000 0.000 1,-10.000-1.000-2,-8.000 1.000 1,-7.000 2.000 1,-3.000 2.000 2,-4.000 4.000 3,-2.000 3.000 3,-5.000 6.000 1,-7.000 10.000 1,-5.000 9.000 1,-7.000 9.000 1,-11.000 12.000-3,-16.000 12.000-4,-16.000 13.000-5,-15.000 12.000-5,-11.000 11.000-6,-7.000 10.000-6,-6.000 9.000-7,-6.000 10.000-7,8.000 0.000 0,22.000-10.000 5,21.000-9.000 7,23.000-10.000 5,11.000-5.000 4,0.000 1.000 1,0.000 0.000 2,-1.000-1.000 2</inkml:trace>
</inkml:ink>
</file>

<file path=ppt/ink/ink7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8"/>
    </inkml:context>
    <inkml:brush xml:id="br0">
      <inkml:brushProperty name="width" value="0.0364196226000786" units="cm"/>
      <inkml:brushProperty name="height" value="0.0364196226000786" units="cm"/>
      <inkml:brushProperty name="color" value="#f2395b"/>
      <inkml:brushProperty name="ignorePressure" value="0"/>
    </inkml:brush>
  </inkml:definitions>
  <inkml:trace contextRef="#ctx0" brushRef="#br0">92273.000 46162.000 604,'24.000'-24.000'0,"-4.000"4.000"0,-3.000 3.000 0,-3.000 3.000 0,13.000-2.000 7,28.000-6.000 16,29.000-7.000 16,27.000-5.000 15,14.000 1.000 4,-4.000 9.000-7,-3.000 10.000-8,-3.000 9.000-8,-3.000 5.000-6,-4.000 0.000-5,-2.000 0.000-7,-4.000 0.000-5,-6.000 3.000-9,-10.000 7.000-9,-8.000 6.000-10,-11.000 6.000-11,-10.000 3.000-8,-13.000 0.000-6,-13.000 0.000-7,-12.000 0.000-7</inkml:trace>
</inkml:ink>
</file>

<file path=ppt/ink/ink7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8"/>
    </inkml:context>
    <inkml:brush xml:id="br0">
      <inkml:brushProperty name="width" value="0.0334526747465134" units="cm"/>
      <inkml:brushProperty name="height" value="0.0334526747465134" units="cm"/>
      <inkml:brushProperty name="color" value="#f2395b"/>
      <inkml:brushProperty name="ignorePressure" value="0"/>
    </inkml:brush>
  </inkml:definitions>
  <inkml:trace contextRef="#ctx0" brushRef="#br0">92323.000 46716.000 657,'-34.000'-3.000'8,"30.000"-7.000"14,33.000-5.000 15,31.000-7.000 16,23.000 0.000 3,16.000 6.000-9,16.000 6.000-7,16.000 7.000-9,7.000 5.000-8,1.000 3.000-7,-1.000 2.000-8,1.000 5.000-6,-1.000 0.000-11,1.000 1.000-12,-1.000-1.000-11,0.000 1.000-12,-13.000-1.000-2,-29.000 1.000 9,-28.000 0.000 8,-29.000-1.000 8,-14.000-1.000 1,0.000-3.000-8,0.000-3.000-7,1.000-4.000-7</inkml:trace>
</inkml:ink>
</file>

<file path=ppt/ink/ink7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8"/>
    </inkml:context>
    <inkml:brush xml:id="br0">
      <inkml:brushProperty name="width" value="0.0425666607916355" units="cm"/>
      <inkml:brushProperty name="height" value="0.0425666607916355" units="cm"/>
      <inkml:brushProperty name="color" value="#f2395b"/>
      <inkml:brushProperty name="ignorePressure" value="0"/>
    </inkml:brush>
  </inkml:definitions>
  <inkml:trace contextRef="#ctx0" brushRef="#br0">96352.000 45507.000 516,'22.000'-48.000'-3,"-6.000"2.000"-6,-7.000 3.000-7,-6.000 4.000-6,-4.000 1.000 3,-4.000 1.000 10,-3.000-1.000 11,-3.000 0.000 11,-3.000 0.000 6,-3.000 1.000 3,-4.000-1.000 1,-2.000 0.000 2,-6.000 3.000 2,-5.000 7.000 3,-7.000 6.000 3,-7.000 6.000 2,0.000 4.000-1,2.000-1.000-5,4.000 1.000-3,2.000-1.000-5,-1.000 3.000-3,-6.000 7.000-1,-6.000 6.000-2,-7.000 7.000-1,-2.000 6.000-2,4.000 6.000 1,3.000 6.000-1,3.000 7.000 0,2.000 6.000-1,0.000 6.000 0,-1.000 6.000 0,1.000 7.000-1,-1.000 5.000 0,1.000 2.000-1,0.000 4.000 0,-1.000 3.000-1,1.000 3.000-1,0.000 3.000-1,-1.000 4.000 1,1.000 2.000-2,1.000 6.000-1,4.000 5.000-2,2.000 7.000-4,4.000 6.000-2,4.000 2.000-3,7.000-3.000 0,6.000-4.000-2,6.000-3.000 0,10.000-6.000-3,12.000-9.000-5,13.000-10.000-4,12.000-9.000-4,13.000-7.000-4,13.000-3.000-3,12.000-3.000-3,13.000-3.000-2,6.000-6.000-3,0.000-10.000-1,1.000-9.000-2,-1.000-10.000-2,-5.000-6.000 4,-9.000-3.000 5,-10.000-3.000 7,-8.000-4.000 7,-7.000-1.000 4,-4.000 0.000 4,-3.000 0.000 4,-2.000 0.000 2</inkml:trace>
</inkml:ink>
</file>

<file path=ppt/ink/ink7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9"/>
    </inkml:context>
    <inkml:brush xml:id="br0">
      <inkml:brushProperty name="width" value="0.0375494174659252" units="cm"/>
      <inkml:brushProperty name="height" value="0.0375494174659252" units="cm"/>
      <inkml:brushProperty name="color" value="#f2395b"/>
      <inkml:brushProperty name="ignorePressure" value="0"/>
    </inkml:brush>
  </inkml:definitions>
  <inkml:trace contextRef="#ctx0" brushRef="#br0">96856.000 46212.000 585,'-2.000'-45.000'-1,"-3.000"9.000"-2,-3.000 9.000-1,-3.000 10.000-3,-6.000 7.000 5,-10.000 7.000 14,-9.000 6.000 12,-9.000 7.000 13,-9.000 8.000 5,-6.000 14.000-2,-6.000 12.000-4,-6.000 13.000-2,-2.000 9.000-3,3.000 6.000-4,3.000 7.000-3,4.000 6.000-4,4.000 3.000-1,6.000 0.000-1,7.000 0.000 0,6.000 0.000 0,8.000-4.000-2,10.000-10.000-6,8.000-10.000-5,11.000-9.000-4,15.000-8.000-11,22.000-6.000-13,22.000-6.000-15,22.000-7.000-13,6.000-12.000-5,-9.000-19.000 6,-9.000-19.000 6,-10.000-19.000 6,-9.000-8.000 4,-10.000 4.000 5,-10.000 2.000 4,-8.000 4.000 3,-13.000 3.000 5,-16.000 2.000 3,-16.000 5.000 2,-16.000 2.000 5,-10.000 5.000 1,-7.000 6.000 2,-6.000 7.000 2,-7.000 5.000 1,3.000 4.000 0,8.000 0.000-2,10.000 0.000 0,10.000 0.000-2,7.000-1.000 0,7.000-4.000-3,6.000-3.000 0,6.000-3.000-2,9.000-1.000 1,8.000-1.000 2,10.000 1.000 2,9.000-1.000 2</inkml:trace>
</inkml:ink>
</file>

<file path=ppt/ink/ink7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9"/>
    </inkml:context>
    <inkml:brush xml:id="br0">
      <inkml:brushProperty name="width" value="0.0385522842407227" units="cm"/>
      <inkml:brushProperty name="height" value="0.0385522842407227" units="cm"/>
      <inkml:brushProperty name="color" value="#f2395b"/>
      <inkml:brushProperty name="ignorePressure" value="0"/>
    </inkml:brush>
  </inkml:definitions>
  <inkml:trace contextRef="#ctx0" brushRef="#br0">97863.000 45004.000 570,'25.000'-38.000'9,"0.000"25.000"16,0.000 26.000 17,1.000 25.000 17,-4.000 17.000 4,-7.000 9.000-9,-5.000 10.000-8,-7.000 10.000-9,-4.000 5.000-8,-4.000 4.000-4,-3.000 3.000-7,-3.000 3.000-4,-3.000 1.000-7,-4.000-4.000-6,-2.000-4.000-6,-4.000-2.000-6,-6.000 5.000-10,-9.000 12.000-11,-10.000 12.000-12,-9.000 13.000-12,1.000-6.000-5,13.000-25.000 4,13.000-25.000 2,12.000-26.000 3</inkml:trace>
</inkml:ink>
</file>

<file path=ppt/ink/ink7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9"/>
    </inkml:context>
    <inkml:brush xml:id="br0">
      <inkml:brushProperty name="width" value="0.0224324334412813" units="cm"/>
      <inkml:brushProperty name="height" value="0.0224324334412813" units="cm"/>
      <inkml:brushProperty name="color" value="#f2395b"/>
      <inkml:brushProperty name="ignorePressure" value="0"/>
    </inkml:brush>
  </inkml:definitions>
  <inkml:trace contextRef="#ctx0" brushRef="#br0">97913.000 46011.000 980,'117.000'-91.000'0,"-20.000"18.000"1,-18.000 20.000-1,-19.000 18.000 1,-7.000 12.000 0,7.000 2.000 2,6.000 4.000 2,6.000 3.000 2,-1.000 3.000-5,-9.000 3.000-12,-10.000 3.000-11,-10.000 3.000-10,-6.000 2.000-5,-3.000 0.000 3,-3.000 0.000 4,-3.000 0.000 4</inkml:trace>
</inkml:ink>
</file>

<file path=ppt/ink/ink7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9"/>
    </inkml:context>
    <inkml:brush xml:id="br0">
      <inkml:brushProperty name="width" value="0.0444642789661884" units="cm"/>
      <inkml:brushProperty name="height" value="0.0444642789661884" units="cm"/>
      <inkml:brushProperty name="color" value="#f2395b"/>
      <inkml:brushProperty name="ignorePressure" value="0"/>
    </inkml:brush>
  </inkml:definitions>
  <inkml:trace contextRef="#ctx0" brushRef="#br0">99071.000 44853.000 494,'-1.000'-47.000'0,"-4.000"6.000"0,-3.000 6.000 0,-3.000 7.000 0,0.000 2.000 2,3.000 1.000 5,4.000 0.000 4,2.000 0.000 4,2.000 8.000 7,0.000 15.000 10,0.000 16.000 10,0.000 16.000 9,0.000 14.000 2,0.000 13.000-7,0.000 12.000-8,0.000 13.000-6,-5.000 11.000-6,-9.000 9.000-3,-9.000 10.000-2,-10.000 9.000-4,-7.000 14.000-1,-2.000 20.000-1,-4.000 18.000-1,-3.000 19.000 0,1.000 4.000-5,2.000-8.000-10,4.000-11.000-10,2.000-8.000-9,2.000 2.000-7,0.000 17.000-7,1.000 15.000-5,-1.000 15.000-5,3.000-8.000-4,7.000-36.000 1,6.000-34.000-1,6.000-34.000-1,4.000-24.000 3,-1.000-13.000 4,0.000-12.000 3,1.000-13.000 5</inkml:trace>
</inkml:ink>
</file>

<file path=ppt/ink/ink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6"/>
    </inkml:context>
    <inkml:brush xml:id="br0">
      <inkml:brushProperty name="width" value="0.0507412999868393" units="cm"/>
      <inkml:brushProperty name="height" value="0.0507412999868393" units="cm"/>
      <inkml:brushProperty name="color" value="#00bff3"/>
      <inkml:brushProperty name="ignorePressure" value="0"/>
    </inkml:brush>
  </inkml:definitions>
  <inkml:trace contextRef="#ctx0" brushRef="#br0">97100.000 31850.000 433,'-46.000'-46.000'5,"10.000"10.000"8,10.000 10.000 10,9.000 9.000 10,2.000 12.000 8,-2.000 16.000 9,-3.000 15.000 9,-3.000 17.000 9,-4.000 14.000-1,-3.000 17.000-13,-3.000 15.000-12,-2.000 16.000-12,-8.000 15.000-8,-8.000 16.000-4,-10.000 15.000-4,-9.000 17.000-5,-4.000 8.000-2,4.000 4.000-2,3.000 3.000-1,3.000 3.000-2,4.000-5.000-2,7.000-12.000-1,6.000-13.000-3,7.000-12.000-1,5.000-15.000-3,7.000-15.000-1,6.000-15.000-2,7.000-16.000-1,18.000-19.000-6,31.000-22.000-7,32.000-22.000-9,31.000-21.000-8,15.000-23.000-1,1.000-21.000 7,-1.000-22.000 6,1.000-22.000 7,-7.000-11.000 4,-12.000 0.000 0,-13.000 0.000 0,-12.000 0.000 0,-13.000 4.000 2,-12.000 10.000 4,-13.000 10.000 5,-12.000 9.000 5,-13.000 9.000 2,-12.000 9.000 3,-13.000 10.000 3,-12.000 10.000 2,-7.000 7.000 2,1.000 6.000 2,-1.000 7.000 3,1.000 6.000 2,-7.000 6.000-2,-12.000 6.000-5,-13.000 7.000-5,-12.000 6.000-5,-1.000 4.000-6,14.000 4.000-8,11.000 3.000-7,14.000 3.000-7,8.000-1.000-4,7.000-2.000-3,6.000-3.000-1,7.000-3.000-3</inkml:trace>
</inkml:ink>
</file>

<file path=ppt/ink/ink7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19"/>
    </inkml:context>
    <inkml:brush xml:id="br0">
      <inkml:brushProperty name="width" value="0.0285456907004118" units="cm"/>
      <inkml:brushProperty name="height" value="0.0285456907004118" units="cm"/>
      <inkml:brushProperty name="color" value="#f2395b"/>
      <inkml:brushProperty name="ignorePressure" value="0"/>
    </inkml:brush>
  </inkml:definitions>
  <inkml:trace contextRef="#ctx0" brushRef="#br0">98820.000 46162.000 770,'22.000'74.000'-44,"-7.000"-3.000"32,-5.000-3.000 33,-7.000-4.000 31,-6.000 2.000 12,-6.000 7.000-12,-7.000 5.000-10,-6.000 7.000-11,-4.000 2.000-13,1.000-4.000-12,0.000-3.000-14,0.000-2.000-13,1.000-9.000-9,4.000-13.000-7,3.000-11.000-5,2.000-14.000-6,3.000-6.000-1,-1.000 0.000 8,1.000 1.000 5,-1.000-1.000 8</inkml:trace>
</inkml:ink>
</file>

<file path=ppt/ink/ink7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20"/>
    </inkml:context>
    <inkml:brush xml:id="br0">
      <inkml:brushProperty name="width" value="0.0307026524096727" units="cm"/>
      <inkml:brushProperty name="height" value="0.0307026524096727" units="cm"/>
      <inkml:brushProperty name="color" value="#f2395b"/>
      <inkml:brushProperty name="ignorePressure" value="0"/>
    </inkml:brush>
  </inkml:definitions>
  <inkml:trace contextRef="#ctx0" brushRef="#br0">99474.000 46565.000 716,'93.000'-68.000'0,"-16.000"16.000"0,-15.000 16.000 0,-17.000 16.000 0,-10.000 7.000 4,-7.000 1.000 9,-6.000-1.000 9,-6.000 0.000 8,-2.000 4.000 3,3.000 6.000 0,4.000 6.000-2,3.000 6.000-1,-4.000 10.000-4,-9.000 13.000-6,-10.000 12.000-5,-8.000 12.000-6,-9.000 7.000-4,-6.000 0.000 0,-6.000 0.000-2,-7.000 0.000 0,-1.000-1.000-1,3.000-4.000-3,3.000-3.000-2,3.000-3.000-2,10.000-7.000-6,15.000-8.000-9,16.000-11.000-9,16.000-8.000-10,11.000-10.000-3,6.000-10.000-1,7.000-9.000 1,6.000-9.000 1,4.000-9.000 3,4.000-5.000 5,3.000-7.000 5,3.000-7.000 5,-7.000 1.000 5,-15.000 6.000 4,-16.000 7.000 4,-15.000 5.000 4,-7.000 4.000 3,3.000 0.000 0,4.000 0.000 1,3.000 0.000 1</inkml:trace>
</inkml:ink>
</file>

<file path=ppt/ink/ink7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20"/>
    </inkml:context>
    <inkml:brush xml:id="br0">
      <inkml:brushProperty name="width" value="0.0405016727745533" units="cm"/>
      <inkml:brushProperty name="height" value="0.0405016727745533" units="cm"/>
      <inkml:brushProperty name="color" value="#f2395b"/>
      <inkml:brushProperty name="ignorePressure" value="0"/>
    </inkml:brush>
  </inkml:definitions>
  <inkml:trace contextRef="#ctx0" brushRef="#br0">99172.000 46011.000 543,'-20.000'-46.000'7,"9.000"10.000"14,9.000 9.000 16,10.000 10.000 15,3.000 11.000 4,-3.000 12.000-5,-3.000 13.000-7,-4.000 12.000-6,-4.000 14.000-4,-6.000 11.000-4,-7.000 13.000-4,-6.000 13.000-3,-7.000 13.000-5,-5.000 12.000-6,-7.000 12.000-7,-6.000 14.000-7,0.000 3.000-2,6.000-2.000 4,6.000-3.000 3,7.000-4.000 3,4.000-12.000-15,3.000-22.000-32,4.000-22.000-31,3.000-22.000-33</inkml:trace>
</inkml:ink>
</file>

<file path=ppt/ink/ink7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21"/>
    </inkml:context>
    <inkml:brush xml:id="br0">
      <inkml:brushProperty name="width" value="0.0472819395363331" units="cm"/>
      <inkml:brushProperty name="height" value="0.0472819395363331" units="cm"/>
      <inkml:brushProperty name="color" value="#f2395b"/>
      <inkml:brushProperty name="ignorePressure" value="0"/>
    </inkml:brush>
  </inkml:definitions>
  <inkml:trace contextRef="#ctx0" brushRef="#br0">101640.000 45054.000 465,'-2.000'-45.000'5,"-3.000"8.000"9,-2.000 11.000 10,-4.000 8.000 10,-7.000 15.000 4,-9.000 19.000 1,-9.000 18.000 1,-9.000 20.000 0,-7.000 12.000-1,-3.000 6.000-3,-4.000 7.000-2,-2.000 6.000-3,1.000 6.000-3,7.000 7.000-3,5.000 6.000-2,8.000 6.000-3,5.000 2.000-2,7.000-4.000-4,6.000-2.000-2,6.000-4.000-3,5.000-3.000-3,3.000-3.000-2,3.000-3.000-3,4.000-3.000-1,5.000-8.000-4,11.000-13.000-3,8.000-12.000-3,10.000-13.000-3,11.000-10.000-2,13.000-5.000 2,12.000-7.000 0,13.000-7.000 1,11.000-15.000-2,9.000-25.000-5,10.000-25.000-6,9.000-26.000-5,2.000-17.000-1,-7.000-9.000 3,-5.000-10.000 3,-8.000-9.000 3,-8.000-3.000 3,-13.000 3.000 3,-13.000 3.000 3,-12.000 3.000 3,-15.000 3.000 3,-15.000 3.000 3,-16.000 4.000 3,-16.000 3.000 3,-11.000 7.000 1,-6.000 13.000 1,-6.000 13.000-1,-7.000 13.000 0,-9.000 8.000-1,-12.000 7.000-3,-14.000 7.000-2,-11.000 5.000-3,-8.000 9.000-4,1.000 9.000-4,0.000 9.000-6,0.000 10.000-4,6.000 6.000-1,13.000 4.000 3,12.000 2.000 4,13.000 4.000 2,10.000 1.000 1,5.000 0.000-3,7.000 0.000-3,7.000 1.000-3</inkml:trace>
</inkml:ink>
</file>

<file path=ppt/ink/ink7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21"/>
    </inkml:context>
    <inkml:brush xml:id="br0">
      <inkml:brushProperty name="width" value="0.0361032113432884" units="cm"/>
      <inkml:brushProperty name="height" value="0.0361032113432884" units="cm"/>
      <inkml:brushProperty name="color" value="#f2395b"/>
      <inkml:brushProperty name="ignorePressure" value="0"/>
    </inkml:brush>
  </inkml:definitions>
  <inkml:trace contextRef="#ctx0" brushRef="#br0">102446.000 46011.000 609,'118.000'24.000'109,"-16.000"-4.000"-24,-16.000-3.000-24,-15.000-2.000-23,-10.000-3.000-15,-2.000 1.000-5,-4.000-1.000-6,-3.000 1.000-4,-2.000 1.000-4,0.000 3.000-2,1.000 4.000-2,-1.000 2.000-2,-6.000 4.000-2,-12.000 3.000-1,-13.000 3.000-2,-13.000 3.000 0,-11.000 7.000 2,-9.000 9.000 3,-9.000 9.000 5,-11.000 10.000 3,-5.000 8.000 3,-3.000 6.000 0,-4.000 6.000 1,-3.000 6.000 0,-1.000 3.000-1,0.000-4.000-4,-1.000-4.000-4,1.000-2.000-3,3.000-3.000-7,6.000-4.000-7,6.000-3.000-9,7.000-2.000-8,6.000-9.000-6,6.000-13.000-3,7.000-12.000-4,5.000-12.000-4</inkml:trace>
</inkml:ink>
</file>

<file path=ppt/ink/ink7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22"/>
    </inkml:context>
    <inkml:brush xml:id="br0">
      <inkml:brushProperty name="width" value="0.0364041179418564" units="cm"/>
      <inkml:brushProperty name="height" value="0.0364041179418564" units="cm"/>
      <inkml:brushProperty name="color" value="#f2395b"/>
      <inkml:brushProperty name="ignorePressure" value="0"/>
    </inkml:brush>
  </inkml:definitions>
  <inkml:trace contextRef="#ctx0" brushRef="#br0">103604.000 45810.000 604,'49.000'-44.000'29,"-4.000"12.000"4,-2.000 13.000 6,-4.000 13.000 4,-1.000 4.000 1,-1.000-2.000-2,1.000-4.000-4,0.000-3.000-2,8.000 0.000-6,15.000 3.000-6,16.000 3.000-8,16.000 3.000-6,8.000 4.000-5,-1.000 3.000-2,1.000 3.000 0,0.000 3.000-2,-2.000 1.000-9,-3.000 1.000-14,-3.000-1.000-15,-3.000 1.000-15,-10.000-2.000-5,-16.000-3.000 7,-15.000-3.000 5,-16.000-4.000 6</inkml:trace>
</inkml:ink>
</file>

<file path=ppt/ink/ink7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22"/>
    </inkml:context>
    <inkml:brush xml:id="br0">
      <inkml:brushProperty name="width" value="0.0395056121051311" units="cm"/>
      <inkml:brushProperty name="height" value="0.0395056121051311" units="cm"/>
      <inkml:brushProperty name="color" value="#f2395b"/>
      <inkml:brushProperty name="ignorePressure" value="0"/>
    </inkml:brush>
  </inkml:definitions>
  <inkml:trace contextRef="#ctx0" brushRef="#br0">104510.000 44853.000 556,'-1.000'-38.000'25,"-4.000"25.000"16,-3.000 26.000 16,-3.000 25.000 17,-3.000 18.000 1,-3.000 14.000-15,-4.000 11.000-15,-3.000 14.000-13,-1.000 9.000-13,0.000 6.000-7,0.000 6.000-9,0.000 7.000-7,0.000 8.000-7,-1.000 9.000-2,1.000 9.000-4,0.000 10.000-3,0.000 0.000-6,0.000-9.000-9,0.000-10.000-10,-1.000-10.000-8,3.000-13.000-4,3.000-20.000 3,2.000-18.000 2,4.000-19.000 4</inkml:trace>
</inkml:ink>
</file>

<file path=ppt/ink/ink7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23"/>
    </inkml:context>
    <inkml:brush xml:id="br0">
      <inkml:brushProperty name="width" value="0.0500247366726398" units="cm"/>
      <inkml:brushProperty name="height" value="0.0500247366726398" units="cm"/>
      <inkml:brushProperty name="color" value="#f2395b"/>
      <inkml:brushProperty name="ignorePressure" value="0"/>
    </inkml:brush>
  </inkml:definitions>
  <inkml:trace contextRef="#ctx0" brushRef="#br0">98417.000 50694.000 439,'22.000'-26.000'2,"-6.000"-4.000"3,-7.000-3.000 4,-6.000-3.000 4,-3.000-2.000 1,0.000 0.000 1,0.000 0.000-1,0.000 0.000 1,0.000-1.000 1,0.000-3.000 4,0.000-4.000 4,0.000-3.000 3,-1.000 0.000 0,-4.000 4.000-3,-3.000 2.000-3,-3.000 4.000-2,-10.000 4.000-3,-15.000 7.000 0,-16.000 6.000-2,-15.000 6.000 0,-7.000 12.000-2,3.000 15.000-3,3.000 15.000-1,4.000 17.000-2,-1.000 9.000 0,-2.000 3.000 2,-4.000 3.000 2,-3.000 3.000 3,1.000 4.000 1,7.000 3.000 0,7.000 2.000 2,5.000 4.000 1,5.000 2.000 0,4.000-1.000-1,2.000 1.000-1,4.000 0.000-1,4.000-1.000-1,7.000 1.000-3,6.000-1.000-2,6.000 1.000-1,7.000-2.000-4,5.000-4.000-5,7.000-2.000-3,7.000-3.000-4,6.000-7.000-3,6.000-9.000-2,6.000-10.000-2,7.000-9.000-3,6.000-6.000 1,6.000-4.000 1,6.000-3.000 0,7.000-3.000 2,9.000-7.000 0,13.000-14.000-2,13.000-11.000-2,12.000-14.000-2,3.000-9.000-3,-7.000-6.000-3,-5.000-7.000-2,-6.000-5.000-4,-8.000-4.000 0,-5.000 0.000 4,-7.000 0.000 3,-5.000 0.000 2,-9.000 6.000 6,-9.000 13.000 4,-10.000 13.000 7,-9.000 12.000 4,-10.000 13.000 14,-9.000 12.000 18,-9.000 13.000 20,-10.000 12.000 20,-5.000 8.000 3,1.000 4.000-12,-1.000 3.000-12,1.000 2.000-12,-1.000 3.000-8,1.000-1.000-6,-1.000 0.000-4,0.000 1.000-6,9.000-7.000-15,15.000-13.000-25,15.000-12.000-28,17.000-12.000-25,9.000-12.000-7,3.000-9.000 12,3.000-10.000 11,4.000-9.000 12,-4.000-2.000 11,-9.000 7.000 7,-10.000 6.000 9,-9.000 6.000 9,-5.000 7.000 12,0.000 6.000 18,0.000 6.000 18,1.000 6.000 17,-1.000 7.000 6,0.000 6.000-6,0.000 6.000-6,0.000 7.000-7,-1.000 4.000-7,-4.000 4.000-7,-2.000 3.000-6,-4.000 2.000-8</inkml:trace>
</inkml:ink>
</file>

<file path=ppt/ink/ink7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24"/>
    </inkml:context>
    <inkml:brush xml:id="br0">
      <inkml:brushProperty name="width" value="0.0506941713392735" units="cm"/>
      <inkml:brushProperty name="height" value="0.0506941713392735" units="cm"/>
      <inkml:brushProperty name="color" value="#f2395b"/>
      <inkml:brushProperty name="ignorePressure" value="0"/>
    </inkml:brush>
  </inkml:definitions>
  <inkml:trace contextRef="#ctx0" brushRef="#br0">100028.000 50946.000 433,'49.000'-22.000'6,"-3.000"6.000"9,-4.000 7.000 11,-2.000 6.000 11,-3.000 8.000 2,1.000 9.000-4,0.000 9.000-4,0.000 10.000-5,-5.000 7.000-4,-10.000 2.000-5,-9.000 4.000-4,-9.000 3.000-5,-11.000 1.000-4,-13.000 0.000-1,-12.000 1.000-2,-14.000-1.000-2,-5.000-1.000-2,0.000-3.000 0,-1.000-4.000 0,1.000-3.000-1,17.000-10.000-1,35.000-20.000-2,34.000-18.000-2,35.000-20.000-2,20.000-10.000-2,6.000-3.000-2,7.000-4.000-3,6.000-3.000-2,2.000-4.000-2,-3.000-7.000-2,-4.000-6.000-1,-3.000-7.000-3,-4.000-1.000 1,-7.000 4.000 2,-6.000 2.000 4,-6.000 3.000 3,-8.000 6.000 3,-10.000 5.000 5,-9.000 7.000 5,-9.000 6.000 4,-9.000 5.000 3,-6.000 3.000 0,-5.000 3.000 1,-8.000 3.000 0,-4.000 10.000 12,-3.000 15.000 23,-3.000 16.000 24,-3.000 16.000 23,-6.000 11.000 3,-5.000 6.000-16,-7.000 7.000-16,-6.000 6.000-17,-2.000-1.000-10,4.000-5.000-5,3.000-7.000-4,3.000-6.000-6,1.000-2.000-2,0.000 4.000-3,1.000 3.000-1,-1.000 2.000-3,2.000 3.000 0,3.000-1.000 1,4.000 0.000 0,2.000 1.000 1,5.000-2.000-2,7.000-4.000-3,5.000-2.000-5,7.000-4.000-4,8.000-6.000-3,10.000-9.000-2,8.000-10.000-3,11.000-9.000-2,5.000-9.000-2,4.000-5.000 0,3.000-7.000-2,3.000-6.000 1,3.000-11.000-2,3.000-16.000 2,3.000-15.000 0,4.000-16.000 0,-5.000-2.000 2,-13.000 13.000 3,-12.000 12.000 5,-13.000 13.000 2,-6.000-2.000 3,-1.000-15.000 1,1.000-16.000 0,0.000-16.000 1,-5.000-2.000 1,-9.000 14.000 1,-10.000 11.000 0,-10.000 14.000 2,-10.000 8.000 0,-13.000 8.000-2,-12.000 5.000-2,-13.000 7.000 0,-16.000 6.000-4,-19.000 6.000-4,-18.000 6.000-3,-20.000 7.000-5,-1.000 6.000-3,16.000 7.000-1,15.000 6.000-2,16.000 6.000-2,10.000 1.000-1,3.000-2.000-1,3.000-4.000-3,3.000-3.000-1</inkml:trace>
</inkml:ink>
</file>

<file path=ppt/ink/ink7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5:50"/>
    </inkml:context>
    <inkml:brush xml:id="br0">
      <inkml:brushProperty name="width" value="0.0622176565229893" units="cm"/>
      <inkml:brushProperty name="height" value="0.0622176565229893" units="cm"/>
      <inkml:brushProperty name="color" value="#f2395b"/>
      <inkml:brushProperty name="ignorePressure" value="0"/>
    </inkml:brush>
  </inkml:definitions>
  <inkml:trace contextRef="#ctx0" brushRef="#br0">87338.000 31155.000 353,'22.000'-25.000'2,"-7.000"0.000"3,-5.000-1.000 3,-7.000 1.000 4,-3.000 0.000 2,0.000 0.000 4,0.000 0.000 2,0.000-1.000 4,0.000 0.000 0,0.000-4.000-1,0.000-3.000-1,0.000-3.000-2,-2.000-5.000 0,-2.000-7.000-1,-4.000-5.000 0,-3.000-7.000 0,-3.000-1.000-1,-4.000 3.000 1,-2.000 2.000 0,-4.000 5.000 0,-1.000 0.000-1,0.000 1.000-2,0.000-1.000-1,0.000 1.000-1,-4.000 1.000-1,-5.000 4.000-1,-7.000 2.000 1,-7.000 4.000-1,0.000 1.000 0,2.000 0.000-2,4.000 0.000 0,2.000 1.000-1,-2.000 2.000-1,-10.000 7.000 0,-10.000 6.000-2,-8.000 6.000-1,-9.000 3.000 0,-6.000 1.000 1,-6.000-1.000 0,-7.000 1.000 2,-4.000 1.000-1,-4.000 3.000-2,-2.000 3.000-1,-4.000 3.000-1,-1.000 7.000-2,-1.000 9.000 1,1.000 10.000 1,0.000 9.000 0,1.000 5.000 1,3.000 0.000 0,4.000-1.000-1,3.000 1.000 1,6.000 5.000 0,9.000 9.000-1,10.000 9.000-1,9.000 10.000 1,7.000 4.000-1,3.000 1.000 0,3.000-1.000 1,3.000 1.000-1,3.000 3.000 1,3.000 6.000-1,4.000 6.000 0,3.000 6.000 0,2.000 4.000 0,4.000 0.000 0,3.000 0.000 0,4.000-1.000 0,4.000 3.000 1,6.000 2.000-1,6.000 4.000 1,7.000 2.000 0,5.000 3.000-1,2.000-1.000 0,4.000 0.000-2,3.000 1.000 0,5.000-1.000-1,6.000 0.000-2,7.000 0.000 0,5.000 1.000-2,9.000-4.000 0,9.000-6.000-1,9.000-7.000 1,10.000-5.000-1,9.000-7.000 0,10.000-7.000 0,9.000-5.000 0,9.000-7.000 0,15.000-10.000-1,19.000-11.000 0,18.000-14.000 0,20.000-12.000-1,7.000-11.000 0,-3.000-10.000 1,-3.000-9.000-1,-3.000-9.000 0,-3.000-10.000 0,-4.000-10.000 0,-2.000-8.000 0,-4.000-11.000 0,-3.000-5.000 0,-3.000-4.000-1,-3.000-3.000-1,-4.000-3.000 0,-5.000-3.000 0,-10.000-3.000 0,-10.000-3.000 0,-9.000-4.000 0,-11.000 4.000 1,-12.000 9.000-2,-14.000 9.000 0,-11.000 10.000 0,-11.000 2.000 0,-5.000-7.000 1,-7.000-6.000 0,-6.000-7.000 1,-5.000-1.000 1,-3.000 4.000 1,-3.000 2.000 0,-3.000 3.000 2,-5.000 2.000-1,-6.000 0.000 1,-7.000 1.000-1,-6.000-1.000-1,-6.000 1.000-1,-6.000 4.000-6,-7.000 3.000-5,-6.000 3.000-4,-6.000 2.000-4,-7.000-1.000-1,-6.000 1.000-2,-6.000 0.000-3,-2.000 2.000 2,3.000 7.000 3,4.000 7.000 3,3.000 5.000 4,1.000 6.000 3,0.000 2.000 2,0.000 4.000 3,1.000 3.000 2</inkml:trace>
</inkml:ink>
</file>

<file path=ppt/ink/ink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6"/>
    </inkml:context>
    <inkml:brush xml:id="br0">
      <inkml:brushProperty name="width" value="0.0475970096886158" units="cm"/>
      <inkml:brushProperty name="height" value="0.0475970096886158" units="cm"/>
      <inkml:brushProperty name="color" value="#00bff3"/>
      <inkml:brushProperty name="ignorePressure" value="0"/>
    </inkml:brush>
  </inkml:definitions>
  <inkml:trace contextRef="#ctx0" brushRef="#br0">98300.000 33600.000 462,'-25.000'-24.000'7,"0.000"4.000"-3,0.000 3.000-3,0.000 3.000-5,7.000 1.000 10,17.000 1.000 21,15.000-1.000 23,16.000 1.000 23,13.000-4.000 2,14.000-6.000-16,11.000-6.000-16,14.000-6.000-17,5.000-4.000-10,1.000 1.000-6,-1.000-1.000-6,1.000 1.000-5,-3.000-1.000-5,-2.000 1.000-3,-3.000-1.000-2,-3.000 1.000-4,-9.000-3.000-2,-11.000-2.000-1,-14.000-3.000 0,-11.000-3.000 0,-11.000-1.000 0,-5.000 4.000 2,-7.000 3.000 3,-5.000 3.000 2,-9.000 1.000 2,-9.000 1.000 1,-10.000-1.000 1,-8.000 1.000 2,-11.000 4.000 1,-8.000 9.000 2,-10.000 10.000 3,-9.000 10.000 1,-9.000 5.000 3,-5.000 4.000 2,-7.000 3.000 4,-5.000 3.000 2,0.000 4.000 2,10.000 7.000 2,10.000 6.000 2,9.000 7.000 2,6.000 4.000-1,3.000 3.000-1,3.000 3.000-1,4.000 4.000-2,4.000 2.000 0,6.000 4.000 2,7.000 3.000 2,6.000 3.000 2,6.000 4.000 0,6.000 7.000-4,7.000 6.000-3,6.000 7.000-3,6.000 0.000-4,6.000-2.000-1,7.000-3.000-4,6.000-3.000-1,6.000-4.000-4,6.000-3.000-3,7.000-3.000-3,6.000-2.000-3,9.000-6.000-3,13.000-6.000-4,12.000-6.000-3,13.000-6.000-3,9.000-9.000-5,6.000-8.000-3,7.000-10.000-6,6.000-9.000-3,3.000-9.000-4,0.000-5.000 0,0.000-7.000-1,0.000-5.000-1,-11.000-4.000 2,-22.000 0.000 6,-22.000 0.000 5,-21.000 0.000 5</inkml:trace>
</inkml:ink>
</file>

<file path=ppt/ink/ink7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15"/>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31690.000 51525.000 333,'158.000'64.000'167,"50.000"45.000"-1,49.000 47.000 1,50.000 47.000 0</inkml:trace>
</inkml:ink>
</file>

<file path=ppt/ink/ink7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18"/>
    </inkml:context>
    <inkml:brush xml:id="br0">
      <inkml:brushProperty name="width" value="0.0487647019326687" units="cm"/>
      <inkml:brushProperty name="height" value="0.0487647019326687" units="cm"/>
      <inkml:brushProperty name="color" value="#f2395b"/>
      <inkml:brushProperty name="ignorePressure" value="0"/>
    </inkml:brush>
  </inkml:definitions>
  <inkml:trace contextRef="#ctx0" brushRef="#br0">32597.000 52205.000 451,'0.000'-47.000'28,"0.000"6.000"-5,0.000 6.000-4,0.000 7.000-6,0.000 3.000-1,0.000 0.000-1,0.000 0.000-1,0.000-1.000 1,0.000 1.000-1,0.000 0.000-1,0.000 0.000 0,0.000 0.000-2,0.000-4.000 0,0.000-5.000 3,0.000-7.000 3,0.000-6.000 1,-4.000-1.000 3,-5.000 8.000 2,-7.000 5.000 2,-6.000 7.000 3,-4.000 6.000-1,-4.000 6.000-3,-3.000 6.000-4,-4.000 7.000-2,-2.000 3.000-2,-3.000 0.000-1,-4.000 0.000-1,-3.000 0.000-2,-3.000 3.000 0,-3.000 7.000-2,-3.000 6.000-1,-4.000 6.000-1,1.000 6.000-1,3.000 7.000 2,3.000 5.000 0,3.000 8.000 2,2.000 4.000 0,-1.000 3.000-1,1.000 3.000 1,-1.000 3.000 0,1.000 7.000 0,0.000 9.000 0,-1.000 10.000 0,1.000 9.000 0,1.000 4.000 0,4.000 1.000 0,2.000 0.000-1,4.000-1.000 0,4.000 1.000 0,7.000 0.000-2,6.000 0.000 0,6.000-1.000-2,5.000 0.000 0,3.000-4.000 0,3.000-4.000-1,4.000-2.000 0,2.000-3.000-1,4.000-4.000 1,3.000-3.000-1,3.000-3.000 1,3.000-1.000-2,3.000-1.000 1,4.000 1.000-2,3.000 0.000 0,2.000-4.000 0,4.000-6.000-2,3.000-6.000 0,3.000-7.000-1,2.000-2.000 0,0.000-1.000-1,0.000 0.000 1,0.000 1.000-1,1.000-6.000-1,4.000-8.000-2,2.000-11.000-2,4.000-8.000-2,8.000-9.000-3,12.000-6.000-6,13.000-6.000-4,12.000-6.000-5,10.000-13.000-4,6.000-19.000-2,7.000-19.000-3,5.000-19.000-2,-7.000-1.000 2,-22.000 15.000 8,-22.000 17.000 7,-22.000 15.000 8,-12.000 7.000 2,1.000 1.000-8,0.000 0.000-5,0.000 0.000-7</inkml:trace>
</inkml:ink>
</file>

<file path=ppt/ink/ink7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19"/>
    </inkml:context>
    <inkml:brush xml:id="br0">
      <inkml:brushProperty name="width" value="0.0429382808506489" units="cm"/>
      <inkml:brushProperty name="height" value="0.0429382808506489" units="cm"/>
      <inkml:brushProperty name="color" value="#f2395b"/>
      <inkml:brushProperty name="ignorePressure" value="0"/>
    </inkml:brush>
  </inkml:definitions>
  <inkml:trace contextRef="#ctx0" brushRef="#br0">34258.000 52558.000 512,'-3.000'-46.000'5,"-6.000"10.000"11,-7.000 9.000 10,-6.000 10.000 10,-4.000 12.000 5,-5.000 16.000-1,-1.000 16.000-2,-5.000 15.000-1,-1.000 12.000-4,1.000 6.000-3,-1.000 6.000-6,0.000 6.000-4,-1.000 8.000-3,-4.000 10.000-1,-2.000 9.000-3,-4.000 10.000-1,0.000 3.000-2,3.000-4.000 1,4.000-2.000 1,3.000-4.000-1,2.000-1.000 0,4.000-1.000-2,4.000 1.000-2,2.000 0.000-1,5.000-2.000-2,6.000-3.000-2,7.000-3.000-1,5.000-3.000-3,4.000-7.000 0,0.000-9.000 0,0.000-10.000-1,0.000-8.000-1,7.000-11.000 1,12.000-9.000-1,12.000-9.000 0,13.000-10.000-1,6.000-9.000 0,1.000-9.000-1,-1.000-10.000-1,1.000-10.000-2,1.000-10.000-1,3.000-13.000-1,3.000-13.000-2,3.000-12.000-1,-1.000-5.000 0,-7.000 3.000-1,-5.000 3.000 1,-7.000 4.000 1,-8.000 2.000 0,-10.000 4.000 2,-9.000 3.000 2,-9.000 3.000 2,-6.000 5.000 0,-4.000 6.000 0,-3.000 6.000 0,-3.000 7.000-1,-6.000 5.000 1,-10.000 2.000 2,-9.000 4.000 3,-10.000 3.000 3,-7.000 4.000 0,-7.000 7.000-3,-6.000 6.000-1,-7.000 7.000-2,1.000 7.000-3,6.000 10.000-3,6.000 9.000-5,6.000 9.000-4,7.000 3.000-4,7.000-7.000-4,5.000-7.000-4,6.000-5.000-4,6.000-6.000 0,2.000-2.000 4,4.000-4.000 4,3.000-3.000 4</inkml:trace>
</inkml:ink>
</file>

<file path=ppt/ink/ink7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19"/>
    </inkml:context>
    <inkml:brush xml:id="br0">
      <inkml:brushProperty name="width" value="0.0435816384851933" units="cm"/>
      <inkml:brushProperty name="height" value="0.0435816384851933" units="cm"/>
      <inkml:brushProperty name="color" value="#f2395b"/>
      <inkml:brushProperty name="ignorePressure" value="0"/>
    </inkml:brush>
  </inkml:definitions>
  <inkml:trace contextRef="#ctx0" brushRef="#br0">34913.000 51802.000 504,'-22.000'54.000'130,"6.000"6.000"-29,7.000 6.000-29,6.000 6.000-28,3.000 7.000-16,0.000 6.000-3,0.000 6.000-1,0.000 7.000-3,-2.000 4.000-3,-2.000 3.000-4,-4.000 4.000-4,-3.000 3.000-3,-2.000 3.000-6,0.000 3.000-4,1.000 3.000-5,-1.000 3.000-6,1.000-1.000-4,-1.000-7.000-6,1.000-5.000-5,-1.000-8.000-4,2.000-8.000-2,3.000-13.000 1,3.000-13.000 3,4.000-12.000 2</inkml:trace>
</inkml:ink>
</file>

<file path=ppt/ink/ink7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0"/>
    </inkml:context>
    <inkml:brush xml:id="br0">
      <inkml:brushProperty name="width" value="0.0378666818141937" units="cm"/>
      <inkml:brushProperty name="height" value="0.0378666818141937" units="cm"/>
      <inkml:brushProperty name="color" value="#f2395b"/>
      <inkml:brushProperty name="ignorePressure" value="0"/>
    </inkml:brush>
  </inkml:definitions>
  <inkml:trace contextRef="#ctx0" brushRef="#br0">34812.000 53313.000 580,'-17.000'-71.000'34,"15.000"10.000"6,17.000 9.000 7,15.000 10.000 5,11.000 4.000 0,6.000 0.000-7,6.000 0.000-6,7.000 0.000-7,3.000 4.000-6,0.000 6.000-6,0.000 5.000-4,0.000 8.000-5,-2.000 4.000-6,-3.000 3.000-5,-2.000 3.000-4,-5.000 4.000-5,-3.000 4.000-11,-7.000 6.000-15,-7.000 7.000-17,-5.000 6.000-15</inkml:trace>
</inkml:ink>
</file>

<file path=ppt/ink/ink7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0"/>
    </inkml:context>
    <inkml:brush xml:id="br0">
      <inkml:brushProperty name="width" value="0.0567126981914043" units="cm"/>
      <inkml:brushProperty name="height" value="0.0567126981914043" units="cm"/>
      <inkml:brushProperty name="color" value="#f2395b"/>
      <inkml:brushProperty name="ignorePressure" value="0"/>
    </inkml:brush>
  </inkml:definitions>
  <inkml:trace contextRef="#ctx0" brushRef="#br0">36021.000 51349.000 387,'0.000'-47.000'0,"0.000"6.000"0,0.000 6.000 0,0.000 7.000 0,0.000 1.000 5,0.000-3.000 7,0.000-3.000 9,0.000-3.000 8,2.000 0.000 6,2.000 3.000 3,4.000 3.000 5,3.000 3.000 2,2.000 12.000 3,-1.000 18.000-1,1.000 19.000-1,0.000 19.000 1,-2.000 14.000-5,-3.000 9.000-6,-4.000 10.000-8,-2.000 10.000-7,-2.000 8.000-4,0.000 11.000-3,0.000 8.000-1,0.000 11.000-3,0.000 11.000-2,0.000 17.000-3,0.000 15.000-3,0.000 16.000-2,-3.000 14.000-4,-7.000 13.000-6,-6.000 12.000-4,-6.000 13.000-5,-1.000 8.000-5,3.000 3.000-5,2.000 3.000-5,4.000 3.000-4,1.000-4.000-5,1.000-13.000-4,-1.000-13.000-3,1.000-12.000-5,1.000-24.000-1,3.000-35.000 4,3.000-34.000 2,3.000-34.000 4</inkml:trace>
</inkml:ink>
</file>

<file path=ppt/ink/ink7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0"/>
    </inkml:context>
    <inkml:brush xml:id="br0">
      <inkml:brushProperty name="width" value="0.0413382686674595" units="cm"/>
      <inkml:brushProperty name="height" value="0.0413382686674595" units="cm"/>
      <inkml:brushProperty name="color" value="#f2395b"/>
      <inkml:brushProperty name="ignorePressure" value="0"/>
    </inkml:brush>
  </inkml:definitions>
  <inkml:trace contextRef="#ctx0" brushRef="#br0">36928.000 53212.000 532,'0.000'141.000'159,"0.000"-23.000"-41,0.000-22.000-39,0.000-23.000-41,-2.000-6.000-20,-3.000 5.000-1,-2.000 7.000-1,-5.000 6.000-1,0.000 0.000-7,-1.000-7.000-16,1.000-5.000-15,-1.000-7.000-15</inkml:trace>
</inkml:ink>
</file>

<file path=ppt/ink/ink7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1"/>
    </inkml:context>
    <inkml:brush xml:id="br0">
      <inkml:brushProperty name="width" value="0.0526380129158497" units="cm"/>
      <inkml:brushProperty name="height" value="0.0526380129158497" units="cm"/>
      <inkml:brushProperty name="color" value="#f2395b"/>
      <inkml:brushProperty name="ignorePressure" value="0"/>
    </inkml:brush>
  </inkml:definitions>
  <inkml:trace contextRef="#ctx0" brushRef="#br0">37330.000 53364.000 417,'3.000'-48.000'4,"7.000"7.000"8,6.000 7.000 7,6.000 5.000 7,5.000 7.000 5,2.000 7.000-2,5.000 5.000-1,2.000 7.000-1,2.000 5.000-2,-1.000 2.000-3,1.000 4.000-3,0.000 3.000-3,-4.000 7.000-4,-5.000 8.000-3,-7.000 11.000-3,-7.000 8.000-3,-7.000 9.000-3,-9.000 5.000-4,-10.000 8.000-2,-10.000 5.000-4,-4.000 0.000-2,0.000-6.000 0,0.000-6.000-1,0.000-6.000 0,-2.000-5.000 0,-3.000-4.000 1,-3.000-2.000 2,-3.000-4.000 0,1.000-3.000 4,7.000-3.000 6,6.000-3.000 5,6.000-3.000 7,10.000-7.000 3,12.000-9.000 1,13.000-9.000 1,12.000-10.000 0,9.000-8.000 1,2.000-6.000-2,4.000-6.000-1,3.000-7.000-1,4.000-2.000-3,7.000-1.000-3,6.000 0.000-3,6.000 0.000-4,1.000 4.000-4,-7.000 5.000-7,-6.000 7.000-5,-7.000 7.000-5,-4.000 2.000-5,-3.000 0.000-2,-4.000 1.000-3,-3.000-1.000-2,-1.000-3.000 0,0.000-6.000 2,0.000-6.000 2,0.000-7.000 2,-2.000-5.000 2,-3.000-8.000 1,-3.000-5.000 1,-4.000-7.000 2,0.000-4.000 2,-1.000-4.000 4,0.000-3.000 3,0.000-3.000 3,-1.000-5.000 2,-4.000-6.000 3,-3.000-6.000 1,-2.000-6.000 2,-1.000-4.000 2,3.000 0.000 1,4.000 0.000 1,2.000 1.000 1,3.000 2.000 5,-1.000 7.000 8,0.000 6.000 8,0.000 6.000 8,-3.000 8.000 4,-6.000 10.000-1,-7.000 9.000-1,-6.000 10.000-1,-3.000 16.000 2,0.000 26.000 5,0.000 26.000 6,0.000 24.000 4,-1.000 16.000-1,-4.000 6.000-10,-3.000 7.000-9,-3.000 6.000-9,-3.000 8.000-6,-3.000 9.000-2,-4.000 10.000-2,-2.000 9.000-3,-1.000 0.000-1,4.000-9.000 0,2.000-10.000-1,4.000-9.000-1,3.000-6.000-1,3.000-4.000-2,3.000-3.000-2,4.000-2.000-1,1.000-6.000-3,0.000-6.000 0,0.000-6.000-2,0.000-7.000-1,6.000-5.000-1,13.000-8.000-3,13.000-5.000-1,12.000-7.000-3,8.000-9.000-1,3.000-12.000 1,3.000-14.000-1,3.000-12.000 1,2.000-12.000 0,0.000-13.000 0,0.000-13.000 0,0.000-12.000 1,-2.000-8.000 0,-2.000-3.000 2,-4.000-4.000 1,-3.000-2.000 1,-5.000-6.000 1,-6.000-5.000 1,-7.000-7.000 0,-5.000-6.000 1,-6.000-7.000 1,-2.000-5.000 1,-4.000-8.000 1,-3.000-5.000 1,-3.000-2.000 0,-3.000 3.000 0,-3.000 4.000 0,-3.000 2.000 0,-2.000 7.000-1,0.000 9.000 2,-1.000 10.000 0,2.000 9.000 1,-3.000 10.000 0,-3.000 9.000 1,-3.000 9.000-1,-3.000 10.000 0,-6.000 10.000 1,-10.000 9.000 0,-9.000 9.000-1,-10.000 9.000 1,-6.000 11.000-2,-3.000 8.000-4,-3.000 10.000-5,-3.000 10.000-3,-7.000 13.000-3,-9.000 20.000 1,-10.000 18.000 1,-9.000 19.000 1,5.000 2.000 1,19.000-16.000 2,18.000-15.000 3,20.000-17.000 2,8.000-7.000-8,1.000 0.000-16,0.000 0.000-16,0.000-1.000-17</inkml:trace>
</inkml:ink>
</file>

<file path=ppt/ink/ink7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2"/>
    </inkml:context>
    <inkml:brush xml:id="br0">
      <inkml:brushProperty name="width" value="0.0505328364670277" units="cm"/>
      <inkml:brushProperty name="height" value="0.0505328364670277" units="cm"/>
      <inkml:brushProperty name="color" value="#f2395b"/>
      <inkml:brushProperty name="ignorePressure" value="0"/>
    </inkml:brush>
  </inkml:definitions>
  <inkml:trace contextRef="#ctx0" brushRef="#br0">41158.000 51903.000 435,'-5.000'-36.000'94,"-9.000"28.000"-12,-10.000 28.000-14,-9.000 29.000-13,-3.000 21.000-9,3.000 11.000-7,3.000 14.000-7,3.000 12.000-6,2.000 3.000-5,0.000-6.000-3,0.000-7.000-2,0.000-5.000-3,-1.000-1.000-2,1.000 7.000-2,0.000 5.000-1,0.000 8.000 0,2.000-3.000-2,2.000-9.000-1,4.000-9.000-1,2.000-10.000-1,6.000-6.000-3,6.000-3.000-4,6.000-3.000-4,6.000-4.000-5,13.000-12.000-4,19.000-22.000-2,19.000-22.000-3,19.000-22.000-3,4.000-16.000 0,-9.000-9.000 0,-9.000-10.000 1,-10.000-10.000 1,-8.000-3.000 2,-6.000-1.000 2,-7.000 0.000 4,-5.000 0.000 2,-7.000 1.000 3,-6.000 4.000 2,-7.000 3.000 2,-6.000 3.000 2,-4.000 5.000 2,-4.000 6.000 2,-3.000 6.000 3,-3.000 7.000 2,-6.000 8.000 0,-10.000 9.000-1,-9.000 9.000-3,-10.000 10.000-2,-9.000 11.000-3,-9.000 12.000-3,-10.000 13.000-5,-10.000 13.000-4,-4.000 7.000-3,0.000 4.000-4,0.000 3.000-2,0.000 3.000-4,6.000-5.000-1,13.000-12.000-3,12.000-13.000-2,13.000-13.000-2</inkml:trace>
</inkml:ink>
</file>

<file path=ppt/ink/ink7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3"/>
    </inkml:context>
    <inkml:brush xml:id="br0">
      <inkml:brushProperty name="width" value="0.04400934278965" units="cm"/>
      <inkml:brushProperty name="height" value="0.04400934278965" units="cm"/>
      <inkml:brushProperty name="color" value="#f2395b"/>
      <inkml:brushProperty name="ignorePressure" value="0"/>
    </inkml:brush>
  </inkml:definitions>
  <inkml:trace contextRef="#ctx0" brushRef="#br0">42417.000 52356.000 499,'-35.000'0.000'13,"32.000"0.000"23,31.000 0.000 25,32.000 0.000 25,15.000-1.000 3,1.000-4.000-18,0.000-3.000-17,-1.000-3.000-18,6.000-1.000-12,8.000-1.000-7,10.000 0.000-7,10.000 1.000-7,2.000 1.000-7,-2.000 3.000-9,-3.000 3.000-9,-4.000 4.000-8,-9.000 2.000-7,-16.000 4.000-4,-15.000 3.000-4,-17.000 3.000-4</inkml:trace>
</inkml:ink>
</file>

<file path=ppt/ink/ink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3:57"/>
    </inkml:context>
    <inkml:brush xml:id="br0">
      <inkml:brushProperty name="width" value="0.0436722189188004" units="cm"/>
      <inkml:brushProperty name="height" value="0.0436722189188004" units="cm"/>
      <inkml:brushProperty name="color" value="#00bff3"/>
      <inkml:brushProperty name="ignorePressure" value="0"/>
    </inkml:brush>
  </inkml:definitions>
  <inkml:trace contextRef="#ctx0" brushRef="#br0">100300.000 31750.000 503,'26.000'-46.000'3,"4.000"10.000"7,3.000 10.000 6,3.000 9.000 7,3.000 4.000 6,3.000 1.000 6,3.000-1.000 7,4.000 1.000 6,7.000 1.000 2,13.000 3.000-5,12.000 3.000-2,13.000 4.000-5,9.000 1.000-4,6.000 0.000-6,7.000 0.000-5,6.000 0.000-5,-2.000 3.000-7,-9.000 6.000-11,-10.000 7.000-8,-8.000 6.000-10</inkml:trace>
</inkml:ink>
</file>

<file path=ppt/ink/ink7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3"/>
    </inkml:context>
    <inkml:brush xml:id="br0">
      <inkml:brushProperty name="width" value="0.0489370115101337" units="cm"/>
      <inkml:brushProperty name="height" value="0.0489370115101337" units="cm"/>
      <inkml:brushProperty name="color" value="#f2395b"/>
      <inkml:brushProperty name="ignorePressure" value="0"/>
    </inkml:brush>
  </inkml:definitions>
  <inkml:trace contextRef="#ctx0" brushRef="#br0">43273.000 51198.000 449,'-46.000'-24.000'1,"10.000"4.000"3,9.000 3.000 1,10.000 3.000 3,4.000 10.000 13,1.000 20.000 24,-1.000 19.000 24,1.000 18.000 24,1.000 21.000 2,3.000 22.000-18,3.000 22.000-19,3.000 22.000-19,2.000 21.000-15,0.000 18.000-13,0.000 20.000-11,0.000 18.000-12,-1.000 8.000-10,-4.000-3.000-8,-3.000-4.000-9,-3.000-2.000-8,0.000-18.000-2,3.000-31.000 4,4.000-32.000 4,2.000-31.000 4,2.000-20.000-1,0.000-10.000-3,0.000-10.000-6,0.000-9.000-4</inkml:trace>
</inkml:ink>
</file>

<file path=ppt/ink/ink7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3"/>
    </inkml:context>
    <inkml:brush xml:id="br0">
      <inkml:brushProperty name="width" value="0.046185314655304" units="cm"/>
      <inkml:brushProperty name="height" value="0.046185314655304" units="cm"/>
      <inkml:brushProperty name="color" value="#f2395b"/>
      <inkml:brushProperty name="ignorePressure" value="0"/>
    </inkml:brush>
  </inkml:definitions>
  <inkml:trace contextRef="#ctx0" brushRef="#br0">45539.000 51198.000 476,'77.000'-66.000'109,"4.000"19.000"-17,2.000 18.000-18,3.000 20.000-18,-2.000 12.000-12,-10.000 7.000-8,-10.000 5.000-6,-9.000 7.000-8,-6.000 7.000-5,-3.000 5.000-3,-4.000 7.000-3,-2.000 6.000-3,-9.000 10.000-2,-12.000 12.000-3,-13.000 13.000-1,-12.000 13.000-3,-14.000 10.000-4,-17.000 10.000-3,-15.000 9.000-4,-15.000 10.000-5,-9.000 3.000-3,1.000-3.000-1,-1.000-4.000-3,0.000-2.000-2,0.000-9.000 1,-5.000-12.000 1,-2.000-12.000 3,-4.000-13.000 2,1.000-12.000 1,2.000-8.000 1,4.000-10.000 1,3.000-10.000 0,6.000-6.000 4,10.000-2.000 8,9.000-5.000 7,9.000-2.000 8,21.000-10.000 8,32.000-15.000 7,31.000-16.000 8,31.000-16.000 8,21.000-6.000-1,9.000 3.000-10,10.000 3.000-11,9.000 3.000-9,4.000 5.000-4,-4.000 6.000-1,-3.000 7.000 1,-4.000 6.000 0,2.000 3.000-9,1.000 0.000-20,5.000 0.000-19,2.000 0.000-20,0.000-2.000-8,-3.000-3.000 4,-3.000-2.000 4,-3.000-4.000 5,-11.000-2.000 5,-19.000 0.000 9,-19.000 1.000 7,-19.000-1.000 9</inkml:trace>
</inkml:ink>
</file>

<file path=ppt/ink/ink7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4"/>
    </inkml:context>
    <inkml:brush xml:id="br0">
      <inkml:brushProperty name="width" value="0.0547212921082973" units="cm"/>
      <inkml:brushProperty name="height" value="0.0547212921082973" units="cm"/>
      <inkml:brushProperty name="color" value="#f2395b"/>
      <inkml:brushProperty name="ignorePressure" value="0"/>
    </inkml:brush>
  </inkml:definitions>
  <inkml:trace contextRef="#ctx0" brushRef="#br0">48561.000 50694.000 402,'22.000'-50.000'3,"-6.000"0.000"6,-7.000-1.000 7,-6.000 1.000 6,-5.000 3.000 3,-2.000 6.000 0,-4.000 6.000 0,-3.000 7.000 1,-3.000 4.000-1,-4.000 4.000 0,-2.000 3.000-1,-4.000 2.000 0,-3.000 6.000-1,-2.000 6.000-2,-4.000 6.000-1,-4.000 6.000-2,-4.000 7.000-1,-6.000 6.000-1,-6.000 6.000-1,-7.000 7.000 0,-3.000 8.000-2,0.000 9.000 1,0.000 9.000 0,0.000 10.000-1,0.000 6.000 1,0.000 3.000-2,0.000 4.000 0,0.000 2.000-1,2.000 5.000-1,3.000 7.000 0,3.000 6.000-1,3.000 6.000-1,5.000 6.000 0,6.000 7.000 0,6.000 6.000 0,7.000 7.000 0,4.000 2.000-1,4.000 1.000-2,2.000-1.000-1,4.000 1.000-2,5.000-9.000-1,6.000-15.000-2,6.000-16.000-1,6.000-15.000-1,7.000-12.000-1,6.000-6.000 1,6.000-6.000 1,7.000-7.000 0,4.000-7.000 0,3.000-10.000-2,4.000-9.000 0,3.000-10.000-2,5.000-7.000-3,5.000-7.000-7,8.000-6.000-6,5.000-7.000-6,3.000-10.000-4,1.000-16.000 1,0.000-16.000-1,-1.000-16.000 1,-1.000-11.000 1,-3.000-6.000 4,-4.000-6.000 3,-2.000-7.000 3,-5.000 2.000 2,-7.000 10.000 2,-6.000 9.000 1,-6.000 9.000 1,-6.000 8.000 2,-6.000 7.000 5,-7.000 6.000 3,-7.000 6.000 5,-4.000 12.000 9,-3.000 20.000 14,-3.000 18.000 14,-4.000 20.000 15,-2.000 15.000 3,-4.000 12.000-10,-3.000 14.000-9,-3.000 12.000-9,0.000 1.000-7,3.000-9.000-2,4.000-10.000-4,2.000-9.000-3,2.000-3.000-1,0.000 3.000-2,0.000 4.000 0,0.000 2.000-1,6.000-3.000-4,13.000-9.000-11,13.000-10.000-8,12.000-9.000-10,11.000-20.000-7,9.000-32.000-6,10.000-32.000-7,10.000-31.000-5,-3.000-12.000 1,-11.000 5.000 7,-14.000 7.000 7,-11.000 7.000 7,-9.000 4.000 7,-3.000 3.000 6,-3.000 3.000 4,-4.000 4.000 6,-2.000 6.000 8,-4.000 9.000 8,-2.000 9.000 11,-4.000 11.000 9,-3.000 16.000 6,-3.000 26.000 3,-3.000 24.000 5,-4.000 26.000 2,-1.000 10.000-1,0.000-7.000-9,0.000-6.000-6,0.000-7.000-9,0.000-3.000-4,0.000 1.000-3,0.000-1.000-1,0.000 0.000-2,3.000-1.000-3,7.000-3.000-3,6.000-4.000-4,5.000-2.000-2,12.000-6.000-9,16.000-5.000-13,16.000-7.000-14,15.000-7.000-14,7.000-8.000-2,-4.000-14.000 9,-3.000-11.000 8,-3.000-14.000 8,-3.000-10.000 2,-3.000-10.000-3,-3.000-10.000-4,-4.000-9.000-4,-7.000 2.000-3,-13.000 13.000-1,-12.000 12.000-2,-13.000 12.000-2</inkml:trace>
</inkml:ink>
</file>

<file path=ppt/ink/ink7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5"/>
    </inkml:context>
    <inkml:brush xml:id="br0">
      <inkml:brushProperty name="width" value="0.0551951043307781" units="cm"/>
      <inkml:brushProperty name="height" value="0.0551951043307781" units="cm"/>
      <inkml:brushProperty name="color" value="#f2395b"/>
      <inkml:brushProperty name="ignorePressure" value="0"/>
    </inkml:brush>
  </inkml:definitions>
  <inkml:trace contextRef="#ctx0" brushRef="#br0">50827.000 51299.000 398,'-25.000'-19.000'24,"-1.000"13.000"8,1.000 12.000 7,0.000 13.000 9,1.000 8.000 2,4.000 2.000-4,3.000 4.000-4,3.000 4.000-4,0.000 5.000-4,-4.000 10.000-3,-2.000 9.000-4,-4.000 10.000-4,0.000 3.000-1,4.000-3.000-2,3.000-3.000 1,3.000-4.000-2,3.000 1.000-1,3.000 2.000-2,3.000 4.000-3,3.000 3.000-2,2.000 0.000-2,0.000-3.000-2,0.000-3.000-1,0.000-4.000-3,2.000-2.000-1,3.000-4.000-2,3.000-3.000-2,3.000-3.000-2,7.000-3.000-4,14.000-4.000-5,12.000-2.000-5,13.000-4.000-6,6.000-9.000-1,-1.000-16.000 0,2.000-15.000 0,-2.000-17.000 2,2.000-12.000 0,-2.000-9.000 3,1.000-10.000 1,0.000-9.000 2,2.000-11.000 2,2.000-13.000 3,4.000-12.000 1,3.000-13.000 3,0.000-8.000 2,-3.000-3.000 2,-3.000-4.000 2,-4.000-2.000 1,-6.000 0.000 2,-9.000 3.000-1,-9.000 3.000 1,-11.000 3.000-2,-7.000 6.000 1,-6.000 10.000 0,-6.000 9.000-1,-7.000 10.000 1,-10.000 11.000-1,-12.000 12.000-1,-12.000 13.000 0,-13.000 13.000-1,-14.000 12.000-3,-16.000 12.000-2,-16.000 14.000-4,-15.000 12.000-3,-13.000 14.000-1,-10.000 15.000 0,-8.000 17.000 1,-11.000 15.000 1,10.000 0.000-5,29.000-15.000-9,27.000-16.000-9,29.000-16.000-9</inkml:trace>
</inkml:ink>
</file>

<file path=ppt/ink/ink7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6"/>
    </inkml:context>
    <inkml:brush xml:id="br0">
      <inkml:brushProperty name="width" value="0.0439444370567799" units="cm"/>
      <inkml:brushProperty name="height" value="0.0439444370567799" units="cm"/>
      <inkml:brushProperty name="color" value="#f2395b"/>
      <inkml:brushProperty name="ignorePressure" value="0"/>
    </inkml:brush>
  </inkml:definitions>
  <inkml:trace contextRef="#ctx0" brushRef="#br0">52891.000 51500.000 500,'-62.000'-1.000'9,"24.000"-4.000"16,25.000-3.000 18,26.000-3.000 17,25.000-5.000 4,25.000-6.000-9,25.000-6.000-9,25.000-7.000-10,14.000-2.000-5,4.000-1.000-5,3.000 0.000-5,3.000 0.000-3,-5.000 5.000-4,-12.000 10.000 1,-13.000 8.000-1,-13.000 11.000 0,-9.000 5.000-6,-6.000 4.000-8,-7.000 3.000-9,-6.000 3.000-9,-4.000 5.000-7,-4.000 6.000-4,-3.000 6.000-3,-3.000 7.000-5,-6.000 2.000-4,-10.000 1.000-2,-10.000 0.000-4,-8.000 0.000-2</inkml:trace>
</inkml:ink>
</file>

<file path=ppt/ink/ink7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6"/>
    </inkml:context>
    <inkml:brush xml:id="br0">
      <inkml:brushProperty name="width" value="0.0409245789051056" units="cm"/>
      <inkml:brushProperty name="height" value="0.0409245789051056" units="cm"/>
      <inkml:brushProperty name="color" value="#f2395b"/>
      <inkml:brushProperty name="ignorePressure" value="0"/>
    </inkml:brush>
  </inkml:definitions>
  <inkml:trace contextRef="#ctx0" brushRef="#br0">52992.000 52860.000 537,'-69.000'-46.000'2,"12.000"10.000"5,13.000 9.000 3,13.000 10.000 5,14.000 6.000 8,15.000 3.000 12,16.000 3.000 12,16.000 4.000 12,16.000-2.000 0,15.000-7.000-10,16.000-5.000-11,16.000-8.000-11,9.000-3.000-6,4.000-4.000-4,2.000-3.000-4,4.000-3.000-3,-6.000 3.000-2,-17.000 9.000 0,-15.000 10.000-1,-16.000 9.000 1,2.000 8.000-12,19.000 7.000-20,18.000 5.000-21,20.000 7.000-20,-4.000 2.000-6,-25.000-4.000 10,-25.000-2.000 11,-25.000-4.000 9</inkml:trace>
</inkml:ink>
</file>

<file path=ppt/ink/ink7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6"/>
    </inkml:context>
    <inkml:brush xml:id="br0">
      <inkml:brushProperty name="width" value="0.0534044317901134" units="cm"/>
      <inkml:brushProperty name="height" value="0.0534044317901134" units="cm"/>
      <inkml:brushProperty name="color" value="#f2395b"/>
      <inkml:brushProperty name="ignorePressure" value="0"/>
    </inkml:brush>
  </inkml:definitions>
  <inkml:trace contextRef="#ctx0" brushRef="#br0">57676.000 50594.000 411,'22.000'-33.000'2,"-6.000"-16.000"5,-7.000-16.000 3,-6.000-15.000 4,-3.000-3.000 4,0.000 9.000 1,0.000 9.000 2,0.000 10.000 3,0.000 5.000 0,0.000-1.000 0,0.000 1.000-1,0.000 0.000-1,-3.000 2.000 0,-6.000 8.000-1,-7.000 5.000-1,-6.000 7.000-1,-6.000 4.000-1,-7.000 4.000-2,-6.000 2.000 0,-6.000 4.000-2,-3.000 3.000-1,-1.000 3.000 0,1.000 3.000 1,-1.000 4.000-1,1.000 6.000 1,0.000 9.000-1,-1.000 9.000 1,1.000 10.000-1,-2.000 10.000 0,-3.000 9.000-1,-3.000 9.000 0,-4.000 10.000 0,1.000 6.000-1,3.000 3.000-1,3.000 4.000-1,3.000 2.000-1,1.000 3.000 0,1.000-1.000-1,-1.000 0.000 0,1.000 0.000-2,1.000 3.000 0,4.000 7.000-1,2.000 6.000-2,4.000 6.000 0,3.000 3.000-1,3.000 0.000-2,3.000 1.000-1,3.000-1.000 0,5.000-4.000-1,6.000-10.000-1,7.000-10.000 0,6.000-8.000 0,7.000-6.000-2,10.000 1.000-1,10.000-1.000-3,9.000 1.000-3,8.000-2.000 0,6.000-3.000-1,7.000-4.000-1,5.000-2.000 0,8.000-7.000-3,5.000-9.000-2,7.000-10.000-5,6.000-9.000-2,4.000-8.000-2,4.000-6.000 1,3.000-7.000 0,3.000-6.000 2,-3.000-3.000-1,-9.000 0.000-3,-10.000 0.000-1,-9.000 0.000-3,-10.000-1.000-2,-9.000-4.000 1,-10.000-3.000-1,-9.000-3.000 0</inkml:trace>
</inkml:ink>
</file>

<file path=ppt/ink/ink7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7"/>
    </inkml:context>
    <inkml:brush xml:id="br0">
      <inkml:brushProperty name="width" value="0.0494620054960251" units="cm"/>
      <inkml:brushProperty name="height" value="0.0494620054960251" units="cm"/>
      <inkml:brushProperty name="color" value="#f2395b"/>
      <inkml:brushProperty name="ignorePressure" value="0"/>
    </inkml:brush>
  </inkml:definitions>
  <inkml:trace contextRef="#ctx0" brushRef="#br0">58784.000 50896.000 444,'-49.000'0.000'3,"3.000"0.000"7,4.000 0.000 6,3.000 0.000 6,4.000 3.000 2,6.000 6.000 0,8.000 7.000-2,5.000 6.000-2,0.000 8.000 2,-6.000 10.000 1,-6.000 8.000 3,-7.000 11.000 2,-4.000 3.000 1,-4.000 1.000-3,-3.000 0.000 0,-2.000 0.000-3,-3.000 7.000-1,1.000 11.000-1,-1.000 14.000-2,1.000 12.000-2,3.000 6.000-1,6.000 0.000-1,7.000 1.000-1,5.000-1.000-1,6.000-4.000-2,2.000-10.000-1,4.000-9.000-2,3.000-10.000-1,6.000-9.000 0,9.000-10.000 1,11.000-9.000 0,8.000-10.000 2,8.000-9.000-5,7.000-9.000-10,6.000-10.000-10,6.000-9.000-12,5.000-10.000-2,3.000-9.000 3,3.000-10.000 5,4.000-9.000 2,-1.000-9.000 1,-3.000-10.000-6,-3.000-9.000-5,-3.000-10.000-5,-6.000-3.000-1,-10.000 3.000 3,-9.000 3.000 4,-10.000 4.000 4,-11.000 6.000 3,-12.000 9.000 1,-13.000 9.000 3,-12.000 11.000 2,-13.000 8.000 3,-13.000 10.000 4,-12.000 9.000 3,-13.000 10.000 3,-3.000 10.000 2,6.000 8.000 0,7.000 11.000 0,6.000 8.000 0,9.000 2.000-2,13.000-6.000-4,13.000-6.000-4,12.000-7.000-4</inkml:trace>
</inkml:ink>
</file>

<file path=ppt/ink/ink7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7"/>
    </inkml:context>
    <inkml:brush xml:id="br0">
      <inkml:brushProperty name="width" value="0.0493948832154274" units="cm"/>
      <inkml:brushProperty name="height" value="0.0493948832154274" units="cm"/>
      <inkml:brushProperty name="color" value="#f2395b"/>
      <inkml:brushProperty name="ignorePressure" value="0"/>
    </inkml:brush>
  </inkml:definitions>
  <inkml:trace contextRef="#ctx0" brushRef="#br0">59942.000 49738.000 445,'-46.000'-46.000'2,"10.000"10.000"4,9.000 9.000 3,10.000 10.000 5,6.000 9.000 7,3.000 9.000 12,3.000 10.000 12,4.000 10.000 11,1.000 12.000 3,0.000 16.000-8,0.000 15.000-8,0.000 17.000-7,0.000 10.000-7,0.000 6.000-3,0.000 7.000-4,0.000 6.000-4,-2.000 4.000-2,-2.000-1.000-1,-4.000 0.000-1,-3.000 1.000-1,-2.000 1.000-2,1.000 3.000-3,-1.000 3.000-3,0.000 3.000-3,2.000 0.000-8,3.000-2.000-16,4.000-4.000-15,2.000-4.000-16,2.000-10.000-6,0.000-19.000 0,0.000-19.000 1,0.000-18.000 0</inkml:trace>
</inkml:ink>
</file>

<file path=ppt/ink/ink7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7"/>
    </inkml:context>
    <inkml:brush xml:id="br0">
      <inkml:brushProperty name="width" value="0.0385743975639343" units="cm"/>
      <inkml:brushProperty name="height" value="0.0385743975639343" units="cm"/>
      <inkml:brushProperty name="color" value="#f2395b"/>
      <inkml:brushProperty name="ignorePressure" value="0"/>
    </inkml:brush>
  </inkml:definitions>
  <inkml:trace contextRef="#ctx0" brushRef="#br0">59791.000 51097.000 570,'26.000'-47.000'6,"5.000"6.000"14,1.000 7.000 14,5.000 5.000 12,5.000 4.000 6,10.000 0.000-2,10.000 0.000-3,8.000 0.000-1,4.000 3.000-5,-3.000 6.000-8,-3.000 6.000-7,-4.000 7.000-7,-1.000 3.000-9,0.000 0.000-11,0.000 0.000-10,0.000 0.000-10,-2.000 0.000-12,-2.000 0.000-14,-4.000 0.000-15,-3.000 0.000-13</inkml:trace>
</inkml:ink>
</file>

<file path=ppt/ink/ink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04"/>
    </inkml:context>
    <inkml:brush xml:id="br0">
      <inkml:brushProperty name="width" value="0.0599603950977325" units="cm"/>
      <inkml:brushProperty name="height" value="0.0599603950977325" units="cm"/>
      <inkml:brushProperty name="color" value="#000000"/>
      <inkml:brushProperty name="ignorePressure" value="0"/>
    </inkml:brush>
  </inkml:definitions>
  <inkml:trace contextRef="#ctx0" brushRef="#br0">71200.000 38550.000 366,'-90.000'-68.000'0,"23.000"17.000"0,22.000 15.000 0,22.000 16.000 0,-2.000 4.000 4,-25.000-6.000 5,-25.000-6.000 6,-25.000-6.000 7,-2.000 1.000 1,22.000 9.000-4,22.000 10.000-5,23.000 10.000-4,8.000 2.000-3,-3.000-3.000 1,-3.000-3.000-1,-2.000-2.000 1,-1.000-3.000 2,3.000 1.000 5,3.000-1.000 6,4.000 1.000 5,8.000-1.000 3,17.000 1.000 0,15.000-1.000 0,16.000 1.000 0,16.000 2.000-2,20.000 7.000-2,18.000 6.000-2,20.000 7.000-3,19.000-1.000-2,22.000-6.000 0,22.000-6.000 0,23.000-6.000 0,20.000-7.000-1,23.000-6.000-1,22.000-6.000-2,22.000-6.000-1,10.000-4.000-2,1.000 1.000 1,-1.000-1.000-2,1.000 1.000 0,5.000-1.000-1,14.000 1.000-1,11.000-1.000-3,14.000 1.000-2,-1.000 1.000 0,-12.000 3.000-2,-13.000 3.000-1,-12.000 4.000 0,-10.000 2.000-1,-6.000 4.000 0,-6.000 3.000-2,-6.000 3.000 0,-4.000 1.000 0,1.000 1.000 0,-1.000-1.000 2,1.000 1.000 0,-3.000 1.000 1,-2.000 3.000 0,-3.000 3.000-1,-3.000 4.000 1,-6.000-1.000 0,-5.000-3.000-1,-7.000-3.000 0,-5.000-2.000-2,-4.000-3.000 1,0.000 1.000-1,0.000-1.000-1,0.000 1.000 1,-4.000-1.000-1,-5.000 1.000-1,-7.000-1.000 0,-5.000 1.000 0,-3.000-1.000-1,4.000 1.000 1,3.000-1.000-1,3.000 1.000 0,-4.000-1.000 0,-8.000 1.000 0,-10.000-1.000-1,-9.000 1.000 1,-5.000-1.000 0,0.000 1.000 2,0.000-1.000 1,0.000 1.000 2,0.000 1.000 0,0.000 3.000 1,0.000 3.000 0,0.000 4.000 0,1.000-1.000 0,4.000-3.000-1,3.000-3.000 1,3.000-2.000-1,1.000-3.000 0,1.000 1.000 0,-1.000-1.000 0,1.000 1.000-1,-3.000-1.000 1,-2.000 1.000-1,-3.000-1.000 0,-3.000 1.000 0,-1.000-1.000 0,4.000 1.000 0,3.000-1.000 0,3.000 1.000 0,1.000-4.000 0,1.000-6.000-1,-1.000-6.000-2,1.000-6.000 0,-1.000-4.000-1,1.000 1.000 0,-1.000-1.000 0,1.000 1.000-1,-7.000 1.000 1,-12.000 3.000 0,-13.000 3.000-1,-12.000 4.000 1,-12.000 2.000-1,-8.000 4.000 1,-10.000 3.000 0,-9.000 3.000-1,-12.000 3.000 0,-11.000 3.000-2,-14.000 3.000-2,-11.000 4.000-2</inkml:trace>
</inkml:ink>
</file>

<file path=ppt/ink/ink7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8"/>
    </inkml:context>
    <inkml:brush xml:id="br0">
      <inkml:brushProperty name="width" value="0.0607069246470928" units="cm"/>
      <inkml:brushProperty name="height" value="0.0607069246470928" units="cm"/>
      <inkml:brushProperty name="color" value="#f2395b"/>
      <inkml:brushProperty name="ignorePressure" value="0"/>
    </inkml:brush>
  </inkml:definitions>
  <inkml:trace contextRef="#ctx0" brushRef="#br0">61201.000 49435.000 362,'-2.000'-50.000'0,"-3.000"0.000"0,-2.000-1.000 0,-4.000 1.000 0,0.000 1.000 4,3.000 4.000 7,3.000 2.000 8,4.000 4.000 7,-1.000 3.000 4,-3.000 3.000 3,-2.000 3.000 0,-5.000 3.000 2,1.000 22.000 5,4.000 41.000 8,2.000 41.000 9,3.000 41.000 7,1.000 23.000-1,-4.000 2.000-12,-3.000 3.000-11,-3.000 4.000-12,-3.000 7.000-8,-3.000 13.000-5,-4.000 13.000-4,-2.000 12.000-5,-1.000 12.000-4,3.000 14.000-1,4.000 12.000-1,3.000 12.000-2,0.000 9.000-6,-4.000 2.000-7,-2.000 4.000-10,-4.000 3.000-7,1.000-7.000-9,2.000-15.000-6,4.000-16.000-8,3.000-16.000-6,1.000-17.000 0,1.000-19.000 7,-1.000-19.000 8,1.000-18.000 7,-1.000-21.000 3,0.000-22.000 2,1.000-23.000-1,-1.000-21.000 2</inkml:trace>
</inkml:ink>
</file>

<file path=ppt/ink/ink7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8"/>
    </inkml:context>
    <inkml:brush xml:id="br0">
      <inkml:brushProperty name="width" value="0.0376490280032158" units="cm"/>
      <inkml:brushProperty name="height" value="0.0376490280032158" units="cm"/>
      <inkml:brushProperty name="color" value="#f2395b"/>
      <inkml:brushProperty name="ignorePressure" value="0"/>
    </inkml:brush>
  </inkml:definitions>
  <inkml:trace contextRef="#ctx0" brushRef="#br0">61805.000 51651.000 584,'-1.000'164.000'160,"-4.000"-26.000"-40,-3.000-24.000-41,-3.000-26.000-40,-3.000-9.000-26,-3.000 6.000-9,-4.000 6.000-8,-2.000 6.000-11,-4.000 3.000-9,-3.000-4.000-12,-3.000-4.000-12,-3.000-2.000-11,1.000-10.000-4,7.000-15.000 5,6.000-16.000 3,6.000-16.000 5</inkml:trace>
</inkml:ink>
</file>

<file path=ppt/ink/ink7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9"/>
    </inkml:context>
    <inkml:brush xml:id="br0">
      <inkml:brushProperty name="width" value="0.0407809801399708" units="cm"/>
      <inkml:brushProperty name="height" value="0.0407809801399708" units="cm"/>
      <inkml:brushProperty name="color" value="#f2395b"/>
      <inkml:brushProperty name="ignorePressure" value="0"/>
    </inkml:brush>
  </inkml:definitions>
  <inkml:trace contextRef="#ctx0" brushRef="#br0">62108.000 51853.000 539,'92.000'-44.000'63,"-15.000"12.000"-6,-15.000 13.000-8,-17.000 13.000-6,-9.000 11.000-6,-2.000 9.000-6,-5.000 10.000-5,-2.000 9.000-5,-5.000 6.000-4,-6.000 3.000-5,-6.000 4.000-5,-7.000 3.000-3,-6.000 4.000-3,-7.000 7.000-2,-6.000 6.000-1,-6.000 7.000-2,-6.000 1.000-3,-7.000-4.000-3,-5.000-2.000-5,-8.000-3.000-4,1.000-7.000-1,6.000-9.000 4,6.000-10.000 4,7.000-9.000 3,3.000-7.000 1,0.000-2.000 0,0.000-4.000 0,0.000-3.000 0,6.000-4.000 7,12.000-7.000 12,14.000-6.000 14,12.000-7.000 13,10.000-4.000 4,11.000-3.000-6,8.000-4.000-6,11.000-2.000-5,4.000-4.000-7,0.000-3.000-7,0.000-3.000-7,-1.000-3.000-6,0.000 1.000-7,-4.000 7.000-5,-3.000 6.000-6,-3.000 6.000-5,0.000 2.000-5,3.000-3.000-3,3.000-4.000-4,4.000-2.000-4,-1.000-1.000-2,-3.000 4.000-1,-3.000 2.000 0,-3.000 4.000-1,-6.000 2.000 2,-10.000-1.000 6,-9.000 0.000 6,-10.000 1.000 6</inkml:trace>
</inkml:ink>
</file>

<file path=ppt/ink/ink7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9"/>
    </inkml:context>
    <inkml:brush xml:id="br0">
      <inkml:brushProperty name="width" value="0.052072137594223" units="cm"/>
      <inkml:brushProperty name="height" value="0.052072137594223" units="cm"/>
      <inkml:brushProperty name="color" value="#f2395b"/>
      <inkml:brushProperty name="ignorePressure" value="0"/>
    </inkml:brush>
  </inkml:definitions>
  <inkml:trace contextRef="#ctx0" brushRef="#br0">64122.000 50443.000 422,'-22.000'-29.000'3,"6.000"-5.000"4,7.000-7.000 6,5.000-6.000 4,-2.000 12.000 11,-13.000 32.000 14,-12.000 31.000 14,-13.000 32.000 14,-3.000 17.000 1,6.000 3.000-12,6.000 4.000-13,7.000 2.000-13,2.000 4.000-8,1.000 3.000-4,0.000 3.000-4,0.000 3.000-3,1.000 3.000-3,4.000 4.000 0,3.000 2.000-1,2.000 4.000-2,4.000 0.000-1,4.000-4.000-2,2.000-2.000-2,3.000-4.000-3,5.000-6.000-2,7.000-9.000-2,6.000-10.000-4,6.000-10.000-3,6.000-10.000-1,7.000-13.000 0,5.000-12.000 0,8.000-13.000-1,7.000-15.000-1,9.000-15.000-3,10.000-16.000-4,10.000-15.000-3,5.000-19.000-1,4.000-23.000 0,3.000-21.000 0,3.000-23.000 0,-3.000-10.000 1,-9.000-1.000 2,-10.000 1.000 1,-9.000-1.000 1,-10.000 1.000 2,-9.000-1.000 2,-10.000 1.000 1,-9.000-1.000 1,-8.000 2.000 2,-6.000 4.000 3,-7.000 2.000 0,-6.000 4.000 3,-9.000 7.000 2,-13.000 13.000 1,-12.000 13.000 1,-13.000 12.000 2,-11.000 14.000 0,-10.000 16.000-1,-9.000 16.000-2,-9.000 15.000-1,-9.000 18.000-1,-5.000 19.000-3,-7.000 19.000-1,-6.000 18.000-2,7.000 5.000 0,23.000-9.000 2,22.000-9.000 1,22.000-11.000 2,11.000-2.000-2,-1.000 3.000-6,1.000 3.000-7,0.000 3.000-6</inkml:trace>
</inkml:ink>
</file>

<file path=ppt/ink/ink7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29"/>
    </inkml:context>
    <inkml:brush xml:id="br0">
      <inkml:brushProperty name="width" value="0.0455792546272278" units="cm"/>
      <inkml:brushProperty name="height" value="0.0455792546272278" units="cm"/>
      <inkml:brushProperty name="color" value="#f2395b"/>
      <inkml:brushProperty name="ignorePressure" value="0"/>
    </inkml:brush>
  </inkml:definitions>
  <inkml:trace contextRef="#ctx0" brushRef="#br0">65129.000 51198.000 482,'145.000'-25.000'147,"-13.000"0.000"-34,-12.000 0.000-36,-13.000-1.000-33,-13.000 4.000-23,-12.000 7.000-7,-13.000 5.000-9,-12.000 7.000-9,-10.000 8.000-4,-6.000 9.000-3,-7.000 9.000-1,-5.000 11.000-2,-7.000 5.000 1,-6.000 3.000 4,-7.000 4.000 4,-6.000 3.000 5,-7.000 3.000 3,-11.000 3.000 3,-8.000 3.000 3,-10.000 3.000 3,-4.000 7.000 3,4.000 9.000 2,3.000 10.000 3,4.000 9.000 2,-1.000 8.000-1,-3.000 6.000-3,-3.000 6.000-3,-3.000 7.000-4,0.000 4.000-8,3.000 4.000-11,3.000 3.000-13,3.000 3.000-12,2.000-7.000-3,0.000-15.000 4,-1.000-16.000 5,1.000-15.000 5</inkml:trace>
</inkml:ink>
</file>

<file path=ppt/ink/ink7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31"/>
    </inkml:context>
    <inkml:brush xml:id="br0">
      <inkml:brushProperty name="width" value="0.0397007539868355" units="cm"/>
      <inkml:brushProperty name="height" value="0.0397007539868355" units="cm"/>
      <inkml:brushProperty name="color" value="#f2395b"/>
      <inkml:brushProperty name="ignorePressure" value="0"/>
    </inkml:brush>
  </inkml:definitions>
  <inkml:trace contextRef="#ctx0" brushRef="#br0">57928.000 56788.000 554,'-70.000'0.000'4,"14.000"0.000"10,12.000 0.000 9,12.000 0.000 8,18.000-2.000 7,22.000-2.000 3,22.000-4.000 3,22.000-3.000 3,23.000-5.000-2,26.000-6.000-6,25.000-6.000-6,25.000-7.000-6,10.000 0.000-6,-7.000 7.000-4,-6.000 6.000-5,-7.000 6.000-4,-1.000 5.000-6,3.000 3.000-7,4.000 4.000-5,2.000 2.000-7,-5.000 2.000-5,-17.000 0.000-1,-15.000 0.000-4,-16.000 0.000-2,-13.000 5.000-3,-9.000 9.000-5,-9.000 10.000-5,-10.000 9.000-4</inkml:trace>
</inkml:ink>
</file>

<file path=ppt/ink/ink7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32"/>
    </inkml:context>
    <inkml:brush xml:id="br0">
      <inkml:brushProperty name="width" value="0.0420415513217449" units="cm"/>
      <inkml:brushProperty name="height" value="0.0420415513217449" units="cm"/>
      <inkml:brushProperty name="color" value="#f2395b"/>
      <inkml:brushProperty name="ignorePressure" value="0"/>
    </inkml:brush>
  </inkml:definitions>
  <inkml:trace contextRef="#ctx0" brushRef="#br0">59338.000 55831.000 523,'-46.000'-63.000'10,"10.000"25.000"19,9.000 26.000 20,10.000 24.000 19,4.000 23.000 4,1.000 19.000-13,-1.000 18.000-14,0.000 19.000-12,2.000 13.000-7,3.000 6.000-2,4.000 7.000-3,2.000 5.000-1,1.000 12.000-5,-4.000 16.000-9,-3.000 15.000-10,-3.000 16.000-9,-1.000 8.000-6,-1.000 0.000-4,0.000 0.000-4,1.000-1.000-4,1.000-13.000 1,3.000-29.000 4,3.000-28.000 6,3.000-28.000 5,4.000-19.000-5,3.000-10.000-16,3.000-9.000-15,3.000-9.000-15</inkml:trace>
</inkml:ink>
</file>

<file path=ppt/ink/ink7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33"/>
    </inkml:context>
    <inkml:brush xml:id="br0">
      <inkml:brushProperty name="width" value="0.0528544038534164" units="cm"/>
      <inkml:brushProperty name="height" value="0.0528544038534164" units="cm"/>
      <inkml:brushProperty name="color" value="#f2395b"/>
      <inkml:brushProperty name="ignorePressure" value="0"/>
    </inkml:brush>
  </inkml:definitions>
  <inkml:trace contextRef="#ctx0" brushRef="#br0">62762.000 55680.000 416,'-47.000'-46.000'2,"6.000"10.000"3,6.000 9.000 4,7.000 10.000 3,3.000 5.000 3,0.000-1.000 0,-1.000 0.000 0,1.000 1.000 1,-2.000-2.000 2,-2.000-4.000 2,-4.000-2.000 3,-4.000-4.000 2,0.000 2.000 1,-1.000 6.000-4,0.000 7.000-3,0.000 6.000-4,-3.000 4.000-1,-6.000 4.000 1,-6.000 3.000-1,-7.000 3.000 1,-3.000 6.000 0,0.000 10.000 0,0.000 9.000 0,0.000 10.000 0,2.000 7.000 0,2.000 7.000-2,4.000 6.000-1,3.000 7.000-2,5.000 4.000 0,7.000 3.000 0,5.000 4.000 0,6.000 2.000 0,6.000 2.000 0,2.000 0.000 1,4.000 1.000-1,3.000-1.000 0,1.000 0.000-1,0.000 0.000-4,1.000 0.000-2,-1.000 0.000-3,3.000-1.000-2,2.000-4.000 0,3.000-3.000-2,3.000-3.000 1,2.000-3.000-2,0.000-3.000 1,0.000-3.000-1,0.000-4.000 1,5.000-5.000-2,9.000-11.000-3,10.000-8.000-2,9.000-10.000-2,6.000-7.000-3,3.000-2.000-4,4.000-4.000-3,3.000-3.000-4,3.000-9.000 0,3.000-16.000 0,3.000-16.000 1,4.000-15.000 2,0.000-10.000 1,2.000-3.000 3,-2.000-4.000 2,2.000-2.000 2,-3.000-2.000 2,-3.000 0.000 2,-3.000 0.000 2,-3.000 0.000 3,-5.000 4.000 0,-6.000 5.000 0,-6.000 7.000-1,-7.000 6.000 0,-4.000 13.000 12,-4.000 18.000 24,-2.000 20.000 23,-4.000 18.000 24,-5.000 18.000 5,-6.000 15.000-14,-6.000 16.000-14,-6.000 16.000-14,-2.000 3.000-11,3.000-10.000-6,3.000-8.000-6,4.000-11.000-7,0.000-4.000-5,2.000 0.000-2,-1.000 0.000-4,0.000 0.000-2,4.000-3.000-5,10.000-7.000-6,10.000-5.000-8,9.000-8.000-7,3.000-11.000-4,-3.000-20.000 0,-3.000-18.000 0,-3.000-20.000-1,1.000-16.000 0,7.000-17.000 2,6.000-15.000 1,6.000-16.000 2,0.000-4.000 1,-6.000 6.000 3,-6.000 6.000 3,-7.000 6.000 3,-4.000 8.000 3,-4.000 10.000 4,-2.000 9.000 4,-4.000 9.000 4,-5.000 13.000 14,-6.000 16.000 24,-6.000 16.000 24,-6.000 15.000 24,-2.000 10.000 3,3.000 3.000-16,3.000 3.000-18,4.000 3.000-16,1.000 3.000-12,0.000 4.000-5,0.000 3.000-5,0.000 2.000-5,1.000 3.000-3,4.000-1.000-1,3.000 0.000-1,3.000 1.000 0,5.000-2.000-6,5.000-4.000-8,8.000-2.000-8,5.000-4.000-9,2.000-1.000-4,-3.000 0.000-1,-2.000-1.000 0,-5.000 1.000-1</inkml:trace>
</inkml:ink>
</file>

<file path=ppt/ink/ink7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7:33"/>
    </inkml:context>
    <inkml:brush xml:id="br0">
      <inkml:brushProperty name="width" value="0.058677215129137" units="cm"/>
      <inkml:brushProperty name="height" value="0.058677215129137" units="cm"/>
      <inkml:brushProperty name="color" value="#f2395b"/>
      <inkml:brushProperty name="ignorePressure" value="0"/>
    </inkml:brush>
  </inkml:definitions>
  <inkml:trace contextRef="#ctx0" brushRef="#br0">63467.000 56838.000 374,'52.000'-22.000'6,"3.000"7.000"10,3.000 5.000 10,4.000 7.000 12,-2.000 5.000 1,-7.000 2.000-7,-6.000 4.000-7,-6.000 3.000-6,-8.000 6.000-6,-9.000 10.000-3,-10.000 9.000-4,-9.000 10.000-2,-11.000 11.000-3,-13.000 12.000 0,-13.000 13.000-2,-12.000 12.000 0,-8.000 7.000-1,-3.000 0.000-1,-3.000-1.000 0,-4.000 1.000 0,4.000-8.000 0,9.000-16.000 2,10.000-16.000 2,9.000-15.000 1,14.000-16.000 2,19.000-16.000 0,19.000-15.000 1,19.000-17.000 1,19.000-18.000-1,19.000-22.000-4,19.000-22.000-3,18.000-23.000-3,12.000-12.000-3,2.000-3.000-2,4.000-3.000-3,3.000-3.000-2,-7.000 6.000-1,-15.000 16.000 0,-16.000 15.000-1,-15.000 16.000 1,-10.000 10.000 0,-3.000 3.000 4,-4.000 2.000 1,-2.000 5.000 4,-9.000 3.000 3,-11.000 7.000 4,-14.000 7.000 5,-12.000 5.000 3,-9.000 11.000 13,-7.000 11.000 19,-6.000 14.000 20,-7.000 11.000 20,-4.000 12.000 2,-4.000 10.000-17,-2.000 8.000-15,-4.000 11.000-17,-1.000 7.000-9,0.000 6.000-4,0.000 7.000-2,0.000 6.000-4,3.000 3.000-3,6.000 0.000-2,6.000 0.000-4,7.000 0.000-3,3.000 1.000-3,0.000-1.000-1,0.000 0.000-1,0.000 0.000-2,3.000-5.000-1,7.000-9.000 0,6.000-9.000-1,6.000-10.000 1,6.000-9.000-2,7.000-10.000-1,6.000-10.000-2,6.000-8.000-2,5.000-12.000-1,3.000-12.000-3,3.000-13.000-3,3.000-13.000-2,2.000-13.000 0,0.000-17.000 1,0.000-15.000 2,0.000-16.000 2,-3.000-6.000 2,-6.000 3.000 1,-7.000 3.000 3,-6.000 4.000 1,-5.000-4.000 3,-3.000-9.000 0,-4.000-10.000 1,-2.000-9.000 0,-4.000-2.000 2,-8.000 6.000 0,-5.000 7.000 1,-7.000 6.000 1,-6.000 5.000 0,-7.000 3.000 0,-5.000 3.000 1,-8.000 4.000-1,-3.000 9.000 1,-4.000 15.000 3,-3.000 16.000 1,-3.000 16.000 2,-4.000 11.000 0,-2.000 6.000-2,-4.000 7.000-2,-3.000 6.000-1,-4.000 12.000-4,-7.000 20.000-5,-6.000 18.000-5,-6.000 19.000-5,-1.000 6.000-8,7.000-6.000-11,6.000-6.000-10,7.000-6.000-11</inkml:trace>
</inkml:ink>
</file>

<file path=ppt/ink/ink7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8:19"/>
    </inkml:context>
    <inkml:brush xml:id="br0">
      <inkml:brushProperty name="width" value="0.0478027947247028" units="cm"/>
      <inkml:brushProperty name="height" value="0.0478027947247028" units="cm"/>
      <inkml:brushProperty name="color" value="#f2395b"/>
      <inkml:brushProperty name="ignorePressure" value="0"/>
    </inkml:brush>
  </inkml:definitions>
  <inkml:trace contextRef="#ctx0" brushRef="#br0">5805.000 40522.000 460,'-47.000'-93.000'0,"6.000"16.000"0,7.000 15.000 0,5.000 17.000 0,7.000 7.000 4,6.000 0.000 9,7.000 1.000 8,6.000-1.000 8,12.000 11.000 4,19.000 22.000 0,20.000 23.000-1,18.000 21.000-2,13.000 22.000-1,6.000 23.000-4,6.000 21.000-4,7.000 23.000-4,-1.000 20.000-3,-6.000 18.000-1,-6.000 20.000-2,-6.000 19.000-1,-5.000 7.000-2,-3.000-3.000-2,-3.000-2.000-1,-4.000-4.000-2,-3.000-11.000-1,-2.000-19.000 1,-4.000-19.000 0,-3.000-19.000 0,0.000-15.000 0,3.000-13.000 1,3.000-13.000-1,3.000-12.000 0,4.000-11.000 0,2.000-10.000-1,4.000-9.000 0,3.000-9.000 0,5.000-13.000-1,6.000-16.000 2,6.000-16.000 2,7.000-15.000 0,7.000-22.000 2,10.000-29.000 3,9.000-28.000 2,10.000-28.000 2,12.000-31.000 1,17.000-30.000-1,14.000-32.000-1,17.000-32.000 0,12.000-25.000-2,10.000-19.000-3,9.000-18.000-3,9.000-20.000-2,1.000 4.000-2,-10.000 25.000 2,-10.000 25.000 0,-8.000 25.000 0,-11.000 19.000-5,-8.000 13.000-14,-11.000 12.000-14,-8.000 13.000-14,-12.000 17.000-8,-12.000 22.000-3,-13.000 22.000-3,-12.000 23.000-4,-18.000 18.000 2,-22.000 16.000 5,-21.000 15.000 5,-23.000 17.000 6</inkml:trace>
</inkml:ink>
</file>

<file path=ppt/ink/ink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12"/>
    </inkml:context>
    <inkml:brush xml:id="br0">
      <inkml:brushProperty name="width" value="0.0353840515017509" units="cm"/>
      <inkml:brushProperty name="height" value="0.0353840515017509" units="cm"/>
      <inkml:brushProperty name="color" value="#000000"/>
      <inkml:brushProperty name="ignorePressure" value="0"/>
    </inkml:brush>
  </inkml:definitions>
  <inkml:trace contextRef="#ctx0" brushRef="#br0">73500.000 27300.000 621,'1.000'-54.000'2,"4.000"-5.000"2,3.000-7.000 2,3.000-5.000 4,1.000 13.000 5,1.000 34.000 8,-1.000 35.000 9,1.000 35.000 8,-3.000 21.000 2,-2.000 9.000-6,-3.000 10.000-7,-3.000 10.000-6,-2.000 5.000-3,0.000 4.000-2,0.000 3.000-1,0.000 3.000-2,0.000 4.000-1,0.000 7.000-3,0.000 6.000-2,0.000 7.000-2,-2.000 2.000-3,-3.000 1.000-2,-3.000-1.000-4,-2.000 1.000-3,-3.000-3.000-1,1.000-2.000 0,-1.000-3.000-2,1.000-3.000 0,-1.000-2.000-1,1.000 0.000-1,-1.000 0.000-1,1.000 0.000-2,-1.000-2.000-1,1.000-3.000-1,-1.000-3.000-1,1.000-2.000 0,1.000-9.000-2,3.000-12.000-2,3.000-13.000-2,4.000-12.000-2,-1.000-18.000-4,-3.000-21.000-5,-3.000-22.000-5,-2.000-22.000-5,-3.000-13.000 1,1.000-3.000 7,-1.000-3.000 9,1.000-2.000 8</inkml:trace>
</inkml:ink>
</file>

<file path=ppt/ink/ink7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8:27"/>
    </inkml:context>
    <inkml:brush xml:id="br0">
      <inkml:brushProperty name="width" value="0.044779185205698" units="cm"/>
      <inkml:brushProperty name="height" value="0.044779185205698" units="cm"/>
      <inkml:brushProperty name="color" value="#f2395b"/>
      <inkml:brushProperty name="ignorePressure" value="0"/>
    </inkml:brush>
  </inkml:definitions>
  <inkml:trace contextRef="#ctx0" brushRef="#br0">60244.000 38860.000 491,'2.000'-47.000'0,"2.000"6.000"0,4.000 6.000 0,3.000 7.000 0,3.000-5.000 3,4.000-16.000 7,2.000-16.000 7,4.000-15.000 7,-1.000-2.000 1,-2.000 13.000-4,-4.000 13.000-4,-3.000 11.000-5,-1.000 1.000 0,0.000-12.000 3,-1.000-14.000 3,1.000-11.000 3,-1.000-4.000 1,1.000 6.000-4,-1.000 7.000-2,1.000 5.000-4,-3.000 6.000-1,-8.000 3.000 0,-5.000 3.000-1,-6.000 3.000 1,-7.000 6.000-1,-6.000 10.000 0,-6.000 9.000-1,-7.000 10.000 1,-6.000 6.000-1,-6.000 3.000-1,-6.000 3.000 0,-7.000 4.000-2,-5.000 7.000-1,-2.000 13.000 0,-4.000 12.000 0,-3.000 13.000 0,0.000 13.000-2,3.000 12.000 0,4.000 13.000-1,2.000 13.000-1,3.000 10.000 0,4.000 10.000 1,3.000 9.000-1,3.000 10.000 2,4.000-2.000-1,2.000-12.000 1,3.000-13.000 0,4.000-13.000 0,6.000-9.000-1,9.000-6.000 0,10.000-7.000-1,10.000-6.000 0,8.000-7.000-2,10.000-11.000-1,10.000-8.000-4,9.000-10.000-1,8.000-11.000-3,6.000-13.000-3,7.000-12.000-2,6.000-13.000-4,4.000-19.000-2,4.000-25.000-1,2.000-25.000-2,5.000-25.000-1,-3.000-10.000 1,-6.000 6.000 1,-6.000 7.000 2,-7.000 6.000 3,-6.000 10.000 1,-6.000 12.000 3,-6.000 13.000 2,-7.000 12.000 2,-7.000 21.000 11,-10.000 28.000 18,-10.000 29.000 19,-8.000 27.000 18,-4.000 20.000 4,3.000 9.000-11,3.000 10.000-10,3.000 9.000-10,4.000 3.000-8,3.000-3.000-4,3.000-3.000-3,3.000-4.000-4,4.000-2.000-2,7.000-4.000-1,7.000-2.000 1,5.000-4.000-1,6.000-5.000-7,2.000-6.000-14,4.000-6.000-15,3.000-6.000-14,2.000-7.000-5,4.000-6.000 6,4.000-7.000 5,2.000-5.000 6,-3.000-6.000-2,-9.000-2.000-9,-9.000-4.000-9,-11.000-3.000-10</inkml:trace>
</inkml:ink>
</file>

<file path=ppt/ink/ink7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8:27"/>
    </inkml:context>
    <inkml:brush xml:id="br0">
      <inkml:brushProperty name="width" value="0.0366099551320076" units="cm"/>
      <inkml:brushProperty name="height" value="0.0366099551320076" units="cm"/>
      <inkml:brushProperty name="color" value="#f2395b"/>
      <inkml:brushProperty name="ignorePressure" value="0"/>
    </inkml:brush>
  </inkml:definitions>
  <inkml:trace contextRef="#ctx0" brushRef="#br0">61100.000 38356.000 600,'126.000'-23.000'116,"0.000"2.000"-24,0.000 4.000-24,0.000 3.000-23,0.000 3.000-16,0.000 3.000-7,0.000 3.000-6,0.000 4.000-7,-4.000 1.000-6,-5.000 0.000-5,-7.000 0.000-4,-6.000 0.000-5,-5.000 0.000-5,-3.000 0.000-6,-3.000 0.000-7,-4.000 0.000-7,-4.000 0.000-4,-6.000 0.000-2,-6.000 0.000-2,-7.000 0.000-2</inkml:trace>
</inkml:ink>
</file>

<file path=ppt/ink/ink7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8:28"/>
    </inkml:context>
    <inkml:brush xml:id="br0">
      <inkml:brushProperty name="width" value="0.048165712505579" units="cm"/>
      <inkml:brushProperty name="height" value="0.048165712505579" units="cm"/>
      <inkml:brushProperty name="color" value="#f2395b"/>
      <inkml:brushProperty name="ignorePressure" value="0"/>
    </inkml:brush>
  </inkml:definitions>
  <inkml:trace contextRef="#ctx0" brushRef="#br0">63266.000 37198.000 456,'-21.000'-61.000'27,"10.000"28.000"13,10.000 28.000 14,9.000 29.000 13,2.000 13.000 1,-2.000 1.000-10,-3.000 0.000-11,-3.000 0.000-11,-2.000 1.000-6,0.000 3.000-4,0.000 4.000-4,0.000 3.000-2,0.000 4.000-5,0.000 7.000-2,0.000 6.000-4,0.000 7.000-4,0.000 4.000-1,0.000 3.000-2,0.000 3.000-1,0.000 4.000-2,0.000 4.000 0,0.000 7.000-1,0.000 6.000-2,0.000 6.000 0,0.000 0.000 0,0.000-6.000 0,0.000-7.000 1,0.000-5.000 2,-2.000-6.000-2,-3.000-2.000-4,-3.000-4.000-3,-2.000-3.000-4,-2.000-6.000-2,5.000-10.000 1,2.000-9.000 0,3.000-9.000 1,1.000-18.000-1,-4.000-25.000 0,-3.000-25.000-1,-3.000-26.000-1,8.000-21.000 1,19.000-19.000 0,18.000-19.000 1,20.000-20.000 0,9.000-2.000 1,0.000 13.000 3,0.000 12.000 2,0.000 12.000 2,-2.000 13.000 2,-3.000 13.000 2,-3.000 13.000 3,-3.000 11.000 3,-3.000 12.000 0,-3.000 10.000 1,-4.000 9.000-1,-2.000 9.000 1,-1.000 13.000 4,3.000 15.000 9,4.000 17.000 8,3.000 15.000 10,-4.000 8.000 1,-8.000 0.000-4,-11.000 0.000-4,-8.000 0.000-4,-7.000 0.000-5,-3.000-1.000-4,-4.000 1.000-5,-2.000 0.000-5,-5.000 0.000-4,-7.000 0.000-2,-5.000 0.000-2,-7.000 0.000-3,-10.000 0.000-2,-12.000 0.000-3,-13.000 0.000-2,-12.000 0.000-3,-8.000-3.000-3,-3.000-7.000-4,-4.000-5.000-5,-2.000-8.000-3,1.000-5.000-4,6.000-7.000 0,7.000-6.000-2,5.000-6.000-1,9.000-5.000-2,9.000-3.000-3,10.000-3.000-3,9.000-4.000-3</inkml:trace>
</inkml:ink>
</file>

<file path=ppt/ink/ink7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8:28"/>
    </inkml:context>
    <inkml:brush xml:id="br0">
      <inkml:brushProperty name="width" value="0.0509480386972427" units="cm"/>
      <inkml:brushProperty name="height" value="0.0509480386972427" units="cm"/>
      <inkml:brushProperty name="color" value="#f2395b"/>
      <inkml:brushProperty name="ignorePressure" value="0"/>
    </inkml:brush>
  </inkml:definitions>
  <inkml:trace contextRef="#ctx0" brushRef="#br0">62258.000 37399.000 431,'-23.000'-23.000'0,"3.000"2.000"0,2.000 4.000 0,4.000 3.000 0,5.000 5.000 9,5.000 5.000 17,7.000 8.000 18,7.000 5.000 17,6.000 7.000 4,6.000 6.000-12,6.000 6.000-10,7.000 7.000-12,4.000 2.000-6,4.000 1.000 1,2.000 0.000 0,4.000 0.000-1,3.000 0.000-1,3.000-1.000-3,3.000 1.000-3,4.000 0.000-4,-1.000 1.000-2,-3.000 4.000-1,-3.000 2.000-1,-3.000 4.000-2,-3.000 0.000-1,-3.000-3.000-2,-4.000-4.000-2,-3.000-3.000-1,-3.000-1.000-3,-3.000 0.000-1,-2.000 0.000-2,-5.000-1.000-2,-4.000 4.000-2,-6.000 7.000-1,-7.000 5.000-1,-5.000 7.000-2,-14.000 3.000-1,-18.000 0.000-1,-19.000 0.000-1,-19.000 0.000-1,-16.000 7.000 1,-13.000 17.000 1,-11.000 15.000 1,-14.000 16.000 2,0.000 0.000-4,13.000-15.000-9,13.000-17.000-8,12.000-15.000-9,9.000-10.000-6,7.000-2.000-4,7.000-4.000-5,5.000-3.000-3</inkml:trace>
</inkml:ink>
</file>

<file path=ppt/ink/ink7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8:29"/>
    </inkml:context>
    <inkml:brush xml:id="br0">
      <inkml:brushProperty name="width" value="0.0412796400487423" units="cm"/>
      <inkml:brushProperty name="height" value="0.0412796400487423" units="cm"/>
      <inkml:brushProperty name="color" value="#f2395b"/>
      <inkml:brushProperty name="ignorePressure" value="0"/>
    </inkml:brush>
  </inkml:definitions>
  <inkml:trace contextRef="#ctx0" brushRef="#br0">66338.000 39716.000 532,'-52.000'33.000'153,"-3.000"16.000"-36,-4.000 15.000-36,-2.000 17.000-35,-5.000 15.000-21,-6.000 15.000-5,-7.000 17.000-6,-6.000 15.000-5,-2.000 13.000-7,4.000 9.000-5,2.000 10.000-6,5.000 9.000-6,0.000 0.000-5,0.000-9.000-4,1.000-10.000-5,-1.000-9.000-3,7.000-15.000-4,12.000-18.000-4,13.000-19.000-2,13.000-19.000-3,7.000-16.000-2,4.000-12.000 3,3.000-13.000 0,2.000-13.000 2</inkml:trace>
</inkml:ink>
</file>

<file path=ppt/ink/ink7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8:30"/>
    </inkml:context>
    <inkml:brush xml:id="br0">
      <inkml:brushProperty name="width" value="0.046173058450222" units="cm"/>
      <inkml:brushProperty name="height" value="0.046173058450222" units="cm"/>
      <inkml:brushProperty name="color" value="#f2395b"/>
      <inkml:brushProperty name="ignorePressure" value="0"/>
    </inkml:brush>
  </inkml:definitions>
  <inkml:trace contextRef="#ctx0" brushRef="#br0">64928.000 40069.000 476,'-21.000'-46.000'8,"10.000"10.000"17,9.000 9.000 17,10.000 10.000 17,11.000 14.000 4,13.000 18.000-7,12.000 20.000-7,12.000 18.000-8,9.000 13.000-6,3.000 7.000-4,3.000 6.000-4,2.000 6.000-3,6.000 6.000-4,6.000 6.000-4,6.000 7.000-2,7.000 6.000-3,6.000 5.000-8,6.000 3.000-14,7.000 4.000-12,5.000 2.000-12,-2.000 0.000-10,-13.000-3.000-5,-13.000-3.000-6,-12.000-3.000-4,-13.000-11.000-2,-12.000-19.000 5,-13.000-19.000 5,-12.000-19.000 3</inkml:trace>
</inkml:ink>
</file>

<file path=ppt/ink/ink7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18"/>
    </inkml:context>
    <inkml:brush xml:id="br0">
      <inkml:brushProperty name="width" value="0.0433674082159996" units="cm"/>
      <inkml:brushProperty name="height" value="0.0433674082159996" units="cm"/>
      <inkml:brushProperty name="color" value="#f2395b"/>
      <inkml:brushProperty name="ignorePressure" value="0"/>
    </inkml:brush>
  </inkml:definitions>
  <inkml:trace contextRef="#ctx0" brushRef="#br0">15625.000 34982.000 507,'-74.000'-22.000'6,"4.000"6.000"11,2.000 7.000 12,4.000 6.000 12,11.000 3.000 6,24.000 0.000 0,21.000 0.000 0,22.000 0.000 1,21.000-3.000-4,18.000-7.000-8,19.000-5.000-7,20.000-7.000-8,15.000-4.000-4,12.000 1.000-3,13.000 0.000-1,13.000 0.000-3,10.000-2.000-1,5.000-3.000-2,7.000-3.000-2,6.000-3.000-1,5.000 0.000-2,3.000 3.000-3,3.000 3.000-2,3.000 3.000-3,0.000 3.000-1,-2.000 4.000 0,-4.000 3.000 0,-4.000 2.000 0,-5.000 1.000-1,-10.000-3.000-2,-9.000-3.000-3,-10.000-4.000-3,-9.000 0.000-1,-10.000 4.000-1,-9.000 3.000-2,-10.000 2.000-1,-9.000 4.000-2,-9.000 3.000-2,-10.000 4.000-2,-9.000 2.000-2,-10.000 2.000 0,-9.000 0.000 1,-10.000 0.000 2,-9.000 0.000 1,-8.000 3.000 2,-6.000 7.000 2,-7.000 6.000 2,-6.000 6.000 1,-6.000 3.000 3,-6.000 0.000 2,-7.000 0.000 3,-6.000 0.000 2,-1.000 0.000 0,2.000 1.000-4,4.000-1.000-3,2.000 0.000-4</inkml:trace>
</inkml:ink>
</file>

<file path=ppt/ink/ink7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18"/>
    </inkml:context>
    <inkml:brush xml:id="br0">
      <inkml:brushProperty name="width" value="0.0382414981722832" units="cm"/>
      <inkml:brushProperty name="height" value="0.0382414981722832" units="cm"/>
      <inkml:brushProperty name="color" value="#f2395b"/>
      <inkml:brushProperty name="ignorePressure" value="0"/>
    </inkml:brush>
  </inkml:definitions>
  <inkml:trace contextRef="#ctx0" brushRef="#br0">16935.000 35133.000 575,'-47.000'0.000'2,"6.000"0.000"6,6.000 0.000 5,7.000 0.000 5,6.000 11.000 9,6.000 22.000 11,7.000 22.000 12,5.000 23.000 12,6.000 16.000-1,3.000 13.000-15,3.000 13.000-13,2.000 12.000-15,3.000 9.000-6,0.000 7.000-1,-1.000 7.000 1,1.000 5.000-1,0.000-1.000-9,-1.000-9.000-18,1.000-10.000-20,-1.000-10.000-18,1.000-16.000-6,-1.000-26.000 6,1.000-25.000 7,0.000-26.000 7,-1.000-11.000 3,1.000-1.000 0,-1.000 0.000 0,1.000 0.000 1</inkml:trace>
</inkml:ink>
</file>

<file path=ppt/ink/ink7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19"/>
    </inkml:context>
    <inkml:brush xml:id="br0">
      <inkml:brushProperty name="width" value="0.0449522733688354" units="cm"/>
      <inkml:brushProperty name="height" value="0.0449522733688354" units="cm"/>
      <inkml:brushProperty name="color" value="#f2395b"/>
      <inkml:brushProperty name="ignorePressure" value="0"/>
    </inkml:brush>
  </inkml:definitions>
  <inkml:trace contextRef="#ctx0" brushRef="#br0">18194.000 35435.000 489,'-27.000'-25.000'1,"-3.000"0.000"2,-3.000 0.000 1,-3.000 0.000 3,-2.000 1.000 4,0.000 4.000 8,1.000 2.000 8,-1.000 4.000 7,-2.000 2.000 2,-2.000-1.000-6,-4.000 0.000-6,-2.000 1.000-5,-3.000 2.000-4,1.000 7.000-3,-1.000 6.000-4,1.000 7.000-3,0.000 4.000-2,-1.000 3.000 0,1.000 4.000-1,0.000 2.000-1,3.000 4.000 0,6.000 3.000 0,6.000 3.000 0,7.000 3.000 1,4.000 2.000-1,4.000 0.000 0,2.000 0.000 0,4.000-1.000-1,9.000 3.000 1,16.000 2.000 1,16.000 4.000 0,16.000 3.000 1,9.000-1.000 0,3.000-2.000 1,3.000-3.000 0,3.000-4.000 2,1.000 0.000-1,-4.000 4.000 1,-3.000 2.000-1,-3.000 4.000 1,-5.000 2.000-1,-6.000-1.000-1,-6.000 0.000 0,-7.000 1.000-1,-6.000-3.000-1,-6.000-2.000-1,-7.000-3.000-1,-6.000-4.000-1,-4.000 2.000-1,-4.000 6.000-3,-3.000 6.000-2,-3.000 7.000-2,-6.000-3.000-1,-10.000-13.000 2,-9.000-13.000 1,-10.000-12.000 1,-4.000-6.000 1,-1.000 0.000 1,1.000-1.000 0,0.000 1.000 2,2.000-5.000-1,8.000-10.000 1,5.000-9.000-1,7.000-9.000 0,6.000-9.000 1,6.000-5.000 2,6.000-7.000 2,7.000-7.000 3,9.000-11.000-1,13.000-20.000-2,13.000-19.000-1,12.000-18.000-1,14.000-8.000-2,16.000 2.000-1,16.000 4.000 0,15.000 4.000 0,5.000 5.000-2,-6.000 10.000 0,-6.000 9.000 0,-7.000 10.000-2,-4.000 7.000 1,-4.000 7.000-1,-3.000 7.000-1,-2.000 5.000 1,-8.000 8.000 0,-8.000 10.000 2,-10.000 9.000 1,-10.000 10.000 1,-6.000 8.000 2,-3.000 6.000 3,-3.000 6.000 4,-3.000 6.000 2,-5.000 7.000 1,-6.000 6.000 0,-7.000 6.000-1,-5.000 7.000-1,-6.000 9.000 3,-3.000 13.000 6,-3.000 12.000 4,-3.000 13.000 6,-1.000 6.000 2,-1.000 0.000-2,0.000 0.000-1,1.000 0.000-1,-1.000 0.000-3,1.000 0.000-3,-1.000 1.000-3,1.000-1.000-3,0.000-5.000-2,5.000-9.000-2,2.000-9.000-1,3.000-10.000-2,10.000-11.000-2,16.000-13.000-5,15.000-12.000-4,16.000-13.000-3,8.000-17.000-3,0.000-22.000 1,0.000-22.000-1,0.000-22.000 1,-2.000-14.000-1,-2.000-7.000 2,-4.000-6.000 1,-3.000-6.000 0,-7.000-1.000 1,-9.000 2.000 1,-9.000 3.000 0,-9.000 4.000 0,-9.000 6.000 3,-6.000 10.000 1,-6.000 9.000 3,-6.000 9.000 2,-9.000 10.000 1,-8.000 9.000-1,-11.000 9.000-1,-8.000 11.000-2,-9.000 10.000 1,-6.000 12.000 0,-6.000 14.000 0,-6.000 12.000 0,0.000 9.000-6,5.000 7.000-16,7.000 5.000-14,7.000 8.000-14,4.000 0.000-7,4.000-2.000 1,2.000-3.000 1,4.000-4.000 0</inkml:trace>
</inkml:ink>
</file>

<file path=ppt/ink/ink7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20"/>
    </inkml:context>
    <inkml:brush xml:id="br0">
      <inkml:brushProperty name="width" value="0.0343482084572315" units="cm"/>
      <inkml:brushProperty name="height" value="0.0343482084572315" units="cm"/>
      <inkml:brushProperty name="color" value="#f2395b"/>
      <inkml:brushProperty name="ignorePressure" value="0"/>
    </inkml:brush>
  </inkml:definitions>
  <inkml:trace contextRef="#ctx0" brushRef="#br0">22021.000 32666.000 640,'-35.000'-5.000'9,"32.000"-9.000"19,32.000-10.000 17,30.000-9.000 20,20.000-3.000 1,6.000 3.000-13,6.000 3.000-13,7.000 3.000-15,3.000 4.000-9,-1.000 2.000-6,1.000 4.000-8,0.000 3.000-5,-7.000 3.000-7,-12.000 3.000-6,-13.000 3.000-7,-12.000 4.000-5,-11.000 4.000-5,-10.000 6.000-2,-9.000 7.000-1,-10.000 6.000-3,-6.000 3.000-1,-3.000 0.000 0,-3.000 0.000-1,-4.000 1.000-2</inkml:trace>
</inkml:ink>
</file>

<file path=ppt/ink/ink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13"/>
    </inkml:context>
    <inkml:brush xml:id="br0">
      <inkml:brushProperty name="width" value="0.0305072423070669" units="cm"/>
      <inkml:brushProperty name="height" value="0.0305072423070669" units="cm"/>
      <inkml:brushProperty name="color" value="#000000"/>
      <inkml:brushProperty name="ignorePressure" value="0"/>
    </inkml:brush>
  </inkml:definitions>
  <inkml:trace contextRef="#ctx0" brushRef="#br0">73500.000 27150.000 721,'-4.000'-146.000'30,"-5.000"60.000"5,-7.000 60.000 4,-5.000 59.000 5,-4.000 32.000-3,0.000 7.000-7,0.000 6.000-9,0.000 7.000-8,-4.000 5.000-7,-5.000 7.000-6,-7.000 6.000-7,-5.000 7.000-7,-3.000 0.000-4,4.000-2.000-5,3.000-3.000-4,3.000-3.000-5,4.000-10.000-3,7.000-16.000 0,6.000-15.000 0,7.000-15.000-2</inkml:trace>
</inkml:ink>
</file>

<file path=ppt/ink/ink7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21"/>
    </inkml:context>
    <inkml:brush xml:id="br0">
      <inkml:brushProperty name="width" value="0.0312428940087557" units="cm"/>
      <inkml:brushProperty name="height" value="0.0312428940087557" units="cm"/>
      <inkml:brushProperty name="color" value="#f2395b"/>
      <inkml:brushProperty name="ignorePressure" value="0"/>
    </inkml:brush>
  </inkml:definitions>
  <inkml:trace contextRef="#ctx0" brushRef="#br0">21769.000 33925.000 704,'126.000'-71.000'117,"0.000"9.000"-31,0.000 11.000-30,0.000 8.000-31,0.000 5.000-18,0.000 1.000-3,0.000-1.000-3,-1.000 0.000-5,0.000 3.000-4,-4.000 7.000-10,-3.000 6.000-7,-3.000 6.000-8,-13.000 4.000-2,-22.000-1.000 7,-21.000 0.000 7,-23.000 1.000 6,-11.000 1.000-1,0.000 3.000-11,0.000 3.000-9,1.000 4.000-11</inkml:trace>
</inkml:ink>
</file>

<file path=ppt/ink/ink7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21"/>
    </inkml:context>
    <inkml:brush xml:id="br0">
      <inkml:brushProperty name="width" value="0.0394826307892799" units="cm"/>
      <inkml:brushProperty name="height" value="0.0394826307892799" units="cm"/>
      <inkml:brushProperty name="color" value="#f2395b"/>
      <inkml:brushProperty name="ignorePressure" value="0"/>
    </inkml:brush>
  </inkml:definitions>
  <inkml:trace contextRef="#ctx0" brushRef="#br0">24489.000 32212.000 557,'-70.000'32.000'132,"14.000"12.000"-32,12.000 13.000-31,12.000 12.000-31,7.000 10.000-17,0.000 6.000-4,0.000 6.000-4,0.000 6.000-3,1.000 4.000-2,4.000 0.000-1,2.000 0.000-1,4.000-1.000-1,3.000-5.000 0,3.000-13.000-1,3.000-13.000-1,4.000-13.000 0,10.000-13.000-1,20.000-16.000-5,18.000-16.000-2,19.000-16.000-5,8.000-20.000-1,-3.000-26.000-1,-3.000-24.000-1,-4.000-26.000 0,-3.000-11.000-1,-3.000 4.000 1,-2.000 2.000 1,-4.000 4.000 2,-7.000 0.000-1,-8.000-4.000 2,-11.000-2.000 0,-9.000-4.000 0,-9.000 7.000 1,-9.000 15.000 0,-10.000 16.000 2,-10.000 16.000 0,-7.000 14.000 0,-7.000 12.000-3,-6.000 13.000-3,-6.000 13.000-2,-5.000 11.000-1,-3.000 9.000-2,-3.000 10.000-1,-3.000 9.000 0,-1.000 7.000-1,4.000 8.000 2,3.000 5.000 1,3.000 7.000 2,6.000-2.000-3,10.000-9.000-6,9.000-10.000-7,10.000-9.000-5</inkml:trace>
</inkml:ink>
</file>

<file path=ppt/ink/ink7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21"/>
    </inkml:context>
    <inkml:brush xml:id="br0">
      <inkml:brushProperty name="width" value="0.03526371717453" units="cm"/>
      <inkml:brushProperty name="height" value="0.03526371717453" units="cm"/>
      <inkml:brushProperty name="color" value="#f2395b"/>
      <inkml:brushProperty name="ignorePressure" value="0"/>
    </inkml:brush>
  </inkml:definitions>
  <inkml:trace contextRef="#ctx0" brushRef="#br0">24892.000 32766.000 623,'53.000'46.000'26,"7.000"-10.000"8,6.000-9.000 9,6.000-10.000 7,2.000-3.000 1,-3.000 4.000-9,-3.000 2.000-9,-4.000 4.000-9,-1.000 1.000-5,0.000 0.000-1,0.000 0.000-2,0.000 1.000-1,-3.000-3.000-9,-6.000-2.000-17,-7.000-4.000-17,-6.000-3.000-16</inkml:trace>
</inkml:ink>
</file>

<file path=ppt/ink/ink7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21"/>
    </inkml:context>
    <inkml:brush xml:id="br0">
      <inkml:brushProperty name="width" value="0.0475878678262234" units="cm"/>
      <inkml:brushProperty name="height" value="0.0475878678262234" units="cm"/>
      <inkml:brushProperty name="color" value="#f2395b"/>
      <inkml:brushProperty name="ignorePressure" value="0"/>
    </inkml:brush>
  </inkml:definitions>
  <inkml:trace contextRef="#ctx0" brushRef="#br0">26352.000 30802.000 462,'-22.000'-70.000'1,"6.000"8.000"4,7.000 10.000 2,6.000 10.000 4,3.000 6.000 1,0.000 3.000 1,-1.000 3.000 1,2.000 3.000 1,-1.000 2.000 3,0.000 0.000 9,-1.000-1.000 6,2.000 1.000 8,-1.000 8.000 4,0.000 15.000 2,-1.000 16.000 0,2.000 16.000 1,0.000 24.000-3,4.000 31.000-9,3.000 31.000-8,3.000 32.000-9,0.000 24.000-7,-3.000 15.000-3,-3.000 16.000-5,-4.000 16.000-4,1.000 22.000-5,2.000 28.000-8,4.000 28.000-7,3.000 29.000-7,3.000 12.000-3,4.000-3.000 2,2.000-3.000 3,4.000-3.000 2,-1.000-25.000-2,-2.000-47.000-4,-4.000-48.000-5,-3.000-47.000-5,-1.000-31.000-4,-1.000-16.000-2,1.000-16.000-5,0.000-16.000-2</inkml:trace>
</inkml:ink>
</file>

<file path=ppt/ink/ink7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34"/>
    </inkml:context>
    <inkml:brush xml:id="br0">
      <inkml:brushProperty name="width" value="0.0328951478004456" units="cm"/>
      <inkml:brushProperty name="height" value="0.0328951478004456" units="cm"/>
      <inkml:brushProperty name="color" value="#f2395b"/>
      <inkml:brushProperty name="ignorePressure" value="0"/>
    </inkml:brush>
  </inkml:definitions>
  <inkml:trace contextRef="#ctx0" brushRef="#br0">26654.000 23450.000 668,'32.000'-46.000'37,"12.000"10.000"3,12.000 9.000 2,14.000 10.000 3,2.000 9.000-2,-6.000 10.000-8,-6.000 9.000-7,-6.000 9.000-8,-4.000 8.000-5,0.000 7.000-4,0.000 6.000-3,1.000 6.000-3,-6.000 4.000-3,-8.000-1.000-1,-11.000 0.000-3,-8.000 1.000 0,-9.000-1.000-2,-6.000 0.000 0,-6.000 1.000-2,-6.000-1.000 0,-7.000 4.000-2,-6.000 5.000-2,-6.000 8.000-2,-7.000 5.000-3,-4.000 0.000 1,-4.000-6.000 2,-2.000-6.000 2,-4.000-6.000 2,1.000-9.000 3,8.000-8.000 3,5.000-11.000 2,7.000-8.000 3,10.000-11.000 2,17.000-8.000 1,15.000-10.000 3,16.000-10.000 1,22.000-12.000-3,28.000-15.000-5,29.000-17.000-6,28.000-15.000-7,21.000-7.000-3,17.000 4.000-2,16.000 3.000-2,15.000 2.000-1,-8.000 9.000 0,-31.000 13.000 3,-32.000 11.000 3,-31.000 14.000 4,-19.000 7.000-5,-6.000 4.000-10,-7.000 3.000-12,-6.000 2.000-10</inkml:trace>
</inkml:ink>
</file>

<file path=ppt/ink/ink7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34"/>
    </inkml:context>
    <inkml:brush xml:id="br0">
      <inkml:brushProperty name="width" value="0.0398901700973511" units="cm"/>
      <inkml:brushProperty name="height" value="0.0398901700973511" units="cm"/>
      <inkml:brushProperty name="color" value="#f2395b"/>
      <inkml:brushProperty name="ignorePressure" value="0"/>
    </inkml:brush>
  </inkml:definitions>
  <inkml:trace contextRef="#ctx0" brushRef="#br0">36374.000 22946.000 551,'0.000'51.000'110,"0.000"-1.000"-25,-1.000 0.000-25,2.000 1.000-25,0.000 2.000-13,4.000 7.000 0,3.000 6.000-2,3.000 7.000 0,1.000 0.000-1,1.000-2.000-2,0.000-3.000 0,-1.000-4.000-1,-1.000-4.000-11,-3.000-6.000-17,-3.000-7.000-20,-4.000-6.000-18</inkml:trace>
</inkml:ink>
</file>

<file path=ppt/ink/ink7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39"/>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29424.000 25414.000 999,'-74.000'23.000'-6,"3.000"-2.000"-12,4.000-4.000-12,2.000-3.000-12,7.000-6.000-2,9.000-9.000 10,10.000-10.000 10,9.000-10.000 9,6.000-4.000 6,4.000 0.000 3,2.000 0.000 1,4.000 0.000 2</inkml:trace>
</inkml:ink>
</file>

<file path=ppt/ink/ink7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42"/>
    </inkml:context>
    <inkml:brush xml:id="br0">
      <inkml:brushProperty name="width" value="0.0351840294897556" units="cm"/>
      <inkml:brushProperty name="height" value="0.0351840294897556" units="cm"/>
      <inkml:brushProperty name="color" value="#f2395b"/>
      <inkml:brushProperty name="ignorePressure" value="0"/>
    </inkml:brush>
  </inkml:definitions>
  <inkml:trace contextRef="#ctx0" brushRef="#br0">29273.000 25263.000 625,'-25.000'-24.000'5,"0.000"4.000"11,-1.000 2.000 9,1.000 4.000 12,0.000 11.000 3,0.000 19.000 0,0.000 18.000-3,-1.000 20.000-1,3.000 11.000-2,3.000 2.000-5,2.000 4.000-4,4.000 3.000-4,1.000 0.000-5,1.000-3.000-6,-1.000-4.000-7,1.000-2.000-5,4.000-4.000-5,9.000-2.000 0,10.000-4.000-1,10.000-3.000-1,6.000-7.000 1,2.000-9.000-1,4.000-9.000 2,4.000-10.000 0,0.000-9.000 1,1.000-9.000 1,0.000-10.000 1,0.000-10.000 1,3.000-9.000 0,6.000-9.000-1,6.000-10.000-1,7.000-9.000 0,1.000-8.000 0,-2.000-6.000 0,-4.000-7.000 1,-3.000-6.000 0,-6.000 0.000 1,-10.000 6.000 1,-10.000 7.000 0,-8.000 6.000 1,-7.000 3.000 0,-3.000 0.000 0,-4.000 0.000 1,-2.000 0.000 0,-7.000 3.000 0,-9.000 7.000 2,-10.000 5.000 0,-9.000 7.000 1,-8.000 8.000 0,-6.000 10.000-3,-6.000 9.000-2,-7.000 9.000-3,-1.000 10.000-2,2.000 9.000-5,4.000 9.000-4,3.000 10.000-5,3.000 8.000-3,4.000 7.000-3,2.000 5.000-3,4.000 7.000-3,4.000 1.000 0,7.000-2.000 1,6.000-4.000 3,6.000-3.000 1</inkml:trace>
</inkml:ink>
</file>

<file path=ppt/ink/ink7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42"/>
    </inkml:context>
    <inkml:brush xml:id="br0">
      <inkml:brushProperty name="width" value="0.033418346196413" units="cm"/>
      <inkml:brushProperty name="height" value="0.033418346196413" units="cm"/>
      <inkml:brushProperty name="color" value="#f2395b"/>
      <inkml:brushProperty name="ignorePressure" value="0"/>
    </inkml:brush>
  </inkml:definitions>
  <inkml:trace contextRef="#ctx0" brushRef="#br0">30079.000 25263.000 658,'23.000'23.000'5,"-2.000"-2.000"9,-4.000-4.000 10,-3.000-3.000 10,2.000 1.000 4,6.000 2.000-4,6.000 3.000-1,7.000 4.000-4,3.000 3.000-3,-1.000 3.000-5,1.000 3.000-5,0.000 3.000-5,1.000 0.000-2,4.000-3.000 2,2.000-3.000 2,4.000-3.000 2,2.000-2.000-7,-1.000 0.000-11,0.000 0.000-13,1.000 0.000-13,-4.000-3.000-8,-6.000-6.000-4,-6.000-6.000-4,-7.000-7.000-3,-3.000-3.000-1,0.000 0.000 4,0.000 0.000 3,0.000 0.000 5</inkml:trace>
</inkml:ink>
</file>

<file path=ppt/ink/ink7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42"/>
    </inkml:context>
    <inkml:brush xml:id="br0">
      <inkml:brushProperty name="width" value="0.0416247770190239" units="cm"/>
      <inkml:brushProperty name="height" value="0.0416247770190239" units="cm"/>
      <inkml:brushProperty name="color" value="#f2395b"/>
      <inkml:brushProperty name="ignorePressure" value="0"/>
    </inkml:brush>
  </inkml:definitions>
  <inkml:trace contextRef="#ctx0" brushRef="#br0">31539.000 24054.000 528,'-47.000'-22.000'1,"6.000"6.000"0,6.000 7.000 2,7.000 6.000 2,6.000 12.000 8,6.000 20.000 19,7.000 18.000 17,6.000 19.000 18,6.000 17.000 2,6.000 16.000-10,7.000 16.000-13,6.000 16.000-11,3.000 14.000-8,0.000 12.000-4,1.000 13.000-4,-1.000 13.000-5,0.000 5.000-6,0.000 1.000-9,0.000 0.000-9,0.000 0.000-10,1.000-2.000-6,-1.000-3.000-3,0.000-3.000-4,0.000-3.000-3,-1.000-17.000-6,-4.000-32.000-10,-3.000-32.000-8,-2.000-31.000-9</inkml:trace>
</inkml:ink>
</file>

<file path=ppt/ink/ink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18"/>
    </inkml:context>
    <inkml:brush xml:id="br0">
      <inkml:brushProperty name="width" value="0.0454313270747662" units="cm"/>
      <inkml:brushProperty name="height" value="0.0454313270747662" units="cm"/>
      <inkml:brushProperty name="color" value="#f2395b"/>
      <inkml:brushProperty name="ignorePressure" value="0"/>
    </inkml:brush>
  </inkml:definitions>
  <inkml:trace contextRef="#ctx0" brushRef="#br0">77250.000 12300.000 484,'25.000'-107.000'23,"0.000"39.000"12,0.000 36.000 12,0.000 39.000 13,-2.000 22.000 1,-3.000 10.000-10,-3.000 10.000-10,-2.000 9.000-10,-3.000 7.000-5,1.000 7.000-4,-1.000 6.000-3,1.000 7.000-3,-1.000 0.000-2,1.000-2.000-3,-1.000-3.000-2,1.000-3.000-2,1.000-6.000-2,3.000-5.000 0,3.000-7.000-2,4.000-5.000-1,2.000-9.000-1,4.000-9.000 1,3.000-10.000 0,3.000-8.000-1,4.000-18.000 1,7.000-25.000 0,6.000-25.000 0,7.000-25.000 0,7.000-19.000 1,9.000-12.000-1,10.000-13.000 0,10.000-12.000 0,5.000-7.000-1,4.000 1.000 1,3.000-1.000-1,3.000 1.000 0,-5.000 2.000-2,-12.000 7.000-2,-13.000 6.000-3,-12.000 7.000-3,-10.000 11.000-3,-6.000 20.000-5,-6.000 18.000-6,-6.000 20.000-4,-12.000 22.000-8,-15.000 29.000-11,-15.000 28.000-10,-16.000 28.000-11,-7.000 9.000-1,4.000-9.000 8,3.000-10.000 10,3.000-8.000 8</inkml:trace>
</inkml:ink>
</file>

<file path=ppt/ink/ink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13"/>
    </inkml:context>
    <inkml:brush xml:id="br0">
      <inkml:brushProperty name="width" value="0.0350055135786533" units="cm"/>
      <inkml:brushProperty name="height" value="0.0350055135786533" units="cm"/>
      <inkml:brushProperty name="color" value="#000000"/>
      <inkml:brushProperty name="ignorePressure" value="0"/>
    </inkml:brush>
  </inkml:definitions>
  <inkml:trace contextRef="#ctx0" brushRef="#br0">73550.000 27200.000 628,'23.000'46.000'3,"-3.000"-5.000"5,-3.000-7.000 5,-2.000-5.000 6,0.000-1.000 3,7.000 6.000 4,6.000 7.000 3,7.000 6.000 2,2.000 1.000 1,1.000-3.000-4,-1.000-3.000-3,1.000-2.000-3,-1.000-3.000-2,1.000 1.000-3,-1.000-1.000-1,1.000 1.000-2,-3.000-3.000-2,-2.000-2.000 0,-3.000-3.000-1,-3.000-3.000 1</inkml:trace>
</inkml:ink>
</file>

<file path=ppt/ink/ink8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45"/>
    </inkml:context>
    <inkml:brush xml:id="br0">
      <inkml:brushProperty name="width" value="0.0349046662449837" units="cm"/>
      <inkml:brushProperty name="height" value="0.0349046662449837" units="cm"/>
      <inkml:brushProperty name="color" value="#f2395b"/>
      <inkml:brushProperty name="ignorePressure" value="0"/>
    </inkml:brush>
  </inkml:definitions>
  <inkml:trace contextRef="#ctx0" brushRef="#br0">37330.000 25162.000 630,'-23.000'-20.000'7,"2.000"9.000"16,4.000 9.000 14,3.000 10.000 16,3.000 11.000 2,3.000 12.000-11,3.000 13.000-10,4.000 13.000-10,-1.000 8.000-6,-3.000 2.000-2,-2.000 4.000-1,-4.000 3.000-1,0.000 0.000-3,3.000-3.000-3,3.000-4.000-4,3.000-2.000-3,3.000-5.000-2,-2.000-7.000 1,1.000-6.000 2,0.000-6.000 0,5.000-6.000 1,9.000-7.000-4,10.000-6.000-1,9.000-6.000-2,5.000-8.000-1,-1.000-10.000 1,1.000-9.000 0,0.000-9.000 1,3.000-13.000 0,6.000-16.000-3,7.000-15.000-1,6.000-17.000-2,-2.000-5.000 0,-9.000 2.000 1,-10.000 4.000 2,-9.000 3.000 1,-8.000 3.000 1,-7.000 3.000 0,-5.000 4.000 1,-7.000 2.000 0,-6.000 4.000 0,-6.000 2.000 0,-7.000 4.000 0,-6.000 3.000 0,-5.000 5.000-1,-3.000 6.000-2,-3.000 7.000-1,-3.000 5.000-3,-4.000 6.000-1,-2.000 2.000-1,-4.000 4.000-1,-2.000 3.000-1,0.000 4.000-2,7.000 7.000-2,7.000 6.000-3,5.000 7.000-1,6.000 4.000-2,2.000 3.000-2,4.000 4.000 1,3.000 2.000-2,1.000 1.000 0,1.000-4.000 2,-1.000-2.000 1,1.000-4.000 1</inkml:trace>
</inkml:ink>
</file>

<file path=ppt/ink/ink8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45"/>
    </inkml:context>
    <inkml:brush xml:id="br0">
      <inkml:brushProperty name="width" value="0.0300961192697287" units="cm"/>
      <inkml:brushProperty name="height" value="0.0300961192697287" units="cm"/>
      <inkml:brushProperty name="color" value="#f2395b"/>
      <inkml:brushProperty name="ignorePressure" value="0"/>
    </inkml:brush>
  </inkml:definitions>
  <inkml:trace contextRef="#ctx0" brushRef="#br0">38187.000 25061.000 730,'4.000'74.000'32,"10.000"-3.000"6,10.000-3.000 7,9.000-4.000 7,5.000-4.000-5,0.000-6.000-14,-1.000-7.000-14,1.000-6.000-15,-1.000-7.000-12,-4.000-5.000-8,-4.000-7.000-8,-2.000-6.000-9,0.000-4.000-4,3.000 1.000-1,3.000-1.000-1,3.000 1.000-2,-1.000-4.000 3,-7.000-6.000 3,-6.000-6.000 3,-6.000-6.000 4</inkml:trace>
</inkml:ink>
</file>

<file path=ppt/ink/ink8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45"/>
    </inkml:context>
    <inkml:brush xml:id="br0">
      <inkml:brushProperty name="width" value="0.0435110740363598" units="cm"/>
      <inkml:brushProperty name="height" value="0.0435110740363598" units="cm"/>
      <inkml:brushProperty name="color" value="#f2395b"/>
      <inkml:brushProperty name="ignorePressure" value="0"/>
    </inkml:brush>
  </inkml:definitions>
  <inkml:trace contextRef="#ctx0" brushRef="#br0">39446.000 24507.000 505,'-24.000'30.000'123,"3.000"10.000"-27,4.000 8.000-28,3.000 11.000-27,3.000 5.000-15,3.000 4.000-3,3.000 3.000-2,4.000 3.000-3,1.000 0.000-3,0.000-4.000 0,0.000-2.000-3,0.000-3.000-1,2.000-6.000-1,2.000-5.000-3,4.000-7.000-2,3.000-6.000-2,5.000-6.000-2,6.000-7.000-4,6.000-6.000-4,7.000-6.000-2,6.000-10.000-2,6.000-12.000 0,6.000-13.000 1,7.000-13.000 1,1.000-12.000-2,-2.000-12.000-1,-4.000-14.000-3,-3.000-11.000-2,-5.000-7.000 0,-6.000-1.000 3,-6.000 1.000 2,-7.000 0.000 4,-6.000 3.000 1,-6.000 6.000 0,-7.000 7.000 0,-6.000 6.000 0,-4.000 6.000 1,-4.000 7.000 4,-3.000 5.000 2,-3.000 8.000 4,-6.000 6.000-1,-10.000 11.000-3,-9.000 9.000-3,-10.000 9.000-4,-4.000 5.000-4,0.000 0.000-5,-1.000 0.000-4,1.000 0.000-6,4.000 5.000-3,10.000 9.000-3,9.000 9.000-3,10.000 11.000-2</inkml:trace>
</inkml:ink>
</file>

<file path=ppt/ink/ink8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46"/>
    </inkml:context>
    <inkml:brush xml:id="br0">
      <inkml:brushProperty name="width" value="0.0473332405090332" units="cm"/>
      <inkml:brushProperty name="height" value="0.0473332405090332" units="cm"/>
      <inkml:brushProperty name="color" value="#f2395b"/>
      <inkml:brushProperty name="ignorePressure" value="0"/>
    </inkml:brush>
  </inkml:definitions>
  <inkml:trace contextRef="#ctx0" brushRef="#br0">40553.000 23551.000 464,'24.000'-46.000'0,"-3.000"10.000"0,-4.000 9.000 0,-3.000 10.000 0,-3.000 14.000 11,-3.000 18.000 20,-3.000 20.000 22,-4.000 18.000 21,-1.000 13.000 3,0.000 7.000-13,0.000 6.000-13,0.000 6.000-13,0.000 4.000-9,0.000 4.000-5,0.000 3.000-5,0.000 3.000-4,2.000-1.000-4,2.000-7.000-3,4.000-6.000-1,3.000-6.000-4,5.000-1.000 0,6.000 7.000 1,7.000 7.000 0,5.000 5.000 1,4.000-2.000-1,0.000-13.000-3,-1.000-13.000-5,1.000-13.000-2,-2.000-5.000-3,-3.000-1.000 0,-3.000 1.000 0,-3.000-1.000-1,-1.000-3.000-1,-2.000-6.000 0,2.000-6.000 0,-1.000-7.000 0,-2.000-1.000 1,-2.000 3.000-1,-4.000 3.000 2,-3.000 3.000-1,-4.000 3.000 1,-7.000 4.000 1,-6.000 2.000-1,-7.000 4.000 0,-10.000 6.000-2,-16.000 10.000-4,-16.000 9.000-6,-16.000 9.000-4,-15.000 8.000-3,-16.000 7.000-1,-16.000 6.000-2,-16.000 6.000 0,-4.000-1.000-1,6.000-10.000 1,6.000-10.000 0,6.000-8.000 1,15.000-14.000 1,22.000-15.000 2,22.000-16.000 3,22.000-15.000 1</inkml:trace>
</inkml:ink>
</file>

<file path=ppt/ink/ink8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19:46"/>
    </inkml:context>
    <inkml:brush xml:id="br0">
      <inkml:brushProperty name="width" value="0.0391647107899189" units="cm"/>
      <inkml:brushProperty name="height" value="0.0391647107899189" units="cm"/>
      <inkml:brushProperty name="color" value="#f2395b"/>
      <inkml:brushProperty name="ignorePressure" value="0"/>
    </inkml:brush>
  </inkml:definitions>
  <inkml:trace contextRef="#ctx0" brushRef="#br0">40654.000 23953.000 561,'52.000'-70.000'64,"3.000"8.000"-5,3.000 10.000-5,4.000 10.000-5,7.000 2.000-5,13.000-2.000-8,12.000-4.000-6,13.000-2.000-7,10.000-3.000-4,6.000 1.000-1,6.000 0.000-1,6.000-1.000-1,-3.000 2.000-7,-12.000 4.000-12,-13.000 2.000-14,-13.000 4.000-13,-13.000 4.000-13,-17.000 7.000-13,-15.000 6.000-14,-16.000 6.000-14</inkml:trace>
</inkml:ink>
</file>

<file path=ppt/ink/ink8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0:24"/>
    </inkml:context>
    <inkml:brush xml:id="br0">
      <inkml:brushProperty name="width" value="0.0279010552912951" units="cm"/>
      <inkml:brushProperty name="height" value="0.0279010552912951" units="cm"/>
      <inkml:brushProperty name="color" value="#f2395b"/>
      <inkml:brushProperty name="ignorePressure" value="0"/>
    </inkml:brush>
  </inkml:definitions>
  <inkml:trace contextRef="#ctx0" brushRef="#br0">38892.000 36392.000 788,'-24.000'95.000'61,"4.000"-13.000"-15,2.000-13.000-13,4.000-13.000-14,3.000-5.000-8,3.000-1.000-2,3.000 1.000-1,4.000-1.000-2,-1.000-1.000-1,-2.000-4.000-2,-4.000-2.000-2,-3.000-4.000-2,0.000-1.000 0,3.000 0.000 1,3.000-1.000 0,4.000 1.000 1,4.000-3.000 1,6.000-7.000-1,7.000-6.000 1,6.000-6.000 0,4.000-7.000-1,5.000-5.000 0,1.000-8.000 0,5.000-5.000-1,2.000-8.000 0,4.000-10.000-1,2.000-9.000-1,4.000-10.000-1,1.000-6.000 0,1.000-3.000 0,-1.000-3.000 1,0.000-4.000-1,-1.000-2.000 1,-3.000-4.000 0,-3.000-3.000 0,-4.000-3.000 0,-3.000-1.000 0,-3.000-1.000-1,-3.000 1.000-1,-3.000-1.000-2,-6.000 2.000 1,-5.000 4.000 2,-6.000 2.000 0,-7.000 3.000 1,-3.000 4.000 1,0.000 3.000 1,0.000 3.000-1,0.000 3.000 0,-5.000 6.000 0,-9.000 10.000 0,-10.000 9.000 0,-9.000 10.000 0,-4.000 7.000-1,-1.000 7.000-2,0.000 6.000-2,0.000 7.000-2,2.000 4.000 0,3.000 3.000-1,3.000 4.000 0,3.000 2.000 0,2.000 4.000-2,0.000 3.000-2,0.000 3.000-3,0.000 3.000-2,3.000 0.000-3,6.000-3.000-2,7.000-3.000-2,5.000-3.000-2</inkml:trace>
</inkml:ink>
</file>

<file path=ppt/ink/ink8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0:24"/>
    </inkml:context>
    <inkml:brush xml:id="br0">
      <inkml:brushProperty name="width" value="0.0273253358900547" units="cm"/>
      <inkml:brushProperty name="height" value="0.0273253358900547" units="cm"/>
      <inkml:brushProperty name="color" value="#f2395b"/>
      <inkml:brushProperty name="ignorePressure" value="0"/>
    </inkml:brush>
  </inkml:definitions>
  <inkml:trace contextRef="#ctx0" brushRef="#br0">39849.000 36594.000 805,'23.000'25.000'41,"-3.000"0.000"-6,-2.000 0.000-7,-4.000 0.000-6,0.000 1.000-6,3.000-1.000-1,4.000 0.000-3,3.000 0.000-1,-1.000 0.000-3,-2.000 1.000-3,-4.000-1.000-4,-3.000 0.000-2,0.000 0.000-3,4.000 0.000-6,2.000 0.000-4,4.000 1.000-5,1.000-1.000-6,0.000 0.000-7,0.000 0.000-7,0.000 0.000-7</inkml:trace>
</inkml:ink>
</file>

<file path=ppt/ink/ink8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0:25"/>
    </inkml:context>
    <inkml:brush xml:id="br0">
      <inkml:brushProperty name="width" value="0.0283345002681017" units="cm"/>
      <inkml:brushProperty name="height" value="0.0283345002681017" units="cm"/>
      <inkml:brushProperty name="color" value="#f2395b"/>
      <inkml:brushProperty name="ignorePressure" value="0"/>
    </inkml:brush>
  </inkml:definitions>
  <inkml:trace contextRef="#ctx0" brushRef="#br0">40805.000 36141.000 776,'0.000'50.000'72,"0.000"0.000"-18,0.000 1.000-16,0.000-1.000-17,0.000 3.000-10,0.000 7.000-2,0.000 6.000-4,0.000 7.000-3,0.000 1.000-1,0.000-3.000 0,0.000-4.000 1,0.000-2.000 0,0.000-5.000 0,0.000-7.000-1,0.000-6.000 0,0.000-6.000 0,5.000-8.000-1,9.000-9.000 0,10.000-10.000 0,9.000-9.000-1,4.000-10.000 0,2.000-9.000 0,-2.000-10.000 2,1.000-9.000 0,0.000-8.000-1,0.000-6.000-3,-1.000-6.000-3,1.000-7.000-3,-4.000-5.000-2,-5.000-2.000 1,-7.000-4.000 0,-6.000-3.000 0,-4.000 0.000 1,1.000 3.000 1,-1.000 3.000 2,1.000 4.000 0,-2.000 2.000 1,-3.000 4.000 0,-3.000 3.000 1,-4.000 3.000 0,-4.000 7.000 1,-6.000 8.000 0,-7.000 11.000 1,-6.000 8.000 0,-5.000 6.000 0,-3.000-1.000-1,-3.000 0.000-1,-3.000 1.000-1,0.000 1.000-1,3.000 3.000 1,3.000 3.000 0,3.000 4.000 1</inkml:trace>
</inkml:ink>
</file>

<file path=ppt/ink/ink8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0:25"/>
    </inkml:context>
    <inkml:brush xml:id="br0">
      <inkml:brushProperty name="width" value="0.0335005857050419" units="cm"/>
      <inkml:brushProperty name="height" value="0.0335005857050419" units="cm"/>
      <inkml:brushProperty name="color" value="#f2395b"/>
      <inkml:brushProperty name="ignorePressure" value="0"/>
    </inkml:brush>
  </inkml:definitions>
  <inkml:trace contextRef="#ctx0" brushRef="#br0">42215.000 35033.000 656,'-45.000'3.000'18,"8.000"6.000"5,11.000 7.000 3,8.000 6.000 5,8.000 5.000-1,2.000 3.000-6,3.000 3.000-5,3.000 3.000-5,3.000 2.000-4,-2.000-1.000 0,1.000 1.000-1,0.000 0.000 0,1.000 3.000-1,-2.000 6.000 0,1.000 7.000 0,0.000 5.000 1,1.000 7.000-1,-2.000 7.000 0,1.000 6.000 1,0.000 6.000 0,1.000 3.000-1,-2.000 0.000-1,1.000 0.000-3,0.000 0.000 0,1.000-1.000-2,-2.000-4.000 1,1.000-3.000-1,0.000-3.000 0,4.000-4.000 1,5.000-7.000 0,6.000-6.000 1,8.000-7.000 0,3.000-4.000 0,4.000-3.000-1,3.000-4.000-3,4.000-3.000 0,-1.000-4.000-1,-3.000-7.000 0,-3.000-6.000 2,-4.000-6.000 0,1.000-2.000-1,3.000 4.000-4,3.000 2.000-2,3.000 4.000-4,0.000-1.000-2,-2.000-2.000 1,-5.000-4.000 0,-2.000-3.000 1,-5.000 0.000-1,-6.000 4.000 1,-6.000 2.000-2,-7.000 4.000 1,-6.000 3.000-1,-7.000 2.000 3,-6.000 4.000 1,-6.000 4.000 1,-6.000 2.000 1,-7.000 4.000 0,-6.000 2.000-2,-6.000 4.000 1,-5.000 1.000-2,-3.000 1.000-2,-3.000-1.000-1,-3.000 0.000-2,-2.000 1.000-1,0.000-1.000 0,0.000 0.000-1,0.000 1.000 0,3.000-7.000-1,6.000-13.000-1,7.000-12.000 0,6.000-12.000 0,7.000-11.000-2,6.000-5.000 0,5.000-7.000-2,8.000-6.000 0,2.000-3.000 2,0.000 0.000 4,1.000 0.000 4,-1.000-1.000 6,1.000 1.000 2,-1.000 0.000 0,0.000 0.000 2,1.000 0.000 1</inkml:trace>
</inkml:ink>
</file>

<file path=ppt/ink/ink8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0:25"/>
    </inkml:context>
    <inkml:brush xml:id="br0">
      <inkml:brushProperty name="width" value="0.0281857363879681" units="cm"/>
      <inkml:brushProperty name="height" value="0.0281857363879681" units="cm"/>
      <inkml:brushProperty name="color" value="#f2395b"/>
      <inkml:brushProperty name="ignorePressure" value="0"/>
    </inkml:brush>
  </inkml:definitions>
  <inkml:trace contextRef="#ctx0" brushRef="#br0">42115.000 35536.000 780,'23.000'-90.000'2,"-2.000"23.000"4,-4.000 21.000 4,-3.000 23.000 3,0.000 10.000 4,4.000 0.000 0,2.000 1.000 1,4.000-1.000 1,2.000 2.000 1,4.000 3.000-2,3.000 4.000 0,4.000 2.000-2,4.000 0.000-1,6.000-2.000-3,6.000-4.000-3,7.000-3.000-3,3.000-2.000-2,0.000 1.000-5,0.000-1.000-2,0.000 0.000-4,-3.000 2.000-3,-7.000 4.000-4,-6.000 2.000-5,-6.000 3.000-3,-4.000 2.000-3,-4.000 0.000 0,-4.000 0.000 0,-2.000 0.000 0,-3.000-1.000-1,-4.000-4.000-3,-3.000-3.000-4,-2.000-3.000-2</inkml:trace>
</inkml:ink>
</file>

<file path=ppt/ink/ink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17"/>
    </inkml:context>
    <inkml:brush xml:id="br0">
      <inkml:brushProperty name="width" value="0.0389961712062359" units="cm"/>
      <inkml:brushProperty name="height" value="0.0389961712062359" units="cm"/>
      <inkml:brushProperty name="color" value="#000000"/>
      <inkml:brushProperty name="ignorePressure" value="0"/>
    </inkml:brush>
  </inkml:definitions>
  <inkml:trace contextRef="#ctx0" brushRef="#br0">75350.000 28800.000 564,'23.000'-69.000'-1,"-3.000"13.000"2,-3.000 12.000 1,-2.000 13.000 3,-5.000 6.000 2,-2.000 0.000 2,-3.000 0.000 4,-3.000 0.000 3,-2.000 0.000 0,0.000 0.000-1,0.000 0.000-1,0.000 0.000-2,-4.000 0.000-1,-5.000 0.000-2,-7.000 0.000-3,-5.000 0.000-1,-4.000 0.000-1,0.000 0.000 0,0.000 0.000-1,0.000 0.000 1,0.000 3.000 0,0.000 6.000 0,0.000 7.000 0,0.000 6.000 1,0.000 3.000 0,0.000 0.000-1,0.000 0.000 0,0.000 0.000-1,1.000 3.000 0,4.000 6.000 0,3.000 7.000 1,3.000 6.000-1,1.000 4.000 0,1.000 4.000 2,-1.000 3.000 0,1.000 3.000 1,-1.000 3.000 0,1.000 3.000 0,-1.000 3.000-1,1.000 4.000 0,1.000 1.000 1,3.000 0.000 0,3.000 0.000 3,4.000 0.000 1,4.000-2.000 0,6.000-3.000 0,7.000-3.000-2,6.000-2.000 0,4.000-3.000-1,4.000 1.000-1,3.000-1.000 1,3.000 1.000-1,1.000-3.000 1,1.000-2.000-1,-1.000-3.000 1,1.000-3.000 1,-3.000-2.000-1,-2.000 0.000 0,-3.000 0.000-1,-3.000 0.000 0,-2.000 3.000-1,0.000 6.000-1,0.000 7.000 0,0.000 6.000 0,-4.000 4.000-1,-5.000 4.000-1,-7.000 3.000 1,-5.000 3.000-2,-6.000 1.000 1,-3.000 1.000-2,-3.000-1.000 1,-2.000 1.000-2,-6.000-1.000 1,-6.000 1.000 0,-6.000-1.000 1,-6.000 1.000 0,-6.000-3.000-1,-2.000-2.000 0,-3.000-3.000-1,-3.000-3.000-2,-4.000-4.000 0,-3.000-3.000 0,-3.000-3.000 0,-2.000-2.000 0,0.000-8.000 0,7.000-8.000 1,6.000-10.000 0,7.000-9.000 0,2.000-10.000 2,1.000-9.000 0,-1.000-10.000 2,1.000-8.000 1,4.000-11.000 0,9.000-8.000 0,10.000-10.000-1,10.000-9.000-1,8.000-7.000 0,10.000-3.000 0,10.000-3.000 0,9.000-2.000 0,6.000-1.000 1,3.000 3.000-1,3.000 3.000 0,4.000 4.000 1,2.000 4.000-1,4.000 6.000 1,3.000 7.000 1,3.000 6.000 0,1.000 3.000 0,1.000 0.000-1,-1.000 0.000 0,1.000 0.000-1,-3.000 3.000 0,-2.000 6.000-2,-3.000 7.000-1,-3.000 6.000-1,-6.000 3.000 0,-5.000 0.000-1,-7.000 0.000 0,-5.000 0.000 0,-12.000 1.000-14,-16.000 4.000-25,-15.000 3.000-27,-15.000 3.000-26</inkml:trace>
</inkml:ink>
</file>

<file path=ppt/ink/ink8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0:53"/>
    </inkml:context>
    <inkml:brush xml:id="br0">
      <inkml:brushProperty name="width" value="0.0350852571427822" units="cm"/>
      <inkml:brushProperty name="height" value="0.0350852571427822" units="cm"/>
      <inkml:brushProperty name="color" value="#f2395b"/>
      <inkml:brushProperty name="ignorePressure" value="0"/>
    </inkml:brush>
  </inkml:definitions>
  <inkml:trace contextRef="#ctx0" brushRef="#br0">44935.000 35687.000 627,'22.000'27.000'107,"-6.000"3.000"-25,-7.000 3.000-26,-6.000 3.000-25,-6.000 5.000-14,-7.000 6.000-2,-5.000 7.000-2,-7.000 6.000-2,-5.000 6.000-2,-3.000 6.000-1,-3.000 7.000-2,-3.000 6.000-2,-5.000 6.000-1,-6.000 7.000 0,-7.000 5.000 0,-5.000 8.000 0,-5.000 2.000-1,2.000 0.000-3,-1.000 1.000-3,0.000-1.000-1,3.000-3.000-5,6.000-6.000-5,7.000-7.000-7,6.000-5.000-5,7.000-12.000-6,5.000-15.000-3,7.000-17.000-5,6.000-15.000-3,5.000-15.000-2,3.000-17.000 3,4.000-15.000 3,2.000-16.000 2</inkml:trace>
</inkml:ink>
</file>

<file path=ppt/ink/ink8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0:53"/>
    </inkml:context>
    <inkml:brush xml:id="br0">
      <inkml:brushProperty name="width" value="0.041509073227644" units="cm"/>
      <inkml:brushProperty name="height" value="0.041509073227644" units="cm"/>
      <inkml:brushProperty name="color" value="#f2395b"/>
      <inkml:brushProperty name="ignorePressure" value="0"/>
    </inkml:brush>
  </inkml:definitions>
  <inkml:trace contextRef="#ctx0" brushRef="#br0">43928.000 36342.000 530,'-41.000'-41.000'23,"19.000"19.000"16,19.000 19.000 18,18.000 19.000 15,14.000 15.000 2,5.000 13.000-14,7.000 13.000-13,6.000 12.000-15,2.000 3.000-9,-3.000-5.000-6,-4.000-8.000-5,-2.000-5.000-6,-1.000-4.000-3,3.000 1.000-1,4.000-1.000 0,3.000 0.000-2,1.000 4.000 1,1.000 6.000-2,-1.000 6.000 0,0.000 6.000-1,-1.000 2.000-2,-3.000-3.000-2,-4.000-3.000-3,-3.000-4.000-2,-1.000-3.000-4,0.000-2.000-3,0.000-4.000-4,0.000-3.000-4,-2.000-2.000-2,-3.000 0.000-1,-4.000 1.000-1,-2.000-1.000 0,-3.000-1.000-3,-3.000-3.000-2,-4.000-4.000-2,-3.000-3.000-3</inkml:trace>
</inkml:ink>
</file>

<file path=ppt/ink/ink8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0:56"/>
    </inkml:context>
    <inkml:brush xml:id="br0">
      <inkml:brushProperty name="width" value="0.0323231555521488" units="cm"/>
      <inkml:brushProperty name="height" value="0.0323231555521488" units="cm"/>
      <inkml:brushProperty name="color" value="#f2395b"/>
      <inkml:brushProperty name="ignorePressure" value="0"/>
    </inkml:brush>
  </inkml:definitions>
  <inkml:trace contextRef="#ctx0" brushRef="#br0">46848.000 34781.000 680,'2.000'-57.000'6,"3.000"38.000"10,2.000 38.000 12,5.000 38.000 11,-6.000 23.000 2,-12.000 10.000-7,-13.000 9.000-7,-13.000 9.000-7,-6.000 7.000-5,1.000 3.000-2,-1.000 4.000-2,0.000 2.000-2,2.000-1.000-1,3.000-7.000 0,3.000-6.000 0,3.000-6.000 0,4.000-6.000-1,2.000-7.000-1,4.000-6.000-2,3.000-6.000 0,4.000-9.000-1,7.000-8.000-1,6.000-10.000 0,7.000-10.000-1,9.000-4.000-2,12.000 0.000-1,13.000 0.000-1,13.000-1.000-3,10.000 0.000-1,11.000-4.000-1,8.000-3.000-1,10.000-4.000-1,5.000-4.000-2,-1.000-6.000-3,1.000-7.000-3,0.000-5.000-2,-2.000-8.000-3,-3.000-5.000-1,-3.000-7.000-3,-3.000-6.000-2,-5.000-4.000-1,-7.000-4.000 0,-5.000-3.000-1,-7.000-4.000 1,-9.000-2.000 0,-13.000-3.000 5,-13.000-4.000 2,-12.000-3.000 4,-7.000 2.000 3,1.000 6.000 4,0.000 6.000 3,-1.000 7.000 4</inkml:trace>
</inkml:ink>
</file>

<file path=ppt/ink/ink8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0:56"/>
    </inkml:context>
    <inkml:brush xml:id="br0">
      <inkml:brushProperty name="width" value="0.0329685881733894" units="cm"/>
      <inkml:brushProperty name="height" value="0.0329685881733894" units="cm"/>
      <inkml:brushProperty name="color" value="#f2395b"/>
      <inkml:brushProperty name="ignorePressure" value="0"/>
    </inkml:brush>
  </inkml:definitions>
  <inkml:trace contextRef="#ctx0" brushRef="#br0">47805.000 35234.000 667,'-25.000'-47.000'0,"0.000"6.000"0,0.000 6.000 0,0.000 7.000 0,1.000 4.000 2,3.000 4.000 6,4.000 3.000 5,3.000 2.000 4,3.000 8.000 6,3.000 8.000 4,3.000 10.000 5,4.000 10.000 5,-1.000 15.000-1,-3.000 22.000-6,-2.000 22.000-4,-4.000 23.000-7,-2.000 19.000-2,0.000 20.000-3,1.000 18.000-1,-1.000 20.000-1,-1.000 17.000-6,-3.000 15.000-7,-4.000 16.000-9,-2.000 16.000-9,-4.000 19.000-5,-3.000 22.000-5,-3.000 22.000-4,-3.000 22.000-4,1.000-11.000-1,7.000-45.000 3,6.000-43.000 5,6.000-44.000 2,3.000-34.000 2,1.000-21.000-2,-1.000-22.000-2,1.000-23.000-1</inkml:trace>
</inkml:ink>
</file>

<file path=ppt/ink/ink8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2:01"/>
    </inkml:context>
    <inkml:brush xml:id="br0">
      <inkml:brushProperty name="width" value="0.0513418465852737" units="cm"/>
      <inkml:brushProperty name="height" value="0.0513418465852737" units="cm"/>
      <inkml:brushProperty name="color" value="#f2395b"/>
      <inkml:brushProperty name="ignorePressure" value="0"/>
    </inkml:brush>
  </inkml:definitions>
  <inkml:trace contextRef="#ctx0" brushRef="#br0">5805.000 33623.000 428,'-25.000'-49.000'1,"0.000"3.000"4,0.000 4.000 2,0.000 2.000 3,4.000 10.000 10,10.000 16.000 17,9.000 16.000 17,10.000 15.000 16,8.000 18.000 2,6.000 18.000-14,7.000 20.000-13,5.000 18.000-15,5.000 13.000-8,4.000 6.000-2,3.000 6.000-3,2.000 7.000-2,4.000 5.000-4,3.000 2.000-3,3.000 4.000-3,4.000 3.000-3,1.000 0.000-3,0.000-3.000-1,0.000-4.000-2,0.000-2.000-1,0.000-2.000-1,0.000-1.000-2,0.000 1.000 0,0.000 0.000 0,-4.000-8.000-1,-5.000-15.000 0,-7.000-17.000 1,-6.000-15.000 1,-2.000-13.000 1,4.000-9.000 0,3.000-10.000 2,2.000-9.000 0,3.000-9.000 2,-1.000-10.000 2,0.000-10.000 3,1.000-9.000 1,4.000-15.000 3,9.000-23.000 2,10.000-22.000 4,10.000-21.000 2,9.000-21.000 1,9.000-19.000-1,10.000-19.000 0,9.000-19.000-1,11.000-14.000-1,13.000-10.000-1,12.000-8.000-2,13.000-11.000-2,10.000-7.000-3,5.000-6.000-4,7.000-7.000-6,6.000-6.000-5,-4.000 8.000-5,-16.000 21.000-8,-16.000 23.000-6,-16.000 22.000-8,-14.000 21.000-2,-12.000 18.000 3,-13.000 19.000 3,-12.000 19.000 3,-15.000 16.000 4,-16.000 12.000 5,-15.000 13.000 4,-16.000 13.000 5,-6.000 5.000-5,3.000 1.000-14,3.000 0.000-13,3.000 0.000-13</inkml:trace>
</inkml:ink>
</file>

<file path=ppt/ink/ink8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2:02"/>
    </inkml:context>
    <inkml:brush xml:id="br0">
      <inkml:brushProperty name="width" value="0.0367465801537037" units="cm"/>
      <inkml:brushProperty name="height" value="0.0367465801537037" units="cm"/>
      <inkml:brushProperty name="color" value="#f2395b"/>
      <inkml:brushProperty name="ignorePressure" value="0"/>
    </inkml:brush>
  </inkml:definitions>
  <inkml:trace contextRef="#ctx0" brushRef="#br0">5201.000 4263.000 598,'-25.000'-47.000'0,"0.000"6.000"0,-1.000 6.000 0,1.000 7.000 0,0.000 3.000 3,0.000-1.000 6,0.000 1.000 5,0.000 0.000 7,-1.000 3.000 3,1.000 6.000 3,0.000 7.000 2,0.000 6.000 2,-4.000 14.000 0,-5.000 22.000-5,-7.000 22.000-4,-6.000 22.000-4,-8.000 19.000-2,-10.000 16.000-2,-9.000 15.000 1,-9.000 16.000-2,-4.000 16.000 0,4.000 16.000-2,3.000 15.000 0,2.000 17.000-1,4.000 8.000-2,4.000 4.000-2,2.000 3.000-1,3.000 3.000-3,7.000-10.000-1,9.000-21.000 1,10.000-22.000 0,9.000-23.000 1,10.000-20.000-1,9.000-19.000 0,9.000-18.000-1,10.000-20.000-1,17.000-19.000 0,26.000-18.000 2,24.000-19.000 0,26.000-19.000 1,20.000-24.000-1,16.000-28.000-2,16.000-29.000-1,15.000-27.000-2,18.000-36.000-3,18.000-40.000-5,20.000-41.000-3,18.000-41.000-5,2.000-10.000-3,-16.000 23.000-3,-15.000 21.000-2,-17.000 23.000-3,-19.000 23.000-2,-26.000 25.000-2,-25.000 26.000-2,-26.000 24.000-1,-19.000 23.000 0,-17.000 19.000 6,-15.000 18.000 3,-16.000 20.000 6,-9.000 8.000 2,-4.000 1.000 0,-3.000 0.000 2,-2.000 0.000-1</inkml:trace>
</inkml:ink>
</file>

<file path=ppt/ink/ink8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2:03"/>
    </inkml:context>
    <inkml:brush xml:id="br0">
      <inkml:brushProperty name="width" value="0.0428915694355965" units="cm"/>
      <inkml:brushProperty name="height" value="0.0428915694355965" units="cm"/>
      <inkml:brushProperty name="color" value="#f2395b"/>
      <inkml:brushProperty name="ignorePressure" value="0"/>
    </inkml:brush>
  </inkml:definitions>
  <inkml:trace contextRef="#ctx0" brushRef="#br0">7215.000 3558.000 512,'24.000'-104.000'28,"-4.000"44.000"11,-2.000 44.000 10,-4.000 45.000 11,-2.000 21.000 0,1.000 0.000-11,0.000 1.000-11,-1.000-1.000-11,1.000 21.000-5,-1.000 41.000-1,1.000 40.000 0,0.000 42.000 0,-2.000 15.000-2,-4.000-9.000-4,-2.000-9.000-5,-3.000-11.000-3,-1.000 0.000-5,4.000 6.000-5,3.000 6.000-5,3.000 6.000-3,3.000-3.000-6,3.000-12.000-3,4.000-13.000-5,2.000-13.000-4,0.000-14.000-1,-8.000-15.000 3,-5.000-17.000 2,-7.000-15.000 3,-3.000-14.000 0,0.000-13.000-6,0.000-12.000-4,0.000-13.000-5</inkml:trace>
</inkml:ink>
</file>

<file path=ppt/ink/ink8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2:03"/>
    </inkml:context>
    <inkml:brush xml:id="br0">
      <inkml:brushProperty name="width" value="0.0424323976039886" units="cm"/>
      <inkml:brushProperty name="height" value="0.0424323976039886" units="cm"/>
      <inkml:brushProperty name="color" value="#f2395b"/>
      <inkml:brushProperty name="ignorePressure" value="0"/>
    </inkml:brush>
  </inkml:definitions>
  <inkml:trace contextRef="#ctx0" brushRef="#br0">6712.000 3659.000 518,'-2.000'-98.000'0,"-3.000"7.000"0,-2.000 6.000 0,-4.000 6.000 0,6.000-1.000 3,16.000-10.000 6,16.000-9.000 5,15.000-10.000 7,10.000 4.000 4,3.000 15.000 2,3.000 16.000 2,4.000 16.000 3,12.000 9.000 0,22.000 4.000-1,22.000 2.000-2,22.000 4.000-1,11.000 4.000-2,0.000 7.000-2,0.000 6.000-4,0.000 6.000-1,16.000 5.000-3,31.000 3.000 0,32.000 3.000 0,31.000 4.000-1,2.000 6.000 0,-28.000 9.000-3,-29.000 9.000-2,-29.000 10.000-2,-19.000 10.000-3,-14.000 9.000-6,-11.000 9.000-5,-14.000 10.000-5,-18.000 17.000-3,-25.000 25.000 0,-26.000 26.000-1,-25.000 25.000 1,-42.000 34.000-2,-60.000 44.000-3,-60.000 45.000-2,-60.000 43.000-4,-50.000 46.000 0,-41.000 48.000 0,-41.000 46.000 1,-41.000 48.000 1,17.000-29.000-5,71.000-103.000-10,72.000-104.000-9,73.000-105.000-10</inkml:trace>
</inkml:ink>
</file>

<file path=ppt/ink/ink8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2:07"/>
    </inkml:context>
    <inkml:brush xml:id="br0">
      <inkml:brushProperty name="width" value="0.0368541479110718" units="cm"/>
      <inkml:brushProperty name="height" value="0.0368541479110718" units="cm"/>
      <inkml:brushProperty name="color" value="#f2395b"/>
      <inkml:brushProperty name="ignorePressure" value="0"/>
    </inkml:brush>
  </inkml:definitions>
  <inkml:trace contextRef="#ctx0" brushRef="#br0">53949.000 31608.000 596,'-26.000'55.000'116,"-5.000"10.000"-25,-2.000 9.000-27,-3.000 9.000-26,-5.000 13.000-14,-6.000 16.000-3,-6.000 15.000-5,-7.000 17.000-2,-3.000 13.000-4,0.000 13.000-4,0.000 12.000-2,0.000 14.000-5,1.000 0.000-2,4.000-8.000-4,3.000-11.000-3,3.000-8.000-2,7.000-13.000-5,9.000-16.000-4,9.000-16.000-5,9.000-15.000-4,8.000-17.000-1,2.000-14.000 1,3.000-17.000 3,3.000-15.000 0,5.000-17.000-1,7.000-14.000-7,6.000-17.000-7,6.000-15.000-6</inkml:trace>
</inkml:ink>
</file>

<file path=ppt/ink/ink8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2:08"/>
    </inkml:context>
    <inkml:brush xml:id="br0">
      <inkml:brushProperty name="width" value="0.0377945862710476" units="cm"/>
      <inkml:brushProperty name="height" value="0.0377945862710476" units="cm"/>
      <inkml:brushProperty name="color" value="#f2395b"/>
      <inkml:brushProperty name="ignorePressure" value="0"/>
    </inkml:brush>
  </inkml:definitions>
  <inkml:trace contextRef="#ctx0" brushRef="#br0">52489.000 31961.000 582,'-24.000'-26.000'1,"4.000"1.000"2,2.000 0.000 3,4.000 0.000 1,6.000 6.000 9,10.000 13.000 14,9.000 12.000 15,9.000 13.000 13,14.000 17.000 3,14.000 22.000-10,17.000 23.000-8,15.000 21.000-10,13.000 14.000-8,9.000 7.000-6,10.000 6.000-6,9.000 7.000-6,10.000 2.000-8,9.000 0.000-7,9.000 1.000-9,10.000-1.000-7,3.000 1.000-10,-3.000-1.000-9,-3.000 1.000-10,-3.000-1.000-9,-15.000-13.000-2,-25.000-29.000 8,-25.000-29.000 8,-24.000-27.000 8</inkml:trace>
</inkml:ink>
</file>

<file path=ppt/ink/ink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19"/>
    </inkml:context>
    <inkml:brush xml:id="br0">
      <inkml:brushProperty name="width" value="0.0408567264676094" units="cm"/>
      <inkml:brushProperty name="height" value="0.0408567264676094" units="cm"/>
      <inkml:brushProperty name="color" value="#000000"/>
      <inkml:brushProperty name="ignorePressure" value="0"/>
    </inkml:brush>
  </inkml:definitions>
  <inkml:trace contextRef="#ctx0" brushRef="#br0">78600.000 26750.000 538,'23.000'-58.000'16,"-3.000"34.000"17,-3.000 35.000 16,-2.000 35.000 17,-5.000 21.000 1,-2.000 9.000-11,-3.000 10.000-12,-3.000 10.000-13,-2.000 7.000-8,0.000 6.000-2,0.000 7.000-3,0.000 6.000-3,0.000 6.000-4,0.000 6.000-3,0.000 7.000-5,0.000 6.000-3,0.000 3.000-3,0.000 0.000-1,0.000 0.000-3,0.000 0.000 0,0.000 0.000-2,0.000 0.000 0,0.000 0.000 1,0.000 0.000 0,0.000-2.000-2,0.000-3.000-4,0.000-3.000-3,0.000-2.000-3,-2.000-5.000-3,-3.000-2.000 0,-3.000-3.000-1,-2.000-3.000-1,-3.000-7.000-1,1.000-9.000 0,-1.000-10.000-2,1.000-8.000 1,1.000-14.000 0,3.000-15.000 3,3.000-15.000 3,4.000-16.000 3,-1.000-16.000-1,-3.000-16.000-2,-3.000-15.000-4,-2.000-15.000-4</inkml:trace>
</inkml:ink>
</file>

<file path=ppt/ink/ink8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2:03"/>
    </inkml:context>
    <inkml:brush xml:id="br0">
      <inkml:brushProperty name="width" value="0.0632001981139183" units="cm"/>
      <inkml:brushProperty name="height" value="0.0632001981139183" units="cm"/>
      <inkml:brushProperty name="color" value="#fed406"/>
      <inkml:brushProperty name="ignorePressure" value="0"/>
    </inkml:brush>
  </inkml:definitions>
  <inkml:trace contextRef="#ctx0" brushRef="#br0">84000.000 6250.000 348,'23.000'-24.000'0,"-3.000"4.000"0,-3.000 3.000 0,-2.000 3.000 0,-1.000 3.000-1,3.000 3.000 0,3.000 3.000 0,4.000 4.000-1,-1.000-1.000 4,-3.000-3.000 11,-3.000-3.000 11,-2.000-2.000 9,-5.000-5.000 3,-2.000-2.000-5,-3.000-3.000-5,-3.000-3.000-5,-9.000-2.000-3,-11.000 0.000 2,-14.000 0.000 1,-11.000 0.000 2,-7.000 1.000-2,0.000 4.000-3,0.000 3.000-3,0.000 3.000-4,-4.000 3.000-3,-5.000 3.000-1,-7.000 3.000-1,-5.000 4.000-2,-4.000 2.000-1,0.000 4.000 0,0.000 3.000 0,0.000 3.000 0,0.000 4.000-1,0.000 7.000 0,0.000 6.000-1,0.000 7.000-1,1.000 2.000 0,4.000 1.000 1,3.000-1.000 1,3.000 1.000 0,3.000-1.000 1,3.000 1.000 0,3.000-1.000 0,4.000 1.000 0,-1.000 1.000-1,-3.000 3.000 1,-3.000 3.000-1,-2.000 4.000-1,-3.000 1.000 1,1.000 0.000-2,-1.000 0.000 1,1.000 0.000-1,1.000 0.000 0,3.000 0.000 0,3.000 0.000 0,4.000 0.000 0,-3.000 0.000-1,-5.000 0.000 1,-7.000 0.000 0,-5.000 0.000 1,-3.000 1.000 0,4.000 4.000 1,3.000 3.000 0,3.000 3.000 3,3.000-1.000-1,3.000-2.000 1,3.000-3.000 1,4.000-3.000 0,4.000-2.000-1,6.000 0.000 1,7.000 0.000-1,6.000 0.000 0,6.000 0.000-1,6.000 0.000 0,7.000 0.000-1,6.000 0.000-1,3.000 1.000 0,0.000 4.000 0,0.000 3.000 0,0.000 3.000-1,0.000-1.000 1,0.000-2.000-1,0.000-3.000 0,0.000-3.000-1,3.000-2.000 1,6.000 0.000 0,7.000 0.000 1,6.000 0.000-1,3.000 0.000 1,0.000 0.000 0,0.000 0.000 0,0.000 0.000 1,1.000 0.000-1,4.000 0.000 0,3.000 0.000 0,3.000 0.000 0,-1.000-2.000 0,-2.000-3.000-1,-3.000-3.000 2,-3.000-2.000-1,1.000-3.000 0,6.000 1.000 1,7.000-1.000 0,6.000 1.000 0,1.000-3.000 1,-3.000-2.000 0,-3.000-3.000-1,-2.000-3.000 1,-3.000-1.000-1,1.000 4.000 0,-1.000 3.000 0,1.000 3.000-1,1.000-1.000 1,3.000-2.000-1,3.000-3.000 0,4.000-3.000 1,4.000-2.000-1,6.000 0.000 0,7.000 0.000-1,6.000 0.000 0,1.000-2.000 0,-3.000-3.000 0,-3.000-3.000 2,-2.000-2.000 0,0.000-3.000 1,7.000 1.000 0,6.000-1.000-1,7.000 1.000 1,2.000 1.000 0,1.000 3.000 0,-1.000 3.000-1,1.000 4.000 1,-1.000-3.000-1,1.000-5.000-1,-1.000-7.000 0,1.000-5.000-1,2.000-3.000 0,7.000 4.000 1,6.000 3.000-1,7.000 3.000 0,0.000-1.000 0,-2.000-2.000 0,-3.000-3.000 1,-3.000-3.000-1,-1.000-2.000 1,4.000 0.000-1,3.000 0.000 0,3.000 0.000-1,3.000 1.000 1,3.000 4.000 0,3.000 3.000 1,4.000 3.000 0,-1.000-1.000 1,-3.000-2.000-2,-3.000-3.000 1,-2.000-3.000-1,-3.000-2.000-1,1.000 0.000 0,-1.000 0.000-1,1.000 0.000 1,-1.000 0.000-1,1.000 0.000 0,-1.000 0.000 1,1.000 0.000 1,4.000 0.000-1,9.000 0.000 2,10.000 0.000 1,10.000 0.000 2,4.000-2.000-1,0.000-3.000-2,0.000-3.000 0,0.000-2.000-1,-5.000-1.000-1,-9.000 3.000 1,-10.000 3.000 0,-8.000 4.000 1,-6.000 1.000-1,1.000 0.000-3,-1.000 0.000-1,1.000 0.000-3,-1.000 0.000 0,1.000 0.000 2,-1.000 0.000 1,1.000 0.000 1,2.000-4.000 1,7.000-5.000 1,6.000-7.000 0,7.000-5.000 1,5.000-4.000-1,7.000 0.000 1,6.000 0.000-1,7.000 0.000 0,-1.000-2.000 0,-6.000-3.000 1,-6.000-3.000-1,-6.000-2.000 0,-7.000 0.000 0,-6.000 7.000 0,-6.000 6.000-1,-6.000 7.000 1,-7.000-1.000 0,-6.000-6.000-1,-6.000-6.000 0,-6.000-6.000 1,-7.000-6.000-1,-6.000-2.000 1,-6.000-3.000-1,-6.000-3.000 1,-7.000-6.000-1,-6.000-5.000 1,-6.000-7.000-1,-6.000-5.000 0,-6.000-8.000 0,-2.000-5.000 0,-3.000-7.000-1,-3.000-5.000 0,-6.000-6.000-1,-5.000-3.000 1,-7.000-3.000-2,-5.000-2.000 1,-4.000 0.000-1,0.000 7.000-1,0.000 6.000 0,0.000 7.000-1,-2.000 2.000 1,-3.000 1.000 0,-3.000-1.000 2,-2.000 1.000 1,-5.000 1.000 0,-2.000 3.000 1,-3.000 3.000 0,-3.000 4.000 0,-2.000 1.000 0,0.000 0.000 1,0.000 0.000-1,0.000 0.000 1,-4.000 0.000 0,-5.000 0.000-1,-7.000 0.000 1,-5.000 0.000-1,-8.000-2.000 0,-5.000-3.000 1,-7.000-3.000-1,-5.000-2.000 1,-6.000-1.000-1,-3.000 3.000-2,-3.000 3.000-2,-2.000 4.000-1,-6.000 1.000 0,-6.000 0.000-1,-6.000 0.000 2,-6.000 0.000 0,-4.000 1.000 1,1.000 4.000 0,-1.000 3.000 1,1.000 3.000 0,-4.000 3.000 0,-6.000 3.000 1,-6.000 3.000 1,-6.000 4.000-1,-4.000 1.000 1,1.000 0.000 1,-1.000 0.000 2,1.000 0.000 0,-3.000 1.000 1,-2.000 4.000 1,-3.000 3.000-1,-3.000 3.000 0,-4.000 1.000 1,-3.000 1.000-2,-3.000-1.000 1,-2.000 1.000-2,-5.000 1.000 0,-2.000 3.000-2,-3.000 3.000-2,-3.000 4.000-1,2.000 2.000-1,10.000 4.000 1,10.000 3.000 1,9.000 3.000 0,1.000 3.000 1,-6.000 3.000 0,-6.000 3.000 1,-6.000 4.000 0,-1.000 2.000 1,7.000 4.000-1,6.000 3.000 0,7.000 3.000-1,2.000 3.000 0,1.000 3.000 0,-1.000 3.000 1,1.000 4.000 0,-1.000 2.000 0,1.000 4.000 0,-1.000 3.000-1,1.000 3.000 1,2.000 3.000-1,7.000 3.000 1,6.000 3.000 1,7.000 4.000 0,4.000 2.000 0,3.000 4.000-1,3.000 3.000 1,4.000 3.000-1,-1.000 4.000 1,-3.000 7.000-1,-3.000 6.000 1,-2.000 7.000 0,-5.000 5.000 1,-2.000 7.000 0,-3.000 6.000 1,-3.000 7.000 1,-4.000 5.000-1,-3.000 7.000 0,-3.000 6.000 0,-2.000 7.000-1,0.000-1.000 0,7.000-6.000 2,6.000-6.000 1,7.000-6.000 1,7.000-7.000 0,9.000-6.000-1,10.000-6.000 1,10.000-6.000-2,7.000-4.000 1,6.000 1.000 0,7.000-1.000 0,6.000 1.000 1,7.000 2.000 0,10.000 7.000-1,10.000 6.000-1,9.000 7.000-1,6.000 2.000 0,3.000 1.000 1,3.000-1.000-1,4.000 1.000 1,7.000 1.000-1,13.000 3.000-2,12.000 3.000-2,13.000 4.000-2,6.000-1.000-1,0.000-3.000-1,0.000-3.000 1,0.000-2.000-1,0.000-9.000 0,0.000-12.000 0,0.000-13.000 1,0.000-12.000-1,1.000-7.000 2,4.000 1.000-1,3.000-1.000 2,3.000 1.000 0,3.000-3.000 0,3.000-2.000 0,3.000-3.000 1,4.000-3.000-1,5.000-6.000 0,10.000-5.000 1,10.000-7.000 1,9.000-5.000 1,7.000-6.000 1,7.000-3.000 1,6.000-3.000 1,7.000-2.000 1,5.000-5.000 0,7.000-2.000 1,6.000-3.000 0,7.000-3.000 0,2.000-4.000 1,1.000-3.000-1,-1.000-3.000 1,1.000-2.000 0,2.000-5.000-1,7.000-2.000 1,6.000-3.000 0,7.000-3.000 0,-1.000-2.000-1,-6.000 0.000 0,-6.000 0.000-1,-6.000 0.000-1,-2.000-2.000 0,3.000-3.000-1,3.000-3.000 0,4.000-2.000 0,1.000-5.000-1,0.000-2.000 1,0.000-3.000 0,0.000-3.000 0,3.000-2.000 1,6.000 0.000-1,7.000 0.000 0,6.000 0.000 1,3.000 0.000-1,0.000 0.000-2,0.000 0.000-1,0.000 0.000-2,3.000-5.000 0,6.000-9.000 1,7.000-10.000 1,6.000-8.000 2,-2.000-6.000-1,-9.000 1.000 1,-10.000-1.000 0,-8.000 1.000 0,-14.000 2.000 0,-15.000 7.000-1,-15.000 6.000-1,-16.000 7.000 0,-15.000 2.000-1,-11.000 1.000 1,-14.000-1.000 1,-11.000 1.000 0,-12.000-3.000 2,-9.000-2.000 0,-10.000-3.000 0,-8.000-3.000 1,-9.000-4.000 0,-6.000-3.000-1,-6.000-3.000 0,-6.000-2.000 0,-7.000-3.000-1,-6.000 1.000 1,-6.000-1.000-1,-6.000 1.000 1,-7.000-3.000-1,-6.000-2.000 0,-6.000-3.000-2,-6.000-3.000 0,-9.000-4.000-1,-8.000-3.000-2,-10.000-3.000-1,-9.000-2.000-1,-9.000-5.000-1,-5.000-2.000 0,-7.000-3.000 1,-5.000-3.000 1,-6.000 1.000 0,-3.000 6.000 0,-3.000 7.000-1,-2.000 6.000-1,-6.000 3.000 0,-6.000 0.000 0,-6.000 0.000 0,-6.000 0.000-1,-6.000 1.000 1,-2.000 4.000 1,-3.000 3.000 0,-3.000 3.000 1,-4.000 4.000 1,-3.000 7.000 0,-3.000 6.000 0,-2.000 7.000 1,-6.000 5.000 0,-6.000 7.000 0,-6.000 6.000-1,-6.000 7.000 0,-4.000 5.000-1,1.000 7.000 0,-1.000 6.000 0,1.000 7.000-1,1.000 2.000 1,3.000 1.000 0,3.000-1.000-1,4.000 1.000 2,-1.000 4.000-1,-3.000 9.000 0,-3.000 10.000 1,-2.000 10.000-1,0.000 5.000 1,7.000 4.000-1,6.000 3.000 0,7.000 3.000-1,7.000 3.000 2,9.000 3.000 1,10.000 3.000 2,10.000 4.000 2,4.000 2.000 1,0.000 4.000-2,0.000 3.000 1,0.000 3.000-2,-5.000 10.000 0,-9.000 20.000 0,-10.000 18.000-1,-8.000 20.000-1,-6.000 14.000-1,1.000 14.000 0,-1.000 11.000-1,1.000 14.000-1,1.000 5.000 0,3.000 1.000 0,3.000-1.000 1,4.000 1.000 1,10.000-12.000-2,19.000-21.000-6,19.000-22.000-4,19.000-22.000-5,10.000-15.000-1,4.000-5.000 2,3.000-7.000 2,3.000-5.000 1,3.000-1.000 2,3.000 6.000-2,3.000 7.000 0,4.000 6.000-1,5.000-5.000 0,10.000-16.000 1,10.000-15.000 0,9.000-15.000 2,2.000-7.000-2,-2.000 3.000-1,-3.000 3.000-3,-3.000 4.000-2</inkml:trace>
</inkml:ink>
</file>

<file path=ppt/ink/ink8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2:12"/>
    </inkml:context>
    <inkml:brush xml:id="br0">
      <inkml:brushProperty name="width" value="0.0219999980181456" units="cm"/>
      <inkml:brushProperty name="height" value="0.0219999980181456" units="cm"/>
      <inkml:brushProperty name="color" value="#fed406"/>
      <inkml:brushProperty name="ignorePressure" value="0"/>
    </inkml:brush>
  </inkml:definitions>
  <inkml:trace contextRef="#ctx0" brushRef="#br0">11450.000 4000.000 999,'68.000'-93.000'-6,"-11.000"17.000"-12,-14.000 15.000-12,-11.000 16.000-12</inkml:trace>
</inkml:ink>
</file>

<file path=ppt/ink/ink8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2:13"/>
    </inkml:context>
    <inkml:brush xml:id="br0">
      <inkml:brushProperty name="width" value="0.0468148626387119" units="cm"/>
      <inkml:brushProperty name="height" value="0.0468148626387119" units="cm"/>
      <inkml:brushProperty name="color" value="#fed406"/>
      <inkml:brushProperty name="ignorePressure" value="0"/>
    </inkml:brush>
  </inkml:definitions>
  <inkml:trace contextRef="#ctx0" brushRef="#br0">11500.000 4850.000 469,'-160.000'268.000'-13,"32.000"-61.000"6,31.000-64.000 9,32.000-61.000 6,19.000-36.000 7,10.000-5.000 4,10.000-7.000 5,9.000-5.000 3,10.000-8.000 2,14.000-5.000-1,11.000-7.000-2,14.000-5.000-1,19.000-9.000-2,29.000-9.000-2,28.000-10.000-1,28.000-8.000-2,24.000-14.000-2,23.000-15.000-2,22.000-15.000-3,22.000-16.000-2,12.000-16.000-2,3.000-16.000 0,3.000-15.000 0,4.000-15.000 0,-10.000-3.000-1,-22.000 14.000-3,-22.000 11.000-1,-21.000 14.000-3,-21.000 11.000-2,-19.000 14.000-1,-18.000 11.000-2,-19.000 14.000-2,-27.000 27.000 1,-34.000 44.000 5,-35.000 44.000 3,-33.000 44.000 4,-31.000 38.000 1,-24.000 35.000 0,-26.000 35.000-2,-24.000 34.000-1,-18.000 27.000-1,-9.000 23.000-3,-10.000 22.000-2,-8.000 22.000-2,-3.000-4.000-1,7.000-28.000-1,6.000-28.000 1,7.000-27.000-1,11.000-31.000 1,20.000-31.000 1,18.000-31.000 2,20.000-31.000 2,16.000-23.000 2,16.000-11.000 5,15.000-14.000 4,17.000-11.000 4,8.000-22.000 2,4.000-27.000 0,3.000-28.000-1,3.000-28.000 0,9.000-48.000-2,16.000-65.000 0,15.000-65.000-3,17.000-66.000-1,10.000-38.000-5,6.000-9.000-10,7.000-10.000-9,6.000-8.000-10,1.000-11.000-4,-3.000-8.000 1,-3.000-10.000 1,-2.000-9.000 0,-11.000 23.000 3,-15.000 56.000 6,-15.000 57.000 6,-16.000 56.000 5,-10.000 42.000 4,-3.000 28.000 0,-3.000 28.000 2,-2.000 29.000 1,-3.000 29.000 3,1.000 31.000 4,-1.000 32.000 6,1.000 31.000 4,8.000 42.000 2,20.000 53.000-4,18.000 53.000-2,20.000 54.000-4,11.000 29.000-2,7.000 6.000-3,6.000 7.000-2,7.000 6.000-3,7.000-1.000-1,9.000-5.000 0,10.000-7.000-1,10.000-5.000 0,-1.000-17.000 0,-9.000-24.000 0,-10.000-26.000 0,-8.000-24.000 0,-9.000-23.000 1,-6.000-18.000 1,-6.000-19.000 1,-6.000-18.000 2,-7.000-18.000 1,-6.000-16.000 1,-6.000-15.000-1,-6.000-15.000 1,-27.000-18.000 2,-47.000-19.000 4,-47.000-18.000 4,-46.000-19.000 4,-29.000-16.000 1,-9.000-12.000-2,-10.000-13.000 0,-8.000-12.000-2,-20.000-13.000-1,-28.000-12.000 0,-28.000-13.000-2,-27.000-12.000 1,2.000 2.000-2,34.000 20.000-2,35.000 18.000-1,35.000 20.000-3,22.000 10.000 0,14.000 3.000-2,11.000 3.000 0,14.000 4.000-2,11.000-1.000-1,14.000-3.000-1,11.000-3.000-2,14.000-2.000-2,14.000-8.000-4,20.000-8.000-7,18.000-10.000-7,20.000-9.000-6,25.000-5.000-2,35.000 0.000 0,35.000 0.000 1,34.000 0.000 1,12.000 9.000-2,-9.000 19.000-2,-10.000 19.000-4,-8.000 19.000-3,-11.000 10.000-2,-8.000 4.000 0,-10.000 3.000 0,-9.000 3.000-1</inkml:trace>
</inkml:ink>
</file>

<file path=ppt/ink/ink8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2:14"/>
    </inkml:context>
    <inkml:brush xml:id="br0">
      <inkml:brushProperty name="width" value="0.0484019219875336" units="cm"/>
      <inkml:brushProperty name="height" value="0.0484019219875336" units="cm"/>
      <inkml:brushProperty name="color" value="#fed406"/>
      <inkml:brushProperty name="ignorePressure" value="0"/>
    </inkml:brush>
  </inkml:definitions>
  <inkml:trace contextRef="#ctx0" brushRef="#br0">14700.000 5100.000 454,'-57.000'23.000'-1,"-11.000"-3.000"-2,-14.000-3.000-2,-11.000-2.000-3,14.000-9.000 8,45.000-12.000 17,43.000-13.000 17,45.000-12.000 16,36.000-16.000 3,32.000-19.000-11,31.000-18.000-11,32.000-19.000-11,16.000-12.000-8,4.000-2.000-2,3.000-3.000-3,3.000-3.000-3,-8.000 1.000-3,-19.000 6.000 0,-18.000 7.000-2,-19.000 6.000-1,-18.000 10.000-1,-15.000 17.000 1,-15.000 15.000-1,-16.000 16.000 1,-15.000 10.000 0,-11.000 7.000 0,-14.000 6.000 0,-11.000 7.000 0,-14.000 15.000 3,-11.000 25.000 4,-14.000 25.000 5,-11.000 25.000 5,-17.000 25.000 2,-18.000 25.000-1,-19.000 25.000-1,-18.000 25.000-2,-15.000 20.000 0,-9.000 16.000-2,-10.000 15.000-2,-8.000 17.000-2,-3.000 7.000-1,7.000 0.000-1,6.000 0.000-3,7.000 0.000-1,8.000-16.000-1,14.000-31.000-2,11.000-31.000-2,14.000-31.000-1,10.000-29.000 1,9.000-24.000 1,10.000-26.000 2,10.000-24.000 3,7.000-34.000-1,6.000-40.000 1,7.000-40.000-2,6.000-41.000 0,3.000-60.000-3,0.000-78.000-8,0.000-78.000-5,0.000-77.000-7,4.000-34.000-3,10.000 13.000 2,10.000 12.000 1,9.000 13.000 1,1.000 34.000 3,-6.000 56.000 4,-6.000 57.000 2,-6.000 56.000 5,-6.000 45.000 2,-2.000 34.000 2,-3.000 35.000 2,-3.000 35.000 2,-1.000 30.000 4,4.000 29.000 5,3.000 28.000 5,3.000 28.000 5,6.000 39.000 1,9.000 50.000-1,10.000 50.000-2,10.000 50.000-2,5.000 20.000-2,4.000-9.000 1,3.000-10.000-2,3.000-8.000 0,7.000 2.000-3,14.000 16.000-5,11.000 15.000-4,14.000 17.000-5,0.000-12.000-2,-8.000-37.000 1,-10.000-38.000 2,-9.000-37.000 0,-10.000-30.000 2,-9.000-22.000-1,-10.000-22.000 1,-8.000-21.000-1,-22.000-24.000 7,-30.000-25.000 14,-32.000-25.000 12,-30.000-25.000 14,-29.000-27.000 2,-25.000-28.000-10,-25.000-28.000-9,-25.000-27.000-10,-15.000-22.000-7,-2.000-11.000-4,-3.000-14.000-4,-3.000-11.000-5,5.000 0.000-3,17.000 17.000 1,15.000 15.000-1,16.000 16.000 1,15.000 16.000-2,16.000 20.000-3,15.000 18.000-3,17.000 20.000-2,13.000 13.000-6,13.000 9.000-6,12.000 10.000-7,13.000 10.000-7</inkml:trace>
</inkml:ink>
</file>

<file path=ppt/ink/ink8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5:47"/>
    </inkml:context>
    <inkml:brush xml:id="br0">
      <inkml:brushProperty name="width" value="0.0647973120212555" units="cm"/>
      <inkml:brushProperty name="height" value="0.0647973120212555" units="cm"/>
      <inkml:brushProperty name="color" value="#fed406"/>
      <inkml:brushProperty name="ignorePressure" value="0"/>
    </inkml:brush>
  </inkml:definitions>
  <inkml:trace contextRef="#ctx0" brushRef="#br0">2850.000 8800.000 339,'-61.000'20.000'0,"-22.000"-9.000"0,-22.000-10.000 0,-21.000-8.000 0,10.000-8.000 0,44.000-2.000 0,44.000-3.000 0,44.000-3.000 0,35.000-13.000 0,29.000-22.000 0,28.000-22.000 0,28.000-21.000 0,4.000-4.000 3,-18.000 16.000 6,-19.000 15.000 6,-18.000 17.000 6,25.000-14.000 6,73.000-40.000 8,72.000-40.000 8,72.000-41.000 7,30.000-18.000-1,-8.000 7.000-12,-10.000 6.000-10,-9.000 7.000-12,-23.000 15.000-7,-33.000 25.000-6,-35.000 25.000-5,-34.000 25.000-4,-29.000 21.000-5,-21.000 20.000-1,-22.000 18.000-1,-22.000 20.000-3,-21.000 16.000 0,-18.000 16.000 0,-19.000 15.000 1,-18.000 17.000 1,-23.000 17.000 3,-24.000 23.000 8,-26.000 22.000 7,-24.000 22.000 7,-20.000 16.000 6,-11.000 14.000 1,-14.000 11.000 2,-11.000 14.000 3,-9.000 13.000-1,-3.000 16.000-2,-3.000 15.000-2,-2.000 17.000-2,-5.000 11.000-3,-2.000 10.000-1,-3.000 10.000-3,-3.000 9.000-2,2.000-10.000-1,10.000-28.000-2,10.000-28.000-1,9.000-27.000-2,12.000-26.000 0,16.000-22.000 0,15.000-22.000 0,17.000-21.000 0,10.000-18.000 0,6.000-12.000 0,7.000-13.000 1,6.000-12.000 0,6.000-30.000-1,6.000-47.000-2,7.000-47.000-1,6.000-46.000-2,7.000-51.000-1,10.000-53.000-1,10.000-53.000 0,9.000-52.000 0,2.000-30.000-3,-2.000-2.000-6,-3.000-3.000-6,-3.000-3.000-6,-6.000 7.000 0,-5.000 19.000 4,-7.000 19.000 4,-5.000 19.000 5,-11.000 24.000 3,-11.000 32.000 4,-14.000 31.000 3,-11.000 32.000 3,-7.000 27.000 1,0.000 26.000 2,0.000 24.000 0,0.000 26.000 1,3.000 18.000 2,6.000 13.000 3,7.000 12.000 2,6.000 13.000 4,12.000 15.000 3,19.000 19.000 0,19.000 19.000 1,19.000 19.000 1,16.000 27.000 0,17.000 39.000-2,15.000 36.000-1,16.000 39.000-3,9.000 27.000 0,3.000 19.000 1,3.000 19.000 1,4.000 19.000 1,-1.000 2.000-1,-3.000-11.000-1,-3.000-14.000-1,-2.000-11.000-1,-6.000-7.000-1,-6.000 0.000-2,-6.000 0.000 0,-6.000 0.000-2,-7.000-11.000-1,-6.000-22.000-1,-6.000-22.000-2,-6.000-21.000-1,-9.000-21.000-1,-8.000-19.000-1,-10.000-18.000 0,-9.000-19.000-1,-15.000-15.000 5,-18.000-8.000 8,-19.000-10.000 10,-18.000-9.000 8,-25.000-18.000 3,-27.000-24.000-6,-28.000-26.000-4,-28.000-24.000-6,-24.000-21.000-5,-19.000-16.000-5,-18.000-15.000-6,-19.000-15.000-4,-2.000-6.000-5,16.000 7.000-3,15.000 6.000-2,17.000 7.000-4,13.000 8.000 0,13.000 14.000-1,12.000 11.000 0,13.000 14.000 0,15.000 8.000-1,19.000 7.000-2,19.000 6.000-4,19.000 7.000-1,18.000 2.000-6,19.000 1.000-6,19.000-1.000-6,19.000 1.000-7,10.000 2.000 2,4.000 7.000 8,3.000 6.000 10,3.000 7.000 9,3.000 0.000 3,3.000-2.000-4,3.000-3.000-3,4.000-3.000-4</inkml:trace>
</inkml:ink>
</file>

<file path=ppt/ink/ink8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5:48"/>
    </inkml:context>
    <inkml:brush xml:id="br0">
      <inkml:brushProperty name="width" value="0.0499999970197678" units="cm"/>
      <inkml:brushProperty name="height" value="0.0499999970197678" units="cm"/>
      <inkml:brushProperty name="color" value="#f2395b"/>
      <inkml:brushProperty name="ignorePressure" value="0"/>
    </inkml:brush>
  </inkml:definitions>
  <inkml:trace contextRef="#ctx0" brushRef="#br0">14725.000 4500.000 333,'157.000'63.000'167,"51.000"46.000"-1,50.000 47.000 1,49.000 47.000 0</inkml:trace>
</inkml:ink>
</file>

<file path=ppt/ink/ink8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5:50"/>
    </inkml:context>
    <inkml:brush xml:id="br0">
      <inkml:brushProperty name="width" value="0.0552727766335011" units="cm"/>
      <inkml:brushProperty name="height" value="0.0552727766335011" units="cm"/>
      <inkml:brushProperty name="color" value="#f2395b"/>
      <inkml:brushProperty name="ignorePressure" value="0"/>
    </inkml:brush>
  </inkml:definitions>
  <inkml:trace contextRef="#ctx0" brushRef="#br0">7600.000 7400.000 398,'-88.000'-47.000'24,"26.000"6.000"-3,24.000 7.000-3,26.000 6.000-2,13.000 3.000-2,4.000 0.000 1,3.000 0.000 0,3.000 0.000 1,14.000-13.000 1,25.000-24.000-2,25.000-26.000 1,25.000-24.000-1,25.000-20.000-1,25.000-11.000-1,25.000-14.000-1,25.000-11.000-2,14.000-1.000-2,3.000 13.000-2,3.000 12.000-1,4.000 13.000-3,-7.000 13.000-2,-16.000 17.000-3,-15.000 15.000-1,-15.000 16.000-4,-18.000 12.000-1,-19.000 9.000 0,-18.000 10.000-2,-19.000 10.000-1,-15.000 7.000 1,-8.000 6.000 0,-10.000 7.000 2,-9.000 6.000 2,-12.000 6.000 2,-11.000 6.000 6,-14.000 7.000 4,-11.000 6.000 6,-18.000 15.000 3,-22.000 26.000 0,-22.000 24.000 2,-21.000 26.000 0,-18.000 26.000 1,-12.000 28.000-3,-13.000 28.000 0,-12.000 29.000-3,-12.000 11.000 0,-8.000-2.000-3,-10.000-3.000 0,-9.000-3.000-1,-1.000-7.000-2,10.000-9.000-1,10.000-10.000-2,9.000-8.000 0,10.000-15.000-1,14.000-19.000 1,11.000-18.000 2,14.000-19.000 1,13.000-16.000 1,16.000-12.000-1,15.000-13.000-1,17.000-12.000 1,10.000-21.000-1,6.000-28.000 0,7.000-28.000-1,6.000-27.000 1,6.000-37.000-3,6.000-44.000-4,7.000-43.000-5,6.000-44.000-4,6.000-33.000-4,6.000-22.000-4,7.000-22.000-5,6.000-21.000-5,1.000-10.000 1,-3.000 3.000 2,-3.000 3.000 4,-2.000 4.000 3,-8.000 16.000 3,-8.000 32.000 4,-10.000 31.000 3,-9.000 32.000 4,-9.000 27.000 3,-5.000 26.000 2,-7.000 24.000 2,-5.000 26.000 2,-4.000 13.000 1,0.000 4.000 1,0.000 3.000-1,0.000 3.000 1,1.000 6.000 0,4.000 9.000 2,3.000 10.000 1,3.000 10.000 2,9.000 13.000 0,16.000 19.000-1,15.000 19.000-2,17.000 19.000 0,13.000 23.000-1,13.000 28.000 2,12.000 28.000 1,13.000 29.000 1,9.000 21.000 0,6.000 16.000 0,7.000 15.000-1,6.000 17.000-1,1.000 11.000 1,-3.000 10.000 2,-3.000 10.000 2,-2.000 9.000 1,-6.000-5.000 1,-6.000-19.000-2,-6.000-18.000-2,-6.000-19.000-2,-9.000-21.000-1,-8.000-21.000-1,-10.000-22.000-2,-9.000-22.000-1,-9.000-18.000-1,-5.000-11.000-1,-7.000-14.000 1,-5.000-11.000-2,-12.000-11.000 3,-16.000-5.000 4,-15.000-7.000 3,-15.000-5.000 5,-23.000-11.000 4,-28.000-11.000 1,-28.000-14.000 3,-27.000-11.000 2,-26.000-20.000-3,-22.000-24.000-7,-22.000-26.000-6,-21.000-24.000-9,-7.000-12.000-6,9.000 4.000-8,10.000 3.000-7,10.000 3.000-7,8.000 3.000-4,10.000 3.000 3,10.000 3.000 2,9.000 4.000 2,9.000 5.000-1,9.000 10.000-4,10.000 10.000-3,10.000 9.000-5,16.000 9.000-5,26.000 9.000-6,24.000 10.000-7,26.000 10.000-6</inkml:trace>
</inkml:ink>
</file>

<file path=ppt/ink/ink8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2:53"/>
    </inkml:context>
    <inkml:brush xml:id="br0">
      <inkml:brushProperty name="width" value="0.05185791477561" units="cm"/>
      <inkml:brushProperty name="height" value="0.05185791477561" units="cm"/>
      <inkml:brushProperty name="color" value="#fed406"/>
      <inkml:brushProperty name="ignorePressure" value="0"/>
    </inkml:brush>
  </inkml:definitions>
  <inkml:trace contextRef="#ctx0" brushRef="#br0">12800.000 6100.000 424,'-155.000'-2.000'0,"41.000"-3.000"0,40.000-3.000 0,42.000-2.000 0,28.000-8.000 4,20.000-8.000 9,18.000-10.000 8,20.000-9.000 9,24.000-16.000 2,31.000-22.000-2,32.000-22.000-4,31.000-21.000-2,21.000-14.000-5,14.000-2.000-4,11.000-3.000-5,14.000-3.000-5,-3.000 5.000-3,-15.000 17.000-3,-15.000 15.000-1,-16.000 16.000-3,-21.000 15.000-1,-24.000 16.000 0,-26.000 15.000 0,-24.000 17.000 0,-21.000 14.000 3,-16.000 17.000 5,-15.000 15.000 7,-15.000 16.000 5,-18.000 15.000 3,-19.000 16.000-2,-18.000 15.000-1,-19.000 17.000-1,-18.000 16.000-1,-15.000 19.000-2,-15.000 19.000 0,-16.000 19.000-2,-8.000 16.000-1,0.000 17.000-2,0.000 15.000-3,0.000 16.000-1,4.000-2.000-3,10.000-19.000 0,10.000-18.000-1,9.000-19.000 0,10.000-19.000-1,14.000-19.000 2,11.000-18.000 1,14.000-19.000 1,8.000-16.000 1,7.000-12.000 0,6.000-13.000 0,7.000-12.000 0,2.000-21.000 0,1.000-28.000-1,-1.000-28.000-1,1.000-27.000-1,-1.000-37.000 0,1.000-44.000-2,-1.000-43.000 0,1.000-44.000-2,-1.000-30.000-1,1.000-16.000-5,-1.000-15.000-3,1.000-15.000-4,2.000 0.000-1,7.000 20.000 2,6.000 18.000 3,7.000 20.000 1,4.000 21.000 3,3.000 25.000 5,3.000 25.000 4,4.000 25.000 4,-1.000 20.000 3,-3.000 16.000 4,-3.000 15.000 2,-2.000 17.000 3,-1.000 14.000 3,3.000 17.000 3,3.000 15.000 4,4.000 16.000 3,4.000 21.000-1,6.000 29.000-7,7.000 28.000-6,6.000 28.000-7,10.000 34.000-2,17.000 41.000 1,15.000 40.000 2,16.000 42.000 2,4.000 11.000-1,-6.000-15.000-3,-6.000-15.000-2,-6.000-16.000-2,-7.000-12.000-2,-6.000-5.000-1,-6.000-7.000-2,-6.000-5.000-1,-9.000-14.000 0,-8.000-18.000 0,-10.000-19.000 2,-9.000-18.000 1,-7.000-14.000 0,-3.000-5.000 0,-3.000-7.000 0,-2.000-5.000 1,-14.000-14.000 5,-21.000-18.000 12,-22.000-19.000 13,-22.000-18.000 11,-22.000-26.000 1,-22.000-31.000-8,-22.000-31.000-10,-21.000-31.000-8,-14.000-20.000-8,-2.000-5.000-6,-3.000-7.000-4,-3.000-5.000-6,4.000 2.000-1,13.000 13.000 1,12.000 12.000 1,13.000 13.000 2,12.000 13.000 0,13.000 17.000-1,12.000 15.000-1,13.000 16.000-1</inkml:trace>
</inkml:ink>
</file>

<file path=ppt/ink/ink8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1:12:54"/>
    </inkml:context>
    <inkml:brush xml:id="br0">
      <inkml:brushProperty name="width" value="0.0219999980181456" units="cm"/>
      <inkml:brushProperty name="height" value="0.0219999980181456" units="cm"/>
      <inkml:brushProperty name="color" value="#fed406"/>
      <inkml:brushProperty name="ignorePressure" value="0"/>
    </inkml:brush>
  </inkml:definitions>
  <inkml:trace contextRef="#ctx0" brushRef="#br0">20000.000 2250.000 999,'-44.000'25.000'-5,"13.000"0.000"-13,12.000 0.000-12,13.000 0.000-13</inkml:trace>
</inkml:ink>
</file>

<file path=ppt/ink/ink8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04"/>
    </inkml:context>
    <inkml:brush xml:id="br0">
      <inkml:brushProperty name="width" value="0.0547227896749973" units="cm"/>
      <inkml:brushProperty name="height" value="0.0547227896749973" units="cm"/>
      <inkml:brushProperty name="color" value="#f2395b"/>
      <inkml:brushProperty name="ignorePressure" value="0"/>
    </inkml:brush>
  </inkml:definitions>
  <inkml:trace contextRef="#ctx0" brushRef="#br0">15500.000 23950.000 402,'-47.000'0.000'4,"6.000"0.000"11,7.000 0.000 8,6.000 0.000 10,15.000 0.000 8,26.000 0.000 6,24.000 0.000 6,26.000 0.000 6,16.000 4.000-2,10.000 10.000-10,10.000 10.000-9,9.000 9.000-10,-4.000 2.000-6,-15.000-2.000-4,-15.000-3.000-4,-16.000-3.000-3,-8.000-2.000-2,0.000 0.000 0,0.000 0.000 1,0.000 0.000-1,6.000 1.000 0,13.000 4.000-1,12.000 3.000 0,13.000 3.000-2,6.000-1.000-1,0.000-2.000-2,0.000-3.000-1,0.000-3.000-2,-2.000-2.000 0,-3.000 0.000 1,-3.000 0.000 1,-2.000 0.000 1,-3.000-4.000 0,1.000-5.000-3,-1.000-7.000-1,1.000-5.000-2,-1.000-4.000-1,1.000 0.000 1,-1.000 0.000 0,1.000 0.000 1,-3.000-2.000 0,-2.000-3.000 0,-3.000-3.000 1,-3.000-2.000 0,-4.000-5.000 1,-3.000-2.000-1,-3.000-3.000 1,-2.000-3.000 0,0.000-2.000 0,7.000 0.000 0,6.000 0.000-1,7.000 0.000 0,-1.000 0.000-1,-6.000 0.000-1,-6.000 0.000 1,-6.000 0.000-1,-4.000 3.000 0,1.000 6.000-2,-1.000 7.000-1,1.000 6.000-1,1.000 1.000 0,3.000-3.000-2,3.000-3.000 1,4.000-2.000-1,-4.000-3.000 0,-9.000 1.000 2,-10.000-1.000 1,-8.000 1.000 1,-1.000-1.000 1,9.000 1.000 0,10.000-1.000 1,10.000 1.000 0,-1.000-1.000 0,-9.000 1.000 0,-10.000-1.000 1,-8.000 1.000 1,-6.000-3.000 0,1.000-2.000 0,-1.000-3.000 0,1.000-3.000 1,1.000-2.000 0,3.000 0.000-1,3.000 0.000 1,4.000 0.000 0,-1.000-4.000 0,-3.000-5.000 0,-3.000-7.000-1,-2.000-5.000 0,-3.000-8.000 0,1.000-5.000 0,-1.000-7.000-1,1.000-5.000 0,-4.000-8.000 0,-6.000-5.000-1,-6.000-7.000-1,-6.000-5.000-1,-4.000-9.000-1,1.000-9.000 2,-1.000-10.000 1,1.000-8.000 0,-3.000-4.000 1,-2.000 3.000 0,-3.000 3.000 0,-3.000 4.000-1,-7.000 2.000 0,-9.000 4.000 1,-10.000 3.000-1,-8.000 3.000 1,-11.000 6.000 0,-8.000 9.000 0,-10.000 10.000 0,-9.000 10.000 0,-5.000 4.000 0,0.000 0.000 0,0.000 0.000 1,0.000 0.000 1,-5.000 3.000 0,-9.000 6.000-1,-10.000 7.000 1,-8.000 6.000-1,-8.000 6.000 1,-2.000 6.000 0,-3.000 7.000 0,-3.000 6.000 0,-4.000 6.000 1,-3.000 6.000-1,-3.000 7.000 0,-2.000 6.000 0,-6.000 6.000-1,-6.000 6.000-1,-6.000 7.000-2,-6.000 6.000-1,-4.000 7.000 0,1.000 10.000-2,-1.000 10.000 0,1.000 9.000-1,1.000 6.000 0,3.000 3.000 0,3.000 3.000 0,4.000 4.000 0,2.000 1.000 0,4.000 0.000 1,3.000 0.000-1,3.000 0.000 1,6.000-2.000-1,9.000-3.000 1,10.000-3.000 0,10.000-2.000 0,10.000-1.000 0,13.000 3.000 1,12.000 3.000 1,13.000 4.000 1,12.000 2.000-1,13.000 4.000-3,12.000 3.000-2,13.000 3.000-2,21.000 6.000-5,32.000 9.000-7,31.000 10.000-7,32.000 10.000-7,5.000-7.000-1,-18.000-22.000 5,-19.000-22.000 6,-18.000-21.000 5</inkml:trace>
</inkml:ink>
</file>

<file path=ppt/ink/ink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20"/>
    </inkml:context>
    <inkml:brush xml:id="br0">
      <inkml:brushProperty name="width" value="0.0304919686168432" units="cm"/>
      <inkml:brushProperty name="height" value="0.0304919686168432" units="cm"/>
      <inkml:brushProperty name="color" value="#000000"/>
      <inkml:brushProperty name="ignorePressure" value="0"/>
    </inkml:brush>
  </inkml:definitions>
  <inkml:trace contextRef="#ctx0" brushRef="#br0">78800.000 26450.000 721,'-25.000'-18.000'75,"0.000"17.000"-16,0.000 15.000-17,0.000 16.000-17,0.000 10.000-9,0.000 7.000-3,0.000 6.000-1,0.000 7.000-2,-4.000 4.000-3,-5.000 3.000-2,-7.000 3.000-2,-5.000 4.000-3,-3.000 2.000 0,4.000 4.000 2,3.000 3.000 2,3.000 3.000 1,3.000-4.000-5,3.000-8.000-12,3.000-10.000-12,4.000-9.000-13,4.000-9.000-7,6.000-5.000-5,7.000-7.000-4,6.000-5.000-4</inkml:trace>
</inkml:ink>
</file>

<file path=ppt/ink/ink8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05"/>
    </inkml:context>
    <inkml:brush xml:id="br0">
      <inkml:brushProperty name="width" value="0.052652295678854" units="cm"/>
      <inkml:brushProperty name="height" value="0.052652295678854" units="cm"/>
      <inkml:brushProperty name="color" value="#f2395b"/>
      <inkml:brushProperty name="ignorePressure" value="0"/>
    </inkml:brush>
  </inkml:definitions>
  <inkml:trace contextRef="#ctx0" brushRef="#br0">5600.000 33850.000 417,'-83.000'-100.000'40,"34.000"50.000"12,35.000 50.000 12,35.000 50.000 11,19.000 29.000 1,7.000 10.000-13,6.000 10.000-14,7.000 9.000-12,0.000 6.000-8,-2.000 3.000-5,-3.000 3.000-4,-3.000 4.000-5,-2.000-1.000-3,0.000-3.000-2,0.000-3.000-3,0.000-2.000-1,3.000 0.000-3,6.000 7.000-3,7.000 6.000-1,6.000 7.000-3,3.000-3.000-2,0.000-8.000 0,0.000-10.000-1,0.000-9.000 0,-2.000-13.000 0,-3.000-16.000 0,-3.000-15.000 1,-2.000-15.000 1,5.000-21.000 1,16.000-25.000 0,15.000-25.000 1,17.000-25.000 1,21.000-44.000 2,28.000-62.000 4,28.000-63.000 4,29.000-62.000 3,32.000-46.000 1,38.000-28.000-3,37.000-28.000-1,38.000-27.000-4,13.000 2.000-5,-8.000 34.000-9,-10.000 35.000-9,-9.000 35.000-10,-20.000 36.000-1,-27.000 42.000 5,-28.000 40.000 6,-28.000 41.000 4,-35.000 29.000-7,-41.000 19.000-23,-40.000 19.000-21,-40.000 19.000-23</inkml:trace>
</inkml:ink>
</file>

<file path=ppt/ink/ink8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06"/>
    </inkml:context>
    <inkml:brush xml:id="br0">
      <inkml:brushProperty name="width" value="0.0394191406667233" units="cm"/>
      <inkml:brushProperty name="height" value="0.0394191406667233" units="cm"/>
      <inkml:brushProperty name="color" value="#f2395b"/>
      <inkml:brushProperty name="ignorePressure" value="0"/>
    </inkml:brush>
  </inkml:definitions>
  <inkml:trace contextRef="#ctx0" brushRef="#br0">7000.000 4350.000 558,'-46.000'-69.000'6,"10.000"13.000"2,10.000 12.000 2,9.000 13.000 2,2.000 6.000 1,-2.000 0.000 2,-3.000 0.000 3,-3.000 0.000 1,-2.000 0.000 1,0.000 0.000-2,0.000 0.000-2,0.000 0.000-2,0.000 1.000-2,0.000 4.000-1,0.000 3.000-1,0.000 3.000-1,-2.000-2.000-1,-3.000-6.000 1,-3.000-6.000 1,-2.000-6.000 0,-3.000-2.000 0,1.000 3.000-1,-1.000 3.000 0,1.000 4.000-2,1.000 2.000 1,3.000 4.000-2,3.000 3.000 0,4.000 3.000 0,-1.000 3.000-1,-3.000 3.000-1,-3.000 3.000-1,-2.000 4.000-1,-3.000 1.000-1,1.000 0.000 1,-1.000 0.000 0,1.000 0.000 0,-3.000 3.000 0,-2.000 6.000 0,-3.000 7.000 0,-3.000 6.000-1,-2.000 4.000 1,0.000 4.000 0,0.000 3.000-1,0.000 3.000 1,3.000-1.000 0,6.000-2.000-1,7.000-3.000 0,6.000-3.000-1,3.000-2.000 0,0.000 0.000 0,0.000 0.000 1,0.000 0.000 1,0.000 1.000-1,0.000 4.000 1,0.000 3.000 0,0.000 3.000 0,0.000 1.000 0,0.000 1.000 0,0.000-1.000 0,0.000 1.000 0,-2.000-1.000 0,-3.000 1.000 0,-3.000-1.000 0,-2.000 1.000 0,-1.000 1.000 0,3.000 3.000-1,3.000 3.000 1,4.000 4.000 0,1.000-1.000 0,0.000-3.000 0,0.000-3.000-1,0.000-2.000 1,0.000-1.000 0,0.000 3.000 0,0.000 3.000 0,0.000 4.000 0,0.000-1.000 0,0.000-3.000 0,0.000-3.000-1,0.000-2.000 1,0.000 0.000 0,0.000 7.000 0,0.000 6.000 0,0.000 7.000 0,1.000 0.000 0,4.000-2.000-2,3.000-3.000 0,3.000-3.000-2,-7.000 29.000 1,-15.000 63.000 2,-15.000 62.000 0,-16.000 63.000 2,-1.000 4.000 1,17.000-53.000 0,15.000-53.000 0,16.000-52.000 1,15.000-34.000-1,16.000-12.000-1,15.000-13.000-1,17.000-12.000-1,14.000-13.000-2,17.000-12.000 1,15.000-13.000-1,16.000-12.000-1,52.000-38.000-2,92.000-62.000-3,90.000-63.000-3,91.000-62.000-5,46.000-34.000-5,4.000-2.000-10,3.000-3.000-9,3.000-3.000-8,-43.000 26.000-7,-86.000 56.000-1,-89.000 57.000-1,-86.000 56.000-3</inkml:trace>
</inkml:ink>
</file>

<file path=ppt/ink/ink8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1"/>
    </inkml:context>
    <inkml:brush xml:id="br0">
      <inkml:brushProperty name="width" value="0.0440277382731438" units="cm"/>
      <inkml:brushProperty name="height" value="0.0440277382731438" units="cm"/>
      <inkml:brushProperty name="color" value="#f2395b"/>
      <inkml:brushProperty name="ignorePressure" value="0"/>
    </inkml:brush>
  </inkml:definitions>
  <inkml:trace contextRef="#ctx0" brushRef="#br0">88700.000 25450.000 499,'-40.000'0.000'23,"23.000"0.000"9,22.000 0.000 11,22.000 0.000 10,10.000 3.000 0,1.000 6.000-11,-1.000 7.000-10,1.000 6.000-10,-1.000 6.000-7,1.000 6.000-2,-1.000 7.000-2,1.000 6.000-3,1.000 3.000-1,3.000 0.000-1,3.000 0.000-1,4.000 0.000 0,-3.000-2.000-1,-5.000-3.000 0,-7.000-3.000-1,-5.000-2.000 0,-4.000-3.000 0,0.000 1.000-1,0.000-1.000 0,0.000 1.000 0,0.000-1.000 1,0.000 1.000-1,0.000-1.000-1,0.000 1.000 1,1.000-1.000 0,4.000 1.000-1,3.000-1.000 0,3.000 1.000-1,-1.000-3.000 0,-2.000-2.000-2,-3.000-3.000 0,-3.000-3.000-1,-2.000-2.000 0,0.000 0.000 1,0.000 0.000 2,0.000 0.000 0,0.000 3.000 2,0.000 6.000 0,0.000 7.000 1,0.000 6.000 1,0.000 3.000 0,0.000 0.000 1,0.000 0.000 0,0.000 0.000 0,-2.000-2.000 0,-3.000-3.000-1,-3.000-3.000 0,-2.000-2.000 0,-5.000-3.000-1,-2.000 1.000 0,-3.000-1.000-1,-3.000 1.000 1,-1.000 1.000-1,4.000 3.000 1,3.000 3.000-1,3.000 4.000 1,-1.000 1.000-1,-2.000 0.000 0,-3.000 0.000-1,-3.000 0.000 0,-1.000 0.000-1,4.000 0.000 1,3.000 0.000-1,3.000 0.000 1,-1.000-2.000 0,-2.000-3.000-2,-3.000-3.000 0,-3.000-2.000-1,-1.000-3.000 0,4.000 1.000 1,3.000-1.000 1,3.000 1.000 1,1.000-1.000 1,1.000 1.000-1,-1.000-1.000 1,1.000 1.000 0,-1.000 2.000-1,1.000 7.000 1,-1.000 6.000 1,1.000 7.000-1,-3.000 0.000 0,-2.000-2.000-1,-3.000-3.000-1,-3.000-3.000-1,-2.000-4.000 0,0.000-3.000 0,0.000-3.000 0,0.000-2.000 0,0.000-3.000 0,0.000 1.000 1,0.000-1.000 0,0.000 1.000 1,0.000-1.000 0,0.000 1.000-1,0.000-1.000 1,0.000 1.000 0,-2.000 1.000-1,-3.000 3.000 1,-3.000 3.000 1,-2.000 4.000-1,-1.000-1.000 1,3.000-3.000 0,3.000-3.000 1,4.000-2.000-1,1.000-3.000 0,0.000 1.000 0,0.000-1.000-1,0.000 1.000 0,-2.000 1.000 0,-3.000 3.000-1,-3.000 3.000 0,-2.000 4.000 0,-1.000-1.000 0,3.000-3.000-1,3.000-3.000 1,4.000-2.000-1,1.000-3.000 1,0.000 1.000-2,0.000-1.000 1,0.000 1.000-2,-2.000-1.000 0,-3.000 1.000 1,-3.000-1.000 0,-2.000 1.000 1,-1.000-1.000 0,3.000 1.000-1,3.000-1.000 0,4.000 1.000 0,-1.000-1.000 0,-3.000 1.000 2,-3.000-1.000 1,-2.000 1.000 2,-3.000-1.000 0,1.000 1.000 0,-1.000-1.000-1,1.000 1.000-1,-3.000 1.000 0,-2.000 3.000-1,-3.000 3.000 0,-3.000 4.000-1,-2.000 2.000-1,0.000 4.000 0,0.000 3.000-3,0.000 3.000 0,-2.000 3.000-1,-3.000 3.000 0,-3.000 3.000 0,-2.000 4.000 0,-1.000-6.000 0,3.000-11.000 2,3.000-14.000 0,4.000-11.000 1,-1.000-6.000 0,-3.000 4.000-1,-3.000 3.000 0,-2.000 3.000-1,-1.000 1.000-1,3.000 1.000 1,3.000-1.000-1,4.000 1.000 0,-1.000-1.000 0,-3.000 1.000-2,-3.000-1.000-1,-2.000 1.000-2,0.000-1.000-3,7.000 1.000-5,6.000-1.000-5,7.000 1.000-5,4.000-13.000-4,3.000-25.000-5,3.000-25.000-5,4.000-25.000-3,1.000-8.000-1,0.000 9.000 6,0.000 10.000 6,0.000 10.000 5</inkml:trace>
</inkml:ink>
</file>

<file path=ppt/ink/ink8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1"/>
    </inkml:context>
    <inkml:brush xml:id="br0">
      <inkml:brushProperty name="width" value="0.0380360707640648" units="cm"/>
      <inkml:brushProperty name="height" value="0.0380360707640648" units="cm"/>
      <inkml:brushProperty name="color" value="#f2395b"/>
      <inkml:brushProperty name="ignorePressure" value="0"/>
    </inkml:brush>
  </inkml:definitions>
  <inkml:trace contextRef="#ctx0" brushRef="#br0">89050.000 31300.000 578,'23.000'-16.000'79,"-3.000"19.000"-11,-3.000 19.000-13,-2.000 19.000-12,-8.000 10.000-9,-8.000 4.000-5,-10.000 3.000-5,-9.000 3.000-5,-5.000 4.000-5,0.000 7.000-2,0.000 6.000-4,0.000 7.000-2,-2.000 0.000-3,-3.000-2.000-1,-3.000-3.000-1,-2.000-3.000-2,-3.000-4.000 0,1.000-3.000 0,-1.000-3.000 0,1.000-2.000 0,2.000-5.000 0,7.000-2.000-1,6.000-3.000 1,7.000-3.000 0,10.000-9.000 0,16.000-11.000 2,15.000-14.000 2,17.000-11.000 2,10.000-12.000 0,6.000-9.000 0,7.000-10.000-1,6.000-8.000 0,6.000-6.000 0,6.000 1.000-2,7.000-1.000 0,6.000 1.000-2,1.000 1.000-2,-3.000 3.000-6,-3.000 3.000-5,-2.000 4.000-5,-8.000 2.000-1,-8.000 4.000 4,-10.000 3.000 3,-9.000 3.000 4,-9.000 1.000-3,-5.000 1.000-10,-7.000-1.000-9,-5.000 1.000-11,-4.000-3.000-5,0.000-2.000-3,0.000-3.000-2,0.000-3.000-3</inkml:trace>
</inkml:ink>
</file>

<file path=ppt/ink/ink8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2"/>
    </inkml:context>
    <inkml:brush xml:id="br0">
      <inkml:brushProperty name="width" value="0.0306801050901413" units="cm"/>
      <inkml:brushProperty name="height" value="0.0306801050901413" units="cm"/>
      <inkml:brushProperty name="color" value="#f2395b"/>
      <inkml:brushProperty name="ignorePressure" value="0"/>
    </inkml:brush>
  </inkml:definitions>
  <inkml:trace contextRef="#ctx0" brushRef="#br0">85550.000 23750.000 717,'-85.000'-2.000'5,"32.000"-3.000"13,31.000-3.000 12,32.000-2.000 11,30.000-6.000 3,32.000-6.000-7,31.000-6.000-6,32.000-6.000-6,13.000-2.000-6,-3.000 3.000-4,-3.000 3.000-5,-2.000 4.000-3,-11.000 4.000-6,-15.000 6.000-7,-15.000 7.000-5,-16.000 6.000-7,-12.000 3.000-6,-5.000 0.000-7,-7.000 0.000-6,-5.000 0.000-8,-14.000 0.000-1,-18.000 0.000 2,-19.000 0.000 2,-18.000 0.000 3</inkml:trace>
</inkml:ink>
</file>

<file path=ppt/ink/ink8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2"/>
    </inkml:context>
    <inkml:brush xml:id="br0">
      <inkml:brushProperty name="width" value="0.0320237316191196" units="cm"/>
      <inkml:brushProperty name="height" value="0.0320237316191196" units="cm"/>
      <inkml:brushProperty name="color" value="#f2395b"/>
      <inkml:brushProperty name="ignorePressure" value="0"/>
    </inkml:brush>
  </inkml:definitions>
  <inkml:trace contextRef="#ctx0" brushRef="#br0">86400.000 22950.000 686,'-22.000'-41.000'32,"6.000"19.000"3,7.000 19.000 3,6.000 19.000 4,3.000 13.000-2,0.000 10.000-5,0.000 10.000-5,0.000 9.000-6,0.000 7.000-5,0.000 7.000-7,0.000 6.000-6,0.000 7.000-6,0.000 2.000-3,0.000 1.000-1,0.000-1.000 0,0.000 1.000 0,0.000-7.000-8,0.000-12.000-16,0.000-13.000-15,0.000-12.000-16,3.000-15.000-3,6.000-15.000 6,7.000-15.000 7,6.000-16.000 8</inkml:trace>
</inkml:ink>
</file>

<file path=ppt/ink/ink8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2"/>
    </inkml:context>
    <inkml:brush xml:id="br0">
      <inkml:brushProperty name="width" value="0.0318579971790314" units="cm"/>
      <inkml:brushProperty name="height" value="0.0318579971790314" units="cm"/>
      <inkml:brushProperty name="color" value="#f2395b"/>
      <inkml:brushProperty name="ignorePressure" value="0"/>
    </inkml:brush>
  </inkml:definitions>
  <inkml:trace contextRef="#ctx0" brushRef="#br0">87300.000 22050.000 690,'-44.000'32.000'83,"13.000"17.000"-16,12.000 15.000-16,13.000 16.000-16,6.000 7.000-10,0.000 1.000-6,0.000-1.000-4,0.000 1.000-6,4.000-4.000-4,10.000-6.000-4,10.000-6.000-4,9.000-6.000-4,4.000-7.000-1,1.000-6.000 0,-1.000-6.000 0,1.000-6.000 0,2.000-9.000-1,7.000-8.000-3,6.000-10.000-2,7.000-9.000-4,8.000-10.000-5,14.000-9.000-7,11.000-10.000-7,14.000-8.000-8,-6.000-3.000-1,-21.000 7.000 4,-22.000 6.000 5,-22.000 7.000 5</inkml:trace>
</inkml:ink>
</file>

<file path=ppt/ink/ink8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2"/>
    </inkml:context>
    <inkml:brush xml:id="br0">
      <inkml:brushProperty name="width" value="0.0319035649299622" units="cm"/>
      <inkml:brushProperty name="height" value="0.0319035649299622" units="cm"/>
      <inkml:brushProperty name="color" value="#f2395b"/>
      <inkml:brushProperty name="ignorePressure" value="0"/>
    </inkml:brush>
  </inkml:definitions>
  <inkml:trace contextRef="#ctx0" brushRef="#br0">88350.000 21650.000 689,'-69.000'25.000'24,"13.000"0.000"4,12.000 0.000 2,13.000 0.000 4,6.000 9.000 0,0.000 19.000-5,0.000 19.000-4,0.000 19.000-4,1.000 16.000-2,4.000 17.000-1,3.000 15.000 1,3.000 16.000-1,1.000 10.000-7,1.000 7.000-11,-1.000 6.000-12,1.000 7.000-12,-1.000-14.000-12,1.000-30.000-12,-1.000-32.000-11,1.000-30.000-11</inkml:trace>
</inkml:ink>
</file>

<file path=ppt/ink/ink8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5"/>
    </inkml:context>
    <inkml:brush xml:id="br0">
      <inkml:brushProperty name="width" value="0.0350221320986748" units="cm"/>
      <inkml:brushProperty name="height" value="0.0350221320986748" units="cm"/>
      <inkml:brushProperty name="color" value="#f2395b"/>
      <inkml:brushProperty name="ignorePressure" value="0"/>
    </inkml:brush>
  </inkml:definitions>
  <inkml:trace contextRef="#ctx0" brushRef="#br0">85900.000 31800.000 628,'51.000'21.000'129,"4.000"-5.000"-31,3.000-7.000-30,3.000-5.000-31,4.000-4.000-18,7.000 0.000-6,6.000 0.000-6,7.000 0.000-7,-1.000 0.000-4,-6.000 0.000-4,-6.000 0.000-6,-6.000 0.000-3,-7.000 0.000-5,-6.000 0.000-4,-6.000 0.000-4,-6.000 0.000-4,-10.000-4.000-5,-12.000-5.000-6,-13.000-7.000-6,-12.000-5.000-5,-9.000-4.000 3,-2.000 0.000 11,-3.000 0.000 13,-3.000 0.000 11</inkml:trace>
</inkml:ink>
</file>

<file path=ppt/ink/ink8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5"/>
    </inkml:context>
    <inkml:brush xml:id="br0">
      <inkml:brushProperty name="width" value="0.0344931930303574" units="cm"/>
      <inkml:brushProperty name="height" value="0.0344931930303574" units="cm"/>
      <inkml:brushProperty name="color" value="#f2395b"/>
      <inkml:brushProperty name="ignorePressure" value="0"/>
    </inkml:brush>
  </inkml:definitions>
  <inkml:trace contextRef="#ctx0" brushRef="#br0">86550.000 31200.000 637,'-24.000'-18.000'8,"4.000"17.000"14,3.000 15.000 15,3.000 16.000 15,3.000 12.000 3,3.000 9.000-9,3.000 10.000-10,4.000 10.000-9,1.000 4.000-6,0.000 0.000-2,0.000 0.000-4,0.000 0.000-2,0.000 3.000-5,0.000 6.000-5,0.000 7.000-4,0.000 6.000-7,0.000 1.000-6,0.000-3.000-10,0.000-3.000-9,0.000-2.000-10,0.000-11.000-7,0.000-15.000-2,0.000-15.000-3,0.000-16.000-3,-2.000-15.000 5,-3.000-11.000 11,-3.000-14.000 12,-2.000-11.000 12</inkml:trace>
</inkml:ink>
</file>

<file path=ppt/ink/ink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20"/>
    </inkml:context>
    <inkml:brush xml:id="br0">
      <inkml:brushProperty name="width" value="0.0355867482721806" units="cm"/>
      <inkml:brushProperty name="height" value="0.0355867482721806" units="cm"/>
      <inkml:brushProperty name="color" value="#000000"/>
      <inkml:brushProperty name="ignorePressure" value="0"/>
    </inkml:brush>
  </inkml:definitions>
  <inkml:trace contextRef="#ctx0" brushRef="#br0">78850.000 26600.000 618,'70.000'46.000'88,"-9.000"-5.000"-18,-10.000-7.000-19,-8.000-5.000-19,-6.000-3.000-10,1.000 4.000-1,-1.000 3.000-1,1.000 3.000-1,-4.000-1.000-2,-6.000-2.000-3,-6.000-3.000-1,-6.000-3.000-3,-2.000-2.000-5,3.000 0.000-9,3.000 0.000-7,4.000 0.000-8</inkml:trace>
</inkml:ink>
</file>

<file path=ppt/ink/ink8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5"/>
    </inkml:context>
    <inkml:brush xml:id="br0">
      <inkml:brushProperty name="width" value="0.0327943302690983" units="cm"/>
      <inkml:brushProperty name="height" value="0.0327943302690983" units="cm"/>
      <inkml:brushProperty name="color" value="#f2395b"/>
      <inkml:brushProperty name="ignorePressure" value="0"/>
    </inkml:brush>
  </inkml:definitions>
  <inkml:trace contextRef="#ctx0" brushRef="#br0">87200.000 31150.000 670,'46.000'4.000'66,"-5.000"10.000"-13,-7.000 10.000-12,-5.000 9.000-13,-8.000 7.000-11,-5.000 7.000-10,-7.000 6.000-11,-5.000 7.000-9,-6.000-1.000-5,-3.000-6.000 2,-3.000-6.000 2,-2.000-6.000 1,-3.000-6.000 5,1.000-2.000 8,-1.000-3.000 8,1.000-3.000 7,4.000-6.000 4,9.000-5.000 0,10.000-7.000-2,10.000-5.000 0,10.000-4.000-1,13.000 0.000 0,12.000 0.000-2,13.000 0.000-1,1.000 1.000-1,-9.000 4.000-3,-10.000 3.000-2,-8.000 3.000-2,-9.000 4.000-2,-6.000 7.000 1,-6.000 6.000-1,-6.000 7.000 0,-10.000 10.000-1,-12.000 16.000 0,-13.000 15.000-3,-12.000 17.000 0,-10.000 8.000-4,-6.000 4.000-8,-6.000 3.000-7,-6.000 3.000-6,-6.000-4.000-5,-2.000-8.000-2,-3.000-10.000-2,-3.000-9.000-2,2.000-13.000 2,10.000-16.000 3,10.000-15.000 4,9.000-15.000 5,6.000-11.000 1,3.000-2.000-2,3.000-3.000 0,4.000-3.000-1</inkml:trace>
</inkml:ink>
</file>

<file path=ppt/ink/ink8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7"/>
    </inkml:context>
    <inkml:brush xml:id="br0">
      <inkml:brushProperty name="width" value="0.0410851687192917" units="cm"/>
      <inkml:brushProperty name="height" value="0.0410851687192917" units="cm"/>
      <inkml:brushProperty name="color" value="#f2395b"/>
      <inkml:brushProperty name="ignorePressure" value="0"/>
    </inkml:brush>
  </inkml:definitions>
  <inkml:trace contextRef="#ctx0" brushRef="#br0">94750.000 23100.000 535,'6.000'67.000'42,"13.000"-16.000"-5,12.000-15.000-6,13.000-15.000-7,13.000-14.000-3,17.000-8.000-1,15.000-10.000-1,16.000-9.000 0,7.000-10.000-3,1.000-9.000-4,-1.000-10.000-4,1.000-8.000-3,-7.000 0.000-4,-12.000 14.000-2,-13.000 11.000-2,-12.000 14.000-2,-18.000 18.000-1,-21.000 25.000 2,-22.000 25.000 3,-22.000 25.000 2,-18.000 14.000 2,-11.000 3.000 0,-14.000 3.000 1,-11.000 4.000 2,-9.000-1.000 0,-3.000-3.000 2,-3.000-3.000 1,-2.000-2.000 2,5.000-9.000-1,16.000-12.000-3,15.000-13.000-2,17.000-12.000-3,19.000-15.000-5,26.000-15.000-8,24.000-15.000-7,26.000-16.000-8,8.000-7.000 0,-5.000 4.000 5,-7.000 3.000 7,-5.000 3.000 6,-8.000 6.000 4,-5.000 9.000 2,-7.000 10.000 1,-5.000 10.000 1,-8.000 7.000 1,-5.000 6.000 0,-7.000 7.000-1,-5.000 6.000 0,-4.000-1.000-1,0.000-5.000 1,0.000-7.000 0,0.000-5.000 0,4.000-9.000-2,10.000-9.000-4,10.000-10.000-5,9.000-8.000-5,4.000-6.000-1,1.000 1.000 3,-1.000-1.000 3,1.000 1.000 2,1.000 1.000 3,3.000 3.000 6,3.000 3.000 4,4.000 4.000 6,-3.000 2.000 1,-5.000 4.000-1,-7.000 3.000-2,-5.000 3.000 0,-8.000 3.000-3,-5.000 3.000-3,-7.000 3.000-2,-5.000 4.000-3,-11.000-1.000-3,-11.000-3.000-2,-14.000-3.000-4,-11.000-2.000-3,-12.000-3.000-2,-9.000 1.000 0,-10.000-1.000 0,-8.000 1.000 0,-11.000-7.000-1,-8.000-12.000 1,-10.000-13.000 0,-9.000-12.000 0,-5.000-7.000 2,0.000 1.000 4,0.000-1.000 5,0.000 1.000 3,1.000 4.000 4,4.000 9.000 4,3.000 10.000 3,3.000 10.000 3,7.000 4.000 2,14.000 0.000-3,11.000 0.000-2,14.000 0.000-2,8.000 6.000 6,7.000 13.000 13,6.000 12.000 12,7.000 13.000 12,7.000 7.000 4,9.000 4.000-7,10.000 3.000-6,10.000 3.000-6,11.000 4.000-6,17.000 7.000-3,15.000 6.000-4,16.000 7.000-3,10.000 0.000-3,7.000-2.000-1,6.000-3.000 0,7.000-3.000-2,7.000-6.000-1,9.000-5.000-3,10.000-7.000 0,10.000-5.000-3,7.000-11.000-4,6.000-11.000-8,7.000-14.000-7,6.000-11.000-7,7.000-20.000-6,10.000-24.000-5,10.000-26.000-5,9.000-24.000-4,-1.000-21.000-3,-8.000-16.000 0,-10.000-15.000 1,-9.000-15.000 1,-20.000 4.000 1,-27.000 25.000 3,-28.000 25.000 2,-28.000 25.000 3</inkml:trace>
</inkml:ink>
</file>

<file path=ppt/ink/ink8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7"/>
    </inkml:context>
    <inkml:brush xml:id="br0">
      <inkml:brushProperty name="width" value="0.0425115488469601" units="cm"/>
      <inkml:brushProperty name="height" value="0.0425115488469601" units="cm"/>
      <inkml:brushProperty name="color" value="#f2395b"/>
      <inkml:brushProperty name="ignorePressure" value="0"/>
    </inkml:brush>
  </inkml:definitions>
  <inkml:trace contextRef="#ctx0" brushRef="#br0">96950.000 22550.000 517,'3.000'-46.000'0,"6.000"10.000"0,7.000 10.000 0,6.000 9.000 0,9.000 4.000 6,13.000 1.000 13,12.000-1.000 13,13.000 1.000 12,7.000 1.000 3,4.000 3.000-5,3.000 3.000-7,3.000 4.000-6,-4.000 1.000-7,-8.000 0.000-11,-10.000 0.000-10,-9.000 0.000-11,-10.000 4.000-2,-9.000 10.000 3,-10.000 10.000 4,-8.000 9.000 3,-14.000 6.000-3,-15.000 3.000-8,-15.000 3.000-9,-16.000 4.000-8,-12.000 1.000-5,-5.000 0.000-3,-7.000 0.000-3,-5.000 0.000-2,-4.000-4.000 6,0.000-5.000 13,0.000-7.000 15,0.000-5.000 14,3.000-3.000 9,6.000 4.000 7,7.000 3.000 6,6.000 3.000 6,4.000 4.000 3,4.000 7.000-1,3.000 6.000-1,3.000 7.000 0,4.000 5.000-1,7.000 7.000-1,6.000 6.000-1,7.000 7.000-2,4.000 11.000-1,3.000 20.000-3,3.000 18.000-1,4.000 20.000-3,2.000 19.000-2,4.000 22.000-3,3.000 22.000-2,3.000 23.000-3,1.000 11.000-4,1.000 4.000-7,-1.000 3.000-4,1.000 3.000-7,-1.000 4.000-7,1.000 7.000-7,-1.000 6.000-9,1.000 7.000-7,-3.000-14.000-5,-2.000-30.000-4,-3.000-32.000-3,-3.000-30.000-2,-2.000-33.000 1,0.000-30.000 7,0.000-32.000 6,0.000-30.000 6</inkml:trace>
</inkml:ink>
</file>

<file path=ppt/ink/ink8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8"/>
    </inkml:context>
    <inkml:brush xml:id="br0">
      <inkml:brushProperty name="width" value="0.0388925485312939" units="cm"/>
      <inkml:brushProperty name="height" value="0.0388925485312939" units="cm"/>
      <inkml:brushProperty name="color" value="#f2395b"/>
      <inkml:brushProperty name="ignorePressure" value="0"/>
    </inkml:brush>
  </inkml:definitions>
  <inkml:trace contextRef="#ctx0" brushRef="#br0">96950.000 23800.000 565,'112.000'-66.000'52,"-24.000"19.000"-8,-26.000 19.000-7,-24.000 19.000-8,-15.000 16.000-6,-3.000 17.000-7,-3.000 15.000-6,-2.000 16.000-6,-8.000 12.000-6,-8.000 9.000-4,-10.000 10.000-6,-9.000 10.000-3,-9.000 2.000-4,-5.000-3.000 1,-7.000-3.000 0,-5.000-2.000 0,0.000-11.000 0,10.000-15.000-3,10.000-15.000-2,9.000-16.000-2,7.000-13.000 2,7.000-9.000 6,6.000-10.000 7,7.000-8.000 5,8.000-9.000 5,14.000-6.000 2,11.000-6.000 2,14.000-6.000 1,2.000-1.000 4,-6.000 7.000 2,-6.000 6.000 3,-6.000 7.000 3,-4.000 8.000 1,1.000 14.000-1,-1.000 11.000-3,1.000 14.000-1,-9.000 11.000-1,-15.000 14.000-2,-15.000 11.000 0,-16.000 14.000-1,-13.000 7.000-3,-9.000 3.000-3,-10.000 3.000-5,-8.000 4.000-4,-3.000-6.000-3,7.000-11.000-1,6.000-14.000-1,7.000-11.000-2,4.000-12.000 0,3.000-9.000 4,3.000-10.000 4,4.000-8.000 2,8.000-6.000 7,17.000 1.000 10,15.000-1.000 10,16.000 1.000 9,12.000 1.000 4,9.000 3.000-2,10.000 3.000-2,10.000 4.000-3,0.000-3.000-2,-5.000-5.000-3,-7.000-7.000-2,-5.000-5.000-3,3.000-8.000-2,17.000-5.000-4,15.000-7.000-3,16.000-5.000-3,16.000-22.000-2,20.000-33.000 0,18.000-35.000-2,20.000-34.000 0,14.000-26.000-7,14.000-15.000-10,11.000-15.000-12,14.000-16.000-11,-15.000 12.000-10,-41.000 41.000-11,-40.000 40.000-10,-40.000 42.000-10</inkml:trace>
</inkml:ink>
</file>

<file path=ppt/ink/ink8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8"/>
    </inkml:context>
    <inkml:brush xml:id="br0">
      <inkml:brushProperty name="width" value="0.0417247340083122" units="cm"/>
      <inkml:brushProperty name="height" value="0.0417247340083122" units="cm"/>
      <inkml:brushProperty name="color" value="#f2395b"/>
      <inkml:brushProperty name="ignorePressure" value="0"/>
    </inkml:brush>
  </inkml:definitions>
  <inkml:trace contextRef="#ctx0" brushRef="#br0">98700.000 22650.000 527,'-35.000'-25.000'60,"32.000"0.000"-8,31.000 0.000-9,32.000 0.000-9,19.000-2.000-6,10.000-3.000-4,10.000-3.000-3,9.000-2.000-5,1.000 2.000-5,-6.000 9.000-7,-6.000 10.000-7,-6.000 10.000-7,-13.000 7.000-6,-19.000 6.000-8,-18.000 7.000-5,-19.000 6.000-8,-16.000 7.000-1,-12.000 10.000 2,-13.000 10.000 3,-12.000 9.000 2,-13.000 4.000 4,-12.000 1.000 3,-13.000-1.000 4,-12.000 1.000 5,-5.000-6.000 4,3.000-8.000 5,3.000-10.000 6,4.000-9.000 4,4.000-7.000 7,6.000-3.000 7,7.000-3.000 7,6.000-2.000 6,6.000-1.000 3,6.000 3.000-2,7.000 3.000-2,6.000 4.000-2,6.000 5.000 1,6.000 10.000 4,7.000 10.000 3,6.000 9.000 4,6.000 7.000-1,6.000 7.000-4,7.000 6.000-4,6.000 7.000-5,3.000 7.000-4,0.000 9.000-7,0.000 10.000-5,0.000 10.000-6,-2.000 8.000-3,-3.000 10.000 0,-3.000 10.000 1,-2.000 9.000 0,-5.000-1.000-2,-2.000-8.000-7,-3.000-10.000-7,-3.000-9.000-6,-2.000-16.000-8,0.000-22.000-7,0.000-22.000-7,0.000-21.000-9,0.000-21.000-3,0.000-19.000 2,0.000-18.000 0,0.000-19.000 1,-2.000-10.000 4,-3.000 1.000 9,-3.000-1.000 7,-2.000 1.000 8</inkml:trace>
</inkml:ink>
</file>

<file path=ppt/ink/ink8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9"/>
    </inkml:context>
    <inkml:brush xml:id="br0">
      <inkml:brushProperty name="width" value="0.0349274575710297" units="cm"/>
      <inkml:brushProperty name="height" value="0.0349274575710297" units="cm"/>
      <inkml:brushProperty name="color" value="#f2395b"/>
      <inkml:brushProperty name="ignorePressure" value="0"/>
    </inkml:brush>
  </inkml:definitions>
  <inkml:trace contextRef="#ctx0" brushRef="#br0">98850.000 24250.000 629,'29.000'-116.000'4,"10.000"19.000"5,10.000 19.000 8,9.000 19.000 6,4.000 10.000 4,1.000 4.000 2,-1.000 3.000 2,1.000 3.000 2,1.000 6.000 0,3.000 9.000-3,3.000 10.000-2,4.000 10.000-3,-3.000 7.000-2,-5.000 6.000-4,-7.000 7.000-4,-5.000 6.000-3,-9.000 7.000-4,-9.000 10.000-4,-10.000 10.000-4,-8.000 9.000-4,-12.000 9.000-3,-12.000 9.000-1,-13.000 10.000-3,-12.000 10.000-1,-13.000 4.000 0,-12.000 0.000-1,-13.000 0.000 1,-12.000 0.000 0,-4.000-7.000 0,7.000-11.000 1,6.000-14.000 0,7.000-11.000-1,4.000-17.000-1,3.000-18.000-6,3.000-19.000-6,4.000-18.000-5,5.000-17.000-1,10.000-11.000 1,10.000-14.000 2,9.000-11.000 2,9.000-9.000 2,9.000-3.000 2,10.000-3.000 2,10.000-2.000 3,7.000 3.000 6,6.000 14.000 10,7.000 11.000 10,6.000 14.000 10,4.000 10.000 7,4.000 9.000 3,3.000 10.000 3,3.000 10.000 4,1.000 11.000 2,1.000 17.000 3,-1.000 15.000 2,1.000 16.000 2,-1.000 5.000-4,1.000-2.000-11,-1.000-3.000-12,1.000-3.000-12,-4.000-4.000-9,-6.000-3.000-10,-6.000-3.000-8,-6.000-2.000-9</inkml:trace>
</inkml:ink>
</file>

<file path=ppt/ink/ink8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39"/>
    </inkml:context>
    <inkml:brush xml:id="br0">
      <inkml:brushProperty name="width" value="0.037096094340086" units="cm"/>
      <inkml:brushProperty name="height" value="0.037096094340086" units="cm"/>
      <inkml:brushProperty name="color" value="#f2395b"/>
      <inkml:brushProperty name="ignorePressure" value="0"/>
    </inkml:brush>
  </inkml:definitions>
  <inkml:trace contextRef="#ctx0" brushRef="#br0">100450.000 22750.000 593,'50.000'-144.000'1,"0.000"13.000"4,0.000 12.000 3,0.000 13.000 3,-4.000 16.000 4,-5.000 23.000 3,-7.000 22.000 4,-5.000 22.000 4,-4.000 12.000 0,0.000 3.000-2,0.000 3.000-2,0.000 4.000-3,-2.000 7.000-1,-3.000 13.000 0,-3.000 12.000-1,-2.000 13.000-1,-11.000 16.000-3,-15.000 23.000-5,-15.000 22.000-5,-16.000 22.000-6,-13.000 7.000-6,-9.000-6.000-10,-10.000-6.000-8,-8.000-6.000-9,-1.000-13.000-3,9.000-19.000 3,10.000-18.000 3,10.000-19.000 3,13.000-18.000 7,19.000-15.000 9,19.000-15.000 10,19.000-16.000 9,15.000-12.000 5,13.000-5.000-1,12.000-7.000-2,13.000-5.000 0,6.000-1.000 0,0.000 6.000 3,0.000 7.000 1,0.000 6.000 3,-8.000 13.000 1,-16.000 23.000 3,-15.000 22.000 1,-15.000 22.000 1,-20.000 15.000 2,-21.000 9.000-2,-22.000 10.000-2,-22.000 10.000 0,-15.000 8.000-3,-5.000 10.000-4,-7.000 10.000-5,-5.000 9.000-3,-4.000 12.000-4,0.000 16.000-2,0.000 15.000-3,0.000 17.000-1,-2.000 0.000-4,-3.000-11.000-3,-3.000-14.000-3,-2.000-11.000-4,5.000-20.000-1,16.000-24.000 0,15.000-26.000 1,17.000-24.000 0,11.000-24.000-1,10.000-22.000-2,10.000-22.000-1,9.000-21.000-2,15.000-28.000 0,22.000-30.000 1,22.000-32.000 3,23.000-30.000 0,13.000-14.000 4,6.000 7.000 5,7.000 6.000 3,6.000 7.000 5,3.000 10.000 3,0.000 16.000 3,0.000 15.000 4,0.000 17.000 3,-4.000 13.000 0,-5.000 13.000 0,-7.000 12.000-1,-5.000 13.000 0,-6.000 9.000 4,-3.000 6.000 12,-3.000 7.000 11,-2.000 6.000 12,-8.000 9.000 3,-8.000 13.000-6,-10.000 12.000-5,-9.000 13.000-6,-9.000 10.000-5,-5.000 10.000-5,-7.000 10.000-6,-5.000 9.000-5,-14.000 9.000-5,-18.000 9.000-4,-19.000 10.000-4,-18.000 10.000-4,-12.000 0.000-4,-3.000-5.000-3,-3.000-7.000-3,-2.000-5.000-4,2.000-12.000 2,9.000-16.000 9,10.000-15.000 8,10.000-15.000 9,18.000-18.000 6,28.000-19.000 3,28.000-18.000 4,29.000-19.000 3,22.000-13.000 2,20.000-6.000-1,18.000-6.000-1,20.000-6.000-1,13.000-4.000 0,9.000 1.000-2,10.000-1.000-2,10.000 1.000 0,-4.000 5.000-8,-16.000 14.000-10,-15.000 11.000-12,-15.000 14.000-12,-18.000 7.000-3,-19.000 3.000 3,-18.000 3.000 3,-19.000 4.000 4</inkml:trace>
</inkml:ink>
</file>

<file path=ppt/ink/ink8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41"/>
    </inkml:context>
    <inkml:brush xml:id="br0">
      <inkml:brushProperty name="width" value="0.034747738391161" units="cm"/>
      <inkml:brushProperty name="height" value="0.034747738391161" units="cm"/>
      <inkml:brushProperty name="color" value="#f2395b"/>
      <inkml:brushProperty name="ignorePressure" value="0"/>
    </inkml:brush>
  </inkml:definitions>
  <inkml:trace contextRef="#ctx0" brushRef="#br0">92750.000 18500.000 633,'-4.000'-46.000'22,"-5.000"10.000"0,-7.000 10.000 0,-5.000 9.000 0,-9.000 6.000-1,-9.000 3.000 1,-10.000 3.000 0,-8.000 4.000 0,-4.000 7.000-2,3.000 13.000-4,3.000 12.000-3,4.000 13.000-5,-1.000 9.000-1,-3.000 6.000 0,-3.000 7.000 1,-2.000 6.000 0,-3.000 6.000 1,1.000 6.000-1,-1.000 7.000 1,1.000 6.000-1,2.000 6.000 0,7.000 6.000 1,6.000 7.000-2,7.000 6.000 1,4.000 1.000-1,3.000-3.000 0,3.000-3.000 0,4.000-2.000-1,4.000-5.000 0,6.000-2.000-3,7.000-3.000-1,6.000-3.000-1,6.000-7.000-3,6.000-9.000 0,7.000-10.000 0,6.000-8.000-2,7.000-8.000 0,10.000-2.000 1,10.000-3.000 1,9.000-3.000 1,9.000-6.000 0,9.000-5.000 0,10.000-7.000 0,10.000-5.000-1,8.000-6.000 1,10.000-3.000-2,10.000-3.000 0,9.000-2.000 0,6.000-8.000-1,3.000-8.000-2,3.000-10.000-1,4.000-9.000-1,-3.000-9.000 0,-5.000-5.000 1,-7.000-7.000 0,-5.000-5.000 2,-9.000-4.000 0,-9.000 0.000 0,-10.000 0.000 0,-8.000 0.000 1,-11.000-2.000 0,-8.000-3.000 1,-10.000-3.000 2,-9.000-2.000 0,-10.000-6.000 2,-9.000-6.000-2,-10.000-6.000 1,-8.000-6.000-1,-6.000-7.000 0,1.000-6.000-1,-1.000-6.000 1,1.000-6.000 0,-9.000-7.000-1,-15.000-6.000 0,-15.000-6.000-2,-16.000-6.000-1,-10.000-2.000 0,-3.000 3.000-1,-3.000 3.000 0,-2.000 4.000 0,-5.000 7.000 1,-2.000 13.000 0,-3.000 12.000 2,-3.000 13.000 1,-6.000 10.000 0,-5.000 10.000 0,-7.000 10.000-1,-5.000 9.000 0,-11.000 9.000-1,-11.000 9.000 2,-14.000 10.000-1,-11.000 10.000 2,-6.000 11.000-3,4.000 17.000-8,3.000 15.000-6,3.000 16.000-7,7.000 10.000-3,14.000 7.000 2,11.000 6.000 1,14.000 7.000 1,13.000-6.000 1,16.000-15.000 0,15.000-15.000-1,17.000-16.000 0</inkml:trace>
</inkml:ink>
</file>

<file path=ppt/ink/ink8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41"/>
    </inkml:context>
    <inkml:brush xml:id="br0">
      <inkml:brushProperty name="width" value="0.0303717274218798" units="cm"/>
      <inkml:brushProperty name="height" value="0.0303717274218798" units="cm"/>
      <inkml:brushProperty name="color" value="#f2395b"/>
      <inkml:brushProperty name="ignorePressure" value="0"/>
    </inkml:brush>
  </inkml:definitions>
  <inkml:trace contextRef="#ctx0" brushRef="#br0">91850.000 19500.000 724,'100.000'21.000'92,"0.000"-5.000"-20,0.000-7.000-21,0.000-5.000-20,4.000-4.000-14,10.000 0.000-7,10.000 0.000-8,9.000 0.000-5,4.000-4.000-6,1.000-5.000-3,-1.000-7.000-2,1.000-5.000-3,-10.000-3.000-1,-19.000 4.000 1,-18.000 3.000 1,-19.000 3.000 0,-15.000 1.000-6,-8.000 1.000-10,-10.000-1.000-11,-9.000 1.000-10</inkml:trace>
</inkml:ink>
</file>

<file path=ppt/ink/ink8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41"/>
    </inkml:context>
    <inkml:brush xml:id="br0">
      <inkml:brushProperty name="width" value="0.0400862731039524" units="cm"/>
      <inkml:brushProperty name="height" value="0.0400862731039524" units="cm"/>
      <inkml:brushProperty name="color" value="#f2395b"/>
      <inkml:brushProperty name="ignorePressure" value="0"/>
    </inkml:brush>
  </inkml:definitions>
  <inkml:trace contextRef="#ctx0" brushRef="#br0">92750.000 18850.000 548,'0.000'-82.000'23,"0.000"39.000"18,0.000 36.000 17,0.000 39.000 18,0.000 30.000 1,0.000 26.000-15,0.000 24.000-16,0.000 26.000-15,0.000 18.000-12,0.000 13.000-6,0.000 12.000-8,0.000 13.000-6,0.000-7.000-4,0.000-24.000-2,0.000-26.000-2,0.000-24.000-1,0.000-21.000-13,0.000-16.000-23,0.000-15.000-25,0.000-15.000-23</inkml:trace>
</inkml:ink>
</file>

<file path=ppt/ink/ink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23"/>
    </inkml:context>
    <inkml:brush xml:id="br0">
      <inkml:brushProperty name="width" value="0.0402621440589428" units="cm"/>
      <inkml:brushProperty name="height" value="0.0402621440589428" units="cm"/>
      <inkml:brushProperty name="color" value="#000000"/>
      <inkml:brushProperty name="ignorePressure" value="0"/>
    </inkml:brush>
  </inkml:definitions>
  <inkml:trace contextRef="#ctx0" brushRef="#br0">80500.000 28500.000 546,'0.000'-54.000'0,"0.000"-5.000"2,0.000-7.000 1,0.000-5.000 1,0.000 2.000 0,0.000 13.000 1,0.000 12.000 0,0.000 13.000 0,-2.000 6.000 1,-3.000 0.000 1,-3.000 0.000 3,-2.000 0.000 1,-6.000 1.000 1,-6.000 4.000 0,-6.000 3.000 0,-6.000 3.000 1,-4.000 3.000 0,1.000 3.000 0,-1.000 3.000 0,1.000 4.000 0,-3.000 1.000 0,-2.000 0.000-2,-3.000 0.000 0,-3.000 0.000 0,-1.000 3.000-1,4.000 6.000-1,3.000 7.000 1,3.000 6.000-2,3.000 3.000 1,3.000 0.000-1,3.000 0.000-1,4.000 0.000 0,2.000 3.000 0,4.000 6.000 0,3.000 7.000 0,3.000 6.000 1,3.000 1.000-1,3.000-3.000 0,3.000-3.000-1,4.000-2.000 0,4.000-1.000 0,6.000 3.000 0,7.000 3.000 1,6.000 4.000 0,6.000-1.000 1,6.000-3.000 0,7.000-3.000 0,6.000-2.000 1,3.000-1.000-1,0.000 3.000 0,0.000 3.000-1,0.000 4.000-1,-2.000-1.000-1,-3.000-3.000-1,-3.000-3.000-1,-2.000-2.000-1,-5.000-1.000-1,-2.000 3.000 2,-3.000 3.000 0,-3.000 4.000 1,-4.000 1.000 0,-3.000 0.000-1,-3.000 0.000-2,-2.000 0.000 0,-5.000 0.000-2,-2.000 0.000-1,-3.000 0.000 0,-3.000 0.000 0,-6.000 0.000-1,-5.000 0.000-2,-7.000 0.000 0,-5.000 0.000-1,-8.000-4.000 0,-5.000-5.000 0,-7.000-7.000 1,-5.000-5.000 0,-4.000-4.000-1,0.000 0.000 0,0.000 0.000 0,0.000 0.000-2,-2.000-4.000 0,-3.000-5.000 2,-3.000-7.000 1,-2.000-5.000 1,0.000-6.000 2,7.000-3.000 1,6.000-3.000 1,7.000-2.000 3,5.000-6.000 0,7.000-6.000 2,6.000-6.000 0,7.000-6.000 2,5.000-6.000-1,7.000-2.000 0,6.000-3.000-3,7.000-3.000 0,8.000-6.000-2,14.000-5.000-2,11.000-7.000-1,14.000-5.000-2,8.000-6.000 0,7.000-3.000 0,6.000-3.000 1,7.000-2.000 0,7.000-3.000-3,9.000 1.000-6,10.000-1.000-6,10.000 1.000-6,-3.000 2.000-5,-11.000 7.000-4,-14.000 6.000-5,-11.000 7.000-5,-14.000 7.000-1,-11.000 9.000 0,-14.000 10.000 0,-11.000 10.000 1</inkml:trace>
</inkml:ink>
</file>

<file path=ppt/ink/ink8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44"/>
    </inkml:context>
    <inkml:brush xml:id="br0">
      <inkml:brushProperty name="width" value="0.0430251806974411" units="cm"/>
      <inkml:brushProperty name="height" value="0.0430251806974411" units="cm"/>
      <inkml:brushProperty name="color" value="#f2395b"/>
      <inkml:brushProperty name="ignorePressure" value="0"/>
    </inkml:brush>
  </inkml:definitions>
  <inkml:trace contextRef="#ctx0" brushRef="#br0">67850.000 18550.000 511,'-27.000'-24.000'26,"-3.000"4.000"4,-3.000 3.000 4,-2.000 3.000 3,-1.000 3.000 0,3.000 3.000-5,3.000 3.000-5,4.000 4.000-5,-3.000 2.000-3,-5.000 4.000 1,-7.000 3.000-1,-5.000 3.000 1,-3.000 3.000-2,4.000 3.000-3,3.000 3.000-2,3.000 4.000-3,3.000 4.000-3,3.000 6.000-1,3.000 7.000-2,4.000 6.000-1,1.000 3.000-2,0.000 0.000 0,0.000 0.000 0,0.000 0.000 0,0.000 1.000-1,0.000 4.000 1,0.000 3.000-1,0.000 3.000-1,0.000 3.000 2,0.000 3.000-1,0.000 3.000 1,0.000 4.000 1,1.000-1.000 0,4.000-3.000 1,3.000-3.000 0,3.000-2.000 2,1.000-3.000 0,1.000 1.000-1,-1.000-1.000 1,1.000 1.000-1,1.000-1.000 1,3.000 1.000 0,3.000-1.000 0,4.000 1.000 0,1.000-3.000 1,0.000-2.000-1,0.000-3.000-1,0.000-3.000 1,3.000-4.000-1,6.000-3.000-1,7.000-3.000-1,6.000-2.000-1,7.000-1.000 0,10.000 3.000-2,10.000 3.000 0,9.000 4.000-1,7.000-3.000 0,7.000-5.000-1,6.000-7.000 1,7.000-5.000-1,4.000-4.000 0,3.000 0.000-2,3.000 0.000-3,4.000 0.000-1,-3.000-4.000 0,-5.000-5.000 1,-7.000-7.000 2,-5.000-5.000 0,-4.000-4.000 1,0.000 0.000-2,0.000 0.000-1,0.000 0.000-1,1.000-5.000 0,4.000-9.000 0,3.000-10.000 1,3.000-8.000 1,-1.000-6.000 0,-2.000 1.000 0,-3.000-1.000 0,-3.000 1.000-1,-2.000-4.000 1,0.000-6.000 1,0.000-6.000 0,0.000-6.000 2,-4.000-7.000 0,-5.000-6.000 0,-7.000-6.000 0,-5.000-6.000 0,-8.000-4.000 1,-5.000 1.000 0,-7.000-1.000 2,-5.000 1.000 2,-8.000-6.000-1,-5.000-8.000 0,-7.000-10.000-2,-5.000-9.000 0,-9.000-7.000 0,-9.000-3.000-1,-10.000-3.000-1,-8.000-2.000 1,-9.000 0.000-1,-6.000 7.000 0,-6.000 6.000 0,-6.000 7.000-1,-6.000 8.000 1,-2.000 14.000 0,-3.000 11.000 2,-3.000 14.000 0,-4.000 10.000 1,-3.000 9.000 1,-3.000 10.000 1,-2.000 10.000 0,-6.000 7.000 1,-6.000 6.000-1,-6.000 7.000 0,-6.000 6.000 0,-4.000 9.000-2,1.000 13.000-3,-1.000 12.000-4,1.000 13.000-4,4.000 9.000-3,9.000 6.000-5,10.000 7.000-4,10.000 6.000-4,11.000-2.000-2,17.000-9.000-1,15.000-10.000-1,16.000-8.000 1,5.000-8.000 1,-2.000-2.000 5,-3.000-3.000 4,-3.000-3.000 5</inkml:trace>
</inkml:ink>
</file>

<file path=ppt/ink/ink8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44"/>
    </inkml:context>
    <inkml:brush xml:id="br0">
      <inkml:brushProperty name="width" value="0.0347892679274082" units="cm"/>
      <inkml:brushProperty name="height" value="0.0347892679274082" units="cm"/>
      <inkml:brushProperty name="color" value="#f2395b"/>
      <inkml:brushProperty name="ignorePressure" value="0"/>
    </inkml:brush>
  </inkml:definitions>
  <inkml:trace contextRef="#ctx0" brushRef="#br0">67400.000 19300.000 632,'123.000'-22.000'104,"-3.000"6.000"-20,-3.000 7.000-18,-2.000 6.000-20,-1.000-2.000-14,3.000-9.000-11,3.000-10.000-9,4.000-8.000-9,1.000-3.000-13,0.000 7.000-14,0.000 6.000-15,0.000 7.000-13,-11.000 2.000-7,-22.000 1.000 1,-22.000-1.000 1,-21.000 1.000 1</inkml:trace>
</inkml:ink>
</file>

<file path=ppt/ink/ink8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50"/>
    </inkml:context>
    <inkml:brush xml:id="br0">
      <inkml:brushProperty name="width" value="0.0496622361242771" units="cm"/>
      <inkml:brushProperty name="height" value="0.0496622361242771" units="cm"/>
      <inkml:brushProperty name="color" value="#f2395b"/>
      <inkml:brushProperty name="ignorePressure" value="0"/>
    </inkml:brush>
  </inkml:definitions>
  <inkml:trace contextRef="#ctx0" brushRef="#br0">65250.000 39250.000 442,'-2.000'-41.000'7,"-3.000"19.000"14,-3.000 19.000 13,-2.000 19.000 13,-8.000 21.000 5,-8.000 26.000-7,-10.000 24.000-6,-9.000 26.000-6,-12.000 16.000-5,-11.000 10.000-5,-14.000 10.000-4,-11.000 9.000-4,-4.000 2.000-3,6.000-2.000 0,7.000-3.000 0,6.000-3.000 0,10.000-15.000-3,17.000-24.000-4,15.000-26.000-5,16.000-24.000-6,15.000-29.000-2,16.000-31.000-3,15.000-31.000-2,17.000-31.000-2,17.000-27.000-1,23.000-22.000-1,22.000-22.000 0,22.000-21.000 0,8.000-9.000-2,-2.000 7.000-3,-3.000 6.000-2,-3.000 7.000-3,-10.000 13.000 2,-16.000 22.000 6,-15.000 22.000 6,-15.000 23.000 6,-18.000 25.000 9,-19.000 32.000 12,-18.000 31.000 12,-19.000 32.000 11,-13.000 16.000 4,-6.000 4.000-2,-6.000 3.000-3,-6.000 3.000-2,-1.000-4.000-4,7.000-8.000-2,6.000-10.000-4,7.000-9.000-3,10.000-7.000-5,16.000-3.000-8,15.000-3.000-7,17.000-2.000-8,10.000-8.000-6,6.000-8.000-6,7.000-10.000-5,6.000-9.000-5,1.000-5.000-2,-3.000 0.000 0,-3.000 0.000 0,-2.000 0.000 1,-6.000 1.000 2,-6.000 4.000 4,-6.000 3.000 4,-6.000 3.000 4,-6.000-1.000 4,-2.000-2.000 3,-3.000-3.000 2,-3.000-3.000 3,-1.000-12.000 1,4.000-18.000-1,3.000-19.000-1,3.000-18.000-2,1.000-15.000-1,1.000-9.000-2,-1.000-10.000 0,1.000-8.000-3,-4.000-1.000 0,-6.000 9.000 1,-6.000 10.000-1,-6.000 10.000 1,-6.000 8.000 2,-2.000 10.000 6,-3.000 10.000 5,-3.000 9.000 6,-7.000 7.000 5,-9.000 7.000 6,-10.000 6.000 5,-8.000 7.000 5,-6.000 5.000 5,1.000 7.000 0,-1.000 6.000 3,1.000 7.000 2,1.000 7.000-2,3.000 9.000-4,3.000 10.000-4,4.000 10.000-6,2.000 4.000-2,4.000 0.000-2,3.000 0.000-2,3.000 0.000-1,3.000 3.000-2,3.000 6.000-1,3.000 7.000-1,4.000 6.000-2,2.000 9.000-1,4.000 13.000-1,3.000 12.000 0,3.000 13.000-1,1.000 16.000 0,1.000 23.000-2,-1.000 22.000-1,1.000 22.000-2,-3.000 10.000 0,-2.000 1.000 1,-3.000-1.000 0,-3.000 1.000 0,-6.000-7.000-1,-5.000-12.000-5,-7.000-13.000-4,-5.000-12.000-4,-4.000-18.000-2,0.000-21.000 0,0.000-22.000-1,0.000-22.000 0,-2.000-19.000 2,-3.000-16.000 2,-3.000-15.000 2,-2.000-15.000 3,-5.000-11.000 2,-2.000-2.000 0,-3.000-3.000 0,-3.000-3.000 1,1.000-10.000 0,6.000-16.000 1,7.000-15.000 1,6.000-15.000 1,7.000-18.000-1,10.000-19.000 0,10.000-18.000-1,9.000-19.000-1,15.000-21.000 0,22.000-21.000-1,22.000-22.000 1,23.000-22.000 0,10.000-8.000-3,0.000 6.000-7,0.000 7.000-6,0.000 6.000-7,-4.000 15.000-3,-5.000 26.000 3,-7.000 24.000 2,-5.000 26.000 2,-11.000 21.000-3,-11.000 19.000-10,-14.000 19.000-10,-11.000 19.000-10</inkml:trace>
</inkml:ink>
</file>

<file path=ppt/ink/ink8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50"/>
    </inkml:context>
    <inkml:brush xml:id="br0">
      <inkml:brushProperty name="width" value="0.0400569401681423" units="cm"/>
      <inkml:brushProperty name="height" value="0.0400569401681423" units="cm"/>
      <inkml:brushProperty name="color" value="#f2395b"/>
      <inkml:brushProperty name="ignorePressure" value="0"/>
    </inkml:brush>
  </inkml:definitions>
  <inkml:trace contextRef="#ctx0" brushRef="#br0">67750.000 40250.000 549,'96.000'-24.000'141,"-5.000"4.000"-29,-7.000 3.000-30,-5.000 3.000-28,0.000 3.000-22,10.000 3.000-11,10.000 3.000-13,9.000 4.000-11,-2.000 1.000-11,-12.000 0.000-12,-13.000 0.000-10,-12.000 0.000-11,-12.000 1.000-7,-8.000 4.000-6,-10.000 3.000-3,-9.000 3.000-6</inkml:trace>
</inkml:ink>
</file>

<file path=ppt/ink/ink8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51"/>
    </inkml:context>
    <inkml:brush xml:id="br0">
      <inkml:brushProperty name="width" value="0.046074565500021" units="cm"/>
      <inkml:brushProperty name="height" value="0.046074565500021" units="cm"/>
      <inkml:brushProperty name="color" value="#f2395b"/>
      <inkml:brushProperty name="ignorePressure" value="0"/>
    </inkml:brush>
  </inkml:definitions>
  <inkml:trace contextRef="#ctx0" brushRef="#br0">68800.000 39500.000 477,'6.000'-49.000'24,"13.000"4.000"2,12.000 3.000 0,13.000 3.000 0,7.000 4.000 1,4.000 7.000 1,3.000 6.000 1,3.000 7.000-1,-1.000 7.000 0,-2.000 9.000-4,-3.000 10.000-3,-3.000 10.000-4,-7.000 7.000-1,-9.000 6.000-1,-10.000 7.000-1,-8.000 6.000-1,-9.000 6.000-1,-6.000 6.000-3,-6.000 7.000-3,-6.000 6.000-3,-12.000 7.000-1,-15.000 10.000-2,-15.000 10.000-1,-16.000 9.000-2,-7.000 2.000-1,4.000-2.000-1,3.000-3.000 0,3.000-3.000-2,6.000-9.000 1,9.000-11.000 1,10.000-14.000 2,10.000-11.000 1,7.000-9.000 2,6.000-3.000 2,7.000-3.000 2,6.000-2.000 2,17.000-8.000 3,28.000-8.000 4,28.000-10.000 3,29.000-9.000 3,10.000-12.000-1,-6.000-11.000-6,-6.000-14.000-7,-6.000-11.000-6,-6.000-9.000-3,-2.000-3.000-3,-3.000-3.000 0,-3.000-2.000-2,-4.000-1.000-2,-3.000 3.000-2,-3.000 3.000-3,-2.000 4.000-1,-5.000 2.000-2,-2.000 4.000 0,-3.000 3.000 0,-3.000 3.000 1,-7.000-1.000-1,-9.000-2.000 2,-10.000-3.000 0,-8.000-3.000 2,-9.000-1.000 0,-6.000 4.000 2,-6.000 3.000 1,-6.000 3.000 2,-7.000 4.000 1,-6.000 7.000 2,-6.000 6.000 2,-6.000 7.000 2,-4.000 2.000 1,1.000 1.000 4,-1.000-1.000 1,1.000 1.000 3,-4.000 5.000 4,-6.000 14.000 3,-6.000 11.000 4,-6.000 14.000 5,1.000 5.000 1,9.000 1.000 0,10.000-1.000-1,10.000 1.000 0,7.000 1.000 0,6.000 3.000 1,7.000 3.000 2,6.000 4.000 0,6.000 1.000-1,6.000 0.000-2,7.000 0.000-4,6.000 0.000-3,6.000 1.000-3,6.000 4.000-3,7.000 3.000-3,6.000 3.000-2,4.000-1.000-3,4.000-2.000-1,3.000-3.000-3,3.000-3.000-2,-1.000-4.000-8,-2.000-3.000-14,-3.000-3.000-14,-3.000-2.000-14,-4.000-6.000-7,-3.000-6.000 4,-3.000-6.000 2,-2.000-6.000 2,-5.000-7.000 4,-2.000-6.000 5,-3.000-6.000 6,-3.000-6.000 4</inkml:trace>
</inkml:ink>
</file>

<file path=ppt/ink/ink8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51"/>
    </inkml:context>
    <inkml:brush xml:id="br0">
      <inkml:brushProperty name="width" value="0.0356896296143532" units="cm"/>
      <inkml:brushProperty name="height" value="0.0356896296143532" units="cm"/>
      <inkml:brushProperty name="color" value="#f2395b"/>
      <inkml:brushProperty name="ignorePressure" value="0"/>
    </inkml:brush>
  </inkml:definitions>
  <inkml:trace contextRef="#ctx0" brushRef="#br0">70400.000 38450.000 616,'-21.000'-50.000'4,"10.000"0.000"8,10.000 0.000 8,9.000 0.000 7,6.000 4.000 7,3.000 10.000 2,3.000 10.000 5,4.000 9.000 3,7.000 6.000-1,13.000 3.000-5,12.000 3.000-4,13.000 4.000-5,4.000 2.000-10,-3.000 4.000-16,-3.000 3.000-17,-2.000 3.000-15,-6.000 4.000-9,-6.000 7.000-4,-6.000 6.000-2,-6.000 7.000-4,-7.000 0.000 0,-6.000-2.000 1,-6.000-3.000 1,-6.000-3.000 1</inkml:trace>
</inkml:ink>
</file>

<file path=ppt/ink/ink8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51"/>
    </inkml:context>
    <inkml:brush xml:id="br0">
      <inkml:brushProperty name="width" value="0.0361873582005501" units="cm"/>
      <inkml:brushProperty name="height" value="0.0361873582005501" units="cm"/>
      <inkml:brushProperty name="color" value="#f2395b"/>
      <inkml:brushProperty name="ignorePressure" value="0"/>
    </inkml:brush>
  </inkml:definitions>
  <inkml:trace contextRef="#ctx0" brushRef="#br0">71100.000 39300.000 607,'9.000'-49.000'4,"19.000"4.000"7,19.000 3.000 7,19.000 3.000 7,12.000 3.000 8,6.000 3.000 10,7.000 3.000 10,6.000 4.000 9,1.000 4.000-3,-3.000 6.000-15,-3.000 7.000-16,-2.000 6.000-15,-6.000 7.000-14,-6.000 10.000-10,-6.000 10.000-10,-6.000 9.000-10,-12.000 7.000-6,-15.000 7.000 1,-15.000 6.000 0,-16.000 7.000 1,-10.000-3.000-2,-3.000-8.000-5,-3.000-10.000-4,-2.000-9.000-4</inkml:trace>
</inkml:ink>
</file>

<file path=ppt/ink/ink8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51"/>
    </inkml:context>
    <inkml:brush xml:id="br0">
      <inkml:brushProperty name="width" value="0.0420690849423409" units="cm"/>
      <inkml:brushProperty name="height" value="0.0420690849423409" units="cm"/>
      <inkml:brushProperty name="color" value="#f2395b"/>
      <inkml:brushProperty name="ignorePressure" value="0"/>
    </inkml:brush>
  </inkml:definitions>
  <inkml:trace contextRef="#ctx0" brushRef="#br0">71200.000 40000.000 522,'-41.000'-24.000'71,"19.000"4.000"-7,19.000 3.000-5,19.000 3.000-6,23.000-1.000-4,28.000-2.000-4,28.000-3.000-2,29.000-3.000-4,8.000-1.000-8,-8.000 4.000-13,-10.000 3.000-12,-9.000 3.000-14,-9.000 3.000-10,-5.000 3.000-7,-7.000 3.000-6,-5.000 4.000-7,-9.000 2.000-4,-9.000 4.000-1,-10.000 3.000-3,-8.000 3.000-1,-8.000-1.000 0,-2.000-2.000 1,-3.000-3.000 2,-3.000-3.000 1</inkml:trace>
</inkml:ink>
</file>

<file path=ppt/ink/ink8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52"/>
    </inkml:context>
    <inkml:brush xml:id="br0">
      <inkml:brushProperty name="width" value="0.0601393058896065" units="cm"/>
      <inkml:brushProperty name="height" value="0.0601393058896065" units="cm"/>
      <inkml:brushProperty name="color" value="#f2395b"/>
      <inkml:brushProperty name="ignorePressure" value="0"/>
    </inkml:brush>
  </inkml:definitions>
  <inkml:trace contextRef="#ctx0" brushRef="#br0">73550.000 38700.000 365,'1.000'-50.000'3,"4.000"0.000"4,3.000 0.000 5,3.000 0.000 4,-5.000 9.000 9,-12.000 19.000 9,-13.000 19.000 12,-12.000 19.000 10,-9.000 19.000 1,-2.000 23.000-8,-3.000 22.000-7,-3.000 22.000-8,-2.000 10.000-6,0.000 1.000-5,0.000-1.000-4,0.000 1.000-5,3.000-7.000-5,6.000-12.000-3,7.000-13.000-6,6.000-12.000-3,18.000-18.000-9,32.000-21.000-11,31.000-22.000-11,32.000-22.000-11,15.000-18.000-4,0.000-11.000 2,0.000-14.000 4,0.000-11.000 2,-5.000-6.000 5,-9.000 4.000 6,-10.000 3.000 6,-8.000 3.000 6,-12.000 15.000 11,-12.000 29.000 13,-13.000 28.000 16,-12.000 28.000 13,-12.000 17.000 7,-8.000 6.000-4,-10.000 7.000-2,-9.000 6.000-4,-4.000 1.000-2,4.000-3.000-3,3.000-3.000-2,3.000-2.000-3,14.000-12.000-7,25.000-19.000-9,25.000-18.000-12,25.000-19.000-10,10.000-16.000-6,-2.000-12.000-3,-3.000-13.000-3,-3.000-12.000-3,-6.000-9.000 1,-5.000-2.000 2,-7.000-3.000 4,-5.000-3.000 2,-9.000-1.000 3,-9.000 4.000 4,-10.000 3.000 4,-8.000 3.000 2,-8.000 3.000 3,-2.000 3.000-1,-3.000 3.000 0,-3.000 4.000 0,-6.000 4.000 6,-5.000 6.000 12,-7.000 7.000 12,-5.000 6.000 11,-6.000 13.000 9,-3.000 23.000 5,-3.000 22.000 5,-2.000 22.000 5,0.000 15.000-2,7.000 9.000-9,6.000 10.000-10,7.000 10.000-9,2.000 5.000-6,1.000 4.000-4,-1.000 3.000-3,1.000 3.000-3,1.000 6.000-2,3.000 9.000-3,3.000 10.000-1,4.000 10.000-2,-3.000 13.000-1,-5.000 19.000 0,-7.000 19.000 0,-5.000 19.000 0,-3.000 5.000-3,4.000-5.000-7,3.000-7.000-8,3.000-5.000-6,-1.000-20.000-4,-2.000-31.000-3,-3.000-31.000-1,-3.000-31.000-2,-9.000-24.000 1,-11.000-16.000 1,-14.000-15.000 3,-11.000-15.000 2,-1.000-18.000 4,13.000-19.000 3,12.000-18.000 5,13.000-19.000 4,10.000-19.000 3,10.000-19.000 4,10.000-18.000 3,9.000-19.000 4,12.000-12.000 0,16.000-2.000-1,15.000-3.000-1,17.000-3.000 0,10.000 1.000-4,6.000 6.000-4,7.000 7.000-5,6.000 6.000-4,3.000 6.000-1,0.000 6.000-1,0.000 7.000 2,0.000 6.000 0,-8.000 9.000-1,-16.000 13.000-4,-15.000 12.000-3,-15.000 13.000-4,-11.000 9.000-3,-2.000 6.000-4,-3.000 7.000-4,-3.000 6.000-4</inkml:trace>
</inkml:ink>
</file>

<file path=ppt/ink/ink8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52"/>
    </inkml:context>
    <inkml:brush xml:id="br0">
      <inkml:brushProperty name="width" value="0.0449870303273201" units="cm"/>
      <inkml:brushProperty name="height" value="0.0449870303273201" units="cm"/>
      <inkml:brushProperty name="color" value="#f2395b"/>
      <inkml:brushProperty name="ignorePressure" value="0"/>
    </inkml:brush>
  </inkml:definitions>
  <inkml:trace contextRef="#ctx0" brushRef="#br0">75350.000 37950.000 489,'6.000'-46.000'0,"13.000"10.000"0,12.000 10.000 0,13.000 9.000 0,4.000 9.000 10,-3.000 9.000 22,-3.000 10.000 20,-2.000 10.000 22,-6.000 10.000 4,-6.000 13.000-13,-6.000 12.000-13,-6.000 13.000-13,-10.000 12.000-9,-12.000 13.000-4,-13.000 12.000-7,-12.000 13.000-4,-10.000 2.000-5,-6.000-5.000-4,-6.000-7.000-3,-6.000-5.000-5,1.000-11.000-4,9.000-11.000-7,10.000-14.000-5,10.000-11.000-6,13.000-17.000-3,19.000-18.000 1,19.000-19.000 1,19.000-18.000 1,15.000-15.000 1,13.000-9.000 3,12.000-10.000 1,13.000-8.000 3,2.000-1.000 2,-5.000 9.000 1,-7.000 10.000 2,-5.000 10.000 1,-11.000 5.000-5,-11.000 4.000-10,-14.000 3.000-10,-11.000 3.000-11</inkml:trace>
</inkml:ink>
</file>

<file path=ppt/ink/ink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29"/>
    </inkml:context>
    <inkml:brush xml:id="br0">
      <inkml:brushProperty name="width" value="0.0426497980952263" units="cm"/>
      <inkml:brushProperty name="height" value="0.0426497980952263" units="cm"/>
      <inkml:brushProperty name="color" value="#000000"/>
      <inkml:brushProperty name="ignorePressure" value="0"/>
    </inkml:brush>
  </inkml:definitions>
  <inkml:trace contextRef="#ctx0" brushRef="#br0">80450.000 39700.000 515,'-2.000'-58.000'11,"-3.000"34.000"21,-3.000 35.000 22,-2.000 35.000 20,-3.000 21.000 4,1.000 9.000-15,-1.000 10.000-16,1.000 10.000-15,1.000 5.000-9,3.000 4.000-4,3.000 3.000-4,4.000 3.000-4,1.000 7.000-3,0.000 14.000-1,0.000 11.000-2,0.000 14.000-1,0.000 8.000-2,0.000 7.000-3,0.000 6.000-3,0.000 7.000-2,-2.000-3.000-3,-3.000-8.000-2,-3.000-10.000-4,-2.000-9.000-3,-1.000-12.000-1,3.000-11.000 0,3.000-14.000 0,4.000-11.000-1,1.000-12.000-2,0.000-9.000-4,0.000-10.000-4,0.000-8.000-4,0.000-18.000-5,0.000-25.000-5,0.000-25.000-5,0.000-25.000-5</inkml:trace>
</inkml:ink>
</file>

<file path=ppt/ink/ink8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53"/>
    </inkml:context>
    <inkml:brush xml:id="br0">
      <inkml:brushProperty name="width" value="0.0387905240058899" units="cm"/>
      <inkml:brushProperty name="height" value="0.0387905240058899" units="cm"/>
      <inkml:brushProperty name="color" value="#f2395b"/>
      <inkml:brushProperty name="ignorePressure" value="0"/>
    </inkml:brush>
  </inkml:definitions>
  <inkml:trace contextRef="#ctx0" brushRef="#br0">75850.000 38550.000 567,'4.000'-94.000'49,"10.000"13.000"1,10.000 12.000-2,9.000 13.000 0,7.000 10.000-2,7.000 10.000-6,6.000 10.000-4,7.000 9.000-5,2.000 4.000-5,1.000 1.000-4,-1.000-1.000-5,1.000 1.000-4,-1.000 1.000-7,1.000 3.000-6,-1.000 3.000-7,1.000 4.000-7,-4.000 1.000-8,-6.000 0.000-9,-6.000 0.000-9,-6.000 0.000-9,-6.000 1.000-5,-2.000 4.000-2,-3.000 3.000-1,-3.000 3.000-2</inkml:trace>
</inkml:ink>
</file>

<file path=ppt/ink/ink8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3:53"/>
    </inkml:context>
    <inkml:brush xml:id="br0">
      <inkml:brushProperty name="width" value="0.0444130524992943" units="cm"/>
      <inkml:brushProperty name="height" value="0.0444130524992943" units="cm"/>
      <inkml:brushProperty name="color" value="#f2395b"/>
      <inkml:brushProperty name="ignorePressure" value="0"/>
    </inkml:brush>
  </inkml:definitions>
  <inkml:trace contextRef="#ctx0" brushRef="#br0">76400.000 37300.000 495,'-47.000'-2.000'5,"6.000"-3.000"11,7.000-3.000 11,6.000-2.000 11,7.000 11.000 10,10.000 29.000 9,10.000 28.000 9,9.000 28.000 9,6.000 24.000-5,3.000 23.000-18,3.000 22.000-19,4.000 22.000-19,-3.000 7.000-10,-5.000-6.000-5,-7.000-6.000-3,-5.000-6.000-4,-6.000-13.000-16,-3.000-19.000-26,-3.000-18.000-28,-2.000-19.000-27</inkml:trace>
</inkml:ink>
</file>

<file path=ppt/ink/ink8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00"/>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77400.000 4300.000 999,'-24.000'-50.000'0,"4.000"0.000"0,3.000 0.000 0,3.000 0.000 0,6.000 10.000-6,9.000 23.000-12,10.000 22.000-12,10.000 22.000-12</inkml:trace>
</inkml:ink>
</file>

<file path=ppt/ink/ink8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05"/>
    </inkml:context>
    <inkml:brush xml:id="br0">
      <inkml:brushProperty name="width" value="0.0494542606174946" units="cm"/>
      <inkml:brushProperty name="height" value="0.0494542606174946" units="cm"/>
      <inkml:brushProperty name="color" value="#00bff3"/>
      <inkml:brushProperty name="ignorePressure" value="0"/>
    </inkml:brush>
  </inkml:definitions>
  <inkml:trace contextRef="#ctx0" brushRef="#br0">86900.000 39500.000 444,'21.000'-41.000'9,"-5.000"19.000"17,-7.000 19.000 16,-5.000 19.000 18,-8.000 12.000 4,-5.000 6.000-11,-7.000 7.000-10,-5.000 6.000-10,-4.000 3.000-7,0.000 0.000-3,0.000 0.000-3,0.000 0.000-4,1.000 1.000-3,4.000 4.000-3,3.000 3.000-3,3.000 3.000-3,-2.000 3.000-2,-6.000 3.000 0,-6.000 3.000-1,-6.000 4.000 1,-4.000 2.000-2,1.000 4.000-3,-1.000 3.000-1,1.000 3.000-4,-1.000 1.000 1,1.000 1.000 1,-1.000-1.000 1,1.000 1.000 2,2.000-6.000 0,7.000-8.000-1,6.000-10.000-2,7.000-9.000 0,10.000-29.000-4,16.000-46.000-5,15.000-47.000-5,17.000-47.000-6,11.000-24.000-2,10.000 1.000 3,10.000-1.000 2,9.000 1.000 3,1.000 8.000 2,-6.000 20.000 3,-6.000 18.000 3,-6.000 20.000 3,-10.000 13.000 4,-12.000 9.000 6,-13.000 10.000 5,-12.000 10.000 6,-9.000 14.000 7,-2.000 23.000 9,-3.000 22.000 7,-3.000 22.000 9,2.000 5.000-3,10.000-8.000-14,10.000-10.000-14,9.000-9.000-15,6.000-10.000-7,3.000-9.000 0,3.000-10.000-1,4.000-8.000-1,2.000-9.000-3,4.000-6.000-4,3.000-6.000-4,3.000-6.000-5,-2.000-1.000 1,-6.000 7.000 4,-6.000 6.000 5,-6.000 7.000 4,-6.000 4.000 6,-2.000 3.000 5,-3.000 3.000 5,-3.000 4.000 5,-1.000 4.000 2,4.000 6.000 0,3.000 7.000-2,3.000 6.000-1,-2.000 3.000-1,-6.000 0.000 1,-6.000 0.000-1,-6.000 0.000 0,-2.000 0.000-1,3.000 0.000 0,3.000 0.000-1,4.000 0.000 0,7.000-7.000-3,13.000-11.000-6,12.000-14.000-5,13.000-11.000-5,-1.000-9.000-3,-11.000-3.000 1,-14.000-3.000 0,-11.000-2.000 0,-9.000-8.000 1,-3.000-8.000 1,-3.000-10.000 0,-2.000-9.000 1,-3.000-5.000 2,1.000 0.000 4,-1.000 0.000 2,1.000 0.000 4,-6.000 1.000 1,-8.000 4.000 2,-10.000 3.000 0,-9.000 3.000 2,-4.000 3.000 2,4.000 3.000 5,3.000 3.000 5,3.000 4.000 6,-1.000 16.000 5,-2.000 32.000 9,-3.000 31.000 9,-3.000 32.000 8,1.000 16.000-1,6.000 4.000-9,7.000 3.000-9,6.000 3.000-9,3.000 3.000-6,0.000 3.000-1,0.000 3.000-3,0.000 4.000-2,-2.000 7.000-2,-3.000 13.000-2,-3.000 12.000-1,-2.000 13.000-1,-1.000 12.000-3,3.000 13.000 0,3.000 12.000-2,4.000 13.000-2,-1.000 1.000-1,-3.000-9.000-1,-3.000-10.000-1,-2.000-8.000-2,-1.000-11.000 0,3.000-8.000-1,3.000-10.000-2,4.000-9.000-1,-1.000-10.000 0,-3.000-9.000 1,-3.000-10.000 1,-2.000-8.000 0,-8.000-12.000-1,-8.000-12.000-2,-10.000-13.000-3,-9.000-12.000-3,-4.000-15.000 0,4.000-15.000 3,3.000-15.000 2,3.000-16.000 2,1.000-16.000 2,1.000-16.000 2,-1.000-15.000 1,1.000-15.000 1,2.000-14.000 1,7.000-8.000 1,6.000-10.000 0,7.000-9.000 1,10.000-10.000 1,16.000-9.000 1,15.000-10.000 1,17.000-8.000 1,13.000-6.000-2,13.000 1.000-2,12.000-1.000-4,13.000 1.000-2,7.000 4.000-2,4.000 9.000 1,3.000 10.000 0,3.000 10.000 1,-2.000 10.000-1,-6.000 13.000-3,-6.000 12.000-4,-6.000 13.000-3,-10.000 12.000-4,-12.000 13.000-7,-13.000 12.000-6,-12.000 13.000-6</inkml:trace>
</inkml:ink>
</file>

<file path=ppt/ink/ink8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3"/>
    </inkml:context>
    <inkml:brush xml:id="br0">
      <inkml:brushProperty name="width" value="0.037754662334919" units="cm"/>
      <inkml:brushProperty name="height" value="0.037754662334919" units="cm"/>
      <inkml:brushProperty name="color" value="#00bff3"/>
      <inkml:brushProperty name="ignorePressure" value="0"/>
    </inkml:brush>
  </inkml:definitions>
  <inkml:trace contextRef="#ctx0" brushRef="#br0">89850.000 38550.000 582,'4.000'-50.000'6,"10.000"0.000"12,10.000 0.000 12,9.000 0.000 12,6.000 7.000 3,3.000 17.000-4,3.000 15.000-5,4.000 16.000-4,1.000 10.000-6,0.000 7.000-4,0.000 6.000-5,0.000 7.000-5,-2.000 4.000-3,-3.000 3.000 0,-3.000 3.000-2,-2.000 4.000 0,-6.000 4.000-1,-6.000 6.000-5,-6.000 7.000-2,-6.000 6.000-4,-12.000 1.000-3,-15.000-3.000-2,-15.000-3.000-2,-16.000-2.000-2,-12.000-3.000-1,-5.000 1.000 1,-7.000-1.000 1,-5.000 1.000 1,-3.000-6.000 0,4.000-8.000 3,3.000-10.000 2,3.000-9.000 3,6.000-7.000 1,9.000-3.000 4,10.000-3.000 2,10.000-2.000 3,11.000-5.000 5,17.000-2.000 8,15.000-3.000 9,16.000-3.000 8,12.000-2.000 0,9.000 0.000-10,10.000 0.000-9,10.000 0.000-10,4.000 0.000-6,0.000 0.000-7,0.000 0.000-5,0.000 0.000-5,0.000-2.000-7,0.000-3.000-6,0.000-3.000-6,0.000-2.000-6,-4.000-5.000-3,-5.000-2.000 0,-7.000-3.000 1,-5.000-3.000 0,-8.000-1.000 3,-5.000 4.000 3,-7.000 3.000 4,-5.000 3.000 3</inkml:trace>
</inkml:ink>
</file>

<file path=ppt/ink/ink8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3"/>
    </inkml:context>
    <inkml:brush xml:id="br0">
      <inkml:brushProperty name="width" value="0.0310127381235361" units="cm"/>
      <inkml:brushProperty name="height" value="0.0310127381235361" units="cm"/>
      <inkml:brushProperty name="color" value="#00bff3"/>
      <inkml:brushProperty name="ignorePressure" value="0"/>
    </inkml:brush>
  </inkml:definitions>
  <inkml:trace contextRef="#ctx0" brushRef="#br0">90700.000 38900.000 709,'-24.000'-25.000'0,"4.000"0.000"0,3.000 0.000 0,3.000 0.000 0,7.000 0.000 6,14.000 0.000 13,11.000 0.000 12,14.000 0.000 13,11.000 0.000 2,14.000 0.000-5,11.000 0.000-6,14.000 0.000-6,5.000 1.000-7,1.000 4.000-9,-1.000 3.000-9,1.000 3.000-8,-4.000 3.000-7,-6.000 3.000-8,-6.000 3.000-5,-6.000 4.000-7,-9.000 1.000-5,-8.000 0.000-1,-10.000 0.000-4,-9.000 0.000-1</inkml:trace>
</inkml:ink>
</file>

<file path=ppt/ink/ink8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3"/>
    </inkml:context>
    <inkml:brush xml:id="br0">
      <inkml:brushProperty name="width" value="0.0350715853273869" units="cm"/>
      <inkml:brushProperty name="height" value="0.0350715853273869" units="cm"/>
      <inkml:brushProperty name="color" value="#00bff3"/>
      <inkml:brushProperty name="ignorePressure" value="0"/>
    </inkml:brush>
  </inkml:definitions>
  <inkml:trace contextRef="#ctx0" brushRef="#br0">91350.000 37900.000 627,'-25.000'-25.000'0,"0.000"0.000"0,0.000 0.000 0,0.000 0.000 0,1.000 12.000 10,4.000 26.000 19,3.000 24.000 20,3.000 26.000 20,3.000 15.000 3,3.000 6.000-16,3.000 7.000-15,4.000 6.000-16,1.000 15.000-10,0.000 26.000-9,0.000 24.000-6,0.000 26.000-9,0.000-6.000-2,0.000-33.000 2,0.000-35.000 2,0.000-34.000 1,0.000-21.000-10,0.000-6.000-22,0.000-6.000-23,0.000-6.000-23</inkml:trace>
</inkml:ink>
</file>

<file path=ppt/ink/ink8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4"/>
    </inkml:context>
    <inkml:brush xml:id="br0">
      <inkml:brushProperty name="width" value="0.0342388451099396" units="cm"/>
      <inkml:brushProperty name="height" value="0.0342388451099396" units="cm"/>
      <inkml:brushProperty name="color" value="#00bff3"/>
      <inkml:brushProperty name="ignorePressure" value="0"/>
    </inkml:brush>
  </inkml:definitions>
  <inkml:trace contextRef="#ctx0" brushRef="#br0">90900.000 41100.000 642,'-44.000'-4.000'4,"13.000"-5.000"7,12.000-7.000 8,13.000-5.000 7,12.000-4.000 2,13.000 0.000-3,12.000 0.000-3,13.000 0.000-3,13.000-2.000 0,17.000-3.000 4,15.000-3.000 4,16.000-2.000 3,9.000 0.000 0,3.000 7.000-5,3.000 6.000-5,4.000 7.000-4,-3.000 2.000-6,-5.000 1.000-7,-7.000-1.000-5,-5.000 1.000-7,-11.000 2.000-8,-11.000 7.000-7,-14.000 6.000-8,-11.000 7.000-8,-12.000 4.000-7,-9.000 3.000-3,-10.000 3.000-4,-8.000 4.000-4</inkml:trace>
</inkml:ink>
</file>

<file path=ppt/ink/ink8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4"/>
    </inkml:context>
    <inkml:brush xml:id="br0">
      <inkml:brushProperty name="width" value="0.0345455035567284" units="cm"/>
      <inkml:brushProperty name="height" value="0.0345455035567284" units="cm"/>
      <inkml:brushProperty name="color" value="#00bff3"/>
      <inkml:brushProperty name="ignorePressure" value="0"/>
    </inkml:brush>
  </inkml:definitions>
  <inkml:trace contextRef="#ctx0" brushRef="#br0">92100.000 40050.000 636,'-90.000'1.000'8,"23.000"4.000"15,22.000 3.000 16,22.000 3.000 15,12.000 7.000 4,3.000 14.000-10,3.000 11.000-8,4.000 14.000-10,2.000 11.000-7,4.000 14.000-5,3.000 11.000-5,3.000 14.000-5,-1.000 10.000-7,-2.000 9.000-6,-3.000 10.000-8,-3.000 10.000-7,-4.000-4.000-2,-3.000-16.000 5,-3.000-15.000 3,-2.000-15.000 5,-1.000-14.000-7,3.000-8.000-19,3.000-10.000-18,4.000-9.000-18</inkml:trace>
</inkml:ink>
</file>

<file path=ppt/ink/ink8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4"/>
    </inkml:context>
    <inkml:brush xml:id="br0">
      <inkml:brushProperty name="width" value="0.0363857299089432" units="cm"/>
      <inkml:brushProperty name="height" value="0.0363857299089432" units="cm"/>
      <inkml:brushProperty name="color" value="#00bff3"/>
      <inkml:brushProperty name="ignorePressure" value="0"/>
    </inkml:brush>
  </inkml:definitions>
  <inkml:trace contextRef="#ctx0" brushRef="#br0">93550.000 39900.000 604,'51.000'-43.000'21,"4.000"17.000"9,3.000 15.000 9,3.000 16.000 8,1.000 10.000 2,1.000 7.000-4,-1.000 6.000-6,1.000 7.000-5,-4.000 2.000-6,-6.000 1.000-6,-6.000-1.000-7,-6.000 1.000-6,-9.000 4.000-3,-8.000 9.000-2,-10.000 10.000 0,-9.000 10.000 0,-20.000 8.000-5,-27.000 10.000-5,-28.000 10.000-6,-28.000 9.000-7,-18.000 6.000-3,-6.000 3.000 0,-6.000 3.000-1,-6.000 4.000 0,1.000-7.000-1,9.000-16.000 0,10.000-15.000-2,10.000-15.000 0,11.000-15.000 5,17.000-12.000 12,15.000-13.000 11,16.000-12.000 12,21.000-10.000 8,29.000-6.000 5,28.000-6.000 5,28.000-6.000 5,20.000-6.000-3,13.000-2.000-8,12.000-3.000-9,13.000-3.000-9,9.000-6.000-5,6.000-5.000 0,7.000-7.000 0,6.000-5.000 0,-1.000-4.000-7,-5.000 0.000-14,-7.000 0.000-15,-5.000 0.000-14,-9.000-2.000-4,-9.000-3.000 6,-10.000-3.000 6,-8.000-2.000 6,-14.000 2.000 3,-15.000 9.000-3,-15.000 10.000-1,-16.000 10.000-3</inkml:trace>
</inkml:ink>
</file>

<file path=ppt/ink/ink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29"/>
    </inkml:context>
    <inkml:brush xml:id="br0">
      <inkml:brushProperty name="width" value="0.0340357683598995" units="cm"/>
      <inkml:brushProperty name="height" value="0.0340357683598995" units="cm"/>
      <inkml:brushProperty name="color" value="#000000"/>
      <inkml:brushProperty name="ignorePressure" value="0"/>
    </inkml:brush>
  </inkml:definitions>
  <inkml:trace contextRef="#ctx0" brushRef="#br0">80350.000 39750.000 646,'-27.000'-80.000'31,"-3.000"41.000"9,-3.000 40.000 9,-2.000 42.000 10,-6.000 22.000-1,-6.000 7.000-11,-6.000 6.000-12,-6.000 7.000-11,-1.000 0.000-14,7.000-2.000-14,6.000-3.000-15,7.000-3.000-15,4.000-6.000-9,3.000-5.000-4,3.000-7.000-2,4.000-5.000-4</inkml:trace>
</inkml:ink>
</file>

<file path=ppt/ink/ink8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5"/>
    </inkml:context>
    <inkml:brush xml:id="br0">
      <inkml:brushProperty name="width" value="0.0481253117322922" units="cm"/>
      <inkml:brushProperty name="height" value="0.0481253117322922" units="cm"/>
      <inkml:brushProperty name="color" value="#00bff3"/>
      <inkml:brushProperty name="ignorePressure" value="0"/>
    </inkml:brush>
  </inkml:definitions>
  <inkml:trace contextRef="#ctx0" brushRef="#br0">96100.000 39850.000 457,'37.000'-68.000'25,"-24.000"17.000"-3,-26.000 15.000-3,-24.000 16.000-3,-15.000 10.000 1,-3.000 7.000 2,-3.000 6.000 4,-2.000 7.000 2,-1.000 8.000 2,3.000 14.000-2,3.000 11.000 0,4.000 14.000-1,2.000 7.000-2,4.000 3.000-1,3.000 3.000-4,3.000 4.000-1,1.000 2.000-4,1.000 4.000-2,-1.000 3.000-3,1.000 3.000-3,1.000 3.000-1,3.000 3.000-1,3.000 3.000 1,4.000 4.000-1,2.000-6.000 0,4.000-11.000-2,3.000-14.000-2,3.000-11.000-2,14.000-18.000-4,25.000-22.000-4,25.000-22.000-6,25.000-21.000-5,18.000-23.000-3,14.000-21.000-1,11.000-22.000-1,14.000-22.000 0,3.000-5.000 2,-2.000 13.000 4,-3.000 12.000 4,-3.000 13.000 4,-10.000 10.000 5,-16.000 10.000 4,-15.000 10.000 5,-15.000 9.000 4,-14.000 9.000 5,-8.000 9.000 3,-10.000 10.000 5,-9.000 10.000 3,-10.000 7.000 4,-9.000 6.000 1,-10.000 7.000 1,-8.000 6.000 2,-11.000 9.000 1,-8.000 13.000-1,-10.000 12.000-2,-9.000 13.000 0,-4.000 4.000-2,4.000-3.000-4,3.000-3.000-2,3.000-2.000-3,4.000-1.000-2,7.000 3.000-1,6.000 3.000-2,7.000 4.000-1,4.000-3.000-1,3.000-5.000-1,3.000-7.000-1,4.000-5.000-1,5.000-9.000-2,10.000-9.000-3,10.000-10.000-3,9.000-8.000-4,9.000-11.000-3,9.000-8.000-2,10.000-10.000-3,10.000-9.000-2,5.000-13.000-1,4.000-16.000 2,3.000-15.000 2,3.000-15.000 2,-2.000-11.000 0,-6.000-2.000-3,-6.000-3.000-2,-6.000-3.000-2,-9.000-1.000 0,-8.000 4.000 4,-10.000 3.000 3,-9.000 3.000 3,-10.000 4.000 3,-9.000 7.000 1,-10.000 6.000 0,-8.000 7.000 1,-11.000 7.000 1,-8.000 9.000 1,-10.000 10.000 0,-9.000 10.000 1,-12.000 8.000-3,-11.000 10.000-4,-14.000 10.000-4,-11.000 9.000-5,-7.000 9.000-4,0.000 9.000-4,0.000 10.000-6,0.000 10.000-3,9.000 0.000-2,19.000-5.000 1,19.000-7.000 1,19.000-5.000 2</inkml:trace>
</inkml:ink>
</file>

<file path=ppt/ink/ink8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5"/>
    </inkml:context>
    <inkml:brush xml:id="br0">
      <inkml:brushProperty name="width" value="0.0358719862997532" units="cm"/>
      <inkml:brushProperty name="height" value="0.0358719862997532" units="cm"/>
      <inkml:brushProperty name="color" value="#00bff3"/>
      <inkml:brushProperty name="ignorePressure" value="0"/>
    </inkml:brush>
  </inkml:definitions>
  <inkml:trace contextRef="#ctx0" brushRef="#br0">97550.000 40150.000 613,'46.000'3.000'31,"-5.000"6.000"2,-7.000 7.000 2,-5.000 6.000 1,-6.000 6.000 0,-3.000 6.000-2,-3.000 7.000-1,-2.000 6.000-2,-3.000 6.000-3,1.000 6.000-4,-1.000 7.000-4,1.000 6.000-4,-7.000 4.000-3,-12.000 4.000-4,-13.000 3.000-4,-12.000 3.000-3,-5.000-1.000-3,3.000-2.000-3,3.000-3.000-2,4.000-3.000-4,2.000-9.000-1,4.000-11.000 0,3.000-14.000-1,3.000-11.000 1,14.000-11.000 1,25.000-5.000 3,25.000-7.000 3,25.000-5.000 4,14.000-8.000 0,3.000-5.000-4,3.000-7.000-4,4.000-5.000-2,-9.000-3.000-3,-18.000 4.000 0,-19.000 3.000 0,-18.000 3.000-1,-1.000-1.000-2,19.000-2.000-5,19.000-3.000-4,19.000-3.000-4,9.000-6.000-3,0.000-5.000-2,0.000-7.000 0,0.000-5.000-2,-10.000 0.000 2,-18.000 10.000 5,-19.000 10.000 7,-18.000 9.000 4</inkml:trace>
</inkml:ink>
</file>

<file path=ppt/ink/ink8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5"/>
    </inkml:context>
    <inkml:brush xml:id="br0">
      <inkml:brushProperty name="width" value="0.0338879898190498" units="cm"/>
      <inkml:brushProperty name="height" value="0.0338879898190498" units="cm"/>
      <inkml:brushProperty name="color" value="#00bff3"/>
      <inkml:brushProperty name="ignorePressure" value="0"/>
    </inkml:brush>
  </inkml:definitions>
  <inkml:trace contextRef="#ctx0" brushRef="#br0">98700.000 40100.000 649,'-36.000'-2.000'34,"28.000"-3.000"5,28.000-3.000 4,29.000-2.000 6,18.000-3.000-2,9.000 1.000-7,10.000-1.000-6,10.000 1.000-6,4.000-1.000-8,0.000 1.000-8,0.000-1.000-8,0.000 1.000-7,-2.000-1.000-5,-3.000 1.000-1,-3.000-1.000-2,-2.000 1.000-2,-9.000 1.000-3,-12.000 3.000-8,-13.000 3.000-6,-12.000 4.000-8</inkml:trace>
</inkml:ink>
</file>

<file path=ppt/ink/ink8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6"/>
    </inkml:context>
    <inkml:brush xml:id="br0">
      <inkml:brushProperty name="width" value="0.0401422902941704" units="cm"/>
      <inkml:brushProperty name="height" value="0.0401422902941704" units="cm"/>
      <inkml:brushProperty name="color" value="#00bff3"/>
      <inkml:brushProperty name="ignorePressure" value="0"/>
    </inkml:brush>
  </inkml:definitions>
  <inkml:trace contextRef="#ctx0" brushRef="#br0">99450.000 39550.000 548,'-27.000'-27.000'2,"-3.000"-3.000"5,-3.000-3.000 5,-2.000-2.000 4,2.000 8.000 9,9.000 22.000 14,10.000 22.000 13,10.000 23.000 12,5.000 16.000 1,4.000 13.000-14,3.000 12.000-13,3.000 13.000-13,-1.000 9.000-8,-2.000 6.000-2,-3.000 7.000-3,-3.000 6.000-3,-6.000 9.000-7,-5.000 13.000-10,-7.000 12.000-12,-5.000 13.000-12,-1.000-9.000-6,6.000-27.000-3,7.000-28.000-3,6.000-28.000-3,3.000-20.000-1,0.000-8.000-2,0.000-10.000 0,0.000-9.000-1</inkml:trace>
</inkml:ink>
</file>

<file path=ppt/ink/ink8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6"/>
    </inkml:context>
    <inkml:brush xml:id="br0">
      <inkml:brushProperty name="width" value="0.0416051559150219" units="cm"/>
      <inkml:brushProperty name="height" value="0.0416051559150219" units="cm"/>
      <inkml:brushProperty name="color" value="#00bff3"/>
      <inkml:brushProperty name="ignorePressure" value="0"/>
    </inkml:brush>
  </inkml:definitions>
  <inkml:trace contextRef="#ctx0" brushRef="#br0">100950.000 39400.000 528,'68.000'-44.000'36,"-11.000"13.000"2,-14.000 12.000 1,-11.000 13.000 2,-6.000 9.000-1,4.000 6.000-2,3.000 7.000-4,3.000 6.000-4,-1.000 6.000-2,-2.000 6.000-3,-3.000 7.000-4,-3.000 6.000-2,-6.000 3.000-5,-5.000 0.000-6,-7.000 0.000-5,-5.000 0.000-6,-8.000 3.000-4,-5.000 6.000 0,-7.000 7.000-2,-5.000 6.000-1,-9.000 4.000-2,-9.000 4.000-2,-10.000 3.000-1,-8.000 3.000-3,-3.000-1.000 0,7.000-2.000 3,6.000-3.000 3,7.000-3.000 2,4.000-7.000 3,3.000-9.000 3,3.000-10.000 4,4.000-8.000 3,11.000-11.000 3,23.000-8.000 3,22.000-10.000 4,22.000-9.000 2,16.000-12.000 0,14.000-11.000-4,11.000-14.000-5,14.000-11.000-4,5.000-7.000-3,1.000 0.000 0,-1.000 0.000 0,1.000 0.000-1,-6.000-2.000-1,-8.000-3.000-3,-10.000-3.000-2,-9.000-2.000-3,-9.000-3.000-2,-5.000 1.000-3,-7.000-1.000-3,-5.000 1.000-3,-9.000 1.000-1,-9.000 3.000 0,-10.000 3.000 1,-8.000 4.000-1,-9.000 4.000 3,-6.000 6.000 5,-6.000 7.000 3,-6.000 6.000 4,-10.000 6.000 4,-12.000 6.000 2,-13.000 7.000 3,-12.000 6.000 3,-7.000 6.000 4,1.000 6.000 7,-1.000 7.000 7,1.000 6.000 6,1.000 6.000 4,3.000 6.000-2,3.000 7.000-1,4.000 6.000-2,4.000 3.000 0,6.000 0.000-3,7.000 0.000 0,6.000 0.000-3,6.000 1.000 0,6.000 4.000-3,7.000 3.000-1,6.000 3.000-2,7.000-1.000-3,10.000-2.000-3,10.000-3.000-2,9.000-3.000-5,12.000-4.000-2,16.000-3.000-5,15.000-3.000-4,17.000-2.000-4,7.000-8.000-5,0.000-8.000-4,0.000-10.000-5,0.000-9.000-6,0.000-5.000-2,0.000 0.000 0,0.000 0.000 0,0.000 0.000 0,-8.000-5.000-3,-16.000-9.000-4,-15.000-10.000-4,-15.000-8.000-4</inkml:trace>
</inkml:ink>
</file>

<file path=ppt/ink/ink8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6"/>
    </inkml:context>
    <inkml:brush xml:id="br0">
      <inkml:brushProperty name="width" value="0.0280423872172832" units="cm"/>
      <inkml:brushProperty name="height" value="0.0280423872172832" units="cm"/>
      <inkml:brushProperty name="color" value="#00bff3"/>
      <inkml:brushProperty name="ignorePressure" value="0"/>
    </inkml:brush>
  </inkml:definitions>
  <inkml:trace contextRef="#ctx0" brushRef="#br0">102900.000 38650.000 784,'23.000'-24.000'0,"-3.000"4.000"0,-3.000 3.000 0,-2.000 3.000 0,6.000-2.000 0,20.000-6.000 0,18.000-6.000 0,20.000-6.000 0,2.000 1.000 0,-12.000 9.000 0,-13.000 10.000 0,-12.000 10.000 0,2.000 4.000 7,20.000 0.000 15,18.000 0.000 15,20.000 0.000 15,3.000 1.000-2,-8.000 4.000-17,-10.000 3.000-18,-9.000 3.000-18,-12.000 1.000-17,-11.000 1.000-15,-14.000-1.000-17,-11.000 1.000-16</inkml:trace>
</inkml:ink>
</file>

<file path=ppt/ink/ink8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7"/>
    </inkml:context>
    <inkml:brush xml:id="br0">
      <inkml:brushProperty name="width" value="0.0358364284038544" units="cm"/>
      <inkml:brushProperty name="height" value="0.0358364284038544" units="cm"/>
      <inkml:brushProperty name="color" value="#00bff3"/>
      <inkml:brushProperty name="ignorePressure" value="0"/>
    </inkml:brush>
  </inkml:definitions>
  <inkml:trace contextRef="#ctx0" brushRef="#br0">89050.000 45250.000 613,'71.000'-2.000'77,"-5.000"-3.000"-13,-7.000-3.000-13,-5.000-2.000-13,5.000-5.000-7,19.000-2.000-2,19.000-3.000-2,19.000-3.000-3,9.000 1.000-3,0.000 6.000-7,0.000 7.000-6,0.000 6.000-6,-4.000 1.000-4,-5.000-3.000-3,-7.000-3.000-2,-5.000-2.000-3,-12.000-1.000-6,-16.000 3.000-10,-15.000 3.000-10,-15.000 4.000-10</inkml:trace>
</inkml:ink>
</file>

<file path=ppt/ink/ink8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7"/>
    </inkml:context>
    <inkml:brush xml:id="br0">
      <inkml:brushProperty name="width" value="0.032858707010746" units="cm"/>
      <inkml:brushProperty name="height" value="0.032858707010746" units="cm"/>
      <inkml:brushProperty name="color" value="#00bff3"/>
      <inkml:brushProperty name="ignorePressure" value="0"/>
    </inkml:brush>
  </inkml:definitions>
  <inkml:trace contextRef="#ctx0" brushRef="#br0">88950.000 45900.000 669,'-32.000'-24.000'23,"39.000"4.000"8,36.000 3.000 8,39.000 3.000 8,22.000 1.000 1,10.000 1.000-5,10.000-1.000-7,9.000 1.000-5,9.000 1.000-9,9.000 3.000-12,10.000 3.000-10,10.000 4.000-11,2.000 1.000-10,-3.000 0.000-9,-3.000 0.000-10,-2.000 0.000-8,-17.000-2.000-4,-28.000-3.000 2,-28.000-3.000 0,-27.000-2.000 2</inkml:trace>
</inkml:ink>
</file>

<file path=ppt/ink/ink8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9"/>
    </inkml:context>
    <inkml:brush xml:id="br0">
      <inkml:brushProperty name="width" value="0.0437343306839466" units="cm"/>
      <inkml:brushProperty name="height" value="0.0437343306839466" units="cm"/>
      <inkml:brushProperty name="color" value="#00bff3"/>
      <inkml:brushProperty name="ignorePressure" value="0"/>
    </inkml:brush>
  </inkml:definitions>
  <inkml:trace contextRef="#ctx0" brushRef="#br0">93850.000 43950.000 503,'-24.000'-21.000'3,"4.000"10.000"9,3.000 10.000 8,3.000 9.000 7,-1.000 10.000 4,-2.000 14.000-1,-3.000 11.000-2,-3.000 14.000 0,-6.000 11.000-1,-5.000 14.000-2,-7.000 11.000-2,-5.000 14.000-2,-6.000 5.000-1,-3.000 1.000-1,-3.000-1.000-1,-2.000 1.000-2,0.000-6.000-1,7.000-8.000-3,6.000-10.000-2,7.000-9.000-3,10.000-12.000-5,16.000-11.000-5,15.000-14.000-7,17.000-11.000-5,19.000-22.000-6,26.000-27.000-3,24.000-28.000-5,26.000-28.000-3,10.000-15.000-2,-3.000 1.000 1,-3.000-1.000 0,-2.000 1.000 1,-11.000 7.000 3,-15.000 16.000 6,-15.000 15.000 5,-16.000 17.000 6,-10.000 10.000 7,-3.000 6.000 8,-3.000 7.000 9,-2.000 6.000 8,-8.000 7.000 4,-8.000 10.000 2,-10.000 10.000 2,-9.000 9.000 0,-5.000 4.000 1,0.000 1.000 0,0.000-1.000-1,0.000 1.000 0,6.000-6.000-4,13.000-8.000-10,12.000-10.000-9,13.000-9.000-9,6.000-7.000-8,0.000-3.000-5,0.000-3.000-6,0.000-2.000-6,-2.000-3.000-2,-3.000 1.000 0,-3.000-1.000 0,-2.000 1.000 1,-6.000-3.000 2,-6.000-2.000 3,-6.000-3.000 3,-6.000-3.000 5,-6.000-6.000 3,-2.000-5.000 5,-3.000-7.000 6,-3.000-5.000 4,-4.000-1.000 4,-3.000 6.000 3,-3.000 7.000 3,-2.000 6.000 2,-5.000 4.000 4,-2.000 4.000 4,-3.000 3.000 2,-3.000 3.000 3,-1.000 9.000 4,4.000 16.000 2,3.000 15.000 2,3.000 17.000 4,1.000 10.000-2,1.000 6.000-5,-1.000 7.000-4,1.000 6.000-6,1.000 4.000-3,3.000 4.000-1,3.000 3.000-2,4.000 3.000-1,-1.000 7.000-2,-3.000 14.000-2,-3.000 11.000-1,-2.000 14.000-2,-1.000 16.000-2,3.000 22.000-2,3.000 22.000-4,4.000 23.000-3,-3.000 8.000-4,-5.000-3.000-4,-7.000-3.000-5,-5.000-2.000-4,-3.000-12.000-1,4.000-19.000 2,3.000-18.000 1,3.000-19.000 3,-4.000-18.000 1,-8.000-15.000 0,-10.000-15.000 1,-9.000-16.000 1,-5.000-16.000 0,0.000-16.000 0,0.000-15.000 1,0.000-15.000 0,-2.000-17.000 0,-3.000-15.000 1,-3.000-15.000 1,-2.000-16.000 1,3.000-18.000 0,14.000-18.000 0,11.000-19.000 0,14.000-18.000-1,11.000-15.000 1,14.000-9.000 1,11.000-10.000 1,14.000-8.000 2,14.000-9.000-1,20.000-6.000-3,18.000-6.000-1,20.000-6.000-3,6.000 2.000-2,-2.000 14.000 0,-3.000 11.000 0,-3.000 14.000-1,-12.000 19.000 1,-18.000 29.000 1,-19.000 28.000 3,-18.000 28.000 1,-9.000 12.000 0,4.000-3.000-3,3.000-3.000-2,3.000-2.000-3</inkml:trace>
</inkml:ink>
</file>

<file path=ppt/ink/ink8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9"/>
    </inkml:context>
    <inkml:brush xml:id="br0">
      <inkml:brushProperty name="width" value="0.0408254601061344" units="cm"/>
      <inkml:brushProperty name="height" value="0.0408254601061344" units="cm"/>
      <inkml:brushProperty name="color" value="#00bff3"/>
      <inkml:brushProperty name="ignorePressure" value="0"/>
    </inkml:brush>
  </inkml:definitions>
  <inkml:trace contextRef="#ctx0" brushRef="#br0">96850.000 44100.000 538,'-96.000'-16.000'49,"10.000"19.000"-4,10.000 19.000-2,9.000 19.000-3,2.000 12.000-4,-2.000 6.000-4,-3.000 7.000-4,-3.000 6.000-5,1.000 3.000-3,6.000 0.000-1,7.000 0.000 0,6.000 0.000-2,7.000-2.000-1,10.000-3.000-3,10.000-3.000-2,9.000-2.000-2,9.000-5.000-1,9.000-2.000 1,10.000-3.000 0,10.000-3.000 1,11.000-7.000-5,17.000-9.000-7,15.000-10.000-9,16.000-8.000-9,10.000-8.000-3,7.000-2.000 2,6.000-3.000 0,7.000-3.000 1,-3.000-6.000-5,-8.000-5.000-8,-10.000-7.000-11,-9.000-5.000-9,-12.000-4.000-3,-11.000 0.000 4,-14.000 0.000 5,-11.000 0.000 5</inkml:trace>
</inkml:ink>
</file>

<file path=ppt/ink/ink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29"/>
    </inkml:context>
    <inkml:brush xml:id="br0">
      <inkml:brushProperty name="width" value="0.0362729169428349" units="cm"/>
      <inkml:brushProperty name="height" value="0.0362729169428349" units="cm"/>
      <inkml:brushProperty name="color" value="#000000"/>
      <inkml:brushProperty name="ignorePressure" value="0"/>
    </inkml:brush>
  </inkml:definitions>
  <inkml:trace contextRef="#ctx0" brushRef="#br0">80400.000 39850.000 606,'68.000'25.000'69,"-11.000"0.000"-7,-14.000 0.000-9,-11.000 0.000-8,-3.000 0.000-5,10.000 0.000-5,10.000 0.000-4,9.000 0.000-3,1.000 0.000-8,-6.000 0.000-10,-6.000 0.000-10,-6.000 0.000-9,-2.000 0.000-7,3.000 0.000-2,3.000 0.000-3,4.000 0.000-2</inkml:trace>
</inkml:ink>
</file>

<file path=ppt/ink/ink8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19"/>
    </inkml:context>
    <inkml:brush xml:id="br0">
      <inkml:brushProperty name="width" value="0.0337019301950932" units="cm"/>
      <inkml:brushProperty name="height" value="0.0337019301950932" units="cm"/>
      <inkml:brushProperty name="color" value="#00bff3"/>
      <inkml:brushProperty name="ignorePressure" value="0"/>
    </inkml:brush>
  </inkml:definitions>
  <inkml:trace contextRef="#ctx0" brushRef="#br0">97050.000 44800.000 652,'25.000'-22.000'13,"0.000"6.000"4,0.000 7.000 5,0.000 6.000 3,1.000 6.000 4,4.000 6.000 2,3.000 7.000 1,3.000 6.000 2,-2.000 6.000 0,-6.000 6.000-3,-6.000 7.000-4,-6.000 6.000-3,-10.000 4.000-6,-12.000 4.000-8,-13.000 3.000-9,-12.000 3.000-10,-10.000-1.000-3,-6.000-2.000 1,-6.000-3.000 1,-6.000-3.000 1,-1.000-4.000 1,7.000-3.000 3,6.000-3.000 4,7.000-2.000 1,11.000-8.000 2,20.000-8.000-2,18.000-10.000 0,20.000-9.000-1,17.000-13.000-5,20.000-16.000-8,18.000-15.000-7,20.000-15.000-9,6.000-9.000-5,-2.000 1.000-6,-3.000-1.000-3,-3.000 1.000-6,-9.000 2.000 2,-11.000 7.000 9,-14.000 6.000 7,-11.000 7.000 9,-11.000 5.000 5,-5.000 7.000 4,-7.000 6.000 5,-5.000 7.000 3</inkml:trace>
</inkml:ink>
</file>

<file path=ppt/ink/ink8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20"/>
    </inkml:context>
    <inkml:brush xml:id="br0">
      <inkml:brushProperty name="width" value="0.0468001998960972" units="cm"/>
      <inkml:brushProperty name="height" value="0.0468001998960972" units="cm"/>
      <inkml:brushProperty name="color" value="#00bff3"/>
      <inkml:brushProperty name="ignorePressure" value="0"/>
    </inkml:brush>
  </inkml:definitions>
  <inkml:trace contextRef="#ctx0" brushRef="#br0">98600.000 44350.000 470,'-2.000'-47.000'3,"-3.000"6.000"8,-3.000 7.000 8,-2.000 6.000 6,-3.000 9.000 7,1.000 13.000 3,-1.000 12.000 4,1.000 13.000 4,-3.000 10.000 1,-2.000 10.000-5,-3.000 10.000-3,-3.000 9.000-5,-1.000 4.000-3,4.000 1.000-4,3.000-1.000-3,3.000 1.000-4,-1.000 1.000-2,-2.000 3.000-1,-3.000 3.000-2,-3.000 4.000-1,-1.000 1.000-2,4.000 0.000-2,3.000 0.000-3,3.000 0.000-3,3.000-2.000 0,3.000-3.000 0,3.000-3.000 2,4.000-2.000 0,4.000-6.000-2,6.000-6.000-3,7.000-6.000-4,6.000-6.000-4,6.000-10.000-4,6.000-12.000-4,7.000-13.000-3,6.000-12.000-4,6.000-15.000-2,6.000-15.000 0,7.000-15.000 1,6.000-16.000 1,4.000-16.000-1,4.000-16.000-1,3.000-15.000-1,3.000-15.000-1,-4.000-6.000 2,-8.000 7.000 3,-10.000 6.000 5,-9.000 7.000 3,-12.000 4.000 4,-11.000 3.000 1,-14.000 3.000 2,-11.000 4.000 3,-14.000 10.000-1,-11.000 19.000 0,-14.000 19.000-2,-11.000 19.000-1,-11.000 12.000 2,-5.000 6.000 5,-7.000 7.000 4,-5.000 6.000 5,-1.000 7.000 0,6.000 10.000-4,7.000 10.000-5,6.000 9.000-3,6.000 4.000-4,6.000 1.000-1,7.000-1.000-2,6.000 1.000-1,6.000-3.000-1,6.000-2.000-1,7.000-3.000-1,6.000-3.000-1</inkml:trace>
</inkml:ink>
</file>

<file path=ppt/ink/ink8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20"/>
    </inkml:context>
    <inkml:brush xml:id="br0">
      <inkml:brushProperty name="width" value="0.0397228188812733" units="cm"/>
      <inkml:brushProperty name="height" value="0.0397228188812733" units="cm"/>
      <inkml:brushProperty name="color" value="#00bff3"/>
      <inkml:brushProperty name="ignorePressure" value="0"/>
    </inkml:brush>
  </inkml:definitions>
  <inkml:trace contextRef="#ctx0" brushRef="#br0">100000.000 44350.000 553,'20.000'26.000'3,"-9.000"4.000"5,-10.000 3.000 5,-8.000 3.000 5,-9.000 4.000 7,-6.000 7.000 7,-6.000 6.000 9,-6.000 7.000 7,-4.000 2.000 1,1.000 1.000-6,-1.000-1.000-6,1.000 1.000-7,2.000-1.000-6,7.000 1.000-3,6.000-1.000-5,7.000 1.000-3,5.000-4.000-4,7.000-6.000-2,6.000-6.000-1,7.000-6.000-3,7.000-6.000-3,9.000-2.000-4,10.000-3.000-4,10.000-3.000-5,7.000-6.000-4,6.000-5.000-3,7.000-7.000-2,6.000-5.000-4,6.000-6.000-2,6.000-3.000-4,7.000-3.000-3,6.000-2.000-4,-2.000-5.000-1,-9.000-2.000-2,-10.000-3.000 1,-8.000-3.000-2,-12.000-1.000 3,-12.000 4.000 7,-13.000 3.000 7,-12.000 3.000 6</inkml:trace>
</inkml:ink>
</file>

<file path=ppt/ink/ink8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20"/>
    </inkml:context>
    <inkml:brush xml:id="br0">
      <inkml:brushProperty name="width" value="0.0399572402238846" units="cm"/>
      <inkml:brushProperty name="height" value="0.0399572402238846" units="cm"/>
      <inkml:brushProperty name="color" value="#00bff3"/>
      <inkml:brushProperty name="ignorePressure" value="0"/>
    </inkml:brush>
  </inkml:definitions>
  <inkml:trace contextRef="#ctx0" brushRef="#br0">100450.000 44700.000 550,'-25.000'-24.000'2,"0.000"4.000"4,0.000 3.000 3,0.000 3.000 4,1.000 12.000 11,4.000 22.000 16,3.000 22.000 18,3.000 23.000 16,1.000 14.000 1,1.000 10.000-15,-1.000 10.000-15,1.000 9.000-16,-3.000 12.000-15,-2.000 16.000-16,-3.000 15.000-16,-3.000 17.000-17,-2.000 0.000-6,0.000-11.000 1,0.000-14.000 3,0.000-11.000 2,0.000-12.000-2,0.000-9.000-7,0.000-10.000-7,0.000-8.000-7</inkml:trace>
</inkml:ink>
</file>

<file path=ppt/ink/ink8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28"/>
    </inkml:context>
    <inkml:brush xml:id="br0">
      <inkml:brushProperty name="width" value="0.0504009611904621" units="cm"/>
      <inkml:brushProperty name="height" value="0.0504009611904621" units="cm"/>
      <inkml:brushProperty name="color" value="#00bff3"/>
      <inkml:brushProperty name="ignorePressure" value="0"/>
    </inkml:brush>
  </inkml:definitions>
  <inkml:trace contextRef="#ctx0" brushRef="#br0">51750.000 27650.000 436,'92.000'25.000'152,"-16.000"0.000"-36,-15.000 0.000-37,-15.000 0.000-36,-9.000 0.000-21,1.000 0.000-3,-1.000 0.000-4,1.000 0.000-4,-1.000 3.000-2,1.000 6.000-2,-1.000 7.000-2,1.000 6.000-1,-3.000 3.000-1,-2.000 0.000 0,-3.000 0.000 0,-3.000 0.000 0,-4.000-2.000 0,-3.000-3.000-1,-3.000-3.000-1,-2.000-2.000-1,5.000-8.000 1,16.000-8.000 2,15.000-10.000 2,17.000-9.000 1,14.000-26.000 0,17.000-40.000 0,15.000-40.000 0,16.000-41.000-2,21.000-38.000 1,29.000-34.000 0,28.000-35.000 1,28.000-33.000 0,23.000-14.000-2,19.000 10.000-4,19.000 10.000-4,19.000 9.000-4,-6.000 12.000-8,-27.000 16.000-12,-28.000 15.000-12,-28.000 17.000-12,-35.000 24.000-9,-41.000 34.000-6,-40.000 35.000-5,-40.000 35.000-6</inkml:trace>
</inkml:ink>
</file>

<file path=ppt/ink/ink8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4:41"/>
    </inkml:context>
    <inkml:brush xml:id="br0">
      <inkml:brushProperty name="width" value="0.0511151254177094" units="cm"/>
      <inkml:brushProperty name="height" value="0.0511151254177094" units="cm"/>
      <inkml:brushProperty name="color" value="#00bff3"/>
      <inkml:brushProperty name="ignorePressure" value="0"/>
    </inkml:brush>
  </inkml:definitions>
  <inkml:trace contextRef="#ctx0" brushRef="#br0">54050.000 30400.000 430,'-16.000'-19.000'10,"19.000"13.000"21,19.000 12.000 19,19.000 13.000 21,7.000 12.000 4,-3.000 13.000-13,-3.000 12.000-13,-2.000 13.000-13,-3.000 6.000-9,1.000 0.000-3,-1.000 0.000-4,1.000 0.000-3,-3.000 0.000-2,-2.000 0.000-2,-3.000 0.000 0,-3.000 0.000-1,-1.000-5.000-2,4.000-9.000-2,3.000-10.000-1,3.000-8.000-2,6.000-11.000-2,9.000-8.000-2,10.000-10.000-1,10.000-9.000-1,5.000-20.000 0,4.000-27.000 2,3.000-28.000 1,3.000-28.000 2,10.000-37.000 0,20.000-43.000-3,18.000-44.000-1,20.000-43.000-2,3.000-9.000-5,-8.000 29.000-7,-10.000 28.000-7,-9.000 28.000-7,-7.000 18.000-4,-3.000 10.000 0,-3.000 10.000-1,-2.000 9.000 0,-11.000 13.000-7,-15.000 20.000-12,-15.000 18.000-11,-16.000 20.000-12</inkml:trace>
</inkml:ink>
</file>

<file path=ppt/ink/ink8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01"/>
    </inkml:context>
    <inkml:brush xml:id="br0">
      <inkml:brushProperty name="width" value="0.0219999980181456" units="cm"/>
      <inkml:brushProperty name="height" value="0.0219999980181456" units="cm"/>
      <inkml:brushProperty name="color" value="#00bff3"/>
      <inkml:brushProperty name="ignorePressure" value="0"/>
    </inkml:brush>
  </inkml:definitions>
  <inkml:trace contextRef="#ctx0" brushRef="#br0">46000.000 35400.000 999,'310.000'109.000'-63,"-77.000"-31.000"13,-78.000-31.000 14,-78.000-31.000 15,-13.000-15.000 11,53.000 4.000 12,53.000 3.000 10,54.000 3.000 12,18.000-2.000 2,-16.000-6.000-4,-15.000-6.000-4,-15.000-6.000-5,0.000-2.000-2,20.000 3.000-1,18.000 3.000-1,20.000 4.000-2,8.000 4.000-2,1.000 6.000-3,-1.000 7.000-5,1.000 6.000-3,-1.000 1.000-2,1.000-3.000 0,-1.000-3.000 0,1.000-2.000 1,-4.000-5.000-1,-6.000-2.000-2,-6.000-3.000-2,-6.000-3.000-3,-26.000-2.000 1,-43.000 0.000 0,-44.000 0.000 1,-43.000 0.000 1,-25.000-2.000 1,-2.000-3.000-1,-3.000-3.000 0,-3.000-2.000-1</inkml:trace>
</inkml:ink>
</file>

<file path=ppt/ink/ink8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12"/>
    </inkml:context>
    <inkml:brush xml:id="br0">
      <inkml:brushProperty name="width" value="0.0344979800283909" units="cm"/>
      <inkml:brushProperty name="height" value="0.0344979800283909" units="cm"/>
      <inkml:brushProperty name="color" value="#00bff3"/>
      <inkml:brushProperty name="ignorePressure" value="0"/>
    </inkml:brush>
  </inkml:definitions>
  <inkml:trace contextRef="#ctx0" brushRef="#br0">80250.000 4250.000 637,'1.000'71.000'114,"4.000"-5.000"-27,3.000-7.000-27,3.000-5.000-28,-1.000-3.000-15,-2.000 4.000-3,-3.000 3.000-2,-3.000 3.000-2,-2.000 3.000-3,0.000 3.000-1,0.000 3.000-3,0.000 4.000-3,0.000 4.000-1,0.000 6.000-2,0.000 7.000-2,0.000 6.000-2,0.000 3.000 0,0.000 0.000 0,0.000 0.000 2,0.000 0.000 0,-2.000 3.000 1,-3.000 6.000 1,-3.000 7.000 1,-2.000 6.000 1,-3.000-2.000 2,1.000-9.000 0,-1.000-10.000 0,1.000-8.000 2,-1.000-9.000-1,1.000-6.000 1,-1.000-6.000-1,1.000-6.000 1,-1.000-7.000 0,1.000-6.000-1,-1.000-6.000-1,1.000-6.000 0,-1.000-6.000 0,1.000-2.000 0,-1.000-3.000 0,1.000-3.000 1,5.000-15.000-10,14.000-24.000-17,11.000-26.000-18,14.000-24.000-18,2.000-7.000-6,-6.000 13.000 7,-6.000 12.000 7,-6.000 13.000 6</inkml:trace>
</inkml:ink>
</file>

<file path=ppt/ink/ink8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12"/>
    </inkml:context>
    <inkml:brush xml:id="br0">
      <inkml:brushProperty name="width" value="0.0372995734214783" units="cm"/>
      <inkml:brushProperty name="height" value="0.0372995734214783" units="cm"/>
      <inkml:brushProperty name="color" value="#00bff3"/>
      <inkml:brushProperty name="ignorePressure" value="0"/>
    </inkml:brush>
  </inkml:definitions>
  <inkml:trace contextRef="#ctx0" brushRef="#br0">81850.000 2050.000 589,'-2.000'-36.000'4,"-3.000"28.000"14,-3.000 28.000 17,-2.000 29.000 15,-1.000 19.000 3,3.000 14.000-9,3.000 11.000-11,4.000 14.000-9,1.000 10.000-6,0.000 9.000-2,0.000 10.000-4,0.000 10.000-1,-2.000 4.000-3,-3.000 0.000 0,-3.000 0.000-1,-2.000 0.000 0,-1.000-2.000-2,3.000-3.000-1,3.000-3.000-3,4.000-2.000-1,1.000-3.000-1,0.000 1.000 0,0.000-1.000 0,0.000 1.000 0,0.000 5.000 1,0.000 14.000 2,0.000 11.000 3,0.000 14.000 1,0.000 8.000 1,0.000 7.000 0,0.000 6.000-2,0.000 7.000-1,0.000 0.000 0,0.000-2.000-1,0.000-3.000 1,0.000-3.000-1,0.000-2.000-1,0.000 0.000 0,0.000 0.000-2,0.000 0.000-1,-2.000 1.000 0,-3.000 4.000 1,-3.000 3.000 1,-2.000 3.000 0,-3.000-5.000 1,1.000-12.000-1,-1.000-13.000-2,1.000-12.000 0,1.000-13.000-2,3.000-12.000-2,3.000-13.000-1,4.000-12.000-2,-1.000-15.000-3,-3.000-15.000-4,-3.000-15.000-4,-2.000-16.000-4,0.000-21.000-9,7.000-24.000-15,6.000-26.000-14,7.000-24.000-14</inkml:trace>
</inkml:ink>
</file>

<file path=ppt/ink/ink8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14"/>
    </inkml:context>
    <inkml:brush xml:id="br0">
      <inkml:brushProperty name="width" value="0.0371419489383698" units="cm"/>
      <inkml:brushProperty name="height" value="0.0371419489383698" units="cm"/>
      <inkml:brushProperty name="color" value="#00bff3"/>
      <inkml:brushProperty name="ignorePressure" value="0"/>
    </inkml:brush>
  </inkml:definitions>
  <inkml:trace contextRef="#ctx0" brushRef="#br0">82450.000 5300.000 592,'-46.000'-24.000'1,"10.000"4.000"2,10.000 3.000 3,9.000 3.000 1,6.000-1.000 5,3.000-2.000 5,3.000-3.000 7,4.000-3.000 4,4.000 1.000 2,6.000 6.000-4,7.000 7.000-4,6.000 6.000-4,6.000 1.000-2,6.000-3.000-2,7.000-3.000-2,6.000-2.000-1,6.000-3.000-2,6.000 1.000 1,7.000-1.000 0,6.000 1.000-1,6.000-1.000 0,6.000 1.000 0,7.000-1.000-1,6.000 1.000-1,6.000 1.000-1,6.000 3.000 0,7.000 3.000 1,6.000 4.000-1,6.000-1.000 1,6.000-3.000 1,7.000-3.000 1,6.000-2.000 2,1.000-1.000-1,-3.000 3.000-2,-3.000 3.000-2,-2.000 4.000-2,-3.000 1.000-2,1.000 0.000-3,-1.000 0.000 0,1.000 0.000-3,-1.000-2.000 0,1.000-3.000 0,-1.000-3.000-1,1.000-2.000 1,-4.000-1.000-1,-6.000 3.000 1,-6.000 3.000-1,-6.000 4.000 1,-4.000-3.000 0,1.000-5.000 1,-1.000-7.000 0,1.000-5.000 1,-4.000-3.000 0,-6.000 4.000 0,-6.000 3.000 1,-6.000 3.000 1,1.000 1.000 0,9.000 1.000-1,10.000-1.000 1,10.000 1.000 0,5.000-3.000 0,4.000-2.000 0,3.000-3.000-1,3.000-3.000 0,3.000-1.000 0,3.000 4.000-1,3.000 3.000-1,4.000 3.000 1,1.000 1.000-1,0.000 1.000 0,0.000-1.000 1,0.000 1.000 0,0.000 1.000 0,0.000 3.000 0,0.000 3.000 0,0.000 4.000-1,-2.000-1.000 1,-3.000-3.000-1,-3.000-3.000-1,-2.000-2.000 1,-6.000-3.000-1,-6.000 1.000 1,-6.000-1.000 0,-6.000 1.000 1,-7.000-1.000-1,-6.000 1.000 0,-6.000-1.000 0,-6.000 1.000-1,-7.000 1.000-1,-6.000 3.000 1,-6.000 3.000-1,-6.000 4.000 1,-6.000-1.000-1,-2.000-3.000-1,-3.000-3.000 0,-3.000-2.000 0,-2.000-1.000 0,0.000 3.000 2,0.000 3.000 2,0.000 4.000 2,-2.000 1.000 0,-3.000 0.000 0,-3.000 0.000 0,-2.000 0.000-1,-5.000-2.000 1,-2.000-3.000-1,-3.000-3.000 1,-3.000-2.000 1,-1.000-1.000-1,4.000 3.000 0,3.000 3.000-1,3.000 4.000 1,-1.000 1.000-1,-2.000 0.000 0,-3.000 0.000-1,-3.000 0.000 1,-2.000 0.000 0,0.000 0.000-1,0.000 0.000 1,0.000 0.000 0,-2.000 3.000 1,-3.000 6.000 5,-3.000 7.000 2,-2.000 6.000 5,-6.000 4.000-1,-6.000 4.000-2,-6.000 3.000-4,-6.000 3.000-2,-2.000 1.000-3,3.000 1.000-2,3.000-1.000-1,4.000 1.000-2,1.000-3.000 1,0.000-2.000 1,0.000-3.000 2,0.000-3.000 2,0.000 2.000 1,0.000 10.000-2,0.000 10.000-2,0.000 9.000-1,0.000 4.000-1,0.000 1.000 0,0.000-1.000-1,0.000 1.000 0,-2.000 5.000-1,-3.000 14.000 1,-3.000 11.000 0,-2.000 14.000 1,-1.000 8.000-1,3.000 7.000-1,3.000 6.000-1,4.000 7.000 0,1.000 2.000-2,0.000 1.000 0,0.000-1.000-1,0.000 1.000-1,0.000-6.000-1,0.000-8.000 0,0.000-10.000-1,0.000-9.000 0,0.000-13.000 1,0.000-16.000 3,0.000-15.000 3,0.000-15.000 3,0.000 4.000 2,0.000 25.000-2,0.000 25.000 0,0.000 25.000-1,0.000 18.000 0,0.000 14.000 0,0.000 11.000-1,0.000 14.000-1,0.000 8.000 0,0.000 7.000-1,0.000 6.000-2,0.000 7.000-1,-4.000-1.000 0,-5.000-6.000 0,-7.000-6.000 0,-5.000-6.000 0,-4.000-1.000 0,0.000 7.000 1,0.000 6.000-1,0.000 7.000 1,0.000 7.000 1,0.000 9.000-1,0.000 10.000 1,0.000 10.000 0,-2.000 4.000 1,-3.000 0.000 0,-3.000 0.000 2,-2.000 0.000 2,-3.000 15.000 0,1.000 32.000 0,-1.000 31.000 0,1.000 32.000 1,2.000-21.000 0,7.000-72.000 1,6.000-72.000 0,7.000-71.000 0,2.000-40.000 1,1.000-6.000 0,-1.000-6.000 0,1.000-6.000-1</inkml:trace>
</inkml:ink>
</file>

<file path=ppt/ink/ink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30"/>
    </inkml:context>
    <inkml:brush xml:id="br0">
      <inkml:brushProperty name="width" value="0.0466864667832851" units="cm"/>
      <inkml:brushProperty name="height" value="0.0466864667832851" units="cm"/>
      <inkml:brushProperty name="color" value="#000000"/>
      <inkml:brushProperty name="ignorePressure" value="0"/>
    </inkml:brush>
  </inkml:definitions>
  <inkml:trace contextRef="#ctx0" brushRef="#br0">82350.000 40250.000 471,'-47.000'3.000'10,"6.000"6.000"23,7.000 7.000 21,6.000 6.000 21,6.000 6.000 4,6.000 6.000-13,7.000 7.000-14,6.000 6.000-13,3.000 7.000-9,0.000 10.000-5,0.000 10.000-6,0.000 9.000-4,0.000 7.000-3,0.000 7.000-4,0.000 6.000-1,0.000 7.000-3,0.000 0.000-4,0.000-2.000-3,0.000-3.000-5,0.000-3.000-5,-2.000-2.000-4,-3.000 0.000-7,-3.000 0.000-6,-2.000 0.000-7,-1.000-8.000-1,3.000-16.000 3,3.000-15.000 2,4.000-15.000 2</inkml:trace>
</inkml:ink>
</file>

<file path=ppt/ink/ink8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15"/>
    </inkml:context>
    <inkml:brush xml:id="br0">
      <inkml:brushProperty name="width" value="0.0312556214630604" units="cm"/>
      <inkml:brushProperty name="height" value="0.0312556214630604" units="cm"/>
      <inkml:brushProperty name="color" value="#00bff3"/>
      <inkml:brushProperty name="ignorePressure" value="0"/>
    </inkml:brush>
  </inkml:definitions>
  <inkml:trace contextRef="#ctx0" brushRef="#br0">79050.000 5900.000 703,'-52.000'-24.000'0,"-3.000"4.000"0,-3.000 3.000 0,-2.000 3.000 0,-9.000 1.000 0,-12.000 1.000-3,-13.000-1.000-1,-12.000 1.000-2,-13.000-1.000 1,-12.000 1.000 3,-13.000-1.000 3,-12.000 1.000 4,-13.000 4.000 1,-12.000 9.000 1,-13.000 10.000 1,-12.000 10.000 0,-9.000 5.000 1,-2.000 4.000-2,-3.000 3.000 1,-3.000 3.000-2,-7.000 4.000 1,-9.000 7.000 0,-10.000 6.000 1,-8.000 7.000 0,-3.000 2.000 1,7.000 1.000-1,6.000-1.000 0,7.000 1.000-1,7.000-4.000-3,9.000-6.000-4,10.000-6.000-6,10.000-6.000-5,8.000-6.000-1,10.000-2.000 3,10.000-3.000 3,9.000-3.000 3,4.000-2.000 2,1.000 0.000 0,-1.000 0.000 0,1.000 0.000 1,4.000-2.000-1,9.000-3.000 1,10.000-3.000-1,10.000-2.000 0,10.000-3.000 1,13.000 1.000 0,12.000-1.000 1,13.000 1.000 0,6.000 1.000 0,0.000 3.000 2,0.000 3.000-1,0.000 4.000 1,4.000 1.000 0,10.000 0.000-1,10.000 0.000 0,9.000 0.000 0,4.000-2.000-1,1.000-3.000 0,-1.000-3.000 0,1.000-2.000-1,-3.000 2.000 1,-2.000 9.000 0,-3.000 10.000 0,-3.000 10.000 1,-1.000 2.000 0,4.000-3.000 2,3.000-3.000 2,3.000-2.000 0,4.000-1.000 2,7.000 3.000-1,6.000 3.000 0,7.000 4.000 0,4.000 4.000-1,3.000 6.000 2,3.000 7.000 1,4.000 6.000 1,1.000 12.000 0,0.000 19.000 1,0.000 19.000 0,0.000 19.000 0,-2.000 10.000 0,-3.000 4.000-1,-3.000 3.000 0,-2.000 3.000-1,-1.000 1.000-1,3.000 1.000 1,3.000-1.000 0,4.000 1.000 0,-1.000 5.000-2,-3.000 14.000-2,-3.000 11.000-5,-2.000 14.000-2,-3.000-1.000-2,1.000-12.000 2,-1.000-13.000-1,1.000-12.000 2,-1.000 2.000 0,1.000 20.000 1,-1.000 18.000 0,1.000 20.000 1,1.000 6.000 0,3.000-2.000 0,3.000-3.000-2,4.000-3.000 0,4.000 12.000 0,6.000 28.000-1,7.000 28.000 1,6.000 29.000 0,6.000 10.000-2,6.000-6.000 0,7.000-6.000-2,6.000-6.000-1,4.000 7.000-5,4.000 22.000-5,3.000 22.000-6,3.000 23.000-7,-4.000-22.000 0,-8.000-61.000 5,-10.000-64.000 6,-9.000-61.000 4,-7.000-37.000-2,-3.000-9.000-9,-3.000-10.000-10,-2.000-8.000-10</inkml:trace>
</inkml:ink>
</file>

<file path=ppt/ink/ink8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18"/>
    </inkml:context>
    <inkml:brush xml:id="br0">
      <inkml:brushProperty name="width" value="0.036706805229187" units="cm"/>
      <inkml:brushProperty name="height" value="0.036706805229187" units="cm"/>
      <inkml:brushProperty name="color" value="#00bff3"/>
      <inkml:brushProperty name="ignorePressure" value="0"/>
    </inkml:brush>
  </inkml:definitions>
  <inkml:trace contextRef="#ctx0" brushRef="#br0">73850.000 4850.000 599,'25.000'20.000'106,"0.000"-9.000"-27,0.000-10.000-24,0.000-8.000-27,10.000-14.000-13,23.000-15.000-1,22.000-15.000-1,22.000-16.000 0,4.000-4.000-3,-12.000 10.000-3,-13.000 10.000-3,-12.000 9.000-3,-12.000 4.000-4,-8.000 1.000-2,-10.000-1.000-3,-9.000 1.000-4,-9.000-1.000 0,-5.000 1.000-1,-7.000-1.000 2,-5.000 1.000 0,-9.000-1.000 1,-9.000 1.000 1,-10.000-1.000 1,-8.000 1.000 2,-8.000 1.000 1,-2.000 3.000 2,-3.000 3.000 0,-3.000 4.000 2,-2.000 4.000 2,0.000 6.000 2,0.000 7.000 2,0.000 6.000 3,0.000 4.000 1,0.000 4.000-2,0.000 3.000-1,0.000 3.000-2,1.000 6.000 0,4.000 9.000 2,3.000 10.000 1,3.000 10.000 0,3.000 5.000 2,3.000 4.000-2,3.000 3.000-1,4.000 3.000 0,1.000 1.000-1,0.000 1.000 1,0.000-1.000 0,0.000 1.000 0,1.000-1.000 1,4.000 1.000 0,3.000-1.000 0,3.000 1.000 0,3.000-3.000 0,3.000-2.000 0,3.000-3.000-1,4.000-3.000-1,2.000-4.000-1,4.000-3.000-3,3.000-3.000-4,3.000-2.000-2,6.000-3.000-3,9.000 1.000-2,10.000-1.000-1,10.000 1.000-3,11.000-4.000-1,17.000-6.000-2,15.000-6.000-1,16.000-6.000-2,13.000-15.000-3,14.000-21.000-3,11.000-22.000-4,14.000-22.000-4,-1.000-11.000-2,-12.000 0.000 0,-13.000 0.000 1,-12.000 0.000 0,-16.000 6.000 1,-19.000 13.000 5,-18.000 12.000 3,-19.000 13.000 4</inkml:trace>
</inkml:ink>
</file>

<file path=ppt/ink/ink8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19"/>
    </inkml:context>
    <inkml:brush xml:id="br0">
      <inkml:brushProperty name="width" value="0.0322571657598019" units="cm"/>
      <inkml:brushProperty name="height" value="0.0322571657598019" units="cm"/>
      <inkml:brushProperty name="color" value="#00bff3"/>
      <inkml:brushProperty name="ignorePressure" value="0"/>
    </inkml:brush>
  </inkml:definitions>
  <inkml:trace contextRef="#ctx0" brushRef="#br0">75450.000 3150.000 682,'-21.000'-25.000'6,"10.000"0.000"13,10.000 0.000 14,9.000 0.000 12,10.000 1.000 4,14.000 4.000-7,11.000 3.000-6,14.000 3.000-7,11.000 1.000-6,14.000 1.000-5,11.000-1.000-7,14.000 1.000-5,3.000-3.000-6,-2.000-2.000-2,-3.000-3.000-4,-3.000-3.000-3,-9.000 1.000-6,-11.000 6.000-6,-14.000 7.000-7,-11.000 6.000-7,-11.000 1.000-7,-5.000-3.000-3,-7.000-3.000-6,-5.000-2.000-4</inkml:trace>
</inkml:ink>
</file>

<file path=ppt/ink/ink8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27"/>
    </inkml:context>
    <inkml:brush xml:id="br0">
      <inkml:brushProperty name="width" value="0.0285920239984989" units="cm"/>
      <inkml:brushProperty name="height" value="0.0285920239984989" units="cm"/>
      <inkml:brushProperty name="color" value="#00bff3"/>
      <inkml:brushProperty name="ignorePressure" value="0"/>
    </inkml:brush>
  </inkml:definitions>
  <inkml:trace contextRef="#ctx0" brushRef="#br0">70250.000 11700.000 769,'-24.000'32.000'-3,"4.000"17.000"-5,3.000 15.000-6,3.000 16.000-5,3.000 4.000-1,3.000-6.000 5,3.000-6.000 4,4.000-6.000 4,-1.000-6.000 4,-3.000-2.000 4,-3.000-3.000 4,-2.000-3.000 4,-1.000 7.000 3,3.000 19.000 1,3.000 19.000 1,4.000 19.000 0,1.000 15.000 1,0.000 13.000-1,0.000 12.000 0,0.000 13.000-2,0.000 10.000 0,0.000 10.000-1,0.000 10.000 0,0.000 9.000 0,-2.000 1.000 0,-3.000-6.000-1,-3.000-6.000 0,-2.000-6.000-1,-1.000-6.000-1,3.000-2.000-3,3.000-3.000-3,4.000-3.000-2,-1.000-1.000-1,-3.000 4.000 0,-3.000 3.000 1,-2.000 3.000 1,-1.000 1.000 0,3.000 1.000 1,3.000-1.000 1,4.000 1.000 1,1.000-4.000 0,0.000-6.000 2,0.000-6.000 1,0.000-6.000 1,0.000-6.000 0,0.000-2.000 0,0.000-3.000-1,0.000-3.000-1,0.000-2.000 0,0.000 0.000-1,0.000 0.000 0,0.000 0.000-1,0.000 0.000 0,0.000 0.000 0,0.000 0.000 0,0.000 0.000 0,1.000-5.000 0,4.000-9.000-2,3.000-10.000 0,3.000-8.000-1,-1.000-11.000-2,-2.000-8.000 0,-3.000-10.000 0,-3.000-9.000-1,-2.000-5.000-1,0.000 0.000-2,0.000 0.000-2,0.000 0.000-1,0.000-4.000-2,0.000-5.000 1,0.000-7.000 1,0.000-5.000-1,1.000-8.000-1,4.000-5.000-4,3.000-7.000-4,3.000-5.000-5,3.000-11.000-4,3.000-11.000-6,3.000-14.000-6,4.000-11.000-6</inkml:trace>
</inkml:ink>
</file>

<file path=ppt/ink/ink8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32"/>
    </inkml:context>
    <inkml:brush xml:id="br0">
      <inkml:brushProperty name="width" value="0.030304279178381" units="cm"/>
      <inkml:brushProperty name="height" value="0.030304279178381" units="cm"/>
      <inkml:brushProperty name="color" value="#00bff3"/>
      <inkml:brushProperty name="ignorePressure" value="0"/>
    </inkml:brush>
  </inkml:definitions>
  <inkml:trace contextRef="#ctx0" brushRef="#br0">70300.000 8650.000 725,'-24.000'118.000'0,"4.000"-11.000"0,3.000-14.000 0,3.000-11.000 0,3.000-1.000-2,3.000 13.000-4,3.000 12.000-5,4.000 13.000-4,-1.000 1.000 1,-3.000-9.000 4,-3.000-10.000 6,-2.000-8.000 5,-1.000 7.000 4,3.000 25.000 1,3.000 25.000 2,4.000 25.000 1,-3.000 25.000 1,-5.000 25.000 0,-7.000 25.000 0,-5.000 25.000 0,-1.000 6.000-2,6.000-12.000 0,7.000-13.000-1,6.000-12.000-1,1.000-7.000-1,-3.000 1.000 0,-3.000-1.000 0,-2.000 1.000 1,-3.000 1.000-1,1.000 3.000 0,-1.000 3.000 1,1.000 4.000 0,-1.000-7.000 1,1.000-16.000-1,-1.000-15.000 0,1.000-15.000 0,-1.000-9.000 1,1.000 1.000-1,-1.000-1.000 0,1.000 1.000 1,-3.000 4.000-1,-2.000 9.000-1,-3.000 10.000-1,-3.000 10.000 0,-2.000-3.000 0,0.000-11.000 1,0.000-14.000 0,0.000-11.000 2,0.000-11.000-1,0.000-5.000 0,0.000-7.000 0,0.000-5.000 0,1.000-4.000-1,4.000 0.000 1,3.000 0.000 0,3.000 0.000 0,3.000 1.000 1,3.000 4.000-1,3.000 3.000 0,4.000 3.000 0,1.000-2.000 0,0.000-6.000 0,0.000-6.000 0,0.000-6.000 0,0.000-7.000-1,0.000-6.000-2,0.000-6.000-2,0.000-6.000-3,-2.000-6.000-1,-3.000-2.000 1,-3.000-3.000 0,-2.000-3.000 1,-1.000-2.000 1,3.000 0.000 0,3.000 0.000-1,4.000 0.000 1,-1.000-2.000 0,-3.000-3.000 0,-3.000-3.000 0,-2.000-2.000 0,-1.000-5.000 0,3.000-2.000-1,3.000-3.000 0,4.000-3.000-1,-1.000-4.000 0,-3.000-3.000-1,-3.000-3.000-1,-2.000-2.000 0,-5.000-1.000 0,-2.000 3.000 0,-3.000 3.000 0,-3.000 4.000 0,1.000-4.000-1,6.000-9.000-1,7.000-10.000-2,6.000-8.000-1,9.000-12.000-6,13.000-12.000-10,12.000-13.000-11,13.000-12.000-9,4.000-12.000-3,-3.000-8.000 5,-3.000-10.000 4,-2.000-9.000 6</inkml:trace>
</inkml:ink>
</file>

<file path=ppt/ink/ink8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52"/>
    </inkml:context>
    <inkml:brush xml:id="br0">
      <inkml:brushProperty name="width" value="0.0402516983449459" units="cm"/>
      <inkml:brushProperty name="height" value="0.0402516983449459" units="cm"/>
      <inkml:brushProperty name="color" value="#00bff3"/>
      <inkml:brushProperty name="ignorePressure" value="0"/>
    </inkml:brush>
  </inkml:definitions>
  <inkml:trace contextRef="#ctx0" brushRef="#br0">74350.000 33900.000 546,'-47.000'-2.000'5,"6.000"-3.000"11,7.000-3.000 10,6.000-2.000 10,17.000-1.000 7,28.000 3.000 3,28.000 3.000 2,29.000 4.000 3,16.000 1.000-3,7.000 0.000-9,6.000 0.000-8,7.000 0.000-10,4.000 0.000-6,3.000 0.000-3,3.000 0.000-5,4.000 0.000-3,4.000 0.000-3,6.000 0.000 1,7.000 0.000-1,6.000 0.000-1,6.000-2.000 1,6.000-3.000-1,7.000-3.000-1,6.000-2.000 0,4.000-3.000 1,4.000 1.000 0,3.000-1.000 1,3.000 1.000 0,-2.000-1.000-2,-6.000 1.000-9,-6.000-1.000-8,-6.000 1.000-7,-9.000-1.000-7,-8.000 1.000-2,-10.000-1.000-4,-9.000 1.000-4,-15.000 1.000 0,-18.000 3.000 0,-19.000 3.000 1,-18.000 4.000 1,-18.000 5.000 2,-16.000 10.000 2,-15.000 10.000 4,-15.000 9.000 2</inkml:trace>
</inkml:ink>
</file>

<file path=ppt/ink/ink8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53"/>
    </inkml:context>
    <inkml:brush xml:id="br0">
      <inkml:brushProperty name="width" value="0.0325060114264488" units="cm"/>
      <inkml:brushProperty name="height" value="0.0325060114264488" units="cm"/>
      <inkml:brushProperty name="color" value="#00bff3"/>
      <inkml:brushProperty name="ignorePressure" value="0"/>
    </inkml:brush>
  </inkml:definitions>
  <inkml:trace contextRef="#ctx0" brushRef="#br0">74700.000 33950.000 676,'-69.000'0.000'-16,"13.000"0.000"10,12.000 0.000 9,13.000 0.000 10,4.000 0.000 4,-3.000 0.000 0,-3.000 0.000 1,-2.000 0.000-2,-5.000 0.000 0,-2.000 0.000-1,-3.000 0.000-2,-3.000 0.000-2,-4.000 0.000 0,-3.000 0.000 0,-3.000 0.000 1,-2.000 0.000 1,-5.000 0.000 0,-2.000 0.000-2,-3.000 0.000-1,-3.000 0.000-2,-4.000 0.000 0,-3.000 0.000 1,-3.000 0.000 0,-2.000 0.000 0,-3.000 0.000 0,1.000 0.000 0,-1.000 0.000 0,1.000 0.000-1,-3.000 0.000-1,-2.000 0.000 1,-3.000 0.000-1,-3.000 0.000-1,-4.000 0.000 0,-3.000 0.000-1,-3.000 0.000-1,-2.000 0.000-2,-5.000 0.000 0,-2.000 0.000-1,-3.000 0.000-2,-3.000 0.000-1,-4.000 0.000-1,-3.000 0.000-1,-3.000 0.000-2,-2.000 0.000 0,-3.000 1.000 0,1.000 4.000 0,-1.000 3.000 2,1.000 3.000 1,-3.000 3.000 0,-2.000 3.000 1,-3.000 3.000 0,-3.000 4.000 0,-1.000 2.000 1,4.000 4.000 0,3.000 3.000 1,3.000 3.000 0,6.000-1.000 0,9.000-2.000 1,10.000-3.000-1,10.000-3.000 0,8.000-4.000-1,10.000-3.000-1,10.000-3.000-3,9.000-2.000-2,23.000-8.000-9,38.000-8.000-15,37.000-10.000-17,38.000-9.000-15,13.000-5.000-2,-8.000 0.000 11,-10.000 0.000 12,-9.000 0.000 12</inkml:trace>
</inkml:ink>
</file>

<file path=ppt/ink/ink8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53"/>
    </inkml:context>
    <inkml:brush xml:id="br0">
      <inkml:brushProperty name="width" value="0.0377358868718147" units="cm"/>
      <inkml:brushProperty name="height" value="0.0377358868718147" units="cm"/>
      <inkml:brushProperty name="color" value="#00bff3"/>
      <inkml:brushProperty name="ignorePressure" value="0"/>
    </inkml:brush>
  </inkml:definitions>
  <inkml:trace contextRef="#ctx0" brushRef="#br0">70700.000 32800.000 582,'0.000'-47.000'0,"0.000"6.000"-3,0.000 7.000-1,0.000 6.000-1,-2.000 3.000-1,-3.000 0.000 2,-3.000 0.000 0,-2.000 0.000 3,-5.000 3.000 5,-2.000 6.000 11,-3.000 7.000 12,-3.000 6.000 11,-6.000 7.000 2,-5.000 10.000-6,-7.000 10.000-7,-5.000 9.000-6,-11.000 9.000-4,-11.000 9.000-2,-14.000 10.000-2,-11.000 10.000-2,-9.000 5.000 0,-3.000 4.000 0,-3.000 3.000 2,-2.000 3.000 1,-6.000-1.000-1,-6.000-2.000-3,-6.000-3.000-1,-6.000-3.000-2,-6.000-2.000-3,-2.000 0.000 0,-3.000 0.000-1,-3.000 0.000-1,5.000-2.000 0,17.000-3.000 1,15.000-3.000 1,16.000-2.000 2,10.000-6.000 0,7.000-6.000 1,6.000-6.000 0,7.000-6.000 0,7.000-6.000 1,9.000-2.000-1,10.000-3.000 0,10.000-3.000 0,16.000 1.000-1,26.000 6.000-3,24.000 7.000-1,26.000 6.000-3,16.000 1.000-2,10.000-3.000-1,10.000-3.000-1,9.000-2.000-1,6.000-1.000-3,3.000 3.000-1,3.000 3.000-3,4.000 4.000-1,5.000 1.000-4,10.000 0.000-5,10.000 0.000-3,9.000 0.000-5,-1.000-4.000-4,-8.000-5.000-4,-10.000-7.000-3,-9.000-5.000-4,-16.000-8.000 0,-22.000-5.000 6,-22.000-7.000 4,-21.000-5.000 6</inkml:trace>
</inkml:ink>
</file>

<file path=ppt/ink/ink8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54"/>
    </inkml:context>
    <inkml:brush xml:id="br0">
      <inkml:brushProperty name="width" value="0.0396051444113255" units="cm"/>
      <inkml:brushProperty name="height" value="0.0396051444113255" units="cm"/>
      <inkml:brushProperty name="color" value="#00bff3"/>
      <inkml:brushProperty name="ignorePressure" value="0"/>
    </inkml:brush>
  </inkml:definitions>
  <inkml:trace contextRef="#ctx0" brushRef="#br0">73500.000 31800.000 555,'-4.000'-43.000'4,"-5.000"17.000"8,-7.000 15.000 9,-5.000 16.000 7,-9.000 16.000 3,-9.000 20.000-4,-10.000 18.000-3,-8.000 20.000-4,-11.000 14.000-3,-8.000 14.000-3,-10.000 11.000-2,-9.000 14.000-3,-2.000 0.000-1,6.000-8.000 0,7.000-10.000 0,6.000-9.000 0,10.000-13.000-1,17.000-16.000-5,15.000-15.000-3,16.000-15.000-4,18.000-18.000-4,22.000-19.000-6,22.000-18.000-6,23.000-19.000-5,19.000-21.000-2,19.000-21.000 1,19.000-22.000 2,19.000-22.000 1,5.000-5.000 2,-5.000 13.000 3,-7.000 12.000 1,-5.000 13.000 2,-12.000 12.000 3,-16.000 13.000 2,-15.000 12.000 3,-15.000 13.000 3,-17.000 13.000 3,-15.000 17.000 5,-15.000 15.000 4,-16.000 16.000 4,-13.000 10.000 3,-9.000 7.000 2,-10.000 6.000 1,-8.000 7.000 1,-4.000 0.000 2,3.000-2.000 2,3.000-3.000 1,4.000-3.000 2,13.000-10.000-4,26.000-16.000-8,24.000-15.000-9,26.000-15.000-9,16.000-17.000-6,10.000-15.000-6,10.000-15.000-5,9.000-16.000-6,-1.000-5.000-2,-8.000 6.000 2,-10.000 7.000 0,-9.000 6.000 2,-12.000 4.000 2,-11.000 4.000 5,-14.000 3.000 4,-11.000 3.000 5,-12.000 1.000 2,-9.000 1.000 1,-10.000-1.000-1,-8.000 1.000 1,-8.000 2.000 4,-2.000 7.000 8,-3.000 6.000 8,-3.000 7.000 7,-2.000 2.000 4,0.000 1.000-2,0.000-1.000-1,0.000 1.000-2,3.000 4.000 2,6.000 9.000 7,7.000 10.000 6,6.000 10.000 7,1.000 10.000-1,-3.000 13.000-6,-3.000 12.000-7,-2.000 13.000-7,-5.000 12.000-3,-2.000 13.000-3,-3.000 12.000 0,-3.000 13.000-2,-2.000 7.000-2,0.000 4.000 1,0.000 3.000 0,0.000 3.000-1,-2.000 10.000 0,-3.000 20.000 0,-3.000 18.000 0,-2.000 20.000 1,0.000-1.000-1,7.000-19.000-1,6.000-18.000-1,7.000-19.000 0,4.000-13.000-2,3.000-6.000-1,3.000-6.000-2,4.000-6.000-2,1.000-9.000-1,0.000-8.000 1,0.000-10.000 0,0.000-9.000-1,-4.000-12.000-1,-5.000-11.000-4,-7.000-14.000-5,-5.000-11.000-4,-6.000-9.000-2,-3.000-3.000 2,-3.000-3.000 1,-2.000-2.000 2,-5.000-9.000 1,-2.000-12.000 2,-3.000-13.000 2,-3.000-12.000 2,-1.000-13.000 1,4.000-12.000 0,3.000-13.000 1,3.000-12.000 0,6.000-9.000 0,9.000-2.000 2,10.000-3.000 1,10.000-3.000 1,13.000-7.000 0,19.000-9.000-3,19.000-10.000-1,19.000-8.000-2,10.000-4.000-3,4.000 3.000-2,3.000 3.000-2,3.000 4.000-2,3.000 4.000-4,3.000 6.000-4,3.000 7.000-5,4.000 6.000-4,1.000 3.000-2,0.000 0.000 1,0.000 0.000 2,0.000 0.000 2,-5.000 6.000 1,-9.000 13.000 1,-10.000 12.000 3,-8.000 13.000 1,-11.000 9.000 2,-8.000 6.000 2,-10.000 7.000 1,-9.000 6.000 2</inkml:trace>
</inkml:ink>
</file>

<file path=ppt/ink/ink8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55"/>
    </inkml:context>
    <inkml:brush xml:id="br0">
      <inkml:brushProperty name="width" value="0.0349134132266045" units="cm"/>
      <inkml:brushProperty name="height" value="0.0349134132266045" units="cm"/>
      <inkml:brushProperty name="color" value="#00bff3"/>
      <inkml:brushProperty name="ignorePressure" value="0"/>
    </inkml:brush>
  </inkml:definitions>
  <inkml:trace contextRef="#ctx0" brushRef="#br0">75500.000 31500.000 630,'1.000'-71.000'-2,"4.000"10.000"-5,3.000 10.000-3,3.000 9.000-5,1.000 7.000 0,1.000 7.000 4,-1.000 6.000 2,1.000 7.000 4,5.000 4.000 11,14.000 3.000 17,11.000 3.000 19,14.000 4.000 17,3.000 2.000 5,-2.000 4.000-9,-3.000 3.000-9,-3.000 3.000-9,-6.000 7.000-7,-5.000 14.000-5,-7.000 11.000-4,-5.000 14.000-5,-11.000 10.000-5,-11.000 9.000-5,-14.000 10.000-4,-11.000 10.000-4,-15.000 5.000-3,-16.000 4.000-3,-15.000 3.000 0,-15.000 3.000-3,-9.000 1.000 0,1.000 1.000 0,-1.000-1.000 0,1.000 1.000 1,5.000-12.000-1,14.000-21.000 1,11.000-22.000-1,14.000-22.000 0,22.000-22.000 5,35.000-22.000 9,35.000-22.000 8,34.000-21.000 9,20.000-14.000 3,6.000-2.000-4,7.000-3.000-4,6.000-3.000-3,1.000 1.000-6,-3.000 6.000-6,-3.000 7.000-6,-2.000 6.000-6,-11.000 9.000-7,-15.000 13.000-8,-15.000 12.000-7,-16.000 13.000-8,-12.000 6.000-5,-5.000 0.000-2,-7.000 0.000-3,-5.000 0.000-1</inkml:trace>
</inkml:ink>
</file>

<file path=ppt/ink/ink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0:18"/>
    </inkml:context>
    <inkml:brush xml:id="br0">
      <inkml:brushProperty name="width" value="0.0549208931624889" units="cm"/>
      <inkml:brushProperty name="height" value="0.0549208931624889" units="cm"/>
      <inkml:brushProperty name="color" value="#f2395b"/>
      <inkml:brushProperty name="ignorePressure" value="0"/>
    </inkml:brush>
  </inkml:definitions>
  <inkml:trace contextRef="#ctx0" brushRef="#br0">78800.000 12600.000 400,'51.000'-27.000'2,"4.000"-3.000"4,3.000-3.000 3,3.000-2.000 5,3.000 0.000 4,3.000 7.000 7,3.000 6.000 5,4.000 7.000 6,-1.000 4.000 2,-3.000 3.000-5,-3.000 3.000-3,-2.000 4.000-3,-8.000 5.000-5,-8.000 10.000-4,-10.000 10.000-5,-9.000 9.000-4,-12.000 10.000-2,-11.000 14.000-3,-14.000 11.000 0,-11.000 14.000-2,-14.000 7.000-2,-11.000 3.000-3,-14.000 3.000-3,-11.000 4.000-2,-4.000-4.000-1,6.000-9.000 1,7.000-10.000 1,6.000-8.000 0,6.000-9.000 1,6.000-6.000 0,7.000-6.000 2,6.000-6.000 0,18.000-13.000 8,32.000-19.000 16,31.000-18.000 17,32.000-19.000 15,16.000-10.000 2,4.000 1.000-10,3.000-1.000-11,3.000 1.000-11,1.000 2.000-6,1.000 7.000-3,-1.000 6.000-1,1.000 7.000-3,-4.000 2.000-4,-6.000 1.000-9,-6.000-1.000-8,-6.000 1.000-7,-9.000-1.000-10,-8.000 1.000-11,-10.000-1.000-10,-9.000 1.000-10</inkml:trace>
</inkml:ink>
</file>

<file path=ppt/ink/ink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30"/>
    </inkml:context>
    <inkml:brush xml:id="br0">
      <inkml:brushProperty name="width" value="0.0535797588527203" units="cm"/>
      <inkml:brushProperty name="height" value="0.0535797588527203" units="cm"/>
      <inkml:brushProperty name="color" value="#000000"/>
      <inkml:brushProperty name="ignorePressure" value="0"/>
    </inkml:brush>
  </inkml:definitions>
  <inkml:trace contextRef="#ctx0" brushRef="#br0">83700.000 39600.000 410,'1.000'-68.000'5,"4.000"17.000"10,3.000 15.000 11,3.000 16.000 9,-4.000 16.000 8,-8.000 20.000 4,-10.000 18.000 6,-9.000 20.000 4,-9.000 11.000-2,-5.000 7.000-8,-7.000 6.000-9,-5.000 7.000-8,-3.000 5.000-6,4.000 7.000-3,3.000 6.000-5,3.000 7.000-3,-1.000 5.000-2,-2.000 7.000-1,-3.000 6.000 0,-3.000 7.000-1,1.000 4.000-1,6.000 3.000-1,7.000 3.000-2,6.000 4.000-2,6.000-7.000-1,6.000-16.000-3,7.000-15.000-2,6.000-15.000-3,7.000-15.000-1,10.000-12.000-3,10.000-13.000-3,9.000-12.000-2,7.000-12.000-2,7.000-8.000 0,6.000-10.000 0,7.000-9.000-1,5.000-15.000-2,7.000-18.000 0,6.000-19.000-2,7.000-18.000-2,-1.000-12.000 2,-6.000-3.000 2,-6.000-3.000 3,-6.000-2.000 2,-10.000-1.000 3,-12.000 3.000 1,-13.000 3.000 2,-12.000 4.000 0,-7.000 5.000 3,1.000 10.000 4,-1.000 10.000 4,1.000 9.000 5,-7.000 9.000 2,-12.000 9.000 0,-13.000 10.000 2,-12.000 10.000 0,-15.000 8.000-1,-15.000 10.000-7,-15.000 10.000-4,-16.000 9.000-6,-12.000 13.000-7,-5.000 20.000-9,-7.000 18.000-9,-5.000 20.000-9,6.000-1.000-4,23.000-19.000 1,22.000-18.000 1,22.000-19.000 1</inkml:trace>
</inkml:ink>
</file>

<file path=ppt/ink/ink90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55"/>
    </inkml:context>
    <inkml:brush xml:id="br0">
      <inkml:brushProperty name="width" value="0.0330734439194202" units="cm"/>
      <inkml:brushProperty name="height" value="0.0330734439194202" units="cm"/>
      <inkml:brushProperty name="color" value="#00bff3"/>
      <inkml:brushProperty name="ignorePressure" value="0"/>
    </inkml:brush>
  </inkml:definitions>
  <inkml:trace contextRef="#ctx0" brushRef="#br0">76500.000 31700.000 665,'-46.000'-4.000'3,"10.000"-5.000"5,10.000-7.000 6,9.000-5.000 6,13.000-4.000 6,20.000 0.000 5,18.000 0.000 6,20.000 0.000 7,14.000 0.000-2,14.000 0.000-7,11.000 0.000-7,14.000 0.000-7,5.000 0.000-7,1.000 0.000-5,-1.000 0.000-6,1.000 0.000-6,-7.000 1.000-6,-12.000 4.000-7,-13.000 3.000-6,-12.000 3.000-6,-12.000 3.000-2,-8.000 3.000 0,-10.000 3.000 2,-9.000 4.000 1</inkml:trace>
</inkml:ink>
</file>

<file path=ppt/ink/ink90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5:55"/>
    </inkml:context>
    <inkml:brush xml:id="br0">
      <inkml:brushProperty name="width" value="0.0432260073721409" units="cm"/>
      <inkml:brushProperty name="height" value="0.0432260073721409" units="cm"/>
      <inkml:brushProperty name="color" value="#00bff3"/>
      <inkml:brushProperty name="ignorePressure" value="0"/>
    </inkml:brush>
  </inkml:definitions>
  <inkml:trace contextRef="#ctx0" brushRef="#br0">77600.000 30650.000 508,'-25.000'-25.000'0,"0.000"0.000"0,0.000 0.000 0,0.000 0.000 0,0.000 0.000 0,0.000 0.000 0,0.000 0.000 0,0.000 0.000 0,0.000 1.000 1,0.000 4.000 2,0.000 3.000 2,0.000 3.000 1,1.000-1.000 4,4.000-2.000 4,3.000-3.000 4,3.000-3.000 5,3.000 5.000 5,3.000 17.000 6,3.000 15.000 5,4.000 16.000 5,1.000 16.000 1,0.000 20.000-3,0.000 18.000-3,0.000 20.000-4,0.000 14.000-5,0.000 14.000-4,0.000 11.000-4,0.000 14.000-6,0.000 18.000-6,0.000 25.000-9,0.000 25.000-7,0.000 25.000-8,-2.000 0.000-6,-3.000-25.000-4,-3.000-25.000-4,-2.000-25.000-4,-1.000-21.000-8,3.000-15.000-13,3.000-15.000-12,4.000-16.000-13</inkml:trace>
</inkml:ink>
</file>

<file path=ppt/ink/ink90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06"/>
    </inkml:context>
    <inkml:brush xml:id="br0">
      <inkml:brushProperty name="width" value="0.044091273099184" units="cm"/>
      <inkml:brushProperty name="height" value="0.044091273099184" units="cm"/>
      <inkml:brushProperty name="color" value="#00bff3"/>
      <inkml:brushProperty name="ignorePressure" value="0"/>
    </inkml:brush>
  </inkml:definitions>
  <inkml:trace contextRef="#ctx0" brushRef="#br0">39800.000 31500.000 498,'-22.000'-25.000'39,"6.000"0.000"2,7.000 0.000 1,6.000 0.000 3,-1.000 17.000 1,-5.000 34.000-1,-7.000 35.000 0,-5.000 35.000 0,-12.000 29.000-3,-16.000 25.000-7,-15.000 25.000-7,-15.000 25.000-7,-11.000 18.000-6,-2.000 14.000-6,-3.000 11.000-5,-3.000 14.000-7,4.000-4.000-4,13.000-19.000-4,12.000-18.000-4,13.000-19.000-4,9.000-13.000-7,6.000-6.000-8,7.000-6.000-9,6.000-6.000-8,6.000-20.000-1,6.000-30.000 7,7.000-32.000 9,6.000-30.000 7</inkml:trace>
</inkml:ink>
</file>

<file path=ppt/ink/ink90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06"/>
    </inkml:context>
    <inkml:brush xml:id="br0">
      <inkml:brushProperty name="width" value="0.0484321191906929" units="cm"/>
      <inkml:brushProperty name="height" value="0.0484321191906929" units="cm"/>
      <inkml:brushProperty name="color" value="#00bff3"/>
      <inkml:brushProperty name="ignorePressure" value="0"/>
    </inkml:brush>
  </inkml:definitions>
  <inkml:trace contextRef="#ctx0" brushRef="#br0">37950.000 32100.000 454,'-52.000'-49.000'3,"-3.000"4.000"7,-3.000 3.000 7,-2.000 3.000 6,22.000 20.000 13,51.000 38.000 19,49.000 37.000 18,51.000 38.000 20,30.000 31.000-3,14.000 25.000-21,11.000 25.000-23,14.000 25.000-22,11.000 17.000-18,14.000 9.000-11,11.000 10.000-13,14.000 10.000-12,-9.000-15.000-3,-28.000-37.000 6,-28.000-38.000 5,-27.000-37.000 7,-23.000-23.000-8,-16.000-5.000-21,-15.000-7.000-21,-15.000-5.000-20</inkml:trace>
</inkml:ink>
</file>

<file path=ppt/ink/ink90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2"/>
    </inkml:context>
    <inkml:brush xml:id="br0">
      <inkml:brushProperty name="width" value="0.0481462180614471" units="cm"/>
      <inkml:brushProperty name="height" value="0.0481462180614471" units="cm"/>
      <inkml:brushProperty name="color" value="#00bff3"/>
      <inkml:brushProperty name="ignorePressure" value="0"/>
    </inkml:brush>
  </inkml:definitions>
  <inkml:trace contextRef="#ctx0" brushRef="#br0">31850.000 43450.000 456,'23.000'-40.000'8,"-3.000"23.000"13,-3.000 22.000 16,-2.000 22.000 13,-14.000 27.000 5,-21.000 35.000-9,-22.000 35.000-7,-22.000 34.000-8,-18.000 21.000-5,-11.000 10.000-5,-14.000 10.000-4,-11.000 9.000-4,-7.000 1.000-2,0.000-6.000-1,0.000-6.000-1,0.000-6.000-2,9.000-15.000 0,19.000-21.000-2,19.000-22.000-1,19.000-22.000-2,29.000-44.000-2,41.000-66.000-3,40.000-65.000-3,42.000-65.000-2,35.000-48.000-5,31.000-28.000-5,32.000-28.000-4,31.000-27.000-4,7.000-8.000-2,-15.000 17.000 3,-15.000 15.000 2,-16.000 16.000 4,-21.000 26.000 2,-24.000 38.000 4,-26.000 37.000 4,-24.000 38.000 3,-28.000 40.000 6,-27.000 44.000 6,-28.000 44.000 7,-28.000 44.000 7,-20.000 23.000 4,-8.000 3.000 2,-10.000 3.000 2,-9.000 4.000 1,-1.000-7.000-1,10.000-16.000-2,10.000-15.000-4,9.000-15.000-2,18.000-18.000-7,29.000-19.000-8,28.000-18.000-10,28.000-19.000-9,12.000-12.000-6,-3.000-2.000-1,-3.000-3.000-2,-2.000-3.000-1,-5.000 5.000-1,-2.000 17.000 2,-3.000 15.000 2,-3.000 16.000 2,-6.000 15.000 3,-5.000 16.000 7,-7.000 15.000 7,-5.000 17.000 5,-6.000 2.000 6,-3.000-9.000 3,-3.000-10.000 5,-2.000-8.000 3,0.000-12.000 2,7.000-12.000-2,6.000-13.000-2,7.000-12.000-1,5.000-15.000-4,7.000-15.000-5,6.000-15.000-6,7.000-16.000-5,5.000-16.000-4,7.000-16.000-3,6.000-15.000-2,7.000-15.000-2,-1.000-11.000-3,-6.000-2.000-5,-6.000-3.000-3,-6.000-3.000-5,-10.000 4.000 1,-12.000 13.000 6,-13.000 12.000 4,-12.000 13.000 6,-9.000 10.000 5,-2.000 10.000 3,-3.000 10.000 4,-3.000 9.000 3,-6.000 7.000 2,-5.000 7.000 0,-7.000 6.000-1,-5.000 7.000 0,-4.000 4.000 4,0.000 3.000 7,0.000 3.000 7,0.000 4.000 7,0.000 8.000 4,0.000 17.000-3,0.000 15.000 0,0.000 16.000-3,-2.000 10.000-2,-3.000 7.000-2,-3.000 6.000-3,-2.000 7.000-3,-1.000 7.000-3,3.000 9.000-4,3.000 10.000-3,4.000 10.000-3,2.000 7.000-2,4.000 6.000 2,3.000 7.000 1,3.000 6.000 1,1.000 6.000 1,1.000 6.000 1,-1.000 7.000 1,1.000 6.000 0,1.000 6.000 0,3.000 6.000 1,3.000 7.000-1,4.000 6.000 0,1.000-4.000-2,0.000-11.000-2,0.000-14.000-3,0.000-11.000-4,0.000-12.000-2,0.000-9.000-4,0.000-10.000-4,0.000-8.000-4,-5.000-12.000-2,-9.000-12.000 1,-10.000-13.000 0,-8.000-12.000 1,-8.000-13.000 0,-2.000-12.000 1,-3.000-13.000 0,-3.000-12.000 1,-2.000-13.000 2,0.000-12.000 3,0.000-13.000 2,0.000-12.000 4,4.000-16.000 2,10.000-19.000 1,10.000-18.000 1,9.000-19.000 1,10.000-19.000 0,14.000-19.000 1,11.000-18.000-2,14.000-19.000 1,11.000-13.000-3,14.000-6.000-3,11.000-6.000-3,14.000-6.000-5,10.000 2.000-2,9.000 14.000-2,10.000 11.000-3,10.000 14.000-2,-1.000 13.000-3,-9.000 16.000-4,-10.000 15.000-3,-8.000 17.000-4,-15.000 16.000 0,-19.000 19.000 2,-18.000 19.000 2,-19.000 19.000 3</inkml:trace>
</inkml:ink>
</file>

<file path=ppt/ink/ink90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3"/>
    </inkml:context>
    <inkml:brush xml:id="br0">
      <inkml:brushProperty name="width" value="0.0407969914376736" units="cm"/>
      <inkml:brushProperty name="height" value="0.0407969914376736" units="cm"/>
      <inkml:brushProperty name="color" value="#00bff3"/>
      <inkml:brushProperty name="ignorePressure" value="0"/>
    </inkml:brush>
  </inkml:definitions>
  <inkml:trace contextRef="#ctx0" brushRef="#br0">35000.000 44900.000 539,'-65.000'-2.000'6,"23.000"-3.000"13,22.000-3.000 13,22.000-2.000 13,15.000-1.000 5,9.000 3.000-5,10.000 3.000-3,10.000 4.000-5,11.000 1.000-3,17.000 0.000-3,15.000 0.000-3,16.000 0.000-4,9.000-4.000-2,3.000-5.000-5,3.000-7.000-3,4.000-5.000-4,-4.000-1.000-5,-9.000 6.000-10,-10.000 7.000-7,-8.000 6.000-9,-11.000 3.000-7,-8.000 0.000-8,-10.000 0.000-8,-9.000 0.000-7,-12.000 3.000-5,-11.000 6.000 0,-14.000 7.000 0,-11.000 6.000 0</inkml:trace>
</inkml:ink>
</file>

<file path=ppt/ink/ink90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3"/>
    </inkml:context>
    <inkml:brush xml:id="br0">
      <inkml:brushProperty name="width" value="0.0415409356355667" units="cm"/>
      <inkml:brushProperty name="height" value="0.0415409356355667" units="cm"/>
      <inkml:brushProperty name="color" value="#00bff3"/>
      <inkml:brushProperty name="ignorePressure" value="0"/>
    </inkml:brush>
  </inkml:definitions>
  <inkml:trace contextRef="#ctx0" brushRef="#br0">35850.000 43850.000 529,'-47.000'-46.000'5,"6.000"10.000"8,7.000 10.000 10,6.000 9.000 8,6.000 15.000 7,6.000 22.000 6,7.000 22.000 4,6.000 23.000 5,3.000 17.000-2,0.000 17.000-10,0.000 15.000-10,0.000 16.000-8,0.000 7.000-6,0.000 1.000-1,0.000-1.000 0,0.000 1.000-2,-2.000 4.000-7,-3.000 9.000-18,-3.000 10.000-16,-2.000 10.000-17,-1.000-3.000-8,3.000-11.000 1,3.000-14.000-1,4.000-11.000 2,1.000-20.000 0,0.000-24.000 3,0.000-26.000 1,0.000-24.000 3</inkml:trace>
</inkml:ink>
</file>

<file path=ppt/ink/ink90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3"/>
    </inkml:context>
    <inkml:brush xml:id="br0">
      <inkml:brushProperty name="width" value="0.0411640293896198" units="cm"/>
      <inkml:brushProperty name="height" value="0.0411640293896198" units="cm"/>
      <inkml:brushProperty name="color" value="#00bff3"/>
      <inkml:brushProperty name="ignorePressure" value="0"/>
    </inkml:brush>
  </inkml:definitions>
  <inkml:trace contextRef="#ctx0" brushRef="#br0">37350.000 44050.000 534,'-22.000'-47.000'0,"6.000"6.000"0,7.000 7.000 0,6.000 6.000 0,4.000 4.000 5,4.000 4.000 9,3.000 3.000 9,3.000 3.000 10,9.000 3.000 5,16.000 3.000 2,15.000 3.000 3,17.000 4.000 1,3.000 7.000-3,-5.000 13.000-7,-7.000 12.000-7,-5.000 13.000-7,-8.000 7.000-4,-5.000 4.000 0,-7.000 3.000-1,-5.000 3.000-1,-11.000 6.000-2,-11.000 9.000-5,-14.000 10.000-6,-11.000 10.000-4,-15.000 7.000-5,-16.000 6.000-3,-15.000 7.000-5,-15.000 6.000-3,-7.000-2.000-2,3.000-9.000 0,3.000-10.000 0,4.000-8.000-1,2.000-12.000 2,4.000-12.000 2,3.000-13.000 3,3.000-12.000 3,6.000-10.000 3,9.000-6.000 4,10.000-6.000 5,10.000-6.000 5,11.000-6.000 6,17.000-2.000 7,15.000-3.000 9,16.000-3.000 7,13.000-6.000 1,14.000-5.000-6,11.000-7.000-7,14.000-5.000-6,8.000-4.000-4,7.000 0.000 0,6.000 0.000-1,7.000 0.000 0,4.000-2.000-11,3.000-3.000-19,3.000-3.000-21,4.000-2.000-19,1.000-5.000-10,0.000-2.000 3,0.000-3.000 3,0.000-3.000 2,-11.000 1.000 7,-22.000 6.000 10,-22.000 7.000 11,-21.000 6.000 10,-12.000 3.000 7,1.000 0.000 3,-1.000 0.000 3,1.000 0.000 3</inkml:trace>
</inkml:ink>
</file>

<file path=ppt/ink/ink90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4"/>
    </inkml:context>
    <inkml:brush xml:id="br0">
      <inkml:brushProperty name="width" value="0.0509652569890022" units="cm"/>
      <inkml:brushProperty name="height" value="0.0509652569890022" units="cm"/>
      <inkml:brushProperty name="color" value="#00bff3"/>
      <inkml:brushProperty name="ignorePressure" value="0"/>
    </inkml:brush>
  </inkml:definitions>
  <inkml:trace contextRef="#ctx0" brushRef="#br0">40100.000 43900.000 431,'40.000'-113.000'7,"-18.000"26.000"4,-19.000 24.000 6,-18.000 26.000 6,-14.000 16.000 3,-5.000 10.000 3,-7.000 10.000 2,-5.000 9.000 4,-9.000 13.000 0,-9.000 20.000-2,-10.000 18.000-2,-8.000 20.000-1,-8.000 16.000-2,-2.000 16.000-5,-3.000 15.000-3,-3.000 17.000-4,1.000 3.000-3,6.000-5.000 0,7.000-7.000-2,6.000-5.000-1,10.000-11.000-2,17.000-11.000 1,15.000-14.000-2,16.000-11.000 1,10.000-12.000-3,7.000-9.000-1,6.000-10.000-3,7.000-8.000-1,11.000-11.000-4,20.000-8.000-2,18.000-10.000-3,20.000-9.000-4,14.000-15.000-4,14.000-18.000-5,11.000-19.000-7,14.000-18.000-6,5.000-12.000-2,1.000-3.000 3,-1.000-3.000 3,1.000-2.000 3,-7.000-1.000 4,-12.000 3.000 5,-13.000 3.000 4,-12.000 4.000 6,-15.000 8.000 2,-15.000 17.000 0,-15.000 15.000 0,-16.000 16.000-1,-16.000 16.000 10,-16.000 20.000 18,-15.000 18.000 17,-15.000 20.000 19,-7.000 8.000 4,3.000 1.000-7,3.000-1.000-9,4.000 1.000-7,1.000-1.000-6,0.000 1.000-6,0.000-1.000-6,0.000 1.000-5,3.000-3.000-3,6.000-2.000-1,7.000-3.000-1,6.000-3.000-1,9.000-6.000-2,13.000-5.000-3,12.000-7.000-2,13.000-5.000-4,6.000-9.000-2,0.000-9.000-4,0.000-10.000-2,0.000-8.000-3,3.000-14.000-2,6.000-15.000-1,7.000-15.000 0,6.000-16.000 0,1.000-13.000-1,-3.000-9.000-2,-3.000-10.000-1,-2.000-8.000-1,-9.000-6.000 0,-12.000 1.000 2,-13.000-1.000 1,-12.000 1.000 2,-10.000 4.000 2,-6.000 9.000 1,-6.000 10.000 2,-6.000 10.000 1,-10.000 11.000 0,-12.000 17.000 1,-13.000 15.000-1,-12.000 16.000 0,-10.000 18.000-2,-6.000 22.000-6,-6.000 22.000-4,-6.000 23.000-5,2.000 6.000-1,14.000-5.000 2,11.000-7.000 4,14.000-5.000 2,8.000-6.000 2,7.000-3.000 0,6.000-3.000 1,7.000-2.000 0</inkml:trace>
</inkml:ink>
</file>

<file path=ppt/ink/ink90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4"/>
    </inkml:context>
    <inkml:brush xml:id="br0">
      <inkml:brushProperty name="width" value="0.0356765799224377" units="cm"/>
      <inkml:brushProperty name="height" value="0.0356765799224377" units="cm"/>
      <inkml:brushProperty name="color" value="#00bff3"/>
      <inkml:brushProperty name="ignorePressure" value="0"/>
    </inkml:brush>
  </inkml:definitions>
  <inkml:trace contextRef="#ctx0" brushRef="#br0">41600.000 44600.000 616,'93.000'-44.000'1,"-11.000"13.000"3,-14.000 12.000 3,-11.000 13.000 2,-6.000 10.000 7,4.000 10.000 14,3.000 10.000 12,3.000 9.000 13,-5.000 10.000 2,-12.000 14.000-10,-13.000 11.000-10,-12.000 14.000-9,-12.000 8.000-7,-8.000 7.000-6,-10.000 6.000-5,-9.000 7.000-6,-9.000-1.000-3,-5.000-6.000-3,-7.000-6.000-3,-5.000-6.000-1,0.000-7.000-2,10.000-6.000 2,10.000-6.000-1,9.000-6.000 2,20.000-15.000 0,31.000-21.000 0,32.000-22.000 2,31.000-22.000 0,17.000-16.000 1,3.000-9.000 2,3.000-10.000 0,4.000-8.000 2,-1.000-3.000-3,-3.000 7.000-10,-3.000 6.000-8,-2.000 7.000-9,-11.000 7.000-6,-15.000 9.000-3,-15.000 10.000-3,-16.000 10.000-4,-12.000 2.000 0,-5.000-3.000 3,-7.000-3.000 2,-5.000-2.000 3</inkml:trace>
</inkml:ink>
</file>

<file path=ppt/ink/ink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4:4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39500.000 30850.000 999,'-24.000'-46.000'-45,"4.000"10.000"5,3.000 10.000 4,3.000 9.000 4</inkml:trace>
</inkml:ink>
</file>

<file path=ppt/ink/ink91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5"/>
    </inkml:context>
    <inkml:brush xml:id="br0">
      <inkml:brushProperty name="width" value="0.0346066839993" units="cm"/>
      <inkml:brushProperty name="height" value="0.0346066839993" units="cm"/>
      <inkml:brushProperty name="color" value="#00bff3"/>
      <inkml:brushProperty name="ignorePressure" value="0"/>
    </inkml:brush>
  </inkml:definitions>
  <inkml:trace contextRef="#ctx0" brushRef="#br0">34100.000 42350.000 635,'0.000'-69.000'0,"0.000"13.000"0,0.000 12.000 0,0.000 13.000 0,6.000 6.000 7,13.000 0.000 12,12.000 0.000 13,13.000 0.000 13,6.000 1.000 2,0.000 4.000-8,0.000 3.000-8,0.000 3.000-7,-2.000 3.000-5,-3.000 3.000-2,-3.000 3.000-1,-2.000 4.000-1,-1.000 1.000-2,3.000 0.000-3,3.000 0.000-2,4.000 0.000-4,-3.000 1.000 0,-5.000 4.000-1,-7.000 3.000 0,-5.000 3.000 0,-3.000 3.000 0,4.000 3.000-1,3.000 3.000-2,3.000 4.000 0,-2.000 1.000-1,-6.000 0.000-3,-6.000 0.000-3,-6.000 0.000-2,-9.000 0.000-1,-8.000 0.000 0,-10.000 0.000 2,-9.000 0.000 1,-15.000 4.000-1,-18.000 10.000 0,-19.000 10.000 0,-18.000 9.000-1,-9.000 2.000 0,4.000-2.000 0,3.000-3.000 2,3.000-3.000 0,4.000-4.000 2,7.000-3.000 1,6.000-3.000 1,7.000-2.000 2,7.000-5.000 2,9.000-2.000 1,10.000-3.000 2,10.000-3.000 1,10.000-4.000 3,13.000-3.000 3,12.000-3.000 3,13.000-2.000 3,15.000-6.000-1,19.000-6.000-2,19.000-6.000-4,19.000-6.000-3,12.000-9.000-5,6.000-8.000-6,7.000-10.000-7,6.000-9.000-6,1.000-4.000-7,-3.000 4.000-4,-3.000 3.000-5,-2.000 3.000-4,-12.000 4.000-1,-19.000 7.000 5,-18.000 6.000 6,-19.000 7.000 4,-12.000 2.000 1,-2.000 1.000-4,-3.000-1.000-4,-3.000 1.000-4</inkml:trace>
</inkml:ink>
</file>

<file path=ppt/ink/ink91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5"/>
    </inkml:context>
    <inkml:brush xml:id="br0">
      <inkml:brushProperty name="width" value="0.0296965278685093" units="cm"/>
      <inkml:brushProperty name="height" value="0.0296965278685093" units="cm"/>
      <inkml:brushProperty name="color" value="#00bff3"/>
      <inkml:brushProperty name="ignorePressure" value="0"/>
    </inkml:brush>
  </inkml:definitions>
  <inkml:trace contextRef="#ctx0" brushRef="#br0">35450.000 41950.000 740,'120.000'-46.000'89,"-9.000"10.000"-19,-10.000 10.000-18,-8.000 9.000-18,-6.000 4.000-19,1.000 1.000-19,-1.000-1.000-19,1.000 1.000-18,-9.000-1.000-9,-15.000 1.000-2,-15.000-1.000-1,-16.000 1.000-1</inkml:trace>
</inkml:ink>
</file>

<file path=ppt/ink/ink91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6"/>
    </inkml:context>
    <inkml:brush xml:id="br0">
      <inkml:brushProperty name="width" value="0.035847682505846" units="cm"/>
      <inkml:brushProperty name="height" value="0.035847682505846" units="cm"/>
      <inkml:brushProperty name="color" value="#00bff3"/>
      <inkml:brushProperty name="ignorePressure" value="0"/>
    </inkml:brush>
  </inkml:definitions>
  <inkml:trace contextRef="#ctx0" brushRef="#br0">36050.000 40900.000 613,'-49.000'-2.000'2,"4.000"-3.000"1,3.000-3.000 4,3.000-2.000 2,6.000 2.000 7,9.000 9.000 13,10.000 10.000 11,10.000 10.000 12,4.000 18.000 3,0.000 28.000-9,0.000 28.000-7,0.000 29.000-7,1.000 21.000-8,4.000 16.000-7,3.000 15.000-6,3.000 17.000-6,1.000-4.000-10,1.000-22.000-12,-1.000-22.000-11,1.000-21.000-12,-3.000-18.000-9,-2.000-12.000-6,-3.000-13.000-6,-3.000-12.000-7</inkml:trace>
</inkml:ink>
</file>

<file path=ppt/ink/ink91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6"/>
    </inkml:context>
    <inkml:brush xml:id="br0">
      <inkml:brushProperty name="width" value="0.0380554385483265" units="cm"/>
      <inkml:brushProperty name="height" value="0.0380554385483265" units="cm"/>
      <inkml:brushProperty name="color" value="#00bff3"/>
      <inkml:brushProperty name="ignorePressure" value="0"/>
    </inkml:brush>
  </inkml:definitions>
  <inkml:trace contextRef="#ctx0" brushRef="#br0">43850.000 44800.000 578,'54.000'-69.000'115,"10.000"13.000"-24,10.000 12.000-24,9.000 13.000-24,12.000 6.000-14,16.000 0.000-4,15.000 0.000-5,17.000 0.000-4,3.000 3.000-5,-5.000 6.000-6,-7.000 7.000-6,-5.000 6.000-6,-11.000 3.000-6,-11.000 0.000-6,-14.000 0.000-8,-11.000 0.000-6,-12.000 0.000-6,-9.000 0.000-4,-10.000 0.000-4,-8.000 0.000-5</inkml:trace>
</inkml:ink>
</file>

<file path=ppt/ink/ink91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7"/>
    </inkml:context>
    <inkml:brush xml:id="br0">
      <inkml:brushProperty name="width" value="0.0402468889951706" units="cm"/>
      <inkml:brushProperty name="height" value="0.0402468889951706" units="cm"/>
      <inkml:brushProperty name="color" value="#00bff3"/>
      <inkml:brushProperty name="ignorePressure" value="0"/>
    </inkml:brush>
  </inkml:definitions>
  <inkml:trace contextRef="#ctx0" brushRef="#br0">45050.000 43350.000 546,'-72.000'-2.000'5,"6.000"-3.000"10,7.000-3.000 10,6.000-2.000 9,6.000 8.000 8,6.000 22.000 6,7.000 22.000 4,6.000 23.000 6,6.000 17.000-3,6.000 17.000-11,7.000 15.000-11,6.000 16.000-10,3.000 10.000-10,0.000 7.000-7,0.000 6.000-6,0.000 7.000-9,0.000 4.000-8,0.000 3.000-9,0.000 3.000-11,0.000 4.000-9,0.000-17.000-2,0.000-33.000 8,0.000-35.000 7,0.000-34.000 7,0.000-18.000 0,0.000 1.000-7,0.000-1.000-7,0.000 1.000-9</inkml:trace>
</inkml:ink>
</file>

<file path=ppt/ink/ink91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7"/>
    </inkml:context>
    <inkml:brush xml:id="br0">
      <inkml:brushProperty name="width" value="0.0426399782299995" units="cm"/>
      <inkml:brushProperty name="height" value="0.0426399782299995" units="cm"/>
      <inkml:brushProperty name="color" value="#00bff3"/>
      <inkml:brushProperty name="ignorePressure" value="0"/>
    </inkml:brush>
  </inkml:definitions>
  <inkml:trace contextRef="#ctx0" brushRef="#br0">46250.000 43700.000 515,'29.000'-69.000'7,"10.000"13.000"12,10.000 12.000 12,9.000 13.000 13,1.000 7.000 3,-6.000 4.000-7,-6.000 3.000-5,-6.000 3.000-8,-1.000 6.000-2,7.000 9.000-2,6.000 10.000 0,7.000 10.000-1,-3.000 10.000-4,-8.000 13.000-5,-10.000 12.000-6,-9.000 13.000-6,-15.000 15.000-4,-18.000 19.000-2,-19.000 19.000-3,-18.000 19.000-3,-17.000 10.000-2,-11.000 4.000 1,-14.000 3.000-1,-11.000 3.000-1,-3.000-8.000 0,10.000-19.000-2,10.000-18.000-2,9.000-19.000-1,10.000-18.000 3,14.000-15.000 8,11.000-15.000 8,14.000-16.000 8,22.000-12.000 7,35.000-5.000 6,35.000-7.000 6,34.000-5.000 7,20.000-15.000 1,6.000-22.000-3,7.000-22.000-4,6.000-21.000-4,-2.000-10.000-8,-9.000 3.000-11,-10.000 3.000-12,-8.000 4.000-11,-12.000 4.000-7,-12.000 6.000-1,-13.000 7.000 0,-12.000 6.000-2,-12.000 4.000 2,-8.000 4.000 3,-10.000 3.000 4,-9.000 3.000 2,-9.000 1.000 2,-5.000 1.000-1,-7.000-1.000-1,-5.000 1.000-1,-6.000-1.000 3,-3.000 1.000 2,-3.000-1.000 4,-2.000 1.000 4,-8.000 2.000 4,-8.000 7.000 4,-10.000 6.000 4,-9.000 7.000 4,-7.000 8.000 3,-3.000 14.000 0,-3.000 11.000 0,-2.000 14.000 1,0.000 8.000 1,7.000 7.000 1,6.000 6.000 3,7.000 7.000 1,7.000 2.000 2,9.000 1.000 1,10.000-1.000 0,10.000 1.000 1,5.000-1.000-1,4.000 1.000-4,3.000-1.000-5,3.000 1.000-3,7.000-3.000-2,14.000-2.000-2,11.000-3.000-1,14.000-3.000-1,7.000-4.000-5,3.000-3.000-6,3.000-3.000-8,4.000-2.000-8,1.000-6.000-9,0.000-6.000-12,0.000-6.000-11,0.000-6.000-13,-5.000-6.000-2,-9.000-2.000 5,-10.000-3.000 7,-8.000-3.000 6</inkml:trace>
</inkml:ink>
</file>

<file path=ppt/ink/ink91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7"/>
    </inkml:context>
    <inkml:brush xml:id="br0">
      <inkml:brushProperty name="width" value="0.0278189331293106" units="cm"/>
      <inkml:brushProperty name="height" value="0.0278189331293106" units="cm"/>
      <inkml:brushProperty name="color" value="#00bff3"/>
      <inkml:brushProperty name="ignorePressure" value="0"/>
    </inkml:brush>
  </inkml:definitions>
  <inkml:trace contextRef="#ctx0" brushRef="#br0">48550.000 43300.000 790,'1.000'-69.000'3,"4.000"13.000"3,3.000 12.000 5,3.000 13.000 4,3.000 7.000 5,3.000 4.000 3,3.000 3.000 5,4.000 3.000 5,7.000 3.000-3,13.000 3.000-8,12.000 3.000-9,13.000 4.000-8,4.000 1.000-9,-3.000 0.000-11,-3.000 0.000-10,-2.000 0.000-12,-8.000 1.000-5,-8.000 4.000-2,-10.000 3.000-1,-9.000 3.000-1</inkml:trace>
</inkml:ink>
</file>

<file path=ppt/ink/ink91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8"/>
    </inkml:context>
    <inkml:brush xml:id="br0">
      <inkml:brushProperty name="width" value="0.0330088138580322" units="cm"/>
      <inkml:brushProperty name="height" value="0.0330088138580322" units="cm"/>
      <inkml:brushProperty name="color" value="#00bff3"/>
      <inkml:brushProperty name="ignorePressure" value="0"/>
    </inkml:brush>
  </inkml:definitions>
  <inkml:trace contextRef="#ctx0" brushRef="#br0">49700.000 44100.000 666,'14.000'-50.000'9,"28.000"0.000"17,28.000 0.000 17,29.000 0.000 18,13.000 3.000 3,1.000 6.000-14,-1.000 7.000-11,1.000 6.000-14,-1.000 4.000-11,1.000 4.000-12,-1.000 3.000-9,1.000 3.000-12,-7.000 4.000-6,-12.000 7.000-3,-13.000 6.000-3,-12.000 7.000-4,-12.000 4.000-3,-8.000 3.000-5,-10.000 3.000-5,-9.000 4.000-5</inkml:trace>
</inkml:ink>
</file>

<file path=ppt/ink/ink91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8"/>
    </inkml:context>
    <inkml:brush xml:id="br0">
      <inkml:brushProperty name="width" value="0.0345547720789909" units="cm"/>
      <inkml:brushProperty name="height" value="0.0345547720789909" units="cm"/>
      <inkml:brushProperty name="color" value="#00bff3"/>
      <inkml:brushProperty name="ignorePressure" value="0"/>
    </inkml:brush>
  </inkml:definitions>
  <inkml:trace contextRef="#ctx0" brushRef="#br0">49750.000 44900.000 636,'-43.000'-25.000'6,"17.000"0.000"13,15.000 0.000 12,16.000 0.000 12,16.000 0.000 4,20.000 0.000-4,18.000 0.000-5,20.000 0.000-5,13.000 3.000-4,9.000 6.000-4,10.000 7.000-3,10.000 6.000-4,2.000 4.000-8,-3.000 4.000-12,-3.000 3.000-11,-2.000 3.000-11,-8.000 3.000-9,-8.000 3.000-7,-10.000 3.000-7,-9.000 4.000-8,-12.000-1.000 0,-11.000-3.000 4,-14.000-3.000 6,-11.000-2.000 5</inkml:trace>
</inkml:ink>
</file>

<file path=ppt/ink/ink91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9"/>
    </inkml:context>
    <inkml:brush xml:id="br0">
      <inkml:brushProperty name="width" value="0.0460499227046967" units="cm"/>
      <inkml:brushProperty name="height" value="0.0460499227046967" units="cm"/>
      <inkml:brushProperty name="color" value="#00bff3"/>
      <inkml:brushProperty name="ignorePressure" value="0"/>
    </inkml:brush>
  </inkml:definitions>
  <inkml:trace contextRef="#ctx0" brushRef="#br0">53250.000 43500.000 477,'-30.000'-15.000'0,"-9.000"23.000"0,-10.000 22.000 0,-8.000 22.000 0,-3.000 12.000 0,7.000 3.000 0,6.000 3.000 0,7.000 4.000 0,-7.000 11.000 8,-19.000 23.000 16,-18.000 22.000 15,-19.000 22.000 16,-2.000 1.000 1,16.000-19.000-15,15.000-18.000-13,17.000-19.000-15,22.000-22.000-12,32.000-25.000-9,31.000-25.000-10,32.000-25.000-10,25.000-30.000-5,23.000-34.000 1,22.000-35.000 1,22.000-33.000-1,5.000-15.000 4,-8.000 6.000 4,-10.000 7.000 6,-9.000 6.000 4,-15.000 13.000 6,-18.000 23.000 5,-19.000 22.000 6,-18.000 22.000 5,-17.000 26.000 8,-11.000 31.000 9,-14.000 32.000 9,-11.000 31.000 10,-9.000 12.000 1,-3.000-6.000-7,-3.000-6.000-6,-2.000-6.000-6,2.000-9.000-6,9.000-8.000-7,10.000-10.000-6,10.000-9.000-7,11.000-9.000-4,17.000-5.000-4,15.000-7.000-3,16.000-5.000-3,9.000-12.000-2,3.000-16.000 1,3.000-15.000 0,4.000-15.000 1,-6.000-11.000-5,-11.000-2.000-8,-14.000-3.000-9,-11.000-3.000-10,-12.000-2.000 0,-9.000 0.000 8,-10.000 0.000 9,-8.000 0.000 7,-12.000 1.000 6,-12.000 4.000 4,-13.000 3.000 3,-12.000 3.000 3,-7.000 6.000 6,1.000 9.000 7,-1.000 10.000 8,1.000 10.000 7,-1.000 5.000 6,1.000 4.000 3,-1.000 3.000 4,1.000 3.000 4,1.000 12.000 3,3.000 22.000 4,3.000 22.000 5,4.000 23.000 3,4.000 14.000-3,6.000 10.000-8,7.000 10.000-11,6.000 9.000-8,1.000 12.000-6,-3.000 16.000-1,-3.000 15.000-2,-2.000 17.000 0,-5.000 13.000-3,-2.000 13.000-1,-3.000 12.000-3,-3.000 13.000-1,-6.000 15.000-3,-5.000 19.000-5,-7.000 19.000-5,-5.000 19.000-3,-1.000-1.000-3,6.000-18.000-2,7.000-19.000-1,6.000-18.000-2,3.000-21.000-1,0.000-22.000 0,0.000-22.000-2,0.000-21.000 0,-2.000-21.000-1,-3.000-19.000 2,-3.000-18.000 1,-2.000-19.000 1,-3.000-18.000 1,1.000-15.000 2,-1.000-15.000 2,1.000-16.000 0,1.000-21.000 3,3.000-24.000 1,3.000-26.000 2,4.000-24.000 2,10.000-29.000-1,19.000-31.000 0,19.000-31.000-2,19.000-31.000 0,16.000-21.000-2,17.000-9.000 2,15.000-10.000 0,16.000-8.000 0,2.000 8.000-2,-8.000 29.000-8,-10.000 28.000-6,-9.000 28.000-7,-12.000 28.000-3,-11.000 28.000 2,-14.000 28.000 2,-11.000 29.000 2</inkml:trace>
</inkml:ink>
</file>

<file path=ppt/ink/ink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5:32"/>
    </inkml:context>
    <inkml:brush xml:id="br0">
      <inkml:brushProperty name="width" value="0.0512949451804161" units="cm"/>
      <inkml:brushProperty name="height" value="0.0512949451804161" units="cm"/>
      <inkml:brushProperty name="color" value="#f2395b"/>
      <inkml:brushProperty name="ignorePressure" value="0"/>
    </inkml:brush>
  </inkml:definitions>
  <inkml:trace contextRef="#ctx0" brushRef="#br0">22400.000 41000.000 428,'0.000'48.000'183,"0.000"-3.000"-46,0.000-3.000-46,0.000-2.000-45,0.000-1.000-24,0.000 3.000-3,0.000 3.000-3,0.000 4.000-3,-2.000 1.000-1,-3.000 0.000-1,-3.000 0.000 0,-2.000 0.000 0,-1.000-13.000-14,3.000-24.000-23,3.000-26.000-26,4.000-24.000-25</inkml:trace>
</inkml:ink>
</file>

<file path=ppt/ink/ink92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9"/>
    </inkml:context>
    <inkml:brush xml:id="br0">
      <inkml:brushProperty name="width" value="0.0401485376060009" units="cm"/>
      <inkml:brushProperty name="height" value="0.0401485376060009" units="cm"/>
      <inkml:brushProperty name="color" value="#00bff3"/>
      <inkml:brushProperty name="ignorePressure" value="0"/>
    </inkml:brush>
  </inkml:definitions>
  <inkml:trace contextRef="#ctx0" brushRef="#br0">56650.000 43250.000 547,'-47.000'0.000'0,"6.000"0.000"0,7.000 0.000 0,6.000 0.000 0,-7.000 4.000 4,-18.000 10.000 8,-19.000 10.000 7,-18.000 9.000 8,-12.000 12.000 5,-3.000 16.000 3,-3.000 15.000 1,-2.000 17.000 3,0.000 11.000-1,7.000 10.000-6,6.000 10.000-4,7.000 9.000-6,10.000-2.000-2,16.000-12.000-1,15.000-13.000 0,17.000-12.000 0,11.000-10.000-3,10.000-6.000-2,10.000-6.000-3,9.000-6.000-3,10.000-10.000-5,14.000-12.000-10,11.000-13.000-9,14.000-12.000-9,10.000-9.000-10,9.000-2.000-13,10.000-3.000-14,10.000-3.000-12,-6.000-2.000 0,-18.000 0.000 15,-19.000 0.000 13,-18.000 0.000 14,-10.000-2.000 9,0.000-3.000 3,0.000-3.000 3,0.000-2.000 4</inkml:trace>
</inkml:ink>
</file>

<file path=ppt/ink/ink92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19"/>
    </inkml:context>
    <inkml:brush xml:id="br0">
      <inkml:brushProperty name="width" value="0.05090356990695" units="cm"/>
      <inkml:brushProperty name="height" value="0.05090356990695" units="cm"/>
      <inkml:brushProperty name="color" value="#00bff3"/>
      <inkml:brushProperty name="ignorePressure" value="0"/>
    </inkml:brush>
  </inkml:definitions>
  <inkml:trace contextRef="#ctx0" brushRef="#br0">56250.000 44550.000 432,'25.000'-68.000'3,"0.000"17.000"7,0.000 15.000 6,0.000 16.000 7,0.000 10.000 3,0.000 7.000 1,0.000 6.000 1,0.000 7.000 0,-2.000 7.000-2,-3.000 9.000-5,-3.000 10.000-4,-2.000 10.000-4,-11.000 14.000-4,-15.000 23.000-2,-15.000 22.000-3,-16.000 22.000-1,-10.000 5.000-3,-3.000-8.000-2,-3.000-10.000-2,-2.000-9.000-3,0.000-12.000-2,7.000-11.000 1,6.000-14.000 0,7.000-11.000-1,15.000-15.000 0,25.000-16.000 0,25.000-15.000 0,25.000-15.000-1,20.000-17.000-2,16.000-15.000-3,15.000-15.000-4,17.000-16.000-4,2.000-7.000-2,-9.000 4.000-1,-10.000 3.000 0,-8.000 3.000-2,-3.000-2.000 3,7.000-6.000 3,6.000-6.000 5,7.000-6.000 5,-7.000-1.000 2,-19.000 7.000 3,-18.000 6.000 1,-19.000 7.000 3,-12.000 2.000 2,-2.000 1.000 0,-3.000-1.000 2,-3.000 1.000 1,-6.000 2.000 5,-5.000 7.000 6,-7.000 6.000 8,-5.000 7.000 7,-8.000 8.000 9,-5.000 14.000 8,-7.000 11.000 8,-5.000 14.000 9,-6.000 14.000 0,-3.000 20.000-7,-3.000 18.000-8,-2.000 20.000-8,-1.000 10.000-6,3.000 3.000-5,3.000 3.000-4,4.000 4.000-4,2.000-1.000-3,4.000-3.000-3,3.000-3.000-2,3.000-2.000-2,4.000-8.000-1,7.000-8.000 0,6.000-10.000 1,7.000-9.000 0,15.000-15.000-9,25.000-18.000-22,25.000-19.000-22,25.000-18.000-20,7.000-21.000-5,-8.000-22.000 11,-10.000-22.000 10,-9.000-21.000 11,-10.000-20.000 7,-9.000-15.000 4,-10.000-15.000 2,-8.000-16.000 4,-11.000-4.000 1,-8.000 10.000 2,-10.000 10.000 2,-9.000 9.000 1,-9.000 12.000 0,-5.000 16.000 1,-7.000 15.000 0,-5.000 17.000 1,-8.000 13.000 7,-5.000 13.000 14,-7.000 12.000 15,-5.000 13.000 14,-4.000 10.000 1,0.000 10.000-10,0.000 10.000-11,0.000 9.000-11,3.000 12.000-11,6.000 16.000-10,7.000 15.000-9,6.000 17.000-10,6.000 0.000-3,6.000-11.000 5,7.000-14.000 4,6.000-11.000 4,1.000-7.000 2,-3.000 0.000 2,-3.000 0.000 1,-2.000 0.000 1</inkml:trace>
</inkml:ink>
</file>

<file path=ppt/ink/ink92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20"/>
    </inkml:context>
    <inkml:brush xml:id="br0">
      <inkml:brushProperty name="width" value="0.0455371998250484" units="cm"/>
      <inkml:brushProperty name="height" value="0.0455371998250484" units="cm"/>
      <inkml:brushProperty name="color" value="#00bff3"/>
      <inkml:brushProperty name="ignorePressure" value="0"/>
    </inkml:brush>
  </inkml:definitions>
  <inkml:trace contextRef="#ctx0" brushRef="#br0">58900.000 44000.000 483,'-24.000'23.000'0,"4.000"-3.000"0,3.000-3.000 0,3.000-2.000 0,-2.000 2.000 4,-6.000 9.000 10,-6.000 10.000 8,-6.000 10.000 10,-4.000 7.000 8,1.000 6.000 6,-1.000 7.000 7,1.000 6.000 7,4.000 4.000-1,9.000 4.000-9,10.000 3.000-9,10.000 3.000-8,8.000-2.000-8,10.000-6.000-7,10.000-6.000-5,9.000-6.000-6,9.000-7.000-8,9.000-6.000-8,10.000-6.000-8,10.000-6.000-8,7.000-7.000-6,6.000-6.000-5,7.000-6.000-5,6.000-6.000-5,1.000-7.000-4,-3.000-6.000-2,-3.000-6.000-3,-2.000-6.000-3,-11.000-6.000 3,-15.000-2.000 11,-15.000-3.000 10,-16.000-3.000 10</inkml:trace>
</inkml:ink>
</file>

<file path=ppt/ink/ink92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20"/>
    </inkml:context>
    <inkml:brush xml:id="br0">
      <inkml:brushProperty name="width" value="0.0444289408624172" units="cm"/>
      <inkml:brushProperty name="height" value="0.0444289408624172" units="cm"/>
      <inkml:brushProperty name="color" value="#00bff3"/>
      <inkml:brushProperty name="ignorePressure" value="0"/>
    </inkml:brush>
  </inkml:definitions>
  <inkml:trace contextRef="#ctx0" brushRef="#br0">59900.000 43950.000 495,'-30.000'-25.000'0,"-9.000"0.000"0,-10.000 0.000 0,-8.000 0.000 0,-8.000 7.000 12,-2.000 17.000 23,-3.000 15.000 25,-3.000 16.000 24,1.000 20.000 3,6.000 25.000-17,7.000 25.000-15,6.000 25.000-17,1.000 23.000-12,-3.000 22.000-7,-3.000 22.000-6,-2.000 23.000-8,-1.000 2.000-7,3.000-16.000-9,3.000-15.000-10,4.000-15.000-10,4.000-12.000-11,6.000-6.000-17,7.000-6.000-15,6.000-6.000-17</inkml:trace>
</inkml:ink>
</file>

<file path=ppt/ink/ink92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23"/>
    </inkml:context>
    <inkml:brush xml:id="br0">
      <inkml:brushProperty name="width" value="0.0385623164474964" units="cm"/>
      <inkml:brushProperty name="height" value="0.0385623164474964" units="cm"/>
      <inkml:brushProperty name="color" value="#00bff3"/>
      <inkml:brushProperty name="ignorePressure" value="0"/>
    </inkml:brush>
  </inkml:definitions>
  <inkml:trace contextRef="#ctx0" brushRef="#br0">45350.000 50700.000 570,'50.000'-24.000'66,"0.000"4.000"-10,0.000 3.000-10,0.000 3.000-10,0.000 3.000-7,0.000 3.000-3,0.000 3.000-2,0.000 4.000-4,1.000 2.000-2,4.000 4.000-1,3.000 3.000-3,3.000 3.000-2,-4.000 6.000 0,-8.000 9.000-1,-10.000 10.000 1,-9.000 10.000 0,-7.000 4.000-2,-3.000 0.000-4,-3.000 0.000-4,-2.000 0.000-3,-12.000 10.000-5,-19.000 23.000-3,-18.000 22.000-3,-19.000 22.000-4,-15.000 10.000-1,-8.000 1.000 0,-10.000-1.000 0,-9.000 1.000 1,-4.000-7.000 0,4.000-12.000 1,3.000-13.000 2,3.000-12.000 2,6.000-13.000 2,9.000-12.000 3,10.000-13.000 4,10.000-12.000 3,7.000-10.000 3,6.000-6.000 3,7.000-6.000 3,6.000-6.000 3,13.000-10.000 3,23.000-12.000 3,22.000-13.000 3,22.000-12.000 3,18.000-12.000-2,16.000-8.000-7,15.000-10.000-6,17.000-9.000-7,5.000-2.000-5,-3.000 6.000-2,-3.000 7.000-4,-2.000 6.000-3,-8.000 7.000-5,-8.000 10.000-8,-10.000 10.000-8,-9.000 9.000-9,-7.000 4.000-4,-3.000 1.000-1,-3.000-1.000-2,-2.000 1.000 0,-9.000-1.000 3,-12.000 1.000 9,-13.000-1.000 8,-12.000 1.000 9,-7.000-1.000 4,1.000 1.000 1,-1.000-1.000-1,1.000 1.000 1</inkml:trace>
</inkml:ink>
</file>

<file path=ppt/ink/ink92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23"/>
    </inkml:context>
    <inkml:brush xml:id="br0">
      <inkml:brushProperty name="width" value="0.0414678156375885" units="cm"/>
      <inkml:brushProperty name="height" value="0.0414678156375885" units="cm"/>
      <inkml:brushProperty name="color" value="#00bff3"/>
      <inkml:brushProperty name="ignorePressure" value="0"/>
    </inkml:brush>
  </inkml:definitions>
  <inkml:trace contextRef="#ctx0" brushRef="#br0">47200.000 51150.000 530,'42.000'-40.000'44,"-16.000"23.000"-3,-15.000 22.000 0,-15.000 22.000-3,-12.000 15.000-2,-6.000 9.000-6,-6.000 10.000-4,-6.000 10.000-5,-4.000 4.000-5,1.000 0.000-5,-1.000 0.000-6,1.000 0.000-4,15.000-19.000-10,31.000-37.000-12,32.000-38.000-13,31.000-37.000-13,12.000-16.000-2,-6.000 6.000 12,-6.000 7.000 10,-6.000 6.000 11,-9.000 9.000 8,-8.000 13.000 4,-10.000 12.000 5,-9.000 13.000 6,-7.000 12.000 5,-3.000 13.000 6,-3.000 12.000 8,-2.000 13.000 6,-6.000 4.000 1,-6.000-3.000-3,-6.000-3.000-4,-6.000-2.000-4,1.000-5.000-5,9.000-2.000-9,10.000-3.000-9,10.000-3.000-7,7.000-6.000-5,6.000-5.000-3,7.000-7.000-1,6.000-5.000-2,1.000-6.000-1,-3.000-3.000-1,-3.000-3.000-1,-2.000-2.000 0,-5.000-3.000-1,-2.000 1.000 1,-3.000-1.000 0,-3.000 1.000 0,-4.000-4.000 1,-3.000-6.000 1,-3.000-6.000 2,-2.000-6.000 1,-3.000-7.000 1,1.000-6.000 1,-1.000-6.000 1,1.000-6.000 1,1.000-7.000 2,3.000-6.000 3,3.000-6.000 1,4.000-6.000 4,1.000-4.000 1,0.000 1.000 0,0.000-1.000 1,0.000 1.000 0,0.000 2.000 1,0.000 7.000 3,0.000 6.000 2,0.000 7.000 1,-2.000 5.000 5,-3.000 7.000 5,-3.000 6.000 7,-2.000 7.000 6,-5.000 16.000 11,-2.000 29.000 16,-3.000 28.000 16,-3.000 28.000 16,-2.000 21.000-2,0.000 17.000-18,0.000 15.000-20,0.000 16.000-19,1.000 20.000-15,4.000 25.000-12,3.000 25.000-10,3.000 25.000-13,-1.000 6.000-4,-2.000-12.000 4,-3.000-13.000 2,-3.000-12.000 3,-1.000-19.000-9,4.000-25.000-18,3.000-25.000-20,3.000-25.000-19</inkml:trace>
</inkml:ink>
</file>

<file path=ppt/ink/ink92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24"/>
    </inkml:context>
    <inkml:brush xml:id="br0">
      <inkml:brushProperty name="width" value="0.0348935388028622" units="cm"/>
      <inkml:brushProperty name="height" value="0.0348935388028622" units="cm"/>
      <inkml:brushProperty name="color" value="#00bff3"/>
      <inkml:brushProperty name="ignorePressure" value="0"/>
    </inkml:brush>
  </inkml:definitions>
  <inkml:trace contextRef="#ctx0" brushRef="#br0">37400.000 51200.000 630,'29.000'-25.000'2,"10.000"0.000"5,10.000 0.000 5,9.000 0.000 4,6.000 3.000 5,3.000 6.000 4,3.000 7.000 5,4.000 6.000 4,-3.000 9.000 0,-5.000 13.000-5,-7.000 12.000-4,-5.000 13.000-5,-9.000 10.000-3,-9.000 10.000 0,-10.000 10.000 0,-8.000 9.000-1,-8.000 4.000-2,-2.000 1.000-1,-3.000-1.000-4,-3.000 1.000-1,-10.000 7.000-4,-16.000 16.000-6,-15.000 15.000-6,-15.000 17.000-5,-12.000 2.000-3,-6.000-9.000-2,-6.000-10.000-1,-6.000-8.000-1,-1.000-15.000 1,7.000-19.000 3,6.000-18.000 1,7.000-19.000 4,5.000-13.000 3,7.000-6.000 6,6.000-6.000 5,7.000-6.000 6,13.000-9.000 5,22.000-8.000 6,22.000-10.000 5,23.000-9.000 6,19.000-5.000-3,19.000 0.000-9,19.000 0.000-11,19.000 0.000-9,10.000-2.000-8,4.000-3.000-6,3.000-3.000-6,3.000-2.000-6,-1.000-1.000-4,-2.000 3.000-2,-3.000 3.000-2,-3.000 4.000-1,-10.000 2.000 0,-16.000 4.000 5,-15.000 3.000 5,-15.000 3.000 4,-12.000 1.000 0,-6.000 1.000-1,-6.000-1.000-3,-6.000 1.000-3</inkml:trace>
</inkml:ink>
</file>

<file path=ppt/ink/ink92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24"/>
    </inkml:context>
    <inkml:brush xml:id="br0">
      <inkml:brushProperty name="width" value="0.0316569916903973" units="cm"/>
      <inkml:brushProperty name="height" value="0.0316569916903973" units="cm"/>
      <inkml:brushProperty name="color" value="#00bff3"/>
      <inkml:brushProperty name="ignorePressure" value="0"/>
    </inkml:brush>
  </inkml:definitions>
  <inkml:trace contextRef="#ctx0" brushRef="#br0">40400.000 51600.000 694,'-27.000'53.000'29,"-3.000"6.000"4,-3.000 7.000 3,-2.000 6.000 4,-3.000 3.000-1,1.000 0.000-4,-1.000 0.000-6,1.000 0.000-5,1.000 0.000-5,3.000 0.000-6,3.000 0.000-6,4.000 0.000-6,7.000-11.000-8,13.000-22.000-11,12.000-22.000-10,13.000-21.000-12,12.000-21.000-2,13.000-19.000 4,12.000-18.000 5,13.000-19.000 5,4.000-5.000 4,-3.000 9.000 5,-3.000 10.000 4,-2.000 10.000 4,-6.000 8.000 4,-6.000 10.000 1,-6.000 10.000 3,-6.000 9.000 1,-9.000 10.000 5,-8.000 14.000 7,-10.000 11.000 8,-9.000 14.000 7,-5.000 7.000 4,0.000 3.000 2,0.000 3.000 1,0.000 4.000 1,-2.000-3.000-1,-3.000-5.000-3,-3.000-7.000-4,-2.000-5.000-2,6.000-14.000-7,20.000-18.000-7,18.000-19.000-9,20.000-18.000-7,8.000-7.000-4,1.000 6.000 1,-1.000 7.000 2,1.000 6.000 2,-4.000 7.000-2,-6.000 10.000-4,-6.000 10.000-5,-6.000 9.000-3,-7.000 9.000-1,-6.000 9.000 5,-6.000 10.000 4,-6.000 10.000 5,-6.000 4.000 5,-2.000 0.000 6,-3.000 0.000 5,-3.000 0.000 7,-2.000-4.000 1,0.000-5.000 0,0.000-7.000-1,0.000-5.000-1,1.000-11.000-9,4.000-11.000-18,3.000-14.000-17,3.000-11.000-18,1.000-9.000-7,1.000-3.000 3,-1.000-3.000 4,1.000-2.000 3</inkml:trace>
</inkml:ink>
</file>

<file path=ppt/ink/ink92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25"/>
    </inkml:context>
    <inkml:brush xml:id="br0">
      <inkml:brushProperty name="width" value="0.0361523516476154" units="cm"/>
      <inkml:brushProperty name="height" value="0.0361523516476154" units="cm"/>
      <inkml:brushProperty name="color" value="#00bff3"/>
      <inkml:brushProperty name="ignorePressure" value="0"/>
    </inkml:brush>
  </inkml:definitions>
  <inkml:trace contextRef="#ctx0" brushRef="#br0">42150.000 50350.000 608,'-4.000'-46.000'7,"-5.000"10.000"14,-7.000 10.000 14,-5.000 9.000 14,-3.000 10.000 4,4.000 14.000-7,3.000 11.000-7,3.000 14.000-7,3.000 13.000-6,3.000 16.000-3,3.000 15.000-4,4.000 17.000-4,-1.000 17.000-4,-3.000 23.000-2,-3.000 22.000-4,-2.000 22.000-4,-1.000 29.000-5,3.000 38.000-9,3.000 37.000-9,4.000 38.000-10,1.000-12.000-4,0.000-58.000-1,0.000-60.000-1,0.000-59.000-1,-2.000-30.000-1,-3.000 0.000-2,-3.000 0.000-3,-2.000 0.000-2</inkml:trace>
</inkml:ink>
</file>

<file path=ppt/ink/ink92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3:26:29"/>
    </inkml:context>
    <inkml:brush xml:id="br0">
      <inkml:brushProperty name="width" value="0.0451397411525249" units="cm"/>
      <inkml:brushProperty name="height" value="0.0451397411525249" units="cm"/>
      <inkml:brushProperty name="color" value="#00bff3"/>
      <inkml:brushProperty name="ignorePressure" value="0"/>
    </inkml:brush>
  </inkml:definitions>
  <inkml:trace contextRef="#ctx0" brushRef="#br0">54850.000 39350.000 487,'-47.000'0.000'-1,"6.000"0.000"0,7.000 0.000-2,6.000 0.000-1,3.000 0.000 0,0.000 0.000 4,0.000 0.000 3,0.000 0.000 4,-2.000 0.000 4,-3.000 0.000 7,-3.000 0.000 8,-2.000 0.000 6,0.000 3.000 6,7.000 6.000 1,6.000 7.000 2,7.000 6.000 1,5.000 4.000-1,7.000 4.000-6,6.000 3.000-7,7.000 3.000-6,2.000 1.000-4,1.000 1.000 0,-1.000-1.000-2,1.000 1.000-1,1.000-1.000-2,3.000 1.000-2,3.000-1.000-2,4.000 1.000-2,-1.000-1.000-1,-3.000 1.000-2,-3.000-1.000-1,-2.000 1.000 0,-1.000-1.000-2,3.000 1.000 0,3.000-1.000 0,4.000 1.000-1,1.000 1.000 0,0.000 3.000-1,0.000 3.000-1,0.000 4.000 0,0.000-3.000-1,0.000-5.000 1,0.000-7.000 0,0.000-5.000 1,4.000-9.000 0,10.000-9.000 1,10.000-10.000 1,9.000-8.000 2,20.000-22.000-1,31.000-30.000 1,32.000-32.000 0,31.000-30.000 0,29.000-33.000 0,29.000-30.000 1,28.000-32.000 0,28.000-30.000 0,14.000-15.000-9,0.000 3.000-19,0.000 3.000-19,0.000 4.000-20,-22.000 22.000-5,-44.000 45.000 8,-43.000 43.000 10,-44.000 45.000 9,-33.000 27.000 4,-22.000 13.000-1,-22.000 12.000-1,-21.000 13.000-1</inkml:trace>
</inkml:ink>
</file>

<file path=ppt/ink/ink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5:36"/>
    </inkml:context>
    <inkml:brush xml:id="br0">
      <inkml:brushProperty name="width" value="0.0523585267364979" units="cm"/>
      <inkml:brushProperty name="height" value="0.0523585267364979" units="cm"/>
      <inkml:brushProperty name="color" value="#f2395b"/>
      <inkml:brushProperty name="ignorePressure" value="0"/>
    </inkml:brush>
  </inkml:definitions>
  <inkml:trace contextRef="#ctx0" brushRef="#br0">21700.000 40850.000 420,'93.000'-22.000'82,"-11.000"6.000"-18,-14.000 7.000-18,-11.000 6.000-19,-9.000 3.000-10,-3.000 0.000-1,-3.000 0.000-1,-2.000 0.000-2,-3.000 1.000-1,1.000 4.000-2,-1.000 3.000-2,1.000 3.000-1,-4.000 4.000-2,-6.000 7.000 0,-6.000 6.000 0,-6.000 7.000-1,-4.000 2.000-2,1.000 1.000 0,-1.000-1.000-1,1.000 1.000-2,-1.000 1.000 0,1.000 3.000-1,-1.000 3.000 1,1.000 4.000-1,-6.000 1.000 0,-8.000 0.000-1,-10.000 0.000-1,-9.000 0.000 0,-9.000 0.000-1,-5.000 0.000 1,-7.000 0.000 1,-5.000 0.000 0,-3.000 0.000 0,4.000 0.000 0,3.000 0.000 1,3.000 0.000 0,1.000-4.000 0,1.000-5.000 1,-1.000-7.000-1,1.000-5.000 1,-1.000-6.000 0,1.000-3.000 0,-1.000-3.000 0,1.000-2.000-1,8.000-5.000 5,20.000-2.000 6,18.000-3.000 6,20.000-3.000 8,10.000-2.000 1,3.000 0.000-3,3.000 0.000-3,4.000 0.000-4,1.000-2.000-2,0.000-3.000-1,0.000-3.000-2,0.000-2.000-1,-2.000 0.000-1,-3.000 7.000 0,-3.000 6.000 1,-2.000 7.000 0,-1.000 7.000-1,3.000 9.000-4,3.000 10.000-3,4.000 10.000-3,-6.000 8.000-1,-11.000 10.000 2,-14.000 10.000 1,-11.000 9.000 3,-11.000-2.000 1,-5.000-12.000 1,-7.000-13.000 1,-5.000-12.000 1,-9.000-5.000 1,-9.000 3.000 0,-10.000 3.000 0,-8.000 4.000 1,-3.000-3.000 0,7.000-5.000-1,6.000-7.000-1,7.000-5.000-1,2.000-4.000 0,1.000 0.000 0,-1.000 0.000-1,1.000 0.000 0,-3.000 1.000-1,-2.000 4.000-2,-3.000 3.000-1,-3.000 3.000-1</inkml:trace>
</inkml:ink>
</file>

<file path=ppt/ink/ink93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6:24"/>
    </inkml:context>
    <inkml:brush xml:id="br0">
      <inkml:brushProperty name="width" value="0.0678854733705521" units="cm"/>
      <inkml:brushProperty name="height" value="0.0678854733705521" units="cm"/>
      <inkml:brushProperty name="color" value="#fed406"/>
      <inkml:brushProperty name="ignorePressure" value="0"/>
    </inkml:brush>
  </inkml:definitions>
  <inkml:trace contextRef="#ctx0" brushRef="#br0">61000.000 13750.000 324,'-194.000'-90.000'47,"63.000"23.000"-3,62.000 22.000-2,63.000 22.000-3,40.000 12.000-5,19.000 3.000-7,19.000 3.000-7,19.000 4.000-8,12.000 5.000-4,6.000 10.000 0,7.000 10.000-1,6.000 9.000-1,1.000 10.000 0,-3.000 14.000 0,-3.000 11.000 0,-2.000 14.000-1,-6.000 3.000 1,-6.000-2.000 0,-6.000-3.000 2,-6.000-3.000 0,-9.000-4.000 0,-8.000-3.000-1,-10.000-3.000-1,-9.000-2.000 0,-7.000-8.000-1,-3.000-8.000-1,-3.000-10.000 0,-2.000-9.000-1,-1.000-9.000-1,3.000-5.000-1,3.000-7.000 0,4.000-5.000-2,5.000-12.000-2,10.000-16.000-1,10.000-15.000-3,9.000-15.000-3,10.000-17.000-1,14.000-15.000-1,11.000-15.000-2,14.000-16.000-2,2.000-2.000 0,-6.000 13.000 1,-6.000 12.000 2,-6.000 13.000 0,-7.000 13.000 3,-6.000 17.000 4,-6.000 15.000 3,-6.000 16.000 3,-9.000 15.000 3,-8.000 16.000 3,-10.000 15.000 3,-9.000 17.000 3,-7.000 10.000 2,-3.000 6.000 2,-3.000 7.000 2,-2.000 6.000 1,-5.000-1.000 1,-2.000-5.000-2,-3.000-7.000-1,-3.000-5.000-3,-1.000-4.000-1,4.000 0.000 1,3.000 0.000 0,3.000 0.000 1,1.000-4.000-2,1.000-5.000-2,-1.000-7.000-2,1.000-5.000-2,2.000-8.000-3,7.000-5.000-3,6.000-7.000-2,7.000-5.000-3,8.000-12.000-1,14.000-16.000 0,11.000-15.000 0,14.000-15.000 1,8.000-11.000-2,7.000-2.000-3,6.000-3.000-4,7.000-3.000-4,0.000-1.000 0,-2.000 4.000 1,-3.000 3.000 2,-3.000 3.000 1,-9.000 7.000 3,-11.000 14.000 4,-14.000 11.000 2,-11.000 14.000 4,-11.000 11.000 4,-5.000 14.000 3,-7.000 11.000 3,-5.000 14.000 4,-9.000 7.000 0,-9.000 3.000-1,-10.000 3.000-1,-8.000 4.000-2,-3.000 1.000 0,7.000 0.000 3,6.000 0.000 1,7.000 0.000 3,10.000-2.000 0,16.000-3.000-4,15.000-3.000-3,17.000-2.000-3,5.000-12.000-1,-3.000-19.000-2,-3.000-18.000 0,-2.000-19.000-1,0.000-12.000-4,7.000-2.000-8,6.000-3.000-8,7.000-3.000-7,-3.000 1.000-3,-8.000 6.000 1,-10.000 7.000 1,-9.000 6.000 1,-9.000 6.000 3,-5.000 6.000 5,-7.000 7.000 4,-5.000 6.000 3,-8.000 7.000 5,-5.000 10.000 2,-7.000 10.000 2,-5.000 9.000 3,-6.000 4.000 3,-3.000 1.000 3,-3.000-1.000 3,-2.000 1.000 3,0.000-3.000 2,7.000-2.000-1,6.000-3.000 0,7.000-3.000-1,13.000-6.000-2,22.000-5.000-3,22.000-7.000-5,23.000-5.000-3,5.000-11.000-4,-9.000-11.000-4,-10.000-14.000-3,-8.000-11.000-3,-6.000-3.000-2,1.000 10.000 2,-1.000 10.000 0,1.000 9.000 2,-4.000 6.000 1,-6.000 3.000-1,-6.000 3.000 1,-6.000 4.000 0,-6.000 5.000 1,-2.000 10.000 0,-3.000 10.000 1,-3.000 9.000 1,-2.000 4.000 4,0.000 1.000 11,0.000-1.000 9,0.000 1.000 9,3.000-4.000 3,6.000-6.000-4,7.000-6.000-5,6.000-6.000-4,6.000-6.000-5,6.000-2.000-4,7.000-3.000-4,6.000-3.000-4,3.000-7.000-4,0.000-9.000-2,0.000-10.000-4,0.000-8.000-2,-2.000-8.000-1,-3.000-2.000-1,-3.000-3.000-1,-2.000-3.000 0,-5.000 2.000 0,-2.000 10.000 2,-3.000 10.000 1,-3.000 9.000 1,-7.000 4.000 1,-9.000 1.000 2,-10.000-1.000 1,-8.000 1.000 1,-6.000 1.000 3,1.000 3.000 4,-1.000 3.000 2,1.000 4.000 4,1.000 1.000 2,3.000 0.000 1,3.000 0.000 0,4.000 0.000 0,1.000 0.000 1,0.000 0.000-1,0.000 0.000-1,0.000 0.000-1,1.000-2.000 0,4.000-3.000-1,3.000-3.000 0,3.000-2.000-2,3.000-1.000 0,3.000 3.000 0,3.000 3.000-2,4.000 4.000 0,1.000 2.000-1,0.000 4.000 0,0.000 3.000-1,0.000 3.000 0,3.000 1.000-2,6.000 1.000 0,7.000-1.000 0,6.000 1.000-2,7.000-3.000-1,10.000-2.000-2,10.000-3.000-1,9.000-3.000-2,2.000-6.000-1,-2.000-5.000-2,-3.000-7.000-1,-3.000-5.000-2,-10.000-1.000 0,-16.000 6.000 2,-15.000 7.000 3,-15.000 6.000 1,-11.000 6.000 3,-2.000 6.000 3,-3.000 7.000 3,-3.000 6.000 2,-2.000 9.000 3,0.000 13.000 2,0.000 12.000 2,0.000 13.000 3,1.000 4.000 3,4.000-3.000 4,3.000-3.000 4,3.000-2.000 4,10.000-8.000 0,20.000-8.000-5,18.000-10.000-5,20.000-9.000-4,19.000-15.000-5,22.000-18.000-5,22.000-19.000-4,23.000-18.000-5,14.000-18.000-2,10.000-16.000-1,10.000-15.000-1,9.000-15.000 0,-5.000-3.000 0,-19.000 14.000 0,-18.000 11.000-1,-19.000 14.000-1,-21.000 13.000 2,-21.000 16.000 1,-22.000 15.000 4,-22.000 17.000 1,-16.000 10.000 3,-9.000 6.000 3,-10.000 7.000 3,-8.000 6.000 4,-8.000 4.000 0,-2.000 4.000 0,-3.000 3.000-1,-3.000 3.000-1,-2.000-1.000 1,0.000-2.000 2,0.000-3.000 1,0.000-3.000 2,3.000-4.000 0,6.000-3.000-3,7.000-3.000-1,6.000-2.000-3,9.000-6.000-3,13.000-6.000-4,12.000-6.000-4,13.000-6.000-4,10.000-10.000-1,10.000-12.000 0,10.000-13.000 0,9.000-12.000 0,1.000-4.000 1,-6.000 7.000 2,-6.000 6.000 1,-6.000 7.000 2,-7.000 7.000 1,-6.000 9.000 2,-6.000 10.000 0,-6.000 10.000 3,-7.000 7.000 0,-6.000 6.000 0,-6.000 7.000 1,-6.000 6.000 1,-6.000 3.000 0,-2.000 0.000 0,-3.000 0.000 1,-3.000 0.000 0,-1.000-2.000 1,4.000-3.000 1,3.000-3.000 1,3.000-2.000 2,1.000-5.000 0,1.000-2.000 1,-1.000-3.000-1,1.000-3.000 1,-1.000-1.000-1,1.000 4.000 0,-1.000 3.000 0,1.000 3.000-1,1.000 4.000 0,3.000 7.000 1,3.000 6.000 0,4.000 7.000 0,7.000 4.000 0,13.000 3.000-4,12.000 3.000-1,13.000 4.000-3,9.000-3.000-4,6.000-5.000-5,7.000-7.000-4,6.000-5.000-4,6.000-15.000-4,6.000-22.000-3,7.000-22.000-2,6.000-21.000-3,-2.000-20.000 0,-9.000-15.000 3,-10.000-15.000 3,-8.000-16.000 3,-15.000-1.000 4,-19.000 17.000 5,-18.000 15.000 4,-19.000 16.000 4,-13.000 18.000 7,-6.000 22.000 5,-6.000 22.000 7,-6.000 23.000 6,-7.000 14.000 2,-6.000 10.000-2,-6.000 10.000-2,-6.000 9.000-2,-4.000 1.000-2,1.000-6.000-3,-1.000-6.000-2,1.000-6.000-2,8.000-2.000-3,20.000 3.000-3,18.000 3.000-2,20.000 4.000-4,5.000-6.000-3,-6.000-11.000-3,-6.000-14.000-5,-6.000-11.000-4,-6.000-7.000-2,-2.000 0.000-1,-3.000 0.000 0,-3.000 0.000-1,-12.000-7.000-13,-18.000-11.000-23,-19.000-14.000-23,-18.000-11.000-24</inkml:trace>
</inkml:ink>
</file>

<file path=ppt/ink/ink93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6:39"/>
    </inkml:context>
    <inkml:brush xml:id="br0">
      <inkml:brushProperty name="width" value="0.0595870763063431" units="cm"/>
      <inkml:brushProperty name="height" value="0.0595870763063431" units="cm"/>
      <inkml:brushProperty name="color" value="#fed406"/>
      <inkml:brushProperty name="ignorePressure" value="0"/>
    </inkml:brush>
  </inkml:definitions>
  <inkml:trace contextRef="#ctx0" brushRef="#br0">69050.000 26250.000 369,'21.000'-25.000'9,"-5.000"0.000"19,-7.000 0.000 18,-5.000 0.000 19,-9.000-2.000 2,-9.000-3.000-12,-10.000-3.000-12,-8.000-2.000-14,-11.000-5.000-7,-8.000-2.000-5,-10.000-3.000-4,-9.000-3.000-3,-5.000-1.000-4,0.000 4.000 0,0.000 3.000-1,0.000 3.000 0,-2.000 3.000-1,-3.000 3.000 0,-3.000 3.000 0,-2.000 4.000-1,-3.000 4.000 2,1.000 6.000 0,-1.000 7.000 2,1.000 6.000 1,-1.000 3.000 1,1.000 0.000 0,-1.000 0.000 2,1.000 0.000 0,-1.000 3.000 0,1.000 6.000-2,-1.000 7.000-1,1.000 6.000-3,-1.000 4.000 0,1.000 4.000-2,-1.000 3.000 0,1.000 3.000 0,-1.000 3.000-1,1.000 3.000 0,-1.000 3.000 0,1.000 4.000 1,1.000 1.000-1,3.000 0.000 1,3.000 0.000-1,4.000 0.000 0,-1.000 4.000 0,-3.000 10.000-1,-3.000 10.000 0,-2.000 9.000 1,0.000 6.000-1,7.000 3.000 0,6.000 3.000 0,7.000 4.000 0,4.000 4.000-1,3.000 6.000 1,3.000 7.000 0,4.000 6.000-1,2.000 3.000 1,4.000 0.000-1,3.000 0.000 2,3.000 0.000-1,4.000-5.000 2,7.000-9.000-1,6.000-10.000 1,7.000-8.000-1,4.000-6.000 1,3.000 1.000 0,3.000-1.000 0,4.000 1.000 0,4.000-1.000-1,6.000 1.000 0,7.000-1.000-2,6.000 1.000-1,4.000-4.000 0,4.000-6.000 1,3.000-6.000 0,3.000-6.000 0,3.000-7.000 2,3.000-6.000-1,3.000-6.000 0,4.000-6.000 0,1.000-2.000 1,0.000 3.000-1,0.000 3.000 0,0.000 4.000 0,1.000 2.000 0,4.000 4.000 0,3.000 3.000-1,3.000 3.000 0,3.000-1.000 0,3.000-2.000-1,3.000-3.000 0,4.000-3.000-1,1.000-2.000 0,0.000 0.000 0,0.000 0.000 1,0.000 0.000 0,-2.000-2.000 0,-3.000-3.000-2,-3.000-3.000 0,-2.000-2.000-2,-1.000-5.000 0,3.000-2.000-1,3.000-3.000-1,4.000-3.000 0,1.000-4.000 0,0.000-3.000 0,0.000-3.000 1,0.000-2.000 1,6.000-5.000 0,13.000-2.000 0,12.000-3.000-1,13.000-3.000 1,6.000-4.000 1,0.000-3.000 0,0.000-3.000 2,0.000-2.000 0,-4.000-5.000 2,-5.000-2.000-2,-7.000-3.000 1,-5.000-3.000-1,-6.000-2.000-1,-3.000 0.000-1,-3.000 0.000-1,-2.000 0.000-2,-3.000 0.000 0,1.000 0.000 1,-1.000 0.000-1,1.000 0.000 1,-3.000-2.000 0,-2.000-3.000 1,-3.000-3.000-1,-3.000-2.000 0,-1.000-8.000 1,4.000-8.000-1,3.000-10.000 1,3.000-9.000 0,-1.000-9.000 1,-2.000-5.000 1,-3.000-7.000 0,-3.000-5.000 1,-4.000-9.000 1,-3.000-9.000 0,-3.000-10.000 1,-2.000-8.000 1,-6.000-9.000 0,-6.000-6.000 0,-6.000-6.000 0,-6.000-6.000-1,-7.000-4.000 1,-6.000 1.000 2,-6.000-1.000 1,-6.000 1.000 0,-6.000 4.000 2,-2.000 9.000 1,-3.000 10.000 0,-3.000 10.000 0,-6.000 7.000 1,-5.000 6.000 1,-7.000 7.000 0,-5.000 6.000 1,-8.000 4.000 1,-5.000 4.000 0,-7.000 3.000 0,-5.000 3.000 0,-6.000 4.000 0,-3.000 7.000 0,-3.000 6.000-1,-2.000 7.000 0,-8.000 0.000-1,-8.000-2.000-1,-10.000-3.000 0,-9.000-3.000 0,-5.000-2.000-2,0.000 0.000-2,0.000 0.000-1,0.000 0.000-2,-5.000 1.000-1,-9.000 4.000 1,-10.000 3.000 1,-8.000 3.000 1,-8.000 6.000-1,-2.000 9.000-2,-3.000 10.000 0,-3.000 10.000-2,-6.000 8.000-2,-5.000 10.000-1,-7.000 10.000-2,-5.000 9.000-1,-12.000 18.000-2,-16.000 29.000-1,-15.000 28.000-4,-15.000 28.000-1,-11.000 21.000-1,-2.000 17.000-1,-3.000 15.000 0,-3.000 16.000 0,4.000 13.000-3,13.000 14.000-2,12.000 11.000-3,13.000 14.000-4,21.000-1.000-1,32.000-12.000 0,31.000-13.000-2,32.000-12.000 1,21.000-19.000-4,13.000-25.000-5,12.000-25.000-6,13.000-25.000-6</inkml:trace>
</inkml:ink>
</file>

<file path=ppt/ink/ink93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6:46"/>
    </inkml:context>
    <inkml:brush xml:id="br0">
      <inkml:brushProperty name="width" value="0.043004646897316" units="cm"/>
      <inkml:brushProperty name="height" value="0.043004646897316" units="cm"/>
      <inkml:brushProperty name="color" value="#fed406"/>
      <inkml:brushProperty name="ignorePressure" value="0"/>
    </inkml:brush>
  </inkml:definitions>
  <inkml:trace contextRef="#ctx0" brushRef="#br0">94800.000 38500.000 511,'-60.000'-46.000'98,"32.000"10.000"-19,31.000 10.000-18,32.000 9.000-20,22.000 1.000-9,17.000-6.000-3,15.000-6.000-2,16.000-6.000-3,9.000-1.000-2,3.000 7.000-2,3.000 6.000-2,4.000 7.000-2,-3.000 2.000-4,-5.000 1.000-4,-7.000-1.000-7,-5.000 1.000-4,-8.000 1.000-4,-5.000 3.000-2,-7.000 3.000-2,-5.000 4.000-3,-9.000 1.000-8,-9.000 0.000-18,-10.000 0.000-16,-8.000 0.000-16</inkml:trace>
</inkml:ink>
</file>

<file path=ppt/ink/ink93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6:46"/>
    </inkml:context>
    <inkml:brush xml:id="br0">
      <inkml:brushProperty name="width" value="0.038847278803587" units="cm"/>
      <inkml:brushProperty name="height" value="0.038847278803587" units="cm"/>
      <inkml:brushProperty name="color" value="#fed406"/>
      <inkml:brushProperty name="ignorePressure" value="0"/>
    </inkml:brush>
  </inkml:definitions>
  <inkml:trace contextRef="#ctx0" brushRef="#br0">95550.000 37350.000 566,'0.000'120.000'148,"0.000"-9.000"-33,0.000-10.000-34,0.000-8.000-34,-2.000 2.000-22,-3.000 16.000-11,-3.000 15.000-10,-2.000 17.000-12,-1.000 2.000-9,3.000-9.000-7,3.000-10.000-9,4.000-8.000-7,1.000-14.000-3,0.000-15.000 3,0.000-15.000 2,0.000-16.000 3</inkml:trace>
</inkml:ink>
</file>

<file path=ppt/ink/ink93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6:47"/>
    </inkml:context>
    <inkml:brush xml:id="br0">
      <inkml:brushProperty name="width" value="0.0463460274040699" units="cm"/>
      <inkml:brushProperty name="height" value="0.0463460274040699" units="cm"/>
      <inkml:brushProperty name="color" value="#fed406"/>
      <inkml:brushProperty name="ignorePressure" value="0"/>
    </inkml:brush>
  </inkml:definitions>
  <inkml:trace contextRef="#ctx0" brushRef="#br0">97250.000 36500.000 474,'0.000'-41.000'81,"0.000"19.000"-6,0.000 19.000-5,0.000 19.000-6,-4.000 15.000-8,-5.000 13.000-9,-7.000 12.000-9,-5.000 13.000-10,-9.000 10.000-7,-9.000 10.000-4,-10.000 10.000-5,-8.000 9.000-5,-4.000-1.000-2,3.000-8.000-2,3.000-10.000-2,4.000-9.000-1,5.000-10.000 0,10.000-9.000-2,10.000-10.000 0,9.000-8.000-1,13.000-8.000 0,20.000-2.000 0,18.000-3.000 2,20.000-3.000-1,14.000-6.000 0,14.000-5.000-1,11.000-7.000-1,14.000-5.000-2,2.000-8.000-2,-6.000-5.000-4,-6.000-7.000-4,-6.000-5.000-4,-7.000-1.000-3,-6.000 6.000-1,-6.000 7.000-1,-6.000 6.000-2</inkml:trace>
</inkml:ink>
</file>

<file path=ppt/ink/ink93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9-03T00:56:47"/>
    </inkml:context>
    <inkml:brush xml:id="br0">
      <inkml:brushProperty name="width" value="0.0486312434077263" units="cm"/>
      <inkml:brushProperty name="height" value="0.0486312434077263" units="cm"/>
      <inkml:brushProperty name="color" value="#fed406"/>
      <inkml:brushProperty name="ignorePressure" value="0"/>
    </inkml:brush>
  </inkml:definitions>
  <inkml:trace contextRef="#ctx0" brushRef="#br0">97600.000 36700.000 452,'-25.000'-27.000'4,"0.000"-3.000"10,0.000-3.000 8,0.000-2.000 9,3.000 14.000 12,6.000 35.000 15,7.000 35.000 15,6.000 34.000 14,4.000 26.000-3,4.000 19.000-21,3.000 19.000-20,3.000 19.000-21,-1.000 26.000-18,-2.000 34.000-18,-3.000 35.000-16,-3.000 35.000-16,-4.000-11.000-5,-3.000-52.000 9,-3.000-53.000 9,-2.000-53.000 8,-3.000-29.000-2,1.000-3.000-14,-1.000-3.000-14,1.000-2.000-13</inkml:trace>
</inkml:ink>
</file>

<file path=ppt/ink/ink93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6:47"/>
    </inkml:context>
    <inkml:brush xml:id="br0">
      <inkml:brushProperty name="width" value="0.0219999980181456" units="cm"/>
      <inkml:brushProperty name="height" value="0.0219999980181456" units="cm"/>
      <inkml:brushProperty name="color" value="#f2395b"/>
      <inkml:brushProperty name="ignorePressure" value="0"/>
    </inkml:brush>
  </inkml:definitions>
  <inkml:trace contextRef="#ctx0" brushRef="#br0">89950.000 18100.000 999,'-107.000'1.000'-66,"39.000"4.000"14,36.000 3.000 16,39.000 3.000 15,19.000 1.000 8,4.000 1.000 2,3.000-1.000 1,3.000 1.000 1</inkml:trace>
</inkml:ink>
</file>

<file path=ppt/ink/ink93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7:01"/>
    </inkml:context>
    <inkml:brush xml:id="br0">
      <inkml:brushProperty name="width" value="0.0557713098824024" units="cm"/>
      <inkml:brushProperty name="height" value="0.0557713098824024" units="cm"/>
      <inkml:brushProperty name="color" value="#f2395b"/>
      <inkml:brushProperty name="ignorePressure" value="0"/>
    </inkml:brush>
  </inkml:definitions>
  <inkml:trace contextRef="#ctx0" brushRef="#br0">22200.000 17250.000 394,'-113.000'-25.000'0,"26.000"0.000"2,24.000 0.000 0,26.000 0.000 2,10.000-2.000 1,-3.000-3.000 3,-3.000-3.000 2,-2.000-2.000 4,5.000 2.000 9,16.000 9.000 17,15.000 10.000 17,17.000 10.000 16,10.000 5.000 2,6.000 4.000-14,7.000 3.000-14,6.000 3.000-14,7.000 1.000-10,10.000 1.000-2,10.000-1.000-5,9.000 1.000-2,1.000-3.000-4,-6.000-2.000-1,-6.000-3.000-3,-6.000-3.000-1,-2.000-1.000-2,3.000 4.000 0,3.000 3.000 0,4.000 3.000-2,-1.000-1.000 1,-3.000-2.000 0,-3.000-3.000 0,-2.000-3.000 0,-1.000-1.000 1,3.000 4.000-1,3.000 3.000 0,4.000 3.000 1,1.000-1.000-1,0.000-2.000 1,0.000-3.000-1,0.000-3.000 0,1.000-2.000 0,4.000 0.000 0,3.000 0.000 0,3.000 0.000-1,1.000 0.000 1,1.000 0.000-1,-1.000 0.000-1,1.000 0.000 0,-3.000-2.000 0,-2.000-3.000 0,-3.000-3.000-1,-3.000-2.000 1,-2.000-3.000-1,0.000 1.000 0,0.000-1.000 0,0.000 1.000-1,-2.000-1.000 1,-3.000 1.000-1,-3.000-1.000 1,-2.000 1.000 1,-5.000 1.000-1,-2.000 3.000 0,-3.000 3.000 0,-3.000 4.000-1,-2.000 1.000-2,0.000 0.000-2,0.000 0.000-3,0.000 0.000-4</inkml:trace>
</inkml:ink>
</file>

<file path=ppt/ink/ink93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7:02"/>
    </inkml:context>
    <inkml:brush xml:id="br0">
      <inkml:brushProperty name="width" value="0.0541417300701141" units="cm"/>
      <inkml:brushProperty name="height" value="0.0541417300701141" units="cm"/>
      <inkml:brushProperty name="color" value="#f2395b"/>
      <inkml:brushProperty name="ignorePressure" value="0"/>
    </inkml:brush>
  </inkml:definitions>
  <inkml:trace contextRef="#ctx0" brushRef="#br0">45000.000 17300.000 406,'-57.000'-4.000'2,"-11.000"-5.000"4,-14.000-7.000 3,-11.000-5.000 5,2.000-1.000 3,19.000 6.000 0,19.000 7.000 2,19.000 6.000 0,18.000 3.000 6,19.000 0.000 7,19.000 0.000 9,19.000 0.000 7,7.000 0.000 1,-3.000 0.000-9,-3.000 0.000-9,-2.000 0.000-7,2.000 0.000-6,9.000 0.000-1,10.000 0.000-1,10.000 0.000-2,4.000 1.000 0,0.000 4.000-2,0.000 3.000 0,0.000 3.000-1,0.000-1.000 0,0.000-2.000-2,0.000-3.000 0,0.000-3.000 0,3.000-2.000-2,6.000 0.000 1,7.000 0.000 1,6.000 0.000-1,3.000-2.000 0,0.000-3.000-3,0.000-3.000-3,0.000-2.000-2,1.000-3.000-2,4.000 1.000 1,3.000-1.000 1,3.000 1.000 0,3.000 1.000 0,3.000 3.000 1,3.000 3.000-1,4.000 4.000 0,-3.000 1.000 1,-5.000 0.000-1,-7.000 0.000 1,-5.000 0.000 0,-6.000 0.000 0,-3.000 0.000-2,-3.000 0.000-2,-2.000 0.000 0,-6.000 0.000-2,-6.000 0.000 0,-6.000 0.000-1,-6.000 0.000-1</inkml:trace>
</inkml:ink>
</file>

<file path=ppt/ink/ink93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7:24"/>
    </inkml:context>
    <inkml:brush xml:id="br0">
      <inkml:brushProperty name="width" value="0.0343227162957191" units="cm"/>
      <inkml:brushProperty name="height" value="0.0343227162957191" units="cm"/>
      <inkml:brushProperty name="color" value="#f2395b"/>
      <inkml:brushProperty name="ignorePressure" value="0"/>
    </inkml:brush>
  </inkml:definitions>
  <inkml:trace contextRef="#ctx0" brushRef="#br0">76900.000 17150.000 640,'-2.000'-46.000'-27,"-3.000"10.000"9,-3.000 10.000 9,-2.000 9.000 8,-5.000 6.000 10,-2.000 3.000 10,-3.000 3.000 9,-3.000 4.000 10,-4.000 5.000 2,-3.000 10.000-7,-3.000 10.000-7,-2.000 9.000-6,-1.000 1.000-4,3.000-6.000-3,3.000-6.000-3,4.000-6.000-3,-1.000-1.000-1,-3.000 7.000 0,-3.000 6.000 1,-2.000 7.000-1,-3.000 2.000 1,1.000 1.000-1,-1.000-1.000 0,1.000 1.000-1,-1.000 1.000-1,1.000 3.000 0,-1.000 3.000 0,1.000 4.000-1,1.000-1.000 1,3.000-3.000-1,3.000-3.000 1,4.000-2.000 0,1.000 0.000 1,0.000 7.000-1,0.000 6.000 1,0.000 7.000 1,1.000 0.000-1,4.000-2.000 0,3.000-3.000 1,3.000-3.000-1,1.000-2.000-1,1.000 0.000 0,-1.000 0.000 0,1.000 0.000-1,1.000 1.000 0,3.000 4.000-1,3.000 3.000-1,4.000 3.000 0,1.000-1.000-1,0.000-2.000 2,0.000-3.000-1,0.000-3.000 1,0.000-2.000 1,0.000 0.000-1,0.000 0.000-1,0.000 0.000 1,0.000 1.000-2,0.000 4.000 0,0.000 3.000-3,0.000 3.000-1,1.000-1.000 0,4.000-2.000 0,3.000-3.000 2,3.000-3.000 0,-1.000-2.000 1,-2.000 0.000 0,-3.000 0.000 1,-3.000 0.000 0,-1.000-4.000-2,4.000-5.000 0,3.000-7.000-3,3.000-5.000-1,1.000-4.000-2,1.000 0.000-2,-1.000 0.000-2,1.000 0.000-2,2.000 0.000-4,7.000 0.000-6,6.000 0.000-7,7.000 0.000-7,0.000-4.000 0,-2.000-5.000 4,-3.000-7.000 5,-3.000-5.000 5,-2.000-6.000 1,0.000-3.000-2,0.000-3.000-2,0.000-2.000-3</inkml:trace>
</inkml:ink>
</file>

<file path=ppt/ink/ink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5:37"/>
    </inkml:context>
    <inkml:brush xml:id="br0">
      <inkml:brushProperty name="width" value="0.0521630421280861" units="cm"/>
      <inkml:brushProperty name="height" value="0.0521630421280861" units="cm"/>
      <inkml:brushProperty name="color" value="#f2395b"/>
      <inkml:brushProperty name="ignorePressure" value="0"/>
    </inkml:brush>
  </inkml:definitions>
  <inkml:trace contextRef="#ctx0" brushRef="#br0">23300.000 41250.000 421,'50.000'-46.000'65,"0.000"10.000"-8,0.000 10.000-7,0.000 9.000-8,-2.000 6.000-5,-3.000 3.000-5,-3.000 3.000-3,-2.000 4.000-4,-1.000 2.000-3,3.000 4.000 0,3.000 3.000-2,4.000 3.000-1,-1.000 4.000-1,-3.000 7.000-2,-3.000 6.000 0,-2.000 7.000-2,-6.000 4.000-2,-6.000 3.000-1,-6.000 3.000-3,-6.000 4.000-2,-6.000 1.000-2,-2.000 0.000-1,-3.000 0.000-3,-3.000 0.000-2,-6.000 3.000-2,-5.000 6.000-2,-7.000 7.000-2,-5.000 6.000-3,-9.000 3.000-1,-9.000 0.000-1,-10.000 0.000 1,-8.000 0.000-1,-8.000 0.000-1,-2.000 0.000-1,-3.000 0.000-2,-3.000 0.000-1,-1.000-4.000 1,4.000-5.000 3,3.000-7.000 2,3.000-5.000 4,3.000-8.000 1,3.000-5.000 3,3.000-7.000 2,4.000-5.000 1,2.000-4.000 3,4.000 0.000 0,3.000 0.000 3,3.000 0.000 1,15.000-4.000 4,29.000-5.000 9,28.000-7.000 8,28.000-5.000 8,17.000-4.000 1,6.000 0.000-6,7.000 0.000-5,6.000 0.000-6,1.000 0.000-5,-3.000 0.000-2,-3.000 0.000-3,-2.000 0.000-3,-3.000 0.000-3,1.000 0.000-3,-1.000 0.000-1,1.000 0.000-4,-3.000 0.000-2,-2.000 0.000-3,-3.000 0.000-3,-3.000 0.000-3,-7.000-2.000-5,-9.000-3.000-6,-10.000-3.000-7,-8.000-2.000-7</inkml:trace>
</inkml:ink>
</file>

<file path=ppt/ink/ink94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7:25"/>
    </inkml:context>
    <inkml:brush xml:id="br0">
      <inkml:brushProperty name="width" value="0.0363141633570194" units="cm"/>
      <inkml:brushProperty name="height" value="0.0363141633570194" units="cm"/>
      <inkml:brushProperty name="color" value="#f2395b"/>
      <inkml:brushProperty name="ignorePressure" value="0"/>
    </inkml:brush>
  </inkml:definitions>
  <inkml:trace contextRef="#ctx0" brushRef="#br0">76550.000 18650.000 605,'-68.000'-2.000'-3,"17.000"-3.000"10,15.000-3.000 9,16.000-2.000 9,13.000-1.000 6,14.000 3.000 2,11.000 3.000 0,14.000 4.000 3,3.000 1.000-3,-2.000 0.000-5,-3.000 0.000-5,-3.000 0.000-6,1.000 1.000-4,6.000 4.000-1,7.000 3.000-2,6.000 3.000-2,3.000-1.000-2,0.000-2.000 0,0.000-3.000-1,0.000-3.000-1,0.000-2.000 0,0.000 0.000-1,0.000 0.000 0,0.000 0.000 0,0.000 0.000-1,0.000 0.000 0,0.000 0.000 1,0.000 0.000-1,0.000 0.000 0,0.000 0.000 0,0.000 0.000 0,0.000 0.000-1,3.000-4.000 0,6.000-5.000 0,7.000-7.000 1,6.000-5.000-1,4.000-3.000 1,4.000 4.000 0,3.000 3.000-1,3.000 3.000 1,-2.000 3.000-1,-6.000 3.000 0,-6.000 3.000 0,-6.000 4.000-1,-4.000 1.000 0,1.000 0.000 1,-1.000 0.000 0,1.000 0.000 1,-3.000 0.000 0,-2.000 0.000-1,-3.000 0.000 0,-3.000 0.000-2,-2.000 0.000 1,0.000 0.000-1,0.000 0.000 0,0.000 0.000 1,1.000 0.000-1,4.000 0.000 1,3.000 0.000 0,3.000 0.000 0,-2.000 0.000 0,-6.000 0.000 0,-6.000 0.000 0,-6.000 0.000 0,-4.000 0.000-1,1.000 0.000-2,-1.000 0.000-2,1.000 0.000-3,-1.000-2.000-2,1.000-3.000-2,-1.000-3.000-3,1.000-2.000-2,-3.000 0.000-5,-2.000 7.000-10,-3.000 6.000-8,-3.000 7.000-10,-7.000 4.000-2,-9.000 3.000 2,-10.000 3.000 3,-8.000 4.000 2</inkml:trace>
</inkml:ink>
</file>

<file path=ppt/ink/ink94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7:43"/>
    </inkml:context>
    <inkml:brush xml:id="br0">
      <inkml:brushProperty name="width" value="0.049998190253973" units="cm"/>
      <inkml:brushProperty name="height" value="0.049998190253973" units="cm"/>
      <inkml:brushProperty name="color" value="#f2395b"/>
      <inkml:brushProperty name="ignorePressure" value="0"/>
    </inkml:brush>
  </inkml:definitions>
  <inkml:trace contextRef="#ctx0" brushRef="#br0">39200.000 32950.000 440,'-66.000'-19.000'19,"19.000"13.000"11,19.000 12.000 9,19.000 13.000 10,10.000 6.000 2,4.000 0.000-8,3.000 0.000-7,3.000 0.000-7,3.000 0.000-5,3.000 0.000-3,3.000 0.000-3,4.000 0.000-3,1.000 0.000-2,0.000 0.000-2,0.000 0.000-4,0.000 0.000-1,3.000 0.000-2,6.000 0.000-1,7.000 0.000-1,6.000 0.000 0,3.000-2.000-1,0.000-3.000-1,0.000-3.000 0,0.000-2.000 0,-2.000-5.000-1,-3.000-2.000 1,-3.000-3.000-1,-2.000-3.000 0,-1.000-2.000 1,3.000 0.000-1,3.000 0.000 1,4.000 0.000-1,-1.000-4.000 1,-3.000-5.000-1,-3.000-7.000 1,-2.000-5.000 0,-3.000-1.000 0,1.000 6.000 0,-1.000 7.000 1,1.000 6.000 0,-1.000 3.000 1,1.000 0.000 0,-1.000 0.000 0,1.000 0.000 1,-1.000 0.000 1,1.000 0.000 0,-1.000 0.000 0,1.000 0.000 0,1.000 1.000 1,3.000 4.000 0,3.000 3.000-1,4.000 3.000 0,1.000 1.000-1,0.000 1.000 0,0.000-1.000 0,0.000 1.000-1,3.000-3.000-1,6.000-2.000 0,7.000-3.000 1,6.000-3.000 0,3.000-4.000-1,0.000-3.000 1,0.000-3.000 0,0.000-2.000-1,1.000-3.000 1,4.000 1.000 0,3.000-1.000 1,3.000 1.000-1,1.000-3.000 1,1.000-2.000-1,-1.000-3.000 0,1.000-3.000 1,-4.000 1.000-1,-6.000 6.000 0,-6.000 7.000 1,-6.000 6.000-1,-6.000 3.000 0,-2.000 0.000 0,-3.000 0.000 0,-3.000 0.000 0,-2.000 1.000 0,0.000 4.000 0,0.000 3.000 0,0.000 3.000 0,0.000 3.000 0,0.000 3.000 1,0.000 3.000 0,0.000 4.000 1,0.000-1.000-1,0.000-3.000 0,0.000-3.000 0,0.000-2.000-1,1.000-5.000 0,4.000-2.000-2,3.000-3.000 0,3.000-3.000-2,9.000-6.000 0,16.000-5.000 0,15.000-7.000-1,17.000-5.000 1,0.000-3.000-1,-11.000 4.000 1,-14.000 3.000 1,-11.000 3.000-1,-7.000 1.000 1,0.000 1.000 0,0.000-1.000 1,0.000 1.000 0,-2.000 1.000-1,-3.000 3.000 1,-3.000 3.000 1,-2.000 4.000-1,-3.000-1.000 1,1.000-3.000 1,-1.000-3.000 1,1.000-2.000 1,-1.000-3.000 0,1.000 1.000 0,-1.000-1.000-2,1.000 1.000 0,-1.000 1.000 0,1.000 3.000-1,-1.000 3.000 0,1.000 4.000-1,-3.000 1.000 0,-2.000 0.000 0,-3.000 0.000 0,-3.000 0.000-1,-2.000 1.000 1,0.000 4.000-1,0.000 3.000 0,0.000 3.000 0,3.000 3.000 0,6.000 3.000 0,7.000 3.000-1,6.000 4.000 1,1.000-1.000-1,-3.000-3.000 1,-3.000-3.000-1,-2.000-2.000 1,-5.000-3.000 0,-2.000 1.000 0,-3.000-1.000 1,-3.000 1.000-1,-2.000-3.000 1,0.000-2.000-1,0.000-3.000 1,0.000-3.000-1,1.000-2.000 1,4.000 0.000-1,3.000 0.000 1,3.000 0.000 0,1.000 1.000 0,1.000 4.000 0,-1.000 3.000 0,1.000 3.000 0,-3.000-1.000-1,-2.000-2.000 1,-3.000-3.000 0,-3.000-3.000 0,-1.000-2.000-1,4.000 0.000-1,3.000 0.000-2,3.000 0.000-2,-5.000 4.000-15,-12.000 10.000-29,-13.000 10.000-30,-12.000 9.000-29</inkml:trace>
</inkml:ink>
</file>

<file path=ppt/ink/ink94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7:57"/>
    </inkml:context>
    <inkml:brush xml:id="br0">
      <inkml:brushProperty name="width" value="0.0492951311171055" units="cm"/>
      <inkml:brushProperty name="height" value="0.0492951311171055" units="cm"/>
      <inkml:brushProperty name="color" value="#f2395b"/>
      <inkml:brushProperty name="ignorePressure" value="0"/>
    </inkml:brush>
  </inkml:definitions>
  <inkml:trace contextRef="#ctx0" brushRef="#br0">64650.000 10600.000 446,'25.000'-22.000'29,"0.000"6.000"15,0.000 7.000 12,0.000 6.000 14,3.000 4.000 1,6.000 4.000-14,7.000 3.000-14,6.000 3.000-12,3.000 1.000-10,0.000 1.000-4,0.000-1.000-4,0.000 1.000-5,3.000-3.000-1,6.000-2.000-1,7.000-3.000 1,6.000-3.000-1,6.000-2.000 1,6.000 0.000-3,7.000 0.000-1,6.000 0.000-1,4.000 1.000-1,4.000 4.000 0,3.000 3.000 1,3.000 3.000-1,3.000-1.000 1,3.000-2.000 0,3.000-3.000-1,4.000-3.000 1,2.000-2.000-1,4.000 0.000 1,3.000 0.000-1,3.000 0.000 1,1.000 0.000-1,1.000 0.000 1,-1.000 0.000-1,1.000 0.000 0,-1.000-2.000 0,1.000-3.000 0,-1.000-3.000 1,1.000-2.000 0,-1.000-3.000-1,1.000 1.000 1,-1.000-1.000 0,1.000 1.000 0,-6.000-1.000 0,-8.000 1.000 0,-10.000-1.000 0,-9.000 1.000 0,-7.000 1.000 0,-3.000 3.000 0,-3.000 3.000-1,-2.000 4.000-1,-6.000 1.000 0,-6.000 0.000 1,-6.000 0.000-1,-6.000 0.000 1,-6.000 0.000 0,-2.000 0.000-2,-3.000 0.000 0,-3.000 0.000-1,-1.000 0.000 0,4.000 0.000 0,3.000 0.000 1,3.000 0.000 0,1.000 0.000 1,1.000 0.000-1,-1.000 0.000 1,1.000 0.000 0,-3.000 0.000-2,-2.000 0.000-2,-3.000 0.000-1,-3.000 0.000-4,-2.000-2.000-2,0.000-3.000-3,0.000-3.000-5,0.000-2.000-2</inkml:trace>
</inkml:ink>
</file>

<file path=ppt/ink/ink94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7:59"/>
    </inkml:context>
    <inkml:brush xml:id="br0">
      <inkml:brushProperty name="width" value="0.0386038348078728" units="cm"/>
      <inkml:brushProperty name="height" value="0.0386038348078728" units="cm"/>
      <inkml:brushProperty name="color" value="#f2395b"/>
      <inkml:brushProperty name="ignorePressure" value="0"/>
    </inkml:brush>
  </inkml:definitions>
  <inkml:trace contextRef="#ctx0" brushRef="#br0">32300.000 7700.000 569,'-40.000'-24.000'31,"23.000"4.000"12,22.000 3.000 11,22.000 3.000 12,12.000 3.000 0,3.000 3.000-12,3.000 3.000-13,4.000 4.000-12,2.000-3.000-10,4.000-5.000-4,3.000-7.000-6,3.000-5.000-6,1.000-3.000-5,1.000 4.000-6,-1.000 3.000-8,1.000 3.000-6,-3.000 3.000-2,-2.000 3.000 1,-3.000 3.000 1,-3.000 4.000 2,-4.000 1.000-6,-3.000 0.000-11,-3.000 0.000-12,-2.000 0.000-12</inkml:trace>
</inkml:ink>
</file>

<file path=ppt/ink/ink94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7:59"/>
    </inkml:context>
    <inkml:brush xml:id="br0">
      <inkml:brushProperty name="width" value="0.035541333258152" units="cm"/>
      <inkml:brushProperty name="height" value="0.035541333258152" units="cm"/>
      <inkml:brushProperty name="color" value="#f2395b"/>
      <inkml:brushProperty name="ignorePressure" value="0"/>
    </inkml:brush>
  </inkml:definitions>
  <inkml:trace contextRef="#ctx0" brushRef="#br0">32900.000 7050.000 618,'-68.000'-41.000'17,"17.000"19.000"13,15.000 19.000 15,16.000 19.000 13,9.000 13.000 2,3.000 10.000-12,3.000 10.000-11,4.000 9.000-12,1.000 7.000-7,0.000 7.000-3,0.000 6.000-3,0.000 7.000-3,0.000-4.000-3,0.000-12.000-4,0.000-13.000-5,0.000-12.000-5,3.000 1.000-9,6.000 16.000-15,7.000 15.000-16,6.000 17.000-15,1.000-1.000-2,-3.000-16.000 8,-3.000-15.000 10,-2.000-15.000 9,-3.000-12.000 7,1.000-6.000 4,-1.000-6.000 3,1.000-6.000 5</inkml:trace>
</inkml:ink>
</file>

<file path=ppt/ink/ink94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8:00"/>
    </inkml:context>
    <inkml:brush xml:id="br0">
      <inkml:brushProperty name="width" value="0.038344282656908" units="cm"/>
      <inkml:brushProperty name="height" value="0.038344282656908" units="cm"/>
      <inkml:brushProperty name="color" value="#f2395b"/>
      <inkml:brushProperty name="ignorePressure" value="0"/>
    </inkml:brush>
  </inkml:definitions>
  <inkml:trace contextRef="#ctx0" brushRef="#br0">33550.000 6650.000 573,'50.000'3.000'66,"0.000"6.000"-11,0.000 7.000-11,0.000 6.000-11,0.000 3.000-7,0.000 0.000-3,0.000 0.000-2,0.000 0.000-4,-2.000 1.000-2,-3.000 4.000-1,-3.000 3.000 0,-2.000 3.000-1,-6.000 3.000-2,-6.000 3.000-1,-6.000 3.000-1,-6.000 4.000-2,-6.000 1.000-2,-2.000 0.000-1,-3.000 0.000-2,-3.000 0.000-2,-7.000 6.000-3,-9.000 13.000-7,-10.000 12.000-7,-8.000 13.000-5,-8.000 1.000-2,-2.000-9.000 3,-3.000-10.000 4,-3.000-8.000 4,-1.000-9.000 2,4.000-6.000 3,3.000-6.000 1,3.000-6.000 2,3.000-7.000 2,3.000-6.000-1,3.000-6.000-1,4.000-6.000 0,7.000-6.000 5,13.000-2.000 9,12.000-3.000 9,13.000-3.000 8,13.000-4.000 5,17.000-3.000-3,15.000-3.000-2,16.000-2.000-3,9.000-6.000-3,3.000-6.000-4,3.000-6.000-6,4.000-6.000-4,-3.000-1.000-7,-5.000 7.000-7,-7.000 6.000-6,-5.000 7.000-8,-4.000 4.000-6,0.000 3.000-4,0.000 3.000-6,0.000 4.000-5,-7.000 2.000-3,-11.000 4.000-4,-14.000 3.000-3,-11.000 3.000-4</inkml:trace>
</inkml:ink>
</file>

<file path=ppt/ink/ink94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8:21"/>
    </inkml:context>
    <inkml:brush xml:id="br0">
      <inkml:brushProperty name="width" value="0.0383449047803879" units="cm"/>
      <inkml:brushProperty name="height" value="0.0383449047803879" units="cm"/>
      <inkml:brushProperty name="color" value="#f2395b"/>
      <inkml:brushProperty name="ignorePressure" value="0"/>
    </inkml:brush>
  </inkml:definitions>
  <inkml:trace contextRef="#ctx0" brushRef="#br0">20450.000 3650.000 573,'-25.000'-25.000'2,"0.000"0.000"3,0.000 0.000 3,0.000 0.000 3,4.000 6.000 6,10.000 13.000 11,10.000 12.000 9,9.000 13.000 9,7.000 4.000 2,7.000-3.000-7,6.000-3.000-7,7.000-2.000-8,4.000-5.000-4,3.000-2.000-2,3.000-3.000-3,4.000-3.000-2,1.000-2.000-2,0.000 0.000-2,0.000 0.000-2,0.000 0.000-3,0.000 0.000-1,0.000 0.000-1,0.000 0.000-3,0.000 0.000 0,-2.000 0.000-3,-3.000 0.000-2,-3.000 0.000-2,-2.000 0.000-2,-3.000 0.000-4,1.000 0.000-5,-1.000 0.000-4,1.000 0.000-6,-1.000-2.000 0,1.000-3.000 1,-1.000-3.000 2,1.000-2.000 1,-3.000-5.000-3,-2.000-2.000-12,-3.000-3.000-11,-3.000-3.000-11</inkml:trace>
</inkml:ink>
</file>

<file path=ppt/ink/ink94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8:22"/>
    </inkml:context>
    <inkml:brush xml:id="br0">
      <inkml:brushProperty name="width" value="0.0415177866816521" units="cm"/>
      <inkml:brushProperty name="height" value="0.0415177866816521" units="cm"/>
      <inkml:brushProperty name="color" value="#f2395b"/>
      <inkml:brushProperty name="ignorePressure" value="0"/>
    </inkml:brush>
  </inkml:definitions>
  <inkml:trace contextRef="#ctx0" brushRef="#br0">22250.000 2250.000 529,'1.000'-36.000'32,"4.000"28.000"10,3.000 28.000 12,3.000 29.000 12,-1.000 13.000-1,-2.000 1.000-10,-3.000-1.000-11,-3.000 1.000-11,-2.000 2.000-8,0.000 7.000-5,0.000 6.000-4,0.000 7.000-4,-2.000 7.000-6,-3.000 9.000-5,-3.000 10.000-7,-2.000 10.000-4,-1.000 8.000-8,3.000 10.000-8,3.000 10.000-9,4.000 9.000-9,1.000-10.000 1,0.000-28.000 6,0.000-28.000 9,0.000-27.000 6,0.000-15.000-1,0.000 0.000-10,0.000 0.000-10,0.000 0.000-11</inkml:trace>
</inkml:ink>
</file>

<file path=ppt/ink/ink94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8:38"/>
    </inkml:context>
    <inkml:brush xml:id="br0">
      <inkml:brushProperty name="width" value="0.0399000607430935" units="cm"/>
      <inkml:brushProperty name="height" value="0.0399000607430935" units="cm"/>
      <inkml:brushProperty name="color" value="#f2395b"/>
      <inkml:brushProperty name="ignorePressure" value="0"/>
    </inkml:brush>
  </inkml:definitions>
  <inkml:trace contextRef="#ctx0" brushRef="#br0">18200.000 18450.000 551,'-71.000'-46.000'16,"10.000"10.000"4,10.000 10.000 4,9.000 9.000 4,6.000 6.000 0,3.000 3.000-3,3.000 3.000-2,4.000 4.000-2,1.000 2.000-3,0.000 4.000-2,0.000 3.000-2,0.000 3.000-2,-2.000 4.000 0,-3.000 7.000 1,-3.000 6.000 1,-2.000 7.000 1,-1.000 2.000-1,3.000 1.000-1,3.000-1.000-2,4.000 1.000-1,-1.000 1.000-1,-3.000 3.000-1,-3.000 3.000-1,-2.000 4.000 1,-1.000 2.000-2,3.000 4.000 0,3.000 3.000 0,4.000 3.000-1,1.000 3.000-1,0.000 3.000 0,0.000 3.000 0,0.000 4.000-1,0.000 1.000-1,0.000 0.000 0,0.000 0.000 0,0.000 0.000 0,3.000 0.000 0,6.000 0.000 0,7.000 0.000 0,6.000 0.000-1,3.000 0.000 1,0.000 0.000-1,0.000 0.000 1,0.000 0.000-2,1.000 0.000 1,4.000 0.000 0,3.000 0.000-1,3.000 0.000 0,4.000-5.000 0,7.000-9.000 0,6.000-10.000-1,7.000-8.000-1,4.000-6.000 1,3.000 1.000-1,3.000-1.000 0,4.000 1.000 1,4.000-1.000-1,6.000 1.000 1,7.000-1.000-1,6.000 1.000 1,3.000-4.000 0,0.000-6.000 0,0.000-6.000 0,0.000-6.000 0,1.000-6.000 0,4.000-2.000 0,3.000-3.000 0,3.000-3.000 1,1.000-6.000-1,1.000-5.000 0,-1.000-7.000 1,1.000-5.000 1,-1.000-6.000-1,1.000-3.000 0,-1.000-3.000-1,1.000-2.000 0,-6.000-3.000 1,-8.000 1.000-1,-10.000-1.000 1,-9.000 1.000 0,-5.000-4.000 0,0.000-6.000 0,0.000-6.000-1,0.000-6.000 1,-4.000-7.000 0,-5.000-6.000 0,-7.000-6.000 0,-5.000-6.000 0,-4.000-4.000 1,0.000 1.000 0,0.000-1.000-1,0.000 1.000 1,-2.000-3.000 0,-3.000-2.000 0,-3.000-3.000 0,-2.000-3.000 1,-5.000-2.000-1,-2.000 0.000 0,-3.000 0.000-1,-3.000 0.000 1,-2.000 1.000 0,0.000 4.000 0,0.000 3.000 0,0.000 3.000 1,0.000 1.000-1,0.000 1.000 0,0.000-1.000-1,0.000 1.000-1,-4.000 2.000 0,-5.000 7.000 1,-7.000 6.000 2,-5.000 7.000 1,-6.000 2.000 1,-3.000 1.000-1,-3.000-1.000 0,-2.000 1.000-1,-3.000-1.000-1,1.000 1.000 0,-1.000-1.000 0,1.000 1.000-1,-3.000 4.000 0,-2.000 9.000 0,-3.000 10.000 0,-3.000 10.000 0,-7.000 5.000-2,-9.000 4.000-2,-10.000 3.000-1,-8.000 3.000-3,-8.000 7.000-2,-2.000 14.000-6,-3.000 11.000-3,-3.000 14.000-5,-2.000 10.000-3,0.000 9.000-2,0.000 10.000-1,0.000 10.000-1,3.000 8.000-2,6.000 10.000-2,7.000 10.000-2,6.000 9.000-3,9.000-1.000 2,13.000-8.000 5,12.000-10.000 5,13.000-9.000 4,6.000-12.000 4,0.000-11.000 2,0.000-14.000 2,0.000-11.000 1</inkml:trace>
</inkml:ink>
</file>

<file path=ppt/ink/ink94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8:38"/>
    </inkml:context>
    <inkml:brush xml:id="br0">
      <inkml:brushProperty name="width" value="0.042683370411396" units="cm"/>
      <inkml:brushProperty name="height" value="0.042683370411396" units="cm"/>
      <inkml:brushProperty name="color" value="#f2395b"/>
      <inkml:brushProperty name="ignorePressure" value="0"/>
    </inkml:brush>
  </inkml:definitions>
  <inkml:trace contextRef="#ctx0" brushRef="#br0">17950.000 19250.000 515,'-41.000'-2.000'30,"19.000"-3.000"20,19.000-3.000 18,19.000-2.000 20,16.000-5.000-1,17.000-2.000-20,15.000-3.000-20,16.000-3.000-20,9.000-2.000-13,3.000 0.000-8,3.000 0.000-6,4.000 0.000-6,1.000 1.000-6,0.000 4.000-4,0.000 3.000-4,0.000 3.000-4,-8.000 3.000-1,-16.000 3.000 1,-15.000 3.000 2,-15.000 4.000 2</inkml:trace>
</inkml:ink>
</file>

<file path=ppt/ink/ink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5:38"/>
    </inkml:context>
    <inkml:brush xml:id="br0">
      <inkml:brushProperty name="width" value="0.05537174269557" units="cm"/>
      <inkml:brushProperty name="height" value="0.05537174269557" units="cm"/>
      <inkml:brushProperty name="color" value="#f2395b"/>
      <inkml:brushProperty name="ignorePressure" value="0"/>
    </inkml:brush>
  </inkml:definitions>
  <inkml:trace contextRef="#ctx0" brushRef="#br0">31550.000 40050.000 397,'-2.000'-46.000'6,"-3.000"10.000"11,-3.000 10.000 12,-2.000 9.000 12,-5.000 9.000 4,-2.000 9.000-4,-3.000 10.000-4,-3.000 10.000-2,-4.000 8.000-4,-3.000 10.000-3,-3.000 10.000-1,-2.000 9.000-4,-3.000 7.000-1,1.000 7.000-1,-1.000 6.000 0,1.000 7.000-1,-1.000 4.000-2,1.000 3.000 0,-1.000 3.000-2,1.000 4.000-1,1.000 1.000-1,3.000 0.000 0,3.000 0.000-2,4.000 0.000 0,2.000-2.000-2,4.000-3.000-2,3.000-3.000-1,3.000-2.000-3,3.000-5.000 0,3.000-2.000-2,3.000-3.000 0,4.000-3.000 0,1.000-4.000-1,0.000-3.000-2,0.000-3.000-1,0.000-2.000-1,6.000-5.000-3,13.000-2.000-2,12.000-3.000-4,13.000-3.000-3,7.000-9.000-1,4.000-11.000-1,3.000-14.000-1,3.000-11.000 0,-1.000-11.000 0,-2.000-5.000 1,-3.000-7.000 0,-3.000-5.000 2,-2.000-8.000 0,0.000-5.000 1,0.000-7.000 2,0.000-5.000 2,-2.000-6.000 1,-3.000-3.000 0,-3.000-3.000 2,-2.000-2.000-1,-8.000-1.000 3,-8.000 3.000 3,-10.000 3.000 3,-9.000 4.000 4,-9.000 2.000 2,-5.000 4.000 1,-7.000 3.000 3,-5.000 3.000 1,-6.000 6.000 0,-3.000 9.000-3,-3.000 10.000-2,-2.000 10.000-4,-11.000 8.000-4,-15.000 10.000-7,-15.000 10.000-6,-16.000 9.000-6,-8.000 10.000-7,0.000 14.000-6,0.000 11.000-6,0.000 14.000-5,7.000-1.000-3,17.000-12.000 0,15.000-13.000 2,16.000-12.000 1</inkml:trace>
</inkml:ink>
</file>

<file path=ppt/ink/ink95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8:39"/>
    </inkml:context>
    <inkml:brush xml:id="br0">
      <inkml:brushProperty name="width" value="0.0416583977639675" units="cm"/>
      <inkml:brushProperty name="height" value="0.0416583977639675" units="cm"/>
      <inkml:brushProperty name="color" value="#f2395b"/>
      <inkml:brushProperty name="ignorePressure" value="0"/>
    </inkml:brush>
  </inkml:definitions>
  <inkml:trace contextRef="#ctx0" brushRef="#br0">18700.000 18350.000 528,'-90.000'-46.000'0,"23.000"10.000"0,22.000 10.000 0,22.000 9.000 0,8.000 4.000 6,-2.000 1.000 12,-3.000-1.000 13,-3.000 1.000 11,1.000 12.000 9,6.000 25.000 2,7.000 25.000 4,6.000 25.000 2,4.000 20.000-3,4.000 16.000-13,3.000 15.000-12,3.000 17.000-12,1.000 13.000-14,1.000 13.000-13,-1.000 12.000-16,1.000 13.000-14,1.000 6.000-6,3.000 0.000-1,3.000 0.000 1,4.000 0.000 1,1.000-19.000-1,0.000-37.000-3,0.000-38.000-3,0.000-37.000-2</inkml:trace>
</inkml:ink>
</file>

<file path=ppt/ink/ink95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8:40"/>
    </inkml:context>
    <inkml:brush xml:id="br0">
      <inkml:brushProperty name="width" value="0.0452899113297462" units="cm"/>
      <inkml:brushProperty name="height" value="0.0452899113297462" units="cm"/>
      <inkml:brushProperty name="color" value="#f2395b"/>
      <inkml:brushProperty name="ignorePressure" value="0"/>
    </inkml:brush>
  </inkml:definitions>
  <inkml:trace contextRef="#ctx0" brushRef="#br0">49750.000 14950.000 485,'-24.000'-68.000'4,"4.000"17.000"8,3.000 15.000 7,3.000 16.000 8,-4.000 9.000 4,-8.000 3.000 3,-10.000 3.000 1,-9.000 4.000 1,-2.000 2.000-1,6.000 4.000-7,7.000 3.000-4,6.000 3.000-6,1.000 4.000-4,-3.000 7.000 1,-3.000 6.000-2,-2.000 7.000 1,-5.000 4.000-1,-2.000 3.000 0,-3.000 3.000 0,-3.000 4.000 0,-2.000 1.000 0,0.000 0.000 0,0.000 0.000 0,0.000 0.000-1,1.000 1.000-1,4.000 4.000-2,3.000 3.000-3,3.000 3.000-1,4.000-1.000-1,7.000-2.000 0,6.000-3.000 0,7.000-3.000 1,4.000-2.000-2,3.000 0.000-1,3.000 0.000-4,4.000 0.000-2,1.000 4.000-1,0.000 10.000-1,0.000 10.000 2,0.000 9.000-1,6.000 1.000 0,13.000-6.000 0,12.000-6.000-2,13.000-6.000 0,6.000-4.000 0,0.000 1.000 0,0.000-1.000 1,0.000 1.000 0,3.000-4.000 1,6.000-6.000-1,7.000-6.000 0,6.000-6.000 0,6.000-6.000 0,6.000-2.000 1,7.000-3.000 0,6.000-3.000 1,1.000-4.000 0,-3.000-3.000-1,-3.000-3.000 0,-2.000-2.000-1,-3.000-6.000 0,1.000-6.000 1,-1.000-6.000-1,1.000-6.000 2,-3.000-10.000-1,-2.000-12.000 0,-3.000-13.000 1,-3.000-12.000-1,-2.000-9.000 2,0.000-2.000 0,0.000-3.000 1,0.000-3.000 1,-4.000-2.000 0,-5.000 0.000 0,-7.000 0.000-1,-5.000 0.000 0,-6.000 0.000 1,-3.000 0.000 2,-3.000 0.000 2,-2.000 0.000 3,-5.000-2.000 2,-2.000-3.000 0,-3.000-3.000 1,-3.000-2.000 2,-6.000-3.000-2,-5.000 1.000-1,-7.000-1.000-3,-5.000 1.000-1,-4.000-3.000-2,0.000-2.000-1,0.000-3.000 0,0.000-3.000-1,-7.000 1.000 1,-11.000 6.000-1,-14.000 7.000 0,-11.000 6.000 1,-11.000 6.000-1,-5.000 6.000 1,-7.000 7.000 0,-5.000 6.000 0,-8.000 6.000-1,-5.000 6.000-3,-7.000 7.000-4,-5.000 6.000-3,-8.000 7.000-3,-5.000 10.000-2,-7.000 10.000-2,-5.000 9.000-2,-3.000 10.000-3,4.000 14.000-5,3.000 11.000-6,3.000 14.000-4,4.000 8.000-1,7.000 7.000 1,6.000 6.000 1,7.000 7.000 3,10.000-6.000 1,16.000-15.000 4,15.000-15.000 3,17.000-16.000 2</inkml:trace>
</inkml:ink>
</file>

<file path=ppt/ink/ink95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8:40"/>
    </inkml:context>
    <inkml:brush xml:id="br0">
      <inkml:brushProperty name="width" value="0.0407634079456329" units="cm"/>
      <inkml:brushProperty name="height" value="0.0407634079456329" units="cm"/>
      <inkml:brushProperty name="color" value="#f2395b"/>
      <inkml:brushProperty name="ignorePressure" value="0"/>
    </inkml:brush>
  </inkml:definitions>
  <inkml:trace contextRef="#ctx0" brushRef="#br0">49400.000 15600.000 539,'75.000'1.000'129,"0.000"4.000"-27,0.000 3.000-29,0.000 3.000-26,7.000-1.000-17,17.000-2.000-4,15.000-3.000-4,16.000-3.000-5,7.000-2.000-6,1.000 0.000-8,-1.000 0.000-7,1.000 0.000-9,-13.000 0.000-7,-25.000 0.000-6,-25.000 0.000-6,-25.000 0.000-6,-13.000 1.000-7,1.000 4.000-8,-1.000 3.000-10,1.000 3.000-8</inkml:trace>
</inkml:ink>
</file>

<file path=ppt/ink/ink95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9:02"/>
    </inkml:context>
    <inkml:brush xml:id="br0">
      <inkml:brushProperty name="width" value="0.0520789474248886" units="cm"/>
      <inkml:brushProperty name="height" value="0.0520789474248886" units="cm"/>
      <inkml:brushProperty name="color" value="#f2395b"/>
      <inkml:brushProperty name="ignorePressure" value="0"/>
    </inkml:brush>
  </inkml:definitions>
  <inkml:trace contextRef="#ctx0" brushRef="#br0">45800.000 42000.000 422,'-63.000'-19.000'39,"26.000"13.000"-9,24.000 12.000-9,26.000 13.000-8,16.000 10.000-3,10.000 10.000 4,10.000 10.000 3,9.000 9.000 4,1.000 4.000 1,-6.000 1.000-4,-6.000-1.000-3,-6.000 1.000-3,-2.000-1.000-1,3.000 1.000 1,3.000-1.000 1,4.000 1.000 2,1.000-3.000 0,0.000-2.000-1,0.000-3.000-1,0.000-3.000 0,0.000-6.000-2,0.000-5.000 0,0.000-7.000-2,0.000-5.000-1,-2.000-6.000 0,-3.000-3.000-1,-3.000-3.000-1,-2.000-2.000-1,-3.000-5.000 0,1.000-2.000 0,-1.000-3.000 1,1.000-3.000-1,2.000-7.000 1,7.000-9.000 0,6.000-10.000 1,7.000-8.000 0,8.000-17.000 0,14.000-21.000 2,11.000-22.000 1,14.000-22.000 2,21.000-29.000-1,31.000-33.000 1,32.000-35.000-1,31.000-34.000 0,24.000-29.000 0,20.000-21.000 0,18.000-22.000 0,20.000-22.000 0,14.000-5.000-11,14.000 13.000-23,11.000 12.000-24,14.000 13.000-23,-23.000 27.000-5,-56.000 45.000 14,-56.000 43.000 12,-56.000 45.000 14,-40.000 28.000 3,-21.000 17.000-6,-22.000 15.000-5,-22.000 16.000-7</inkml:trace>
</inkml:ink>
</file>

<file path=ppt/ink/ink95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7T10:39:11"/>
    </inkml:context>
    <inkml:brush xml:id="br0">
      <inkml:brushProperty name="width" value="0.038374450057745" units="cm"/>
      <inkml:brushProperty name="height" value="0.038374450057745" units="cm"/>
      <inkml:brushProperty name="color" value="#f2395b"/>
      <inkml:brushProperty name="ignorePressure" value="0"/>
    </inkml:brush>
  </inkml:definitions>
  <inkml:trace contextRef="#ctx0" brushRef="#br0">35650.000 46000.000 573,'-47.000'0.000'0,"6.000"0.000"0,7.000 0.000 0,6.000 0.000 0,1.000 1.000-4,-3.000 4.000-6,-3.000 3.000-6,-2.000 3.000-8,-1.000 1.000 2,3.000 1.000 8,3.000-1.000 8,4.000 1.000 9,2.000-1.000 6,4.000 1.000 2,3.000-1.000 5,3.000 1.000 2,3.000-6.000 5,3.000-8.000 6,3.000-10.000 6,4.000-9.000 5,4.000-4.000 0,6.000 4.000-7,7.000 3.000-9,6.000 3.000-8,3.000 1.000-4,0.000 1.000-2,0.000-1.000-3,0.000 1.000-1,1.000 1.000-2,4.000 3.000-1,3.000 3.000-2,3.000 4.000-2,1.000 1.000 1,1.000 0.000 0,-1.000 0.000 1,1.000 0.000 2,-1.000 0.000 0,1.000 0.000 0,-1.000 0.000 0,1.000 0.000 1,1.000 1.000 0,3.000 4.000 0,3.000 3.000 0,4.000 3.000 0,1.000 1.000-1,0.000 1.000 1,0.000-1.000-2,0.000 1.000 0,0.000-1.000-1,0.000 1.000 1,0.000-1.000-1,0.000 1.000 1,-2.000 1.000 0,-3.000 3.000-1,-3.000 3.000 1,-2.000 4.000 0,-3.000 1.000 0,1.000 0.000 1,-1.000 0.000-1,1.000 0.000 1,-3.000-2.000-1,-2.000-3.000 1,-3.000-3.000-1,-3.000-2.000 0,-1.000-3.000 0,4.000 1.000 1,3.000-1.000-1,3.000 1.000 1,1.000-1.000 0,1.000 1.000 0,-1.000-1.000-1,1.000 1.000 1,1.000-1.000-1,3.000 1.000 1,3.000-1.000-1,4.000 1.000 0,4.000-1.000 0,6.000 1.000 0,7.000-1.000 0,6.000 1.000 0,1.000-1.000 0,-3.000 1.000-1,-3.000-1.000-1,-2.000 1.000 0,0.000-1.000 0,7.000 1.000 0,6.000-1.000 0,7.000 1.000 1,2.000-3.000 0,1.000-2.000-1,-1.000-3.000 1,1.000-3.000-1,-1.000-2.000 0,1.000 0.000 0,-1.000 0.000 0,1.000 0.000-1,-1.000-4.000 1,1.000-5.000 0,-1.000-7.000 0,1.000-5.000 0,2.000-3.000 0,7.000 4.000 1,6.000 3.000 1,7.000 3.000-1,-3.000 3.000 1,-8.000 3.000 0,-10.000 3.000-1,-9.000 4.000 0,-5.000 1.000-1,0.000 0.000 1,0.000 0.000 0,0.000 0.000-1,-2.000 1.000 1,-3.000 4.000 0,-3.000 3.000 0,-2.000 3.000 0,-3.000-1.000 0,1.000-2.000-1,-1.000-3.000 1,1.000-3.000-1,1.000 1.000 0,3.000 6.000 0,3.000 7.000 0,4.000 6.000 0,2.000-1.000 0,4.000-5.000 0,3.000-7.000 0,3.000-5.000 1,4.000-6.000 0,7.000-3.000 0,6.000-3.000-1,7.000-2.000 1,4.000-5.000 0,3.000-2.000 0,3.000-3.000 0,4.000-3.000-1,1.000-1.000 1,0.000 4.000 0,0.000 3.000 1,0.000 3.000-1,-4.000 1.000 1,-5.000 1.000 0,-7.000-1.000 0,-5.000 1.000-1,-3.000 1.000 0,4.000 3.000 0,3.000 3.000 0,3.000 4.000-1,1.000-1.000 0,1.000-3.000 1,-1.000-3.000-1,1.000-2.000 0,-1.000-1.000 1,1.000 3.000-1,-1.000 3.000 0,1.000 4.000 0,-3.000-1.000 0,-2.000-3.000 0,-3.000-3.000 1,-3.000-2.000 0,-2.000-1.000 1,0.000 3.000 0,0.000 3.000 0,0.000 4.000 0,-2.000-1.000 0,-3.000-3.000 0,-3.000-3.000 0,-2.000-2.000 0,-5.000-1.000 0,-2.000 3.000-1,-3.000 3.000 0,-3.000 4.000-1,2.000 1.000 0,10.000 0.000 0,10.000 0.000 0,9.000 0.000-1,2.000 0.000-1,-2.000 0.000 2,-3.000 0.000-1,-3.000 0.000 0,-1.000 0.000 1,4.000 0.000-1,3.000 0.000 1,3.000 0.000-1,1.000-2.000 0,1.000-3.000 0,-1.000-3.000 1,1.000-2.000-1,-3.000-1.000 1,-2.000 3.000 0,-3.000 3.000 0,-3.000 4.000 0,-2.000 1.000 0,0.000 0.000-1,0.000 0.000 1,0.000 0.000 0,-4.000-2.000-1,-5.000-3.000 0,-7.000-3.000 0,-5.000-2.000 0,-4.000-1.000-1,0.000 3.000 0,0.000 3.000-1,0.000 4.000-1,0.000 1.000 0,0.000 0.000-2,0.000 0.000 0,0.000 0.000-1,-4.000 0.000 0,-5.000 0.000 0,-7.000 0.000 1,-5.000 0.000 1,-3.000 0.000 0,4.000 0.000-2,3.000 0.000-1,3.000 0.000-1,-1.000 0.000-2,-2.000 0.000-4,-3.000 0.000-4,-3.000 0.000-3,-4.000 1.000-5,-3.000 4.000-4,-3.000 3.000-5,-2.000 3.000-5,-5.000 3.000-1,-2.000 3.000 2,-3.000 3.000 2,-3.000 4.000 2</inkml:trace>
</inkml:ink>
</file>

<file path=ppt/ink/ink95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22"/>
    </inkml:context>
    <inkml:brush xml:id="br0">
      <inkml:brushProperty name="width" value="0.0560409054160118" units="cm"/>
      <inkml:brushProperty name="height" value="0.0560409054160118" units="cm"/>
      <inkml:brushProperty name="color" value="#f2395b"/>
      <inkml:brushProperty name="ignorePressure" value="0"/>
    </inkml:brush>
  </inkml:definitions>
  <inkml:trace contextRef="#ctx0" brushRef="#br0">6500.000 41250.000 392,'-29.000'-27.000'0,"-5.000"-3.000"0,-7.000-3.000 0,-5.000-2.000 0,-1.000 0.000 0,6.000 7.000 0,7.000 6.000 0,6.000 7.000 0,4.000 2.000 3,4.000 1.000 7,3.000-1.000 7,3.000 1.000 6,9.000 2.000 9,16.000 7.000 11,15.000 6.000 10,17.000 7.000 10,10.000 11.000 0,6.000 20.000-11,7.000 18.000-10,6.000 20.000-10,4.000 10.000-8,4.000 3.000-4,3.000 3.000-3,3.000 4.000-4,-1.000 2.000-2,-2.000 4.000-2,-3.000 3.000-1,-3.000 3.000-1,-2.000-1.000-2,0.000-2.000-1,0.000-3.000-1,0.000-3.000-1,0.000-7.000-1,0.000-9.000-1,0.000-10.000-2,0.000-8.000 0,-2.000-11.000-1,-3.000-8.000 0,-3.000-10.000 2,-2.000-9.000-1,-1.000-12.000 2,3.000-11.000-1,3.000-14.000 0,4.000-11.000 0,4.000-22.000 1,6.000-27.000 2,7.000-28.000 2,6.000-28.000 2,7.000-26.000 1,10.000-21.000 0,10.000-22.000 0,9.000-22.000 0,4.000-10.000-1,1.000 4.000 0,-1.000 3.000 0,1.000 3.000 0,-4.000 12.000-3,-6.000 22.000-5,-6.000 22.000-5,-6.000 23.000-4,-9.000 17.000-7,-8.000 17.000-11,-10.000 15.000-9,-9.000 16.000-11,-7.000 12.000-4,-3.000 9.000-1,-3.000 10.000-1,-2.000 10.000 0</inkml:trace>
</inkml:ink>
</file>

<file path=ppt/ink/ink95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23"/>
    </inkml:context>
    <inkml:brush xml:id="br0">
      <inkml:brushProperty name="width" value="0.050144586712122" units="cm"/>
      <inkml:brushProperty name="height" value="0.050144586712122" units="cm"/>
      <inkml:brushProperty name="color" value="#f2395b"/>
      <inkml:brushProperty name="ignorePressure" value="0"/>
    </inkml:brush>
  </inkml:definitions>
  <inkml:trace contextRef="#ctx0" brushRef="#br0">6750.000 48700.000 438,'-69.000'-25.000'19,"13.000"0.000"-1,12.000 0.000-2,13.000 0.000-2,7.000 0.000 5,4.000 0.000 10,3.000 0.000 9,3.000 0.000 11,10.000 7.000 1,20.000 17.000-5,18.000 15.000-5,20.000 16.000-7,10.000 13.000-4,3.000 14.000-4,3.000 11.000-4,4.000 14.000-3,-1.000 7.000-3,-3.000 3.000-1,-3.000 3.000-3,-2.000 4.000 0,-3.000-1.000-3,1.000-3.000 0,-1.000-3.000-2,1.000-2.000-1,-3.000-8.000 0,-2.000-8.000-1,-3.000-10.000 0,-3.000-9.000-1,1.000-5.000 0,6.000 0.000-2,7.000 0.000-1,6.000 0.000-1,1.000-5.000-1,-3.000-9.000-2,-3.000-10.000-1,-2.000-8.000-1,-3.000-9.000-1,1.000-6.000 2,-1.000-6.000 0,1.000-6.000 1,4.000-20.000 1,9.000-30.000 2,10.000-32.000 2,10.000-30.000 1,30.000-59.000 2,54.000-84.000 1,53.000-85.000 2,53.000-83.000 1,23.000-37.000-4,-6.000 13.000-8,-6.000 12.000-9,-6.000 13.000-9,-16.000 31.000-9,-25.000 50.000-9,-25.000 50.000-8,-25.000 50.000-10,-27.000 43.000-4,-28.000 39.000 0,-28.000 36.000-1,-27.000 39.000 0</inkml:trace>
</inkml:ink>
</file>

<file path=ppt/ink/ink95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5"/>
    </inkml:context>
    <inkml:brush xml:id="br0">
      <inkml:brushProperty name="width" value="0.0408293418586254" units="cm"/>
      <inkml:brushProperty name="height" value="0.0408293418586254" units="cm"/>
      <inkml:brushProperty name="color" value="#00bff3"/>
      <inkml:brushProperty name="ignorePressure" value="0"/>
    </inkml:brush>
  </inkml:definitions>
  <inkml:trace contextRef="#ctx0" brushRef="#br0">44850.000 34100.000 538,'-44.000'-40.000'36,"13.000"23.000"2,12.000 22.000 1,13.000 22.000 2,6.000 16.000-1,0.000 14.000-3,0.000 11.000-4,0.000 14.000-4,0.000 5.000-3,0.000 1.000-3,0.000-1.000-3,0.000 1.000-2,0.000 1.000-2,0.000 3.000-2,0.000 3.000-1,0.000 4.000-3,0.000 1.000-1,0.000 0.000-1,0.000 0.000-2,0.000 0.000-1,0.000 0.000-4,0.000 0.000-6,0.000 0.000-5,0.000 0.000-6,0.000-5.000-5,0.000-9.000-6,0.000-10.000-5,0.000-8.000-6</inkml:trace>
</inkml:ink>
</file>

<file path=ppt/ink/ink95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5"/>
    </inkml:context>
    <inkml:brush xml:id="br0">
      <inkml:brushProperty name="width" value="0.0350834988057613" units="cm"/>
      <inkml:brushProperty name="height" value="0.0350834988057613" units="cm"/>
      <inkml:brushProperty name="color" value="#00bff3"/>
      <inkml:brushProperty name="ignorePressure" value="0"/>
    </inkml:brush>
  </inkml:definitions>
  <inkml:trace contextRef="#ctx0" brushRef="#br0">44600.000 35300.000 627,'46.000'-47.000'5,"-5.000"6.000"10,-7.000 7.000 10,-5.000 6.000 11,-3.000 6.000 4,4.000 6.000-2,3.000 7.000-3,3.000 6.000-1,4.000 1.000-3,7.000-3.000-4,6.000-3.000-2,7.000-2.000-5,-1.000-1.000-3,-6.000 3.000-4,-6.000 3.000-5,-6.000 4.000-5,-2.000 1.000-2,3.000 0.000-4,3.000 0.000-1,4.000 0.000-2,-3.000-2.000-13,-5.000-3.000-23,-7.000-3.000-23,-5.000-2.000-23</inkml:trace>
</inkml:ink>
</file>

<file path=ppt/ink/ink95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6"/>
    </inkml:context>
    <inkml:brush xml:id="br0">
      <inkml:brushProperty name="width" value="0.0462456569075584" units="cm"/>
      <inkml:brushProperty name="height" value="0.0462456569075584" units="cm"/>
      <inkml:brushProperty name="color" value="#00bff3"/>
      <inkml:brushProperty name="ignorePressure" value="0"/>
    </inkml:brush>
  </inkml:definitions>
  <inkml:trace contextRef="#ctx0" brushRef="#br0">45650.000 34000.000 475,'0.000'-69.000'4,"0.000"13.000"8,0.000 12.000 7,0.000 13.000 8,0.000 15.000 10,0.000 19.000 9,0.000 19.000 11,0.000 19.000 11,0.000 15.000-2,0.000 13.000-11,0.000 12.000-13,0.000 13.000-12,0.000 9.000-8,0.000 6.000-4,0.000 7.000-6,0.000 6.000-5,0.000 6.000-4,0.000 6.000-8,0.000 7.000-5,0.000 6.000-6,0.000 6.000-6,0.000 6.000-7,0.000 7.000-6,0.000 6.000-6,0.000-8.000-2,0.000-22.000 1,0.000-22.000 1,0.000-21.000 1,1.000-17.000 0,4.000-8.000-2,3.000-10.000-2,3.000-9.000-3</inkml:trace>
</inkml:ink>
</file>

<file path=ppt/ink/ink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5:38"/>
    </inkml:context>
    <inkml:brush xml:id="br0">
      <inkml:brushProperty name="width" value="0.057175986468792" units="cm"/>
      <inkml:brushProperty name="height" value="0.057175986468792" units="cm"/>
      <inkml:brushProperty name="color" value="#f2395b"/>
      <inkml:brushProperty name="ignorePressure" value="0"/>
    </inkml:brush>
  </inkml:definitions>
  <inkml:trace contextRef="#ctx0" brushRef="#br0">23350.000 46200.000 384,'-22.000'-13.000'14,"6.000"26.000"28,7.000 24.000 29,6.000 26.000 27,3.000 12.000 4,0.000 0.000-22,0.000 0.000-20,0.000 0.000-22,0.000 1.000-12,0.000 4.000-3,0.000 3.000-4,0.000 3.000-4,0.000 1.000-3,0.000 1.000-3,0.000-1.000-4,0.000 1.000-4,0.000-1.000-2,0.000 1.000-5,0.000-1.000-4,0.000 1.000-4,0.000-3.000-6,0.000-2.000-6,0.000-3.000-6,0.000-3.000-8,0.000-7.000-1,0.000-9.000 2,0.000-10.000 3,0.000-8.000 1,3.000-8.000-2,6.000-2.000-9,7.000-3.000-9,6.000-3.000-9</inkml:trace>
</inkml:ink>
</file>

<file path=ppt/ink/ink96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6"/>
    </inkml:context>
    <inkml:brush xml:id="br0">
      <inkml:brushProperty name="width" value="0.035212054848671" units="cm"/>
      <inkml:brushProperty name="height" value="0.035212054848671" units="cm"/>
      <inkml:brushProperty name="color" value="#00bff3"/>
      <inkml:brushProperty name="ignorePressure" value="0"/>
    </inkml:brush>
  </inkml:definitions>
  <inkml:trace contextRef="#ctx0" brushRef="#br0">46050.000 34950.000 624,'71.000'-24.000'82,"-5.000"4.000"-11,-7.000 3.000-13,-5.000 3.000-12,-4.000 4.000-9,0.000 7.000-8,0.000 6.000-6,0.000 7.000-8,-5.000 5.000-6,-9.000 7.000-4,-10.000 6.000-5,-8.000 7.000-3,-9.000 7.000-2,-6.000 9.000 1,-6.000 10.000 3,-6.000 10.000 1,-9.000 4.000-3,-8.000 0.000-6,-10.000 0.000-7,-9.000 0.000-6,-4.000-4.000-3,4.000-5.000 2,3.000-7.000 1,3.000-5.000 3,3.000-9.000 3,3.000-9.000 7,3.000-10.000 6,4.000-8.000 6,10.000-9.000 8,19.000-6.000 10,19.000-6.000 10,19.000-6.000 10,10.000-6.000-3,4.000-2.000-15,3.000-3.000-15,3.000-3.000-15,3.000 1.000-7,3.000 6.000 0,3.000 7.000 0,4.000 6.000-1,-4.000 1.000-8,-9.000-3.000-18,-10.000-3.000-18,-8.000-2.000-18</inkml:trace>
</inkml:ink>
</file>

<file path=ppt/ink/ink96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6"/>
    </inkml:context>
    <inkml:brush xml:id="br0">
      <inkml:brushProperty name="width" value="0.0316495262086391" units="cm"/>
      <inkml:brushProperty name="height" value="0.0316495262086391" units="cm"/>
      <inkml:brushProperty name="color" value="#00bff3"/>
      <inkml:brushProperty name="ignorePressure" value="0"/>
    </inkml:brush>
  </inkml:definitions>
  <inkml:trace contextRef="#ctx0" brushRef="#br0">47500.000 35050.000 695,'-61.000'0.000'46,"28.000"0.000"0,28.000 0.000 1,29.000 0.000 2,19.000 0.000-6,14.000 0.000-10,11.000 0.000-9,14.000 0.000-11,5.000 0.000-10,1.000 0.000-10,-1.000 0.000-11,1.000 0.000-12,-7.000 0.000-5,-12.000 0.000-4,-13.000 0.000-1,-12.000 0.000-3,-10.000 1.000 0,-6.000 4.000 2,-6.000 3.000 3,-6.000 3.000 2</inkml:trace>
</inkml:ink>
</file>

<file path=ppt/ink/ink96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7"/>
    </inkml:context>
    <inkml:brush xml:id="br0">
      <inkml:brushProperty name="width" value="0.0447004958987236" units="cm"/>
      <inkml:brushProperty name="height" value="0.0447004958987236" units="cm"/>
      <inkml:brushProperty name="color" value="#00bff3"/>
      <inkml:brushProperty name="ignorePressure" value="0"/>
    </inkml:brush>
  </inkml:definitions>
  <inkml:trace contextRef="#ctx0" brushRef="#br0">48300.000 34500.000 492,'3.000'-68.000'40,"6.000"17.000"-4,7.000 15.000-3,6.000 16.000-3,6.000 7.000-3,6.000 1.000-1,7.000-1.000-1,6.000 1.000-1,1.000 2.000-3,-3.000 7.000-3,-3.000 6.000-5,-2.000 7.000-3,-5.000 5.000-3,-2.000 7.000-1,-3.000 6.000-2,-3.000 7.000-1,-6.000 7.000-2,-5.000 9.000 0,-7.000 10.000 0,-5.000 10.000 0,-9.000 5.000-3,-9.000 4.000-2,-10.000 3.000-3,-8.000 3.000-4,-6.000-2.000 0,1.000-6.000-1,-1.000-6.000 0,1.000-6.000 1,1.000-7.000 1,3.000-6.000 2,3.000-6.000 3,4.000-6.000 3,7.000-6.000 2,13.000-2.000 5,12.000-3.000 4,13.000-3.000 3,10.000-7.000 2,10.000-9.000-1,10.000-10.000-2,9.000-8.000-1,7.000-9.000-3,7.000-6.000-2,6.000-6.000-5,7.000-6.000-2,0.000-6.000-3,-2.000-2.000-1,-3.000-3.000-1,-3.000-3.000-2,-6.000-1.000-1,-5.000 4.000-3,-7.000 3.000-1,-5.000 3.000-2,-6.000 1.000-1,-3.000 1.000 0,-3.000-1.000 1,-2.000 1.000 0,-5.000-1.000 1,-2.000 1.000 1,-3.000-1.000 2,-3.000 1.000 1,-6.000-1.000 1,-5.000 1.000 1,-7.000-1.000 0,-5.000 1.000 1,-6.000 1.000 3,-3.000 3.000 4,-3.000 3.000 4,-2.000 4.000 4,-5.000 2.000 3,-2.000 4.000 2,-3.000 3.000 3,-3.000 3.000 1,-4.000 3.000 1,-3.000 3.000 0,-3.000 3.000-1,-2.000 4.000 0,-3.000 2.000 2,1.000 4.000 2,-1.000 3.000 3,1.000 3.000 3,1.000 4.000 0,3.000 7.000-1,3.000 6.000-2,4.000 7.000-2,2.000 4.000-3,4.000 3.000-1,3.000 3.000-3,3.000 4.000-3,3.000-1.000-1,3.000-3.000-2,3.000-3.000-1,4.000-2.000-1,5.000-1.000-1,10.000 3.000 1,10.000 3.000 1,9.000 4.000 0,9.000-1.000-2,9.000-3.000-9,10.000-3.000-8,10.000-2.000-7,2.000-6.000-7,-3.000-6.000-4,-3.000-6.000-5,-2.000-6.000-4,-3.000-6.000-4,1.000-2.000-3,-1.000-3.000-3,1.000-3.000-2,-6.000-4.000 0,-8.000-3.000 6,-10.000-3.000 4,-9.000-2.000 5</inkml:trace>
</inkml:ink>
</file>

<file path=ppt/ink/ink96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7"/>
    </inkml:context>
    <inkml:brush xml:id="br0">
      <inkml:brushProperty name="width" value="0.029842795804143" units="cm"/>
      <inkml:brushProperty name="height" value="0.029842795804143" units="cm"/>
      <inkml:brushProperty name="color" value="#00bff3"/>
      <inkml:brushProperty name="ignorePressure" value="0"/>
    </inkml:brush>
  </inkml:definitions>
  <inkml:trace contextRef="#ctx0" brushRef="#br0">49800.000 33600.000 737,'31.000'-90.000'64,"13.000"23.000"-8,12.000 22.000-7,13.000 22.000-7,9.000 12.000-11,6.000 3.000-14,7.000 3.000-13,6.000 4.000-15,-2.000 2.000-6,-9.000 4.000 0,-10.000 3.000 0,-8.000 3.000 2</inkml:trace>
</inkml:ink>
</file>

<file path=ppt/ink/ink96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7"/>
    </inkml:context>
    <inkml:brush xml:id="br0">
      <inkml:brushProperty name="width" value="0.0355959385633469" units="cm"/>
      <inkml:brushProperty name="height" value="0.0355959385633469" units="cm"/>
      <inkml:brushProperty name="color" value="#00bff3"/>
      <inkml:brushProperty name="ignorePressure" value="0"/>
    </inkml:brush>
  </inkml:definitions>
  <inkml:trace contextRef="#ctx0" brushRef="#br0">50800.000 34300.000 618,'-18.000'-46.000'82,"17.000"10.000"-15,15.000 10.000-16,16.000 9.000-16,15.000 6.000-9,16.000 3.000-2,15.000 3.000-1,17.000 4.000-2,5.000 1.000-3,-3.000 0.000-3,-3.000 0.000-3,-2.000 0.000-5,-9.000 4.000-8,-12.000 10.000-15,-13.000 10.000-15,-12.000 9.000-15,-12.000 2.000-6,-8.000-2.000 5,-10.000-3.000 4,-9.000-3.000 5</inkml:trace>
</inkml:ink>
</file>

<file path=ppt/ink/ink96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8"/>
    </inkml:context>
    <inkml:brush xml:id="br0">
      <inkml:brushProperty name="width" value="0.037305910140276" units="cm"/>
      <inkml:brushProperty name="height" value="0.037305910140276" units="cm"/>
      <inkml:brushProperty name="color" value="#00bff3"/>
      <inkml:brushProperty name="ignorePressure" value="0"/>
    </inkml:brush>
  </inkml:definitions>
  <inkml:trace contextRef="#ctx0" brushRef="#br0">50850.000 34950.000 589,'-61.000'0.000'49,"28.000"0.000"4,28.000 0.000 4,29.000 0.000 4,21.000-2.000-3,16.000-3.000-11,15.000-3.000-10,17.000-2.000-10,8.000-1.000-11,4.000 3.000-10,3.000 3.000-13,3.000 4.000-10,-1.000 1.000-10,-2.000 0.000-10,-3.000 0.000-8,-3.000 0.000-9,-12.000 0.000-3,-18.000 0.000 2,-19.000 0.000 2,-18.000 0.000 2</inkml:trace>
</inkml:ink>
</file>

<file path=ppt/ink/ink96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8"/>
    </inkml:context>
    <inkml:brush xml:id="br0">
      <inkml:brushProperty name="width" value="0.0428814403712749" units="cm"/>
      <inkml:brushProperty name="height" value="0.0428814403712749" units="cm"/>
      <inkml:brushProperty name="color" value="#00bff3"/>
      <inkml:brushProperty name="ignorePressure" value="0"/>
    </inkml:brush>
  </inkml:definitions>
  <inkml:trace contextRef="#ctx0" brushRef="#br0">52750.000 33600.000 513,'3.000'-80.000'-19,"6.000"41.000"40,7.000 40.000 37,6.000 42.000 39,-1.000 25.000 8,-5.000 14.000-23,-7.000 11.000-22,-5.000 14.000-22,-4.000 7.000-16,0.000 3.000-7,0.000 3.000-8,0.000 4.000-7,-4.000-1.000-9,-5.000-3.000-12,-7.000-3.000-10,-5.000-2.000-10,-3.000-12.000-3,4.000-19.000 4,3.000-18.000 6,3.000-19.000 5</inkml:trace>
</inkml:ink>
</file>

<file path=ppt/ink/ink96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8"/>
    </inkml:context>
    <inkml:brush xml:id="br0">
      <inkml:brushProperty name="width" value="0.0351302474737167" units="cm"/>
      <inkml:brushProperty name="height" value="0.0351302474737167" units="cm"/>
      <inkml:brushProperty name="color" value="#00bff3"/>
      <inkml:brushProperty name="ignorePressure" value="0"/>
    </inkml:brush>
  </inkml:definitions>
  <inkml:trace contextRef="#ctx0" brushRef="#br0">52750.000 34450.000 626,'25.000'-71.000'4,"0.000"10.000"9,0.000 10.000 8,0.000 9.000 10,3.000 7.000 5,6.000 7.000 6,7.000 6.000 3,6.000 7.000 6,3.000 2.000-4,0.000 1.000-10,0.000-1.000-11,0.000 1.000-11,0.000 1.000-10,0.000 3.000-7,0.000 3.000-9,0.000 4.000-9,-4.000 2.000-1,-5.000 4.000 5,-7.000 3.000 5,-5.000 3.000 5</inkml:trace>
</inkml:ink>
</file>

<file path=ppt/ink/ink96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8"/>
    </inkml:context>
    <inkml:brush xml:id="br0">
      <inkml:brushProperty name="width" value="0.052497860044241" units="cm"/>
      <inkml:brushProperty name="height" value="0.052497860044241" units="cm"/>
      <inkml:brushProperty name="color" value="#00bff3"/>
      <inkml:brushProperty name="ignorePressure" value="0"/>
    </inkml:brush>
  </inkml:definitions>
  <inkml:trace contextRef="#ctx0" brushRef="#br0">53750.000 33250.000 419,'-2.000'-49.000'4,"-3.000"4.000"10,-3.000 3.000 9,-2.000 3.000 9,-1.000 10.000 9,3.000 20.000 7,3.000 18.000 8,4.000 20.000 8,1.000 17.000-1,0.000 20.000-10,0.000 18.000-9,0.000 20.000-10,0.000 13.000-6,0.000 9.000-5,0.000 10.000-3,0.000 10.000-4,1.000 10.000-5,4.000 13.000-5,3.000 12.000-5,3.000 13.000-6,1.000 13.000-8,1.000 17.000-9,-1.000 15.000-9,1.000 16.000-10,1.000-10.000-6,3.000-34.000 1,3.000-35.000-1,4.000-33.000 1,-3.000-29.000-3,-5.000-22.000-2,-7.000-22.000-3,-5.000-21.000-3</inkml:trace>
</inkml:ink>
</file>

<file path=ppt/ink/ink96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8"/>
    </inkml:context>
    <inkml:brush xml:id="br0">
      <inkml:brushProperty name="width" value="0.0337265990674496" units="cm"/>
      <inkml:brushProperty name="height" value="0.0337265990674496" units="cm"/>
      <inkml:brushProperty name="color" value="#00bff3"/>
      <inkml:brushProperty name="ignorePressure" value="0"/>
    </inkml:brush>
  </inkml:definitions>
  <inkml:trace contextRef="#ctx0" brushRef="#br0">54150.000 33750.000 652,'29.000'-93.000'79,"10.000"17.000"-11,10.000 15.000-12,9.000 16.000-12,7.000 9.000-9,7.000 3.000-8,6.000 3.000-6,7.000 4.000-8,-1.000 4.000-9,-6.000 6.000-8,-6.000 7.000-10,-6.000 6.000-9,-9.000 3.000-12,-8.000 0.000-13,-10.000 0.000-13,-9.000 0.000-14</inkml:trace>
</inkml:ink>
</file>

<file path=ppt/ink/ink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5:58"/>
    </inkml:context>
    <inkml:brush xml:id="br0">
      <inkml:brushProperty name="width" value="0.0575764365494251" units="cm"/>
      <inkml:brushProperty name="height" value="0.0575764365494251" units="cm"/>
      <inkml:brushProperty name="color" value="#f2395b"/>
      <inkml:brushProperty name="ignorePressure" value="0"/>
    </inkml:brush>
  </inkml:definitions>
  <inkml:trace contextRef="#ctx0" brushRef="#br0">22900.000 54100.000 382,'-47.000'23.000'0,"6.000"-3.000"0,7.000-3.000 0,6.000-2.000 0,-4.000-3.000 2,-11.000 1.000 4,-14.000-1.000 5,-11.000 1.000 4,11.000-1.000 11,39.000 1.000 16,36.000-1.000 18,39.000 1.000 17,27.000-3.000 1,19.000-2.000-15,19.000-3.000-13,19.000-3.000-16,12.000-2.000-7,6.000 0.000-3,7.000 0.000-3,6.000 0.000-2,6.000-4.000-3,6.000-5.000-2,7.000-7.000-3,6.000-5.000-2,3.000-3.000-2,0.000 4.000-3,0.000 3.000-3,0.000 3.000-2,-5.000 3.000-3,-9.000 3.000-5,-10.000 3.000-3,-8.000 4.000-5,-11.000 1.000-1,-8.000 0.000-2,-10.000 0.000 1,-9.000 0.000-1,-12.000 0.000-2,-11.000 0.000-2,-14.000 0.000-2,-11.000 0.000-4,-12.000-2.000-3,-9.000-3.000-5,-10.000-3.000-5,-8.000-2.000-6,-14.000-5.000-1,-15.000-2.000 1,-15.000-3.000 2,-16.000-3.000 2</inkml:trace>
</inkml:ink>
</file>

<file path=ppt/ink/ink97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9"/>
    </inkml:context>
    <inkml:brush xml:id="br0">
      <inkml:brushProperty name="width" value="0.0403487272560596" units="cm"/>
      <inkml:brushProperty name="height" value="0.0403487272560596" units="cm"/>
      <inkml:brushProperty name="color" value="#00bff3"/>
      <inkml:brushProperty name="ignorePressure" value="0"/>
    </inkml:brush>
  </inkml:definitions>
  <inkml:trace contextRef="#ctx0" brushRef="#br0">54900.000 32550.000 545,'-47.000'-16.000'12,"6.000"19.000"23,7.000 19.000 25,6.000 19.000 24,6.000 19.000 1,6.000 23.000-20,7.000 22.000-21,6.000 22.000-20,3.000 15.000-11,0.000 9.000-1,0.000 10.000-2,0.000 10.000-1,-2.000-9.000-7,-3.000-24.000-14,-3.000-26.000-11,-2.000-24.000-14,-3.000-17.000-11,1.000-5.000-11,-1.000-7.000-11,1.000-5.000-10</inkml:trace>
</inkml:ink>
</file>

<file path=ppt/ink/ink97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49"/>
    </inkml:context>
    <inkml:brush xml:id="br0">
      <inkml:brushProperty name="width" value="0.0452479012310505" units="cm"/>
      <inkml:brushProperty name="height" value="0.0452479012310505" units="cm"/>
      <inkml:brushProperty name="color" value="#00bff3"/>
      <inkml:brushProperty name="ignorePressure" value="0"/>
    </inkml:brush>
  </inkml:definitions>
  <inkml:trace contextRef="#ctx0" brushRef="#br0">51650.000 33600.000 486,'-16.000'-27.000'17,"19.000"-3.000"11,19.000-3.000 10,19.000-2.000 10,10.000 2.000 3,4.000 9.000-3,3.000 10.000-6,3.000 10.000-3,-1.000 8.000-4,-2.000 10.000-5,-3.000 10.000-3,-3.000 9.000-5,-6.000 10.000-2,-5.000 14.000-2,-7.000 11.000-2,-5.000 14.000-1,-12.000 8.000-4,-16.000 7.000-5,-15.000 6.000-4,-15.000 7.000-4,-15.000 4.000-6,-12.000 3.000-5,-13.000 3.000-5,-12.000 4.000-6,-4.000-3.000-2,7.000-5.000 3,6.000-7.000 3,7.000-5.000 3,-1.000-4.000 3,-6.000 0.000 2,-6.000 0.000 3,-6.000 0.000 2,2.000-10.000 5,14.000-18.000 4,11.000-19.000 5,14.000-18.000 4,18.000-12.000 5,25.000-3.000 5,25.000-3.000 4,25.000-2.000 5,23.000-9.000 0,22.000-12.000-7,22.000-13.000-6,23.000-12.000-6,14.000-5.000-10,10.000 3.000-11,10.000 3.000-12,9.000 4.000-12,-15.000 4.000-7,-36.000 6.000 0,-39.000 7.000-1,-36.000 6.000-1,-20.000 3.000-3,1.000 0.000-4,-1.000 0.000-5,1.000 0.000-5</inkml:trace>
</inkml:ink>
</file>

<file path=ppt/ink/ink97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57"/>
    </inkml:context>
    <inkml:brush xml:id="br0">
      <inkml:brushProperty name="width" value="0.0489737428724766" units="cm"/>
      <inkml:brushProperty name="height" value="0.0489737428724766" units="cm"/>
      <inkml:brushProperty name="color" value="#00bff3"/>
      <inkml:brushProperty name="ignorePressure" value="0"/>
    </inkml:brush>
  </inkml:definitions>
  <inkml:trace contextRef="#ctx0" brushRef="#br0">10300.000 24000.000 449,'-47.000'73.000'102,"6.000"-3.000"-23,7.000-3.000-24,6.000-2.000-24,-2.000 8.000-13,-9.000 22.000-2,-10.000 22.000-4,-8.000 23.000-1,-6.000 8.000-4,1.000-3.000-3,-1.000-3.000-2,1.000-2.000-3,2.000-9.000-4,7.000-12.000-4,6.000-13.000-4,7.000-12.000-4,5.000-13.000-4,7.000-12.000-2,6.000-13.000-2,7.000-12.000-3,7.000-19.000-3,9.000-25.000-5,10.000-25.000-4,10.000-25.000-4,7.000-22.000 2,6.000-19.000 9,7.000-18.000 8,6.000-19.000 8,3.000-8.000 6,0.000 3.000 3,0.000 3.000 2,0.000 4.000 2,-2.000 7.000 2,-3.000 13.000 0,-3.000 12.000 1,-2.000 13.000 0,-3.000 12.000 5,1.000 13.000 7,-1.000 12.000 9,1.000 13.000 7,-3.000 7.000 5,-2.000 4.000 0,-3.000 3.000 1,-3.000 3.000 1,-2.000 7.000-1,0.000 14.000-1,0.000 11.000-2,0.000 14.000-2,0.000 11.000-1,0.000 14.000-3,0.000 11.000-3,0.000 14.000-2,-4.000 7.000-2,-5.000 3.000-2,-7.000 3.000-3,-5.000 4.000-3,-3.000-4.000-1,4.000-9.000-1,3.000-10.000-2,3.000-8.000-2,7.000-18.000-4,14.000-25.000-8,11.000-25.000-7,14.000-25.000-8,3.000-19.000-3,-2.000-12.000 4,-3.000-13.000 3,-3.000-12.000 4,-1.000-9.000 0,4.000-2.000-2,3.000-3.000-2,3.000-3.000-2,-4.000 5.000 1,-8.000 17.000 5,-10.000 15.000 4,-9.000 16.000 5,-7.000 16.000 11,-3.000 20.000 16,-3.000 18.000 17,-2.000 20.000 16,-5.000 14.000 4,-2.000 14.000-8,-3.000 11.000-8,-3.000 14.000-8,-2.000 7.000-6,0.000 3.000-3,0.000 3.000-4,0.000 4.000-4,0.000-3.000-2,0.000-5.000-1,0.000-7.000-1,0.000-5.000-1,3.000-8.000-2,6.000-5.000-5,7.000-7.000-5,6.000-5.000-4,7.000-15.000-4,10.000-22.000-4,10.000-22.000-4,9.000-21.000-4,7.000-24.000-1,7.000-25.000 1,6.000-25.000 2,7.000-25.000 0,-3.000-11.000 3,-8.000 3.000 2,-10.000 3.000 3,-9.000 4.000 3,-10.000 5.000 1,-9.000 10.000 2,-10.000 10.000 0,-8.000 9.000 0,-11.000 9.000 2,-8.000 9.000 2,-10.000 10.000 1,-9.000 10.000 2,-9.000 8.000 0,-5.000 10.000 0,-7.000 10.000-3,-5.000 9.000 0,-6.000 9.000-4,-3.000 9.000-6,-3.000 10.000-7,-2.000 10.000-5,0.000 7.000-4,7.000 6.000 1,6.000 7.000 0,7.000 6.000 1,4.000 1.000-3,3.000-3.000-5,3.000-3.000-6,4.000-2.000-4</inkml:trace>
</inkml:ink>
</file>

<file path=ppt/ink/ink97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58"/>
    </inkml:context>
    <inkml:brush xml:id="br0">
      <inkml:brushProperty name="width" value="0.0399124510586262" units="cm"/>
      <inkml:brushProperty name="height" value="0.0399124510586262" units="cm"/>
      <inkml:brushProperty name="color" value="#00bff3"/>
      <inkml:brushProperty name="ignorePressure" value="0"/>
    </inkml:brush>
  </inkml:definitions>
  <inkml:trace contextRef="#ctx0" brushRef="#br0">12600.000 24900.000 551,'-13.000'-27.000'53,"26.000"-3.000"4,24.000-3.000 2,26.000-2.000 2,13.000-1.000-3,4.000 3.000-10,3.000 3.000-12,3.000 4.000-9,7.000 1.000-8,14.000 0.000-4,11.000 0.000-5,14.000 0.000-5,-3.000 1.000-5,-15.000 4.000-6,-15.000 3.000-6,-16.000 3.000-8,-12.000 3.000-1,-5.000 3.000 0,-7.000 3.000 1,-5.000 4.000 1</inkml:trace>
</inkml:ink>
</file>

<file path=ppt/ink/ink97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58"/>
    </inkml:context>
    <inkml:brush xml:id="br0">
      <inkml:brushProperty name="width" value="0.0445338413119316" units="cm"/>
      <inkml:brushProperty name="height" value="0.0445338413119316" units="cm"/>
      <inkml:brushProperty name="color" value="#00bff3"/>
      <inkml:brushProperty name="ignorePressure" value="0"/>
    </inkml:brush>
  </inkml:definitions>
  <inkml:trace contextRef="#ctx0" brushRef="#br0">13600.000 23850.000 494,'-47.000'-2.000'5,"6.000"-3.000"10,7.000-3.000 11,6.000-2.000 9,4.000 3.000 9,4.000 14.000 3,3.000 11.000 5,3.000 14.000 3,1.000 14.000 0,1.000 20.000-9,-1.000 18.000-8,1.000 20.000-8,-1.000 17.000-6,1.000 20.000-7,-1.000 18.000-6,1.000 20.000-5,1.000 10.000-10,3.000 3.000-11,3.000 3.000-12,4.000 4.000-11,1.000-15.000-9,0.000-31.000-5,0.000-31.000-6,0.000-31.000-5</inkml:trace>
</inkml:ink>
</file>

<file path=ppt/ink/ink97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59"/>
    </inkml:context>
    <inkml:brush xml:id="br0">
      <inkml:brushProperty name="width" value="0.0524904914200306" units="cm"/>
      <inkml:brushProperty name="height" value="0.0524904914200306" units="cm"/>
      <inkml:brushProperty name="color" value="#00bff3"/>
      <inkml:brushProperty name="ignorePressure" value="0"/>
    </inkml:brush>
  </inkml:definitions>
  <inkml:trace contextRef="#ctx0" brushRef="#br0">14150.000 23950.000 419,'26.000'-93.000'39,"4.000"17.000"-4,3.000 15.000-4,3.000 16.000-4,6.000 9.000-1,9.000 3.000 1,10.000 3.000 0,10.000 4.000 1,0.000 4.000-1,-5.000 6.000 0,-7.000 7.000-1,-5.000 6.000-1,-12.000 17.000-4,-16.000 28.000-5,-15.000 28.000-7,-15.000 29.000-6,-15.000 11.000-4,-12.000-2.000-1,-13.000-3.000-1,-12.000-3.000 0,-9.000-1.000-4,-2.000 4.000-2,-3.000 3.000-5,-3.000 3.000-2,2.000-7.000-3,10.000-15.000 0,10.000-15.000 0,9.000-16.000 0,23.000-24.000 1,38.000-31.000 5,37.000-31.000 3,38.000-31.000 4,13.000-10.000 4,-8.000 13.000 4,-10.000 12.000 3,-9.000 13.000 4,-13.000 18.000 4,-16.000 26.000 1,-15.000 24.000 3,-15.000 26.000 2,-20.000 19.000-1,-21.000 17.000-3,-22.000 15.000-4,-22.000 16.000-3,-10.000 1.000-3,4.000-12.000-1,3.000-13.000-2,3.000-12.000-1,1.000-10.000-1,1.000-6.000-1,-1.000-6.000-2,1.000-6.000 0,2.000-7.000 0,7.000-6.000 1,6.000-6.000 0,7.000-6.000 2,11.000-10.000 0,20.000-12.000 2,18.000-13.000 2,20.000-12.000 1,16.000-15.000 1,16.000-15.000-1,15.000-15.000 0,17.000-16.000 0,11.000-12.000-1,10.000-5.000-2,10.000-7.000 0,9.000-5.000-2,-2.000 0.000 0,-12.000 10.000-2,-13.000 10.000-1,-12.000 9.000 0,-5.000 2.000 0,3.000-2.000 1,3.000-3.000 1,4.000-3.000 1,-6.000 1.000-3,-11.000 6.000-5,-14.000 7.000-7,-11.000 6.000-6,-14.000 1.000-3,-11.000-3.000 1,-14.000-3.000 0,-11.000-2.000 0,-12.000-1.000 2,-9.000 3.000 1,-10.000 3.000 2,-8.000 4.000 1,-9.000 4.000 3,-6.000 6.000 5,-6.000 7.000 5,-6.000 6.000 5,-2.000 6.000 5,3.000 6.000 4,3.000 7.000 5,4.000 6.000 3,2.000 6.000 3,4.000 6.000 1,3.000 7.000 0,3.000 6.000 0,3.000 7.000 2,3.000 10.000 3,3.000 10.000 3,4.000 9.000 2,4.000 7.000 0,6.000 7.000-2,7.000 6.000-2,6.000 7.000-4,4.000 2.000-2,4.000 1.000-3,3.000-1.000-2,3.000 1.000-4,9.000 1.000-2,16.000 3.000-5,15.000 3.000-3,17.000 4.000-5,8.000-6.000-6,4.000-11.000-9,3.000-14.000-10,3.000-11.000-10,3.000-12.000-3,3.000-9.000 2,3.000-10.000 2,4.000-8.000 2</inkml:trace>
</inkml:ink>
</file>

<file path=ppt/ink/ink97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59"/>
    </inkml:context>
    <inkml:brush xml:id="br0">
      <inkml:brushProperty name="width" value="0.0397772789001465" units="cm"/>
      <inkml:brushProperty name="height" value="0.0397772789001465" units="cm"/>
      <inkml:brushProperty name="color" value="#00bff3"/>
      <inkml:brushProperty name="ignorePressure" value="0"/>
    </inkml:brush>
  </inkml:definitions>
  <inkml:trace contextRef="#ctx0" brushRef="#br0">15800.000 23550.000 553,'51.000'-47.000'84,"4.000"6.000"-12,3.000 7.000-11,3.000 6.000-13,6.000 1.000-8,9.000-3.000-5,10.000-3.000-4,10.000-2.000-5,-3.000 2.000-5,-11.000 9.000-6,-14.000 10.000-6,-11.000 10.000-4,-7.000 7.000-12,0.000 6.000-17,0.000 7.000-15,0.000 6.000-17,-7.000 3.000-9,-11.000 0.000 1,-14.000 0.000-1,-11.000 0.000 0</inkml:trace>
</inkml:ink>
</file>

<file path=ppt/ink/ink97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5:59"/>
    </inkml:context>
    <inkml:brush xml:id="br0">
      <inkml:brushProperty name="width" value="0.0437430292367935" units="cm"/>
      <inkml:brushProperty name="height" value="0.0437430292367935" units="cm"/>
      <inkml:brushProperty name="color" value="#00bff3"/>
      <inkml:brushProperty name="ignorePressure" value="0"/>
    </inkml:brush>
  </inkml:definitions>
  <inkml:trace contextRef="#ctx0" brushRef="#br0">16350.000 25000.000 502,'-65.000'18.000'54,"23.000"-11.000"-2,22.000-14.000-3,22.000-11.000-3,23.000-12.000-2,25.000-9.000-4,25.000-10.000-2,25.000-8.000-4,7.000-1.000-4,-8.000 9.000-4,-10.000 10.000-5,-9.000 10.000-4,-5.000 5.000-3,0.000 4.000-3,0.000 3.000-2,0.000 3.000-2,6.000 1.000-2,13.000 1.000-5,12.000-1.000-2,13.000 1.000-4,-1.000 1.000-7,-11.000 3.000-9,-14.000 3.000-8,-11.000 4.000-10,-14.000 4.000-9,-11.000 6.000-10,-14.000 7.000-10,-11.000 6.000-9</inkml:trace>
</inkml:ink>
</file>

<file path=ppt/ink/ink97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0"/>
    </inkml:context>
    <inkml:brush xml:id="br0">
      <inkml:brushProperty name="width" value="0.0427883863449097" units="cm"/>
      <inkml:brushProperty name="height" value="0.0427883863449097" units="cm"/>
      <inkml:brushProperty name="color" value="#00bff3"/>
      <inkml:brushProperty name="ignorePressure" value="0"/>
    </inkml:brush>
  </inkml:definitions>
  <inkml:trace contextRef="#ctx0" brushRef="#br0">17300.000 23800.000 514,'-44.000'3.000'75,"13.000"6.000"-4,12.000 7.000-3,13.000 6.000-4,7.000 12.000-7,4.000 19.000-10,3.000 19.000-10,3.000 19.000-10,-1.000 19.000-8,-2.000 23.000-6,-3.000 22.000-6,-3.000 22.000-6,-2.000 2.000-7,0.000-15.000-8,0.000-15.000-7,0.000-16.000-7,0.000-13.000-5,0.000-9.000-1,0.000-10.000-1,0.000-8.000-2,0.000-14.000-4,0.000-15.000-7,0.000-15.000-7,0.000-16.000-7</inkml:trace>
</inkml:ink>
</file>

<file path=ppt/ink/ink97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0"/>
    </inkml:context>
    <inkml:brush xml:id="br0">
      <inkml:brushProperty name="width" value="0.0452955737709999" units="cm"/>
      <inkml:brushProperty name="height" value="0.0452955737709999" units="cm"/>
      <inkml:brushProperty name="color" value="#00bff3"/>
      <inkml:brushProperty name="ignorePressure" value="0"/>
    </inkml:brush>
  </inkml:definitions>
  <inkml:trace contextRef="#ctx0" brushRef="#br0">19000.000 23600.000 485,'-7.000'-36.000'88,"-11.000"28.000"-5,-14.000 28.000-5,-11.000 29.000-6,-9.000 18.000-8,-3.000 9.000-16,-3.000 10.000-13,-2.000 10.000-15,-5.000 5.000-9,-2.000 4.000-2,-3.000 3.000-4,-3.000 3.000-4,1.000-4.000-2,6.000-8.000-3,7.000-10.000-3,6.000-9.000-4,20.000-13.000-1,34.000-16.000-3,35.000-15.000 0,35.000-15.000-2,19.000-14.000 0,7.000-8.000 3,6.000-10.000 2,7.000-9.000 4,-3.000-4.000-2,-8.000 4.000-5,-10.000 3.000-5,-9.000 3.000-5,-9.000 1.000-2,-5.000 1.000-1,-7.000-1.000-1,-5.000 1.000 1,-8.000-1.000 1,-5.000 1.000 3,-7.000-1.000 5,-5.000 1.000 4</inkml:trace>
</inkml:ink>
</file>

<file path=ppt/ink/ink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5:58"/>
    </inkml:context>
    <inkml:brush xml:id="br0">
      <inkml:brushProperty name="width" value="0.043236993253231" units="cm"/>
      <inkml:brushProperty name="height" value="0.043236993253231" units="cm"/>
      <inkml:brushProperty name="color" value="#f2395b"/>
      <inkml:brushProperty name="ignorePressure" value="0"/>
    </inkml:brush>
  </inkml:definitions>
  <inkml:trace contextRef="#ctx0" brushRef="#br0">24350.000 54950.000 508,'-71.000'0.000'4,"10.000"0.000"8,10.000 0.000 7,9.000 0.000 7,9.000 10.000 8,9.000 23.000 8,10.000 22.000 6,10.000 22.000 8,4.000 12.000-1,0.000 3.000-8,0.000 3.000-9,0.000 4.000-9,0.000 4.000-5,0.000 6.000-5,0.000 7.000-3,0.000 6.000-4,-2.000 3.000-4,-3.000 0.000-5,-3.000 0.000-6,-2.000 0.000-5,-3.000 3.000-8,1.000 6.000-11,-1.000 7.000-11,1.000 6.000-11,2.000 3.000-3,7.000 0.000 6,6.000 0.000 4,7.000 0.000 6,2.000-15.000 1,1.000-27.000-3,-1.000-28.000-4,1.000-28.000-2</inkml:trace>
</inkml:ink>
</file>

<file path=ppt/ink/ink98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0"/>
    </inkml:context>
    <inkml:brush xml:id="br0">
      <inkml:brushProperty name="width" value="0.0529079101979733" units="cm"/>
      <inkml:brushProperty name="height" value="0.0529079101979733" units="cm"/>
      <inkml:brushProperty name="color" value="#00bff3"/>
      <inkml:brushProperty name="ignorePressure" value="0"/>
    </inkml:brush>
  </inkml:definitions>
  <inkml:trace contextRef="#ctx0" brushRef="#br0">19200.000 23850.000 415,'-68.000'-33.000'48,"17.000"34.000"16,15.000 35.000 16,16.000 35.000 17,9.000 22.000-1,3.000 14.000-20,3.000 11.000-20,4.000 14.000-19,-1.000 11.000-15,-3.000 14.000-14,-3.000 11.000-11,-2.000 14.000-12,-3.000 2.000-8,1.000-6.000-4,-1.000-6.000-4,1.000-6.000-3,1.000-18.000-9,3.000-28.000-15,3.000-28.000-16,4.000-27.000-14</inkml:trace>
</inkml:ink>
</file>

<file path=ppt/ink/ink98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0"/>
    </inkml:context>
    <inkml:brush xml:id="br0">
      <inkml:brushProperty name="width" value="0.0503301434218884" units="cm"/>
      <inkml:brushProperty name="height" value="0.0503301434218884" units="cm"/>
      <inkml:brushProperty name="color" value="#00bff3"/>
      <inkml:brushProperty name="ignorePressure" value="0"/>
    </inkml:brush>
  </inkml:definitions>
  <inkml:trace contextRef="#ctx0" brushRef="#br0">19750.000 23800.000 437,'-21.000'-63.000'38,"10.000"26.000"16,10.000 24.000 15,9.000 26.000 15,4.000 21.000 1,1.000 19.000-15,-1.000 19.000-16,1.000 19.000-14,-3.000 13.000-11,-2.000 10.000-9,-3.000 10.000-7,-3.000 9.000-7,-4.000 6.000-6,-3.000 3.000 0,-3.000 3.000-1,-2.000 4.000-1,-3.000-4.000-7,1.000-9.000-11,-1.000-10.000-12,1.000-8.000-13,-1.000-15.000-10,1.000-19.000-11,-1.000-18.000-10,1.000-19.000-11</inkml:trace>
</inkml:ink>
</file>

<file path=ppt/ink/ink98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1"/>
    </inkml:context>
    <inkml:brush xml:id="br0">
      <inkml:brushProperty name="width" value="0.0409204252064228" units="cm"/>
      <inkml:brushProperty name="height" value="0.0409204252064228" units="cm"/>
      <inkml:brushProperty name="color" value="#00bff3"/>
      <inkml:brushProperty name="ignorePressure" value="0"/>
    </inkml:brush>
  </inkml:definitions>
  <inkml:trace contextRef="#ctx0" brushRef="#br0">19750.000 24450.000 537,'23.000'-47.000'0,"-3.000"6.000"0,-3.000 7.000 0,-2.000 6.000 0,2.000 3.000 10,9.000 0.000 18,10.000 0.000 19,10.000 0.000 18,7.000 1.000 7,6.000 4.000-9,7.000 3.000-6,6.000 3.000-9,1.000 3.000-10,-3.000 3.000-14,-3.000 3.000-13,-2.000 4.000-15</inkml:trace>
</inkml:ink>
</file>

<file path=ppt/ink/ink98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1"/>
    </inkml:context>
    <inkml:brush xml:id="br0">
      <inkml:brushProperty name="width" value="0.0522889234125614" units="cm"/>
      <inkml:brushProperty name="height" value="0.0522889234125614" units="cm"/>
      <inkml:brushProperty name="color" value="#00bff3"/>
      <inkml:brushProperty name="ignorePressure" value="0"/>
    </inkml:brush>
  </inkml:definitions>
  <inkml:trace contextRef="#ctx0" brushRef="#br0">20700.000 23450.000 420,'-44.000'-41.000'68,"13.000"19.000"0,12.000 19.000 1,13.000 19.000 1,6.000 16.000-5,0.000 17.000-11,0.000 15.000-12,0.000 16.000-11,0.000 12.000-6,0.000 9.000-2,0.000 10.000-1,0.000 10.000-2,1.000 11.000-4,4.000 17.000-9,3.000 15.000-10,3.000 16.000-8,1.000 7.000-10,1.000 1.000-12,-1.000-1.000-11,1.000 1.000-12,-3.000-20.000 0,-2.000-36.000 11,-3.000-39.000 12,-3.000-36.000 11,-1.000-20.000 0,4.000 1.000-13,3.000-1.000-12,3.000 1.000-12</inkml:trace>
</inkml:ink>
</file>

<file path=ppt/ink/ink98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1"/>
    </inkml:context>
    <inkml:brush xml:id="br0">
      <inkml:brushProperty name="width" value="0.0373849160969257" units="cm"/>
      <inkml:brushProperty name="height" value="0.0373849160969257" units="cm"/>
      <inkml:brushProperty name="color" value="#00bff3"/>
      <inkml:brushProperty name="ignorePressure" value="0"/>
    </inkml:brush>
  </inkml:definitions>
  <inkml:trace contextRef="#ctx0" brushRef="#br0">21100.000 23150.000 588,'4.000'-90.000'72,"10.000"23.000"-10,10.000 22.000-11,9.000 22.000-9,9.000 8.000-6,9.000-2.000-3,10.000-3.000-1,10.000-3.000-3,5.000-1.000-4,4.000 4.000-8,3.000 3.000-8,3.000 3.000-8,-4.000 3.000-3,-8.000 3.000 2,-10.000 3.000 1,-9.000 4.000 2</inkml:trace>
</inkml:ink>
</file>

<file path=ppt/ink/ink98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1"/>
    </inkml:context>
    <inkml:brush xml:id="br0">
      <inkml:brushProperty name="width" value="0.0443890504539013" units="cm"/>
      <inkml:brushProperty name="height" value="0.0443890504539013" units="cm"/>
      <inkml:brushProperty name="color" value="#00bff3"/>
      <inkml:brushProperty name="ignorePressure" value="0"/>
    </inkml:brush>
  </inkml:definitions>
  <inkml:trace contextRef="#ctx0" brushRef="#br0">21750.000 21800.000 495,'-27.000'21.000'5,"-3.000"-5.000"12,-3.000-7.000 9,-2.000-5.000 12,2.000-1.000 5,9.000 6.000 3,10.000 7.000 1,10.000 6.000 2,4.000 12.000-2,0.000 19.000-7,0.000 19.000-4,0.000 19.000-7,0.000 19.000-5,0.000 23.000-3,0.000 22.000-4,0.000 22.000-3,1.000-1.000-8,4.000-21.000-14,3.000-22.000-13,3.000-22.000-13,-1.000-15.000-13,-2.000-5.000-14,-3.000-7.000-15,-3.000-5.000-13</inkml:trace>
</inkml:ink>
</file>

<file path=ppt/ink/ink98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2"/>
    </inkml:context>
    <inkml:brush xml:id="br0">
      <inkml:brushProperty name="width" value="0.0414334908127785" units="cm"/>
      <inkml:brushProperty name="height" value="0.0414334908127785" units="cm"/>
      <inkml:brushProperty name="color" value="#00bff3"/>
      <inkml:brushProperty name="ignorePressure" value="0"/>
    </inkml:brush>
  </inkml:definitions>
  <inkml:trace contextRef="#ctx0" brushRef="#br0">9650.000 29850.000 530,'-49.000'-2.000'7,"4.000"-3.000"11,3.000-3.000 12,3.000-2.000 13,9.000-3.000 5,16.000 1.000-4,15.000-1.000-2,17.000 1.000-3,16.000-3.000-3,19.000-2.000-3,19.000-3.000-2,19.000-3.000-2,13.000-1.000-4,10.000 4.000-6,10.000 3.000-5,9.000 3.000-5,2.000 3.000-6,-2.000 3.000-8,-3.000 3.000-7,-3.000 4.000-8,-6.000 2.000-7,-5.000 4.000-9,-7.000 3.000-10,-5.000 3.000-7,-14.000 1.000-2,-18.000 1.000 6,-19.000-1.000 8,-18.000 1.000 6</inkml:trace>
</inkml:ink>
</file>

<file path=ppt/ink/ink98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2"/>
    </inkml:context>
    <inkml:brush xml:id="br0">
      <inkml:brushProperty name="width" value="0.0407930687069893" units="cm"/>
      <inkml:brushProperty name="height" value="0.0407930687069893" units="cm"/>
      <inkml:brushProperty name="color" value="#00bff3"/>
      <inkml:brushProperty name="ignorePressure" value="0"/>
    </inkml:brush>
  </inkml:definitions>
  <inkml:trace contextRef="#ctx0" brushRef="#br0">10700.000 29000.000 539,'-66.000'-35.000'47,"19.000"32.000"9,19.000 31.000 8,19.000 32.000 10,9.000 22.000-3,0.000 17.000-15,0.000 15.000-14,0.000 16.000-13,0.000 16.000-14,0.000 20.000-9,0.000 18.000-9,0.000 20.000-11,1.000 3.000-11,4.000-8.000-12,3.000-10.000-13,3.000-9.000-11,1.000-23.000-5,1.000-33.000 3,-1.000-35.000 5,1.000-34.000 3</inkml:trace>
</inkml:ink>
</file>

<file path=ppt/ink/ink98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3"/>
    </inkml:context>
    <inkml:brush xml:id="br0">
      <inkml:brushProperty name="width" value="0.0546342730522156" units="cm"/>
      <inkml:brushProperty name="height" value="0.0546342730522156" units="cm"/>
      <inkml:brushProperty name="color" value="#00bff3"/>
      <inkml:brushProperty name="ignorePressure" value="0"/>
    </inkml:brush>
  </inkml:definitions>
  <inkml:trace contextRef="#ctx0" brushRef="#br0">12900.000 29300.000 402,'-4.000'-66.000'6,"-5.000"19.000"12,-7.000 19.000 13,-5.000 19.000 11,-4.000 7.000 4,0.000-3.000-4,0.000-3.000-6,0.000-2.000-4,-7.000 3.000-4,-11.000 14.000-3,-14.000 11.000-4,-11.000 14.000-3,-3.000 10.000-2,10.000 9.000-1,10.000 10.000-1,9.000 10.000 0,6.000 2.000-3,3.000-3.000 0,3.000-3.000-3,4.000-2.000-1,4.000 5.000-2,6.000 16.000-1,7.000 15.000-1,6.000 17.000-1,6.000 0.000 0,6.000-11.000 0,7.000-14.000 1,6.000-11.000 0,6.000-15.000-2,6.000-16.000-7,7.000-15.000-5,6.000-15.000-7,6.000-14.000-4,6.000-8.000-3,7.000-10.000-2,6.000-9.000-4,6.000-16.000 0,6.000-22.000 2,7.000-22.000 1,6.000-21.000 2,-2.000-12.000 2,-9.000 1.000 1,-10.000-1.000 3,-8.000 1.000 1,-11.000 2.000 2,-8.000 7.000 2,-10.000 6.000 1,-9.000 7.000 1,-9.000 8.000 4,-5.000 14.000 5,-7.000 11.000 5,-5.000 14.000 5,-4.000 7.000 6,0.000 3.000 8,0.000 3.000 7,0.000 4.000 7,-2.000 10.000 8,-3.000 19.000 8,-3.000 19.000 8,-2.000 19.000 9,-1.000 19.000-3,3.000 23.000-11,3.000 22.000-11,4.000 22.000-13,1.000 10.000-9,0.000 1.000-7,0.000-1.000-8,0.000 1.000-7,1.000-4.000-8,4.000-6.000-8,3.000-6.000-9,3.000-6.000-9,3.000-10.000-6,3.000-12.000-4,3.000-13.000-4,4.000-12.000-5</inkml:trace>
</inkml:ink>
</file>

<file path=ppt/ink/ink98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3"/>
    </inkml:context>
    <inkml:brush xml:id="br0">
      <inkml:brushProperty name="width" value="0.0358986556529999" units="cm"/>
      <inkml:brushProperty name="height" value="0.0358986556529999" units="cm"/>
      <inkml:brushProperty name="color" value="#00bff3"/>
      <inkml:brushProperty name="ignorePressure" value="0"/>
    </inkml:brush>
  </inkml:definitions>
  <inkml:trace contextRef="#ctx0" brushRef="#br0">14300.000 27950.000 612,'10.000'-46.000'85,"23.000"10.000"-4,22.000 10.000-5,22.000 9.000-4,12.000 6.000-19,3.000 3.000-33,3.000 3.000-32,4.000 4.000-33,-7.000 4.000-17,-16.000 6.000-3,-15.000 7.000-3,-15.000 6.000-2</inkml:trace>
</inkml:ink>
</file>

<file path=ppt/ink/ink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26T22:15:59"/>
    </inkml:context>
    <inkml:brush xml:id="br0">
      <inkml:brushProperty name="width" value="0.0506393797695637" units="cm"/>
      <inkml:brushProperty name="height" value="0.0506393797695637" units="cm"/>
      <inkml:brushProperty name="color" value="#f2395b"/>
      <inkml:brushProperty name="ignorePressure" value="0"/>
    </inkml:brush>
  </inkml:definitions>
  <inkml:trace contextRef="#ctx0" brushRef="#br0">26300.000 54700.000 434,'-2.000'-41.000'12,"-3.000"19.000"24,-3.000 19.000 24,-2.000 19.000 24,-9.000 23.000 3,-12.000 28.000-17,-13.000 28.000-17,-12.000 29.000-18,-9.000 19.000-10,-2.000 14.000-4,-3.000 11.000-4,-3.000 14.000-4,-2.000 2.000-2,0.000-6.000-1,0.000-6.000-1,0.000-6.000 0,4.000-6.000-2,10.000-2.000-3,10.000-3.000-2,9.000-3.000-2,9.000-2.000-1,9.000 0.000-1,10.000 0.000 1,10.000 0.000-2,11.000-15.000 1,17.000-27.000 0,15.000-28.000-1,16.000-28.000 0,18.000-35.000 0,22.000-41.000-3,22.000-40.000-2,23.000-40.000-1,3.000-23.000-5,-11.000-3.000-5,-14.000-3.000-6,-11.000-2.000-5,-15.000 3.000-1,-16.000 14.000 4,-15.000 11.000 5,-15.000 14.000 4,-15.000 8.000 6,-12.000 7.000 7,-13.000 6.000 8,-12.000 7.000 7,-16.000 5.000 4,-19.000 7.000 0,-18.000 6.000-1,-19.000 7.000 1,-18.000 5.000-2,-15.000 7.000-3,-15.000 6.000-3,-16.000 7.000-2,-8.000 8.000-11,0.000 14.000-17,0.000 11.000-17,0.000 14.000-18,12.000 2.000-6,26.000-6.000 3,24.000-6.000 5,26.000-6.000 3</inkml:trace>
</inkml:ink>
</file>

<file path=ppt/ink/ink990.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3"/>
    </inkml:context>
    <inkml:brush xml:id="br0">
      <inkml:brushProperty name="width" value="0.0413194224238396" units="cm"/>
      <inkml:brushProperty name="height" value="0.0413194224238396" units="cm"/>
      <inkml:brushProperty name="color" value="#00bff3"/>
      <inkml:brushProperty name="ignorePressure" value="0"/>
    </inkml:brush>
  </inkml:definitions>
  <inkml:trace contextRef="#ctx0" brushRef="#br0">14850.000 29250.000 532,'56.000'-4.000'126,"13.000"-5.000"-24,12.000-7.000-24,13.000-5.000-24,7.000-3.000-15,4.000 4.000-9,3.000 3.000-8,3.000 3.000-9,-4.000 3.000-9,-8.000 3.000-12,-10.000 3.000-11,-9.000 4.000-11,-12.000 4.000-5,-11.000 6.000-1,-14.000 7.000 0,-11.000 6.000 0</inkml:trace>
</inkml:ink>
</file>

<file path=ppt/ink/ink991.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4"/>
    </inkml:context>
    <inkml:brush xml:id="br0">
      <inkml:brushProperty name="width" value="0.0369435623288155" units="cm"/>
      <inkml:brushProperty name="height" value="0.0369435623288155" units="cm"/>
      <inkml:brushProperty name="color" value="#00bff3"/>
      <inkml:brushProperty name="ignorePressure" value="0"/>
    </inkml:brush>
  </inkml:definitions>
  <inkml:trace contextRef="#ctx0" brushRef="#br0">14750.000 29950.000 595,'212.000'1.000'180,"-24.000"4.000"-53,-26.000 3.000-52,-24.000 3.000-52,-13.000 3.000-33,0.000 3.000-12,0.000 3.000-12,0.000 4.000-12,-11.000-1.000-8,-22.000-3.000-4,-22.000-3.000-3,-21.000-2.000-4</inkml:trace>
</inkml:ink>
</file>

<file path=ppt/ink/ink992.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4"/>
    </inkml:context>
    <inkml:brush xml:id="br0">
      <inkml:brushProperty name="width" value="0.0430228523910046" units="cm"/>
      <inkml:brushProperty name="height" value="0.0430228523910046" units="cm"/>
      <inkml:brushProperty name="color" value="#00bff3"/>
      <inkml:brushProperty name="ignorePressure" value="0"/>
    </inkml:brush>
  </inkml:definitions>
  <inkml:trace contextRef="#ctx0" brushRef="#br0">17450.000 28750.000 511,'-97.000'37.000'21,"6.000"26.000"19,7.000 24.000 18,6.000 26.000 19,6.000 8.000 2,6.000-5.000-15,7.000-7.000-13,6.000-5.000-14,3.000-4.000-12,0.000 0.000-6,0.000 0.000-7,0.000 0.000-7,3.000-4.000-8,6.000-5.000-9,7.000-7.000-11,6.000-5.000-9</inkml:trace>
</inkml:ink>
</file>

<file path=ppt/ink/ink993.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5"/>
    </inkml:context>
    <inkml:brush xml:id="br0">
      <inkml:brushProperty name="width" value="0.0541105344891548" units="cm"/>
      <inkml:brushProperty name="height" value="0.0541105344891548" units="cm"/>
      <inkml:brushProperty name="color" value="#00bff3"/>
      <inkml:brushProperty name="ignorePressure" value="0"/>
    </inkml:brush>
  </inkml:definitions>
  <inkml:trace contextRef="#ctx0" brushRef="#br0">17250.000 28950.000 406,'46.000'96.000'159,"-5.000"-5.000"-38,-7.000-7.000-40,-5.000-5.000-39,-6.000-4.000-22,-3.000 0.000-3,-3.000 0.000-3,-2.000 0.000-4,-1.000-5.000-5,3.000-9.000-5,3.000-10.000-6,4.000-8.000-6,1.000-15.000-4,0.000-19.000 1,0.000-18.000 0,0.000-19.000-1,6.000-18.000 1,13.000-15.000 1,12.000-15.000 2,13.000-16.000 1,4.000-7.000-1,-3.000 4.000-5,-3.000 3.000-3,-2.000 3.000-5,-6.000 4.000-1,-6.000 7.000 2,-6.000 6.000 2,-6.000 7.000 2,-6.000 4.000 1,-2.000 3.000 3,-3.000 3.000 3,-3.000 4.000 2,-6.000 4.000 8,-5.000 6.000 17,-7.000 7.000 16,-5.000 6.000 16,-3.000 17.000 9,4.000 28.000 2,3.000 28.000 2,3.000 29.000 3,-1.000 11.000-5,-2.000-2.000-13,-3.000-3.000-13,-3.000-3.000-13,-4.000-1.000-9,-3.000 4.000-7,-3.000 3.000-4,-2.000 3.000-7,-3.000-2.000-6,1.000-6.000-8,-1.000-6.000-6,1.000-6.000-7,-1.000-7.000-5,1.000-6.000-2,-1.000-6.000-4,1.000-6.000-2,1.000-15.000-1,3.000-21.000 3,3.000-22.000 2,4.000-22.000 2,5.000-15.000 6,10.000-5.000 10,10.000-7.000 8,9.000-5.000 11,6.000 0.000 5,3.000 10.000 2,3.000 10.000 2,4.000 9.000 3,-1.000 7.000 3,-3.000 7.000 3,-3.000 6.000 5,-2.000 7.000 4,-5.000 2.000 2,-2.000 1.000-1,-3.000-1.000-1,-3.000 1.000 0,-2.000-1.000-4,0.000 1.000-9,0.000-1.000-9,0.000 1.000-7</inkml:trace>
</inkml:ink>
</file>

<file path=ppt/ink/ink994.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5"/>
    </inkml:context>
    <inkml:brush xml:id="br0">
      <inkml:brushProperty name="width" value="0.0649275556206703" units="cm"/>
      <inkml:brushProperty name="height" value="0.0649275556206703" units="cm"/>
      <inkml:brushProperty name="color" value="#00bff3"/>
      <inkml:brushProperty name="ignorePressure" value="0"/>
    </inkml:brush>
  </inkml:definitions>
  <inkml:trace contextRef="#ctx0" brushRef="#br0">19250.000 28050.000 338,'0.000'-50.000'4,"0.000"0.000"8,0.000 0.000 8,0.000 0.000 8,0.000 14.000 12,0.000 28.000 14,0.000 28.000 16,0.000 29.000 15,-2.000 22.000-1,-3.000 20.000-14,-3.000 18.000-15,-2.000 20.000-15,-1.000 8.000-9,3.000 1.000-7,3.000-1.000-4,4.000 1.000-5,-1.000 5.000-7,-3.000 14.000-6,-3.000 11.000-9,-2.000 14.000-7,-3.000 14.000-9,1.000 20.000-10,-1.000 18.000-11,1.000 20.000-10,-1.000 2.000-5,1.000-12.000 0,-1.000-13.000 1,1.000-12.000 0,1.000-27.000 3,3.000-41.000 2,3.000-40.000 4,4.000-40.000 3</inkml:trace>
</inkml:ink>
</file>

<file path=ppt/ink/ink995.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6"/>
    </inkml:context>
    <inkml:brush xml:id="br0">
      <inkml:brushProperty name="width" value="0.0473264455795288" units="cm"/>
      <inkml:brushProperty name="height" value="0.0473264455795288" units="cm"/>
      <inkml:brushProperty name="color" value="#00bff3"/>
      <inkml:brushProperty name="ignorePressure" value="0"/>
    </inkml:brush>
  </inkml:definitions>
  <inkml:trace contextRef="#ctx0" brushRef="#br0">19500.000 29200.000 464,'71.000'0.000'141,"-5.000"0.000"-30,-7.000 0.000-29,-5.000 0.000-28,-6.000 0.000-19,-3.000 0.000-6,-3.000 0.000-7,-2.000 0.000-7,-9.000 9.000-8,-12.000 19.000-12,-13.000 19.000-10,-12.000 19.000-12,-13.000 5.000-4,-12.000-5.000 1,-13.000-7.000 1,-12.000-5.000 1,-4.000-6.000 1,7.000-3.000 4,6.000-3.000 1,7.000-2.000 4,4.000-6.000 3,3.000-6.000 5,3.000-6.000 5,4.000-6.000 5,10.000-6.000 5,19.000-2.000 4,19.000-3.000 3,19.000-3.000 4,10.000-2.000 4,4.000 0.000 1,3.000 0.000 3,3.000 0.000 2,-1.000 1.000 0,-2.000 4.000-2,-3.000 3.000-2,-3.000 3.000-2,-7.000 7.000-1,-9.000 14.000-1,-10.000 11.000 1,-8.000 14.000-1,-11.000 7.000-3,-8.000 3.000-6,-10.000 3.000-8,-9.000 4.000-5,-9.000-1.000-6,-5.000-3.000-6,-7.000-3.000-4,-5.000-2.000-5,-4.000-6.000-5,0.000-6.000-3,0.000-6.000-3,0.000-6.000-3,3.000-7.000-6,6.000-6.000-7,7.000-6.000-7,6.000-6.000-8</inkml:trace>
</inkml:ink>
</file>

<file path=ppt/ink/ink996.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7"/>
    </inkml:context>
    <inkml:brush xml:id="br0">
      <inkml:brushProperty name="width" value="0.0558931156992912" units="cm"/>
      <inkml:brushProperty name="height" value="0.0558931156992912" units="cm"/>
      <inkml:brushProperty name="color" value="#00bff3"/>
      <inkml:brushProperty name="ignorePressure" value="0"/>
    </inkml:brush>
  </inkml:definitions>
  <inkml:trace contextRef="#ctx0" brushRef="#br0">20950.000 29100.000 393,'-27.000'-16.000'50,"-3.000"19.000"7,-3.000 19.000 9,-2.000 19.000 8,0.000 12.000-2,7.000 6.000-11,6.000 7.000-11,7.000 6.000-12,2.000 3.000-7,1.000 0.000-5,-1.000 0.000-4,1.000 0.000-5,1.000 0.000-2,3.000 0.000-4,3.000 0.000-1,4.000 0.000-3,7.000-7.000-8,13.000-11.000-12,12.000-14.000-12,13.000-11.000-13,7.000-18.000-3,4.000-22.000 4,3.000-22.000 3,3.000-21.000 5,1.000-17.000 4,1.000-8.000 2,-1.000-10.000 4,1.000-9.000 2,-6.000-5.000 2,-8.000 0.000-1,-10.000 0.000 0,-9.000 0.000 0,-12.000 4.000 0,-11.000 10.000 4,-14.000 10.000 2,-11.000 9.000 2,-12.000 9.000 2,-9.000 9.000 0,-10.000 10.000 1,-8.000 10.000 0,-6.000 7.000 1,1.000 6.000 3,-1.000 7.000 3,1.000 6.000 3,2.000 4.000-1,7.000 4.000-3,6.000 3.000-2,7.000 3.000-4,13.000 1.000-5,22.000 1.000-8,22.000-1.000-8,23.000 1.000-7,17.000-7.000-3,17.000-12.000 5,15.000-13.000 3,16.000-12.000 5,2.000-5.000 3,-8.000 3.000 5,-10.000 3.000 4,-9.000 4.000 5,-12.000 2.000 2,-11.000 4.000 3,-14.000 3.000 1,-11.000 3.000 2,-9.000 6.000 16,-3.000 9.000 30,-3.000 10.000 29,-2.000 10.000 31,-3.000 7.000 3,1.000 6.000-19,-1.000 7.000-22,1.000 6.000-19,-1.000 4.000-16,1.000 4.000-7,-1.000 3.000-10,1.000 3.000-8,-3.000-1.000-5,-2.000-2.000-1,-3.000-3.000-1,-3.000-3.000-1,-2.000-2.000-3,0.000 0.000-6,0.000 0.000-6,0.000 0.000-4,-2.000 3.000-7,-3.000 6.000-5,-3.000 7.000-6,-2.000 6.000-5,-5.000-4.000-2,-2.000-11.000 4,-3.000-14.000 3,-3.000-11.000 4,-2.000-12.000 1,0.000-9.000-2,0.000-10.000-1,0.000-8.000-1,3.000-11.000 0,6.000-8.000 5,7.000-10.000 3,6.000-9.000 5,6.000-7.000 4,6.000-3.000 5,7.000-3.000 5,6.000-2.000 5,7.000 0.000 6,10.000 7.000 4,10.000 6.000 5,9.000 7.000 5,2.000 4.000 1,-2.000 3.000 0,-3.000 3.000-2,-3.000 4.000-1,-4.000 4.000-1,-3.000 6.000-2,-3.000 7.000-3,-2.000 6.000-1,-5.000 1.000-4,-2.000-3.000-5,-3.000-3.000-5,-3.000-2.000-5</inkml:trace>
</inkml:ink>
</file>

<file path=ppt/ink/ink997.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7"/>
    </inkml:context>
    <inkml:brush xml:id="br0">
      <inkml:brushProperty name="width" value="0.0594988241791725" units="cm"/>
      <inkml:brushProperty name="height" value="0.0594988241791725" units="cm"/>
      <inkml:brushProperty name="color" value="#00bff3"/>
      <inkml:brushProperty name="ignorePressure" value="0"/>
    </inkml:brush>
  </inkml:definitions>
  <inkml:trace contextRef="#ctx0" brushRef="#br0">22600.000 28550.000 369,'-2.000'-58.000'14,"-3.000"34.000"29,-3.000 35.000 27,-2.000 35.000 29,-1.000 22.000 4,3.000 14.000-18,3.000 11.000-19,4.000 14.000-18,-1.000 5.000-14,-3.000 1.000-6,-3.000-1.000-8,-2.000 1.000-6,-3.000 2.000-7,1.000 7.000-8,-1.000 6.000-6,1.000 7.000-7,1.000-1.000-1,3.000-6.000 2,3.000-6.000 4,4.000-6.000 3</inkml:trace>
</inkml:ink>
</file>

<file path=ppt/ink/ink998.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08"/>
    </inkml:context>
    <inkml:brush xml:id="br0">
      <inkml:brushProperty name="width" value="0.073249563574791" units="cm"/>
      <inkml:brushProperty name="height" value="0.073249563574791" units="cm"/>
      <inkml:brushProperty name="color" value="#00bff3"/>
      <inkml:brushProperty name="ignorePressure" value="0"/>
    </inkml:brush>
  </inkml:definitions>
  <inkml:trace contextRef="#ctx0" brushRef="#br0">23600.000 28650.000 300,'-27.000'-40.000'37,"-3.000"23.000"6,-3.000 22.000 7,-2.000 22.000 6,-5.000 16.000-1,-2.000 14.000-10,-3.000 11.000-8,-3.000 14.000-10,-2.000 5.000-5,0.000 1.000-1,0.000-1.000-2,0.000 1.000 0,6.000-3.000-3,13.000-2.000-2,12.000-3.000-3,13.000-3.000-2,6.000-6.000-4,0.000-5.000-1,0.000-7.000-4,0.000-5.000-1,12.000-11.000-4,26.000-11.000-3,24.000-14.000-4,26.000-11.000-2,10.000-17.000-7,-3.000-18.000-7,-3.000-19.000-7,-2.000-18.000-9,-6.000-14.000-2,-6.000-5.000 5,-6.000-7.000 2,-6.000-5.000 5,-6.000-6.000 3,-2.000-3.000 5,-3.000-3.000 5,-3.000-2.000 3,-6.000-1.000 5,-5.000 3.000 3,-7.000 3.000 4,-5.000 4.000 4,-6.000 7.000 4,-3.000 13.000 4,-3.000 12.000 4,-2.000 13.000 3,-5.000 7.000 4,-2.000 4.000 1,-3.000 3.000 1,-3.000 3.000 2,-4.000 23.000 11,-3.000 44.000 18,-3.000 44.000 20,-2.000 44.000 18,-1.000 18.000 1,3.000-6.000-17,3.000-6.000-19,4.000-6.000-17,1.000-4.000-12,0.000 1.000-6,0.000-1.000-8,0.000 1.000-5,0.000-3.000-4,0.000-2.000 2,0.000-3.000 0,0.000-3.000 2,0.000-6.000-9,0.000-5.000-17,0.000-7.000-16,0.000-5.000-18,0.000-3.000-6,0.000 4.000 5,0.000 3.000 5,0.000 3.000 5,1.000-4.000-1,4.000-8.000-7,3.000-10.000-7,3.000-9.000-6</inkml:trace>
</inkml:ink>
</file>

<file path=ppt/ink/ink999.xml><?xml version="1.0" encoding="utf-8"?>
<inkml:ink xmlns:inkml="http://www.w3.org/2003/InkML">
  <inkml:definitions>
    <inkml:context xml:id="ctx0">
      <inkml:inkSource xml:id="inkSrc0">
        <inkml:traceFormat>
          <inkml:channel name="X" type="integer" units="cm"/>
          <inkml:channel name="Y" type="integer" units="cm"/>
          <inkml:channel name="F" type="integer" max="1000" units="dev"/>
        </inkml:traceFormat>
        <inkml:channelProperties>
          <inkml:channelProperty channel="X" name="resolution" value="28.3464566929134" units="1/cm"/>
          <inkml:channelProperty channel="Y" name="resolution" value="28.3464566929134" units="1/cm"/>
          <inkml:channelProperty channel="F" name="resolution" value="1" units="1/dev"/>
        </inkml:channelProperties>
      </inkml:inkSource>
      <inkml:timestamp xml:id="ts0" timeString="2025-08-30T00:26:50"/>
    </inkml:context>
    <inkml:brush xml:id="br0">
      <inkml:brushProperty name="width" value="0.0543707311153412" units="cm"/>
      <inkml:brushProperty name="height" value="0.0543707311153412" units="cm"/>
      <inkml:brushProperty name="color" value="#00bff3"/>
      <inkml:brushProperty name="ignorePressure" value="0"/>
    </inkml:brush>
  </inkml:definitions>
  <inkml:trace contextRef="#ctx0" brushRef="#br0">53500.000 16800.000 404,'-24.000'-47.000'3,"4.000"6.000"5,3.000 7.000 6,3.000 6.000 6,4.000 18.000 11,7.000 32.000 17,6.000 31.000 17,7.000 32.000 17,0.000 19.000 1,-2.000 10.000-16,-3.000 10.000-15,-3.000 9.000-15,-4.000 7.000-10,-3.000 7.000-6,-3.000 6.000-4,-2.000 7.000-6,-3.000-3.000-4,1.000-8.000-4,-1.000-10.000-5,1.000-9.000-4,-1.000-7.000-4,1.000-3.000-4,-1.000-3.000-5,1.000-2.000-3,-1.000-8.000-5,1.000-8.000-4,-1.000-10.000-4,1.000-9.000-5,2.000-21.000-7,7.000-31.000-10,6.000-31.000-9,7.000-31.000-10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p:nvPr>
            <p:ph type="sldImg"/>
          </p:nvPr>
        </p:nvSpPr>
        <p:spPr/>
      </p:sp>
      <p:sp>
        <p:nvSpPr>
          <p:cNvPr id="3" name="Notes Placeholder 2"/>
          <p:cNvSpPr/>
          <p:nvPr>
            <p:ph type="body" idx="1"/>
          </p:nvPr>
        </p:nvSpPr>
        <p:spPr/>
        <p:txBody>
          <a:bodyPr/>
          <a:lstStyle/>
          <a:p>
            <a:endParaRPr lang="en-US" dirty="0"/>
          </a:p>
        </p:txBody>
      </p:sp>
      <p:sp>
        <p:nvSpPr>
          <p:cNvPr id="4" name="Slide Number Placeholder 3"/>
          <p:cNvSpPr/>
          <p:nvPr>
            <p:ph type="sldNum" sz="quarter" idx="10"/>
          </p:nvPr>
        </p:nvSpPr>
        <p:spPr/>
        <p:txBody>
          <a:bodyPr/>
          <a:lstStyle/>
          <a:p>
            <a:fld id="{F7021451-1387-4CA6-816F-3879F97B5CBC}" type="slidenum">
              <a:rPr lang="en-US"/>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showMasterSp="0">
  <p:cSld name="DEFAUL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showMasterSp="0">
  <p:cSld name="hexin?subject=chemistry#pid=6854dfc468e51442c41025f2#tid=685a69453bc5f20008f84090#sourcefrom=">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showMasterSp="0">
  <p:cSld name="Cover">
    <p:spTree>
      <p:nvGrpSpPr>
        <p:cNvPr id="1" name=""/>
        <p:cNvGrpSpPr/>
        <p:nvPr/>
      </p:nvGrpSpPr>
      <p:grpSpPr>
        <a:xfrm>
          <a:off x="0" y="0"/>
          <a:ext cx="0" cy="0"/>
          <a:chOff x="0" y="0"/>
          <a:chExt cx="0" cy="0"/>
        </a:xfrm>
      </p:grpSpPr>
      <p:pic>
        <p:nvPicPr>
          <p:cNvPr id="2" name="MasterShapeName" descr="preencoded.png"/>
          <p:cNvPicPr>
            <a:picLocks noChangeAspect="1"/>
          </p:cNvPicPr>
          <p:nvPr/>
        </p:nvPicPr>
        <p:blipFill>
          <a:blip r:embed="rId2"/>
          <a:stretch>
            <a:fillRect/>
          </a:stretch>
        </p:blipFill>
        <p:spPr>
          <a:xfrm>
            <a:off x="0" y="0"/>
            <a:ext cx="12188952" cy="685800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showMasterSp="0">
  <p:cSld name="标题">
    <p:spTree>
      <p:nvGrpSpPr>
        <p:cNvPr id="1" name=""/>
        <p:cNvGrpSpPr/>
        <p:nvPr/>
      </p:nvGrpSpPr>
      <p:grpSpPr>
        <a:xfrm>
          <a:off x="0" y="0"/>
          <a:ext cx="0" cy="0"/>
          <a:chOff x="0" y="0"/>
          <a:chExt cx="0" cy="0"/>
        </a:xfrm>
      </p:grpSpPr>
      <p:pic>
        <p:nvPicPr>
          <p:cNvPr id="2" name="MasterShapeName" descr="preencoded.png"/>
          <p:cNvPicPr>
            <a:picLocks noChangeAspect="1"/>
          </p:cNvPicPr>
          <p:nvPr/>
        </p:nvPicPr>
        <p:blipFill>
          <a:blip r:embed="rId2"/>
          <a:stretch>
            <a:fillRect/>
          </a:stretch>
        </p:blipFill>
        <p:spPr>
          <a:xfrm>
            <a:off x="0" y="0"/>
            <a:ext cx="12188952"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showMasterSp="0">
  <p:cSld name="目录">
    <p:spTree>
      <p:nvGrpSpPr>
        <p:cNvPr id="1" name=""/>
        <p:cNvGrpSpPr/>
        <p:nvPr/>
      </p:nvGrpSpPr>
      <p:grpSpPr>
        <a:xfrm>
          <a:off x="0" y="0"/>
          <a:ext cx="0" cy="0"/>
          <a:chOff x="0" y="0"/>
          <a:chExt cx="0" cy="0"/>
        </a:xfrm>
      </p:grpSpPr>
      <p:pic>
        <p:nvPicPr>
          <p:cNvPr id="2" name="MasterShapeName" descr="preencoded.png"/>
          <p:cNvPicPr>
            <a:picLocks noChangeAspect="1"/>
          </p:cNvPicPr>
          <p:nvPr/>
        </p:nvPicPr>
        <p:blipFill>
          <a:blip r:embed="rId2"/>
          <a:stretch>
            <a:fillRect/>
          </a:stretch>
        </p:blipFill>
        <p:spPr>
          <a:xfrm>
            <a:off x="0" y="0"/>
            <a:ext cx="12188952" cy="685800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showMasterSp="0">
  <p:cSld name="内容">
    <p:spTree>
      <p:nvGrpSpPr>
        <p:cNvPr id="1" name=""/>
        <p:cNvGrpSpPr/>
        <p:nvPr/>
      </p:nvGrpSpPr>
      <p:grpSpPr>
        <a:xfrm>
          <a:off x="0" y="0"/>
          <a:ext cx="0" cy="0"/>
          <a:chOff x="0" y="0"/>
          <a:chExt cx="0" cy="0"/>
        </a:xfrm>
      </p:grpSpPr>
      <p:pic>
        <p:nvPicPr>
          <p:cNvPr id="2" name="MasterShapeName" descr="preencoded.png"/>
          <p:cNvPicPr>
            <a:picLocks noChangeAspect="1"/>
          </p:cNvPicPr>
          <p:nvPr/>
        </p:nvPicPr>
        <p:blipFill>
          <a:blip r:embed="rId2"/>
          <a:stretch>
            <a:fillRect/>
          </a:stretch>
        </p:blipFill>
        <p:spPr>
          <a:xfrm>
            <a:off x="0" y="0"/>
            <a:ext cx="12188952"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p:nvPr>
            <p:ph type="dt" sz="half" idx="10"/>
          </p:nvPr>
        </p:nvSpPr>
        <p:spPr>
          <a:xfrm>
            <a:off x="838200" y="6356350"/>
            <a:ext cx="2743200" cy="365125"/>
          </a:xfrm>
        </p:spPr>
        <p:txBody>
          <a:bodyPr/>
          <a:lstStyle/>
          <a:p>
            <a:fld id="{39AC2670-01A5-48D0-8638-D58D9AB0D3E7}" type="datetimeFigureOut">
              <a:rPr lang="zh-CN" altLang="en-US" smtClean="0"/>
            </a:fld>
            <a:endParaRPr lang="zh-CN" altLang="en-US"/>
          </a:p>
        </p:txBody>
      </p:sp>
      <p:sp>
        <p:nvSpPr>
          <p:cNvPr id="5" name="页脚占位符 4"/>
          <p:cNvSpPr/>
          <p:nvPr>
            <p:ph type="ftr" sz="quarter" idx="11"/>
          </p:nvPr>
        </p:nvSpPr>
        <p:spPr>
          <a:xfrm>
            <a:off x="4038600" y="6356350"/>
            <a:ext cx="4114800" cy="365125"/>
          </a:xfrm>
        </p:spPr>
        <p:txBody>
          <a:bodyPr/>
          <a:lstStyle/>
          <a:p>
            <a:endParaRPr lang="zh-CN" altLang="en-US"/>
          </a:p>
        </p:txBody>
      </p:sp>
      <p:sp>
        <p:nvSpPr>
          <p:cNvPr id="6" name="灯片编号占位符 5"/>
          <p:cNvSpPr/>
          <p:nvPr>
            <p:ph type="sldNum" sz="quarter" idx="12"/>
          </p:nvPr>
        </p:nvSpPr>
        <p:spPr>
          <a:xfrm>
            <a:off x="8610600" y="6356350"/>
            <a:ext cx="2743200" cy="365125"/>
          </a:xfrm>
        </p:spPr>
        <p:txBody>
          <a:bodyPr/>
          <a:lstStyle/>
          <a:p>
            <a:fld id="{63B9EB0F-7057-4037-8E7E-407C124C14E5}"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99" Type="http://schemas.openxmlformats.org/officeDocument/2006/relationships/image" Target="../media/image54.png"/><Relationship Id="rId98" Type="http://schemas.openxmlformats.org/officeDocument/2006/relationships/customXml" Target="../ink/ink49.xml"/><Relationship Id="rId97" Type="http://schemas.openxmlformats.org/officeDocument/2006/relationships/image" Target="../media/image53.png"/><Relationship Id="rId96" Type="http://schemas.openxmlformats.org/officeDocument/2006/relationships/customXml" Target="../ink/ink48.xml"/><Relationship Id="rId95" Type="http://schemas.openxmlformats.org/officeDocument/2006/relationships/image" Target="../media/image52.png"/><Relationship Id="rId94" Type="http://schemas.openxmlformats.org/officeDocument/2006/relationships/customXml" Target="../ink/ink47.xml"/><Relationship Id="rId93" Type="http://schemas.openxmlformats.org/officeDocument/2006/relationships/image" Target="../media/image51.png"/><Relationship Id="rId92" Type="http://schemas.openxmlformats.org/officeDocument/2006/relationships/customXml" Target="../ink/ink46.xml"/><Relationship Id="rId91" Type="http://schemas.openxmlformats.org/officeDocument/2006/relationships/image" Target="../media/image50.png"/><Relationship Id="rId90" Type="http://schemas.openxmlformats.org/officeDocument/2006/relationships/customXml" Target="../ink/ink45.xml"/><Relationship Id="rId9" Type="http://schemas.openxmlformats.org/officeDocument/2006/relationships/image" Target="../media/image9.png"/><Relationship Id="rId89" Type="http://schemas.openxmlformats.org/officeDocument/2006/relationships/image" Target="../media/image49.png"/><Relationship Id="rId88" Type="http://schemas.openxmlformats.org/officeDocument/2006/relationships/customXml" Target="../ink/ink44.xml"/><Relationship Id="rId87" Type="http://schemas.openxmlformats.org/officeDocument/2006/relationships/image" Target="../media/image48.png"/><Relationship Id="rId86" Type="http://schemas.openxmlformats.org/officeDocument/2006/relationships/customXml" Target="../ink/ink43.xml"/><Relationship Id="rId85" Type="http://schemas.openxmlformats.org/officeDocument/2006/relationships/image" Target="../media/image47.png"/><Relationship Id="rId84" Type="http://schemas.openxmlformats.org/officeDocument/2006/relationships/customXml" Target="../ink/ink42.xml"/><Relationship Id="rId83" Type="http://schemas.openxmlformats.org/officeDocument/2006/relationships/image" Target="../media/image46.png"/><Relationship Id="rId82" Type="http://schemas.openxmlformats.org/officeDocument/2006/relationships/customXml" Target="../ink/ink41.xml"/><Relationship Id="rId81" Type="http://schemas.openxmlformats.org/officeDocument/2006/relationships/image" Target="../media/image45.png"/><Relationship Id="rId80" Type="http://schemas.openxmlformats.org/officeDocument/2006/relationships/customXml" Target="../ink/ink40.xml"/><Relationship Id="rId8" Type="http://schemas.openxmlformats.org/officeDocument/2006/relationships/customXml" Target="../ink/ink4.xml"/><Relationship Id="rId79" Type="http://schemas.openxmlformats.org/officeDocument/2006/relationships/image" Target="../media/image44.png"/><Relationship Id="rId78" Type="http://schemas.openxmlformats.org/officeDocument/2006/relationships/customXml" Target="../ink/ink39.xml"/><Relationship Id="rId77" Type="http://schemas.openxmlformats.org/officeDocument/2006/relationships/image" Target="../media/image43.png"/><Relationship Id="rId76" Type="http://schemas.openxmlformats.org/officeDocument/2006/relationships/customXml" Target="../ink/ink38.xml"/><Relationship Id="rId75" Type="http://schemas.openxmlformats.org/officeDocument/2006/relationships/image" Target="../media/image42.png"/><Relationship Id="rId74" Type="http://schemas.openxmlformats.org/officeDocument/2006/relationships/customXml" Target="../ink/ink37.xml"/><Relationship Id="rId73" Type="http://schemas.openxmlformats.org/officeDocument/2006/relationships/image" Target="../media/image41.png"/><Relationship Id="rId72" Type="http://schemas.openxmlformats.org/officeDocument/2006/relationships/customXml" Target="../ink/ink36.xml"/><Relationship Id="rId71" Type="http://schemas.openxmlformats.org/officeDocument/2006/relationships/image" Target="../media/image40.png"/><Relationship Id="rId70" Type="http://schemas.openxmlformats.org/officeDocument/2006/relationships/customXml" Target="../ink/ink35.xml"/><Relationship Id="rId7" Type="http://schemas.openxmlformats.org/officeDocument/2006/relationships/image" Target="../media/image8.png"/><Relationship Id="rId69" Type="http://schemas.openxmlformats.org/officeDocument/2006/relationships/image" Target="../media/image39.png"/><Relationship Id="rId68" Type="http://schemas.openxmlformats.org/officeDocument/2006/relationships/customXml" Target="../ink/ink34.xml"/><Relationship Id="rId67" Type="http://schemas.openxmlformats.org/officeDocument/2006/relationships/image" Target="../media/image38.png"/><Relationship Id="rId66" Type="http://schemas.openxmlformats.org/officeDocument/2006/relationships/customXml" Target="../ink/ink33.xml"/><Relationship Id="rId65" Type="http://schemas.openxmlformats.org/officeDocument/2006/relationships/image" Target="../media/image37.png"/><Relationship Id="rId64" Type="http://schemas.openxmlformats.org/officeDocument/2006/relationships/customXml" Target="../ink/ink32.xml"/><Relationship Id="rId63" Type="http://schemas.openxmlformats.org/officeDocument/2006/relationships/image" Target="../media/image36.png"/><Relationship Id="rId62" Type="http://schemas.openxmlformats.org/officeDocument/2006/relationships/customXml" Target="../ink/ink31.xml"/><Relationship Id="rId61" Type="http://schemas.openxmlformats.org/officeDocument/2006/relationships/image" Target="../media/image35.png"/><Relationship Id="rId60" Type="http://schemas.openxmlformats.org/officeDocument/2006/relationships/customXml" Target="../ink/ink30.xml"/><Relationship Id="rId6" Type="http://schemas.openxmlformats.org/officeDocument/2006/relationships/customXml" Target="../ink/ink3.xml"/><Relationship Id="rId59" Type="http://schemas.openxmlformats.org/officeDocument/2006/relationships/image" Target="../media/image34.png"/><Relationship Id="rId58" Type="http://schemas.openxmlformats.org/officeDocument/2006/relationships/customXml" Target="../ink/ink29.xml"/><Relationship Id="rId57" Type="http://schemas.openxmlformats.org/officeDocument/2006/relationships/image" Target="../media/image33.png"/><Relationship Id="rId56" Type="http://schemas.openxmlformats.org/officeDocument/2006/relationships/customXml" Target="../ink/ink28.xml"/><Relationship Id="rId55" Type="http://schemas.openxmlformats.org/officeDocument/2006/relationships/image" Target="../media/image32.png"/><Relationship Id="rId54" Type="http://schemas.openxmlformats.org/officeDocument/2006/relationships/customXml" Target="../ink/ink27.xml"/><Relationship Id="rId53" Type="http://schemas.openxmlformats.org/officeDocument/2006/relationships/image" Target="../media/image31.png"/><Relationship Id="rId52" Type="http://schemas.openxmlformats.org/officeDocument/2006/relationships/customXml" Target="../ink/ink26.xml"/><Relationship Id="rId51" Type="http://schemas.openxmlformats.org/officeDocument/2006/relationships/image" Target="../media/image30.png"/><Relationship Id="rId50" Type="http://schemas.openxmlformats.org/officeDocument/2006/relationships/customXml" Target="../ink/ink25.xml"/><Relationship Id="rId5" Type="http://schemas.openxmlformats.org/officeDocument/2006/relationships/image" Target="../media/image7.png"/><Relationship Id="rId49" Type="http://schemas.openxmlformats.org/officeDocument/2006/relationships/image" Target="../media/image29.png"/><Relationship Id="rId48" Type="http://schemas.openxmlformats.org/officeDocument/2006/relationships/customXml" Target="../ink/ink24.xml"/><Relationship Id="rId47" Type="http://schemas.openxmlformats.org/officeDocument/2006/relationships/image" Target="../media/image28.png"/><Relationship Id="rId46" Type="http://schemas.openxmlformats.org/officeDocument/2006/relationships/customXml" Target="../ink/ink23.xml"/><Relationship Id="rId45" Type="http://schemas.openxmlformats.org/officeDocument/2006/relationships/image" Target="../media/image27.png"/><Relationship Id="rId44" Type="http://schemas.openxmlformats.org/officeDocument/2006/relationships/customXml" Target="../ink/ink22.xml"/><Relationship Id="rId43" Type="http://schemas.openxmlformats.org/officeDocument/2006/relationships/image" Target="../media/image26.png"/><Relationship Id="rId42" Type="http://schemas.openxmlformats.org/officeDocument/2006/relationships/customXml" Target="../ink/ink21.xml"/><Relationship Id="rId41" Type="http://schemas.openxmlformats.org/officeDocument/2006/relationships/image" Target="../media/image25.png"/><Relationship Id="rId40" Type="http://schemas.openxmlformats.org/officeDocument/2006/relationships/customXml" Target="../ink/ink20.xml"/><Relationship Id="rId4" Type="http://schemas.openxmlformats.org/officeDocument/2006/relationships/customXml" Target="../ink/ink2.xml"/><Relationship Id="rId39" Type="http://schemas.openxmlformats.org/officeDocument/2006/relationships/image" Target="../media/image24.png"/><Relationship Id="rId38" Type="http://schemas.openxmlformats.org/officeDocument/2006/relationships/customXml" Target="../ink/ink19.xml"/><Relationship Id="rId37" Type="http://schemas.openxmlformats.org/officeDocument/2006/relationships/image" Target="../media/image23.png"/><Relationship Id="rId36" Type="http://schemas.openxmlformats.org/officeDocument/2006/relationships/customXml" Target="../ink/ink18.xml"/><Relationship Id="rId35" Type="http://schemas.openxmlformats.org/officeDocument/2006/relationships/image" Target="../media/image22.png"/><Relationship Id="rId34" Type="http://schemas.openxmlformats.org/officeDocument/2006/relationships/customXml" Target="../ink/ink17.xml"/><Relationship Id="rId33" Type="http://schemas.openxmlformats.org/officeDocument/2006/relationships/image" Target="../media/image21.png"/><Relationship Id="rId32" Type="http://schemas.openxmlformats.org/officeDocument/2006/relationships/customXml" Target="../ink/ink16.xml"/><Relationship Id="rId31" Type="http://schemas.openxmlformats.org/officeDocument/2006/relationships/image" Target="../media/image20.png"/><Relationship Id="rId30" Type="http://schemas.openxmlformats.org/officeDocument/2006/relationships/customXml" Target="../ink/ink15.xml"/><Relationship Id="rId3" Type="http://schemas.openxmlformats.org/officeDocument/2006/relationships/image" Target="../media/image6.png"/><Relationship Id="rId29" Type="http://schemas.openxmlformats.org/officeDocument/2006/relationships/image" Target="../media/image19.png"/><Relationship Id="rId28" Type="http://schemas.openxmlformats.org/officeDocument/2006/relationships/customXml" Target="../ink/ink14.xml"/><Relationship Id="rId27" Type="http://schemas.openxmlformats.org/officeDocument/2006/relationships/image" Target="../media/image18.png"/><Relationship Id="rId260" Type="http://schemas.openxmlformats.org/officeDocument/2006/relationships/slideLayout" Target="../slideLayouts/slideLayout7.xml"/><Relationship Id="rId26" Type="http://schemas.openxmlformats.org/officeDocument/2006/relationships/customXml" Target="../ink/ink13.xml"/><Relationship Id="rId259" Type="http://schemas.openxmlformats.org/officeDocument/2006/relationships/image" Target="../media/image134.png"/><Relationship Id="rId258" Type="http://schemas.openxmlformats.org/officeDocument/2006/relationships/customXml" Target="../ink/ink129.xml"/><Relationship Id="rId257" Type="http://schemas.openxmlformats.org/officeDocument/2006/relationships/image" Target="../media/image133.png"/><Relationship Id="rId256" Type="http://schemas.openxmlformats.org/officeDocument/2006/relationships/customXml" Target="../ink/ink128.xml"/><Relationship Id="rId255" Type="http://schemas.openxmlformats.org/officeDocument/2006/relationships/image" Target="../media/image132.png"/><Relationship Id="rId254" Type="http://schemas.openxmlformats.org/officeDocument/2006/relationships/customXml" Target="../ink/ink127.xml"/><Relationship Id="rId253" Type="http://schemas.openxmlformats.org/officeDocument/2006/relationships/image" Target="../media/image131.png"/><Relationship Id="rId252" Type="http://schemas.openxmlformats.org/officeDocument/2006/relationships/customXml" Target="../ink/ink126.xml"/><Relationship Id="rId251" Type="http://schemas.openxmlformats.org/officeDocument/2006/relationships/image" Target="../media/image130.png"/><Relationship Id="rId250" Type="http://schemas.openxmlformats.org/officeDocument/2006/relationships/customXml" Target="../ink/ink125.xml"/><Relationship Id="rId25" Type="http://schemas.openxmlformats.org/officeDocument/2006/relationships/image" Target="../media/image17.png"/><Relationship Id="rId249" Type="http://schemas.openxmlformats.org/officeDocument/2006/relationships/image" Target="../media/image129.png"/><Relationship Id="rId248" Type="http://schemas.openxmlformats.org/officeDocument/2006/relationships/customXml" Target="../ink/ink124.xml"/><Relationship Id="rId247" Type="http://schemas.openxmlformats.org/officeDocument/2006/relationships/image" Target="../media/image128.png"/><Relationship Id="rId246" Type="http://schemas.openxmlformats.org/officeDocument/2006/relationships/customXml" Target="../ink/ink123.xml"/><Relationship Id="rId245" Type="http://schemas.openxmlformats.org/officeDocument/2006/relationships/image" Target="../media/image127.png"/><Relationship Id="rId244" Type="http://schemas.openxmlformats.org/officeDocument/2006/relationships/customXml" Target="../ink/ink122.xml"/><Relationship Id="rId243" Type="http://schemas.openxmlformats.org/officeDocument/2006/relationships/image" Target="../media/image126.png"/><Relationship Id="rId242" Type="http://schemas.openxmlformats.org/officeDocument/2006/relationships/customXml" Target="../ink/ink121.xml"/><Relationship Id="rId241" Type="http://schemas.openxmlformats.org/officeDocument/2006/relationships/image" Target="../media/image125.png"/><Relationship Id="rId240" Type="http://schemas.openxmlformats.org/officeDocument/2006/relationships/customXml" Target="../ink/ink120.xml"/><Relationship Id="rId24" Type="http://schemas.openxmlformats.org/officeDocument/2006/relationships/customXml" Target="../ink/ink12.xml"/><Relationship Id="rId239" Type="http://schemas.openxmlformats.org/officeDocument/2006/relationships/image" Target="../media/image124.png"/><Relationship Id="rId238" Type="http://schemas.openxmlformats.org/officeDocument/2006/relationships/customXml" Target="../ink/ink119.xml"/><Relationship Id="rId237" Type="http://schemas.openxmlformats.org/officeDocument/2006/relationships/image" Target="../media/image123.png"/><Relationship Id="rId236" Type="http://schemas.openxmlformats.org/officeDocument/2006/relationships/customXml" Target="../ink/ink118.xml"/><Relationship Id="rId235" Type="http://schemas.openxmlformats.org/officeDocument/2006/relationships/image" Target="../media/image122.png"/><Relationship Id="rId234" Type="http://schemas.openxmlformats.org/officeDocument/2006/relationships/customXml" Target="../ink/ink117.xml"/><Relationship Id="rId233" Type="http://schemas.openxmlformats.org/officeDocument/2006/relationships/image" Target="../media/image121.png"/><Relationship Id="rId232" Type="http://schemas.openxmlformats.org/officeDocument/2006/relationships/customXml" Target="../ink/ink116.xml"/><Relationship Id="rId231" Type="http://schemas.openxmlformats.org/officeDocument/2006/relationships/image" Target="../media/image120.png"/><Relationship Id="rId230" Type="http://schemas.openxmlformats.org/officeDocument/2006/relationships/customXml" Target="../ink/ink115.xml"/><Relationship Id="rId23" Type="http://schemas.openxmlformats.org/officeDocument/2006/relationships/image" Target="../media/image16.png"/><Relationship Id="rId229" Type="http://schemas.openxmlformats.org/officeDocument/2006/relationships/image" Target="../media/image119.png"/><Relationship Id="rId228" Type="http://schemas.openxmlformats.org/officeDocument/2006/relationships/customXml" Target="../ink/ink114.xml"/><Relationship Id="rId227" Type="http://schemas.openxmlformats.org/officeDocument/2006/relationships/image" Target="../media/image118.png"/><Relationship Id="rId226" Type="http://schemas.openxmlformats.org/officeDocument/2006/relationships/customXml" Target="../ink/ink113.xml"/><Relationship Id="rId225" Type="http://schemas.openxmlformats.org/officeDocument/2006/relationships/image" Target="../media/image117.png"/><Relationship Id="rId224" Type="http://schemas.openxmlformats.org/officeDocument/2006/relationships/customXml" Target="../ink/ink112.xml"/><Relationship Id="rId223" Type="http://schemas.openxmlformats.org/officeDocument/2006/relationships/image" Target="../media/image116.png"/><Relationship Id="rId222" Type="http://schemas.openxmlformats.org/officeDocument/2006/relationships/customXml" Target="../ink/ink111.xml"/><Relationship Id="rId221" Type="http://schemas.openxmlformats.org/officeDocument/2006/relationships/image" Target="../media/image115.png"/><Relationship Id="rId220" Type="http://schemas.openxmlformats.org/officeDocument/2006/relationships/customXml" Target="../ink/ink110.xml"/><Relationship Id="rId22" Type="http://schemas.openxmlformats.org/officeDocument/2006/relationships/customXml" Target="../ink/ink11.xml"/><Relationship Id="rId219" Type="http://schemas.openxmlformats.org/officeDocument/2006/relationships/image" Target="../media/image114.png"/><Relationship Id="rId218" Type="http://schemas.openxmlformats.org/officeDocument/2006/relationships/customXml" Target="../ink/ink109.xml"/><Relationship Id="rId217" Type="http://schemas.openxmlformats.org/officeDocument/2006/relationships/image" Target="../media/image113.png"/><Relationship Id="rId216" Type="http://schemas.openxmlformats.org/officeDocument/2006/relationships/customXml" Target="../ink/ink108.xml"/><Relationship Id="rId215" Type="http://schemas.openxmlformats.org/officeDocument/2006/relationships/image" Target="../media/image112.png"/><Relationship Id="rId214" Type="http://schemas.openxmlformats.org/officeDocument/2006/relationships/customXml" Target="../ink/ink107.xml"/><Relationship Id="rId213" Type="http://schemas.openxmlformats.org/officeDocument/2006/relationships/image" Target="../media/image111.png"/><Relationship Id="rId212" Type="http://schemas.openxmlformats.org/officeDocument/2006/relationships/customXml" Target="../ink/ink106.xml"/><Relationship Id="rId211" Type="http://schemas.openxmlformats.org/officeDocument/2006/relationships/image" Target="../media/image110.png"/><Relationship Id="rId210" Type="http://schemas.openxmlformats.org/officeDocument/2006/relationships/customXml" Target="../ink/ink105.xml"/><Relationship Id="rId21" Type="http://schemas.openxmlformats.org/officeDocument/2006/relationships/image" Target="../media/image15.png"/><Relationship Id="rId209" Type="http://schemas.openxmlformats.org/officeDocument/2006/relationships/image" Target="../media/image109.png"/><Relationship Id="rId208" Type="http://schemas.openxmlformats.org/officeDocument/2006/relationships/customXml" Target="../ink/ink104.xml"/><Relationship Id="rId207" Type="http://schemas.openxmlformats.org/officeDocument/2006/relationships/image" Target="../media/image108.png"/><Relationship Id="rId206" Type="http://schemas.openxmlformats.org/officeDocument/2006/relationships/customXml" Target="../ink/ink103.xml"/><Relationship Id="rId205" Type="http://schemas.openxmlformats.org/officeDocument/2006/relationships/image" Target="../media/image107.png"/><Relationship Id="rId204" Type="http://schemas.openxmlformats.org/officeDocument/2006/relationships/customXml" Target="../ink/ink102.xml"/><Relationship Id="rId203" Type="http://schemas.openxmlformats.org/officeDocument/2006/relationships/image" Target="../media/image106.png"/><Relationship Id="rId202" Type="http://schemas.openxmlformats.org/officeDocument/2006/relationships/customXml" Target="../ink/ink101.xml"/><Relationship Id="rId201" Type="http://schemas.openxmlformats.org/officeDocument/2006/relationships/image" Target="../media/image105.png"/><Relationship Id="rId200" Type="http://schemas.openxmlformats.org/officeDocument/2006/relationships/customXml" Target="../ink/ink100.xml"/><Relationship Id="rId20" Type="http://schemas.openxmlformats.org/officeDocument/2006/relationships/customXml" Target="../ink/ink10.xml"/><Relationship Id="rId2" Type="http://schemas.openxmlformats.org/officeDocument/2006/relationships/customXml" Target="../ink/ink1.xml"/><Relationship Id="rId199" Type="http://schemas.openxmlformats.org/officeDocument/2006/relationships/image" Target="../media/image104.png"/><Relationship Id="rId198" Type="http://schemas.openxmlformats.org/officeDocument/2006/relationships/customXml" Target="../ink/ink99.xml"/><Relationship Id="rId197" Type="http://schemas.openxmlformats.org/officeDocument/2006/relationships/image" Target="../media/image103.png"/><Relationship Id="rId196" Type="http://schemas.openxmlformats.org/officeDocument/2006/relationships/customXml" Target="../ink/ink98.xml"/><Relationship Id="rId195" Type="http://schemas.openxmlformats.org/officeDocument/2006/relationships/image" Target="../media/image102.png"/><Relationship Id="rId194" Type="http://schemas.openxmlformats.org/officeDocument/2006/relationships/customXml" Target="../ink/ink97.xml"/><Relationship Id="rId193" Type="http://schemas.openxmlformats.org/officeDocument/2006/relationships/image" Target="../media/image101.png"/><Relationship Id="rId192" Type="http://schemas.openxmlformats.org/officeDocument/2006/relationships/customXml" Target="../ink/ink96.xml"/><Relationship Id="rId191" Type="http://schemas.openxmlformats.org/officeDocument/2006/relationships/image" Target="../media/image100.png"/><Relationship Id="rId190" Type="http://schemas.openxmlformats.org/officeDocument/2006/relationships/customXml" Target="../ink/ink95.xml"/><Relationship Id="rId19" Type="http://schemas.openxmlformats.org/officeDocument/2006/relationships/image" Target="../media/image14.png"/><Relationship Id="rId189" Type="http://schemas.openxmlformats.org/officeDocument/2006/relationships/image" Target="../media/image99.png"/><Relationship Id="rId188" Type="http://schemas.openxmlformats.org/officeDocument/2006/relationships/customXml" Target="../ink/ink94.xml"/><Relationship Id="rId187" Type="http://schemas.openxmlformats.org/officeDocument/2006/relationships/image" Target="../media/image98.png"/><Relationship Id="rId186" Type="http://schemas.openxmlformats.org/officeDocument/2006/relationships/customXml" Target="../ink/ink93.xml"/><Relationship Id="rId185" Type="http://schemas.openxmlformats.org/officeDocument/2006/relationships/image" Target="../media/image97.png"/><Relationship Id="rId184" Type="http://schemas.openxmlformats.org/officeDocument/2006/relationships/customXml" Target="../ink/ink92.xml"/><Relationship Id="rId183" Type="http://schemas.openxmlformats.org/officeDocument/2006/relationships/image" Target="../media/image96.png"/><Relationship Id="rId182" Type="http://schemas.openxmlformats.org/officeDocument/2006/relationships/customXml" Target="../ink/ink91.xml"/><Relationship Id="rId181" Type="http://schemas.openxmlformats.org/officeDocument/2006/relationships/image" Target="../media/image95.png"/><Relationship Id="rId180" Type="http://schemas.openxmlformats.org/officeDocument/2006/relationships/customXml" Target="../ink/ink90.xml"/><Relationship Id="rId18" Type="http://schemas.openxmlformats.org/officeDocument/2006/relationships/customXml" Target="../ink/ink9.xml"/><Relationship Id="rId179" Type="http://schemas.openxmlformats.org/officeDocument/2006/relationships/image" Target="../media/image94.png"/><Relationship Id="rId178" Type="http://schemas.openxmlformats.org/officeDocument/2006/relationships/customXml" Target="../ink/ink89.xml"/><Relationship Id="rId177" Type="http://schemas.openxmlformats.org/officeDocument/2006/relationships/image" Target="../media/image93.png"/><Relationship Id="rId176" Type="http://schemas.openxmlformats.org/officeDocument/2006/relationships/customXml" Target="../ink/ink88.xml"/><Relationship Id="rId175" Type="http://schemas.openxmlformats.org/officeDocument/2006/relationships/image" Target="../media/image92.png"/><Relationship Id="rId174" Type="http://schemas.openxmlformats.org/officeDocument/2006/relationships/customXml" Target="../ink/ink87.xml"/><Relationship Id="rId173" Type="http://schemas.openxmlformats.org/officeDocument/2006/relationships/image" Target="../media/image91.png"/><Relationship Id="rId172" Type="http://schemas.openxmlformats.org/officeDocument/2006/relationships/customXml" Target="../ink/ink86.xml"/><Relationship Id="rId171" Type="http://schemas.openxmlformats.org/officeDocument/2006/relationships/image" Target="../media/image90.png"/><Relationship Id="rId170" Type="http://schemas.openxmlformats.org/officeDocument/2006/relationships/customXml" Target="../ink/ink85.xml"/><Relationship Id="rId17" Type="http://schemas.openxmlformats.org/officeDocument/2006/relationships/image" Target="../media/image13.png"/><Relationship Id="rId169" Type="http://schemas.openxmlformats.org/officeDocument/2006/relationships/image" Target="../media/image89.png"/><Relationship Id="rId168" Type="http://schemas.openxmlformats.org/officeDocument/2006/relationships/customXml" Target="../ink/ink84.xml"/><Relationship Id="rId167" Type="http://schemas.openxmlformats.org/officeDocument/2006/relationships/image" Target="../media/image88.png"/><Relationship Id="rId166" Type="http://schemas.openxmlformats.org/officeDocument/2006/relationships/customXml" Target="../ink/ink83.xml"/><Relationship Id="rId165" Type="http://schemas.openxmlformats.org/officeDocument/2006/relationships/image" Target="../media/image87.png"/><Relationship Id="rId164" Type="http://schemas.openxmlformats.org/officeDocument/2006/relationships/customXml" Target="../ink/ink82.xml"/><Relationship Id="rId163" Type="http://schemas.openxmlformats.org/officeDocument/2006/relationships/image" Target="../media/image86.png"/><Relationship Id="rId162" Type="http://schemas.openxmlformats.org/officeDocument/2006/relationships/customXml" Target="../ink/ink81.xml"/><Relationship Id="rId161" Type="http://schemas.openxmlformats.org/officeDocument/2006/relationships/image" Target="../media/image85.png"/><Relationship Id="rId160" Type="http://schemas.openxmlformats.org/officeDocument/2006/relationships/customXml" Target="../ink/ink80.xml"/><Relationship Id="rId16" Type="http://schemas.openxmlformats.org/officeDocument/2006/relationships/customXml" Target="../ink/ink8.xml"/><Relationship Id="rId159" Type="http://schemas.openxmlformats.org/officeDocument/2006/relationships/image" Target="../media/image84.png"/><Relationship Id="rId158" Type="http://schemas.openxmlformats.org/officeDocument/2006/relationships/customXml" Target="../ink/ink79.xml"/><Relationship Id="rId157" Type="http://schemas.openxmlformats.org/officeDocument/2006/relationships/image" Target="../media/image83.png"/><Relationship Id="rId156" Type="http://schemas.openxmlformats.org/officeDocument/2006/relationships/customXml" Target="../ink/ink78.xml"/><Relationship Id="rId155" Type="http://schemas.openxmlformats.org/officeDocument/2006/relationships/image" Target="../media/image82.png"/><Relationship Id="rId154" Type="http://schemas.openxmlformats.org/officeDocument/2006/relationships/customXml" Target="../ink/ink77.xml"/><Relationship Id="rId153" Type="http://schemas.openxmlformats.org/officeDocument/2006/relationships/image" Target="../media/image81.png"/><Relationship Id="rId152" Type="http://schemas.openxmlformats.org/officeDocument/2006/relationships/customXml" Target="../ink/ink76.xml"/><Relationship Id="rId151" Type="http://schemas.openxmlformats.org/officeDocument/2006/relationships/image" Target="../media/image80.png"/><Relationship Id="rId150" Type="http://schemas.openxmlformats.org/officeDocument/2006/relationships/customXml" Target="../ink/ink75.xml"/><Relationship Id="rId15" Type="http://schemas.openxmlformats.org/officeDocument/2006/relationships/image" Target="../media/image12.png"/><Relationship Id="rId149" Type="http://schemas.openxmlformats.org/officeDocument/2006/relationships/image" Target="../media/image79.png"/><Relationship Id="rId148" Type="http://schemas.openxmlformats.org/officeDocument/2006/relationships/customXml" Target="../ink/ink74.xml"/><Relationship Id="rId147" Type="http://schemas.openxmlformats.org/officeDocument/2006/relationships/image" Target="../media/image78.png"/><Relationship Id="rId146" Type="http://schemas.openxmlformats.org/officeDocument/2006/relationships/customXml" Target="../ink/ink73.xml"/><Relationship Id="rId145" Type="http://schemas.openxmlformats.org/officeDocument/2006/relationships/image" Target="../media/image77.png"/><Relationship Id="rId144" Type="http://schemas.openxmlformats.org/officeDocument/2006/relationships/customXml" Target="../ink/ink72.xml"/><Relationship Id="rId143" Type="http://schemas.openxmlformats.org/officeDocument/2006/relationships/image" Target="../media/image76.png"/><Relationship Id="rId142" Type="http://schemas.openxmlformats.org/officeDocument/2006/relationships/customXml" Target="../ink/ink71.xml"/><Relationship Id="rId141" Type="http://schemas.openxmlformats.org/officeDocument/2006/relationships/image" Target="../media/image75.png"/><Relationship Id="rId140" Type="http://schemas.openxmlformats.org/officeDocument/2006/relationships/customXml" Target="../ink/ink70.xml"/><Relationship Id="rId14" Type="http://schemas.openxmlformats.org/officeDocument/2006/relationships/customXml" Target="../ink/ink7.xml"/><Relationship Id="rId139" Type="http://schemas.openxmlformats.org/officeDocument/2006/relationships/image" Target="../media/image74.png"/><Relationship Id="rId138" Type="http://schemas.openxmlformats.org/officeDocument/2006/relationships/customXml" Target="../ink/ink69.xml"/><Relationship Id="rId137" Type="http://schemas.openxmlformats.org/officeDocument/2006/relationships/image" Target="../media/image73.png"/><Relationship Id="rId136" Type="http://schemas.openxmlformats.org/officeDocument/2006/relationships/customXml" Target="../ink/ink68.xml"/><Relationship Id="rId135" Type="http://schemas.openxmlformats.org/officeDocument/2006/relationships/image" Target="../media/image72.png"/><Relationship Id="rId134" Type="http://schemas.openxmlformats.org/officeDocument/2006/relationships/customXml" Target="../ink/ink67.xml"/><Relationship Id="rId133" Type="http://schemas.openxmlformats.org/officeDocument/2006/relationships/image" Target="../media/image71.png"/><Relationship Id="rId132" Type="http://schemas.openxmlformats.org/officeDocument/2006/relationships/customXml" Target="../ink/ink66.xml"/><Relationship Id="rId131" Type="http://schemas.openxmlformats.org/officeDocument/2006/relationships/image" Target="../media/image70.png"/><Relationship Id="rId130" Type="http://schemas.openxmlformats.org/officeDocument/2006/relationships/customXml" Target="../ink/ink65.xml"/><Relationship Id="rId13" Type="http://schemas.openxmlformats.org/officeDocument/2006/relationships/image" Target="../media/image11.png"/><Relationship Id="rId129" Type="http://schemas.openxmlformats.org/officeDocument/2006/relationships/image" Target="../media/image69.png"/><Relationship Id="rId128" Type="http://schemas.openxmlformats.org/officeDocument/2006/relationships/customXml" Target="../ink/ink64.xml"/><Relationship Id="rId127" Type="http://schemas.openxmlformats.org/officeDocument/2006/relationships/image" Target="../media/image68.png"/><Relationship Id="rId126" Type="http://schemas.openxmlformats.org/officeDocument/2006/relationships/customXml" Target="../ink/ink63.xml"/><Relationship Id="rId125" Type="http://schemas.openxmlformats.org/officeDocument/2006/relationships/image" Target="../media/image67.png"/><Relationship Id="rId124" Type="http://schemas.openxmlformats.org/officeDocument/2006/relationships/customXml" Target="../ink/ink62.xml"/><Relationship Id="rId123" Type="http://schemas.openxmlformats.org/officeDocument/2006/relationships/image" Target="../media/image66.png"/><Relationship Id="rId122" Type="http://schemas.openxmlformats.org/officeDocument/2006/relationships/customXml" Target="../ink/ink61.xml"/><Relationship Id="rId121" Type="http://schemas.openxmlformats.org/officeDocument/2006/relationships/image" Target="../media/image65.png"/><Relationship Id="rId120" Type="http://schemas.openxmlformats.org/officeDocument/2006/relationships/customXml" Target="../ink/ink60.xml"/><Relationship Id="rId12" Type="http://schemas.openxmlformats.org/officeDocument/2006/relationships/customXml" Target="../ink/ink6.xml"/><Relationship Id="rId119" Type="http://schemas.openxmlformats.org/officeDocument/2006/relationships/image" Target="../media/image64.png"/><Relationship Id="rId118" Type="http://schemas.openxmlformats.org/officeDocument/2006/relationships/customXml" Target="../ink/ink59.xml"/><Relationship Id="rId117" Type="http://schemas.openxmlformats.org/officeDocument/2006/relationships/image" Target="../media/image63.png"/><Relationship Id="rId116" Type="http://schemas.openxmlformats.org/officeDocument/2006/relationships/customXml" Target="../ink/ink58.xml"/><Relationship Id="rId115" Type="http://schemas.openxmlformats.org/officeDocument/2006/relationships/image" Target="../media/image62.png"/><Relationship Id="rId114" Type="http://schemas.openxmlformats.org/officeDocument/2006/relationships/customXml" Target="../ink/ink57.xml"/><Relationship Id="rId113" Type="http://schemas.openxmlformats.org/officeDocument/2006/relationships/image" Target="../media/image61.png"/><Relationship Id="rId112" Type="http://schemas.openxmlformats.org/officeDocument/2006/relationships/customXml" Target="../ink/ink56.xml"/><Relationship Id="rId111" Type="http://schemas.openxmlformats.org/officeDocument/2006/relationships/image" Target="../media/image60.png"/><Relationship Id="rId110" Type="http://schemas.openxmlformats.org/officeDocument/2006/relationships/customXml" Target="../ink/ink55.xml"/><Relationship Id="rId11" Type="http://schemas.openxmlformats.org/officeDocument/2006/relationships/image" Target="../media/image10.png"/><Relationship Id="rId109" Type="http://schemas.openxmlformats.org/officeDocument/2006/relationships/image" Target="../media/image59.png"/><Relationship Id="rId108" Type="http://schemas.openxmlformats.org/officeDocument/2006/relationships/customXml" Target="../ink/ink54.xml"/><Relationship Id="rId107" Type="http://schemas.openxmlformats.org/officeDocument/2006/relationships/image" Target="../media/image58.png"/><Relationship Id="rId106" Type="http://schemas.openxmlformats.org/officeDocument/2006/relationships/customXml" Target="../ink/ink53.xml"/><Relationship Id="rId105" Type="http://schemas.openxmlformats.org/officeDocument/2006/relationships/image" Target="../media/image57.png"/><Relationship Id="rId104" Type="http://schemas.openxmlformats.org/officeDocument/2006/relationships/customXml" Target="../ink/ink52.xml"/><Relationship Id="rId103" Type="http://schemas.openxmlformats.org/officeDocument/2006/relationships/image" Target="../media/image56.png"/><Relationship Id="rId102" Type="http://schemas.openxmlformats.org/officeDocument/2006/relationships/customXml" Target="../ink/ink51.xml"/><Relationship Id="rId101" Type="http://schemas.openxmlformats.org/officeDocument/2006/relationships/image" Target="../media/image55.png"/><Relationship Id="rId100" Type="http://schemas.openxmlformats.org/officeDocument/2006/relationships/customXml" Target="../ink/ink50.xml"/><Relationship Id="rId10" Type="http://schemas.openxmlformats.org/officeDocument/2006/relationships/customXml" Target="../ink/ink5.xml"/><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99" Type="http://schemas.openxmlformats.org/officeDocument/2006/relationships/image" Target="../media/image989.png"/><Relationship Id="rId98" Type="http://schemas.openxmlformats.org/officeDocument/2006/relationships/customXml" Target="../ink/ink984.xml"/><Relationship Id="rId97" Type="http://schemas.openxmlformats.org/officeDocument/2006/relationships/image" Target="../media/image988.png"/><Relationship Id="rId96" Type="http://schemas.openxmlformats.org/officeDocument/2006/relationships/customXml" Target="../ink/ink983.xml"/><Relationship Id="rId95" Type="http://schemas.openxmlformats.org/officeDocument/2006/relationships/image" Target="../media/image987.png"/><Relationship Id="rId94" Type="http://schemas.openxmlformats.org/officeDocument/2006/relationships/customXml" Target="../ink/ink982.xml"/><Relationship Id="rId93" Type="http://schemas.openxmlformats.org/officeDocument/2006/relationships/image" Target="../media/image986.png"/><Relationship Id="rId92" Type="http://schemas.openxmlformats.org/officeDocument/2006/relationships/customXml" Target="../ink/ink981.xml"/><Relationship Id="rId91" Type="http://schemas.openxmlformats.org/officeDocument/2006/relationships/image" Target="../media/image985.png"/><Relationship Id="rId90" Type="http://schemas.openxmlformats.org/officeDocument/2006/relationships/customXml" Target="../ink/ink980.xml"/><Relationship Id="rId9" Type="http://schemas.openxmlformats.org/officeDocument/2006/relationships/image" Target="../media/image944.png"/><Relationship Id="rId89" Type="http://schemas.openxmlformats.org/officeDocument/2006/relationships/image" Target="../media/image984.png"/><Relationship Id="rId88" Type="http://schemas.openxmlformats.org/officeDocument/2006/relationships/customXml" Target="../ink/ink979.xml"/><Relationship Id="rId87" Type="http://schemas.openxmlformats.org/officeDocument/2006/relationships/image" Target="../media/image983.png"/><Relationship Id="rId86" Type="http://schemas.openxmlformats.org/officeDocument/2006/relationships/customXml" Target="../ink/ink978.xml"/><Relationship Id="rId85" Type="http://schemas.openxmlformats.org/officeDocument/2006/relationships/image" Target="../media/image982.png"/><Relationship Id="rId84" Type="http://schemas.openxmlformats.org/officeDocument/2006/relationships/customXml" Target="../ink/ink977.xml"/><Relationship Id="rId83" Type="http://schemas.openxmlformats.org/officeDocument/2006/relationships/image" Target="../media/image981.png"/><Relationship Id="rId82" Type="http://schemas.openxmlformats.org/officeDocument/2006/relationships/customXml" Target="../ink/ink976.xml"/><Relationship Id="rId81" Type="http://schemas.openxmlformats.org/officeDocument/2006/relationships/image" Target="../media/image980.png"/><Relationship Id="rId80" Type="http://schemas.openxmlformats.org/officeDocument/2006/relationships/customXml" Target="../ink/ink975.xml"/><Relationship Id="rId8" Type="http://schemas.openxmlformats.org/officeDocument/2006/relationships/customXml" Target="../ink/ink939.xml"/><Relationship Id="rId79" Type="http://schemas.openxmlformats.org/officeDocument/2006/relationships/image" Target="../media/image979.png"/><Relationship Id="rId78" Type="http://schemas.openxmlformats.org/officeDocument/2006/relationships/customXml" Target="../ink/ink974.xml"/><Relationship Id="rId77" Type="http://schemas.openxmlformats.org/officeDocument/2006/relationships/image" Target="../media/image978.png"/><Relationship Id="rId76" Type="http://schemas.openxmlformats.org/officeDocument/2006/relationships/customXml" Target="../ink/ink973.xml"/><Relationship Id="rId75" Type="http://schemas.openxmlformats.org/officeDocument/2006/relationships/image" Target="../media/image977.png"/><Relationship Id="rId74" Type="http://schemas.openxmlformats.org/officeDocument/2006/relationships/customXml" Target="../ink/ink972.xml"/><Relationship Id="rId73" Type="http://schemas.openxmlformats.org/officeDocument/2006/relationships/image" Target="../media/image976.png"/><Relationship Id="rId72" Type="http://schemas.openxmlformats.org/officeDocument/2006/relationships/customXml" Target="../ink/ink971.xml"/><Relationship Id="rId71" Type="http://schemas.openxmlformats.org/officeDocument/2006/relationships/image" Target="../media/image975.png"/><Relationship Id="rId70" Type="http://schemas.openxmlformats.org/officeDocument/2006/relationships/customXml" Target="../ink/ink970.xml"/><Relationship Id="rId7" Type="http://schemas.openxmlformats.org/officeDocument/2006/relationships/image" Target="../media/image943.png"/><Relationship Id="rId69" Type="http://schemas.openxmlformats.org/officeDocument/2006/relationships/image" Target="../media/image974.png"/><Relationship Id="rId68" Type="http://schemas.openxmlformats.org/officeDocument/2006/relationships/customXml" Target="../ink/ink969.xml"/><Relationship Id="rId67" Type="http://schemas.openxmlformats.org/officeDocument/2006/relationships/image" Target="../media/image973.png"/><Relationship Id="rId66" Type="http://schemas.openxmlformats.org/officeDocument/2006/relationships/customXml" Target="../ink/ink968.xml"/><Relationship Id="rId65" Type="http://schemas.openxmlformats.org/officeDocument/2006/relationships/image" Target="../media/image972.png"/><Relationship Id="rId64" Type="http://schemas.openxmlformats.org/officeDocument/2006/relationships/customXml" Target="../ink/ink967.xml"/><Relationship Id="rId63" Type="http://schemas.openxmlformats.org/officeDocument/2006/relationships/image" Target="../media/image971.png"/><Relationship Id="rId62" Type="http://schemas.openxmlformats.org/officeDocument/2006/relationships/customXml" Target="../ink/ink966.xml"/><Relationship Id="rId61" Type="http://schemas.openxmlformats.org/officeDocument/2006/relationships/image" Target="../media/image970.png"/><Relationship Id="rId60" Type="http://schemas.openxmlformats.org/officeDocument/2006/relationships/customXml" Target="../ink/ink965.xml"/><Relationship Id="rId6" Type="http://schemas.openxmlformats.org/officeDocument/2006/relationships/customXml" Target="../ink/ink938.xml"/><Relationship Id="rId59" Type="http://schemas.openxmlformats.org/officeDocument/2006/relationships/image" Target="../media/image969.png"/><Relationship Id="rId58" Type="http://schemas.openxmlformats.org/officeDocument/2006/relationships/customXml" Target="../ink/ink964.xml"/><Relationship Id="rId57" Type="http://schemas.openxmlformats.org/officeDocument/2006/relationships/image" Target="../media/image968.png"/><Relationship Id="rId56" Type="http://schemas.openxmlformats.org/officeDocument/2006/relationships/customXml" Target="../ink/ink963.xml"/><Relationship Id="rId55" Type="http://schemas.openxmlformats.org/officeDocument/2006/relationships/image" Target="../media/image967.png"/><Relationship Id="rId54" Type="http://schemas.openxmlformats.org/officeDocument/2006/relationships/customXml" Target="../ink/ink962.xml"/><Relationship Id="rId53" Type="http://schemas.openxmlformats.org/officeDocument/2006/relationships/image" Target="../media/image966.png"/><Relationship Id="rId52" Type="http://schemas.openxmlformats.org/officeDocument/2006/relationships/customXml" Target="../ink/ink961.xml"/><Relationship Id="rId51" Type="http://schemas.openxmlformats.org/officeDocument/2006/relationships/image" Target="../media/image965.png"/><Relationship Id="rId50" Type="http://schemas.openxmlformats.org/officeDocument/2006/relationships/customXml" Target="../ink/ink960.xml"/><Relationship Id="rId5" Type="http://schemas.openxmlformats.org/officeDocument/2006/relationships/image" Target="../media/image942.png"/><Relationship Id="rId49" Type="http://schemas.openxmlformats.org/officeDocument/2006/relationships/image" Target="../media/image964.png"/><Relationship Id="rId48" Type="http://schemas.openxmlformats.org/officeDocument/2006/relationships/customXml" Target="../ink/ink959.xml"/><Relationship Id="rId47" Type="http://schemas.openxmlformats.org/officeDocument/2006/relationships/image" Target="../media/image963.png"/><Relationship Id="rId46" Type="http://schemas.openxmlformats.org/officeDocument/2006/relationships/customXml" Target="../ink/ink958.xml"/><Relationship Id="rId45" Type="http://schemas.openxmlformats.org/officeDocument/2006/relationships/image" Target="../media/image962.png"/><Relationship Id="rId44" Type="http://schemas.openxmlformats.org/officeDocument/2006/relationships/customXml" Target="../ink/ink957.xml"/><Relationship Id="rId438" Type="http://schemas.openxmlformats.org/officeDocument/2006/relationships/slideLayout" Target="../slideLayouts/slideLayout7.xml"/><Relationship Id="rId437" Type="http://schemas.openxmlformats.org/officeDocument/2006/relationships/image" Target="../media/image1158.png"/><Relationship Id="rId436" Type="http://schemas.openxmlformats.org/officeDocument/2006/relationships/customXml" Target="../ink/ink1153.xml"/><Relationship Id="rId435" Type="http://schemas.openxmlformats.org/officeDocument/2006/relationships/image" Target="../media/image1157.png"/><Relationship Id="rId434" Type="http://schemas.openxmlformats.org/officeDocument/2006/relationships/customXml" Target="../ink/ink1152.xml"/><Relationship Id="rId433" Type="http://schemas.openxmlformats.org/officeDocument/2006/relationships/image" Target="../media/image1156.png"/><Relationship Id="rId432" Type="http://schemas.openxmlformats.org/officeDocument/2006/relationships/customXml" Target="../ink/ink1151.xml"/><Relationship Id="rId431" Type="http://schemas.openxmlformats.org/officeDocument/2006/relationships/image" Target="../media/image1155.png"/><Relationship Id="rId430" Type="http://schemas.openxmlformats.org/officeDocument/2006/relationships/customXml" Target="../ink/ink1150.xml"/><Relationship Id="rId43" Type="http://schemas.openxmlformats.org/officeDocument/2006/relationships/image" Target="../media/image961.png"/><Relationship Id="rId429" Type="http://schemas.openxmlformats.org/officeDocument/2006/relationships/image" Target="../media/image1154.png"/><Relationship Id="rId428" Type="http://schemas.openxmlformats.org/officeDocument/2006/relationships/customXml" Target="../ink/ink1149.xml"/><Relationship Id="rId427" Type="http://schemas.openxmlformats.org/officeDocument/2006/relationships/image" Target="../media/image1153.png"/><Relationship Id="rId426" Type="http://schemas.openxmlformats.org/officeDocument/2006/relationships/customXml" Target="../ink/ink1148.xml"/><Relationship Id="rId425" Type="http://schemas.openxmlformats.org/officeDocument/2006/relationships/image" Target="../media/image1152.png"/><Relationship Id="rId424" Type="http://schemas.openxmlformats.org/officeDocument/2006/relationships/customXml" Target="../ink/ink1147.xml"/><Relationship Id="rId423" Type="http://schemas.openxmlformats.org/officeDocument/2006/relationships/image" Target="../media/image1151.png"/><Relationship Id="rId422" Type="http://schemas.openxmlformats.org/officeDocument/2006/relationships/customXml" Target="../ink/ink1146.xml"/><Relationship Id="rId421" Type="http://schemas.openxmlformats.org/officeDocument/2006/relationships/image" Target="../media/image1150.png"/><Relationship Id="rId420" Type="http://schemas.openxmlformats.org/officeDocument/2006/relationships/customXml" Target="../ink/ink1145.xml"/><Relationship Id="rId42" Type="http://schemas.openxmlformats.org/officeDocument/2006/relationships/customXml" Target="../ink/ink956.xml"/><Relationship Id="rId419" Type="http://schemas.openxmlformats.org/officeDocument/2006/relationships/image" Target="../media/image1149.png"/><Relationship Id="rId418" Type="http://schemas.openxmlformats.org/officeDocument/2006/relationships/customXml" Target="../ink/ink1144.xml"/><Relationship Id="rId417" Type="http://schemas.openxmlformats.org/officeDocument/2006/relationships/image" Target="../media/image1148.png"/><Relationship Id="rId416" Type="http://schemas.openxmlformats.org/officeDocument/2006/relationships/customXml" Target="../ink/ink1143.xml"/><Relationship Id="rId415" Type="http://schemas.openxmlformats.org/officeDocument/2006/relationships/image" Target="../media/image1147.png"/><Relationship Id="rId414" Type="http://schemas.openxmlformats.org/officeDocument/2006/relationships/customXml" Target="../ink/ink1142.xml"/><Relationship Id="rId413" Type="http://schemas.openxmlformats.org/officeDocument/2006/relationships/image" Target="../media/image1146.png"/><Relationship Id="rId412" Type="http://schemas.openxmlformats.org/officeDocument/2006/relationships/customXml" Target="../ink/ink1141.xml"/><Relationship Id="rId411" Type="http://schemas.openxmlformats.org/officeDocument/2006/relationships/image" Target="../media/image1145.png"/><Relationship Id="rId410" Type="http://schemas.openxmlformats.org/officeDocument/2006/relationships/customXml" Target="../ink/ink1140.xml"/><Relationship Id="rId41" Type="http://schemas.openxmlformats.org/officeDocument/2006/relationships/image" Target="../media/image960.png"/><Relationship Id="rId409" Type="http://schemas.openxmlformats.org/officeDocument/2006/relationships/image" Target="../media/image1144.png"/><Relationship Id="rId408" Type="http://schemas.openxmlformats.org/officeDocument/2006/relationships/customXml" Target="../ink/ink1139.xml"/><Relationship Id="rId407" Type="http://schemas.openxmlformats.org/officeDocument/2006/relationships/image" Target="../media/image1143.png"/><Relationship Id="rId406" Type="http://schemas.openxmlformats.org/officeDocument/2006/relationships/customXml" Target="../ink/ink1138.xml"/><Relationship Id="rId405" Type="http://schemas.openxmlformats.org/officeDocument/2006/relationships/image" Target="../media/image1142.png"/><Relationship Id="rId404" Type="http://schemas.openxmlformats.org/officeDocument/2006/relationships/customXml" Target="../ink/ink1137.xml"/><Relationship Id="rId403" Type="http://schemas.openxmlformats.org/officeDocument/2006/relationships/image" Target="../media/image1141.png"/><Relationship Id="rId402" Type="http://schemas.openxmlformats.org/officeDocument/2006/relationships/customXml" Target="../ink/ink1136.xml"/><Relationship Id="rId401" Type="http://schemas.openxmlformats.org/officeDocument/2006/relationships/image" Target="../media/image1140.png"/><Relationship Id="rId400" Type="http://schemas.openxmlformats.org/officeDocument/2006/relationships/customXml" Target="../ink/ink1135.xml"/><Relationship Id="rId40" Type="http://schemas.openxmlformats.org/officeDocument/2006/relationships/customXml" Target="../ink/ink955.xml"/><Relationship Id="rId4" Type="http://schemas.openxmlformats.org/officeDocument/2006/relationships/customXml" Target="../ink/ink937.xml"/><Relationship Id="rId399" Type="http://schemas.openxmlformats.org/officeDocument/2006/relationships/image" Target="../media/image1139.png"/><Relationship Id="rId398" Type="http://schemas.openxmlformats.org/officeDocument/2006/relationships/customXml" Target="../ink/ink1134.xml"/><Relationship Id="rId397" Type="http://schemas.openxmlformats.org/officeDocument/2006/relationships/image" Target="../media/image1138.png"/><Relationship Id="rId396" Type="http://schemas.openxmlformats.org/officeDocument/2006/relationships/customXml" Target="../ink/ink1133.xml"/><Relationship Id="rId395" Type="http://schemas.openxmlformats.org/officeDocument/2006/relationships/image" Target="../media/image1137.png"/><Relationship Id="rId394" Type="http://schemas.openxmlformats.org/officeDocument/2006/relationships/customXml" Target="../ink/ink1132.xml"/><Relationship Id="rId393" Type="http://schemas.openxmlformats.org/officeDocument/2006/relationships/image" Target="../media/image1136.png"/><Relationship Id="rId392" Type="http://schemas.openxmlformats.org/officeDocument/2006/relationships/customXml" Target="../ink/ink1131.xml"/><Relationship Id="rId391" Type="http://schemas.openxmlformats.org/officeDocument/2006/relationships/image" Target="../media/image1135.png"/><Relationship Id="rId390" Type="http://schemas.openxmlformats.org/officeDocument/2006/relationships/customXml" Target="../ink/ink1130.xml"/><Relationship Id="rId39" Type="http://schemas.openxmlformats.org/officeDocument/2006/relationships/image" Target="../media/image959.png"/><Relationship Id="rId389" Type="http://schemas.openxmlformats.org/officeDocument/2006/relationships/image" Target="../media/image1134.png"/><Relationship Id="rId388" Type="http://schemas.openxmlformats.org/officeDocument/2006/relationships/customXml" Target="../ink/ink1129.xml"/><Relationship Id="rId387" Type="http://schemas.openxmlformats.org/officeDocument/2006/relationships/image" Target="../media/image1133.png"/><Relationship Id="rId386" Type="http://schemas.openxmlformats.org/officeDocument/2006/relationships/customXml" Target="../ink/ink1128.xml"/><Relationship Id="rId385" Type="http://schemas.openxmlformats.org/officeDocument/2006/relationships/image" Target="../media/image1132.png"/><Relationship Id="rId384" Type="http://schemas.openxmlformats.org/officeDocument/2006/relationships/customXml" Target="../ink/ink1127.xml"/><Relationship Id="rId383" Type="http://schemas.openxmlformats.org/officeDocument/2006/relationships/image" Target="../media/image1131.png"/><Relationship Id="rId382" Type="http://schemas.openxmlformats.org/officeDocument/2006/relationships/customXml" Target="../ink/ink1126.xml"/><Relationship Id="rId381" Type="http://schemas.openxmlformats.org/officeDocument/2006/relationships/image" Target="../media/image1130.png"/><Relationship Id="rId380" Type="http://schemas.openxmlformats.org/officeDocument/2006/relationships/customXml" Target="../ink/ink1125.xml"/><Relationship Id="rId38" Type="http://schemas.openxmlformats.org/officeDocument/2006/relationships/customXml" Target="../ink/ink954.xml"/><Relationship Id="rId379" Type="http://schemas.openxmlformats.org/officeDocument/2006/relationships/image" Target="../media/image1129.png"/><Relationship Id="rId378" Type="http://schemas.openxmlformats.org/officeDocument/2006/relationships/customXml" Target="../ink/ink1124.xml"/><Relationship Id="rId377" Type="http://schemas.openxmlformats.org/officeDocument/2006/relationships/image" Target="../media/image1128.png"/><Relationship Id="rId376" Type="http://schemas.openxmlformats.org/officeDocument/2006/relationships/customXml" Target="../ink/ink1123.xml"/><Relationship Id="rId375" Type="http://schemas.openxmlformats.org/officeDocument/2006/relationships/image" Target="../media/image1127.png"/><Relationship Id="rId374" Type="http://schemas.openxmlformats.org/officeDocument/2006/relationships/customXml" Target="../ink/ink1122.xml"/><Relationship Id="rId373" Type="http://schemas.openxmlformats.org/officeDocument/2006/relationships/image" Target="../media/image1126.png"/><Relationship Id="rId372" Type="http://schemas.openxmlformats.org/officeDocument/2006/relationships/customXml" Target="../ink/ink1121.xml"/><Relationship Id="rId371" Type="http://schemas.openxmlformats.org/officeDocument/2006/relationships/image" Target="../media/image1125.png"/><Relationship Id="rId370" Type="http://schemas.openxmlformats.org/officeDocument/2006/relationships/customXml" Target="../ink/ink1120.xml"/><Relationship Id="rId37" Type="http://schemas.openxmlformats.org/officeDocument/2006/relationships/image" Target="../media/image958.png"/><Relationship Id="rId369" Type="http://schemas.openxmlformats.org/officeDocument/2006/relationships/image" Target="../media/image1124.png"/><Relationship Id="rId368" Type="http://schemas.openxmlformats.org/officeDocument/2006/relationships/customXml" Target="../ink/ink1119.xml"/><Relationship Id="rId367" Type="http://schemas.openxmlformats.org/officeDocument/2006/relationships/image" Target="../media/image1123.png"/><Relationship Id="rId366" Type="http://schemas.openxmlformats.org/officeDocument/2006/relationships/customXml" Target="../ink/ink1118.xml"/><Relationship Id="rId365" Type="http://schemas.openxmlformats.org/officeDocument/2006/relationships/image" Target="../media/image1122.png"/><Relationship Id="rId364" Type="http://schemas.openxmlformats.org/officeDocument/2006/relationships/customXml" Target="../ink/ink1117.xml"/><Relationship Id="rId363" Type="http://schemas.openxmlformats.org/officeDocument/2006/relationships/image" Target="../media/image1121.png"/><Relationship Id="rId362" Type="http://schemas.openxmlformats.org/officeDocument/2006/relationships/customXml" Target="../ink/ink1116.xml"/><Relationship Id="rId361" Type="http://schemas.openxmlformats.org/officeDocument/2006/relationships/image" Target="../media/image1120.png"/><Relationship Id="rId360" Type="http://schemas.openxmlformats.org/officeDocument/2006/relationships/customXml" Target="../ink/ink1115.xml"/><Relationship Id="rId36" Type="http://schemas.openxmlformats.org/officeDocument/2006/relationships/customXml" Target="../ink/ink953.xml"/><Relationship Id="rId359" Type="http://schemas.openxmlformats.org/officeDocument/2006/relationships/image" Target="../media/image1119.png"/><Relationship Id="rId358" Type="http://schemas.openxmlformats.org/officeDocument/2006/relationships/customXml" Target="../ink/ink1114.xml"/><Relationship Id="rId357" Type="http://schemas.openxmlformats.org/officeDocument/2006/relationships/image" Target="../media/image1118.png"/><Relationship Id="rId356" Type="http://schemas.openxmlformats.org/officeDocument/2006/relationships/customXml" Target="../ink/ink1113.xml"/><Relationship Id="rId355" Type="http://schemas.openxmlformats.org/officeDocument/2006/relationships/image" Target="../media/image1117.png"/><Relationship Id="rId354" Type="http://schemas.openxmlformats.org/officeDocument/2006/relationships/customXml" Target="../ink/ink1112.xml"/><Relationship Id="rId353" Type="http://schemas.openxmlformats.org/officeDocument/2006/relationships/image" Target="../media/image1116.png"/><Relationship Id="rId352" Type="http://schemas.openxmlformats.org/officeDocument/2006/relationships/customXml" Target="../ink/ink1111.xml"/><Relationship Id="rId351" Type="http://schemas.openxmlformats.org/officeDocument/2006/relationships/image" Target="../media/image1115.png"/><Relationship Id="rId350" Type="http://schemas.openxmlformats.org/officeDocument/2006/relationships/customXml" Target="../ink/ink1110.xml"/><Relationship Id="rId35" Type="http://schemas.openxmlformats.org/officeDocument/2006/relationships/image" Target="../media/image957.png"/><Relationship Id="rId349" Type="http://schemas.openxmlformats.org/officeDocument/2006/relationships/image" Target="../media/image1114.png"/><Relationship Id="rId348" Type="http://schemas.openxmlformats.org/officeDocument/2006/relationships/customXml" Target="../ink/ink1109.xml"/><Relationship Id="rId347" Type="http://schemas.openxmlformats.org/officeDocument/2006/relationships/image" Target="../media/image1113.png"/><Relationship Id="rId346" Type="http://schemas.openxmlformats.org/officeDocument/2006/relationships/customXml" Target="../ink/ink1108.xml"/><Relationship Id="rId345" Type="http://schemas.openxmlformats.org/officeDocument/2006/relationships/image" Target="../media/image1112.png"/><Relationship Id="rId344" Type="http://schemas.openxmlformats.org/officeDocument/2006/relationships/customXml" Target="../ink/ink1107.xml"/><Relationship Id="rId343" Type="http://schemas.openxmlformats.org/officeDocument/2006/relationships/image" Target="../media/image1111.png"/><Relationship Id="rId342" Type="http://schemas.openxmlformats.org/officeDocument/2006/relationships/customXml" Target="../ink/ink1106.xml"/><Relationship Id="rId341" Type="http://schemas.openxmlformats.org/officeDocument/2006/relationships/image" Target="../media/image1110.png"/><Relationship Id="rId340" Type="http://schemas.openxmlformats.org/officeDocument/2006/relationships/customXml" Target="../ink/ink1105.xml"/><Relationship Id="rId34" Type="http://schemas.openxmlformats.org/officeDocument/2006/relationships/customXml" Target="../ink/ink952.xml"/><Relationship Id="rId339" Type="http://schemas.openxmlformats.org/officeDocument/2006/relationships/image" Target="../media/image1109.png"/><Relationship Id="rId338" Type="http://schemas.openxmlformats.org/officeDocument/2006/relationships/customXml" Target="../ink/ink1104.xml"/><Relationship Id="rId337" Type="http://schemas.openxmlformats.org/officeDocument/2006/relationships/image" Target="../media/image1108.png"/><Relationship Id="rId336" Type="http://schemas.openxmlformats.org/officeDocument/2006/relationships/customXml" Target="../ink/ink1103.xml"/><Relationship Id="rId335" Type="http://schemas.openxmlformats.org/officeDocument/2006/relationships/image" Target="../media/image1107.png"/><Relationship Id="rId334" Type="http://schemas.openxmlformats.org/officeDocument/2006/relationships/customXml" Target="../ink/ink1102.xml"/><Relationship Id="rId333" Type="http://schemas.openxmlformats.org/officeDocument/2006/relationships/image" Target="../media/image1106.png"/><Relationship Id="rId332" Type="http://schemas.openxmlformats.org/officeDocument/2006/relationships/customXml" Target="../ink/ink1101.xml"/><Relationship Id="rId331" Type="http://schemas.openxmlformats.org/officeDocument/2006/relationships/image" Target="../media/image1105.png"/><Relationship Id="rId330" Type="http://schemas.openxmlformats.org/officeDocument/2006/relationships/customXml" Target="../ink/ink1100.xml"/><Relationship Id="rId33" Type="http://schemas.openxmlformats.org/officeDocument/2006/relationships/image" Target="../media/image956.png"/><Relationship Id="rId329" Type="http://schemas.openxmlformats.org/officeDocument/2006/relationships/image" Target="../media/image1104.png"/><Relationship Id="rId328" Type="http://schemas.openxmlformats.org/officeDocument/2006/relationships/customXml" Target="../ink/ink1099.xml"/><Relationship Id="rId327" Type="http://schemas.openxmlformats.org/officeDocument/2006/relationships/image" Target="../media/image1103.png"/><Relationship Id="rId326" Type="http://schemas.openxmlformats.org/officeDocument/2006/relationships/customXml" Target="../ink/ink1098.xml"/><Relationship Id="rId325" Type="http://schemas.openxmlformats.org/officeDocument/2006/relationships/image" Target="../media/image1102.png"/><Relationship Id="rId324" Type="http://schemas.openxmlformats.org/officeDocument/2006/relationships/customXml" Target="../ink/ink1097.xml"/><Relationship Id="rId323" Type="http://schemas.openxmlformats.org/officeDocument/2006/relationships/image" Target="../media/image1101.png"/><Relationship Id="rId322" Type="http://schemas.openxmlformats.org/officeDocument/2006/relationships/customXml" Target="../ink/ink1096.xml"/><Relationship Id="rId321" Type="http://schemas.openxmlformats.org/officeDocument/2006/relationships/image" Target="../media/image1100.png"/><Relationship Id="rId320" Type="http://schemas.openxmlformats.org/officeDocument/2006/relationships/customXml" Target="../ink/ink1095.xml"/><Relationship Id="rId32" Type="http://schemas.openxmlformats.org/officeDocument/2006/relationships/customXml" Target="../ink/ink951.xml"/><Relationship Id="rId319" Type="http://schemas.openxmlformats.org/officeDocument/2006/relationships/image" Target="../media/image1099.png"/><Relationship Id="rId318" Type="http://schemas.openxmlformats.org/officeDocument/2006/relationships/customXml" Target="../ink/ink1094.xml"/><Relationship Id="rId317" Type="http://schemas.openxmlformats.org/officeDocument/2006/relationships/image" Target="../media/image1098.png"/><Relationship Id="rId316" Type="http://schemas.openxmlformats.org/officeDocument/2006/relationships/customXml" Target="../ink/ink1093.xml"/><Relationship Id="rId315" Type="http://schemas.openxmlformats.org/officeDocument/2006/relationships/image" Target="../media/image1097.png"/><Relationship Id="rId314" Type="http://schemas.openxmlformats.org/officeDocument/2006/relationships/customXml" Target="../ink/ink1092.xml"/><Relationship Id="rId313" Type="http://schemas.openxmlformats.org/officeDocument/2006/relationships/image" Target="../media/image1096.png"/><Relationship Id="rId312" Type="http://schemas.openxmlformats.org/officeDocument/2006/relationships/customXml" Target="../ink/ink1091.xml"/><Relationship Id="rId311" Type="http://schemas.openxmlformats.org/officeDocument/2006/relationships/image" Target="../media/image1095.png"/><Relationship Id="rId310" Type="http://schemas.openxmlformats.org/officeDocument/2006/relationships/customXml" Target="../ink/ink1090.xml"/><Relationship Id="rId31" Type="http://schemas.openxmlformats.org/officeDocument/2006/relationships/image" Target="../media/image955.png"/><Relationship Id="rId309" Type="http://schemas.openxmlformats.org/officeDocument/2006/relationships/image" Target="../media/image1094.png"/><Relationship Id="rId308" Type="http://schemas.openxmlformats.org/officeDocument/2006/relationships/customXml" Target="../ink/ink1089.xml"/><Relationship Id="rId307" Type="http://schemas.openxmlformats.org/officeDocument/2006/relationships/image" Target="../media/image1093.png"/><Relationship Id="rId306" Type="http://schemas.openxmlformats.org/officeDocument/2006/relationships/customXml" Target="../ink/ink1088.xml"/><Relationship Id="rId305" Type="http://schemas.openxmlformats.org/officeDocument/2006/relationships/image" Target="../media/image1092.png"/><Relationship Id="rId304" Type="http://schemas.openxmlformats.org/officeDocument/2006/relationships/customXml" Target="../ink/ink1087.xml"/><Relationship Id="rId303" Type="http://schemas.openxmlformats.org/officeDocument/2006/relationships/image" Target="../media/image1091.png"/><Relationship Id="rId302" Type="http://schemas.openxmlformats.org/officeDocument/2006/relationships/customXml" Target="../ink/ink1086.xml"/><Relationship Id="rId301" Type="http://schemas.openxmlformats.org/officeDocument/2006/relationships/image" Target="../media/image1090.png"/><Relationship Id="rId300" Type="http://schemas.openxmlformats.org/officeDocument/2006/relationships/customXml" Target="../ink/ink1085.xml"/><Relationship Id="rId30" Type="http://schemas.openxmlformats.org/officeDocument/2006/relationships/customXml" Target="../ink/ink950.xml"/><Relationship Id="rId3" Type="http://schemas.openxmlformats.org/officeDocument/2006/relationships/image" Target="../media/image941.png"/><Relationship Id="rId299" Type="http://schemas.openxmlformats.org/officeDocument/2006/relationships/image" Target="../media/image1089.png"/><Relationship Id="rId298" Type="http://schemas.openxmlformats.org/officeDocument/2006/relationships/customXml" Target="../ink/ink1084.xml"/><Relationship Id="rId297" Type="http://schemas.openxmlformats.org/officeDocument/2006/relationships/image" Target="../media/image1088.png"/><Relationship Id="rId296" Type="http://schemas.openxmlformats.org/officeDocument/2006/relationships/customXml" Target="../ink/ink1083.xml"/><Relationship Id="rId295" Type="http://schemas.openxmlformats.org/officeDocument/2006/relationships/image" Target="../media/image1087.png"/><Relationship Id="rId294" Type="http://schemas.openxmlformats.org/officeDocument/2006/relationships/customXml" Target="../ink/ink1082.xml"/><Relationship Id="rId293" Type="http://schemas.openxmlformats.org/officeDocument/2006/relationships/image" Target="../media/image1086.png"/><Relationship Id="rId292" Type="http://schemas.openxmlformats.org/officeDocument/2006/relationships/customXml" Target="../ink/ink1081.xml"/><Relationship Id="rId291" Type="http://schemas.openxmlformats.org/officeDocument/2006/relationships/image" Target="../media/image1085.png"/><Relationship Id="rId290" Type="http://schemas.openxmlformats.org/officeDocument/2006/relationships/customXml" Target="../ink/ink1080.xml"/><Relationship Id="rId29" Type="http://schemas.openxmlformats.org/officeDocument/2006/relationships/image" Target="../media/image954.png"/><Relationship Id="rId289" Type="http://schemas.openxmlformats.org/officeDocument/2006/relationships/image" Target="../media/image1084.png"/><Relationship Id="rId288" Type="http://schemas.openxmlformats.org/officeDocument/2006/relationships/customXml" Target="../ink/ink1079.xml"/><Relationship Id="rId287" Type="http://schemas.openxmlformats.org/officeDocument/2006/relationships/image" Target="../media/image1083.png"/><Relationship Id="rId286" Type="http://schemas.openxmlformats.org/officeDocument/2006/relationships/customXml" Target="../ink/ink1078.xml"/><Relationship Id="rId285" Type="http://schemas.openxmlformats.org/officeDocument/2006/relationships/image" Target="../media/image1082.png"/><Relationship Id="rId284" Type="http://schemas.openxmlformats.org/officeDocument/2006/relationships/customXml" Target="../ink/ink1077.xml"/><Relationship Id="rId283" Type="http://schemas.openxmlformats.org/officeDocument/2006/relationships/image" Target="../media/image1081.png"/><Relationship Id="rId282" Type="http://schemas.openxmlformats.org/officeDocument/2006/relationships/customXml" Target="../ink/ink1076.xml"/><Relationship Id="rId281" Type="http://schemas.openxmlformats.org/officeDocument/2006/relationships/image" Target="../media/image1080.png"/><Relationship Id="rId280" Type="http://schemas.openxmlformats.org/officeDocument/2006/relationships/customXml" Target="../ink/ink1075.xml"/><Relationship Id="rId28" Type="http://schemas.openxmlformats.org/officeDocument/2006/relationships/customXml" Target="../ink/ink949.xml"/><Relationship Id="rId279" Type="http://schemas.openxmlformats.org/officeDocument/2006/relationships/image" Target="../media/image1079.png"/><Relationship Id="rId278" Type="http://schemas.openxmlformats.org/officeDocument/2006/relationships/customXml" Target="../ink/ink1074.xml"/><Relationship Id="rId277" Type="http://schemas.openxmlformats.org/officeDocument/2006/relationships/image" Target="../media/image1078.png"/><Relationship Id="rId276" Type="http://schemas.openxmlformats.org/officeDocument/2006/relationships/customXml" Target="../ink/ink1073.xml"/><Relationship Id="rId275" Type="http://schemas.openxmlformats.org/officeDocument/2006/relationships/image" Target="../media/image1077.png"/><Relationship Id="rId274" Type="http://schemas.openxmlformats.org/officeDocument/2006/relationships/customXml" Target="../ink/ink1072.xml"/><Relationship Id="rId273" Type="http://schemas.openxmlformats.org/officeDocument/2006/relationships/image" Target="../media/image1076.png"/><Relationship Id="rId272" Type="http://schemas.openxmlformats.org/officeDocument/2006/relationships/customXml" Target="../ink/ink1071.xml"/><Relationship Id="rId271" Type="http://schemas.openxmlformats.org/officeDocument/2006/relationships/image" Target="../media/image1075.png"/><Relationship Id="rId270" Type="http://schemas.openxmlformats.org/officeDocument/2006/relationships/customXml" Target="../ink/ink1070.xml"/><Relationship Id="rId27" Type="http://schemas.openxmlformats.org/officeDocument/2006/relationships/image" Target="../media/image953.png"/><Relationship Id="rId269" Type="http://schemas.openxmlformats.org/officeDocument/2006/relationships/image" Target="../media/image1074.png"/><Relationship Id="rId268" Type="http://schemas.openxmlformats.org/officeDocument/2006/relationships/customXml" Target="../ink/ink1069.xml"/><Relationship Id="rId267" Type="http://schemas.openxmlformats.org/officeDocument/2006/relationships/image" Target="../media/image1073.png"/><Relationship Id="rId266" Type="http://schemas.openxmlformats.org/officeDocument/2006/relationships/customXml" Target="../ink/ink1068.xml"/><Relationship Id="rId265" Type="http://schemas.openxmlformats.org/officeDocument/2006/relationships/image" Target="../media/image1072.png"/><Relationship Id="rId264" Type="http://schemas.openxmlformats.org/officeDocument/2006/relationships/customXml" Target="../ink/ink1067.xml"/><Relationship Id="rId263" Type="http://schemas.openxmlformats.org/officeDocument/2006/relationships/image" Target="../media/image1071.png"/><Relationship Id="rId262" Type="http://schemas.openxmlformats.org/officeDocument/2006/relationships/customXml" Target="../ink/ink1066.xml"/><Relationship Id="rId261" Type="http://schemas.openxmlformats.org/officeDocument/2006/relationships/image" Target="../media/image1070.png"/><Relationship Id="rId260" Type="http://schemas.openxmlformats.org/officeDocument/2006/relationships/customXml" Target="../ink/ink1065.xml"/><Relationship Id="rId26" Type="http://schemas.openxmlformats.org/officeDocument/2006/relationships/customXml" Target="../ink/ink948.xml"/><Relationship Id="rId259" Type="http://schemas.openxmlformats.org/officeDocument/2006/relationships/image" Target="../media/image1069.png"/><Relationship Id="rId258" Type="http://schemas.openxmlformats.org/officeDocument/2006/relationships/customXml" Target="../ink/ink1064.xml"/><Relationship Id="rId257" Type="http://schemas.openxmlformats.org/officeDocument/2006/relationships/image" Target="../media/image1068.png"/><Relationship Id="rId256" Type="http://schemas.openxmlformats.org/officeDocument/2006/relationships/customXml" Target="../ink/ink1063.xml"/><Relationship Id="rId255" Type="http://schemas.openxmlformats.org/officeDocument/2006/relationships/image" Target="../media/image1067.png"/><Relationship Id="rId254" Type="http://schemas.openxmlformats.org/officeDocument/2006/relationships/customXml" Target="../ink/ink1062.xml"/><Relationship Id="rId253" Type="http://schemas.openxmlformats.org/officeDocument/2006/relationships/image" Target="../media/image1066.png"/><Relationship Id="rId252" Type="http://schemas.openxmlformats.org/officeDocument/2006/relationships/customXml" Target="../ink/ink1061.xml"/><Relationship Id="rId251" Type="http://schemas.openxmlformats.org/officeDocument/2006/relationships/image" Target="../media/image1065.png"/><Relationship Id="rId250" Type="http://schemas.openxmlformats.org/officeDocument/2006/relationships/customXml" Target="../ink/ink1060.xml"/><Relationship Id="rId25" Type="http://schemas.openxmlformats.org/officeDocument/2006/relationships/image" Target="../media/image952.png"/><Relationship Id="rId249" Type="http://schemas.openxmlformats.org/officeDocument/2006/relationships/image" Target="../media/image1064.png"/><Relationship Id="rId248" Type="http://schemas.openxmlformats.org/officeDocument/2006/relationships/customXml" Target="../ink/ink1059.xml"/><Relationship Id="rId247" Type="http://schemas.openxmlformats.org/officeDocument/2006/relationships/image" Target="../media/image1063.png"/><Relationship Id="rId246" Type="http://schemas.openxmlformats.org/officeDocument/2006/relationships/customXml" Target="../ink/ink1058.xml"/><Relationship Id="rId245" Type="http://schemas.openxmlformats.org/officeDocument/2006/relationships/image" Target="../media/image1062.png"/><Relationship Id="rId244" Type="http://schemas.openxmlformats.org/officeDocument/2006/relationships/customXml" Target="../ink/ink1057.xml"/><Relationship Id="rId243" Type="http://schemas.openxmlformats.org/officeDocument/2006/relationships/image" Target="../media/image1061.png"/><Relationship Id="rId242" Type="http://schemas.openxmlformats.org/officeDocument/2006/relationships/customXml" Target="../ink/ink1056.xml"/><Relationship Id="rId241" Type="http://schemas.openxmlformats.org/officeDocument/2006/relationships/image" Target="../media/image1060.png"/><Relationship Id="rId240" Type="http://schemas.openxmlformats.org/officeDocument/2006/relationships/customXml" Target="../ink/ink1055.xml"/><Relationship Id="rId24" Type="http://schemas.openxmlformats.org/officeDocument/2006/relationships/customXml" Target="../ink/ink947.xml"/><Relationship Id="rId239" Type="http://schemas.openxmlformats.org/officeDocument/2006/relationships/image" Target="../media/image1059.png"/><Relationship Id="rId238" Type="http://schemas.openxmlformats.org/officeDocument/2006/relationships/customXml" Target="../ink/ink1054.xml"/><Relationship Id="rId237" Type="http://schemas.openxmlformats.org/officeDocument/2006/relationships/image" Target="../media/image1058.png"/><Relationship Id="rId236" Type="http://schemas.openxmlformats.org/officeDocument/2006/relationships/customXml" Target="../ink/ink1053.xml"/><Relationship Id="rId235" Type="http://schemas.openxmlformats.org/officeDocument/2006/relationships/image" Target="../media/image1057.png"/><Relationship Id="rId234" Type="http://schemas.openxmlformats.org/officeDocument/2006/relationships/customXml" Target="../ink/ink1052.xml"/><Relationship Id="rId233" Type="http://schemas.openxmlformats.org/officeDocument/2006/relationships/image" Target="../media/image1056.png"/><Relationship Id="rId232" Type="http://schemas.openxmlformats.org/officeDocument/2006/relationships/customXml" Target="../ink/ink1051.xml"/><Relationship Id="rId231" Type="http://schemas.openxmlformats.org/officeDocument/2006/relationships/image" Target="../media/image1055.png"/><Relationship Id="rId230" Type="http://schemas.openxmlformats.org/officeDocument/2006/relationships/customXml" Target="../ink/ink1050.xml"/><Relationship Id="rId23" Type="http://schemas.openxmlformats.org/officeDocument/2006/relationships/image" Target="../media/image951.png"/><Relationship Id="rId229" Type="http://schemas.openxmlformats.org/officeDocument/2006/relationships/image" Target="../media/image1054.png"/><Relationship Id="rId228" Type="http://schemas.openxmlformats.org/officeDocument/2006/relationships/customXml" Target="../ink/ink1049.xml"/><Relationship Id="rId227" Type="http://schemas.openxmlformats.org/officeDocument/2006/relationships/image" Target="../media/image1053.png"/><Relationship Id="rId226" Type="http://schemas.openxmlformats.org/officeDocument/2006/relationships/customXml" Target="../ink/ink1048.xml"/><Relationship Id="rId225" Type="http://schemas.openxmlformats.org/officeDocument/2006/relationships/image" Target="../media/image1052.png"/><Relationship Id="rId224" Type="http://schemas.openxmlformats.org/officeDocument/2006/relationships/customXml" Target="../ink/ink1047.xml"/><Relationship Id="rId223" Type="http://schemas.openxmlformats.org/officeDocument/2006/relationships/image" Target="../media/image1051.png"/><Relationship Id="rId222" Type="http://schemas.openxmlformats.org/officeDocument/2006/relationships/customXml" Target="../ink/ink1046.xml"/><Relationship Id="rId221" Type="http://schemas.openxmlformats.org/officeDocument/2006/relationships/image" Target="../media/image1050.png"/><Relationship Id="rId220" Type="http://schemas.openxmlformats.org/officeDocument/2006/relationships/customXml" Target="../ink/ink1045.xml"/><Relationship Id="rId22" Type="http://schemas.openxmlformats.org/officeDocument/2006/relationships/customXml" Target="../ink/ink946.xml"/><Relationship Id="rId219" Type="http://schemas.openxmlformats.org/officeDocument/2006/relationships/image" Target="../media/image1049.png"/><Relationship Id="rId218" Type="http://schemas.openxmlformats.org/officeDocument/2006/relationships/customXml" Target="../ink/ink1044.xml"/><Relationship Id="rId217" Type="http://schemas.openxmlformats.org/officeDocument/2006/relationships/image" Target="../media/image1048.png"/><Relationship Id="rId216" Type="http://schemas.openxmlformats.org/officeDocument/2006/relationships/customXml" Target="../ink/ink1043.xml"/><Relationship Id="rId215" Type="http://schemas.openxmlformats.org/officeDocument/2006/relationships/image" Target="../media/image1047.png"/><Relationship Id="rId214" Type="http://schemas.openxmlformats.org/officeDocument/2006/relationships/customXml" Target="../ink/ink1042.xml"/><Relationship Id="rId213" Type="http://schemas.openxmlformats.org/officeDocument/2006/relationships/image" Target="../media/image1046.png"/><Relationship Id="rId212" Type="http://schemas.openxmlformats.org/officeDocument/2006/relationships/customXml" Target="../ink/ink1041.xml"/><Relationship Id="rId211" Type="http://schemas.openxmlformats.org/officeDocument/2006/relationships/image" Target="../media/image1045.png"/><Relationship Id="rId210" Type="http://schemas.openxmlformats.org/officeDocument/2006/relationships/customXml" Target="../ink/ink1040.xml"/><Relationship Id="rId21" Type="http://schemas.openxmlformats.org/officeDocument/2006/relationships/image" Target="../media/image950.png"/><Relationship Id="rId209" Type="http://schemas.openxmlformats.org/officeDocument/2006/relationships/image" Target="../media/image1044.png"/><Relationship Id="rId208" Type="http://schemas.openxmlformats.org/officeDocument/2006/relationships/customXml" Target="../ink/ink1039.xml"/><Relationship Id="rId207" Type="http://schemas.openxmlformats.org/officeDocument/2006/relationships/image" Target="../media/image1043.png"/><Relationship Id="rId206" Type="http://schemas.openxmlformats.org/officeDocument/2006/relationships/customXml" Target="../ink/ink1038.xml"/><Relationship Id="rId205" Type="http://schemas.openxmlformats.org/officeDocument/2006/relationships/image" Target="../media/image1042.png"/><Relationship Id="rId204" Type="http://schemas.openxmlformats.org/officeDocument/2006/relationships/customXml" Target="../ink/ink1037.xml"/><Relationship Id="rId203" Type="http://schemas.openxmlformats.org/officeDocument/2006/relationships/image" Target="../media/image1041.png"/><Relationship Id="rId202" Type="http://schemas.openxmlformats.org/officeDocument/2006/relationships/customXml" Target="../ink/ink1036.xml"/><Relationship Id="rId201" Type="http://schemas.openxmlformats.org/officeDocument/2006/relationships/image" Target="../media/image1040.png"/><Relationship Id="rId200" Type="http://schemas.openxmlformats.org/officeDocument/2006/relationships/customXml" Target="../ink/ink1035.xml"/><Relationship Id="rId20" Type="http://schemas.openxmlformats.org/officeDocument/2006/relationships/customXml" Target="../ink/ink945.xml"/><Relationship Id="rId2" Type="http://schemas.openxmlformats.org/officeDocument/2006/relationships/customXml" Target="../ink/ink936.xml"/><Relationship Id="rId199" Type="http://schemas.openxmlformats.org/officeDocument/2006/relationships/image" Target="../media/image1039.png"/><Relationship Id="rId198" Type="http://schemas.openxmlformats.org/officeDocument/2006/relationships/customXml" Target="../ink/ink1034.xml"/><Relationship Id="rId197" Type="http://schemas.openxmlformats.org/officeDocument/2006/relationships/image" Target="../media/image1038.png"/><Relationship Id="rId196" Type="http://schemas.openxmlformats.org/officeDocument/2006/relationships/customXml" Target="../ink/ink1033.xml"/><Relationship Id="rId195" Type="http://schemas.openxmlformats.org/officeDocument/2006/relationships/image" Target="../media/image1037.png"/><Relationship Id="rId194" Type="http://schemas.openxmlformats.org/officeDocument/2006/relationships/customXml" Target="../ink/ink1032.xml"/><Relationship Id="rId193" Type="http://schemas.openxmlformats.org/officeDocument/2006/relationships/image" Target="../media/image1036.png"/><Relationship Id="rId192" Type="http://schemas.openxmlformats.org/officeDocument/2006/relationships/customXml" Target="../ink/ink1031.xml"/><Relationship Id="rId191" Type="http://schemas.openxmlformats.org/officeDocument/2006/relationships/image" Target="../media/image1035.png"/><Relationship Id="rId190" Type="http://schemas.openxmlformats.org/officeDocument/2006/relationships/customXml" Target="../ink/ink1030.xml"/><Relationship Id="rId19" Type="http://schemas.openxmlformats.org/officeDocument/2006/relationships/image" Target="../media/image949.png"/><Relationship Id="rId189" Type="http://schemas.openxmlformats.org/officeDocument/2006/relationships/image" Target="../media/image1034.png"/><Relationship Id="rId188" Type="http://schemas.openxmlformats.org/officeDocument/2006/relationships/customXml" Target="../ink/ink1029.xml"/><Relationship Id="rId187" Type="http://schemas.openxmlformats.org/officeDocument/2006/relationships/image" Target="../media/image1033.png"/><Relationship Id="rId186" Type="http://schemas.openxmlformats.org/officeDocument/2006/relationships/customXml" Target="../ink/ink1028.xml"/><Relationship Id="rId185" Type="http://schemas.openxmlformats.org/officeDocument/2006/relationships/image" Target="../media/image1032.png"/><Relationship Id="rId184" Type="http://schemas.openxmlformats.org/officeDocument/2006/relationships/customXml" Target="../ink/ink1027.xml"/><Relationship Id="rId183" Type="http://schemas.openxmlformats.org/officeDocument/2006/relationships/image" Target="../media/image1031.png"/><Relationship Id="rId182" Type="http://schemas.openxmlformats.org/officeDocument/2006/relationships/customXml" Target="../ink/ink1026.xml"/><Relationship Id="rId181" Type="http://schemas.openxmlformats.org/officeDocument/2006/relationships/image" Target="../media/image1030.png"/><Relationship Id="rId180" Type="http://schemas.openxmlformats.org/officeDocument/2006/relationships/customXml" Target="../ink/ink1025.xml"/><Relationship Id="rId18" Type="http://schemas.openxmlformats.org/officeDocument/2006/relationships/customXml" Target="../ink/ink944.xml"/><Relationship Id="rId179" Type="http://schemas.openxmlformats.org/officeDocument/2006/relationships/image" Target="../media/image1029.png"/><Relationship Id="rId178" Type="http://schemas.openxmlformats.org/officeDocument/2006/relationships/customXml" Target="../ink/ink1024.xml"/><Relationship Id="rId177" Type="http://schemas.openxmlformats.org/officeDocument/2006/relationships/image" Target="../media/image1028.png"/><Relationship Id="rId176" Type="http://schemas.openxmlformats.org/officeDocument/2006/relationships/customXml" Target="../ink/ink1023.xml"/><Relationship Id="rId175" Type="http://schemas.openxmlformats.org/officeDocument/2006/relationships/image" Target="../media/image1027.png"/><Relationship Id="rId174" Type="http://schemas.openxmlformats.org/officeDocument/2006/relationships/customXml" Target="../ink/ink1022.xml"/><Relationship Id="rId173" Type="http://schemas.openxmlformats.org/officeDocument/2006/relationships/image" Target="../media/image1026.png"/><Relationship Id="rId172" Type="http://schemas.openxmlformats.org/officeDocument/2006/relationships/customXml" Target="../ink/ink1021.xml"/><Relationship Id="rId171" Type="http://schemas.openxmlformats.org/officeDocument/2006/relationships/image" Target="../media/image1025.png"/><Relationship Id="rId170" Type="http://schemas.openxmlformats.org/officeDocument/2006/relationships/customXml" Target="../ink/ink1020.xml"/><Relationship Id="rId17" Type="http://schemas.openxmlformats.org/officeDocument/2006/relationships/image" Target="../media/image948.png"/><Relationship Id="rId169" Type="http://schemas.openxmlformats.org/officeDocument/2006/relationships/image" Target="../media/image1024.png"/><Relationship Id="rId168" Type="http://schemas.openxmlformats.org/officeDocument/2006/relationships/customXml" Target="../ink/ink1019.xml"/><Relationship Id="rId167" Type="http://schemas.openxmlformats.org/officeDocument/2006/relationships/image" Target="../media/image1023.png"/><Relationship Id="rId166" Type="http://schemas.openxmlformats.org/officeDocument/2006/relationships/customXml" Target="../ink/ink1018.xml"/><Relationship Id="rId165" Type="http://schemas.openxmlformats.org/officeDocument/2006/relationships/image" Target="../media/image1022.png"/><Relationship Id="rId164" Type="http://schemas.openxmlformats.org/officeDocument/2006/relationships/customXml" Target="../ink/ink1017.xml"/><Relationship Id="rId163" Type="http://schemas.openxmlformats.org/officeDocument/2006/relationships/image" Target="../media/image1021.png"/><Relationship Id="rId162" Type="http://schemas.openxmlformats.org/officeDocument/2006/relationships/customXml" Target="../ink/ink1016.xml"/><Relationship Id="rId161" Type="http://schemas.openxmlformats.org/officeDocument/2006/relationships/image" Target="../media/image1020.png"/><Relationship Id="rId160" Type="http://schemas.openxmlformats.org/officeDocument/2006/relationships/customXml" Target="../ink/ink1015.xml"/><Relationship Id="rId16" Type="http://schemas.openxmlformats.org/officeDocument/2006/relationships/customXml" Target="../ink/ink943.xml"/><Relationship Id="rId159" Type="http://schemas.openxmlformats.org/officeDocument/2006/relationships/image" Target="../media/image1019.png"/><Relationship Id="rId158" Type="http://schemas.openxmlformats.org/officeDocument/2006/relationships/customXml" Target="../ink/ink1014.xml"/><Relationship Id="rId157" Type="http://schemas.openxmlformats.org/officeDocument/2006/relationships/image" Target="../media/image1018.png"/><Relationship Id="rId156" Type="http://schemas.openxmlformats.org/officeDocument/2006/relationships/customXml" Target="../ink/ink1013.xml"/><Relationship Id="rId155" Type="http://schemas.openxmlformats.org/officeDocument/2006/relationships/image" Target="../media/image1017.png"/><Relationship Id="rId154" Type="http://schemas.openxmlformats.org/officeDocument/2006/relationships/customXml" Target="../ink/ink1012.xml"/><Relationship Id="rId153" Type="http://schemas.openxmlformats.org/officeDocument/2006/relationships/image" Target="../media/image1016.png"/><Relationship Id="rId152" Type="http://schemas.openxmlformats.org/officeDocument/2006/relationships/customXml" Target="../ink/ink1011.xml"/><Relationship Id="rId151" Type="http://schemas.openxmlformats.org/officeDocument/2006/relationships/image" Target="../media/image1015.png"/><Relationship Id="rId150" Type="http://schemas.openxmlformats.org/officeDocument/2006/relationships/customXml" Target="../ink/ink1010.xml"/><Relationship Id="rId15" Type="http://schemas.openxmlformats.org/officeDocument/2006/relationships/image" Target="../media/image947.png"/><Relationship Id="rId149" Type="http://schemas.openxmlformats.org/officeDocument/2006/relationships/image" Target="../media/image1014.png"/><Relationship Id="rId148" Type="http://schemas.openxmlformats.org/officeDocument/2006/relationships/customXml" Target="../ink/ink1009.xml"/><Relationship Id="rId147" Type="http://schemas.openxmlformats.org/officeDocument/2006/relationships/image" Target="../media/image1013.png"/><Relationship Id="rId146" Type="http://schemas.openxmlformats.org/officeDocument/2006/relationships/customXml" Target="../ink/ink1008.xml"/><Relationship Id="rId145" Type="http://schemas.openxmlformats.org/officeDocument/2006/relationships/image" Target="../media/image1012.png"/><Relationship Id="rId144" Type="http://schemas.openxmlformats.org/officeDocument/2006/relationships/customXml" Target="../ink/ink1007.xml"/><Relationship Id="rId143" Type="http://schemas.openxmlformats.org/officeDocument/2006/relationships/image" Target="../media/image1011.png"/><Relationship Id="rId142" Type="http://schemas.openxmlformats.org/officeDocument/2006/relationships/customXml" Target="../ink/ink1006.xml"/><Relationship Id="rId141" Type="http://schemas.openxmlformats.org/officeDocument/2006/relationships/image" Target="../media/image1010.png"/><Relationship Id="rId140" Type="http://schemas.openxmlformats.org/officeDocument/2006/relationships/customXml" Target="../ink/ink1005.xml"/><Relationship Id="rId14" Type="http://schemas.openxmlformats.org/officeDocument/2006/relationships/customXml" Target="../ink/ink942.xml"/><Relationship Id="rId139" Type="http://schemas.openxmlformats.org/officeDocument/2006/relationships/image" Target="../media/image1009.png"/><Relationship Id="rId138" Type="http://schemas.openxmlformats.org/officeDocument/2006/relationships/customXml" Target="../ink/ink1004.xml"/><Relationship Id="rId137" Type="http://schemas.openxmlformats.org/officeDocument/2006/relationships/image" Target="../media/image1008.png"/><Relationship Id="rId136" Type="http://schemas.openxmlformats.org/officeDocument/2006/relationships/customXml" Target="../ink/ink1003.xml"/><Relationship Id="rId135" Type="http://schemas.openxmlformats.org/officeDocument/2006/relationships/image" Target="../media/image1007.png"/><Relationship Id="rId134" Type="http://schemas.openxmlformats.org/officeDocument/2006/relationships/customXml" Target="../ink/ink1002.xml"/><Relationship Id="rId133" Type="http://schemas.openxmlformats.org/officeDocument/2006/relationships/image" Target="../media/image1006.png"/><Relationship Id="rId132" Type="http://schemas.openxmlformats.org/officeDocument/2006/relationships/customXml" Target="../ink/ink1001.xml"/><Relationship Id="rId131" Type="http://schemas.openxmlformats.org/officeDocument/2006/relationships/image" Target="../media/image1005.png"/><Relationship Id="rId130" Type="http://schemas.openxmlformats.org/officeDocument/2006/relationships/customXml" Target="../ink/ink1000.xml"/><Relationship Id="rId13" Type="http://schemas.openxmlformats.org/officeDocument/2006/relationships/image" Target="../media/image946.png"/><Relationship Id="rId129" Type="http://schemas.openxmlformats.org/officeDocument/2006/relationships/image" Target="../media/image1004.png"/><Relationship Id="rId128" Type="http://schemas.openxmlformats.org/officeDocument/2006/relationships/customXml" Target="../ink/ink999.xml"/><Relationship Id="rId127" Type="http://schemas.openxmlformats.org/officeDocument/2006/relationships/image" Target="../media/image1003.png"/><Relationship Id="rId126" Type="http://schemas.openxmlformats.org/officeDocument/2006/relationships/customXml" Target="../ink/ink998.xml"/><Relationship Id="rId125" Type="http://schemas.openxmlformats.org/officeDocument/2006/relationships/image" Target="../media/image1002.png"/><Relationship Id="rId124" Type="http://schemas.openxmlformats.org/officeDocument/2006/relationships/customXml" Target="../ink/ink997.xml"/><Relationship Id="rId123" Type="http://schemas.openxmlformats.org/officeDocument/2006/relationships/image" Target="../media/image1001.png"/><Relationship Id="rId122" Type="http://schemas.openxmlformats.org/officeDocument/2006/relationships/customXml" Target="../ink/ink996.xml"/><Relationship Id="rId121" Type="http://schemas.openxmlformats.org/officeDocument/2006/relationships/image" Target="../media/image1000.png"/><Relationship Id="rId120" Type="http://schemas.openxmlformats.org/officeDocument/2006/relationships/customXml" Target="../ink/ink995.xml"/><Relationship Id="rId12" Type="http://schemas.openxmlformats.org/officeDocument/2006/relationships/customXml" Target="../ink/ink941.xml"/><Relationship Id="rId119" Type="http://schemas.openxmlformats.org/officeDocument/2006/relationships/image" Target="../media/image999.png"/><Relationship Id="rId118" Type="http://schemas.openxmlformats.org/officeDocument/2006/relationships/customXml" Target="../ink/ink994.xml"/><Relationship Id="rId117" Type="http://schemas.openxmlformats.org/officeDocument/2006/relationships/image" Target="../media/image998.png"/><Relationship Id="rId116" Type="http://schemas.openxmlformats.org/officeDocument/2006/relationships/customXml" Target="../ink/ink993.xml"/><Relationship Id="rId115" Type="http://schemas.openxmlformats.org/officeDocument/2006/relationships/image" Target="../media/image997.png"/><Relationship Id="rId114" Type="http://schemas.openxmlformats.org/officeDocument/2006/relationships/customXml" Target="../ink/ink992.xml"/><Relationship Id="rId113" Type="http://schemas.openxmlformats.org/officeDocument/2006/relationships/image" Target="../media/image996.png"/><Relationship Id="rId112" Type="http://schemas.openxmlformats.org/officeDocument/2006/relationships/customXml" Target="../ink/ink991.xml"/><Relationship Id="rId111" Type="http://schemas.openxmlformats.org/officeDocument/2006/relationships/image" Target="../media/image995.png"/><Relationship Id="rId110" Type="http://schemas.openxmlformats.org/officeDocument/2006/relationships/customXml" Target="../ink/ink990.xml"/><Relationship Id="rId11" Type="http://schemas.openxmlformats.org/officeDocument/2006/relationships/image" Target="../media/image945.png"/><Relationship Id="rId109" Type="http://schemas.openxmlformats.org/officeDocument/2006/relationships/image" Target="../media/image994.png"/><Relationship Id="rId108" Type="http://schemas.openxmlformats.org/officeDocument/2006/relationships/customXml" Target="../ink/ink989.xml"/><Relationship Id="rId107" Type="http://schemas.openxmlformats.org/officeDocument/2006/relationships/image" Target="../media/image993.png"/><Relationship Id="rId106" Type="http://schemas.openxmlformats.org/officeDocument/2006/relationships/customXml" Target="../ink/ink988.xml"/><Relationship Id="rId105" Type="http://schemas.openxmlformats.org/officeDocument/2006/relationships/image" Target="../media/image992.png"/><Relationship Id="rId104" Type="http://schemas.openxmlformats.org/officeDocument/2006/relationships/customXml" Target="../ink/ink987.xml"/><Relationship Id="rId103" Type="http://schemas.openxmlformats.org/officeDocument/2006/relationships/image" Target="../media/image991.png"/><Relationship Id="rId102" Type="http://schemas.openxmlformats.org/officeDocument/2006/relationships/customXml" Target="../ink/ink986.xml"/><Relationship Id="rId101" Type="http://schemas.openxmlformats.org/officeDocument/2006/relationships/image" Target="../media/image990.png"/><Relationship Id="rId100" Type="http://schemas.openxmlformats.org/officeDocument/2006/relationships/customXml" Target="../ink/ink985.xml"/><Relationship Id="rId10" Type="http://schemas.openxmlformats.org/officeDocument/2006/relationships/customXml" Target="../ink/ink940.xml"/><Relationship Id="rId1" Type="http://schemas.openxmlformats.org/officeDocument/2006/relationships/image" Target="../media/image940.png"/></Relationships>
</file>

<file path=ppt/slides/_rels/slide11.xml.rels><?xml version="1.0" encoding="UTF-8" standalone="yes"?>
<Relationships xmlns="http://schemas.openxmlformats.org/package/2006/relationships"><Relationship Id="rId99" Type="http://schemas.openxmlformats.org/officeDocument/2006/relationships/image" Target="../media/image1208.png"/><Relationship Id="rId98" Type="http://schemas.openxmlformats.org/officeDocument/2006/relationships/customXml" Target="../ink/ink1201.xml"/><Relationship Id="rId97" Type="http://schemas.openxmlformats.org/officeDocument/2006/relationships/image" Target="../media/image1207.png"/><Relationship Id="rId96" Type="http://schemas.openxmlformats.org/officeDocument/2006/relationships/customXml" Target="../ink/ink1200.xml"/><Relationship Id="rId95" Type="http://schemas.openxmlformats.org/officeDocument/2006/relationships/image" Target="../media/image1206.png"/><Relationship Id="rId94" Type="http://schemas.openxmlformats.org/officeDocument/2006/relationships/customXml" Target="../ink/ink1199.xml"/><Relationship Id="rId93" Type="http://schemas.openxmlformats.org/officeDocument/2006/relationships/image" Target="../media/image1205.png"/><Relationship Id="rId92" Type="http://schemas.openxmlformats.org/officeDocument/2006/relationships/customXml" Target="../ink/ink1198.xml"/><Relationship Id="rId91" Type="http://schemas.openxmlformats.org/officeDocument/2006/relationships/image" Target="../media/image1204.png"/><Relationship Id="rId90" Type="http://schemas.openxmlformats.org/officeDocument/2006/relationships/customXml" Target="../ink/ink1197.xml"/><Relationship Id="rId9" Type="http://schemas.openxmlformats.org/officeDocument/2006/relationships/image" Target="../media/image1163.png"/><Relationship Id="rId89" Type="http://schemas.openxmlformats.org/officeDocument/2006/relationships/image" Target="../media/image1203.png"/><Relationship Id="rId88" Type="http://schemas.openxmlformats.org/officeDocument/2006/relationships/customXml" Target="../ink/ink1196.xml"/><Relationship Id="rId87" Type="http://schemas.openxmlformats.org/officeDocument/2006/relationships/image" Target="../media/image1202.png"/><Relationship Id="rId86" Type="http://schemas.openxmlformats.org/officeDocument/2006/relationships/customXml" Target="../ink/ink1195.xml"/><Relationship Id="rId85" Type="http://schemas.openxmlformats.org/officeDocument/2006/relationships/image" Target="../media/image1201.png"/><Relationship Id="rId84" Type="http://schemas.openxmlformats.org/officeDocument/2006/relationships/customXml" Target="../ink/ink1194.xml"/><Relationship Id="rId83" Type="http://schemas.openxmlformats.org/officeDocument/2006/relationships/image" Target="../media/image1200.png"/><Relationship Id="rId82" Type="http://schemas.openxmlformats.org/officeDocument/2006/relationships/customXml" Target="../ink/ink1193.xml"/><Relationship Id="rId81" Type="http://schemas.openxmlformats.org/officeDocument/2006/relationships/image" Target="../media/image1199.png"/><Relationship Id="rId80" Type="http://schemas.openxmlformats.org/officeDocument/2006/relationships/customXml" Target="../ink/ink1192.xml"/><Relationship Id="rId8" Type="http://schemas.openxmlformats.org/officeDocument/2006/relationships/customXml" Target="../ink/ink1156.xml"/><Relationship Id="rId79" Type="http://schemas.openxmlformats.org/officeDocument/2006/relationships/image" Target="../media/image1198.png"/><Relationship Id="rId78" Type="http://schemas.openxmlformats.org/officeDocument/2006/relationships/customXml" Target="../ink/ink1191.xml"/><Relationship Id="rId77" Type="http://schemas.openxmlformats.org/officeDocument/2006/relationships/image" Target="../media/image1197.png"/><Relationship Id="rId76" Type="http://schemas.openxmlformats.org/officeDocument/2006/relationships/customXml" Target="../ink/ink1190.xml"/><Relationship Id="rId75" Type="http://schemas.openxmlformats.org/officeDocument/2006/relationships/image" Target="../media/image1196.png"/><Relationship Id="rId74" Type="http://schemas.openxmlformats.org/officeDocument/2006/relationships/customXml" Target="../ink/ink1189.xml"/><Relationship Id="rId73" Type="http://schemas.openxmlformats.org/officeDocument/2006/relationships/image" Target="../media/image1195.png"/><Relationship Id="rId72" Type="http://schemas.openxmlformats.org/officeDocument/2006/relationships/customXml" Target="../ink/ink1188.xml"/><Relationship Id="rId71" Type="http://schemas.openxmlformats.org/officeDocument/2006/relationships/image" Target="../media/image1194.png"/><Relationship Id="rId70" Type="http://schemas.openxmlformats.org/officeDocument/2006/relationships/customXml" Target="../ink/ink1187.xml"/><Relationship Id="rId7" Type="http://schemas.openxmlformats.org/officeDocument/2006/relationships/image" Target="../media/image132.png"/><Relationship Id="rId69" Type="http://schemas.openxmlformats.org/officeDocument/2006/relationships/image" Target="../media/image1193.png"/><Relationship Id="rId68" Type="http://schemas.openxmlformats.org/officeDocument/2006/relationships/customXml" Target="../ink/ink1186.xml"/><Relationship Id="rId67" Type="http://schemas.openxmlformats.org/officeDocument/2006/relationships/image" Target="../media/image1192.png"/><Relationship Id="rId66" Type="http://schemas.openxmlformats.org/officeDocument/2006/relationships/customXml" Target="../ink/ink1185.xml"/><Relationship Id="rId65" Type="http://schemas.openxmlformats.org/officeDocument/2006/relationships/image" Target="../media/image1191.png"/><Relationship Id="rId64" Type="http://schemas.openxmlformats.org/officeDocument/2006/relationships/customXml" Target="../ink/ink1184.xml"/><Relationship Id="rId63" Type="http://schemas.openxmlformats.org/officeDocument/2006/relationships/image" Target="../media/image1190.png"/><Relationship Id="rId62" Type="http://schemas.openxmlformats.org/officeDocument/2006/relationships/customXml" Target="../ink/ink1183.xml"/><Relationship Id="rId61" Type="http://schemas.openxmlformats.org/officeDocument/2006/relationships/image" Target="../media/image1189.png"/><Relationship Id="rId60" Type="http://schemas.openxmlformats.org/officeDocument/2006/relationships/customXml" Target="../ink/ink1182.xml"/><Relationship Id="rId6" Type="http://schemas.openxmlformats.org/officeDocument/2006/relationships/customXml" Target="../ink/ink1155.xml"/><Relationship Id="rId59" Type="http://schemas.openxmlformats.org/officeDocument/2006/relationships/image" Target="../media/image1188.png"/><Relationship Id="rId58" Type="http://schemas.openxmlformats.org/officeDocument/2006/relationships/customXml" Target="../ink/ink1181.xml"/><Relationship Id="rId57" Type="http://schemas.openxmlformats.org/officeDocument/2006/relationships/image" Target="../media/image1187.png"/><Relationship Id="rId56" Type="http://schemas.openxmlformats.org/officeDocument/2006/relationships/customXml" Target="../ink/ink1180.xml"/><Relationship Id="rId55" Type="http://schemas.openxmlformats.org/officeDocument/2006/relationships/image" Target="../media/image1186.png"/><Relationship Id="rId54" Type="http://schemas.openxmlformats.org/officeDocument/2006/relationships/customXml" Target="../ink/ink1179.xml"/><Relationship Id="rId53" Type="http://schemas.openxmlformats.org/officeDocument/2006/relationships/image" Target="../media/image1185.png"/><Relationship Id="rId52" Type="http://schemas.openxmlformats.org/officeDocument/2006/relationships/customXml" Target="../ink/ink1178.xml"/><Relationship Id="rId51" Type="http://schemas.openxmlformats.org/officeDocument/2006/relationships/image" Target="../media/image1184.png"/><Relationship Id="rId50" Type="http://schemas.openxmlformats.org/officeDocument/2006/relationships/customXml" Target="../ink/ink1177.xml"/><Relationship Id="rId5" Type="http://schemas.openxmlformats.org/officeDocument/2006/relationships/image" Target="../media/image1162.png"/><Relationship Id="rId49" Type="http://schemas.openxmlformats.org/officeDocument/2006/relationships/image" Target="../media/image1183.png"/><Relationship Id="rId48" Type="http://schemas.openxmlformats.org/officeDocument/2006/relationships/customXml" Target="../ink/ink1176.xml"/><Relationship Id="rId47" Type="http://schemas.openxmlformats.org/officeDocument/2006/relationships/image" Target="../media/image1182.png"/><Relationship Id="rId46" Type="http://schemas.openxmlformats.org/officeDocument/2006/relationships/customXml" Target="../ink/ink1175.xml"/><Relationship Id="rId45" Type="http://schemas.openxmlformats.org/officeDocument/2006/relationships/image" Target="../media/image1181.png"/><Relationship Id="rId44" Type="http://schemas.openxmlformats.org/officeDocument/2006/relationships/customXml" Target="../ink/ink1174.xml"/><Relationship Id="rId43" Type="http://schemas.openxmlformats.org/officeDocument/2006/relationships/image" Target="../media/image1180.png"/><Relationship Id="rId42" Type="http://schemas.openxmlformats.org/officeDocument/2006/relationships/customXml" Target="../ink/ink1173.xml"/><Relationship Id="rId41" Type="http://schemas.openxmlformats.org/officeDocument/2006/relationships/image" Target="../media/image1179.png"/><Relationship Id="rId40" Type="http://schemas.openxmlformats.org/officeDocument/2006/relationships/customXml" Target="../ink/ink1172.xml"/><Relationship Id="rId4" Type="http://schemas.openxmlformats.org/officeDocument/2006/relationships/customXml" Target="../ink/ink1154.xml"/><Relationship Id="rId39" Type="http://schemas.openxmlformats.org/officeDocument/2006/relationships/image" Target="../media/image1178.png"/><Relationship Id="rId38" Type="http://schemas.openxmlformats.org/officeDocument/2006/relationships/customXml" Target="../ink/ink1171.xml"/><Relationship Id="rId37" Type="http://schemas.openxmlformats.org/officeDocument/2006/relationships/image" Target="../media/image1177.png"/><Relationship Id="rId36" Type="http://schemas.openxmlformats.org/officeDocument/2006/relationships/customXml" Target="../ink/ink1170.xml"/><Relationship Id="rId35" Type="http://schemas.openxmlformats.org/officeDocument/2006/relationships/image" Target="../media/image1176.png"/><Relationship Id="rId34" Type="http://schemas.openxmlformats.org/officeDocument/2006/relationships/customXml" Target="../ink/ink1169.xml"/><Relationship Id="rId331" Type="http://schemas.openxmlformats.org/officeDocument/2006/relationships/notesSlide" Target="../notesSlides/notesSlide1.xml"/><Relationship Id="rId330" Type="http://schemas.openxmlformats.org/officeDocument/2006/relationships/slideLayout" Target="../slideLayouts/slideLayout6.xml"/><Relationship Id="rId33" Type="http://schemas.openxmlformats.org/officeDocument/2006/relationships/image" Target="../media/image1175.png"/><Relationship Id="rId329" Type="http://schemas.openxmlformats.org/officeDocument/2006/relationships/image" Target="../media/image1323.png"/><Relationship Id="rId328" Type="http://schemas.openxmlformats.org/officeDocument/2006/relationships/customXml" Target="../ink/ink1316.xml"/><Relationship Id="rId327" Type="http://schemas.openxmlformats.org/officeDocument/2006/relationships/image" Target="../media/image1322.png"/><Relationship Id="rId326" Type="http://schemas.openxmlformats.org/officeDocument/2006/relationships/customXml" Target="../ink/ink1315.xml"/><Relationship Id="rId325" Type="http://schemas.openxmlformats.org/officeDocument/2006/relationships/image" Target="../media/image1321.png"/><Relationship Id="rId324" Type="http://schemas.openxmlformats.org/officeDocument/2006/relationships/customXml" Target="../ink/ink1314.xml"/><Relationship Id="rId323" Type="http://schemas.openxmlformats.org/officeDocument/2006/relationships/image" Target="../media/image1320.png"/><Relationship Id="rId322" Type="http://schemas.openxmlformats.org/officeDocument/2006/relationships/customXml" Target="../ink/ink1313.xml"/><Relationship Id="rId321" Type="http://schemas.openxmlformats.org/officeDocument/2006/relationships/image" Target="../media/image1319.png"/><Relationship Id="rId320" Type="http://schemas.openxmlformats.org/officeDocument/2006/relationships/customXml" Target="../ink/ink1312.xml"/><Relationship Id="rId32" Type="http://schemas.openxmlformats.org/officeDocument/2006/relationships/customXml" Target="../ink/ink1168.xml"/><Relationship Id="rId319" Type="http://schemas.openxmlformats.org/officeDocument/2006/relationships/image" Target="../media/image1318.png"/><Relationship Id="rId318" Type="http://schemas.openxmlformats.org/officeDocument/2006/relationships/customXml" Target="../ink/ink1311.xml"/><Relationship Id="rId317" Type="http://schemas.openxmlformats.org/officeDocument/2006/relationships/image" Target="../media/image1317.png"/><Relationship Id="rId316" Type="http://schemas.openxmlformats.org/officeDocument/2006/relationships/customXml" Target="../ink/ink1310.xml"/><Relationship Id="rId315" Type="http://schemas.openxmlformats.org/officeDocument/2006/relationships/image" Target="../media/image1316.png"/><Relationship Id="rId314" Type="http://schemas.openxmlformats.org/officeDocument/2006/relationships/customXml" Target="../ink/ink1309.xml"/><Relationship Id="rId313" Type="http://schemas.openxmlformats.org/officeDocument/2006/relationships/image" Target="../media/image1315.png"/><Relationship Id="rId312" Type="http://schemas.openxmlformats.org/officeDocument/2006/relationships/customXml" Target="../ink/ink1308.xml"/><Relationship Id="rId311" Type="http://schemas.openxmlformats.org/officeDocument/2006/relationships/image" Target="../media/image1314.png"/><Relationship Id="rId310" Type="http://schemas.openxmlformats.org/officeDocument/2006/relationships/customXml" Target="../ink/ink1307.xml"/><Relationship Id="rId31" Type="http://schemas.openxmlformats.org/officeDocument/2006/relationships/image" Target="../media/image1174.png"/><Relationship Id="rId309" Type="http://schemas.openxmlformats.org/officeDocument/2006/relationships/image" Target="../media/image1313.png"/><Relationship Id="rId308" Type="http://schemas.openxmlformats.org/officeDocument/2006/relationships/customXml" Target="../ink/ink1306.xml"/><Relationship Id="rId307" Type="http://schemas.openxmlformats.org/officeDocument/2006/relationships/image" Target="../media/image1312.png"/><Relationship Id="rId306" Type="http://schemas.openxmlformats.org/officeDocument/2006/relationships/customXml" Target="../ink/ink1305.xml"/><Relationship Id="rId305" Type="http://schemas.openxmlformats.org/officeDocument/2006/relationships/image" Target="../media/image1311.png"/><Relationship Id="rId304" Type="http://schemas.openxmlformats.org/officeDocument/2006/relationships/customXml" Target="../ink/ink1304.xml"/><Relationship Id="rId303" Type="http://schemas.openxmlformats.org/officeDocument/2006/relationships/image" Target="../media/image1310.png"/><Relationship Id="rId302" Type="http://schemas.openxmlformats.org/officeDocument/2006/relationships/customXml" Target="../ink/ink1303.xml"/><Relationship Id="rId301" Type="http://schemas.openxmlformats.org/officeDocument/2006/relationships/image" Target="../media/image1309.png"/><Relationship Id="rId300" Type="http://schemas.openxmlformats.org/officeDocument/2006/relationships/customXml" Target="../ink/ink1302.xml"/><Relationship Id="rId30" Type="http://schemas.openxmlformats.org/officeDocument/2006/relationships/customXml" Target="../ink/ink1167.xml"/><Relationship Id="rId3" Type="http://schemas.openxmlformats.org/officeDocument/2006/relationships/image" Target="../media/image1161.png"/><Relationship Id="rId299" Type="http://schemas.openxmlformats.org/officeDocument/2006/relationships/image" Target="../media/image1308.png"/><Relationship Id="rId298" Type="http://schemas.openxmlformats.org/officeDocument/2006/relationships/customXml" Target="../ink/ink1301.xml"/><Relationship Id="rId297" Type="http://schemas.openxmlformats.org/officeDocument/2006/relationships/image" Target="../media/image1307.png"/><Relationship Id="rId296" Type="http://schemas.openxmlformats.org/officeDocument/2006/relationships/customXml" Target="../ink/ink1300.xml"/><Relationship Id="rId295" Type="http://schemas.openxmlformats.org/officeDocument/2006/relationships/image" Target="../media/image1306.png"/><Relationship Id="rId294" Type="http://schemas.openxmlformats.org/officeDocument/2006/relationships/customXml" Target="../ink/ink1299.xml"/><Relationship Id="rId293" Type="http://schemas.openxmlformats.org/officeDocument/2006/relationships/image" Target="../media/image1305.png"/><Relationship Id="rId292" Type="http://schemas.openxmlformats.org/officeDocument/2006/relationships/customXml" Target="../ink/ink1298.xml"/><Relationship Id="rId291" Type="http://schemas.openxmlformats.org/officeDocument/2006/relationships/image" Target="../media/image1304.png"/><Relationship Id="rId290" Type="http://schemas.openxmlformats.org/officeDocument/2006/relationships/customXml" Target="../ink/ink1297.xml"/><Relationship Id="rId29" Type="http://schemas.openxmlformats.org/officeDocument/2006/relationships/image" Target="../media/image1173.png"/><Relationship Id="rId289" Type="http://schemas.openxmlformats.org/officeDocument/2006/relationships/image" Target="../media/image1303.png"/><Relationship Id="rId288" Type="http://schemas.openxmlformats.org/officeDocument/2006/relationships/customXml" Target="../ink/ink1296.xml"/><Relationship Id="rId287" Type="http://schemas.openxmlformats.org/officeDocument/2006/relationships/image" Target="../media/image1302.png"/><Relationship Id="rId286" Type="http://schemas.openxmlformats.org/officeDocument/2006/relationships/customXml" Target="../ink/ink1295.xml"/><Relationship Id="rId285" Type="http://schemas.openxmlformats.org/officeDocument/2006/relationships/image" Target="../media/image1301.png"/><Relationship Id="rId284" Type="http://schemas.openxmlformats.org/officeDocument/2006/relationships/customXml" Target="../ink/ink1294.xml"/><Relationship Id="rId283" Type="http://schemas.openxmlformats.org/officeDocument/2006/relationships/image" Target="../media/image1300.png"/><Relationship Id="rId282" Type="http://schemas.openxmlformats.org/officeDocument/2006/relationships/customXml" Target="../ink/ink1293.xml"/><Relationship Id="rId281" Type="http://schemas.openxmlformats.org/officeDocument/2006/relationships/image" Target="../media/image1299.png"/><Relationship Id="rId280" Type="http://schemas.openxmlformats.org/officeDocument/2006/relationships/customXml" Target="../ink/ink1292.xml"/><Relationship Id="rId28" Type="http://schemas.openxmlformats.org/officeDocument/2006/relationships/customXml" Target="../ink/ink1166.xml"/><Relationship Id="rId279" Type="http://schemas.openxmlformats.org/officeDocument/2006/relationships/image" Target="../media/image1298.png"/><Relationship Id="rId278" Type="http://schemas.openxmlformats.org/officeDocument/2006/relationships/customXml" Target="../ink/ink1291.xml"/><Relationship Id="rId277" Type="http://schemas.openxmlformats.org/officeDocument/2006/relationships/image" Target="../media/image1297.png"/><Relationship Id="rId276" Type="http://schemas.openxmlformats.org/officeDocument/2006/relationships/customXml" Target="../ink/ink1290.xml"/><Relationship Id="rId275" Type="http://schemas.openxmlformats.org/officeDocument/2006/relationships/image" Target="../media/image1296.png"/><Relationship Id="rId274" Type="http://schemas.openxmlformats.org/officeDocument/2006/relationships/customXml" Target="../ink/ink1289.xml"/><Relationship Id="rId273" Type="http://schemas.openxmlformats.org/officeDocument/2006/relationships/image" Target="../media/image1295.png"/><Relationship Id="rId272" Type="http://schemas.openxmlformats.org/officeDocument/2006/relationships/customXml" Target="../ink/ink1288.xml"/><Relationship Id="rId271" Type="http://schemas.openxmlformats.org/officeDocument/2006/relationships/image" Target="../media/image1294.png"/><Relationship Id="rId270" Type="http://schemas.openxmlformats.org/officeDocument/2006/relationships/customXml" Target="../ink/ink1287.xml"/><Relationship Id="rId27" Type="http://schemas.openxmlformats.org/officeDocument/2006/relationships/image" Target="../media/image1172.png"/><Relationship Id="rId269" Type="http://schemas.openxmlformats.org/officeDocument/2006/relationships/image" Target="../media/image1293.png"/><Relationship Id="rId268" Type="http://schemas.openxmlformats.org/officeDocument/2006/relationships/customXml" Target="../ink/ink1286.xml"/><Relationship Id="rId267" Type="http://schemas.openxmlformats.org/officeDocument/2006/relationships/image" Target="../media/image1292.png"/><Relationship Id="rId266" Type="http://schemas.openxmlformats.org/officeDocument/2006/relationships/customXml" Target="../ink/ink1285.xml"/><Relationship Id="rId265" Type="http://schemas.openxmlformats.org/officeDocument/2006/relationships/image" Target="../media/image1291.png"/><Relationship Id="rId264" Type="http://schemas.openxmlformats.org/officeDocument/2006/relationships/customXml" Target="../ink/ink1284.xml"/><Relationship Id="rId263" Type="http://schemas.openxmlformats.org/officeDocument/2006/relationships/image" Target="../media/image1290.png"/><Relationship Id="rId262" Type="http://schemas.openxmlformats.org/officeDocument/2006/relationships/customXml" Target="../ink/ink1283.xml"/><Relationship Id="rId261" Type="http://schemas.openxmlformats.org/officeDocument/2006/relationships/image" Target="../media/image1289.png"/><Relationship Id="rId260" Type="http://schemas.openxmlformats.org/officeDocument/2006/relationships/customXml" Target="../ink/ink1282.xml"/><Relationship Id="rId26" Type="http://schemas.openxmlformats.org/officeDocument/2006/relationships/customXml" Target="../ink/ink1165.xml"/><Relationship Id="rId259" Type="http://schemas.openxmlformats.org/officeDocument/2006/relationships/image" Target="../media/image1288.png"/><Relationship Id="rId258" Type="http://schemas.openxmlformats.org/officeDocument/2006/relationships/customXml" Target="../ink/ink1281.xml"/><Relationship Id="rId257" Type="http://schemas.openxmlformats.org/officeDocument/2006/relationships/image" Target="../media/image1287.png"/><Relationship Id="rId256" Type="http://schemas.openxmlformats.org/officeDocument/2006/relationships/customXml" Target="../ink/ink1280.xml"/><Relationship Id="rId255" Type="http://schemas.openxmlformats.org/officeDocument/2006/relationships/image" Target="../media/image1286.png"/><Relationship Id="rId254" Type="http://schemas.openxmlformats.org/officeDocument/2006/relationships/customXml" Target="../ink/ink1279.xml"/><Relationship Id="rId253" Type="http://schemas.openxmlformats.org/officeDocument/2006/relationships/image" Target="../media/image1285.png"/><Relationship Id="rId252" Type="http://schemas.openxmlformats.org/officeDocument/2006/relationships/customXml" Target="../ink/ink1278.xml"/><Relationship Id="rId251" Type="http://schemas.openxmlformats.org/officeDocument/2006/relationships/image" Target="../media/image1284.png"/><Relationship Id="rId250" Type="http://schemas.openxmlformats.org/officeDocument/2006/relationships/customXml" Target="../ink/ink1277.xml"/><Relationship Id="rId25" Type="http://schemas.openxmlformats.org/officeDocument/2006/relationships/image" Target="../media/image1171.png"/><Relationship Id="rId249" Type="http://schemas.openxmlformats.org/officeDocument/2006/relationships/image" Target="../media/image1283.png"/><Relationship Id="rId248" Type="http://schemas.openxmlformats.org/officeDocument/2006/relationships/customXml" Target="../ink/ink1276.xml"/><Relationship Id="rId247" Type="http://schemas.openxmlformats.org/officeDocument/2006/relationships/image" Target="../media/image1282.png"/><Relationship Id="rId246" Type="http://schemas.openxmlformats.org/officeDocument/2006/relationships/customXml" Target="../ink/ink1275.xml"/><Relationship Id="rId245" Type="http://schemas.openxmlformats.org/officeDocument/2006/relationships/image" Target="../media/image1281.png"/><Relationship Id="rId244" Type="http://schemas.openxmlformats.org/officeDocument/2006/relationships/customXml" Target="../ink/ink1274.xml"/><Relationship Id="rId243" Type="http://schemas.openxmlformats.org/officeDocument/2006/relationships/image" Target="../media/image1280.png"/><Relationship Id="rId242" Type="http://schemas.openxmlformats.org/officeDocument/2006/relationships/customXml" Target="../ink/ink1273.xml"/><Relationship Id="rId241" Type="http://schemas.openxmlformats.org/officeDocument/2006/relationships/image" Target="../media/image1279.png"/><Relationship Id="rId240" Type="http://schemas.openxmlformats.org/officeDocument/2006/relationships/customXml" Target="../ink/ink1272.xml"/><Relationship Id="rId24" Type="http://schemas.openxmlformats.org/officeDocument/2006/relationships/customXml" Target="../ink/ink1164.xml"/><Relationship Id="rId239" Type="http://schemas.openxmlformats.org/officeDocument/2006/relationships/image" Target="../media/image1278.png"/><Relationship Id="rId238" Type="http://schemas.openxmlformats.org/officeDocument/2006/relationships/customXml" Target="../ink/ink1271.xml"/><Relationship Id="rId237" Type="http://schemas.openxmlformats.org/officeDocument/2006/relationships/image" Target="../media/image1277.png"/><Relationship Id="rId236" Type="http://schemas.openxmlformats.org/officeDocument/2006/relationships/customXml" Target="../ink/ink1270.xml"/><Relationship Id="rId235" Type="http://schemas.openxmlformats.org/officeDocument/2006/relationships/image" Target="../media/image1276.png"/><Relationship Id="rId234" Type="http://schemas.openxmlformats.org/officeDocument/2006/relationships/customXml" Target="../ink/ink1269.xml"/><Relationship Id="rId233" Type="http://schemas.openxmlformats.org/officeDocument/2006/relationships/image" Target="../media/image1275.png"/><Relationship Id="rId232" Type="http://schemas.openxmlformats.org/officeDocument/2006/relationships/customXml" Target="../ink/ink1268.xml"/><Relationship Id="rId231" Type="http://schemas.openxmlformats.org/officeDocument/2006/relationships/image" Target="../media/image1274.png"/><Relationship Id="rId230" Type="http://schemas.openxmlformats.org/officeDocument/2006/relationships/customXml" Target="../ink/ink1267.xml"/><Relationship Id="rId23" Type="http://schemas.openxmlformats.org/officeDocument/2006/relationships/image" Target="../media/image1170.png"/><Relationship Id="rId229" Type="http://schemas.openxmlformats.org/officeDocument/2006/relationships/image" Target="../media/image1273.png"/><Relationship Id="rId228" Type="http://schemas.openxmlformats.org/officeDocument/2006/relationships/customXml" Target="../ink/ink1266.xml"/><Relationship Id="rId227" Type="http://schemas.openxmlformats.org/officeDocument/2006/relationships/image" Target="../media/image1272.png"/><Relationship Id="rId226" Type="http://schemas.openxmlformats.org/officeDocument/2006/relationships/customXml" Target="../ink/ink1265.xml"/><Relationship Id="rId225" Type="http://schemas.openxmlformats.org/officeDocument/2006/relationships/image" Target="../media/image1271.png"/><Relationship Id="rId224" Type="http://schemas.openxmlformats.org/officeDocument/2006/relationships/customXml" Target="../ink/ink1264.xml"/><Relationship Id="rId223" Type="http://schemas.openxmlformats.org/officeDocument/2006/relationships/image" Target="../media/image1270.png"/><Relationship Id="rId222" Type="http://schemas.openxmlformats.org/officeDocument/2006/relationships/customXml" Target="../ink/ink1263.xml"/><Relationship Id="rId221" Type="http://schemas.openxmlformats.org/officeDocument/2006/relationships/image" Target="../media/image1269.png"/><Relationship Id="rId220" Type="http://schemas.openxmlformats.org/officeDocument/2006/relationships/customXml" Target="../ink/ink1262.xml"/><Relationship Id="rId22" Type="http://schemas.openxmlformats.org/officeDocument/2006/relationships/customXml" Target="../ink/ink1163.xml"/><Relationship Id="rId219" Type="http://schemas.openxmlformats.org/officeDocument/2006/relationships/image" Target="../media/image1268.png"/><Relationship Id="rId218" Type="http://schemas.openxmlformats.org/officeDocument/2006/relationships/customXml" Target="../ink/ink1261.xml"/><Relationship Id="rId217" Type="http://schemas.openxmlformats.org/officeDocument/2006/relationships/image" Target="../media/image1267.png"/><Relationship Id="rId216" Type="http://schemas.openxmlformats.org/officeDocument/2006/relationships/customXml" Target="../ink/ink1260.xml"/><Relationship Id="rId215" Type="http://schemas.openxmlformats.org/officeDocument/2006/relationships/image" Target="../media/image1266.png"/><Relationship Id="rId214" Type="http://schemas.openxmlformats.org/officeDocument/2006/relationships/customXml" Target="../ink/ink1259.xml"/><Relationship Id="rId213" Type="http://schemas.openxmlformats.org/officeDocument/2006/relationships/image" Target="../media/image1265.png"/><Relationship Id="rId212" Type="http://schemas.openxmlformats.org/officeDocument/2006/relationships/customXml" Target="../ink/ink1258.xml"/><Relationship Id="rId211" Type="http://schemas.openxmlformats.org/officeDocument/2006/relationships/image" Target="../media/image1264.png"/><Relationship Id="rId210" Type="http://schemas.openxmlformats.org/officeDocument/2006/relationships/customXml" Target="../ink/ink1257.xml"/><Relationship Id="rId21" Type="http://schemas.openxmlformats.org/officeDocument/2006/relationships/image" Target="../media/image1169.png"/><Relationship Id="rId209" Type="http://schemas.openxmlformats.org/officeDocument/2006/relationships/image" Target="../media/image1263.png"/><Relationship Id="rId208" Type="http://schemas.openxmlformats.org/officeDocument/2006/relationships/customXml" Target="../ink/ink1256.xml"/><Relationship Id="rId207" Type="http://schemas.openxmlformats.org/officeDocument/2006/relationships/image" Target="../media/image1262.png"/><Relationship Id="rId206" Type="http://schemas.openxmlformats.org/officeDocument/2006/relationships/customXml" Target="../ink/ink1255.xml"/><Relationship Id="rId205" Type="http://schemas.openxmlformats.org/officeDocument/2006/relationships/image" Target="../media/image1261.png"/><Relationship Id="rId204" Type="http://schemas.openxmlformats.org/officeDocument/2006/relationships/customXml" Target="../ink/ink1254.xml"/><Relationship Id="rId203" Type="http://schemas.openxmlformats.org/officeDocument/2006/relationships/image" Target="../media/image1260.png"/><Relationship Id="rId202" Type="http://schemas.openxmlformats.org/officeDocument/2006/relationships/customXml" Target="../ink/ink1253.xml"/><Relationship Id="rId201" Type="http://schemas.openxmlformats.org/officeDocument/2006/relationships/image" Target="../media/image1259.png"/><Relationship Id="rId200" Type="http://schemas.openxmlformats.org/officeDocument/2006/relationships/customXml" Target="../ink/ink1252.xml"/><Relationship Id="rId20" Type="http://schemas.openxmlformats.org/officeDocument/2006/relationships/customXml" Target="../ink/ink1162.xml"/><Relationship Id="rId2" Type="http://schemas.openxmlformats.org/officeDocument/2006/relationships/image" Target="../media/image1160.png"/><Relationship Id="rId199" Type="http://schemas.openxmlformats.org/officeDocument/2006/relationships/image" Target="../media/image1258.png"/><Relationship Id="rId198" Type="http://schemas.openxmlformats.org/officeDocument/2006/relationships/customXml" Target="../ink/ink1251.xml"/><Relationship Id="rId197" Type="http://schemas.openxmlformats.org/officeDocument/2006/relationships/image" Target="../media/image1257.png"/><Relationship Id="rId196" Type="http://schemas.openxmlformats.org/officeDocument/2006/relationships/customXml" Target="../ink/ink1250.xml"/><Relationship Id="rId195" Type="http://schemas.openxmlformats.org/officeDocument/2006/relationships/image" Target="../media/image1256.png"/><Relationship Id="rId194" Type="http://schemas.openxmlformats.org/officeDocument/2006/relationships/customXml" Target="../ink/ink1249.xml"/><Relationship Id="rId193" Type="http://schemas.openxmlformats.org/officeDocument/2006/relationships/image" Target="../media/image1255.png"/><Relationship Id="rId192" Type="http://schemas.openxmlformats.org/officeDocument/2006/relationships/customXml" Target="../ink/ink1248.xml"/><Relationship Id="rId191" Type="http://schemas.openxmlformats.org/officeDocument/2006/relationships/image" Target="../media/image1254.png"/><Relationship Id="rId190" Type="http://schemas.openxmlformats.org/officeDocument/2006/relationships/customXml" Target="../ink/ink1247.xml"/><Relationship Id="rId19" Type="http://schemas.openxmlformats.org/officeDocument/2006/relationships/image" Target="../media/image1168.png"/><Relationship Id="rId189" Type="http://schemas.openxmlformats.org/officeDocument/2006/relationships/image" Target="../media/image1253.png"/><Relationship Id="rId188" Type="http://schemas.openxmlformats.org/officeDocument/2006/relationships/customXml" Target="../ink/ink1246.xml"/><Relationship Id="rId187" Type="http://schemas.openxmlformats.org/officeDocument/2006/relationships/image" Target="../media/image1252.png"/><Relationship Id="rId186" Type="http://schemas.openxmlformats.org/officeDocument/2006/relationships/customXml" Target="../ink/ink1245.xml"/><Relationship Id="rId185" Type="http://schemas.openxmlformats.org/officeDocument/2006/relationships/image" Target="../media/image1251.png"/><Relationship Id="rId184" Type="http://schemas.openxmlformats.org/officeDocument/2006/relationships/customXml" Target="../ink/ink1244.xml"/><Relationship Id="rId183" Type="http://schemas.openxmlformats.org/officeDocument/2006/relationships/image" Target="../media/image1250.png"/><Relationship Id="rId182" Type="http://schemas.openxmlformats.org/officeDocument/2006/relationships/customXml" Target="../ink/ink1243.xml"/><Relationship Id="rId181" Type="http://schemas.openxmlformats.org/officeDocument/2006/relationships/image" Target="../media/image1249.png"/><Relationship Id="rId180" Type="http://schemas.openxmlformats.org/officeDocument/2006/relationships/customXml" Target="../ink/ink1242.xml"/><Relationship Id="rId18" Type="http://schemas.openxmlformats.org/officeDocument/2006/relationships/customXml" Target="../ink/ink1161.xml"/><Relationship Id="rId179" Type="http://schemas.openxmlformats.org/officeDocument/2006/relationships/image" Target="../media/image1248.png"/><Relationship Id="rId178" Type="http://schemas.openxmlformats.org/officeDocument/2006/relationships/customXml" Target="../ink/ink1241.xml"/><Relationship Id="rId177" Type="http://schemas.openxmlformats.org/officeDocument/2006/relationships/image" Target="../media/image1247.png"/><Relationship Id="rId176" Type="http://schemas.openxmlformats.org/officeDocument/2006/relationships/customXml" Target="../ink/ink1240.xml"/><Relationship Id="rId175" Type="http://schemas.openxmlformats.org/officeDocument/2006/relationships/image" Target="../media/image1246.png"/><Relationship Id="rId174" Type="http://schemas.openxmlformats.org/officeDocument/2006/relationships/customXml" Target="../ink/ink1239.xml"/><Relationship Id="rId173" Type="http://schemas.openxmlformats.org/officeDocument/2006/relationships/image" Target="../media/image1245.png"/><Relationship Id="rId172" Type="http://schemas.openxmlformats.org/officeDocument/2006/relationships/customXml" Target="../ink/ink1238.xml"/><Relationship Id="rId171" Type="http://schemas.openxmlformats.org/officeDocument/2006/relationships/image" Target="../media/image1244.png"/><Relationship Id="rId170" Type="http://schemas.openxmlformats.org/officeDocument/2006/relationships/customXml" Target="../ink/ink1237.xml"/><Relationship Id="rId17" Type="http://schemas.openxmlformats.org/officeDocument/2006/relationships/image" Target="../media/image1167.png"/><Relationship Id="rId169" Type="http://schemas.openxmlformats.org/officeDocument/2006/relationships/image" Target="../media/image1243.png"/><Relationship Id="rId168" Type="http://schemas.openxmlformats.org/officeDocument/2006/relationships/customXml" Target="../ink/ink1236.xml"/><Relationship Id="rId167" Type="http://schemas.openxmlformats.org/officeDocument/2006/relationships/image" Target="../media/image1242.png"/><Relationship Id="rId166" Type="http://schemas.openxmlformats.org/officeDocument/2006/relationships/customXml" Target="../ink/ink1235.xml"/><Relationship Id="rId165" Type="http://schemas.openxmlformats.org/officeDocument/2006/relationships/image" Target="../media/image1241.png"/><Relationship Id="rId164" Type="http://schemas.openxmlformats.org/officeDocument/2006/relationships/customXml" Target="../ink/ink1234.xml"/><Relationship Id="rId163" Type="http://schemas.openxmlformats.org/officeDocument/2006/relationships/image" Target="../media/image1240.png"/><Relationship Id="rId162" Type="http://schemas.openxmlformats.org/officeDocument/2006/relationships/customXml" Target="../ink/ink1233.xml"/><Relationship Id="rId161" Type="http://schemas.openxmlformats.org/officeDocument/2006/relationships/image" Target="../media/image1239.png"/><Relationship Id="rId160" Type="http://schemas.openxmlformats.org/officeDocument/2006/relationships/customXml" Target="../ink/ink1232.xml"/><Relationship Id="rId16" Type="http://schemas.openxmlformats.org/officeDocument/2006/relationships/customXml" Target="../ink/ink1160.xml"/><Relationship Id="rId159" Type="http://schemas.openxmlformats.org/officeDocument/2006/relationships/image" Target="../media/image1238.png"/><Relationship Id="rId158" Type="http://schemas.openxmlformats.org/officeDocument/2006/relationships/customXml" Target="../ink/ink1231.xml"/><Relationship Id="rId157" Type="http://schemas.openxmlformats.org/officeDocument/2006/relationships/image" Target="../media/image1237.png"/><Relationship Id="rId156" Type="http://schemas.openxmlformats.org/officeDocument/2006/relationships/customXml" Target="../ink/ink1230.xml"/><Relationship Id="rId155" Type="http://schemas.openxmlformats.org/officeDocument/2006/relationships/image" Target="../media/image1236.png"/><Relationship Id="rId154" Type="http://schemas.openxmlformats.org/officeDocument/2006/relationships/customXml" Target="../ink/ink1229.xml"/><Relationship Id="rId153" Type="http://schemas.openxmlformats.org/officeDocument/2006/relationships/image" Target="../media/image1235.png"/><Relationship Id="rId152" Type="http://schemas.openxmlformats.org/officeDocument/2006/relationships/customXml" Target="../ink/ink1228.xml"/><Relationship Id="rId151" Type="http://schemas.openxmlformats.org/officeDocument/2006/relationships/image" Target="../media/image1234.png"/><Relationship Id="rId150" Type="http://schemas.openxmlformats.org/officeDocument/2006/relationships/customXml" Target="../ink/ink1227.xml"/><Relationship Id="rId15" Type="http://schemas.openxmlformats.org/officeDocument/2006/relationships/image" Target="../media/image1166.png"/><Relationship Id="rId149" Type="http://schemas.openxmlformats.org/officeDocument/2006/relationships/image" Target="../media/image1233.png"/><Relationship Id="rId148" Type="http://schemas.openxmlformats.org/officeDocument/2006/relationships/customXml" Target="../ink/ink1226.xml"/><Relationship Id="rId147" Type="http://schemas.openxmlformats.org/officeDocument/2006/relationships/image" Target="../media/image1232.png"/><Relationship Id="rId146" Type="http://schemas.openxmlformats.org/officeDocument/2006/relationships/customXml" Target="../ink/ink1225.xml"/><Relationship Id="rId145" Type="http://schemas.openxmlformats.org/officeDocument/2006/relationships/image" Target="../media/image1231.png"/><Relationship Id="rId144" Type="http://schemas.openxmlformats.org/officeDocument/2006/relationships/customXml" Target="../ink/ink1224.xml"/><Relationship Id="rId143" Type="http://schemas.openxmlformats.org/officeDocument/2006/relationships/image" Target="../media/image1230.png"/><Relationship Id="rId142" Type="http://schemas.openxmlformats.org/officeDocument/2006/relationships/customXml" Target="../ink/ink1223.xml"/><Relationship Id="rId141" Type="http://schemas.openxmlformats.org/officeDocument/2006/relationships/image" Target="../media/image1229.png"/><Relationship Id="rId140" Type="http://schemas.openxmlformats.org/officeDocument/2006/relationships/customXml" Target="../ink/ink1222.xml"/><Relationship Id="rId14" Type="http://schemas.openxmlformats.org/officeDocument/2006/relationships/customXml" Target="../ink/ink1159.xml"/><Relationship Id="rId139" Type="http://schemas.openxmlformats.org/officeDocument/2006/relationships/image" Target="../media/image1228.png"/><Relationship Id="rId138" Type="http://schemas.openxmlformats.org/officeDocument/2006/relationships/customXml" Target="../ink/ink1221.xml"/><Relationship Id="rId137" Type="http://schemas.openxmlformats.org/officeDocument/2006/relationships/image" Target="../media/image1227.png"/><Relationship Id="rId136" Type="http://schemas.openxmlformats.org/officeDocument/2006/relationships/customXml" Target="../ink/ink1220.xml"/><Relationship Id="rId135" Type="http://schemas.openxmlformats.org/officeDocument/2006/relationships/image" Target="../media/image1226.png"/><Relationship Id="rId134" Type="http://schemas.openxmlformats.org/officeDocument/2006/relationships/customXml" Target="../ink/ink1219.xml"/><Relationship Id="rId133" Type="http://schemas.openxmlformats.org/officeDocument/2006/relationships/image" Target="../media/image1225.png"/><Relationship Id="rId132" Type="http://schemas.openxmlformats.org/officeDocument/2006/relationships/customXml" Target="../ink/ink1218.xml"/><Relationship Id="rId131" Type="http://schemas.openxmlformats.org/officeDocument/2006/relationships/image" Target="../media/image1224.png"/><Relationship Id="rId130" Type="http://schemas.openxmlformats.org/officeDocument/2006/relationships/customXml" Target="../ink/ink1217.xml"/><Relationship Id="rId13" Type="http://schemas.openxmlformats.org/officeDocument/2006/relationships/image" Target="../media/image1165.png"/><Relationship Id="rId129" Type="http://schemas.openxmlformats.org/officeDocument/2006/relationships/image" Target="../media/image1223.png"/><Relationship Id="rId128" Type="http://schemas.openxmlformats.org/officeDocument/2006/relationships/customXml" Target="../ink/ink1216.xml"/><Relationship Id="rId127" Type="http://schemas.openxmlformats.org/officeDocument/2006/relationships/image" Target="../media/image1222.png"/><Relationship Id="rId126" Type="http://schemas.openxmlformats.org/officeDocument/2006/relationships/customXml" Target="../ink/ink1215.xml"/><Relationship Id="rId125" Type="http://schemas.openxmlformats.org/officeDocument/2006/relationships/image" Target="../media/image1221.png"/><Relationship Id="rId124" Type="http://schemas.openxmlformats.org/officeDocument/2006/relationships/customXml" Target="../ink/ink1214.xml"/><Relationship Id="rId123" Type="http://schemas.openxmlformats.org/officeDocument/2006/relationships/image" Target="../media/image1220.png"/><Relationship Id="rId122" Type="http://schemas.openxmlformats.org/officeDocument/2006/relationships/customXml" Target="../ink/ink1213.xml"/><Relationship Id="rId121" Type="http://schemas.openxmlformats.org/officeDocument/2006/relationships/image" Target="../media/image1219.png"/><Relationship Id="rId120" Type="http://schemas.openxmlformats.org/officeDocument/2006/relationships/customXml" Target="../ink/ink1212.xml"/><Relationship Id="rId12" Type="http://schemas.openxmlformats.org/officeDocument/2006/relationships/customXml" Target="../ink/ink1158.xml"/><Relationship Id="rId119" Type="http://schemas.openxmlformats.org/officeDocument/2006/relationships/image" Target="../media/image1218.png"/><Relationship Id="rId118" Type="http://schemas.openxmlformats.org/officeDocument/2006/relationships/customXml" Target="../ink/ink1211.xml"/><Relationship Id="rId117" Type="http://schemas.openxmlformats.org/officeDocument/2006/relationships/image" Target="../media/image1217.png"/><Relationship Id="rId116" Type="http://schemas.openxmlformats.org/officeDocument/2006/relationships/customXml" Target="../ink/ink1210.xml"/><Relationship Id="rId115" Type="http://schemas.openxmlformats.org/officeDocument/2006/relationships/image" Target="../media/image1216.png"/><Relationship Id="rId114" Type="http://schemas.openxmlformats.org/officeDocument/2006/relationships/customXml" Target="../ink/ink1209.xml"/><Relationship Id="rId113" Type="http://schemas.openxmlformats.org/officeDocument/2006/relationships/image" Target="../media/image1215.png"/><Relationship Id="rId112" Type="http://schemas.openxmlformats.org/officeDocument/2006/relationships/customXml" Target="../ink/ink1208.xml"/><Relationship Id="rId111" Type="http://schemas.openxmlformats.org/officeDocument/2006/relationships/image" Target="../media/image1214.png"/><Relationship Id="rId110" Type="http://schemas.openxmlformats.org/officeDocument/2006/relationships/customXml" Target="../ink/ink1207.xml"/><Relationship Id="rId11" Type="http://schemas.openxmlformats.org/officeDocument/2006/relationships/image" Target="../media/image1164.png"/><Relationship Id="rId109" Type="http://schemas.openxmlformats.org/officeDocument/2006/relationships/image" Target="../media/image1213.png"/><Relationship Id="rId108" Type="http://schemas.openxmlformats.org/officeDocument/2006/relationships/customXml" Target="../ink/ink1206.xml"/><Relationship Id="rId107" Type="http://schemas.openxmlformats.org/officeDocument/2006/relationships/image" Target="../media/image1212.png"/><Relationship Id="rId106" Type="http://schemas.openxmlformats.org/officeDocument/2006/relationships/customXml" Target="../ink/ink1205.xml"/><Relationship Id="rId105" Type="http://schemas.openxmlformats.org/officeDocument/2006/relationships/image" Target="../media/image1211.png"/><Relationship Id="rId104" Type="http://schemas.openxmlformats.org/officeDocument/2006/relationships/customXml" Target="../ink/ink1204.xml"/><Relationship Id="rId103" Type="http://schemas.openxmlformats.org/officeDocument/2006/relationships/image" Target="../media/image1210.png"/><Relationship Id="rId102" Type="http://schemas.openxmlformats.org/officeDocument/2006/relationships/customXml" Target="../ink/ink1203.xml"/><Relationship Id="rId101" Type="http://schemas.openxmlformats.org/officeDocument/2006/relationships/image" Target="../media/image1209.png"/><Relationship Id="rId100" Type="http://schemas.openxmlformats.org/officeDocument/2006/relationships/customXml" Target="../ink/ink1202.xml"/><Relationship Id="rId10" Type="http://schemas.openxmlformats.org/officeDocument/2006/relationships/customXml" Target="../ink/ink1157.xml"/><Relationship Id="rId1" Type="http://schemas.openxmlformats.org/officeDocument/2006/relationships/image" Target="../media/image1159.jpeg"/></Relationships>
</file>

<file path=ppt/slides/_rels/slide12.xml.rels><?xml version="1.0" encoding="UTF-8" standalone="yes"?>
<Relationships xmlns="http://schemas.openxmlformats.org/package/2006/relationships"><Relationship Id="rId99" Type="http://schemas.openxmlformats.org/officeDocument/2006/relationships/image" Target="../media/image1374.png"/><Relationship Id="rId98" Type="http://schemas.openxmlformats.org/officeDocument/2006/relationships/customXml" Target="../ink/ink1364.xml"/><Relationship Id="rId97" Type="http://schemas.openxmlformats.org/officeDocument/2006/relationships/image" Target="../media/image1373.png"/><Relationship Id="rId96" Type="http://schemas.openxmlformats.org/officeDocument/2006/relationships/customXml" Target="../ink/ink1363.xml"/><Relationship Id="rId95" Type="http://schemas.openxmlformats.org/officeDocument/2006/relationships/image" Target="../media/image1372.png"/><Relationship Id="rId94" Type="http://schemas.openxmlformats.org/officeDocument/2006/relationships/customXml" Target="../ink/ink1362.xml"/><Relationship Id="rId93" Type="http://schemas.openxmlformats.org/officeDocument/2006/relationships/image" Target="../media/image1371.png"/><Relationship Id="rId92" Type="http://schemas.openxmlformats.org/officeDocument/2006/relationships/customXml" Target="../ink/ink1361.xml"/><Relationship Id="rId91" Type="http://schemas.openxmlformats.org/officeDocument/2006/relationships/image" Target="../media/image1370.png"/><Relationship Id="rId90" Type="http://schemas.openxmlformats.org/officeDocument/2006/relationships/customXml" Target="../ink/ink1360.xml"/><Relationship Id="rId9" Type="http://schemas.openxmlformats.org/officeDocument/2006/relationships/image" Target="../media/image1329.png"/><Relationship Id="rId89" Type="http://schemas.openxmlformats.org/officeDocument/2006/relationships/image" Target="../media/image1369.png"/><Relationship Id="rId88" Type="http://schemas.openxmlformats.org/officeDocument/2006/relationships/customXml" Target="../ink/ink1359.xml"/><Relationship Id="rId87" Type="http://schemas.openxmlformats.org/officeDocument/2006/relationships/image" Target="../media/image1368.png"/><Relationship Id="rId86" Type="http://schemas.openxmlformats.org/officeDocument/2006/relationships/customXml" Target="../ink/ink1358.xml"/><Relationship Id="rId85" Type="http://schemas.openxmlformats.org/officeDocument/2006/relationships/image" Target="../media/image1367.png"/><Relationship Id="rId84" Type="http://schemas.openxmlformats.org/officeDocument/2006/relationships/customXml" Target="../ink/ink1357.xml"/><Relationship Id="rId83" Type="http://schemas.openxmlformats.org/officeDocument/2006/relationships/image" Target="../media/image1366.png"/><Relationship Id="rId82" Type="http://schemas.openxmlformats.org/officeDocument/2006/relationships/customXml" Target="../ink/ink1356.xml"/><Relationship Id="rId81" Type="http://schemas.openxmlformats.org/officeDocument/2006/relationships/image" Target="../media/image1365.png"/><Relationship Id="rId80" Type="http://schemas.openxmlformats.org/officeDocument/2006/relationships/customXml" Target="../ink/ink1355.xml"/><Relationship Id="rId8" Type="http://schemas.openxmlformats.org/officeDocument/2006/relationships/customXml" Target="../ink/ink1319.xml"/><Relationship Id="rId79" Type="http://schemas.openxmlformats.org/officeDocument/2006/relationships/image" Target="../media/image1364.png"/><Relationship Id="rId78" Type="http://schemas.openxmlformats.org/officeDocument/2006/relationships/customXml" Target="../ink/ink1354.xml"/><Relationship Id="rId77" Type="http://schemas.openxmlformats.org/officeDocument/2006/relationships/image" Target="../media/image1363.png"/><Relationship Id="rId76" Type="http://schemas.openxmlformats.org/officeDocument/2006/relationships/customXml" Target="../ink/ink1353.xml"/><Relationship Id="rId75" Type="http://schemas.openxmlformats.org/officeDocument/2006/relationships/image" Target="../media/image1362.png"/><Relationship Id="rId74" Type="http://schemas.openxmlformats.org/officeDocument/2006/relationships/customXml" Target="../ink/ink1352.xml"/><Relationship Id="rId73" Type="http://schemas.openxmlformats.org/officeDocument/2006/relationships/image" Target="../media/image1361.png"/><Relationship Id="rId72" Type="http://schemas.openxmlformats.org/officeDocument/2006/relationships/customXml" Target="../ink/ink1351.xml"/><Relationship Id="rId71" Type="http://schemas.openxmlformats.org/officeDocument/2006/relationships/image" Target="../media/image1360.png"/><Relationship Id="rId70" Type="http://schemas.openxmlformats.org/officeDocument/2006/relationships/customXml" Target="../ink/ink1350.xml"/><Relationship Id="rId7" Type="http://schemas.openxmlformats.org/officeDocument/2006/relationships/image" Target="../media/image1328.png"/><Relationship Id="rId69" Type="http://schemas.openxmlformats.org/officeDocument/2006/relationships/image" Target="../media/image1359.png"/><Relationship Id="rId68" Type="http://schemas.openxmlformats.org/officeDocument/2006/relationships/customXml" Target="../ink/ink1349.xml"/><Relationship Id="rId67" Type="http://schemas.openxmlformats.org/officeDocument/2006/relationships/image" Target="../media/image1358.png"/><Relationship Id="rId66" Type="http://schemas.openxmlformats.org/officeDocument/2006/relationships/customXml" Target="../ink/ink1348.xml"/><Relationship Id="rId65" Type="http://schemas.openxmlformats.org/officeDocument/2006/relationships/image" Target="../media/image1357.png"/><Relationship Id="rId64" Type="http://schemas.openxmlformats.org/officeDocument/2006/relationships/customXml" Target="../ink/ink1347.xml"/><Relationship Id="rId63" Type="http://schemas.openxmlformats.org/officeDocument/2006/relationships/image" Target="../media/image1356.png"/><Relationship Id="rId62" Type="http://schemas.openxmlformats.org/officeDocument/2006/relationships/customXml" Target="../ink/ink1346.xml"/><Relationship Id="rId61" Type="http://schemas.openxmlformats.org/officeDocument/2006/relationships/image" Target="../media/image1355.png"/><Relationship Id="rId60" Type="http://schemas.openxmlformats.org/officeDocument/2006/relationships/customXml" Target="../ink/ink1345.xml"/><Relationship Id="rId6" Type="http://schemas.openxmlformats.org/officeDocument/2006/relationships/customXml" Target="../ink/ink1318.xml"/><Relationship Id="rId59" Type="http://schemas.openxmlformats.org/officeDocument/2006/relationships/image" Target="../media/image1354.png"/><Relationship Id="rId58" Type="http://schemas.openxmlformats.org/officeDocument/2006/relationships/customXml" Target="../ink/ink1344.xml"/><Relationship Id="rId57" Type="http://schemas.openxmlformats.org/officeDocument/2006/relationships/image" Target="../media/image1353.png"/><Relationship Id="rId56" Type="http://schemas.openxmlformats.org/officeDocument/2006/relationships/customXml" Target="../ink/ink1343.xml"/><Relationship Id="rId55" Type="http://schemas.openxmlformats.org/officeDocument/2006/relationships/image" Target="../media/image1352.png"/><Relationship Id="rId54" Type="http://schemas.openxmlformats.org/officeDocument/2006/relationships/customXml" Target="../ink/ink1342.xml"/><Relationship Id="rId53" Type="http://schemas.openxmlformats.org/officeDocument/2006/relationships/image" Target="../media/image1351.png"/><Relationship Id="rId52" Type="http://schemas.openxmlformats.org/officeDocument/2006/relationships/customXml" Target="../ink/ink1341.xml"/><Relationship Id="rId51" Type="http://schemas.openxmlformats.org/officeDocument/2006/relationships/image" Target="../media/image1350.png"/><Relationship Id="rId50" Type="http://schemas.openxmlformats.org/officeDocument/2006/relationships/customXml" Target="../ink/ink1340.xml"/><Relationship Id="rId5" Type="http://schemas.openxmlformats.org/officeDocument/2006/relationships/image" Target="../media/image1327.png"/><Relationship Id="rId49" Type="http://schemas.openxmlformats.org/officeDocument/2006/relationships/image" Target="../media/image1349.png"/><Relationship Id="rId48" Type="http://schemas.openxmlformats.org/officeDocument/2006/relationships/customXml" Target="../ink/ink1339.xml"/><Relationship Id="rId47" Type="http://schemas.openxmlformats.org/officeDocument/2006/relationships/image" Target="../media/image1348.png"/><Relationship Id="rId46" Type="http://schemas.openxmlformats.org/officeDocument/2006/relationships/customXml" Target="../ink/ink1338.xml"/><Relationship Id="rId45" Type="http://schemas.openxmlformats.org/officeDocument/2006/relationships/image" Target="../media/image1347.png"/><Relationship Id="rId44" Type="http://schemas.openxmlformats.org/officeDocument/2006/relationships/customXml" Target="../ink/ink1337.xml"/><Relationship Id="rId43" Type="http://schemas.openxmlformats.org/officeDocument/2006/relationships/image" Target="../media/image1346.png"/><Relationship Id="rId42" Type="http://schemas.openxmlformats.org/officeDocument/2006/relationships/customXml" Target="../ink/ink1336.xml"/><Relationship Id="rId417" Type="http://schemas.openxmlformats.org/officeDocument/2006/relationships/notesSlide" Target="../notesSlides/notesSlide2.xml"/><Relationship Id="rId416" Type="http://schemas.openxmlformats.org/officeDocument/2006/relationships/slideLayout" Target="../slideLayouts/slideLayout6.xml"/><Relationship Id="rId415" Type="http://schemas.openxmlformats.org/officeDocument/2006/relationships/image" Target="../media/image1532.png"/><Relationship Id="rId414" Type="http://schemas.openxmlformats.org/officeDocument/2006/relationships/customXml" Target="../ink/ink1522.xml"/><Relationship Id="rId413" Type="http://schemas.openxmlformats.org/officeDocument/2006/relationships/image" Target="../media/image1531.png"/><Relationship Id="rId412" Type="http://schemas.openxmlformats.org/officeDocument/2006/relationships/customXml" Target="../ink/ink1521.xml"/><Relationship Id="rId411" Type="http://schemas.openxmlformats.org/officeDocument/2006/relationships/image" Target="../media/image1530.png"/><Relationship Id="rId410" Type="http://schemas.openxmlformats.org/officeDocument/2006/relationships/customXml" Target="../ink/ink1520.xml"/><Relationship Id="rId41" Type="http://schemas.openxmlformats.org/officeDocument/2006/relationships/image" Target="../media/image1345.png"/><Relationship Id="rId409" Type="http://schemas.openxmlformats.org/officeDocument/2006/relationships/image" Target="../media/image1529.png"/><Relationship Id="rId408" Type="http://schemas.openxmlformats.org/officeDocument/2006/relationships/customXml" Target="../ink/ink1519.xml"/><Relationship Id="rId407" Type="http://schemas.openxmlformats.org/officeDocument/2006/relationships/image" Target="../media/image1528.png"/><Relationship Id="rId406" Type="http://schemas.openxmlformats.org/officeDocument/2006/relationships/customXml" Target="../ink/ink1518.xml"/><Relationship Id="rId405" Type="http://schemas.openxmlformats.org/officeDocument/2006/relationships/image" Target="../media/image1527.png"/><Relationship Id="rId404" Type="http://schemas.openxmlformats.org/officeDocument/2006/relationships/customXml" Target="../ink/ink1517.xml"/><Relationship Id="rId403" Type="http://schemas.openxmlformats.org/officeDocument/2006/relationships/image" Target="../media/image1526.png"/><Relationship Id="rId402" Type="http://schemas.openxmlformats.org/officeDocument/2006/relationships/customXml" Target="../ink/ink1516.xml"/><Relationship Id="rId401" Type="http://schemas.openxmlformats.org/officeDocument/2006/relationships/image" Target="../media/image1525.png"/><Relationship Id="rId400" Type="http://schemas.openxmlformats.org/officeDocument/2006/relationships/customXml" Target="../ink/ink1515.xml"/><Relationship Id="rId40" Type="http://schemas.openxmlformats.org/officeDocument/2006/relationships/customXml" Target="../ink/ink1335.xml"/><Relationship Id="rId4" Type="http://schemas.openxmlformats.org/officeDocument/2006/relationships/customXml" Target="../ink/ink1317.xml"/><Relationship Id="rId399" Type="http://schemas.openxmlformats.org/officeDocument/2006/relationships/image" Target="../media/image1524.png"/><Relationship Id="rId398" Type="http://schemas.openxmlformats.org/officeDocument/2006/relationships/customXml" Target="../ink/ink1514.xml"/><Relationship Id="rId397" Type="http://schemas.openxmlformats.org/officeDocument/2006/relationships/image" Target="../media/image1523.png"/><Relationship Id="rId396" Type="http://schemas.openxmlformats.org/officeDocument/2006/relationships/customXml" Target="../ink/ink1513.xml"/><Relationship Id="rId395" Type="http://schemas.openxmlformats.org/officeDocument/2006/relationships/image" Target="../media/image1522.png"/><Relationship Id="rId394" Type="http://schemas.openxmlformats.org/officeDocument/2006/relationships/customXml" Target="../ink/ink1512.xml"/><Relationship Id="rId393" Type="http://schemas.openxmlformats.org/officeDocument/2006/relationships/image" Target="../media/image1521.png"/><Relationship Id="rId392" Type="http://schemas.openxmlformats.org/officeDocument/2006/relationships/customXml" Target="../ink/ink1511.xml"/><Relationship Id="rId391" Type="http://schemas.openxmlformats.org/officeDocument/2006/relationships/image" Target="../media/image1520.png"/><Relationship Id="rId390" Type="http://schemas.openxmlformats.org/officeDocument/2006/relationships/customXml" Target="../ink/ink1510.xml"/><Relationship Id="rId39" Type="http://schemas.openxmlformats.org/officeDocument/2006/relationships/image" Target="../media/image1344.png"/><Relationship Id="rId389" Type="http://schemas.openxmlformats.org/officeDocument/2006/relationships/image" Target="../media/image1519.png"/><Relationship Id="rId388" Type="http://schemas.openxmlformats.org/officeDocument/2006/relationships/customXml" Target="../ink/ink1509.xml"/><Relationship Id="rId387" Type="http://schemas.openxmlformats.org/officeDocument/2006/relationships/image" Target="../media/image1518.png"/><Relationship Id="rId386" Type="http://schemas.openxmlformats.org/officeDocument/2006/relationships/customXml" Target="../ink/ink1508.xml"/><Relationship Id="rId385" Type="http://schemas.openxmlformats.org/officeDocument/2006/relationships/image" Target="../media/image1517.png"/><Relationship Id="rId384" Type="http://schemas.openxmlformats.org/officeDocument/2006/relationships/customXml" Target="../ink/ink1507.xml"/><Relationship Id="rId383" Type="http://schemas.openxmlformats.org/officeDocument/2006/relationships/image" Target="../media/image1516.png"/><Relationship Id="rId382" Type="http://schemas.openxmlformats.org/officeDocument/2006/relationships/customXml" Target="../ink/ink1506.xml"/><Relationship Id="rId381" Type="http://schemas.openxmlformats.org/officeDocument/2006/relationships/image" Target="../media/image1515.png"/><Relationship Id="rId380" Type="http://schemas.openxmlformats.org/officeDocument/2006/relationships/customXml" Target="../ink/ink1505.xml"/><Relationship Id="rId38" Type="http://schemas.openxmlformats.org/officeDocument/2006/relationships/customXml" Target="../ink/ink1334.xml"/><Relationship Id="rId379" Type="http://schemas.openxmlformats.org/officeDocument/2006/relationships/image" Target="../media/image1514.png"/><Relationship Id="rId378" Type="http://schemas.openxmlformats.org/officeDocument/2006/relationships/customXml" Target="../ink/ink1504.xml"/><Relationship Id="rId377" Type="http://schemas.openxmlformats.org/officeDocument/2006/relationships/image" Target="../media/image1513.png"/><Relationship Id="rId376" Type="http://schemas.openxmlformats.org/officeDocument/2006/relationships/customXml" Target="../ink/ink1503.xml"/><Relationship Id="rId375" Type="http://schemas.openxmlformats.org/officeDocument/2006/relationships/image" Target="../media/image1512.png"/><Relationship Id="rId374" Type="http://schemas.openxmlformats.org/officeDocument/2006/relationships/customXml" Target="../ink/ink1502.xml"/><Relationship Id="rId373" Type="http://schemas.openxmlformats.org/officeDocument/2006/relationships/image" Target="../media/image1511.png"/><Relationship Id="rId372" Type="http://schemas.openxmlformats.org/officeDocument/2006/relationships/customXml" Target="../ink/ink1501.xml"/><Relationship Id="rId371" Type="http://schemas.openxmlformats.org/officeDocument/2006/relationships/image" Target="../media/image1510.png"/><Relationship Id="rId370" Type="http://schemas.openxmlformats.org/officeDocument/2006/relationships/customXml" Target="../ink/ink1500.xml"/><Relationship Id="rId37" Type="http://schemas.openxmlformats.org/officeDocument/2006/relationships/image" Target="../media/image1343.png"/><Relationship Id="rId369" Type="http://schemas.openxmlformats.org/officeDocument/2006/relationships/image" Target="../media/image1509.png"/><Relationship Id="rId368" Type="http://schemas.openxmlformats.org/officeDocument/2006/relationships/customXml" Target="../ink/ink1499.xml"/><Relationship Id="rId367" Type="http://schemas.openxmlformats.org/officeDocument/2006/relationships/image" Target="../media/image1508.png"/><Relationship Id="rId366" Type="http://schemas.openxmlformats.org/officeDocument/2006/relationships/customXml" Target="../ink/ink1498.xml"/><Relationship Id="rId365" Type="http://schemas.openxmlformats.org/officeDocument/2006/relationships/image" Target="../media/image1507.png"/><Relationship Id="rId364" Type="http://schemas.openxmlformats.org/officeDocument/2006/relationships/customXml" Target="../ink/ink1497.xml"/><Relationship Id="rId363" Type="http://schemas.openxmlformats.org/officeDocument/2006/relationships/image" Target="../media/image1506.png"/><Relationship Id="rId362" Type="http://schemas.openxmlformats.org/officeDocument/2006/relationships/customXml" Target="../ink/ink1496.xml"/><Relationship Id="rId361" Type="http://schemas.openxmlformats.org/officeDocument/2006/relationships/image" Target="../media/image1505.png"/><Relationship Id="rId360" Type="http://schemas.openxmlformats.org/officeDocument/2006/relationships/customXml" Target="../ink/ink1495.xml"/><Relationship Id="rId36" Type="http://schemas.openxmlformats.org/officeDocument/2006/relationships/customXml" Target="../ink/ink1333.xml"/><Relationship Id="rId359" Type="http://schemas.openxmlformats.org/officeDocument/2006/relationships/image" Target="../media/image1504.png"/><Relationship Id="rId358" Type="http://schemas.openxmlformats.org/officeDocument/2006/relationships/customXml" Target="../ink/ink1494.xml"/><Relationship Id="rId357" Type="http://schemas.openxmlformats.org/officeDocument/2006/relationships/image" Target="../media/image1503.png"/><Relationship Id="rId356" Type="http://schemas.openxmlformats.org/officeDocument/2006/relationships/customXml" Target="../ink/ink1493.xml"/><Relationship Id="rId355" Type="http://schemas.openxmlformats.org/officeDocument/2006/relationships/image" Target="../media/image1502.png"/><Relationship Id="rId354" Type="http://schemas.openxmlformats.org/officeDocument/2006/relationships/customXml" Target="../ink/ink1492.xml"/><Relationship Id="rId353" Type="http://schemas.openxmlformats.org/officeDocument/2006/relationships/image" Target="../media/image1501.png"/><Relationship Id="rId352" Type="http://schemas.openxmlformats.org/officeDocument/2006/relationships/customXml" Target="../ink/ink1491.xml"/><Relationship Id="rId351" Type="http://schemas.openxmlformats.org/officeDocument/2006/relationships/image" Target="../media/image1500.png"/><Relationship Id="rId350" Type="http://schemas.openxmlformats.org/officeDocument/2006/relationships/customXml" Target="../ink/ink1490.xml"/><Relationship Id="rId35" Type="http://schemas.openxmlformats.org/officeDocument/2006/relationships/image" Target="../media/image1342.png"/><Relationship Id="rId349" Type="http://schemas.openxmlformats.org/officeDocument/2006/relationships/image" Target="../media/image1499.png"/><Relationship Id="rId348" Type="http://schemas.openxmlformats.org/officeDocument/2006/relationships/customXml" Target="../ink/ink1489.xml"/><Relationship Id="rId347" Type="http://schemas.openxmlformats.org/officeDocument/2006/relationships/image" Target="../media/image1498.png"/><Relationship Id="rId346" Type="http://schemas.openxmlformats.org/officeDocument/2006/relationships/customXml" Target="../ink/ink1488.xml"/><Relationship Id="rId345" Type="http://schemas.openxmlformats.org/officeDocument/2006/relationships/image" Target="../media/image1497.png"/><Relationship Id="rId344" Type="http://schemas.openxmlformats.org/officeDocument/2006/relationships/customXml" Target="../ink/ink1487.xml"/><Relationship Id="rId343" Type="http://schemas.openxmlformats.org/officeDocument/2006/relationships/image" Target="../media/image1496.png"/><Relationship Id="rId342" Type="http://schemas.openxmlformats.org/officeDocument/2006/relationships/customXml" Target="../ink/ink1486.xml"/><Relationship Id="rId341" Type="http://schemas.openxmlformats.org/officeDocument/2006/relationships/image" Target="../media/image1495.png"/><Relationship Id="rId340" Type="http://schemas.openxmlformats.org/officeDocument/2006/relationships/customXml" Target="../ink/ink1485.xml"/><Relationship Id="rId34" Type="http://schemas.openxmlformats.org/officeDocument/2006/relationships/customXml" Target="../ink/ink1332.xml"/><Relationship Id="rId339" Type="http://schemas.openxmlformats.org/officeDocument/2006/relationships/image" Target="../media/image1494.png"/><Relationship Id="rId338" Type="http://schemas.openxmlformats.org/officeDocument/2006/relationships/customXml" Target="../ink/ink1484.xml"/><Relationship Id="rId337" Type="http://schemas.openxmlformats.org/officeDocument/2006/relationships/image" Target="../media/image1493.png"/><Relationship Id="rId336" Type="http://schemas.openxmlformats.org/officeDocument/2006/relationships/customXml" Target="../ink/ink1483.xml"/><Relationship Id="rId335" Type="http://schemas.openxmlformats.org/officeDocument/2006/relationships/image" Target="../media/image1492.png"/><Relationship Id="rId334" Type="http://schemas.openxmlformats.org/officeDocument/2006/relationships/customXml" Target="../ink/ink1482.xml"/><Relationship Id="rId333" Type="http://schemas.openxmlformats.org/officeDocument/2006/relationships/image" Target="../media/image1491.png"/><Relationship Id="rId332" Type="http://schemas.openxmlformats.org/officeDocument/2006/relationships/customXml" Target="../ink/ink1481.xml"/><Relationship Id="rId331" Type="http://schemas.openxmlformats.org/officeDocument/2006/relationships/image" Target="../media/image1490.png"/><Relationship Id="rId330" Type="http://schemas.openxmlformats.org/officeDocument/2006/relationships/customXml" Target="../ink/ink1480.xml"/><Relationship Id="rId33" Type="http://schemas.openxmlformats.org/officeDocument/2006/relationships/image" Target="../media/image1341.png"/><Relationship Id="rId329" Type="http://schemas.openxmlformats.org/officeDocument/2006/relationships/image" Target="../media/image1489.png"/><Relationship Id="rId328" Type="http://schemas.openxmlformats.org/officeDocument/2006/relationships/customXml" Target="../ink/ink1479.xml"/><Relationship Id="rId327" Type="http://schemas.openxmlformats.org/officeDocument/2006/relationships/image" Target="../media/image1488.png"/><Relationship Id="rId326" Type="http://schemas.openxmlformats.org/officeDocument/2006/relationships/customXml" Target="../ink/ink1478.xml"/><Relationship Id="rId325" Type="http://schemas.openxmlformats.org/officeDocument/2006/relationships/image" Target="../media/image1487.png"/><Relationship Id="rId324" Type="http://schemas.openxmlformats.org/officeDocument/2006/relationships/customXml" Target="../ink/ink1477.xml"/><Relationship Id="rId323" Type="http://schemas.openxmlformats.org/officeDocument/2006/relationships/image" Target="../media/image1486.png"/><Relationship Id="rId322" Type="http://schemas.openxmlformats.org/officeDocument/2006/relationships/customXml" Target="../ink/ink1476.xml"/><Relationship Id="rId321" Type="http://schemas.openxmlformats.org/officeDocument/2006/relationships/image" Target="../media/image1485.png"/><Relationship Id="rId320" Type="http://schemas.openxmlformats.org/officeDocument/2006/relationships/customXml" Target="../ink/ink1475.xml"/><Relationship Id="rId32" Type="http://schemas.openxmlformats.org/officeDocument/2006/relationships/customXml" Target="../ink/ink1331.xml"/><Relationship Id="rId319" Type="http://schemas.openxmlformats.org/officeDocument/2006/relationships/image" Target="../media/image1484.png"/><Relationship Id="rId318" Type="http://schemas.openxmlformats.org/officeDocument/2006/relationships/customXml" Target="../ink/ink1474.xml"/><Relationship Id="rId317" Type="http://schemas.openxmlformats.org/officeDocument/2006/relationships/image" Target="../media/image1483.png"/><Relationship Id="rId316" Type="http://schemas.openxmlformats.org/officeDocument/2006/relationships/customXml" Target="../ink/ink1473.xml"/><Relationship Id="rId315" Type="http://schemas.openxmlformats.org/officeDocument/2006/relationships/image" Target="../media/image1482.png"/><Relationship Id="rId314" Type="http://schemas.openxmlformats.org/officeDocument/2006/relationships/customXml" Target="../ink/ink1472.xml"/><Relationship Id="rId313" Type="http://schemas.openxmlformats.org/officeDocument/2006/relationships/image" Target="../media/image1481.png"/><Relationship Id="rId312" Type="http://schemas.openxmlformats.org/officeDocument/2006/relationships/customXml" Target="../ink/ink1471.xml"/><Relationship Id="rId311" Type="http://schemas.openxmlformats.org/officeDocument/2006/relationships/image" Target="../media/image1480.png"/><Relationship Id="rId310" Type="http://schemas.openxmlformats.org/officeDocument/2006/relationships/customXml" Target="../ink/ink1470.xml"/><Relationship Id="rId31" Type="http://schemas.openxmlformats.org/officeDocument/2006/relationships/image" Target="../media/image1340.png"/><Relationship Id="rId309" Type="http://schemas.openxmlformats.org/officeDocument/2006/relationships/image" Target="../media/image1479.png"/><Relationship Id="rId308" Type="http://schemas.openxmlformats.org/officeDocument/2006/relationships/customXml" Target="../ink/ink1469.xml"/><Relationship Id="rId307" Type="http://schemas.openxmlformats.org/officeDocument/2006/relationships/image" Target="../media/image1478.png"/><Relationship Id="rId306" Type="http://schemas.openxmlformats.org/officeDocument/2006/relationships/customXml" Target="../ink/ink1468.xml"/><Relationship Id="rId305" Type="http://schemas.openxmlformats.org/officeDocument/2006/relationships/image" Target="../media/image1477.png"/><Relationship Id="rId304" Type="http://schemas.openxmlformats.org/officeDocument/2006/relationships/customXml" Target="../ink/ink1467.xml"/><Relationship Id="rId303" Type="http://schemas.openxmlformats.org/officeDocument/2006/relationships/image" Target="../media/image1476.png"/><Relationship Id="rId302" Type="http://schemas.openxmlformats.org/officeDocument/2006/relationships/customXml" Target="../ink/ink1466.xml"/><Relationship Id="rId301" Type="http://schemas.openxmlformats.org/officeDocument/2006/relationships/image" Target="../media/image1475.png"/><Relationship Id="rId300" Type="http://schemas.openxmlformats.org/officeDocument/2006/relationships/customXml" Target="../ink/ink1465.xml"/><Relationship Id="rId30" Type="http://schemas.openxmlformats.org/officeDocument/2006/relationships/customXml" Target="../ink/ink1330.xml"/><Relationship Id="rId3" Type="http://schemas.openxmlformats.org/officeDocument/2006/relationships/image" Target="../media/image1326.png"/><Relationship Id="rId299" Type="http://schemas.openxmlformats.org/officeDocument/2006/relationships/image" Target="../media/image1474.png"/><Relationship Id="rId298" Type="http://schemas.openxmlformats.org/officeDocument/2006/relationships/customXml" Target="../ink/ink1464.xml"/><Relationship Id="rId297" Type="http://schemas.openxmlformats.org/officeDocument/2006/relationships/image" Target="../media/image1473.png"/><Relationship Id="rId296" Type="http://schemas.openxmlformats.org/officeDocument/2006/relationships/customXml" Target="../ink/ink1463.xml"/><Relationship Id="rId295" Type="http://schemas.openxmlformats.org/officeDocument/2006/relationships/image" Target="../media/image1472.png"/><Relationship Id="rId294" Type="http://schemas.openxmlformats.org/officeDocument/2006/relationships/customXml" Target="../ink/ink1462.xml"/><Relationship Id="rId293" Type="http://schemas.openxmlformats.org/officeDocument/2006/relationships/image" Target="../media/image1471.png"/><Relationship Id="rId292" Type="http://schemas.openxmlformats.org/officeDocument/2006/relationships/customXml" Target="../ink/ink1461.xml"/><Relationship Id="rId291" Type="http://schemas.openxmlformats.org/officeDocument/2006/relationships/image" Target="../media/image1470.png"/><Relationship Id="rId290" Type="http://schemas.openxmlformats.org/officeDocument/2006/relationships/customXml" Target="../ink/ink1460.xml"/><Relationship Id="rId29" Type="http://schemas.openxmlformats.org/officeDocument/2006/relationships/image" Target="../media/image1339.png"/><Relationship Id="rId289" Type="http://schemas.openxmlformats.org/officeDocument/2006/relationships/image" Target="../media/image1469.png"/><Relationship Id="rId288" Type="http://schemas.openxmlformats.org/officeDocument/2006/relationships/customXml" Target="../ink/ink1459.xml"/><Relationship Id="rId287" Type="http://schemas.openxmlformats.org/officeDocument/2006/relationships/image" Target="../media/image1468.png"/><Relationship Id="rId286" Type="http://schemas.openxmlformats.org/officeDocument/2006/relationships/customXml" Target="../ink/ink1458.xml"/><Relationship Id="rId285" Type="http://schemas.openxmlformats.org/officeDocument/2006/relationships/image" Target="../media/image1467.png"/><Relationship Id="rId284" Type="http://schemas.openxmlformats.org/officeDocument/2006/relationships/customXml" Target="../ink/ink1457.xml"/><Relationship Id="rId283" Type="http://schemas.openxmlformats.org/officeDocument/2006/relationships/image" Target="../media/image1466.png"/><Relationship Id="rId282" Type="http://schemas.openxmlformats.org/officeDocument/2006/relationships/customXml" Target="../ink/ink1456.xml"/><Relationship Id="rId281" Type="http://schemas.openxmlformats.org/officeDocument/2006/relationships/image" Target="../media/image1465.png"/><Relationship Id="rId280" Type="http://schemas.openxmlformats.org/officeDocument/2006/relationships/customXml" Target="../ink/ink1455.xml"/><Relationship Id="rId28" Type="http://schemas.openxmlformats.org/officeDocument/2006/relationships/customXml" Target="../ink/ink1329.xml"/><Relationship Id="rId279" Type="http://schemas.openxmlformats.org/officeDocument/2006/relationships/image" Target="../media/image1464.png"/><Relationship Id="rId278" Type="http://schemas.openxmlformats.org/officeDocument/2006/relationships/customXml" Target="../ink/ink1454.xml"/><Relationship Id="rId277" Type="http://schemas.openxmlformats.org/officeDocument/2006/relationships/image" Target="../media/image1463.png"/><Relationship Id="rId276" Type="http://schemas.openxmlformats.org/officeDocument/2006/relationships/customXml" Target="../ink/ink1453.xml"/><Relationship Id="rId275" Type="http://schemas.openxmlformats.org/officeDocument/2006/relationships/image" Target="../media/image1462.png"/><Relationship Id="rId274" Type="http://schemas.openxmlformats.org/officeDocument/2006/relationships/customXml" Target="../ink/ink1452.xml"/><Relationship Id="rId273" Type="http://schemas.openxmlformats.org/officeDocument/2006/relationships/image" Target="../media/image1461.png"/><Relationship Id="rId272" Type="http://schemas.openxmlformats.org/officeDocument/2006/relationships/customXml" Target="../ink/ink1451.xml"/><Relationship Id="rId271" Type="http://schemas.openxmlformats.org/officeDocument/2006/relationships/image" Target="../media/image1460.png"/><Relationship Id="rId270" Type="http://schemas.openxmlformats.org/officeDocument/2006/relationships/customXml" Target="../ink/ink1450.xml"/><Relationship Id="rId27" Type="http://schemas.openxmlformats.org/officeDocument/2006/relationships/image" Target="../media/image1338.png"/><Relationship Id="rId269" Type="http://schemas.openxmlformats.org/officeDocument/2006/relationships/image" Target="../media/image1459.png"/><Relationship Id="rId268" Type="http://schemas.openxmlformats.org/officeDocument/2006/relationships/customXml" Target="../ink/ink1449.xml"/><Relationship Id="rId267" Type="http://schemas.openxmlformats.org/officeDocument/2006/relationships/image" Target="../media/image1458.png"/><Relationship Id="rId266" Type="http://schemas.openxmlformats.org/officeDocument/2006/relationships/customXml" Target="../ink/ink1448.xml"/><Relationship Id="rId265" Type="http://schemas.openxmlformats.org/officeDocument/2006/relationships/image" Target="../media/image1457.png"/><Relationship Id="rId264" Type="http://schemas.openxmlformats.org/officeDocument/2006/relationships/customXml" Target="../ink/ink1447.xml"/><Relationship Id="rId263" Type="http://schemas.openxmlformats.org/officeDocument/2006/relationships/image" Target="../media/image1456.png"/><Relationship Id="rId262" Type="http://schemas.openxmlformats.org/officeDocument/2006/relationships/customXml" Target="../ink/ink1446.xml"/><Relationship Id="rId261" Type="http://schemas.openxmlformats.org/officeDocument/2006/relationships/image" Target="../media/image1455.png"/><Relationship Id="rId260" Type="http://schemas.openxmlformats.org/officeDocument/2006/relationships/customXml" Target="../ink/ink1445.xml"/><Relationship Id="rId26" Type="http://schemas.openxmlformats.org/officeDocument/2006/relationships/customXml" Target="../ink/ink1328.xml"/><Relationship Id="rId259" Type="http://schemas.openxmlformats.org/officeDocument/2006/relationships/image" Target="../media/image1454.png"/><Relationship Id="rId258" Type="http://schemas.openxmlformats.org/officeDocument/2006/relationships/customXml" Target="../ink/ink1444.xml"/><Relationship Id="rId257" Type="http://schemas.openxmlformats.org/officeDocument/2006/relationships/image" Target="../media/image1453.png"/><Relationship Id="rId256" Type="http://schemas.openxmlformats.org/officeDocument/2006/relationships/customXml" Target="../ink/ink1443.xml"/><Relationship Id="rId255" Type="http://schemas.openxmlformats.org/officeDocument/2006/relationships/image" Target="../media/image1452.png"/><Relationship Id="rId254" Type="http://schemas.openxmlformats.org/officeDocument/2006/relationships/customXml" Target="../ink/ink1442.xml"/><Relationship Id="rId253" Type="http://schemas.openxmlformats.org/officeDocument/2006/relationships/image" Target="../media/image1451.png"/><Relationship Id="rId252" Type="http://schemas.openxmlformats.org/officeDocument/2006/relationships/customXml" Target="../ink/ink1441.xml"/><Relationship Id="rId251" Type="http://schemas.openxmlformats.org/officeDocument/2006/relationships/image" Target="../media/image1450.png"/><Relationship Id="rId250" Type="http://schemas.openxmlformats.org/officeDocument/2006/relationships/customXml" Target="../ink/ink1440.xml"/><Relationship Id="rId25" Type="http://schemas.openxmlformats.org/officeDocument/2006/relationships/image" Target="../media/image1337.png"/><Relationship Id="rId249" Type="http://schemas.openxmlformats.org/officeDocument/2006/relationships/image" Target="../media/image1449.png"/><Relationship Id="rId248" Type="http://schemas.openxmlformats.org/officeDocument/2006/relationships/customXml" Target="../ink/ink1439.xml"/><Relationship Id="rId247" Type="http://schemas.openxmlformats.org/officeDocument/2006/relationships/image" Target="../media/image1448.png"/><Relationship Id="rId246" Type="http://schemas.openxmlformats.org/officeDocument/2006/relationships/customXml" Target="../ink/ink1438.xml"/><Relationship Id="rId245" Type="http://schemas.openxmlformats.org/officeDocument/2006/relationships/image" Target="../media/image1447.png"/><Relationship Id="rId244" Type="http://schemas.openxmlformats.org/officeDocument/2006/relationships/customXml" Target="../ink/ink1437.xml"/><Relationship Id="rId243" Type="http://schemas.openxmlformats.org/officeDocument/2006/relationships/image" Target="../media/image1446.png"/><Relationship Id="rId242" Type="http://schemas.openxmlformats.org/officeDocument/2006/relationships/customXml" Target="../ink/ink1436.xml"/><Relationship Id="rId241" Type="http://schemas.openxmlformats.org/officeDocument/2006/relationships/image" Target="../media/image1445.png"/><Relationship Id="rId240" Type="http://schemas.openxmlformats.org/officeDocument/2006/relationships/customXml" Target="../ink/ink1435.xml"/><Relationship Id="rId24" Type="http://schemas.openxmlformats.org/officeDocument/2006/relationships/customXml" Target="../ink/ink1327.xml"/><Relationship Id="rId239" Type="http://schemas.openxmlformats.org/officeDocument/2006/relationships/image" Target="../media/image1444.png"/><Relationship Id="rId238" Type="http://schemas.openxmlformats.org/officeDocument/2006/relationships/customXml" Target="../ink/ink1434.xml"/><Relationship Id="rId237" Type="http://schemas.openxmlformats.org/officeDocument/2006/relationships/image" Target="../media/image1443.png"/><Relationship Id="rId236" Type="http://schemas.openxmlformats.org/officeDocument/2006/relationships/customXml" Target="../ink/ink1433.xml"/><Relationship Id="rId235" Type="http://schemas.openxmlformats.org/officeDocument/2006/relationships/image" Target="../media/image1442.png"/><Relationship Id="rId234" Type="http://schemas.openxmlformats.org/officeDocument/2006/relationships/customXml" Target="../ink/ink1432.xml"/><Relationship Id="rId233" Type="http://schemas.openxmlformats.org/officeDocument/2006/relationships/image" Target="../media/image1441.png"/><Relationship Id="rId232" Type="http://schemas.openxmlformats.org/officeDocument/2006/relationships/customXml" Target="../ink/ink1431.xml"/><Relationship Id="rId231" Type="http://schemas.openxmlformats.org/officeDocument/2006/relationships/image" Target="../media/image1440.png"/><Relationship Id="rId230" Type="http://schemas.openxmlformats.org/officeDocument/2006/relationships/customXml" Target="../ink/ink1430.xml"/><Relationship Id="rId23" Type="http://schemas.openxmlformats.org/officeDocument/2006/relationships/image" Target="../media/image1336.png"/><Relationship Id="rId229" Type="http://schemas.openxmlformats.org/officeDocument/2006/relationships/image" Target="../media/image1439.png"/><Relationship Id="rId228" Type="http://schemas.openxmlformats.org/officeDocument/2006/relationships/customXml" Target="../ink/ink1429.xml"/><Relationship Id="rId227" Type="http://schemas.openxmlformats.org/officeDocument/2006/relationships/image" Target="../media/image1438.png"/><Relationship Id="rId226" Type="http://schemas.openxmlformats.org/officeDocument/2006/relationships/customXml" Target="../ink/ink1428.xml"/><Relationship Id="rId225" Type="http://schemas.openxmlformats.org/officeDocument/2006/relationships/image" Target="../media/image1437.png"/><Relationship Id="rId224" Type="http://schemas.openxmlformats.org/officeDocument/2006/relationships/customXml" Target="../ink/ink1427.xml"/><Relationship Id="rId223" Type="http://schemas.openxmlformats.org/officeDocument/2006/relationships/image" Target="../media/image1436.png"/><Relationship Id="rId222" Type="http://schemas.openxmlformats.org/officeDocument/2006/relationships/customXml" Target="../ink/ink1426.xml"/><Relationship Id="rId221" Type="http://schemas.openxmlformats.org/officeDocument/2006/relationships/image" Target="../media/image1435.png"/><Relationship Id="rId220" Type="http://schemas.openxmlformats.org/officeDocument/2006/relationships/customXml" Target="../ink/ink1425.xml"/><Relationship Id="rId22" Type="http://schemas.openxmlformats.org/officeDocument/2006/relationships/customXml" Target="../ink/ink1326.xml"/><Relationship Id="rId219" Type="http://schemas.openxmlformats.org/officeDocument/2006/relationships/image" Target="../media/image1434.png"/><Relationship Id="rId218" Type="http://schemas.openxmlformats.org/officeDocument/2006/relationships/customXml" Target="../ink/ink1424.xml"/><Relationship Id="rId217" Type="http://schemas.openxmlformats.org/officeDocument/2006/relationships/image" Target="../media/image1433.png"/><Relationship Id="rId216" Type="http://schemas.openxmlformats.org/officeDocument/2006/relationships/customXml" Target="../ink/ink1423.xml"/><Relationship Id="rId215" Type="http://schemas.openxmlformats.org/officeDocument/2006/relationships/image" Target="../media/image1432.png"/><Relationship Id="rId214" Type="http://schemas.openxmlformats.org/officeDocument/2006/relationships/customXml" Target="../ink/ink1422.xml"/><Relationship Id="rId213" Type="http://schemas.openxmlformats.org/officeDocument/2006/relationships/image" Target="../media/image1431.png"/><Relationship Id="rId212" Type="http://schemas.openxmlformats.org/officeDocument/2006/relationships/customXml" Target="../ink/ink1421.xml"/><Relationship Id="rId211" Type="http://schemas.openxmlformats.org/officeDocument/2006/relationships/image" Target="../media/image1430.png"/><Relationship Id="rId210" Type="http://schemas.openxmlformats.org/officeDocument/2006/relationships/customXml" Target="../ink/ink1420.xml"/><Relationship Id="rId21" Type="http://schemas.openxmlformats.org/officeDocument/2006/relationships/image" Target="../media/image1335.png"/><Relationship Id="rId209" Type="http://schemas.openxmlformats.org/officeDocument/2006/relationships/image" Target="../media/image1429.png"/><Relationship Id="rId208" Type="http://schemas.openxmlformats.org/officeDocument/2006/relationships/customXml" Target="../ink/ink1419.xml"/><Relationship Id="rId207" Type="http://schemas.openxmlformats.org/officeDocument/2006/relationships/image" Target="../media/image1428.png"/><Relationship Id="rId206" Type="http://schemas.openxmlformats.org/officeDocument/2006/relationships/customXml" Target="../ink/ink1418.xml"/><Relationship Id="rId205" Type="http://schemas.openxmlformats.org/officeDocument/2006/relationships/image" Target="../media/image1427.png"/><Relationship Id="rId204" Type="http://schemas.openxmlformats.org/officeDocument/2006/relationships/customXml" Target="../ink/ink1417.xml"/><Relationship Id="rId203" Type="http://schemas.openxmlformats.org/officeDocument/2006/relationships/image" Target="../media/image1426.png"/><Relationship Id="rId202" Type="http://schemas.openxmlformats.org/officeDocument/2006/relationships/customXml" Target="../ink/ink1416.xml"/><Relationship Id="rId201" Type="http://schemas.openxmlformats.org/officeDocument/2006/relationships/image" Target="../media/image1425.png"/><Relationship Id="rId200" Type="http://schemas.openxmlformats.org/officeDocument/2006/relationships/customXml" Target="../ink/ink1415.xml"/><Relationship Id="rId20" Type="http://schemas.openxmlformats.org/officeDocument/2006/relationships/customXml" Target="../ink/ink1325.xml"/><Relationship Id="rId2" Type="http://schemas.openxmlformats.org/officeDocument/2006/relationships/image" Target="../media/image1325.png"/><Relationship Id="rId199" Type="http://schemas.openxmlformats.org/officeDocument/2006/relationships/image" Target="../media/image1424.png"/><Relationship Id="rId198" Type="http://schemas.openxmlformats.org/officeDocument/2006/relationships/customXml" Target="../ink/ink1414.xml"/><Relationship Id="rId197" Type="http://schemas.openxmlformats.org/officeDocument/2006/relationships/image" Target="../media/image1423.png"/><Relationship Id="rId196" Type="http://schemas.openxmlformats.org/officeDocument/2006/relationships/customXml" Target="../ink/ink1413.xml"/><Relationship Id="rId195" Type="http://schemas.openxmlformats.org/officeDocument/2006/relationships/image" Target="../media/image1422.png"/><Relationship Id="rId194" Type="http://schemas.openxmlformats.org/officeDocument/2006/relationships/customXml" Target="../ink/ink1412.xml"/><Relationship Id="rId193" Type="http://schemas.openxmlformats.org/officeDocument/2006/relationships/image" Target="../media/image1421.png"/><Relationship Id="rId192" Type="http://schemas.openxmlformats.org/officeDocument/2006/relationships/customXml" Target="../ink/ink1411.xml"/><Relationship Id="rId191" Type="http://schemas.openxmlformats.org/officeDocument/2006/relationships/image" Target="../media/image1420.png"/><Relationship Id="rId190" Type="http://schemas.openxmlformats.org/officeDocument/2006/relationships/customXml" Target="../ink/ink1410.xml"/><Relationship Id="rId19" Type="http://schemas.openxmlformats.org/officeDocument/2006/relationships/image" Target="../media/image1334.png"/><Relationship Id="rId189" Type="http://schemas.openxmlformats.org/officeDocument/2006/relationships/image" Target="../media/image1419.png"/><Relationship Id="rId188" Type="http://schemas.openxmlformats.org/officeDocument/2006/relationships/customXml" Target="../ink/ink1409.xml"/><Relationship Id="rId187" Type="http://schemas.openxmlformats.org/officeDocument/2006/relationships/image" Target="../media/image1418.png"/><Relationship Id="rId186" Type="http://schemas.openxmlformats.org/officeDocument/2006/relationships/customXml" Target="../ink/ink1408.xml"/><Relationship Id="rId185" Type="http://schemas.openxmlformats.org/officeDocument/2006/relationships/image" Target="../media/image1417.png"/><Relationship Id="rId184" Type="http://schemas.openxmlformats.org/officeDocument/2006/relationships/customXml" Target="../ink/ink1407.xml"/><Relationship Id="rId183" Type="http://schemas.openxmlformats.org/officeDocument/2006/relationships/image" Target="../media/image1416.png"/><Relationship Id="rId182" Type="http://schemas.openxmlformats.org/officeDocument/2006/relationships/customXml" Target="../ink/ink1406.xml"/><Relationship Id="rId181" Type="http://schemas.openxmlformats.org/officeDocument/2006/relationships/image" Target="../media/image1415.png"/><Relationship Id="rId180" Type="http://schemas.openxmlformats.org/officeDocument/2006/relationships/customXml" Target="../ink/ink1405.xml"/><Relationship Id="rId18" Type="http://schemas.openxmlformats.org/officeDocument/2006/relationships/customXml" Target="../ink/ink1324.xml"/><Relationship Id="rId179" Type="http://schemas.openxmlformats.org/officeDocument/2006/relationships/image" Target="../media/image1414.png"/><Relationship Id="rId178" Type="http://schemas.openxmlformats.org/officeDocument/2006/relationships/customXml" Target="../ink/ink1404.xml"/><Relationship Id="rId177" Type="http://schemas.openxmlformats.org/officeDocument/2006/relationships/image" Target="../media/image1413.png"/><Relationship Id="rId176" Type="http://schemas.openxmlformats.org/officeDocument/2006/relationships/customXml" Target="../ink/ink1403.xml"/><Relationship Id="rId175" Type="http://schemas.openxmlformats.org/officeDocument/2006/relationships/image" Target="../media/image1412.png"/><Relationship Id="rId174" Type="http://schemas.openxmlformats.org/officeDocument/2006/relationships/customXml" Target="../ink/ink1402.xml"/><Relationship Id="rId173" Type="http://schemas.openxmlformats.org/officeDocument/2006/relationships/image" Target="../media/image1411.png"/><Relationship Id="rId172" Type="http://schemas.openxmlformats.org/officeDocument/2006/relationships/customXml" Target="../ink/ink1401.xml"/><Relationship Id="rId171" Type="http://schemas.openxmlformats.org/officeDocument/2006/relationships/image" Target="../media/image1410.png"/><Relationship Id="rId170" Type="http://schemas.openxmlformats.org/officeDocument/2006/relationships/customXml" Target="../ink/ink1400.xml"/><Relationship Id="rId17" Type="http://schemas.openxmlformats.org/officeDocument/2006/relationships/image" Target="../media/image1333.png"/><Relationship Id="rId169" Type="http://schemas.openxmlformats.org/officeDocument/2006/relationships/image" Target="../media/image1409.png"/><Relationship Id="rId168" Type="http://schemas.openxmlformats.org/officeDocument/2006/relationships/customXml" Target="../ink/ink1399.xml"/><Relationship Id="rId167" Type="http://schemas.openxmlformats.org/officeDocument/2006/relationships/image" Target="../media/image1408.png"/><Relationship Id="rId166" Type="http://schemas.openxmlformats.org/officeDocument/2006/relationships/customXml" Target="../ink/ink1398.xml"/><Relationship Id="rId165" Type="http://schemas.openxmlformats.org/officeDocument/2006/relationships/image" Target="../media/image1407.png"/><Relationship Id="rId164" Type="http://schemas.openxmlformats.org/officeDocument/2006/relationships/customXml" Target="../ink/ink1397.xml"/><Relationship Id="rId163" Type="http://schemas.openxmlformats.org/officeDocument/2006/relationships/image" Target="../media/image1406.png"/><Relationship Id="rId162" Type="http://schemas.openxmlformats.org/officeDocument/2006/relationships/customXml" Target="../ink/ink1396.xml"/><Relationship Id="rId161" Type="http://schemas.openxmlformats.org/officeDocument/2006/relationships/image" Target="../media/image1405.png"/><Relationship Id="rId160" Type="http://schemas.openxmlformats.org/officeDocument/2006/relationships/customXml" Target="../ink/ink1395.xml"/><Relationship Id="rId16" Type="http://schemas.openxmlformats.org/officeDocument/2006/relationships/customXml" Target="../ink/ink1323.xml"/><Relationship Id="rId159" Type="http://schemas.openxmlformats.org/officeDocument/2006/relationships/image" Target="../media/image1404.png"/><Relationship Id="rId158" Type="http://schemas.openxmlformats.org/officeDocument/2006/relationships/customXml" Target="../ink/ink1394.xml"/><Relationship Id="rId157" Type="http://schemas.openxmlformats.org/officeDocument/2006/relationships/image" Target="../media/image1403.png"/><Relationship Id="rId156" Type="http://schemas.openxmlformats.org/officeDocument/2006/relationships/customXml" Target="../ink/ink1393.xml"/><Relationship Id="rId155" Type="http://schemas.openxmlformats.org/officeDocument/2006/relationships/image" Target="../media/image1402.png"/><Relationship Id="rId154" Type="http://schemas.openxmlformats.org/officeDocument/2006/relationships/customXml" Target="../ink/ink1392.xml"/><Relationship Id="rId153" Type="http://schemas.openxmlformats.org/officeDocument/2006/relationships/image" Target="../media/image1401.png"/><Relationship Id="rId152" Type="http://schemas.openxmlformats.org/officeDocument/2006/relationships/customXml" Target="../ink/ink1391.xml"/><Relationship Id="rId151" Type="http://schemas.openxmlformats.org/officeDocument/2006/relationships/image" Target="../media/image1400.png"/><Relationship Id="rId150" Type="http://schemas.openxmlformats.org/officeDocument/2006/relationships/customXml" Target="../ink/ink1390.xml"/><Relationship Id="rId15" Type="http://schemas.openxmlformats.org/officeDocument/2006/relationships/image" Target="../media/image1332.png"/><Relationship Id="rId149" Type="http://schemas.openxmlformats.org/officeDocument/2006/relationships/image" Target="../media/image1399.png"/><Relationship Id="rId148" Type="http://schemas.openxmlformats.org/officeDocument/2006/relationships/customXml" Target="../ink/ink1389.xml"/><Relationship Id="rId147" Type="http://schemas.openxmlformats.org/officeDocument/2006/relationships/image" Target="../media/image1398.png"/><Relationship Id="rId146" Type="http://schemas.openxmlformats.org/officeDocument/2006/relationships/customXml" Target="../ink/ink1388.xml"/><Relationship Id="rId145" Type="http://schemas.openxmlformats.org/officeDocument/2006/relationships/image" Target="../media/image1397.png"/><Relationship Id="rId144" Type="http://schemas.openxmlformats.org/officeDocument/2006/relationships/customXml" Target="../ink/ink1387.xml"/><Relationship Id="rId143" Type="http://schemas.openxmlformats.org/officeDocument/2006/relationships/image" Target="../media/image1396.png"/><Relationship Id="rId142" Type="http://schemas.openxmlformats.org/officeDocument/2006/relationships/customXml" Target="../ink/ink1386.xml"/><Relationship Id="rId141" Type="http://schemas.openxmlformats.org/officeDocument/2006/relationships/image" Target="../media/image1395.png"/><Relationship Id="rId140" Type="http://schemas.openxmlformats.org/officeDocument/2006/relationships/customXml" Target="../ink/ink1385.xml"/><Relationship Id="rId14" Type="http://schemas.openxmlformats.org/officeDocument/2006/relationships/customXml" Target="../ink/ink1322.xml"/><Relationship Id="rId139" Type="http://schemas.openxmlformats.org/officeDocument/2006/relationships/image" Target="../media/image1394.png"/><Relationship Id="rId138" Type="http://schemas.openxmlformats.org/officeDocument/2006/relationships/customXml" Target="../ink/ink1384.xml"/><Relationship Id="rId137" Type="http://schemas.openxmlformats.org/officeDocument/2006/relationships/image" Target="../media/image1393.png"/><Relationship Id="rId136" Type="http://schemas.openxmlformats.org/officeDocument/2006/relationships/customXml" Target="../ink/ink1383.xml"/><Relationship Id="rId135" Type="http://schemas.openxmlformats.org/officeDocument/2006/relationships/image" Target="../media/image1392.png"/><Relationship Id="rId134" Type="http://schemas.openxmlformats.org/officeDocument/2006/relationships/customXml" Target="../ink/ink1382.xml"/><Relationship Id="rId133" Type="http://schemas.openxmlformats.org/officeDocument/2006/relationships/image" Target="../media/image1391.png"/><Relationship Id="rId132" Type="http://schemas.openxmlformats.org/officeDocument/2006/relationships/customXml" Target="../ink/ink1381.xml"/><Relationship Id="rId131" Type="http://schemas.openxmlformats.org/officeDocument/2006/relationships/image" Target="../media/image1390.png"/><Relationship Id="rId130" Type="http://schemas.openxmlformats.org/officeDocument/2006/relationships/customXml" Target="../ink/ink1380.xml"/><Relationship Id="rId13" Type="http://schemas.openxmlformats.org/officeDocument/2006/relationships/image" Target="../media/image1331.png"/><Relationship Id="rId129" Type="http://schemas.openxmlformats.org/officeDocument/2006/relationships/image" Target="../media/image1389.png"/><Relationship Id="rId128" Type="http://schemas.openxmlformats.org/officeDocument/2006/relationships/customXml" Target="../ink/ink1379.xml"/><Relationship Id="rId127" Type="http://schemas.openxmlformats.org/officeDocument/2006/relationships/image" Target="../media/image1388.png"/><Relationship Id="rId126" Type="http://schemas.openxmlformats.org/officeDocument/2006/relationships/customXml" Target="../ink/ink1378.xml"/><Relationship Id="rId125" Type="http://schemas.openxmlformats.org/officeDocument/2006/relationships/image" Target="../media/image1387.png"/><Relationship Id="rId124" Type="http://schemas.openxmlformats.org/officeDocument/2006/relationships/customXml" Target="../ink/ink1377.xml"/><Relationship Id="rId123" Type="http://schemas.openxmlformats.org/officeDocument/2006/relationships/image" Target="../media/image1386.png"/><Relationship Id="rId122" Type="http://schemas.openxmlformats.org/officeDocument/2006/relationships/customXml" Target="../ink/ink1376.xml"/><Relationship Id="rId121" Type="http://schemas.openxmlformats.org/officeDocument/2006/relationships/image" Target="../media/image1385.png"/><Relationship Id="rId120" Type="http://schemas.openxmlformats.org/officeDocument/2006/relationships/customXml" Target="../ink/ink1375.xml"/><Relationship Id="rId12" Type="http://schemas.openxmlformats.org/officeDocument/2006/relationships/customXml" Target="../ink/ink1321.xml"/><Relationship Id="rId119" Type="http://schemas.openxmlformats.org/officeDocument/2006/relationships/image" Target="../media/image1384.png"/><Relationship Id="rId118" Type="http://schemas.openxmlformats.org/officeDocument/2006/relationships/customXml" Target="../ink/ink1374.xml"/><Relationship Id="rId117" Type="http://schemas.openxmlformats.org/officeDocument/2006/relationships/image" Target="../media/image1383.png"/><Relationship Id="rId116" Type="http://schemas.openxmlformats.org/officeDocument/2006/relationships/customXml" Target="../ink/ink1373.xml"/><Relationship Id="rId115" Type="http://schemas.openxmlformats.org/officeDocument/2006/relationships/image" Target="../media/image1382.png"/><Relationship Id="rId114" Type="http://schemas.openxmlformats.org/officeDocument/2006/relationships/customXml" Target="../ink/ink1372.xml"/><Relationship Id="rId113" Type="http://schemas.openxmlformats.org/officeDocument/2006/relationships/image" Target="../media/image1381.png"/><Relationship Id="rId112" Type="http://schemas.openxmlformats.org/officeDocument/2006/relationships/customXml" Target="../ink/ink1371.xml"/><Relationship Id="rId111" Type="http://schemas.openxmlformats.org/officeDocument/2006/relationships/image" Target="../media/image1380.png"/><Relationship Id="rId110" Type="http://schemas.openxmlformats.org/officeDocument/2006/relationships/customXml" Target="../ink/ink1370.xml"/><Relationship Id="rId11" Type="http://schemas.openxmlformats.org/officeDocument/2006/relationships/image" Target="../media/image1330.png"/><Relationship Id="rId109" Type="http://schemas.openxmlformats.org/officeDocument/2006/relationships/image" Target="../media/image1379.png"/><Relationship Id="rId108" Type="http://schemas.openxmlformats.org/officeDocument/2006/relationships/customXml" Target="../ink/ink1369.xml"/><Relationship Id="rId107" Type="http://schemas.openxmlformats.org/officeDocument/2006/relationships/image" Target="../media/image1378.png"/><Relationship Id="rId106" Type="http://schemas.openxmlformats.org/officeDocument/2006/relationships/customXml" Target="../ink/ink1368.xml"/><Relationship Id="rId105" Type="http://schemas.openxmlformats.org/officeDocument/2006/relationships/image" Target="../media/image1377.png"/><Relationship Id="rId104" Type="http://schemas.openxmlformats.org/officeDocument/2006/relationships/customXml" Target="../ink/ink1367.xml"/><Relationship Id="rId103" Type="http://schemas.openxmlformats.org/officeDocument/2006/relationships/image" Target="../media/image1376.png"/><Relationship Id="rId102" Type="http://schemas.openxmlformats.org/officeDocument/2006/relationships/customXml" Target="../ink/ink1366.xml"/><Relationship Id="rId101" Type="http://schemas.openxmlformats.org/officeDocument/2006/relationships/image" Target="../media/image1375.png"/><Relationship Id="rId100" Type="http://schemas.openxmlformats.org/officeDocument/2006/relationships/customXml" Target="../ink/ink1365.xml"/><Relationship Id="rId10" Type="http://schemas.openxmlformats.org/officeDocument/2006/relationships/customXml" Target="../ink/ink1320.xml"/><Relationship Id="rId1" Type="http://schemas.openxmlformats.org/officeDocument/2006/relationships/image" Target="../media/image1324.png"/></Relationships>
</file>

<file path=ppt/slides/_rels/slide13.xml.rels><?xml version="1.0" encoding="UTF-8" standalone="yes"?>
<Relationships xmlns="http://schemas.openxmlformats.org/package/2006/relationships"><Relationship Id="rId9" Type="http://schemas.openxmlformats.org/officeDocument/2006/relationships/customXml" Target="../ink/ink1525.xml"/><Relationship Id="rId8" Type="http://schemas.openxmlformats.org/officeDocument/2006/relationships/image" Target="../media/image1538.png"/><Relationship Id="rId7" Type="http://schemas.openxmlformats.org/officeDocument/2006/relationships/customXml" Target="../ink/ink1524.xml"/><Relationship Id="rId6" Type="http://schemas.openxmlformats.org/officeDocument/2006/relationships/image" Target="../media/image1537.png"/><Relationship Id="rId5" Type="http://schemas.openxmlformats.org/officeDocument/2006/relationships/customXml" Target="../ink/ink1523.xml"/><Relationship Id="rId46" Type="http://schemas.openxmlformats.org/officeDocument/2006/relationships/notesSlide" Target="../notesSlides/notesSlide3.xml"/><Relationship Id="rId45" Type="http://schemas.openxmlformats.org/officeDocument/2006/relationships/slideLayout" Target="../slideLayouts/slideLayout6.xml"/><Relationship Id="rId44" Type="http://schemas.openxmlformats.org/officeDocument/2006/relationships/image" Target="../media/image1556.png"/><Relationship Id="rId43" Type="http://schemas.openxmlformats.org/officeDocument/2006/relationships/customXml" Target="../ink/ink1542.xml"/><Relationship Id="rId42" Type="http://schemas.openxmlformats.org/officeDocument/2006/relationships/image" Target="../media/image1555.png"/><Relationship Id="rId41" Type="http://schemas.openxmlformats.org/officeDocument/2006/relationships/customXml" Target="../ink/ink1541.xml"/><Relationship Id="rId40" Type="http://schemas.openxmlformats.org/officeDocument/2006/relationships/image" Target="../media/image1554.png"/><Relationship Id="rId4" Type="http://schemas.openxmlformats.org/officeDocument/2006/relationships/image" Target="../media/image1536.png"/><Relationship Id="rId39" Type="http://schemas.openxmlformats.org/officeDocument/2006/relationships/customXml" Target="../ink/ink1540.xml"/><Relationship Id="rId38" Type="http://schemas.openxmlformats.org/officeDocument/2006/relationships/image" Target="../media/image1553.png"/><Relationship Id="rId37" Type="http://schemas.openxmlformats.org/officeDocument/2006/relationships/customXml" Target="../ink/ink1539.xml"/><Relationship Id="rId36" Type="http://schemas.openxmlformats.org/officeDocument/2006/relationships/image" Target="../media/image1552.png"/><Relationship Id="rId35" Type="http://schemas.openxmlformats.org/officeDocument/2006/relationships/customXml" Target="../ink/ink1538.xml"/><Relationship Id="rId34" Type="http://schemas.openxmlformats.org/officeDocument/2006/relationships/image" Target="../media/image1551.png"/><Relationship Id="rId33" Type="http://schemas.openxmlformats.org/officeDocument/2006/relationships/customXml" Target="../ink/ink1537.xml"/><Relationship Id="rId32" Type="http://schemas.openxmlformats.org/officeDocument/2006/relationships/image" Target="../media/image1550.png"/><Relationship Id="rId31" Type="http://schemas.openxmlformats.org/officeDocument/2006/relationships/customXml" Target="../ink/ink1536.xml"/><Relationship Id="rId30" Type="http://schemas.openxmlformats.org/officeDocument/2006/relationships/image" Target="../media/image1549.png"/><Relationship Id="rId3" Type="http://schemas.openxmlformats.org/officeDocument/2006/relationships/image" Target="../media/image1535.jpeg"/><Relationship Id="rId29" Type="http://schemas.openxmlformats.org/officeDocument/2006/relationships/customXml" Target="../ink/ink1535.xml"/><Relationship Id="rId28" Type="http://schemas.openxmlformats.org/officeDocument/2006/relationships/image" Target="../media/image1548.png"/><Relationship Id="rId27" Type="http://schemas.openxmlformats.org/officeDocument/2006/relationships/customXml" Target="../ink/ink1534.xml"/><Relationship Id="rId26" Type="http://schemas.openxmlformats.org/officeDocument/2006/relationships/image" Target="../media/image1547.png"/><Relationship Id="rId25" Type="http://schemas.openxmlformats.org/officeDocument/2006/relationships/customXml" Target="../ink/ink1533.xml"/><Relationship Id="rId24" Type="http://schemas.openxmlformats.org/officeDocument/2006/relationships/image" Target="../media/image1546.png"/><Relationship Id="rId23" Type="http://schemas.openxmlformats.org/officeDocument/2006/relationships/customXml" Target="../ink/ink1532.xml"/><Relationship Id="rId22" Type="http://schemas.openxmlformats.org/officeDocument/2006/relationships/image" Target="../media/image1545.png"/><Relationship Id="rId21" Type="http://schemas.openxmlformats.org/officeDocument/2006/relationships/customXml" Target="../ink/ink1531.xml"/><Relationship Id="rId20" Type="http://schemas.openxmlformats.org/officeDocument/2006/relationships/image" Target="../media/image1544.png"/><Relationship Id="rId2" Type="http://schemas.openxmlformats.org/officeDocument/2006/relationships/image" Target="../media/image1534.jpeg"/><Relationship Id="rId19" Type="http://schemas.openxmlformats.org/officeDocument/2006/relationships/customXml" Target="../ink/ink1530.xml"/><Relationship Id="rId18" Type="http://schemas.openxmlformats.org/officeDocument/2006/relationships/image" Target="../media/image1543.png"/><Relationship Id="rId17" Type="http://schemas.openxmlformats.org/officeDocument/2006/relationships/customXml" Target="../ink/ink1529.xml"/><Relationship Id="rId16" Type="http://schemas.openxmlformats.org/officeDocument/2006/relationships/image" Target="../media/image1542.png"/><Relationship Id="rId15" Type="http://schemas.openxmlformats.org/officeDocument/2006/relationships/customXml" Target="../ink/ink1528.xml"/><Relationship Id="rId14" Type="http://schemas.openxmlformats.org/officeDocument/2006/relationships/image" Target="../media/image1541.png"/><Relationship Id="rId13" Type="http://schemas.openxmlformats.org/officeDocument/2006/relationships/customXml" Target="../ink/ink1527.xml"/><Relationship Id="rId12" Type="http://schemas.openxmlformats.org/officeDocument/2006/relationships/image" Target="../media/image1540.png"/><Relationship Id="rId11" Type="http://schemas.openxmlformats.org/officeDocument/2006/relationships/customXml" Target="../ink/ink1526.xml"/><Relationship Id="rId10" Type="http://schemas.openxmlformats.org/officeDocument/2006/relationships/image" Target="../media/image1539.png"/><Relationship Id="rId1" Type="http://schemas.openxmlformats.org/officeDocument/2006/relationships/image" Target="../media/image1533.png"/></Relationships>
</file>

<file path=ppt/slides/_rels/slide14.xml.rels><?xml version="1.0" encoding="UTF-8" standalone="yes"?>
<Relationships xmlns="http://schemas.openxmlformats.org/package/2006/relationships"><Relationship Id="rId99" Type="http://schemas.openxmlformats.org/officeDocument/2006/relationships/customXml" Target="../ink/ink1592.xml"/><Relationship Id="rId98" Type="http://schemas.openxmlformats.org/officeDocument/2006/relationships/image" Target="../media/image1605.png"/><Relationship Id="rId97" Type="http://schemas.openxmlformats.org/officeDocument/2006/relationships/customXml" Target="../ink/ink1591.xml"/><Relationship Id="rId96" Type="http://schemas.openxmlformats.org/officeDocument/2006/relationships/image" Target="../media/image1604.png"/><Relationship Id="rId95" Type="http://schemas.openxmlformats.org/officeDocument/2006/relationships/customXml" Target="../ink/ink1590.xml"/><Relationship Id="rId94" Type="http://schemas.openxmlformats.org/officeDocument/2006/relationships/image" Target="../media/image1603.png"/><Relationship Id="rId93" Type="http://schemas.openxmlformats.org/officeDocument/2006/relationships/customXml" Target="../ink/ink1589.xml"/><Relationship Id="rId92" Type="http://schemas.openxmlformats.org/officeDocument/2006/relationships/image" Target="../media/image1602.png"/><Relationship Id="rId91" Type="http://schemas.openxmlformats.org/officeDocument/2006/relationships/customXml" Target="../ink/ink1588.xml"/><Relationship Id="rId90" Type="http://schemas.openxmlformats.org/officeDocument/2006/relationships/image" Target="../media/image1601.png"/><Relationship Id="rId9" Type="http://schemas.openxmlformats.org/officeDocument/2006/relationships/customXml" Target="../ink/ink1547.xml"/><Relationship Id="rId89" Type="http://schemas.openxmlformats.org/officeDocument/2006/relationships/customXml" Target="../ink/ink1587.xml"/><Relationship Id="rId88" Type="http://schemas.openxmlformats.org/officeDocument/2006/relationships/image" Target="../media/image1600.png"/><Relationship Id="rId87" Type="http://schemas.openxmlformats.org/officeDocument/2006/relationships/customXml" Target="../ink/ink1586.xml"/><Relationship Id="rId86" Type="http://schemas.openxmlformats.org/officeDocument/2006/relationships/image" Target="../media/image1599.png"/><Relationship Id="rId85" Type="http://schemas.openxmlformats.org/officeDocument/2006/relationships/customXml" Target="../ink/ink1585.xml"/><Relationship Id="rId84" Type="http://schemas.openxmlformats.org/officeDocument/2006/relationships/image" Target="../media/image1598.png"/><Relationship Id="rId83" Type="http://schemas.openxmlformats.org/officeDocument/2006/relationships/customXml" Target="../ink/ink1584.xml"/><Relationship Id="rId82" Type="http://schemas.openxmlformats.org/officeDocument/2006/relationships/image" Target="../media/image1597.png"/><Relationship Id="rId81" Type="http://schemas.openxmlformats.org/officeDocument/2006/relationships/customXml" Target="../ink/ink1583.xml"/><Relationship Id="rId80" Type="http://schemas.openxmlformats.org/officeDocument/2006/relationships/image" Target="../media/image1596.png"/><Relationship Id="rId8" Type="http://schemas.openxmlformats.org/officeDocument/2006/relationships/image" Target="../media/image1560.png"/><Relationship Id="rId79" Type="http://schemas.openxmlformats.org/officeDocument/2006/relationships/customXml" Target="../ink/ink1582.xml"/><Relationship Id="rId78" Type="http://schemas.openxmlformats.org/officeDocument/2006/relationships/image" Target="../media/image1595.png"/><Relationship Id="rId77" Type="http://schemas.openxmlformats.org/officeDocument/2006/relationships/customXml" Target="../ink/ink1581.xml"/><Relationship Id="rId76" Type="http://schemas.openxmlformats.org/officeDocument/2006/relationships/image" Target="../media/image1594.png"/><Relationship Id="rId75" Type="http://schemas.openxmlformats.org/officeDocument/2006/relationships/customXml" Target="../ink/ink1580.xml"/><Relationship Id="rId74" Type="http://schemas.openxmlformats.org/officeDocument/2006/relationships/image" Target="../media/image1593.png"/><Relationship Id="rId73" Type="http://schemas.openxmlformats.org/officeDocument/2006/relationships/customXml" Target="../ink/ink1579.xml"/><Relationship Id="rId72" Type="http://schemas.openxmlformats.org/officeDocument/2006/relationships/image" Target="../media/image1592.png"/><Relationship Id="rId71" Type="http://schemas.openxmlformats.org/officeDocument/2006/relationships/customXml" Target="../ink/ink1578.xml"/><Relationship Id="rId70" Type="http://schemas.openxmlformats.org/officeDocument/2006/relationships/image" Target="../media/image1591.png"/><Relationship Id="rId7" Type="http://schemas.openxmlformats.org/officeDocument/2006/relationships/customXml" Target="../ink/ink1546.xml"/><Relationship Id="rId69" Type="http://schemas.openxmlformats.org/officeDocument/2006/relationships/customXml" Target="../ink/ink1577.xml"/><Relationship Id="rId68" Type="http://schemas.openxmlformats.org/officeDocument/2006/relationships/image" Target="../media/image1590.png"/><Relationship Id="rId67" Type="http://schemas.openxmlformats.org/officeDocument/2006/relationships/customXml" Target="../ink/ink1576.xml"/><Relationship Id="rId66" Type="http://schemas.openxmlformats.org/officeDocument/2006/relationships/image" Target="../media/image1589.png"/><Relationship Id="rId65" Type="http://schemas.openxmlformats.org/officeDocument/2006/relationships/customXml" Target="../ink/ink1575.xml"/><Relationship Id="rId64" Type="http://schemas.openxmlformats.org/officeDocument/2006/relationships/image" Target="../media/image1588.png"/><Relationship Id="rId63" Type="http://schemas.openxmlformats.org/officeDocument/2006/relationships/customXml" Target="../ink/ink1574.xml"/><Relationship Id="rId62" Type="http://schemas.openxmlformats.org/officeDocument/2006/relationships/image" Target="../media/image1587.png"/><Relationship Id="rId61" Type="http://schemas.openxmlformats.org/officeDocument/2006/relationships/customXml" Target="../ink/ink1573.xml"/><Relationship Id="rId60" Type="http://schemas.openxmlformats.org/officeDocument/2006/relationships/image" Target="../media/image1586.png"/><Relationship Id="rId6" Type="http://schemas.openxmlformats.org/officeDocument/2006/relationships/image" Target="../media/image1559.png"/><Relationship Id="rId59" Type="http://schemas.openxmlformats.org/officeDocument/2006/relationships/customXml" Target="../ink/ink1572.xml"/><Relationship Id="rId58" Type="http://schemas.openxmlformats.org/officeDocument/2006/relationships/image" Target="../media/image1585.png"/><Relationship Id="rId57" Type="http://schemas.openxmlformats.org/officeDocument/2006/relationships/customXml" Target="../ink/ink1571.xml"/><Relationship Id="rId56" Type="http://schemas.openxmlformats.org/officeDocument/2006/relationships/image" Target="../media/image1584.png"/><Relationship Id="rId55" Type="http://schemas.openxmlformats.org/officeDocument/2006/relationships/customXml" Target="../ink/ink1570.xml"/><Relationship Id="rId54" Type="http://schemas.openxmlformats.org/officeDocument/2006/relationships/image" Target="../media/image1583.png"/><Relationship Id="rId53" Type="http://schemas.openxmlformats.org/officeDocument/2006/relationships/customXml" Target="../ink/ink1569.xml"/><Relationship Id="rId52" Type="http://schemas.openxmlformats.org/officeDocument/2006/relationships/image" Target="../media/image1582.png"/><Relationship Id="rId51" Type="http://schemas.openxmlformats.org/officeDocument/2006/relationships/customXml" Target="../ink/ink1568.xml"/><Relationship Id="rId50" Type="http://schemas.openxmlformats.org/officeDocument/2006/relationships/image" Target="../media/image1581.png"/><Relationship Id="rId5" Type="http://schemas.openxmlformats.org/officeDocument/2006/relationships/customXml" Target="../ink/ink1545.xml"/><Relationship Id="rId49" Type="http://schemas.openxmlformats.org/officeDocument/2006/relationships/customXml" Target="../ink/ink1567.xml"/><Relationship Id="rId488" Type="http://schemas.openxmlformats.org/officeDocument/2006/relationships/notesSlide" Target="../notesSlides/notesSlide4.xml"/><Relationship Id="rId487" Type="http://schemas.openxmlformats.org/officeDocument/2006/relationships/slideLayout" Target="../slideLayouts/slideLayout6.xml"/><Relationship Id="rId486" Type="http://schemas.openxmlformats.org/officeDocument/2006/relationships/image" Target="../media/image1799.png"/><Relationship Id="rId485" Type="http://schemas.openxmlformats.org/officeDocument/2006/relationships/customXml" Target="../ink/ink1785.xml"/><Relationship Id="rId484" Type="http://schemas.openxmlformats.org/officeDocument/2006/relationships/image" Target="../media/image1798.png"/><Relationship Id="rId483" Type="http://schemas.openxmlformats.org/officeDocument/2006/relationships/customXml" Target="../ink/ink1784.xml"/><Relationship Id="rId482" Type="http://schemas.openxmlformats.org/officeDocument/2006/relationships/image" Target="../media/image1797.png"/><Relationship Id="rId481" Type="http://schemas.openxmlformats.org/officeDocument/2006/relationships/customXml" Target="../ink/ink1783.xml"/><Relationship Id="rId480" Type="http://schemas.openxmlformats.org/officeDocument/2006/relationships/image" Target="../media/image1796.png"/><Relationship Id="rId48" Type="http://schemas.openxmlformats.org/officeDocument/2006/relationships/image" Target="../media/image1580.png"/><Relationship Id="rId479" Type="http://schemas.openxmlformats.org/officeDocument/2006/relationships/customXml" Target="../ink/ink1782.xml"/><Relationship Id="rId478" Type="http://schemas.openxmlformats.org/officeDocument/2006/relationships/image" Target="../media/image1795.png"/><Relationship Id="rId477" Type="http://schemas.openxmlformats.org/officeDocument/2006/relationships/customXml" Target="../ink/ink1781.xml"/><Relationship Id="rId476" Type="http://schemas.openxmlformats.org/officeDocument/2006/relationships/image" Target="../media/image1794.png"/><Relationship Id="rId475" Type="http://schemas.openxmlformats.org/officeDocument/2006/relationships/customXml" Target="../ink/ink1780.xml"/><Relationship Id="rId474" Type="http://schemas.openxmlformats.org/officeDocument/2006/relationships/image" Target="../media/image1793.png"/><Relationship Id="rId473" Type="http://schemas.openxmlformats.org/officeDocument/2006/relationships/customXml" Target="../ink/ink1779.xml"/><Relationship Id="rId472" Type="http://schemas.openxmlformats.org/officeDocument/2006/relationships/image" Target="../media/image1792.png"/><Relationship Id="rId471" Type="http://schemas.openxmlformats.org/officeDocument/2006/relationships/customXml" Target="../ink/ink1778.xml"/><Relationship Id="rId470" Type="http://schemas.openxmlformats.org/officeDocument/2006/relationships/image" Target="../media/image1791.png"/><Relationship Id="rId47" Type="http://schemas.openxmlformats.org/officeDocument/2006/relationships/customXml" Target="../ink/ink1566.xml"/><Relationship Id="rId469" Type="http://schemas.openxmlformats.org/officeDocument/2006/relationships/customXml" Target="../ink/ink1777.xml"/><Relationship Id="rId468" Type="http://schemas.openxmlformats.org/officeDocument/2006/relationships/image" Target="../media/image1790.png"/><Relationship Id="rId467" Type="http://schemas.openxmlformats.org/officeDocument/2006/relationships/customXml" Target="../ink/ink1776.xml"/><Relationship Id="rId466" Type="http://schemas.openxmlformats.org/officeDocument/2006/relationships/image" Target="../media/image1789.png"/><Relationship Id="rId465" Type="http://schemas.openxmlformats.org/officeDocument/2006/relationships/customXml" Target="../ink/ink1775.xml"/><Relationship Id="rId464" Type="http://schemas.openxmlformats.org/officeDocument/2006/relationships/image" Target="../media/image1788.png"/><Relationship Id="rId463" Type="http://schemas.openxmlformats.org/officeDocument/2006/relationships/customXml" Target="../ink/ink1774.xml"/><Relationship Id="rId462" Type="http://schemas.openxmlformats.org/officeDocument/2006/relationships/image" Target="../media/image1787.png"/><Relationship Id="rId461" Type="http://schemas.openxmlformats.org/officeDocument/2006/relationships/customXml" Target="../ink/ink1773.xml"/><Relationship Id="rId460" Type="http://schemas.openxmlformats.org/officeDocument/2006/relationships/image" Target="../media/image1786.png"/><Relationship Id="rId46" Type="http://schemas.openxmlformats.org/officeDocument/2006/relationships/image" Target="../media/image1579.png"/><Relationship Id="rId459" Type="http://schemas.openxmlformats.org/officeDocument/2006/relationships/customXml" Target="../ink/ink1772.xml"/><Relationship Id="rId458" Type="http://schemas.openxmlformats.org/officeDocument/2006/relationships/image" Target="../media/image1785.png"/><Relationship Id="rId457" Type="http://schemas.openxmlformats.org/officeDocument/2006/relationships/customXml" Target="../ink/ink1771.xml"/><Relationship Id="rId456" Type="http://schemas.openxmlformats.org/officeDocument/2006/relationships/image" Target="../media/image1784.png"/><Relationship Id="rId455" Type="http://schemas.openxmlformats.org/officeDocument/2006/relationships/customXml" Target="../ink/ink1770.xml"/><Relationship Id="rId454" Type="http://schemas.openxmlformats.org/officeDocument/2006/relationships/image" Target="../media/image1783.png"/><Relationship Id="rId453" Type="http://schemas.openxmlformats.org/officeDocument/2006/relationships/customXml" Target="../ink/ink1769.xml"/><Relationship Id="rId452" Type="http://schemas.openxmlformats.org/officeDocument/2006/relationships/image" Target="../media/image1782.png"/><Relationship Id="rId451" Type="http://schemas.openxmlformats.org/officeDocument/2006/relationships/customXml" Target="../ink/ink1768.xml"/><Relationship Id="rId450" Type="http://schemas.openxmlformats.org/officeDocument/2006/relationships/image" Target="../media/image1781.png"/><Relationship Id="rId45" Type="http://schemas.openxmlformats.org/officeDocument/2006/relationships/customXml" Target="../ink/ink1565.xml"/><Relationship Id="rId449" Type="http://schemas.openxmlformats.org/officeDocument/2006/relationships/customXml" Target="../ink/ink1767.xml"/><Relationship Id="rId448" Type="http://schemas.openxmlformats.org/officeDocument/2006/relationships/image" Target="../media/image1780.png"/><Relationship Id="rId447" Type="http://schemas.openxmlformats.org/officeDocument/2006/relationships/customXml" Target="../ink/ink1766.xml"/><Relationship Id="rId446" Type="http://schemas.openxmlformats.org/officeDocument/2006/relationships/image" Target="../media/image1779.png"/><Relationship Id="rId445" Type="http://schemas.openxmlformats.org/officeDocument/2006/relationships/customXml" Target="../ink/ink1765.xml"/><Relationship Id="rId444" Type="http://schemas.openxmlformats.org/officeDocument/2006/relationships/image" Target="../media/image1778.png"/><Relationship Id="rId443" Type="http://schemas.openxmlformats.org/officeDocument/2006/relationships/customXml" Target="../ink/ink1764.xml"/><Relationship Id="rId442" Type="http://schemas.openxmlformats.org/officeDocument/2006/relationships/image" Target="../media/image1777.png"/><Relationship Id="rId441" Type="http://schemas.openxmlformats.org/officeDocument/2006/relationships/customXml" Target="../ink/ink1763.xml"/><Relationship Id="rId440" Type="http://schemas.openxmlformats.org/officeDocument/2006/relationships/image" Target="../media/image1776.png"/><Relationship Id="rId44" Type="http://schemas.openxmlformats.org/officeDocument/2006/relationships/image" Target="../media/image1578.png"/><Relationship Id="rId439" Type="http://schemas.openxmlformats.org/officeDocument/2006/relationships/customXml" Target="../ink/ink1762.xml"/><Relationship Id="rId438" Type="http://schemas.openxmlformats.org/officeDocument/2006/relationships/image" Target="../media/image1775.png"/><Relationship Id="rId437" Type="http://schemas.openxmlformats.org/officeDocument/2006/relationships/customXml" Target="../ink/ink1761.xml"/><Relationship Id="rId436" Type="http://schemas.openxmlformats.org/officeDocument/2006/relationships/image" Target="../media/image1774.png"/><Relationship Id="rId435" Type="http://schemas.openxmlformats.org/officeDocument/2006/relationships/customXml" Target="../ink/ink1760.xml"/><Relationship Id="rId434" Type="http://schemas.openxmlformats.org/officeDocument/2006/relationships/image" Target="../media/image1773.png"/><Relationship Id="rId433" Type="http://schemas.openxmlformats.org/officeDocument/2006/relationships/customXml" Target="../ink/ink1759.xml"/><Relationship Id="rId432" Type="http://schemas.openxmlformats.org/officeDocument/2006/relationships/image" Target="../media/image1772.png"/><Relationship Id="rId431" Type="http://schemas.openxmlformats.org/officeDocument/2006/relationships/customXml" Target="../ink/ink1758.xml"/><Relationship Id="rId430" Type="http://schemas.openxmlformats.org/officeDocument/2006/relationships/image" Target="../media/image1771.png"/><Relationship Id="rId43" Type="http://schemas.openxmlformats.org/officeDocument/2006/relationships/customXml" Target="../ink/ink1564.xml"/><Relationship Id="rId429" Type="http://schemas.openxmlformats.org/officeDocument/2006/relationships/customXml" Target="../ink/ink1757.xml"/><Relationship Id="rId428" Type="http://schemas.openxmlformats.org/officeDocument/2006/relationships/image" Target="../media/image1770.png"/><Relationship Id="rId427" Type="http://schemas.openxmlformats.org/officeDocument/2006/relationships/customXml" Target="../ink/ink1756.xml"/><Relationship Id="rId426" Type="http://schemas.openxmlformats.org/officeDocument/2006/relationships/image" Target="../media/image1769.png"/><Relationship Id="rId425" Type="http://schemas.openxmlformats.org/officeDocument/2006/relationships/customXml" Target="../ink/ink1755.xml"/><Relationship Id="rId424" Type="http://schemas.openxmlformats.org/officeDocument/2006/relationships/image" Target="../media/image1768.png"/><Relationship Id="rId423" Type="http://schemas.openxmlformats.org/officeDocument/2006/relationships/customXml" Target="../ink/ink1754.xml"/><Relationship Id="rId422" Type="http://schemas.openxmlformats.org/officeDocument/2006/relationships/image" Target="../media/image1767.png"/><Relationship Id="rId421" Type="http://schemas.openxmlformats.org/officeDocument/2006/relationships/customXml" Target="../ink/ink1753.xml"/><Relationship Id="rId420" Type="http://schemas.openxmlformats.org/officeDocument/2006/relationships/image" Target="../media/image1766.png"/><Relationship Id="rId42" Type="http://schemas.openxmlformats.org/officeDocument/2006/relationships/image" Target="../media/image1577.png"/><Relationship Id="rId419" Type="http://schemas.openxmlformats.org/officeDocument/2006/relationships/customXml" Target="../ink/ink1752.xml"/><Relationship Id="rId418" Type="http://schemas.openxmlformats.org/officeDocument/2006/relationships/image" Target="../media/image1765.png"/><Relationship Id="rId417" Type="http://schemas.openxmlformats.org/officeDocument/2006/relationships/customXml" Target="../ink/ink1751.xml"/><Relationship Id="rId416" Type="http://schemas.openxmlformats.org/officeDocument/2006/relationships/image" Target="../media/image1764.png"/><Relationship Id="rId415" Type="http://schemas.openxmlformats.org/officeDocument/2006/relationships/customXml" Target="../ink/ink1750.xml"/><Relationship Id="rId414" Type="http://schemas.openxmlformats.org/officeDocument/2006/relationships/image" Target="../media/image1763.png"/><Relationship Id="rId413" Type="http://schemas.openxmlformats.org/officeDocument/2006/relationships/customXml" Target="../ink/ink1749.xml"/><Relationship Id="rId412" Type="http://schemas.openxmlformats.org/officeDocument/2006/relationships/image" Target="../media/image1762.png"/><Relationship Id="rId411" Type="http://schemas.openxmlformats.org/officeDocument/2006/relationships/customXml" Target="../ink/ink1748.xml"/><Relationship Id="rId410" Type="http://schemas.openxmlformats.org/officeDocument/2006/relationships/image" Target="../media/image1761.png"/><Relationship Id="rId41" Type="http://schemas.openxmlformats.org/officeDocument/2006/relationships/customXml" Target="../ink/ink1563.xml"/><Relationship Id="rId409" Type="http://schemas.openxmlformats.org/officeDocument/2006/relationships/customXml" Target="../ink/ink1747.xml"/><Relationship Id="rId408" Type="http://schemas.openxmlformats.org/officeDocument/2006/relationships/image" Target="../media/image1760.png"/><Relationship Id="rId407" Type="http://schemas.openxmlformats.org/officeDocument/2006/relationships/customXml" Target="../ink/ink1746.xml"/><Relationship Id="rId406" Type="http://schemas.openxmlformats.org/officeDocument/2006/relationships/image" Target="../media/image1759.png"/><Relationship Id="rId405" Type="http://schemas.openxmlformats.org/officeDocument/2006/relationships/customXml" Target="../ink/ink1745.xml"/><Relationship Id="rId404" Type="http://schemas.openxmlformats.org/officeDocument/2006/relationships/image" Target="../media/image1758.png"/><Relationship Id="rId403" Type="http://schemas.openxmlformats.org/officeDocument/2006/relationships/customXml" Target="../ink/ink1744.xml"/><Relationship Id="rId402" Type="http://schemas.openxmlformats.org/officeDocument/2006/relationships/image" Target="../media/image1757.png"/><Relationship Id="rId401" Type="http://schemas.openxmlformats.org/officeDocument/2006/relationships/customXml" Target="../ink/ink1743.xml"/><Relationship Id="rId400" Type="http://schemas.openxmlformats.org/officeDocument/2006/relationships/image" Target="../media/image1756.png"/><Relationship Id="rId40" Type="http://schemas.openxmlformats.org/officeDocument/2006/relationships/image" Target="../media/image1576.png"/><Relationship Id="rId4" Type="http://schemas.openxmlformats.org/officeDocument/2006/relationships/image" Target="../media/image1558.png"/><Relationship Id="rId399" Type="http://schemas.openxmlformats.org/officeDocument/2006/relationships/customXml" Target="../ink/ink1742.xml"/><Relationship Id="rId398" Type="http://schemas.openxmlformats.org/officeDocument/2006/relationships/image" Target="../media/image1755.png"/><Relationship Id="rId397" Type="http://schemas.openxmlformats.org/officeDocument/2006/relationships/customXml" Target="../ink/ink1741.xml"/><Relationship Id="rId396" Type="http://schemas.openxmlformats.org/officeDocument/2006/relationships/image" Target="../media/image1754.png"/><Relationship Id="rId395" Type="http://schemas.openxmlformats.org/officeDocument/2006/relationships/customXml" Target="../ink/ink1740.xml"/><Relationship Id="rId394" Type="http://schemas.openxmlformats.org/officeDocument/2006/relationships/image" Target="../media/image1753.png"/><Relationship Id="rId393" Type="http://schemas.openxmlformats.org/officeDocument/2006/relationships/customXml" Target="../ink/ink1739.xml"/><Relationship Id="rId392" Type="http://schemas.openxmlformats.org/officeDocument/2006/relationships/image" Target="../media/image1752.png"/><Relationship Id="rId391" Type="http://schemas.openxmlformats.org/officeDocument/2006/relationships/customXml" Target="../ink/ink1738.xml"/><Relationship Id="rId390" Type="http://schemas.openxmlformats.org/officeDocument/2006/relationships/image" Target="../media/image1751.png"/><Relationship Id="rId39" Type="http://schemas.openxmlformats.org/officeDocument/2006/relationships/customXml" Target="../ink/ink1562.xml"/><Relationship Id="rId389" Type="http://schemas.openxmlformats.org/officeDocument/2006/relationships/customXml" Target="../ink/ink1737.xml"/><Relationship Id="rId388" Type="http://schemas.openxmlformats.org/officeDocument/2006/relationships/image" Target="../media/image1750.png"/><Relationship Id="rId387" Type="http://schemas.openxmlformats.org/officeDocument/2006/relationships/customXml" Target="../ink/ink1736.xml"/><Relationship Id="rId386" Type="http://schemas.openxmlformats.org/officeDocument/2006/relationships/image" Target="../media/image1749.png"/><Relationship Id="rId385" Type="http://schemas.openxmlformats.org/officeDocument/2006/relationships/customXml" Target="../ink/ink1735.xml"/><Relationship Id="rId384" Type="http://schemas.openxmlformats.org/officeDocument/2006/relationships/image" Target="../media/image1748.png"/><Relationship Id="rId383" Type="http://schemas.openxmlformats.org/officeDocument/2006/relationships/customXml" Target="../ink/ink1734.xml"/><Relationship Id="rId382" Type="http://schemas.openxmlformats.org/officeDocument/2006/relationships/image" Target="../media/image1747.png"/><Relationship Id="rId381" Type="http://schemas.openxmlformats.org/officeDocument/2006/relationships/customXml" Target="../ink/ink1733.xml"/><Relationship Id="rId380" Type="http://schemas.openxmlformats.org/officeDocument/2006/relationships/image" Target="../media/image1746.png"/><Relationship Id="rId38" Type="http://schemas.openxmlformats.org/officeDocument/2006/relationships/image" Target="../media/image1575.png"/><Relationship Id="rId379" Type="http://schemas.openxmlformats.org/officeDocument/2006/relationships/customXml" Target="../ink/ink1732.xml"/><Relationship Id="rId378" Type="http://schemas.openxmlformats.org/officeDocument/2006/relationships/image" Target="../media/image1745.png"/><Relationship Id="rId377" Type="http://schemas.openxmlformats.org/officeDocument/2006/relationships/customXml" Target="../ink/ink1731.xml"/><Relationship Id="rId376" Type="http://schemas.openxmlformats.org/officeDocument/2006/relationships/image" Target="../media/image1744.png"/><Relationship Id="rId375" Type="http://schemas.openxmlformats.org/officeDocument/2006/relationships/customXml" Target="../ink/ink1730.xml"/><Relationship Id="rId374" Type="http://schemas.openxmlformats.org/officeDocument/2006/relationships/image" Target="../media/image1743.png"/><Relationship Id="rId373" Type="http://schemas.openxmlformats.org/officeDocument/2006/relationships/customXml" Target="../ink/ink1729.xml"/><Relationship Id="rId372" Type="http://schemas.openxmlformats.org/officeDocument/2006/relationships/image" Target="../media/image1742.png"/><Relationship Id="rId371" Type="http://schemas.openxmlformats.org/officeDocument/2006/relationships/customXml" Target="../ink/ink1728.xml"/><Relationship Id="rId370" Type="http://schemas.openxmlformats.org/officeDocument/2006/relationships/image" Target="../media/image1741.png"/><Relationship Id="rId37" Type="http://schemas.openxmlformats.org/officeDocument/2006/relationships/customXml" Target="../ink/ink1561.xml"/><Relationship Id="rId369" Type="http://schemas.openxmlformats.org/officeDocument/2006/relationships/customXml" Target="../ink/ink1727.xml"/><Relationship Id="rId368" Type="http://schemas.openxmlformats.org/officeDocument/2006/relationships/image" Target="../media/image1740.png"/><Relationship Id="rId367" Type="http://schemas.openxmlformats.org/officeDocument/2006/relationships/customXml" Target="../ink/ink1726.xml"/><Relationship Id="rId366" Type="http://schemas.openxmlformats.org/officeDocument/2006/relationships/image" Target="../media/image1739.png"/><Relationship Id="rId365" Type="http://schemas.openxmlformats.org/officeDocument/2006/relationships/customXml" Target="../ink/ink1725.xml"/><Relationship Id="rId364" Type="http://schemas.openxmlformats.org/officeDocument/2006/relationships/image" Target="../media/image1738.png"/><Relationship Id="rId363" Type="http://schemas.openxmlformats.org/officeDocument/2006/relationships/customXml" Target="../ink/ink1724.xml"/><Relationship Id="rId362" Type="http://schemas.openxmlformats.org/officeDocument/2006/relationships/image" Target="../media/image1737.png"/><Relationship Id="rId361" Type="http://schemas.openxmlformats.org/officeDocument/2006/relationships/customXml" Target="../ink/ink1723.xml"/><Relationship Id="rId360" Type="http://schemas.openxmlformats.org/officeDocument/2006/relationships/image" Target="../media/image1736.png"/><Relationship Id="rId36" Type="http://schemas.openxmlformats.org/officeDocument/2006/relationships/image" Target="../media/image1574.png"/><Relationship Id="rId359" Type="http://schemas.openxmlformats.org/officeDocument/2006/relationships/customXml" Target="../ink/ink1722.xml"/><Relationship Id="rId358" Type="http://schemas.openxmlformats.org/officeDocument/2006/relationships/image" Target="../media/image1735.png"/><Relationship Id="rId357" Type="http://schemas.openxmlformats.org/officeDocument/2006/relationships/customXml" Target="../ink/ink1721.xml"/><Relationship Id="rId356" Type="http://schemas.openxmlformats.org/officeDocument/2006/relationships/image" Target="../media/image1734.png"/><Relationship Id="rId355" Type="http://schemas.openxmlformats.org/officeDocument/2006/relationships/customXml" Target="../ink/ink1720.xml"/><Relationship Id="rId354" Type="http://schemas.openxmlformats.org/officeDocument/2006/relationships/image" Target="../media/image1733.png"/><Relationship Id="rId353" Type="http://schemas.openxmlformats.org/officeDocument/2006/relationships/customXml" Target="../ink/ink1719.xml"/><Relationship Id="rId352" Type="http://schemas.openxmlformats.org/officeDocument/2006/relationships/image" Target="../media/image1732.png"/><Relationship Id="rId351" Type="http://schemas.openxmlformats.org/officeDocument/2006/relationships/customXml" Target="../ink/ink1718.xml"/><Relationship Id="rId350" Type="http://schemas.openxmlformats.org/officeDocument/2006/relationships/image" Target="../media/image1731.png"/><Relationship Id="rId35" Type="http://schemas.openxmlformats.org/officeDocument/2006/relationships/customXml" Target="../ink/ink1560.xml"/><Relationship Id="rId349" Type="http://schemas.openxmlformats.org/officeDocument/2006/relationships/customXml" Target="../ink/ink1717.xml"/><Relationship Id="rId348" Type="http://schemas.openxmlformats.org/officeDocument/2006/relationships/image" Target="../media/image1730.png"/><Relationship Id="rId347" Type="http://schemas.openxmlformats.org/officeDocument/2006/relationships/customXml" Target="../ink/ink1716.xml"/><Relationship Id="rId346" Type="http://schemas.openxmlformats.org/officeDocument/2006/relationships/image" Target="../media/image1729.png"/><Relationship Id="rId345" Type="http://schemas.openxmlformats.org/officeDocument/2006/relationships/customXml" Target="../ink/ink1715.xml"/><Relationship Id="rId344" Type="http://schemas.openxmlformats.org/officeDocument/2006/relationships/image" Target="../media/image1728.png"/><Relationship Id="rId343" Type="http://schemas.openxmlformats.org/officeDocument/2006/relationships/customXml" Target="../ink/ink1714.xml"/><Relationship Id="rId342" Type="http://schemas.openxmlformats.org/officeDocument/2006/relationships/image" Target="../media/image1727.png"/><Relationship Id="rId341" Type="http://schemas.openxmlformats.org/officeDocument/2006/relationships/customXml" Target="../ink/ink1713.xml"/><Relationship Id="rId340" Type="http://schemas.openxmlformats.org/officeDocument/2006/relationships/image" Target="../media/image1726.png"/><Relationship Id="rId34" Type="http://schemas.openxmlformats.org/officeDocument/2006/relationships/image" Target="../media/image1573.png"/><Relationship Id="rId339" Type="http://schemas.openxmlformats.org/officeDocument/2006/relationships/customXml" Target="../ink/ink1712.xml"/><Relationship Id="rId338" Type="http://schemas.openxmlformats.org/officeDocument/2006/relationships/image" Target="../media/image1725.png"/><Relationship Id="rId337" Type="http://schemas.openxmlformats.org/officeDocument/2006/relationships/customXml" Target="../ink/ink1711.xml"/><Relationship Id="rId336" Type="http://schemas.openxmlformats.org/officeDocument/2006/relationships/image" Target="../media/image1724.png"/><Relationship Id="rId335" Type="http://schemas.openxmlformats.org/officeDocument/2006/relationships/customXml" Target="../ink/ink1710.xml"/><Relationship Id="rId334" Type="http://schemas.openxmlformats.org/officeDocument/2006/relationships/image" Target="../media/image1723.png"/><Relationship Id="rId333" Type="http://schemas.openxmlformats.org/officeDocument/2006/relationships/customXml" Target="../ink/ink1709.xml"/><Relationship Id="rId332" Type="http://schemas.openxmlformats.org/officeDocument/2006/relationships/image" Target="../media/image1722.png"/><Relationship Id="rId331" Type="http://schemas.openxmlformats.org/officeDocument/2006/relationships/customXml" Target="../ink/ink1708.xml"/><Relationship Id="rId330" Type="http://schemas.openxmlformats.org/officeDocument/2006/relationships/image" Target="../media/image1721.png"/><Relationship Id="rId33" Type="http://schemas.openxmlformats.org/officeDocument/2006/relationships/customXml" Target="../ink/ink1559.xml"/><Relationship Id="rId329" Type="http://schemas.openxmlformats.org/officeDocument/2006/relationships/customXml" Target="../ink/ink1707.xml"/><Relationship Id="rId328" Type="http://schemas.openxmlformats.org/officeDocument/2006/relationships/image" Target="../media/image1720.png"/><Relationship Id="rId327" Type="http://schemas.openxmlformats.org/officeDocument/2006/relationships/customXml" Target="../ink/ink1706.xml"/><Relationship Id="rId326" Type="http://schemas.openxmlformats.org/officeDocument/2006/relationships/image" Target="../media/image1719.png"/><Relationship Id="rId325" Type="http://schemas.openxmlformats.org/officeDocument/2006/relationships/customXml" Target="../ink/ink1705.xml"/><Relationship Id="rId324" Type="http://schemas.openxmlformats.org/officeDocument/2006/relationships/image" Target="../media/image1718.png"/><Relationship Id="rId323" Type="http://schemas.openxmlformats.org/officeDocument/2006/relationships/customXml" Target="../ink/ink1704.xml"/><Relationship Id="rId322" Type="http://schemas.openxmlformats.org/officeDocument/2006/relationships/image" Target="../media/image1717.png"/><Relationship Id="rId321" Type="http://schemas.openxmlformats.org/officeDocument/2006/relationships/customXml" Target="../ink/ink1703.xml"/><Relationship Id="rId320" Type="http://schemas.openxmlformats.org/officeDocument/2006/relationships/image" Target="../media/image1716.png"/><Relationship Id="rId32" Type="http://schemas.openxmlformats.org/officeDocument/2006/relationships/image" Target="../media/image1572.png"/><Relationship Id="rId319" Type="http://schemas.openxmlformats.org/officeDocument/2006/relationships/customXml" Target="../ink/ink1702.xml"/><Relationship Id="rId318" Type="http://schemas.openxmlformats.org/officeDocument/2006/relationships/image" Target="../media/image1715.png"/><Relationship Id="rId317" Type="http://schemas.openxmlformats.org/officeDocument/2006/relationships/customXml" Target="../ink/ink1701.xml"/><Relationship Id="rId316" Type="http://schemas.openxmlformats.org/officeDocument/2006/relationships/image" Target="../media/image1714.png"/><Relationship Id="rId315" Type="http://schemas.openxmlformats.org/officeDocument/2006/relationships/customXml" Target="../ink/ink1700.xml"/><Relationship Id="rId314" Type="http://schemas.openxmlformats.org/officeDocument/2006/relationships/image" Target="../media/image1713.png"/><Relationship Id="rId313" Type="http://schemas.openxmlformats.org/officeDocument/2006/relationships/customXml" Target="../ink/ink1699.xml"/><Relationship Id="rId312" Type="http://schemas.openxmlformats.org/officeDocument/2006/relationships/image" Target="../media/image1712.png"/><Relationship Id="rId311" Type="http://schemas.openxmlformats.org/officeDocument/2006/relationships/customXml" Target="../ink/ink1698.xml"/><Relationship Id="rId310" Type="http://schemas.openxmlformats.org/officeDocument/2006/relationships/image" Target="../media/image1711.png"/><Relationship Id="rId31" Type="http://schemas.openxmlformats.org/officeDocument/2006/relationships/customXml" Target="../ink/ink1558.xml"/><Relationship Id="rId309" Type="http://schemas.openxmlformats.org/officeDocument/2006/relationships/customXml" Target="../ink/ink1697.xml"/><Relationship Id="rId308" Type="http://schemas.openxmlformats.org/officeDocument/2006/relationships/image" Target="../media/image1710.png"/><Relationship Id="rId307" Type="http://schemas.openxmlformats.org/officeDocument/2006/relationships/customXml" Target="../ink/ink1696.xml"/><Relationship Id="rId306" Type="http://schemas.openxmlformats.org/officeDocument/2006/relationships/image" Target="../media/image1709.png"/><Relationship Id="rId305" Type="http://schemas.openxmlformats.org/officeDocument/2006/relationships/customXml" Target="../ink/ink1695.xml"/><Relationship Id="rId304" Type="http://schemas.openxmlformats.org/officeDocument/2006/relationships/image" Target="../media/image1708.png"/><Relationship Id="rId303" Type="http://schemas.openxmlformats.org/officeDocument/2006/relationships/customXml" Target="../ink/ink1694.xml"/><Relationship Id="rId302" Type="http://schemas.openxmlformats.org/officeDocument/2006/relationships/image" Target="../media/image1707.png"/><Relationship Id="rId301" Type="http://schemas.openxmlformats.org/officeDocument/2006/relationships/customXml" Target="../ink/ink1693.xml"/><Relationship Id="rId300" Type="http://schemas.openxmlformats.org/officeDocument/2006/relationships/image" Target="../media/image1706.png"/><Relationship Id="rId30" Type="http://schemas.openxmlformats.org/officeDocument/2006/relationships/image" Target="../media/image1571.png"/><Relationship Id="rId3" Type="http://schemas.openxmlformats.org/officeDocument/2006/relationships/customXml" Target="../ink/ink1544.xml"/><Relationship Id="rId299" Type="http://schemas.openxmlformats.org/officeDocument/2006/relationships/customXml" Target="../ink/ink1692.xml"/><Relationship Id="rId298" Type="http://schemas.openxmlformats.org/officeDocument/2006/relationships/image" Target="../media/image1705.png"/><Relationship Id="rId297" Type="http://schemas.openxmlformats.org/officeDocument/2006/relationships/customXml" Target="../ink/ink1691.xml"/><Relationship Id="rId296" Type="http://schemas.openxmlformats.org/officeDocument/2006/relationships/image" Target="../media/image1704.png"/><Relationship Id="rId295" Type="http://schemas.openxmlformats.org/officeDocument/2006/relationships/customXml" Target="../ink/ink1690.xml"/><Relationship Id="rId294" Type="http://schemas.openxmlformats.org/officeDocument/2006/relationships/image" Target="../media/image1703.png"/><Relationship Id="rId293" Type="http://schemas.openxmlformats.org/officeDocument/2006/relationships/customXml" Target="../ink/ink1689.xml"/><Relationship Id="rId292" Type="http://schemas.openxmlformats.org/officeDocument/2006/relationships/image" Target="../media/image1702.png"/><Relationship Id="rId291" Type="http://schemas.openxmlformats.org/officeDocument/2006/relationships/customXml" Target="../ink/ink1688.xml"/><Relationship Id="rId290" Type="http://schemas.openxmlformats.org/officeDocument/2006/relationships/image" Target="../media/image1701.png"/><Relationship Id="rId29" Type="http://schemas.openxmlformats.org/officeDocument/2006/relationships/customXml" Target="../ink/ink1557.xml"/><Relationship Id="rId289" Type="http://schemas.openxmlformats.org/officeDocument/2006/relationships/customXml" Target="../ink/ink1687.xml"/><Relationship Id="rId288" Type="http://schemas.openxmlformats.org/officeDocument/2006/relationships/image" Target="../media/image1700.png"/><Relationship Id="rId287" Type="http://schemas.openxmlformats.org/officeDocument/2006/relationships/customXml" Target="../ink/ink1686.xml"/><Relationship Id="rId286" Type="http://schemas.openxmlformats.org/officeDocument/2006/relationships/image" Target="../media/image1699.png"/><Relationship Id="rId285" Type="http://schemas.openxmlformats.org/officeDocument/2006/relationships/customXml" Target="../ink/ink1685.xml"/><Relationship Id="rId284" Type="http://schemas.openxmlformats.org/officeDocument/2006/relationships/image" Target="../media/image1698.png"/><Relationship Id="rId283" Type="http://schemas.openxmlformats.org/officeDocument/2006/relationships/customXml" Target="../ink/ink1684.xml"/><Relationship Id="rId282" Type="http://schemas.openxmlformats.org/officeDocument/2006/relationships/image" Target="../media/image1697.png"/><Relationship Id="rId281" Type="http://schemas.openxmlformats.org/officeDocument/2006/relationships/customXml" Target="../ink/ink1683.xml"/><Relationship Id="rId280" Type="http://schemas.openxmlformats.org/officeDocument/2006/relationships/image" Target="../media/image1696.png"/><Relationship Id="rId28" Type="http://schemas.openxmlformats.org/officeDocument/2006/relationships/image" Target="../media/image1570.png"/><Relationship Id="rId279" Type="http://schemas.openxmlformats.org/officeDocument/2006/relationships/customXml" Target="../ink/ink1682.xml"/><Relationship Id="rId278" Type="http://schemas.openxmlformats.org/officeDocument/2006/relationships/image" Target="../media/image1695.png"/><Relationship Id="rId277" Type="http://schemas.openxmlformats.org/officeDocument/2006/relationships/customXml" Target="../ink/ink1681.xml"/><Relationship Id="rId276" Type="http://schemas.openxmlformats.org/officeDocument/2006/relationships/image" Target="../media/image1694.png"/><Relationship Id="rId275" Type="http://schemas.openxmlformats.org/officeDocument/2006/relationships/customXml" Target="../ink/ink1680.xml"/><Relationship Id="rId274" Type="http://schemas.openxmlformats.org/officeDocument/2006/relationships/image" Target="../media/image1693.png"/><Relationship Id="rId273" Type="http://schemas.openxmlformats.org/officeDocument/2006/relationships/customXml" Target="../ink/ink1679.xml"/><Relationship Id="rId272" Type="http://schemas.openxmlformats.org/officeDocument/2006/relationships/image" Target="../media/image1692.png"/><Relationship Id="rId271" Type="http://schemas.openxmlformats.org/officeDocument/2006/relationships/customXml" Target="../ink/ink1678.xml"/><Relationship Id="rId270" Type="http://schemas.openxmlformats.org/officeDocument/2006/relationships/image" Target="../media/image1691.png"/><Relationship Id="rId27" Type="http://schemas.openxmlformats.org/officeDocument/2006/relationships/customXml" Target="../ink/ink1556.xml"/><Relationship Id="rId269" Type="http://schemas.openxmlformats.org/officeDocument/2006/relationships/customXml" Target="../ink/ink1677.xml"/><Relationship Id="rId268" Type="http://schemas.openxmlformats.org/officeDocument/2006/relationships/image" Target="../media/image1690.png"/><Relationship Id="rId267" Type="http://schemas.openxmlformats.org/officeDocument/2006/relationships/customXml" Target="../ink/ink1676.xml"/><Relationship Id="rId266" Type="http://schemas.openxmlformats.org/officeDocument/2006/relationships/image" Target="../media/image1689.png"/><Relationship Id="rId265" Type="http://schemas.openxmlformats.org/officeDocument/2006/relationships/customXml" Target="../ink/ink1675.xml"/><Relationship Id="rId264" Type="http://schemas.openxmlformats.org/officeDocument/2006/relationships/image" Target="../media/image1688.png"/><Relationship Id="rId263" Type="http://schemas.openxmlformats.org/officeDocument/2006/relationships/customXml" Target="../ink/ink1674.xml"/><Relationship Id="rId262" Type="http://schemas.openxmlformats.org/officeDocument/2006/relationships/image" Target="../media/image1687.png"/><Relationship Id="rId261" Type="http://schemas.openxmlformats.org/officeDocument/2006/relationships/customXml" Target="../ink/ink1673.xml"/><Relationship Id="rId260" Type="http://schemas.openxmlformats.org/officeDocument/2006/relationships/image" Target="../media/image1686.png"/><Relationship Id="rId26" Type="http://schemas.openxmlformats.org/officeDocument/2006/relationships/image" Target="../media/image1569.png"/><Relationship Id="rId259" Type="http://schemas.openxmlformats.org/officeDocument/2006/relationships/customXml" Target="../ink/ink1672.xml"/><Relationship Id="rId258" Type="http://schemas.openxmlformats.org/officeDocument/2006/relationships/image" Target="../media/image1685.png"/><Relationship Id="rId257" Type="http://schemas.openxmlformats.org/officeDocument/2006/relationships/customXml" Target="../ink/ink1671.xml"/><Relationship Id="rId256" Type="http://schemas.openxmlformats.org/officeDocument/2006/relationships/image" Target="../media/image1684.png"/><Relationship Id="rId255" Type="http://schemas.openxmlformats.org/officeDocument/2006/relationships/customXml" Target="../ink/ink1670.xml"/><Relationship Id="rId254" Type="http://schemas.openxmlformats.org/officeDocument/2006/relationships/image" Target="../media/image1683.png"/><Relationship Id="rId253" Type="http://schemas.openxmlformats.org/officeDocument/2006/relationships/customXml" Target="../ink/ink1669.xml"/><Relationship Id="rId252" Type="http://schemas.openxmlformats.org/officeDocument/2006/relationships/image" Target="../media/image1682.png"/><Relationship Id="rId251" Type="http://schemas.openxmlformats.org/officeDocument/2006/relationships/customXml" Target="../ink/ink1668.xml"/><Relationship Id="rId250" Type="http://schemas.openxmlformats.org/officeDocument/2006/relationships/image" Target="../media/image1681.png"/><Relationship Id="rId25" Type="http://schemas.openxmlformats.org/officeDocument/2006/relationships/customXml" Target="../ink/ink1555.xml"/><Relationship Id="rId249" Type="http://schemas.openxmlformats.org/officeDocument/2006/relationships/customXml" Target="../ink/ink1667.xml"/><Relationship Id="rId248" Type="http://schemas.openxmlformats.org/officeDocument/2006/relationships/image" Target="../media/image1680.png"/><Relationship Id="rId247" Type="http://schemas.openxmlformats.org/officeDocument/2006/relationships/customXml" Target="../ink/ink1666.xml"/><Relationship Id="rId246" Type="http://schemas.openxmlformats.org/officeDocument/2006/relationships/image" Target="../media/image1679.png"/><Relationship Id="rId245" Type="http://schemas.openxmlformats.org/officeDocument/2006/relationships/customXml" Target="../ink/ink1665.xml"/><Relationship Id="rId244" Type="http://schemas.openxmlformats.org/officeDocument/2006/relationships/image" Target="../media/image1678.png"/><Relationship Id="rId243" Type="http://schemas.openxmlformats.org/officeDocument/2006/relationships/customXml" Target="../ink/ink1664.xml"/><Relationship Id="rId242" Type="http://schemas.openxmlformats.org/officeDocument/2006/relationships/image" Target="../media/image1677.png"/><Relationship Id="rId241" Type="http://schemas.openxmlformats.org/officeDocument/2006/relationships/customXml" Target="../ink/ink1663.xml"/><Relationship Id="rId240" Type="http://schemas.openxmlformats.org/officeDocument/2006/relationships/image" Target="../media/image1676.png"/><Relationship Id="rId24" Type="http://schemas.openxmlformats.org/officeDocument/2006/relationships/image" Target="../media/image1568.png"/><Relationship Id="rId239" Type="http://schemas.openxmlformats.org/officeDocument/2006/relationships/customXml" Target="../ink/ink1662.xml"/><Relationship Id="rId238" Type="http://schemas.openxmlformats.org/officeDocument/2006/relationships/image" Target="../media/image1675.png"/><Relationship Id="rId237" Type="http://schemas.openxmlformats.org/officeDocument/2006/relationships/customXml" Target="../ink/ink1661.xml"/><Relationship Id="rId236" Type="http://schemas.openxmlformats.org/officeDocument/2006/relationships/image" Target="../media/image1674.png"/><Relationship Id="rId235" Type="http://schemas.openxmlformats.org/officeDocument/2006/relationships/customXml" Target="../ink/ink1660.xml"/><Relationship Id="rId234" Type="http://schemas.openxmlformats.org/officeDocument/2006/relationships/image" Target="../media/image1673.png"/><Relationship Id="rId233" Type="http://schemas.openxmlformats.org/officeDocument/2006/relationships/customXml" Target="../ink/ink1659.xml"/><Relationship Id="rId232" Type="http://schemas.openxmlformats.org/officeDocument/2006/relationships/image" Target="../media/image1672.png"/><Relationship Id="rId231" Type="http://schemas.openxmlformats.org/officeDocument/2006/relationships/customXml" Target="../ink/ink1658.xml"/><Relationship Id="rId230" Type="http://schemas.openxmlformats.org/officeDocument/2006/relationships/image" Target="../media/image1671.png"/><Relationship Id="rId23" Type="http://schemas.openxmlformats.org/officeDocument/2006/relationships/customXml" Target="../ink/ink1554.xml"/><Relationship Id="rId229" Type="http://schemas.openxmlformats.org/officeDocument/2006/relationships/customXml" Target="../ink/ink1657.xml"/><Relationship Id="rId228" Type="http://schemas.openxmlformats.org/officeDocument/2006/relationships/image" Target="../media/image1670.png"/><Relationship Id="rId227" Type="http://schemas.openxmlformats.org/officeDocument/2006/relationships/customXml" Target="../ink/ink1656.xml"/><Relationship Id="rId226" Type="http://schemas.openxmlformats.org/officeDocument/2006/relationships/image" Target="../media/image1669.png"/><Relationship Id="rId225" Type="http://schemas.openxmlformats.org/officeDocument/2006/relationships/customXml" Target="../ink/ink1655.xml"/><Relationship Id="rId224" Type="http://schemas.openxmlformats.org/officeDocument/2006/relationships/image" Target="../media/image1668.png"/><Relationship Id="rId223" Type="http://schemas.openxmlformats.org/officeDocument/2006/relationships/customXml" Target="../ink/ink1654.xml"/><Relationship Id="rId222" Type="http://schemas.openxmlformats.org/officeDocument/2006/relationships/image" Target="../media/image1667.png"/><Relationship Id="rId221" Type="http://schemas.openxmlformats.org/officeDocument/2006/relationships/customXml" Target="../ink/ink1653.xml"/><Relationship Id="rId220" Type="http://schemas.openxmlformats.org/officeDocument/2006/relationships/image" Target="../media/image1666.png"/><Relationship Id="rId22" Type="http://schemas.openxmlformats.org/officeDocument/2006/relationships/image" Target="../media/image1567.png"/><Relationship Id="rId219" Type="http://schemas.openxmlformats.org/officeDocument/2006/relationships/customXml" Target="../ink/ink1652.xml"/><Relationship Id="rId218" Type="http://schemas.openxmlformats.org/officeDocument/2006/relationships/image" Target="../media/image1665.png"/><Relationship Id="rId217" Type="http://schemas.openxmlformats.org/officeDocument/2006/relationships/customXml" Target="../ink/ink1651.xml"/><Relationship Id="rId216" Type="http://schemas.openxmlformats.org/officeDocument/2006/relationships/image" Target="../media/image1664.png"/><Relationship Id="rId215" Type="http://schemas.openxmlformats.org/officeDocument/2006/relationships/customXml" Target="../ink/ink1650.xml"/><Relationship Id="rId214" Type="http://schemas.openxmlformats.org/officeDocument/2006/relationships/image" Target="../media/image1663.png"/><Relationship Id="rId213" Type="http://schemas.openxmlformats.org/officeDocument/2006/relationships/customXml" Target="../ink/ink1649.xml"/><Relationship Id="rId212" Type="http://schemas.openxmlformats.org/officeDocument/2006/relationships/image" Target="../media/image1662.png"/><Relationship Id="rId211" Type="http://schemas.openxmlformats.org/officeDocument/2006/relationships/customXml" Target="../ink/ink1648.xml"/><Relationship Id="rId210" Type="http://schemas.openxmlformats.org/officeDocument/2006/relationships/image" Target="../media/image1661.png"/><Relationship Id="rId21" Type="http://schemas.openxmlformats.org/officeDocument/2006/relationships/customXml" Target="../ink/ink1553.xml"/><Relationship Id="rId209" Type="http://schemas.openxmlformats.org/officeDocument/2006/relationships/customXml" Target="../ink/ink1647.xml"/><Relationship Id="rId208" Type="http://schemas.openxmlformats.org/officeDocument/2006/relationships/image" Target="../media/image1660.png"/><Relationship Id="rId207" Type="http://schemas.openxmlformats.org/officeDocument/2006/relationships/customXml" Target="../ink/ink1646.xml"/><Relationship Id="rId206" Type="http://schemas.openxmlformats.org/officeDocument/2006/relationships/image" Target="../media/image1659.png"/><Relationship Id="rId205" Type="http://schemas.openxmlformats.org/officeDocument/2006/relationships/customXml" Target="../ink/ink1645.xml"/><Relationship Id="rId204" Type="http://schemas.openxmlformats.org/officeDocument/2006/relationships/image" Target="../media/image1658.png"/><Relationship Id="rId203" Type="http://schemas.openxmlformats.org/officeDocument/2006/relationships/customXml" Target="../ink/ink1644.xml"/><Relationship Id="rId202" Type="http://schemas.openxmlformats.org/officeDocument/2006/relationships/image" Target="../media/image1657.png"/><Relationship Id="rId201" Type="http://schemas.openxmlformats.org/officeDocument/2006/relationships/customXml" Target="../ink/ink1643.xml"/><Relationship Id="rId200" Type="http://schemas.openxmlformats.org/officeDocument/2006/relationships/image" Target="../media/image1656.png"/><Relationship Id="rId20" Type="http://schemas.openxmlformats.org/officeDocument/2006/relationships/image" Target="../media/image1566.png"/><Relationship Id="rId2" Type="http://schemas.openxmlformats.org/officeDocument/2006/relationships/image" Target="../media/image1557.png"/><Relationship Id="rId199" Type="http://schemas.openxmlformats.org/officeDocument/2006/relationships/customXml" Target="../ink/ink1642.xml"/><Relationship Id="rId198" Type="http://schemas.openxmlformats.org/officeDocument/2006/relationships/image" Target="../media/image1655.png"/><Relationship Id="rId197" Type="http://schemas.openxmlformats.org/officeDocument/2006/relationships/customXml" Target="../ink/ink1641.xml"/><Relationship Id="rId196" Type="http://schemas.openxmlformats.org/officeDocument/2006/relationships/image" Target="../media/image1654.png"/><Relationship Id="rId195" Type="http://schemas.openxmlformats.org/officeDocument/2006/relationships/customXml" Target="../ink/ink1640.xml"/><Relationship Id="rId194" Type="http://schemas.openxmlformats.org/officeDocument/2006/relationships/image" Target="../media/image1653.png"/><Relationship Id="rId193" Type="http://schemas.openxmlformats.org/officeDocument/2006/relationships/customXml" Target="../ink/ink1639.xml"/><Relationship Id="rId192" Type="http://schemas.openxmlformats.org/officeDocument/2006/relationships/image" Target="../media/image1652.png"/><Relationship Id="rId191" Type="http://schemas.openxmlformats.org/officeDocument/2006/relationships/customXml" Target="../ink/ink1638.xml"/><Relationship Id="rId190" Type="http://schemas.openxmlformats.org/officeDocument/2006/relationships/image" Target="../media/image1651.png"/><Relationship Id="rId19" Type="http://schemas.openxmlformats.org/officeDocument/2006/relationships/customXml" Target="../ink/ink1552.xml"/><Relationship Id="rId189" Type="http://schemas.openxmlformats.org/officeDocument/2006/relationships/customXml" Target="../ink/ink1637.xml"/><Relationship Id="rId188" Type="http://schemas.openxmlformats.org/officeDocument/2006/relationships/image" Target="../media/image1650.png"/><Relationship Id="rId187" Type="http://schemas.openxmlformats.org/officeDocument/2006/relationships/customXml" Target="../ink/ink1636.xml"/><Relationship Id="rId186" Type="http://schemas.openxmlformats.org/officeDocument/2006/relationships/image" Target="../media/image1649.png"/><Relationship Id="rId185" Type="http://schemas.openxmlformats.org/officeDocument/2006/relationships/customXml" Target="../ink/ink1635.xml"/><Relationship Id="rId184" Type="http://schemas.openxmlformats.org/officeDocument/2006/relationships/image" Target="../media/image1648.png"/><Relationship Id="rId183" Type="http://schemas.openxmlformats.org/officeDocument/2006/relationships/customXml" Target="../ink/ink1634.xml"/><Relationship Id="rId182" Type="http://schemas.openxmlformats.org/officeDocument/2006/relationships/image" Target="../media/image1647.png"/><Relationship Id="rId181" Type="http://schemas.openxmlformats.org/officeDocument/2006/relationships/customXml" Target="../ink/ink1633.xml"/><Relationship Id="rId180" Type="http://schemas.openxmlformats.org/officeDocument/2006/relationships/image" Target="../media/image1646.png"/><Relationship Id="rId18" Type="http://schemas.openxmlformats.org/officeDocument/2006/relationships/image" Target="../media/image1565.png"/><Relationship Id="rId179" Type="http://schemas.openxmlformats.org/officeDocument/2006/relationships/customXml" Target="../ink/ink1632.xml"/><Relationship Id="rId178" Type="http://schemas.openxmlformats.org/officeDocument/2006/relationships/image" Target="../media/image1645.png"/><Relationship Id="rId177" Type="http://schemas.openxmlformats.org/officeDocument/2006/relationships/customXml" Target="../ink/ink1631.xml"/><Relationship Id="rId176" Type="http://schemas.openxmlformats.org/officeDocument/2006/relationships/image" Target="../media/image1644.png"/><Relationship Id="rId175" Type="http://schemas.openxmlformats.org/officeDocument/2006/relationships/customXml" Target="../ink/ink1630.xml"/><Relationship Id="rId174" Type="http://schemas.openxmlformats.org/officeDocument/2006/relationships/image" Target="../media/image1643.png"/><Relationship Id="rId173" Type="http://schemas.openxmlformats.org/officeDocument/2006/relationships/customXml" Target="../ink/ink1629.xml"/><Relationship Id="rId172" Type="http://schemas.openxmlformats.org/officeDocument/2006/relationships/image" Target="../media/image1642.png"/><Relationship Id="rId171" Type="http://schemas.openxmlformats.org/officeDocument/2006/relationships/customXml" Target="../ink/ink1628.xml"/><Relationship Id="rId170" Type="http://schemas.openxmlformats.org/officeDocument/2006/relationships/image" Target="../media/image1641.png"/><Relationship Id="rId17" Type="http://schemas.openxmlformats.org/officeDocument/2006/relationships/customXml" Target="../ink/ink1551.xml"/><Relationship Id="rId169" Type="http://schemas.openxmlformats.org/officeDocument/2006/relationships/customXml" Target="../ink/ink1627.xml"/><Relationship Id="rId168" Type="http://schemas.openxmlformats.org/officeDocument/2006/relationships/image" Target="../media/image1640.png"/><Relationship Id="rId167" Type="http://schemas.openxmlformats.org/officeDocument/2006/relationships/customXml" Target="../ink/ink1626.xml"/><Relationship Id="rId166" Type="http://schemas.openxmlformats.org/officeDocument/2006/relationships/image" Target="../media/image1639.png"/><Relationship Id="rId165" Type="http://schemas.openxmlformats.org/officeDocument/2006/relationships/customXml" Target="../ink/ink1625.xml"/><Relationship Id="rId164" Type="http://schemas.openxmlformats.org/officeDocument/2006/relationships/image" Target="../media/image1638.png"/><Relationship Id="rId163" Type="http://schemas.openxmlformats.org/officeDocument/2006/relationships/customXml" Target="../ink/ink1624.xml"/><Relationship Id="rId162" Type="http://schemas.openxmlformats.org/officeDocument/2006/relationships/image" Target="../media/image1637.png"/><Relationship Id="rId161" Type="http://schemas.openxmlformats.org/officeDocument/2006/relationships/customXml" Target="../ink/ink1623.xml"/><Relationship Id="rId160" Type="http://schemas.openxmlformats.org/officeDocument/2006/relationships/image" Target="../media/image1636.png"/><Relationship Id="rId16" Type="http://schemas.openxmlformats.org/officeDocument/2006/relationships/image" Target="../media/image1564.png"/><Relationship Id="rId159" Type="http://schemas.openxmlformats.org/officeDocument/2006/relationships/customXml" Target="../ink/ink1622.xml"/><Relationship Id="rId158" Type="http://schemas.openxmlformats.org/officeDocument/2006/relationships/image" Target="../media/image1635.png"/><Relationship Id="rId157" Type="http://schemas.openxmlformats.org/officeDocument/2006/relationships/customXml" Target="../ink/ink1621.xml"/><Relationship Id="rId156" Type="http://schemas.openxmlformats.org/officeDocument/2006/relationships/image" Target="../media/image1634.png"/><Relationship Id="rId155" Type="http://schemas.openxmlformats.org/officeDocument/2006/relationships/customXml" Target="../ink/ink1620.xml"/><Relationship Id="rId154" Type="http://schemas.openxmlformats.org/officeDocument/2006/relationships/image" Target="../media/image1633.png"/><Relationship Id="rId153" Type="http://schemas.openxmlformats.org/officeDocument/2006/relationships/customXml" Target="../ink/ink1619.xml"/><Relationship Id="rId152" Type="http://schemas.openxmlformats.org/officeDocument/2006/relationships/image" Target="../media/image1632.png"/><Relationship Id="rId151" Type="http://schemas.openxmlformats.org/officeDocument/2006/relationships/customXml" Target="../ink/ink1618.xml"/><Relationship Id="rId150" Type="http://schemas.openxmlformats.org/officeDocument/2006/relationships/image" Target="../media/image1631.png"/><Relationship Id="rId15" Type="http://schemas.openxmlformats.org/officeDocument/2006/relationships/customXml" Target="../ink/ink1550.xml"/><Relationship Id="rId149" Type="http://schemas.openxmlformats.org/officeDocument/2006/relationships/customXml" Target="../ink/ink1617.xml"/><Relationship Id="rId148" Type="http://schemas.openxmlformats.org/officeDocument/2006/relationships/image" Target="../media/image1630.png"/><Relationship Id="rId147" Type="http://schemas.openxmlformats.org/officeDocument/2006/relationships/customXml" Target="../ink/ink1616.xml"/><Relationship Id="rId146" Type="http://schemas.openxmlformats.org/officeDocument/2006/relationships/image" Target="../media/image1629.png"/><Relationship Id="rId145" Type="http://schemas.openxmlformats.org/officeDocument/2006/relationships/customXml" Target="../ink/ink1615.xml"/><Relationship Id="rId144" Type="http://schemas.openxmlformats.org/officeDocument/2006/relationships/image" Target="../media/image1628.png"/><Relationship Id="rId143" Type="http://schemas.openxmlformats.org/officeDocument/2006/relationships/customXml" Target="../ink/ink1614.xml"/><Relationship Id="rId142" Type="http://schemas.openxmlformats.org/officeDocument/2006/relationships/image" Target="../media/image1627.png"/><Relationship Id="rId141" Type="http://schemas.openxmlformats.org/officeDocument/2006/relationships/customXml" Target="../ink/ink1613.xml"/><Relationship Id="rId140" Type="http://schemas.openxmlformats.org/officeDocument/2006/relationships/image" Target="../media/image1626.png"/><Relationship Id="rId14" Type="http://schemas.openxmlformats.org/officeDocument/2006/relationships/image" Target="../media/image1563.png"/><Relationship Id="rId139" Type="http://schemas.openxmlformats.org/officeDocument/2006/relationships/customXml" Target="../ink/ink1612.xml"/><Relationship Id="rId138" Type="http://schemas.openxmlformats.org/officeDocument/2006/relationships/image" Target="../media/image1625.png"/><Relationship Id="rId137" Type="http://schemas.openxmlformats.org/officeDocument/2006/relationships/customXml" Target="../ink/ink1611.xml"/><Relationship Id="rId136" Type="http://schemas.openxmlformats.org/officeDocument/2006/relationships/image" Target="../media/image1624.png"/><Relationship Id="rId135" Type="http://schemas.openxmlformats.org/officeDocument/2006/relationships/customXml" Target="../ink/ink1610.xml"/><Relationship Id="rId134" Type="http://schemas.openxmlformats.org/officeDocument/2006/relationships/image" Target="../media/image1623.png"/><Relationship Id="rId133" Type="http://schemas.openxmlformats.org/officeDocument/2006/relationships/customXml" Target="../ink/ink1609.xml"/><Relationship Id="rId132" Type="http://schemas.openxmlformats.org/officeDocument/2006/relationships/image" Target="../media/image1622.png"/><Relationship Id="rId131" Type="http://schemas.openxmlformats.org/officeDocument/2006/relationships/customXml" Target="../ink/ink1608.xml"/><Relationship Id="rId130" Type="http://schemas.openxmlformats.org/officeDocument/2006/relationships/image" Target="../media/image1621.png"/><Relationship Id="rId13" Type="http://schemas.openxmlformats.org/officeDocument/2006/relationships/customXml" Target="../ink/ink1549.xml"/><Relationship Id="rId129" Type="http://schemas.openxmlformats.org/officeDocument/2006/relationships/customXml" Target="../ink/ink1607.xml"/><Relationship Id="rId128" Type="http://schemas.openxmlformats.org/officeDocument/2006/relationships/image" Target="../media/image1620.png"/><Relationship Id="rId127" Type="http://schemas.openxmlformats.org/officeDocument/2006/relationships/customXml" Target="../ink/ink1606.xml"/><Relationship Id="rId126" Type="http://schemas.openxmlformats.org/officeDocument/2006/relationships/image" Target="../media/image1619.png"/><Relationship Id="rId125" Type="http://schemas.openxmlformats.org/officeDocument/2006/relationships/customXml" Target="../ink/ink1605.xml"/><Relationship Id="rId124" Type="http://schemas.openxmlformats.org/officeDocument/2006/relationships/image" Target="../media/image1618.png"/><Relationship Id="rId123" Type="http://schemas.openxmlformats.org/officeDocument/2006/relationships/customXml" Target="../ink/ink1604.xml"/><Relationship Id="rId122" Type="http://schemas.openxmlformats.org/officeDocument/2006/relationships/image" Target="../media/image1617.png"/><Relationship Id="rId121" Type="http://schemas.openxmlformats.org/officeDocument/2006/relationships/customXml" Target="../ink/ink1603.xml"/><Relationship Id="rId120" Type="http://schemas.openxmlformats.org/officeDocument/2006/relationships/image" Target="../media/image1616.png"/><Relationship Id="rId12" Type="http://schemas.openxmlformats.org/officeDocument/2006/relationships/image" Target="../media/image1562.png"/><Relationship Id="rId119" Type="http://schemas.openxmlformats.org/officeDocument/2006/relationships/customXml" Target="../ink/ink1602.xml"/><Relationship Id="rId118" Type="http://schemas.openxmlformats.org/officeDocument/2006/relationships/image" Target="../media/image1615.png"/><Relationship Id="rId117" Type="http://schemas.openxmlformats.org/officeDocument/2006/relationships/customXml" Target="../ink/ink1601.xml"/><Relationship Id="rId116" Type="http://schemas.openxmlformats.org/officeDocument/2006/relationships/image" Target="../media/image1614.png"/><Relationship Id="rId115" Type="http://schemas.openxmlformats.org/officeDocument/2006/relationships/customXml" Target="../ink/ink1600.xml"/><Relationship Id="rId114" Type="http://schemas.openxmlformats.org/officeDocument/2006/relationships/image" Target="../media/image1613.png"/><Relationship Id="rId113" Type="http://schemas.openxmlformats.org/officeDocument/2006/relationships/customXml" Target="../ink/ink1599.xml"/><Relationship Id="rId112" Type="http://schemas.openxmlformats.org/officeDocument/2006/relationships/image" Target="../media/image1612.png"/><Relationship Id="rId111" Type="http://schemas.openxmlformats.org/officeDocument/2006/relationships/customXml" Target="../ink/ink1598.xml"/><Relationship Id="rId110" Type="http://schemas.openxmlformats.org/officeDocument/2006/relationships/image" Target="../media/image1611.png"/><Relationship Id="rId11" Type="http://schemas.openxmlformats.org/officeDocument/2006/relationships/customXml" Target="../ink/ink1548.xml"/><Relationship Id="rId109" Type="http://schemas.openxmlformats.org/officeDocument/2006/relationships/customXml" Target="../ink/ink1597.xml"/><Relationship Id="rId108" Type="http://schemas.openxmlformats.org/officeDocument/2006/relationships/image" Target="../media/image1610.png"/><Relationship Id="rId107" Type="http://schemas.openxmlformats.org/officeDocument/2006/relationships/customXml" Target="../ink/ink1596.xml"/><Relationship Id="rId106" Type="http://schemas.openxmlformats.org/officeDocument/2006/relationships/image" Target="../media/image1609.png"/><Relationship Id="rId105" Type="http://schemas.openxmlformats.org/officeDocument/2006/relationships/customXml" Target="../ink/ink1595.xml"/><Relationship Id="rId104" Type="http://schemas.openxmlformats.org/officeDocument/2006/relationships/image" Target="../media/image1608.png"/><Relationship Id="rId103" Type="http://schemas.openxmlformats.org/officeDocument/2006/relationships/customXml" Target="../ink/ink1594.xml"/><Relationship Id="rId102" Type="http://schemas.openxmlformats.org/officeDocument/2006/relationships/image" Target="../media/image1607.png"/><Relationship Id="rId101" Type="http://schemas.openxmlformats.org/officeDocument/2006/relationships/customXml" Target="../ink/ink1593.xml"/><Relationship Id="rId100" Type="http://schemas.openxmlformats.org/officeDocument/2006/relationships/image" Target="../media/image1606.png"/><Relationship Id="rId10" Type="http://schemas.openxmlformats.org/officeDocument/2006/relationships/image" Target="../media/image1561.png"/><Relationship Id="rId1" Type="http://schemas.openxmlformats.org/officeDocument/2006/relationships/customXml" Target="../ink/ink1543.xml"/></Relationships>
</file>

<file path=ppt/slides/_rels/slide15.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6.xml"/><Relationship Id="rId3" Type="http://schemas.openxmlformats.org/officeDocument/2006/relationships/image" Target="../media/image1801.png"/><Relationship Id="rId2" Type="http://schemas.openxmlformats.org/officeDocument/2006/relationships/customXml" Target="../ink/ink1786.xml"/><Relationship Id="rId1" Type="http://schemas.openxmlformats.org/officeDocument/2006/relationships/image" Target="../media/image1800.png"/></Relationships>
</file>

<file path=ppt/slides/_rels/slide16.xml.rels><?xml version="1.0" encoding="UTF-8" standalone="yes"?>
<Relationships xmlns="http://schemas.openxmlformats.org/package/2006/relationships"><Relationship Id="rId99" Type="http://schemas.openxmlformats.org/officeDocument/2006/relationships/image" Target="../media/image1853.png"/><Relationship Id="rId98" Type="http://schemas.openxmlformats.org/officeDocument/2006/relationships/customXml" Target="../ink/ink1833.xml"/><Relationship Id="rId97" Type="http://schemas.openxmlformats.org/officeDocument/2006/relationships/image" Target="../media/image1852.png"/><Relationship Id="rId96" Type="http://schemas.openxmlformats.org/officeDocument/2006/relationships/customXml" Target="../ink/ink1832.xml"/><Relationship Id="rId95" Type="http://schemas.openxmlformats.org/officeDocument/2006/relationships/image" Target="../media/image1851.png"/><Relationship Id="rId94" Type="http://schemas.openxmlformats.org/officeDocument/2006/relationships/customXml" Target="../ink/ink1831.xml"/><Relationship Id="rId93" Type="http://schemas.openxmlformats.org/officeDocument/2006/relationships/image" Target="../media/image1850.png"/><Relationship Id="rId92" Type="http://schemas.openxmlformats.org/officeDocument/2006/relationships/customXml" Target="../ink/ink1830.xml"/><Relationship Id="rId91" Type="http://schemas.openxmlformats.org/officeDocument/2006/relationships/image" Target="../media/image1849.png"/><Relationship Id="rId90" Type="http://schemas.openxmlformats.org/officeDocument/2006/relationships/customXml" Target="../ink/ink1829.xml"/><Relationship Id="rId9" Type="http://schemas.openxmlformats.org/officeDocument/2006/relationships/image" Target="../media/image1808.png"/><Relationship Id="rId89" Type="http://schemas.openxmlformats.org/officeDocument/2006/relationships/image" Target="../media/image1848.png"/><Relationship Id="rId88" Type="http://schemas.openxmlformats.org/officeDocument/2006/relationships/customXml" Target="../ink/ink1828.xml"/><Relationship Id="rId87" Type="http://schemas.openxmlformats.org/officeDocument/2006/relationships/image" Target="../media/image1847.png"/><Relationship Id="rId86" Type="http://schemas.openxmlformats.org/officeDocument/2006/relationships/customXml" Target="../ink/ink1827.xml"/><Relationship Id="rId85" Type="http://schemas.openxmlformats.org/officeDocument/2006/relationships/image" Target="../media/image1846.png"/><Relationship Id="rId84" Type="http://schemas.openxmlformats.org/officeDocument/2006/relationships/customXml" Target="../ink/ink1826.xml"/><Relationship Id="rId83" Type="http://schemas.openxmlformats.org/officeDocument/2006/relationships/image" Target="../media/image1845.png"/><Relationship Id="rId82" Type="http://schemas.openxmlformats.org/officeDocument/2006/relationships/customXml" Target="../ink/ink1825.xml"/><Relationship Id="rId81" Type="http://schemas.openxmlformats.org/officeDocument/2006/relationships/image" Target="../media/image1844.png"/><Relationship Id="rId80" Type="http://schemas.openxmlformats.org/officeDocument/2006/relationships/customXml" Target="../ink/ink1824.xml"/><Relationship Id="rId8" Type="http://schemas.openxmlformats.org/officeDocument/2006/relationships/customXml" Target="../ink/ink1788.xml"/><Relationship Id="rId79" Type="http://schemas.openxmlformats.org/officeDocument/2006/relationships/image" Target="../media/image1843.png"/><Relationship Id="rId78" Type="http://schemas.openxmlformats.org/officeDocument/2006/relationships/customXml" Target="../ink/ink1823.xml"/><Relationship Id="rId77" Type="http://schemas.openxmlformats.org/officeDocument/2006/relationships/image" Target="../media/image1842.png"/><Relationship Id="rId76" Type="http://schemas.openxmlformats.org/officeDocument/2006/relationships/customXml" Target="../ink/ink1822.xml"/><Relationship Id="rId75" Type="http://schemas.openxmlformats.org/officeDocument/2006/relationships/image" Target="../media/image1841.png"/><Relationship Id="rId74" Type="http://schemas.openxmlformats.org/officeDocument/2006/relationships/customXml" Target="../ink/ink1821.xml"/><Relationship Id="rId73" Type="http://schemas.openxmlformats.org/officeDocument/2006/relationships/image" Target="../media/image1840.png"/><Relationship Id="rId72" Type="http://schemas.openxmlformats.org/officeDocument/2006/relationships/customXml" Target="../ink/ink1820.xml"/><Relationship Id="rId71" Type="http://schemas.openxmlformats.org/officeDocument/2006/relationships/image" Target="../media/image1839.png"/><Relationship Id="rId70" Type="http://schemas.openxmlformats.org/officeDocument/2006/relationships/customXml" Target="../ink/ink1819.xml"/><Relationship Id="rId7" Type="http://schemas.openxmlformats.org/officeDocument/2006/relationships/image" Target="../media/image1807.png"/><Relationship Id="rId69" Type="http://schemas.openxmlformats.org/officeDocument/2006/relationships/image" Target="../media/image1838.png"/><Relationship Id="rId68" Type="http://schemas.openxmlformats.org/officeDocument/2006/relationships/customXml" Target="../ink/ink1818.xml"/><Relationship Id="rId67" Type="http://schemas.openxmlformats.org/officeDocument/2006/relationships/image" Target="../media/image1837.png"/><Relationship Id="rId66" Type="http://schemas.openxmlformats.org/officeDocument/2006/relationships/customXml" Target="../ink/ink1817.xml"/><Relationship Id="rId65" Type="http://schemas.openxmlformats.org/officeDocument/2006/relationships/image" Target="../media/image1836.png"/><Relationship Id="rId64" Type="http://schemas.openxmlformats.org/officeDocument/2006/relationships/customXml" Target="../ink/ink1816.xml"/><Relationship Id="rId63" Type="http://schemas.openxmlformats.org/officeDocument/2006/relationships/image" Target="../media/image1835.png"/><Relationship Id="rId62" Type="http://schemas.openxmlformats.org/officeDocument/2006/relationships/customXml" Target="../ink/ink1815.xml"/><Relationship Id="rId61" Type="http://schemas.openxmlformats.org/officeDocument/2006/relationships/image" Target="../media/image1834.png"/><Relationship Id="rId60" Type="http://schemas.openxmlformats.org/officeDocument/2006/relationships/customXml" Target="../ink/ink1814.xml"/><Relationship Id="rId6" Type="http://schemas.openxmlformats.org/officeDocument/2006/relationships/customXml" Target="../ink/ink1787.xml"/><Relationship Id="rId59" Type="http://schemas.openxmlformats.org/officeDocument/2006/relationships/image" Target="../media/image1833.png"/><Relationship Id="rId58" Type="http://schemas.openxmlformats.org/officeDocument/2006/relationships/customXml" Target="../ink/ink1813.xml"/><Relationship Id="rId57" Type="http://schemas.openxmlformats.org/officeDocument/2006/relationships/image" Target="../media/image1832.png"/><Relationship Id="rId56" Type="http://schemas.openxmlformats.org/officeDocument/2006/relationships/customXml" Target="../ink/ink1812.xml"/><Relationship Id="rId55" Type="http://schemas.openxmlformats.org/officeDocument/2006/relationships/image" Target="../media/image1831.png"/><Relationship Id="rId54" Type="http://schemas.openxmlformats.org/officeDocument/2006/relationships/customXml" Target="../ink/ink1811.xml"/><Relationship Id="rId53" Type="http://schemas.openxmlformats.org/officeDocument/2006/relationships/image" Target="../media/image1830.png"/><Relationship Id="rId52" Type="http://schemas.openxmlformats.org/officeDocument/2006/relationships/customXml" Target="../ink/ink1810.xml"/><Relationship Id="rId51" Type="http://schemas.openxmlformats.org/officeDocument/2006/relationships/image" Target="../media/image1829.png"/><Relationship Id="rId50" Type="http://schemas.openxmlformats.org/officeDocument/2006/relationships/customXml" Target="../ink/ink1809.xml"/><Relationship Id="rId5" Type="http://schemas.openxmlformats.org/officeDocument/2006/relationships/image" Target="../media/image1806.png"/><Relationship Id="rId49" Type="http://schemas.openxmlformats.org/officeDocument/2006/relationships/image" Target="../media/image1828.png"/><Relationship Id="rId48" Type="http://schemas.openxmlformats.org/officeDocument/2006/relationships/customXml" Target="../ink/ink1808.xml"/><Relationship Id="rId47" Type="http://schemas.openxmlformats.org/officeDocument/2006/relationships/image" Target="../media/image1827.png"/><Relationship Id="rId46" Type="http://schemas.openxmlformats.org/officeDocument/2006/relationships/customXml" Target="../ink/ink1807.xml"/><Relationship Id="rId45" Type="http://schemas.openxmlformats.org/officeDocument/2006/relationships/image" Target="../media/image1826.png"/><Relationship Id="rId44" Type="http://schemas.openxmlformats.org/officeDocument/2006/relationships/customXml" Target="../ink/ink1806.xml"/><Relationship Id="rId43" Type="http://schemas.openxmlformats.org/officeDocument/2006/relationships/image" Target="../media/image1825.png"/><Relationship Id="rId42" Type="http://schemas.openxmlformats.org/officeDocument/2006/relationships/customXml" Target="../ink/ink1805.xml"/><Relationship Id="rId41" Type="http://schemas.openxmlformats.org/officeDocument/2006/relationships/image" Target="../media/image1824.png"/><Relationship Id="rId40" Type="http://schemas.openxmlformats.org/officeDocument/2006/relationships/customXml" Target="../ink/ink1804.xml"/><Relationship Id="rId4" Type="http://schemas.openxmlformats.org/officeDocument/2006/relationships/image" Target="../media/image1805.png"/><Relationship Id="rId39" Type="http://schemas.openxmlformats.org/officeDocument/2006/relationships/image" Target="../media/image1823.png"/><Relationship Id="rId38" Type="http://schemas.openxmlformats.org/officeDocument/2006/relationships/customXml" Target="../ink/ink1803.xml"/><Relationship Id="rId37" Type="http://schemas.openxmlformats.org/officeDocument/2006/relationships/image" Target="../media/image1822.png"/><Relationship Id="rId36" Type="http://schemas.openxmlformats.org/officeDocument/2006/relationships/customXml" Target="../ink/ink1802.xml"/><Relationship Id="rId35" Type="http://schemas.openxmlformats.org/officeDocument/2006/relationships/image" Target="../media/image1821.png"/><Relationship Id="rId34" Type="http://schemas.openxmlformats.org/officeDocument/2006/relationships/customXml" Target="../ink/ink1801.xml"/><Relationship Id="rId33" Type="http://schemas.openxmlformats.org/officeDocument/2006/relationships/image" Target="../media/image1820.png"/><Relationship Id="rId32" Type="http://schemas.openxmlformats.org/officeDocument/2006/relationships/customXml" Target="../ink/ink1800.xml"/><Relationship Id="rId31" Type="http://schemas.openxmlformats.org/officeDocument/2006/relationships/image" Target="../media/image1819.png"/><Relationship Id="rId30" Type="http://schemas.openxmlformats.org/officeDocument/2006/relationships/customXml" Target="../ink/ink1799.xml"/><Relationship Id="rId3" Type="http://schemas.openxmlformats.org/officeDocument/2006/relationships/image" Target="../media/image1804.png"/><Relationship Id="rId29" Type="http://schemas.openxmlformats.org/officeDocument/2006/relationships/image" Target="../media/image1818.png"/><Relationship Id="rId28" Type="http://schemas.openxmlformats.org/officeDocument/2006/relationships/customXml" Target="../ink/ink1798.xml"/><Relationship Id="rId27" Type="http://schemas.openxmlformats.org/officeDocument/2006/relationships/image" Target="../media/image1817.png"/><Relationship Id="rId26" Type="http://schemas.openxmlformats.org/officeDocument/2006/relationships/customXml" Target="../ink/ink1797.xml"/><Relationship Id="rId25" Type="http://schemas.openxmlformats.org/officeDocument/2006/relationships/image" Target="../media/image1816.png"/><Relationship Id="rId24" Type="http://schemas.openxmlformats.org/officeDocument/2006/relationships/customXml" Target="../ink/ink1796.xml"/><Relationship Id="rId23" Type="http://schemas.openxmlformats.org/officeDocument/2006/relationships/image" Target="../media/image1815.png"/><Relationship Id="rId22" Type="http://schemas.openxmlformats.org/officeDocument/2006/relationships/customXml" Target="../ink/ink1795.xml"/><Relationship Id="rId21" Type="http://schemas.openxmlformats.org/officeDocument/2006/relationships/image" Target="../media/image1814.png"/><Relationship Id="rId20" Type="http://schemas.openxmlformats.org/officeDocument/2006/relationships/customXml" Target="../ink/ink1794.xml"/><Relationship Id="rId2" Type="http://schemas.openxmlformats.org/officeDocument/2006/relationships/image" Target="../media/image1803.png"/><Relationship Id="rId19" Type="http://schemas.openxmlformats.org/officeDocument/2006/relationships/image" Target="../media/image1813.png"/><Relationship Id="rId18" Type="http://schemas.openxmlformats.org/officeDocument/2006/relationships/customXml" Target="../ink/ink1793.xml"/><Relationship Id="rId17" Type="http://schemas.openxmlformats.org/officeDocument/2006/relationships/image" Target="../media/image1812.png"/><Relationship Id="rId16" Type="http://schemas.openxmlformats.org/officeDocument/2006/relationships/customXml" Target="../ink/ink1792.xml"/><Relationship Id="rId15" Type="http://schemas.openxmlformats.org/officeDocument/2006/relationships/image" Target="../media/image1811.png"/><Relationship Id="rId147" Type="http://schemas.openxmlformats.org/officeDocument/2006/relationships/notesSlide" Target="../notesSlides/notesSlide6.xml"/><Relationship Id="rId146" Type="http://schemas.openxmlformats.org/officeDocument/2006/relationships/slideLayout" Target="../slideLayouts/slideLayout6.xml"/><Relationship Id="rId145" Type="http://schemas.openxmlformats.org/officeDocument/2006/relationships/image" Target="../media/image1876.png"/><Relationship Id="rId144" Type="http://schemas.openxmlformats.org/officeDocument/2006/relationships/customXml" Target="../ink/ink1856.xml"/><Relationship Id="rId143" Type="http://schemas.openxmlformats.org/officeDocument/2006/relationships/image" Target="../media/image1875.png"/><Relationship Id="rId142" Type="http://schemas.openxmlformats.org/officeDocument/2006/relationships/customXml" Target="../ink/ink1855.xml"/><Relationship Id="rId141" Type="http://schemas.openxmlformats.org/officeDocument/2006/relationships/image" Target="../media/image1874.png"/><Relationship Id="rId140" Type="http://schemas.openxmlformats.org/officeDocument/2006/relationships/customXml" Target="../ink/ink1854.xml"/><Relationship Id="rId14" Type="http://schemas.openxmlformats.org/officeDocument/2006/relationships/customXml" Target="../ink/ink1791.xml"/><Relationship Id="rId139" Type="http://schemas.openxmlformats.org/officeDocument/2006/relationships/image" Target="../media/image1873.png"/><Relationship Id="rId138" Type="http://schemas.openxmlformats.org/officeDocument/2006/relationships/customXml" Target="../ink/ink1853.xml"/><Relationship Id="rId137" Type="http://schemas.openxmlformats.org/officeDocument/2006/relationships/image" Target="../media/image1872.png"/><Relationship Id="rId136" Type="http://schemas.openxmlformats.org/officeDocument/2006/relationships/customXml" Target="../ink/ink1852.xml"/><Relationship Id="rId135" Type="http://schemas.openxmlformats.org/officeDocument/2006/relationships/image" Target="../media/image1871.png"/><Relationship Id="rId134" Type="http://schemas.openxmlformats.org/officeDocument/2006/relationships/customXml" Target="../ink/ink1851.xml"/><Relationship Id="rId133" Type="http://schemas.openxmlformats.org/officeDocument/2006/relationships/image" Target="../media/image1870.png"/><Relationship Id="rId132" Type="http://schemas.openxmlformats.org/officeDocument/2006/relationships/customXml" Target="../ink/ink1850.xml"/><Relationship Id="rId131" Type="http://schemas.openxmlformats.org/officeDocument/2006/relationships/image" Target="../media/image1869.png"/><Relationship Id="rId130" Type="http://schemas.openxmlformats.org/officeDocument/2006/relationships/customXml" Target="../ink/ink1849.xml"/><Relationship Id="rId13" Type="http://schemas.openxmlformats.org/officeDocument/2006/relationships/image" Target="../media/image1810.png"/><Relationship Id="rId129" Type="http://schemas.openxmlformats.org/officeDocument/2006/relationships/image" Target="../media/image1868.png"/><Relationship Id="rId128" Type="http://schemas.openxmlformats.org/officeDocument/2006/relationships/customXml" Target="../ink/ink1848.xml"/><Relationship Id="rId127" Type="http://schemas.openxmlformats.org/officeDocument/2006/relationships/image" Target="../media/image1867.png"/><Relationship Id="rId126" Type="http://schemas.openxmlformats.org/officeDocument/2006/relationships/customXml" Target="../ink/ink1847.xml"/><Relationship Id="rId125" Type="http://schemas.openxmlformats.org/officeDocument/2006/relationships/image" Target="../media/image1866.png"/><Relationship Id="rId124" Type="http://schemas.openxmlformats.org/officeDocument/2006/relationships/customXml" Target="../ink/ink1846.xml"/><Relationship Id="rId123" Type="http://schemas.openxmlformats.org/officeDocument/2006/relationships/image" Target="../media/image1865.png"/><Relationship Id="rId122" Type="http://schemas.openxmlformats.org/officeDocument/2006/relationships/customXml" Target="../ink/ink1845.xml"/><Relationship Id="rId121" Type="http://schemas.openxmlformats.org/officeDocument/2006/relationships/image" Target="../media/image1864.png"/><Relationship Id="rId120" Type="http://schemas.openxmlformats.org/officeDocument/2006/relationships/customXml" Target="../ink/ink1844.xml"/><Relationship Id="rId12" Type="http://schemas.openxmlformats.org/officeDocument/2006/relationships/customXml" Target="../ink/ink1790.xml"/><Relationship Id="rId119" Type="http://schemas.openxmlformats.org/officeDocument/2006/relationships/image" Target="../media/image1863.png"/><Relationship Id="rId118" Type="http://schemas.openxmlformats.org/officeDocument/2006/relationships/customXml" Target="../ink/ink1843.xml"/><Relationship Id="rId117" Type="http://schemas.openxmlformats.org/officeDocument/2006/relationships/image" Target="../media/image1862.png"/><Relationship Id="rId116" Type="http://schemas.openxmlformats.org/officeDocument/2006/relationships/customXml" Target="../ink/ink1842.xml"/><Relationship Id="rId115" Type="http://schemas.openxmlformats.org/officeDocument/2006/relationships/image" Target="../media/image1861.png"/><Relationship Id="rId114" Type="http://schemas.openxmlformats.org/officeDocument/2006/relationships/customXml" Target="../ink/ink1841.xml"/><Relationship Id="rId113" Type="http://schemas.openxmlformats.org/officeDocument/2006/relationships/image" Target="../media/image1860.png"/><Relationship Id="rId112" Type="http://schemas.openxmlformats.org/officeDocument/2006/relationships/customXml" Target="../ink/ink1840.xml"/><Relationship Id="rId111" Type="http://schemas.openxmlformats.org/officeDocument/2006/relationships/image" Target="../media/image1859.png"/><Relationship Id="rId110" Type="http://schemas.openxmlformats.org/officeDocument/2006/relationships/customXml" Target="../ink/ink1839.xml"/><Relationship Id="rId11" Type="http://schemas.openxmlformats.org/officeDocument/2006/relationships/image" Target="../media/image1809.png"/><Relationship Id="rId109" Type="http://schemas.openxmlformats.org/officeDocument/2006/relationships/image" Target="../media/image1858.png"/><Relationship Id="rId108" Type="http://schemas.openxmlformats.org/officeDocument/2006/relationships/customXml" Target="../ink/ink1838.xml"/><Relationship Id="rId107" Type="http://schemas.openxmlformats.org/officeDocument/2006/relationships/image" Target="../media/image1857.png"/><Relationship Id="rId106" Type="http://schemas.openxmlformats.org/officeDocument/2006/relationships/customXml" Target="../ink/ink1837.xml"/><Relationship Id="rId105" Type="http://schemas.openxmlformats.org/officeDocument/2006/relationships/image" Target="../media/image1856.png"/><Relationship Id="rId104" Type="http://schemas.openxmlformats.org/officeDocument/2006/relationships/customXml" Target="../ink/ink1836.xml"/><Relationship Id="rId103" Type="http://schemas.openxmlformats.org/officeDocument/2006/relationships/image" Target="../media/image1855.png"/><Relationship Id="rId102" Type="http://schemas.openxmlformats.org/officeDocument/2006/relationships/customXml" Target="../ink/ink1835.xml"/><Relationship Id="rId101" Type="http://schemas.openxmlformats.org/officeDocument/2006/relationships/image" Target="../media/image1854.png"/><Relationship Id="rId100" Type="http://schemas.openxmlformats.org/officeDocument/2006/relationships/customXml" Target="../ink/ink1834.xml"/><Relationship Id="rId10" Type="http://schemas.openxmlformats.org/officeDocument/2006/relationships/customXml" Target="../ink/ink1789.xml"/><Relationship Id="rId1" Type="http://schemas.openxmlformats.org/officeDocument/2006/relationships/image" Target="../media/image1802.jpeg"/></Relationships>
</file>

<file path=ppt/slides/_rels/slide17.xml.rels><?xml version="1.0" encoding="UTF-8" standalone="yes"?>
<Relationships xmlns="http://schemas.openxmlformats.org/package/2006/relationships"><Relationship Id="rId99" Type="http://schemas.openxmlformats.org/officeDocument/2006/relationships/slideLayout" Target="../slideLayouts/slideLayout6.xml"/><Relationship Id="rId98" Type="http://schemas.openxmlformats.org/officeDocument/2006/relationships/image" Target="../media/image1926.png"/><Relationship Id="rId97" Type="http://schemas.openxmlformats.org/officeDocument/2006/relationships/customXml" Target="../ink/ink1903.xml"/><Relationship Id="rId96" Type="http://schemas.openxmlformats.org/officeDocument/2006/relationships/image" Target="../media/image1925.png"/><Relationship Id="rId95" Type="http://schemas.openxmlformats.org/officeDocument/2006/relationships/customXml" Target="../ink/ink1902.xml"/><Relationship Id="rId94" Type="http://schemas.openxmlformats.org/officeDocument/2006/relationships/image" Target="../media/image1924.png"/><Relationship Id="rId93" Type="http://schemas.openxmlformats.org/officeDocument/2006/relationships/customXml" Target="../ink/ink1901.xml"/><Relationship Id="rId92" Type="http://schemas.openxmlformats.org/officeDocument/2006/relationships/image" Target="../media/image1923.png"/><Relationship Id="rId91" Type="http://schemas.openxmlformats.org/officeDocument/2006/relationships/customXml" Target="../ink/ink1900.xml"/><Relationship Id="rId90" Type="http://schemas.openxmlformats.org/officeDocument/2006/relationships/image" Target="../media/image1922.png"/><Relationship Id="rId9" Type="http://schemas.openxmlformats.org/officeDocument/2006/relationships/customXml" Target="../ink/ink1859.xml"/><Relationship Id="rId89" Type="http://schemas.openxmlformats.org/officeDocument/2006/relationships/customXml" Target="../ink/ink1899.xml"/><Relationship Id="rId88" Type="http://schemas.openxmlformats.org/officeDocument/2006/relationships/image" Target="../media/image1921.png"/><Relationship Id="rId87" Type="http://schemas.openxmlformats.org/officeDocument/2006/relationships/customXml" Target="../ink/ink1898.xml"/><Relationship Id="rId86" Type="http://schemas.openxmlformats.org/officeDocument/2006/relationships/image" Target="../media/image1920.png"/><Relationship Id="rId85" Type="http://schemas.openxmlformats.org/officeDocument/2006/relationships/customXml" Target="../ink/ink1897.xml"/><Relationship Id="rId84" Type="http://schemas.openxmlformats.org/officeDocument/2006/relationships/image" Target="../media/image1919.png"/><Relationship Id="rId83" Type="http://schemas.openxmlformats.org/officeDocument/2006/relationships/customXml" Target="../ink/ink1896.xml"/><Relationship Id="rId82" Type="http://schemas.openxmlformats.org/officeDocument/2006/relationships/image" Target="../media/image1918.png"/><Relationship Id="rId81" Type="http://schemas.openxmlformats.org/officeDocument/2006/relationships/customXml" Target="../ink/ink1895.xml"/><Relationship Id="rId80" Type="http://schemas.openxmlformats.org/officeDocument/2006/relationships/image" Target="../media/image1917.png"/><Relationship Id="rId8" Type="http://schemas.openxmlformats.org/officeDocument/2006/relationships/image" Target="../media/image1882.png"/><Relationship Id="rId79" Type="http://schemas.openxmlformats.org/officeDocument/2006/relationships/customXml" Target="../ink/ink1894.xml"/><Relationship Id="rId78" Type="http://schemas.openxmlformats.org/officeDocument/2006/relationships/image" Target="../media/image1916.png"/><Relationship Id="rId77" Type="http://schemas.openxmlformats.org/officeDocument/2006/relationships/customXml" Target="../ink/ink1893.xml"/><Relationship Id="rId76" Type="http://schemas.openxmlformats.org/officeDocument/2006/relationships/image" Target="../media/image1915.png"/><Relationship Id="rId75" Type="http://schemas.openxmlformats.org/officeDocument/2006/relationships/customXml" Target="../ink/ink1892.xml"/><Relationship Id="rId74" Type="http://schemas.openxmlformats.org/officeDocument/2006/relationships/image" Target="../media/image1914.png"/><Relationship Id="rId73" Type="http://schemas.openxmlformats.org/officeDocument/2006/relationships/customXml" Target="../ink/ink1891.xml"/><Relationship Id="rId72" Type="http://schemas.openxmlformats.org/officeDocument/2006/relationships/image" Target="../media/image1913.png"/><Relationship Id="rId71" Type="http://schemas.openxmlformats.org/officeDocument/2006/relationships/customXml" Target="../ink/ink1890.xml"/><Relationship Id="rId70" Type="http://schemas.openxmlformats.org/officeDocument/2006/relationships/image" Target="../media/image1912.png"/><Relationship Id="rId7" Type="http://schemas.openxmlformats.org/officeDocument/2006/relationships/customXml" Target="../ink/ink1858.xml"/><Relationship Id="rId69" Type="http://schemas.openxmlformats.org/officeDocument/2006/relationships/customXml" Target="../ink/ink1889.xml"/><Relationship Id="rId68" Type="http://schemas.openxmlformats.org/officeDocument/2006/relationships/image" Target="../media/image1911.png"/><Relationship Id="rId67" Type="http://schemas.openxmlformats.org/officeDocument/2006/relationships/customXml" Target="../ink/ink1888.xml"/><Relationship Id="rId66" Type="http://schemas.openxmlformats.org/officeDocument/2006/relationships/image" Target="../media/image1910.png"/><Relationship Id="rId65" Type="http://schemas.openxmlformats.org/officeDocument/2006/relationships/customXml" Target="../ink/ink1887.xml"/><Relationship Id="rId64" Type="http://schemas.openxmlformats.org/officeDocument/2006/relationships/image" Target="../media/image1909.png"/><Relationship Id="rId63" Type="http://schemas.openxmlformats.org/officeDocument/2006/relationships/customXml" Target="../ink/ink1886.xml"/><Relationship Id="rId62" Type="http://schemas.openxmlformats.org/officeDocument/2006/relationships/image" Target="../media/image1908.png"/><Relationship Id="rId61" Type="http://schemas.openxmlformats.org/officeDocument/2006/relationships/customXml" Target="../ink/ink1885.xml"/><Relationship Id="rId60" Type="http://schemas.openxmlformats.org/officeDocument/2006/relationships/image" Target="../media/image1907.png"/><Relationship Id="rId6" Type="http://schemas.openxmlformats.org/officeDocument/2006/relationships/image" Target="../media/image1881.png"/><Relationship Id="rId59" Type="http://schemas.openxmlformats.org/officeDocument/2006/relationships/customXml" Target="../ink/ink1884.xml"/><Relationship Id="rId58" Type="http://schemas.openxmlformats.org/officeDocument/2006/relationships/image" Target="../media/image132.png"/><Relationship Id="rId57" Type="http://schemas.openxmlformats.org/officeDocument/2006/relationships/customXml" Target="../ink/ink1883.xml"/><Relationship Id="rId56" Type="http://schemas.openxmlformats.org/officeDocument/2006/relationships/image" Target="../media/image1906.png"/><Relationship Id="rId55" Type="http://schemas.openxmlformats.org/officeDocument/2006/relationships/customXml" Target="../ink/ink1882.xml"/><Relationship Id="rId54" Type="http://schemas.openxmlformats.org/officeDocument/2006/relationships/image" Target="../media/image1905.png"/><Relationship Id="rId53" Type="http://schemas.openxmlformats.org/officeDocument/2006/relationships/customXml" Target="../ink/ink1881.xml"/><Relationship Id="rId52" Type="http://schemas.openxmlformats.org/officeDocument/2006/relationships/image" Target="../media/image1904.png"/><Relationship Id="rId51" Type="http://schemas.openxmlformats.org/officeDocument/2006/relationships/customXml" Target="../ink/ink1880.xml"/><Relationship Id="rId50" Type="http://schemas.openxmlformats.org/officeDocument/2006/relationships/image" Target="../media/image1903.png"/><Relationship Id="rId5" Type="http://schemas.openxmlformats.org/officeDocument/2006/relationships/customXml" Target="../ink/ink1857.xml"/><Relationship Id="rId49" Type="http://schemas.openxmlformats.org/officeDocument/2006/relationships/customXml" Target="../ink/ink1879.xml"/><Relationship Id="rId48" Type="http://schemas.openxmlformats.org/officeDocument/2006/relationships/image" Target="../media/image1902.png"/><Relationship Id="rId47" Type="http://schemas.openxmlformats.org/officeDocument/2006/relationships/customXml" Target="../ink/ink1878.xml"/><Relationship Id="rId46" Type="http://schemas.openxmlformats.org/officeDocument/2006/relationships/image" Target="../media/image1901.png"/><Relationship Id="rId45" Type="http://schemas.openxmlformats.org/officeDocument/2006/relationships/customXml" Target="../ink/ink1877.xml"/><Relationship Id="rId44" Type="http://schemas.openxmlformats.org/officeDocument/2006/relationships/image" Target="../media/image1900.png"/><Relationship Id="rId43" Type="http://schemas.openxmlformats.org/officeDocument/2006/relationships/customXml" Target="../ink/ink1876.xml"/><Relationship Id="rId42" Type="http://schemas.openxmlformats.org/officeDocument/2006/relationships/image" Target="../media/image1899.png"/><Relationship Id="rId41" Type="http://schemas.openxmlformats.org/officeDocument/2006/relationships/customXml" Target="../ink/ink1875.xml"/><Relationship Id="rId40" Type="http://schemas.openxmlformats.org/officeDocument/2006/relationships/image" Target="../media/image1898.png"/><Relationship Id="rId4" Type="http://schemas.openxmlformats.org/officeDocument/2006/relationships/image" Target="../media/image1880.png"/><Relationship Id="rId39" Type="http://schemas.openxmlformats.org/officeDocument/2006/relationships/customXml" Target="../ink/ink1874.xml"/><Relationship Id="rId38" Type="http://schemas.openxmlformats.org/officeDocument/2006/relationships/image" Target="../media/image1897.png"/><Relationship Id="rId37" Type="http://schemas.openxmlformats.org/officeDocument/2006/relationships/customXml" Target="../ink/ink1873.xml"/><Relationship Id="rId36" Type="http://schemas.openxmlformats.org/officeDocument/2006/relationships/image" Target="../media/image1896.png"/><Relationship Id="rId35" Type="http://schemas.openxmlformats.org/officeDocument/2006/relationships/customXml" Target="../ink/ink1872.xml"/><Relationship Id="rId34" Type="http://schemas.openxmlformats.org/officeDocument/2006/relationships/image" Target="../media/image1895.png"/><Relationship Id="rId33" Type="http://schemas.openxmlformats.org/officeDocument/2006/relationships/customXml" Target="../ink/ink1871.xml"/><Relationship Id="rId32" Type="http://schemas.openxmlformats.org/officeDocument/2006/relationships/image" Target="../media/image1894.png"/><Relationship Id="rId31" Type="http://schemas.openxmlformats.org/officeDocument/2006/relationships/customXml" Target="../ink/ink1870.xml"/><Relationship Id="rId30" Type="http://schemas.openxmlformats.org/officeDocument/2006/relationships/image" Target="../media/image1893.png"/><Relationship Id="rId3" Type="http://schemas.openxmlformats.org/officeDocument/2006/relationships/image" Target="../media/image1879.jpeg"/><Relationship Id="rId29" Type="http://schemas.openxmlformats.org/officeDocument/2006/relationships/customXml" Target="../ink/ink1869.xml"/><Relationship Id="rId28" Type="http://schemas.openxmlformats.org/officeDocument/2006/relationships/image" Target="../media/image1892.png"/><Relationship Id="rId27" Type="http://schemas.openxmlformats.org/officeDocument/2006/relationships/customXml" Target="../ink/ink1868.xml"/><Relationship Id="rId26" Type="http://schemas.openxmlformats.org/officeDocument/2006/relationships/image" Target="../media/image1891.png"/><Relationship Id="rId25" Type="http://schemas.openxmlformats.org/officeDocument/2006/relationships/customXml" Target="../ink/ink1867.xml"/><Relationship Id="rId24" Type="http://schemas.openxmlformats.org/officeDocument/2006/relationships/image" Target="../media/image1890.png"/><Relationship Id="rId23" Type="http://schemas.openxmlformats.org/officeDocument/2006/relationships/customXml" Target="../ink/ink1866.xml"/><Relationship Id="rId22" Type="http://schemas.openxmlformats.org/officeDocument/2006/relationships/image" Target="../media/image1889.png"/><Relationship Id="rId21" Type="http://schemas.openxmlformats.org/officeDocument/2006/relationships/customXml" Target="../ink/ink1865.xml"/><Relationship Id="rId20" Type="http://schemas.openxmlformats.org/officeDocument/2006/relationships/image" Target="../media/image1888.png"/><Relationship Id="rId2" Type="http://schemas.openxmlformats.org/officeDocument/2006/relationships/image" Target="../media/image1878.jpeg"/><Relationship Id="rId19" Type="http://schemas.openxmlformats.org/officeDocument/2006/relationships/customXml" Target="../ink/ink1864.xml"/><Relationship Id="rId18" Type="http://schemas.openxmlformats.org/officeDocument/2006/relationships/image" Target="../media/image1887.png"/><Relationship Id="rId17" Type="http://schemas.openxmlformats.org/officeDocument/2006/relationships/customXml" Target="../ink/ink1863.xml"/><Relationship Id="rId16" Type="http://schemas.openxmlformats.org/officeDocument/2006/relationships/image" Target="../media/image1886.png"/><Relationship Id="rId15" Type="http://schemas.openxmlformats.org/officeDocument/2006/relationships/customXml" Target="../ink/ink1862.xml"/><Relationship Id="rId14" Type="http://schemas.openxmlformats.org/officeDocument/2006/relationships/image" Target="../media/image1885.png"/><Relationship Id="rId13" Type="http://schemas.openxmlformats.org/officeDocument/2006/relationships/customXml" Target="../ink/ink1861.xml"/><Relationship Id="rId12" Type="http://schemas.openxmlformats.org/officeDocument/2006/relationships/image" Target="../media/image1884.png"/><Relationship Id="rId11" Type="http://schemas.openxmlformats.org/officeDocument/2006/relationships/customXml" Target="../ink/ink1860.xml"/><Relationship Id="rId100" Type="http://schemas.openxmlformats.org/officeDocument/2006/relationships/notesSlide" Target="../notesSlides/notesSlide7.xml"/><Relationship Id="rId10" Type="http://schemas.openxmlformats.org/officeDocument/2006/relationships/image" Target="../media/image1883.png"/><Relationship Id="rId1" Type="http://schemas.openxmlformats.org/officeDocument/2006/relationships/image" Target="../media/image1877.png"/></Relationships>
</file>

<file path=ppt/slides/_rels/slide18.xml.rels><?xml version="1.0" encoding="UTF-8" standalone="yes"?>
<Relationships xmlns="http://schemas.openxmlformats.org/package/2006/relationships"><Relationship Id="rId99" Type="http://schemas.openxmlformats.org/officeDocument/2006/relationships/image" Target="../media/image1977.png"/><Relationship Id="rId98" Type="http://schemas.openxmlformats.org/officeDocument/2006/relationships/customXml" Target="../ink/ink1951.xml"/><Relationship Id="rId97" Type="http://schemas.openxmlformats.org/officeDocument/2006/relationships/image" Target="../media/image1976.png"/><Relationship Id="rId96" Type="http://schemas.openxmlformats.org/officeDocument/2006/relationships/customXml" Target="../ink/ink1950.xml"/><Relationship Id="rId95" Type="http://schemas.openxmlformats.org/officeDocument/2006/relationships/image" Target="../media/image1975.png"/><Relationship Id="rId94" Type="http://schemas.openxmlformats.org/officeDocument/2006/relationships/customXml" Target="../ink/ink1949.xml"/><Relationship Id="rId93" Type="http://schemas.openxmlformats.org/officeDocument/2006/relationships/image" Target="../media/image1974.png"/><Relationship Id="rId92" Type="http://schemas.openxmlformats.org/officeDocument/2006/relationships/customXml" Target="../ink/ink1948.xml"/><Relationship Id="rId91" Type="http://schemas.openxmlformats.org/officeDocument/2006/relationships/image" Target="../media/image1973.png"/><Relationship Id="rId90" Type="http://schemas.openxmlformats.org/officeDocument/2006/relationships/customXml" Target="../ink/ink1947.xml"/><Relationship Id="rId9" Type="http://schemas.openxmlformats.org/officeDocument/2006/relationships/image" Target="../media/image1932.png"/><Relationship Id="rId89" Type="http://schemas.openxmlformats.org/officeDocument/2006/relationships/image" Target="../media/image1972.png"/><Relationship Id="rId88" Type="http://schemas.openxmlformats.org/officeDocument/2006/relationships/customXml" Target="../ink/ink1946.xml"/><Relationship Id="rId87" Type="http://schemas.openxmlformats.org/officeDocument/2006/relationships/image" Target="../media/image1971.png"/><Relationship Id="rId86" Type="http://schemas.openxmlformats.org/officeDocument/2006/relationships/customXml" Target="../ink/ink1945.xml"/><Relationship Id="rId85" Type="http://schemas.openxmlformats.org/officeDocument/2006/relationships/image" Target="../media/image1970.png"/><Relationship Id="rId84" Type="http://schemas.openxmlformats.org/officeDocument/2006/relationships/customXml" Target="../ink/ink1944.xml"/><Relationship Id="rId83" Type="http://schemas.openxmlformats.org/officeDocument/2006/relationships/image" Target="../media/image1969.png"/><Relationship Id="rId82" Type="http://schemas.openxmlformats.org/officeDocument/2006/relationships/customXml" Target="../ink/ink1943.xml"/><Relationship Id="rId81" Type="http://schemas.openxmlformats.org/officeDocument/2006/relationships/image" Target="../media/image1968.png"/><Relationship Id="rId80" Type="http://schemas.openxmlformats.org/officeDocument/2006/relationships/customXml" Target="../ink/ink1942.xml"/><Relationship Id="rId8" Type="http://schemas.openxmlformats.org/officeDocument/2006/relationships/customXml" Target="../ink/ink1906.xml"/><Relationship Id="rId79" Type="http://schemas.openxmlformats.org/officeDocument/2006/relationships/image" Target="../media/image1967.png"/><Relationship Id="rId78" Type="http://schemas.openxmlformats.org/officeDocument/2006/relationships/customXml" Target="../ink/ink1941.xml"/><Relationship Id="rId77" Type="http://schemas.openxmlformats.org/officeDocument/2006/relationships/image" Target="../media/image1966.png"/><Relationship Id="rId76" Type="http://schemas.openxmlformats.org/officeDocument/2006/relationships/customXml" Target="../ink/ink1940.xml"/><Relationship Id="rId75" Type="http://schemas.openxmlformats.org/officeDocument/2006/relationships/image" Target="../media/image1965.png"/><Relationship Id="rId74" Type="http://schemas.openxmlformats.org/officeDocument/2006/relationships/customXml" Target="../ink/ink1939.xml"/><Relationship Id="rId73" Type="http://schemas.openxmlformats.org/officeDocument/2006/relationships/image" Target="../media/image1964.png"/><Relationship Id="rId72" Type="http://schemas.openxmlformats.org/officeDocument/2006/relationships/customXml" Target="../ink/ink1938.xml"/><Relationship Id="rId71" Type="http://schemas.openxmlformats.org/officeDocument/2006/relationships/image" Target="../media/image1963.png"/><Relationship Id="rId70" Type="http://schemas.openxmlformats.org/officeDocument/2006/relationships/customXml" Target="../ink/ink1937.xml"/><Relationship Id="rId7" Type="http://schemas.openxmlformats.org/officeDocument/2006/relationships/image" Target="../media/image1931.png"/><Relationship Id="rId69" Type="http://schemas.openxmlformats.org/officeDocument/2006/relationships/image" Target="../media/image1962.png"/><Relationship Id="rId68" Type="http://schemas.openxmlformats.org/officeDocument/2006/relationships/customXml" Target="../ink/ink1936.xml"/><Relationship Id="rId67" Type="http://schemas.openxmlformats.org/officeDocument/2006/relationships/image" Target="../media/image1961.png"/><Relationship Id="rId66" Type="http://schemas.openxmlformats.org/officeDocument/2006/relationships/customXml" Target="../ink/ink1935.xml"/><Relationship Id="rId65" Type="http://schemas.openxmlformats.org/officeDocument/2006/relationships/image" Target="../media/image1960.png"/><Relationship Id="rId64" Type="http://schemas.openxmlformats.org/officeDocument/2006/relationships/customXml" Target="../ink/ink1934.xml"/><Relationship Id="rId63" Type="http://schemas.openxmlformats.org/officeDocument/2006/relationships/image" Target="../media/image1959.png"/><Relationship Id="rId62" Type="http://schemas.openxmlformats.org/officeDocument/2006/relationships/customXml" Target="../ink/ink1933.xml"/><Relationship Id="rId61" Type="http://schemas.openxmlformats.org/officeDocument/2006/relationships/image" Target="../media/image1958.png"/><Relationship Id="rId60" Type="http://schemas.openxmlformats.org/officeDocument/2006/relationships/customXml" Target="../ink/ink1932.xml"/><Relationship Id="rId6" Type="http://schemas.openxmlformats.org/officeDocument/2006/relationships/customXml" Target="../ink/ink1905.xml"/><Relationship Id="rId59" Type="http://schemas.openxmlformats.org/officeDocument/2006/relationships/image" Target="../media/image1957.png"/><Relationship Id="rId58" Type="http://schemas.openxmlformats.org/officeDocument/2006/relationships/customXml" Target="../ink/ink1931.xml"/><Relationship Id="rId57" Type="http://schemas.openxmlformats.org/officeDocument/2006/relationships/image" Target="../media/image1956.png"/><Relationship Id="rId56" Type="http://schemas.openxmlformats.org/officeDocument/2006/relationships/customXml" Target="../ink/ink1930.xml"/><Relationship Id="rId55" Type="http://schemas.openxmlformats.org/officeDocument/2006/relationships/image" Target="../media/image1955.png"/><Relationship Id="rId54" Type="http://schemas.openxmlformats.org/officeDocument/2006/relationships/customXml" Target="../ink/ink1929.xml"/><Relationship Id="rId53" Type="http://schemas.openxmlformats.org/officeDocument/2006/relationships/image" Target="../media/image1954.png"/><Relationship Id="rId52" Type="http://schemas.openxmlformats.org/officeDocument/2006/relationships/customXml" Target="../ink/ink1928.xml"/><Relationship Id="rId51" Type="http://schemas.openxmlformats.org/officeDocument/2006/relationships/image" Target="../media/image1953.png"/><Relationship Id="rId50" Type="http://schemas.openxmlformats.org/officeDocument/2006/relationships/customXml" Target="../ink/ink1927.xml"/><Relationship Id="rId5" Type="http://schemas.openxmlformats.org/officeDocument/2006/relationships/image" Target="../media/image1930.png"/><Relationship Id="rId49" Type="http://schemas.openxmlformats.org/officeDocument/2006/relationships/image" Target="../media/image1952.png"/><Relationship Id="rId48" Type="http://schemas.openxmlformats.org/officeDocument/2006/relationships/customXml" Target="../ink/ink1926.xml"/><Relationship Id="rId47" Type="http://schemas.openxmlformats.org/officeDocument/2006/relationships/image" Target="../media/image1951.png"/><Relationship Id="rId46" Type="http://schemas.openxmlformats.org/officeDocument/2006/relationships/customXml" Target="../ink/ink1925.xml"/><Relationship Id="rId45" Type="http://schemas.openxmlformats.org/officeDocument/2006/relationships/image" Target="../media/image1950.png"/><Relationship Id="rId44" Type="http://schemas.openxmlformats.org/officeDocument/2006/relationships/customXml" Target="../ink/ink1924.xml"/><Relationship Id="rId43" Type="http://schemas.openxmlformats.org/officeDocument/2006/relationships/image" Target="../media/image1949.png"/><Relationship Id="rId42" Type="http://schemas.openxmlformats.org/officeDocument/2006/relationships/customXml" Target="../ink/ink1923.xml"/><Relationship Id="rId41" Type="http://schemas.openxmlformats.org/officeDocument/2006/relationships/image" Target="../media/image1948.png"/><Relationship Id="rId40" Type="http://schemas.openxmlformats.org/officeDocument/2006/relationships/customXml" Target="../ink/ink1922.xml"/><Relationship Id="rId4" Type="http://schemas.openxmlformats.org/officeDocument/2006/relationships/customXml" Target="../ink/ink1904.xml"/><Relationship Id="rId39" Type="http://schemas.openxmlformats.org/officeDocument/2006/relationships/image" Target="../media/image1947.png"/><Relationship Id="rId38" Type="http://schemas.openxmlformats.org/officeDocument/2006/relationships/customXml" Target="../ink/ink1921.xml"/><Relationship Id="rId37" Type="http://schemas.openxmlformats.org/officeDocument/2006/relationships/image" Target="../media/image1946.png"/><Relationship Id="rId36" Type="http://schemas.openxmlformats.org/officeDocument/2006/relationships/customXml" Target="../ink/ink1920.xml"/><Relationship Id="rId35" Type="http://schemas.openxmlformats.org/officeDocument/2006/relationships/image" Target="../media/image1945.png"/><Relationship Id="rId34" Type="http://schemas.openxmlformats.org/officeDocument/2006/relationships/customXml" Target="../ink/ink1919.xml"/><Relationship Id="rId33" Type="http://schemas.openxmlformats.org/officeDocument/2006/relationships/image" Target="../media/image1944.png"/><Relationship Id="rId32" Type="http://schemas.openxmlformats.org/officeDocument/2006/relationships/customXml" Target="../ink/ink1918.xml"/><Relationship Id="rId31" Type="http://schemas.openxmlformats.org/officeDocument/2006/relationships/image" Target="../media/image1943.png"/><Relationship Id="rId30" Type="http://schemas.openxmlformats.org/officeDocument/2006/relationships/customXml" Target="../ink/ink1917.xml"/><Relationship Id="rId3" Type="http://schemas.openxmlformats.org/officeDocument/2006/relationships/image" Target="../media/image1929.png"/><Relationship Id="rId29" Type="http://schemas.openxmlformats.org/officeDocument/2006/relationships/image" Target="../media/image1942.png"/><Relationship Id="rId28" Type="http://schemas.openxmlformats.org/officeDocument/2006/relationships/customXml" Target="../ink/ink1916.xml"/><Relationship Id="rId27" Type="http://schemas.openxmlformats.org/officeDocument/2006/relationships/image" Target="../media/image1941.png"/><Relationship Id="rId26" Type="http://schemas.openxmlformats.org/officeDocument/2006/relationships/customXml" Target="../ink/ink1915.xml"/><Relationship Id="rId25" Type="http://schemas.openxmlformats.org/officeDocument/2006/relationships/image" Target="../media/image1940.png"/><Relationship Id="rId24" Type="http://schemas.openxmlformats.org/officeDocument/2006/relationships/customXml" Target="../ink/ink1914.xml"/><Relationship Id="rId23" Type="http://schemas.openxmlformats.org/officeDocument/2006/relationships/image" Target="../media/image1939.png"/><Relationship Id="rId22" Type="http://schemas.openxmlformats.org/officeDocument/2006/relationships/customXml" Target="../ink/ink1913.xml"/><Relationship Id="rId21" Type="http://schemas.openxmlformats.org/officeDocument/2006/relationships/image" Target="../media/image1938.png"/><Relationship Id="rId20" Type="http://schemas.openxmlformats.org/officeDocument/2006/relationships/customXml" Target="../ink/ink1912.xml"/><Relationship Id="rId2" Type="http://schemas.openxmlformats.org/officeDocument/2006/relationships/image" Target="../media/image1928.jpeg"/><Relationship Id="rId19" Type="http://schemas.openxmlformats.org/officeDocument/2006/relationships/image" Target="../media/image1937.png"/><Relationship Id="rId18" Type="http://schemas.openxmlformats.org/officeDocument/2006/relationships/customXml" Target="../ink/ink1911.xml"/><Relationship Id="rId17" Type="http://schemas.openxmlformats.org/officeDocument/2006/relationships/image" Target="../media/image1936.png"/><Relationship Id="rId16" Type="http://schemas.openxmlformats.org/officeDocument/2006/relationships/customXml" Target="../ink/ink1910.xml"/><Relationship Id="rId15" Type="http://schemas.openxmlformats.org/officeDocument/2006/relationships/image" Target="../media/image1935.png"/><Relationship Id="rId14" Type="http://schemas.openxmlformats.org/officeDocument/2006/relationships/customXml" Target="../ink/ink1909.xml"/><Relationship Id="rId139" Type="http://schemas.openxmlformats.org/officeDocument/2006/relationships/notesSlide" Target="../notesSlides/notesSlide8.xml"/><Relationship Id="rId138" Type="http://schemas.openxmlformats.org/officeDocument/2006/relationships/slideLayout" Target="../slideLayouts/slideLayout6.xml"/><Relationship Id="rId137" Type="http://schemas.openxmlformats.org/officeDocument/2006/relationships/image" Target="../media/image1996.png"/><Relationship Id="rId136" Type="http://schemas.openxmlformats.org/officeDocument/2006/relationships/customXml" Target="../ink/ink1970.xml"/><Relationship Id="rId135" Type="http://schemas.openxmlformats.org/officeDocument/2006/relationships/image" Target="../media/image1995.png"/><Relationship Id="rId134" Type="http://schemas.openxmlformats.org/officeDocument/2006/relationships/customXml" Target="../ink/ink1969.xml"/><Relationship Id="rId133" Type="http://schemas.openxmlformats.org/officeDocument/2006/relationships/image" Target="../media/image1994.png"/><Relationship Id="rId132" Type="http://schemas.openxmlformats.org/officeDocument/2006/relationships/customXml" Target="../ink/ink1968.xml"/><Relationship Id="rId131" Type="http://schemas.openxmlformats.org/officeDocument/2006/relationships/image" Target="../media/image1993.png"/><Relationship Id="rId130" Type="http://schemas.openxmlformats.org/officeDocument/2006/relationships/customXml" Target="../ink/ink1967.xml"/><Relationship Id="rId13" Type="http://schemas.openxmlformats.org/officeDocument/2006/relationships/image" Target="../media/image1934.png"/><Relationship Id="rId129" Type="http://schemas.openxmlformats.org/officeDocument/2006/relationships/image" Target="../media/image1992.png"/><Relationship Id="rId128" Type="http://schemas.openxmlformats.org/officeDocument/2006/relationships/customXml" Target="../ink/ink1966.xml"/><Relationship Id="rId127" Type="http://schemas.openxmlformats.org/officeDocument/2006/relationships/image" Target="../media/image1991.png"/><Relationship Id="rId126" Type="http://schemas.openxmlformats.org/officeDocument/2006/relationships/customXml" Target="../ink/ink1965.xml"/><Relationship Id="rId125" Type="http://schemas.openxmlformats.org/officeDocument/2006/relationships/image" Target="../media/image1990.png"/><Relationship Id="rId124" Type="http://schemas.openxmlformats.org/officeDocument/2006/relationships/customXml" Target="../ink/ink1964.xml"/><Relationship Id="rId123" Type="http://schemas.openxmlformats.org/officeDocument/2006/relationships/image" Target="../media/image1989.png"/><Relationship Id="rId122" Type="http://schemas.openxmlformats.org/officeDocument/2006/relationships/customXml" Target="../ink/ink1963.xml"/><Relationship Id="rId121" Type="http://schemas.openxmlformats.org/officeDocument/2006/relationships/image" Target="../media/image1988.png"/><Relationship Id="rId120" Type="http://schemas.openxmlformats.org/officeDocument/2006/relationships/customXml" Target="../ink/ink1962.xml"/><Relationship Id="rId12" Type="http://schemas.openxmlformats.org/officeDocument/2006/relationships/customXml" Target="../ink/ink1908.xml"/><Relationship Id="rId119" Type="http://schemas.openxmlformats.org/officeDocument/2006/relationships/image" Target="../media/image1987.png"/><Relationship Id="rId118" Type="http://schemas.openxmlformats.org/officeDocument/2006/relationships/customXml" Target="../ink/ink1961.xml"/><Relationship Id="rId117" Type="http://schemas.openxmlformats.org/officeDocument/2006/relationships/image" Target="../media/image1986.png"/><Relationship Id="rId116" Type="http://schemas.openxmlformats.org/officeDocument/2006/relationships/customXml" Target="../ink/ink1960.xml"/><Relationship Id="rId115" Type="http://schemas.openxmlformats.org/officeDocument/2006/relationships/image" Target="../media/image1985.png"/><Relationship Id="rId114" Type="http://schemas.openxmlformats.org/officeDocument/2006/relationships/customXml" Target="../ink/ink1959.xml"/><Relationship Id="rId113" Type="http://schemas.openxmlformats.org/officeDocument/2006/relationships/image" Target="../media/image1984.png"/><Relationship Id="rId112" Type="http://schemas.openxmlformats.org/officeDocument/2006/relationships/customXml" Target="../ink/ink1958.xml"/><Relationship Id="rId111" Type="http://schemas.openxmlformats.org/officeDocument/2006/relationships/image" Target="../media/image1983.png"/><Relationship Id="rId110" Type="http://schemas.openxmlformats.org/officeDocument/2006/relationships/customXml" Target="../ink/ink1957.xml"/><Relationship Id="rId11" Type="http://schemas.openxmlformats.org/officeDocument/2006/relationships/image" Target="../media/image1933.png"/><Relationship Id="rId109" Type="http://schemas.openxmlformats.org/officeDocument/2006/relationships/image" Target="../media/image1982.png"/><Relationship Id="rId108" Type="http://schemas.openxmlformats.org/officeDocument/2006/relationships/customXml" Target="../ink/ink1956.xml"/><Relationship Id="rId107" Type="http://schemas.openxmlformats.org/officeDocument/2006/relationships/image" Target="../media/image1981.png"/><Relationship Id="rId106" Type="http://schemas.openxmlformats.org/officeDocument/2006/relationships/customXml" Target="../ink/ink1955.xml"/><Relationship Id="rId105" Type="http://schemas.openxmlformats.org/officeDocument/2006/relationships/image" Target="../media/image1980.png"/><Relationship Id="rId104" Type="http://schemas.openxmlformats.org/officeDocument/2006/relationships/customXml" Target="../ink/ink1954.xml"/><Relationship Id="rId103" Type="http://schemas.openxmlformats.org/officeDocument/2006/relationships/image" Target="../media/image1979.png"/><Relationship Id="rId102" Type="http://schemas.openxmlformats.org/officeDocument/2006/relationships/customXml" Target="../ink/ink1953.xml"/><Relationship Id="rId101" Type="http://schemas.openxmlformats.org/officeDocument/2006/relationships/image" Target="../media/image1978.png"/><Relationship Id="rId100" Type="http://schemas.openxmlformats.org/officeDocument/2006/relationships/customXml" Target="../ink/ink1952.xml"/><Relationship Id="rId10" Type="http://schemas.openxmlformats.org/officeDocument/2006/relationships/customXml" Target="../ink/ink1907.xml"/><Relationship Id="rId1" Type="http://schemas.openxmlformats.org/officeDocument/2006/relationships/image" Target="../media/image1927.png"/></Relationships>
</file>

<file path=ppt/slides/_rels/slide19.xml.rels><?xml version="1.0" encoding="UTF-8" standalone="yes"?>
<Relationships xmlns="http://schemas.openxmlformats.org/package/2006/relationships"><Relationship Id="rId99" Type="http://schemas.openxmlformats.org/officeDocument/2006/relationships/image" Target="../media/image2047.png"/><Relationship Id="rId98" Type="http://schemas.openxmlformats.org/officeDocument/2006/relationships/customXml" Target="../ink/ink2018.xml"/><Relationship Id="rId97" Type="http://schemas.openxmlformats.org/officeDocument/2006/relationships/image" Target="../media/image2046.png"/><Relationship Id="rId96" Type="http://schemas.openxmlformats.org/officeDocument/2006/relationships/customXml" Target="../ink/ink2017.xml"/><Relationship Id="rId95" Type="http://schemas.openxmlformats.org/officeDocument/2006/relationships/image" Target="../media/image2045.png"/><Relationship Id="rId94" Type="http://schemas.openxmlformats.org/officeDocument/2006/relationships/customXml" Target="../ink/ink2016.xml"/><Relationship Id="rId93" Type="http://schemas.openxmlformats.org/officeDocument/2006/relationships/image" Target="../media/image2044.png"/><Relationship Id="rId92" Type="http://schemas.openxmlformats.org/officeDocument/2006/relationships/customXml" Target="../ink/ink2015.xml"/><Relationship Id="rId91" Type="http://schemas.openxmlformats.org/officeDocument/2006/relationships/image" Target="../media/image2043.png"/><Relationship Id="rId90" Type="http://schemas.openxmlformats.org/officeDocument/2006/relationships/customXml" Target="../ink/ink2014.xml"/><Relationship Id="rId9" Type="http://schemas.openxmlformats.org/officeDocument/2006/relationships/image" Target="../media/image2002.png"/><Relationship Id="rId89" Type="http://schemas.openxmlformats.org/officeDocument/2006/relationships/image" Target="../media/image2042.png"/><Relationship Id="rId88" Type="http://schemas.openxmlformats.org/officeDocument/2006/relationships/customXml" Target="../ink/ink2013.xml"/><Relationship Id="rId87" Type="http://schemas.openxmlformats.org/officeDocument/2006/relationships/image" Target="../media/image2041.png"/><Relationship Id="rId86" Type="http://schemas.openxmlformats.org/officeDocument/2006/relationships/customXml" Target="../ink/ink2012.xml"/><Relationship Id="rId85" Type="http://schemas.openxmlformats.org/officeDocument/2006/relationships/image" Target="../media/image2040.png"/><Relationship Id="rId84" Type="http://schemas.openxmlformats.org/officeDocument/2006/relationships/customXml" Target="../ink/ink2011.xml"/><Relationship Id="rId83" Type="http://schemas.openxmlformats.org/officeDocument/2006/relationships/image" Target="../media/image2039.png"/><Relationship Id="rId82" Type="http://schemas.openxmlformats.org/officeDocument/2006/relationships/customXml" Target="../ink/ink2010.xml"/><Relationship Id="rId81" Type="http://schemas.openxmlformats.org/officeDocument/2006/relationships/image" Target="../media/image2038.png"/><Relationship Id="rId80" Type="http://schemas.openxmlformats.org/officeDocument/2006/relationships/customXml" Target="../ink/ink2009.xml"/><Relationship Id="rId8" Type="http://schemas.openxmlformats.org/officeDocument/2006/relationships/customXml" Target="../ink/ink1973.xml"/><Relationship Id="rId79" Type="http://schemas.openxmlformats.org/officeDocument/2006/relationships/image" Target="../media/image2037.png"/><Relationship Id="rId78" Type="http://schemas.openxmlformats.org/officeDocument/2006/relationships/customXml" Target="../ink/ink2008.xml"/><Relationship Id="rId77" Type="http://schemas.openxmlformats.org/officeDocument/2006/relationships/image" Target="../media/image2036.png"/><Relationship Id="rId76" Type="http://schemas.openxmlformats.org/officeDocument/2006/relationships/customXml" Target="../ink/ink2007.xml"/><Relationship Id="rId75" Type="http://schemas.openxmlformats.org/officeDocument/2006/relationships/image" Target="../media/image2035.png"/><Relationship Id="rId74" Type="http://schemas.openxmlformats.org/officeDocument/2006/relationships/customXml" Target="../ink/ink2006.xml"/><Relationship Id="rId73" Type="http://schemas.openxmlformats.org/officeDocument/2006/relationships/image" Target="../media/image2034.png"/><Relationship Id="rId72" Type="http://schemas.openxmlformats.org/officeDocument/2006/relationships/customXml" Target="../ink/ink2005.xml"/><Relationship Id="rId71" Type="http://schemas.openxmlformats.org/officeDocument/2006/relationships/image" Target="../media/image2033.png"/><Relationship Id="rId70" Type="http://schemas.openxmlformats.org/officeDocument/2006/relationships/customXml" Target="../ink/ink2004.xml"/><Relationship Id="rId7" Type="http://schemas.openxmlformats.org/officeDocument/2006/relationships/image" Target="../media/image2001.png"/><Relationship Id="rId69" Type="http://schemas.openxmlformats.org/officeDocument/2006/relationships/image" Target="../media/image2032.png"/><Relationship Id="rId68" Type="http://schemas.openxmlformats.org/officeDocument/2006/relationships/customXml" Target="../ink/ink2003.xml"/><Relationship Id="rId67" Type="http://schemas.openxmlformats.org/officeDocument/2006/relationships/image" Target="../media/image2031.png"/><Relationship Id="rId66" Type="http://schemas.openxmlformats.org/officeDocument/2006/relationships/customXml" Target="../ink/ink2002.xml"/><Relationship Id="rId65" Type="http://schemas.openxmlformats.org/officeDocument/2006/relationships/image" Target="../media/image2030.png"/><Relationship Id="rId64" Type="http://schemas.openxmlformats.org/officeDocument/2006/relationships/customXml" Target="../ink/ink2001.xml"/><Relationship Id="rId63" Type="http://schemas.openxmlformats.org/officeDocument/2006/relationships/image" Target="../media/image2029.png"/><Relationship Id="rId62" Type="http://schemas.openxmlformats.org/officeDocument/2006/relationships/customXml" Target="../ink/ink2000.xml"/><Relationship Id="rId61" Type="http://schemas.openxmlformats.org/officeDocument/2006/relationships/image" Target="../media/image2028.png"/><Relationship Id="rId60" Type="http://schemas.openxmlformats.org/officeDocument/2006/relationships/customXml" Target="../ink/ink1999.xml"/><Relationship Id="rId6" Type="http://schemas.openxmlformats.org/officeDocument/2006/relationships/customXml" Target="../ink/ink1972.xml"/><Relationship Id="rId59" Type="http://schemas.openxmlformats.org/officeDocument/2006/relationships/image" Target="../media/image2027.png"/><Relationship Id="rId58" Type="http://schemas.openxmlformats.org/officeDocument/2006/relationships/customXml" Target="../ink/ink1998.xml"/><Relationship Id="rId57" Type="http://schemas.openxmlformats.org/officeDocument/2006/relationships/image" Target="../media/image2026.png"/><Relationship Id="rId56" Type="http://schemas.openxmlformats.org/officeDocument/2006/relationships/customXml" Target="../ink/ink1997.xml"/><Relationship Id="rId55" Type="http://schemas.openxmlformats.org/officeDocument/2006/relationships/image" Target="../media/image2025.png"/><Relationship Id="rId54" Type="http://schemas.openxmlformats.org/officeDocument/2006/relationships/customXml" Target="../ink/ink1996.xml"/><Relationship Id="rId53" Type="http://schemas.openxmlformats.org/officeDocument/2006/relationships/image" Target="../media/image2024.png"/><Relationship Id="rId52" Type="http://schemas.openxmlformats.org/officeDocument/2006/relationships/customXml" Target="../ink/ink1995.xml"/><Relationship Id="rId51" Type="http://schemas.openxmlformats.org/officeDocument/2006/relationships/image" Target="../media/image2023.png"/><Relationship Id="rId50" Type="http://schemas.openxmlformats.org/officeDocument/2006/relationships/customXml" Target="../ink/ink1994.xml"/><Relationship Id="rId5" Type="http://schemas.openxmlformats.org/officeDocument/2006/relationships/image" Target="../media/image2000.png"/><Relationship Id="rId49" Type="http://schemas.openxmlformats.org/officeDocument/2006/relationships/image" Target="../media/image2022.png"/><Relationship Id="rId48" Type="http://schemas.openxmlformats.org/officeDocument/2006/relationships/customXml" Target="../ink/ink1993.xml"/><Relationship Id="rId47" Type="http://schemas.openxmlformats.org/officeDocument/2006/relationships/image" Target="../media/image2021.png"/><Relationship Id="rId46" Type="http://schemas.openxmlformats.org/officeDocument/2006/relationships/customXml" Target="../ink/ink1992.xml"/><Relationship Id="rId45" Type="http://schemas.openxmlformats.org/officeDocument/2006/relationships/image" Target="../media/image2020.png"/><Relationship Id="rId44" Type="http://schemas.openxmlformats.org/officeDocument/2006/relationships/customXml" Target="../ink/ink1991.xml"/><Relationship Id="rId43" Type="http://schemas.openxmlformats.org/officeDocument/2006/relationships/image" Target="../media/image2019.png"/><Relationship Id="rId42" Type="http://schemas.openxmlformats.org/officeDocument/2006/relationships/customXml" Target="../ink/ink1990.xml"/><Relationship Id="rId41" Type="http://schemas.openxmlformats.org/officeDocument/2006/relationships/image" Target="../media/image2018.png"/><Relationship Id="rId40" Type="http://schemas.openxmlformats.org/officeDocument/2006/relationships/customXml" Target="../ink/ink1989.xml"/><Relationship Id="rId4" Type="http://schemas.openxmlformats.org/officeDocument/2006/relationships/customXml" Target="../ink/ink1971.xml"/><Relationship Id="rId39" Type="http://schemas.openxmlformats.org/officeDocument/2006/relationships/image" Target="../media/image2017.png"/><Relationship Id="rId38" Type="http://schemas.openxmlformats.org/officeDocument/2006/relationships/customXml" Target="../ink/ink1988.xml"/><Relationship Id="rId37" Type="http://schemas.openxmlformats.org/officeDocument/2006/relationships/image" Target="../media/image2016.png"/><Relationship Id="rId36" Type="http://schemas.openxmlformats.org/officeDocument/2006/relationships/customXml" Target="../ink/ink1987.xml"/><Relationship Id="rId35" Type="http://schemas.openxmlformats.org/officeDocument/2006/relationships/image" Target="../media/image2015.png"/><Relationship Id="rId34" Type="http://schemas.openxmlformats.org/officeDocument/2006/relationships/customXml" Target="../ink/ink1986.xml"/><Relationship Id="rId33" Type="http://schemas.openxmlformats.org/officeDocument/2006/relationships/image" Target="../media/image2014.png"/><Relationship Id="rId32" Type="http://schemas.openxmlformats.org/officeDocument/2006/relationships/customXml" Target="../ink/ink1985.xml"/><Relationship Id="rId31" Type="http://schemas.openxmlformats.org/officeDocument/2006/relationships/image" Target="../media/image2013.png"/><Relationship Id="rId30" Type="http://schemas.openxmlformats.org/officeDocument/2006/relationships/customXml" Target="../ink/ink1984.xml"/><Relationship Id="rId3" Type="http://schemas.openxmlformats.org/officeDocument/2006/relationships/image" Target="../media/image1999.png"/><Relationship Id="rId29" Type="http://schemas.openxmlformats.org/officeDocument/2006/relationships/image" Target="../media/image2012.png"/><Relationship Id="rId28" Type="http://schemas.openxmlformats.org/officeDocument/2006/relationships/customXml" Target="../ink/ink1983.xml"/><Relationship Id="rId27" Type="http://schemas.openxmlformats.org/officeDocument/2006/relationships/image" Target="../media/image2011.png"/><Relationship Id="rId26" Type="http://schemas.openxmlformats.org/officeDocument/2006/relationships/customXml" Target="../ink/ink1982.xml"/><Relationship Id="rId25" Type="http://schemas.openxmlformats.org/officeDocument/2006/relationships/image" Target="../media/image2010.png"/><Relationship Id="rId24" Type="http://schemas.openxmlformats.org/officeDocument/2006/relationships/customXml" Target="../ink/ink1981.xml"/><Relationship Id="rId23" Type="http://schemas.openxmlformats.org/officeDocument/2006/relationships/image" Target="../media/image2009.png"/><Relationship Id="rId22" Type="http://schemas.openxmlformats.org/officeDocument/2006/relationships/customXml" Target="../ink/ink1980.xml"/><Relationship Id="rId21" Type="http://schemas.openxmlformats.org/officeDocument/2006/relationships/image" Target="../media/image2008.png"/><Relationship Id="rId20" Type="http://schemas.openxmlformats.org/officeDocument/2006/relationships/customXml" Target="../ink/ink1979.xml"/><Relationship Id="rId2" Type="http://schemas.openxmlformats.org/officeDocument/2006/relationships/image" Target="../media/image1998.png"/><Relationship Id="rId19" Type="http://schemas.openxmlformats.org/officeDocument/2006/relationships/image" Target="../media/image2007.png"/><Relationship Id="rId18" Type="http://schemas.openxmlformats.org/officeDocument/2006/relationships/customXml" Target="../ink/ink1978.xml"/><Relationship Id="rId17" Type="http://schemas.openxmlformats.org/officeDocument/2006/relationships/image" Target="../media/image2006.png"/><Relationship Id="rId16" Type="http://schemas.openxmlformats.org/officeDocument/2006/relationships/customXml" Target="../ink/ink1977.xml"/><Relationship Id="rId15" Type="http://schemas.openxmlformats.org/officeDocument/2006/relationships/image" Target="../media/image2005.png"/><Relationship Id="rId14" Type="http://schemas.openxmlformats.org/officeDocument/2006/relationships/customXml" Target="../ink/ink1976.xml"/><Relationship Id="rId13" Type="http://schemas.openxmlformats.org/officeDocument/2006/relationships/image" Target="../media/image2004.png"/><Relationship Id="rId12" Type="http://schemas.openxmlformats.org/officeDocument/2006/relationships/customXml" Target="../ink/ink1975.xml"/><Relationship Id="rId11" Type="http://schemas.openxmlformats.org/officeDocument/2006/relationships/image" Target="../media/image2003.png"/><Relationship Id="rId109" Type="http://schemas.openxmlformats.org/officeDocument/2006/relationships/notesSlide" Target="../notesSlides/notesSlide9.xml"/><Relationship Id="rId108" Type="http://schemas.openxmlformats.org/officeDocument/2006/relationships/slideLayout" Target="../slideLayouts/slideLayout6.xml"/><Relationship Id="rId107" Type="http://schemas.openxmlformats.org/officeDocument/2006/relationships/image" Target="../media/image2051.png"/><Relationship Id="rId106" Type="http://schemas.openxmlformats.org/officeDocument/2006/relationships/customXml" Target="../ink/ink2022.xml"/><Relationship Id="rId105" Type="http://schemas.openxmlformats.org/officeDocument/2006/relationships/image" Target="../media/image2050.png"/><Relationship Id="rId104" Type="http://schemas.openxmlformats.org/officeDocument/2006/relationships/customXml" Target="../ink/ink2021.xml"/><Relationship Id="rId103" Type="http://schemas.openxmlformats.org/officeDocument/2006/relationships/image" Target="../media/image2049.png"/><Relationship Id="rId102" Type="http://schemas.openxmlformats.org/officeDocument/2006/relationships/customXml" Target="../ink/ink2020.xml"/><Relationship Id="rId101" Type="http://schemas.openxmlformats.org/officeDocument/2006/relationships/image" Target="../media/image2048.png"/><Relationship Id="rId100" Type="http://schemas.openxmlformats.org/officeDocument/2006/relationships/customXml" Target="../ink/ink2019.xml"/><Relationship Id="rId10" Type="http://schemas.openxmlformats.org/officeDocument/2006/relationships/customXml" Target="../ink/ink1974.xml"/><Relationship Id="rId1" Type="http://schemas.openxmlformats.org/officeDocument/2006/relationships/image" Target="../media/image1997.jpeg"/></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135.png"/></Relationships>
</file>

<file path=ppt/slides/_rels/slide20.xml.rels><?xml version="1.0" encoding="UTF-8" standalone="yes"?>
<Relationships xmlns="http://schemas.openxmlformats.org/package/2006/relationships"><Relationship Id="rId99" Type="http://schemas.openxmlformats.org/officeDocument/2006/relationships/image" Target="../media/image2102.png"/><Relationship Id="rId98" Type="http://schemas.openxmlformats.org/officeDocument/2006/relationships/customXml" Target="../ink/ink2070.xml"/><Relationship Id="rId97" Type="http://schemas.openxmlformats.org/officeDocument/2006/relationships/image" Target="../media/image2101.png"/><Relationship Id="rId96" Type="http://schemas.openxmlformats.org/officeDocument/2006/relationships/customXml" Target="../ink/ink2069.xml"/><Relationship Id="rId95" Type="http://schemas.openxmlformats.org/officeDocument/2006/relationships/image" Target="../media/image2100.png"/><Relationship Id="rId94" Type="http://schemas.openxmlformats.org/officeDocument/2006/relationships/customXml" Target="../ink/ink2068.xml"/><Relationship Id="rId93" Type="http://schemas.openxmlformats.org/officeDocument/2006/relationships/image" Target="../media/image2099.png"/><Relationship Id="rId92" Type="http://schemas.openxmlformats.org/officeDocument/2006/relationships/customXml" Target="../ink/ink2067.xml"/><Relationship Id="rId91" Type="http://schemas.openxmlformats.org/officeDocument/2006/relationships/image" Target="../media/image2098.png"/><Relationship Id="rId90" Type="http://schemas.openxmlformats.org/officeDocument/2006/relationships/customXml" Target="../ink/ink2066.xml"/><Relationship Id="rId9" Type="http://schemas.openxmlformats.org/officeDocument/2006/relationships/image" Target="../media/image2057.png"/><Relationship Id="rId89" Type="http://schemas.openxmlformats.org/officeDocument/2006/relationships/image" Target="../media/image2097.png"/><Relationship Id="rId88" Type="http://schemas.openxmlformats.org/officeDocument/2006/relationships/customXml" Target="../ink/ink2065.xml"/><Relationship Id="rId87" Type="http://schemas.openxmlformats.org/officeDocument/2006/relationships/image" Target="../media/image2096.png"/><Relationship Id="rId86" Type="http://schemas.openxmlformats.org/officeDocument/2006/relationships/customXml" Target="../ink/ink2064.xml"/><Relationship Id="rId85" Type="http://schemas.openxmlformats.org/officeDocument/2006/relationships/image" Target="../media/image2095.png"/><Relationship Id="rId84" Type="http://schemas.openxmlformats.org/officeDocument/2006/relationships/customXml" Target="../ink/ink2063.xml"/><Relationship Id="rId83" Type="http://schemas.openxmlformats.org/officeDocument/2006/relationships/image" Target="../media/image2094.png"/><Relationship Id="rId82" Type="http://schemas.openxmlformats.org/officeDocument/2006/relationships/customXml" Target="../ink/ink2062.xml"/><Relationship Id="rId81" Type="http://schemas.openxmlformats.org/officeDocument/2006/relationships/image" Target="../media/image2093.png"/><Relationship Id="rId80" Type="http://schemas.openxmlformats.org/officeDocument/2006/relationships/customXml" Target="../ink/ink2061.xml"/><Relationship Id="rId8" Type="http://schemas.openxmlformats.org/officeDocument/2006/relationships/customXml" Target="../ink/ink2025.xml"/><Relationship Id="rId79" Type="http://schemas.openxmlformats.org/officeDocument/2006/relationships/image" Target="../media/image2092.png"/><Relationship Id="rId78" Type="http://schemas.openxmlformats.org/officeDocument/2006/relationships/customXml" Target="../ink/ink2060.xml"/><Relationship Id="rId77" Type="http://schemas.openxmlformats.org/officeDocument/2006/relationships/image" Target="../media/image2091.png"/><Relationship Id="rId76" Type="http://schemas.openxmlformats.org/officeDocument/2006/relationships/customXml" Target="../ink/ink2059.xml"/><Relationship Id="rId75" Type="http://schemas.openxmlformats.org/officeDocument/2006/relationships/image" Target="../media/image2090.png"/><Relationship Id="rId74" Type="http://schemas.openxmlformats.org/officeDocument/2006/relationships/customXml" Target="../ink/ink2058.xml"/><Relationship Id="rId73" Type="http://schemas.openxmlformats.org/officeDocument/2006/relationships/image" Target="../media/image2089.png"/><Relationship Id="rId72" Type="http://schemas.openxmlformats.org/officeDocument/2006/relationships/customXml" Target="../ink/ink2057.xml"/><Relationship Id="rId71" Type="http://schemas.openxmlformats.org/officeDocument/2006/relationships/image" Target="../media/image2088.png"/><Relationship Id="rId70" Type="http://schemas.openxmlformats.org/officeDocument/2006/relationships/customXml" Target="../ink/ink2056.xml"/><Relationship Id="rId7" Type="http://schemas.openxmlformats.org/officeDocument/2006/relationships/image" Target="../media/image2056.png"/><Relationship Id="rId69" Type="http://schemas.openxmlformats.org/officeDocument/2006/relationships/image" Target="../media/image2087.png"/><Relationship Id="rId68" Type="http://schemas.openxmlformats.org/officeDocument/2006/relationships/customXml" Target="../ink/ink2055.xml"/><Relationship Id="rId67" Type="http://schemas.openxmlformats.org/officeDocument/2006/relationships/image" Target="../media/image2086.png"/><Relationship Id="rId66" Type="http://schemas.openxmlformats.org/officeDocument/2006/relationships/customXml" Target="../ink/ink2054.xml"/><Relationship Id="rId65" Type="http://schemas.openxmlformats.org/officeDocument/2006/relationships/image" Target="../media/image2085.png"/><Relationship Id="rId64" Type="http://schemas.openxmlformats.org/officeDocument/2006/relationships/customXml" Target="../ink/ink2053.xml"/><Relationship Id="rId63" Type="http://schemas.openxmlformats.org/officeDocument/2006/relationships/image" Target="../media/image2084.png"/><Relationship Id="rId62" Type="http://schemas.openxmlformats.org/officeDocument/2006/relationships/customXml" Target="../ink/ink2052.xml"/><Relationship Id="rId61" Type="http://schemas.openxmlformats.org/officeDocument/2006/relationships/image" Target="../media/image2083.png"/><Relationship Id="rId60" Type="http://schemas.openxmlformats.org/officeDocument/2006/relationships/customXml" Target="../ink/ink2051.xml"/><Relationship Id="rId6" Type="http://schemas.openxmlformats.org/officeDocument/2006/relationships/customXml" Target="../ink/ink2024.xml"/><Relationship Id="rId59" Type="http://schemas.openxmlformats.org/officeDocument/2006/relationships/image" Target="../media/image2082.png"/><Relationship Id="rId58" Type="http://schemas.openxmlformats.org/officeDocument/2006/relationships/customXml" Target="../ink/ink2050.xml"/><Relationship Id="rId57" Type="http://schemas.openxmlformats.org/officeDocument/2006/relationships/image" Target="../media/image2081.png"/><Relationship Id="rId56" Type="http://schemas.openxmlformats.org/officeDocument/2006/relationships/customXml" Target="../ink/ink2049.xml"/><Relationship Id="rId55" Type="http://schemas.openxmlformats.org/officeDocument/2006/relationships/image" Target="../media/image2080.png"/><Relationship Id="rId54" Type="http://schemas.openxmlformats.org/officeDocument/2006/relationships/customXml" Target="../ink/ink2048.xml"/><Relationship Id="rId53" Type="http://schemas.openxmlformats.org/officeDocument/2006/relationships/image" Target="../media/image2079.png"/><Relationship Id="rId52" Type="http://schemas.openxmlformats.org/officeDocument/2006/relationships/customXml" Target="../ink/ink2047.xml"/><Relationship Id="rId51" Type="http://schemas.openxmlformats.org/officeDocument/2006/relationships/image" Target="../media/image2078.png"/><Relationship Id="rId50" Type="http://schemas.openxmlformats.org/officeDocument/2006/relationships/customXml" Target="../ink/ink2046.xml"/><Relationship Id="rId5" Type="http://schemas.openxmlformats.org/officeDocument/2006/relationships/image" Target="../media/image2055.png"/><Relationship Id="rId49" Type="http://schemas.openxmlformats.org/officeDocument/2006/relationships/image" Target="../media/image2077.png"/><Relationship Id="rId48" Type="http://schemas.openxmlformats.org/officeDocument/2006/relationships/customXml" Target="../ink/ink2045.xml"/><Relationship Id="rId47" Type="http://schemas.openxmlformats.org/officeDocument/2006/relationships/image" Target="../media/image2076.png"/><Relationship Id="rId46" Type="http://schemas.openxmlformats.org/officeDocument/2006/relationships/customXml" Target="../ink/ink2044.xml"/><Relationship Id="rId45" Type="http://schemas.openxmlformats.org/officeDocument/2006/relationships/image" Target="../media/image2075.png"/><Relationship Id="rId44" Type="http://schemas.openxmlformats.org/officeDocument/2006/relationships/customXml" Target="../ink/ink2043.xml"/><Relationship Id="rId43" Type="http://schemas.openxmlformats.org/officeDocument/2006/relationships/image" Target="../media/image2074.png"/><Relationship Id="rId42" Type="http://schemas.openxmlformats.org/officeDocument/2006/relationships/customXml" Target="../ink/ink2042.xml"/><Relationship Id="rId41" Type="http://schemas.openxmlformats.org/officeDocument/2006/relationships/image" Target="../media/image2073.png"/><Relationship Id="rId40" Type="http://schemas.openxmlformats.org/officeDocument/2006/relationships/customXml" Target="../ink/ink2041.xml"/><Relationship Id="rId4" Type="http://schemas.openxmlformats.org/officeDocument/2006/relationships/customXml" Target="../ink/ink2023.xml"/><Relationship Id="rId39" Type="http://schemas.openxmlformats.org/officeDocument/2006/relationships/image" Target="../media/image2072.png"/><Relationship Id="rId38" Type="http://schemas.openxmlformats.org/officeDocument/2006/relationships/customXml" Target="../ink/ink2040.xml"/><Relationship Id="rId37" Type="http://schemas.openxmlformats.org/officeDocument/2006/relationships/image" Target="../media/image2071.png"/><Relationship Id="rId36" Type="http://schemas.openxmlformats.org/officeDocument/2006/relationships/customXml" Target="../ink/ink2039.xml"/><Relationship Id="rId35" Type="http://schemas.openxmlformats.org/officeDocument/2006/relationships/image" Target="../media/image2070.png"/><Relationship Id="rId34" Type="http://schemas.openxmlformats.org/officeDocument/2006/relationships/customXml" Target="../ink/ink2038.xml"/><Relationship Id="rId33" Type="http://schemas.openxmlformats.org/officeDocument/2006/relationships/image" Target="../media/image2069.png"/><Relationship Id="rId32" Type="http://schemas.openxmlformats.org/officeDocument/2006/relationships/customXml" Target="../ink/ink2037.xml"/><Relationship Id="rId317" Type="http://schemas.openxmlformats.org/officeDocument/2006/relationships/notesSlide" Target="../notesSlides/notesSlide10.xml"/><Relationship Id="rId316" Type="http://schemas.openxmlformats.org/officeDocument/2006/relationships/slideLayout" Target="../slideLayouts/slideLayout6.xml"/><Relationship Id="rId315" Type="http://schemas.openxmlformats.org/officeDocument/2006/relationships/image" Target="../media/image2209.png"/><Relationship Id="rId314" Type="http://schemas.openxmlformats.org/officeDocument/2006/relationships/customXml" Target="../ink/ink2178.xml"/><Relationship Id="rId313" Type="http://schemas.openxmlformats.org/officeDocument/2006/relationships/image" Target="../media/image2208.png"/><Relationship Id="rId312" Type="http://schemas.openxmlformats.org/officeDocument/2006/relationships/customXml" Target="../ink/ink2177.xml"/><Relationship Id="rId311" Type="http://schemas.openxmlformats.org/officeDocument/2006/relationships/image" Target="../media/image2207.png"/><Relationship Id="rId310" Type="http://schemas.openxmlformats.org/officeDocument/2006/relationships/customXml" Target="../ink/ink2176.xml"/><Relationship Id="rId31" Type="http://schemas.openxmlformats.org/officeDocument/2006/relationships/image" Target="../media/image2068.png"/><Relationship Id="rId309" Type="http://schemas.openxmlformats.org/officeDocument/2006/relationships/image" Target="../media/image2206.png"/><Relationship Id="rId308" Type="http://schemas.openxmlformats.org/officeDocument/2006/relationships/customXml" Target="../ink/ink2175.xml"/><Relationship Id="rId307" Type="http://schemas.openxmlformats.org/officeDocument/2006/relationships/image" Target="../media/image2205.png"/><Relationship Id="rId306" Type="http://schemas.openxmlformats.org/officeDocument/2006/relationships/customXml" Target="../ink/ink2174.xml"/><Relationship Id="rId305" Type="http://schemas.openxmlformats.org/officeDocument/2006/relationships/image" Target="../media/image2204.png"/><Relationship Id="rId304" Type="http://schemas.openxmlformats.org/officeDocument/2006/relationships/customXml" Target="../ink/ink2173.xml"/><Relationship Id="rId303" Type="http://schemas.openxmlformats.org/officeDocument/2006/relationships/image" Target="../media/image2203.png"/><Relationship Id="rId302" Type="http://schemas.openxmlformats.org/officeDocument/2006/relationships/customXml" Target="../ink/ink2172.xml"/><Relationship Id="rId301" Type="http://schemas.openxmlformats.org/officeDocument/2006/relationships/image" Target="../media/image2202.png"/><Relationship Id="rId300" Type="http://schemas.openxmlformats.org/officeDocument/2006/relationships/customXml" Target="../ink/ink2171.xml"/><Relationship Id="rId30" Type="http://schemas.openxmlformats.org/officeDocument/2006/relationships/customXml" Target="../ink/ink2036.xml"/><Relationship Id="rId3" Type="http://schemas.openxmlformats.org/officeDocument/2006/relationships/image" Target="../media/image2054.jpeg"/><Relationship Id="rId299" Type="http://schemas.openxmlformats.org/officeDocument/2006/relationships/image" Target="../media/image2201.png"/><Relationship Id="rId298" Type="http://schemas.openxmlformats.org/officeDocument/2006/relationships/customXml" Target="../ink/ink2170.xml"/><Relationship Id="rId297" Type="http://schemas.openxmlformats.org/officeDocument/2006/relationships/image" Target="../media/image2200.png"/><Relationship Id="rId296" Type="http://schemas.openxmlformats.org/officeDocument/2006/relationships/customXml" Target="../ink/ink2169.xml"/><Relationship Id="rId295" Type="http://schemas.openxmlformats.org/officeDocument/2006/relationships/image" Target="../media/image2199.png"/><Relationship Id="rId294" Type="http://schemas.openxmlformats.org/officeDocument/2006/relationships/customXml" Target="../ink/ink2168.xml"/><Relationship Id="rId293" Type="http://schemas.openxmlformats.org/officeDocument/2006/relationships/image" Target="../media/image2198.png"/><Relationship Id="rId292" Type="http://schemas.openxmlformats.org/officeDocument/2006/relationships/customXml" Target="../ink/ink2167.xml"/><Relationship Id="rId291" Type="http://schemas.openxmlformats.org/officeDocument/2006/relationships/image" Target="../media/image2197.png"/><Relationship Id="rId290" Type="http://schemas.openxmlformats.org/officeDocument/2006/relationships/customXml" Target="../ink/ink2166.xml"/><Relationship Id="rId29" Type="http://schemas.openxmlformats.org/officeDocument/2006/relationships/image" Target="../media/image2067.png"/><Relationship Id="rId289" Type="http://schemas.openxmlformats.org/officeDocument/2006/relationships/image" Target="../media/image2196.png"/><Relationship Id="rId288" Type="http://schemas.openxmlformats.org/officeDocument/2006/relationships/customXml" Target="../ink/ink2165.xml"/><Relationship Id="rId287" Type="http://schemas.openxmlformats.org/officeDocument/2006/relationships/image" Target="../media/image2195.png"/><Relationship Id="rId286" Type="http://schemas.openxmlformats.org/officeDocument/2006/relationships/customXml" Target="../ink/ink2164.xml"/><Relationship Id="rId285" Type="http://schemas.openxmlformats.org/officeDocument/2006/relationships/image" Target="../media/image2194.png"/><Relationship Id="rId284" Type="http://schemas.openxmlformats.org/officeDocument/2006/relationships/customXml" Target="../ink/ink2163.xml"/><Relationship Id="rId283" Type="http://schemas.openxmlformats.org/officeDocument/2006/relationships/image" Target="../media/image2193.png"/><Relationship Id="rId282" Type="http://schemas.openxmlformats.org/officeDocument/2006/relationships/customXml" Target="../ink/ink2162.xml"/><Relationship Id="rId281" Type="http://schemas.openxmlformats.org/officeDocument/2006/relationships/image" Target="../media/image2192.png"/><Relationship Id="rId280" Type="http://schemas.openxmlformats.org/officeDocument/2006/relationships/customXml" Target="../ink/ink2161.xml"/><Relationship Id="rId28" Type="http://schemas.openxmlformats.org/officeDocument/2006/relationships/customXml" Target="../ink/ink2035.xml"/><Relationship Id="rId279" Type="http://schemas.openxmlformats.org/officeDocument/2006/relationships/image" Target="../media/image2191.png"/><Relationship Id="rId278" Type="http://schemas.openxmlformats.org/officeDocument/2006/relationships/customXml" Target="../ink/ink2160.xml"/><Relationship Id="rId277" Type="http://schemas.openxmlformats.org/officeDocument/2006/relationships/image" Target="../media/image2190.png"/><Relationship Id="rId276" Type="http://schemas.openxmlformats.org/officeDocument/2006/relationships/customXml" Target="../ink/ink2159.xml"/><Relationship Id="rId275" Type="http://schemas.openxmlformats.org/officeDocument/2006/relationships/image" Target="../media/image2189.png"/><Relationship Id="rId274" Type="http://schemas.openxmlformats.org/officeDocument/2006/relationships/customXml" Target="../ink/ink2158.xml"/><Relationship Id="rId273" Type="http://schemas.openxmlformats.org/officeDocument/2006/relationships/image" Target="../media/image2188.png"/><Relationship Id="rId272" Type="http://schemas.openxmlformats.org/officeDocument/2006/relationships/customXml" Target="../ink/ink2157.xml"/><Relationship Id="rId271" Type="http://schemas.openxmlformats.org/officeDocument/2006/relationships/image" Target="../media/image2187.png"/><Relationship Id="rId270" Type="http://schemas.openxmlformats.org/officeDocument/2006/relationships/customXml" Target="../ink/ink2156.xml"/><Relationship Id="rId27" Type="http://schemas.openxmlformats.org/officeDocument/2006/relationships/image" Target="../media/image2066.png"/><Relationship Id="rId269" Type="http://schemas.openxmlformats.org/officeDocument/2006/relationships/image" Target="../media/image2186.png"/><Relationship Id="rId268" Type="http://schemas.openxmlformats.org/officeDocument/2006/relationships/customXml" Target="../ink/ink2155.xml"/><Relationship Id="rId267" Type="http://schemas.openxmlformats.org/officeDocument/2006/relationships/image" Target="../media/image2185.png"/><Relationship Id="rId266" Type="http://schemas.openxmlformats.org/officeDocument/2006/relationships/customXml" Target="../ink/ink2154.xml"/><Relationship Id="rId265" Type="http://schemas.openxmlformats.org/officeDocument/2006/relationships/image" Target="../media/image2184.png"/><Relationship Id="rId264" Type="http://schemas.openxmlformats.org/officeDocument/2006/relationships/customXml" Target="../ink/ink2153.xml"/><Relationship Id="rId263" Type="http://schemas.openxmlformats.org/officeDocument/2006/relationships/image" Target="../media/image2183.png"/><Relationship Id="rId262" Type="http://schemas.openxmlformats.org/officeDocument/2006/relationships/customXml" Target="../ink/ink2152.xml"/><Relationship Id="rId261" Type="http://schemas.openxmlformats.org/officeDocument/2006/relationships/image" Target="../media/image2182.png"/><Relationship Id="rId260" Type="http://schemas.openxmlformats.org/officeDocument/2006/relationships/customXml" Target="../ink/ink2151.xml"/><Relationship Id="rId26" Type="http://schemas.openxmlformats.org/officeDocument/2006/relationships/customXml" Target="../ink/ink2034.xml"/><Relationship Id="rId259" Type="http://schemas.openxmlformats.org/officeDocument/2006/relationships/image" Target="../media/image2181.png"/><Relationship Id="rId258" Type="http://schemas.openxmlformats.org/officeDocument/2006/relationships/customXml" Target="../ink/ink2150.xml"/><Relationship Id="rId257" Type="http://schemas.openxmlformats.org/officeDocument/2006/relationships/image" Target="../media/image2180.png"/><Relationship Id="rId256" Type="http://schemas.openxmlformats.org/officeDocument/2006/relationships/customXml" Target="../ink/ink2149.xml"/><Relationship Id="rId255" Type="http://schemas.openxmlformats.org/officeDocument/2006/relationships/image" Target="../media/image2179.png"/><Relationship Id="rId254" Type="http://schemas.openxmlformats.org/officeDocument/2006/relationships/customXml" Target="../ink/ink2148.xml"/><Relationship Id="rId253" Type="http://schemas.openxmlformats.org/officeDocument/2006/relationships/image" Target="../media/image2178.png"/><Relationship Id="rId252" Type="http://schemas.openxmlformats.org/officeDocument/2006/relationships/customXml" Target="../ink/ink2147.xml"/><Relationship Id="rId251" Type="http://schemas.openxmlformats.org/officeDocument/2006/relationships/image" Target="../media/image2177.png"/><Relationship Id="rId250" Type="http://schemas.openxmlformats.org/officeDocument/2006/relationships/customXml" Target="../ink/ink2146.xml"/><Relationship Id="rId25" Type="http://schemas.openxmlformats.org/officeDocument/2006/relationships/image" Target="../media/image2065.png"/><Relationship Id="rId249" Type="http://schemas.openxmlformats.org/officeDocument/2006/relationships/image" Target="../media/image2176.png"/><Relationship Id="rId248" Type="http://schemas.openxmlformats.org/officeDocument/2006/relationships/customXml" Target="../ink/ink2145.xml"/><Relationship Id="rId247" Type="http://schemas.openxmlformats.org/officeDocument/2006/relationships/image" Target="../media/image2175.png"/><Relationship Id="rId246" Type="http://schemas.openxmlformats.org/officeDocument/2006/relationships/customXml" Target="../ink/ink2144.xml"/><Relationship Id="rId245" Type="http://schemas.openxmlformats.org/officeDocument/2006/relationships/image" Target="../media/image2174.png"/><Relationship Id="rId244" Type="http://schemas.openxmlformats.org/officeDocument/2006/relationships/customXml" Target="../ink/ink2143.xml"/><Relationship Id="rId243" Type="http://schemas.openxmlformats.org/officeDocument/2006/relationships/image" Target="../media/image2173.png"/><Relationship Id="rId242" Type="http://schemas.openxmlformats.org/officeDocument/2006/relationships/customXml" Target="../ink/ink2142.xml"/><Relationship Id="rId241" Type="http://schemas.openxmlformats.org/officeDocument/2006/relationships/image" Target="../media/image2172.png"/><Relationship Id="rId240" Type="http://schemas.openxmlformats.org/officeDocument/2006/relationships/customXml" Target="../ink/ink2141.xml"/><Relationship Id="rId24" Type="http://schemas.openxmlformats.org/officeDocument/2006/relationships/customXml" Target="../ink/ink2033.xml"/><Relationship Id="rId239" Type="http://schemas.openxmlformats.org/officeDocument/2006/relationships/image" Target="../media/image244.png"/><Relationship Id="rId238" Type="http://schemas.openxmlformats.org/officeDocument/2006/relationships/customXml" Target="../ink/ink2140.xml"/><Relationship Id="rId237" Type="http://schemas.openxmlformats.org/officeDocument/2006/relationships/image" Target="../media/image2171.png"/><Relationship Id="rId236" Type="http://schemas.openxmlformats.org/officeDocument/2006/relationships/customXml" Target="../ink/ink2139.xml"/><Relationship Id="rId235" Type="http://schemas.openxmlformats.org/officeDocument/2006/relationships/image" Target="../media/image2170.png"/><Relationship Id="rId234" Type="http://schemas.openxmlformats.org/officeDocument/2006/relationships/customXml" Target="../ink/ink2138.xml"/><Relationship Id="rId233" Type="http://schemas.openxmlformats.org/officeDocument/2006/relationships/image" Target="../media/image2169.png"/><Relationship Id="rId232" Type="http://schemas.openxmlformats.org/officeDocument/2006/relationships/customXml" Target="../ink/ink2137.xml"/><Relationship Id="rId231" Type="http://schemas.openxmlformats.org/officeDocument/2006/relationships/image" Target="../media/image2168.png"/><Relationship Id="rId230" Type="http://schemas.openxmlformats.org/officeDocument/2006/relationships/customXml" Target="../ink/ink2136.xml"/><Relationship Id="rId23" Type="http://schemas.openxmlformats.org/officeDocument/2006/relationships/image" Target="../media/image2064.png"/><Relationship Id="rId229" Type="http://schemas.openxmlformats.org/officeDocument/2006/relationships/image" Target="../media/image2167.png"/><Relationship Id="rId228" Type="http://schemas.openxmlformats.org/officeDocument/2006/relationships/customXml" Target="../ink/ink2135.xml"/><Relationship Id="rId227" Type="http://schemas.openxmlformats.org/officeDocument/2006/relationships/image" Target="../media/image2166.png"/><Relationship Id="rId226" Type="http://schemas.openxmlformats.org/officeDocument/2006/relationships/customXml" Target="../ink/ink2134.xml"/><Relationship Id="rId225" Type="http://schemas.openxmlformats.org/officeDocument/2006/relationships/image" Target="../media/image2165.png"/><Relationship Id="rId224" Type="http://schemas.openxmlformats.org/officeDocument/2006/relationships/customXml" Target="../ink/ink2133.xml"/><Relationship Id="rId223" Type="http://schemas.openxmlformats.org/officeDocument/2006/relationships/image" Target="../media/image2164.png"/><Relationship Id="rId222" Type="http://schemas.openxmlformats.org/officeDocument/2006/relationships/customXml" Target="../ink/ink2132.xml"/><Relationship Id="rId221" Type="http://schemas.openxmlformats.org/officeDocument/2006/relationships/image" Target="../media/image2163.png"/><Relationship Id="rId220" Type="http://schemas.openxmlformats.org/officeDocument/2006/relationships/customXml" Target="../ink/ink2131.xml"/><Relationship Id="rId22" Type="http://schemas.openxmlformats.org/officeDocument/2006/relationships/customXml" Target="../ink/ink2032.xml"/><Relationship Id="rId219" Type="http://schemas.openxmlformats.org/officeDocument/2006/relationships/image" Target="../media/image2162.png"/><Relationship Id="rId218" Type="http://schemas.openxmlformats.org/officeDocument/2006/relationships/customXml" Target="../ink/ink2130.xml"/><Relationship Id="rId217" Type="http://schemas.openxmlformats.org/officeDocument/2006/relationships/image" Target="../media/image2161.png"/><Relationship Id="rId216" Type="http://schemas.openxmlformats.org/officeDocument/2006/relationships/customXml" Target="../ink/ink2129.xml"/><Relationship Id="rId215" Type="http://schemas.openxmlformats.org/officeDocument/2006/relationships/image" Target="../media/image2160.png"/><Relationship Id="rId214" Type="http://schemas.openxmlformats.org/officeDocument/2006/relationships/customXml" Target="../ink/ink2128.xml"/><Relationship Id="rId213" Type="http://schemas.openxmlformats.org/officeDocument/2006/relationships/image" Target="../media/image2159.png"/><Relationship Id="rId212" Type="http://schemas.openxmlformats.org/officeDocument/2006/relationships/customXml" Target="../ink/ink2127.xml"/><Relationship Id="rId211" Type="http://schemas.openxmlformats.org/officeDocument/2006/relationships/image" Target="../media/image2158.png"/><Relationship Id="rId210" Type="http://schemas.openxmlformats.org/officeDocument/2006/relationships/customXml" Target="../ink/ink2126.xml"/><Relationship Id="rId21" Type="http://schemas.openxmlformats.org/officeDocument/2006/relationships/image" Target="../media/image2063.png"/><Relationship Id="rId209" Type="http://schemas.openxmlformats.org/officeDocument/2006/relationships/image" Target="../media/image2157.png"/><Relationship Id="rId208" Type="http://schemas.openxmlformats.org/officeDocument/2006/relationships/customXml" Target="../ink/ink2125.xml"/><Relationship Id="rId207" Type="http://schemas.openxmlformats.org/officeDocument/2006/relationships/image" Target="../media/image2156.png"/><Relationship Id="rId206" Type="http://schemas.openxmlformats.org/officeDocument/2006/relationships/customXml" Target="../ink/ink2124.xml"/><Relationship Id="rId205" Type="http://schemas.openxmlformats.org/officeDocument/2006/relationships/image" Target="../media/image2155.png"/><Relationship Id="rId204" Type="http://schemas.openxmlformats.org/officeDocument/2006/relationships/customXml" Target="../ink/ink2123.xml"/><Relationship Id="rId203" Type="http://schemas.openxmlformats.org/officeDocument/2006/relationships/image" Target="../media/image2154.png"/><Relationship Id="rId202" Type="http://schemas.openxmlformats.org/officeDocument/2006/relationships/customXml" Target="../ink/ink2122.xml"/><Relationship Id="rId201" Type="http://schemas.openxmlformats.org/officeDocument/2006/relationships/image" Target="../media/image2153.png"/><Relationship Id="rId200" Type="http://schemas.openxmlformats.org/officeDocument/2006/relationships/customXml" Target="../ink/ink2121.xml"/><Relationship Id="rId20" Type="http://schemas.openxmlformats.org/officeDocument/2006/relationships/customXml" Target="../ink/ink2031.xml"/><Relationship Id="rId2" Type="http://schemas.openxmlformats.org/officeDocument/2006/relationships/image" Target="../media/image2053.jpeg"/><Relationship Id="rId199" Type="http://schemas.openxmlformats.org/officeDocument/2006/relationships/image" Target="../media/image2152.png"/><Relationship Id="rId198" Type="http://schemas.openxmlformats.org/officeDocument/2006/relationships/customXml" Target="../ink/ink2120.xml"/><Relationship Id="rId197" Type="http://schemas.openxmlformats.org/officeDocument/2006/relationships/image" Target="../media/image2151.png"/><Relationship Id="rId196" Type="http://schemas.openxmlformats.org/officeDocument/2006/relationships/customXml" Target="../ink/ink2119.xml"/><Relationship Id="rId195" Type="http://schemas.openxmlformats.org/officeDocument/2006/relationships/image" Target="../media/image2150.png"/><Relationship Id="rId194" Type="http://schemas.openxmlformats.org/officeDocument/2006/relationships/customXml" Target="../ink/ink2118.xml"/><Relationship Id="rId193" Type="http://schemas.openxmlformats.org/officeDocument/2006/relationships/image" Target="../media/image2149.png"/><Relationship Id="rId192" Type="http://schemas.openxmlformats.org/officeDocument/2006/relationships/customXml" Target="../ink/ink2117.xml"/><Relationship Id="rId191" Type="http://schemas.openxmlformats.org/officeDocument/2006/relationships/image" Target="../media/image2148.png"/><Relationship Id="rId190" Type="http://schemas.openxmlformats.org/officeDocument/2006/relationships/customXml" Target="../ink/ink2116.xml"/><Relationship Id="rId19" Type="http://schemas.openxmlformats.org/officeDocument/2006/relationships/image" Target="../media/image2062.png"/><Relationship Id="rId189" Type="http://schemas.openxmlformats.org/officeDocument/2006/relationships/image" Target="../media/image2147.png"/><Relationship Id="rId188" Type="http://schemas.openxmlformats.org/officeDocument/2006/relationships/customXml" Target="../ink/ink2115.xml"/><Relationship Id="rId187" Type="http://schemas.openxmlformats.org/officeDocument/2006/relationships/image" Target="../media/image2146.png"/><Relationship Id="rId186" Type="http://schemas.openxmlformats.org/officeDocument/2006/relationships/customXml" Target="../ink/ink2114.xml"/><Relationship Id="rId185" Type="http://schemas.openxmlformats.org/officeDocument/2006/relationships/image" Target="../media/image2145.png"/><Relationship Id="rId184" Type="http://schemas.openxmlformats.org/officeDocument/2006/relationships/customXml" Target="../ink/ink2113.xml"/><Relationship Id="rId183" Type="http://schemas.openxmlformats.org/officeDocument/2006/relationships/image" Target="../media/image2144.png"/><Relationship Id="rId182" Type="http://schemas.openxmlformats.org/officeDocument/2006/relationships/customXml" Target="../ink/ink2112.xml"/><Relationship Id="rId181" Type="http://schemas.openxmlformats.org/officeDocument/2006/relationships/image" Target="../media/image2143.png"/><Relationship Id="rId180" Type="http://schemas.openxmlformats.org/officeDocument/2006/relationships/customXml" Target="../ink/ink2111.xml"/><Relationship Id="rId18" Type="http://schemas.openxmlformats.org/officeDocument/2006/relationships/customXml" Target="../ink/ink2030.xml"/><Relationship Id="rId179" Type="http://schemas.openxmlformats.org/officeDocument/2006/relationships/image" Target="../media/image2142.png"/><Relationship Id="rId178" Type="http://schemas.openxmlformats.org/officeDocument/2006/relationships/customXml" Target="../ink/ink2110.xml"/><Relationship Id="rId177" Type="http://schemas.openxmlformats.org/officeDocument/2006/relationships/image" Target="../media/image2141.png"/><Relationship Id="rId176" Type="http://schemas.openxmlformats.org/officeDocument/2006/relationships/customXml" Target="../ink/ink2109.xml"/><Relationship Id="rId175" Type="http://schemas.openxmlformats.org/officeDocument/2006/relationships/image" Target="../media/image2140.png"/><Relationship Id="rId174" Type="http://schemas.openxmlformats.org/officeDocument/2006/relationships/customXml" Target="../ink/ink2108.xml"/><Relationship Id="rId173" Type="http://schemas.openxmlformats.org/officeDocument/2006/relationships/image" Target="../media/image2139.png"/><Relationship Id="rId172" Type="http://schemas.openxmlformats.org/officeDocument/2006/relationships/customXml" Target="../ink/ink2107.xml"/><Relationship Id="rId171" Type="http://schemas.openxmlformats.org/officeDocument/2006/relationships/image" Target="../media/image2138.png"/><Relationship Id="rId170" Type="http://schemas.openxmlformats.org/officeDocument/2006/relationships/customXml" Target="../ink/ink2106.xml"/><Relationship Id="rId17" Type="http://schemas.openxmlformats.org/officeDocument/2006/relationships/image" Target="../media/image2061.png"/><Relationship Id="rId169" Type="http://schemas.openxmlformats.org/officeDocument/2006/relationships/image" Target="../media/image2137.png"/><Relationship Id="rId168" Type="http://schemas.openxmlformats.org/officeDocument/2006/relationships/customXml" Target="../ink/ink2105.xml"/><Relationship Id="rId167" Type="http://schemas.openxmlformats.org/officeDocument/2006/relationships/image" Target="../media/image2136.png"/><Relationship Id="rId166" Type="http://schemas.openxmlformats.org/officeDocument/2006/relationships/customXml" Target="../ink/ink2104.xml"/><Relationship Id="rId165" Type="http://schemas.openxmlformats.org/officeDocument/2006/relationships/image" Target="../media/image2135.png"/><Relationship Id="rId164" Type="http://schemas.openxmlformats.org/officeDocument/2006/relationships/customXml" Target="../ink/ink2103.xml"/><Relationship Id="rId163" Type="http://schemas.openxmlformats.org/officeDocument/2006/relationships/image" Target="../media/image2134.png"/><Relationship Id="rId162" Type="http://schemas.openxmlformats.org/officeDocument/2006/relationships/customXml" Target="../ink/ink2102.xml"/><Relationship Id="rId161" Type="http://schemas.openxmlformats.org/officeDocument/2006/relationships/image" Target="../media/image2133.png"/><Relationship Id="rId160" Type="http://schemas.openxmlformats.org/officeDocument/2006/relationships/customXml" Target="../ink/ink2101.xml"/><Relationship Id="rId16" Type="http://schemas.openxmlformats.org/officeDocument/2006/relationships/customXml" Target="../ink/ink2029.xml"/><Relationship Id="rId159" Type="http://schemas.openxmlformats.org/officeDocument/2006/relationships/image" Target="../media/image2132.png"/><Relationship Id="rId158" Type="http://schemas.openxmlformats.org/officeDocument/2006/relationships/customXml" Target="../ink/ink2100.xml"/><Relationship Id="rId157" Type="http://schemas.openxmlformats.org/officeDocument/2006/relationships/image" Target="../media/image2131.png"/><Relationship Id="rId156" Type="http://schemas.openxmlformats.org/officeDocument/2006/relationships/customXml" Target="../ink/ink2099.xml"/><Relationship Id="rId155" Type="http://schemas.openxmlformats.org/officeDocument/2006/relationships/image" Target="../media/image2130.png"/><Relationship Id="rId154" Type="http://schemas.openxmlformats.org/officeDocument/2006/relationships/customXml" Target="../ink/ink2098.xml"/><Relationship Id="rId153" Type="http://schemas.openxmlformats.org/officeDocument/2006/relationships/image" Target="../media/image2129.png"/><Relationship Id="rId152" Type="http://schemas.openxmlformats.org/officeDocument/2006/relationships/customXml" Target="../ink/ink2097.xml"/><Relationship Id="rId151" Type="http://schemas.openxmlformats.org/officeDocument/2006/relationships/image" Target="../media/image2128.png"/><Relationship Id="rId150" Type="http://schemas.openxmlformats.org/officeDocument/2006/relationships/customXml" Target="../ink/ink2096.xml"/><Relationship Id="rId15" Type="http://schemas.openxmlformats.org/officeDocument/2006/relationships/image" Target="../media/image2060.png"/><Relationship Id="rId149" Type="http://schemas.openxmlformats.org/officeDocument/2006/relationships/image" Target="../media/image2127.png"/><Relationship Id="rId148" Type="http://schemas.openxmlformats.org/officeDocument/2006/relationships/customXml" Target="../ink/ink2095.xml"/><Relationship Id="rId147" Type="http://schemas.openxmlformats.org/officeDocument/2006/relationships/image" Target="../media/image2126.png"/><Relationship Id="rId146" Type="http://schemas.openxmlformats.org/officeDocument/2006/relationships/customXml" Target="../ink/ink2094.xml"/><Relationship Id="rId145" Type="http://schemas.openxmlformats.org/officeDocument/2006/relationships/image" Target="../media/image2125.png"/><Relationship Id="rId144" Type="http://schemas.openxmlformats.org/officeDocument/2006/relationships/customXml" Target="../ink/ink2093.xml"/><Relationship Id="rId143" Type="http://schemas.openxmlformats.org/officeDocument/2006/relationships/image" Target="../media/image2124.png"/><Relationship Id="rId142" Type="http://schemas.openxmlformats.org/officeDocument/2006/relationships/customXml" Target="../ink/ink2092.xml"/><Relationship Id="rId141" Type="http://schemas.openxmlformats.org/officeDocument/2006/relationships/image" Target="../media/image2123.png"/><Relationship Id="rId140" Type="http://schemas.openxmlformats.org/officeDocument/2006/relationships/customXml" Target="../ink/ink2091.xml"/><Relationship Id="rId14" Type="http://schemas.openxmlformats.org/officeDocument/2006/relationships/customXml" Target="../ink/ink2028.xml"/><Relationship Id="rId139" Type="http://schemas.openxmlformats.org/officeDocument/2006/relationships/image" Target="../media/image2122.png"/><Relationship Id="rId138" Type="http://schemas.openxmlformats.org/officeDocument/2006/relationships/customXml" Target="../ink/ink2090.xml"/><Relationship Id="rId137" Type="http://schemas.openxmlformats.org/officeDocument/2006/relationships/image" Target="../media/image2121.png"/><Relationship Id="rId136" Type="http://schemas.openxmlformats.org/officeDocument/2006/relationships/customXml" Target="../ink/ink2089.xml"/><Relationship Id="rId135" Type="http://schemas.openxmlformats.org/officeDocument/2006/relationships/image" Target="../media/image2120.png"/><Relationship Id="rId134" Type="http://schemas.openxmlformats.org/officeDocument/2006/relationships/customXml" Target="../ink/ink2088.xml"/><Relationship Id="rId133" Type="http://schemas.openxmlformats.org/officeDocument/2006/relationships/image" Target="../media/image2119.png"/><Relationship Id="rId132" Type="http://schemas.openxmlformats.org/officeDocument/2006/relationships/customXml" Target="../ink/ink2087.xml"/><Relationship Id="rId131" Type="http://schemas.openxmlformats.org/officeDocument/2006/relationships/image" Target="../media/image2118.png"/><Relationship Id="rId130" Type="http://schemas.openxmlformats.org/officeDocument/2006/relationships/customXml" Target="../ink/ink2086.xml"/><Relationship Id="rId13" Type="http://schemas.openxmlformats.org/officeDocument/2006/relationships/image" Target="../media/image2059.png"/><Relationship Id="rId129" Type="http://schemas.openxmlformats.org/officeDocument/2006/relationships/image" Target="../media/image2117.png"/><Relationship Id="rId128" Type="http://schemas.openxmlformats.org/officeDocument/2006/relationships/customXml" Target="../ink/ink2085.xml"/><Relationship Id="rId127" Type="http://schemas.openxmlformats.org/officeDocument/2006/relationships/image" Target="../media/image2116.png"/><Relationship Id="rId126" Type="http://schemas.openxmlformats.org/officeDocument/2006/relationships/customXml" Target="../ink/ink2084.xml"/><Relationship Id="rId125" Type="http://schemas.openxmlformats.org/officeDocument/2006/relationships/image" Target="../media/image2115.png"/><Relationship Id="rId124" Type="http://schemas.openxmlformats.org/officeDocument/2006/relationships/customXml" Target="../ink/ink2083.xml"/><Relationship Id="rId123" Type="http://schemas.openxmlformats.org/officeDocument/2006/relationships/image" Target="../media/image2114.png"/><Relationship Id="rId122" Type="http://schemas.openxmlformats.org/officeDocument/2006/relationships/customXml" Target="../ink/ink2082.xml"/><Relationship Id="rId121" Type="http://schemas.openxmlformats.org/officeDocument/2006/relationships/image" Target="../media/image2113.png"/><Relationship Id="rId120" Type="http://schemas.openxmlformats.org/officeDocument/2006/relationships/customXml" Target="../ink/ink2081.xml"/><Relationship Id="rId12" Type="http://schemas.openxmlformats.org/officeDocument/2006/relationships/customXml" Target="../ink/ink2027.xml"/><Relationship Id="rId119" Type="http://schemas.openxmlformats.org/officeDocument/2006/relationships/image" Target="../media/image2112.png"/><Relationship Id="rId118" Type="http://schemas.openxmlformats.org/officeDocument/2006/relationships/customXml" Target="../ink/ink2080.xml"/><Relationship Id="rId117" Type="http://schemas.openxmlformats.org/officeDocument/2006/relationships/image" Target="../media/image2111.png"/><Relationship Id="rId116" Type="http://schemas.openxmlformats.org/officeDocument/2006/relationships/customXml" Target="../ink/ink2079.xml"/><Relationship Id="rId115" Type="http://schemas.openxmlformats.org/officeDocument/2006/relationships/image" Target="../media/image2110.png"/><Relationship Id="rId114" Type="http://schemas.openxmlformats.org/officeDocument/2006/relationships/customXml" Target="../ink/ink2078.xml"/><Relationship Id="rId113" Type="http://schemas.openxmlformats.org/officeDocument/2006/relationships/image" Target="../media/image2109.png"/><Relationship Id="rId112" Type="http://schemas.openxmlformats.org/officeDocument/2006/relationships/customXml" Target="../ink/ink2077.xml"/><Relationship Id="rId111" Type="http://schemas.openxmlformats.org/officeDocument/2006/relationships/image" Target="../media/image2108.png"/><Relationship Id="rId110" Type="http://schemas.openxmlformats.org/officeDocument/2006/relationships/customXml" Target="../ink/ink2076.xml"/><Relationship Id="rId11" Type="http://schemas.openxmlformats.org/officeDocument/2006/relationships/image" Target="../media/image2058.png"/><Relationship Id="rId109" Type="http://schemas.openxmlformats.org/officeDocument/2006/relationships/image" Target="../media/image2107.png"/><Relationship Id="rId108" Type="http://schemas.openxmlformats.org/officeDocument/2006/relationships/customXml" Target="../ink/ink2075.xml"/><Relationship Id="rId107" Type="http://schemas.openxmlformats.org/officeDocument/2006/relationships/image" Target="../media/image2106.png"/><Relationship Id="rId106" Type="http://schemas.openxmlformats.org/officeDocument/2006/relationships/customXml" Target="../ink/ink2074.xml"/><Relationship Id="rId105" Type="http://schemas.openxmlformats.org/officeDocument/2006/relationships/image" Target="../media/image2105.png"/><Relationship Id="rId104" Type="http://schemas.openxmlformats.org/officeDocument/2006/relationships/customXml" Target="../ink/ink2073.xml"/><Relationship Id="rId103" Type="http://schemas.openxmlformats.org/officeDocument/2006/relationships/image" Target="../media/image2104.png"/><Relationship Id="rId102" Type="http://schemas.openxmlformats.org/officeDocument/2006/relationships/customXml" Target="../ink/ink2072.xml"/><Relationship Id="rId101" Type="http://schemas.openxmlformats.org/officeDocument/2006/relationships/image" Target="../media/image2103.png"/><Relationship Id="rId100" Type="http://schemas.openxmlformats.org/officeDocument/2006/relationships/customXml" Target="../ink/ink2071.xml"/><Relationship Id="rId10" Type="http://schemas.openxmlformats.org/officeDocument/2006/relationships/customXml" Target="../ink/ink2026.xml"/><Relationship Id="rId1" Type="http://schemas.openxmlformats.org/officeDocument/2006/relationships/image" Target="../media/image2052.png"/></Relationships>
</file>

<file path=ppt/slides/_rels/slide21.xml.rels><?xml version="1.0" encoding="UTF-8" standalone="yes"?>
<Relationships xmlns="http://schemas.openxmlformats.org/package/2006/relationships"><Relationship Id="rId99" Type="http://schemas.openxmlformats.org/officeDocument/2006/relationships/customXml" Target="../ink/ink2227.xml"/><Relationship Id="rId98" Type="http://schemas.openxmlformats.org/officeDocument/2006/relationships/image" Target="../media/image2257.png"/><Relationship Id="rId97" Type="http://schemas.openxmlformats.org/officeDocument/2006/relationships/customXml" Target="../ink/ink2226.xml"/><Relationship Id="rId96" Type="http://schemas.openxmlformats.org/officeDocument/2006/relationships/image" Target="../media/image2256.png"/><Relationship Id="rId95" Type="http://schemas.openxmlformats.org/officeDocument/2006/relationships/customXml" Target="../ink/ink2225.xml"/><Relationship Id="rId94" Type="http://schemas.openxmlformats.org/officeDocument/2006/relationships/image" Target="../media/image2255.png"/><Relationship Id="rId93" Type="http://schemas.openxmlformats.org/officeDocument/2006/relationships/customXml" Target="../ink/ink2224.xml"/><Relationship Id="rId92" Type="http://schemas.openxmlformats.org/officeDocument/2006/relationships/image" Target="../media/image2254.png"/><Relationship Id="rId91" Type="http://schemas.openxmlformats.org/officeDocument/2006/relationships/customXml" Target="../ink/ink2223.xml"/><Relationship Id="rId90" Type="http://schemas.openxmlformats.org/officeDocument/2006/relationships/image" Target="../media/image2253.png"/><Relationship Id="rId9" Type="http://schemas.openxmlformats.org/officeDocument/2006/relationships/customXml" Target="../ink/ink2182.xml"/><Relationship Id="rId89" Type="http://schemas.openxmlformats.org/officeDocument/2006/relationships/customXml" Target="../ink/ink2222.xml"/><Relationship Id="rId88" Type="http://schemas.openxmlformats.org/officeDocument/2006/relationships/image" Target="../media/image2252.png"/><Relationship Id="rId87" Type="http://schemas.openxmlformats.org/officeDocument/2006/relationships/customXml" Target="../ink/ink2221.xml"/><Relationship Id="rId86" Type="http://schemas.openxmlformats.org/officeDocument/2006/relationships/image" Target="../media/image2251.png"/><Relationship Id="rId85" Type="http://schemas.openxmlformats.org/officeDocument/2006/relationships/customXml" Target="../ink/ink2220.xml"/><Relationship Id="rId84" Type="http://schemas.openxmlformats.org/officeDocument/2006/relationships/image" Target="../media/image2250.png"/><Relationship Id="rId83" Type="http://schemas.openxmlformats.org/officeDocument/2006/relationships/customXml" Target="../ink/ink2219.xml"/><Relationship Id="rId82" Type="http://schemas.openxmlformats.org/officeDocument/2006/relationships/image" Target="../media/image2249.png"/><Relationship Id="rId81" Type="http://schemas.openxmlformats.org/officeDocument/2006/relationships/customXml" Target="../ink/ink2218.xml"/><Relationship Id="rId80" Type="http://schemas.openxmlformats.org/officeDocument/2006/relationships/image" Target="../media/image2248.png"/><Relationship Id="rId8" Type="http://schemas.openxmlformats.org/officeDocument/2006/relationships/image" Target="../media/image2212.png"/><Relationship Id="rId79" Type="http://schemas.openxmlformats.org/officeDocument/2006/relationships/customXml" Target="../ink/ink2217.xml"/><Relationship Id="rId78" Type="http://schemas.openxmlformats.org/officeDocument/2006/relationships/image" Target="../media/image2247.png"/><Relationship Id="rId77" Type="http://schemas.openxmlformats.org/officeDocument/2006/relationships/customXml" Target="../ink/ink2216.xml"/><Relationship Id="rId76" Type="http://schemas.openxmlformats.org/officeDocument/2006/relationships/image" Target="../media/image2246.png"/><Relationship Id="rId75" Type="http://schemas.openxmlformats.org/officeDocument/2006/relationships/customXml" Target="../ink/ink2215.xml"/><Relationship Id="rId74" Type="http://schemas.openxmlformats.org/officeDocument/2006/relationships/image" Target="../media/image2245.png"/><Relationship Id="rId73" Type="http://schemas.openxmlformats.org/officeDocument/2006/relationships/customXml" Target="../ink/ink2214.xml"/><Relationship Id="rId72" Type="http://schemas.openxmlformats.org/officeDocument/2006/relationships/image" Target="../media/image2244.png"/><Relationship Id="rId71" Type="http://schemas.openxmlformats.org/officeDocument/2006/relationships/customXml" Target="../ink/ink2213.xml"/><Relationship Id="rId70" Type="http://schemas.openxmlformats.org/officeDocument/2006/relationships/image" Target="../media/image2243.png"/><Relationship Id="rId7" Type="http://schemas.openxmlformats.org/officeDocument/2006/relationships/customXml" Target="../ink/ink2181.xml"/><Relationship Id="rId69" Type="http://schemas.openxmlformats.org/officeDocument/2006/relationships/customXml" Target="../ink/ink2212.xml"/><Relationship Id="rId68" Type="http://schemas.openxmlformats.org/officeDocument/2006/relationships/image" Target="../media/image2242.png"/><Relationship Id="rId67" Type="http://schemas.openxmlformats.org/officeDocument/2006/relationships/customXml" Target="../ink/ink2211.xml"/><Relationship Id="rId66" Type="http://schemas.openxmlformats.org/officeDocument/2006/relationships/image" Target="../media/image2241.png"/><Relationship Id="rId65" Type="http://schemas.openxmlformats.org/officeDocument/2006/relationships/customXml" Target="../ink/ink2210.xml"/><Relationship Id="rId64" Type="http://schemas.openxmlformats.org/officeDocument/2006/relationships/image" Target="../media/image2240.png"/><Relationship Id="rId63" Type="http://schemas.openxmlformats.org/officeDocument/2006/relationships/customXml" Target="../ink/ink2209.xml"/><Relationship Id="rId62" Type="http://schemas.openxmlformats.org/officeDocument/2006/relationships/image" Target="../media/image2239.png"/><Relationship Id="rId61" Type="http://schemas.openxmlformats.org/officeDocument/2006/relationships/customXml" Target="../ink/ink2208.xml"/><Relationship Id="rId60" Type="http://schemas.openxmlformats.org/officeDocument/2006/relationships/image" Target="../media/image2238.png"/><Relationship Id="rId6" Type="http://schemas.openxmlformats.org/officeDocument/2006/relationships/image" Target="../media/image2211.png"/><Relationship Id="rId59" Type="http://schemas.openxmlformats.org/officeDocument/2006/relationships/customXml" Target="../ink/ink2207.xml"/><Relationship Id="rId58" Type="http://schemas.openxmlformats.org/officeDocument/2006/relationships/image" Target="../media/image2237.png"/><Relationship Id="rId57" Type="http://schemas.openxmlformats.org/officeDocument/2006/relationships/customXml" Target="../ink/ink2206.xml"/><Relationship Id="rId56" Type="http://schemas.openxmlformats.org/officeDocument/2006/relationships/image" Target="../media/image2236.png"/><Relationship Id="rId55" Type="http://schemas.openxmlformats.org/officeDocument/2006/relationships/customXml" Target="../ink/ink2205.xml"/><Relationship Id="rId54" Type="http://schemas.openxmlformats.org/officeDocument/2006/relationships/image" Target="../media/image2235.png"/><Relationship Id="rId53" Type="http://schemas.openxmlformats.org/officeDocument/2006/relationships/customXml" Target="../ink/ink2204.xml"/><Relationship Id="rId52" Type="http://schemas.openxmlformats.org/officeDocument/2006/relationships/image" Target="../media/image2234.png"/><Relationship Id="rId51" Type="http://schemas.openxmlformats.org/officeDocument/2006/relationships/customXml" Target="../ink/ink2203.xml"/><Relationship Id="rId50" Type="http://schemas.openxmlformats.org/officeDocument/2006/relationships/image" Target="../media/image2233.png"/><Relationship Id="rId5" Type="http://schemas.openxmlformats.org/officeDocument/2006/relationships/customXml" Target="../ink/ink2180.xml"/><Relationship Id="rId49" Type="http://schemas.openxmlformats.org/officeDocument/2006/relationships/customXml" Target="../ink/ink2202.xml"/><Relationship Id="rId48" Type="http://schemas.openxmlformats.org/officeDocument/2006/relationships/image" Target="../media/image2232.png"/><Relationship Id="rId47" Type="http://schemas.openxmlformats.org/officeDocument/2006/relationships/customXml" Target="../ink/ink2201.xml"/><Relationship Id="rId46" Type="http://schemas.openxmlformats.org/officeDocument/2006/relationships/image" Target="../media/image2231.png"/><Relationship Id="rId45" Type="http://schemas.openxmlformats.org/officeDocument/2006/relationships/customXml" Target="../ink/ink2200.xml"/><Relationship Id="rId44" Type="http://schemas.openxmlformats.org/officeDocument/2006/relationships/image" Target="../media/image2230.png"/><Relationship Id="rId43" Type="http://schemas.openxmlformats.org/officeDocument/2006/relationships/customXml" Target="../ink/ink2199.xml"/><Relationship Id="rId42" Type="http://schemas.openxmlformats.org/officeDocument/2006/relationships/image" Target="../media/image2229.png"/><Relationship Id="rId41" Type="http://schemas.openxmlformats.org/officeDocument/2006/relationships/customXml" Target="../ink/ink2198.xml"/><Relationship Id="rId40" Type="http://schemas.openxmlformats.org/officeDocument/2006/relationships/image" Target="../media/image2228.png"/><Relationship Id="rId4" Type="http://schemas.openxmlformats.org/officeDocument/2006/relationships/image" Target="../media/image2210.png"/><Relationship Id="rId39" Type="http://schemas.openxmlformats.org/officeDocument/2006/relationships/customXml" Target="../ink/ink2197.xml"/><Relationship Id="rId38" Type="http://schemas.openxmlformats.org/officeDocument/2006/relationships/image" Target="../media/image2227.png"/><Relationship Id="rId37" Type="http://schemas.openxmlformats.org/officeDocument/2006/relationships/customXml" Target="../ink/ink2196.xml"/><Relationship Id="rId36" Type="http://schemas.openxmlformats.org/officeDocument/2006/relationships/image" Target="../media/image2226.png"/><Relationship Id="rId35" Type="http://schemas.openxmlformats.org/officeDocument/2006/relationships/customXml" Target="../ink/ink2195.xml"/><Relationship Id="rId34" Type="http://schemas.openxmlformats.org/officeDocument/2006/relationships/image" Target="../media/image2225.png"/><Relationship Id="rId33" Type="http://schemas.openxmlformats.org/officeDocument/2006/relationships/customXml" Target="../ink/ink2194.xml"/><Relationship Id="rId32" Type="http://schemas.openxmlformats.org/officeDocument/2006/relationships/image" Target="../media/image2224.png"/><Relationship Id="rId31" Type="http://schemas.openxmlformats.org/officeDocument/2006/relationships/customXml" Target="../ink/ink2193.xml"/><Relationship Id="rId30" Type="http://schemas.openxmlformats.org/officeDocument/2006/relationships/image" Target="../media/image2223.png"/><Relationship Id="rId3" Type="http://schemas.openxmlformats.org/officeDocument/2006/relationships/customXml" Target="../ink/ink2179.xml"/><Relationship Id="rId296" Type="http://schemas.openxmlformats.org/officeDocument/2006/relationships/notesSlide" Target="../notesSlides/notesSlide11.xml"/><Relationship Id="rId295" Type="http://schemas.openxmlformats.org/officeDocument/2006/relationships/slideLayout" Target="../slideLayouts/slideLayout6.xml"/><Relationship Id="rId294" Type="http://schemas.openxmlformats.org/officeDocument/2006/relationships/image" Target="../media/image2354.png"/><Relationship Id="rId293" Type="http://schemas.openxmlformats.org/officeDocument/2006/relationships/customXml" Target="../ink/ink2324.xml"/><Relationship Id="rId292" Type="http://schemas.openxmlformats.org/officeDocument/2006/relationships/image" Target="../media/image2353.png"/><Relationship Id="rId291" Type="http://schemas.openxmlformats.org/officeDocument/2006/relationships/customXml" Target="../ink/ink2323.xml"/><Relationship Id="rId290" Type="http://schemas.openxmlformats.org/officeDocument/2006/relationships/image" Target="../media/image2352.png"/><Relationship Id="rId29" Type="http://schemas.openxmlformats.org/officeDocument/2006/relationships/customXml" Target="../ink/ink2192.xml"/><Relationship Id="rId289" Type="http://schemas.openxmlformats.org/officeDocument/2006/relationships/customXml" Target="../ink/ink2322.xml"/><Relationship Id="rId288" Type="http://schemas.openxmlformats.org/officeDocument/2006/relationships/image" Target="../media/image2351.png"/><Relationship Id="rId287" Type="http://schemas.openxmlformats.org/officeDocument/2006/relationships/customXml" Target="../ink/ink2321.xml"/><Relationship Id="rId286" Type="http://schemas.openxmlformats.org/officeDocument/2006/relationships/image" Target="../media/image2350.png"/><Relationship Id="rId285" Type="http://schemas.openxmlformats.org/officeDocument/2006/relationships/customXml" Target="../ink/ink2320.xml"/><Relationship Id="rId284" Type="http://schemas.openxmlformats.org/officeDocument/2006/relationships/image" Target="../media/image2349.png"/><Relationship Id="rId283" Type="http://schemas.openxmlformats.org/officeDocument/2006/relationships/customXml" Target="../ink/ink2319.xml"/><Relationship Id="rId282" Type="http://schemas.openxmlformats.org/officeDocument/2006/relationships/image" Target="../media/image2348.png"/><Relationship Id="rId281" Type="http://schemas.openxmlformats.org/officeDocument/2006/relationships/customXml" Target="../ink/ink2318.xml"/><Relationship Id="rId280" Type="http://schemas.openxmlformats.org/officeDocument/2006/relationships/image" Target="../media/image2347.png"/><Relationship Id="rId28" Type="http://schemas.openxmlformats.org/officeDocument/2006/relationships/image" Target="../media/image2222.png"/><Relationship Id="rId279" Type="http://schemas.openxmlformats.org/officeDocument/2006/relationships/customXml" Target="../ink/ink2317.xml"/><Relationship Id="rId278" Type="http://schemas.openxmlformats.org/officeDocument/2006/relationships/image" Target="../media/image2346.png"/><Relationship Id="rId277" Type="http://schemas.openxmlformats.org/officeDocument/2006/relationships/customXml" Target="../ink/ink2316.xml"/><Relationship Id="rId276" Type="http://schemas.openxmlformats.org/officeDocument/2006/relationships/image" Target="../media/image2345.png"/><Relationship Id="rId275" Type="http://schemas.openxmlformats.org/officeDocument/2006/relationships/customXml" Target="../ink/ink2315.xml"/><Relationship Id="rId274" Type="http://schemas.openxmlformats.org/officeDocument/2006/relationships/image" Target="../media/image2344.png"/><Relationship Id="rId273" Type="http://schemas.openxmlformats.org/officeDocument/2006/relationships/customXml" Target="../ink/ink2314.xml"/><Relationship Id="rId272" Type="http://schemas.openxmlformats.org/officeDocument/2006/relationships/image" Target="../media/image2343.png"/><Relationship Id="rId271" Type="http://schemas.openxmlformats.org/officeDocument/2006/relationships/customXml" Target="../ink/ink2313.xml"/><Relationship Id="rId270" Type="http://schemas.openxmlformats.org/officeDocument/2006/relationships/image" Target="../media/image2342.png"/><Relationship Id="rId27" Type="http://schemas.openxmlformats.org/officeDocument/2006/relationships/customXml" Target="../ink/ink2191.xml"/><Relationship Id="rId269" Type="http://schemas.openxmlformats.org/officeDocument/2006/relationships/customXml" Target="../ink/ink2312.xml"/><Relationship Id="rId268" Type="http://schemas.openxmlformats.org/officeDocument/2006/relationships/image" Target="../media/image2341.png"/><Relationship Id="rId267" Type="http://schemas.openxmlformats.org/officeDocument/2006/relationships/customXml" Target="../ink/ink2311.xml"/><Relationship Id="rId266" Type="http://schemas.openxmlformats.org/officeDocument/2006/relationships/image" Target="../media/image2340.png"/><Relationship Id="rId265" Type="http://schemas.openxmlformats.org/officeDocument/2006/relationships/customXml" Target="../ink/ink2310.xml"/><Relationship Id="rId264" Type="http://schemas.openxmlformats.org/officeDocument/2006/relationships/image" Target="../media/image2339.png"/><Relationship Id="rId263" Type="http://schemas.openxmlformats.org/officeDocument/2006/relationships/customXml" Target="../ink/ink2309.xml"/><Relationship Id="rId262" Type="http://schemas.openxmlformats.org/officeDocument/2006/relationships/image" Target="../media/image251.png"/><Relationship Id="rId261" Type="http://schemas.openxmlformats.org/officeDocument/2006/relationships/customXml" Target="../ink/ink2308.xml"/><Relationship Id="rId260" Type="http://schemas.openxmlformats.org/officeDocument/2006/relationships/image" Target="../media/image2338.png"/><Relationship Id="rId26" Type="http://schemas.openxmlformats.org/officeDocument/2006/relationships/image" Target="../media/image2221.png"/><Relationship Id="rId259" Type="http://schemas.openxmlformats.org/officeDocument/2006/relationships/customXml" Target="../ink/ink2307.xml"/><Relationship Id="rId258" Type="http://schemas.openxmlformats.org/officeDocument/2006/relationships/image" Target="../media/image2337.png"/><Relationship Id="rId257" Type="http://schemas.openxmlformats.org/officeDocument/2006/relationships/customXml" Target="../ink/ink2306.xml"/><Relationship Id="rId256" Type="http://schemas.openxmlformats.org/officeDocument/2006/relationships/image" Target="../media/image2336.png"/><Relationship Id="rId255" Type="http://schemas.openxmlformats.org/officeDocument/2006/relationships/customXml" Target="../ink/ink2305.xml"/><Relationship Id="rId254" Type="http://schemas.openxmlformats.org/officeDocument/2006/relationships/image" Target="../media/image2335.png"/><Relationship Id="rId253" Type="http://schemas.openxmlformats.org/officeDocument/2006/relationships/customXml" Target="../ink/ink2304.xml"/><Relationship Id="rId252" Type="http://schemas.openxmlformats.org/officeDocument/2006/relationships/image" Target="../media/image2334.png"/><Relationship Id="rId251" Type="http://schemas.openxmlformats.org/officeDocument/2006/relationships/customXml" Target="../ink/ink2303.xml"/><Relationship Id="rId250" Type="http://schemas.openxmlformats.org/officeDocument/2006/relationships/image" Target="../media/image2333.png"/><Relationship Id="rId25" Type="http://schemas.openxmlformats.org/officeDocument/2006/relationships/customXml" Target="../ink/ink2190.xml"/><Relationship Id="rId249" Type="http://schemas.openxmlformats.org/officeDocument/2006/relationships/customXml" Target="../ink/ink2302.xml"/><Relationship Id="rId248" Type="http://schemas.openxmlformats.org/officeDocument/2006/relationships/image" Target="../media/image2332.png"/><Relationship Id="rId247" Type="http://schemas.openxmlformats.org/officeDocument/2006/relationships/customXml" Target="../ink/ink2301.xml"/><Relationship Id="rId246" Type="http://schemas.openxmlformats.org/officeDocument/2006/relationships/image" Target="../media/image2331.png"/><Relationship Id="rId245" Type="http://schemas.openxmlformats.org/officeDocument/2006/relationships/customXml" Target="../ink/ink2300.xml"/><Relationship Id="rId244" Type="http://schemas.openxmlformats.org/officeDocument/2006/relationships/image" Target="../media/image2330.png"/><Relationship Id="rId243" Type="http://schemas.openxmlformats.org/officeDocument/2006/relationships/customXml" Target="../ink/ink2299.xml"/><Relationship Id="rId242" Type="http://schemas.openxmlformats.org/officeDocument/2006/relationships/image" Target="../media/image2329.png"/><Relationship Id="rId241" Type="http://schemas.openxmlformats.org/officeDocument/2006/relationships/customXml" Target="../ink/ink2298.xml"/><Relationship Id="rId240" Type="http://schemas.openxmlformats.org/officeDocument/2006/relationships/image" Target="../media/image2328.png"/><Relationship Id="rId24" Type="http://schemas.openxmlformats.org/officeDocument/2006/relationships/image" Target="../media/image2220.png"/><Relationship Id="rId239" Type="http://schemas.openxmlformats.org/officeDocument/2006/relationships/customXml" Target="../ink/ink2297.xml"/><Relationship Id="rId238" Type="http://schemas.openxmlformats.org/officeDocument/2006/relationships/image" Target="../media/image2327.png"/><Relationship Id="rId237" Type="http://schemas.openxmlformats.org/officeDocument/2006/relationships/customXml" Target="../ink/ink2296.xml"/><Relationship Id="rId236" Type="http://schemas.openxmlformats.org/officeDocument/2006/relationships/image" Target="../media/image2326.png"/><Relationship Id="rId235" Type="http://schemas.openxmlformats.org/officeDocument/2006/relationships/customXml" Target="../ink/ink2295.xml"/><Relationship Id="rId234" Type="http://schemas.openxmlformats.org/officeDocument/2006/relationships/image" Target="../media/image2325.png"/><Relationship Id="rId233" Type="http://schemas.openxmlformats.org/officeDocument/2006/relationships/customXml" Target="../ink/ink2294.xml"/><Relationship Id="rId232" Type="http://schemas.openxmlformats.org/officeDocument/2006/relationships/image" Target="../media/image2324.png"/><Relationship Id="rId231" Type="http://schemas.openxmlformats.org/officeDocument/2006/relationships/customXml" Target="../ink/ink2293.xml"/><Relationship Id="rId230" Type="http://schemas.openxmlformats.org/officeDocument/2006/relationships/image" Target="../media/image2323.png"/><Relationship Id="rId23" Type="http://schemas.openxmlformats.org/officeDocument/2006/relationships/customXml" Target="../ink/ink2189.xml"/><Relationship Id="rId229" Type="http://schemas.openxmlformats.org/officeDocument/2006/relationships/customXml" Target="../ink/ink2292.xml"/><Relationship Id="rId228" Type="http://schemas.openxmlformats.org/officeDocument/2006/relationships/image" Target="../media/image2322.png"/><Relationship Id="rId227" Type="http://schemas.openxmlformats.org/officeDocument/2006/relationships/customXml" Target="../ink/ink2291.xml"/><Relationship Id="rId226" Type="http://schemas.openxmlformats.org/officeDocument/2006/relationships/image" Target="../media/image2321.png"/><Relationship Id="rId225" Type="http://schemas.openxmlformats.org/officeDocument/2006/relationships/customXml" Target="../ink/ink2290.xml"/><Relationship Id="rId224" Type="http://schemas.openxmlformats.org/officeDocument/2006/relationships/image" Target="../media/image2320.png"/><Relationship Id="rId223" Type="http://schemas.openxmlformats.org/officeDocument/2006/relationships/customXml" Target="../ink/ink2289.xml"/><Relationship Id="rId222" Type="http://schemas.openxmlformats.org/officeDocument/2006/relationships/image" Target="../media/image2319.png"/><Relationship Id="rId221" Type="http://schemas.openxmlformats.org/officeDocument/2006/relationships/customXml" Target="../ink/ink2288.xml"/><Relationship Id="rId220" Type="http://schemas.openxmlformats.org/officeDocument/2006/relationships/image" Target="../media/image2318.png"/><Relationship Id="rId22" Type="http://schemas.openxmlformats.org/officeDocument/2006/relationships/image" Target="../media/image2219.png"/><Relationship Id="rId219" Type="http://schemas.openxmlformats.org/officeDocument/2006/relationships/customXml" Target="../ink/ink2287.xml"/><Relationship Id="rId218" Type="http://schemas.openxmlformats.org/officeDocument/2006/relationships/image" Target="../media/image2317.png"/><Relationship Id="rId217" Type="http://schemas.openxmlformats.org/officeDocument/2006/relationships/customXml" Target="../ink/ink2286.xml"/><Relationship Id="rId216" Type="http://schemas.openxmlformats.org/officeDocument/2006/relationships/image" Target="../media/image2316.png"/><Relationship Id="rId215" Type="http://schemas.openxmlformats.org/officeDocument/2006/relationships/customXml" Target="../ink/ink2285.xml"/><Relationship Id="rId214" Type="http://schemas.openxmlformats.org/officeDocument/2006/relationships/image" Target="../media/image2315.png"/><Relationship Id="rId213" Type="http://schemas.openxmlformats.org/officeDocument/2006/relationships/customXml" Target="../ink/ink2284.xml"/><Relationship Id="rId212" Type="http://schemas.openxmlformats.org/officeDocument/2006/relationships/image" Target="../media/image2314.png"/><Relationship Id="rId211" Type="http://schemas.openxmlformats.org/officeDocument/2006/relationships/customXml" Target="../ink/ink2283.xml"/><Relationship Id="rId210" Type="http://schemas.openxmlformats.org/officeDocument/2006/relationships/image" Target="../media/image2313.png"/><Relationship Id="rId21" Type="http://schemas.openxmlformats.org/officeDocument/2006/relationships/customXml" Target="../ink/ink2188.xml"/><Relationship Id="rId209" Type="http://schemas.openxmlformats.org/officeDocument/2006/relationships/customXml" Target="../ink/ink2282.xml"/><Relationship Id="rId208" Type="http://schemas.openxmlformats.org/officeDocument/2006/relationships/image" Target="../media/image2312.png"/><Relationship Id="rId207" Type="http://schemas.openxmlformats.org/officeDocument/2006/relationships/customXml" Target="../ink/ink2281.xml"/><Relationship Id="rId206" Type="http://schemas.openxmlformats.org/officeDocument/2006/relationships/image" Target="../media/image2311.png"/><Relationship Id="rId205" Type="http://schemas.openxmlformats.org/officeDocument/2006/relationships/customXml" Target="../ink/ink2280.xml"/><Relationship Id="rId204" Type="http://schemas.openxmlformats.org/officeDocument/2006/relationships/image" Target="../media/image2310.png"/><Relationship Id="rId203" Type="http://schemas.openxmlformats.org/officeDocument/2006/relationships/customXml" Target="../ink/ink2279.xml"/><Relationship Id="rId202" Type="http://schemas.openxmlformats.org/officeDocument/2006/relationships/image" Target="../media/image2309.png"/><Relationship Id="rId201" Type="http://schemas.openxmlformats.org/officeDocument/2006/relationships/customXml" Target="../ink/ink2278.xml"/><Relationship Id="rId200" Type="http://schemas.openxmlformats.org/officeDocument/2006/relationships/image" Target="../media/image2308.png"/><Relationship Id="rId20" Type="http://schemas.openxmlformats.org/officeDocument/2006/relationships/image" Target="../media/image2218.png"/><Relationship Id="rId2" Type="http://schemas.openxmlformats.org/officeDocument/2006/relationships/image" Target="../media/image2054.jpeg"/><Relationship Id="rId199" Type="http://schemas.openxmlformats.org/officeDocument/2006/relationships/customXml" Target="../ink/ink2277.xml"/><Relationship Id="rId198" Type="http://schemas.openxmlformats.org/officeDocument/2006/relationships/image" Target="../media/image2307.png"/><Relationship Id="rId197" Type="http://schemas.openxmlformats.org/officeDocument/2006/relationships/customXml" Target="../ink/ink2276.xml"/><Relationship Id="rId196" Type="http://schemas.openxmlformats.org/officeDocument/2006/relationships/image" Target="../media/image2306.png"/><Relationship Id="rId195" Type="http://schemas.openxmlformats.org/officeDocument/2006/relationships/customXml" Target="../ink/ink2275.xml"/><Relationship Id="rId194" Type="http://schemas.openxmlformats.org/officeDocument/2006/relationships/image" Target="../media/image2305.png"/><Relationship Id="rId193" Type="http://schemas.openxmlformats.org/officeDocument/2006/relationships/customXml" Target="../ink/ink2274.xml"/><Relationship Id="rId192" Type="http://schemas.openxmlformats.org/officeDocument/2006/relationships/image" Target="../media/image2304.png"/><Relationship Id="rId191" Type="http://schemas.openxmlformats.org/officeDocument/2006/relationships/customXml" Target="../ink/ink2273.xml"/><Relationship Id="rId190" Type="http://schemas.openxmlformats.org/officeDocument/2006/relationships/image" Target="../media/image2303.png"/><Relationship Id="rId19" Type="http://schemas.openxmlformats.org/officeDocument/2006/relationships/customXml" Target="../ink/ink2187.xml"/><Relationship Id="rId189" Type="http://schemas.openxmlformats.org/officeDocument/2006/relationships/customXml" Target="../ink/ink2272.xml"/><Relationship Id="rId188" Type="http://schemas.openxmlformats.org/officeDocument/2006/relationships/image" Target="../media/image2302.png"/><Relationship Id="rId187" Type="http://schemas.openxmlformats.org/officeDocument/2006/relationships/customXml" Target="../ink/ink2271.xml"/><Relationship Id="rId186" Type="http://schemas.openxmlformats.org/officeDocument/2006/relationships/image" Target="../media/image2301.png"/><Relationship Id="rId185" Type="http://schemas.openxmlformats.org/officeDocument/2006/relationships/customXml" Target="../ink/ink2270.xml"/><Relationship Id="rId184" Type="http://schemas.openxmlformats.org/officeDocument/2006/relationships/image" Target="../media/image2300.png"/><Relationship Id="rId183" Type="http://schemas.openxmlformats.org/officeDocument/2006/relationships/customXml" Target="../ink/ink2269.xml"/><Relationship Id="rId182" Type="http://schemas.openxmlformats.org/officeDocument/2006/relationships/image" Target="../media/image2299.png"/><Relationship Id="rId181" Type="http://schemas.openxmlformats.org/officeDocument/2006/relationships/customXml" Target="../ink/ink2268.xml"/><Relationship Id="rId180" Type="http://schemas.openxmlformats.org/officeDocument/2006/relationships/image" Target="../media/image2298.png"/><Relationship Id="rId18" Type="http://schemas.openxmlformats.org/officeDocument/2006/relationships/image" Target="../media/image2217.png"/><Relationship Id="rId179" Type="http://schemas.openxmlformats.org/officeDocument/2006/relationships/customXml" Target="../ink/ink2267.xml"/><Relationship Id="rId178" Type="http://schemas.openxmlformats.org/officeDocument/2006/relationships/image" Target="../media/image2297.png"/><Relationship Id="rId177" Type="http://schemas.openxmlformats.org/officeDocument/2006/relationships/customXml" Target="../ink/ink2266.xml"/><Relationship Id="rId176" Type="http://schemas.openxmlformats.org/officeDocument/2006/relationships/image" Target="../media/image2296.png"/><Relationship Id="rId175" Type="http://schemas.openxmlformats.org/officeDocument/2006/relationships/customXml" Target="../ink/ink2265.xml"/><Relationship Id="rId174" Type="http://schemas.openxmlformats.org/officeDocument/2006/relationships/image" Target="../media/image2295.png"/><Relationship Id="rId173" Type="http://schemas.openxmlformats.org/officeDocument/2006/relationships/customXml" Target="../ink/ink2264.xml"/><Relationship Id="rId172" Type="http://schemas.openxmlformats.org/officeDocument/2006/relationships/image" Target="../media/image2294.png"/><Relationship Id="rId171" Type="http://schemas.openxmlformats.org/officeDocument/2006/relationships/customXml" Target="../ink/ink2263.xml"/><Relationship Id="rId170" Type="http://schemas.openxmlformats.org/officeDocument/2006/relationships/image" Target="../media/image2293.png"/><Relationship Id="rId17" Type="http://schemas.openxmlformats.org/officeDocument/2006/relationships/customXml" Target="../ink/ink2186.xml"/><Relationship Id="rId169" Type="http://schemas.openxmlformats.org/officeDocument/2006/relationships/customXml" Target="../ink/ink2262.xml"/><Relationship Id="rId168" Type="http://schemas.openxmlformats.org/officeDocument/2006/relationships/image" Target="../media/image2292.png"/><Relationship Id="rId167" Type="http://schemas.openxmlformats.org/officeDocument/2006/relationships/customXml" Target="../ink/ink2261.xml"/><Relationship Id="rId166" Type="http://schemas.openxmlformats.org/officeDocument/2006/relationships/image" Target="../media/image2291.png"/><Relationship Id="rId165" Type="http://schemas.openxmlformats.org/officeDocument/2006/relationships/customXml" Target="../ink/ink2260.xml"/><Relationship Id="rId164" Type="http://schemas.openxmlformats.org/officeDocument/2006/relationships/image" Target="../media/image2290.png"/><Relationship Id="rId163" Type="http://schemas.openxmlformats.org/officeDocument/2006/relationships/customXml" Target="../ink/ink2259.xml"/><Relationship Id="rId162" Type="http://schemas.openxmlformats.org/officeDocument/2006/relationships/image" Target="../media/image2289.png"/><Relationship Id="rId161" Type="http://schemas.openxmlformats.org/officeDocument/2006/relationships/customXml" Target="../ink/ink2258.xml"/><Relationship Id="rId160" Type="http://schemas.openxmlformats.org/officeDocument/2006/relationships/image" Target="../media/image2288.png"/><Relationship Id="rId16" Type="http://schemas.openxmlformats.org/officeDocument/2006/relationships/image" Target="../media/image2216.png"/><Relationship Id="rId159" Type="http://schemas.openxmlformats.org/officeDocument/2006/relationships/customXml" Target="../ink/ink2257.xml"/><Relationship Id="rId158" Type="http://schemas.openxmlformats.org/officeDocument/2006/relationships/image" Target="../media/image2287.png"/><Relationship Id="rId157" Type="http://schemas.openxmlformats.org/officeDocument/2006/relationships/customXml" Target="../ink/ink2256.xml"/><Relationship Id="rId156" Type="http://schemas.openxmlformats.org/officeDocument/2006/relationships/image" Target="../media/image2286.png"/><Relationship Id="rId155" Type="http://schemas.openxmlformats.org/officeDocument/2006/relationships/customXml" Target="../ink/ink2255.xml"/><Relationship Id="rId154" Type="http://schemas.openxmlformats.org/officeDocument/2006/relationships/image" Target="../media/image2285.png"/><Relationship Id="rId153" Type="http://schemas.openxmlformats.org/officeDocument/2006/relationships/customXml" Target="../ink/ink2254.xml"/><Relationship Id="rId152" Type="http://schemas.openxmlformats.org/officeDocument/2006/relationships/image" Target="../media/image2284.png"/><Relationship Id="rId151" Type="http://schemas.openxmlformats.org/officeDocument/2006/relationships/customXml" Target="../ink/ink2253.xml"/><Relationship Id="rId150" Type="http://schemas.openxmlformats.org/officeDocument/2006/relationships/image" Target="../media/image2283.png"/><Relationship Id="rId15" Type="http://schemas.openxmlformats.org/officeDocument/2006/relationships/customXml" Target="../ink/ink2185.xml"/><Relationship Id="rId149" Type="http://schemas.openxmlformats.org/officeDocument/2006/relationships/customXml" Target="../ink/ink2252.xml"/><Relationship Id="rId148" Type="http://schemas.openxmlformats.org/officeDocument/2006/relationships/image" Target="../media/image2282.png"/><Relationship Id="rId147" Type="http://schemas.openxmlformats.org/officeDocument/2006/relationships/customXml" Target="../ink/ink2251.xml"/><Relationship Id="rId146" Type="http://schemas.openxmlformats.org/officeDocument/2006/relationships/image" Target="../media/image2281.png"/><Relationship Id="rId145" Type="http://schemas.openxmlformats.org/officeDocument/2006/relationships/customXml" Target="../ink/ink2250.xml"/><Relationship Id="rId144" Type="http://schemas.openxmlformats.org/officeDocument/2006/relationships/image" Target="../media/image2280.png"/><Relationship Id="rId143" Type="http://schemas.openxmlformats.org/officeDocument/2006/relationships/customXml" Target="../ink/ink2249.xml"/><Relationship Id="rId142" Type="http://schemas.openxmlformats.org/officeDocument/2006/relationships/image" Target="../media/image2279.png"/><Relationship Id="rId141" Type="http://schemas.openxmlformats.org/officeDocument/2006/relationships/customXml" Target="../ink/ink2248.xml"/><Relationship Id="rId140" Type="http://schemas.openxmlformats.org/officeDocument/2006/relationships/image" Target="../media/image2278.png"/><Relationship Id="rId14" Type="http://schemas.openxmlformats.org/officeDocument/2006/relationships/image" Target="../media/image2215.png"/><Relationship Id="rId139" Type="http://schemas.openxmlformats.org/officeDocument/2006/relationships/customXml" Target="../ink/ink2247.xml"/><Relationship Id="rId138" Type="http://schemas.openxmlformats.org/officeDocument/2006/relationships/image" Target="../media/image2277.png"/><Relationship Id="rId137" Type="http://schemas.openxmlformats.org/officeDocument/2006/relationships/customXml" Target="../ink/ink2246.xml"/><Relationship Id="rId136" Type="http://schemas.openxmlformats.org/officeDocument/2006/relationships/image" Target="../media/image2276.png"/><Relationship Id="rId135" Type="http://schemas.openxmlformats.org/officeDocument/2006/relationships/customXml" Target="../ink/ink2245.xml"/><Relationship Id="rId134" Type="http://schemas.openxmlformats.org/officeDocument/2006/relationships/image" Target="../media/image2275.png"/><Relationship Id="rId133" Type="http://schemas.openxmlformats.org/officeDocument/2006/relationships/customXml" Target="../ink/ink2244.xml"/><Relationship Id="rId132" Type="http://schemas.openxmlformats.org/officeDocument/2006/relationships/image" Target="../media/image2274.png"/><Relationship Id="rId131" Type="http://schemas.openxmlformats.org/officeDocument/2006/relationships/customXml" Target="../ink/ink2243.xml"/><Relationship Id="rId130" Type="http://schemas.openxmlformats.org/officeDocument/2006/relationships/image" Target="../media/image2273.png"/><Relationship Id="rId13" Type="http://schemas.openxmlformats.org/officeDocument/2006/relationships/customXml" Target="../ink/ink2184.xml"/><Relationship Id="rId129" Type="http://schemas.openxmlformats.org/officeDocument/2006/relationships/customXml" Target="../ink/ink2242.xml"/><Relationship Id="rId128" Type="http://schemas.openxmlformats.org/officeDocument/2006/relationships/image" Target="../media/image2272.png"/><Relationship Id="rId127" Type="http://schemas.openxmlformats.org/officeDocument/2006/relationships/customXml" Target="../ink/ink2241.xml"/><Relationship Id="rId126" Type="http://schemas.openxmlformats.org/officeDocument/2006/relationships/image" Target="../media/image2271.png"/><Relationship Id="rId125" Type="http://schemas.openxmlformats.org/officeDocument/2006/relationships/customXml" Target="../ink/ink2240.xml"/><Relationship Id="rId124" Type="http://schemas.openxmlformats.org/officeDocument/2006/relationships/image" Target="../media/image2270.png"/><Relationship Id="rId123" Type="http://schemas.openxmlformats.org/officeDocument/2006/relationships/customXml" Target="../ink/ink2239.xml"/><Relationship Id="rId122" Type="http://schemas.openxmlformats.org/officeDocument/2006/relationships/image" Target="../media/image2269.png"/><Relationship Id="rId121" Type="http://schemas.openxmlformats.org/officeDocument/2006/relationships/customXml" Target="../ink/ink2238.xml"/><Relationship Id="rId120" Type="http://schemas.openxmlformats.org/officeDocument/2006/relationships/image" Target="../media/image2268.png"/><Relationship Id="rId12" Type="http://schemas.openxmlformats.org/officeDocument/2006/relationships/image" Target="../media/image2214.png"/><Relationship Id="rId119" Type="http://schemas.openxmlformats.org/officeDocument/2006/relationships/customXml" Target="../ink/ink2237.xml"/><Relationship Id="rId118" Type="http://schemas.openxmlformats.org/officeDocument/2006/relationships/image" Target="../media/image2267.png"/><Relationship Id="rId117" Type="http://schemas.openxmlformats.org/officeDocument/2006/relationships/customXml" Target="../ink/ink2236.xml"/><Relationship Id="rId116" Type="http://schemas.openxmlformats.org/officeDocument/2006/relationships/image" Target="../media/image2266.png"/><Relationship Id="rId115" Type="http://schemas.openxmlformats.org/officeDocument/2006/relationships/customXml" Target="../ink/ink2235.xml"/><Relationship Id="rId114" Type="http://schemas.openxmlformats.org/officeDocument/2006/relationships/image" Target="../media/image2265.png"/><Relationship Id="rId113" Type="http://schemas.openxmlformats.org/officeDocument/2006/relationships/customXml" Target="../ink/ink2234.xml"/><Relationship Id="rId112" Type="http://schemas.openxmlformats.org/officeDocument/2006/relationships/image" Target="../media/image2264.png"/><Relationship Id="rId111" Type="http://schemas.openxmlformats.org/officeDocument/2006/relationships/customXml" Target="../ink/ink2233.xml"/><Relationship Id="rId110" Type="http://schemas.openxmlformats.org/officeDocument/2006/relationships/image" Target="../media/image2263.png"/><Relationship Id="rId11" Type="http://schemas.openxmlformats.org/officeDocument/2006/relationships/customXml" Target="../ink/ink2183.xml"/><Relationship Id="rId109" Type="http://schemas.openxmlformats.org/officeDocument/2006/relationships/customXml" Target="../ink/ink2232.xml"/><Relationship Id="rId108" Type="http://schemas.openxmlformats.org/officeDocument/2006/relationships/image" Target="../media/image2262.png"/><Relationship Id="rId107" Type="http://schemas.openxmlformats.org/officeDocument/2006/relationships/customXml" Target="../ink/ink2231.xml"/><Relationship Id="rId106" Type="http://schemas.openxmlformats.org/officeDocument/2006/relationships/image" Target="../media/image2261.png"/><Relationship Id="rId105" Type="http://schemas.openxmlformats.org/officeDocument/2006/relationships/customXml" Target="../ink/ink2230.xml"/><Relationship Id="rId104" Type="http://schemas.openxmlformats.org/officeDocument/2006/relationships/image" Target="../media/image2260.png"/><Relationship Id="rId103" Type="http://schemas.openxmlformats.org/officeDocument/2006/relationships/customXml" Target="../ink/ink2229.xml"/><Relationship Id="rId102" Type="http://schemas.openxmlformats.org/officeDocument/2006/relationships/image" Target="../media/image2259.png"/><Relationship Id="rId101" Type="http://schemas.openxmlformats.org/officeDocument/2006/relationships/customXml" Target="../ink/ink2228.xml"/><Relationship Id="rId100" Type="http://schemas.openxmlformats.org/officeDocument/2006/relationships/image" Target="../media/image2258.png"/><Relationship Id="rId10" Type="http://schemas.openxmlformats.org/officeDocument/2006/relationships/image" Target="../media/image2213.png"/><Relationship Id="rId1" Type="http://schemas.openxmlformats.org/officeDocument/2006/relationships/image" Target="../media/image2053.jpeg"/></Relationships>
</file>

<file path=ppt/slides/_rels/slide22.xml.rels><?xml version="1.0" encoding="UTF-8" standalone="yes"?>
<Relationships xmlns="http://schemas.openxmlformats.org/package/2006/relationships"><Relationship Id="rId9" Type="http://schemas.openxmlformats.org/officeDocument/2006/relationships/customXml" Target="../ink/ink2327.xml"/><Relationship Id="rId8" Type="http://schemas.openxmlformats.org/officeDocument/2006/relationships/image" Target="../media/image2360.png"/><Relationship Id="rId76" Type="http://schemas.openxmlformats.org/officeDocument/2006/relationships/notesSlide" Target="../notesSlides/notesSlide12.xml"/><Relationship Id="rId75" Type="http://schemas.openxmlformats.org/officeDocument/2006/relationships/slideLayout" Target="../slideLayouts/slideLayout6.xml"/><Relationship Id="rId74" Type="http://schemas.openxmlformats.org/officeDocument/2006/relationships/image" Target="../media/image2393.png"/><Relationship Id="rId73" Type="http://schemas.openxmlformats.org/officeDocument/2006/relationships/customXml" Target="../ink/ink2359.xml"/><Relationship Id="rId72" Type="http://schemas.openxmlformats.org/officeDocument/2006/relationships/image" Target="../media/image2392.png"/><Relationship Id="rId71" Type="http://schemas.openxmlformats.org/officeDocument/2006/relationships/customXml" Target="../ink/ink2358.xml"/><Relationship Id="rId70" Type="http://schemas.openxmlformats.org/officeDocument/2006/relationships/image" Target="../media/image2391.png"/><Relationship Id="rId7" Type="http://schemas.openxmlformats.org/officeDocument/2006/relationships/customXml" Target="../ink/ink2326.xml"/><Relationship Id="rId69" Type="http://schemas.openxmlformats.org/officeDocument/2006/relationships/customXml" Target="../ink/ink2357.xml"/><Relationship Id="rId68" Type="http://schemas.openxmlformats.org/officeDocument/2006/relationships/image" Target="../media/image2390.png"/><Relationship Id="rId67" Type="http://schemas.openxmlformats.org/officeDocument/2006/relationships/customXml" Target="../ink/ink2356.xml"/><Relationship Id="rId66" Type="http://schemas.openxmlformats.org/officeDocument/2006/relationships/image" Target="../media/image2389.png"/><Relationship Id="rId65" Type="http://schemas.openxmlformats.org/officeDocument/2006/relationships/customXml" Target="../ink/ink2355.xml"/><Relationship Id="rId64" Type="http://schemas.openxmlformats.org/officeDocument/2006/relationships/image" Target="../media/image2388.png"/><Relationship Id="rId63" Type="http://schemas.openxmlformats.org/officeDocument/2006/relationships/customXml" Target="../ink/ink2354.xml"/><Relationship Id="rId62" Type="http://schemas.openxmlformats.org/officeDocument/2006/relationships/image" Target="../media/image2387.png"/><Relationship Id="rId61" Type="http://schemas.openxmlformats.org/officeDocument/2006/relationships/customXml" Target="../ink/ink2353.xml"/><Relationship Id="rId60" Type="http://schemas.openxmlformats.org/officeDocument/2006/relationships/image" Target="../media/image2386.png"/><Relationship Id="rId6" Type="http://schemas.openxmlformats.org/officeDocument/2006/relationships/image" Target="../media/image2359.png"/><Relationship Id="rId59" Type="http://schemas.openxmlformats.org/officeDocument/2006/relationships/customXml" Target="../ink/ink2352.xml"/><Relationship Id="rId58" Type="http://schemas.openxmlformats.org/officeDocument/2006/relationships/image" Target="../media/image2385.png"/><Relationship Id="rId57" Type="http://schemas.openxmlformats.org/officeDocument/2006/relationships/customXml" Target="../ink/ink2351.xml"/><Relationship Id="rId56" Type="http://schemas.openxmlformats.org/officeDocument/2006/relationships/image" Target="../media/image2384.png"/><Relationship Id="rId55" Type="http://schemas.openxmlformats.org/officeDocument/2006/relationships/customXml" Target="../ink/ink2350.xml"/><Relationship Id="rId54" Type="http://schemas.openxmlformats.org/officeDocument/2006/relationships/image" Target="../media/image2383.png"/><Relationship Id="rId53" Type="http://schemas.openxmlformats.org/officeDocument/2006/relationships/customXml" Target="../ink/ink2349.xml"/><Relationship Id="rId52" Type="http://schemas.openxmlformats.org/officeDocument/2006/relationships/image" Target="../media/image2382.png"/><Relationship Id="rId51" Type="http://schemas.openxmlformats.org/officeDocument/2006/relationships/customXml" Target="../ink/ink2348.xml"/><Relationship Id="rId50" Type="http://schemas.openxmlformats.org/officeDocument/2006/relationships/image" Target="../media/image2381.png"/><Relationship Id="rId5" Type="http://schemas.openxmlformats.org/officeDocument/2006/relationships/customXml" Target="../ink/ink2325.xml"/><Relationship Id="rId49" Type="http://schemas.openxmlformats.org/officeDocument/2006/relationships/customXml" Target="../ink/ink2347.xml"/><Relationship Id="rId48" Type="http://schemas.openxmlformats.org/officeDocument/2006/relationships/image" Target="../media/image2380.png"/><Relationship Id="rId47" Type="http://schemas.openxmlformats.org/officeDocument/2006/relationships/customXml" Target="../ink/ink2346.xml"/><Relationship Id="rId46" Type="http://schemas.openxmlformats.org/officeDocument/2006/relationships/image" Target="../media/image2379.png"/><Relationship Id="rId45" Type="http://schemas.openxmlformats.org/officeDocument/2006/relationships/customXml" Target="../ink/ink2345.xml"/><Relationship Id="rId44" Type="http://schemas.openxmlformats.org/officeDocument/2006/relationships/image" Target="../media/image2378.png"/><Relationship Id="rId43" Type="http://schemas.openxmlformats.org/officeDocument/2006/relationships/customXml" Target="../ink/ink2344.xml"/><Relationship Id="rId42" Type="http://schemas.openxmlformats.org/officeDocument/2006/relationships/image" Target="../media/image2377.png"/><Relationship Id="rId41" Type="http://schemas.openxmlformats.org/officeDocument/2006/relationships/customXml" Target="../ink/ink2343.xml"/><Relationship Id="rId40" Type="http://schemas.openxmlformats.org/officeDocument/2006/relationships/image" Target="../media/image2376.png"/><Relationship Id="rId4" Type="http://schemas.openxmlformats.org/officeDocument/2006/relationships/image" Target="../media/image2358.png"/><Relationship Id="rId39" Type="http://schemas.openxmlformats.org/officeDocument/2006/relationships/customXml" Target="../ink/ink2342.xml"/><Relationship Id="rId38" Type="http://schemas.openxmlformats.org/officeDocument/2006/relationships/image" Target="../media/image2375.png"/><Relationship Id="rId37" Type="http://schemas.openxmlformats.org/officeDocument/2006/relationships/customXml" Target="../ink/ink2341.xml"/><Relationship Id="rId36" Type="http://schemas.openxmlformats.org/officeDocument/2006/relationships/image" Target="../media/image2374.png"/><Relationship Id="rId35" Type="http://schemas.openxmlformats.org/officeDocument/2006/relationships/customXml" Target="../ink/ink2340.xml"/><Relationship Id="rId34" Type="http://schemas.openxmlformats.org/officeDocument/2006/relationships/image" Target="../media/image2373.png"/><Relationship Id="rId33" Type="http://schemas.openxmlformats.org/officeDocument/2006/relationships/customXml" Target="../ink/ink2339.xml"/><Relationship Id="rId32" Type="http://schemas.openxmlformats.org/officeDocument/2006/relationships/image" Target="../media/image2372.png"/><Relationship Id="rId31" Type="http://schemas.openxmlformats.org/officeDocument/2006/relationships/customXml" Target="../ink/ink2338.xml"/><Relationship Id="rId30" Type="http://schemas.openxmlformats.org/officeDocument/2006/relationships/image" Target="../media/image2371.png"/><Relationship Id="rId3" Type="http://schemas.openxmlformats.org/officeDocument/2006/relationships/image" Target="../media/image2357.png"/><Relationship Id="rId29" Type="http://schemas.openxmlformats.org/officeDocument/2006/relationships/customXml" Target="../ink/ink2337.xml"/><Relationship Id="rId28" Type="http://schemas.openxmlformats.org/officeDocument/2006/relationships/image" Target="../media/image2370.png"/><Relationship Id="rId27" Type="http://schemas.openxmlformats.org/officeDocument/2006/relationships/customXml" Target="../ink/ink2336.xml"/><Relationship Id="rId26" Type="http://schemas.openxmlformats.org/officeDocument/2006/relationships/image" Target="../media/image2369.png"/><Relationship Id="rId25" Type="http://schemas.openxmlformats.org/officeDocument/2006/relationships/customXml" Target="../ink/ink2335.xml"/><Relationship Id="rId24" Type="http://schemas.openxmlformats.org/officeDocument/2006/relationships/image" Target="../media/image2368.png"/><Relationship Id="rId23" Type="http://schemas.openxmlformats.org/officeDocument/2006/relationships/customXml" Target="../ink/ink2334.xml"/><Relationship Id="rId22" Type="http://schemas.openxmlformats.org/officeDocument/2006/relationships/image" Target="../media/image2367.png"/><Relationship Id="rId21" Type="http://schemas.openxmlformats.org/officeDocument/2006/relationships/customXml" Target="../ink/ink2333.xml"/><Relationship Id="rId20" Type="http://schemas.openxmlformats.org/officeDocument/2006/relationships/image" Target="../media/image2366.png"/><Relationship Id="rId2" Type="http://schemas.openxmlformats.org/officeDocument/2006/relationships/image" Target="../media/image2356.png"/><Relationship Id="rId19" Type="http://schemas.openxmlformats.org/officeDocument/2006/relationships/customXml" Target="../ink/ink2332.xml"/><Relationship Id="rId18" Type="http://schemas.openxmlformats.org/officeDocument/2006/relationships/image" Target="../media/image2365.png"/><Relationship Id="rId17" Type="http://schemas.openxmlformats.org/officeDocument/2006/relationships/customXml" Target="../ink/ink2331.xml"/><Relationship Id="rId16" Type="http://schemas.openxmlformats.org/officeDocument/2006/relationships/image" Target="../media/image2364.png"/><Relationship Id="rId15" Type="http://schemas.openxmlformats.org/officeDocument/2006/relationships/customXml" Target="../ink/ink2330.xml"/><Relationship Id="rId14" Type="http://schemas.openxmlformats.org/officeDocument/2006/relationships/image" Target="../media/image2363.png"/><Relationship Id="rId13" Type="http://schemas.openxmlformats.org/officeDocument/2006/relationships/customXml" Target="../ink/ink2329.xml"/><Relationship Id="rId12" Type="http://schemas.openxmlformats.org/officeDocument/2006/relationships/image" Target="../media/image2362.png"/><Relationship Id="rId11" Type="http://schemas.openxmlformats.org/officeDocument/2006/relationships/customXml" Target="../ink/ink2328.xml"/><Relationship Id="rId10" Type="http://schemas.openxmlformats.org/officeDocument/2006/relationships/image" Target="../media/image2361.png"/><Relationship Id="rId1" Type="http://schemas.openxmlformats.org/officeDocument/2006/relationships/image" Target="../media/image2355.jpeg"/></Relationships>
</file>

<file path=ppt/slides/_rels/slide23.xml.rels><?xml version="1.0" encoding="UTF-8" standalone="yes"?>
<Relationships xmlns="http://schemas.openxmlformats.org/package/2006/relationships"><Relationship Id="rId99" Type="http://schemas.openxmlformats.org/officeDocument/2006/relationships/image" Target="../media/image2444.png"/><Relationship Id="rId98" Type="http://schemas.openxmlformats.org/officeDocument/2006/relationships/customXml" Target="../ink/ink2407.xml"/><Relationship Id="rId97" Type="http://schemas.openxmlformats.org/officeDocument/2006/relationships/image" Target="../media/image2443.png"/><Relationship Id="rId96" Type="http://schemas.openxmlformats.org/officeDocument/2006/relationships/customXml" Target="../ink/ink2406.xml"/><Relationship Id="rId95" Type="http://schemas.openxmlformats.org/officeDocument/2006/relationships/image" Target="../media/image2442.png"/><Relationship Id="rId94" Type="http://schemas.openxmlformats.org/officeDocument/2006/relationships/customXml" Target="../ink/ink2405.xml"/><Relationship Id="rId93" Type="http://schemas.openxmlformats.org/officeDocument/2006/relationships/image" Target="../media/image2441.png"/><Relationship Id="rId92" Type="http://schemas.openxmlformats.org/officeDocument/2006/relationships/customXml" Target="../ink/ink2404.xml"/><Relationship Id="rId91" Type="http://schemas.openxmlformats.org/officeDocument/2006/relationships/image" Target="../media/image2440.png"/><Relationship Id="rId90" Type="http://schemas.openxmlformats.org/officeDocument/2006/relationships/customXml" Target="../ink/ink2403.xml"/><Relationship Id="rId9" Type="http://schemas.openxmlformats.org/officeDocument/2006/relationships/image" Target="../media/image2399.png"/><Relationship Id="rId89" Type="http://schemas.openxmlformats.org/officeDocument/2006/relationships/image" Target="../media/image2439.png"/><Relationship Id="rId88" Type="http://schemas.openxmlformats.org/officeDocument/2006/relationships/customXml" Target="../ink/ink2402.xml"/><Relationship Id="rId87" Type="http://schemas.openxmlformats.org/officeDocument/2006/relationships/image" Target="../media/image2438.png"/><Relationship Id="rId86" Type="http://schemas.openxmlformats.org/officeDocument/2006/relationships/customXml" Target="../ink/ink2401.xml"/><Relationship Id="rId85" Type="http://schemas.openxmlformats.org/officeDocument/2006/relationships/image" Target="../media/image2437.png"/><Relationship Id="rId84" Type="http://schemas.openxmlformats.org/officeDocument/2006/relationships/customXml" Target="../ink/ink2400.xml"/><Relationship Id="rId83" Type="http://schemas.openxmlformats.org/officeDocument/2006/relationships/image" Target="../media/image2436.png"/><Relationship Id="rId82" Type="http://schemas.openxmlformats.org/officeDocument/2006/relationships/customXml" Target="../ink/ink2399.xml"/><Relationship Id="rId81" Type="http://schemas.openxmlformats.org/officeDocument/2006/relationships/image" Target="../media/image2435.png"/><Relationship Id="rId80" Type="http://schemas.openxmlformats.org/officeDocument/2006/relationships/customXml" Target="../ink/ink2398.xml"/><Relationship Id="rId8" Type="http://schemas.openxmlformats.org/officeDocument/2006/relationships/customXml" Target="../ink/ink2362.xml"/><Relationship Id="rId79" Type="http://schemas.openxmlformats.org/officeDocument/2006/relationships/image" Target="../media/image2434.png"/><Relationship Id="rId78" Type="http://schemas.openxmlformats.org/officeDocument/2006/relationships/customXml" Target="../ink/ink2397.xml"/><Relationship Id="rId77" Type="http://schemas.openxmlformats.org/officeDocument/2006/relationships/image" Target="../media/image2433.png"/><Relationship Id="rId76" Type="http://schemas.openxmlformats.org/officeDocument/2006/relationships/customXml" Target="../ink/ink2396.xml"/><Relationship Id="rId75" Type="http://schemas.openxmlformats.org/officeDocument/2006/relationships/image" Target="../media/image2432.png"/><Relationship Id="rId74" Type="http://schemas.openxmlformats.org/officeDocument/2006/relationships/customXml" Target="../ink/ink2395.xml"/><Relationship Id="rId73" Type="http://schemas.openxmlformats.org/officeDocument/2006/relationships/image" Target="../media/image2431.png"/><Relationship Id="rId72" Type="http://schemas.openxmlformats.org/officeDocument/2006/relationships/customXml" Target="../ink/ink2394.xml"/><Relationship Id="rId71" Type="http://schemas.openxmlformats.org/officeDocument/2006/relationships/image" Target="../media/image2430.png"/><Relationship Id="rId70" Type="http://schemas.openxmlformats.org/officeDocument/2006/relationships/customXml" Target="../ink/ink2393.xml"/><Relationship Id="rId7" Type="http://schemas.openxmlformats.org/officeDocument/2006/relationships/image" Target="../media/image2398.png"/><Relationship Id="rId69" Type="http://schemas.openxmlformats.org/officeDocument/2006/relationships/image" Target="../media/image2429.png"/><Relationship Id="rId68" Type="http://schemas.openxmlformats.org/officeDocument/2006/relationships/customXml" Target="../ink/ink2392.xml"/><Relationship Id="rId67" Type="http://schemas.openxmlformats.org/officeDocument/2006/relationships/image" Target="../media/image2428.png"/><Relationship Id="rId66" Type="http://schemas.openxmlformats.org/officeDocument/2006/relationships/customXml" Target="../ink/ink2391.xml"/><Relationship Id="rId65" Type="http://schemas.openxmlformats.org/officeDocument/2006/relationships/image" Target="../media/image2427.png"/><Relationship Id="rId64" Type="http://schemas.openxmlformats.org/officeDocument/2006/relationships/customXml" Target="../ink/ink2390.xml"/><Relationship Id="rId63" Type="http://schemas.openxmlformats.org/officeDocument/2006/relationships/image" Target="../media/image2426.png"/><Relationship Id="rId62" Type="http://schemas.openxmlformats.org/officeDocument/2006/relationships/customXml" Target="../ink/ink2389.xml"/><Relationship Id="rId61" Type="http://schemas.openxmlformats.org/officeDocument/2006/relationships/image" Target="../media/image2425.png"/><Relationship Id="rId60" Type="http://schemas.openxmlformats.org/officeDocument/2006/relationships/customXml" Target="../ink/ink2388.xml"/><Relationship Id="rId6" Type="http://schemas.openxmlformats.org/officeDocument/2006/relationships/customXml" Target="../ink/ink2361.xml"/><Relationship Id="rId59" Type="http://schemas.openxmlformats.org/officeDocument/2006/relationships/image" Target="../media/image2424.png"/><Relationship Id="rId58" Type="http://schemas.openxmlformats.org/officeDocument/2006/relationships/customXml" Target="../ink/ink2387.xml"/><Relationship Id="rId57" Type="http://schemas.openxmlformats.org/officeDocument/2006/relationships/image" Target="../media/image2423.png"/><Relationship Id="rId56" Type="http://schemas.openxmlformats.org/officeDocument/2006/relationships/customXml" Target="../ink/ink2386.xml"/><Relationship Id="rId55" Type="http://schemas.openxmlformats.org/officeDocument/2006/relationships/image" Target="../media/image2422.png"/><Relationship Id="rId54" Type="http://schemas.openxmlformats.org/officeDocument/2006/relationships/customXml" Target="../ink/ink2385.xml"/><Relationship Id="rId53" Type="http://schemas.openxmlformats.org/officeDocument/2006/relationships/image" Target="../media/image2421.png"/><Relationship Id="rId52" Type="http://schemas.openxmlformats.org/officeDocument/2006/relationships/customXml" Target="../ink/ink2384.xml"/><Relationship Id="rId51" Type="http://schemas.openxmlformats.org/officeDocument/2006/relationships/image" Target="../media/image2420.png"/><Relationship Id="rId50" Type="http://schemas.openxmlformats.org/officeDocument/2006/relationships/customXml" Target="../ink/ink2383.xml"/><Relationship Id="rId5" Type="http://schemas.openxmlformats.org/officeDocument/2006/relationships/image" Target="../media/image2397.png"/><Relationship Id="rId49" Type="http://schemas.openxmlformats.org/officeDocument/2006/relationships/image" Target="../media/image2419.png"/><Relationship Id="rId48" Type="http://schemas.openxmlformats.org/officeDocument/2006/relationships/customXml" Target="../ink/ink2382.xml"/><Relationship Id="rId47" Type="http://schemas.openxmlformats.org/officeDocument/2006/relationships/image" Target="../media/image2418.png"/><Relationship Id="rId46" Type="http://schemas.openxmlformats.org/officeDocument/2006/relationships/customXml" Target="../ink/ink2381.xml"/><Relationship Id="rId45" Type="http://schemas.openxmlformats.org/officeDocument/2006/relationships/image" Target="../media/image2417.png"/><Relationship Id="rId44" Type="http://schemas.openxmlformats.org/officeDocument/2006/relationships/customXml" Target="../ink/ink2380.xml"/><Relationship Id="rId43" Type="http://schemas.openxmlformats.org/officeDocument/2006/relationships/image" Target="../media/image2416.png"/><Relationship Id="rId42" Type="http://schemas.openxmlformats.org/officeDocument/2006/relationships/customXml" Target="../ink/ink2379.xml"/><Relationship Id="rId41" Type="http://schemas.openxmlformats.org/officeDocument/2006/relationships/image" Target="../media/image2415.png"/><Relationship Id="rId40" Type="http://schemas.openxmlformats.org/officeDocument/2006/relationships/customXml" Target="../ink/ink2378.xml"/><Relationship Id="rId4" Type="http://schemas.openxmlformats.org/officeDocument/2006/relationships/customXml" Target="../ink/ink2360.xml"/><Relationship Id="rId39" Type="http://schemas.openxmlformats.org/officeDocument/2006/relationships/image" Target="../media/image2414.png"/><Relationship Id="rId38" Type="http://schemas.openxmlformats.org/officeDocument/2006/relationships/customXml" Target="../ink/ink2377.xml"/><Relationship Id="rId37" Type="http://schemas.openxmlformats.org/officeDocument/2006/relationships/image" Target="../media/image2413.png"/><Relationship Id="rId36" Type="http://schemas.openxmlformats.org/officeDocument/2006/relationships/customXml" Target="../ink/ink2376.xml"/><Relationship Id="rId35" Type="http://schemas.openxmlformats.org/officeDocument/2006/relationships/image" Target="../media/image2412.png"/><Relationship Id="rId34" Type="http://schemas.openxmlformats.org/officeDocument/2006/relationships/customXml" Target="../ink/ink2375.xml"/><Relationship Id="rId33" Type="http://schemas.openxmlformats.org/officeDocument/2006/relationships/image" Target="../media/image2411.png"/><Relationship Id="rId32" Type="http://schemas.openxmlformats.org/officeDocument/2006/relationships/customXml" Target="../ink/ink2374.xml"/><Relationship Id="rId31" Type="http://schemas.openxmlformats.org/officeDocument/2006/relationships/image" Target="../media/image2410.png"/><Relationship Id="rId30" Type="http://schemas.openxmlformats.org/officeDocument/2006/relationships/customXml" Target="../ink/ink2373.xml"/><Relationship Id="rId3" Type="http://schemas.openxmlformats.org/officeDocument/2006/relationships/image" Target="../media/image2396.png"/><Relationship Id="rId29" Type="http://schemas.openxmlformats.org/officeDocument/2006/relationships/image" Target="../media/image2409.png"/><Relationship Id="rId28" Type="http://schemas.openxmlformats.org/officeDocument/2006/relationships/customXml" Target="../ink/ink2372.xml"/><Relationship Id="rId27" Type="http://schemas.openxmlformats.org/officeDocument/2006/relationships/image" Target="../media/image2408.png"/><Relationship Id="rId26" Type="http://schemas.openxmlformats.org/officeDocument/2006/relationships/customXml" Target="../ink/ink2371.xml"/><Relationship Id="rId25" Type="http://schemas.openxmlformats.org/officeDocument/2006/relationships/image" Target="../media/image2407.png"/><Relationship Id="rId24" Type="http://schemas.openxmlformats.org/officeDocument/2006/relationships/customXml" Target="../ink/ink2370.xml"/><Relationship Id="rId23" Type="http://schemas.openxmlformats.org/officeDocument/2006/relationships/image" Target="../media/image2406.png"/><Relationship Id="rId22" Type="http://schemas.openxmlformats.org/officeDocument/2006/relationships/customXml" Target="../ink/ink2369.xml"/><Relationship Id="rId21" Type="http://schemas.openxmlformats.org/officeDocument/2006/relationships/image" Target="../media/image2405.png"/><Relationship Id="rId20" Type="http://schemas.openxmlformats.org/officeDocument/2006/relationships/customXml" Target="../ink/ink2368.xml"/><Relationship Id="rId2" Type="http://schemas.openxmlformats.org/officeDocument/2006/relationships/image" Target="../media/image2395.jpeg"/><Relationship Id="rId19" Type="http://schemas.openxmlformats.org/officeDocument/2006/relationships/image" Target="../media/image2404.png"/><Relationship Id="rId18" Type="http://schemas.openxmlformats.org/officeDocument/2006/relationships/customXml" Target="../ink/ink2367.xml"/><Relationship Id="rId17" Type="http://schemas.openxmlformats.org/officeDocument/2006/relationships/image" Target="../media/image2403.png"/><Relationship Id="rId16" Type="http://schemas.openxmlformats.org/officeDocument/2006/relationships/customXml" Target="../ink/ink2366.xml"/><Relationship Id="rId159" Type="http://schemas.openxmlformats.org/officeDocument/2006/relationships/notesSlide" Target="../notesSlides/notesSlide13.xml"/><Relationship Id="rId158" Type="http://schemas.openxmlformats.org/officeDocument/2006/relationships/slideLayout" Target="../slideLayouts/slideLayout6.xml"/><Relationship Id="rId157" Type="http://schemas.openxmlformats.org/officeDocument/2006/relationships/image" Target="../media/image2473.png"/><Relationship Id="rId156" Type="http://schemas.openxmlformats.org/officeDocument/2006/relationships/customXml" Target="../ink/ink2436.xml"/><Relationship Id="rId155" Type="http://schemas.openxmlformats.org/officeDocument/2006/relationships/image" Target="../media/image2472.png"/><Relationship Id="rId154" Type="http://schemas.openxmlformats.org/officeDocument/2006/relationships/customXml" Target="../ink/ink2435.xml"/><Relationship Id="rId153" Type="http://schemas.openxmlformats.org/officeDocument/2006/relationships/image" Target="../media/image2471.png"/><Relationship Id="rId152" Type="http://schemas.openxmlformats.org/officeDocument/2006/relationships/customXml" Target="../ink/ink2434.xml"/><Relationship Id="rId151" Type="http://schemas.openxmlformats.org/officeDocument/2006/relationships/image" Target="../media/image2470.png"/><Relationship Id="rId150" Type="http://schemas.openxmlformats.org/officeDocument/2006/relationships/customXml" Target="../ink/ink2433.xml"/><Relationship Id="rId15" Type="http://schemas.openxmlformats.org/officeDocument/2006/relationships/image" Target="../media/image2402.png"/><Relationship Id="rId149" Type="http://schemas.openxmlformats.org/officeDocument/2006/relationships/image" Target="../media/image2469.png"/><Relationship Id="rId148" Type="http://schemas.openxmlformats.org/officeDocument/2006/relationships/customXml" Target="../ink/ink2432.xml"/><Relationship Id="rId147" Type="http://schemas.openxmlformats.org/officeDocument/2006/relationships/image" Target="../media/image2468.png"/><Relationship Id="rId146" Type="http://schemas.openxmlformats.org/officeDocument/2006/relationships/customXml" Target="../ink/ink2431.xml"/><Relationship Id="rId145" Type="http://schemas.openxmlformats.org/officeDocument/2006/relationships/image" Target="../media/image2467.png"/><Relationship Id="rId144" Type="http://schemas.openxmlformats.org/officeDocument/2006/relationships/customXml" Target="../ink/ink2430.xml"/><Relationship Id="rId143" Type="http://schemas.openxmlformats.org/officeDocument/2006/relationships/image" Target="../media/image2466.png"/><Relationship Id="rId142" Type="http://schemas.openxmlformats.org/officeDocument/2006/relationships/customXml" Target="../ink/ink2429.xml"/><Relationship Id="rId141" Type="http://schemas.openxmlformats.org/officeDocument/2006/relationships/image" Target="../media/image2465.png"/><Relationship Id="rId140" Type="http://schemas.openxmlformats.org/officeDocument/2006/relationships/customXml" Target="../ink/ink2428.xml"/><Relationship Id="rId14" Type="http://schemas.openxmlformats.org/officeDocument/2006/relationships/customXml" Target="../ink/ink2365.xml"/><Relationship Id="rId139" Type="http://schemas.openxmlformats.org/officeDocument/2006/relationships/image" Target="../media/image2464.png"/><Relationship Id="rId138" Type="http://schemas.openxmlformats.org/officeDocument/2006/relationships/customXml" Target="../ink/ink2427.xml"/><Relationship Id="rId137" Type="http://schemas.openxmlformats.org/officeDocument/2006/relationships/image" Target="../media/image2463.png"/><Relationship Id="rId136" Type="http://schemas.openxmlformats.org/officeDocument/2006/relationships/customXml" Target="../ink/ink2426.xml"/><Relationship Id="rId135" Type="http://schemas.openxmlformats.org/officeDocument/2006/relationships/image" Target="../media/image2462.png"/><Relationship Id="rId134" Type="http://schemas.openxmlformats.org/officeDocument/2006/relationships/customXml" Target="../ink/ink2425.xml"/><Relationship Id="rId133" Type="http://schemas.openxmlformats.org/officeDocument/2006/relationships/image" Target="../media/image2461.png"/><Relationship Id="rId132" Type="http://schemas.openxmlformats.org/officeDocument/2006/relationships/customXml" Target="../ink/ink2424.xml"/><Relationship Id="rId131" Type="http://schemas.openxmlformats.org/officeDocument/2006/relationships/image" Target="../media/image2460.png"/><Relationship Id="rId130" Type="http://schemas.openxmlformats.org/officeDocument/2006/relationships/customXml" Target="../ink/ink2423.xml"/><Relationship Id="rId13" Type="http://schemas.openxmlformats.org/officeDocument/2006/relationships/image" Target="../media/image2401.png"/><Relationship Id="rId129" Type="http://schemas.openxmlformats.org/officeDocument/2006/relationships/image" Target="../media/image2459.png"/><Relationship Id="rId128" Type="http://schemas.openxmlformats.org/officeDocument/2006/relationships/customXml" Target="../ink/ink2422.xml"/><Relationship Id="rId127" Type="http://schemas.openxmlformats.org/officeDocument/2006/relationships/image" Target="../media/image2458.png"/><Relationship Id="rId126" Type="http://schemas.openxmlformats.org/officeDocument/2006/relationships/customXml" Target="../ink/ink2421.xml"/><Relationship Id="rId125" Type="http://schemas.openxmlformats.org/officeDocument/2006/relationships/image" Target="../media/image2457.png"/><Relationship Id="rId124" Type="http://schemas.openxmlformats.org/officeDocument/2006/relationships/customXml" Target="../ink/ink2420.xml"/><Relationship Id="rId123" Type="http://schemas.openxmlformats.org/officeDocument/2006/relationships/image" Target="../media/image2456.png"/><Relationship Id="rId122" Type="http://schemas.openxmlformats.org/officeDocument/2006/relationships/customXml" Target="../ink/ink2419.xml"/><Relationship Id="rId121" Type="http://schemas.openxmlformats.org/officeDocument/2006/relationships/image" Target="../media/image2455.png"/><Relationship Id="rId120" Type="http://schemas.openxmlformats.org/officeDocument/2006/relationships/customXml" Target="../ink/ink2418.xml"/><Relationship Id="rId12" Type="http://schemas.openxmlformats.org/officeDocument/2006/relationships/customXml" Target="../ink/ink2364.xml"/><Relationship Id="rId119" Type="http://schemas.openxmlformats.org/officeDocument/2006/relationships/image" Target="../media/image2454.png"/><Relationship Id="rId118" Type="http://schemas.openxmlformats.org/officeDocument/2006/relationships/customXml" Target="../ink/ink2417.xml"/><Relationship Id="rId117" Type="http://schemas.openxmlformats.org/officeDocument/2006/relationships/image" Target="../media/image2453.png"/><Relationship Id="rId116" Type="http://schemas.openxmlformats.org/officeDocument/2006/relationships/customXml" Target="../ink/ink2416.xml"/><Relationship Id="rId115" Type="http://schemas.openxmlformats.org/officeDocument/2006/relationships/image" Target="../media/image2452.png"/><Relationship Id="rId114" Type="http://schemas.openxmlformats.org/officeDocument/2006/relationships/customXml" Target="../ink/ink2415.xml"/><Relationship Id="rId113" Type="http://schemas.openxmlformats.org/officeDocument/2006/relationships/image" Target="../media/image2451.png"/><Relationship Id="rId112" Type="http://schemas.openxmlformats.org/officeDocument/2006/relationships/customXml" Target="../ink/ink2414.xml"/><Relationship Id="rId111" Type="http://schemas.openxmlformats.org/officeDocument/2006/relationships/image" Target="../media/image2450.png"/><Relationship Id="rId110" Type="http://schemas.openxmlformats.org/officeDocument/2006/relationships/customXml" Target="../ink/ink2413.xml"/><Relationship Id="rId11" Type="http://schemas.openxmlformats.org/officeDocument/2006/relationships/image" Target="../media/image2400.png"/><Relationship Id="rId109" Type="http://schemas.openxmlformats.org/officeDocument/2006/relationships/image" Target="../media/image2449.png"/><Relationship Id="rId108" Type="http://schemas.openxmlformats.org/officeDocument/2006/relationships/customXml" Target="../ink/ink2412.xml"/><Relationship Id="rId107" Type="http://schemas.openxmlformats.org/officeDocument/2006/relationships/image" Target="../media/image2448.png"/><Relationship Id="rId106" Type="http://schemas.openxmlformats.org/officeDocument/2006/relationships/customXml" Target="../ink/ink2411.xml"/><Relationship Id="rId105" Type="http://schemas.openxmlformats.org/officeDocument/2006/relationships/image" Target="../media/image2447.png"/><Relationship Id="rId104" Type="http://schemas.openxmlformats.org/officeDocument/2006/relationships/customXml" Target="../ink/ink2410.xml"/><Relationship Id="rId103" Type="http://schemas.openxmlformats.org/officeDocument/2006/relationships/image" Target="../media/image2446.png"/><Relationship Id="rId102" Type="http://schemas.openxmlformats.org/officeDocument/2006/relationships/customXml" Target="../ink/ink2409.xml"/><Relationship Id="rId101" Type="http://schemas.openxmlformats.org/officeDocument/2006/relationships/image" Target="../media/image2445.png"/><Relationship Id="rId100" Type="http://schemas.openxmlformats.org/officeDocument/2006/relationships/customXml" Target="../ink/ink2408.xml"/><Relationship Id="rId10" Type="http://schemas.openxmlformats.org/officeDocument/2006/relationships/customXml" Target="../ink/ink2363.xml"/><Relationship Id="rId1" Type="http://schemas.openxmlformats.org/officeDocument/2006/relationships/image" Target="../media/image2394.png"/></Relationships>
</file>

<file path=ppt/slides/_rels/slide24.xml.rels><?xml version="1.0" encoding="UTF-8" standalone="yes"?>
<Relationships xmlns="http://schemas.openxmlformats.org/package/2006/relationships"><Relationship Id="rId99" Type="http://schemas.openxmlformats.org/officeDocument/2006/relationships/image" Target="../media/image132.png"/><Relationship Id="rId98" Type="http://schemas.openxmlformats.org/officeDocument/2006/relationships/customXml" Target="../ink/ink2484.xml"/><Relationship Id="rId97" Type="http://schemas.openxmlformats.org/officeDocument/2006/relationships/image" Target="../media/image2523.png"/><Relationship Id="rId96" Type="http://schemas.openxmlformats.org/officeDocument/2006/relationships/customXml" Target="../ink/ink2483.xml"/><Relationship Id="rId95" Type="http://schemas.openxmlformats.org/officeDocument/2006/relationships/image" Target="../media/image2522.png"/><Relationship Id="rId94" Type="http://schemas.openxmlformats.org/officeDocument/2006/relationships/customXml" Target="../ink/ink2482.xml"/><Relationship Id="rId93" Type="http://schemas.openxmlformats.org/officeDocument/2006/relationships/image" Target="../media/image2521.png"/><Relationship Id="rId92" Type="http://schemas.openxmlformats.org/officeDocument/2006/relationships/customXml" Target="../ink/ink2481.xml"/><Relationship Id="rId91" Type="http://schemas.openxmlformats.org/officeDocument/2006/relationships/image" Target="../media/image2520.png"/><Relationship Id="rId90" Type="http://schemas.openxmlformats.org/officeDocument/2006/relationships/customXml" Target="../ink/ink2480.xml"/><Relationship Id="rId9" Type="http://schemas.openxmlformats.org/officeDocument/2006/relationships/image" Target="../media/image2479.png"/><Relationship Id="rId89" Type="http://schemas.openxmlformats.org/officeDocument/2006/relationships/image" Target="../media/image2519.png"/><Relationship Id="rId88" Type="http://schemas.openxmlformats.org/officeDocument/2006/relationships/customXml" Target="../ink/ink2479.xml"/><Relationship Id="rId87" Type="http://schemas.openxmlformats.org/officeDocument/2006/relationships/image" Target="../media/image2518.png"/><Relationship Id="rId86" Type="http://schemas.openxmlformats.org/officeDocument/2006/relationships/customXml" Target="../ink/ink2478.xml"/><Relationship Id="rId85" Type="http://schemas.openxmlformats.org/officeDocument/2006/relationships/image" Target="../media/image2517.png"/><Relationship Id="rId84" Type="http://schemas.openxmlformats.org/officeDocument/2006/relationships/customXml" Target="../ink/ink2477.xml"/><Relationship Id="rId83" Type="http://schemas.openxmlformats.org/officeDocument/2006/relationships/image" Target="../media/image2516.png"/><Relationship Id="rId82" Type="http://schemas.openxmlformats.org/officeDocument/2006/relationships/customXml" Target="../ink/ink2476.xml"/><Relationship Id="rId81" Type="http://schemas.openxmlformats.org/officeDocument/2006/relationships/image" Target="../media/image2515.png"/><Relationship Id="rId80" Type="http://schemas.openxmlformats.org/officeDocument/2006/relationships/customXml" Target="../ink/ink2475.xml"/><Relationship Id="rId8" Type="http://schemas.openxmlformats.org/officeDocument/2006/relationships/customXml" Target="../ink/ink2439.xml"/><Relationship Id="rId79" Type="http://schemas.openxmlformats.org/officeDocument/2006/relationships/image" Target="../media/image2514.png"/><Relationship Id="rId78" Type="http://schemas.openxmlformats.org/officeDocument/2006/relationships/customXml" Target="../ink/ink2474.xml"/><Relationship Id="rId77" Type="http://schemas.openxmlformats.org/officeDocument/2006/relationships/image" Target="../media/image2513.png"/><Relationship Id="rId76" Type="http://schemas.openxmlformats.org/officeDocument/2006/relationships/customXml" Target="../ink/ink2473.xml"/><Relationship Id="rId75" Type="http://schemas.openxmlformats.org/officeDocument/2006/relationships/image" Target="../media/image2512.png"/><Relationship Id="rId74" Type="http://schemas.openxmlformats.org/officeDocument/2006/relationships/customXml" Target="../ink/ink2472.xml"/><Relationship Id="rId73" Type="http://schemas.openxmlformats.org/officeDocument/2006/relationships/image" Target="../media/image2511.png"/><Relationship Id="rId72" Type="http://schemas.openxmlformats.org/officeDocument/2006/relationships/customXml" Target="../ink/ink2471.xml"/><Relationship Id="rId71" Type="http://schemas.openxmlformats.org/officeDocument/2006/relationships/image" Target="../media/image2510.png"/><Relationship Id="rId70" Type="http://schemas.openxmlformats.org/officeDocument/2006/relationships/customXml" Target="../ink/ink2470.xml"/><Relationship Id="rId7" Type="http://schemas.openxmlformats.org/officeDocument/2006/relationships/image" Target="../media/image2478.png"/><Relationship Id="rId69" Type="http://schemas.openxmlformats.org/officeDocument/2006/relationships/image" Target="../media/image2509.png"/><Relationship Id="rId68" Type="http://schemas.openxmlformats.org/officeDocument/2006/relationships/customXml" Target="../ink/ink2469.xml"/><Relationship Id="rId67" Type="http://schemas.openxmlformats.org/officeDocument/2006/relationships/image" Target="../media/image2508.png"/><Relationship Id="rId66" Type="http://schemas.openxmlformats.org/officeDocument/2006/relationships/customXml" Target="../ink/ink2468.xml"/><Relationship Id="rId65" Type="http://schemas.openxmlformats.org/officeDocument/2006/relationships/image" Target="../media/image2507.png"/><Relationship Id="rId64" Type="http://schemas.openxmlformats.org/officeDocument/2006/relationships/customXml" Target="../ink/ink2467.xml"/><Relationship Id="rId63" Type="http://schemas.openxmlformats.org/officeDocument/2006/relationships/image" Target="../media/image2506.png"/><Relationship Id="rId62" Type="http://schemas.openxmlformats.org/officeDocument/2006/relationships/customXml" Target="../ink/ink2466.xml"/><Relationship Id="rId61" Type="http://schemas.openxmlformats.org/officeDocument/2006/relationships/image" Target="../media/image2505.png"/><Relationship Id="rId60" Type="http://schemas.openxmlformats.org/officeDocument/2006/relationships/customXml" Target="../ink/ink2465.xml"/><Relationship Id="rId6" Type="http://schemas.openxmlformats.org/officeDocument/2006/relationships/customXml" Target="../ink/ink2438.xml"/><Relationship Id="rId59" Type="http://schemas.openxmlformats.org/officeDocument/2006/relationships/image" Target="../media/image2504.png"/><Relationship Id="rId58" Type="http://schemas.openxmlformats.org/officeDocument/2006/relationships/customXml" Target="../ink/ink2464.xml"/><Relationship Id="rId57" Type="http://schemas.openxmlformats.org/officeDocument/2006/relationships/image" Target="../media/image2503.png"/><Relationship Id="rId56" Type="http://schemas.openxmlformats.org/officeDocument/2006/relationships/customXml" Target="../ink/ink2463.xml"/><Relationship Id="rId55" Type="http://schemas.openxmlformats.org/officeDocument/2006/relationships/image" Target="../media/image2502.png"/><Relationship Id="rId54" Type="http://schemas.openxmlformats.org/officeDocument/2006/relationships/customXml" Target="../ink/ink2462.xml"/><Relationship Id="rId53" Type="http://schemas.openxmlformats.org/officeDocument/2006/relationships/image" Target="../media/image2501.png"/><Relationship Id="rId52" Type="http://schemas.openxmlformats.org/officeDocument/2006/relationships/customXml" Target="../ink/ink2461.xml"/><Relationship Id="rId51" Type="http://schemas.openxmlformats.org/officeDocument/2006/relationships/image" Target="../media/image2500.png"/><Relationship Id="rId50" Type="http://schemas.openxmlformats.org/officeDocument/2006/relationships/customXml" Target="../ink/ink2460.xml"/><Relationship Id="rId5" Type="http://schemas.openxmlformats.org/officeDocument/2006/relationships/image" Target="../media/image2477.png"/><Relationship Id="rId49" Type="http://schemas.openxmlformats.org/officeDocument/2006/relationships/image" Target="../media/image2499.png"/><Relationship Id="rId48" Type="http://schemas.openxmlformats.org/officeDocument/2006/relationships/customXml" Target="../ink/ink2459.xml"/><Relationship Id="rId47" Type="http://schemas.openxmlformats.org/officeDocument/2006/relationships/image" Target="../media/image2498.png"/><Relationship Id="rId46" Type="http://schemas.openxmlformats.org/officeDocument/2006/relationships/customXml" Target="../ink/ink2458.xml"/><Relationship Id="rId45" Type="http://schemas.openxmlformats.org/officeDocument/2006/relationships/image" Target="../media/image2497.png"/><Relationship Id="rId44" Type="http://schemas.openxmlformats.org/officeDocument/2006/relationships/customXml" Target="../ink/ink2457.xml"/><Relationship Id="rId43" Type="http://schemas.openxmlformats.org/officeDocument/2006/relationships/image" Target="../media/image2496.png"/><Relationship Id="rId42" Type="http://schemas.openxmlformats.org/officeDocument/2006/relationships/customXml" Target="../ink/ink2456.xml"/><Relationship Id="rId41" Type="http://schemas.openxmlformats.org/officeDocument/2006/relationships/image" Target="../media/image2495.png"/><Relationship Id="rId40" Type="http://schemas.openxmlformats.org/officeDocument/2006/relationships/customXml" Target="../ink/ink2455.xml"/><Relationship Id="rId4" Type="http://schemas.openxmlformats.org/officeDocument/2006/relationships/customXml" Target="../ink/ink2437.xml"/><Relationship Id="rId39" Type="http://schemas.openxmlformats.org/officeDocument/2006/relationships/image" Target="../media/image2494.png"/><Relationship Id="rId38" Type="http://schemas.openxmlformats.org/officeDocument/2006/relationships/customXml" Target="../ink/ink2454.xml"/><Relationship Id="rId37" Type="http://schemas.openxmlformats.org/officeDocument/2006/relationships/image" Target="../media/image2493.png"/><Relationship Id="rId36" Type="http://schemas.openxmlformats.org/officeDocument/2006/relationships/customXml" Target="../ink/ink2453.xml"/><Relationship Id="rId35" Type="http://schemas.openxmlformats.org/officeDocument/2006/relationships/image" Target="../media/image2492.png"/><Relationship Id="rId34" Type="http://schemas.openxmlformats.org/officeDocument/2006/relationships/customXml" Target="../ink/ink2452.xml"/><Relationship Id="rId33" Type="http://schemas.openxmlformats.org/officeDocument/2006/relationships/image" Target="../media/image2491.png"/><Relationship Id="rId32" Type="http://schemas.openxmlformats.org/officeDocument/2006/relationships/customXml" Target="../ink/ink2451.xml"/><Relationship Id="rId31" Type="http://schemas.openxmlformats.org/officeDocument/2006/relationships/image" Target="../media/image2490.png"/><Relationship Id="rId30" Type="http://schemas.openxmlformats.org/officeDocument/2006/relationships/customXml" Target="../ink/ink2450.xml"/><Relationship Id="rId3" Type="http://schemas.openxmlformats.org/officeDocument/2006/relationships/image" Target="../media/image2476.png"/><Relationship Id="rId29" Type="http://schemas.openxmlformats.org/officeDocument/2006/relationships/image" Target="../media/image2489.png"/><Relationship Id="rId28" Type="http://schemas.openxmlformats.org/officeDocument/2006/relationships/customXml" Target="../ink/ink2449.xml"/><Relationship Id="rId27" Type="http://schemas.openxmlformats.org/officeDocument/2006/relationships/image" Target="../media/image2488.png"/><Relationship Id="rId26" Type="http://schemas.openxmlformats.org/officeDocument/2006/relationships/customXml" Target="../ink/ink2448.xml"/><Relationship Id="rId257" Type="http://schemas.openxmlformats.org/officeDocument/2006/relationships/notesSlide" Target="../notesSlides/notesSlide14.xml"/><Relationship Id="rId256" Type="http://schemas.openxmlformats.org/officeDocument/2006/relationships/slideLayout" Target="../slideLayouts/slideLayout6.xml"/><Relationship Id="rId255" Type="http://schemas.openxmlformats.org/officeDocument/2006/relationships/image" Target="../media/image2601.png"/><Relationship Id="rId254" Type="http://schemas.openxmlformats.org/officeDocument/2006/relationships/customXml" Target="../ink/ink2562.xml"/><Relationship Id="rId253" Type="http://schemas.openxmlformats.org/officeDocument/2006/relationships/image" Target="../media/image2600.png"/><Relationship Id="rId252" Type="http://schemas.openxmlformats.org/officeDocument/2006/relationships/customXml" Target="../ink/ink2561.xml"/><Relationship Id="rId251" Type="http://schemas.openxmlformats.org/officeDocument/2006/relationships/image" Target="../media/image2599.png"/><Relationship Id="rId250" Type="http://schemas.openxmlformats.org/officeDocument/2006/relationships/customXml" Target="../ink/ink2560.xml"/><Relationship Id="rId25" Type="http://schemas.openxmlformats.org/officeDocument/2006/relationships/image" Target="../media/image2487.png"/><Relationship Id="rId249" Type="http://schemas.openxmlformats.org/officeDocument/2006/relationships/image" Target="../media/image2598.png"/><Relationship Id="rId248" Type="http://schemas.openxmlformats.org/officeDocument/2006/relationships/customXml" Target="../ink/ink2559.xml"/><Relationship Id="rId247" Type="http://schemas.openxmlformats.org/officeDocument/2006/relationships/image" Target="../media/image2597.png"/><Relationship Id="rId246" Type="http://schemas.openxmlformats.org/officeDocument/2006/relationships/customXml" Target="../ink/ink2558.xml"/><Relationship Id="rId245" Type="http://schemas.openxmlformats.org/officeDocument/2006/relationships/image" Target="../media/image2596.png"/><Relationship Id="rId244" Type="http://schemas.openxmlformats.org/officeDocument/2006/relationships/customXml" Target="../ink/ink2557.xml"/><Relationship Id="rId243" Type="http://schemas.openxmlformats.org/officeDocument/2006/relationships/image" Target="../media/image2595.png"/><Relationship Id="rId242" Type="http://schemas.openxmlformats.org/officeDocument/2006/relationships/customXml" Target="../ink/ink2556.xml"/><Relationship Id="rId241" Type="http://schemas.openxmlformats.org/officeDocument/2006/relationships/image" Target="../media/image2594.png"/><Relationship Id="rId240" Type="http://schemas.openxmlformats.org/officeDocument/2006/relationships/customXml" Target="../ink/ink2555.xml"/><Relationship Id="rId24" Type="http://schemas.openxmlformats.org/officeDocument/2006/relationships/customXml" Target="../ink/ink2447.xml"/><Relationship Id="rId239" Type="http://schemas.openxmlformats.org/officeDocument/2006/relationships/image" Target="../media/image2593.png"/><Relationship Id="rId238" Type="http://schemas.openxmlformats.org/officeDocument/2006/relationships/customXml" Target="../ink/ink2554.xml"/><Relationship Id="rId237" Type="http://schemas.openxmlformats.org/officeDocument/2006/relationships/image" Target="../media/image2592.png"/><Relationship Id="rId236" Type="http://schemas.openxmlformats.org/officeDocument/2006/relationships/customXml" Target="../ink/ink2553.xml"/><Relationship Id="rId235" Type="http://schemas.openxmlformats.org/officeDocument/2006/relationships/image" Target="../media/image2591.png"/><Relationship Id="rId234" Type="http://schemas.openxmlformats.org/officeDocument/2006/relationships/customXml" Target="../ink/ink2552.xml"/><Relationship Id="rId233" Type="http://schemas.openxmlformats.org/officeDocument/2006/relationships/image" Target="../media/image2590.png"/><Relationship Id="rId232" Type="http://schemas.openxmlformats.org/officeDocument/2006/relationships/customXml" Target="../ink/ink2551.xml"/><Relationship Id="rId231" Type="http://schemas.openxmlformats.org/officeDocument/2006/relationships/image" Target="../media/image2589.png"/><Relationship Id="rId230" Type="http://schemas.openxmlformats.org/officeDocument/2006/relationships/customXml" Target="../ink/ink2550.xml"/><Relationship Id="rId23" Type="http://schemas.openxmlformats.org/officeDocument/2006/relationships/image" Target="../media/image2486.png"/><Relationship Id="rId229" Type="http://schemas.openxmlformats.org/officeDocument/2006/relationships/image" Target="../media/image2588.png"/><Relationship Id="rId228" Type="http://schemas.openxmlformats.org/officeDocument/2006/relationships/customXml" Target="../ink/ink2549.xml"/><Relationship Id="rId227" Type="http://schemas.openxmlformats.org/officeDocument/2006/relationships/image" Target="../media/image2587.png"/><Relationship Id="rId226" Type="http://schemas.openxmlformats.org/officeDocument/2006/relationships/customXml" Target="../ink/ink2548.xml"/><Relationship Id="rId225" Type="http://schemas.openxmlformats.org/officeDocument/2006/relationships/image" Target="../media/image2586.png"/><Relationship Id="rId224" Type="http://schemas.openxmlformats.org/officeDocument/2006/relationships/customXml" Target="../ink/ink2547.xml"/><Relationship Id="rId223" Type="http://schemas.openxmlformats.org/officeDocument/2006/relationships/image" Target="../media/image2585.png"/><Relationship Id="rId222" Type="http://schemas.openxmlformats.org/officeDocument/2006/relationships/customXml" Target="../ink/ink2546.xml"/><Relationship Id="rId221" Type="http://schemas.openxmlformats.org/officeDocument/2006/relationships/image" Target="../media/image2584.png"/><Relationship Id="rId220" Type="http://schemas.openxmlformats.org/officeDocument/2006/relationships/customXml" Target="../ink/ink2545.xml"/><Relationship Id="rId22" Type="http://schemas.openxmlformats.org/officeDocument/2006/relationships/customXml" Target="../ink/ink2446.xml"/><Relationship Id="rId219" Type="http://schemas.openxmlformats.org/officeDocument/2006/relationships/image" Target="../media/image2583.png"/><Relationship Id="rId218" Type="http://schemas.openxmlformats.org/officeDocument/2006/relationships/customXml" Target="../ink/ink2544.xml"/><Relationship Id="rId217" Type="http://schemas.openxmlformats.org/officeDocument/2006/relationships/image" Target="../media/image2582.png"/><Relationship Id="rId216" Type="http://schemas.openxmlformats.org/officeDocument/2006/relationships/customXml" Target="../ink/ink2543.xml"/><Relationship Id="rId215" Type="http://schemas.openxmlformats.org/officeDocument/2006/relationships/image" Target="../media/image2581.png"/><Relationship Id="rId214" Type="http://schemas.openxmlformats.org/officeDocument/2006/relationships/customXml" Target="../ink/ink2542.xml"/><Relationship Id="rId213" Type="http://schemas.openxmlformats.org/officeDocument/2006/relationships/image" Target="../media/image2580.png"/><Relationship Id="rId212" Type="http://schemas.openxmlformats.org/officeDocument/2006/relationships/customXml" Target="../ink/ink2541.xml"/><Relationship Id="rId211" Type="http://schemas.openxmlformats.org/officeDocument/2006/relationships/image" Target="../media/image2579.png"/><Relationship Id="rId210" Type="http://schemas.openxmlformats.org/officeDocument/2006/relationships/customXml" Target="../ink/ink2540.xml"/><Relationship Id="rId21" Type="http://schemas.openxmlformats.org/officeDocument/2006/relationships/image" Target="../media/image2485.png"/><Relationship Id="rId209" Type="http://schemas.openxmlformats.org/officeDocument/2006/relationships/image" Target="../media/image2578.png"/><Relationship Id="rId208" Type="http://schemas.openxmlformats.org/officeDocument/2006/relationships/customXml" Target="../ink/ink2539.xml"/><Relationship Id="rId207" Type="http://schemas.openxmlformats.org/officeDocument/2006/relationships/image" Target="../media/image2577.png"/><Relationship Id="rId206" Type="http://schemas.openxmlformats.org/officeDocument/2006/relationships/customXml" Target="../ink/ink2538.xml"/><Relationship Id="rId205" Type="http://schemas.openxmlformats.org/officeDocument/2006/relationships/image" Target="../media/image2576.png"/><Relationship Id="rId204" Type="http://schemas.openxmlformats.org/officeDocument/2006/relationships/customXml" Target="../ink/ink2537.xml"/><Relationship Id="rId203" Type="http://schemas.openxmlformats.org/officeDocument/2006/relationships/image" Target="../media/image2575.png"/><Relationship Id="rId202" Type="http://schemas.openxmlformats.org/officeDocument/2006/relationships/customXml" Target="../ink/ink2536.xml"/><Relationship Id="rId201" Type="http://schemas.openxmlformats.org/officeDocument/2006/relationships/image" Target="../media/image2574.png"/><Relationship Id="rId200" Type="http://schemas.openxmlformats.org/officeDocument/2006/relationships/customXml" Target="../ink/ink2535.xml"/><Relationship Id="rId20" Type="http://schemas.openxmlformats.org/officeDocument/2006/relationships/customXml" Target="../ink/ink2445.xml"/><Relationship Id="rId2" Type="http://schemas.openxmlformats.org/officeDocument/2006/relationships/image" Target="../media/image2475.png"/><Relationship Id="rId199" Type="http://schemas.openxmlformats.org/officeDocument/2006/relationships/image" Target="../media/image2573.png"/><Relationship Id="rId198" Type="http://schemas.openxmlformats.org/officeDocument/2006/relationships/customXml" Target="../ink/ink2534.xml"/><Relationship Id="rId197" Type="http://schemas.openxmlformats.org/officeDocument/2006/relationships/image" Target="../media/image2572.png"/><Relationship Id="rId196" Type="http://schemas.openxmlformats.org/officeDocument/2006/relationships/customXml" Target="../ink/ink2533.xml"/><Relationship Id="rId195" Type="http://schemas.openxmlformats.org/officeDocument/2006/relationships/image" Target="../media/image2571.png"/><Relationship Id="rId194" Type="http://schemas.openxmlformats.org/officeDocument/2006/relationships/customXml" Target="../ink/ink2532.xml"/><Relationship Id="rId193" Type="http://schemas.openxmlformats.org/officeDocument/2006/relationships/image" Target="../media/image2570.png"/><Relationship Id="rId192" Type="http://schemas.openxmlformats.org/officeDocument/2006/relationships/customXml" Target="../ink/ink2531.xml"/><Relationship Id="rId191" Type="http://schemas.openxmlformats.org/officeDocument/2006/relationships/image" Target="../media/image2569.png"/><Relationship Id="rId190" Type="http://schemas.openxmlformats.org/officeDocument/2006/relationships/customXml" Target="../ink/ink2530.xml"/><Relationship Id="rId19" Type="http://schemas.openxmlformats.org/officeDocument/2006/relationships/image" Target="../media/image2484.png"/><Relationship Id="rId189" Type="http://schemas.openxmlformats.org/officeDocument/2006/relationships/image" Target="../media/image2568.png"/><Relationship Id="rId188" Type="http://schemas.openxmlformats.org/officeDocument/2006/relationships/customXml" Target="../ink/ink2529.xml"/><Relationship Id="rId187" Type="http://schemas.openxmlformats.org/officeDocument/2006/relationships/image" Target="../media/image2567.png"/><Relationship Id="rId186" Type="http://schemas.openxmlformats.org/officeDocument/2006/relationships/customXml" Target="../ink/ink2528.xml"/><Relationship Id="rId185" Type="http://schemas.openxmlformats.org/officeDocument/2006/relationships/image" Target="../media/image2566.png"/><Relationship Id="rId184" Type="http://schemas.openxmlformats.org/officeDocument/2006/relationships/customXml" Target="../ink/ink2527.xml"/><Relationship Id="rId183" Type="http://schemas.openxmlformats.org/officeDocument/2006/relationships/image" Target="../media/image2565.png"/><Relationship Id="rId182" Type="http://schemas.openxmlformats.org/officeDocument/2006/relationships/customXml" Target="../ink/ink2526.xml"/><Relationship Id="rId181" Type="http://schemas.openxmlformats.org/officeDocument/2006/relationships/image" Target="../media/image2564.png"/><Relationship Id="rId180" Type="http://schemas.openxmlformats.org/officeDocument/2006/relationships/customXml" Target="../ink/ink2525.xml"/><Relationship Id="rId18" Type="http://schemas.openxmlformats.org/officeDocument/2006/relationships/customXml" Target="../ink/ink2444.xml"/><Relationship Id="rId179" Type="http://schemas.openxmlformats.org/officeDocument/2006/relationships/image" Target="../media/image2563.png"/><Relationship Id="rId178" Type="http://schemas.openxmlformats.org/officeDocument/2006/relationships/customXml" Target="../ink/ink2524.xml"/><Relationship Id="rId177" Type="http://schemas.openxmlformats.org/officeDocument/2006/relationships/image" Target="../media/image2562.png"/><Relationship Id="rId176" Type="http://schemas.openxmlformats.org/officeDocument/2006/relationships/customXml" Target="../ink/ink2523.xml"/><Relationship Id="rId175" Type="http://schemas.openxmlformats.org/officeDocument/2006/relationships/image" Target="../media/image2561.png"/><Relationship Id="rId174" Type="http://schemas.openxmlformats.org/officeDocument/2006/relationships/customXml" Target="../ink/ink2522.xml"/><Relationship Id="rId173" Type="http://schemas.openxmlformats.org/officeDocument/2006/relationships/image" Target="../media/image2560.png"/><Relationship Id="rId172" Type="http://schemas.openxmlformats.org/officeDocument/2006/relationships/customXml" Target="../ink/ink2521.xml"/><Relationship Id="rId171" Type="http://schemas.openxmlformats.org/officeDocument/2006/relationships/image" Target="../media/image2559.png"/><Relationship Id="rId170" Type="http://schemas.openxmlformats.org/officeDocument/2006/relationships/customXml" Target="../ink/ink2520.xml"/><Relationship Id="rId17" Type="http://schemas.openxmlformats.org/officeDocument/2006/relationships/image" Target="../media/image2483.png"/><Relationship Id="rId169" Type="http://schemas.openxmlformats.org/officeDocument/2006/relationships/image" Target="../media/image2558.png"/><Relationship Id="rId168" Type="http://schemas.openxmlformats.org/officeDocument/2006/relationships/customXml" Target="../ink/ink2519.xml"/><Relationship Id="rId167" Type="http://schemas.openxmlformats.org/officeDocument/2006/relationships/image" Target="../media/image2557.png"/><Relationship Id="rId166" Type="http://schemas.openxmlformats.org/officeDocument/2006/relationships/customXml" Target="../ink/ink2518.xml"/><Relationship Id="rId165" Type="http://schemas.openxmlformats.org/officeDocument/2006/relationships/image" Target="../media/image2556.png"/><Relationship Id="rId164" Type="http://schemas.openxmlformats.org/officeDocument/2006/relationships/customXml" Target="../ink/ink2517.xml"/><Relationship Id="rId163" Type="http://schemas.openxmlformats.org/officeDocument/2006/relationships/image" Target="../media/image2555.png"/><Relationship Id="rId162" Type="http://schemas.openxmlformats.org/officeDocument/2006/relationships/customXml" Target="../ink/ink2516.xml"/><Relationship Id="rId161" Type="http://schemas.openxmlformats.org/officeDocument/2006/relationships/image" Target="../media/image2554.png"/><Relationship Id="rId160" Type="http://schemas.openxmlformats.org/officeDocument/2006/relationships/customXml" Target="../ink/ink2515.xml"/><Relationship Id="rId16" Type="http://schemas.openxmlformats.org/officeDocument/2006/relationships/customXml" Target="../ink/ink2443.xml"/><Relationship Id="rId159" Type="http://schemas.openxmlformats.org/officeDocument/2006/relationships/image" Target="../media/image2553.png"/><Relationship Id="rId158" Type="http://schemas.openxmlformats.org/officeDocument/2006/relationships/customXml" Target="../ink/ink2514.xml"/><Relationship Id="rId157" Type="http://schemas.openxmlformats.org/officeDocument/2006/relationships/image" Target="../media/image2552.png"/><Relationship Id="rId156" Type="http://schemas.openxmlformats.org/officeDocument/2006/relationships/customXml" Target="../ink/ink2513.xml"/><Relationship Id="rId155" Type="http://schemas.openxmlformats.org/officeDocument/2006/relationships/image" Target="../media/image2551.png"/><Relationship Id="rId154" Type="http://schemas.openxmlformats.org/officeDocument/2006/relationships/customXml" Target="../ink/ink2512.xml"/><Relationship Id="rId153" Type="http://schemas.openxmlformats.org/officeDocument/2006/relationships/image" Target="../media/image2550.png"/><Relationship Id="rId152" Type="http://schemas.openxmlformats.org/officeDocument/2006/relationships/customXml" Target="../ink/ink2511.xml"/><Relationship Id="rId151" Type="http://schemas.openxmlformats.org/officeDocument/2006/relationships/image" Target="../media/image2549.png"/><Relationship Id="rId150" Type="http://schemas.openxmlformats.org/officeDocument/2006/relationships/customXml" Target="../ink/ink2510.xml"/><Relationship Id="rId15" Type="http://schemas.openxmlformats.org/officeDocument/2006/relationships/image" Target="../media/image2482.png"/><Relationship Id="rId149" Type="http://schemas.openxmlformats.org/officeDocument/2006/relationships/image" Target="../media/image2548.png"/><Relationship Id="rId148" Type="http://schemas.openxmlformats.org/officeDocument/2006/relationships/customXml" Target="../ink/ink2509.xml"/><Relationship Id="rId147" Type="http://schemas.openxmlformats.org/officeDocument/2006/relationships/image" Target="../media/image2547.png"/><Relationship Id="rId146" Type="http://schemas.openxmlformats.org/officeDocument/2006/relationships/customXml" Target="../ink/ink2508.xml"/><Relationship Id="rId145" Type="http://schemas.openxmlformats.org/officeDocument/2006/relationships/image" Target="../media/image2546.png"/><Relationship Id="rId144" Type="http://schemas.openxmlformats.org/officeDocument/2006/relationships/customXml" Target="../ink/ink2507.xml"/><Relationship Id="rId143" Type="http://schemas.openxmlformats.org/officeDocument/2006/relationships/image" Target="../media/image2545.png"/><Relationship Id="rId142" Type="http://schemas.openxmlformats.org/officeDocument/2006/relationships/customXml" Target="../ink/ink2506.xml"/><Relationship Id="rId141" Type="http://schemas.openxmlformats.org/officeDocument/2006/relationships/image" Target="../media/image2544.png"/><Relationship Id="rId140" Type="http://schemas.openxmlformats.org/officeDocument/2006/relationships/customXml" Target="../ink/ink2505.xml"/><Relationship Id="rId14" Type="http://schemas.openxmlformats.org/officeDocument/2006/relationships/customXml" Target="../ink/ink2442.xml"/><Relationship Id="rId139" Type="http://schemas.openxmlformats.org/officeDocument/2006/relationships/image" Target="../media/image2543.png"/><Relationship Id="rId138" Type="http://schemas.openxmlformats.org/officeDocument/2006/relationships/customXml" Target="../ink/ink2504.xml"/><Relationship Id="rId137" Type="http://schemas.openxmlformats.org/officeDocument/2006/relationships/image" Target="../media/image2542.png"/><Relationship Id="rId136" Type="http://schemas.openxmlformats.org/officeDocument/2006/relationships/customXml" Target="../ink/ink2503.xml"/><Relationship Id="rId135" Type="http://schemas.openxmlformats.org/officeDocument/2006/relationships/image" Target="../media/image2541.png"/><Relationship Id="rId134" Type="http://schemas.openxmlformats.org/officeDocument/2006/relationships/customXml" Target="../ink/ink2502.xml"/><Relationship Id="rId133" Type="http://schemas.openxmlformats.org/officeDocument/2006/relationships/image" Target="../media/image2540.png"/><Relationship Id="rId132" Type="http://schemas.openxmlformats.org/officeDocument/2006/relationships/customXml" Target="../ink/ink2501.xml"/><Relationship Id="rId131" Type="http://schemas.openxmlformats.org/officeDocument/2006/relationships/image" Target="../media/image2539.png"/><Relationship Id="rId130" Type="http://schemas.openxmlformats.org/officeDocument/2006/relationships/customXml" Target="../ink/ink2500.xml"/><Relationship Id="rId13" Type="http://schemas.openxmlformats.org/officeDocument/2006/relationships/image" Target="../media/image2481.png"/><Relationship Id="rId129" Type="http://schemas.openxmlformats.org/officeDocument/2006/relationships/image" Target="../media/image2538.png"/><Relationship Id="rId128" Type="http://schemas.openxmlformats.org/officeDocument/2006/relationships/customXml" Target="../ink/ink2499.xml"/><Relationship Id="rId127" Type="http://schemas.openxmlformats.org/officeDocument/2006/relationships/image" Target="../media/image2537.png"/><Relationship Id="rId126" Type="http://schemas.openxmlformats.org/officeDocument/2006/relationships/customXml" Target="../ink/ink2498.xml"/><Relationship Id="rId125" Type="http://schemas.openxmlformats.org/officeDocument/2006/relationships/image" Target="../media/image2536.png"/><Relationship Id="rId124" Type="http://schemas.openxmlformats.org/officeDocument/2006/relationships/customXml" Target="../ink/ink2497.xml"/><Relationship Id="rId123" Type="http://schemas.openxmlformats.org/officeDocument/2006/relationships/image" Target="../media/image2535.png"/><Relationship Id="rId122" Type="http://schemas.openxmlformats.org/officeDocument/2006/relationships/customXml" Target="../ink/ink2496.xml"/><Relationship Id="rId121" Type="http://schemas.openxmlformats.org/officeDocument/2006/relationships/image" Target="../media/image2534.png"/><Relationship Id="rId120" Type="http://schemas.openxmlformats.org/officeDocument/2006/relationships/customXml" Target="../ink/ink2495.xml"/><Relationship Id="rId12" Type="http://schemas.openxmlformats.org/officeDocument/2006/relationships/customXml" Target="../ink/ink2441.xml"/><Relationship Id="rId119" Type="http://schemas.openxmlformats.org/officeDocument/2006/relationships/image" Target="../media/image2533.png"/><Relationship Id="rId118" Type="http://schemas.openxmlformats.org/officeDocument/2006/relationships/customXml" Target="../ink/ink2494.xml"/><Relationship Id="rId117" Type="http://schemas.openxmlformats.org/officeDocument/2006/relationships/image" Target="../media/image2532.png"/><Relationship Id="rId116" Type="http://schemas.openxmlformats.org/officeDocument/2006/relationships/customXml" Target="../ink/ink2493.xml"/><Relationship Id="rId115" Type="http://schemas.openxmlformats.org/officeDocument/2006/relationships/image" Target="../media/image2531.png"/><Relationship Id="rId114" Type="http://schemas.openxmlformats.org/officeDocument/2006/relationships/customXml" Target="../ink/ink2492.xml"/><Relationship Id="rId113" Type="http://schemas.openxmlformats.org/officeDocument/2006/relationships/image" Target="../media/image2530.png"/><Relationship Id="rId112" Type="http://schemas.openxmlformats.org/officeDocument/2006/relationships/customXml" Target="../ink/ink2491.xml"/><Relationship Id="rId111" Type="http://schemas.openxmlformats.org/officeDocument/2006/relationships/image" Target="../media/image2529.png"/><Relationship Id="rId110" Type="http://schemas.openxmlformats.org/officeDocument/2006/relationships/customXml" Target="../ink/ink2490.xml"/><Relationship Id="rId11" Type="http://schemas.openxmlformats.org/officeDocument/2006/relationships/image" Target="../media/image2480.png"/><Relationship Id="rId109" Type="http://schemas.openxmlformats.org/officeDocument/2006/relationships/image" Target="../media/image2528.png"/><Relationship Id="rId108" Type="http://schemas.openxmlformats.org/officeDocument/2006/relationships/customXml" Target="../ink/ink2489.xml"/><Relationship Id="rId107" Type="http://schemas.openxmlformats.org/officeDocument/2006/relationships/image" Target="../media/image2527.png"/><Relationship Id="rId106" Type="http://schemas.openxmlformats.org/officeDocument/2006/relationships/customXml" Target="../ink/ink2488.xml"/><Relationship Id="rId105" Type="http://schemas.openxmlformats.org/officeDocument/2006/relationships/image" Target="../media/image2526.png"/><Relationship Id="rId104" Type="http://schemas.openxmlformats.org/officeDocument/2006/relationships/customXml" Target="../ink/ink2487.xml"/><Relationship Id="rId103" Type="http://schemas.openxmlformats.org/officeDocument/2006/relationships/image" Target="../media/image2525.png"/><Relationship Id="rId102" Type="http://schemas.openxmlformats.org/officeDocument/2006/relationships/customXml" Target="../ink/ink2486.xml"/><Relationship Id="rId101" Type="http://schemas.openxmlformats.org/officeDocument/2006/relationships/image" Target="../media/image2524.png"/><Relationship Id="rId100" Type="http://schemas.openxmlformats.org/officeDocument/2006/relationships/customXml" Target="../ink/ink2485.xml"/><Relationship Id="rId10" Type="http://schemas.openxmlformats.org/officeDocument/2006/relationships/customXml" Target="../ink/ink2440.xml"/><Relationship Id="rId1" Type="http://schemas.openxmlformats.org/officeDocument/2006/relationships/image" Target="../media/image2474.jpeg"/></Relationships>
</file>

<file path=ppt/slides/_rels/slide25.xml.rels><?xml version="1.0" encoding="UTF-8" standalone="yes"?>
<Relationships xmlns="http://schemas.openxmlformats.org/package/2006/relationships"><Relationship Id="rId99" Type="http://schemas.openxmlformats.org/officeDocument/2006/relationships/image" Target="../media/image2652.png"/><Relationship Id="rId98" Type="http://schemas.openxmlformats.org/officeDocument/2006/relationships/customXml" Target="../ink/ink2610.xml"/><Relationship Id="rId97" Type="http://schemas.openxmlformats.org/officeDocument/2006/relationships/image" Target="../media/image2651.png"/><Relationship Id="rId96" Type="http://schemas.openxmlformats.org/officeDocument/2006/relationships/customXml" Target="../ink/ink2609.xml"/><Relationship Id="rId95" Type="http://schemas.openxmlformats.org/officeDocument/2006/relationships/image" Target="../media/image2650.png"/><Relationship Id="rId94" Type="http://schemas.openxmlformats.org/officeDocument/2006/relationships/customXml" Target="../ink/ink2608.xml"/><Relationship Id="rId93" Type="http://schemas.openxmlformats.org/officeDocument/2006/relationships/image" Target="../media/image2649.png"/><Relationship Id="rId92" Type="http://schemas.openxmlformats.org/officeDocument/2006/relationships/customXml" Target="../ink/ink2607.xml"/><Relationship Id="rId91" Type="http://schemas.openxmlformats.org/officeDocument/2006/relationships/image" Target="../media/image2648.png"/><Relationship Id="rId90" Type="http://schemas.openxmlformats.org/officeDocument/2006/relationships/customXml" Target="../ink/ink2606.xml"/><Relationship Id="rId9" Type="http://schemas.openxmlformats.org/officeDocument/2006/relationships/image" Target="../media/image2607.png"/><Relationship Id="rId89" Type="http://schemas.openxmlformats.org/officeDocument/2006/relationships/image" Target="../media/image2647.png"/><Relationship Id="rId88" Type="http://schemas.openxmlformats.org/officeDocument/2006/relationships/customXml" Target="../ink/ink2605.xml"/><Relationship Id="rId87" Type="http://schemas.openxmlformats.org/officeDocument/2006/relationships/image" Target="../media/image2646.png"/><Relationship Id="rId86" Type="http://schemas.openxmlformats.org/officeDocument/2006/relationships/customXml" Target="../ink/ink2604.xml"/><Relationship Id="rId85" Type="http://schemas.openxmlformats.org/officeDocument/2006/relationships/image" Target="../media/image2645.png"/><Relationship Id="rId84" Type="http://schemas.openxmlformats.org/officeDocument/2006/relationships/customXml" Target="../ink/ink2603.xml"/><Relationship Id="rId83" Type="http://schemas.openxmlformats.org/officeDocument/2006/relationships/image" Target="../media/image2644.png"/><Relationship Id="rId82" Type="http://schemas.openxmlformats.org/officeDocument/2006/relationships/customXml" Target="../ink/ink2602.xml"/><Relationship Id="rId81" Type="http://schemas.openxmlformats.org/officeDocument/2006/relationships/image" Target="../media/image2643.png"/><Relationship Id="rId80" Type="http://schemas.openxmlformats.org/officeDocument/2006/relationships/customXml" Target="../ink/ink2601.xml"/><Relationship Id="rId8" Type="http://schemas.openxmlformats.org/officeDocument/2006/relationships/customXml" Target="../ink/ink2565.xml"/><Relationship Id="rId79" Type="http://schemas.openxmlformats.org/officeDocument/2006/relationships/image" Target="../media/image2642.png"/><Relationship Id="rId78" Type="http://schemas.openxmlformats.org/officeDocument/2006/relationships/customXml" Target="../ink/ink2600.xml"/><Relationship Id="rId77" Type="http://schemas.openxmlformats.org/officeDocument/2006/relationships/image" Target="../media/image2641.png"/><Relationship Id="rId76" Type="http://schemas.openxmlformats.org/officeDocument/2006/relationships/customXml" Target="../ink/ink2599.xml"/><Relationship Id="rId75" Type="http://schemas.openxmlformats.org/officeDocument/2006/relationships/image" Target="../media/image2640.png"/><Relationship Id="rId74" Type="http://schemas.openxmlformats.org/officeDocument/2006/relationships/customXml" Target="../ink/ink2598.xml"/><Relationship Id="rId73" Type="http://schemas.openxmlformats.org/officeDocument/2006/relationships/image" Target="../media/image2639.png"/><Relationship Id="rId72" Type="http://schemas.openxmlformats.org/officeDocument/2006/relationships/customXml" Target="../ink/ink2597.xml"/><Relationship Id="rId71" Type="http://schemas.openxmlformats.org/officeDocument/2006/relationships/image" Target="../media/image2638.png"/><Relationship Id="rId70" Type="http://schemas.openxmlformats.org/officeDocument/2006/relationships/customXml" Target="../ink/ink2596.xml"/><Relationship Id="rId7" Type="http://schemas.openxmlformats.org/officeDocument/2006/relationships/image" Target="../media/image2606.png"/><Relationship Id="rId69" Type="http://schemas.openxmlformats.org/officeDocument/2006/relationships/image" Target="../media/image2637.png"/><Relationship Id="rId68" Type="http://schemas.openxmlformats.org/officeDocument/2006/relationships/customXml" Target="../ink/ink2595.xml"/><Relationship Id="rId67" Type="http://schemas.openxmlformats.org/officeDocument/2006/relationships/image" Target="../media/image2636.png"/><Relationship Id="rId66" Type="http://schemas.openxmlformats.org/officeDocument/2006/relationships/customXml" Target="../ink/ink2594.xml"/><Relationship Id="rId65" Type="http://schemas.openxmlformats.org/officeDocument/2006/relationships/image" Target="../media/image2635.png"/><Relationship Id="rId64" Type="http://schemas.openxmlformats.org/officeDocument/2006/relationships/customXml" Target="../ink/ink2593.xml"/><Relationship Id="rId63" Type="http://schemas.openxmlformats.org/officeDocument/2006/relationships/image" Target="../media/image2634.png"/><Relationship Id="rId62" Type="http://schemas.openxmlformats.org/officeDocument/2006/relationships/customXml" Target="../ink/ink2592.xml"/><Relationship Id="rId61" Type="http://schemas.openxmlformats.org/officeDocument/2006/relationships/image" Target="../media/image2633.png"/><Relationship Id="rId60" Type="http://schemas.openxmlformats.org/officeDocument/2006/relationships/customXml" Target="../ink/ink2591.xml"/><Relationship Id="rId6" Type="http://schemas.openxmlformats.org/officeDocument/2006/relationships/customXml" Target="../ink/ink2564.xml"/><Relationship Id="rId59" Type="http://schemas.openxmlformats.org/officeDocument/2006/relationships/image" Target="../media/image2632.png"/><Relationship Id="rId58" Type="http://schemas.openxmlformats.org/officeDocument/2006/relationships/customXml" Target="../ink/ink2590.xml"/><Relationship Id="rId57" Type="http://schemas.openxmlformats.org/officeDocument/2006/relationships/image" Target="../media/image2631.png"/><Relationship Id="rId56" Type="http://schemas.openxmlformats.org/officeDocument/2006/relationships/customXml" Target="../ink/ink2589.xml"/><Relationship Id="rId55" Type="http://schemas.openxmlformats.org/officeDocument/2006/relationships/image" Target="../media/image2630.png"/><Relationship Id="rId54" Type="http://schemas.openxmlformats.org/officeDocument/2006/relationships/customXml" Target="../ink/ink2588.xml"/><Relationship Id="rId53" Type="http://schemas.openxmlformats.org/officeDocument/2006/relationships/image" Target="../media/image2629.png"/><Relationship Id="rId52" Type="http://schemas.openxmlformats.org/officeDocument/2006/relationships/customXml" Target="../ink/ink2587.xml"/><Relationship Id="rId51" Type="http://schemas.openxmlformats.org/officeDocument/2006/relationships/image" Target="../media/image2628.png"/><Relationship Id="rId50" Type="http://schemas.openxmlformats.org/officeDocument/2006/relationships/customXml" Target="../ink/ink2586.xml"/><Relationship Id="rId5" Type="http://schemas.openxmlformats.org/officeDocument/2006/relationships/image" Target="../media/image2605.png"/><Relationship Id="rId49" Type="http://schemas.openxmlformats.org/officeDocument/2006/relationships/image" Target="../media/image2627.png"/><Relationship Id="rId48" Type="http://schemas.openxmlformats.org/officeDocument/2006/relationships/customXml" Target="../ink/ink2585.xml"/><Relationship Id="rId47" Type="http://schemas.openxmlformats.org/officeDocument/2006/relationships/image" Target="../media/image2626.png"/><Relationship Id="rId46" Type="http://schemas.openxmlformats.org/officeDocument/2006/relationships/customXml" Target="../ink/ink2584.xml"/><Relationship Id="rId45" Type="http://schemas.openxmlformats.org/officeDocument/2006/relationships/image" Target="../media/image2625.png"/><Relationship Id="rId44" Type="http://schemas.openxmlformats.org/officeDocument/2006/relationships/customXml" Target="../ink/ink2583.xml"/><Relationship Id="rId43" Type="http://schemas.openxmlformats.org/officeDocument/2006/relationships/image" Target="../media/image2624.png"/><Relationship Id="rId42" Type="http://schemas.openxmlformats.org/officeDocument/2006/relationships/customXml" Target="../ink/ink2582.xml"/><Relationship Id="rId41" Type="http://schemas.openxmlformats.org/officeDocument/2006/relationships/image" Target="../media/image2623.png"/><Relationship Id="rId40" Type="http://schemas.openxmlformats.org/officeDocument/2006/relationships/customXml" Target="../ink/ink2581.xml"/><Relationship Id="rId4" Type="http://schemas.openxmlformats.org/officeDocument/2006/relationships/customXml" Target="../ink/ink2563.xml"/><Relationship Id="rId39" Type="http://schemas.openxmlformats.org/officeDocument/2006/relationships/image" Target="../media/image2622.png"/><Relationship Id="rId38" Type="http://schemas.openxmlformats.org/officeDocument/2006/relationships/customXml" Target="../ink/ink2580.xml"/><Relationship Id="rId37" Type="http://schemas.openxmlformats.org/officeDocument/2006/relationships/image" Target="../media/image2621.png"/><Relationship Id="rId36" Type="http://schemas.openxmlformats.org/officeDocument/2006/relationships/customXml" Target="../ink/ink2579.xml"/><Relationship Id="rId35" Type="http://schemas.openxmlformats.org/officeDocument/2006/relationships/image" Target="../media/image2620.png"/><Relationship Id="rId34" Type="http://schemas.openxmlformats.org/officeDocument/2006/relationships/customXml" Target="../ink/ink2578.xml"/><Relationship Id="rId33" Type="http://schemas.openxmlformats.org/officeDocument/2006/relationships/image" Target="../media/image2619.png"/><Relationship Id="rId32" Type="http://schemas.openxmlformats.org/officeDocument/2006/relationships/customXml" Target="../ink/ink2577.xml"/><Relationship Id="rId31" Type="http://schemas.openxmlformats.org/officeDocument/2006/relationships/image" Target="../media/image2618.png"/><Relationship Id="rId30" Type="http://schemas.openxmlformats.org/officeDocument/2006/relationships/customXml" Target="../ink/ink2576.xml"/><Relationship Id="rId3" Type="http://schemas.openxmlformats.org/officeDocument/2006/relationships/image" Target="../media/image2604.png"/><Relationship Id="rId29" Type="http://schemas.openxmlformats.org/officeDocument/2006/relationships/image" Target="../media/image2617.png"/><Relationship Id="rId28" Type="http://schemas.openxmlformats.org/officeDocument/2006/relationships/customXml" Target="../ink/ink2575.xml"/><Relationship Id="rId27" Type="http://schemas.openxmlformats.org/officeDocument/2006/relationships/image" Target="../media/image2616.png"/><Relationship Id="rId26" Type="http://schemas.openxmlformats.org/officeDocument/2006/relationships/customXml" Target="../ink/ink2574.xml"/><Relationship Id="rId25" Type="http://schemas.openxmlformats.org/officeDocument/2006/relationships/image" Target="../media/image2615.png"/><Relationship Id="rId247" Type="http://schemas.openxmlformats.org/officeDocument/2006/relationships/notesSlide" Target="../notesSlides/notesSlide15.xml"/><Relationship Id="rId246" Type="http://schemas.openxmlformats.org/officeDocument/2006/relationships/slideLayout" Target="../slideLayouts/slideLayout6.xml"/><Relationship Id="rId245" Type="http://schemas.openxmlformats.org/officeDocument/2006/relationships/image" Target="../media/image2724.png"/><Relationship Id="rId244" Type="http://schemas.openxmlformats.org/officeDocument/2006/relationships/customXml" Target="../ink/ink2683.xml"/><Relationship Id="rId243" Type="http://schemas.openxmlformats.org/officeDocument/2006/relationships/image" Target="../media/image2723.png"/><Relationship Id="rId242" Type="http://schemas.openxmlformats.org/officeDocument/2006/relationships/customXml" Target="../ink/ink2682.xml"/><Relationship Id="rId241" Type="http://schemas.openxmlformats.org/officeDocument/2006/relationships/image" Target="../media/image2722.png"/><Relationship Id="rId240" Type="http://schemas.openxmlformats.org/officeDocument/2006/relationships/customXml" Target="../ink/ink2681.xml"/><Relationship Id="rId24" Type="http://schemas.openxmlformats.org/officeDocument/2006/relationships/customXml" Target="../ink/ink2573.xml"/><Relationship Id="rId239" Type="http://schemas.openxmlformats.org/officeDocument/2006/relationships/image" Target="../media/image2721.png"/><Relationship Id="rId238" Type="http://schemas.openxmlformats.org/officeDocument/2006/relationships/customXml" Target="../ink/ink2680.xml"/><Relationship Id="rId237" Type="http://schemas.openxmlformats.org/officeDocument/2006/relationships/image" Target="../media/image2720.png"/><Relationship Id="rId236" Type="http://schemas.openxmlformats.org/officeDocument/2006/relationships/customXml" Target="../ink/ink2679.xml"/><Relationship Id="rId235" Type="http://schemas.openxmlformats.org/officeDocument/2006/relationships/image" Target="../media/image2719.png"/><Relationship Id="rId234" Type="http://schemas.openxmlformats.org/officeDocument/2006/relationships/customXml" Target="../ink/ink2678.xml"/><Relationship Id="rId233" Type="http://schemas.openxmlformats.org/officeDocument/2006/relationships/image" Target="../media/image2718.png"/><Relationship Id="rId232" Type="http://schemas.openxmlformats.org/officeDocument/2006/relationships/customXml" Target="../ink/ink2677.xml"/><Relationship Id="rId231" Type="http://schemas.openxmlformats.org/officeDocument/2006/relationships/image" Target="../media/image2717.png"/><Relationship Id="rId230" Type="http://schemas.openxmlformats.org/officeDocument/2006/relationships/customXml" Target="../ink/ink2676.xml"/><Relationship Id="rId23" Type="http://schemas.openxmlformats.org/officeDocument/2006/relationships/image" Target="../media/image2614.png"/><Relationship Id="rId229" Type="http://schemas.openxmlformats.org/officeDocument/2006/relationships/image" Target="../media/image2716.png"/><Relationship Id="rId228" Type="http://schemas.openxmlformats.org/officeDocument/2006/relationships/customXml" Target="../ink/ink2675.xml"/><Relationship Id="rId227" Type="http://schemas.openxmlformats.org/officeDocument/2006/relationships/image" Target="../media/image2715.png"/><Relationship Id="rId226" Type="http://schemas.openxmlformats.org/officeDocument/2006/relationships/customXml" Target="../ink/ink2674.xml"/><Relationship Id="rId225" Type="http://schemas.openxmlformats.org/officeDocument/2006/relationships/image" Target="../media/image2714.png"/><Relationship Id="rId224" Type="http://schemas.openxmlformats.org/officeDocument/2006/relationships/customXml" Target="../ink/ink2673.xml"/><Relationship Id="rId223" Type="http://schemas.openxmlformats.org/officeDocument/2006/relationships/image" Target="../media/image2713.png"/><Relationship Id="rId222" Type="http://schemas.openxmlformats.org/officeDocument/2006/relationships/customXml" Target="../ink/ink2672.xml"/><Relationship Id="rId221" Type="http://schemas.openxmlformats.org/officeDocument/2006/relationships/image" Target="../media/image2712.png"/><Relationship Id="rId220" Type="http://schemas.openxmlformats.org/officeDocument/2006/relationships/customXml" Target="../ink/ink2671.xml"/><Relationship Id="rId22" Type="http://schemas.openxmlformats.org/officeDocument/2006/relationships/customXml" Target="../ink/ink2572.xml"/><Relationship Id="rId219" Type="http://schemas.openxmlformats.org/officeDocument/2006/relationships/image" Target="../media/image2711.png"/><Relationship Id="rId218" Type="http://schemas.openxmlformats.org/officeDocument/2006/relationships/customXml" Target="../ink/ink2670.xml"/><Relationship Id="rId217" Type="http://schemas.openxmlformats.org/officeDocument/2006/relationships/image" Target="../media/image2710.png"/><Relationship Id="rId216" Type="http://schemas.openxmlformats.org/officeDocument/2006/relationships/customXml" Target="../ink/ink2669.xml"/><Relationship Id="rId215" Type="http://schemas.openxmlformats.org/officeDocument/2006/relationships/image" Target="../media/image2709.png"/><Relationship Id="rId214" Type="http://schemas.openxmlformats.org/officeDocument/2006/relationships/customXml" Target="../ink/ink2668.xml"/><Relationship Id="rId213" Type="http://schemas.openxmlformats.org/officeDocument/2006/relationships/image" Target="../media/image2708.png"/><Relationship Id="rId212" Type="http://schemas.openxmlformats.org/officeDocument/2006/relationships/customXml" Target="../ink/ink2667.xml"/><Relationship Id="rId211" Type="http://schemas.openxmlformats.org/officeDocument/2006/relationships/image" Target="../media/image2707.png"/><Relationship Id="rId210" Type="http://schemas.openxmlformats.org/officeDocument/2006/relationships/customXml" Target="../ink/ink2666.xml"/><Relationship Id="rId21" Type="http://schemas.openxmlformats.org/officeDocument/2006/relationships/image" Target="../media/image2613.png"/><Relationship Id="rId209" Type="http://schemas.openxmlformats.org/officeDocument/2006/relationships/image" Target="../media/image2706.png"/><Relationship Id="rId208" Type="http://schemas.openxmlformats.org/officeDocument/2006/relationships/customXml" Target="../ink/ink2665.xml"/><Relationship Id="rId207" Type="http://schemas.openxmlformats.org/officeDocument/2006/relationships/image" Target="../media/image2705.png"/><Relationship Id="rId206" Type="http://schemas.openxmlformats.org/officeDocument/2006/relationships/customXml" Target="../ink/ink2664.xml"/><Relationship Id="rId205" Type="http://schemas.openxmlformats.org/officeDocument/2006/relationships/image" Target="../media/image2704.png"/><Relationship Id="rId204" Type="http://schemas.openxmlformats.org/officeDocument/2006/relationships/customXml" Target="../ink/ink2663.xml"/><Relationship Id="rId203" Type="http://schemas.openxmlformats.org/officeDocument/2006/relationships/image" Target="../media/image2703.png"/><Relationship Id="rId202" Type="http://schemas.openxmlformats.org/officeDocument/2006/relationships/customXml" Target="../ink/ink2662.xml"/><Relationship Id="rId201" Type="http://schemas.openxmlformats.org/officeDocument/2006/relationships/image" Target="../media/image2702.png"/><Relationship Id="rId200" Type="http://schemas.openxmlformats.org/officeDocument/2006/relationships/customXml" Target="../ink/ink2661.xml"/><Relationship Id="rId20" Type="http://schemas.openxmlformats.org/officeDocument/2006/relationships/customXml" Target="../ink/ink2571.xml"/><Relationship Id="rId2" Type="http://schemas.openxmlformats.org/officeDocument/2006/relationships/image" Target="../media/image2603.jpeg"/><Relationship Id="rId199" Type="http://schemas.openxmlformats.org/officeDocument/2006/relationships/image" Target="../media/image2701.png"/><Relationship Id="rId198" Type="http://schemas.openxmlformats.org/officeDocument/2006/relationships/customXml" Target="../ink/ink2660.xml"/><Relationship Id="rId197" Type="http://schemas.openxmlformats.org/officeDocument/2006/relationships/image" Target="../media/image2700.png"/><Relationship Id="rId196" Type="http://schemas.openxmlformats.org/officeDocument/2006/relationships/customXml" Target="../ink/ink2659.xml"/><Relationship Id="rId195" Type="http://schemas.openxmlformats.org/officeDocument/2006/relationships/image" Target="../media/image2699.png"/><Relationship Id="rId194" Type="http://schemas.openxmlformats.org/officeDocument/2006/relationships/customXml" Target="../ink/ink2658.xml"/><Relationship Id="rId193" Type="http://schemas.openxmlformats.org/officeDocument/2006/relationships/image" Target="../media/image2698.png"/><Relationship Id="rId192" Type="http://schemas.openxmlformats.org/officeDocument/2006/relationships/customXml" Target="../ink/ink2657.xml"/><Relationship Id="rId191" Type="http://schemas.openxmlformats.org/officeDocument/2006/relationships/image" Target="../media/image2697.png"/><Relationship Id="rId190" Type="http://schemas.openxmlformats.org/officeDocument/2006/relationships/customXml" Target="../ink/ink2656.xml"/><Relationship Id="rId19" Type="http://schemas.openxmlformats.org/officeDocument/2006/relationships/image" Target="../media/image2612.png"/><Relationship Id="rId189" Type="http://schemas.openxmlformats.org/officeDocument/2006/relationships/image" Target="../media/image2696.png"/><Relationship Id="rId188" Type="http://schemas.openxmlformats.org/officeDocument/2006/relationships/customXml" Target="../ink/ink2655.xml"/><Relationship Id="rId187" Type="http://schemas.openxmlformats.org/officeDocument/2006/relationships/image" Target="../media/image2695.png"/><Relationship Id="rId186" Type="http://schemas.openxmlformats.org/officeDocument/2006/relationships/customXml" Target="../ink/ink2654.xml"/><Relationship Id="rId185" Type="http://schemas.openxmlformats.org/officeDocument/2006/relationships/image" Target="../media/image2694.png"/><Relationship Id="rId184" Type="http://schemas.openxmlformats.org/officeDocument/2006/relationships/customXml" Target="../ink/ink2653.xml"/><Relationship Id="rId183" Type="http://schemas.openxmlformats.org/officeDocument/2006/relationships/image" Target="../media/image2693.png"/><Relationship Id="rId182" Type="http://schemas.openxmlformats.org/officeDocument/2006/relationships/customXml" Target="../ink/ink2652.xml"/><Relationship Id="rId181" Type="http://schemas.openxmlformats.org/officeDocument/2006/relationships/image" Target="../media/image2692.png"/><Relationship Id="rId180" Type="http://schemas.openxmlformats.org/officeDocument/2006/relationships/customXml" Target="../ink/ink2651.xml"/><Relationship Id="rId18" Type="http://schemas.openxmlformats.org/officeDocument/2006/relationships/customXml" Target="../ink/ink2570.xml"/><Relationship Id="rId179" Type="http://schemas.openxmlformats.org/officeDocument/2006/relationships/image" Target="../media/image244.png"/><Relationship Id="rId178" Type="http://schemas.openxmlformats.org/officeDocument/2006/relationships/customXml" Target="../ink/ink2650.xml"/><Relationship Id="rId177" Type="http://schemas.openxmlformats.org/officeDocument/2006/relationships/image" Target="../media/image2691.png"/><Relationship Id="rId176" Type="http://schemas.openxmlformats.org/officeDocument/2006/relationships/customXml" Target="../ink/ink2649.xml"/><Relationship Id="rId175" Type="http://schemas.openxmlformats.org/officeDocument/2006/relationships/image" Target="../media/image2690.png"/><Relationship Id="rId174" Type="http://schemas.openxmlformats.org/officeDocument/2006/relationships/customXml" Target="../ink/ink2648.xml"/><Relationship Id="rId173" Type="http://schemas.openxmlformats.org/officeDocument/2006/relationships/image" Target="../media/image2689.png"/><Relationship Id="rId172" Type="http://schemas.openxmlformats.org/officeDocument/2006/relationships/customXml" Target="../ink/ink2647.xml"/><Relationship Id="rId171" Type="http://schemas.openxmlformats.org/officeDocument/2006/relationships/image" Target="../media/image2688.png"/><Relationship Id="rId170" Type="http://schemas.openxmlformats.org/officeDocument/2006/relationships/customXml" Target="../ink/ink2646.xml"/><Relationship Id="rId17" Type="http://schemas.openxmlformats.org/officeDocument/2006/relationships/image" Target="../media/image2611.png"/><Relationship Id="rId169" Type="http://schemas.openxmlformats.org/officeDocument/2006/relationships/image" Target="../media/image2687.png"/><Relationship Id="rId168" Type="http://schemas.openxmlformats.org/officeDocument/2006/relationships/customXml" Target="../ink/ink2645.xml"/><Relationship Id="rId167" Type="http://schemas.openxmlformats.org/officeDocument/2006/relationships/image" Target="../media/image2686.png"/><Relationship Id="rId166" Type="http://schemas.openxmlformats.org/officeDocument/2006/relationships/customXml" Target="../ink/ink2644.xml"/><Relationship Id="rId165" Type="http://schemas.openxmlformats.org/officeDocument/2006/relationships/image" Target="../media/image2685.png"/><Relationship Id="rId164" Type="http://schemas.openxmlformats.org/officeDocument/2006/relationships/customXml" Target="../ink/ink2643.xml"/><Relationship Id="rId163" Type="http://schemas.openxmlformats.org/officeDocument/2006/relationships/image" Target="../media/image2684.png"/><Relationship Id="rId162" Type="http://schemas.openxmlformats.org/officeDocument/2006/relationships/customXml" Target="../ink/ink2642.xml"/><Relationship Id="rId161" Type="http://schemas.openxmlformats.org/officeDocument/2006/relationships/image" Target="../media/image2683.png"/><Relationship Id="rId160" Type="http://schemas.openxmlformats.org/officeDocument/2006/relationships/customXml" Target="../ink/ink2641.xml"/><Relationship Id="rId16" Type="http://schemas.openxmlformats.org/officeDocument/2006/relationships/customXml" Target="../ink/ink2569.xml"/><Relationship Id="rId159" Type="http://schemas.openxmlformats.org/officeDocument/2006/relationships/image" Target="../media/image2682.png"/><Relationship Id="rId158" Type="http://schemas.openxmlformats.org/officeDocument/2006/relationships/customXml" Target="../ink/ink2640.xml"/><Relationship Id="rId157" Type="http://schemas.openxmlformats.org/officeDocument/2006/relationships/image" Target="../media/image2681.png"/><Relationship Id="rId156" Type="http://schemas.openxmlformats.org/officeDocument/2006/relationships/customXml" Target="../ink/ink2639.xml"/><Relationship Id="rId155" Type="http://schemas.openxmlformats.org/officeDocument/2006/relationships/image" Target="../media/image2680.png"/><Relationship Id="rId154" Type="http://schemas.openxmlformats.org/officeDocument/2006/relationships/customXml" Target="../ink/ink2638.xml"/><Relationship Id="rId153" Type="http://schemas.openxmlformats.org/officeDocument/2006/relationships/image" Target="../media/image2679.png"/><Relationship Id="rId152" Type="http://schemas.openxmlformats.org/officeDocument/2006/relationships/customXml" Target="../ink/ink2637.xml"/><Relationship Id="rId151" Type="http://schemas.openxmlformats.org/officeDocument/2006/relationships/image" Target="../media/image2678.png"/><Relationship Id="rId150" Type="http://schemas.openxmlformats.org/officeDocument/2006/relationships/customXml" Target="../ink/ink2636.xml"/><Relationship Id="rId15" Type="http://schemas.openxmlformats.org/officeDocument/2006/relationships/image" Target="../media/image2610.png"/><Relationship Id="rId149" Type="http://schemas.openxmlformats.org/officeDocument/2006/relationships/image" Target="../media/image2677.png"/><Relationship Id="rId148" Type="http://schemas.openxmlformats.org/officeDocument/2006/relationships/customXml" Target="../ink/ink2635.xml"/><Relationship Id="rId147" Type="http://schemas.openxmlformats.org/officeDocument/2006/relationships/image" Target="../media/image2676.png"/><Relationship Id="rId146" Type="http://schemas.openxmlformats.org/officeDocument/2006/relationships/customXml" Target="../ink/ink2634.xml"/><Relationship Id="rId145" Type="http://schemas.openxmlformats.org/officeDocument/2006/relationships/image" Target="../media/image2675.png"/><Relationship Id="rId144" Type="http://schemas.openxmlformats.org/officeDocument/2006/relationships/customXml" Target="../ink/ink2633.xml"/><Relationship Id="rId143" Type="http://schemas.openxmlformats.org/officeDocument/2006/relationships/image" Target="../media/image2674.png"/><Relationship Id="rId142" Type="http://schemas.openxmlformats.org/officeDocument/2006/relationships/customXml" Target="../ink/ink2632.xml"/><Relationship Id="rId141" Type="http://schemas.openxmlformats.org/officeDocument/2006/relationships/image" Target="../media/image2673.png"/><Relationship Id="rId140" Type="http://schemas.openxmlformats.org/officeDocument/2006/relationships/customXml" Target="../ink/ink2631.xml"/><Relationship Id="rId14" Type="http://schemas.openxmlformats.org/officeDocument/2006/relationships/customXml" Target="../ink/ink2568.xml"/><Relationship Id="rId139" Type="http://schemas.openxmlformats.org/officeDocument/2006/relationships/image" Target="../media/image2672.png"/><Relationship Id="rId138" Type="http://schemas.openxmlformats.org/officeDocument/2006/relationships/customXml" Target="../ink/ink2630.xml"/><Relationship Id="rId137" Type="http://schemas.openxmlformats.org/officeDocument/2006/relationships/image" Target="../media/image2671.png"/><Relationship Id="rId136" Type="http://schemas.openxmlformats.org/officeDocument/2006/relationships/customXml" Target="../ink/ink2629.xml"/><Relationship Id="rId135" Type="http://schemas.openxmlformats.org/officeDocument/2006/relationships/image" Target="../media/image2670.png"/><Relationship Id="rId134" Type="http://schemas.openxmlformats.org/officeDocument/2006/relationships/customXml" Target="../ink/ink2628.xml"/><Relationship Id="rId133" Type="http://schemas.openxmlformats.org/officeDocument/2006/relationships/image" Target="../media/image2669.png"/><Relationship Id="rId132" Type="http://schemas.openxmlformats.org/officeDocument/2006/relationships/customXml" Target="../ink/ink2627.xml"/><Relationship Id="rId131" Type="http://schemas.openxmlformats.org/officeDocument/2006/relationships/image" Target="../media/image2668.png"/><Relationship Id="rId130" Type="http://schemas.openxmlformats.org/officeDocument/2006/relationships/customXml" Target="../ink/ink2626.xml"/><Relationship Id="rId13" Type="http://schemas.openxmlformats.org/officeDocument/2006/relationships/image" Target="../media/image2609.png"/><Relationship Id="rId129" Type="http://schemas.openxmlformats.org/officeDocument/2006/relationships/image" Target="../media/image2667.png"/><Relationship Id="rId128" Type="http://schemas.openxmlformats.org/officeDocument/2006/relationships/customXml" Target="../ink/ink2625.xml"/><Relationship Id="rId127" Type="http://schemas.openxmlformats.org/officeDocument/2006/relationships/image" Target="../media/image2666.png"/><Relationship Id="rId126" Type="http://schemas.openxmlformats.org/officeDocument/2006/relationships/customXml" Target="../ink/ink2624.xml"/><Relationship Id="rId125" Type="http://schemas.openxmlformats.org/officeDocument/2006/relationships/image" Target="../media/image2665.png"/><Relationship Id="rId124" Type="http://schemas.openxmlformats.org/officeDocument/2006/relationships/customXml" Target="../ink/ink2623.xml"/><Relationship Id="rId123" Type="http://schemas.openxmlformats.org/officeDocument/2006/relationships/image" Target="../media/image2664.png"/><Relationship Id="rId122" Type="http://schemas.openxmlformats.org/officeDocument/2006/relationships/customXml" Target="../ink/ink2622.xml"/><Relationship Id="rId121" Type="http://schemas.openxmlformats.org/officeDocument/2006/relationships/image" Target="../media/image2663.png"/><Relationship Id="rId120" Type="http://schemas.openxmlformats.org/officeDocument/2006/relationships/customXml" Target="../ink/ink2621.xml"/><Relationship Id="rId12" Type="http://schemas.openxmlformats.org/officeDocument/2006/relationships/customXml" Target="../ink/ink2567.xml"/><Relationship Id="rId119" Type="http://schemas.openxmlformats.org/officeDocument/2006/relationships/image" Target="../media/image2662.png"/><Relationship Id="rId118" Type="http://schemas.openxmlformats.org/officeDocument/2006/relationships/customXml" Target="../ink/ink2620.xml"/><Relationship Id="rId117" Type="http://schemas.openxmlformats.org/officeDocument/2006/relationships/image" Target="../media/image2661.png"/><Relationship Id="rId116" Type="http://schemas.openxmlformats.org/officeDocument/2006/relationships/customXml" Target="../ink/ink2619.xml"/><Relationship Id="rId115" Type="http://schemas.openxmlformats.org/officeDocument/2006/relationships/image" Target="../media/image2660.png"/><Relationship Id="rId114" Type="http://schemas.openxmlformats.org/officeDocument/2006/relationships/customXml" Target="../ink/ink2618.xml"/><Relationship Id="rId113" Type="http://schemas.openxmlformats.org/officeDocument/2006/relationships/image" Target="../media/image2659.png"/><Relationship Id="rId112" Type="http://schemas.openxmlformats.org/officeDocument/2006/relationships/customXml" Target="../ink/ink2617.xml"/><Relationship Id="rId111" Type="http://schemas.openxmlformats.org/officeDocument/2006/relationships/image" Target="../media/image2658.png"/><Relationship Id="rId110" Type="http://schemas.openxmlformats.org/officeDocument/2006/relationships/customXml" Target="../ink/ink2616.xml"/><Relationship Id="rId11" Type="http://schemas.openxmlformats.org/officeDocument/2006/relationships/image" Target="../media/image2608.png"/><Relationship Id="rId109" Type="http://schemas.openxmlformats.org/officeDocument/2006/relationships/image" Target="../media/image2657.png"/><Relationship Id="rId108" Type="http://schemas.openxmlformats.org/officeDocument/2006/relationships/customXml" Target="../ink/ink2615.xml"/><Relationship Id="rId107" Type="http://schemas.openxmlformats.org/officeDocument/2006/relationships/image" Target="../media/image2656.png"/><Relationship Id="rId106" Type="http://schemas.openxmlformats.org/officeDocument/2006/relationships/customXml" Target="../ink/ink2614.xml"/><Relationship Id="rId105" Type="http://schemas.openxmlformats.org/officeDocument/2006/relationships/image" Target="../media/image2655.png"/><Relationship Id="rId104" Type="http://schemas.openxmlformats.org/officeDocument/2006/relationships/customXml" Target="../ink/ink2613.xml"/><Relationship Id="rId103" Type="http://schemas.openxmlformats.org/officeDocument/2006/relationships/image" Target="../media/image2654.png"/><Relationship Id="rId102" Type="http://schemas.openxmlformats.org/officeDocument/2006/relationships/customXml" Target="../ink/ink2612.xml"/><Relationship Id="rId101" Type="http://schemas.openxmlformats.org/officeDocument/2006/relationships/image" Target="../media/image2653.png"/><Relationship Id="rId100" Type="http://schemas.openxmlformats.org/officeDocument/2006/relationships/customXml" Target="../ink/ink2611.xml"/><Relationship Id="rId10" Type="http://schemas.openxmlformats.org/officeDocument/2006/relationships/customXml" Target="../ink/ink2566.xml"/><Relationship Id="rId1" Type="http://schemas.openxmlformats.org/officeDocument/2006/relationships/image" Target="../media/image2602.png"/></Relationships>
</file>

<file path=ppt/slides/_rels/slide26.xml.rels><?xml version="1.0" encoding="UTF-8" standalone="yes"?>
<Relationships xmlns="http://schemas.openxmlformats.org/package/2006/relationships"><Relationship Id="rId99" Type="http://schemas.openxmlformats.org/officeDocument/2006/relationships/image" Target="../media/image2775.png"/><Relationship Id="rId98" Type="http://schemas.openxmlformats.org/officeDocument/2006/relationships/customXml" Target="../ink/ink2731.xml"/><Relationship Id="rId97" Type="http://schemas.openxmlformats.org/officeDocument/2006/relationships/image" Target="../media/image2774.png"/><Relationship Id="rId96" Type="http://schemas.openxmlformats.org/officeDocument/2006/relationships/customXml" Target="../ink/ink2730.xml"/><Relationship Id="rId95" Type="http://schemas.openxmlformats.org/officeDocument/2006/relationships/image" Target="../media/image2773.png"/><Relationship Id="rId94" Type="http://schemas.openxmlformats.org/officeDocument/2006/relationships/customXml" Target="../ink/ink2729.xml"/><Relationship Id="rId93" Type="http://schemas.openxmlformats.org/officeDocument/2006/relationships/image" Target="../media/image2772.png"/><Relationship Id="rId92" Type="http://schemas.openxmlformats.org/officeDocument/2006/relationships/customXml" Target="../ink/ink2728.xml"/><Relationship Id="rId91" Type="http://schemas.openxmlformats.org/officeDocument/2006/relationships/image" Target="../media/image2771.png"/><Relationship Id="rId90" Type="http://schemas.openxmlformats.org/officeDocument/2006/relationships/customXml" Target="../ink/ink2727.xml"/><Relationship Id="rId9" Type="http://schemas.openxmlformats.org/officeDocument/2006/relationships/image" Target="../media/image2730.png"/><Relationship Id="rId89" Type="http://schemas.openxmlformats.org/officeDocument/2006/relationships/image" Target="../media/image2770.png"/><Relationship Id="rId88" Type="http://schemas.openxmlformats.org/officeDocument/2006/relationships/customXml" Target="../ink/ink2726.xml"/><Relationship Id="rId87" Type="http://schemas.openxmlformats.org/officeDocument/2006/relationships/image" Target="../media/image2769.png"/><Relationship Id="rId86" Type="http://schemas.openxmlformats.org/officeDocument/2006/relationships/customXml" Target="../ink/ink2725.xml"/><Relationship Id="rId85" Type="http://schemas.openxmlformats.org/officeDocument/2006/relationships/image" Target="../media/image2768.png"/><Relationship Id="rId84" Type="http://schemas.openxmlformats.org/officeDocument/2006/relationships/customXml" Target="../ink/ink2724.xml"/><Relationship Id="rId83" Type="http://schemas.openxmlformats.org/officeDocument/2006/relationships/image" Target="../media/image2767.png"/><Relationship Id="rId82" Type="http://schemas.openxmlformats.org/officeDocument/2006/relationships/customXml" Target="../ink/ink2723.xml"/><Relationship Id="rId81" Type="http://schemas.openxmlformats.org/officeDocument/2006/relationships/image" Target="../media/image2766.png"/><Relationship Id="rId80" Type="http://schemas.openxmlformats.org/officeDocument/2006/relationships/customXml" Target="../ink/ink2722.xml"/><Relationship Id="rId8" Type="http://schemas.openxmlformats.org/officeDocument/2006/relationships/customXml" Target="../ink/ink2686.xml"/><Relationship Id="rId79" Type="http://schemas.openxmlformats.org/officeDocument/2006/relationships/image" Target="../media/image2765.png"/><Relationship Id="rId78" Type="http://schemas.openxmlformats.org/officeDocument/2006/relationships/customXml" Target="../ink/ink2721.xml"/><Relationship Id="rId77" Type="http://schemas.openxmlformats.org/officeDocument/2006/relationships/image" Target="../media/image2764.png"/><Relationship Id="rId76" Type="http://schemas.openxmlformats.org/officeDocument/2006/relationships/customXml" Target="../ink/ink2720.xml"/><Relationship Id="rId75" Type="http://schemas.openxmlformats.org/officeDocument/2006/relationships/image" Target="../media/image2763.png"/><Relationship Id="rId74" Type="http://schemas.openxmlformats.org/officeDocument/2006/relationships/customXml" Target="../ink/ink2719.xml"/><Relationship Id="rId73" Type="http://schemas.openxmlformats.org/officeDocument/2006/relationships/image" Target="../media/image2762.png"/><Relationship Id="rId72" Type="http://schemas.openxmlformats.org/officeDocument/2006/relationships/customXml" Target="../ink/ink2718.xml"/><Relationship Id="rId71" Type="http://schemas.openxmlformats.org/officeDocument/2006/relationships/image" Target="../media/image2761.png"/><Relationship Id="rId70" Type="http://schemas.openxmlformats.org/officeDocument/2006/relationships/customXml" Target="../ink/ink2717.xml"/><Relationship Id="rId7" Type="http://schemas.openxmlformats.org/officeDocument/2006/relationships/image" Target="../media/image2729.png"/><Relationship Id="rId69" Type="http://schemas.openxmlformats.org/officeDocument/2006/relationships/image" Target="../media/image2760.png"/><Relationship Id="rId68" Type="http://schemas.openxmlformats.org/officeDocument/2006/relationships/customXml" Target="../ink/ink2716.xml"/><Relationship Id="rId67" Type="http://schemas.openxmlformats.org/officeDocument/2006/relationships/image" Target="../media/image2759.png"/><Relationship Id="rId66" Type="http://schemas.openxmlformats.org/officeDocument/2006/relationships/customXml" Target="../ink/ink2715.xml"/><Relationship Id="rId65" Type="http://schemas.openxmlformats.org/officeDocument/2006/relationships/image" Target="../media/image2758.png"/><Relationship Id="rId64" Type="http://schemas.openxmlformats.org/officeDocument/2006/relationships/customXml" Target="../ink/ink2714.xml"/><Relationship Id="rId63" Type="http://schemas.openxmlformats.org/officeDocument/2006/relationships/image" Target="../media/image2757.png"/><Relationship Id="rId62" Type="http://schemas.openxmlformats.org/officeDocument/2006/relationships/customXml" Target="../ink/ink2713.xml"/><Relationship Id="rId61" Type="http://schemas.openxmlformats.org/officeDocument/2006/relationships/image" Target="../media/image2756.png"/><Relationship Id="rId60" Type="http://schemas.openxmlformats.org/officeDocument/2006/relationships/customXml" Target="../ink/ink2712.xml"/><Relationship Id="rId6" Type="http://schemas.openxmlformats.org/officeDocument/2006/relationships/customXml" Target="../ink/ink2685.xml"/><Relationship Id="rId59" Type="http://schemas.openxmlformats.org/officeDocument/2006/relationships/image" Target="../media/image2755.png"/><Relationship Id="rId58" Type="http://schemas.openxmlformats.org/officeDocument/2006/relationships/customXml" Target="../ink/ink2711.xml"/><Relationship Id="rId57" Type="http://schemas.openxmlformats.org/officeDocument/2006/relationships/image" Target="../media/image2754.png"/><Relationship Id="rId56" Type="http://schemas.openxmlformats.org/officeDocument/2006/relationships/customXml" Target="../ink/ink2710.xml"/><Relationship Id="rId55" Type="http://schemas.openxmlformats.org/officeDocument/2006/relationships/image" Target="../media/image2753.png"/><Relationship Id="rId54" Type="http://schemas.openxmlformats.org/officeDocument/2006/relationships/customXml" Target="../ink/ink2709.xml"/><Relationship Id="rId53" Type="http://schemas.openxmlformats.org/officeDocument/2006/relationships/image" Target="../media/image2752.png"/><Relationship Id="rId52" Type="http://schemas.openxmlformats.org/officeDocument/2006/relationships/customXml" Target="../ink/ink2708.xml"/><Relationship Id="rId51" Type="http://schemas.openxmlformats.org/officeDocument/2006/relationships/image" Target="../media/image2751.png"/><Relationship Id="rId50" Type="http://schemas.openxmlformats.org/officeDocument/2006/relationships/customXml" Target="../ink/ink2707.xml"/><Relationship Id="rId5" Type="http://schemas.openxmlformats.org/officeDocument/2006/relationships/image" Target="../media/image2728.png"/><Relationship Id="rId49" Type="http://schemas.openxmlformats.org/officeDocument/2006/relationships/image" Target="../media/image2750.png"/><Relationship Id="rId48" Type="http://schemas.openxmlformats.org/officeDocument/2006/relationships/customXml" Target="../ink/ink2706.xml"/><Relationship Id="rId47" Type="http://schemas.openxmlformats.org/officeDocument/2006/relationships/image" Target="../media/image2749.png"/><Relationship Id="rId46" Type="http://schemas.openxmlformats.org/officeDocument/2006/relationships/customXml" Target="../ink/ink2705.xml"/><Relationship Id="rId45" Type="http://schemas.openxmlformats.org/officeDocument/2006/relationships/image" Target="../media/image2748.png"/><Relationship Id="rId44" Type="http://schemas.openxmlformats.org/officeDocument/2006/relationships/customXml" Target="../ink/ink2704.xml"/><Relationship Id="rId43" Type="http://schemas.openxmlformats.org/officeDocument/2006/relationships/image" Target="../media/image2747.png"/><Relationship Id="rId42" Type="http://schemas.openxmlformats.org/officeDocument/2006/relationships/customXml" Target="../ink/ink2703.xml"/><Relationship Id="rId41" Type="http://schemas.openxmlformats.org/officeDocument/2006/relationships/image" Target="../media/image2746.png"/><Relationship Id="rId40" Type="http://schemas.openxmlformats.org/officeDocument/2006/relationships/customXml" Target="../ink/ink2702.xml"/><Relationship Id="rId4" Type="http://schemas.openxmlformats.org/officeDocument/2006/relationships/customXml" Target="../ink/ink2684.xml"/><Relationship Id="rId39" Type="http://schemas.openxmlformats.org/officeDocument/2006/relationships/image" Target="../media/image2745.png"/><Relationship Id="rId38" Type="http://schemas.openxmlformats.org/officeDocument/2006/relationships/customXml" Target="../ink/ink2701.xml"/><Relationship Id="rId37" Type="http://schemas.openxmlformats.org/officeDocument/2006/relationships/image" Target="../media/image2744.png"/><Relationship Id="rId36" Type="http://schemas.openxmlformats.org/officeDocument/2006/relationships/customXml" Target="../ink/ink2700.xml"/><Relationship Id="rId35" Type="http://schemas.openxmlformats.org/officeDocument/2006/relationships/image" Target="../media/image2743.png"/><Relationship Id="rId34" Type="http://schemas.openxmlformats.org/officeDocument/2006/relationships/customXml" Target="../ink/ink2699.xml"/><Relationship Id="rId33" Type="http://schemas.openxmlformats.org/officeDocument/2006/relationships/image" Target="../media/image2742.png"/><Relationship Id="rId32" Type="http://schemas.openxmlformats.org/officeDocument/2006/relationships/customXml" Target="../ink/ink2698.xml"/><Relationship Id="rId31" Type="http://schemas.openxmlformats.org/officeDocument/2006/relationships/image" Target="../media/image2741.png"/><Relationship Id="rId30" Type="http://schemas.openxmlformats.org/officeDocument/2006/relationships/customXml" Target="../ink/ink2697.xml"/><Relationship Id="rId3" Type="http://schemas.openxmlformats.org/officeDocument/2006/relationships/image" Target="../media/image2727.png"/><Relationship Id="rId29" Type="http://schemas.openxmlformats.org/officeDocument/2006/relationships/image" Target="../media/image2740.png"/><Relationship Id="rId28" Type="http://schemas.openxmlformats.org/officeDocument/2006/relationships/customXml" Target="../ink/ink2696.xml"/><Relationship Id="rId27" Type="http://schemas.openxmlformats.org/officeDocument/2006/relationships/image" Target="../media/image2739.png"/><Relationship Id="rId26" Type="http://schemas.openxmlformats.org/officeDocument/2006/relationships/customXml" Target="../ink/ink2695.xml"/><Relationship Id="rId25" Type="http://schemas.openxmlformats.org/officeDocument/2006/relationships/image" Target="../media/image2738.png"/><Relationship Id="rId24" Type="http://schemas.openxmlformats.org/officeDocument/2006/relationships/customXml" Target="../ink/ink2694.xml"/><Relationship Id="rId23" Type="http://schemas.openxmlformats.org/officeDocument/2006/relationships/image" Target="../media/image2737.png"/><Relationship Id="rId22" Type="http://schemas.openxmlformats.org/officeDocument/2006/relationships/customXml" Target="../ink/ink2693.xml"/><Relationship Id="rId21" Type="http://schemas.openxmlformats.org/officeDocument/2006/relationships/image" Target="../media/image2736.png"/><Relationship Id="rId20" Type="http://schemas.openxmlformats.org/officeDocument/2006/relationships/customXml" Target="../ink/ink2692.xml"/><Relationship Id="rId2" Type="http://schemas.openxmlformats.org/officeDocument/2006/relationships/image" Target="../media/image2726.jpeg"/><Relationship Id="rId195" Type="http://schemas.openxmlformats.org/officeDocument/2006/relationships/notesSlide" Target="../notesSlides/notesSlide16.xml"/><Relationship Id="rId194" Type="http://schemas.openxmlformats.org/officeDocument/2006/relationships/slideLayout" Target="../slideLayouts/slideLayout6.xml"/><Relationship Id="rId193" Type="http://schemas.openxmlformats.org/officeDocument/2006/relationships/image" Target="../media/image2822.png"/><Relationship Id="rId192" Type="http://schemas.openxmlformats.org/officeDocument/2006/relationships/customXml" Target="../ink/ink2778.xml"/><Relationship Id="rId191" Type="http://schemas.openxmlformats.org/officeDocument/2006/relationships/image" Target="../media/image2821.png"/><Relationship Id="rId190" Type="http://schemas.openxmlformats.org/officeDocument/2006/relationships/customXml" Target="../ink/ink2777.xml"/><Relationship Id="rId19" Type="http://schemas.openxmlformats.org/officeDocument/2006/relationships/image" Target="../media/image2735.png"/><Relationship Id="rId189" Type="http://schemas.openxmlformats.org/officeDocument/2006/relationships/image" Target="../media/image2820.png"/><Relationship Id="rId188" Type="http://schemas.openxmlformats.org/officeDocument/2006/relationships/customXml" Target="../ink/ink2776.xml"/><Relationship Id="rId187" Type="http://schemas.openxmlformats.org/officeDocument/2006/relationships/image" Target="../media/image2819.png"/><Relationship Id="rId186" Type="http://schemas.openxmlformats.org/officeDocument/2006/relationships/customXml" Target="../ink/ink2775.xml"/><Relationship Id="rId185" Type="http://schemas.openxmlformats.org/officeDocument/2006/relationships/image" Target="../media/image2818.png"/><Relationship Id="rId184" Type="http://schemas.openxmlformats.org/officeDocument/2006/relationships/customXml" Target="../ink/ink2774.xml"/><Relationship Id="rId183" Type="http://schemas.openxmlformats.org/officeDocument/2006/relationships/image" Target="../media/image2817.png"/><Relationship Id="rId182" Type="http://schemas.openxmlformats.org/officeDocument/2006/relationships/customXml" Target="../ink/ink2773.xml"/><Relationship Id="rId181" Type="http://schemas.openxmlformats.org/officeDocument/2006/relationships/image" Target="../media/image2816.png"/><Relationship Id="rId180" Type="http://schemas.openxmlformats.org/officeDocument/2006/relationships/customXml" Target="../ink/ink2772.xml"/><Relationship Id="rId18" Type="http://schemas.openxmlformats.org/officeDocument/2006/relationships/customXml" Target="../ink/ink2691.xml"/><Relationship Id="rId179" Type="http://schemas.openxmlformats.org/officeDocument/2006/relationships/image" Target="../media/image2815.png"/><Relationship Id="rId178" Type="http://schemas.openxmlformats.org/officeDocument/2006/relationships/customXml" Target="../ink/ink2771.xml"/><Relationship Id="rId177" Type="http://schemas.openxmlformats.org/officeDocument/2006/relationships/image" Target="../media/image2814.png"/><Relationship Id="rId176" Type="http://schemas.openxmlformats.org/officeDocument/2006/relationships/customXml" Target="../ink/ink2770.xml"/><Relationship Id="rId175" Type="http://schemas.openxmlformats.org/officeDocument/2006/relationships/image" Target="../media/image2813.png"/><Relationship Id="rId174" Type="http://schemas.openxmlformats.org/officeDocument/2006/relationships/customXml" Target="../ink/ink2769.xml"/><Relationship Id="rId173" Type="http://schemas.openxmlformats.org/officeDocument/2006/relationships/image" Target="../media/image2812.png"/><Relationship Id="rId172" Type="http://schemas.openxmlformats.org/officeDocument/2006/relationships/customXml" Target="../ink/ink2768.xml"/><Relationship Id="rId171" Type="http://schemas.openxmlformats.org/officeDocument/2006/relationships/image" Target="../media/image2811.png"/><Relationship Id="rId170" Type="http://schemas.openxmlformats.org/officeDocument/2006/relationships/customXml" Target="../ink/ink2767.xml"/><Relationship Id="rId17" Type="http://schemas.openxmlformats.org/officeDocument/2006/relationships/image" Target="../media/image2734.png"/><Relationship Id="rId169" Type="http://schemas.openxmlformats.org/officeDocument/2006/relationships/image" Target="../media/image2810.png"/><Relationship Id="rId168" Type="http://schemas.openxmlformats.org/officeDocument/2006/relationships/customXml" Target="../ink/ink2766.xml"/><Relationship Id="rId167" Type="http://schemas.openxmlformats.org/officeDocument/2006/relationships/image" Target="../media/image2809.png"/><Relationship Id="rId166" Type="http://schemas.openxmlformats.org/officeDocument/2006/relationships/customXml" Target="../ink/ink2765.xml"/><Relationship Id="rId165" Type="http://schemas.openxmlformats.org/officeDocument/2006/relationships/image" Target="../media/image2808.png"/><Relationship Id="rId164" Type="http://schemas.openxmlformats.org/officeDocument/2006/relationships/customXml" Target="../ink/ink2764.xml"/><Relationship Id="rId163" Type="http://schemas.openxmlformats.org/officeDocument/2006/relationships/image" Target="../media/image2807.png"/><Relationship Id="rId162" Type="http://schemas.openxmlformats.org/officeDocument/2006/relationships/customXml" Target="../ink/ink2763.xml"/><Relationship Id="rId161" Type="http://schemas.openxmlformats.org/officeDocument/2006/relationships/image" Target="../media/image2806.png"/><Relationship Id="rId160" Type="http://schemas.openxmlformats.org/officeDocument/2006/relationships/customXml" Target="../ink/ink2762.xml"/><Relationship Id="rId16" Type="http://schemas.openxmlformats.org/officeDocument/2006/relationships/customXml" Target="../ink/ink2690.xml"/><Relationship Id="rId159" Type="http://schemas.openxmlformats.org/officeDocument/2006/relationships/image" Target="../media/image2805.png"/><Relationship Id="rId158" Type="http://schemas.openxmlformats.org/officeDocument/2006/relationships/customXml" Target="../ink/ink2761.xml"/><Relationship Id="rId157" Type="http://schemas.openxmlformats.org/officeDocument/2006/relationships/image" Target="../media/image2804.png"/><Relationship Id="rId156" Type="http://schemas.openxmlformats.org/officeDocument/2006/relationships/customXml" Target="../ink/ink2760.xml"/><Relationship Id="rId155" Type="http://schemas.openxmlformats.org/officeDocument/2006/relationships/image" Target="../media/image2803.png"/><Relationship Id="rId154" Type="http://schemas.openxmlformats.org/officeDocument/2006/relationships/customXml" Target="../ink/ink2759.xml"/><Relationship Id="rId153" Type="http://schemas.openxmlformats.org/officeDocument/2006/relationships/image" Target="../media/image2802.png"/><Relationship Id="rId152" Type="http://schemas.openxmlformats.org/officeDocument/2006/relationships/customXml" Target="../ink/ink2758.xml"/><Relationship Id="rId151" Type="http://schemas.openxmlformats.org/officeDocument/2006/relationships/image" Target="../media/image2801.png"/><Relationship Id="rId150" Type="http://schemas.openxmlformats.org/officeDocument/2006/relationships/customXml" Target="../ink/ink2757.xml"/><Relationship Id="rId15" Type="http://schemas.openxmlformats.org/officeDocument/2006/relationships/image" Target="../media/image2733.png"/><Relationship Id="rId149" Type="http://schemas.openxmlformats.org/officeDocument/2006/relationships/image" Target="../media/image2800.png"/><Relationship Id="rId148" Type="http://schemas.openxmlformats.org/officeDocument/2006/relationships/customXml" Target="../ink/ink2756.xml"/><Relationship Id="rId147" Type="http://schemas.openxmlformats.org/officeDocument/2006/relationships/image" Target="../media/image2799.png"/><Relationship Id="rId146" Type="http://schemas.openxmlformats.org/officeDocument/2006/relationships/customXml" Target="../ink/ink2755.xml"/><Relationship Id="rId145" Type="http://schemas.openxmlformats.org/officeDocument/2006/relationships/image" Target="../media/image2798.png"/><Relationship Id="rId144" Type="http://schemas.openxmlformats.org/officeDocument/2006/relationships/customXml" Target="../ink/ink2754.xml"/><Relationship Id="rId143" Type="http://schemas.openxmlformats.org/officeDocument/2006/relationships/image" Target="../media/image2797.png"/><Relationship Id="rId142" Type="http://schemas.openxmlformats.org/officeDocument/2006/relationships/customXml" Target="../ink/ink2753.xml"/><Relationship Id="rId141" Type="http://schemas.openxmlformats.org/officeDocument/2006/relationships/image" Target="../media/image2796.png"/><Relationship Id="rId140" Type="http://schemas.openxmlformats.org/officeDocument/2006/relationships/customXml" Target="../ink/ink2752.xml"/><Relationship Id="rId14" Type="http://schemas.openxmlformats.org/officeDocument/2006/relationships/customXml" Target="../ink/ink2689.xml"/><Relationship Id="rId139" Type="http://schemas.openxmlformats.org/officeDocument/2006/relationships/image" Target="../media/image2795.png"/><Relationship Id="rId138" Type="http://schemas.openxmlformats.org/officeDocument/2006/relationships/customXml" Target="../ink/ink2751.xml"/><Relationship Id="rId137" Type="http://schemas.openxmlformats.org/officeDocument/2006/relationships/image" Target="../media/image2794.png"/><Relationship Id="rId136" Type="http://schemas.openxmlformats.org/officeDocument/2006/relationships/customXml" Target="../ink/ink2750.xml"/><Relationship Id="rId135" Type="http://schemas.openxmlformats.org/officeDocument/2006/relationships/image" Target="../media/image2793.png"/><Relationship Id="rId134" Type="http://schemas.openxmlformats.org/officeDocument/2006/relationships/customXml" Target="../ink/ink2749.xml"/><Relationship Id="rId133" Type="http://schemas.openxmlformats.org/officeDocument/2006/relationships/image" Target="../media/image2792.png"/><Relationship Id="rId132" Type="http://schemas.openxmlformats.org/officeDocument/2006/relationships/customXml" Target="../ink/ink2748.xml"/><Relationship Id="rId131" Type="http://schemas.openxmlformats.org/officeDocument/2006/relationships/image" Target="../media/image2791.png"/><Relationship Id="rId130" Type="http://schemas.openxmlformats.org/officeDocument/2006/relationships/customXml" Target="../ink/ink2747.xml"/><Relationship Id="rId13" Type="http://schemas.openxmlformats.org/officeDocument/2006/relationships/image" Target="../media/image2732.png"/><Relationship Id="rId129" Type="http://schemas.openxmlformats.org/officeDocument/2006/relationships/image" Target="../media/image2790.png"/><Relationship Id="rId128" Type="http://schemas.openxmlformats.org/officeDocument/2006/relationships/customXml" Target="../ink/ink2746.xml"/><Relationship Id="rId127" Type="http://schemas.openxmlformats.org/officeDocument/2006/relationships/image" Target="../media/image2789.png"/><Relationship Id="rId126" Type="http://schemas.openxmlformats.org/officeDocument/2006/relationships/customXml" Target="../ink/ink2745.xml"/><Relationship Id="rId125" Type="http://schemas.openxmlformats.org/officeDocument/2006/relationships/image" Target="../media/image2788.png"/><Relationship Id="rId124" Type="http://schemas.openxmlformats.org/officeDocument/2006/relationships/customXml" Target="../ink/ink2744.xml"/><Relationship Id="rId123" Type="http://schemas.openxmlformats.org/officeDocument/2006/relationships/image" Target="../media/image2787.png"/><Relationship Id="rId122" Type="http://schemas.openxmlformats.org/officeDocument/2006/relationships/customXml" Target="../ink/ink2743.xml"/><Relationship Id="rId121" Type="http://schemas.openxmlformats.org/officeDocument/2006/relationships/image" Target="../media/image2786.png"/><Relationship Id="rId120" Type="http://schemas.openxmlformats.org/officeDocument/2006/relationships/customXml" Target="../ink/ink2742.xml"/><Relationship Id="rId12" Type="http://schemas.openxmlformats.org/officeDocument/2006/relationships/customXml" Target="../ink/ink2688.xml"/><Relationship Id="rId119" Type="http://schemas.openxmlformats.org/officeDocument/2006/relationships/image" Target="../media/image2785.png"/><Relationship Id="rId118" Type="http://schemas.openxmlformats.org/officeDocument/2006/relationships/customXml" Target="../ink/ink2741.xml"/><Relationship Id="rId117" Type="http://schemas.openxmlformats.org/officeDocument/2006/relationships/image" Target="../media/image2784.png"/><Relationship Id="rId116" Type="http://schemas.openxmlformats.org/officeDocument/2006/relationships/customXml" Target="../ink/ink2740.xml"/><Relationship Id="rId115" Type="http://schemas.openxmlformats.org/officeDocument/2006/relationships/image" Target="../media/image2783.png"/><Relationship Id="rId114" Type="http://schemas.openxmlformats.org/officeDocument/2006/relationships/customXml" Target="../ink/ink2739.xml"/><Relationship Id="rId113" Type="http://schemas.openxmlformats.org/officeDocument/2006/relationships/image" Target="../media/image2782.png"/><Relationship Id="rId112" Type="http://schemas.openxmlformats.org/officeDocument/2006/relationships/customXml" Target="../ink/ink2738.xml"/><Relationship Id="rId111" Type="http://schemas.openxmlformats.org/officeDocument/2006/relationships/image" Target="../media/image2781.png"/><Relationship Id="rId110" Type="http://schemas.openxmlformats.org/officeDocument/2006/relationships/customXml" Target="../ink/ink2737.xml"/><Relationship Id="rId11" Type="http://schemas.openxmlformats.org/officeDocument/2006/relationships/image" Target="../media/image2731.png"/><Relationship Id="rId109" Type="http://schemas.openxmlformats.org/officeDocument/2006/relationships/image" Target="../media/image2780.png"/><Relationship Id="rId108" Type="http://schemas.openxmlformats.org/officeDocument/2006/relationships/customXml" Target="../ink/ink2736.xml"/><Relationship Id="rId107" Type="http://schemas.openxmlformats.org/officeDocument/2006/relationships/image" Target="../media/image2779.png"/><Relationship Id="rId106" Type="http://schemas.openxmlformats.org/officeDocument/2006/relationships/customXml" Target="../ink/ink2735.xml"/><Relationship Id="rId105" Type="http://schemas.openxmlformats.org/officeDocument/2006/relationships/image" Target="../media/image2778.png"/><Relationship Id="rId104" Type="http://schemas.openxmlformats.org/officeDocument/2006/relationships/customXml" Target="../ink/ink2734.xml"/><Relationship Id="rId103" Type="http://schemas.openxmlformats.org/officeDocument/2006/relationships/image" Target="../media/image2777.png"/><Relationship Id="rId102" Type="http://schemas.openxmlformats.org/officeDocument/2006/relationships/customXml" Target="../ink/ink2733.xml"/><Relationship Id="rId101" Type="http://schemas.openxmlformats.org/officeDocument/2006/relationships/image" Target="../media/image2776.png"/><Relationship Id="rId100" Type="http://schemas.openxmlformats.org/officeDocument/2006/relationships/customXml" Target="../ink/ink2732.xml"/><Relationship Id="rId10" Type="http://schemas.openxmlformats.org/officeDocument/2006/relationships/customXml" Target="../ink/ink2687.xml"/><Relationship Id="rId1" Type="http://schemas.openxmlformats.org/officeDocument/2006/relationships/image" Target="../media/image2725.png"/></Relationships>
</file>

<file path=ppt/slides/_rels/slide27.xml.rels><?xml version="1.0" encoding="UTF-8" standalone="yes"?>
<Relationships xmlns="http://schemas.openxmlformats.org/package/2006/relationships"><Relationship Id="rId99" Type="http://schemas.openxmlformats.org/officeDocument/2006/relationships/image" Target="../media/image2871.png"/><Relationship Id="rId98" Type="http://schemas.openxmlformats.org/officeDocument/2006/relationships/customXml" Target="../ink/ink2827.xml"/><Relationship Id="rId97" Type="http://schemas.openxmlformats.org/officeDocument/2006/relationships/image" Target="../media/image2870.png"/><Relationship Id="rId96" Type="http://schemas.openxmlformats.org/officeDocument/2006/relationships/customXml" Target="../ink/ink2826.xml"/><Relationship Id="rId95" Type="http://schemas.openxmlformats.org/officeDocument/2006/relationships/image" Target="../media/image2869.png"/><Relationship Id="rId94" Type="http://schemas.openxmlformats.org/officeDocument/2006/relationships/customXml" Target="../ink/ink2825.xml"/><Relationship Id="rId93" Type="http://schemas.openxmlformats.org/officeDocument/2006/relationships/image" Target="../media/image2868.png"/><Relationship Id="rId92" Type="http://schemas.openxmlformats.org/officeDocument/2006/relationships/customXml" Target="../ink/ink2824.xml"/><Relationship Id="rId91" Type="http://schemas.openxmlformats.org/officeDocument/2006/relationships/image" Target="../media/image2867.png"/><Relationship Id="rId90" Type="http://schemas.openxmlformats.org/officeDocument/2006/relationships/customXml" Target="../ink/ink2823.xml"/><Relationship Id="rId9" Type="http://schemas.openxmlformats.org/officeDocument/2006/relationships/image" Target="../media/image2826.png"/><Relationship Id="rId89" Type="http://schemas.openxmlformats.org/officeDocument/2006/relationships/image" Target="../media/image2866.png"/><Relationship Id="rId88" Type="http://schemas.openxmlformats.org/officeDocument/2006/relationships/customXml" Target="../ink/ink2822.xml"/><Relationship Id="rId87" Type="http://schemas.openxmlformats.org/officeDocument/2006/relationships/image" Target="../media/image2865.png"/><Relationship Id="rId86" Type="http://schemas.openxmlformats.org/officeDocument/2006/relationships/customXml" Target="../ink/ink2821.xml"/><Relationship Id="rId85" Type="http://schemas.openxmlformats.org/officeDocument/2006/relationships/image" Target="../media/image2864.png"/><Relationship Id="rId84" Type="http://schemas.openxmlformats.org/officeDocument/2006/relationships/customXml" Target="../ink/ink2820.xml"/><Relationship Id="rId83" Type="http://schemas.openxmlformats.org/officeDocument/2006/relationships/image" Target="../media/image2863.png"/><Relationship Id="rId82" Type="http://schemas.openxmlformats.org/officeDocument/2006/relationships/customXml" Target="../ink/ink2819.xml"/><Relationship Id="rId81" Type="http://schemas.openxmlformats.org/officeDocument/2006/relationships/image" Target="../media/image2862.png"/><Relationship Id="rId80" Type="http://schemas.openxmlformats.org/officeDocument/2006/relationships/customXml" Target="../ink/ink2818.xml"/><Relationship Id="rId8" Type="http://schemas.openxmlformats.org/officeDocument/2006/relationships/customXml" Target="../ink/ink2782.xml"/><Relationship Id="rId79" Type="http://schemas.openxmlformats.org/officeDocument/2006/relationships/image" Target="../media/image2861.png"/><Relationship Id="rId78" Type="http://schemas.openxmlformats.org/officeDocument/2006/relationships/customXml" Target="../ink/ink2817.xml"/><Relationship Id="rId77" Type="http://schemas.openxmlformats.org/officeDocument/2006/relationships/image" Target="../media/image2860.png"/><Relationship Id="rId76" Type="http://schemas.openxmlformats.org/officeDocument/2006/relationships/customXml" Target="../ink/ink2816.xml"/><Relationship Id="rId75" Type="http://schemas.openxmlformats.org/officeDocument/2006/relationships/image" Target="../media/image2859.png"/><Relationship Id="rId74" Type="http://schemas.openxmlformats.org/officeDocument/2006/relationships/customXml" Target="../ink/ink2815.xml"/><Relationship Id="rId73" Type="http://schemas.openxmlformats.org/officeDocument/2006/relationships/image" Target="../media/image2858.png"/><Relationship Id="rId72" Type="http://schemas.openxmlformats.org/officeDocument/2006/relationships/customXml" Target="../ink/ink2814.xml"/><Relationship Id="rId71" Type="http://schemas.openxmlformats.org/officeDocument/2006/relationships/image" Target="../media/image2857.png"/><Relationship Id="rId70" Type="http://schemas.openxmlformats.org/officeDocument/2006/relationships/customXml" Target="../ink/ink2813.xml"/><Relationship Id="rId7" Type="http://schemas.openxmlformats.org/officeDocument/2006/relationships/image" Target="../media/image2825.png"/><Relationship Id="rId69" Type="http://schemas.openxmlformats.org/officeDocument/2006/relationships/image" Target="../media/image2856.png"/><Relationship Id="rId68" Type="http://schemas.openxmlformats.org/officeDocument/2006/relationships/customXml" Target="../ink/ink2812.xml"/><Relationship Id="rId67" Type="http://schemas.openxmlformats.org/officeDocument/2006/relationships/image" Target="../media/image2855.png"/><Relationship Id="rId66" Type="http://schemas.openxmlformats.org/officeDocument/2006/relationships/customXml" Target="../ink/ink2811.xml"/><Relationship Id="rId65" Type="http://schemas.openxmlformats.org/officeDocument/2006/relationships/image" Target="../media/image2854.png"/><Relationship Id="rId64" Type="http://schemas.openxmlformats.org/officeDocument/2006/relationships/customXml" Target="../ink/ink2810.xml"/><Relationship Id="rId63" Type="http://schemas.openxmlformats.org/officeDocument/2006/relationships/image" Target="../media/image2853.png"/><Relationship Id="rId62" Type="http://schemas.openxmlformats.org/officeDocument/2006/relationships/customXml" Target="../ink/ink2809.xml"/><Relationship Id="rId61" Type="http://schemas.openxmlformats.org/officeDocument/2006/relationships/image" Target="../media/image2852.png"/><Relationship Id="rId60" Type="http://schemas.openxmlformats.org/officeDocument/2006/relationships/customXml" Target="../ink/ink2808.xml"/><Relationship Id="rId6" Type="http://schemas.openxmlformats.org/officeDocument/2006/relationships/customXml" Target="../ink/ink2781.xml"/><Relationship Id="rId59" Type="http://schemas.openxmlformats.org/officeDocument/2006/relationships/image" Target="../media/image2851.png"/><Relationship Id="rId58" Type="http://schemas.openxmlformats.org/officeDocument/2006/relationships/customXml" Target="../ink/ink2807.xml"/><Relationship Id="rId57" Type="http://schemas.openxmlformats.org/officeDocument/2006/relationships/image" Target="../media/image2850.png"/><Relationship Id="rId56" Type="http://schemas.openxmlformats.org/officeDocument/2006/relationships/customXml" Target="../ink/ink2806.xml"/><Relationship Id="rId55" Type="http://schemas.openxmlformats.org/officeDocument/2006/relationships/image" Target="../media/image2849.png"/><Relationship Id="rId54" Type="http://schemas.openxmlformats.org/officeDocument/2006/relationships/customXml" Target="../ink/ink2805.xml"/><Relationship Id="rId53" Type="http://schemas.openxmlformats.org/officeDocument/2006/relationships/image" Target="../media/image2848.png"/><Relationship Id="rId52" Type="http://schemas.openxmlformats.org/officeDocument/2006/relationships/customXml" Target="../ink/ink2804.xml"/><Relationship Id="rId51" Type="http://schemas.openxmlformats.org/officeDocument/2006/relationships/image" Target="../media/image2847.png"/><Relationship Id="rId50" Type="http://schemas.openxmlformats.org/officeDocument/2006/relationships/customXml" Target="../ink/ink2803.xml"/><Relationship Id="rId5" Type="http://schemas.openxmlformats.org/officeDocument/2006/relationships/image" Target="../media/image2824.png"/><Relationship Id="rId49" Type="http://schemas.openxmlformats.org/officeDocument/2006/relationships/image" Target="../media/image2846.png"/><Relationship Id="rId48" Type="http://schemas.openxmlformats.org/officeDocument/2006/relationships/customXml" Target="../ink/ink2802.xml"/><Relationship Id="rId47" Type="http://schemas.openxmlformats.org/officeDocument/2006/relationships/image" Target="../media/image2845.png"/><Relationship Id="rId46" Type="http://schemas.openxmlformats.org/officeDocument/2006/relationships/customXml" Target="../ink/ink2801.xml"/><Relationship Id="rId45" Type="http://schemas.openxmlformats.org/officeDocument/2006/relationships/image" Target="../media/image2844.png"/><Relationship Id="rId44" Type="http://schemas.openxmlformats.org/officeDocument/2006/relationships/customXml" Target="../ink/ink2800.xml"/><Relationship Id="rId43" Type="http://schemas.openxmlformats.org/officeDocument/2006/relationships/image" Target="../media/image2843.png"/><Relationship Id="rId42" Type="http://schemas.openxmlformats.org/officeDocument/2006/relationships/customXml" Target="../ink/ink2799.xml"/><Relationship Id="rId41" Type="http://schemas.openxmlformats.org/officeDocument/2006/relationships/image" Target="../media/image2842.png"/><Relationship Id="rId40" Type="http://schemas.openxmlformats.org/officeDocument/2006/relationships/customXml" Target="../ink/ink2798.xml"/><Relationship Id="rId4" Type="http://schemas.openxmlformats.org/officeDocument/2006/relationships/customXml" Target="../ink/ink2780.xml"/><Relationship Id="rId39" Type="http://schemas.openxmlformats.org/officeDocument/2006/relationships/image" Target="../media/image2841.png"/><Relationship Id="rId38" Type="http://schemas.openxmlformats.org/officeDocument/2006/relationships/customXml" Target="../ink/ink2797.xml"/><Relationship Id="rId37" Type="http://schemas.openxmlformats.org/officeDocument/2006/relationships/image" Target="../media/image2840.png"/><Relationship Id="rId36" Type="http://schemas.openxmlformats.org/officeDocument/2006/relationships/customXml" Target="../ink/ink2796.xml"/><Relationship Id="rId35" Type="http://schemas.openxmlformats.org/officeDocument/2006/relationships/image" Target="../media/image2839.png"/><Relationship Id="rId34" Type="http://schemas.openxmlformats.org/officeDocument/2006/relationships/customXml" Target="../ink/ink2795.xml"/><Relationship Id="rId33" Type="http://schemas.openxmlformats.org/officeDocument/2006/relationships/image" Target="../media/image2838.png"/><Relationship Id="rId32" Type="http://schemas.openxmlformats.org/officeDocument/2006/relationships/customXml" Target="../ink/ink2794.xml"/><Relationship Id="rId31" Type="http://schemas.openxmlformats.org/officeDocument/2006/relationships/image" Target="../media/image2837.png"/><Relationship Id="rId30" Type="http://schemas.openxmlformats.org/officeDocument/2006/relationships/customXml" Target="../ink/ink2793.xml"/><Relationship Id="rId3" Type="http://schemas.openxmlformats.org/officeDocument/2006/relationships/image" Target="../media/image2823.png"/><Relationship Id="rId29" Type="http://schemas.openxmlformats.org/officeDocument/2006/relationships/image" Target="../media/image2836.png"/><Relationship Id="rId28" Type="http://schemas.openxmlformats.org/officeDocument/2006/relationships/customXml" Target="../ink/ink2792.xml"/><Relationship Id="rId27" Type="http://schemas.openxmlformats.org/officeDocument/2006/relationships/image" Target="../media/image2835.png"/><Relationship Id="rId26" Type="http://schemas.openxmlformats.org/officeDocument/2006/relationships/customXml" Target="../ink/ink2791.xml"/><Relationship Id="rId25" Type="http://schemas.openxmlformats.org/officeDocument/2006/relationships/image" Target="../media/image2834.png"/><Relationship Id="rId24" Type="http://schemas.openxmlformats.org/officeDocument/2006/relationships/customXml" Target="../ink/ink2790.xml"/><Relationship Id="rId23" Type="http://schemas.openxmlformats.org/officeDocument/2006/relationships/image" Target="../media/image2833.png"/><Relationship Id="rId22" Type="http://schemas.openxmlformats.org/officeDocument/2006/relationships/customXml" Target="../ink/ink2789.xml"/><Relationship Id="rId21" Type="http://schemas.openxmlformats.org/officeDocument/2006/relationships/image" Target="../media/image2832.png"/><Relationship Id="rId20" Type="http://schemas.openxmlformats.org/officeDocument/2006/relationships/customXml" Target="../ink/ink2788.xml"/><Relationship Id="rId2" Type="http://schemas.openxmlformats.org/officeDocument/2006/relationships/customXml" Target="../ink/ink2779.xml"/><Relationship Id="rId19" Type="http://schemas.openxmlformats.org/officeDocument/2006/relationships/image" Target="../media/image2831.png"/><Relationship Id="rId18" Type="http://schemas.openxmlformats.org/officeDocument/2006/relationships/customXml" Target="../ink/ink2787.xml"/><Relationship Id="rId17" Type="http://schemas.openxmlformats.org/officeDocument/2006/relationships/image" Target="../media/image2830.png"/><Relationship Id="rId16" Type="http://schemas.openxmlformats.org/officeDocument/2006/relationships/customXml" Target="../ink/ink2786.xml"/><Relationship Id="rId15" Type="http://schemas.openxmlformats.org/officeDocument/2006/relationships/image" Target="../media/image2829.png"/><Relationship Id="rId14" Type="http://schemas.openxmlformats.org/officeDocument/2006/relationships/customXml" Target="../ink/ink2785.xml"/><Relationship Id="rId134" Type="http://schemas.openxmlformats.org/officeDocument/2006/relationships/slideLayout" Target="../slideLayouts/slideLayout6.xml"/><Relationship Id="rId133" Type="http://schemas.openxmlformats.org/officeDocument/2006/relationships/image" Target="../media/image2888.png"/><Relationship Id="rId132" Type="http://schemas.openxmlformats.org/officeDocument/2006/relationships/customXml" Target="../ink/ink2844.xml"/><Relationship Id="rId131" Type="http://schemas.openxmlformats.org/officeDocument/2006/relationships/image" Target="../media/image2887.png"/><Relationship Id="rId130" Type="http://schemas.openxmlformats.org/officeDocument/2006/relationships/customXml" Target="../ink/ink2843.xml"/><Relationship Id="rId13" Type="http://schemas.openxmlformats.org/officeDocument/2006/relationships/image" Target="../media/image2828.png"/><Relationship Id="rId129" Type="http://schemas.openxmlformats.org/officeDocument/2006/relationships/image" Target="../media/image2886.png"/><Relationship Id="rId128" Type="http://schemas.openxmlformats.org/officeDocument/2006/relationships/customXml" Target="../ink/ink2842.xml"/><Relationship Id="rId127" Type="http://schemas.openxmlformats.org/officeDocument/2006/relationships/image" Target="../media/image2885.png"/><Relationship Id="rId126" Type="http://schemas.openxmlformats.org/officeDocument/2006/relationships/customXml" Target="../ink/ink2841.xml"/><Relationship Id="rId125" Type="http://schemas.openxmlformats.org/officeDocument/2006/relationships/image" Target="../media/image2884.png"/><Relationship Id="rId124" Type="http://schemas.openxmlformats.org/officeDocument/2006/relationships/customXml" Target="../ink/ink2840.xml"/><Relationship Id="rId123" Type="http://schemas.openxmlformats.org/officeDocument/2006/relationships/image" Target="../media/image2883.png"/><Relationship Id="rId122" Type="http://schemas.openxmlformats.org/officeDocument/2006/relationships/customXml" Target="../ink/ink2839.xml"/><Relationship Id="rId121" Type="http://schemas.openxmlformats.org/officeDocument/2006/relationships/image" Target="../media/image2882.png"/><Relationship Id="rId120" Type="http://schemas.openxmlformats.org/officeDocument/2006/relationships/customXml" Target="../ink/ink2838.xml"/><Relationship Id="rId12" Type="http://schemas.openxmlformats.org/officeDocument/2006/relationships/customXml" Target="../ink/ink2784.xml"/><Relationship Id="rId119" Type="http://schemas.openxmlformats.org/officeDocument/2006/relationships/image" Target="../media/image2881.png"/><Relationship Id="rId118" Type="http://schemas.openxmlformats.org/officeDocument/2006/relationships/customXml" Target="../ink/ink2837.xml"/><Relationship Id="rId117" Type="http://schemas.openxmlformats.org/officeDocument/2006/relationships/image" Target="../media/image2880.png"/><Relationship Id="rId116" Type="http://schemas.openxmlformats.org/officeDocument/2006/relationships/customXml" Target="../ink/ink2836.xml"/><Relationship Id="rId115" Type="http://schemas.openxmlformats.org/officeDocument/2006/relationships/image" Target="../media/image2879.png"/><Relationship Id="rId114" Type="http://schemas.openxmlformats.org/officeDocument/2006/relationships/customXml" Target="../ink/ink2835.xml"/><Relationship Id="rId113" Type="http://schemas.openxmlformats.org/officeDocument/2006/relationships/image" Target="../media/image2878.png"/><Relationship Id="rId112" Type="http://schemas.openxmlformats.org/officeDocument/2006/relationships/customXml" Target="../ink/ink2834.xml"/><Relationship Id="rId111" Type="http://schemas.openxmlformats.org/officeDocument/2006/relationships/image" Target="../media/image2877.png"/><Relationship Id="rId110" Type="http://schemas.openxmlformats.org/officeDocument/2006/relationships/customXml" Target="../ink/ink2833.xml"/><Relationship Id="rId11" Type="http://schemas.openxmlformats.org/officeDocument/2006/relationships/image" Target="../media/image2827.png"/><Relationship Id="rId109" Type="http://schemas.openxmlformats.org/officeDocument/2006/relationships/image" Target="../media/image2876.png"/><Relationship Id="rId108" Type="http://schemas.openxmlformats.org/officeDocument/2006/relationships/customXml" Target="../ink/ink2832.xml"/><Relationship Id="rId107" Type="http://schemas.openxmlformats.org/officeDocument/2006/relationships/image" Target="../media/image2875.png"/><Relationship Id="rId106" Type="http://schemas.openxmlformats.org/officeDocument/2006/relationships/customXml" Target="../ink/ink2831.xml"/><Relationship Id="rId105" Type="http://schemas.openxmlformats.org/officeDocument/2006/relationships/image" Target="../media/image2874.png"/><Relationship Id="rId104" Type="http://schemas.openxmlformats.org/officeDocument/2006/relationships/customXml" Target="../ink/ink2830.xml"/><Relationship Id="rId103" Type="http://schemas.openxmlformats.org/officeDocument/2006/relationships/image" Target="../media/image2873.png"/><Relationship Id="rId102" Type="http://schemas.openxmlformats.org/officeDocument/2006/relationships/customXml" Target="../ink/ink2829.xml"/><Relationship Id="rId101" Type="http://schemas.openxmlformats.org/officeDocument/2006/relationships/image" Target="../media/image2872.png"/><Relationship Id="rId100" Type="http://schemas.openxmlformats.org/officeDocument/2006/relationships/customXml" Target="../ink/ink2828.xml"/><Relationship Id="rId10" Type="http://schemas.openxmlformats.org/officeDocument/2006/relationships/customXml" Target="../ink/ink2783.xml"/><Relationship Id="rId1" Type="http://schemas.openxmlformats.org/officeDocument/2006/relationships/image" Target="../media/image2726.jpeg"/></Relationships>
</file>

<file path=ppt/slides/_rels/slide28.xml.rels><?xml version="1.0" encoding="UTF-8" standalone="yes"?>
<Relationships xmlns="http://schemas.openxmlformats.org/package/2006/relationships"><Relationship Id="rId99" Type="http://schemas.openxmlformats.org/officeDocument/2006/relationships/image" Target="../media/image2941.png"/><Relationship Id="rId98" Type="http://schemas.openxmlformats.org/officeDocument/2006/relationships/customXml" Target="../ink/ink2890.xml"/><Relationship Id="rId97" Type="http://schemas.openxmlformats.org/officeDocument/2006/relationships/image" Target="../media/image2940.png"/><Relationship Id="rId96" Type="http://schemas.openxmlformats.org/officeDocument/2006/relationships/customXml" Target="../ink/ink2889.xml"/><Relationship Id="rId95" Type="http://schemas.openxmlformats.org/officeDocument/2006/relationships/image" Target="../media/image2939.png"/><Relationship Id="rId94" Type="http://schemas.openxmlformats.org/officeDocument/2006/relationships/customXml" Target="../ink/ink2888.xml"/><Relationship Id="rId93" Type="http://schemas.openxmlformats.org/officeDocument/2006/relationships/image" Target="../media/image2938.png"/><Relationship Id="rId92" Type="http://schemas.openxmlformats.org/officeDocument/2006/relationships/customXml" Target="../ink/ink2887.xml"/><Relationship Id="rId91" Type="http://schemas.openxmlformats.org/officeDocument/2006/relationships/image" Target="../media/image2937.png"/><Relationship Id="rId90" Type="http://schemas.openxmlformats.org/officeDocument/2006/relationships/customXml" Target="../ink/ink2886.xml"/><Relationship Id="rId9" Type="http://schemas.openxmlformats.org/officeDocument/2006/relationships/image" Target="../media/image2896.png"/><Relationship Id="rId89" Type="http://schemas.openxmlformats.org/officeDocument/2006/relationships/image" Target="../media/image2936.png"/><Relationship Id="rId88" Type="http://schemas.openxmlformats.org/officeDocument/2006/relationships/customXml" Target="../ink/ink2885.xml"/><Relationship Id="rId87" Type="http://schemas.openxmlformats.org/officeDocument/2006/relationships/image" Target="../media/image2935.png"/><Relationship Id="rId86" Type="http://schemas.openxmlformats.org/officeDocument/2006/relationships/customXml" Target="../ink/ink2884.xml"/><Relationship Id="rId85" Type="http://schemas.openxmlformats.org/officeDocument/2006/relationships/image" Target="../media/image2934.png"/><Relationship Id="rId84" Type="http://schemas.openxmlformats.org/officeDocument/2006/relationships/customXml" Target="../ink/ink2883.xml"/><Relationship Id="rId83" Type="http://schemas.openxmlformats.org/officeDocument/2006/relationships/image" Target="../media/image2933.png"/><Relationship Id="rId82" Type="http://schemas.openxmlformats.org/officeDocument/2006/relationships/customXml" Target="../ink/ink2882.xml"/><Relationship Id="rId81" Type="http://schemas.openxmlformats.org/officeDocument/2006/relationships/image" Target="../media/image2932.png"/><Relationship Id="rId80" Type="http://schemas.openxmlformats.org/officeDocument/2006/relationships/customXml" Target="../ink/ink2881.xml"/><Relationship Id="rId8" Type="http://schemas.openxmlformats.org/officeDocument/2006/relationships/customXml" Target="../ink/ink2845.xml"/><Relationship Id="rId79" Type="http://schemas.openxmlformats.org/officeDocument/2006/relationships/image" Target="../media/image2931.png"/><Relationship Id="rId78" Type="http://schemas.openxmlformats.org/officeDocument/2006/relationships/customXml" Target="../ink/ink2880.xml"/><Relationship Id="rId77" Type="http://schemas.openxmlformats.org/officeDocument/2006/relationships/image" Target="../media/image2930.png"/><Relationship Id="rId76" Type="http://schemas.openxmlformats.org/officeDocument/2006/relationships/customXml" Target="../ink/ink2879.xml"/><Relationship Id="rId75" Type="http://schemas.openxmlformats.org/officeDocument/2006/relationships/image" Target="../media/image2929.png"/><Relationship Id="rId74" Type="http://schemas.openxmlformats.org/officeDocument/2006/relationships/customXml" Target="../ink/ink2878.xml"/><Relationship Id="rId73" Type="http://schemas.openxmlformats.org/officeDocument/2006/relationships/image" Target="../media/image2928.png"/><Relationship Id="rId72" Type="http://schemas.openxmlformats.org/officeDocument/2006/relationships/customXml" Target="../ink/ink2877.xml"/><Relationship Id="rId71" Type="http://schemas.openxmlformats.org/officeDocument/2006/relationships/image" Target="../media/image2927.png"/><Relationship Id="rId70" Type="http://schemas.openxmlformats.org/officeDocument/2006/relationships/customXml" Target="../ink/ink2876.xml"/><Relationship Id="rId7" Type="http://schemas.openxmlformats.org/officeDocument/2006/relationships/image" Target="../media/image2895.png"/><Relationship Id="rId69" Type="http://schemas.openxmlformats.org/officeDocument/2006/relationships/image" Target="../media/image2926.png"/><Relationship Id="rId68" Type="http://schemas.openxmlformats.org/officeDocument/2006/relationships/customXml" Target="../ink/ink2875.xml"/><Relationship Id="rId67" Type="http://schemas.openxmlformats.org/officeDocument/2006/relationships/image" Target="../media/image2925.png"/><Relationship Id="rId66" Type="http://schemas.openxmlformats.org/officeDocument/2006/relationships/customXml" Target="../ink/ink2874.xml"/><Relationship Id="rId65" Type="http://schemas.openxmlformats.org/officeDocument/2006/relationships/image" Target="../media/image2924.png"/><Relationship Id="rId64" Type="http://schemas.openxmlformats.org/officeDocument/2006/relationships/customXml" Target="../ink/ink2873.xml"/><Relationship Id="rId63" Type="http://schemas.openxmlformats.org/officeDocument/2006/relationships/image" Target="../media/image2923.png"/><Relationship Id="rId62" Type="http://schemas.openxmlformats.org/officeDocument/2006/relationships/customXml" Target="../ink/ink2872.xml"/><Relationship Id="rId61" Type="http://schemas.openxmlformats.org/officeDocument/2006/relationships/image" Target="../media/image2922.png"/><Relationship Id="rId60" Type="http://schemas.openxmlformats.org/officeDocument/2006/relationships/customXml" Target="../ink/ink2871.xml"/><Relationship Id="rId6" Type="http://schemas.openxmlformats.org/officeDocument/2006/relationships/image" Target="../media/image2894.png"/><Relationship Id="rId59" Type="http://schemas.openxmlformats.org/officeDocument/2006/relationships/image" Target="../media/image2921.png"/><Relationship Id="rId58" Type="http://schemas.openxmlformats.org/officeDocument/2006/relationships/customXml" Target="../ink/ink2870.xml"/><Relationship Id="rId57" Type="http://schemas.openxmlformats.org/officeDocument/2006/relationships/image" Target="../media/image2920.png"/><Relationship Id="rId56" Type="http://schemas.openxmlformats.org/officeDocument/2006/relationships/customXml" Target="../ink/ink2869.xml"/><Relationship Id="rId55" Type="http://schemas.openxmlformats.org/officeDocument/2006/relationships/image" Target="../media/image2919.png"/><Relationship Id="rId54" Type="http://schemas.openxmlformats.org/officeDocument/2006/relationships/customXml" Target="../ink/ink2868.xml"/><Relationship Id="rId53" Type="http://schemas.openxmlformats.org/officeDocument/2006/relationships/image" Target="../media/image2918.png"/><Relationship Id="rId52" Type="http://schemas.openxmlformats.org/officeDocument/2006/relationships/customXml" Target="../ink/ink2867.xml"/><Relationship Id="rId51" Type="http://schemas.openxmlformats.org/officeDocument/2006/relationships/image" Target="../media/image2917.png"/><Relationship Id="rId50" Type="http://schemas.openxmlformats.org/officeDocument/2006/relationships/customXml" Target="../ink/ink2866.xml"/><Relationship Id="rId5" Type="http://schemas.openxmlformats.org/officeDocument/2006/relationships/image" Target="../media/image2893.png"/><Relationship Id="rId49" Type="http://schemas.openxmlformats.org/officeDocument/2006/relationships/image" Target="../media/image2916.png"/><Relationship Id="rId48" Type="http://schemas.openxmlformats.org/officeDocument/2006/relationships/customXml" Target="../ink/ink2865.xml"/><Relationship Id="rId47" Type="http://schemas.openxmlformats.org/officeDocument/2006/relationships/image" Target="../media/image2915.png"/><Relationship Id="rId46" Type="http://schemas.openxmlformats.org/officeDocument/2006/relationships/customXml" Target="../ink/ink2864.xml"/><Relationship Id="rId45" Type="http://schemas.openxmlformats.org/officeDocument/2006/relationships/image" Target="../media/image2914.png"/><Relationship Id="rId44" Type="http://schemas.openxmlformats.org/officeDocument/2006/relationships/customXml" Target="../ink/ink2863.xml"/><Relationship Id="rId43" Type="http://schemas.openxmlformats.org/officeDocument/2006/relationships/image" Target="../media/image2913.png"/><Relationship Id="rId42" Type="http://schemas.openxmlformats.org/officeDocument/2006/relationships/customXml" Target="../ink/ink2862.xml"/><Relationship Id="rId41" Type="http://schemas.openxmlformats.org/officeDocument/2006/relationships/image" Target="../media/image2912.png"/><Relationship Id="rId40" Type="http://schemas.openxmlformats.org/officeDocument/2006/relationships/customXml" Target="../ink/ink2861.xml"/><Relationship Id="rId4" Type="http://schemas.openxmlformats.org/officeDocument/2006/relationships/image" Target="../media/image2892.png"/><Relationship Id="rId39" Type="http://schemas.openxmlformats.org/officeDocument/2006/relationships/image" Target="../media/image2911.png"/><Relationship Id="rId38" Type="http://schemas.openxmlformats.org/officeDocument/2006/relationships/customXml" Target="../ink/ink2860.xml"/><Relationship Id="rId37" Type="http://schemas.openxmlformats.org/officeDocument/2006/relationships/image" Target="../media/image2910.png"/><Relationship Id="rId36" Type="http://schemas.openxmlformats.org/officeDocument/2006/relationships/customXml" Target="../ink/ink2859.xml"/><Relationship Id="rId35" Type="http://schemas.openxmlformats.org/officeDocument/2006/relationships/image" Target="../media/image2909.png"/><Relationship Id="rId34" Type="http://schemas.openxmlformats.org/officeDocument/2006/relationships/customXml" Target="../ink/ink2858.xml"/><Relationship Id="rId33" Type="http://schemas.openxmlformats.org/officeDocument/2006/relationships/image" Target="../media/image2908.png"/><Relationship Id="rId32" Type="http://schemas.openxmlformats.org/officeDocument/2006/relationships/customXml" Target="../ink/ink2857.xml"/><Relationship Id="rId31" Type="http://schemas.openxmlformats.org/officeDocument/2006/relationships/image" Target="../media/image2907.png"/><Relationship Id="rId30" Type="http://schemas.openxmlformats.org/officeDocument/2006/relationships/customXml" Target="../ink/ink2856.xml"/><Relationship Id="rId3" Type="http://schemas.openxmlformats.org/officeDocument/2006/relationships/image" Target="../media/image2891.jpeg"/><Relationship Id="rId29" Type="http://schemas.openxmlformats.org/officeDocument/2006/relationships/image" Target="../media/image2906.png"/><Relationship Id="rId28" Type="http://schemas.openxmlformats.org/officeDocument/2006/relationships/customXml" Target="../ink/ink2855.xml"/><Relationship Id="rId27" Type="http://schemas.openxmlformats.org/officeDocument/2006/relationships/image" Target="../media/image2905.png"/><Relationship Id="rId26" Type="http://schemas.openxmlformats.org/officeDocument/2006/relationships/customXml" Target="../ink/ink2854.xml"/><Relationship Id="rId25" Type="http://schemas.openxmlformats.org/officeDocument/2006/relationships/image" Target="../media/image2904.png"/><Relationship Id="rId24" Type="http://schemas.openxmlformats.org/officeDocument/2006/relationships/customXml" Target="../ink/ink2853.xml"/><Relationship Id="rId23" Type="http://schemas.openxmlformats.org/officeDocument/2006/relationships/image" Target="../media/image2903.png"/><Relationship Id="rId22" Type="http://schemas.openxmlformats.org/officeDocument/2006/relationships/customXml" Target="../ink/ink2852.xml"/><Relationship Id="rId21" Type="http://schemas.openxmlformats.org/officeDocument/2006/relationships/image" Target="../media/image2902.png"/><Relationship Id="rId20" Type="http://schemas.openxmlformats.org/officeDocument/2006/relationships/customXml" Target="../ink/ink2851.xml"/><Relationship Id="rId2" Type="http://schemas.openxmlformats.org/officeDocument/2006/relationships/image" Target="../media/image2890.png"/><Relationship Id="rId19" Type="http://schemas.openxmlformats.org/officeDocument/2006/relationships/image" Target="../media/image2901.png"/><Relationship Id="rId18" Type="http://schemas.openxmlformats.org/officeDocument/2006/relationships/customXml" Target="../ink/ink2850.xml"/><Relationship Id="rId17" Type="http://schemas.openxmlformats.org/officeDocument/2006/relationships/image" Target="../media/image2900.png"/><Relationship Id="rId16" Type="http://schemas.openxmlformats.org/officeDocument/2006/relationships/customXml" Target="../ink/ink2849.xml"/><Relationship Id="rId15" Type="http://schemas.openxmlformats.org/officeDocument/2006/relationships/image" Target="../media/image2899.png"/><Relationship Id="rId14" Type="http://schemas.openxmlformats.org/officeDocument/2006/relationships/customXml" Target="../ink/ink2848.xml"/><Relationship Id="rId13" Type="http://schemas.openxmlformats.org/officeDocument/2006/relationships/image" Target="../media/image2898.png"/><Relationship Id="rId127" Type="http://schemas.openxmlformats.org/officeDocument/2006/relationships/notesSlide" Target="../notesSlides/notesSlide17.xml"/><Relationship Id="rId126" Type="http://schemas.openxmlformats.org/officeDocument/2006/relationships/slideLayout" Target="../slideLayouts/slideLayout6.xml"/><Relationship Id="rId125" Type="http://schemas.openxmlformats.org/officeDocument/2006/relationships/image" Target="../media/image2954.png"/><Relationship Id="rId124" Type="http://schemas.openxmlformats.org/officeDocument/2006/relationships/customXml" Target="../ink/ink2903.xml"/><Relationship Id="rId123" Type="http://schemas.openxmlformats.org/officeDocument/2006/relationships/image" Target="../media/image2953.png"/><Relationship Id="rId122" Type="http://schemas.openxmlformats.org/officeDocument/2006/relationships/customXml" Target="../ink/ink2902.xml"/><Relationship Id="rId121" Type="http://schemas.openxmlformats.org/officeDocument/2006/relationships/image" Target="../media/image2952.png"/><Relationship Id="rId120" Type="http://schemas.openxmlformats.org/officeDocument/2006/relationships/customXml" Target="../ink/ink2901.xml"/><Relationship Id="rId12" Type="http://schemas.openxmlformats.org/officeDocument/2006/relationships/customXml" Target="../ink/ink2847.xml"/><Relationship Id="rId119" Type="http://schemas.openxmlformats.org/officeDocument/2006/relationships/image" Target="../media/image2951.png"/><Relationship Id="rId118" Type="http://schemas.openxmlformats.org/officeDocument/2006/relationships/customXml" Target="../ink/ink2900.xml"/><Relationship Id="rId117" Type="http://schemas.openxmlformats.org/officeDocument/2006/relationships/image" Target="../media/image2950.png"/><Relationship Id="rId116" Type="http://schemas.openxmlformats.org/officeDocument/2006/relationships/customXml" Target="../ink/ink2899.xml"/><Relationship Id="rId115" Type="http://schemas.openxmlformats.org/officeDocument/2006/relationships/image" Target="../media/image2949.png"/><Relationship Id="rId114" Type="http://schemas.openxmlformats.org/officeDocument/2006/relationships/customXml" Target="../ink/ink2898.xml"/><Relationship Id="rId113" Type="http://schemas.openxmlformats.org/officeDocument/2006/relationships/image" Target="../media/image2948.png"/><Relationship Id="rId112" Type="http://schemas.openxmlformats.org/officeDocument/2006/relationships/customXml" Target="../ink/ink2897.xml"/><Relationship Id="rId111" Type="http://schemas.openxmlformats.org/officeDocument/2006/relationships/image" Target="../media/image2947.png"/><Relationship Id="rId110" Type="http://schemas.openxmlformats.org/officeDocument/2006/relationships/customXml" Target="../ink/ink2896.xml"/><Relationship Id="rId11" Type="http://schemas.openxmlformats.org/officeDocument/2006/relationships/image" Target="../media/image2897.png"/><Relationship Id="rId109" Type="http://schemas.openxmlformats.org/officeDocument/2006/relationships/image" Target="../media/image2946.png"/><Relationship Id="rId108" Type="http://schemas.openxmlformats.org/officeDocument/2006/relationships/customXml" Target="../ink/ink2895.xml"/><Relationship Id="rId107" Type="http://schemas.openxmlformats.org/officeDocument/2006/relationships/image" Target="../media/image2945.png"/><Relationship Id="rId106" Type="http://schemas.openxmlformats.org/officeDocument/2006/relationships/customXml" Target="../ink/ink2894.xml"/><Relationship Id="rId105" Type="http://schemas.openxmlformats.org/officeDocument/2006/relationships/image" Target="../media/image2944.png"/><Relationship Id="rId104" Type="http://schemas.openxmlformats.org/officeDocument/2006/relationships/customXml" Target="../ink/ink2893.xml"/><Relationship Id="rId103" Type="http://schemas.openxmlformats.org/officeDocument/2006/relationships/image" Target="../media/image2943.png"/><Relationship Id="rId102" Type="http://schemas.openxmlformats.org/officeDocument/2006/relationships/customXml" Target="../ink/ink2892.xml"/><Relationship Id="rId101" Type="http://schemas.openxmlformats.org/officeDocument/2006/relationships/image" Target="../media/image2942.png"/><Relationship Id="rId100" Type="http://schemas.openxmlformats.org/officeDocument/2006/relationships/customXml" Target="../ink/ink2891.xml"/><Relationship Id="rId10" Type="http://schemas.openxmlformats.org/officeDocument/2006/relationships/customXml" Target="../ink/ink2846.xml"/><Relationship Id="rId1" Type="http://schemas.openxmlformats.org/officeDocument/2006/relationships/image" Target="../media/image2889.png"/></Relationships>
</file>

<file path=ppt/slides/_rels/slide29.xml.rels><?xml version="1.0" encoding="UTF-8" standalone="yes"?>
<Relationships xmlns="http://schemas.openxmlformats.org/package/2006/relationships"><Relationship Id="rId99" Type="http://schemas.openxmlformats.org/officeDocument/2006/relationships/customXml" Target="../ink/ink2952.xml"/><Relationship Id="rId98" Type="http://schemas.openxmlformats.org/officeDocument/2006/relationships/image" Target="../media/image3004.png"/><Relationship Id="rId97" Type="http://schemas.openxmlformats.org/officeDocument/2006/relationships/customXml" Target="../ink/ink2951.xml"/><Relationship Id="rId96" Type="http://schemas.openxmlformats.org/officeDocument/2006/relationships/image" Target="../media/image3003.png"/><Relationship Id="rId95" Type="http://schemas.openxmlformats.org/officeDocument/2006/relationships/customXml" Target="../ink/ink2950.xml"/><Relationship Id="rId94" Type="http://schemas.openxmlformats.org/officeDocument/2006/relationships/image" Target="../media/image3002.png"/><Relationship Id="rId93" Type="http://schemas.openxmlformats.org/officeDocument/2006/relationships/customXml" Target="../ink/ink2949.xml"/><Relationship Id="rId92" Type="http://schemas.openxmlformats.org/officeDocument/2006/relationships/image" Target="../media/image3001.png"/><Relationship Id="rId91" Type="http://schemas.openxmlformats.org/officeDocument/2006/relationships/customXml" Target="../ink/ink2948.xml"/><Relationship Id="rId90" Type="http://schemas.openxmlformats.org/officeDocument/2006/relationships/image" Target="../media/image3000.png"/><Relationship Id="rId9" Type="http://schemas.openxmlformats.org/officeDocument/2006/relationships/customXml" Target="../ink/ink2907.xml"/><Relationship Id="rId89" Type="http://schemas.openxmlformats.org/officeDocument/2006/relationships/customXml" Target="../ink/ink2947.xml"/><Relationship Id="rId88" Type="http://schemas.openxmlformats.org/officeDocument/2006/relationships/image" Target="../media/image2999.png"/><Relationship Id="rId87" Type="http://schemas.openxmlformats.org/officeDocument/2006/relationships/customXml" Target="../ink/ink2946.xml"/><Relationship Id="rId86" Type="http://schemas.openxmlformats.org/officeDocument/2006/relationships/image" Target="../media/image2998.png"/><Relationship Id="rId85" Type="http://schemas.openxmlformats.org/officeDocument/2006/relationships/customXml" Target="../ink/ink2945.xml"/><Relationship Id="rId84" Type="http://schemas.openxmlformats.org/officeDocument/2006/relationships/image" Target="../media/image2997.png"/><Relationship Id="rId83" Type="http://schemas.openxmlformats.org/officeDocument/2006/relationships/customXml" Target="../ink/ink2944.xml"/><Relationship Id="rId82" Type="http://schemas.openxmlformats.org/officeDocument/2006/relationships/image" Target="../media/image2996.png"/><Relationship Id="rId81" Type="http://schemas.openxmlformats.org/officeDocument/2006/relationships/customXml" Target="../ink/ink2943.xml"/><Relationship Id="rId80" Type="http://schemas.openxmlformats.org/officeDocument/2006/relationships/image" Target="../media/image2995.png"/><Relationship Id="rId8" Type="http://schemas.openxmlformats.org/officeDocument/2006/relationships/image" Target="../media/image2959.png"/><Relationship Id="rId79" Type="http://schemas.openxmlformats.org/officeDocument/2006/relationships/customXml" Target="../ink/ink2942.xml"/><Relationship Id="rId78" Type="http://schemas.openxmlformats.org/officeDocument/2006/relationships/image" Target="../media/image2994.png"/><Relationship Id="rId77" Type="http://schemas.openxmlformats.org/officeDocument/2006/relationships/customXml" Target="../ink/ink2941.xml"/><Relationship Id="rId76" Type="http://schemas.openxmlformats.org/officeDocument/2006/relationships/image" Target="../media/image2993.png"/><Relationship Id="rId75" Type="http://schemas.openxmlformats.org/officeDocument/2006/relationships/customXml" Target="../ink/ink2940.xml"/><Relationship Id="rId74" Type="http://schemas.openxmlformats.org/officeDocument/2006/relationships/image" Target="../media/image2992.png"/><Relationship Id="rId73" Type="http://schemas.openxmlformats.org/officeDocument/2006/relationships/customXml" Target="../ink/ink2939.xml"/><Relationship Id="rId72" Type="http://schemas.openxmlformats.org/officeDocument/2006/relationships/image" Target="../media/image2991.png"/><Relationship Id="rId71" Type="http://schemas.openxmlformats.org/officeDocument/2006/relationships/customXml" Target="../ink/ink2938.xml"/><Relationship Id="rId70" Type="http://schemas.openxmlformats.org/officeDocument/2006/relationships/image" Target="../media/image2990.png"/><Relationship Id="rId7" Type="http://schemas.openxmlformats.org/officeDocument/2006/relationships/customXml" Target="../ink/ink2906.xml"/><Relationship Id="rId69" Type="http://schemas.openxmlformats.org/officeDocument/2006/relationships/customXml" Target="../ink/ink2937.xml"/><Relationship Id="rId68" Type="http://schemas.openxmlformats.org/officeDocument/2006/relationships/image" Target="../media/image2989.png"/><Relationship Id="rId67" Type="http://schemas.openxmlformats.org/officeDocument/2006/relationships/customXml" Target="../ink/ink2936.xml"/><Relationship Id="rId66" Type="http://schemas.openxmlformats.org/officeDocument/2006/relationships/image" Target="../media/image2988.png"/><Relationship Id="rId65" Type="http://schemas.openxmlformats.org/officeDocument/2006/relationships/customXml" Target="../ink/ink2935.xml"/><Relationship Id="rId64" Type="http://schemas.openxmlformats.org/officeDocument/2006/relationships/image" Target="../media/image2987.png"/><Relationship Id="rId63" Type="http://schemas.openxmlformats.org/officeDocument/2006/relationships/customXml" Target="../ink/ink2934.xml"/><Relationship Id="rId62" Type="http://schemas.openxmlformats.org/officeDocument/2006/relationships/image" Target="../media/image2986.png"/><Relationship Id="rId61" Type="http://schemas.openxmlformats.org/officeDocument/2006/relationships/customXml" Target="../ink/ink2933.xml"/><Relationship Id="rId60" Type="http://schemas.openxmlformats.org/officeDocument/2006/relationships/image" Target="../media/image2985.png"/><Relationship Id="rId6" Type="http://schemas.openxmlformats.org/officeDocument/2006/relationships/image" Target="../media/image2958.png"/><Relationship Id="rId59" Type="http://schemas.openxmlformats.org/officeDocument/2006/relationships/customXml" Target="../ink/ink2932.xml"/><Relationship Id="rId58" Type="http://schemas.openxmlformats.org/officeDocument/2006/relationships/image" Target="../media/image2984.png"/><Relationship Id="rId57" Type="http://schemas.openxmlformats.org/officeDocument/2006/relationships/customXml" Target="../ink/ink2931.xml"/><Relationship Id="rId56" Type="http://schemas.openxmlformats.org/officeDocument/2006/relationships/image" Target="../media/image2983.png"/><Relationship Id="rId55" Type="http://schemas.openxmlformats.org/officeDocument/2006/relationships/customXml" Target="../ink/ink2930.xml"/><Relationship Id="rId54" Type="http://schemas.openxmlformats.org/officeDocument/2006/relationships/image" Target="../media/image2982.png"/><Relationship Id="rId53" Type="http://schemas.openxmlformats.org/officeDocument/2006/relationships/customXml" Target="../ink/ink2929.xml"/><Relationship Id="rId52" Type="http://schemas.openxmlformats.org/officeDocument/2006/relationships/image" Target="../media/image2981.png"/><Relationship Id="rId51" Type="http://schemas.openxmlformats.org/officeDocument/2006/relationships/customXml" Target="../ink/ink2928.xml"/><Relationship Id="rId50" Type="http://schemas.openxmlformats.org/officeDocument/2006/relationships/image" Target="../media/image2980.png"/><Relationship Id="rId5" Type="http://schemas.openxmlformats.org/officeDocument/2006/relationships/customXml" Target="../ink/ink2905.xml"/><Relationship Id="rId49" Type="http://schemas.openxmlformats.org/officeDocument/2006/relationships/customXml" Target="../ink/ink2927.xml"/><Relationship Id="rId48" Type="http://schemas.openxmlformats.org/officeDocument/2006/relationships/image" Target="../media/image2979.png"/><Relationship Id="rId47" Type="http://schemas.openxmlformats.org/officeDocument/2006/relationships/customXml" Target="../ink/ink2926.xml"/><Relationship Id="rId46" Type="http://schemas.openxmlformats.org/officeDocument/2006/relationships/image" Target="../media/image2978.png"/><Relationship Id="rId45" Type="http://schemas.openxmlformats.org/officeDocument/2006/relationships/customXml" Target="../ink/ink2925.xml"/><Relationship Id="rId44" Type="http://schemas.openxmlformats.org/officeDocument/2006/relationships/image" Target="../media/image2977.png"/><Relationship Id="rId43" Type="http://schemas.openxmlformats.org/officeDocument/2006/relationships/customXml" Target="../ink/ink2924.xml"/><Relationship Id="rId42" Type="http://schemas.openxmlformats.org/officeDocument/2006/relationships/image" Target="../media/image2976.png"/><Relationship Id="rId41" Type="http://schemas.openxmlformats.org/officeDocument/2006/relationships/customXml" Target="../ink/ink2923.xml"/><Relationship Id="rId40" Type="http://schemas.openxmlformats.org/officeDocument/2006/relationships/image" Target="../media/image2975.png"/><Relationship Id="rId4" Type="http://schemas.openxmlformats.org/officeDocument/2006/relationships/image" Target="../media/image2957.png"/><Relationship Id="rId39" Type="http://schemas.openxmlformats.org/officeDocument/2006/relationships/customXml" Target="../ink/ink2922.xml"/><Relationship Id="rId38" Type="http://schemas.openxmlformats.org/officeDocument/2006/relationships/image" Target="../media/image2974.png"/><Relationship Id="rId37" Type="http://schemas.openxmlformats.org/officeDocument/2006/relationships/customXml" Target="../ink/ink2921.xml"/><Relationship Id="rId36" Type="http://schemas.openxmlformats.org/officeDocument/2006/relationships/image" Target="../media/image2973.png"/><Relationship Id="rId35" Type="http://schemas.openxmlformats.org/officeDocument/2006/relationships/customXml" Target="../ink/ink2920.xml"/><Relationship Id="rId34" Type="http://schemas.openxmlformats.org/officeDocument/2006/relationships/image" Target="../media/image2972.png"/><Relationship Id="rId33" Type="http://schemas.openxmlformats.org/officeDocument/2006/relationships/customXml" Target="../ink/ink2919.xml"/><Relationship Id="rId32" Type="http://schemas.openxmlformats.org/officeDocument/2006/relationships/image" Target="../media/image2971.png"/><Relationship Id="rId31" Type="http://schemas.openxmlformats.org/officeDocument/2006/relationships/customXml" Target="../ink/ink2918.xml"/><Relationship Id="rId30" Type="http://schemas.openxmlformats.org/officeDocument/2006/relationships/image" Target="../media/image2970.png"/><Relationship Id="rId3" Type="http://schemas.openxmlformats.org/officeDocument/2006/relationships/customXml" Target="../ink/ink2904.xml"/><Relationship Id="rId29" Type="http://schemas.openxmlformats.org/officeDocument/2006/relationships/customXml" Target="../ink/ink2917.xml"/><Relationship Id="rId288" Type="http://schemas.openxmlformats.org/officeDocument/2006/relationships/notesSlide" Target="../notesSlides/notesSlide18.xml"/><Relationship Id="rId287" Type="http://schemas.openxmlformats.org/officeDocument/2006/relationships/slideLayout" Target="../slideLayouts/slideLayout6.xml"/><Relationship Id="rId286" Type="http://schemas.openxmlformats.org/officeDocument/2006/relationships/image" Target="../media/image3098.png"/><Relationship Id="rId285" Type="http://schemas.openxmlformats.org/officeDocument/2006/relationships/customXml" Target="../ink/ink3045.xml"/><Relationship Id="rId284" Type="http://schemas.openxmlformats.org/officeDocument/2006/relationships/image" Target="../media/image3097.png"/><Relationship Id="rId283" Type="http://schemas.openxmlformats.org/officeDocument/2006/relationships/customXml" Target="../ink/ink3044.xml"/><Relationship Id="rId282" Type="http://schemas.openxmlformats.org/officeDocument/2006/relationships/image" Target="../media/image3096.png"/><Relationship Id="rId281" Type="http://schemas.openxmlformats.org/officeDocument/2006/relationships/customXml" Target="../ink/ink3043.xml"/><Relationship Id="rId280" Type="http://schemas.openxmlformats.org/officeDocument/2006/relationships/image" Target="../media/image3095.png"/><Relationship Id="rId28" Type="http://schemas.openxmlformats.org/officeDocument/2006/relationships/image" Target="../media/image2969.png"/><Relationship Id="rId279" Type="http://schemas.openxmlformats.org/officeDocument/2006/relationships/customXml" Target="../ink/ink3042.xml"/><Relationship Id="rId278" Type="http://schemas.openxmlformats.org/officeDocument/2006/relationships/image" Target="../media/image3094.png"/><Relationship Id="rId277" Type="http://schemas.openxmlformats.org/officeDocument/2006/relationships/customXml" Target="../ink/ink3041.xml"/><Relationship Id="rId276" Type="http://schemas.openxmlformats.org/officeDocument/2006/relationships/image" Target="../media/image3093.png"/><Relationship Id="rId275" Type="http://schemas.openxmlformats.org/officeDocument/2006/relationships/customXml" Target="../ink/ink3040.xml"/><Relationship Id="rId274" Type="http://schemas.openxmlformats.org/officeDocument/2006/relationships/image" Target="../media/image3092.png"/><Relationship Id="rId273" Type="http://schemas.openxmlformats.org/officeDocument/2006/relationships/customXml" Target="../ink/ink3039.xml"/><Relationship Id="rId272" Type="http://schemas.openxmlformats.org/officeDocument/2006/relationships/image" Target="../media/image3091.png"/><Relationship Id="rId271" Type="http://schemas.openxmlformats.org/officeDocument/2006/relationships/customXml" Target="../ink/ink3038.xml"/><Relationship Id="rId270" Type="http://schemas.openxmlformats.org/officeDocument/2006/relationships/image" Target="../media/image3090.png"/><Relationship Id="rId27" Type="http://schemas.openxmlformats.org/officeDocument/2006/relationships/customXml" Target="../ink/ink2916.xml"/><Relationship Id="rId269" Type="http://schemas.openxmlformats.org/officeDocument/2006/relationships/customXml" Target="../ink/ink3037.xml"/><Relationship Id="rId268" Type="http://schemas.openxmlformats.org/officeDocument/2006/relationships/image" Target="../media/image3089.png"/><Relationship Id="rId267" Type="http://schemas.openxmlformats.org/officeDocument/2006/relationships/customXml" Target="../ink/ink3036.xml"/><Relationship Id="rId266" Type="http://schemas.openxmlformats.org/officeDocument/2006/relationships/image" Target="../media/image3088.png"/><Relationship Id="rId265" Type="http://schemas.openxmlformats.org/officeDocument/2006/relationships/customXml" Target="../ink/ink3035.xml"/><Relationship Id="rId264" Type="http://schemas.openxmlformats.org/officeDocument/2006/relationships/image" Target="../media/image3087.png"/><Relationship Id="rId263" Type="http://schemas.openxmlformats.org/officeDocument/2006/relationships/customXml" Target="../ink/ink3034.xml"/><Relationship Id="rId262" Type="http://schemas.openxmlformats.org/officeDocument/2006/relationships/image" Target="../media/image3086.png"/><Relationship Id="rId261" Type="http://schemas.openxmlformats.org/officeDocument/2006/relationships/customXml" Target="../ink/ink3033.xml"/><Relationship Id="rId260" Type="http://schemas.openxmlformats.org/officeDocument/2006/relationships/image" Target="../media/image3085.png"/><Relationship Id="rId26" Type="http://schemas.openxmlformats.org/officeDocument/2006/relationships/image" Target="../media/image2968.png"/><Relationship Id="rId259" Type="http://schemas.openxmlformats.org/officeDocument/2006/relationships/customXml" Target="../ink/ink3032.xml"/><Relationship Id="rId258" Type="http://schemas.openxmlformats.org/officeDocument/2006/relationships/image" Target="../media/image3084.png"/><Relationship Id="rId257" Type="http://schemas.openxmlformats.org/officeDocument/2006/relationships/customXml" Target="../ink/ink3031.xml"/><Relationship Id="rId256" Type="http://schemas.openxmlformats.org/officeDocument/2006/relationships/image" Target="../media/image3083.png"/><Relationship Id="rId255" Type="http://schemas.openxmlformats.org/officeDocument/2006/relationships/customXml" Target="../ink/ink3030.xml"/><Relationship Id="rId254" Type="http://schemas.openxmlformats.org/officeDocument/2006/relationships/image" Target="../media/image3082.png"/><Relationship Id="rId253" Type="http://schemas.openxmlformats.org/officeDocument/2006/relationships/customXml" Target="../ink/ink3029.xml"/><Relationship Id="rId252" Type="http://schemas.openxmlformats.org/officeDocument/2006/relationships/image" Target="../media/image3081.png"/><Relationship Id="rId251" Type="http://schemas.openxmlformats.org/officeDocument/2006/relationships/customXml" Target="../ink/ink3028.xml"/><Relationship Id="rId250" Type="http://schemas.openxmlformats.org/officeDocument/2006/relationships/image" Target="../media/image3080.png"/><Relationship Id="rId25" Type="http://schemas.openxmlformats.org/officeDocument/2006/relationships/customXml" Target="../ink/ink2915.xml"/><Relationship Id="rId249" Type="http://schemas.openxmlformats.org/officeDocument/2006/relationships/customXml" Target="../ink/ink3027.xml"/><Relationship Id="rId248" Type="http://schemas.openxmlformats.org/officeDocument/2006/relationships/image" Target="../media/image3079.png"/><Relationship Id="rId247" Type="http://schemas.openxmlformats.org/officeDocument/2006/relationships/customXml" Target="../ink/ink3026.xml"/><Relationship Id="rId246" Type="http://schemas.openxmlformats.org/officeDocument/2006/relationships/image" Target="../media/image3078.png"/><Relationship Id="rId245" Type="http://schemas.openxmlformats.org/officeDocument/2006/relationships/customXml" Target="../ink/ink3025.xml"/><Relationship Id="rId244" Type="http://schemas.openxmlformats.org/officeDocument/2006/relationships/image" Target="../media/image3077.png"/><Relationship Id="rId243" Type="http://schemas.openxmlformats.org/officeDocument/2006/relationships/customXml" Target="../ink/ink3024.xml"/><Relationship Id="rId242" Type="http://schemas.openxmlformats.org/officeDocument/2006/relationships/image" Target="../media/image3076.png"/><Relationship Id="rId241" Type="http://schemas.openxmlformats.org/officeDocument/2006/relationships/customXml" Target="../ink/ink3023.xml"/><Relationship Id="rId240" Type="http://schemas.openxmlformats.org/officeDocument/2006/relationships/image" Target="../media/image3075.png"/><Relationship Id="rId24" Type="http://schemas.openxmlformats.org/officeDocument/2006/relationships/image" Target="../media/image2967.png"/><Relationship Id="rId239" Type="http://schemas.openxmlformats.org/officeDocument/2006/relationships/customXml" Target="../ink/ink3022.xml"/><Relationship Id="rId238" Type="http://schemas.openxmlformats.org/officeDocument/2006/relationships/image" Target="../media/image3074.png"/><Relationship Id="rId237" Type="http://schemas.openxmlformats.org/officeDocument/2006/relationships/customXml" Target="../ink/ink3021.xml"/><Relationship Id="rId236" Type="http://schemas.openxmlformats.org/officeDocument/2006/relationships/image" Target="../media/image3073.png"/><Relationship Id="rId235" Type="http://schemas.openxmlformats.org/officeDocument/2006/relationships/customXml" Target="../ink/ink3020.xml"/><Relationship Id="rId234" Type="http://schemas.openxmlformats.org/officeDocument/2006/relationships/image" Target="../media/image3072.png"/><Relationship Id="rId233" Type="http://schemas.openxmlformats.org/officeDocument/2006/relationships/customXml" Target="../ink/ink3019.xml"/><Relationship Id="rId232" Type="http://schemas.openxmlformats.org/officeDocument/2006/relationships/image" Target="../media/image3071.png"/><Relationship Id="rId231" Type="http://schemas.openxmlformats.org/officeDocument/2006/relationships/customXml" Target="../ink/ink3018.xml"/><Relationship Id="rId230" Type="http://schemas.openxmlformats.org/officeDocument/2006/relationships/image" Target="../media/image3070.png"/><Relationship Id="rId23" Type="http://schemas.openxmlformats.org/officeDocument/2006/relationships/customXml" Target="../ink/ink2914.xml"/><Relationship Id="rId229" Type="http://schemas.openxmlformats.org/officeDocument/2006/relationships/customXml" Target="../ink/ink3017.xml"/><Relationship Id="rId228" Type="http://schemas.openxmlformats.org/officeDocument/2006/relationships/image" Target="../media/image3069.png"/><Relationship Id="rId227" Type="http://schemas.openxmlformats.org/officeDocument/2006/relationships/customXml" Target="../ink/ink3016.xml"/><Relationship Id="rId226" Type="http://schemas.openxmlformats.org/officeDocument/2006/relationships/image" Target="../media/image3068.png"/><Relationship Id="rId225" Type="http://schemas.openxmlformats.org/officeDocument/2006/relationships/customXml" Target="../ink/ink3015.xml"/><Relationship Id="rId224" Type="http://schemas.openxmlformats.org/officeDocument/2006/relationships/image" Target="../media/image3067.png"/><Relationship Id="rId223" Type="http://schemas.openxmlformats.org/officeDocument/2006/relationships/customXml" Target="../ink/ink3014.xml"/><Relationship Id="rId222" Type="http://schemas.openxmlformats.org/officeDocument/2006/relationships/image" Target="../media/image3066.png"/><Relationship Id="rId221" Type="http://schemas.openxmlformats.org/officeDocument/2006/relationships/customXml" Target="../ink/ink3013.xml"/><Relationship Id="rId220" Type="http://schemas.openxmlformats.org/officeDocument/2006/relationships/image" Target="../media/image3065.png"/><Relationship Id="rId22" Type="http://schemas.openxmlformats.org/officeDocument/2006/relationships/image" Target="../media/image2966.png"/><Relationship Id="rId219" Type="http://schemas.openxmlformats.org/officeDocument/2006/relationships/customXml" Target="../ink/ink3012.xml"/><Relationship Id="rId218" Type="http://schemas.openxmlformats.org/officeDocument/2006/relationships/image" Target="../media/image3064.png"/><Relationship Id="rId217" Type="http://schemas.openxmlformats.org/officeDocument/2006/relationships/customXml" Target="../ink/ink3011.xml"/><Relationship Id="rId216" Type="http://schemas.openxmlformats.org/officeDocument/2006/relationships/image" Target="../media/image3063.png"/><Relationship Id="rId215" Type="http://schemas.openxmlformats.org/officeDocument/2006/relationships/customXml" Target="../ink/ink3010.xml"/><Relationship Id="rId214" Type="http://schemas.openxmlformats.org/officeDocument/2006/relationships/image" Target="../media/image3062.png"/><Relationship Id="rId213" Type="http://schemas.openxmlformats.org/officeDocument/2006/relationships/customXml" Target="../ink/ink3009.xml"/><Relationship Id="rId212" Type="http://schemas.openxmlformats.org/officeDocument/2006/relationships/image" Target="../media/image3061.png"/><Relationship Id="rId211" Type="http://schemas.openxmlformats.org/officeDocument/2006/relationships/customXml" Target="../ink/ink3008.xml"/><Relationship Id="rId210" Type="http://schemas.openxmlformats.org/officeDocument/2006/relationships/image" Target="../media/image3060.png"/><Relationship Id="rId21" Type="http://schemas.openxmlformats.org/officeDocument/2006/relationships/customXml" Target="../ink/ink2913.xml"/><Relationship Id="rId209" Type="http://schemas.openxmlformats.org/officeDocument/2006/relationships/customXml" Target="../ink/ink3007.xml"/><Relationship Id="rId208" Type="http://schemas.openxmlformats.org/officeDocument/2006/relationships/image" Target="../media/image3059.png"/><Relationship Id="rId207" Type="http://schemas.openxmlformats.org/officeDocument/2006/relationships/customXml" Target="../ink/ink3006.xml"/><Relationship Id="rId206" Type="http://schemas.openxmlformats.org/officeDocument/2006/relationships/image" Target="../media/image3058.png"/><Relationship Id="rId205" Type="http://schemas.openxmlformats.org/officeDocument/2006/relationships/customXml" Target="../ink/ink3005.xml"/><Relationship Id="rId204" Type="http://schemas.openxmlformats.org/officeDocument/2006/relationships/image" Target="../media/image3057.png"/><Relationship Id="rId203" Type="http://schemas.openxmlformats.org/officeDocument/2006/relationships/customXml" Target="../ink/ink3004.xml"/><Relationship Id="rId202" Type="http://schemas.openxmlformats.org/officeDocument/2006/relationships/image" Target="../media/image3056.png"/><Relationship Id="rId201" Type="http://schemas.openxmlformats.org/officeDocument/2006/relationships/customXml" Target="../ink/ink3003.xml"/><Relationship Id="rId200" Type="http://schemas.openxmlformats.org/officeDocument/2006/relationships/image" Target="../media/image3055.png"/><Relationship Id="rId20" Type="http://schemas.openxmlformats.org/officeDocument/2006/relationships/image" Target="../media/image2965.png"/><Relationship Id="rId2" Type="http://schemas.openxmlformats.org/officeDocument/2006/relationships/image" Target="../media/image2956.png"/><Relationship Id="rId199" Type="http://schemas.openxmlformats.org/officeDocument/2006/relationships/customXml" Target="../ink/ink3002.xml"/><Relationship Id="rId198" Type="http://schemas.openxmlformats.org/officeDocument/2006/relationships/image" Target="../media/image3054.png"/><Relationship Id="rId197" Type="http://schemas.openxmlformats.org/officeDocument/2006/relationships/customXml" Target="../ink/ink3001.xml"/><Relationship Id="rId196" Type="http://schemas.openxmlformats.org/officeDocument/2006/relationships/image" Target="../media/image3053.png"/><Relationship Id="rId195" Type="http://schemas.openxmlformats.org/officeDocument/2006/relationships/customXml" Target="../ink/ink3000.xml"/><Relationship Id="rId194" Type="http://schemas.openxmlformats.org/officeDocument/2006/relationships/image" Target="../media/image3052.png"/><Relationship Id="rId193" Type="http://schemas.openxmlformats.org/officeDocument/2006/relationships/customXml" Target="../ink/ink2999.xml"/><Relationship Id="rId192" Type="http://schemas.openxmlformats.org/officeDocument/2006/relationships/image" Target="../media/image3051.png"/><Relationship Id="rId191" Type="http://schemas.openxmlformats.org/officeDocument/2006/relationships/customXml" Target="../ink/ink2998.xml"/><Relationship Id="rId190" Type="http://schemas.openxmlformats.org/officeDocument/2006/relationships/image" Target="../media/image3050.png"/><Relationship Id="rId19" Type="http://schemas.openxmlformats.org/officeDocument/2006/relationships/customXml" Target="../ink/ink2912.xml"/><Relationship Id="rId189" Type="http://schemas.openxmlformats.org/officeDocument/2006/relationships/customXml" Target="../ink/ink2997.xml"/><Relationship Id="rId188" Type="http://schemas.openxmlformats.org/officeDocument/2006/relationships/image" Target="../media/image3049.png"/><Relationship Id="rId187" Type="http://schemas.openxmlformats.org/officeDocument/2006/relationships/customXml" Target="../ink/ink2996.xml"/><Relationship Id="rId186" Type="http://schemas.openxmlformats.org/officeDocument/2006/relationships/image" Target="../media/image3048.png"/><Relationship Id="rId185" Type="http://schemas.openxmlformats.org/officeDocument/2006/relationships/customXml" Target="../ink/ink2995.xml"/><Relationship Id="rId184" Type="http://schemas.openxmlformats.org/officeDocument/2006/relationships/image" Target="../media/image3047.png"/><Relationship Id="rId183" Type="http://schemas.openxmlformats.org/officeDocument/2006/relationships/customXml" Target="../ink/ink2994.xml"/><Relationship Id="rId182" Type="http://schemas.openxmlformats.org/officeDocument/2006/relationships/image" Target="../media/image3046.png"/><Relationship Id="rId181" Type="http://schemas.openxmlformats.org/officeDocument/2006/relationships/customXml" Target="../ink/ink2993.xml"/><Relationship Id="rId180" Type="http://schemas.openxmlformats.org/officeDocument/2006/relationships/image" Target="../media/image3045.png"/><Relationship Id="rId18" Type="http://schemas.openxmlformats.org/officeDocument/2006/relationships/image" Target="../media/image2964.png"/><Relationship Id="rId179" Type="http://schemas.openxmlformats.org/officeDocument/2006/relationships/customXml" Target="../ink/ink2992.xml"/><Relationship Id="rId178" Type="http://schemas.openxmlformats.org/officeDocument/2006/relationships/image" Target="../media/image3044.png"/><Relationship Id="rId177" Type="http://schemas.openxmlformats.org/officeDocument/2006/relationships/customXml" Target="../ink/ink2991.xml"/><Relationship Id="rId176" Type="http://schemas.openxmlformats.org/officeDocument/2006/relationships/image" Target="../media/image3043.png"/><Relationship Id="rId175" Type="http://schemas.openxmlformats.org/officeDocument/2006/relationships/customXml" Target="../ink/ink2990.xml"/><Relationship Id="rId174" Type="http://schemas.openxmlformats.org/officeDocument/2006/relationships/image" Target="../media/image3042.png"/><Relationship Id="rId173" Type="http://schemas.openxmlformats.org/officeDocument/2006/relationships/customXml" Target="../ink/ink2989.xml"/><Relationship Id="rId172" Type="http://schemas.openxmlformats.org/officeDocument/2006/relationships/image" Target="../media/image3041.png"/><Relationship Id="rId171" Type="http://schemas.openxmlformats.org/officeDocument/2006/relationships/customXml" Target="../ink/ink2988.xml"/><Relationship Id="rId170" Type="http://schemas.openxmlformats.org/officeDocument/2006/relationships/image" Target="../media/image3040.png"/><Relationship Id="rId17" Type="http://schemas.openxmlformats.org/officeDocument/2006/relationships/customXml" Target="../ink/ink2911.xml"/><Relationship Id="rId169" Type="http://schemas.openxmlformats.org/officeDocument/2006/relationships/customXml" Target="../ink/ink2987.xml"/><Relationship Id="rId168" Type="http://schemas.openxmlformats.org/officeDocument/2006/relationships/image" Target="../media/image3039.png"/><Relationship Id="rId167" Type="http://schemas.openxmlformats.org/officeDocument/2006/relationships/customXml" Target="../ink/ink2986.xml"/><Relationship Id="rId166" Type="http://schemas.openxmlformats.org/officeDocument/2006/relationships/image" Target="../media/image3038.png"/><Relationship Id="rId165" Type="http://schemas.openxmlformats.org/officeDocument/2006/relationships/customXml" Target="../ink/ink2985.xml"/><Relationship Id="rId164" Type="http://schemas.openxmlformats.org/officeDocument/2006/relationships/image" Target="../media/image3037.png"/><Relationship Id="rId163" Type="http://schemas.openxmlformats.org/officeDocument/2006/relationships/customXml" Target="../ink/ink2984.xml"/><Relationship Id="rId162" Type="http://schemas.openxmlformats.org/officeDocument/2006/relationships/image" Target="../media/image3036.png"/><Relationship Id="rId161" Type="http://schemas.openxmlformats.org/officeDocument/2006/relationships/customXml" Target="../ink/ink2983.xml"/><Relationship Id="rId160" Type="http://schemas.openxmlformats.org/officeDocument/2006/relationships/image" Target="../media/image3035.png"/><Relationship Id="rId16" Type="http://schemas.openxmlformats.org/officeDocument/2006/relationships/image" Target="../media/image2963.png"/><Relationship Id="rId159" Type="http://schemas.openxmlformats.org/officeDocument/2006/relationships/customXml" Target="../ink/ink2982.xml"/><Relationship Id="rId158" Type="http://schemas.openxmlformats.org/officeDocument/2006/relationships/image" Target="../media/image3034.png"/><Relationship Id="rId157" Type="http://schemas.openxmlformats.org/officeDocument/2006/relationships/customXml" Target="../ink/ink2981.xml"/><Relationship Id="rId156" Type="http://schemas.openxmlformats.org/officeDocument/2006/relationships/image" Target="../media/image3033.png"/><Relationship Id="rId155" Type="http://schemas.openxmlformats.org/officeDocument/2006/relationships/customXml" Target="../ink/ink2980.xml"/><Relationship Id="rId154" Type="http://schemas.openxmlformats.org/officeDocument/2006/relationships/image" Target="../media/image3032.png"/><Relationship Id="rId153" Type="http://schemas.openxmlformats.org/officeDocument/2006/relationships/customXml" Target="../ink/ink2979.xml"/><Relationship Id="rId152" Type="http://schemas.openxmlformats.org/officeDocument/2006/relationships/image" Target="../media/image3031.png"/><Relationship Id="rId151" Type="http://schemas.openxmlformats.org/officeDocument/2006/relationships/customXml" Target="../ink/ink2978.xml"/><Relationship Id="rId150" Type="http://schemas.openxmlformats.org/officeDocument/2006/relationships/image" Target="../media/image3030.png"/><Relationship Id="rId15" Type="http://schemas.openxmlformats.org/officeDocument/2006/relationships/customXml" Target="../ink/ink2910.xml"/><Relationship Id="rId149" Type="http://schemas.openxmlformats.org/officeDocument/2006/relationships/customXml" Target="../ink/ink2977.xml"/><Relationship Id="rId148" Type="http://schemas.openxmlformats.org/officeDocument/2006/relationships/image" Target="../media/image3029.png"/><Relationship Id="rId147" Type="http://schemas.openxmlformats.org/officeDocument/2006/relationships/customXml" Target="../ink/ink2976.xml"/><Relationship Id="rId146" Type="http://schemas.openxmlformats.org/officeDocument/2006/relationships/image" Target="../media/image3028.png"/><Relationship Id="rId145" Type="http://schemas.openxmlformats.org/officeDocument/2006/relationships/customXml" Target="../ink/ink2975.xml"/><Relationship Id="rId144" Type="http://schemas.openxmlformats.org/officeDocument/2006/relationships/image" Target="../media/image3027.png"/><Relationship Id="rId143" Type="http://schemas.openxmlformats.org/officeDocument/2006/relationships/customXml" Target="../ink/ink2974.xml"/><Relationship Id="rId142" Type="http://schemas.openxmlformats.org/officeDocument/2006/relationships/image" Target="../media/image3026.png"/><Relationship Id="rId141" Type="http://schemas.openxmlformats.org/officeDocument/2006/relationships/customXml" Target="../ink/ink2973.xml"/><Relationship Id="rId140" Type="http://schemas.openxmlformats.org/officeDocument/2006/relationships/image" Target="../media/image3025.png"/><Relationship Id="rId14" Type="http://schemas.openxmlformats.org/officeDocument/2006/relationships/image" Target="../media/image2962.png"/><Relationship Id="rId139" Type="http://schemas.openxmlformats.org/officeDocument/2006/relationships/customXml" Target="../ink/ink2972.xml"/><Relationship Id="rId138" Type="http://schemas.openxmlformats.org/officeDocument/2006/relationships/image" Target="../media/image3024.png"/><Relationship Id="rId137" Type="http://schemas.openxmlformats.org/officeDocument/2006/relationships/customXml" Target="../ink/ink2971.xml"/><Relationship Id="rId136" Type="http://schemas.openxmlformats.org/officeDocument/2006/relationships/image" Target="../media/image3023.png"/><Relationship Id="rId135" Type="http://schemas.openxmlformats.org/officeDocument/2006/relationships/customXml" Target="../ink/ink2970.xml"/><Relationship Id="rId134" Type="http://schemas.openxmlformats.org/officeDocument/2006/relationships/image" Target="../media/image3022.png"/><Relationship Id="rId133" Type="http://schemas.openxmlformats.org/officeDocument/2006/relationships/customXml" Target="../ink/ink2969.xml"/><Relationship Id="rId132" Type="http://schemas.openxmlformats.org/officeDocument/2006/relationships/image" Target="../media/image3021.png"/><Relationship Id="rId131" Type="http://schemas.openxmlformats.org/officeDocument/2006/relationships/customXml" Target="../ink/ink2968.xml"/><Relationship Id="rId130" Type="http://schemas.openxmlformats.org/officeDocument/2006/relationships/image" Target="../media/image3020.png"/><Relationship Id="rId13" Type="http://schemas.openxmlformats.org/officeDocument/2006/relationships/customXml" Target="../ink/ink2909.xml"/><Relationship Id="rId129" Type="http://schemas.openxmlformats.org/officeDocument/2006/relationships/customXml" Target="../ink/ink2967.xml"/><Relationship Id="rId128" Type="http://schemas.openxmlformats.org/officeDocument/2006/relationships/image" Target="../media/image3019.png"/><Relationship Id="rId127" Type="http://schemas.openxmlformats.org/officeDocument/2006/relationships/customXml" Target="../ink/ink2966.xml"/><Relationship Id="rId126" Type="http://schemas.openxmlformats.org/officeDocument/2006/relationships/image" Target="../media/image3018.png"/><Relationship Id="rId125" Type="http://schemas.openxmlformats.org/officeDocument/2006/relationships/customXml" Target="../ink/ink2965.xml"/><Relationship Id="rId124" Type="http://schemas.openxmlformats.org/officeDocument/2006/relationships/image" Target="../media/image3017.png"/><Relationship Id="rId123" Type="http://schemas.openxmlformats.org/officeDocument/2006/relationships/customXml" Target="../ink/ink2964.xml"/><Relationship Id="rId122" Type="http://schemas.openxmlformats.org/officeDocument/2006/relationships/image" Target="../media/image3016.png"/><Relationship Id="rId121" Type="http://schemas.openxmlformats.org/officeDocument/2006/relationships/customXml" Target="../ink/ink2963.xml"/><Relationship Id="rId120" Type="http://schemas.openxmlformats.org/officeDocument/2006/relationships/image" Target="../media/image3015.png"/><Relationship Id="rId12" Type="http://schemas.openxmlformats.org/officeDocument/2006/relationships/image" Target="../media/image2961.png"/><Relationship Id="rId119" Type="http://schemas.openxmlformats.org/officeDocument/2006/relationships/customXml" Target="../ink/ink2962.xml"/><Relationship Id="rId118" Type="http://schemas.openxmlformats.org/officeDocument/2006/relationships/image" Target="../media/image3014.png"/><Relationship Id="rId117" Type="http://schemas.openxmlformats.org/officeDocument/2006/relationships/customXml" Target="../ink/ink2961.xml"/><Relationship Id="rId116" Type="http://schemas.openxmlformats.org/officeDocument/2006/relationships/image" Target="../media/image3013.png"/><Relationship Id="rId115" Type="http://schemas.openxmlformats.org/officeDocument/2006/relationships/customXml" Target="../ink/ink2960.xml"/><Relationship Id="rId114" Type="http://schemas.openxmlformats.org/officeDocument/2006/relationships/image" Target="../media/image3012.png"/><Relationship Id="rId113" Type="http://schemas.openxmlformats.org/officeDocument/2006/relationships/customXml" Target="../ink/ink2959.xml"/><Relationship Id="rId112" Type="http://schemas.openxmlformats.org/officeDocument/2006/relationships/image" Target="../media/image3011.png"/><Relationship Id="rId111" Type="http://schemas.openxmlformats.org/officeDocument/2006/relationships/customXml" Target="../ink/ink2958.xml"/><Relationship Id="rId110" Type="http://schemas.openxmlformats.org/officeDocument/2006/relationships/image" Target="../media/image3010.png"/><Relationship Id="rId11" Type="http://schemas.openxmlformats.org/officeDocument/2006/relationships/customXml" Target="../ink/ink2908.xml"/><Relationship Id="rId109" Type="http://schemas.openxmlformats.org/officeDocument/2006/relationships/customXml" Target="../ink/ink2957.xml"/><Relationship Id="rId108" Type="http://schemas.openxmlformats.org/officeDocument/2006/relationships/image" Target="../media/image3009.png"/><Relationship Id="rId107" Type="http://schemas.openxmlformats.org/officeDocument/2006/relationships/customXml" Target="../ink/ink2956.xml"/><Relationship Id="rId106" Type="http://schemas.openxmlformats.org/officeDocument/2006/relationships/image" Target="../media/image3008.png"/><Relationship Id="rId105" Type="http://schemas.openxmlformats.org/officeDocument/2006/relationships/customXml" Target="../ink/ink2955.xml"/><Relationship Id="rId104" Type="http://schemas.openxmlformats.org/officeDocument/2006/relationships/image" Target="../media/image3007.png"/><Relationship Id="rId103" Type="http://schemas.openxmlformats.org/officeDocument/2006/relationships/customXml" Target="../ink/ink2954.xml"/><Relationship Id="rId102" Type="http://schemas.openxmlformats.org/officeDocument/2006/relationships/image" Target="../media/image3006.png"/><Relationship Id="rId101" Type="http://schemas.openxmlformats.org/officeDocument/2006/relationships/customXml" Target="../ink/ink2953.xml"/><Relationship Id="rId100" Type="http://schemas.openxmlformats.org/officeDocument/2006/relationships/image" Target="../media/image3005.png"/><Relationship Id="rId10" Type="http://schemas.openxmlformats.org/officeDocument/2006/relationships/image" Target="../media/image2960.png"/><Relationship Id="rId1" Type="http://schemas.openxmlformats.org/officeDocument/2006/relationships/image" Target="../media/image2955.jpeg"/></Relationships>
</file>

<file path=ppt/slides/_rels/slide3.xml.rels><?xml version="1.0" encoding="UTF-8" standalone="yes"?>
<Relationships xmlns="http://schemas.openxmlformats.org/package/2006/relationships"><Relationship Id="rId99" Type="http://schemas.openxmlformats.org/officeDocument/2006/relationships/image" Target="../media/image185.png"/><Relationship Id="rId98" Type="http://schemas.openxmlformats.org/officeDocument/2006/relationships/customXml" Target="../ink/ink178.xml"/><Relationship Id="rId97" Type="http://schemas.openxmlformats.org/officeDocument/2006/relationships/image" Target="../media/image184.png"/><Relationship Id="rId96" Type="http://schemas.openxmlformats.org/officeDocument/2006/relationships/customXml" Target="../ink/ink177.xml"/><Relationship Id="rId95" Type="http://schemas.openxmlformats.org/officeDocument/2006/relationships/image" Target="../media/image183.png"/><Relationship Id="rId94" Type="http://schemas.openxmlformats.org/officeDocument/2006/relationships/customXml" Target="../ink/ink176.xml"/><Relationship Id="rId93" Type="http://schemas.openxmlformats.org/officeDocument/2006/relationships/image" Target="../media/image182.png"/><Relationship Id="rId92" Type="http://schemas.openxmlformats.org/officeDocument/2006/relationships/customXml" Target="../ink/ink175.xml"/><Relationship Id="rId91" Type="http://schemas.openxmlformats.org/officeDocument/2006/relationships/image" Target="../media/image181.png"/><Relationship Id="rId90" Type="http://schemas.openxmlformats.org/officeDocument/2006/relationships/customXml" Target="../ink/ink174.xml"/><Relationship Id="rId9" Type="http://schemas.openxmlformats.org/officeDocument/2006/relationships/image" Target="../media/image140.png"/><Relationship Id="rId89" Type="http://schemas.openxmlformats.org/officeDocument/2006/relationships/image" Target="../media/image180.png"/><Relationship Id="rId88" Type="http://schemas.openxmlformats.org/officeDocument/2006/relationships/customXml" Target="../ink/ink173.xml"/><Relationship Id="rId87" Type="http://schemas.openxmlformats.org/officeDocument/2006/relationships/image" Target="../media/image179.png"/><Relationship Id="rId86" Type="http://schemas.openxmlformats.org/officeDocument/2006/relationships/customXml" Target="../ink/ink172.xml"/><Relationship Id="rId85" Type="http://schemas.openxmlformats.org/officeDocument/2006/relationships/image" Target="../media/image178.png"/><Relationship Id="rId84" Type="http://schemas.openxmlformats.org/officeDocument/2006/relationships/customXml" Target="../ink/ink171.xml"/><Relationship Id="rId83" Type="http://schemas.openxmlformats.org/officeDocument/2006/relationships/image" Target="../media/image177.png"/><Relationship Id="rId82" Type="http://schemas.openxmlformats.org/officeDocument/2006/relationships/customXml" Target="../ink/ink170.xml"/><Relationship Id="rId81" Type="http://schemas.openxmlformats.org/officeDocument/2006/relationships/image" Target="../media/image176.png"/><Relationship Id="rId80" Type="http://schemas.openxmlformats.org/officeDocument/2006/relationships/customXml" Target="../ink/ink169.xml"/><Relationship Id="rId8" Type="http://schemas.openxmlformats.org/officeDocument/2006/relationships/customXml" Target="../ink/ink133.xml"/><Relationship Id="rId79" Type="http://schemas.openxmlformats.org/officeDocument/2006/relationships/image" Target="../media/image175.png"/><Relationship Id="rId78" Type="http://schemas.openxmlformats.org/officeDocument/2006/relationships/customXml" Target="../ink/ink168.xml"/><Relationship Id="rId77" Type="http://schemas.openxmlformats.org/officeDocument/2006/relationships/image" Target="../media/image174.png"/><Relationship Id="rId76" Type="http://schemas.openxmlformats.org/officeDocument/2006/relationships/customXml" Target="../ink/ink167.xml"/><Relationship Id="rId75" Type="http://schemas.openxmlformats.org/officeDocument/2006/relationships/image" Target="../media/image173.png"/><Relationship Id="rId74" Type="http://schemas.openxmlformats.org/officeDocument/2006/relationships/customXml" Target="../ink/ink166.xml"/><Relationship Id="rId73" Type="http://schemas.openxmlformats.org/officeDocument/2006/relationships/image" Target="../media/image172.png"/><Relationship Id="rId72" Type="http://schemas.openxmlformats.org/officeDocument/2006/relationships/customXml" Target="../ink/ink165.xml"/><Relationship Id="rId71" Type="http://schemas.openxmlformats.org/officeDocument/2006/relationships/image" Target="../media/image171.png"/><Relationship Id="rId70" Type="http://schemas.openxmlformats.org/officeDocument/2006/relationships/customXml" Target="../ink/ink164.xml"/><Relationship Id="rId7" Type="http://schemas.openxmlformats.org/officeDocument/2006/relationships/image" Target="../media/image139.png"/><Relationship Id="rId69" Type="http://schemas.openxmlformats.org/officeDocument/2006/relationships/image" Target="../media/image170.png"/><Relationship Id="rId68" Type="http://schemas.openxmlformats.org/officeDocument/2006/relationships/customXml" Target="../ink/ink163.xml"/><Relationship Id="rId67" Type="http://schemas.openxmlformats.org/officeDocument/2006/relationships/image" Target="../media/image169.png"/><Relationship Id="rId66" Type="http://schemas.openxmlformats.org/officeDocument/2006/relationships/customXml" Target="../ink/ink162.xml"/><Relationship Id="rId65" Type="http://schemas.openxmlformats.org/officeDocument/2006/relationships/image" Target="../media/image168.png"/><Relationship Id="rId64" Type="http://schemas.openxmlformats.org/officeDocument/2006/relationships/customXml" Target="../ink/ink161.xml"/><Relationship Id="rId63" Type="http://schemas.openxmlformats.org/officeDocument/2006/relationships/image" Target="../media/image167.png"/><Relationship Id="rId62" Type="http://schemas.openxmlformats.org/officeDocument/2006/relationships/customXml" Target="../ink/ink160.xml"/><Relationship Id="rId61" Type="http://schemas.openxmlformats.org/officeDocument/2006/relationships/image" Target="../media/image166.png"/><Relationship Id="rId60" Type="http://schemas.openxmlformats.org/officeDocument/2006/relationships/customXml" Target="../ink/ink159.xml"/><Relationship Id="rId6" Type="http://schemas.openxmlformats.org/officeDocument/2006/relationships/customXml" Target="../ink/ink132.xml"/><Relationship Id="rId59" Type="http://schemas.openxmlformats.org/officeDocument/2006/relationships/image" Target="../media/image165.png"/><Relationship Id="rId58" Type="http://schemas.openxmlformats.org/officeDocument/2006/relationships/customXml" Target="../ink/ink158.xml"/><Relationship Id="rId57" Type="http://schemas.openxmlformats.org/officeDocument/2006/relationships/image" Target="../media/image164.png"/><Relationship Id="rId56" Type="http://schemas.openxmlformats.org/officeDocument/2006/relationships/customXml" Target="../ink/ink157.xml"/><Relationship Id="rId55" Type="http://schemas.openxmlformats.org/officeDocument/2006/relationships/image" Target="../media/image163.png"/><Relationship Id="rId54" Type="http://schemas.openxmlformats.org/officeDocument/2006/relationships/customXml" Target="../ink/ink156.xml"/><Relationship Id="rId53" Type="http://schemas.openxmlformats.org/officeDocument/2006/relationships/image" Target="../media/image162.png"/><Relationship Id="rId52" Type="http://schemas.openxmlformats.org/officeDocument/2006/relationships/customXml" Target="../ink/ink155.xml"/><Relationship Id="rId51" Type="http://schemas.openxmlformats.org/officeDocument/2006/relationships/image" Target="../media/image161.png"/><Relationship Id="rId50" Type="http://schemas.openxmlformats.org/officeDocument/2006/relationships/customXml" Target="../ink/ink154.xml"/><Relationship Id="rId5" Type="http://schemas.openxmlformats.org/officeDocument/2006/relationships/image" Target="../media/image138.png"/><Relationship Id="rId49" Type="http://schemas.openxmlformats.org/officeDocument/2006/relationships/image" Target="../media/image160.png"/><Relationship Id="rId48" Type="http://schemas.openxmlformats.org/officeDocument/2006/relationships/customXml" Target="../ink/ink153.xml"/><Relationship Id="rId47" Type="http://schemas.openxmlformats.org/officeDocument/2006/relationships/image" Target="../media/image159.png"/><Relationship Id="rId46" Type="http://schemas.openxmlformats.org/officeDocument/2006/relationships/customXml" Target="../ink/ink152.xml"/><Relationship Id="rId45" Type="http://schemas.openxmlformats.org/officeDocument/2006/relationships/image" Target="../media/image158.png"/><Relationship Id="rId44" Type="http://schemas.openxmlformats.org/officeDocument/2006/relationships/customXml" Target="../ink/ink151.xml"/><Relationship Id="rId43" Type="http://schemas.openxmlformats.org/officeDocument/2006/relationships/image" Target="../media/image157.png"/><Relationship Id="rId42" Type="http://schemas.openxmlformats.org/officeDocument/2006/relationships/customXml" Target="../ink/ink150.xml"/><Relationship Id="rId41" Type="http://schemas.openxmlformats.org/officeDocument/2006/relationships/image" Target="../media/image156.png"/><Relationship Id="rId40" Type="http://schemas.openxmlformats.org/officeDocument/2006/relationships/customXml" Target="../ink/ink149.xml"/><Relationship Id="rId4" Type="http://schemas.openxmlformats.org/officeDocument/2006/relationships/customXml" Target="../ink/ink131.xml"/><Relationship Id="rId39" Type="http://schemas.openxmlformats.org/officeDocument/2006/relationships/image" Target="../media/image155.png"/><Relationship Id="rId387" Type="http://schemas.openxmlformats.org/officeDocument/2006/relationships/slideLayout" Target="../slideLayouts/slideLayout7.xml"/><Relationship Id="rId386" Type="http://schemas.openxmlformats.org/officeDocument/2006/relationships/image" Target="../media/image328.png"/><Relationship Id="rId385" Type="http://schemas.openxmlformats.org/officeDocument/2006/relationships/customXml" Target="../ink/ink322.xml"/><Relationship Id="rId384" Type="http://schemas.openxmlformats.org/officeDocument/2006/relationships/image" Target="../media/image327.png"/><Relationship Id="rId383" Type="http://schemas.openxmlformats.org/officeDocument/2006/relationships/customXml" Target="../ink/ink321.xml"/><Relationship Id="rId382" Type="http://schemas.openxmlformats.org/officeDocument/2006/relationships/image" Target="../media/image326.png"/><Relationship Id="rId381" Type="http://schemas.openxmlformats.org/officeDocument/2006/relationships/customXml" Target="../ink/ink320.xml"/><Relationship Id="rId380" Type="http://schemas.openxmlformats.org/officeDocument/2006/relationships/image" Target="../media/image325.png"/><Relationship Id="rId38" Type="http://schemas.openxmlformats.org/officeDocument/2006/relationships/customXml" Target="../ink/ink148.xml"/><Relationship Id="rId379" Type="http://schemas.openxmlformats.org/officeDocument/2006/relationships/customXml" Target="../ink/ink319.xml"/><Relationship Id="rId378" Type="http://schemas.openxmlformats.org/officeDocument/2006/relationships/image" Target="../media/image324.png"/><Relationship Id="rId377" Type="http://schemas.openxmlformats.org/officeDocument/2006/relationships/customXml" Target="../ink/ink318.xml"/><Relationship Id="rId376" Type="http://schemas.openxmlformats.org/officeDocument/2006/relationships/image" Target="../media/image323.png"/><Relationship Id="rId375" Type="http://schemas.openxmlformats.org/officeDocument/2006/relationships/customXml" Target="../ink/ink317.xml"/><Relationship Id="rId374" Type="http://schemas.openxmlformats.org/officeDocument/2006/relationships/image" Target="../media/image322.png"/><Relationship Id="rId373" Type="http://schemas.openxmlformats.org/officeDocument/2006/relationships/customXml" Target="../ink/ink316.xml"/><Relationship Id="rId372" Type="http://schemas.openxmlformats.org/officeDocument/2006/relationships/image" Target="../media/image321.png"/><Relationship Id="rId371" Type="http://schemas.openxmlformats.org/officeDocument/2006/relationships/customXml" Target="../ink/ink315.xml"/><Relationship Id="rId370" Type="http://schemas.openxmlformats.org/officeDocument/2006/relationships/image" Target="../media/image320.png"/><Relationship Id="rId37" Type="http://schemas.openxmlformats.org/officeDocument/2006/relationships/image" Target="../media/image154.png"/><Relationship Id="rId369" Type="http://schemas.openxmlformats.org/officeDocument/2006/relationships/customXml" Target="../ink/ink314.xml"/><Relationship Id="rId368" Type="http://schemas.openxmlformats.org/officeDocument/2006/relationships/image" Target="../media/image319.png"/><Relationship Id="rId367" Type="http://schemas.openxmlformats.org/officeDocument/2006/relationships/customXml" Target="../ink/ink313.xml"/><Relationship Id="rId366" Type="http://schemas.openxmlformats.org/officeDocument/2006/relationships/image" Target="../media/image318.png"/><Relationship Id="rId365" Type="http://schemas.openxmlformats.org/officeDocument/2006/relationships/customXml" Target="../ink/ink312.xml"/><Relationship Id="rId364" Type="http://schemas.openxmlformats.org/officeDocument/2006/relationships/image" Target="../media/image317.png"/><Relationship Id="rId363" Type="http://schemas.openxmlformats.org/officeDocument/2006/relationships/customXml" Target="../ink/ink311.xml"/><Relationship Id="rId362" Type="http://schemas.openxmlformats.org/officeDocument/2006/relationships/image" Target="../media/image316.png"/><Relationship Id="rId361" Type="http://schemas.openxmlformats.org/officeDocument/2006/relationships/customXml" Target="../ink/ink310.xml"/><Relationship Id="rId360" Type="http://schemas.openxmlformats.org/officeDocument/2006/relationships/image" Target="../media/image315.png"/><Relationship Id="rId36" Type="http://schemas.openxmlformats.org/officeDocument/2006/relationships/customXml" Target="../ink/ink147.xml"/><Relationship Id="rId359" Type="http://schemas.openxmlformats.org/officeDocument/2006/relationships/customXml" Target="../ink/ink309.xml"/><Relationship Id="rId358" Type="http://schemas.openxmlformats.org/officeDocument/2006/relationships/image" Target="../media/image314.png"/><Relationship Id="rId357" Type="http://schemas.openxmlformats.org/officeDocument/2006/relationships/customXml" Target="../ink/ink308.xml"/><Relationship Id="rId356" Type="http://schemas.openxmlformats.org/officeDocument/2006/relationships/image" Target="../media/image313.png"/><Relationship Id="rId355" Type="http://schemas.openxmlformats.org/officeDocument/2006/relationships/customXml" Target="../ink/ink307.xml"/><Relationship Id="rId354" Type="http://schemas.openxmlformats.org/officeDocument/2006/relationships/image" Target="../media/image312.png"/><Relationship Id="rId353" Type="http://schemas.openxmlformats.org/officeDocument/2006/relationships/customXml" Target="../ink/ink306.xml"/><Relationship Id="rId352" Type="http://schemas.openxmlformats.org/officeDocument/2006/relationships/image" Target="../media/image311.png"/><Relationship Id="rId351" Type="http://schemas.openxmlformats.org/officeDocument/2006/relationships/customXml" Target="../ink/ink305.xml"/><Relationship Id="rId350" Type="http://schemas.openxmlformats.org/officeDocument/2006/relationships/image" Target="../media/image310.png"/><Relationship Id="rId35" Type="http://schemas.openxmlformats.org/officeDocument/2006/relationships/image" Target="../media/image153.png"/><Relationship Id="rId349" Type="http://schemas.openxmlformats.org/officeDocument/2006/relationships/customXml" Target="../ink/ink304.xml"/><Relationship Id="rId348" Type="http://schemas.openxmlformats.org/officeDocument/2006/relationships/image" Target="../media/image309.png"/><Relationship Id="rId347" Type="http://schemas.openxmlformats.org/officeDocument/2006/relationships/customXml" Target="../ink/ink303.xml"/><Relationship Id="rId346" Type="http://schemas.openxmlformats.org/officeDocument/2006/relationships/image" Target="../media/image308.png"/><Relationship Id="rId345" Type="http://schemas.openxmlformats.org/officeDocument/2006/relationships/customXml" Target="../ink/ink302.xml"/><Relationship Id="rId344" Type="http://schemas.openxmlformats.org/officeDocument/2006/relationships/image" Target="../media/image307.png"/><Relationship Id="rId343" Type="http://schemas.openxmlformats.org/officeDocument/2006/relationships/customXml" Target="../ink/ink301.xml"/><Relationship Id="rId342" Type="http://schemas.openxmlformats.org/officeDocument/2006/relationships/image" Target="../media/image306.png"/><Relationship Id="rId341" Type="http://schemas.openxmlformats.org/officeDocument/2006/relationships/customXml" Target="../ink/ink300.xml"/><Relationship Id="rId340" Type="http://schemas.openxmlformats.org/officeDocument/2006/relationships/image" Target="../media/image305.png"/><Relationship Id="rId34" Type="http://schemas.openxmlformats.org/officeDocument/2006/relationships/customXml" Target="../ink/ink146.xml"/><Relationship Id="rId339" Type="http://schemas.openxmlformats.org/officeDocument/2006/relationships/customXml" Target="../ink/ink299.xml"/><Relationship Id="rId338" Type="http://schemas.openxmlformats.org/officeDocument/2006/relationships/image" Target="../media/image304.png"/><Relationship Id="rId337" Type="http://schemas.openxmlformats.org/officeDocument/2006/relationships/customXml" Target="../ink/ink298.xml"/><Relationship Id="rId336" Type="http://schemas.openxmlformats.org/officeDocument/2006/relationships/image" Target="../media/image303.png"/><Relationship Id="rId335" Type="http://schemas.openxmlformats.org/officeDocument/2006/relationships/customXml" Target="../ink/ink297.xml"/><Relationship Id="rId334" Type="http://schemas.openxmlformats.org/officeDocument/2006/relationships/image" Target="../media/image302.png"/><Relationship Id="rId333" Type="http://schemas.openxmlformats.org/officeDocument/2006/relationships/customXml" Target="../ink/ink296.xml"/><Relationship Id="rId332" Type="http://schemas.openxmlformats.org/officeDocument/2006/relationships/image" Target="../media/image301.png"/><Relationship Id="rId331" Type="http://schemas.openxmlformats.org/officeDocument/2006/relationships/customXml" Target="../ink/ink295.xml"/><Relationship Id="rId330" Type="http://schemas.openxmlformats.org/officeDocument/2006/relationships/image" Target="../media/image300.png"/><Relationship Id="rId33" Type="http://schemas.openxmlformats.org/officeDocument/2006/relationships/image" Target="../media/image152.png"/><Relationship Id="rId329" Type="http://schemas.openxmlformats.org/officeDocument/2006/relationships/customXml" Target="../ink/ink294.xml"/><Relationship Id="rId328" Type="http://schemas.openxmlformats.org/officeDocument/2006/relationships/image" Target="../media/image299.png"/><Relationship Id="rId327" Type="http://schemas.openxmlformats.org/officeDocument/2006/relationships/customXml" Target="../ink/ink293.xml"/><Relationship Id="rId326" Type="http://schemas.openxmlformats.org/officeDocument/2006/relationships/image" Target="../media/image298.png"/><Relationship Id="rId325" Type="http://schemas.openxmlformats.org/officeDocument/2006/relationships/customXml" Target="../ink/ink292.xml"/><Relationship Id="rId324" Type="http://schemas.openxmlformats.org/officeDocument/2006/relationships/image" Target="../media/image297.png"/><Relationship Id="rId323" Type="http://schemas.openxmlformats.org/officeDocument/2006/relationships/customXml" Target="../ink/ink291.xml"/><Relationship Id="rId322" Type="http://schemas.openxmlformats.org/officeDocument/2006/relationships/image" Target="../media/image296.png"/><Relationship Id="rId321" Type="http://schemas.openxmlformats.org/officeDocument/2006/relationships/customXml" Target="../ink/ink290.xml"/><Relationship Id="rId320" Type="http://schemas.openxmlformats.org/officeDocument/2006/relationships/image" Target="../media/image295.png"/><Relationship Id="rId32" Type="http://schemas.openxmlformats.org/officeDocument/2006/relationships/customXml" Target="../ink/ink145.xml"/><Relationship Id="rId319" Type="http://schemas.openxmlformats.org/officeDocument/2006/relationships/customXml" Target="../ink/ink289.xml"/><Relationship Id="rId318" Type="http://schemas.openxmlformats.org/officeDocument/2006/relationships/image" Target="../media/image294.png"/><Relationship Id="rId317" Type="http://schemas.openxmlformats.org/officeDocument/2006/relationships/customXml" Target="../ink/ink288.xml"/><Relationship Id="rId316" Type="http://schemas.openxmlformats.org/officeDocument/2006/relationships/image" Target="../media/image293.png"/><Relationship Id="rId315" Type="http://schemas.openxmlformats.org/officeDocument/2006/relationships/customXml" Target="../ink/ink287.xml"/><Relationship Id="rId314" Type="http://schemas.openxmlformats.org/officeDocument/2006/relationships/image" Target="../media/image292.png"/><Relationship Id="rId313" Type="http://schemas.openxmlformats.org/officeDocument/2006/relationships/customXml" Target="../ink/ink286.xml"/><Relationship Id="rId312" Type="http://schemas.openxmlformats.org/officeDocument/2006/relationships/image" Target="../media/image291.png"/><Relationship Id="rId311" Type="http://schemas.openxmlformats.org/officeDocument/2006/relationships/customXml" Target="../ink/ink285.xml"/><Relationship Id="rId310" Type="http://schemas.openxmlformats.org/officeDocument/2006/relationships/image" Target="../media/image290.png"/><Relationship Id="rId31" Type="http://schemas.openxmlformats.org/officeDocument/2006/relationships/image" Target="../media/image151.png"/><Relationship Id="rId309" Type="http://schemas.openxmlformats.org/officeDocument/2006/relationships/customXml" Target="../ink/ink284.xml"/><Relationship Id="rId308" Type="http://schemas.openxmlformats.org/officeDocument/2006/relationships/image" Target="../media/image289.png"/><Relationship Id="rId307" Type="http://schemas.openxmlformats.org/officeDocument/2006/relationships/customXml" Target="../ink/ink283.xml"/><Relationship Id="rId306" Type="http://schemas.openxmlformats.org/officeDocument/2006/relationships/image" Target="../media/image288.png"/><Relationship Id="rId305" Type="http://schemas.openxmlformats.org/officeDocument/2006/relationships/customXml" Target="../ink/ink282.xml"/><Relationship Id="rId304" Type="http://schemas.openxmlformats.org/officeDocument/2006/relationships/image" Target="../media/image287.png"/><Relationship Id="rId303" Type="http://schemas.openxmlformats.org/officeDocument/2006/relationships/customXml" Target="../ink/ink281.xml"/><Relationship Id="rId302" Type="http://schemas.openxmlformats.org/officeDocument/2006/relationships/image" Target="../media/image286.png"/><Relationship Id="rId301" Type="http://schemas.openxmlformats.org/officeDocument/2006/relationships/customXml" Target="../ink/ink280.xml"/><Relationship Id="rId300" Type="http://schemas.openxmlformats.org/officeDocument/2006/relationships/image" Target="../media/image285.png"/><Relationship Id="rId30" Type="http://schemas.openxmlformats.org/officeDocument/2006/relationships/customXml" Target="../ink/ink144.xml"/><Relationship Id="rId3" Type="http://schemas.openxmlformats.org/officeDocument/2006/relationships/image" Target="../media/image137.png"/><Relationship Id="rId299" Type="http://schemas.openxmlformats.org/officeDocument/2006/relationships/customXml" Target="../ink/ink279.xml"/><Relationship Id="rId298" Type="http://schemas.openxmlformats.org/officeDocument/2006/relationships/image" Target="../media/image284.png"/><Relationship Id="rId297" Type="http://schemas.openxmlformats.org/officeDocument/2006/relationships/customXml" Target="../ink/ink278.xml"/><Relationship Id="rId296" Type="http://schemas.openxmlformats.org/officeDocument/2006/relationships/image" Target="../media/image283.png"/><Relationship Id="rId295" Type="http://schemas.openxmlformats.org/officeDocument/2006/relationships/customXml" Target="../ink/ink277.xml"/><Relationship Id="rId294" Type="http://schemas.openxmlformats.org/officeDocument/2006/relationships/image" Target="../media/image282.png"/><Relationship Id="rId293" Type="http://schemas.openxmlformats.org/officeDocument/2006/relationships/customXml" Target="../ink/ink276.xml"/><Relationship Id="rId292" Type="http://schemas.openxmlformats.org/officeDocument/2006/relationships/image" Target="../media/image281.png"/><Relationship Id="rId291" Type="http://schemas.openxmlformats.org/officeDocument/2006/relationships/customXml" Target="../ink/ink275.xml"/><Relationship Id="rId290" Type="http://schemas.openxmlformats.org/officeDocument/2006/relationships/customXml" Target="../ink/ink274.xml"/><Relationship Id="rId29" Type="http://schemas.openxmlformats.org/officeDocument/2006/relationships/image" Target="../media/image150.png"/><Relationship Id="rId289" Type="http://schemas.openxmlformats.org/officeDocument/2006/relationships/image" Target="../media/image280.png"/><Relationship Id="rId288" Type="http://schemas.openxmlformats.org/officeDocument/2006/relationships/customXml" Target="../ink/ink273.xml"/><Relationship Id="rId287" Type="http://schemas.openxmlformats.org/officeDocument/2006/relationships/image" Target="../media/image279.png"/><Relationship Id="rId286" Type="http://schemas.openxmlformats.org/officeDocument/2006/relationships/customXml" Target="../ink/ink272.xml"/><Relationship Id="rId285" Type="http://schemas.openxmlformats.org/officeDocument/2006/relationships/image" Target="../media/image278.png"/><Relationship Id="rId284" Type="http://schemas.openxmlformats.org/officeDocument/2006/relationships/customXml" Target="../ink/ink271.xml"/><Relationship Id="rId283" Type="http://schemas.openxmlformats.org/officeDocument/2006/relationships/image" Target="../media/image277.png"/><Relationship Id="rId282" Type="http://schemas.openxmlformats.org/officeDocument/2006/relationships/customXml" Target="../ink/ink270.xml"/><Relationship Id="rId281" Type="http://schemas.openxmlformats.org/officeDocument/2006/relationships/image" Target="../media/image276.png"/><Relationship Id="rId280" Type="http://schemas.openxmlformats.org/officeDocument/2006/relationships/customXml" Target="../ink/ink269.xml"/><Relationship Id="rId28" Type="http://schemas.openxmlformats.org/officeDocument/2006/relationships/customXml" Target="../ink/ink143.xml"/><Relationship Id="rId279" Type="http://schemas.openxmlformats.org/officeDocument/2006/relationships/image" Target="../media/image275.png"/><Relationship Id="rId278" Type="http://schemas.openxmlformats.org/officeDocument/2006/relationships/customXml" Target="../ink/ink268.xml"/><Relationship Id="rId277" Type="http://schemas.openxmlformats.org/officeDocument/2006/relationships/image" Target="../media/image274.png"/><Relationship Id="rId276" Type="http://schemas.openxmlformats.org/officeDocument/2006/relationships/customXml" Target="../ink/ink267.xml"/><Relationship Id="rId275" Type="http://schemas.openxmlformats.org/officeDocument/2006/relationships/image" Target="../media/image273.png"/><Relationship Id="rId274" Type="http://schemas.openxmlformats.org/officeDocument/2006/relationships/customXml" Target="../ink/ink266.xml"/><Relationship Id="rId273" Type="http://schemas.openxmlformats.org/officeDocument/2006/relationships/image" Target="../media/image272.png"/><Relationship Id="rId272" Type="http://schemas.openxmlformats.org/officeDocument/2006/relationships/customXml" Target="../ink/ink265.xml"/><Relationship Id="rId271" Type="http://schemas.openxmlformats.org/officeDocument/2006/relationships/image" Target="../media/image271.png"/><Relationship Id="rId270" Type="http://schemas.openxmlformats.org/officeDocument/2006/relationships/customXml" Target="../ink/ink264.xml"/><Relationship Id="rId27" Type="http://schemas.openxmlformats.org/officeDocument/2006/relationships/image" Target="../media/image149.png"/><Relationship Id="rId269" Type="http://schemas.openxmlformats.org/officeDocument/2006/relationships/image" Target="../media/image270.png"/><Relationship Id="rId268" Type="http://schemas.openxmlformats.org/officeDocument/2006/relationships/customXml" Target="../ink/ink263.xml"/><Relationship Id="rId267" Type="http://schemas.openxmlformats.org/officeDocument/2006/relationships/image" Target="../media/image269.png"/><Relationship Id="rId266" Type="http://schemas.openxmlformats.org/officeDocument/2006/relationships/customXml" Target="../ink/ink262.xml"/><Relationship Id="rId265" Type="http://schemas.openxmlformats.org/officeDocument/2006/relationships/image" Target="../media/image268.png"/><Relationship Id="rId264" Type="http://schemas.openxmlformats.org/officeDocument/2006/relationships/customXml" Target="../ink/ink261.xml"/><Relationship Id="rId263" Type="http://schemas.openxmlformats.org/officeDocument/2006/relationships/image" Target="../media/image267.png"/><Relationship Id="rId262" Type="http://schemas.openxmlformats.org/officeDocument/2006/relationships/customXml" Target="../ink/ink260.xml"/><Relationship Id="rId261" Type="http://schemas.openxmlformats.org/officeDocument/2006/relationships/image" Target="../media/image266.png"/><Relationship Id="rId260" Type="http://schemas.openxmlformats.org/officeDocument/2006/relationships/customXml" Target="../ink/ink259.xml"/><Relationship Id="rId26" Type="http://schemas.openxmlformats.org/officeDocument/2006/relationships/customXml" Target="../ink/ink142.xml"/><Relationship Id="rId259" Type="http://schemas.openxmlformats.org/officeDocument/2006/relationships/image" Target="../media/image265.png"/><Relationship Id="rId258" Type="http://schemas.openxmlformats.org/officeDocument/2006/relationships/customXml" Target="../ink/ink258.xml"/><Relationship Id="rId257" Type="http://schemas.openxmlformats.org/officeDocument/2006/relationships/image" Target="../media/image264.png"/><Relationship Id="rId256" Type="http://schemas.openxmlformats.org/officeDocument/2006/relationships/customXml" Target="../ink/ink257.xml"/><Relationship Id="rId255" Type="http://schemas.openxmlformats.org/officeDocument/2006/relationships/image" Target="../media/image263.png"/><Relationship Id="rId254" Type="http://schemas.openxmlformats.org/officeDocument/2006/relationships/customXml" Target="../ink/ink256.xml"/><Relationship Id="rId253" Type="http://schemas.openxmlformats.org/officeDocument/2006/relationships/image" Target="../media/image262.png"/><Relationship Id="rId252" Type="http://schemas.openxmlformats.org/officeDocument/2006/relationships/customXml" Target="../ink/ink255.xml"/><Relationship Id="rId251" Type="http://schemas.openxmlformats.org/officeDocument/2006/relationships/image" Target="../media/image261.png"/><Relationship Id="rId250" Type="http://schemas.openxmlformats.org/officeDocument/2006/relationships/customXml" Target="../ink/ink254.xml"/><Relationship Id="rId25" Type="http://schemas.openxmlformats.org/officeDocument/2006/relationships/image" Target="../media/image148.png"/><Relationship Id="rId249" Type="http://schemas.openxmlformats.org/officeDocument/2006/relationships/image" Target="../media/image260.png"/><Relationship Id="rId248" Type="http://schemas.openxmlformats.org/officeDocument/2006/relationships/customXml" Target="../ink/ink253.xml"/><Relationship Id="rId247" Type="http://schemas.openxmlformats.org/officeDocument/2006/relationships/image" Target="../media/image259.png"/><Relationship Id="rId246" Type="http://schemas.openxmlformats.org/officeDocument/2006/relationships/customXml" Target="../ink/ink252.xml"/><Relationship Id="rId245" Type="http://schemas.openxmlformats.org/officeDocument/2006/relationships/image" Target="../media/image258.png"/><Relationship Id="rId244" Type="http://schemas.openxmlformats.org/officeDocument/2006/relationships/customXml" Target="../ink/ink251.xml"/><Relationship Id="rId243" Type="http://schemas.openxmlformats.org/officeDocument/2006/relationships/image" Target="../media/image257.png"/><Relationship Id="rId242" Type="http://schemas.openxmlformats.org/officeDocument/2006/relationships/customXml" Target="../ink/ink250.xml"/><Relationship Id="rId241" Type="http://schemas.openxmlformats.org/officeDocument/2006/relationships/image" Target="../media/image256.png"/><Relationship Id="rId240" Type="http://schemas.openxmlformats.org/officeDocument/2006/relationships/customXml" Target="../ink/ink249.xml"/><Relationship Id="rId24" Type="http://schemas.openxmlformats.org/officeDocument/2006/relationships/customXml" Target="../ink/ink141.xml"/><Relationship Id="rId239" Type="http://schemas.openxmlformats.org/officeDocument/2006/relationships/image" Target="../media/image255.png"/><Relationship Id="rId238" Type="http://schemas.openxmlformats.org/officeDocument/2006/relationships/customXml" Target="../ink/ink248.xml"/><Relationship Id="rId237" Type="http://schemas.openxmlformats.org/officeDocument/2006/relationships/image" Target="../media/image254.png"/><Relationship Id="rId236" Type="http://schemas.openxmlformats.org/officeDocument/2006/relationships/customXml" Target="../ink/ink247.xml"/><Relationship Id="rId235" Type="http://schemas.openxmlformats.org/officeDocument/2006/relationships/image" Target="../media/image253.png"/><Relationship Id="rId234" Type="http://schemas.openxmlformats.org/officeDocument/2006/relationships/customXml" Target="../ink/ink246.xml"/><Relationship Id="rId233" Type="http://schemas.openxmlformats.org/officeDocument/2006/relationships/image" Target="../media/image252.png"/><Relationship Id="rId232" Type="http://schemas.openxmlformats.org/officeDocument/2006/relationships/customXml" Target="../ink/ink245.xml"/><Relationship Id="rId231" Type="http://schemas.openxmlformats.org/officeDocument/2006/relationships/image" Target="../media/image251.png"/><Relationship Id="rId230" Type="http://schemas.openxmlformats.org/officeDocument/2006/relationships/customXml" Target="../ink/ink244.xml"/><Relationship Id="rId23" Type="http://schemas.openxmlformats.org/officeDocument/2006/relationships/image" Target="../media/image147.png"/><Relationship Id="rId229" Type="http://schemas.openxmlformats.org/officeDocument/2006/relationships/image" Target="../media/image250.png"/><Relationship Id="rId228" Type="http://schemas.openxmlformats.org/officeDocument/2006/relationships/customXml" Target="../ink/ink243.xml"/><Relationship Id="rId227" Type="http://schemas.openxmlformats.org/officeDocument/2006/relationships/image" Target="../media/image249.png"/><Relationship Id="rId226" Type="http://schemas.openxmlformats.org/officeDocument/2006/relationships/customXml" Target="../ink/ink242.xml"/><Relationship Id="rId225" Type="http://schemas.openxmlformats.org/officeDocument/2006/relationships/image" Target="../media/image248.png"/><Relationship Id="rId224" Type="http://schemas.openxmlformats.org/officeDocument/2006/relationships/customXml" Target="../ink/ink241.xml"/><Relationship Id="rId223" Type="http://schemas.openxmlformats.org/officeDocument/2006/relationships/image" Target="../media/image247.png"/><Relationship Id="rId222" Type="http://schemas.openxmlformats.org/officeDocument/2006/relationships/customXml" Target="../ink/ink240.xml"/><Relationship Id="rId221" Type="http://schemas.openxmlformats.org/officeDocument/2006/relationships/image" Target="../media/image246.png"/><Relationship Id="rId220" Type="http://schemas.openxmlformats.org/officeDocument/2006/relationships/customXml" Target="../ink/ink239.xml"/><Relationship Id="rId22" Type="http://schemas.openxmlformats.org/officeDocument/2006/relationships/customXml" Target="../ink/ink140.xml"/><Relationship Id="rId219" Type="http://schemas.openxmlformats.org/officeDocument/2006/relationships/image" Target="../media/image245.png"/><Relationship Id="rId218" Type="http://schemas.openxmlformats.org/officeDocument/2006/relationships/customXml" Target="../ink/ink238.xml"/><Relationship Id="rId217" Type="http://schemas.openxmlformats.org/officeDocument/2006/relationships/image" Target="../media/image244.png"/><Relationship Id="rId216" Type="http://schemas.openxmlformats.org/officeDocument/2006/relationships/customXml" Target="../ink/ink237.xml"/><Relationship Id="rId215" Type="http://schemas.openxmlformats.org/officeDocument/2006/relationships/image" Target="../media/image243.png"/><Relationship Id="rId214" Type="http://schemas.openxmlformats.org/officeDocument/2006/relationships/customXml" Target="../ink/ink236.xml"/><Relationship Id="rId213" Type="http://schemas.openxmlformats.org/officeDocument/2006/relationships/image" Target="../media/image242.png"/><Relationship Id="rId212" Type="http://schemas.openxmlformats.org/officeDocument/2006/relationships/customXml" Target="../ink/ink235.xml"/><Relationship Id="rId211" Type="http://schemas.openxmlformats.org/officeDocument/2006/relationships/image" Target="../media/image241.png"/><Relationship Id="rId210" Type="http://schemas.openxmlformats.org/officeDocument/2006/relationships/customXml" Target="../ink/ink234.xml"/><Relationship Id="rId21" Type="http://schemas.openxmlformats.org/officeDocument/2006/relationships/image" Target="../media/image146.png"/><Relationship Id="rId209" Type="http://schemas.openxmlformats.org/officeDocument/2006/relationships/image" Target="../media/image240.png"/><Relationship Id="rId208" Type="http://schemas.openxmlformats.org/officeDocument/2006/relationships/customXml" Target="../ink/ink233.xml"/><Relationship Id="rId207" Type="http://schemas.openxmlformats.org/officeDocument/2006/relationships/image" Target="../media/image239.png"/><Relationship Id="rId206" Type="http://schemas.openxmlformats.org/officeDocument/2006/relationships/customXml" Target="../ink/ink232.xml"/><Relationship Id="rId205" Type="http://schemas.openxmlformats.org/officeDocument/2006/relationships/image" Target="../media/image238.png"/><Relationship Id="rId204" Type="http://schemas.openxmlformats.org/officeDocument/2006/relationships/customXml" Target="../ink/ink231.xml"/><Relationship Id="rId203" Type="http://schemas.openxmlformats.org/officeDocument/2006/relationships/image" Target="../media/image237.png"/><Relationship Id="rId202" Type="http://schemas.openxmlformats.org/officeDocument/2006/relationships/customXml" Target="../ink/ink230.xml"/><Relationship Id="rId201" Type="http://schemas.openxmlformats.org/officeDocument/2006/relationships/image" Target="../media/image236.png"/><Relationship Id="rId200" Type="http://schemas.openxmlformats.org/officeDocument/2006/relationships/customXml" Target="../ink/ink229.xml"/><Relationship Id="rId20" Type="http://schemas.openxmlformats.org/officeDocument/2006/relationships/customXml" Target="../ink/ink139.xml"/><Relationship Id="rId2" Type="http://schemas.openxmlformats.org/officeDocument/2006/relationships/customXml" Target="../ink/ink130.xml"/><Relationship Id="rId199" Type="http://schemas.openxmlformats.org/officeDocument/2006/relationships/image" Target="../media/image235.png"/><Relationship Id="rId198" Type="http://schemas.openxmlformats.org/officeDocument/2006/relationships/customXml" Target="../ink/ink228.xml"/><Relationship Id="rId197" Type="http://schemas.openxmlformats.org/officeDocument/2006/relationships/image" Target="../media/image234.png"/><Relationship Id="rId196" Type="http://schemas.openxmlformats.org/officeDocument/2006/relationships/customXml" Target="../ink/ink227.xml"/><Relationship Id="rId195" Type="http://schemas.openxmlformats.org/officeDocument/2006/relationships/image" Target="../media/image233.png"/><Relationship Id="rId194" Type="http://schemas.openxmlformats.org/officeDocument/2006/relationships/customXml" Target="../ink/ink226.xml"/><Relationship Id="rId193" Type="http://schemas.openxmlformats.org/officeDocument/2006/relationships/image" Target="../media/image232.png"/><Relationship Id="rId192" Type="http://schemas.openxmlformats.org/officeDocument/2006/relationships/customXml" Target="../ink/ink225.xml"/><Relationship Id="rId191" Type="http://schemas.openxmlformats.org/officeDocument/2006/relationships/image" Target="../media/image231.png"/><Relationship Id="rId190" Type="http://schemas.openxmlformats.org/officeDocument/2006/relationships/customXml" Target="../ink/ink224.xml"/><Relationship Id="rId19" Type="http://schemas.openxmlformats.org/officeDocument/2006/relationships/image" Target="../media/image145.png"/><Relationship Id="rId189" Type="http://schemas.openxmlformats.org/officeDocument/2006/relationships/image" Target="../media/image230.png"/><Relationship Id="rId188" Type="http://schemas.openxmlformats.org/officeDocument/2006/relationships/customXml" Target="../ink/ink223.xml"/><Relationship Id="rId187" Type="http://schemas.openxmlformats.org/officeDocument/2006/relationships/image" Target="../media/image229.png"/><Relationship Id="rId186" Type="http://schemas.openxmlformats.org/officeDocument/2006/relationships/customXml" Target="../ink/ink222.xml"/><Relationship Id="rId185" Type="http://schemas.openxmlformats.org/officeDocument/2006/relationships/image" Target="../media/image228.png"/><Relationship Id="rId184" Type="http://schemas.openxmlformats.org/officeDocument/2006/relationships/customXml" Target="../ink/ink221.xml"/><Relationship Id="rId183" Type="http://schemas.openxmlformats.org/officeDocument/2006/relationships/image" Target="../media/image227.png"/><Relationship Id="rId182" Type="http://schemas.openxmlformats.org/officeDocument/2006/relationships/customXml" Target="../ink/ink220.xml"/><Relationship Id="rId181" Type="http://schemas.openxmlformats.org/officeDocument/2006/relationships/image" Target="../media/image226.png"/><Relationship Id="rId180" Type="http://schemas.openxmlformats.org/officeDocument/2006/relationships/customXml" Target="../ink/ink219.xml"/><Relationship Id="rId18" Type="http://schemas.openxmlformats.org/officeDocument/2006/relationships/customXml" Target="../ink/ink138.xml"/><Relationship Id="rId179" Type="http://schemas.openxmlformats.org/officeDocument/2006/relationships/image" Target="../media/image225.png"/><Relationship Id="rId178" Type="http://schemas.openxmlformats.org/officeDocument/2006/relationships/customXml" Target="../ink/ink218.xml"/><Relationship Id="rId177" Type="http://schemas.openxmlformats.org/officeDocument/2006/relationships/image" Target="../media/image224.png"/><Relationship Id="rId176" Type="http://schemas.openxmlformats.org/officeDocument/2006/relationships/customXml" Target="../ink/ink217.xml"/><Relationship Id="rId175" Type="http://schemas.openxmlformats.org/officeDocument/2006/relationships/image" Target="../media/image223.png"/><Relationship Id="rId174" Type="http://schemas.openxmlformats.org/officeDocument/2006/relationships/customXml" Target="../ink/ink216.xml"/><Relationship Id="rId173" Type="http://schemas.openxmlformats.org/officeDocument/2006/relationships/image" Target="../media/image222.png"/><Relationship Id="rId172" Type="http://schemas.openxmlformats.org/officeDocument/2006/relationships/customXml" Target="../ink/ink215.xml"/><Relationship Id="rId171" Type="http://schemas.openxmlformats.org/officeDocument/2006/relationships/image" Target="../media/image221.png"/><Relationship Id="rId170" Type="http://schemas.openxmlformats.org/officeDocument/2006/relationships/customXml" Target="../ink/ink214.xml"/><Relationship Id="rId17" Type="http://schemas.openxmlformats.org/officeDocument/2006/relationships/image" Target="../media/image144.png"/><Relationship Id="rId169" Type="http://schemas.openxmlformats.org/officeDocument/2006/relationships/image" Target="../media/image220.png"/><Relationship Id="rId168" Type="http://schemas.openxmlformats.org/officeDocument/2006/relationships/customXml" Target="../ink/ink213.xml"/><Relationship Id="rId167" Type="http://schemas.openxmlformats.org/officeDocument/2006/relationships/image" Target="../media/image219.png"/><Relationship Id="rId166" Type="http://schemas.openxmlformats.org/officeDocument/2006/relationships/customXml" Target="../ink/ink212.xml"/><Relationship Id="rId165" Type="http://schemas.openxmlformats.org/officeDocument/2006/relationships/image" Target="../media/image218.png"/><Relationship Id="rId164" Type="http://schemas.openxmlformats.org/officeDocument/2006/relationships/customXml" Target="../ink/ink211.xml"/><Relationship Id="rId163" Type="http://schemas.openxmlformats.org/officeDocument/2006/relationships/image" Target="../media/image217.png"/><Relationship Id="rId162" Type="http://schemas.openxmlformats.org/officeDocument/2006/relationships/customXml" Target="../ink/ink210.xml"/><Relationship Id="rId161" Type="http://schemas.openxmlformats.org/officeDocument/2006/relationships/image" Target="../media/image216.png"/><Relationship Id="rId160" Type="http://schemas.openxmlformats.org/officeDocument/2006/relationships/customXml" Target="../ink/ink209.xml"/><Relationship Id="rId16" Type="http://schemas.openxmlformats.org/officeDocument/2006/relationships/customXml" Target="../ink/ink137.xml"/><Relationship Id="rId159" Type="http://schemas.openxmlformats.org/officeDocument/2006/relationships/image" Target="../media/image215.png"/><Relationship Id="rId158" Type="http://schemas.openxmlformats.org/officeDocument/2006/relationships/customXml" Target="../ink/ink208.xml"/><Relationship Id="rId157" Type="http://schemas.openxmlformats.org/officeDocument/2006/relationships/image" Target="../media/image214.png"/><Relationship Id="rId156" Type="http://schemas.openxmlformats.org/officeDocument/2006/relationships/customXml" Target="../ink/ink207.xml"/><Relationship Id="rId155" Type="http://schemas.openxmlformats.org/officeDocument/2006/relationships/image" Target="../media/image213.png"/><Relationship Id="rId154" Type="http://schemas.openxmlformats.org/officeDocument/2006/relationships/customXml" Target="../ink/ink206.xml"/><Relationship Id="rId153" Type="http://schemas.openxmlformats.org/officeDocument/2006/relationships/image" Target="../media/image212.png"/><Relationship Id="rId152" Type="http://schemas.openxmlformats.org/officeDocument/2006/relationships/customXml" Target="../ink/ink205.xml"/><Relationship Id="rId151" Type="http://schemas.openxmlformats.org/officeDocument/2006/relationships/image" Target="../media/image211.png"/><Relationship Id="rId150" Type="http://schemas.openxmlformats.org/officeDocument/2006/relationships/customXml" Target="../ink/ink204.xml"/><Relationship Id="rId15" Type="http://schemas.openxmlformats.org/officeDocument/2006/relationships/image" Target="../media/image143.png"/><Relationship Id="rId149" Type="http://schemas.openxmlformats.org/officeDocument/2006/relationships/image" Target="../media/image210.png"/><Relationship Id="rId148" Type="http://schemas.openxmlformats.org/officeDocument/2006/relationships/customXml" Target="../ink/ink203.xml"/><Relationship Id="rId147" Type="http://schemas.openxmlformats.org/officeDocument/2006/relationships/image" Target="../media/image209.png"/><Relationship Id="rId146" Type="http://schemas.openxmlformats.org/officeDocument/2006/relationships/customXml" Target="../ink/ink202.xml"/><Relationship Id="rId145" Type="http://schemas.openxmlformats.org/officeDocument/2006/relationships/image" Target="../media/image208.png"/><Relationship Id="rId144" Type="http://schemas.openxmlformats.org/officeDocument/2006/relationships/customXml" Target="../ink/ink201.xml"/><Relationship Id="rId143" Type="http://schemas.openxmlformats.org/officeDocument/2006/relationships/image" Target="../media/image207.png"/><Relationship Id="rId142" Type="http://schemas.openxmlformats.org/officeDocument/2006/relationships/customXml" Target="../ink/ink200.xml"/><Relationship Id="rId141" Type="http://schemas.openxmlformats.org/officeDocument/2006/relationships/image" Target="../media/image206.png"/><Relationship Id="rId140" Type="http://schemas.openxmlformats.org/officeDocument/2006/relationships/customXml" Target="../ink/ink199.xml"/><Relationship Id="rId14" Type="http://schemas.openxmlformats.org/officeDocument/2006/relationships/customXml" Target="../ink/ink136.xml"/><Relationship Id="rId139" Type="http://schemas.openxmlformats.org/officeDocument/2006/relationships/image" Target="../media/image205.png"/><Relationship Id="rId138" Type="http://schemas.openxmlformats.org/officeDocument/2006/relationships/customXml" Target="../ink/ink198.xml"/><Relationship Id="rId137" Type="http://schemas.openxmlformats.org/officeDocument/2006/relationships/image" Target="../media/image204.png"/><Relationship Id="rId136" Type="http://schemas.openxmlformats.org/officeDocument/2006/relationships/customXml" Target="../ink/ink197.xml"/><Relationship Id="rId135" Type="http://schemas.openxmlformats.org/officeDocument/2006/relationships/image" Target="../media/image203.png"/><Relationship Id="rId134" Type="http://schemas.openxmlformats.org/officeDocument/2006/relationships/customXml" Target="../ink/ink196.xml"/><Relationship Id="rId133" Type="http://schemas.openxmlformats.org/officeDocument/2006/relationships/image" Target="../media/image202.png"/><Relationship Id="rId132" Type="http://schemas.openxmlformats.org/officeDocument/2006/relationships/customXml" Target="../ink/ink195.xml"/><Relationship Id="rId131" Type="http://schemas.openxmlformats.org/officeDocument/2006/relationships/image" Target="../media/image201.png"/><Relationship Id="rId130" Type="http://schemas.openxmlformats.org/officeDocument/2006/relationships/customXml" Target="../ink/ink194.xml"/><Relationship Id="rId13" Type="http://schemas.openxmlformats.org/officeDocument/2006/relationships/image" Target="../media/image142.png"/><Relationship Id="rId129" Type="http://schemas.openxmlformats.org/officeDocument/2006/relationships/image" Target="../media/image200.png"/><Relationship Id="rId128" Type="http://schemas.openxmlformats.org/officeDocument/2006/relationships/customXml" Target="../ink/ink193.xml"/><Relationship Id="rId127" Type="http://schemas.openxmlformats.org/officeDocument/2006/relationships/image" Target="../media/image199.png"/><Relationship Id="rId126" Type="http://schemas.openxmlformats.org/officeDocument/2006/relationships/customXml" Target="../ink/ink192.xml"/><Relationship Id="rId125" Type="http://schemas.openxmlformats.org/officeDocument/2006/relationships/image" Target="../media/image198.png"/><Relationship Id="rId124" Type="http://schemas.openxmlformats.org/officeDocument/2006/relationships/customXml" Target="../ink/ink191.xml"/><Relationship Id="rId123" Type="http://schemas.openxmlformats.org/officeDocument/2006/relationships/image" Target="../media/image197.png"/><Relationship Id="rId122" Type="http://schemas.openxmlformats.org/officeDocument/2006/relationships/customXml" Target="../ink/ink190.xml"/><Relationship Id="rId121" Type="http://schemas.openxmlformats.org/officeDocument/2006/relationships/image" Target="../media/image196.png"/><Relationship Id="rId120" Type="http://schemas.openxmlformats.org/officeDocument/2006/relationships/customXml" Target="../ink/ink189.xml"/><Relationship Id="rId12" Type="http://schemas.openxmlformats.org/officeDocument/2006/relationships/customXml" Target="../ink/ink135.xml"/><Relationship Id="rId119" Type="http://schemas.openxmlformats.org/officeDocument/2006/relationships/image" Target="../media/image195.png"/><Relationship Id="rId118" Type="http://schemas.openxmlformats.org/officeDocument/2006/relationships/customXml" Target="../ink/ink188.xml"/><Relationship Id="rId117" Type="http://schemas.openxmlformats.org/officeDocument/2006/relationships/image" Target="../media/image194.png"/><Relationship Id="rId116" Type="http://schemas.openxmlformats.org/officeDocument/2006/relationships/customXml" Target="../ink/ink187.xml"/><Relationship Id="rId115" Type="http://schemas.openxmlformats.org/officeDocument/2006/relationships/image" Target="../media/image193.png"/><Relationship Id="rId114" Type="http://schemas.openxmlformats.org/officeDocument/2006/relationships/customXml" Target="../ink/ink186.xml"/><Relationship Id="rId113" Type="http://schemas.openxmlformats.org/officeDocument/2006/relationships/image" Target="../media/image192.png"/><Relationship Id="rId112" Type="http://schemas.openxmlformats.org/officeDocument/2006/relationships/customXml" Target="../ink/ink185.xml"/><Relationship Id="rId111" Type="http://schemas.openxmlformats.org/officeDocument/2006/relationships/image" Target="../media/image191.png"/><Relationship Id="rId110" Type="http://schemas.openxmlformats.org/officeDocument/2006/relationships/customXml" Target="../ink/ink184.xml"/><Relationship Id="rId11" Type="http://schemas.openxmlformats.org/officeDocument/2006/relationships/image" Target="../media/image141.png"/><Relationship Id="rId109" Type="http://schemas.openxmlformats.org/officeDocument/2006/relationships/image" Target="../media/image190.png"/><Relationship Id="rId108" Type="http://schemas.openxmlformats.org/officeDocument/2006/relationships/customXml" Target="../ink/ink183.xml"/><Relationship Id="rId107" Type="http://schemas.openxmlformats.org/officeDocument/2006/relationships/image" Target="../media/image189.png"/><Relationship Id="rId106" Type="http://schemas.openxmlformats.org/officeDocument/2006/relationships/customXml" Target="../ink/ink182.xml"/><Relationship Id="rId105" Type="http://schemas.openxmlformats.org/officeDocument/2006/relationships/image" Target="../media/image188.png"/><Relationship Id="rId104" Type="http://schemas.openxmlformats.org/officeDocument/2006/relationships/customXml" Target="../ink/ink181.xml"/><Relationship Id="rId103" Type="http://schemas.openxmlformats.org/officeDocument/2006/relationships/image" Target="../media/image187.png"/><Relationship Id="rId102" Type="http://schemas.openxmlformats.org/officeDocument/2006/relationships/customXml" Target="../ink/ink180.xml"/><Relationship Id="rId101" Type="http://schemas.openxmlformats.org/officeDocument/2006/relationships/image" Target="../media/image186.png"/><Relationship Id="rId100" Type="http://schemas.openxmlformats.org/officeDocument/2006/relationships/customXml" Target="../ink/ink179.xml"/><Relationship Id="rId10" Type="http://schemas.openxmlformats.org/officeDocument/2006/relationships/customXml" Target="../ink/ink134.xml"/><Relationship Id="rId1" Type="http://schemas.openxmlformats.org/officeDocument/2006/relationships/image" Target="../media/image136.png"/></Relationships>
</file>

<file path=ppt/slides/_rels/slide30.xml.rels><?xml version="1.0" encoding="UTF-8" standalone="yes"?>
<Relationships xmlns="http://schemas.openxmlformats.org/package/2006/relationships"><Relationship Id="rId99" Type="http://schemas.openxmlformats.org/officeDocument/2006/relationships/customXml" Target="../ink/ink3093.xml"/><Relationship Id="rId98" Type="http://schemas.openxmlformats.org/officeDocument/2006/relationships/image" Target="../media/image3148.png"/><Relationship Id="rId97" Type="http://schemas.openxmlformats.org/officeDocument/2006/relationships/customXml" Target="../ink/ink3092.xml"/><Relationship Id="rId96" Type="http://schemas.openxmlformats.org/officeDocument/2006/relationships/image" Target="../media/image3147.png"/><Relationship Id="rId95" Type="http://schemas.openxmlformats.org/officeDocument/2006/relationships/customXml" Target="../ink/ink3091.xml"/><Relationship Id="rId94" Type="http://schemas.openxmlformats.org/officeDocument/2006/relationships/image" Target="../media/image3146.png"/><Relationship Id="rId93" Type="http://schemas.openxmlformats.org/officeDocument/2006/relationships/customXml" Target="../ink/ink3090.xml"/><Relationship Id="rId92" Type="http://schemas.openxmlformats.org/officeDocument/2006/relationships/image" Target="../media/image3145.png"/><Relationship Id="rId91" Type="http://schemas.openxmlformats.org/officeDocument/2006/relationships/customXml" Target="../ink/ink3089.xml"/><Relationship Id="rId90" Type="http://schemas.openxmlformats.org/officeDocument/2006/relationships/image" Target="../media/image3144.png"/><Relationship Id="rId9" Type="http://schemas.openxmlformats.org/officeDocument/2006/relationships/customXml" Target="../ink/ink3048.xml"/><Relationship Id="rId89" Type="http://schemas.openxmlformats.org/officeDocument/2006/relationships/customXml" Target="../ink/ink3088.xml"/><Relationship Id="rId88" Type="http://schemas.openxmlformats.org/officeDocument/2006/relationships/image" Target="../media/image3143.png"/><Relationship Id="rId87" Type="http://schemas.openxmlformats.org/officeDocument/2006/relationships/customXml" Target="../ink/ink3087.xml"/><Relationship Id="rId86" Type="http://schemas.openxmlformats.org/officeDocument/2006/relationships/image" Target="../media/image3142.png"/><Relationship Id="rId85" Type="http://schemas.openxmlformats.org/officeDocument/2006/relationships/customXml" Target="../ink/ink3086.xml"/><Relationship Id="rId84" Type="http://schemas.openxmlformats.org/officeDocument/2006/relationships/image" Target="../media/image3141.png"/><Relationship Id="rId83" Type="http://schemas.openxmlformats.org/officeDocument/2006/relationships/customXml" Target="../ink/ink3085.xml"/><Relationship Id="rId82" Type="http://schemas.openxmlformats.org/officeDocument/2006/relationships/image" Target="../media/image3140.png"/><Relationship Id="rId81" Type="http://schemas.openxmlformats.org/officeDocument/2006/relationships/customXml" Target="../ink/ink3084.xml"/><Relationship Id="rId80" Type="http://schemas.openxmlformats.org/officeDocument/2006/relationships/image" Target="../media/image3139.png"/><Relationship Id="rId8" Type="http://schemas.openxmlformats.org/officeDocument/2006/relationships/image" Target="../media/image244.png"/><Relationship Id="rId79" Type="http://schemas.openxmlformats.org/officeDocument/2006/relationships/customXml" Target="../ink/ink3083.xml"/><Relationship Id="rId78" Type="http://schemas.openxmlformats.org/officeDocument/2006/relationships/image" Target="../media/image3138.png"/><Relationship Id="rId77" Type="http://schemas.openxmlformats.org/officeDocument/2006/relationships/customXml" Target="../ink/ink3082.xml"/><Relationship Id="rId76" Type="http://schemas.openxmlformats.org/officeDocument/2006/relationships/image" Target="../media/image3137.png"/><Relationship Id="rId75" Type="http://schemas.openxmlformats.org/officeDocument/2006/relationships/customXml" Target="../ink/ink3081.xml"/><Relationship Id="rId74" Type="http://schemas.openxmlformats.org/officeDocument/2006/relationships/image" Target="../media/image3136.png"/><Relationship Id="rId73" Type="http://schemas.openxmlformats.org/officeDocument/2006/relationships/customXml" Target="../ink/ink3080.xml"/><Relationship Id="rId72" Type="http://schemas.openxmlformats.org/officeDocument/2006/relationships/image" Target="../media/image3135.png"/><Relationship Id="rId71" Type="http://schemas.openxmlformats.org/officeDocument/2006/relationships/customXml" Target="../ink/ink3079.xml"/><Relationship Id="rId70" Type="http://schemas.openxmlformats.org/officeDocument/2006/relationships/image" Target="../media/image3134.png"/><Relationship Id="rId7" Type="http://schemas.openxmlformats.org/officeDocument/2006/relationships/customXml" Target="../ink/ink3047.xml"/><Relationship Id="rId69" Type="http://schemas.openxmlformats.org/officeDocument/2006/relationships/customXml" Target="../ink/ink3078.xml"/><Relationship Id="rId68" Type="http://schemas.openxmlformats.org/officeDocument/2006/relationships/image" Target="../media/image3133.png"/><Relationship Id="rId67" Type="http://schemas.openxmlformats.org/officeDocument/2006/relationships/customXml" Target="../ink/ink3077.xml"/><Relationship Id="rId66" Type="http://schemas.openxmlformats.org/officeDocument/2006/relationships/image" Target="../media/image3132.png"/><Relationship Id="rId65" Type="http://schemas.openxmlformats.org/officeDocument/2006/relationships/customXml" Target="../ink/ink3076.xml"/><Relationship Id="rId64" Type="http://schemas.openxmlformats.org/officeDocument/2006/relationships/image" Target="../media/image3131.png"/><Relationship Id="rId63" Type="http://schemas.openxmlformats.org/officeDocument/2006/relationships/customXml" Target="../ink/ink3075.xml"/><Relationship Id="rId62" Type="http://schemas.openxmlformats.org/officeDocument/2006/relationships/image" Target="../media/image3130.png"/><Relationship Id="rId61" Type="http://schemas.openxmlformats.org/officeDocument/2006/relationships/customXml" Target="../ink/ink3074.xml"/><Relationship Id="rId60" Type="http://schemas.openxmlformats.org/officeDocument/2006/relationships/image" Target="../media/image3129.png"/><Relationship Id="rId6" Type="http://schemas.openxmlformats.org/officeDocument/2006/relationships/image" Target="../media/image3103.png"/><Relationship Id="rId59" Type="http://schemas.openxmlformats.org/officeDocument/2006/relationships/customXml" Target="../ink/ink3073.xml"/><Relationship Id="rId58" Type="http://schemas.openxmlformats.org/officeDocument/2006/relationships/image" Target="../media/image3128.png"/><Relationship Id="rId57" Type="http://schemas.openxmlformats.org/officeDocument/2006/relationships/customXml" Target="../ink/ink3072.xml"/><Relationship Id="rId56" Type="http://schemas.openxmlformats.org/officeDocument/2006/relationships/image" Target="../media/image3127.png"/><Relationship Id="rId55" Type="http://schemas.openxmlformats.org/officeDocument/2006/relationships/customXml" Target="../ink/ink3071.xml"/><Relationship Id="rId54" Type="http://schemas.openxmlformats.org/officeDocument/2006/relationships/image" Target="../media/image3126.png"/><Relationship Id="rId53" Type="http://schemas.openxmlformats.org/officeDocument/2006/relationships/customXml" Target="../ink/ink3070.xml"/><Relationship Id="rId52" Type="http://schemas.openxmlformats.org/officeDocument/2006/relationships/image" Target="../media/image3125.png"/><Relationship Id="rId51" Type="http://schemas.openxmlformats.org/officeDocument/2006/relationships/customXml" Target="../ink/ink3069.xml"/><Relationship Id="rId50" Type="http://schemas.openxmlformats.org/officeDocument/2006/relationships/image" Target="../media/image3124.png"/><Relationship Id="rId5" Type="http://schemas.openxmlformats.org/officeDocument/2006/relationships/customXml" Target="../ink/ink3046.xml"/><Relationship Id="rId49" Type="http://schemas.openxmlformats.org/officeDocument/2006/relationships/customXml" Target="../ink/ink3068.xml"/><Relationship Id="rId48" Type="http://schemas.openxmlformats.org/officeDocument/2006/relationships/image" Target="../media/image3123.png"/><Relationship Id="rId47" Type="http://schemas.openxmlformats.org/officeDocument/2006/relationships/customXml" Target="../ink/ink3067.xml"/><Relationship Id="rId46" Type="http://schemas.openxmlformats.org/officeDocument/2006/relationships/image" Target="../media/image3122.png"/><Relationship Id="rId45" Type="http://schemas.openxmlformats.org/officeDocument/2006/relationships/customXml" Target="../ink/ink3066.xml"/><Relationship Id="rId44" Type="http://schemas.openxmlformats.org/officeDocument/2006/relationships/image" Target="../media/image3121.png"/><Relationship Id="rId43" Type="http://schemas.openxmlformats.org/officeDocument/2006/relationships/customXml" Target="../ink/ink3065.xml"/><Relationship Id="rId42" Type="http://schemas.openxmlformats.org/officeDocument/2006/relationships/image" Target="../media/image3120.png"/><Relationship Id="rId41" Type="http://schemas.openxmlformats.org/officeDocument/2006/relationships/customXml" Target="../ink/ink3064.xml"/><Relationship Id="rId40" Type="http://schemas.openxmlformats.org/officeDocument/2006/relationships/image" Target="../media/image3119.png"/><Relationship Id="rId4" Type="http://schemas.openxmlformats.org/officeDocument/2006/relationships/image" Target="../media/image3102.png"/><Relationship Id="rId39" Type="http://schemas.openxmlformats.org/officeDocument/2006/relationships/customXml" Target="../ink/ink3063.xml"/><Relationship Id="rId38" Type="http://schemas.openxmlformats.org/officeDocument/2006/relationships/image" Target="../media/image3118.png"/><Relationship Id="rId37" Type="http://schemas.openxmlformats.org/officeDocument/2006/relationships/customXml" Target="../ink/ink3062.xml"/><Relationship Id="rId36" Type="http://schemas.openxmlformats.org/officeDocument/2006/relationships/image" Target="../media/image3117.png"/><Relationship Id="rId35" Type="http://schemas.openxmlformats.org/officeDocument/2006/relationships/customXml" Target="../ink/ink3061.xml"/><Relationship Id="rId34" Type="http://schemas.openxmlformats.org/officeDocument/2006/relationships/image" Target="../media/image3116.png"/><Relationship Id="rId33" Type="http://schemas.openxmlformats.org/officeDocument/2006/relationships/customXml" Target="../ink/ink3060.xml"/><Relationship Id="rId32" Type="http://schemas.openxmlformats.org/officeDocument/2006/relationships/image" Target="../media/image3115.png"/><Relationship Id="rId31" Type="http://schemas.openxmlformats.org/officeDocument/2006/relationships/customXml" Target="../ink/ink3059.xml"/><Relationship Id="rId30" Type="http://schemas.openxmlformats.org/officeDocument/2006/relationships/image" Target="../media/image3114.png"/><Relationship Id="rId3" Type="http://schemas.openxmlformats.org/officeDocument/2006/relationships/image" Target="../media/image3101.jpeg"/><Relationship Id="rId29" Type="http://schemas.openxmlformats.org/officeDocument/2006/relationships/customXml" Target="../ink/ink3058.xml"/><Relationship Id="rId28" Type="http://schemas.openxmlformats.org/officeDocument/2006/relationships/image" Target="../media/image3113.png"/><Relationship Id="rId27" Type="http://schemas.openxmlformats.org/officeDocument/2006/relationships/customXml" Target="../ink/ink3057.xml"/><Relationship Id="rId26" Type="http://schemas.openxmlformats.org/officeDocument/2006/relationships/image" Target="../media/image3112.png"/><Relationship Id="rId25" Type="http://schemas.openxmlformats.org/officeDocument/2006/relationships/customXml" Target="../ink/ink3056.xml"/><Relationship Id="rId24" Type="http://schemas.openxmlformats.org/officeDocument/2006/relationships/image" Target="../media/image3111.png"/><Relationship Id="rId23" Type="http://schemas.openxmlformats.org/officeDocument/2006/relationships/customXml" Target="../ink/ink3055.xml"/><Relationship Id="rId222" Type="http://schemas.openxmlformats.org/officeDocument/2006/relationships/notesSlide" Target="../notesSlides/notesSlide19.xml"/><Relationship Id="rId221" Type="http://schemas.openxmlformats.org/officeDocument/2006/relationships/slideLayout" Target="../slideLayouts/slideLayout6.xml"/><Relationship Id="rId220" Type="http://schemas.openxmlformats.org/officeDocument/2006/relationships/image" Target="../media/image3209.png"/><Relationship Id="rId22" Type="http://schemas.openxmlformats.org/officeDocument/2006/relationships/image" Target="../media/image3110.png"/><Relationship Id="rId219" Type="http://schemas.openxmlformats.org/officeDocument/2006/relationships/customXml" Target="../ink/ink3153.xml"/><Relationship Id="rId218" Type="http://schemas.openxmlformats.org/officeDocument/2006/relationships/image" Target="../media/image3208.png"/><Relationship Id="rId217" Type="http://schemas.openxmlformats.org/officeDocument/2006/relationships/customXml" Target="../ink/ink3152.xml"/><Relationship Id="rId216" Type="http://schemas.openxmlformats.org/officeDocument/2006/relationships/image" Target="../media/image3207.png"/><Relationship Id="rId215" Type="http://schemas.openxmlformats.org/officeDocument/2006/relationships/customXml" Target="../ink/ink3151.xml"/><Relationship Id="rId214" Type="http://schemas.openxmlformats.org/officeDocument/2006/relationships/image" Target="../media/image3206.png"/><Relationship Id="rId213" Type="http://schemas.openxmlformats.org/officeDocument/2006/relationships/customXml" Target="../ink/ink3150.xml"/><Relationship Id="rId212" Type="http://schemas.openxmlformats.org/officeDocument/2006/relationships/image" Target="../media/image3205.png"/><Relationship Id="rId211" Type="http://schemas.openxmlformats.org/officeDocument/2006/relationships/customXml" Target="../ink/ink3149.xml"/><Relationship Id="rId210" Type="http://schemas.openxmlformats.org/officeDocument/2006/relationships/image" Target="../media/image3204.png"/><Relationship Id="rId21" Type="http://schemas.openxmlformats.org/officeDocument/2006/relationships/customXml" Target="../ink/ink3054.xml"/><Relationship Id="rId209" Type="http://schemas.openxmlformats.org/officeDocument/2006/relationships/customXml" Target="../ink/ink3148.xml"/><Relationship Id="rId208" Type="http://schemas.openxmlformats.org/officeDocument/2006/relationships/image" Target="../media/image3203.png"/><Relationship Id="rId207" Type="http://schemas.openxmlformats.org/officeDocument/2006/relationships/customXml" Target="../ink/ink3147.xml"/><Relationship Id="rId206" Type="http://schemas.openxmlformats.org/officeDocument/2006/relationships/image" Target="../media/image3202.png"/><Relationship Id="rId205" Type="http://schemas.openxmlformats.org/officeDocument/2006/relationships/customXml" Target="../ink/ink3146.xml"/><Relationship Id="rId204" Type="http://schemas.openxmlformats.org/officeDocument/2006/relationships/image" Target="../media/image3201.png"/><Relationship Id="rId203" Type="http://schemas.openxmlformats.org/officeDocument/2006/relationships/customXml" Target="../ink/ink3145.xml"/><Relationship Id="rId202" Type="http://schemas.openxmlformats.org/officeDocument/2006/relationships/image" Target="../media/image3200.png"/><Relationship Id="rId201" Type="http://schemas.openxmlformats.org/officeDocument/2006/relationships/customXml" Target="../ink/ink3144.xml"/><Relationship Id="rId200" Type="http://schemas.openxmlformats.org/officeDocument/2006/relationships/image" Target="../media/image3199.png"/><Relationship Id="rId20" Type="http://schemas.openxmlformats.org/officeDocument/2006/relationships/image" Target="../media/image3109.png"/><Relationship Id="rId2" Type="http://schemas.openxmlformats.org/officeDocument/2006/relationships/image" Target="../media/image3100.jpeg"/><Relationship Id="rId199" Type="http://schemas.openxmlformats.org/officeDocument/2006/relationships/customXml" Target="../ink/ink3143.xml"/><Relationship Id="rId198" Type="http://schemas.openxmlformats.org/officeDocument/2006/relationships/image" Target="../media/image3198.png"/><Relationship Id="rId197" Type="http://schemas.openxmlformats.org/officeDocument/2006/relationships/customXml" Target="../ink/ink3142.xml"/><Relationship Id="rId196" Type="http://schemas.openxmlformats.org/officeDocument/2006/relationships/image" Target="../media/image3197.png"/><Relationship Id="rId195" Type="http://schemas.openxmlformats.org/officeDocument/2006/relationships/customXml" Target="../ink/ink3141.xml"/><Relationship Id="rId194" Type="http://schemas.openxmlformats.org/officeDocument/2006/relationships/image" Target="../media/image3196.png"/><Relationship Id="rId193" Type="http://schemas.openxmlformats.org/officeDocument/2006/relationships/customXml" Target="../ink/ink3140.xml"/><Relationship Id="rId192" Type="http://schemas.openxmlformats.org/officeDocument/2006/relationships/image" Target="../media/image3195.png"/><Relationship Id="rId191" Type="http://schemas.openxmlformats.org/officeDocument/2006/relationships/customXml" Target="../ink/ink3139.xml"/><Relationship Id="rId190" Type="http://schemas.openxmlformats.org/officeDocument/2006/relationships/image" Target="../media/image3194.png"/><Relationship Id="rId19" Type="http://schemas.openxmlformats.org/officeDocument/2006/relationships/customXml" Target="../ink/ink3053.xml"/><Relationship Id="rId189" Type="http://schemas.openxmlformats.org/officeDocument/2006/relationships/customXml" Target="../ink/ink3138.xml"/><Relationship Id="rId188" Type="http://schemas.openxmlformats.org/officeDocument/2006/relationships/image" Target="../media/image3193.png"/><Relationship Id="rId187" Type="http://schemas.openxmlformats.org/officeDocument/2006/relationships/customXml" Target="../ink/ink3137.xml"/><Relationship Id="rId186" Type="http://schemas.openxmlformats.org/officeDocument/2006/relationships/image" Target="../media/image3192.png"/><Relationship Id="rId185" Type="http://schemas.openxmlformats.org/officeDocument/2006/relationships/customXml" Target="../ink/ink3136.xml"/><Relationship Id="rId184" Type="http://schemas.openxmlformats.org/officeDocument/2006/relationships/image" Target="../media/image3191.png"/><Relationship Id="rId183" Type="http://schemas.openxmlformats.org/officeDocument/2006/relationships/customXml" Target="../ink/ink3135.xml"/><Relationship Id="rId182" Type="http://schemas.openxmlformats.org/officeDocument/2006/relationships/image" Target="../media/image3190.png"/><Relationship Id="rId181" Type="http://schemas.openxmlformats.org/officeDocument/2006/relationships/customXml" Target="../ink/ink3134.xml"/><Relationship Id="rId180" Type="http://schemas.openxmlformats.org/officeDocument/2006/relationships/image" Target="../media/image3189.png"/><Relationship Id="rId18" Type="http://schemas.openxmlformats.org/officeDocument/2006/relationships/image" Target="../media/image3108.png"/><Relationship Id="rId179" Type="http://schemas.openxmlformats.org/officeDocument/2006/relationships/customXml" Target="../ink/ink3133.xml"/><Relationship Id="rId178" Type="http://schemas.openxmlformats.org/officeDocument/2006/relationships/image" Target="../media/image3188.png"/><Relationship Id="rId177" Type="http://schemas.openxmlformats.org/officeDocument/2006/relationships/customXml" Target="../ink/ink3132.xml"/><Relationship Id="rId176" Type="http://schemas.openxmlformats.org/officeDocument/2006/relationships/image" Target="../media/image3187.png"/><Relationship Id="rId175" Type="http://schemas.openxmlformats.org/officeDocument/2006/relationships/customXml" Target="../ink/ink3131.xml"/><Relationship Id="rId174" Type="http://schemas.openxmlformats.org/officeDocument/2006/relationships/image" Target="../media/image3186.png"/><Relationship Id="rId173" Type="http://schemas.openxmlformats.org/officeDocument/2006/relationships/customXml" Target="../ink/ink3130.xml"/><Relationship Id="rId172" Type="http://schemas.openxmlformats.org/officeDocument/2006/relationships/image" Target="../media/image3185.png"/><Relationship Id="rId171" Type="http://schemas.openxmlformats.org/officeDocument/2006/relationships/customXml" Target="../ink/ink3129.xml"/><Relationship Id="rId170" Type="http://schemas.openxmlformats.org/officeDocument/2006/relationships/image" Target="../media/image3184.png"/><Relationship Id="rId17" Type="http://schemas.openxmlformats.org/officeDocument/2006/relationships/customXml" Target="../ink/ink3052.xml"/><Relationship Id="rId169" Type="http://schemas.openxmlformats.org/officeDocument/2006/relationships/customXml" Target="../ink/ink3128.xml"/><Relationship Id="rId168" Type="http://schemas.openxmlformats.org/officeDocument/2006/relationships/image" Target="../media/image3183.png"/><Relationship Id="rId167" Type="http://schemas.openxmlformats.org/officeDocument/2006/relationships/customXml" Target="../ink/ink3127.xml"/><Relationship Id="rId166" Type="http://schemas.openxmlformats.org/officeDocument/2006/relationships/image" Target="../media/image3182.png"/><Relationship Id="rId165" Type="http://schemas.openxmlformats.org/officeDocument/2006/relationships/customXml" Target="../ink/ink3126.xml"/><Relationship Id="rId164" Type="http://schemas.openxmlformats.org/officeDocument/2006/relationships/image" Target="../media/image3181.png"/><Relationship Id="rId163" Type="http://schemas.openxmlformats.org/officeDocument/2006/relationships/customXml" Target="../ink/ink3125.xml"/><Relationship Id="rId162" Type="http://schemas.openxmlformats.org/officeDocument/2006/relationships/image" Target="../media/image3180.png"/><Relationship Id="rId161" Type="http://schemas.openxmlformats.org/officeDocument/2006/relationships/customXml" Target="../ink/ink3124.xml"/><Relationship Id="rId160" Type="http://schemas.openxmlformats.org/officeDocument/2006/relationships/image" Target="../media/image3179.png"/><Relationship Id="rId16" Type="http://schemas.openxmlformats.org/officeDocument/2006/relationships/image" Target="../media/image3107.png"/><Relationship Id="rId159" Type="http://schemas.openxmlformats.org/officeDocument/2006/relationships/customXml" Target="../ink/ink3123.xml"/><Relationship Id="rId158" Type="http://schemas.openxmlformats.org/officeDocument/2006/relationships/image" Target="../media/image3178.png"/><Relationship Id="rId157" Type="http://schemas.openxmlformats.org/officeDocument/2006/relationships/customXml" Target="../ink/ink3122.xml"/><Relationship Id="rId156" Type="http://schemas.openxmlformats.org/officeDocument/2006/relationships/image" Target="../media/image3177.png"/><Relationship Id="rId155" Type="http://schemas.openxmlformats.org/officeDocument/2006/relationships/customXml" Target="../ink/ink3121.xml"/><Relationship Id="rId154" Type="http://schemas.openxmlformats.org/officeDocument/2006/relationships/image" Target="../media/image3176.png"/><Relationship Id="rId153" Type="http://schemas.openxmlformats.org/officeDocument/2006/relationships/customXml" Target="../ink/ink3120.xml"/><Relationship Id="rId152" Type="http://schemas.openxmlformats.org/officeDocument/2006/relationships/image" Target="../media/image3175.png"/><Relationship Id="rId151" Type="http://schemas.openxmlformats.org/officeDocument/2006/relationships/customXml" Target="../ink/ink3119.xml"/><Relationship Id="rId150" Type="http://schemas.openxmlformats.org/officeDocument/2006/relationships/image" Target="../media/image3174.png"/><Relationship Id="rId15" Type="http://schemas.openxmlformats.org/officeDocument/2006/relationships/customXml" Target="../ink/ink3051.xml"/><Relationship Id="rId149" Type="http://schemas.openxmlformats.org/officeDocument/2006/relationships/customXml" Target="../ink/ink3118.xml"/><Relationship Id="rId148" Type="http://schemas.openxmlformats.org/officeDocument/2006/relationships/image" Target="../media/image3173.png"/><Relationship Id="rId147" Type="http://schemas.openxmlformats.org/officeDocument/2006/relationships/customXml" Target="../ink/ink3117.xml"/><Relationship Id="rId146" Type="http://schemas.openxmlformats.org/officeDocument/2006/relationships/image" Target="../media/image3172.png"/><Relationship Id="rId145" Type="http://schemas.openxmlformats.org/officeDocument/2006/relationships/customXml" Target="../ink/ink3116.xml"/><Relationship Id="rId144" Type="http://schemas.openxmlformats.org/officeDocument/2006/relationships/image" Target="../media/image3171.png"/><Relationship Id="rId143" Type="http://schemas.openxmlformats.org/officeDocument/2006/relationships/customXml" Target="../ink/ink3115.xml"/><Relationship Id="rId142" Type="http://schemas.openxmlformats.org/officeDocument/2006/relationships/image" Target="../media/image3170.png"/><Relationship Id="rId141" Type="http://schemas.openxmlformats.org/officeDocument/2006/relationships/customXml" Target="../ink/ink3114.xml"/><Relationship Id="rId140" Type="http://schemas.openxmlformats.org/officeDocument/2006/relationships/image" Target="../media/image3169.png"/><Relationship Id="rId14" Type="http://schemas.openxmlformats.org/officeDocument/2006/relationships/image" Target="../media/image3106.png"/><Relationship Id="rId139" Type="http://schemas.openxmlformats.org/officeDocument/2006/relationships/customXml" Target="../ink/ink3113.xml"/><Relationship Id="rId138" Type="http://schemas.openxmlformats.org/officeDocument/2006/relationships/image" Target="../media/image3168.png"/><Relationship Id="rId137" Type="http://schemas.openxmlformats.org/officeDocument/2006/relationships/customXml" Target="../ink/ink3112.xml"/><Relationship Id="rId136" Type="http://schemas.openxmlformats.org/officeDocument/2006/relationships/image" Target="../media/image3167.png"/><Relationship Id="rId135" Type="http://schemas.openxmlformats.org/officeDocument/2006/relationships/customXml" Target="../ink/ink3111.xml"/><Relationship Id="rId134" Type="http://schemas.openxmlformats.org/officeDocument/2006/relationships/image" Target="../media/image3166.png"/><Relationship Id="rId133" Type="http://schemas.openxmlformats.org/officeDocument/2006/relationships/customXml" Target="../ink/ink3110.xml"/><Relationship Id="rId132" Type="http://schemas.openxmlformats.org/officeDocument/2006/relationships/image" Target="../media/image3165.png"/><Relationship Id="rId131" Type="http://schemas.openxmlformats.org/officeDocument/2006/relationships/customXml" Target="../ink/ink3109.xml"/><Relationship Id="rId130" Type="http://schemas.openxmlformats.org/officeDocument/2006/relationships/image" Target="../media/image3164.png"/><Relationship Id="rId13" Type="http://schemas.openxmlformats.org/officeDocument/2006/relationships/customXml" Target="../ink/ink3050.xml"/><Relationship Id="rId129" Type="http://schemas.openxmlformats.org/officeDocument/2006/relationships/customXml" Target="../ink/ink3108.xml"/><Relationship Id="rId128" Type="http://schemas.openxmlformats.org/officeDocument/2006/relationships/image" Target="../media/image3163.png"/><Relationship Id="rId127" Type="http://schemas.openxmlformats.org/officeDocument/2006/relationships/customXml" Target="../ink/ink3107.xml"/><Relationship Id="rId126" Type="http://schemas.openxmlformats.org/officeDocument/2006/relationships/image" Target="../media/image3162.png"/><Relationship Id="rId125" Type="http://schemas.openxmlformats.org/officeDocument/2006/relationships/customXml" Target="../ink/ink3106.xml"/><Relationship Id="rId124" Type="http://schemas.openxmlformats.org/officeDocument/2006/relationships/image" Target="../media/image3161.png"/><Relationship Id="rId123" Type="http://schemas.openxmlformats.org/officeDocument/2006/relationships/customXml" Target="../ink/ink3105.xml"/><Relationship Id="rId122" Type="http://schemas.openxmlformats.org/officeDocument/2006/relationships/image" Target="../media/image3160.png"/><Relationship Id="rId121" Type="http://schemas.openxmlformats.org/officeDocument/2006/relationships/customXml" Target="../ink/ink3104.xml"/><Relationship Id="rId120" Type="http://schemas.openxmlformats.org/officeDocument/2006/relationships/image" Target="../media/image3159.png"/><Relationship Id="rId12" Type="http://schemas.openxmlformats.org/officeDocument/2006/relationships/image" Target="../media/image3105.png"/><Relationship Id="rId119" Type="http://schemas.openxmlformats.org/officeDocument/2006/relationships/customXml" Target="../ink/ink3103.xml"/><Relationship Id="rId118" Type="http://schemas.openxmlformats.org/officeDocument/2006/relationships/image" Target="../media/image3158.png"/><Relationship Id="rId117" Type="http://schemas.openxmlformats.org/officeDocument/2006/relationships/customXml" Target="../ink/ink3102.xml"/><Relationship Id="rId116" Type="http://schemas.openxmlformats.org/officeDocument/2006/relationships/image" Target="../media/image3157.png"/><Relationship Id="rId115" Type="http://schemas.openxmlformats.org/officeDocument/2006/relationships/customXml" Target="../ink/ink3101.xml"/><Relationship Id="rId114" Type="http://schemas.openxmlformats.org/officeDocument/2006/relationships/image" Target="../media/image3156.png"/><Relationship Id="rId113" Type="http://schemas.openxmlformats.org/officeDocument/2006/relationships/customXml" Target="../ink/ink3100.xml"/><Relationship Id="rId112" Type="http://schemas.openxmlformats.org/officeDocument/2006/relationships/image" Target="../media/image3155.png"/><Relationship Id="rId111" Type="http://schemas.openxmlformats.org/officeDocument/2006/relationships/customXml" Target="../ink/ink3099.xml"/><Relationship Id="rId110" Type="http://schemas.openxmlformats.org/officeDocument/2006/relationships/image" Target="../media/image3154.png"/><Relationship Id="rId11" Type="http://schemas.openxmlformats.org/officeDocument/2006/relationships/customXml" Target="../ink/ink3049.xml"/><Relationship Id="rId109" Type="http://schemas.openxmlformats.org/officeDocument/2006/relationships/customXml" Target="../ink/ink3098.xml"/><Relationship Id="rId108" Type="http://schemas.openxmlformats.org/officeDocument/2006/relationships/image" Target="../media/image3153.png"/><Relationship Id="rId107" Type="http://schemas.openxmlformats.org/officeDocument/2006/relationships/customXml" Target="../ink/ink3097.xml"/><Relationship Id="rId106" Type="http://schemas.openxmlformats.org/officeDocument/2006/relationships/image" Target="../media/image3152.png"/><Relationship Id="rId105" Type="http://schemas.openxmlformats.org/officeDocument/2006/relationships/customXml" Target="../ink/ink3096.xml"/><Relationship Id="rId104" Type="http://schemas.openxmlformats.org/officeDocument/2006/relationships/image" Target="../media/image3151.png"/><Relationship Id="rId103" Type="http://schemas.openxmlformats.org/officeDocument/2006/relationships/customXml" Target="../ink/ink3095.xml"/><Relationship Id="rId102" Type="http://schemas.openxmlformats.org/officeDocument/2006/relationships/image" Target="../media/image3150.png"/><Relationship Id="rId101" Type="http://schemas.openxmlformats.org/officeDocument/2006/relationships/customXml" Target="../ink/ink3094.xml"/><Relationship Id="rId100" Type="http://schemas.openxmlformats.org/officeDocument/2006/relationships/image" Target="../media/image3149.png"/><Relationship Id="rId10" Type="http://schemas.openxmlformats.org/officeDocument/2006/relationships/image" Target="../media/image3104.png"/><Relationship Id="rId1" Type="http://schemas.openxmlformats.org/officeDocument/2006/relationships/image" Target="../media/image3099.png"/></Relationships>
</file>

<file path=ppt/slides/_rels/slide31.xml.rels><?xml version="1.0" encoding="UTF-8" standalone="yes"?>
<Relationships xmlns="http://schemas.openxmlformats.org/package/2006/relationships"><Relationship Id="rId99" Type="http://schemas.openxmlformats.org/officeDocument/2006/relationships/image" Target="../media/image3260.png"/><Relationship Id="rId98" Type="http://schemas.openxmlformats.org/officeDocument/2006/relationships/customXml" Target="../ink/ink3201.xml"/><Relationship Id="rId97" Type="http://schemas.openxmlformats.org/officeDocument/2006/relationships/image" Target="../media/image3259.png"/><Relationship Id="rId96" Type="http://schemas.openxmlformats.org/officeDocument/2006/relationships/customXml" Target="../ink/ink3200.xml"/><Relationship Id="rId95" Type="http://schemas.openxmlformats.org/officeDocument/2006/relationships/image" Target="../media/image3258.png"/><Relationship Id="rId94" Type="http://schemas.openxmlformats.org/officeDocument/2006/relationships/customXml" Target="../ink/ink3199.xml"/><Relationship Id="rId93" Type="http://schemas.openxmlformats.org/officeDocument/2006/relationships/image" Target="../media/image3257.png"/><Relationship Id="rId92" Type="http://schemas.openxmlformats.org/officeDocument/2006/relationships/customXml" Target="../ink/ink3198.xml"/><Relationship Id="rId91" Type="http://schemas.openxmlformats.org/officeDocument/2006/relationships/image" Target="../media/image3256.png"/><Relationship Id="rId90" Type="http://schemas.openxmlformats.org/officeDocument/2006/relationships/customXml" Target="../ink/ink3197.xml"/><Relationship Id="rId9" Type="http://schemas.openxmlformats.org/officeDocument/2006/relationships/image" Target="../media/image3215.png"/><Relationship Id="rId89" Type="http://schemas.openxmlformats.org/officeDocument/2006/relationships/image" Target="../media/image3255.png"/><Relationship Id="rId88" Type="http://schemas.openxmlformats.org/officeDocument/2006/relationships/customXml" Target="../ink/ink3196.xml"/><Relationship Id="rId87" Type="http://schemas.openxmlformats.org/officeDocument/2006/relationships/image" Target="../media/image3254.png"/><Relationship Id="rId86" Type="http://schemas.openxmlformats.org/officeDocument/2006/relationships/customXml" Target="../ink/ink3195.xml"/><Relationship Id="rId85" Type="http://schemas.openxmlformats.org/officeDocument/2006/relationships/image" Target="../media/image3253.png"/><Relationship Id="rId84" Type="http://schemas.openxmlformats.org/officeDocument/2006/relationships/customXml" Target="../ink/ink3194.xml"/><Relationship Id="rId83" Type="http://schemas.openxmlformats.org/officeDocument/2006/relationships/image" Target="../media/image3252.png"/><Relationship Id="rId82" Type="http://schemas.openxmlformats.org/officeDocument/2006/relationships/customXml" Target="../ink/ink3193.xml"/><Relationship Id="rId81" Type="http://schemas.openxmlformats.org/officeDocument/2006/relationships/image" Target="../media/image3251.png"/><Relationship Id="rId80" Type="http://schemas.openxmlformats.org/officeDocument/2006/relationships/customXml" Target="../ink/ink3192.xml"/><Relationship Id="rId8" Type="http://schemas.openxmlformats.org/officeDocument/2006/relationships/customXml" Target="../ink/ink3156.xml"/><Relationship Id="rId79" Type="http://schemas.openxmlformats.org/officeDocument/2006/relationships/image" Target="../media/image3250.png"/><Relationship Id="rId78" Type="http://schemas.openxmlformats.org/officeDocument/2006/relationships/customXml" Target="../ink/ink3191.xml"/><Relationship Id="rId77" Type="http://schemas.openxmlformats.org/officeDocument/2006/relationships/image" Target="../media/image3249.png"/><Relationship Id="rId76" Type="http://schemas.openxmlformats.org/officeDocument/2006/relationships/customXml" Target="../ink/ink3190.xml"/><Relationship Id="rId75" Type="http://schemas.openxmlformats.org/officeDocument/2006/relationships/image" Target="../media/image3248.png"/><Relationship Id="rId74" Type="http://schemas.openxmlformats.org/officeDocument/2006/relationships/customXml" Target="../ink/ink3189.xml"/><Relationship Id="rId73" Type="http://schemas.openxmlformats.org/officeDocument/2006/relationships/image" Target="../media/image3247.png"/><Relationship Id="rId72" Type="http://schemas.openxmlformats.org/officeDocument/2006/relationships/customXml" Target="../ink/ink3188.xml"/><Relationship Id="rId71" Type="http://schemas.openxmlformats.org/officeDocument/2006/relationships/image" Target="../media/image3246.png"/><Relationship Id="rId70" Type="http://schemas.openxmlformats.org/officeDocument/2006/relationships/customXml" Target="../ink/ink3187.xml"/><Relationship Id="rId7" Type="http://schemas.openxmlformats.org/officeDocument/2006/relationships/image" Target="../media/image3214.png"/><Relationship Id="rId69" Type="http://schemas.openxmlformats.org/officeDocument/2006/relationships/image" Target="../media/image3245.png"/><Relationship Id="rId68" Type="http://schemas.openxmlformats.org/officeDocument/2006/relationships/customXml" Target="../ink/ink3186.xml"/><Relationship Id="rId67" Type="http://schemas.openxmlformats.org/officeDocument/2006/relationships/image" Target="../media/image3244.png"/><Relationship Id="rId66" Type="http://schemas.openxmlformats.org/officeDocument/2006/relationships/customXml" Target="../ink/ink3185.xml"/><Relationship Id="rId65" Type="http://schemas.openxmlformats.org/officeDocument/2006/relationships/image" Target="../media/image3243.png"/><Relationship Id="rId64" Type="http://schemas.openxmlformats.org/officeDocument/2006/relationships/customXml" Target="../ink/ink3184.xml"/><Relationship Id="rId63" Type="http://schemas.openxmlformats.org/officeDocument/2006/relationships/image" Target="../media/image3242.png"/><Relationship Id="rId62" Type="http://schemas.openxmlformats.org/officeDocument/2006/relationships/customXml" Target="../ink/ink3183.xml"/><Relationship Id="rId61" Type="http://schemas.openxmlformats.org/officeDocument/2006/relationships/image" Target="../media/image3241.png"/><Relationship Id="rId60" Type="http://schemas.openxmlformats.org/officeDocument/2006/relationships/customXml" Target="../ink/ink3182.xml"/><Relationship Id="rId6" Type="http://schemas.openxmlformats.org/officeDocument/2006/relationships/customXml" Target="../ink/ink3155.xml"/><Relationship Id="rId59" Type="http://schemas.openxmlformats.org/officeDocument/2006/relationships/image" Target="../media/image3240.png"/><Relationship Id="rId58" Type="http://schemas.openxmlformats.org/officeDocument/2006/relationships/customXml" Target="../ink/ink3181.xml"/><Relationship Id="rId57" Type="http://schemas.openxmlformats.org/officeDocument/2006/relationships/image" Target="../media/image3239.png"/><Relationship Id="rId56" Type="http://schemas.openxmlformats.org/officeDocument/2006/relationships/customXml" Target="../ink/ink3180.xml"/><Relationship Id="rId55" Type="http://schemas.openxmlformats.org/officeDocument/2006/relationships/image" Target="../media/image3238.png"/><Relationship Id="rId54" Type="http://schemas.openxmlformats.org/officeDocument/2006/relationships/customXml" Target="../ink/ink3179.xml"/><Relationship Id="rId53" Type="http://schemas.openxmlformats.org/officeDocument/2006/relationships/image" Target="../media/image3237.png"/><Relationship Id="rId52" Type="http://schemas.openxmlformats.org/officeDocument/2006/relationships/customXml" Target="../ink/ink3178.xml"/><Relationship Id="rId51" Type="http://schemas.openxmlformats.org/officeDocument/2006/relationships/image" Target="../media/image3236.png"/><Relationship Id="rId50" Type="http://schemas.openxmlformats.org/officeDocument/2006/relationships/customXml" Target="../ink/ink3177.xml"/><Relationship Id="rId5" Type="http://schemas.openxmlformats.org/officeDocument/2006/relationships/image" Target="../media/image3213.png"/><Relationship Id="rId49" Type="http://schemas.openxmlformats.org/officeDocument/2006/relationships/image" Target="../media/image3235.png"/><Relationship Id="rId48" Type="http://schemas.openxmlformats.org/officeDocument/2006/relationships/customXml" Target="../ink/ink3176.xml"/><Relationship Id="rId47" Type="http://schemas.openxmlformats.org/officeDocument/2006/relationships/image" Target="../media/image3234.png"/><Relationship Id="rId46" Type="http://schemas.openxmlformats.org/officeDocument/2006/relationships/customXml" Target="../ink/ink3175.xml"/><Relationship Id="rId45" Type="http://schemas.openxmlformats.org/officeDocument/2006/relationships/image" Target="../media/image3233.png"/><Relationship Id="rId44" Type="http://schemas.openxmlformats.org/officeDocument/2006/relationships/customXml" Target="../ink/ink3174.xml"/><Relationship Id="rId43" Type="http://schemas.openxmlformats.org/officeDocument/2006/relationships/image" Target="../media/image3232.png"/><Relationship Id="rId42" Type="http://schemas.openxmlformats.org/officeDocument/2006/relationships/customXml" Target="../ink/ink3173.xml"/><Relationship Id="rId41" Type="http://schemas.openxmlformats.org/officeDocument/2006/relationships/image" Target="../media/image3231.png"/><Relationship Id="rId40" Type="http://schemas.openxmlformats.org/officeDocument/2006/relationships/customXml" Target="../ink/ink3172.xml"/><Relationship Id="rId4" Type="http://schemas.openxmlformats.org/officeDocument/2006/relationships/customXml" Target="../ink/ink3154.xml"/><Relationship Id="rId39" Type="http://schemas.openxmlformats.org/officeDocument/2006/relationships/image" Target="../media/image3230.png"/><Relationship Id="rId38" Type="http://schemas.openxmlformats.org/officeDocument/2006/relationships/customXml" Target="../ink/ink3171.xml"/><Relationship Id="rId37" Type="http://schemas.openxmlformats.org/officeDocument/2006/relationships/image" Target="../media/image3229.png"/><Relationship Id="rId36" Type="http://schemas.openxmlformats.org/officeDocument/2006/relationships/customXml" Target="../ink/ink3170.xml"/><Relationship Id="rId35" Type="http://schemas.openxmlformats.org/officeDocument/2006/relationships/image" Target="../media/image3228.png"/><Relationship Id="rId34" Type="http://schemas.openxmlformats.org/officeDocument/2006/relationships/customXml" Target="../ink/ink3169.xml"/><Relationship Id="rId33" Type="http://schemas.openxmlformats.org/officeDocument/2006/relationships/image" Target="../media/image3227.png"/><Relationship Id="rId32" Type="http://schemas.openxmlformats.org/officeDocument/2006/relationships/customXml" Target="../ink/ink3168.xml"/><Relationship Id="rId31" Type="http://schemas.openxmlformats.org/officeDocument/2006/relationships/image" Target="../media/image3226.png"/><Relationship Id="rId30" Type="http://schemas.openxmlformats.org/officeDocument/2006/relationships/customXml" Target="../ink/ink3167.xml"/><Relationship Id="rId3" Type="http://schemas.openxmlformats.org/officeDocument/2006/relationships/image" Target="../media/image3212.png"/><Relationship Id="rId29" Type="http://schemas.openxmlformats.org/officeDocument/2006/relationships/image" Target="../media/image3225.png"/><Relationship Id="rId28" Type="http://schemas.openxmlformats.org/officeDocument/2006/relationships/customXml" Target="../ink/ink3166.xml"/><Relationship Id="rId27" Type="http://schemas.openxmlformats.org/officeDocument/2006/relationships/image" Target="../media/image3224.png"/><Relationship Id="rId26" Type="http://schemas.openxmlformats.org/officeDocument/2006/relationships/customXml" Target="../ink/ink3165.xml"/><Relationship Id="rId25" Type="http://schemas.openxmlformats.org/officeDocument/2006/relationships/image" Target="../media/image3223.png"/><Relationship Id="rId24" Type="http://schemas.openxmlformats.org/officeDocument/2006/relationships/customXml" Target="../ink/ink3164.xml"/><Relationship Id="rId23" Type="http://schemas.openxmlformats.org/officeDocument/2006/relationships/image" Target="../media/image3222.png"/><Relationship Id="rId22" Type="http://schemas.openxmlformats.org/officeDocument/2006/relationships/customXml" Target="../ink/ink3163.xml"/><Relationship Id="rId21" Type="http://schemas.openxmlformats.org/officeDocument/2006/relationships/image" Target="../media/image3221.png"/><Relationship Id="rId20" Type="http://schemas.openxmlformats.org/officeDocument/2006/relationships/customXml" Target="../ink/ink3162.xml"/><Relationship Id="rId2" Type="http://schemas.openxmlformats.org/officeDocument/2006/relationships/image" Target="../media/image3211.png"/><Relationship Id="rId193" Type="http://schemas.openxmlformats.org/officeDocument/2006/relationships/notesSlide" Target="../notesSlides/notesSlide20.xml"/><Relationship Id="rId192" Type="http://schemas.openxmlformats.org/officeDocument/2006/relationships/slideLayout" Target="../slideLayouts/slideLayout6.xml"/><Relationship Id="rId191" Type="http://schemas.openxmlformats.org/officeDocument/2006/relationships/image" Target="../media/image3306.png"/><Relationship Id="rId190" Type="http://schemas.openxmlformats.org/officeDocument/2006/relationships/customXml" Target="../ink/ink3247.xml"/><Relationship Id="rId19" Type="http://schemas.openxmlformats.org/officeDocument/2006/relationships/image" Target="../media/image3220.png"/><Relationship Id="rId189" Type="http://schemas.openxmlformats.org/officeDocument/2006/relationships/image" Target="../media/image3305.png"/><Relationship Id="rId188" Type="http://schemas.openxmlformats.org/officeDocument/2006/relationships/customXml" Target="../ink/ink3246.xml"/><Relationship Id="rId187" Type="http://schemas.openxmlformats.org/officeDocument/2006/relationships/image" Target="../media/image3304.png"/><Relationship Id="rId186" Type="http://schemas.openxmlformats.org/officeDocument/2006/relationships/customXml" Target="../ink/ink3245.xml"/><Relationship Id="rId185" Type="http://schemas.openxmlformats.org/officeDocument/2006/relationships/image" Target="../media/image3303.png"/><Relationship Id="rId184" Type="http://schemas.openxmlformats.org/officeDocument/2006/relationships/customXml" Target="../ink/ink3244.xml"/><Relationship Id="rId183" Type="http://schemas.openxmlformats.org/officeDocument/2006/relationships/image" Target="../media/image3302.png"/><Relationship Id="rId182" Type="http://schemas.openxmlformats.org/officeDocument/2006/relationships/customXml" Target="../ink/ink3243.xml"/><Relationship Id="rId181" Type="http://schemas.openxmlformats.org/officeDocument/2006/relationships/image" Target="../media/image3301.png"/><Relationship Id="rId180" Type="http://schemas.openxmlformats.org/officeDocument/2006/relationships/customXml" Target="../ink/ink3242.xml"/><Relationship Id="rId18" Type="http://schemas.openxmlformats.org/officeDocument/2006/relationships/customXml" Target="../ink/ink3161.xml"/><Relationship Id="rId179" Type="http://schemas.openxmlformats.org/officeDocument/2006/relationships/image" Target="../media/image3300.png"/><Relationship Id="rId178" Type="http://schemas.openxmlformats.org/officeDocument/2006/relationships/customXml" Target="../ink/ink3241.xml"/><Relationship Id="rId177" Type="http://schemas.openxmlformats.org/officeDocument/2006/relationships/image" Target="../media/image3299.png"/><Relationship Id="rId176" Type="http://schemas.openxmlformats.org/officeDocument/2006/relationships/customXml" Target="../ink/ink3240.xml"/><Relationship Id="rId175" Type="http://schemas.openxmlformats.org/officeDocument/2006/relationships/image" Target="../media/image3298.png"/><Relationship Id="rId174" Type="http://schemas.openxmlformats.org/officeDocument/2006/relationships/customXml" Target="../ink/ink3239.xml"/><Relationship Id="rId173" Type="http://schemas.openxmlformats.org/officeDocument/2006/relationships/image" Target="../media/image3297.png"/><Relationship Id="rId172" Type="http://schemas.openxmlformats.org/officeDocument/2006/relationships/customXml" Target="../ink/ink3238.xml"/><Relationship Id="rId171" Type="http://schemas.openxmlformats.org/officeDocument/2006/relationships/image" Target="../media/image3296.png"/><Relationship Id="rId170" Type="http://schemas.openxmlformats.org/officeDocument/2006/relationships/customXml" Target="../ink/ink3237.xml"/><Relationship Id="rId17" Type="http://schemas.openxmlformats.org/officeDocument/2006/relationships/image" Target="../media/image3219.png"/><Relationship Id="rId169" Type="http://schemas.openxmlformats.org/officeDocument/2006/relationships/image" Target="../media/image3295.png"/><Relationship Id="rId168" Type="http://schemas.openxmlformats.org/officeDocument/2006/relationships/customXml" Target="../ink/ink3236.xml"/><Relationship Id="rId167" Type="http://schemas.openxmlformats.org/officeDocument/2006/relationships/image" Target="../media/image3294.png"/><Relationship Id="rId166" Type="http://schemas.openxmlformats.org/officeDocument/2006/relationships/customXml" Target="../ink/ink3235.xml"/><Relationship Id="rId165" Type="http://schemas.openxmlformats.org/officeDocument/2006/relationships/image" Target="../media/image3293.png"/><Relationship Id="rId164" Type="http://schemas.openxmlformats.org/officeDocument/2006/relationships/customXml" Target="../ink/ink3234.xml"/><Relationship Id="rId163" Type="http://schemas.openxmlformats.org/officeDocument/2006/relationships/image" Target="../media/image3292.png"/><Relationship Id="rId162" Type="http://schemas.openxmlformats.org/officeDocument/2006/relationships/customXml" Target="../ink/ink3233.xml"/><Relationship Id="rId161" Type="http://schemas.openxmlformats.org/officeDocument/2006/relationships/image" Target="../media/image3291.png"/><Relationship Id="rId160" Type="http://schemas.openxmlformats.org/officeDocument/2006/relationships/customXml" Target="../ink/ink3232.xml"/><Relationship Id="rId16" Type="http://schemas.openxmlformats.org/officeDocument/2006/relationships/customXml" Target="../ink/ink3160.xml"/><Relationship Id="rId159" Type="http://schemas.openxmlformats.org/officeDocument/2006/relationships/image" Target="../media/image3290.png"/><Relationship Id="rId158" Type="http://schemas.openxmlformats.org/officeDocument/2006/relationships/customXml" Target="../ink/ink3231.xml"/><Relationship Id="rId157" Type="http://schemas.openxmlformats.org/officeDocument/2006/relationships/image" Target="../media/image3289.png"/><Relationship Id="rId156" Type="http://schemas.openxmlformats.org/officeDocument/2006/relationships/customXml" Target="../ink/ink3230.xml"/><Relationship Id="rId155" Type="http://schemas.openxmlformats.org/officeDocument/2006/relationships/image" Target="../media/image3288.png"/><Relationship Id="rId154" Type="http://schemas.openxmlformats.org/officeDocument/2006/relationships/customXml" Target="../ink/ink3229.xml"/><Relationship Id="rId153" Type="http://schemas.openxmlformats.org/officeDocument/2006/relationships/image" Target="../media/image3287.png"/><Relationship Id="rId152" Type="http://schemas.openxmlformats.org/officeDocument/2006/relationships/customXml" Target="../ink/ink3228.xml"/><Relationship Id="rId151" Type="http://schemas.openxmlformats.org/officeDocument/2006/relationships/image" Target="../media/image3286.png"/><Relationship Id="rId150" Type="http://schemas.openxmlformats.org/officeDocument/2006/relationships/customXml" Target="../ink/ink3227.xml"/><Relationship Id="rId15" Type="http://schemas.openxmlformats.org/officeDocument/2006/relationships/image" Target="../media/image3218.png"/><Relationship Id="rId149" Type="http://schemas.openxmlformats.org/officeDocument/2006/relationships/image" Target="../media/image3285.png"/><Relationship Id="rId148" Type="http://schemas.openxmlformats.org/officeDocument/2006/relationships/customXml" Target="../ink/ink3226.xml"/><Relationship Id="rId147" Type="http://schemas.openxmlformats.org/officeDocument/2006/relationships/image" Target="../media/image3284.png"/><Relationship Id="rId146" Type="http://schemas.openxmlformats.org/officeDocument/2006/relationships/customXml" Target="../ink/ink3225.xml"/><Relationship Id="rId145" Type="http://schemas.openxmlformats.org/officeDocument/2006/relationships/image" Target="../media/image3283.png"/><Relationship Id="rId144" Type="http://schemas.openxmlformats.org/officeDocument/2006/relationships/customXml" Target="../ink/ink3224.xml"/><Relationship Id="rId143" Type="http://schemas.openxmlformats.org/officeDocument/2006/relationships/image" Target="../media/image3282.png"/><Relationship Id="rId142" Type="http://schemas.openxmlformats.org/officeDocument/2006/relationships/customXml" Target="../ink/ink3223.xml"/><Relationship Id="rId141" Type="http://schemas.openxmlformats.org/officeDocument/2006/relationships/image" Target="../media/image3281.png"/><Relationship Id="rId140" Type="http://schemas.openxmlformats.org/officeDocument/2006/relationships/customXml" Target="../ink/ink3222.xml"/><Relationship Id="rId14" Type="http://schemas.openxmlformats.org/officeDocument/2006/relationships/customXml" Target="../ink/ink3159.xml"/><Relationship Id="rId139" Type="http://schemas.openxmlformats.org/officeDocument/2006/relationships/image" Target="../media/image3280.png"/><Relationship Id="rId138" Type="http://schemas.openxmlformats.org/officeDocument/2006/relationships/customXml" Target="../ink/ink3221.xml"/><Relationship Id="rId137" Type="http://schemas.openxmlformats.org/officeDocument/2006/relationships/image" Target="../media/image3279.png"/><Relationship Id="rId136" Type="http://schemas.openxmlformats.org/officeDocument/2006/relationships/customXml" Target="../ink/ink3220.xml"/><Relationship Id="rId135" Type="http://schemas.openxmlformats.org/officeDocument/2006/relationships/image" Target="../media/image3278.png"/><Relationship Id="rId134" Type="http://schemas.openxmlformats.org/officeDocument/2006/relationships/customXml" Target="../ink/ink3219.xml"/><Relationship Id="rId133" Type="http://schemas.openxmlformats.org/officeDocument/2006/relationships/image" Target="../media/image3277.png"/><Relationship Id="rId132" Type="http://schemas.openxmlformats.org/officeDocument/2006/relationships/customXml" Target="../ink/ink3218.xml"/><Relationship Id="rId131" Type="http://schemas.openxmlformats.org/officeDocument/2006/relationships/image" Target="../media/image3276.png"/><Relationship Id="rId130" Type="http://schemas.openxmlformats.org/officeDocument/2006/relationships/customXml" Target="../ink/ink3217.xml"/><Relationship Id="rId13" Type="http://schemas.openxmlformats.org/officeDocument/2006/relationships/image" Target="../media/image3217.png"/><Relationship Id="rId129" Type="http://schemas.openxmlformats.org/officeDocument/2006/relationships/image" Target="../media/image3275.png"/><Relationship Id="rId128" Type="http://schemas.openxmlformats.org/officeDocument/2006/relationships/customXml" Target="../ink/ink3216.xml"/><Relationship Id="rId127" Type="http://schemas.openxmlformats.org/officeDocument/2006/relationships/image" Target="../media/image3274.png"/><Relationship Id="rId126" Type="http://schemas.openxmlformats.org/officeDocument/2006/relationships/customXml" Target="../ink/ink3215.xml"/><Relationship Id="rId125" Type="http://schemas.openxmlformats.org/officeDocument/2006/relationships/image" Target="../media/image3273.png"/><Relationship Id="rId124" Type="http://schemas.openxmlformats.org/officeDocument/2006/relationships/customXml" Target="../ink/ink3214.xml"/><Relationship Id="rId123" Type="http://schemas.openxmlformats.org/officeDocument/2006/relationships/image" Target="../media/image3272.png"/><Relationship Id="rId122" Type="http://schemas.openxmlformats.org/officeDocument/2006/relationships/customXml" Target="../ink/ink3213.xml"/><Relationship Id="rId121" Type="http://schemas.openxmlformats.org/officeDocument/2006/relationships/image" Target="../media/image3271.png"/><Relationship Id="rId120" Type="http://schemas.openxmlformats.org/officeDocument/2006/relationships/customXml" Target="../ink/ink3212.xml"/><Relationship Id="rId12" Type="http://schemas.openxmlformats.org/officeDocument/2006/relationships/customXml" Target="../ink/ink3158.xml"/><Relationship Id="rId119" Type="http://schemas.openxmlformats.org/officeDocument/2006/relationships/image" Target="../media/image3270.png"/><Relationship Id="rId118" Type="http://schemas.openxmlformats.org/officeDocument/2006/relationships/customXml" Target="../ink/ink3211.xml"/><Relationship Id="rId117" Type="http://schemas.openxmlformats.org/officeDocument/2006/relationships/image" Target="../media/image3269.png"/><Relationship Id="rId116" Type="http://schemas.openxmlformats.org/officeDocument/2006/relationships/customXml" Target="../ink/ink3210.xml"/><Relationship Id="rId115" Type="http://schemas.openxmlformats.org/officeDocument/2006/relationships/image" Target="../media/image3268.png"/><Relationship Id="rId114" Type="http://schemas.openxmlformats.org/officeDocument/2006/relationships/customXml" Target="../ink/ink3209.xml"/><Relationship Id="rId113" Type="http://schemas.openxmlformats.org/officeDocument/2006/relationships/image" Target="../media/image3267.png"/><Relationship Id="rId112" Type="http://schemas.openxmlformats.org/officeDocument/2006/relationships/customXml" Target="../ink/ink3208.xml"/><Relationship Id="rId111" Type="http://schemas.openxmlformats.org/officeDocument/2006/relationships/image" Target="../media/image3266.png"/><Relationship Id="rId110" Type="http://schemas.openxmlformats.org/officeDocument/2006/relationships/customXml" Target="../ink/ink3207.xml"/><Relationship Id="rId11" Type="http://schemas.openxmlformats.org/officeDocument/2006/relationships/image" Target="../media/image3216.png"/><Relationship Id="rId109" Type="http://schemas.openxmlformats.org/officeDocument/2006/relationships/image" Target="../media/image3265.png"/><Relationship Id="rId108" Type="http://schemas.openxmlformats.org/officeDocument/2006/relationships/customXml" Target="../ink/ink3206.xml"/><Relationship Id="rId107" Type="http://schemas.openxmlformats.org/officeDocument/2006/relationships/image" Target="../media/image3264.png"/><Relationship Id="rId106" Type="http://schemas.openxmlformats.org/officeDocument/2006/relationships/customXml" Target="../ink/ink3205.xml"/><Relationship Id="rId105" Type="http://schemas.openxmlformats.org/officeDocument/2006/relationships/image" Target="../media/image3263.png"/><Relationship Id="rId104" Type="http://schemas.openxmlformats.org/officeDocument/2006/relationships/customXml" Target="../ink/ink3204.xml"/><Relationship Id="rId103" Type="http://schemas.openxmlformats.org/officeDocument/2006/relationships/image" Target="../media/image3262.png"/><Relationship Id="rId102" Type="http://schemas.openxmlformats.org/officeDocument/2006/relationships/customXml" Target="../ink/ink3203.xml"/><Relationship Id="rId101" Type="http://schemas.openxmlformats.org/officeDocument/2006/relationships/image" Target="../media/image3261.png"/><Relationship Id="rId100" Type="http://schemas.openxmlformats.org/officeDocument/2006/relationships/customXml" Target="../ink/ink3202.xml"/><Relationship Id="rId10" Type="http://schemas.openxmlformats.org/officeDocument/2006/relationships/customXml" Target="../ink/ink3157.xml"/><Relationship Id="rId1" Type="http://schemas.openxmlformats.org/officeDocument/2006/relationships/image" Target="../media/image3210.jpeg"/></Relationships>
</file>

<file path=ppt/slides/_rels/slide32.xml.rels><?xml version="1.0" encoding="UTF-8" standalone="yes"?>
<Relationships xmlns="http://schemas.openxmlformats.org/package/2006/relationships"><Relationship Id="rId99" Type="http://schemas.openxmlformats.org/officeDocument/2006/relationships/customXml" Target="../ink/ink3296.xml"/><Relationship Id="rId98" Type="http://schemas.openxmlformats.org/officeDocument/2006/relationships/image" Target="../media/image3356.png"/><Relationship Id="rId97" Type="http://schemas.openxmlformats.org/officeDocument/2006/relationships/customXml" Target="../ink/ink3295.xml"/><Relationship Id="rId96" Type="http://schemas.openxmlformats.org/officeDocument/2006/relationships/image" Target="../media/image3355.png"/><Relationship Id="rId95" Type="http://schemas.openxmlformats.org/officeDocument/2006/relationships/customXml" Target="../ink/ink3294.xml"/><Relationship Id="rId94" Type="http://schemas.openxmlformats.org/officeDocument/2006/relationships/image" Target="../media/image3354.png"/><Relationship Id="rId93" Type="http://schemas.openxmlformats.org/officeDocument/2006/relationships/customXml" Target="../ink/ink3293.xml"/><Relationship Id="rId92" Type="http://schemas.openxmlformats.org/officeDocument/2006/relationships/image" Target="../media/image3353.png"/><Relationship Id="rId91" Type="http://schemas.openxmlformats.org/officeDocument/2006/relationships/customXml" Target="../ink/ink3292.xml"/><Relationship Id="rId90" Type="http://schemas.openxmlformats.org/officeDocument/2006/relationships/image" Target="../media/image3352.png"/><Relationship Id="rId9" Type="http://schemas.openxmlformats.org/officeDocument/2006/relationships/customXml" Target="../ink/ink3251.xml"/><Relationship Id="rId89" Type="http://schemas.openxmlformats.org/officeDocument/2006/relationships/customXml" Target="../ink/ink3291.xml"/><Relationship Id="rId88" Type="http://schemas.openxmlformats.org/officeDocument/2006/relationships/image" Target="../media/image3351.png"/><Relationship Id="rId87" Type="http://schemas.openxmlformats.org/officeDocument/2006/relationships/customXml" Target="../ink/ink3290.xml"/><Relationship Id="rId86" Type="http://schemas.openxmlformats.org/officeDocument/2006/relationships/image" Target="../media/image3350.png"/><Relationship Id="rId85" Type="http://schemas.openxmlformats.org/officeDocument/2006/relationships/customXml" Target="../ink/ink3289.xml"/><Relationship Id="rId84" Type="http://schemas.openxmlformats.org/officeDocument/2006/relationships/image" Target="../media/image3349.png"/><Relationship Id="rId83" Type="http://schemas.openxmlformats.org/officeDocument/2006/relationships/customXml" Target="../ink/ink3288.xml"/><Relationship Id="rId82" Type="http://schemas.openxmlformats.org/officeDocument/2006/relationships/image" Target="../media/image3348.png"/><Relationship Id="rId81" Type="http://schemas.openxmlformats.org/officeDocument/2006/relationships/customXml" Target="../ink/ink3287.xml"/><Relationship Id="rId80" Type="http://schemas.openxmlformats.org/officeDocument/2006/relationships/image" Target="../media/image3347.png"/><Relationship Id="rId8" Type="http://schemas.openxmlformats.org/officeDocument/2006/relationships/image" Target="../media/image3311.png"/><Relationship Id="rId79" Type="http://schemas.openxmlformats.org/officeDocument/2006/relationships/customXml" Target="../ink/ink3286.xml"/><Relationship Id="rId78" Type="http://schemas.openxmlformats.org/officeDocument/2006/relationships/image" Target="../media/image3346.png"/><Relationship Id="rId77" Type="http://schemas.openxmlformats.org/officeDocument/2006/relationships/customXml" Target="../ink/ink3285.xml"/><Relationship Id="rId76" Type="http://schemas.openxmlformats.org/officeDocument/2006/relationships/image" Target="../media/image3345.png"/><Relationship Id="rId75" Type="http://schemas.openxmlformats.org/officeDocument/2006/relationships/customXml" Target="../ink/ink3284.xml"/><Relationship Id="rId74" Type="http://schemas.openxmlformats.org/officeDocument/2006/relationships/image" Target="../media/image3344.png"/><Relationship Id="rId73" Type="http://schemas.openxmlformats.org/officeDocument/2006/relationships/customXml" Target="../ink/ink3283.xml"/><Relationship Id="rId72" Type="http://schemas.openxmlformats.org/officeDocument/2006/relationships/image" Target="../media/image3343.png"/><Relationship Id="rId71" Type="http://schemas.openxmlformats.org/officeDocument/2006/relationships/customXml" Target="../ink/ink3282.xml"/><Relationship Id="rId70" Type="http://schemas.openxmlformats.org/officeDocument/2006/relationships/image" Target="../media/image3342.png"/><Relationship Id="rId7" Type="http://schemas.openxmlformats.org/officeDocument/2006/relationships/customXml" Target="../ink/ink3250.xml"/><Relationship Id="rId69" Type="http://schemas.openxmlformats.org/officeDocument/2006/relationships/customXml" Target="../ink/ink3281.xml"/><Relationship Id="rId68" Type="http://schemas.openxmlformats.org/officeDocument/2006/relationships/image" Target="../media/image3341.png"/><Relationship Id="rId67" Type="http://schemas.openxmlformats.org/officeDocument/2006/relationships/customXml" Target="../ink/ink3280.xml"/><Relationship Id="rId66" Type="http://schemas.openxmlformats.org/officeDocument/2006/relationships/image" Target="../media/image3340.png"/><Relationship Id="rId65" Type="http://schemas.openxmlformats.org/officeDocument/2006/relationships/customXml" Target="../ink/ink3279.xml"/><Relationship Id="rId64" Type="http://schemas.openxmlformats.org/officeDocument/2006/relationships/image" Target="../media/image3339.png"/><Relationship Id="rId63" Type="http://schemas.openxmlformats.org/officeDocument/2006/relationships/customXml" Target="../ink/ink3278.xml"/><Relationship Id="rId62" Type="http://schemas.openxmlformats.org/officeDocument/2006/relationships/image" Target="../media/image3338.png"/><Relationship Id="rId61" Type="http://schemas.openxmlformats.org/officeDocument/2006/relationships/customXml" Target="../ink/ink3277.xml"/><Relationship Id="rId60" Type="http://schemas.openxmlformats.org/officeDocument/2006/relationships/image" Target="../media/image3337.png"/><Relationship Id="rId6" Type="http://schemas.openxmlformats.org/officeDocument/2006/relationships/image" Target="../media/image3310.png"/><Relationship Id="rId59" Type="http://schemas.openxmlformats.org/officeDocument/2006/relationships/customXml" Target="../ink/ink3276.xml"/><Relationship Id="rId58" Type="http://schemas.openxmlformats.org/officeDocument/2006/relationships/image" Target="../media/image3336.png"/><Relationship Id="rId57" Type="http://schemas.openxmlformats.org/officeDocument/2006/relationships/customXml" Target="../ink/ink3275.xml"/><Relationship Id="rId56" Type="http://schemas.openxmlformats.org/officeDocument/2006/relationships/image" Target="../media/image3335.png"/><Relationship Id="rId55" Type="http://schemas.openxmlformats.org/officeDocument/2006/relationships/customXml" Target="../ink/ink3274.xml"/><Relationship Id="rId54" Type="http://schemas.openxmlformats.org/officeDocument/2006/relationships/image" Target="../media/image3334.png"/><Relationship Id="rId53" Type="http://schemas.openxmlformats.org/officeDocument/2006/relationships/customXml" Target="../ink/ink3273.xml"/><Relationship Id="rId52" Type="http://schemas.openxmlformats.org/officeDocument/2006/relationships/image" Target="../media/image3333.png"/><Relationship Id="rId51" Type="http://schemas.openxmlformats.org/officeDocument/2006/relationships/customXml" Target="../ink/ink3272.xml"/><Relationship Id="rId50" Type="http://schemas.openxmlformats.org/officeDocument/2006/relationships/image" Target="../media/image3332.png"/><Relationship Id="rId5" Type="http://schemas.openxmlformats.org/officeDocument/2006/relationships/customXml" Target="../ink/ink3249.xml"/><Relationship Id="rId49" Type="http://schemas.openxmlformats.org/officeDocument/2006/relationships/customXml" Target="../ink/ink3271.xml"/><Relationship Id="rId48" Type="http://schemas.openxmlformats.org/officeDocument/2006/relationships/image" Target="../media/image3331.png"/><Relationship Id="rId47" Type="http://schemas.openxmlformats.org/officeDocument/2006/relationships/customXml" Target="../ink/ink3270.xml"/><Relationship Id="rId46" Type="http://schemas.openxmlformats.org/officeDocument/2006/relationships/image" Target="../media/image3330.png"/><Relationship Id="rId45" Type="http://schemas.openxmlformats.org/officeDocument/2006/relationships/customXml" Target="../ink/ink3269.xml"/><Relationship Id="rId44" Type="http://schemas.openxmlformats.org/officeDocument/2006/relationships/image" Target="../media/image3329.png"/><Relationship Id="rId43" Type="http://schemas.openxmlformats.org/officeDocument/2006/relationships/customXml" Target="../ink/ink3268.xml"/><Relationship Id="rId42" Type="http://schemas.openxmlformats.org/officeDocument/2006/relationships/image" Target="../media/image3328.png"/><Relationship Id="rId41" Type="http://schemas.openxmlformats.org/officeDocument/2006/relationships/customXml" Target="../ink/ink3267.xml"/><Relationship Id="rId40" Type="http://schemas.openxmlformats.org/officeDocument/2006/relationships/image" Target="../media/image3327.png"/><Relationship Id="rId4" Type="http://schemas.openxmlformats.org/officeDocument/2006/relationships/image" Target="../media/image3309.png"/><Relationship Id="rId39" Type="http://schemas.openxmlformats.org/officeDocument/2006/relationships/customXml" Target="../ink/ink3266.xml"/><Relationship Id="rId38" Type="http://schemas.openxmlformats.org/officeDocument/2006/relationships/image" Target="../media/image3326.png"/><Relationship Id="rId37" Type="http://schemas.openxmlformats.org/officeDocument/2006/relationships/customXml" Target="../ink/ink3265.xml"/><Relationship Id="rId36" Type="http://schemas.openxmlformats.org/officeDocument/2006/relationships/image" Target="../media/image3325.png"/><Relationship Id="rId35" Type="http://schemas.openxmlformats.org/officeDocument/2006/relationships/customXml" Target="../ink/ink3264.xml"/><Relationship Id="rId34" Type="http://schemas.openxmlformats.org/officeDocument/2006/relationships/image" Target="../media/image3324.png"/><Relationship Id="rId33" Type="http://schemas.openxmlformats.org/officeDocument/2006/relationships/customXml" Target="../ink/ink3263.xml"/><Relationship Id="rId32" Type="http://schemas.openxmlformats.org/officeDocument/2006/relationships/image" Target="../media/image3323.png"/><Relationship Id="rId31" Type="http://schemas.openxmlformats.org/officeDocument/2006/relationships/customXml" Target="../ink/ink3262.xml"/><Relationship Id="rId30" Type="http://schemas.openxmlformats.org/officeDocument/2006/relationships/image" Target="../media/image3322.png"/><Relationship Id="rId3" Type="http://schemas.openxmlformats.org/officeDocument/2006/relationships/customXml" Target="../ink/ink3248.xml"/><Relationship Id="rId29" Type="http://schemas.openxmlformats.org/officeDocument/2006/relationships/customXml" Target="../ink/ink3261.xml"/><Relationship Id="rId28" Type="http://schemas.openxmlformats.org/officeDocument/2006/relationships/image" Target="../media/image3321.png"/><Relationship Id="rId27" Type="http://schemas.openxmlformats.org/officeDocument/2006/relationships/customXml" Target="../ink/ink3260.xml"/><Relationship Id="rId26" Type="http://schemas.openxmlformats.org/officeDocument/2006/relationships/image" Target="../media/image3320.png"/><Relationship Id="rId25" Type="http://schemas.openxmlformats.org/officeDocument/2006/relationships/customXml" Target="../ink/ink3259.xml"/><Relationship Id="rId24" Type="http://schemas.openxmlformats.org/officeDocument/2006/relationships/image" Target="../media/image3319.png"/><Relationship Id="rId23" Type="http://schemas.openxmlformats.org/officeDocument/2006/relationships/customXml" Target="../ink/ink3258.xml"/><Relationship Id="rId22" Type="http://schemas.openxmlformats.org/officeDocument/2006/relationships/image" Target="../media/image3318.png"/><Relationship Id="rId21" Type="http://schemas.openxmlformats.org/officeDocument/2006/relationships/customXml" Target="../ink/ink3257.xml"/><Relationship Id="rId20" Type="http://schemas.openxmlformats.org/officeDocument/2006/relationships/image" Target="../media/image3317.png"/><Relationship Id="rId2" Type="http://schemas.openxmlformats.org/officeDocument/2006/relationships/image" Target="../media/image3308.png"/><Relationship Id="rId19" Type="http://schemas.openxmlformats.org/officeDocument/2006/relationships/customXml" Target="../ink/ink3256.xml"/><Relationship Id="rId18" Type="http://schemas.openxmlformats.org/officeDocument/2006/relationships/image" Target="../media/image3316.png"/><Relationship Id="rId17" Type="http://schemas.openxmlformats.org/officeDocument/2006/relationships/customXml" Target="../ink/ink3255.xml"/><Relationship Id="rId16" Type="http://schemas.openxmlformats.org/officeDocument/2006/relationships/image" Target="../media/image3315.png"/><Relationship Id="rId15" Type="http://schemas.openxmlformats.org/officeDocument/2006/relationships/customXml" Target="../ink/ink3254.xml"/><Relationship Id="rId14" Type="http://schemas.openxmlformats.org/officeDocument/2006/relationships/image" Target="../media/image3314.png"/><Relationship Id="rId138" Type="http://schemas.openxmlformats.org/officeDocument/2006/relationships/notesSlide" Target="../notesSlides/notesSlide21.xml"/><Relationship Id="rId137" Type="http://schemas.openxmlformats.org/officeDocument/2006/relationships/slideLayout" Target="../slideLayouts/slideLayout6.xml"/><Relationship Id="rId136" Type="http://schemas.openxmlformats.org/officeDocument/2006/relationships/image" Target="../media/image3375.png"/><Relationship Id="rId135" Type="http://schemas.openxmlformats.org/officeDocument/2006/relationships/customXml" Target="../ink/ink3314.xml"/><Relationship Id="rId134" Type="http://schemas.openxmlformats.org/officeDocument/2006/relationships/image" Target="../media/image3374.png"/><Relationship Id="rId133" Type="http://schemas.openxmlformats.org/officeDocument/2006/relationships/customXml" Target="../ink/ink3313.xml"/><Relationship Id="rId132" Type="http://schemas.openxmlformats.org/officeDocument/2006/relationships/image" Target="../media/image3373.png"/><Relationship Id="rId131" Type="http://schemas.openxmlformats.org/officeDocument/2006/relationships/customXml" Target="../ink/ink3312.xml"/><Relationship Id="rId130" Type="http://schemas.openxmlformats.org/officeDocument/2006/relationships/image" Target="../media/image3372.png"/><Relationship Id="rId13" Type="http://schemas.openxmlformats.org/officeDocument/2006/relationships/customXml" Target="../ink/ink3253.xml"/><Relationship Id="rId129" Type="http://schemas.openxmlformats.org/officeDocument/2006/relationships/customXml" Target="../ink/ink3311.xml"/><Relationship Id="rId128" Type="http://schemas.openxmlformats.org/officeDocument/2006/relationships/image" Target="../media/image3371.png"/><Relationship Id="rId127" Type="http://schemas.openxmlformats.org/officeDocument/2006/relationships/customXml" Target="../ink/ink3310.xml"/><Relationship Id="rId126" Type="http://schemas.openxmlformats.org/officeDocument/2006/relationships/image" Target="../media/image3370.png"/><Relationship Id="rId125" Type="http://schemas.openxmlformats.org/officeDocument/2006/relationships/customXml" Target="../ink/ink3309.xml"/><Relationship Id="rId124" Type="http://schemas.openxmlformats.org/officeDocument/2006/relationships/image" Target="../media/image3369.png"/><Relationship Id="rId123" Type="http://schemas.openxmlformats.org/officeDocument/2006/relationships/customXml" Target="../ink/ink3308.xml"/><Relationship Id="rId122" Type="http://schemas.openxmlformats.org/officeDocument/2006/relationships/image" Target="../media/image3368.png"/><Relationship Id="rId121" Type="http://schemas.openxmlformats.org/officeDocument/2006/relationships/customXml" Target="../ink/ink3307.xml"/><Relationship Id="rId120" Type="http://schemas.openxmlformats.org/officeDocument/2006/relationships/image" Target="../media/image3367.png"/><Relationship Id="rId12" Type="http://schemas.openxmlformats.org/officeDocument/2006/relationships/image" Target="../media/image3313.png"/><Relationship Id="rId119" Type="http://schemas.openxmlformats.org/officeDocument/2006/relationships/customXml" Target="../ink/ink3306.xml"/><Relationship Id="rId118" Type="http://schemas.openxmlformats.org/officeDocument/2006/relationships/image" Target="../media/image3366.png"/><Relationship Id="rId117" Type="http://schemas.openxmlformats.org/officeDocument/2006/relationships/customXml" Target="../ink/ink3305.xml"/><Relationship Id="rId116" Type="http://schemas.openxmlformats.org/officeDocument/2006/relationships/image" Target="../media/image3365.png"/><Relationship Id="rId115" Type="http://schemas.openxmlformats.org/officeDocument/2006/relationships/customXml" Target="../ink/ink3304.xml"/><Relationship Id="rId114" Type="http://schemas.openxmlformats.org/officeDocument/2006/relationships/image" Target="../media/image3364.png"/><Relationship Id="rId113" Type="http://schemas.openxmlformats.org/officeDocument/2006/relationships/customXml" Target="../ink/ink3303.xml"/><Relationship Id="rId112" Type="http://schemas.openxmlformats.org/officeDocument/2006/relationships/image" Target="../media/image3363.png"/><Relationship Id="rId111" Type="http://schemas.openxmlformats.org/officeDocument/2006/relationships/customXml" Target="../ink/ink3302.xml"/><Relationship Id="rId110" Type="http://schemas.openxmlformats.org/officeDocument/2006/relationships/image" Target="../media/image3362.png"/><Relationship Id="rId11" Type="http://schemas.openxmlformats.org/officeDocument/2006/relationships/customXml" Target="../ink/ink3252.xml"/><Relationship Id="rId109" Type="http://schemas.openxmlformats.org/officeDocument/2006/relationships/customXml" Target="../ink/ink3301.xml"/><Relationship Id="rId108" Type="http://schemas.openxmlformats.org/officeDocument/2006/relationships/image" Target="../media/image3361.png"/><Relationship Id="rId107" Type="http://schemas.openxmlformats.org/officeDocument/2006/relationships/customXml" Target="../ink/ink3300.xml"/><Relationship Id="rId106" Type="http://schemas.openxmlformats.org/officeDocument/2006/relationships/image" Target="../media/image3360.png"/><Relationship Id="rId105" Type="http://schemas.openxmlformats.org/officeDocument/2006/relationships/customXml" Target="../ink/ink3299.xml"/><Relationship Id="rId104" Type="http://schemas.openxmlformats.org/officeDocument/2006/relationships/image" Target="../media/image3359.png"/><Relationship Id="rId103" Type="http://schemas.openxmlformats.org/officeDocument/2006/relationships/customXml" Target="../ink/ink3298.xml"/><Relationship Id="rId102" Type="http://schemas.openxmlformats.org/officeDocument/2006/relationships/image" Target="../media/image3358.png"/><Relationship Id="rId101" Type="http://schemas.openxmlformats.org/officeDocument/2006/relationships/customXml" Target="../ink/ink3297.xml"/><Relationship Id="rId100" Type="http://schemas.openxmlformats.org/officeDocument/2006/relationships/image" Target="../media/image3357.png"/><Relationship Id="rId10" Type="http://schemas.openxmlformats.org/officeDocument/2006/relationships/image" Target="../media/image3312.png"/><Relationship Id="rId1" Type="http://schemas.openxmlformats.org/officeDocument/2006/relationships/image" Target="../media/image3307.png"/></Relationships>
</file>

<file path=ppt/slides/_rels/slide33.xml.rels><?xml version="1.0" encoding="UTF-8" standalone="yes"?>
<Relationships xmlns="http://schemas.openxmlformats.org/package/2006/relationships"><Relationship Id="rId99" Type="http://schemas.openxmlformats.org/officeDocument/2006/relationships/image" Target="../media/image3425.png"/><Relationship Id="rId98" Type="http://schemas.openxmlformats.org/officeDocument/2006/relationships/customXml" Target="../ink/ink3362.xml"/><Relationship Id="rId97" Type="http://schemas.openxmlformats.org/officeDocument/2006/relationships/image" Target="../media/image3424.png"/><Relationship Id="rId96" Type="http://schemas.openxmlformats.org/officeDocument/2006/relationships/customXml" Target="../ink/ink3361.xml"/><Relationship Id="rId95" Type="http://schemas.openxmlformats.org/officeDocument/2006/relationships/image" Target="../media/image244.png"/><Relationship Id="rId94" Type="http://schemas.openxmlformats.org/officeDocument/2006/relationships/customXml" Target="../ink/ink3360.xml"/><Relationship Id="rId93" Type="http://schemas.openxmlformats.org/officeDocument/2006/relationships/image" Target="../media/image3423.png"/><Relationship Id="rId92" Type="http://schemas.openxmlformats.org/officeDocument/2006/relationships/customXml" Target="../ink/ink3359.xml"/><Relationship Id="rId91" Type="http://schemas.openxmlformats.org/officeDocument/2006/relationships/image" Target="../media/image3422.png"/><Relationship Id="rId90" Type="http://schemas.openxmlformats.org/officeDocument/2006/relationships/customXml" Target="../ink/ink3358.xml"/><Relationship Id="rId9" Type="http://schemas.openxmlformats.org/officeDocument/2006/relationships/image" Target="../media/image3381.png"/><Relationship Id="rId89" Type="http://schemas.openxmlformats.org/officeDocument/2006/relationships/image" Target="../media/image3421.png"/><Relationship Id="rId88" Type="http://schemas.openxmlformats.org/officeDocument/2006/relationships/customXml" Target="../ink/ink3357.xml"/><Relationship Id="rId87" Type="http://schemas.openxmlformats.org/officeDocument/2006/relationships/image" Target="../media/image3420.png"/><Relationship Id="rId86" Type="http://schemas.openxmlformats.org/officeDocument/2006/relationships/customXml" Target="../ink/ink3356.xml"/><Relationship Id="rId85" Type="http://schemas.openxmlformats.org/officeDocument/2006/relationships/image" Target="../media/image3419.png"/><Relationship Id="rId84" Type="http://schemas.openxmlformats.org/officeDocument/2006/relationships/customXml" Target="../ink/ink3355.xml"/><Relationship Id="rId83" Type="http://schemas.openxmlformats.org/officeDocument/2006/relationships/image" Target="../media/image3418.png"/><Relationship Id="rId82" Type="http://schemas.openxmlformats.org/officeDocument/2006/relationships/customXml" Target="../ink/ink3354.xml"/><Relationship Id="rId81" Type="http://schemas.openxmlformats.org/officeDocument/2006/relationships/image" Target="../media/image3417.png"/><Relationship Id="rId80" Type="http://schemas.openxmlformats.org/officeDocument/2006/relationships/customXml" Target="../ink/ink3353.xml"/><Relationship Id="rId8" Type="http://schemas.openxmlformats.org/officeDocument/2006/relationships/customXml" Target="../ink/ink3317.xml"/><Relationship Id="rId79" Type="http://schemas.openxmlformats.org/officeDocument/2006/relationships/image" Target="../media/image3416.png"/><Relationship Id="rId78" Type="http://schemas.openxmlformats.org/officeDocument/2006/relationships/customXml" Target="../ink/ink3352.xml"/><Relationship Id="rId77" Type="http://schemas.openxmlformats.org/officeDocument/2006/relationships/image" Target="../media/image3415.png"/><Relationship Id="rId76" Type="http://schemas.openxmlformats.org/officeDocument/2006/relationships/customXml" Target="../ink/ink3351.xml"/><Relationship Id="rId75" Type="http://schemas.openxmlformats.org/officeDocument/2006/relationships/image" Target="../media/image3414.png"/><Relationship Id="rId74" Type="http://schemas.openxmlformats.org/officeDocument/2006/relationships/customXml" Target="../ink/ink3350.xml"/><Relationship Id="rId73" Type="http://schemas.openxmlformats.org/officeDocument/2006/relationships/image" Target="../media/image3413.png"/><Relationship Id="rId72" Type="http://schemas.openxmlformats.org/officeDocument/2006/relationships/customXml" Target="../ink/ink3349.xml"/><Relationship Id="rId71" Type="http://schemas.openxmlformats.org/officeDocument/2006/relationships/image" Target="../media/image3412.png"/><Relationship Id="rId70" Type="http://schemas.openxmlformats.org/officeDocument/2006/relationships/customXml" Target="../ink/ink3348.xml"/><Relationship Id="rId7" Type="http://schemas.openxmlformats.org/officeDocument/2006/relationships/image" Target="../media/image3380.png"/><Relationship Id="rId69" Type="http://schemas.openxmlformats.org/officeDocument/2006/relationships/image" Target="../media/image3411.png"/><Relationship Id="rId68" Type="http://schemas.openxmlformats.org/officeDocument/2006/relationships/customXml" Target="../ink/ink3347.xml"/><Relationship Id="rId67" Type="http://schemas.openxmlformats.org/officeDocument/2006/relationships/image" Target="../media/image3410.png"/><Relationship Id="rId66" Type="http://schemas.openxmlformats.org/officeDocument/2006/relationships/customXml" Target="../ink/ink3346.xml"/><Relationship Id="rId65" Type="http://schemas.openxmlformats.org/officeDocument/2006/relationships/image" Target="../media/image3409.png"/><Relationship Id="rId64" Type="http://schemas.openxmlformats.org/officeDocument/2006/relationships/customXml" Target="../ink/ink3345.xml"/><Relationship Id="rId63" Type="http://schemas.openxmlformats.org/officeDocument/2006/relationships/image" Target="../media/image3408.png"/><Relationship Id="rId62" Type="http://schemas.openxmlformats.org/officeDocument/2006/relationships/customXml" Target="../ink/ink3344.xml"/><Relationship Id="rId61" Type="http://schemas.openxmlformats.org/officeDocument/2006/relationships/image" Target="../media/image3407.png"/><Relationship Id="rId60" Type="http://schemas.openxmlformats.org/officeDocument/2006/relationships/customXml" Target="../ink/ink3343.xml"/><Relationship Id="rId6" Type="http://schemas.openxmlformats.org/officeDocument/2006/relationships/customXml" Target="../ink/ink3316.xml"/><Relationship Id="rId59" Type="http://schemas.openxmlformats.org/officeDocument/2006/relationships/image" Target="../media/image3406.png"/><Relationship Id="rId58" Type="http://schemas.openxmlformats.org/officeDocument/2006/relationships/customXml" Target="../ink/ink3342.xml"/><Relationship Id="rId57" Type="http://schemas.openxmlformats.org/officeDocument/2006/relationships/image" Target="../media/image3405.png"/><Relationship Id="rId56" Type="http://schemas.openxmlformats.org/officeDocument/2006/relationships/customXml" Target="../ink/ink3341.xml"/><Relationship Id="rId55" Type="http://schemas.openxmlformats.org/officeDocument/2006/relationships/image" Target="../media/image3404.png"/><Relationship Id="rId54" Type="http://schemas.openxmlformats.org/officeDocument/2006/relationships/customXml" Target="../ink/ink3340.xml"/><Relationship Id="rId53" Type="http://schemas.openxmlformats.org/officeDocument/2006/relationships/image" Target="../media/image3403.png"/><Relationship Id="rId52" Type="http://schemas.openxmlformats.org/officeDocument/2006/relationships/customXml" Target="../ink/ink3339.xml"/><Relationship Id="rId51" Type="http://schemas.openxmlformats.org/officeDocument/2006/relationships/image" Target="../media/image3402.png"/><Relationship Id="rId50" Type="http://schemas.openxmlformats.org/officeDocument/2006/relationships/customXml" Target="../ink/ink3338.xml"/><Relationship Id="rId5" Type="http://schemas.openxmlformats.org/officeDocument/2006/relationships/image" Target="../media/image3379.png"/><Relationship Id="rId49" Type="http://schemas.openxmlformats.org/officeDocument/2006/relationships/image" Target="../media/image3401.png"/><Relationship Id="rId48" Type="http://schemas.openxmlformats.org/officeDocument/2006/relationships/customXml" Target="../ink/ink3337.xml"/><Relationship Id="rId47" Type="http://schemas.openxmlformats.org/officeDocument/2006/relationships/image" Target="../media/image3400.png"/><Relationship Id="rId46" Type="http://schemas.openxmlformats.org/officeDocument/2006/relationships/customXml" Target="../ink/ink3336.xml"/><Relationship Id="rId45" Type="http://schemas.openxmlformats.org/officeDocument/2006/relationships/image" Target="../media/image3399.png"/><Relationship Id="rId44" Type="http://schemas.openxmlformats.org/officeDocument/2006/relationships/customXml" Target="../ink/ink3335.xml"/><Relationship Id="rId43" Type="http://schemas.openxmlformats.org/officeDocument/2006/relationships/image" Target="../media/image3398.png"/><Relationship Id="rId42" Type="http://schemas.openxmlformats.org/officeDocument/2006/relationships/customXml" Target="../ink/ink3334.xml"/><Relationship Id="rId41" Type="http://schemas.openxmlformats.org/officeDocument/2006/relationships/image" Target="../media/image3397.png"/><Relationship Id="rId40" Type="http://schemas.openxmlformats.org/officeDocument/2006/relationships/customXml" Target="../ink/ink3333.xml"/><Relationship Id="rId4" Type="http://schemas.openxmlformats.org/officeDocument/2006/relationships/customXml" Target="../ink/ink3315.xml"/><Relationship Id="rId39" Type="http://schemas.openxmlformats.org/officeDocument/2006/relationships/image" Target="../media/image3396.png"/><Relationship Id="rId38" Type="http://schemas.openxmlformats.org/officeDocument/2006/relationships/customXml" Target="../ink/ink3332.xml"/><Relationship Id="rId37" Type="http://schemas.openxmlformats.org/officeDocument/2006/relationships/image" Target="../media/image3395.png"/><Relationship Id="rId36" Type="http://schemas.openxmlformats.org/officeDocument/2006/relationships/customXml" Target="../ink/ink3331.xml"/><Relationship Id="rId35" Type="http://schemas.openxmlformats.org/officeDocument/2006/relationships/image" Target="../media/image3394.png"/><Relationship Id="rId34" Type="http://schemas.openxmlformats.org/officeDocument/2006/relationships/customXml" Target="../ink/ink3330.xml"/><Relationship Id="rId33" Type="http://schemas.openxmlformats.org/officeDocument/2006/relationships/image" Target="../media/image3393.png"/><Relationship Id="rId32" Type="http://schemas.openxmlformats.org/officeDocument/2006/relationships/customXml" Target="../ink/ink3329.xml"/><Relationship Id="rId31" Type="http://schemas.openxmlformats.org/officeDocument/2006/relationships/image" Target="../media/image3392.png"/><Relationship Id="rId30" Type="http://schemas.openxmlformats.org/officeDocument/2006/relationships/customXml" Target="../ink/ink3328.xml"/><Relationship Id="rId3" Type="http://schemas.openxmlformats.org/officeDocument/2006/relationships/image" Target="../media/image3378.png"/><Relationship Id="rId29" Type="http://schemas.openxmlformats.org/officeDocument/2006/relationships/image" Target="../media/image3391.png"/><Relationship Id="rId28" Type="http://schemas.openxmlformats.org/officeDocument/2006/relationships/customXml" Target="../ink/ink3327.xml"/><Relationship Id="rId27" Type="http://schemas.openxmlformats.org/officeDocument/2006/relationships/image" Target="../media/image3390.png"/><Relationship Id="rId26" Type="http://schemas.openxmlformats.org/officeDocument/2006/relationships/customXml" Target="../ink/ink3326.xml"/><Relationship Id="rId25" Type="http://schemas.openxmlformats.org/officeDocument/2006/relationships/image" Target="../media/image3389.png"/><Relationship Id="rId24" Type="http://schemas.openxmlformats.org/officeDocument/2006/relationships/customXml" Target="../ink/ink3325.xml"/><Relationship Id="rId23" Type="http://schemas.openxmlformats.org/officeDocument/2006/relationships/image" Target="../media/image3388.png"/><Relationship Id="rId22" Type="http://schemas.openxmlformats.org/officeDocument/2006/relationships/customXml" Target="../ink/ink3324.xml"/><Relationship Id="rId21" Type="http://schemas.openxmlformats.org/officeDocument/2006/relationships/image" Target="../media/image3387.png"/><Relationship Id="rId20" Type="http://schemas.openxmlformats.org/officeDocument/2006/relationships/customXml" Target="../ink/ink3323.xml"/><Relationship Id="rId2" Type="http://schemas.openxmlformats.org/officeDocument/2006/relationships/image" Target="../media/image3377.jpeg"/><Relationship Id="rId19" Type="http://schemas.openxmlformats.org/officeDocument/2006/relationships/image" Target="../media/image3386.png"/><Relationship Id="rId18" Type="http://schemas.openxmlformats.org/officeDocument/2006/relationships/customXml" Target="../ink/ink3322.xml"/><Relationship Id="rId17" Type="http://schemas.openxmlformats.org/officeDocument/2006/relationships/image" Target="../media/image3385.png"/><Relationship Id="rId16" Type="http://schemas.openxmlformats.org/officeDocument/2006/relationships/customXml" Target="../ink/ink3321.xml"/><Relationship Id="rId15" Type="http://schemas.openxmlformats.org/officeDocument/2006/relationships/image" Target="../media/image3384.png"/><Relationship Id="rId141" Type="http://schemas.openxmlformats.org/officeDocument/2006/relationships/notesSlide" Target="../notesSlides/notesSlide22.xml"/><Relationship Id="rId140" Type="http://schemas.openxmlformats.org/officeDocument/2006/relationships/slideLayout" Target="../slideLayouts/slideLayout6.xml"/><Relationship Id="rId14" Type="http://schemas.openxmlformats.org/officeDocument/2006/relationships/customXml" Target="../ink/ink3320.xml"/><Relationship Id="rId139" Type="http://schemas.openxmlformats.org/officeDocument/2006/relationships/image" Target="../media/image3445.png"/><Relationship Id="rId138" Type="http://schemas.openxmlformats.org/officeDocument/2006/relationships/customXml" Target="../ink/ink3382.xml"/><Relationship Id="rId137" Type="http://schemas.openxmlformats.org/officeDocument/2006/relationships/image" Target="../media/image3444.png"/><Relationship Id="rId136" Type="http://schemas.openxmlformats.org/officeDocument/2006/relationships/customXml" Target="../ink/ink3381.xml"/><Relationship Id="rId135" Type="http://schemas.openxmlformats.org/officeDocument/2006/relationships/image" Target="../media/image3443.png"/><Relationship Id="rId134" Type="http://schemas.openxmlformats.org/officeDocument/2006/relationships/customXml" Target="../ink/ink3380.xml"/><Relationship Id="rId133" Type="http://schemas.openxmlformats.org/officeDocument/2006/relationships/image" Target="../media/image3442.png"/><Relationship Id="rId132" Type="http://schemas.openxmlformats.org/officeDocument/2006/relationships/customXml" Target="../ink/ink3379.xml"/><Relationship Id="rId131" Type="http://schemas.openxmlformats.org/officeDocument/2006/relationships/image" Target="../media/image3441.png"/><Relationship Id="rId130" Type="http://schemas.openxmlformats.org/officeDocument/2006/relationships/customXml" Target="../ink/ink3378.xml"/><Relationship Id="rId13" Type="http://schemas.openxmlformats.org/officeDocument/2006/relationships/image" Target="../media/image3383.png"/><Relationship Id="rId129" Type="http://schemas.openxmlformats.org/officeDocument/2006/relationships/image" Target="../media/image3440.png"/><Relationship Id="rId128" Type="http://schemas.openxmlformats.org/officeDocument/2006/relationships/customXml" Target="../ink/ink3377.xml"/><Relationship Id="rId127" Type="http://schemas.openxmlformats.org/officeDocument/2006/relationships/image" Target="../media/image3439.png"/><Relationship Id="rId126" Type="http://schemas.openxmlformats.org/officeDocument/2006/relationships/customXml" Target="../ink/ink3376.xml"/><Relationship Id="rId125" Type="http://schemas.openxmlformats.org/officeDocument/2006/relationships/image" Target="../media/image3438.png"/><Relationship Id="rId124" Type="http://schemas.openxmlformats.org/officeDocument/2006/relationships/customXml" Target="../ink/ink3375.xml"/><Relationship Id="rId123" Type="http://schemas.openxmlformats.org/officeDocument/2006/relationships/image" Target="../media/image3437.png"/><Relationship Id="rId122" Type="http://schemas.openxmlformats.org/officeDocument/2006/relationships/customXml" Target="../ink/ink3374.xml"/><Relationship Id="rId121" Type="http://schemas.openxmlformats.org/officeDocument/2006/relationships/image" Target="../media/image3436.png"/><Relationship Id="rId120" Type="http://schemas.openxmlformats.org/officeDocument/2006/relationships/customXml" Target="../ink/ink3373.xml"/><Relationship Id="rId12" Type="http://schemas.openxmlformats.org/officeDocument/2006/relationships/customXml" Target="../ink/ink3319.xml"/><Relationship Id="rId119" Type="http://schemas.openxmlformats.org/officeDocument/2006/relationships/image" Target="../media/image3435.png"/><Relationship Id="rId118" Type="http://schemas.openxmlformats.org/officeDocument/2006/relationships/customXml" Target="../ink/ink3372.xml"/><Relationship Id="rId117" Type="http://schemas.openxmlformats.org/officeDocument/2006/relationships/image" Target="../media/image3434.png"/><Relationship Id="rId116" Type="http://schemas.openxmlformats.org/officeDocument/2006/relationships/customXml" Target="../ink/ink3371.xml"/><Relationship Id="rId115" Type="http://schemas.openxmlformats.org/officeDocument/2006/relationships/image" Target="../media/image3433.png"/><Relationship Id="rId114" Type="http://schemas.openxmlformats.org/officeDocument/2006/relationships/customXml" Target="../ink/ink3370.xml"/><Relationship Id="rId113" Type="http://schemas.openxmlformats.org/officeDocument/2006/relationships/image" Target="../media/image3432.png"/><Relationship Id="rId112" Type="http://schemas.openxmlformats.org/officeDocument/2006/relationships/customXml" Target="../ink/ink3369.xml"/><Relationship Id="rId111" Type="http://schemas.openxmlformats.org/officeDocument/2006/relationships/image" Target="../media/image3431.png"/><Relationship Id="rId110" Type="http://schemas.openxmlformats.org/officeDocument/2006/relationships/customXml" Target="../ink/ink3368.xml"/><Relationship Id="rId11" Type="http://schemas.openxmlformats.org/officeDocument/2006/relationships/image" Target="../media/image3382.png"/><Relationship Id="rId109" Type="http://schemas.openxmlformats.org/officeDocument/2006/relationships/image" Target="../media/image3430.png"/><Relationship Id="rId108" Type="http://schemas.openxmlformats.org/officeDocument/2006/relationships/customXml" Target="../ink/ink3367.xml"/><Relationship Id="rId107" Type="http://schemas.openxmlformats.org/officeDocument/2006/relationships/image" Target="../media/image3429.png"/><Relationship Id="rId106" Type="http://schemas.openxmlformats.org/officeDocument/2006/relationships/customXml" Target="../ink/ink3366.xml"/><Relationship Id="rId105" Type="http://schemas.openxmlformats.org/officeDocument/2006/relationships/image" Target="../media/image3428.png"/><Relationship Id="rId104" Type="http://schemas.openxmlformats.org/officeDocument/2006/relationships/customXml" Target="../ink/ink3365.xml"/><Relationship Id="rId103" Type="http://schemas.openxmlformats.org/officeDocument/2006/relationships/image" Target="../media/image3427.png"/><Relationship Id="rId102" Type="http://schemas.openxmlformats.org/officeDocument/2006/relationships/customXml" Target="../ink/ink3364.xml"/><Relationship Id="rId101" Type="http://schemas.openxmlformats.org/officeDocument/2006/relationships/image" Target="../media/image3426.png"/><Relationship Id="rId100" Type="http://schemas.openxmlformats.org/officeDocument/2006/relationships/customXml" Target="../ink/ink3363.xml"/><Relationship Id="rId10" Type="http://schemas.openxmlformats.org/officeDocument/2006/relationships/customXml" Target="../ink/ink3318.xml"/><Relationship Id="rId1" Type="http://schemas.openxmlformats.org/officeDocument/2006/relationships/image" Target="../media/image3376.jpeg"/></Relationships>
</file>

<file path=ppt/slides/_rels/slide34.xml.rels><?xml version="1.0" encoding="UTF-8" standalone="yes"?>
<Relationships xmlns="http://schemas.openxmlformats.org/package/2006/relationships"><Relationship Id="rId99" Type="http://schemas.openxmlformats.org/officeDocument/2006/relationships/customXml" Target="../ink/ink3431.xml"/><Relationship Id="rId98" Type="http://schemas.openxmlformats.org/officeDocument/2006/relationships/image" Target="../media/image3495.png"/><Relationship Id="rId97" Type="http://schemas.openxmlformats.org/officeDocument/2006/relationships/customXml" Target="../ink/ink3430.xml"/><Relationship Id="rId96" Type="http://schemas.openxmlformats.org/officeDocument/2006/relationships/image" Target="../media/image3494.png"/><Relationship Id="rId95" Type="http://schemas.openxmlformats.org/officeDocument/2006/relationships/customXml" Target="../ink/ink3429.xml"/><Relationship Id="rId94" Type="http://schemas.openxmlformats.org/officeDocument/2006/relationships/image" Target="../media/image3493.png"/><Relationship Id="rId93" Type="http://schemas.openxmlformats.org/officeDocument/2006/relationships/customXml" Target="../ink/ink3428.xml"/><Relationship Id="rId92" Type="http://schemas.openxmlformats.org/officeDocument/2006/relationships/image" Target="../media/image3492.png"/><Relationship Id="rId91" Type="http://schemas.openxmlformats.org/officeDocument/2006/relationships/customXml" Target="../ink/ink3427.xml"/><Relationship Id="rId90" Type="http://schemas.openxmlformats.org/officeDocument/2006/relationships/image" Target="../media/image3491.png"/><Relationship Id="rId9" Type="http://schemas.openxmlformats.org/officeDocument/2006/relationships/customXml" Target="../ink/ink3386.xml"/><Relationship Id="rId89" Type="http://schemas.openxmlformats.org/officeDocument/2006/relationships/customXml" Target="../ink/ink3426.xml"/><Relationship Id="rId88" Type="http://schemas.openxmlformats.org/officeDocument/2006/relationships/image" Target="../media/image3490.png"/><Relationship Id="rId87" Type="http://schemas.openxmlformats.org/officeDocument/2006/relationships/customXml" Target="../ink/ink3425.xml"/><Relationship Id="rId86" Type="http://schemas.openxmlformats.org/officeDocument/2006/relationships/image" Target="../media/image3489.png"/><Relationship Id="rId85" Type="http://schemas.openxmlformats.org/officeDocument/2006/relationships/customXml" Target="../ink/ink3424.xml"/><Relationship Id="rId84" Type="http://schemas.openxmlformats.org/officeDocument/2006/relationships/image" Target="../media/image3488.png"/><Relationship Id="rId83" Type="http://schemas.openxmlformats.org/officeDocument/2006/relationships/customXml" Target="../ink/ink3423.xml"/><Relationship Id="rId82" Type="http://schemas.openxmlformats.org/officeDocument/2006/relationships/image" Target="../media/image3487.png"/><Relationship Id="rId81" Type="http://schemas.openxmlformats.org/officeDocument/2006/relationships/customXml" Target="../ink/ink3422.xml"/><Relationship Id="rId80" Type="http://schemas.openxmlformats.org/officeDocument/2006/relationships/image" Target="../media/image3486.png"/><Relationship Id="rId8" Type="http://schemas.openxmlformats.org/officeDocument/2006/relationships/image" Target="../media/image3450.png"/><Relationship Id="rId79" Type="http://schemas.openxmlformats.org/officeDocument/2006/relationships/customXml" Target="../ink/ink3421.xml"/><Relationship Id="rId78" Type="http://schemas.openxmlformats.org/officeDocument/2006/relationships/image" Target="../media/image3485.png"/><Relationship Id="rId77" Type="http://schemas.openxmlformats.org/officeDocument/2006/relationships/customXml" Target="../ink/ink3420.xml"/><Relationship Id="rId76" Type="http://schemas.openxmlformats.org/officeDocument/2006/relationships/image" Target="../media/image3484.png"/><Relationship Id="rId75" Type="http://schemas.openxmlformats.org/officeDocument/2006/relationships/customXml" Target="../ink/ink3419.xml"/><Relationship Id="rId74" Type="http://schemas.openxmlformats.org/officeDocument/2006/relationships/image" Target="../media/image3483.png"/><Relationship Id="rId73" Type="http://schemas.openxmlformats.org/officeDocument/2006/relationships/customXml" Target="../ink/ink3418.xml"/><Relationship Id="rId72" Type="http://schemas.openxmlformats.org/officeDocument/2006/relationships/image" Target="../media/image3482.png"/><Relationship Id="rId71" Type="http://schemas.openxmlformats.org/officeDocument/2006/relationships/customXml" Target="../ink/ink3417.xml"/><Relationship Id="rId70" Type="http://schemas.openxmlformats.org/officeDocument/2006/relationships/image" Target="../media/image3481.png"/><Relationship Id="rId7" Type="http://schemas.openxmlformats.org/officeDocument/2006/relationships/customXml" Target="../ink/ink3385.xml"/><Relationship Id="rId69" Type="http://schemas.openxmlformats.org/officeDocument/2006/relationships/customXml" Target="../ink/ink3416.xml"/><Relationship Id="rId68" Type="http://schemas.openxmlformats.org/officeDocument/2006/relationships/image" Target="../media/image3480.png"/><Relationship Id="rId67" Type="http://schemas.openxmlformats.org/officeDocument/2006/relationships/customXml" Target="../ink/ink3415.xml"/><Relationship Id="rId66" Type="http://schemas.openxmlformats.org/officeDocument/2006/relationships/image" Target="../media/image3479.png"/><Relationship Id="rId65" Type="http://schemas.openxmlformats.org/officeDocument/2006/relationships/customXml" Target="../ink/ink3414.xml"/><Relationship Id="rId64" Type="http://schemas.openxmlformats.org/officeDocument/2006/relationships/image" Target="../media/image3478.png"/><Relationship Id="rId63" Type="http://schemas.openxmlformats.org/officeDocument/2006/relationships/customXml" Target="../ink/ink3413.xml"/><Relationship Id="rId62" Type="http://schemas.openxmlformats.org/officeDocument/2006/relationships/image" Target="../media/image3477.png"/><Relationship Id="rId61" Type="http://schemas.openxmlformats.org/officeDocument/2006/relationships/customXml" Target="../ink/ink3412.xml"/><Relationship Id="rId60" Type="http://schemas.openxmlformats.org/officeDocument/2006/relationships/image" Target="../media/image3476.png"/><Relationship Id="rId6" Type="http://schemas.openxmlformats.org/officeDocument/2006/relationships/image" Target="../media/image3449.png"/><Relationship Id="rId59" Type="http://schemas.openxmlformats.org/officeDocument/2006/relationships/customXml" Target="../ink/ink3411.xml"/><Relationship Id="rId58" Type="http://schemas.openxmlformats.org/officeDocument/2006/relationships/image" Target="../media/image3475.png"/><Relationship Id="rId57" Type="http://schemas.openxmlformats.org/officeDocument/2006/relationships/customXml" Target="../ink/ink3410.xml"/><Relationship Id="rId56" Type="http://schemas.openxmlformats.org/officeDocument/2006/relationships/image" Target="../media/image3474.png"/><Relationship Id="rId55" Type="http://schemas.openxmlformats.org/officeDocument/2006/relationships/customXml" Target="../ink/ink3409.xml"/><Relationship Id="rId54" Type="http://schemas.openxmlformats.org/officeDocument/2006/relationships/image" Target="../media/image3473.png"/><Relationship Id="rId53" Type="http://schemas.openxmlformats.org/officeDocument/2006/relationships/customXml" Target="../ink/ink3408.xml"/><Relationship Id="rId52" Type="http://schemas.openxmlformats.org/officeDocument/2006/relationships/image" Target="../media/image3472.png"/><Relationship Id="rId51" Type="http://schemas.openxmlformats.org/officeDocument/2006/relationships/customXml" Target="../ink/ink3407.xml"/><Relationship Id="rId50" Type="http://schemas.openxmlformats.org/officeDocument/2006/relationships/image" Target="../media/image3471.png"/><Relationship Id="rId5" Type="http://schemas.openxmlformats.org/officeDocument/2006/relationships/customXml" Target="../ink/ink3384.xml"/><Relationship Id="rId49" Type="http://schemas.openxmlformats.org/officeDocument/2006/relationships/customXml" Target="../ink/ink3406.xml"/><Relationship Id="rId48" Type="http://schemas.openxmlformats.org/officeDocument/2006/relationships/image" Target="../media/image3470.png"/><Relationship Id="rId47" Type="http://schemas.openxmlformats.org/officeDocument/2006/relationships/customXml" Target="../ink/ink3405.xml"/><Relationship Id="rId46" Type="http://schemas.openxmlformats.org/officeDocument/2006/relationships/image" Target="../media/image3469.png"/><Relationship Id="rId45" Type="http://schemas.openxmlformats.org/officeDocument/2006/relationships/customXml" Target="../ink/ink3404.xml"/><Relationship Id="rId44" Type="http://schemas.openxmlformats.org/officeDocument/2006/relationships/image" Target="../media/image3468.png"/><Relationship Id="rId43" Type="http://schemas.openxmlformats.org/officeDocument/2006/relationships/customXml" Target="../ink/ink3403.xml"/><Relationship Id="rId42" Type="http://schemas.openxmlformats.org/officeDocument/2006/relationships/image" Target="../media/image3467.png"/><Relationship Id="rId41" Type="http://schemas.openxmlformats.org/officeDocument/2006/relationships/customXml" Target="../ink/ink3402.xml"/><Relationship Id="rId40" Type="http://schemas.openxmlformats.org/officeDocument/2006/relationships/image" Target="../media/image3466.png"/><Relationship Id="rId4" Type="http://schemas.openxmlformats.org/officeDocument/2006/relationships/image" Target="../media/image3448.png"/><Relationship Id="rId39" Type="http://schemas.openxmlformats.org/officeDocument/2006/relationships/customXml" Target="../ink/ink3401.xml"/><Relationship Id="rId38" Type="http://schemas.openxmlformats.org/officeDocument/2006/relationships/image" Target="../media/image3465.png"/><Relationship Id="rId37" Type="http://schemas.openxmlformats.org/officeDocument/2006/relationships/customXml" Target="../ink/ink3400.xml"/><Relationship Id="rId36" Type="http://schemas.openxmlformats.org/officeDocument/2006/relationships/image" Target="../media/image3464.png"/><Relationship Id="rId35" Type="http://schemas.openxmlformats.org/officeDocument/2006/relationships/customXml" Target="../ink/ink3399.xml"/><Relationship Id="rId34" Type="http://schemas.openxmlformats.org/officeDocument/2006/relationships/image" Target="../media/image3463.png"/><Relationship Id="rId33" Type="http://schemas.openxmlformats.org/officeDocument/2006/relationships/customXml" Target="../ink/ink3398.xml"/><Relationship Id="rId32" Type="http://schemas.openxmlformats.org/officeDocument/2006/relationships/image" Target="../media/image3462.png"/><Relationship Id="rId310" Type="http://schemas.openxmlformats.org/officeDocument/2006/relationships/notesSlide" Target="../notesSlides/notesSlide23.xml"/><Relationship Id="rId31" Type="http://schemas.openxmlformats.org/officeDocument/2006/relationships/customXml" Target="../ink/ink3397.xml"/><Relationship Id="rId309" Type="http://schemas.openxmlformats.org/officeDocument/2006/relationships/slideLayout" Target="../slideLayouts/slideLayout6.xml"/><Relationship Id="rId308" Type="http://schemas.openxmlformats.org/officeDocument/2006/relationships/image" Target="../media/image3599.png"/><Relationship Id="rId307" Type="http://schemas.openxmlformats.org/officeDocument/2006/relationships/customXml" Target="../ink/ink3535.xml"/><Relationship Id="rId306" Type="http://schemas.openxmlformats.org/officeDocument/2006/relationships/image" Target="../media/image3598.png"/><Relationship Id="rId305" Type="http://schemas.openxmlformats.org/officeDocument/2006/relationships/customXml" Target="../ink/ink3534.xml"/><Relationship Id="rId304" Type="http://schemas.openxmlformats.org/officeDocument/2006/relationships/image" Target="../media/image3597.png"/><Relationship Id="rId303" Type="http://schemas.openxmlformats.org/officeDocument/2006/relationships/customXml" Target="../ink/ink3533.xml"/><Relationship Id="rId302" Type="http://schemas.openxmlformats.org/officeDocument/2006/relationships/image" Target="../media/image3596.png"/><Relationship Id="rId301" Type="http://schemas.openxmlformats.org/officeDocument/2006/relationships/customXml" Target="../ink/ink3532.xml"/><Relationship Id="rId300" Type="http://schemas.openxmlformats.org/officeDocument/2006/relationships/image" Target="../media/image3595.png"/><Relationship Id="rId30" Type="http://schemas.openxmlformats.org/officeDocument/2006/relationships/image" Target="../media/image3461.png"/><Relationship Id="rId3" Type="http://schemas.openxmlformats.org/officeDocument/2006/relationships/customXml" Target="../ink/ink3383.xml"/><Relationship Id="rId299" Type="http://schemas.openxmlformats.org/officeDocument/2006/relationships/customXml" Target="../ink/ink3531.xml"/><Relationship Id="rId298" Type="http://schemas.openxmlformats.org/officeDocument/2006/relationships/image" Target="../media/image3594.png"/><Relationship Id="rId297" Type="http://schemas.openxmlformats.org/officeDocument/2006/relationships/customXml" Target="../ink/ink3530.xml"/><Relationship Id="rId296" Type="http://schemas.openxmlformats.org/officeDocument/2006/relationships/image" Target="../media/image3593.png"/><Relationship Id="rId295" Type="http://schemas.openxmlformats.org/officeDocument/2006/relationships/customXml" Target="../ink/ink3529.xml"/><Relationship Id="rId294" Type="http://schemas.openxmlformats.org/officeDocument/2006/relationships/image" Target="../media/image3592.png"/><Relationship Id="rId293" Type="http://schemas.openxmlformats.org/officeDocument/2006/relationships/customXml" Target="../ink/ink3528.xml"/><Relationship Id="rId292" Type="http://schemas.openxmlformats.org/officeDocument/2006/relationships/image" Target="../media/image3591.png"/><Relationship Id="rId291" Type="http://schemas.openxmlformats.org/officeDocument/2006/relationships/customXml" Target="../ink/ink3527.xml"/><Relationship Id="rId290" Type="http://schemas.openxmlformats.org/officeDocument/2006/relationships/image" Target="../media/image3590.png"/><Relationship Id="rId29" Type="http://schemas.openxmlformats.org/officeDocument/2006/relationships/customXml" Target="../ink/ink3396.xml"/><Relationship Id="rId289" Type="http://schemas.openxmlformats.org/officeDocument/2006/relationships/customXml" Target="../ink/ink3526.xml"/><Relationship Id="rId288" Type="http://schemas.openxmlformats.org/officeDocument/2006/relationships/image" Target="../media/image3589.png"/><Relationship Id="rId287" Type="http://schemas.openxmlformats.org/officeDocument/2006/relationships/customXml" Target="../ink/ink3525.xml"/><Relationship Id="rId286" Type="http://schemas.openxmlformats.org/officeDocument/2006/relationships/image" Target="../media/image3588.png"/><Relationship Id="rId285" Type="http://schemas.openxmlformats.org/officeDocument/2006/relationships/customXml" Target="../ink/ink3524.xml"/><Relationship Id="rId284" Type="http://schemas.openxmlformats.org/officeDocument/2006/relationships/image" Target="../media/image3587.png"/><Relationship Id="rId283" Type="http://schemas.openxmlformats.org/officeDocument/2006/relationships/customXml" Target="../ink/ink3523.xml"/><Relationship Id="rId282" Type="http://schemas.openxmlformats.org/officeDocument/2006/relationships/image" Target="../media/image3586.png"/><Relationship Id="rId281" Type="http://schemas.openxmlformats.org/officeDocument/2006/relationships/customXml" Target="../ink/ink3522.xml"/><Relationship Id="rId280" Type="http://schemas.openxmlformats.org/officeDocument/2006/relationships/image" Target="../media/image3585.png"/><Relationship Id="rId28" Type="http://schemas.openxmlformats.org/officeDocument/2006/relationships/image" Target="../media/image3460.png"/><Relationship Id="rId279" Type="http://schemas.openxmlformats.org/officeDocument/2006/relationships/customXml" Target="../ink/ink3521.xml"/><Relationship Id="rId278" Type="http://schemas.openxmlformats.org/officeDocument/2006/relationships/image" Target="../media/image3584.png"/><Relationship Id="rId277" Type="http://schemas.openxmlformats.org/officeDocument/2006/relationships/customXml" Target="../ink/ink3520.xml"/><Relationship Id="rId276" Type="http://schemas.openxmlformats.org/officeDocument/2006/relationships/image" Target="../media/image3583.png"/><Relationship Id="rId275" Type="http://schemas.openxmlformats.org/officeDocument/2006/relationships/customXml" Target="../ink/ink3519.xml"/><Relationship Id="rId274" Type="http://schemas.openxmlformats.org/officeDocument/2006/relationships/image" Target="../media/image3582.png"/><Relationship Id="rId273" Type="http://schemas.openxmlformats.org/officeDocument/2006/relationships/customXml" Target="../ink/ink3518.xml"/><Relationship Id="rId272" Type="http://schemas.openxmlformats.org/officeDocument/2006/relationships/image" Target="../media/image3581.png"/><Relationship Id="rId271" Type="http://schemas.openxmlformats.org/officeDocument/2006/relationships/customXml" Target="../ink/ink3517.xml"/><Relationship Id="rId270" Type="http://schemas.openxmlformats.org/officeDocument/2006/relationships/image" Target="../media/image3580.png"/><Relationship Id="rId27" Type="http://schemas.openxmlformats.org/officeDocument/2006/relationships/customXml" Target="../ink/ink3395.xml"/><Relationship Id="rId269" Type="http://schemas.openxmlformats.org/officeDocument/2006/relationships/customXml" Target="../ink/ink3516.xml"/><Relationship Id="rId268" Type="http://schemas.openxmlformats.org/officeDocument/2006/relationships/image" Target="../media/image3579.png"/><Relationship Id="rId267" Type="http://schemas.openxmlformats.org/officeDocument/2006/relationships/customXml" Target="../ink/ink3515.xml"/><Relationship Id="rId266" Type="http://schemas.openxmlformats.org/officeDocument/2006/relationships/image" Target="../media/image3578.png"/><Relationship Id="rId265" Type="http://schemas.openxmlformats.org/officeDocument/2006/relationships/customXml" Target="../ink/ink3514.xml"/><Relationship Id="rId264" Type="http://schemas.openxmlformats.org/officeDocument/2006/relationships/image" Target="../media/image3577.png"/><Relationship Id="rId263" Type="http://schemas.openxmlformats.org/officeDocument/2006/relationships/customXml" Target="../ink/ink3513.xml"/><Relationship Id="rId262" Type="http://schemas.openxmlformats.org/officeDocument/2006/relationships/image" Target="../media/image3576.png"/><Relationship Id="rId261" Type="http://schemas.openxmlformats.org/officeDocument/2006/relationships/customXml" Target="../ink/ink3512.xml"/><Relationship Id="rId260" Type="http://schemas.openxmlformats.org/officeDocument/2006/relationships/image" Target="../media/image3575.png"/><Relationship Id="rId26" Type="http://schemas.openxmlformats.org/officeDocument/2006/relationships/image" Target="../media/image3459.png"/><Relationship Id="rId259" Type="http://schemas.openxmlformats.org/officeDocument/2006/relationships/customXml" Target="../ink/ink3511.xml"/><Relationship Id="rId258" Type="http://schemas.openxmlformats.org/officeDocument/2006/relationships/image" Target="../media/image3574.png"/><Relationship Id="rId257" Type="http://schemas.openxmlformats.org/officeDocument/2006/relationships/customXml" Target="../ink/ink3510.xml"/><Relationship Id="rId256" Type="http://schemas.openxmlformats.org/officeDocument/2006/relationships/image" Target="../media/image3573.png"/><Relationship Id="rId255" Type="http://schemas.openxmlformats.org/officeDocument/2006/relationships/customXml" Target="../ink/ink3509.xml"/><Relationship Id="rId254" Type="http://schemas.openxmlformats.org/officeDocument/2006/relationships/image" Target="../media/image3572.png"/><Relationship Id="rId253" Type="http://schemas.openxmlformats.org/officeDocument/2006/relationships/customXml" Target="../ink/ink3508.xml"/><Relationship Id="rId252" Type="http://schemas.openxmlformats.org/officeDocument/2006/relationships/image" Target="../media/image3571.png"/><Relationship Id="rId251" Type="http://schemas.openxmlformats.org/officeDocument/2006/relationships/customXml" Target="../ink/ink3507.xml"/><Relationship Id="rId250" Type="http://schemas.openxmlformats.org/officeDocument/2006/relationships/image" Target="../media/image3570.png"/><Relationship Id="rId25" Type="http://schemas.openxmlformats.org/officeDocument/2006/relationships/customXml" Target="../ink/ink3394.xml"/><Relationship Id="rId249" Type="http://schemas.openxmlformats.org/officeDocument/2006/relationships/customXml" Target="../ink/ink3506.xml"/><Relationship Id="rId248" Type="http://schemas.openxmlformats.org/officeDocument/2006/relationships/image" Target="../media/image3569.png"/><Relationship Id="rId247" Type="http://schemas.openxmlformats.org/officeDocument/2006/relationships/customXml" Target="../ink/ink3505.xml"/><Relationship Id="rId246" Type="http://schemas.openxmlformats.org/officeDocument/2006/relationships/image" Target="../media/image3568.png"/><Relationship Id="rId245" Type="http://schemas.openxmlformats.org/officeDocument/2006/relationships/customXml" Target="../ink/ink3504.xml"/><Relationship Id="rId244" Type="http://schemas.openxmlformats.org/officeDocument/2006/relationships/image" Target="../media/image3567.png"/><Relationship Id="rId243" Type="http://schemas.openxmlformats.org/officeDocument/2006/relationships/customXml" Target="../ink/ink3503.xml"/><Relationship Id="rId242" Type="http://schemas.openxmlformats.org/officeDocument/2006/relationships/image" Target="../media/image3566.png"/><Relationship Id="rId241" Type="http://schemas.openxmlformats.org/officeDocument/2006/relationships/customXml" Target="../ink/ink3502.xml"/><Relationship Id="rId240" Type="http://schemas.openxmlformats.org/officeDocument/2006/relationships/image" Target="../media/image3565.png"/><Relationship Id="rId24" Type="http://schemas.openxmlformats.org/officeDocument/2006/relationships/image" Target="../media/image3458.png"/><Relationship Id="rId239" Type="http://schemas.openxmlformats.org/officeDocument/2006/relationships/customXml" Target="../ink/ink3501.xml"/><Relationship Id="rId238" Type="http://schemas.openxmlformats.org/officeDocument/2006/relationships/image" Target="../media/image3564.png"/><Relationship Id="rId237" Type="http://schemas.openxmlformats.org/officeDocument/2006/relationships/customXml" Target="../ink/ink3500.xml"/><Relationship Id="rId236" Type="http://schemas.openxmlformats.org/officeDocument/2006/relationships/image" Target="../media/image3563.png"/><Relationship Id="rId235" Type="http://schemas.openxmlformats.org/officeDocument/2006/relationships/customXml" Target="../ink/ink3499.xml"/><Relationship Id="rId234" Type="http://schemas.openxmlformats.org/officeDocument/2006/relationships/image" Target="../media/image3562.png"/><Relationship Id="rId233" Type="http://schemas.openxmlformats.org/officeDocument/2006/relationships/customXml" Target="../ink/ink3498.xml"/><Relationship Id="rId232" Type="http://schemas.openxmlformats.org/officeDocument/2006/relationships/image" Target="../media/image3561.png"/><Relationship Id="rId231" Type="http://schemas.openxmlformats.org/officeDocument/2006/relationships/customXml" Target="../ink/ink3497.xml"/><Relationship Id="rId230" Type="http://schemas.openxmlformats.org/officeDocument/2006/relationships/image" Target="../media/image3560.png"/><Relationship Id="rId23" Type="http://schemas.openxmlformats.org/officeDocument/2006/relationships/customXml" Target="../ink/ink3393.xml"/><Relationship Id="rId229" Type="http://schemas.openxmlformats.org/officeDocument/2006/relationships/customXml" Target="../ink/ink3496.xml"/><Relationship Id="rId228" Type="http://schemas.openxmlformats.org/officeDocument/2006/relationships/image" Target="../media/image3559.png"/><Relationship Id="rId227" Type="http://schemas.openxmlformats.org/officeDocument/2006/relationships/customXml" Target="../ink/ink3495.xml"/><Relationship Id="rId226" Type="http://schemas.openxmlformats.org/officeDocument/2006/relationships/image" Target="../media/image3558.png"/><Relationship Id="rId225" Type="http://schemas.openxmlformats.org/officeDocument/2006/relationships/customXml" Target="../ink/ink3494.xml"/><Relationship Id="rId224" Type="http://schemas.openxmlformats.org/officeDocument/2006/relationships/image" Target="../media/image3557.png"/><Relationship Id="rId223" Type="http://schemas.openxmlformats.org/officeDocument/2006/relationships/customXml" Target="../ink/ink3493.xml"/><Relationship Id="rId222" Type="http://schemas.openxmlformats.org/officeDocument/2006/relationships/image" Target="../media/image3556.png"/><Relationship Id="rId221" Type="http://schemas.openxmlformats.org/officeDocument/2006/relationships/customXml" Target="../ink/ink3492.xml"/><Relationship Id="rId220" Type="http://schemas.openxmlformats.org/officeDocument/2006/relationships/image" Target="../media/image3555.png"/><Relationship Id="rId22" Type="http://schemas.openxmlformats.org/officeDocument/2006/relationships/image" Target="../media/image3457.png"/><Relationship Id="rId219" Type="http://schemas.openxmlformats.org/officeDocument/2006/relationships/customXml" Target="../ink/ink3491.xml"/><Relationship Id="rId218" Type="http://schemas.openxmlformats.org/officeDocument/2006/relationships/image" Target="../media/image3554.png"/><Relationship Id="rId217" Type="http://schemas.openxmlformats.org/officeDocument/2006/relationships/customXml" Target="../ink/ink3490.xml"/><Relationship Id="rId216" Type="http://schemas.openxmlformats.org/officeDocument/2006/relationships/image" Target="../media/image3553.png"/><Relationship Id="rId215" Type="http://schemas.openxmlformats.org/officeDocument/2006/relationships/customXml" Target="../ink/ink3489.xml"/><Relationship Id="rId214" Type="http://schemas.openxmlformats.org/officeDocument/2006/relationships/image" Target="../media/image3552.png"/><Relationship Id="rId213" Type="http://schemas.openxmlformats.org/officeDocument/2006/relationships/customXml" Target="../ink/ink3488.xml"/><Relationship Id="rId212" Type="http://schemas.openxmlformats.org/officeDocument/2006/relationships/image" Target="../media/image3551.png"/><Relationship Id="rId211" Type="http://schemas.openxmlformats.org/officeDocument/2006/relationships/customXml" Target="../ink/ink3487.xml"/><Relationship Id="rId210" Type="http://schemas.openxmlformats.org/officeDocument/2006/relationships/image" Target="../media/image3550.png"/><Relationship Id="rId21" Type="http://schemas.openxmlformats.org/officeDocument/2006/relationships/customXml" Target="../ink/ink3392.xml"/><Relationship Id="rId209" Type="http://schemas.openxmlformats.org/officeDocument/2006/relationships/customXml" Target="../ink/ink3486.xml"/><Relationship Id="rId208" Type="http://schemas.openxmlformats.org/officeDocument/2006/relationships/image" Target="../media/image3549.png"/><Relationship Id="rId207" Type="http://schemas.openxmlformats.org/officeDocument/2006/relationships/customXml" Target="../ink/ink3485.xml"/><Relationship Id="rId206" Type="http://schemas.openxmlformats.org/officeDocument/2006/relationships/image" Target="../media/image3548.png"/><Relationship Id="rId205" Type="http://schemas.openxmlformats.org/officeDocument/2006/relationships/customXml" Target="../ink/ink3484.xml"/><Relationship Id="rId204" Type="http://schemas.openxmlformats.org/officeDocument/2006/relationships/image" Target="../media/image3547.png"/><Relationship Id="rId203" Type="http://schemas.openxmlformats.org/officeDocument/2006/relationships/customXml" Target="../ink/ink3483.xml"/><Relationship Id="rId202" Type="http://schemas.openxmlformats.org/officeDocument/2006/relationships/image" Target="../media/image3546.png"/><Relationship Id="rId201" Type="http://schemas.openxmlformats.org/officeDocument/2006/relationships/customXml" Target="../ink/ink3482.xml"/><Relationship Id="rId200" Type="http://schemas.openxmlformats.org/officeDocument/2006/relationships/image" Target="../media/image3545.png"/><Relationship Id="rId20" Type="http://schemas.openxmlformats.org/officeDocument/2006/relationships/image" Target="../media/image3456.png"/><Relationship Id="rId2" Type="http://schemas.openxmlformats.org/officeDocument/2006/relationships/image" Target="../media/image3447.png"/><Relationship Id="rId199" Type="http://schemas.openxmlformats.org/officeDocument/2006/relationships/customXml" Target="../ink/ink3481.xml"/><Relationship Id="rId198" Type="http://schemas.openxmlformats.org/officeDocument/2006/relationships/image" Target="../media/image3544.png"/><Relationship Id="rId197" Type="http://schemas.openxmlformats.org/officeDocument/2006/relationships/customXml" Target="../ink/ink3480.xml"/><Relationship Id="rId196" Type="http://schemas.openxmlformats.org/officeDocument/2006/relationships/image" Target="../media/image3543.png"/><Relationship Id="rId195" Type="http://schemas.openxmlformats.org/officeDocument/2006/relationships/customXml" Target="../ink/ink3479.xml"/><Relationship Id="rId194" Type="http://schemas.openxmlformats.org/officeDocument/2006/relationships/image" Target="../media/image3542.png"/><Relationship Id="rId193" Type="http://schemas.openxmlformats.org/officeDocument/2006/relationships/customXml" Target="../ink/ink3478.xml"/><Relationship Id="rId192" Type="http://schemas.openxmlformats.org/officeDocument/2006/relationships/image" Target="../media/image3541.png"/><Relationship Id="rId191" Type="http://schemas.openxmlformats.org/officeDocument/2006/relationships/customXml" Target="../ink/ink3477.xml"/><Relationship Id="rId190" Type="http://schemas.openxmlformats.org/officeDocument/2006/relationships/image" Target="../media/image3540.png"/><Relationship Id="rId19" Type="http://schemas.openxmlformats.org/officeDocument/2006/relationships/customXml" Target="../ink/ink3391.xml"/><Relationship Id="rId189" Type="http://schemas.openxmlformats.org/officeDocument/2006/relationships/customXml" Target="../ink/ink3476.xml"/><Relationship Id="rId188" Type="http://schemas.openxmlformats.org/officeDocument/2006/relationships/image" Target="../media/image3539.png"/><Relationship Id="rId187" Type="http://schemas.openxmlformats.org/officeDocument/2006/relationships/customXml" Target="../ink/ink3475.xml"/><Relationship Id="rId186" Type="http://schemas.openxmlformats.org/officeDocument/2006/relationships/image" Target="../media/image244.png"/><Relationship Id="rId185" Type="http://schemas.openxmlformats.org/officeDocument/2006/relationships/customXml" Target="../ink/ink3474.xml"/><Relationship Id="rId184" Type="http://schemas.openxmlformats.org/officeDocument/2006/relationships/image" Target="../media/image3538.png"/><Relationship Id="rId183" Type="http://schemas.openxmlformats.org/officeDocument/2006/relationships/customXml" Target="../ink/ink3473.xml"/><Relationship Id="rId182" Type="http://schemas.openxmlformats.org/officeDocument/2006/relationships/image" Target="../media/image3537.png"/><Relationship Id="rId181" Type="http://schemas.openxmlformats.org/officeDocument/2006/relationships/customXml" Target="../ink/ink3472.xml"/><Relationship Id="rId180" Type="http://schemas.openxmlformats.org/officeDocument/2006/relationships/image" Target="../media/image3536.png"/><Relationship Id="rId18" Type="http://schemas.openxmlformats.org/officeDocument/2006/relationships/image" Target="../media/image3455.png"/><Relationship Id="rId179" Type="http://schemas.openxmlformats.org/officeDocument/2006/relationships/customXml" Target="../ink/ink3471.xml"/><Relationship Id="rId178" Type="http://schemas.openxmlformats.org/officeDocument/2006/relationships/image" Target="../media/image3535.png"/><Relationship Id="rId177" Type="http://schemas.openxmlformats.org/officeDocument/2006/relationships/customXml" Target="../ink/ink3470.xml"/><Relationship Id="rId176" Type="http://schemas.openxmlformats.org/officeDocument/2006/relationships/image" Target="../media/image3534.png"/><Relationship Id="rId175" Type="http://schemas.openxmlformats.org/officeDocument/2006/relationships/customXml" Target="../ink/ink3469.xml"/><Relationship Id="rId174" Type="http://schemas.openxmlformats.org/officeDocument/2006/relationships/image" Target="../media/image3533.png"/><Relationship Id="rId173" Type="http://schemas.openxmlformats.org/officeDocument/2006/relationships/customXml" Target="../ink/ink3468.xml"/><Relationship Id="rId172" Type="http://schemas.openxmlformats.org/officeDocument/2006/relationships/image" Target="../media/image3532.png"/><Relationship Id="rId171" Type="http://schemas.openxmlformats.org/officeDocument/2006/relationships/customXml" Target="../ink/ink3467.xml"/><Relationship Id="rId170" Type="http://schemas.openxmlformats.org/officeDocument/2006/relationships/image" Target="../media/image3531.png"/><Relationship Id="rId17" Type="http://schemas.openxmlformats.org/officeDocument/2006/relationships/customXml" Target="../ink/ink3390.xml"/><Relationship Id="rId169" Type="http://schemas.openxmlformats.org/officeDocument/2006/relationships/customXml" Target="../ink/ink3466.xml"/><Relationship Id="rId168" Type="http://schemas.openxmlformats.org/officeDocument/2006/relationships/image" Target="../media/image3530.png"/><Relationship Id="rId167" Type="http://schemas.openxmlformats.org/officeDocument/2006/relationships/customXml" Target="../ink/ink3465.xml"/><Relationship Id="rId166" Type="http://schemas.openxmlformats.org/officeDocument/2006/relationships/image" Target="../media/image3529.png"/><Relationship Id="rId165" Type="http://schemas.openxmlformats.org/officeDocument/2006/relationships/customXml" Target="../ink/ink3464.xml"/><Relationship Id="rId164" Type="http://schemas.openxmlformats.org/officeDocument/2006/relationships/image" Target="../media/image3528.png"/><Relationship Id="rId163" Type="http://schemas.openxmlformats.org/officeDocument/2006/relationships/customXml" Target="../ink/ink3463.xml"/><Relationship Id="rId162" Type="http://schemas.openxmlformats.org/officeDocument/2006/relationships/image" Target="../media/image3527.png"/><Relationship Id="rId161" Type="http://schemas.openxmlformats.org/officeDocument/2006/relationships/customXml" Target="../ink/ink3462.xml"/><Relationship Id="rId160" Type="http://schemas.openxmlformats.org/officeDocument/2006/relationships/image" Target="../media/image3526.png"/><Relationship Id="rId16" Type="http://schemas.openxmlformats.org/officeDocument/2006/relationships/image" Target="../media/image3454.png"/><Relationship Id="rId159" Type="http://schemas.openxmlformats.org/officeDocument/2006/relationships/customXml" Target="../ink/ink3461.xml"/><Relationship Id="rId158" Type="http://schemas.openxmlformats.org/officeDocument/2006/relationships/image" Target="../media/image3525.png"/><Relationship Id="rId157" Type="http://schemas.openxmlformats.org/officeDocument/2006/relationships/customXml" Target="../ink/ink3460.xml"/><Relationship Id="rId156" Type="http://schemas.openxmlformats.org/officeDocument/2006/relationships/image" Target="../media/image3524.png"/><Relationship Id="rId155" Type="http://schemas.openxmlformats.org/officeDocument/2006/relationships/customXml" Target="../ink/ink3459.xml"/><Relationship Id="rId154" Type="http://schemas.openxmlformats.org/officeDocument/2006/relationships/image" Target="../media/image3523.png"/><Relationship Id="rId153" Type="http://schemas.openxmlformats.org/officeDocument/2006/relationships/customXml" Target="../ink/ink3458.xml"/><Relationship Id="rId152" Type="http://schemas.openxmlformats.org/officeDocument/2006/relationships/image" Target="../media/image3522.png"/><Relationship Id="rId151" Type="http://schemas.openxmlformats.org/officeDocument/2006/relationships/customXml" Target="../ink/ink3457.xml"/><Relationship Id="rId150" Type="http://schemas.openxmlformats.org/officeDocument/2006/relationships/image" Target="../media/image3521.png"/><Relationship Id="rId15" Type="http://schemas.openxmlformats.org/officeDocument/2006/relationships/customXml" Target="../ink/ink3389.xml"/><Relationship Id="rId149" Type="http://schemas.openxmlformats.org/officeDocument/2006/relationships/customXml" Target="../ink/ink3456.xml"/><Relationship Id="rId148" Type="http://schemas.openxmlformats.org/officeDocument/2006/relationships/image" Target="../media/image3520.png"/><Relationship Id="rId147" Type="http://schemas.openxmlformats.org/officeDocument/2006/relationships/customXml" Target="../ink/ink3455.xml"/><Relationship Id="rId146" Type="http://schemas.openxmlformats.org/officeDocument/2006/relationships/image" Target="../media/image3519.png"/><Relationship Id="rId145" Type="http://schemas.openxmlformats.org/officeDocument/2006/relationships/customXml" Target="../ink/ink3454.xml"/><Relationship Id="rId144" Type="http://schemas.openxmlformats.org/officeDocument/2006/relationships/image" Target="../media/image3518.png"/><Relationship Id="rId143" Type="http://schemas.openxmlformats.org/officeDocument/2006/relationships/customXml" Target="../ink/ink3453.xml"/><Relationship Id="rId142" Type="http://schemas.openxmlformats.org/officeDocument/2006/relationships/image" Target="../media/image3517.png"/><Relationship Id="rId141" Type="http://schemas.openxmlformats.org/officeDocument/2006/relationships/customXml" Target="../ink/ink3452.xml"/><Relationship Id="rId140" Type="http://schemas.openxmlformats.org/officeDocument/2006/relationships/image" Target="../media/image3516.png"/><Relationship Id="rId14" Type="http://schemas.openxmlformats.org/officeDocument/2006/relationships/image" Target="../media/image3453.png"/><Relationship Id="rId139" Type="http://schemas.openxmlformats.org/officeDocument/2006/relationships/customXml" Target="../ink/ink3451.xml"/><Relationship Id="rId138" Type="http://schemas.openxmlformats.org/officeDocument/2006/relationships/image" Target="../media/image3515.png"/><Relationship Id="rId137" Type="http://schemas.openxmlformats.org/officeDocument/2006/relationships/customXml" Target="../ink/ink3450.xml"/><Relationship Id="rId136" Type="http://schemas.openxmlformats.org/officeDocument/2006/relationships/image" Target="../media/image3514.png"/><Relationship Id="rId135" Type="http://schemas.openxmlformats.org/officeDocument/2006/relationships/customXml" Target="../ink/ink3449.xml"/><Relationship Id="rId134" Type="http://schemas.openxmlformats.org/officeDocument/2006/relationships/image" Target="../media/image3513.png"/><Relationship Id="rId133" Type="http://schemas.openxmlformats.org/officeDocument/2006/relationships/customXml" Target="../ink/ink3448.xml"/><Relationship Id="rId132" Type="http://schemas.openxmlformats.org/officeDocument/2006/relationships/image" Target="../media/image3512.png"/><Relationship Id="rId131" Type="http://schemas.openxmlformats.org/officeDocument/2006/relationships/customXml" Target="../ink/ink3447.xml"/><Relationship Id="rId130" Type="http://schemas.openxmlformats.org/officeDocument/2006/relationships/image" Target="../media/image3511.png"/><Relationship Id="rId13" Type="http://schemas.openxmlformats.org/officeDocument/2006/relationships/customXml" Target="../ink/ink3388.xml"/><Relationship Id="rId129" Type="http://schemas.openxmlformats.org/officeDocument/2006/relationships/customXml" Target="../ink/ink3446.xml"/><Relationship Id="rId128" Type="http://schemas.openxmlformats.org/officeDocument/2006/relationships/image" Target="../media/image3510.png"/><Relationship Id="rId127" Type="http://schemas.openxmlformats.org/officeDocument/2006/relationships/customXml" Target="../ink/ink3445.xml"/><Relationship Id="rId126" Type="http://schemas.openxmlformats.org/officeDocument/2006/relationships/image" Target="../media/image3509.png"/><Relationship Id="rId125" Type="http://schemas.openxmlformats.org/officeDocument/2006/relationships/customXml" Target="../ink/ink3444.xml"/><Relationship Id="rId124" Type="http://schemas.openxmlformats.org/officeDocument/2006/relationships/image" Target="../media/image3508.png"/><Relationship Id="rId123" Type="http://schemas.openxmlformats.org/officeDocument/2006/relationships/customXml" Target="../ink/ink3443.xml"/><Relationship Id="rId122" Type="http://schemas.openxmlformats.org/officeDocument/2006/relationships/image" Target="../media/image3507.png"/><Relationship Id="rId121" Type="http://schemas.openxmlformats.org/officeDocument/2006/relationships/customXml" Target="../ink/ink3442.xml"/><Relationship Id="rId120" Type="http://schemas.openxmlformats.org/officeDocument/2006/relationships/image" Target="../media/image3506.png"/><Relationship Id="rId12" Type="http://schemas.openxmlformats.org/officeDocument/2006/relationships/image" Target="../media/image3452.png"/><Relationship Id="rId119" Type="http://schemas.openxmlformats.org/officeDocument/2006/relationships/customXml" Target="../ink/ink3441.xml"/><Relationship Id="rId118" Type="http://schemas.openxmlformats.org/officeDocument/2006/relationships/image" Target="../media/image3505.png"/><Relationship Id="rId117" Type="http://schemas.openxmlformats.org/officeDocument/2006/relationships/customXml" Target="../ink/ink3440.xml"/><Relationship Id="rId116" Type="http://schemas.openxmlformats.org/officeDocument/2006/relationships/image" Target="../media/image3504.png"/><Relationship Id="rId115" Type="http://schemas.openxmlformats.org/officeDocument/2006/relationships/customXml" Target="../ink/ink3439.xml"/><Relationship Id="rId114" Type="http://schemas.openxmlformats.org/officeDocument/2006/relationships/image" Target="../media/image3503.png"/><Relationship Id="rId113" Type="http://schemas.openxmlformats.org/officeDocument/2006/relationships/customXml" Target="../ink/ink3438.xml"/><Relationship Id="rId112" Type="http://schemas.openxmlformats.org/officeDocument/2006/relationships/image" Target="../media/image3502.png"/><Relationship Id="rId111" Type="http://schemas.openxmlformats.org/officeDocument/2006/relationships/customXml" Target="../ink/ink3437.xml"/><Relationship Id="rId110" Type="http://schemas.openxmlformats.org/officeDocument/2006/relationships/image" Target="../media/image3501.png"/><Relationship Id="rId11" Type="http://schemas.openxmlformats.org/officeDocument/2006/relationships/customXml" Target="../ink/ink3387.xml"/><Relationship Id="rId109" Type="http://schemas.openxmlformats.org/officeDocument/2006/relationships/customXml" Target="../ink/ink3436.xml"/><Relationship Id="rId108" Type="http://schemas.openxmlformats.org/officeDocument/2006/relationships/image" Target="../media/image3500.png"/><Relationship Id="rId107" Type="http://schemas.openxmlformats.org/officeDocument/2006/relationships/customXml" Target="../ink/ink3435.xml"/><Relationship Id="rId106" Type="http://schemas.openxmlformats.org/officeDocument/2006/relationships/image" Target="../media/image3499.png"/><Relationship Id="rId105" Type="http://schemas.openxmlformats.org/officeDocument/2006/relationships/customXml" Target="../ink/ink3434.xml"/><Relationship Id="rId104" Type="http://schemas.openxmlformats.org/officeDocument/2006/relationships/image" Target="../media/image3498.png"/><Relationship Id="rId103" Type="http://schemas.openxmlformats.org/officeDocument/2006/relationships/customXml" Target="../ink/ink3433.xml"/><Relationship Id="rId102" Type="http://schemas.openxmlformats.org/officeDocument/2006/relationships/image" Target="../media/image3497.png"/><Relationship Id="rId101" Type="http://schemas.openxmlformats.org/officeDocument/2006/relationships/customXml" Target="../ink/ink3432.xml"/><Relationship Id="rId100" Type="http://schemas.openxmlformats.org/officeDocument/2006/relationships/image" Target="../media/image3496.png"/><Relationship Id="rId10" Type="http://schemas.openxmlformats.org/officeDocument/2006/relationships/image" Target="../media/image3451.png"/><Relationship Id="rId1" Type="http://schemas.openxmlformats.org/officeDocument/2006/relationships/image" Target="../media/image3446.jpeg"/></Relationships>
</file>

<file path=ppt/slides/_rels/slide35.xml.rels><?xml version="1.0" encoding="UTF-8" standalone="yes"?>
<Relationships xmlns="http://schemas.openxmlformats.org/package/2006/relationships"><Relationship Id="rId99" Type="http://schemas.openxmlformats.org/officeDocument/2006/relationships/customXml" Target="../ink/ink3584.xml"/><Relationship Id="rId98" Type="http://schemas.openxmlformats.org/officeDocument/2006/relationships/image" Target="../media/image3649.png"/><Relationship Id="rId97" Type="http://schemas.openxmlformats.org/officeDocument/2006/relationships/customXml" Target="../ink/ink3583.xml"/><Relationship Id="rId96" Type="http://schemas.openxmlformats.org/officeDocument/2006/relationships/image" Target="../media/image3648.png"/><Relationship Id="rId95" Type="http://schemas.openxmlformats.org/officeDocument/2006/relationships/customXml" Target="../ink/ink3582.xml"/><Relationship Id="rId94" Type="http://schemas.openxmlformats.org/officeDocument/2006/relationships/image" Target="../media/image3647.png"/><Relationship Id="rId93" Type="http://schemas.openxmlformats.org/officeDocument/2006/relationships/customXml" Target="../ink/ink3581.xml"/><Relationship Id="rId92" Type="http://schemas.openxmlformats.org/officeDocument/2006/relationships/image" Target="../media/image3646.png"/><Relationship Id="rId91" Type="http://schemas.openxmlformats.org/officeDocument/2006/relationships/customXml" Target="../ink/ink3580.xml"/><Relationship Id="rId90" Type="http://schemas.openxmlformats.org/officeDocument/2006/relationships/image" Target="../media/image3645.png"/><Relationship Id="rId9" Type="http://schemas.openxmlformats.org/officeDocument/2006/relationships/customXml" Target="../ink/ink3539.xml"/><Relationship Id="rId89" Type="http://schemas.openxmlformats.org/officeDocument/2006/relationships/customXml" Target="../ink/ink3579.xml"/><Relationship Id="rId88" Type="http://schemas.openxmlformats.org/officeDocument/2006/relationships/image" Target="../media/image3644.png"/><Relationship Id="rId87" Type="http://schemas.openxmlformats.org/officeDocument/2006/relationships/customXml" Target="../ink/ink3578.xml"/><Relationship Id="rId86" Type="http://schemas.openxmlformats.org/officeDocument/2006/relationships/image" Target="../media/image3643.png"/><Relationship Id="rId85" Type="http://schemas.openxmlformats.org/officeDocument/2006/relationships/customXml" Target="../ink/ink3577.xml"/><Relationship Id="rId84" Type="http://schemas.openxmlformats.org/officeDocument/2006/relationships/image" Target="../media/image3642.png"/><Relationship Id="rId83" Type="http://schemas.openxmlformats.org/officeDocument/2006/relationships/customXml" Target="../ink/ink3576.xml"/><Relationship Id="rId82" Type="http://schemas.openxmlformats.org/officeDocument/2006/relationships/image" Target="../media/image3641.png"/><Relationship Id="rId81" Type="http://schemas.openxmlformats.org/officeDocument/2006/relationships/customXml" Target="../ink/ink3575.xml"/><Relationship Id="rId80" Type="http://schemas.openxmlformats.org/officeDocument/2006/relationships/image" Target="../media/image3640.png"/><Relationship Id="rId8" Type="http://schemas.openxmlformats.org/officeDocument/2006/relationships/image" Target="../media/image3604.png"/><Relationship Id="rId79" Type="http://schemas.openxmlformats.org/officeDocument/2006/relationships/customXml" Target="../ink/ink3574.xml"/><Relationship Id="rId78" Type="http://schemas.openxmlformats.org/officeDocument/2006/relationships/image" Target="../media/image3639.png"/><Relationship Id="rId77" Type="http://schemas.openxmlformats.org/officeDocument/2006/relationships/customXml" Target="../ink/ink3573.xml"/><Relationship Id="rId76" Type="http://schemas.openxmlformats.org/officeDocument/2006/relationships/image" Target="../media/image3638.png"/><Relationship Id="rId75" Type="http://schemas.openxmlformats.org/officeDocument/2006/relationships/customXml" Target="../ink/ink3572.xml"/><Relationship Id="rId74" Type="http://schemas.openxmlformats.org/officeDocument/2006/relationships/image" Target="../media/image3637.png"/><Relationship Id="rId73" Type="http://schemas.openxmlformats.org/officeDocument/2006/relationships/customXml" Target="../ink/ink3571.xml"/><Relationship Id="rId72" Type="http://schemas.openxmlformats.org/officeDocument/2006/relationships/image" Target="../media/image3636.png"/><Relationship Id="rId71" Type="http://schemas.openxmlformats.org/officeDocument/2006/relationships/customXml" Target="../ink/ink3570.xml"/><Relationship Id="rId70" Type="http://schemas.openxmlformats.org/officeDocument/2006/relationships/image" Target="../media/image3635.png"/><Relationship Id="rId7" Type="http://schemas.openxmlformats.org/officeDocument/2006/relationships/customXml" Target="../ink/ink3538.xml"/><Relationship Id="rId69" Type="http://schemas.openxmlformats.org/officeDocument/2006/relationships/customXml" Target="../ink/ink3569.xml"/><Relationship Id="rId68" Type="http://schemas.openxmlformats.org/officeDocument/2006/relationships/image" Target="../media/image3634.png"/><Relationship Id="rId67" Type="http://schemas.openxmlformats.org/officeDocument/2006/relationships/customXml" Target="../ink/ink3568.xml"/><Relationship Id="rId66" Type="http://schemas.openxmlformats.org/officeDocument/2006/relationships/image" Target="../media/image3633.png"/><Relationship Id="rId65" Type="http://schemas.openxmlformats.org/officeDocument/2006/relationships/customXml" Target="../ink/ink3567.xml"/><Relationship Id="rId64" Type="http://schemas.openxmlformats.org/officeDocument/2006/relationships/image" Target="../media/image3632.png"/><Relationship Id="rId63" Type="http://schemas.openxmlformats.org/officeDocument/2006/relationships/customXml" Target="../ink/ink3566.xml"/><Relationship Id="rId62" Type="http://schemas.openxmlformats.org/officeDocument/2006/relationships/image" Target="../media/image3631.png"/><Relationship Id="rId61" Type="http://schemas.openxmlformats.org/officeDocument/2006/relationships/customXml" Target="../ink/ink3565.xml"/><Relationship Id="rId60" Type="http://schemas.openxmlformats.org/officeDocument/2006/relationships/image" Target="../media/image3630.png"/><Relationship Id="rId6" Type="http://schemas.openxmlformats.org/officeDocument/2006/relationships/image" Target="../media/image3603.png"/><Relationship Id="rId59" Type="http://schemas.openxmlformats.org/officeDocument/2006/relationships/customXml" Target="../ink/ink3564.xml"/><Relationship Id="rId58" Type="http://schemas.openxmlformats.org/officeDocument/2006/relationships/image" Target="../media/image3629.png"/><Relationship Id="rId57" Type="http://schemas.openxmlformats.org/officeDocument/2006/relationships/customXml" Target="../ink/ink3563.xml"/><Relationship Id="rId56" Type="http://schemas.openxmlformats.org/officeDocument/2006/relationships/image" Target="../media/image3628.png"/><Relationship Id="rId55" Type="http://schemas.openxmlformats.org/officeDocument/2006/relationships/customXml" Target="../ink/ink3562.xml"/><Relationship Id="rId54" Type="http://schemas.openxmlformats.org/officeDocument/2006/relationships/image" Target="../media/image3627.png"/><Relationship Id="rId53" Type="http://schemas.openxmlformats.org/officeDocument/2006/relationships/customXml" Target="../ink/ink3561.xml"/><Relationship Id="rId52" Type="http://schemas.openxmlformats.org/officeDocument/2006/relationships/image" Target="../media/image3626.png"/><Relationship Id="rId51" Type="http://schemas.openxmlformats.org/officeDocument/2006/relationships/customXml" Target="../ink/ink3560.xml"/><Relationship Id="rId50" Type="http://schemas.openxmlformats.org/officeDocument/2006/relationships/image" Target="../media/image3625.png"/><Relationship Id="rId5" Type="http://schemas.openxmlformats.org/officeDocument/2006/relationships/customXml" Target="../ink/ink3537.xml"/><Relationship Id="rId49" Type="http://schemas.openxmlformats.org/officeDocument/2006/relationships/customXml" Target="../ink/ink3559.xml"/><Relationship Id="rId48" Type="http://schemas.openxmlformats.org/officeDocument/2006/relationships/image" Target="../media/image3624.png"/><Relationship Id="rId47" Type="http://schemas.openxmlformats.org/officeDocument/2006/relationships/customXml" Target="../ink/ink3558.xml"/><Relationship Id="rId46" Type="http://schemas.openxmlformats.org/officeDocument/2006/relationships/image" Target="../media/image3623.png"/><Relationship Id="rId45" Type="http://schemas.openxmlformats.org/officeDocument/2006/relationships/customXml" Target="../ink/ink3557.xml"/><Relationship Id="rId44" Type="http://schemas.openxmlformats.org/officeDocument/2006/relationships/image" Target="../media/image3622.png"/><Relationship Id="rId43" Type="http://schemas.openxmlformats.org/officeDocument/2006/relationships/customXml" Target="../ink/ink3556.xml"/><Relationship Id="rId42" Type="http://schemas.openxmlformats.org/officeDocument/2006/relationships/image" Target="../media/image3621.png"/><Relationship Id="rId41" Type="http://schemas.openxmlformats.org/officeDocument/2006/relationships/customXml" Target="../ink/ink3555.xml"/><Relationship Id="rId40" Type="http://schemas.openxmlformats.org/officeDocument/2006/relationships/image" Target="../media/image3620.png"/><Relationship Id="rId4" Type="http://schemas.openxmlformats.org/officeDocument/2006/relationships/image" Target="../media/image3602.png"/><Relationship Id="rId39" Type="http://schemas.openxmlformats.org/officeDocument/2006/relationships/customXml" Target="../ink/ink3554.xml"/><Relationship Id="rId38" Type="http://schemas.openxmlformats.org/officeDocument/2006/relationships/image" Target="../media/image3619.png"/><Relationship Id="rId37" Type="http://schemas.openxmlformats.org/officeDocument/2006/relationships/customXml" Target="../ink/ink3553.xml"/><Relationship Id="rId36" Type="http://schemas.openxmlformats.org/officeDocument/2006/relationships/image" Target="../media/image3618.png"/><Relationship Id="rId35" Type="http://schemas.openxmlformats.org/officeDocument/2006/relationships/customXml" Target="../ink/ink3552.xml"/><Relationship Id="rId34" Type="http://schemas.openxmlformats.org/officeDocument/2006/relationships/image" Target="../media/image3617.png"/><Relationship Id="rId33" Type="http://schemas.openxmlformats.org/officeDocument/2006/relationships/customXml" Target="../ink/ink3551.xml"/><Relationship Id="rId32" Type="http://schemas.openxmlformats.org/officeDocument/2006/relationships/image" Target="../media/image3616.png"/><Relationship Id="rId31" Type="http://schemas.openxmlformats.org/officeDocument/2006/relationships/customXml" Target="../ink/ink3550.xml"/><Relationship Id="rId30" Type="http://schemas.openxmlformats.org/officeDocument/2006/relationships/image" Target="../media/image3615.png"/><Relationship Id="rId3" Type="http://schemas.openxmlformats.org/officeDocument/2006/relationships/customXml" Target="../ink/ink3536.xml"/><Relationship Id="rId29" Type="http://schemas.openxmlformats.org/officeDocument/2006/relationships/customXml" Target="../ink/ink3549.xml"/><Relationship Id="rId28" Type="http://schemas.openxmlformats.org/officeDocument/2006/relationships/image" Target="../media/image3614.png"/><Relationship Id="rId27" Type="http://schemas.openxmlformats.org/officeDocument/2006/relationships/customXml" Target="../ink/ink3548.xml"/><Relationship Id="rId26" Type="http://schemas.openxmlformats.org/officeDocument/2006/relationships/image" Target="../media/image3613.png"/><Relationship Id="rId25" Type="http://schemas.openxmlformats.org/officeDocument/2006/relationships/customXml" Target="../ink/ink3547.xml"/><Relationship Id="rId24" Type="http://schemas.openxmlformats.org/officeDocument/2006/relationships/image" Target="../media/image3612.png"/><Relationship Id="rId23" Type="http://schemas.openxmlformats.org/officeDocument/2006/relationships/customXml" Target="../ink/ink3546.xml"/><Relationship Id="rId22" Type="http://schemas.openxmlformats.org/officeDocument/2006/relationships/image" Target="../media/image3611.png"/><Relationship Id="rId21" Type="http://schemas.openxmlformats.org/officeDocument/2006/relationships/customXml" Target="../ink/ink3545.xml"/><Relationship Id="rId20" Type="http://schemas.openxmlformats.org/officeDocument/2006/relationships/image" Target="../media/image3610.png"/><Relationship Id="rId2" Type="http://schemas.openxmlformats.org/officeDocument/2006/relationships/image" Target="../media/image3601.png"/><Relationship Id="rId19" Type="http://schemas.openxmlformats.org/officeDocument/2006/relationships/customXml" Target="../ink/ink3544.xml"/><Relationship Id="rId18" Type="http://schemas.openxmlformats.org/officeDocument/2006/relationships/image" Target="../media/image3609.png"/><Relationship Id="rId17" Type="http://schemas.openxmlformats.org/officeDocument/2006/relationships/customXml" Target="../ink/ink3543.xml"/><Relationship Id="rId16" Type="http://schemas.openxmlformats.org/officeDocument/2006/relationships/image" Target="../media/image3608.png"/><Relationship Id="rId154" Type="http://schemas.openxmlformats.org/officeDocument/2006/relationships/notesSlide" Target="../notesSlides/notesSlide24.xml"/><Relationship Id="rId153" Type="http://schemas.openxmlformats.org/officeDocument/2006/relationships/slideLayout" Target="../slideLayouts/slideLayout6.xml"/><Relationship Id="rId152" Type="http://schemas.openxmlformats.org/officeDocument/2006/relationships/image" Target="../media/image3676.png"/><Relationship Id="rId151" Type="http://schemas.openxmlformats.org/officeDocument/2006/relationships/customXml" Target="../ink/ink3610.xml"/><Relationship Id="rId150" Type="http://schemas.openxmlformats.org/officeDocument/2006/relationships/image" Target="../media/image3675.png"/><Relationship Id="rId15" Type="http://schemas.openxmlformats.org/officeDocument/2006/relationships/customXml" Target="../ink/ink3542.xml"/><Relationship Id="rId149" Type="http://schemas.openxmlformats.org/officeDocument/2006/relationships/customXml" Target="../ink/ink3609.xml"/><Relationship Id="rId148" Type="http://schemas.openxmlformats.org/officeDocument/2006/relationships/image" Target="../media/image3674.png"/><Relationship Id="rId147" Type="http://schemas.openxmlformats.org/officeDocument/2006/relationships/customXml" Target="../ink/ink3608.xml"/><Relationship Id="rId146" Type="http://schemas.openxmlformats.org/officeDocument/2006/relationships/image" Target="../media/image3673.png"/><Relationship Id="rId145" Type="http://schemas.openxmlformats.org/officeDocument/2006/relationships/customXml" Target="../ink/ink3607.xml"/><Relationship Id="rId144" Type="http://schemas.openxmlformats.org/officeDocument/2006/relationships/image" Target="../media/image3672.png"/><Relationship Id="rId143" Type="http://schemas.openxmlformats.org/officeDocument/2006/relationships/customXml" Target="../ink/ink3606.xml"/><Relationship Id="rId142" Type="http://schemas.openxmlformats.org/officeDocument/2006/relationships/image" Target="../media/image3671.png"/><Relationship Id="rId141" Type="http://schemas.openxmlformats.org/officeDocument/2006/relationships/customXml" Target="../ink/ink3605.xml"/><Relationship Id="rId140" Type="http://schemas.openxmlformats.org/officeDocument/2006/relationships/image" Target="../media/image3670.png"/><Relationship Id="rId14" Type="http://schemas.openxmlformats.org/officeDocument/2006/relationships/image" Target="../media/image3607.png"/><Relationship Id="rId139" Type="http://schemas.openxmlformats.org/officeDocument/2006/relationships/customXml" Target="../ink/ink3604.xml"/><Relationship Id="rId138" Type="http://schemas.openxmlformats.org/officeDocument/2006/relationships/image" Target="../media/image3669.png"/><Relationship Id="rId137" Type="http://schemas.openxmlformats.org/officeDocument/2006/relationships/customXml" Target="../ink/ink3603.xml"/><Relationship Id="rId136" Type="http://schemas.openxmlformats.org/officeDocument/2006/relationships/image" Target="../media/image3668.png"/><Relationship Id="rId135" Type="http://schemas.openxmlformats.org/officeDocument/2006/relationships/customXml" Target="../ink/ink3602.xml"/><Relationship Id="rId134" Type="http://schemas.openxmlformats.org/officeDocument/2006/relationships/image" Target="../media/image3667.png"/><Relationship Id="rId133" Type="http://schemas.openxmlformats.org/officeDocument/2006/relationships/customXml" Target="../ink/ink3601.xml"/><Relationship Id="rId132" Type="http://schemas.openxmlformats.org/officeDocument/2006/relationships/image" Target="../media/image3666.png"/><Relationship Id="rId131" Type="http://schemas.openxmlformats.org/officeDocument/2006/relationships/customXml" Target="../ink/ink3600.xml"/><Relationship Id="rId130" Type="http://schemas.openxmlformats.org/officeDocument/2006/relationships/image" Target="../media/image3665.png"/><Relationship Id="rId13" Type="http://schemas.openxmlformats.org/officeDocument/2006/relationships/customXml" Target="../ink/ink3541.xml"/><Relationship Id="rId129" Type="http://schemas.openxmlformats.org/officeDocument/2006/relationships/customXml" Target="../ink/ink3599.xml"/><Relationship Id="rId128" Type="http://schemas.openxmlformats.org/officeDocument/2006/relationships/image" Target="../media/image3664.png"/><Relationship Id="rId127" Type="http://schemas.openxmlformats.org/officeDocument/2006/relationships/customXml" Target="../ink/ink3598.xml"/><Relationship Id="rId126" Type="http://schemas.openxmlformats.org/officeDocument/2006/relationships/image" Target="../media/image3663.png"/><Relationship Id="rId125" Type="http://schemas.openxmlformats.org/officeDocument/2006/relationships/customXml" Target="../ink/ink3597.xml"/><Relationship Id="rId124" Type="http://schemas.openxmlformats.org/officeDocument/2006/relationships/image" Target="../media/image3662.png"/><Relationship Id="rId123" Type="http://schemas.openxmlformats.org/officeDocument/2006/relationships/customXml" Target="../ink/ink3596.xml"/><Relationship Id="rId122" Type="http://schemas.openxmlformats.org/officeDocument/2006/relationships/image" Target="../media/image3661.png"/><Relationship Id="rId121" Type="http://schemas.openxmlformats.org/officeDocument/2006/relationships/customXml" Target="../ink/ink3595.xml"/><Relationship Id="rId120" Type="http://schemas.openxmlformats.org/officeDocument/2006/relationships/image" Target="../media/image3660.png"/><Relationship Id="rId12" Type="http://schemas.openxmlformats.org/officeDocument/2006/relationships/image" Target="../media/image3606.png"/><Relationship Id="rId119" Type="http://schemas.openxmlformats.org/officeDocument/2006/relationships/customXml" Target="../ink/ink3594.xml"/><Relationship Id="rId118" Type="http://schemas.openxmlformats.org/officeDocument/2006/relationships/image" Target="../media/image3659.png"/><Relationship Id="rId117" Type="http://schemas.openxmlformats.org/officeDocument/2006/relationships/customXml" Target="../ink/ink3593.xml"/><Relationship Id="rId116" Type="http://schemas.openxmlformats.org/officeDocument/2006/relationships/image" Target="../media/image3658.png"/><Relationship Id="rId115" Type="http://schemas.openxmlformats.org/officeDocument/2006/relationships/customXml" Target="../ink/ink3592.xml"/><Relationship Id="rId114" Type="http://schemas.openxmlformats.org/officeDocument/2006/relationships/image" Target="../media/image3657.png"/><Relationship Id="rId113" Type="http://schemas.openxmlformats.org/officeDocument/2006/relationships/customXml" Target="../ink/ink3591.xml"/><Relationship Id="rId112" Type="http://schemas.openxmlformats.org/officeDocument/2006/relationships/image" Target="../media/image3656.png"/><Relationship Id="rId111" Type="http://schemas.openxmlformats.org/officeDocument/2006/relationships/customXml" Target="../ink/ink3590.xml"/><Relationship Id="rId110" Type="http://schemas.openxmlformats.org/officeDocument/2006/relationships/image" Target="../media/image3655.png"/><Relationship Id="rId11" Type="http://schemas.openxmlformats.org/officeDocument/2006/relationships/customXml" Target="../ink/ink3540.xml"/><Relationship Id="rId109" Type="http://schemas.openxmlformats.org/officeDocument/2006/relationships/customXml" Target="../ink/ink3589.xml"/><Relationship Id="rId108" Type="http://schemas.openxmlformats.org/officeDocument/2006/relationships/image" Target="../media/image3654.png"/><Relationship Id="rId107" Type="http://schemas.openxmlformats.org/officeDocument/2006/relationships/customXml" Target="../ink/ink3588.xml"/><Relationship Id="rId106" Type="http://schemas.openxmlformats.org/officeDocument/2006/relationships/image" Target="../media/image3653.png"/><Relationship Id="rId105" Type="http://schemas.openxmlformats.org/officeDocument/2006/relationships/customXml" Target="../ink/ink3587.xml"/><Relationship Id="rId104" Type="http://schemas.openxmlformats.org/officeDocument/2006/relationships/image" Target="../media/image3652.png"/><Relationship Id="rId103" Type="http://schemas.openxmlformats.org/officeDocument/2006/relationships/customXml" Target="../ink/ink3586.xml"/><Relationship Id="rId102" Type="http://schemas.openxmlformats.org/officeDocument/2006/relationships/image" Target="../media/image3651.png"/><Relationship Id="rId101" Type="http://schemas.openxmlformats.org/officeDocument/2006/relationships/customXml" Target="../ink/ink3585.xml"/><Relationship Id="rId100" Type="http://schemas.openxmlformats.org/officeDocument/2006/relationships/image" Target="../media/image3650.png"/><Relationship Id="rId10" Type="http://schemas.openxmlformats.org/officeDocument/2006/relationships/image" Target="../media/image3605.png"/><Relationship Id="rId1" Type="http://schemas.openxmlformats.org/officeDocument/2006/relationships/image" Target="../media/image3600.jpeg"/></Relationships>
</file>

<file path=ppt/slides/_rels/slide36.xml.rels><?xml version="1.0" encoding="UTF-8" standalone="yes"?>
<Relationships xmlns="http://schemas.openxmlformats.org/package/2006/relationships"><Relationship Id="rId9" Type="http://schemas.openxmlformats.org/officeDocument/2006/relationships/image" Target="../media/image3682.png"/><Relationship Id="rId8" Type="http://schemas.openxmlformats.org/officeDocument/2006/relationships/customXml" Target="../ink/ink3613.xml"/><Relationship Id="rId7" Type="http://schemas.openxmlformats.org/officeDocument/2006/relationships/image" Target="../media/image3681.png"/><Relationship Id="rId6" Type="http://schemas.openxmlformats.org/officeDocument/2006/relationships/customXml" Target="../ink/ink3612.xml"/><Relationship Id="rId53" Type="http://schemas.openxmlformats.org/officeDocument/2006/relationships/notesSlide" Target="../notesSlides/notesSlide25.xml"/><Relationship Id="rId52" Type="http://schemas.openxmlformats.org/officeDocument/2006/relationships/slideLayout" Target="../slideLayouts/slideLayout6.xml"/><Relationship Id="rId51" Type="http://schemas.openxmlformats.org/officeDocument/2006/relationships/image" Target="../media/image3703.png"/><Relationship Id="rId50" Type="http://schemas.openxmlformats.org/officeDocument/2006/relationships/customXml" Target="../ink/ink3634.xml"/><Relationship Id="rId5" Type="http://schemas.openxmlformats.org/officeDocument/2006/relationships/image" Target="../media/image3680.png"/><Relationship Id="rId49" Type="http://schemas.openxmlformats.org/officeDocument/2006/relationships/image" Target="../media/image3702.png"/><Relationship Id="rId48" Type="http://schemas.openxmlformats.org/officeDocument/2006/relationships/customXml" Target="../ink/ink3633.xml"/><Relationship Id="rId47" Type="http://schemas.openxmlformats.org/officeDocument/2006/relationships/image" Target="../media/image3701.png"/><Relationship Id="rId46" Type="http://schemas.openxmlformats.org/officeDocument/2006/relationships/customXml" Target="../ink/ink3632.xml"/><Relationship Id="rId45" Type="http://schemas.openxmlformats.org/officeDocument/2006/relationships/image" Target="../media/image3700.png"/><Relationship Id="rId44" Type="http://schemas.openxmlformats.org/officeDocument/2006/relationships/customXml" Target="../ink/ink3631.xml"/><Relationship Id="rId43" Type="http://schemas.openxmlformats.org/officeDocument/2006/relationships/image" Target="../media/image3699.png"/><Relationship Id="rId42" Type="http://schemas.openxmlformats.org/officeDocument/2006/relationships/customXml" Target="../ink/ink3630.xml"/><Relationship Id="rId41" Type="http://schemas.openxmlformats.org/officeDocument/2006/relationships/image" Target="../media/image3698.png"/><Relationship Id="rId40" Type="http://schemas.openxmlformats.org/officeDocument/2006/relationships/customXml" Target="../ink/ink3629.xml"/><Relationship Id="rId4" Type="http://schemas.openxmlformats.org/officeDocument/2006/relationships/customXml" Target="../ink/ink3611.xml"/><Relationship Id="rId39" Type="http://schemas.openxmlformats.org/officeDocument/2006/relationships/image" Target="../media/image3697.png"/><Relationship Id="rId38" Type="http://schemas.openxmlformats.org/officeDocument/2006/relationships/customXml" Target="../ink/ink3628.xml"/><Relationship Id="rId37" Type="http://schemas.openxmlformats.org/officeDocument/2006/relationships/image" Target="../media/image3696.png"/><Relationship Id="rId36" Type="http://schemas.openxmlformats.org/officeDocument/2006/relationships/customXml" Target="../ink/ink3627.xml"/><Relationship Id="rId35" Type="http://schemas.openxmlformats.org/officeDocument/2006/relationships/image" Target="../media/image3695.png"/><Relationship Id="rId34" Type="http://schemas.openxmlformats.org/officeDocument/2006/relationships/customXml" Target="../ink/ink3626.xml"/><Relationship Id="rId33" Type="http://schemas.openxmlformats.org/officeDocument/2006/relationships/image" Target="../media/image3694.png"/><Relationship Id="rId32" Type="http://schemas.openxmlformats.org/officeDocument/2006/relationships/customXml" Target="../ink/ink3625.xml"/><Relationship Id="rId31" Type="http://schemas.openxmlformats.org/officeDocument/2006/relationships/image" Target="../media/image3693.png"/><Relationship Id="rId30" Type="http://schemas.openxmlformats.org/officeDocument/2006/relationships/customXml" Target="../ink/ink3624.xml"/><Relationship Id="rId3" Type="http://schemas.openxmlformats.org/officeDocument/2006/relationships/image" Target="../media/image3679.png"/><Relationship Id="rId29" Type="http://schemas.openxmlformats.org/officeDocument/2006/relationships/image" Target="../media/image3692.png"/><Relationship Id="rId28" Type="http://schemas.openxmlformats.org/officeDocument/2006/relationships/customXml" Target="../ink/ink3623.xml"/><Relationship Id="rId27" Type="http://schemas.openxmlformats.org/officeDocument/2006/relationships/image" Target="../media/image3691.png"/><Relationship Id="rId26" Type="http://schemas.openxmlformats.org/officeDocument/2006/relationships/customXml" Target="../ink/ink3622.xml"/><Relationship Id="rId25" Type="http://schemas.openxmlformats.org/officeDocument/2006/relationships/image" Target="../media/image3690.png"/><Relationship Id="rId24" Type="http://schemas.openxmlformats.org/officeDocument/2006/relationships/customXml" Target="../ink/ink3621.xml"/><Relationship Id="rId23" Type="http://schemas.openxmlformats.org/officeDocument/2006/relationships/image" Target="../media/image3689.png"/><Relationship Id="rId22" Type="http://schemas.openxmlformats.org/officeDocument/2006/relationships/customXml" Target="../ink/ink3620.xml"/><Relationship Id="rId21" Type="http://schemas.openxmlformats.org/officeDocument/2006/relationships/image" Target="../media/image3688.png"/><Relationship Id="rId20" Type="http://schemas.openxmlformats.org/officeDocument/2006/relationships/customXml" Target="../ink/ink3619.xml"/><Relationship Id="rId2" Type="http://schemas.openxmlformats.org/officeDocument/2006/relationships/image" Target="../media/image3678.jpeg"/><Relationship Id="rId19" Type="http://schemas.openxmlformats.org/officeDocument/2006/relationships/image" Target="../media/image3687.png"/><Relationship Id="rId18" Type="http://schemas.openxmlformats.org/officeDocument/2006/relationships/customXml" Target="../ink/ink3618.xml"/><Relationship Id="rId17" Type="http://schemas.openxmlformats.org/officeDocument/2006/relationships/image" Target="../media/image3686.png"/><Relationship Id="rId16" Type="http://schemas.openxmlformats.org/officeDocument/2006/relationships/customXml" Target="../ink/ink3617.xml"/><Relationship Id="rId15" Type="http://schemas.openxmlformats.org/officeDocument/2006/relationships/image" Target="../media/image3685.png"/><Relationship Id="rId14" Type="http://schemas.openxmlformats.org/officeDocument/2006/relationships/customXml" Target="../ink/ink3616.xml"/><Relationship Id="rId13" Type="http://schemas.openxmlformats.org/officeDocument/2006/relationships/image" Target="../media/image3684.png"/><Relationship Id="rId12" Type="http://schemas.openxmlformats.org/officeDocument/2006/relationships/customXml" Target="../ink/ink3615.xml"/><Relationship Id="rId11" Type="http://schemas.openxmlformats.org/officeDocument/2006/relationships/image" Target="../media/image3683.png"/><Relationship Id="rId10" Type="http://schemas.openxmlformats.org/officeDocument/2006/relationships/customXml" Target="../ink/ink3614.xml"/><Relationship Id="rId1" Type="http://schemas.openxmlformats.org/officeDocument/2006/relationships/image" Target="../media/image3677.png"/></Relationships>
</file>

<file path=ppt/slides/_rels/slide37.xml.rels><?xml version="1.0" encoding="UTF-8" standalone="yes"?>
<Relationships xmlns="http://schemas.openxmlformats.org/package/2006/relationships"><Relationship Id="rId99" Type="http://schemas.openxmlformats.org/officeDocument/2006/relationships/image" Target="../media/image3754.png"/><Relationship Id="rId98" Type="http://schemas.openxmlformats.org/officeDocument/2006/relationships/customXml" Target="../ink/ink3682.xml"/><Relationship Id="rId97" Type="http://schemas.openxmlformats.org/officeDocument/2006/relationships/image" Target="../media/image3753.png"/><Relationship Id="rId96" Type="http://schemas.openxmlformats.org/officeDocument/2006/relationships/customXml" Target="../ink/ink3681.xml"/><Relationship Id="rId95" Type="http://schemas.openxmlformats.org/officeDocument/2006/relationships/image" Target="../media/image3752.png"/><Relationship Id="rId94" Type="http://schemas.openxmlformats.org/officeDocument/2006/relationships/customXml" Target="../ink/ink3680.xml"/><Relationship Id="rId93" Type="http://schemas.openxmlformats.org/officeDocument/2006/relationships/image" Target="../media/image3751.png"/><Relationship Id="rId92" Type="http://schemas.openxmlformats.org/officeDocument/2006/relationships/customXml" Target="../ink/ink3679.xml"/><Relationship Id="rId91" Type="http://schemas.openxmlformats.org/officeDocument/2006/relationships/image" Target="../media/image3750.png"/><Relationship Id="rId90" Type="http://schemas.openxmlformats.org/officeDocument/2006/relationships/customXml" Target="../ink/ink3678.xml"/><Relationship Id="rId9" Type="http://schemas.openxmlformats.org/officeDocument/2006/relationships/image" Target="../media/image3709.png"/><Relationship Id="rId89" Type="http://schemas.openxmlformats.org/officeDocument/2006/relationships/image" Target="../media/image3749.png"/><Relationship Id="rId88" Type="http://schemas.openxmlformats.org/officeDocument/2006/relationships/customXml" Target="../ink/ink3677.xml"/><Relationship Id="rId87" Type="http://schemas.openxmlformats.org/officeDocument/2006/relationships/image" Target="../media/image3748.png"/><Relationship Id="rId86" Type="http://schemas.openxmlformats.org/officeDocument/2006/relationships/customXml" Target="../ink/ink3676.xml"/><Relationship Id="rId85" Type="http://schemas.openxmlformats.org/officeDocument/2006/relationships/image" Target="../media/image3747.png"/><Relationship Id="rId84" Type="http://schemas.openxmlformats.org/officeDocument/2006/relationships/customXml" Target="../ink/ink3675.xml"/><Relationship Id="rId83" Type="http://schemas.openxmlformats.org/officeDocument/2006/relationships/image" Target="../media/image3746.png"/><Relationship Id="rId82" Type="http://schemas.openxmlformats.org/officeDocument/2006/relationships/customXml" Target="../ink/ink3674.xml"/><Relationship Id="rId81" Type="http://schemas.openxmlformats.org/officeDocument/2006/relationships/image" Target="../media/image3745.png"/><Relationship Id="rId80" Type="http://schemas.openxmlformats.org/officeDocument/2006/relationships/customXml" Target="../ink/ink3673.xml"/><Relationship Id="rId8" Type="http://schemas.openxmlformats.org/officeDocument/2006/relationships/customXml" Target="../ink/ink3637.xml"/><Relationship Id="rId79" Type="http://schemas.openxmlformats.org/officeDocument/2006/relationships/image" Target="../media/image3744.png"/><Relationship Id="rId78" Type="http://schemas.openxmlformats.org/officeDocument/2006/relationships/customXml" Target="../ink/ink3672.xml"/><Relationship Id="rId77" Type="http://schemas.openxmlformats.org/officeDocument/2006/relationships/image" Target="../media/image3743.png"/><Relationship Id="rId76" Type="http://schemas.openxmlformats.org/officeDocument/2006/relationships/customXml" Target="../ink/ink3671.xml"/><Relationship Id="rId75" Type="http://schemas.openxmlformats.org/officeDocument/2006/relationships/image" Target="../media/image3742.png"/><Relationship Id="rId74" Type="http://schemas.openxmlformats.org/officeDocument/2006/relationships/customXml" Target="../ink/ink3670.xml"/><Relationship Id="rId73" Type="http://schemas.openxmlformats.org/officeDocument/2006/relationships/image" Target="../media/image3741.png"/><Relationship Id="rId72" Type="http://schemas.openxmlformats.org/officeDocument/2006/relationships/customXml" Target="../ink/ink3669.xml"/><Relationship Id="rId71" Type="http://schemas.openxmlformats.org/officeDocument/2006/relationships/image" Target="../media/image3740.png"/><Relationship Id="rId70" Type="http://schemas.openxmlformats.org/officeDocument/2006/relationships/customXml" Target="../ink/ink3668.xml"/><Relationship Id="rId7" Type="http://schemas.openxmlformats.org/officeDocument/2006/relationships/image" Target="../media/image3708.png"/><Relationship Id="rId69" Type="http://schemas.openxmlformats.org/officeDocument/2006/relationships/image" Target="../media/image3739.png"/><Relationship Id="rId68" Type="http://schemas.openxmlformats.org/officeDocument/2006/relationships/customXml" Target="../ink/ink3667.xml"/><Relationship Id="rId67" Type="http://schemas.openxmlformats.org/officeDocument/2006/relationships/image" Target="../media/image3738.png"/><Relationship Id="rId66" Type="http://schemas.openxmlformats.org/officeDocument/2006/relationships/customXml" Target="../ink/ink3666.xml"/><Relationship Id="rId65" Type="http://schemas.openxmlformats.org/officeDocument/2006/relationships/image" Target="../media/image3737.png"/><Relationship Id="rId64" Type="http://schemas.openxmlformats.org/officeDocument/2006/relationships/customXml" Target="../ink/ink3665.xml"/><Relationship Id="rId63" Type="http://schemas.openxmlformats.org/officeDocument/2006/relationships/image" Target="../media/image3736.png"/><Relationship Id="rId62" Type="http://schemas.openxmlformats.org/officeDocument/2006/relationships/customXml" Target="../ink/ink3664.xml"/><Relationship Id="rId61" Type="http://schemas.openxmlformats.org/officeDocument/2006/relationships/image" Target="../media/image3735.png"/><Relationship Id="rId60" Type="http://schemas.openxmlformats.org/officeDocument/2006/relationships/customXml" Target="../ink/ink3663.xml"/><Relationship Id="rId6" Type="http://schemas.openxmlformats.org/officeDocument/2006/relationships/customXml" Target="../ink/ink3636.xml"/><Relationship Id="rId59" Type="http://schemas.openxmlformats.org/officeDocument/2006/relationships/image" Target="../media/image3734.png"/><Relationship Id="rId58" Type="http://schemas.openxmlformats.org/officeDocument/2006/relationships/customXml" Target="../ink/ink3662.xml"/><Relationship Id="rId57" Type="http://schemas.openxmlformats.org/officeDocument/2006/relationships/image" Target="../media/image3733.png"/><Relationship Id="rId56" Type="http://schemas.openxmlformats.org/officeDocument/2006/relationships/customXml" Target="../ink/ink3661.xml"/><Relationship Id="rId55" Type="http://schemas.openxmlformats.org/officeDocument/2006/relationships/image" Target="../media/image3732.png"/><Relationship Id="rId54" Type="http://schemas.openxmlformats.org/officeDocument/2006/relationships/customXml" Target="../ink/ink3660.xml"/><Relationship Id="rId53" Type="http://schemas.openxmlformats.org/officeDocument/2006/relationships/image" Target="../media/image3731.png"/><Relationship Id="rId52" Type="http://schemas.openxmlformats.org/officeDocument/2006/relationships/customXml" Target="../ink/ink3659.xml"/><Relationship Id="rId51" Type="http://schemas.openxmlformats.org/officeDocument/2006/relationships/image" Target="../media/image3730.png"/><Relationship Id="rId50" Type="http://schemas.openxmlformats.org/officeDocument/2006/relationships/customXml" Target="../ink/ink3658.xml"/><Relationship Id="rId5" Type="http://schemas.openxmlformats.org/officeDocument/2006/relationships/image" Target="../media/image3707.png"/><Relationship Id="rId49" Type="http://schemas.openxmlformats.org/officeDocument/2006/relationships/image" Target="../media/image3729.png"/><Relationship Id="rId48" Type="http://schemas.openxmlformats.org/officeDocument/2006/relationships/customXml" Target="../ink/ink3657.xml"/><Relationship Id="rId47" Type="http://schemas.openxmlformats.org/officeDocument/2006/relationships/image" Target="../media/image3728.png"/><Relationship Id="rId46" Type="http://schemas.openxmlformats.org/officeDocument/2006/relationships/customXml" Target="../ink/ink3656.xml"/><Relationship Id="rId45" Type="http://schemas.openxmlformats.org/officeDocument/2006/relationships/image" Target="../media/image3727.png"/><Relationship Id="rId44" Type="http://schemas.openxmlformats.org/officeDocument/2006/relationships/customXml" Target="../ink/ink3655.xml"/><Relationship Id="rId43" Type="http://schemas.openxmlformats.org/officeDocument/2006/relationships/image" Target="../media/image3726.png"/><Relationship Id="rId42" Type="http://schemas.openxmlformats.org/officeDocument/2006/relationships/customXml" Target="../ink/ink3654.xml"/><Relationship Id="rId41" Type="http://schemas.openxmlformats.org/officeDocument/2006/relationships/image" Target="../media/image3725.png"/><Relationship Id="rId40" Type="http://schemas.openxmlformats.org/officeDocument/2006/relationships/customXml" Target="../ink/ink3653.xml"/><Relationship Id="rId4" Type="http://schemas.openxmlformats.org/officeDocument/2006/relationships/customXml" Target="../ink/ink3635.xml"/><Relationship Id="rId39" Type="http://schemas.openxmlformats.org/officeDocument/2006/relationships/image" Target="../media/image3724.png"/><Relationship Id="rId38" Type="http://schemas.openxmlformats.org/officeDocument/2006/relationships/customXml" Target="../ink/ink3652.xml"/><Relationship Id="rId37" Type="http://schemas.openxmlformats.org/officeDocument/2006/relationships/image" Target="../media/image3723.png"/><Relationship Id="rId36" Type="http://schemas.openxmlformats.org/officeDocument/2006/relationships/customXml" Target="../ink/ink3651.xml"/><Relationship Id="rId35" Type="http://schemas.openxmlformats.org/officeDocument/2006/relationships/image" Target="../media/image3722.png"/><Relationship Id="rId34" Type="http://schemas.openxmlformats.org/officeDocument/2006/relationships/customXml" Target="../ink/ink3650.xml"/><Relationship Id="rId33" Type="http://schemas.openxmlformats.org/officeDocument/2006/relationships/image" Target="../media/image3721.png"/><Relationship Id="rId32" Type="http://schemas.openxmlformats.org/officeDocument/2006/relationships/customXml" Target="../ink/ink3649.xml"/><Relationship Id="rId31" Type="http://schemas.openxmlformats.org/officeDocument/2006/relationships/image" Target="../media/image3720.png"/><Relationship Id="rId30" Type="http://schemas.openxmlformats.org/officeDocument/2006/relationships/customXml" Target="../ink/ink3648.xml"/><Relationship Id="rId3" Type="http://schemas.openxmlformats.org/officeDocument/2006/relationships/image" Target="../media/image3706.png"/><Relationship Id="rId29" Type="http://schemas.openxmlformats.org/officeDocument/2006/relationships/image" Target="../media/image3719.png"/><Relationship Id="rId28" Type="http://schemas.openxmlformats.org/officeDocument/2006/relationships/customXml" Target="../ink/ink3647.xml"/><Relationship Id="rId27" Type="http://schemas.openxmlformats.org/officeDocument/2006/relationships/image" Target="../media/image3718.png"/><Relationship Id="rId26" Type="http://schemas.openxmlformats.org/officeDocument/2006/relationships/customXml" Target="../ink/ink3646.xml"/><Relationship Id="rId25" Type="http://schemas.openxmlformats.org/officeDocument/2006/relationships/image" Target="../media/image3717.png"/><Relationship Id="rId24" Type="http://schemas.openxmlformats.org/officeDocument/2006/relationships/customXml" Target="../ink/ink3645.xml"/><Relationship Id="rId23" Type="http://schemas.openxmlformats.org/officeDocument/2006/relationships/image" Target="../media/image3716.png"/><Relationship Id="rId22" Type="http://schemas.openxmlformats.org/officeDocument/2006/relationships/customXml" Target="../ink/ink3644.xml"/><Relationship Id="rId21" Type="http://schemas.openxmlformats.org/officeDocument/2006/relationships/image" Target="../media/image3715.png"/><Relationship Id="rId203" Type="http://schemas.openxmlformats.org/officeDocument/2006/relationships/notesSlide" Target="../notesSlides/notesSlide26.xml"/><Relationship Id="rId202" Type="http://schemas.openxmlformats.org/officeDocument/2006/relationships/slideLayout" Target="../slideLayouts/slideLayout6.xml"/><Relationship Id="rId201" Type="http://schemas.openxmlformats.org/officeDocument/2006/relationships/image" Target="../media/image3805.png"/><Relationship Id="rId200" Type="http://schemas.openxmlformats.org/officeDocument/2006/relationships/customXml" Target="../ink/ink3733.xml"/><Relationship Id="rId20" Type="http://schemas.openxmlformats.org/officeDocument/2006/relationships/customXml" Target="../ink/ink3643.xml"/><Relationship Id="rId2" Type="http://schemas.openxmlformats.org/officeDocument/2006/relationships/image" Target="../media/image3705.jpeg"/><Relationship Id="rId199" Type="http://schemas.openxmlformats.org/officeDocument/2006/relationships/image" Target="../media/image3804.png"/><Relationship Id="rId198" Type="http://schemas.openxmlformats.org/officeDocument/2006/relationships/customXml" Target="../ink/ink3732.xml"/><Relationship Id="rId197" Type="http://schemas.openxmlformats.org/officeDocument/2006/relationships/image" Target="../media/image3803.png"/><Relationship Id="rId196" Type="http://schemas.openxmlformats.org/officeDocument/2006/relationships/customXml" Target="../ink/ink3731.xml"/><Relationship Id="rId195" Type="http://schemas.openxmlformats.org/officeDocument/2006/relationships/image" Target="../media/image3802.png"/><Relationship Id="rId194" Type="http://schemas.openxmlformats.org/officeDocument/2006/relationships/customXml" Target="../ink/ink3730.xml"/><Relationship Id="rId193" Type="http://schemas.openxmlformats.org/officeDocument/2006/relationships/image" Target="../media/image3801.png"/><Relationship Id="rId192" Type="http://schemas.openxmlformats.org/officeDocument/2006/relationships/customXml" Target="../ink/ink3729.xml"/><Relationship Id="rId191" Type="http://schemas.openxmlformats.org/officeDocument/2006/relationships/image" Target="../media/image3800.png"/><Relationship Id="rId190" Type="http://schemas.openxmlformats.org/officeDocument/2006/relationships/customXml" Target="../ink/ink3728.xml"/><Relationship Id="rId19" Type="http://schemas.openxmlformats.org/officeDocument/2006/relationships/image" Target="../media/image3714.png"/><Relationship Id="rId189" Type="http://schemas.openxmlformats.org/officeDocument/2006/relationships/image" Target="../media/image3799.png"/><Relationship Id="rId188" Type="http://schemas.openxmlformats.org/officeDocument/2006/relationships/customXml" Target="../ink/ink3727.xml"/><Relationship Id="rId187" Type="http://schemas.openxmlformats.org/officeDocument/2006/relationships/image" Target="../media/image3798.png"/><Relationship Id="rId186" Type="http://schemas.openxmlformats.org/officeDocument/2006/relationships/customXml" Target="../ink/ink3726.xml"/><Relationship Id="rId185" Type="http://schemas.openxmlformats.org/officeDocument/2006/relationships/image" Target="../media/image3797.png"/><Relationship Id="rId184" Type="http://schemas.openxmlformats.org/officeDocument/2006/relationships/customXml" Target="../ink/ink3725.xml"/><Relationship Id="rId183" Type="http://schemas.openxmlformats.org/officeDocument/2006/relationships/image" Target="../media/image3796.png"/><Relationship Id="rId182" Type="http://schemas.openxmlformats.org/officeDocument/2006/relationships/customXml" Target="../ink/ink3724.xml"/><Relationship Id="rId181" Type="http://schemas.openxmlformats.org/officeDocument/2006/relationships/image" Target="../media/image3795.png"/><Relationship Id="rId180" Type="http://schemas.openxmlformats.org/officeDocument/2006/relationships/customXml" Target="../ink/ink3723.xml"/><Relationship Id="rId18" Type="http://schemas.openxmlformats.org/officeDocument/2006/relationships/customXml" Target="../ink/ink3642.xml"/><Relationship Id="rId179" Type="http://schemas.openxmlformats.org/officeDocument/2006/relationships/image" Target="../media/image3794.png"/><Relationship Id="rId178" Type="http://schemas.openxmlformats.org/officeDocument/2006/relationships/customXml" Target="../ink/ink3722.xml"/><Relationship Id="rId177" Type="http://schemas.openxmlformats.org/officeDocument/2006/relationships/image" Target="../media/image3793.png"/><Relationship Id="rId176" Type="http://schemas.openxmlformats.org/officeDocument/2006/relationships/customXml" Target="../ink/ink3721.xml"/><Relationship Id="rId175" Type="http://schemas.openxmlformats.org/officeDocument/2006/relationships/image" Target="../media/image3792.png"/><Relationship Id="rId174" Type="http://schemas.openxmlformats.org/officeDocument/2006/relationships/customXml" Target="../ink/ink3720.xml"/><Relationship Id="rId173" Type="http://schemas.openxmlformats.org/officeDocument/2006/relationships/image" Target="../media/image3791.png"/><Relationship Id="rId172" Type="http://schemas.openxmlformats.org/officeDocument/2006/relationships/customXml" Target="../ink/ink3719.xml"/><Relationship Id="rId171" Type="http://schemas.openxmlformats.org/officeDocument/2006/relationships/image" Target="../media/image3790.png"/><Relationship Id="rId170" Type="http://schemas.openxmlformats.org/officeDocument/2006/relationships/customXml" Target="../ink/ink3718.xml"/><Relationship Id="rId17" Type="http://schemas.openxmlformats.org/officeDocument/2006/relationships/image" Target="../media/image3713.png"/><Relationship Id="rId169" Type="http://schemas.openxmlformats.org/officeDocument/2006/relationships/image" Target="../media/image3789.png"/><Relationship Id="rId168" Type="http://schemas.openxmlformats.org/officeDocument/2006/relationships/customXml" Target="../ink/ink3717.xml"/><Relationship Id="rId167" Type="http://schemas.openxmlformats.org/officeDocument/2006/relationships/image" Target="../media/image3788.png"/><Relationship Id="rId166" Type="http://schemas.openxmlformats.org/officeDocument/2006/relationships/customXml" Target="../ink/ink3716.xml"/><Relationship Id="rId165" Type="http://schemas.openxmlformats.org/officeDocument/2006/relationships/image" Target="../media/image3787.png"/><Relationship Id="rId164" Type="http://schemas.openxmlformats.org/officeDocument/2006/relationships/customXml" Target="../ink/ink3715.xml"/><Relationship Id="rId163" Type="http://schemas.openxmlformats.org/officeDocument/2006/relationships/image" Target="../media/image3786.png"/><Relationship Id="rId162" Type="http://schemas.openxmlformats.org/officeDocument/2006/relationships/customXml" Target="../ink/ink3714.xml"/><Relationship Id="rId161" Type="http://schemas.openxmlformats.org/officeDocument/2006/relationships/image" Target="../media/image3785.png"/><Relationship Id="rId160" Type="http://schemas.openxmlformats.org/officeDocument/2006/relationships/customXml" Target="../ink/ink3713.xml"/><Relationship Id="rId16" Type="http://schemas.openxmlformats.org/officeDocument/2006/relationships/customXml" Target="../ink/ink3641.xml"/><Relationship Id="rId159" Type="http://schemas.openxmlformats.org/officeDocument/2006/relationships/image" Target="../media/image3784.png"/><Relationship Id="rId158" Type="http://schemas.openxmlformats.org/officeDocument/2006/relationships/customXml" Target="../ink/ink3712.xml"/><Relationship Id="rId157" Type="http://schemas.openxmlformats.org/officeDocument/2006/relationships/image" Target="../media/image3783.png"/><Relationship Id="rId156" Type="http://schemas.openxmlformats.org/officeDocument/2006/relationships/customXml" Target="../ink/ink3711.xml"/><Relationship Id="rId155" Type="http://schemas.openxmlformats.org/officeDocument/2006/relationships/image" Target="../media/image3782.png"/><Relationship Id="rId154" Type="http://schemas.openxmlformats.org/officeDocument/2006/relationships/customXml" Target="../ink/ink3710.xml"/><Relationship Id="rId153" Type="http://schemas.openxmlformats.org/officeDocument/2006/relationships/image" Target="../media/image3781.png"/><Relationship Id="rId152" Type="http://schemas.openxmlformats.org/officeDocument/2006/relationships/customXml" Target="../ink/ink3709.xml"/><Relationship Id="rId151" Type="http://schemas.openxmlformats.org/officeDocument/2006/relationships/image" Target="../media/image3780.png"/><Relationship Id="rId150" Type="http://schemas.openxmlformats.org/officeDocument/2006/relationships/customXml" Target="../ink/ink3708.xml"/><Relationship Id="rId15" Type="http://schemas.openxmlformats.org/officeDocument/2006/relationships/image" Target="../media/image3712.png"/><Relationship Id="rId149" Type="http://schemas.openxmlformats.org/officeDocument/2006/relationships/image" Target="../media/image3779.png"/><Relationship Id="rId148" Type="http://schemas.openxmlformats.org/officeDocument/2006/relationships/customXml" Target="../ink/ink3707.xml"/><Relationship Id="rId147" Type="http://schemas.openxmlformats.org/officeDocument/2006/relationships/image" Target="../media/image3778.png"/><Relationship Id="rId146" Type="http://schemas.openxmlformats.org/officeDocument/2006/relationships/customXml" Target="../ink/ink3706.xml"/><Relationship Id="rId145" Type="http://schemas.openxmlformats.org/officeDocument/2006/relationships/image" Target="../media/image3777.png"/><Relationship Id="rId144" Type="http://schemas.openxmlformats.org/officeDocument/2006/relationships/customXml" Target="../ink/ink3705.xml"/><Relationship Id="rId143" Type="http://schemas.openxmlformats.org/officeDocument/2006/relationships/image" Target="../media/image3776.png"/><Relationship Id="rId142" Type="http://schemas.openxmlformats.org/officeDocument/2006/relationships/customXml" Target="../ink/ink3704.xml"/><Relationship Id="rId141" Type="http://schemas.openxmlformats.org/officeDocument/2006/relationships/image" Target="../media/image3775.png"/><Relationship Id="rId140" Type="http://schemas.openxmlformats.org/officeDocument/2006/relationships/customXml" Target="../ink/ink3703.xml"/><Relationship Id="rId14" Type="http://schemas.openxmlformats.org/officeDocument/2006/relationships/customXml" Target="../ink/ink3640.xml"/><Relationship Id="rId139" Type="http://schemas.openxmlformats.org/officeDocument/2006/relationships/image" Target="../media/image3774.png"/><Relationship Id="rId138" Type="http://schemas.openxmlformats.org/officeDocument/2006/relationships/customXml" Target="../ink/ink3702.xml"/><Relationship Id="rId137" Type="http://schemas.openxmlformats.org/officeDocument/2006/relationships/image" Target="../media/image3773.png"/><Relationship Id="rId136" Type="http://schemas.openxmlformats.org/officeDocument/2006/relationships/customXml" Target="../ink/ink3701.xml"/><Relationship Id="rId135" Type="http://schemas.openxmlformats.org/officeDocument/2006/relationships/image" Target="../media/image3772.png"/><Relationship Id="rId134" Type="http://schemas.openxmlformats.org/officeDocument/2006/relationships/customXml" Target="../ink/ink3700.xml"/><Relationship Id="rId133" Type="http://schemas.openxmlformats.org/officeDocument/2006/relationships/image" Target="../media/image3771.png"/><Relationship Id="rId132" Type="http://schemas.openxmlformats.org/officeDocument/2006/relationships/customXml" Target="../ink/ink3699.xml"/><Relationship Id="rId131" Type="http://schemas.openxmlformats.org/officeDocument/2006/relationships/image" Target="../media/image3770.png"/><Relationship Id="rId130" Type="http://schemas.openxmlformats.org/officeDocument/2006/relationships/customXml" Target="../ink/ink3698.xml"/><Relationship Id="rId13" Type="http://schemas.openxmlformats.org/officeDocument/2006/relationships/image" Target="../media/image3711.png"/><Relationship Id="rId129" Type="http://schemas.openxmlformats.org/officeDocument/2006/relationships/image" Target="../media/image3769.png"/><Relationship Id="rId128" Type="http://schemas.openxmlformats.org/officeDocument/2006/relationships/customXml" Target="../ink/ink3697.xml"/><Relationship Id="rId127" Type="http://schemas.openxmlformats.org/officeDocument/2006/relationships/image" Target="../media/image3768.png"/><Relationship Id="rId126" Type="http://schemas.openxmlformats.org/officeDocument/2006/relationships/customXml" Target="../ink/ink3696.xml"/><Relationship Id="rId125" Type="http://schemas.openxmlformats.org/officeDocument/2006/relationships/image" Target="../media/image3767.png"/><Relationship Id="rId124" Type="http://schemas.openxmlformats.org/officeDocument/2006/relationships/customXml" Target="../ink/ink3695.xml"/><Relationship Id="rId123" Type="http://schemas.openxmlformats.org/officeDocument/2006/relationships/image" Target="../media/image3766.png"/><Relationship Id="rId122" Type="http://schemas.openxmlformats.org/officeDocument/2006/relationships/customXml" Target="../ink/ink3694.xml"/><Relationship Id="rId121" Type="http://schemas.openxmlformats.org/officeDocument/2006/relationships/image" Target="../media/image3765.png"/><Relationship Id="rId120" Type="http://schemas.openxmlformats.org/officeDocument/2006/relationships/customXml" Target="../ink/ink3693.xml"/><Relationship Id="rId12" Type="http://schemas.openxmlformats.org/officeDocument/2006/relationships/customXml" Target="../ink/ink3639.xml"/><Relationship Id="rId119" Type="http://schemas.openxmlformats.org/officeDocument/2006/relationships/image" Target="../media/image3764.png"/><Relationship Id="rId118" Type="http://schemas.openxmlformats.org/officeDocument/2006/relationships/customXml" Target="../ink/ink3692.xml"/><Relationship Id="rId117" Type="http://schemas.openxmlformats.org/officeDocument/2006/relationships/image" Target="../media/image3763.png"/><Relationship Id="rId116" Type="http://schemas.openxmlformats.org/officeDocument/2006/relationships/customXml" Target="../ink/ink3691.xml"/><Relationship Id="rId115" Type="http://schemas.openxmlformats.org/officeDocument/2006/relationships/image" Target="../media/image3762.png"/><Relationship Id="rId114" Type="http://schemas.openxmlformats.org/officeDocument/2006/relationships/customXml" Target="../ink/ink3690.xml"/><Relationship Id="rId113" Type="http://schemas.openxmlformats.org/officeDocument/2006/relationships/image" Target="../media/image3761.png"/><Relationship Id="rId112" Type="http://schemas.openxmlformats.org/officeDocument/2006/relationships/customXml" Target="../ink/ink3689.xml"/><Relationship Id="rId111" Type="http://schemas.openxmlformats.org/officeDocument/2006/relationships/image" Target="../media/image3760.png"/><Relationship Id="rId110" Type="http://schemas.openxmlformats.org/officeDocument/2006/relationships/customXml" Target="../ink/ink3688.xml"/><Relationship Id="rId11" Type="http://schemas.openxmlformats.org/officeDocument/2006/relationships/image" Target="../media/image3710.png"/><Relationship Id="rId109" Type="http://schemas.openxmlformats.org/officeDocument/2006/relationships/image" Target="../media/image3759.png"/><Relationship Id="rId108" Type="http://schemas.openxmlformats.org/officeDocument/2006/relationships/customXml" Target="../ink/ink3687.xml"/><Relationship Id="rId107" Type="http://schemas.openxmlformats.org/officeDocument/2006/relationships/image" Target="../media/image3758.png"/><Relationship Id="rId106" Type="http://schemas.openxmlformats.org/officeDocument/2006/relationships/customXml" Target="../ink/ink3686.xml"/><Relationship Id="rId105" Type="http://schemas.openxmlformats.org/officeDocument/2006/relationships/image" Target="../media/image3757.png"/><Relationship Id="rId104" Type="http://schemas.openxmlformats.org/officeDocument/2006/relationships/customXml" Target="../ink/ink3685.xml"/><Relationship Id="rId103" Type="http://schemas.openxmlformats.org/officeDocument/2006/relationships/image" Target="../media/image3756.png"/><Relationship Id="rId102" Type="http://schemas.openxmlformats.org/officeDocument/2006/relationships/customXml" Target="../ink/ink3684.xml"/><Relationship Id="rId101" Type="http://schemas.openxmlformats.org/officeDocument/2006/relationships/image" Target="../media/image3755.png"/><Relationship Id="rId100" Type="http://schemas.openxmlformats.org/officeDocument/2006/relationships/customXml" Target="../ink/ink3683.xml"/><Relationship Id="rId10" Type="http://schemas.openxmlformats.org/officeDocument/2006/relationships/customXml" Target="../ink/ink3638.xml"/><Relationship Id="rId1" Type="http://schemas.openxmlformats.org/officeDocument/2006/relationships/image" Target="../media/image3704.jpeg"/></Relationships>
</file>

<file path=ppt/slides/_rels/slide38.xml.rels><?xml version="1.0" encoding="UTF-8" standalone="yes"?>
<Relationships xmlns="http://schemas.openxmlformats.org/package/2006/relationships"><Relationship Id="rId99" Type="http://schemas.openxmlformats.org/officeDocument/2006/relationships/image" Target="../media/image3853.png"/><Relationship Id="rId98" Type="http://schemas.openxmlformats.org/officeDocument/2006/relationships/customXml" Target="../ink/ink3781.xml"/><Relationship Id="rId97" Type="http://schemas.openxmlformats.org/officeDocument/2006/relationships/image" Target="../media/image3852.png"/><Relationship Id="rId96" Type="http://schemas.openxmlformats.org/officeDocument/2006/relationships/customXml" Target="../ink/ink3780.xml"/><Relationship Id="rId95" Type="http://schemas.openxmlformats.org/officeDocument/2006/relationships/image" Target="../media/image3851.png"/><Relationship Id="rId94" Type="http://schemas.openxmlformats.org/officeDocument/2006/relationships/customXml" Target="../ink/ink3779.xml"/><Relationship Id="rId93" Type="http://schemas.openxmlformats.org/officeDocument/2006/relationships/image" Target="../media/image3850.png"/><Relationship Id="rId92" Type="http://schemas.openxmlformats.org/officeDocument/2006/relationships/customXml" Target="../ink/ink3778.xml"/><Relationship Id="rId91" Type="http://schemas.openxmlformats.org/officeDocument/2006/relationships/image" Target="../media/image3849.png"/><Relationship Id="rId90" Type="http://schemas.openxmlformats.org/officeDocument/2006/relationships/customXml" Target="../ink/ink3777.xml"/><Relationship Id="rId9" Type="http://schemas.openxmlformats.org/officeDocument/2006/relationships/image" Target="../media/image3808.png"/><Relationship Id="rId89" Type="http://schemas.openxmlformats.org/officeDocument/2006/relationships/image" Target="../media/image3848.png"/><Relationship Id="rId88" Type="http://schemas.openxmlformats.org/officeDocument/2006/relationships/customXml" Target="../ink/ink3776.xml"/><Relationship Id="rId87" Type="http://schemas.openxmlformats.org/officeDocument/2006/relationships/image" Target="../media/image3847.png"/><Relationship Id="rId86" Type="http://schemas.openxmlformats.org/officeDocument/2006/relationships/customXml" Target="../ink/ink3775.xml"/><Relationship Id="rId85" Type="http://schemas.openxmlformats.org/officeDocument/2006/relationships/image" Target="../media/image3846.png"/><Relationship Id="rId84" Type="http://schemas.openxmlformats.org/officeDocument/2006/relationships/customXml" Target="../ink/ink3774.xml"/><Relationship Id="rId83" Type="http://schemas.openxmlformats.org/officeDocument/2006/relationships/image" Target="../media/image3845.png"/><Relationship Id="rId82" Type="http://schemas.openxmlformats.org/officeDocument/2006/relationships/customXml" Target="../ink/ink3773.xml"/><Relationship Id="rId81" Type="http://schemas.openxmlformats.org/officeDocument/2006/relationships/image" Target="../media/image3844.png"/><Relationship Id="rId80" Type="http://schemas.openxmlformats.org/officeDocument/2006/relationships/customXml" Target="../ink/ink3772.xml"/><Relationship Id="rId8" Type="http://schemas.openxmlformats.org/officeDocument/2006/relationships/customXml" Target="../ink/ink3736.xml"/><Relationship Id="rId79" Type="http://schemas.openxmlformats.org/officeDocument/2006/relationships/image" Target="../media/image3843.png"/><Relationship Id="rId78" Type="http://schemas.openxmlformats.org/officeDocument/2006/relationships/customXml" Target="../ink/ink3771.xml"/><Relationship Id="rId77" Type="http://schemas.openxmlformats.org/officeDocument/2006/relationships/image" Target="../media/image3842.png"/><Relationship Id="rId76" Type="http://schemas.openxmlformats.org/officeDocument/2006/relationships/customXml" Target="../ink/ink3770.xml"/><Relationship Id="rId75" Type="http://schemas.openxmlformats.org/officeDocument/2006/relationships/image" Target="../media/image3841.png"/><Relationship Id="rId74" Type="http://schemas.openxmlformats.org/officeDocument/2006/relationships/customXml" Target="../ink/ink3769.xml"/><Relationship Id="rId73" Type="http://schemas.openxmlformats.org/officeDocument/2006/relationships/image" Target="../media/image3840.png"/><Relationship Id="rId72" Type="http://schemas.openxmlformats.org/officeDocument/2006/relationships/customXml" Target="../ink/ink3768.xml"/><Relationship Id="rId71" Type="http://schemas.openxmlformats.org/officeDocument/2006/relationships/image" Target="../media/image3839.png"/><Relationship Id="rId70" Type="http://schemas.openxmlformats.org/officeDocument/2006/relationships/customXml" Target="../ink/ink3767.xml"/><Relationship Id="rId7" Type="http://schemas.openxmlformats.org/officeDocument/2006/relationships/image" Target="../media/image3807.png"/><Relationship Id="rId69" Type="http://schemas.openxmlformats.org/officeDocument/2006/relationships/image" Target="../media/image3838.png"/><Relationship Id="rId68" Type="http://schemas.openxmlformats.org/officeDocument/2006/relationships/customXml" Target="../ink/ink3766.xml"/><Relationship Id="rId67" Type="http://schemas.openxmlformats.org/officeDocument/2006/relationships/image" Target="../media/image3837.png"/><Relationship Id="rId66" Type="http://schemas.openxmlformats.org/officeDocument/2006/relationships/customXml" Target="../ink/ink3765.xml"/><Relationship Id="rId65" Type="http://schemas.openxmlformats.org/officeDocument/2006/relationships/image" Target="../media/image3836.png"/><Relationship Id="rId64" Type="http://schemas.openxmlformats.org/officeDocument/2006/relationships/customXml" Target="../ink/ink3764.xml"/><Relationship Id="rId63" Type="http://schemas.openxmlformats.org/officeDocument/2006/relationships/image" Target="../media/image3835.png"/><Relationship Id="rId62" Type="http://schemas.openxmlformats.org/officeDocument/2006/relationships/customXml" Target="../ink/ink3763.xml"/><Relationship Id="rId61" Type="http://schemas.openxmlformats.org/officeDocument/2006/relationships/image" Target="../media/image3834.png"/><Relationship Id="rId60" Type="http://schemas.openxmlformats.org/officeDocument/2006/relationships/customXml" Target="../ink/ink3762.xml"/><Relationship Id="rId6" Type="http://schemas.openxmlformats.org/officeDocument/2006/relationships/customXml" Target="../ink/ink3735.xml"/><Relationship Id="rId59" Type="http://schemas.openxmlformats.org/officeDocument/2006/relationships/image" Target="../media/image3833.png"/><Relationship Id="rId58" Type="http://schemas.openxmlformats.org/officeDocument/2006/relationships/customXml" Target="../ink/ink3761.xml"/><Relationship Id="rId57" Type="http://schemas.openxmlformats.org/officeDocument/2006/relationships/image" Target="../media/image3832.png"/><Relationship Id="rId56" Type="http://schemas.openxmlformats.org/officeDocument/2006/relationships/customXml" Target="../ink/ink3760.xml"/><Relationship Id="rId55" Type="http://schemas.openxmlformats.org/officeDocument/2006/relationships/image" Target="../media/image3831.png"/><Relationship Id="rId54" Type="http://schemas.openxmlformats.org/officeDocument/2006/relationships/customXml" Target="../ink/ink3759.xml"/><Relationship Id="rId53" Type="http://schemas.openxmlformats.org/officeDocument/2006/relationships/image" Target="../media/image3830.png"/><Relationship Id="rId52" Type="http://schemas.openxmlformats.org/officeDocument/2006/relationships/customXml" Target="../ink/ink3758.xml"/><Relationship Id="rId51" Type="http://schemas.openxmlformats.org/officeDocument/2006/relationships/image" Target="../media/image3829.png"/><Relationship Id="rId50" Type="http://schemas.openxmlformats.org/officeDocument/2006/relationships/customXml" Target="../ink/ink3757.xml"/><Relationship Id="rId5" Type="http://schemas.openxmlformats.org/officeDocument/2006/relationships/image" Target="../media/image3806.png"/><Relationship Id="rId49" Type="http://schemas.openxmlformats.org/officeDocument/2006/relationships/image" Target="../media/image3828.png"/><Relationship Id="rId48" Type="http://schemas.openxmlformats.org/officeDocument/2006/relationships/customXml" Target="../ink/ink3756.xml"/><Relationship Id="rId47" Type="http://schemas.openxmlformats.org/officeDocument/2006/relationships/image" Target="../media/image3827.png"/><Relationship Id="rId46" Type="http://schemas.openxmlformats.org/officeDocument/2006/relationships/customXml" Target="../ink/ink3755.xml"/><Relationship Id="rId45" Type="http://schemas.openxmlformats.org/officeDocument/2006/relationships/image" Target="../media/image3826.png"/><Relationship Id="rId44" Type="http://schemas.openxmlformats.org/officeDocument/2006/relationships/customXml" Target="../ink/ink3754.xml"/><Relationship Id="rId43" Type="http://schemas.openxmlformats.org/officeDocument/2006/relationships/image" Target="../media/image3825.png"/><Relationship Id="rId42" Type="http://schemas.openxmlformats.org/officeDocument/2006/relationships/customXml" Target="../ink/ink3753.xml"/><Relationship Id="rId41" Type="http://schemas.openxmlformats.org/officeDocument/2006/relationships/image" Target="../media/image3824.png"/><Relationship Id="rId40" Type="http://schemas.openxmlformats.org/officeDocument/2006/relationships/customXml" Target="../ink/ink3752.xml"/><Relationship Id="rId4" Type="http://schemas.openxmlformats.org/officeDocument/2006/relationships/customXml" Target="../ink/ink3734.xml"/><Relationship Id="rId39" Type="http://schemas.openxmlformats.org/officeDocument/2006/relationships/image" Target="../media/image3823.png"/><Relationship Id="rId38" Type="http://schemas.openxmlformats.org/officeDocument/2006/relationships/customXml" Target="../ink/ink3751.xml"/><Relationship Id="rId37" Type="http://schemas.openxmlformats.org/officeDocument/2006/relationships/image" Target="../media/image3822.png"/><Relationship Id="rId36" Type="http://schemas.openxmlformats.org/officeDocument/2006/relationships/customXml" Target="../ink/ink3750.xml"/><Relationship Id="rId35" Type="http://schemas.openxmlformats.org/officeDocument/2006/relationships/image" Target="../media/image3821.png"/><Relationship Id="rId34" Type="http://schemas.openxmlformats.org/officeDocument/2006/relationships/customXml" Target="../ink/ink3749.xml"/><Relationship Id="rId33" Type="http://schemas.openxmlformats.org/officeDocument/2006/relationships/image" Target="../media/image3820.png"/><Relationship Id="rId32" Type="http://schemas.openxmlformats.org/officeDocument/2006/relationships/customXml" Target="../ink/ink3748.xml"/><Relationship Id="rId31" Type="http://schemas.openxmlformats.org/officeDocument/2006/relationships/image" Target="../media/image3819.png"/><Relationship Id="rId30" Type="http://schemas.openxmlformats.org/officeDocument/2006/relationships/customXml" Target="../ink/ink3747.xml"/><Relationship Id="rId3" Type="http://schemas.openxmlformats.org/officeDocument/2006/relationships/image" Target="../media/image1161.png"/><Relationship Id="rId29" Type="http://schemas.openxmlformats.org/officeDocument/2006/relationships/image" Target="../media/image3818.png"/><Relationship Id="rId28" Type="http://schemas.openxmlformats.org/officeDocument/2006/relationships/customXml" Target="../ink/ink3746.xml"/><Relationship Id="rId27" Type="http://schemas.openxmlformats.org/officeDocument/2006/relationships/image" Target="../media/image3817.png"/><Relationship Id="rId26" Type="http://schemas.openxmlformats.org/officeDocument/2006/relationships/customXml" Target="../ink/ink3745.xml"/><Relationship Id="rId25" Type="http://schemas.openxmlformats.org/officeDocument/2006/relationships/image" Target="../media/image3816.png"/><Relationship Id="rId24" Type="http://schemas.openxmlformats.org/officeDocument/2006/relationships/customXml" Target="../ink/ink3744.xml"/><Relationship Id="rId23" Type="http://schemas.openxmlformats.org/officeDocument/2006/relationships/image" Target="../media/image3815.png"/><Relationship Id="rId22" Type="http://schemas.openxmlformats.org/officeDocument/2006/relationships/customXml" Target="../ink/ink3743.xml"/><Relationship Id="rId21" Type="http://schemas.openxmlformats.org/officeDocument/2006/relationships/image" Target="../media/image3814.png"/><Relationship Id="rId20" Type="http://schemas.openxmlformats.org/officeDocument/2006/relationships/customXml" Target="../ink/ink3742.xml"/><Relationship Id="rId2" Type="http://schemas.openxmlformats.org/officeDocument/2006/relationships/image" Target="../media/image1160.png"/><Relationship Id="rId19" Type="http://schemas.openxmlformats.org/officeDocument/2006/relationships/image" Target="../media/image3813.png"/><Relationship Id="rId18" Type="http://schemas.openxmlformats.org/officeDocument/2006/relationships/customXml" Target="../ink/ink3741.xml"/><Relationship Id="rId17" Type="http://schemas.openxmlformats.org/officeDocument/2006/relationships/image" Target="../media/image3812.png"/><Relationship Id="rId165" Type="http://schemas.openxmlformats.org/officeDocument/2006/relationships/notesSlide" Target="../notesSlides/notesSlide27.xml"/><Relationship Id="rId164" Type="http://schemas.openxmlformats.org/officeDocument/2006/relationships/slideLayout" Target="../slideLayouts/slideLayout6.xml"/><Relationship Id="rId163" Type="http://schemas.openxmlformats.org/officeDocument/2006/relationships/image" Target="../media/image3885.png"/><Relationship Id="rId162" Type="http://schemas.openxmlformats.org/officeDocument/2006/relationships/customXml" Target="../ink/ink3813.xml"/><Relationship Id="rId161" Type="http://schemas.openxmlformats.org/officeDocument/2006/relationships/image" Target="../media/image3884.png"/><Relationship Id="rId160" Type="http://schemas.openxmlformats.org/officeDocument/2006/relationships/customXml" Target="../ink/ink3812.xml"/><Relationship Id="rId16" Type="http://schemas.openxmlformats.org/officeDocument/2006/relationships/customXml" Target="../ink/ink3740.xml"/><Relationship Id="rId159" Type="http://schemas.openxmlformats.org/officeDocument/2006/relationships/image" Target="../media/image3883.png"/><Relationship Id="rId158" Type="http://schemas.openxmlformats.org/officeDocument/2006/relationships/customXml" Target="../ink/ink3811.xml"/><Relationship Id="rId157" Type="http://schemas.openxmlformats.org/officeDocument/2006/relationships/image" Target="../media/image3882.png"/><Relationship Id="rId156" Type="http://schemas.openxmlformats.org/officeDocument/2006/relationships/customXml" Target="../ink/ink3810.xml"/><Relationship Id="rId155" Type="http://schemas.openxmlformats.org/officeDocument/2006/relationships/image" Target="../media/image3881.png"/><Relationship Id="rId154" Type="http://schemas.openxmlformats.org/officeDocument/2006/relationships/customXml" Target="../ink/ink3809.xml"/><Relationship Id="rId153" Type="http://schemas.openxmlformats.org/officeDocument/2006/relationships/image" Target="../media/image3880.png"/><Relationship Id="rId152" Type="http://schemas.openxmlformats.org/officeDocument/2006/relationships/customXml" Target="../ink/ink3808.xml"/><Relationship Id="rId151" Type="http://schemas.openxmlformats.org/officeDocument/2006/relationships/image" Target="../media/image3879.png"/><Relationship Id="rId150" Type="http://schemas.openxmlformats.org/officeDocument/2006/relationships/customXml" Target="../ink/ink3807.xml"/><Relationship Id="rId15" Type="http://schemas.openxmlformats.org/officeDocument/2006/relationships/image" Target="../media/image3811.png"/><Relationship Id="rId149" Type="http://schemas.openxmlformats.org/officeDocument/2006/relationships/image" Target="../media/image3878.png"/><Relationship Id="rId148" Type="http://schemas.openxmlformats.org/officeDocument/2006/relationships/customXml" Target="../ink/ink3806.xml"/><Relationship Id="rId147" Type="http://schemas.openxmlformats.org/officeDocument/2006/relationships/image" Target="../media/image3877.png"/><Relationship Id="rId146" Type="http://schemas.openxmlformats.org/officeDocument/2006/relationships/customXml" Target="../ink/ink3805.xml"/><Relationship Id="rId145" Type="http://schemas.openxmlformats.org/officeDocument/2006/relationships/image" Target="../media/image3876.png"/><Relationship Id="rId144" Type="http://schemas.openxmlformats.org/officeDocument/2006/relationships/customXml" Target="../ink/ink3804.xml"/><Relationship Id="rId143" Type="http://schemas.openxmlformats.org/officeDocument/2006/relationships/image" Target="../media/image3875.png"/><Relationship Id="rId142" Type="http://schemas.openxmlformats.org/officeDocument/2006/relationships/customXml" Target="../ink/ink3803.xml"/><Relationship Id="rId141" Type="http://schemas.openxmlformats.org/officeDocument/2006/relationships/image" Target="../media/image3874.png"/><Relationship Id="rId140" Type="http://schemas.openxmlformats.org/officeDocument/2006/relationships/customXml" Target="../ink/ink3802.xml"/><Relationship Id="rId14" Type="http://schemas.openxmlformats.org/officeDocument/2006/relationships/customXml" Target="../ink/ink3739.xml"/><Relationship Id="rId139" Type="http://schemas.openxmlformats.org/officeDocument/2006/relationships/image" Target="../media/image3873.png"/><Relationship Id="rId138" Type="http://schemas.openxmlformats.org/officeDocument/2006/relationships/customXml" Target="../ink/ink3801.xml"/><Relationship Id="rId137" Type="http://schemas.openxmlformats.org/officeDocument/2006/relationships/image" Target="../media/image3872.png"/><Relationship Id="rId136" Type="http://schemas.openxmlformats.org/officeDocument/2006/relationships/customXml" Target="../ink/ink3800.xml"/><Relationship Id="rId135" Type="http://schemas.openxmlformats.org/officeDocument/2006/relationships/image" Target="../media/image3871.png"/><Relationship Id="rId134" Type="http://schemas.openxmlformats.org/officeDocument/2006/relationships/customXml" Target="../ink/ink3799.xml"/><Relationship Id="rId133" Type="http://schemas.openxmlformats.org/officeDocument/2006/relationships/image" Target="../media/image3870.png"/><Relationship Id="rId132" Type="http://schemas.openxmlformats.org/officeDocument/2006/relationships/customXml" Target="../ink/ink3798.xml"/><Relationship Id="rId131" Type="http://schemas.openxmlformats.org/officeDocument/2006/relationships/image" Target="../media/image3869.png"/><Relationship Id="rId130" Type="http://schemas.openxmlformats.org/officeDocument/2006/relationships/customXml" Target="../ink/ink3797.xml"/><Relationship Id="rId13" Type="http://schemas.openxmlformats.org/officeDocument/2006/relationships/image" Target="../media/image3810.png"/><Relationship Id="rId129" Type="http://schemas.openxmlformats.org/officeDocument/2006/relationships/image" Target="../media/image3868.png"/><Relationship Id="rId128" Type="http://schemas.openxmlformats.org/officeDocument/2006/relationships/customXml" Target="../ink/ink3796.xml"/><Relationship Id="rId127" Type="http://schemas.openxmlformats.org/officeDocument/2006/relationships/image" Target="../media/image3867.png"/><Relationship Id="rId126" Type="http://schemas.openxmlformats.org/officeDocument/2006/relationships/customXml" Target="../ink/ink3795.xml"/><Relationship Id="rId125" Type="http://schemas.openxmlformats.org/officeDocument/2006/relationships/image" Target="../media/image3866.png"/><Relationship Id="rId124" Type="http://schemas.openxmlformats.org/officeDocument/2006/relationships/customXml" Target="../ink/ink3794.xml"/><Relationship Id="rId123" Type="http://schemas.openxmlformats.org/officeDocument/2006/relationships/image" Target="../media/image3865.png"/><Relationship Id="rId122" Type="http://schemas.openxmlformats.org/officeDocument/2006/relationships/customXml" Target="../ink/ink3793.xml"/><Relationship Id="rId121" Type="http://schemas.openxmlformats.org/officeDocument/2006/relationships/image" Target="../media/image3864.png"/><Relationship Id="rId120" Type="http://schemas.openxmlformats.org/officeDocument/2006/relationships/customXml" Target="../ink/ink3792.xml"/><Relationship Id="rId12" Type="http://schemas.openxmlformats.org/officeDocument/2006/relationships/customXml" Target="../ink/ink3738.xml"/><Relationship Id="rId119" Type="http://schemas.openxmlformats.org/officeDocument/2006/relationships/image" Target="../media/image3863.png"/><Relationship Id="rId118" Type="http://schemas.openxmlformats.org/officeDocument/2006/relationships/customXml" Target="../ink/ink3791.xml"/><Relationship Id="rId117" Type="http://schemas.openxmlformats.org/officeDocument/2006/relationships/image" Target="../media/image3862.png"/><Relationship Id="rId116" Type="http://schemas.openxmlformats.org/officeDocument/2006/relationships/customXml" Target="../ink/ink3790.xml"/><Relationship Id="rId115" Type="http://schemas.openxmlformats.org/officeDocument/2006/relationships/image" Target="../media/image3861.png"/><Relationship Id="rId114" Type="http://schemas.openxmlformats.org/officeDocument/2006/relationships/customXml" Target="../ink/ink3789.xml"/><Relationship Id="rId113" Type="http://schemas.openxmlformats.org/officeDocument/2006/relationships/image" Target="../media/image3860.png"/><Relationship Id="rId112" Type="http://schemas.openxmlformats.org/officeDocument/2006/relationships/customXml" Target="../ink/ink3788.xml"/><Relationship Id="rId111" Type="http://schemas.openxmlformats.org/officeDocument/2006/relationships/image" Target="../media/image3859.png"/><Relationship Id="rId110" Type="http://schemas.openxmlformats.org/officeDocument/2006/relationships/customXml" Target="../ink/ink3787.xml"/><Relationship Id="rId11" Type="http://schemas.openxmlformats.org/officeDocument/2006/relationships/image" Target="../media/image3809.png"/><Relationship Id="rId109" Type="http://schemas.openxmlformats.org/officeDocument/2006/relationships/image" Target="../media/image3858.png"/><Relationship Id="rId108" Type="http://schemas.openxmlformats.org/officeDocument/2006/relationships/customXml" Target="../ink/ink3786.xml"/><Relationship Id="rId107" Type="http://schemas.openxmlformats.org/officeDocument/2006/relationships/image" Target="../media/image3857.png"/><Relationship Id="rId106" Type="http://schemas.openxmlformats.org/officeDocument/2006/relationships/customXml" Target="../ink/ink3785.xml"/><Relationship Id="rId105" Type="http://schemas.openxmlformats.org/officeDocument/2006/relationships/image" Target="../media/image3856.png"/><Relationship Id="rId104" Type="http://schemas.openxmlformats.org/officeDocument/2006/relationships/customXml" Target="../ink/ink3784.xml"/><Relationship Id="rId103" Type="http://schemas.openxmlformats.org/officeDocument/2006/relationships/image" Target="../media/image3855.png"/><Relationship Id="rId102" Type="http://schemas.openxmlformats.org/officeDocument/2006/relationships/customXml" Target="../ink/ink3783.xml"/><Relationship Id="rId101" Type="http://schemas.openxmlformats.org/officeDocument/2006/relationships/image" Target="../media/image3854.png"/><Relationship Id="rId100" Type="http://schemas.openxmlformats.org/officeDocument/2006/relationships/customXml" Target="../ink/ink3782.xml"/><Relationship Id="rId10" Type="http://schemas.openxmlformats.org/officeDocument/2006/relationships/customXml" Target="../ink/ink3737.xml"/><Relationship Id="rId1" Type="http://schemas.openxmlformats.org/officeDocument/2006/relationships/image" Target="../media/image1159.jpeg"/></Relationships>
</file>

<file path=ppt/slides/_rels/slide39.xml.rels><?xml version="1.0" encoding="UTF-8" standalone="yes"?>
<Relationships xmlns="http://schemas.openxmlformats.org/package/2006/relationships"><Relationship Id="rId99" Type="http://schemas.openxmlformats.org/officeDocument/2006/relationships/customXml" Target="../ink/ink3860.xml"/><Relationship Id="rId98" Type="http://schemas.openxmlformats.org/officeDocument/2006/relationships/image" Target="../media/image3937.png"/><Relationship Id="rId97" Type="http://schemas.openxmlformats.org/officeDocument/2006/relationships/customXml" Target="../ink/ink3859.xml"/><Relationship Id="rId96" Type="http://schemas.openxmlformats.org/officeDocument/2006/relationships/image" Target="../media/image3936.png"/><Relationship Id="rId95" Type="http://schemas.openxmlformats.org/officeDocument/2006/relationships/customXml" Target="../ink/ink3858.xml"/><Relationship Id="rId94" Type="http://schemas.openxmlformats.org/officeDocument/2006/relationships/image" Target="../media/image3935.png"/><Relationship Id="rId93" Type="http://schemas.openxmlformats.org/officeDocument/2006/relationships/customXml" Target="../ink/ink3857.xml"/><Relationship Id="rId92" Type="http://schemas.openxmlformats.org/officeDocument/2006/relationships/image" Target="../media/image3934.png"/><Relationship Id="rId91" Type="http://schemas.openxmlformats.org/officeDocument/2006/relationships/customXml" Target="../ink/ink3856.xml"/><Relationship Id="rId90" Type="http://schemas.openxmlformats.org/officeDocument/2006/relationships/image" Target="../media/image3933.png"/><Relationship Id="rId9" Type="http://schemas.openxmlformats.org/officeDocument/2006/relationships/customXml" Target="../ink/ink3815.xml"/><Relationship Id="rId89" Type="http://schemas.openxmlformats.org/officeDocument/2006/relationships/customXml" Target="../ink/ink3855.xml"/><Relationship Id="rId88" Type="http://schemas.openxmlformats.org/officeDocument/2006/relationships/image" Target="../media/image3932.png"/><Relationship Id="rId87" Type="http://schemas.openxmlformats.org/officeDocument/2006/relationships/customXml" Target="../ink/ink3854.xml"/><Relationship Id="rId86" Type="http://schemas.openxmlformats.org/officeDocument/2006/relationships/image" Target="../media/image3931.png"/><Relationship Id="rId85" Type="http://schemas.openxmlformats.org/officeDocument/2006/relationships/customXml" Target="../ink/ink3853.xml"/><Relationship Id="rId84" Type="http://schemas.openxmlformats.org/officeDocument/2006/relationships/image" Target="../media/image3930.png"/><Relationship Id="rId83" Type="http://schemas.openxmlformats.org/officeDocument/2006/relationships/customXml" Target="../ink/ink3852.xml"/><Relationship Id="rId82" Type="http://schemas.openxmlformats.org/officeDocument/2006/relationships/image" Target="../media/image3929.png"/><Relationship Id="rId81" Type="http://schemas.openxmlformats.org/officeDocument/2006/relationships/customXml" Target="../ink/ink3851.xml"/><Relationship Id="rId80" Type="http://schemas.openxmlformats.org/officeDocument/2006/relationships/image" Target="../media/image3928.png"/><Relationship Id="rId8" Type="http://schemas.openxmlformats.org/officeDocument/2006/relationships/image" Target="../media/image3892.png"/><Relationship Id="rId79" Type="http://schemas.openxmlformats.org/officeDocument/2006/relationships/customXml" Target="../ink/ink3850.xml"/><Relationship Id="rId78" Type="http://schemas.openxmlformats.org/officeDocument/2006/relationships/image" Target="../media/image3927.png"/><Relationship Id="rId77" Type="http://schemas.openxmlformats.org/officeDocument/2006/relationships/customXml" Target="../ink/ink3849.xml"/><Relationship Id="rId76" Type="http://schemas.openxmlformats.org/officeDocument/2006/relationships/image" Target="../media/image3926.png"/><Relationship Id="rId75" Type="http://schemas.openxmlformats.org/officeDocument/2006/relationships/customXml" Target="../ink/ink3848.xml"/><Relationship Id="rId74" Type="http://schemas.openxmlformats.org/officeDocument/2006/relationships/image" Target="../media/image3925.png"/><Relationship Id="rId73" Type="http://schemas.openxmlformats.org/officeDocument/2006/relationships/customXml" Target="../ink/ink3847.xml"/><Relationship Id="rId72" Type="http://schemas.openxmlformats.org/officeDocument/2006/relationships/image" Target="../media/image3924.png"/><Relationship Id="rId71" Type="http://schemas.openxmlformats.org/officeDocument/2006/relationships/customXml" Target="../ink/ink3846.xml"/><Relationship Id="rId70" Type="http://schemas.openxmlformats.org/officeDocument/2006/relationships/image" Target="../media/image3923.png"/><Relationship Id="rId7" Type="http://schemas.openxmlformats.org/officeDocument/2006/relationships/customXml" Target="../ink/ink3814.xml"/><Relationship Id="rId69" Type="http://schemas.openxmlformats.org/officeDocument/2006/relationships/customXml" Target="../ink/ink3845.xml"/><Relationship Id="rId68" Type="http://schemas.openxmlformats.org/officeDocument/2006/relationships/image" Target="../media/image3922.png"/><Relationship Id="rId67" Type="http://schemas.openxmlformats.org/officeDocument/2006/relationships/customXml" Target="../ink/ink3844.xml"/><Relationship Id="rId66" Type="http://schemas.openxmlformats.org/officeDocument/2006/relationships/image" Target="../media/image3921.png"/><Relationship Id="rId65" Type="http://schemas.openxmlformats.org/officeDocument/2006/relationships/customXml" Target="../ink/ink3843.xml"/><Relationship Id="rId64" Type="http://schemas.openxmlformats.org/officeDocument/2006/relationships/image" Target="../media/image3920.png"/><Relationship Id="rId63" Type="http://schemas.openxmlformats.org/officeDocument/2006/relationships/customXml" Target="../ink/ink3842.xml"/><Relationship Id="rId62" Type="http://schemas.openxmlformats.org/officeDocument/2006/relationships/image" Target="../media/image3919.png"/><Relationship Id="rId61" Type="http://schemas.openxmlformats.org/officeDocument/2006/relationships/customXml" Target="../ink/ink3841.xml"/><Relationship Id="rId60" Type="http://schemas.openxmlformats.org/officeDocument/2006/relationships/image" Target="../media/image3918.png"/><Relationship Id="rId6" Type="http://schemas.openxmlformats.org/officeDocument/2006/relationships/image" Target="../media/image3891.jpeg"/><Relationship Id="rId59" Type="http://schemas.openxmlformats.org/officeDocument/2006/relationships/customXml" Target="../ink/ink3840.xml"/><Relationship Id="rId58" Type="http://schemas.openxmlformats.org/officeDocument/2006/relationships/image" Target="../media/image3917.png"/><Relationship Id="rId57" Type="http://schemas.openxmlformats.org/officeDocument/2006/relationships/customXml" Target="../ink/ink3839.xml"/><Relationship Id="rId56" Type="http://schemas.openxmlformats.org/officeDocument/2006/relationships/image" Target="../media/image3916.png"/><Relationship Id="rId55" Type="http://schemas.openxmlformats.org/officeDocument/2006/relationships/customXml" Target="../ink/ink3838.xml"/><Relationship Id="rId54" Type="http://schemas.openxmlformats.org/officeDocument/2006/relationships/image" Target="../media/image3915.png"/><Relationship Id="rId53" Type="http://schemas.openxmlformats.org/officeDocument/2006/relationships/customXml" Target="../ink/ink3837.xml"/><Relationship Id="rId52" Type="http://schemas.openxmlformats.org/officeDocument/2006/relationships/image" Target="../media/image3914.png"/><Relationship Id="rId51" Type="http://schemas.openxmlformats.org/officeDocument/2006/relationships/customXml" Target="../ink/ink3836.xml"/><Relationship Id="rId50" Type="http://schemas.openxmlformats.org/officeDocument/2006/relationships/image" Target="../media/image3913.png"/><Relationship Id="rId5" Type="http://schemas.openxmlformats.org/officeDocument/2006/relationships/image" Target="../media/image3890.jpeg"/><Relationship Id="rId49" Type="http://schemas.openxmlformats.org/officeDocument/2006/relationships/customXml" Target="../ink/ink3835.xml"/><Relationship Id="rId48" Type="http://schemas.openxmlformats.org/officeDocument/2006/relationships/image" Target="../media/image3912.png"/><Relationship Id="rId47" Type="http://schemas.openxmlformats.org/officeDocument/2006/relationships/customXml" Target="../ink/ink3834.xml"/><Relationship Id="rId46" Type="http://schemas.openxmlformats.org/officeDocument/2006/relationships/image" Target="../media/image3911.png"/><Relationship Id="rId45" Type="http://schemas.openxmlformats.org/officeDocument/2006/relationships/customXml" Target="../ink/ink3833.xml"/><Relationship Id="rId44" Type="http://schemas.openxmlformats.org/officeDocument/2006/relationships/image" Target="../media/image3910.png"/><Relationship Id="rId43" Type="http://schemas.openxmlformats.org/officeDocument/2006/relationships/customXml" Target="../ink/ink3832.xml"/><Relationship Id="rId42" Type="http://schemas.openxmlformats.org/officeDocument/2006/relationships/image" Target="../media/image3909.png"/><Relationship Id="rId41" Type="http://schemas.openxmlformats.org/officeDocument/2006/relationships/customXml" Target="../ink/ink3831.xml"/><Relationship Id="rId40" Type="http://schemas.openxmlformats.org/officeDocument/2006/relationships/image" Target="../media/image3908.png"/><Relationship Id="rId4" Type="http://schemas.openxmlformats.org/officeDocument/2006/relationships/image" Target="../media/image3889.png"/><Relationship Id="rId39" Type="http://schemas.openxmlformats.org/officeDocument/2006/relationships/customXml" Target="../ink/ink3830.xml"/><Relationship Id="rId38" Type="http://schemas.openxmlformats.org/officeDocument/2006/relationships/image" Target="../media/image3907.png"/><Relationship Id="rId37" Type="http://schemas.openxmlformats.org/officeDocument/2006/relationships/customXml" Target="../ink/ink3829.xml"/><Relationship Id="rId36" Type="http://schemas.openxmlformats.org/officeDocument/2006/relationships/image" Target="../media/image3906.png"/><Relationship Id="rId35" Type="http://schemas.openxmlformats.org/officeDocument/2006/relationships/customXml" Target="../ink/ink3828.xml"/><Relationship Id="rId34" Type="http://schemas.openxmlformats.org/officeDocument/2006/relationships/image" Target="../media/image3905.png"/><Relationship Id="rId33" Type="http://schemas.openxmlformats.org/officeDocument/2006/relationships/customXml" Target="../ink/ink3827.xml"/><Relationship Id="rId32" Type="http://schemas.openxmlformats.org/officeDocument/2006/relationships/image" Target="../media/image3904.png"/><Relationship Id="rId31" Type="http://schemas.openxmlformats.org/officeDocument/2006/relationships/customXml" Target="../ink/ink3826.xml"/><Relationship Id="rId30" Type="http://schemas.openxmlformats.org/officeDocument/2006/relationships/image" Target="../media/image3903.png"/><Relationship Id="rId3" Type="http://schemas.openxmlformats.org/officeDocument/2006/relationships/image" Target="../media/image3888.png"/><Relationship Id="rId29" Type="http://schemas.openxmlformats.org/officeDocument/2006/relationships/customXml" Target="../ink/ink3825.xml"/><Relationship Id="rId28" Type="http://schemas.openxmlformats.org/officeDocument/2006/relationships/image" Target="../media/image3902.png"/><Relationship Id="rId27" Type="http://schemas.openxmlformats.org/officeDocument/2006/relationships/customXml" Target="../ink/ink3824.xml"/><Relationship Id="rId26" Type="http://schemas.openxmlformats.org/officeDocument/2006/relationships/image" Target="../media/image3901.png"/><Relationship Id="rId25" Type="http://schemas.openxmlformats.org/officeDocument/2006/relationships/customXml" Target="../ink/ink3823.xml"/><Relationship Id="rId24" Type="http://schemas.openxmlformats.org/officeDocument/2006/relationships/image" Target="../media/image3900.png"/><Relationship Id="rId23" Type="http://schemas.openxmlformats.org/officeDocument/2006/relationships/customXml" Target="../ink/ink3822.xml"/><Relationship Id="rId22" Type="http://schemas.openxmlformats.org/officeDocument/2006/relationships/image" Target="../media/image3899.png"/><Relationship Id="rId21" Type="http://schemas.openxmlformats.org/officeDocument/2006/relationships/customXml" Target="../ink/ink3821.xml"/><Relationship Id="rId20" Type="http://schemas.openxmlformats.org/officeDocument/2006/relationships/image" Target="../media/image3898.png"/><Relationship Id="rId2" Type="http://schemas.openxmlformats.org/officeDocument/2006/relationships/image" Target="../media/image3887.png"/><Relationship Id="rId198" Type="http://schemas.openxmlformats.org/officeDocument/2006/relationships/notesSlide" Target="../notesSlides/notesSlide28.xml"/><Relationship Id="rId197" Type="http://schemas.openxmlformats.org/officeDocument/2006/relationships/slideLayout" Target="../slideLayouts/slideLayout6.xml"/><Relationship Id="rId196" Type="http://schemas.openxmlformats.org/officeDocument/2006/relationships/image" Target="../media/image3986.png"/><Relationship Id="rId195" Type="http://schemas.openxmlformats.org/officeDocument/2006/relationships/customXml" Target="../ink/ink3908.xml"/><Relationship Id="rId194" Type="http://schemas.openxmlformats.org/officeDocument/2006/relationships/image" Target="../media/image3985.png"/><Relationship Id="rId193" Type="http://schemas.openxmlformats.org/officeDocument/2006/relationships/customXml" Target="../ink/ink3907.xml"/><Relationship Id="rId192" Type="http://schemas.openxmlformats.org/officeDocument/2006/relationships/image" Target="../media/image3984.png"/><Relationship Id="rId191" Type="http://schemas.openxmlformats.org/officeDocument/2006/relationships/customXml" Target="../ink/ink3906.xml"/><Relationship Id="rId190" Type="http://schemas.openxmlformats.org/officeDocument/2006/relationships/image" Target="../media/image3983.png"/><Relationship Id="rId19" Type="http://schemas.openxmlformats.org/officeDocument/2006/relationships/customXml" Target="../ink/ink3820.xml"/><Relationship Id="rId189" Type="http://schemas.openxmlformats.org/officeDocument/2006/relationships/customXml" Target="../ink/ink3905.xml"/><Relationship Id="rId188" Type="http://schemas.openxmlformats.org/officeDocument/2006/relationships/image" Target="../media/image3982.png"/><Relationship Id="rId187" Type="http://schemas.openxmlformats.org/officeDocument/2006/relationships/customXml" Target="../ink/ink3904.xml"/><Relationship Id="rId186" Type="http://schemas.openxmlformats.org/officeDocument/2006/relationships/image" Target="../media/image3981.png"/><Relationship Id="rId185" Type="http://schemas.openxmlformats.org/officeDocument/2006/relationships/customXml" Target="../ink/ink3903.xml"/><Relationship Id="rId184" Type="http://schemas.openxmlformats.org/officeDocument/2006/relationships/image" Target="../media/image3980.png"/><Relationship Id="rId183" Type="http://schemas.openxmlformats.org/officeDocument/2006/relationships/customXml" Target="../ink/ink3902.xml"/><Relationship Id="rId182" Type="http://schemas.openxmlformats.org/officeDocument/2006/relationships/image" Target="../media/image3979.png"/><Relationship Id="rId181" Type="http://schemas.openxmlformats.org/officeDocument/2006/relationships/customXml" Target="../ink/ink3901.xml"/><Relationship Id="rId180" Type="http://schemas.openxmlformats.org/officeDocument/2006/relationships/image" Target="../media/image3978.png"/><Relationship Id="rId18" Type="http://schemas.openxmlformats.org/officeDocument/2006/relationships/image" Target="../media/image3897.png"/><Relationship Id="rId179" Type="http://schemas.openxmlformats.org/officeDocument/2006/relationships/customXml" Target="../ink/ink3900.xml"/><Relationship Id="rId178" Type="http://schemas.openxmlformats.org/officeDocument/2006/relationships/image" Target="../media/image3977.png"/><Relationship Id="rId177" Type="http://schemas.openxmlformats.org/officeDocument/2006/relationships/customXml" Target="../ink/ink3899.xml"/><Relationship Id="rId176" Type="http://schemas.openxmlformats.org/officeDocument/2006/relationships/image" Target="../media/image3976.png"/><Relationship Id="rId175" Type="http://schemas.openxmlformats.org/officeDocument/2006/relationships/customXml" Target="../ink/ink3898.xml"/><Relationship Id="rId174" Type="http://schemas.openxmlformats.org/officeDocument/2006/relationships/image" Target="../media/image3975.png"/><Relationship Id="rId173" Type="http://schemas.openxmlformats.org/officeDocument/2006/relationships/customXml" Target="../ink/ink3897.xml"/><Relationship Id="rId172" Type="http://schemas.openxmlformats.org/officeDocument/2006/relationships/image" Target="../media/image3974.png"/><Relationship Id="rId171" Type="http://schemas.openxmlformats.org/officeDocument/2006/relationships/customXml" Target="../ink/ink3896.xml"/><Relationship Id="rId170" Type="http://schemas.openxmlformats.org/officeDocument/2006/relationships/image" Target="../media/image3973.png"/><Relationship Id="rId17" Type="http://schemas.openxmlformats.org/officeDocument/2006/relationships/customXml" Target="../ink/ink3819.xml"/><Relationship Id="rId169" Type="http://schemas.openxmlformats.org/officeDocument/2006/relationships/customXml" Target="../ink/ink3895.xml"/><Relationship Id="rId168" Type="http://schemas.openxmlformats.org/officeDocument/2006/relationships/image" Target="../media/image3972.png"/><Relationship Id="rId167" Type="http://schemas.openxmlformats.org/officeDocument/2006/relationships/customXml" Target="../ink/ink3894.xml"/><Relationship Id="rId166" Type="http://schemas.openxmlformats.org/officeDocument/2006/relationships/image" Target="../media/image3971.png"/><Relationship Id="rId165" Type="http://schemas.openxmlformats.org/officeDocument/2006/relationships/customXml" Target="../ink/ink3893.xml"/><Relationship Id="rId164" Type="http://schemas.openxmlformats.org/officeDocument/2006/relationships/image" Target="../media/image3970.png"/><Relationship Id="rId163" Type="http://schemas.openxmlformats.org/officeDocument/2006/relationships/customXml" Target="../ink/ink3892.xml"/><Relationship Id="rId162" Type="http://schemas.openxmlformats.org/officeDocument/2006/relationships/image" Target="../media/image3969.png"/><Relationship Id="rId161" Type="http://schemas.openxmlformats.org/officeDocument/2006/relationships/customXml" Target="../ink/ink3891.xml"/><Relationship Id="rId160" Type="http://schemas.openxmlformats.org/officeDocument/2006/relationships/image" Target="../media/image3968.png"/><Relationship Id="rId16" Type="http://schemas.openxmlformats.org/officeDocument/2006/relationships/image" Target="../media/image3896.png"/><Relationship Id="rId159" Type="http://schemas.openxmlformats.org/officeDocument/2006/relationships/customXml" Target="../ink/ink3890.xml"/><Relationship Id="rId158" Type="http://schemas.openxmlformats.org/officeDocument/2006/relationships/image" Target="../media/image3967.png"/><Relationship Id="rId157" Type="http://schemas.openxmlformats.org/officeDocument/2006/relationships/customXml" Target="../ink/ink3889.xml"/><Relationship Id="rId156" Type="http://schemas.openxmlformats.org/officeDocument/2006/relationships/image" Target="../media/image3966.png"/><Relationship Id="rId155" Type="http://schemas.openxmlformats.org/officeDocument/2006/relationships/customXml" Target="../ink/ink3888.xml"/><Relationship Id="rId154" Type="http://schemas.openxmlformats.org/officeDocument/2006/relationships/image" Target="../media/image3965.png"/><Relationship Id="rId153" Type="http://schemas.openxmlformats.org/officeDocument/2006/relationships/customXml" Target="../ink/ink3887.xml"/><Relationship Id="rId152" Type="http://schemas.openxmlformats.org/officeDocument/2006/relationships/image" Target="../media/image3964.png"/><Relationship Id="rId151" Type="http://schemas.openxmlformats.org/officeDocument/2006/relationships/customXml" Target="../ink/ink3886.xml"/><Relationship Id="rId150" Type="http://schemas.openxmlformats.org/officeDocument/2006/relationships/image" Target="../media/image3963.png"/><Relationship Id="rId15" Type="http://schemas.openxmlformats.org/officeDocument/2006/relationships/customXml" Target="../ink/ink3818.xml"/><Relationship Id="rId149" Type="http://schemas.openxmlformats.org/officeDocument/2006/relationships/customXml" Target="../ink/ink3885.xml"/><Relationship Id="rId148" Type="http://schemas.openxmlformats.org/officeDocument/2006/relationships/image" Target="../media/image3962.png"/><Relationship Id="rId147" Type="http://schemas.openxmlformats.org/officeDocument/2006/relationships/customXml" Target="../ink/ink3884.xml"/><Relationship Id="rId146" Type="http://schemas.openxmlformats.org/officeDocument/2006/relationships/image" Target="../media/image3961.png"/><Relationship Id="rId145" Type="http://schemas.openxmlformats.org/officeDocument/2006/relationships/customXml" Target="../ink/ink3883.xml"/><Relationship Id="rId144" Type="http://schemas.openxmlformats.org/officeDocument/2006/relationships/image" Target="../media/image3960.png"/><Relationship Id="rId143" Type="http://schemas.openxmlformats.org/officeDocument/2006/relationships/customXml" Target="../ink/ink3882.xml"/><Relationship Id="rId142" Type="http://schemas.openxmlformats.org/officeDocument/2006/relationships/image" Target="../media/image3959.png"/><Relationship Id="rId141" Type="http://schemas.openxmlformats.org/officeDocument/2006/relationships/customXml" Target="../ink/ink3881.xml"/><Relationship Id="rId140" Type="http://schemas.openxmlformats.org/officeDocument/2006/relationships/image" Target="../media/image3958.png"/><Relationship Id="rId14" Type="http://schemas.openxmlformats.org/officeDocument/2006/relationships/image" Target="../media/image3895.png"/><Relationship Id="rId139" Type="http://schemas.openxmlformats.org/officeDocument/2006/relationships/customXml" Target="../ink/ink3880.xml"/><Relationship Id="rId138" Type="http://schemas.openxmlformats.org/officeDocument/2006/relationships/image" Target="../media/image3957.png"/><Relationship Id="rId137" Type="http://schemas.openxmlformats.org/officeDocument/2006/relationships/customXml" Target="../ink/ink3879.xml"/><Relationship Id="rId136" Type="http://schemas.openxmlformats.org/officeDocument/2006/relationships/image" Target="../media/image3956.png"/><Relationship Id="rId135" Type="http://schemas.openxmlformats.org/officeDocument/2006/relationships/customXml" Target="../ink/ink3878.xml"/><Relationship Id="rId134" Type="http://schemas.openxmlformats.org/officeDocument/2006/relationships/image" Target="../media/image3955.png"/><Relationship Id="rId133" Type="http://schemas.openxmlformats.org/officeDocument/2006/relationships/customXml" Target="../ink/ink3877.xml"/><Relationship Id="rId132" Type="http://schemas.openxmlformats.org/officeDocument/2006/relationships/image" Target="../media/image3954.png"/><Relationship Id="rId131" Type="http://schemas.openxmlformats.org/officeDocument/2006/relationships/customXml" Target="../ink/ink3876.xml"/><Relationship Id="rId130" Type="http://schemas.openxmlformats.org/officeDocument/2006/relationships/image" Target="../media/image3953.png"/><Relationship Id="rId13" Type="http://schemas.openxmlformats.org/officeDocument/2006/relationships/customXml" Target="../ink/ink3817.xml"/><Relationship Id="rId129" Type="http://schemas.openxmlformats.org/officeDocument/2006/relationships/customXml" Target="../ink/ink3875.xml"/><Relationship Id="rId128" Type="http://schemas.openxmlformats.org/officeDocument/2006/relationships/image" Target="../media/image3952.png"/><Relationship Id="rId127" Type="http://schemas.openxmlformats.org/officeDocument/2006/relationships/customXml" Target="../ink/ink3874.xml"/><Relationship Id="rId126" Type="http://schemas.openxmlformats.org/officeDocument/2006/relationships/image" Target="../media/image3951.png"/><Relationship Id="rId125" Type="http://schemas.openxmlformats.org/officeDocument/2006/relationships/customXml" Target="../ink/ink3873.xml"/><Relationship Id="rId124" Type="http://schemas.openxmlformats.org/officeDocument/2006/relationships/image" Target="../media/image3950.png"/><Relationship Id="rId123" Type="http://schemas.openxmlformats.org/officeDocument/2006/relationships/customXml" Target="../ink/ink3872.xml"/><Relationship Id="rId122" Type="http://schemas.openxmlformats.org/officeDocument/2006/relationships/image" Target="../media/image3949.png"/><Relationship Id="rId121" Type="http://schemas.openxmlformats.org/officeDocument/2006/relationships/customXml" Target="../ink/ink3871.xml"/><Relationship Id="rId120" Type="http://schemas.openxmlformats.org/officeDocument/2006/relationships/image" Target="../media/image3948.png"/><Relationship Id="rId12" Type="http://schemas.openxmlformats.org/officeDocument/2006/relationships/image" Target="../media/image3894.png"/><Relationship Id="rId119" Type="http://schemas.openxmlformats.org/officeDocument/2006/relationships/customXml" Target="../ink/ink3870.xml"/><Relationship Id="rId118" Type="http://schemas.openxmlformats.org/officeDocument/2006/relationships/image" Target="../media/image3947.png"/><Relationship Id="rId117" Type="http://schemas.openxmlformats.org/officeDocument/2006/relationships/customXml" Target="../ink/ink3869.xml"/><Relationship Id="rId116" Type="http://schemas.openxmlformats.org/officeDocument/2006/relationships/image" Target="../media/image3946.png"/><Relationship Id="rId115" Type="http://schemas.openxmlformats.org/officeDocument/2006/relationships/customXml" Target="../ink/ink3868.xml"/><Relationship Id="rId114" Type="http://schemas.openxmlformats.org/officeDocument/2006/relationships/image" Target="../media/image3945.png"/><Relationship Id="rId113" Type="http://schemas.openxmlformats.org/officeDocument/2006/relationships/customXml" Target="../ink/ink3867.xml"/><Relationship Id="rId112" Type="http://schemas.openxmlformats.org/officeDocument/2006/relationships/image" Target="../media/image3944.png"/><Relationship Id="rId111" Type="http://schemas.openxmlformats.org/officeDocument/2006/relationships/customXml" Target="../ink/ink3866.xml"/><Relationship Id="rId110" Type="http://schemas.openxmlformats.org/officeDocument/2006/relationships/image" Target="../media/image3943.png"/><Relationship Id="rId11" Type="http://schemas.openxmlformats.org/officeDocument/2006/relationships/customXml" Target="../ink/ink3816.xml"/><Relationship Id="rId109" Type="http://schemas.openxmlformats.org/officeDocument/2006/relationships/customXml" Target="../ink/ink3865.xml"/><Relationship Id="rId108" Type="http://schemas.openxmlformats.org/officeDocument/2006/relationships/image" Target="../media/image3942.png"/><Relationship Id="rId107" Type="http://schemas.openxmlformats.org/officeDocument/2006/relationships/customXml" Target="../ink/ink3864.xml"/><Relationship Id="rId106" Type="http://schemas.openxmlformats.org/officeDocument/2006/relationships/image" Target="../media/image3941.png"/><Relationship Id="rId105" Type="http://schemas.openxmlformats.org/officeDocument/2006/relationships/customXml" Target="../ink/ink3863.xml"/><Relationship Id="rId104" Type="http://schemas.openxmlformats.org/officeDocument/2006/relationships/image" Target="../media/image3940.png"/><Relationship Id="rId103" Type="http://schemas.openxmlformats.org/officeDocument/2006/relationships/customXml" Target="../ink/ink3862.xml"/><Relationship Id="rId102" Type="http://schemas.openxmlformats.org/officeDocument/2006/relationships/image" Target="../media/image3939.png"/><Relationship Id="rId101" Type="http://schemas.openxmlformats.org/officeDocument/2006/relationships/customXml" Target="../ink/ink3861.xml"/><Relationship Id="rId100" Type="http://schemas.openxmlformats.org/officeDocument/2006/relationships/image" Target="../media/image3938.png"/><Relationship Id="rId10" Type="http://schemas.openxmlformats.org/officeDocument/2006/relationships/image" Target="../media/image3893.png"/><Relationship Id="rId1" Type="http://schemas.openxmlformats.org/officeDocument/2006/relationships/image" Target="../media/image3886.jpeg"/></Relationships>
</file>

<file path=ppt/slides/_rels/slide4.xml.rels><?xml version="1.0" encoding="UTF-8" standalone="yes"?>
<Relationships xmlns="http://schemas.openxmlformats.org/package/2006/relationships"><Relationship Id="rId99" Type="http://schemas.openxmlformats.org/officeDocument/2006/relationships/image" Target="../media/image375.png"/><Relationship Id="rId98" Type="http://schemas.openxmlformats.org/officeDocument/2006/relationships/customXml" Target="../ink/ink371.xml"/><Relationship Id="rId97" Type="http://schemas.openxmlformats.org/officeDocument/2006/relationships/image" Target="../media/image374.png"/><Relationship Id="rId96" Type="http://schemas.openxmlformats.org/officeDocument/2006/relationships/customXml" Target="../ink/ink370.xml"/><Relationship Id="rId95" Type="http://schemas.openxmlformats.org/officeDocument/2006/relationships/image" Target="../media/image373.png"/><Relationship Id="rId94" Type="http://schemas.openxmlformats.org/officeDocument/2006/relationships/customXml" Target="../ink/ink369.xml"/><Relationship Id="rId93" Type="http://schemas.openxmlformats.org/officeDocument/2006/relationships/image" Target="../media/image372.png"/><Relationship Id="rId92" Type="http://schemas.openxmlformats.org/officeDocument/2006/relationships/customXml" Target="../ink/ink368.xml"/><Relationship Id="rId91" Type="http://schemas.openxmlformats.org/officeDocument/2006/relationships/image" Target="../media/image371.png"/><Relationship Id="rId90" Type="http://schemas.openxmlformats.org/officeDocument/2006/relationships/customXml" Target="../ink/ink367.xml"/><Relationship Id="rId9" Type="http://schemas.openxmlformats.org/officeDocument/2006/relationships/image" Target="../media/image331.png"/><Relationship Id="rId89" Type="http://schemas.openxmlformats.org/officeDocument/2006/relationships/image" Target="../media/image370.png"/><Relationship Id="rId88" Type="http://schemas.openxmlformats.org/officeDocument/2006/relationships/customXml" Target="../ink/ink366.xml"/><Relationship Id="rId87" Type="http://schemas.openxmlformats.org/officeDocument/2006/relationships/image" Target="../media/image369.png"/><Relationship Id="rId86" Type="http://schemas.openxmlformats.org/officeDocument/2006/relationships/customXml" Target="../ink/ink365.xml"/><Relationship Id="rId85" Type="http://schemas.openxmlformats.org/officeDocument/2006/relationships/image" Target="../media/image368.png"/><Relationship Id="rId84" Type="http://schemas.openxmlformats.org/officeDocument/2006/relationships/customXml" Target="../ink/ink364.xml"/><Relationship Id="rId83" Type="http://schemas.openxmlformats.org/officeDocument/2006/relationships/image" Target="../media/image367.png"/><Relationship Id="rId82" Type="http://schemas.openxmlformats.org/officeDocument/2006/relationships/customXml" Target="../ink/ink363.xml"/><Relationship Id="rId81" Type="http://schemas.openxmlformats.org/officeDocument/2006/relationships/image" Target="../media/image366.png"/><Relationship Id="rId80" Type="http://schemas.openxmlformats.org/officeDocument/2006/relationships/customXml" Target="../ink/ink362.xml"/><Relationship Id="rId8" Type="http://schemas.openxmlformats.org/officeDocument/2006/relationships/customXml" Target="../ink/ink326.xml"/><Relationship Id="rId79" Type="http://schemas.openxmlformats.org/officeDocument/2006/relationships/image" Target="../media/image365.png"/><Relationship Id="rId78" Type="http://schemas.openxmlformats.org/officeDocument/2006/relationships/customXml" Target="../ink/ink361.xml"/><Relationship Id="rId77" Type="http://schemas.openxmlformats.org/officeDocument/2006/relationships/image" Target="../media/image364.png"/><Relationship Id="rId76" Type="http://schemas.openxmlformats.org/officeDocument/2006/relationships/customXml" Target="../ink/ink360.xml"/><Relationship Id="rId75" Type="http://schemas.openxmlformats.org/officeDocument/2006/relationships/image" Target="../media/image363.png"/><Relationship Id="rId74" Type="http://schemas.openxmlformats.org/officeDocument/2006/relationships/customXml" Target="../ink/ink359.xml"/><Relationship Id="rId73" Type="http://schemas.openxmlformats.org/officeDocument/2006/relationships/image" Target="../media/image362.png"/><Relationship Id="rId72" Type="http://schemas.openxmlformats.org/officeDocument/2006/relationships/customXml" Target="../ink/ink358.xml"/><Relationship Id="rId71" Type="http://schemas.openxmlformats.org/officeDocument/2006/relationships/image" Target="../media/image361.png"/><Relationship Id="rId70" Type="http://schemas.openxmlformats.org/officeDocument/2006/relationships/customXml" Target="../ink/ink357.xml"/><Relationship Id="rId7" Type="http://schemas.openxmlformats.org/officeDocument/2006/relationships/image" Target="../media/image330.png"/><Relationship Id="rId69" Type="http://schemas.openxmlformats.org/officeDocument/2006/relationships/image" Target="../media/image360.png"/><Relationship Id="rId68" Type="http://schemas.openxmlformats.org/officeDocument/2006/relationships/customXml" Target="../ink/ink356.xml"/><Relationship Id="rId671" Type="http://schemas.openxmlformats.org/officeDocument/2006/relationships/slideLayout" Target="../slideLayouts/slideLayout7.xml"/><Relationship Id="rId670" Type="http://schemas.openxmlformats.org/officeDocument/2006/relationships/image" Target="../media/image660.png"/><Relationship Id="rId67" Type="http://schemas.openxmlformats.org/officeDocument/2006/relationships/image" Target="../media/image359.png"/><Relationship Id="rId669" Type="http://schemas.openxmlformats.org/officeDocument/2006/relationships/customXml" Target="../ink/ink657.xml"/><Relationship Id="rId668" Type="http://schemas.openxmlformats.org/officeDocument/2006/relationships/image" Target="../media/image659.png"/><Relationship Id="rId667" Type="http://schemas.openxmlformats.org/officeDocument/2006/relationships/customXml" Target="../ink/ink656.xml"/><Relationship Id="rId666" Type="http://schemas.openxmlformats.org/officeDocument/2006/relationships/image" Target="../media/image658.png"/><Relationship Id="rId665" Type="http://schemas.openxmlformats.org/officeDocument/2006/relationships/customXml" Target="../ink/ink655.xml"/><Relationship Id="rId664" Type="http://schemas.openxmlformats.org/officeDocument/2006/relationships/image" Target="../media/image657.png"/><Relationship Id="rId663" Type="http://schemas.openxmlformats.org/officeDocument/2006/relationships/customXml" Target="../ink/ink654.xml"/><Relationship Id="rId662" Type="http://schemas.openxmlformats.org/officeDocument/2006/relationships/image" Target="../media/image656.png"/><Relationship Id="rId661" Type="http://schemas.openxmlformats.org/officeDocument/2006/relationships/customXml" Target="../ink/ink653.xml"/><Relationship Id="rId660" Type="http://schemas.openxmlformats.org/officeDocument/2006/relationships/image" Target="../media/image655.png"/><Relationship Id="rId66" Type="http://schemas.openxmlformats.org/officeDocument/2006/relationships/customXml" Target="../ink/ink355.xml"/><Relationship Id="rId659" Type="http://schemas.openxmlformats.org/officeDocument/2006/relationships/customXml" Target="../ink/ink652.xml"/><Relationship Id="rId658" Type="http://schemas.openxmlformats.org/officeDocument/2006/relationships/image" Target="../media/image654.png"/><Relationship Id="rId657" Type="http://schemas.openxmlformats.org/officeDocument/2006/relationships/customXml" Target="../ink/ink651.xml"/><Relationship Id="rId656" Type="http://schemas.openxmlformats.org/officeDocument/2006/relationships/image" Target="../media/image653.png"/><Relationship Id="rId655" Type="http://schemas.openxmlformats.org/officeDocument/2006/relationships/customXml" Target="../ink/ink650.xml"/><Relationship Id="rId654" Type="http://schemas.openxmlformats.org/officeDocument/2006/relationships/image" Target="../media/image652.png"/><Relationship Id="rId653" Type="http://schemas.openxmlformats.org/officeDocument/2006/relationships/customXml" Target="../ink/ink649.xml"/><Relationship Id="rId652" Type="http://schemas.openxmlformats.org/officeDocument/2006/relationships/image" Target="../media/image651.png"/><Relationship Id="rId651" Type="http://schemas.openxmlformats.org/officeDocument/2006/relationships/customXml" Target="../ink/ink648.xml"/><Relationship Id="rId650" Type="http://schemas.openxmlformats.org/officeDocument/2006/relationships/image" Target="../media/image650.png"/><Relationship Id="rId65" Type="http://schemas.openxmlformats.org/officeDocument/2006/relationships/image" Target="../media/image358.png"/><Relationship Id="rId649" Type="http://schemas.openxmlformats.org/officeDocument/2006/relationships/customXml" Target="../ink/ink647.xml"/><Relationship Id="rId648" Type="http://schemas.openxmlformats.org/officeDocument/2006/relationships/image" Target="../media/image649.png"/><Relationship Id="rId647" Type="http://schemas.openxmlformats.org/officeDocument/2006/relationships/customXml" Target="../ink/ink646.xml"/><Relationship Id="rId646" Type="http://schemas.openxmlformats.org/officeDocument/2006/relationships/image" Target="../media/image648.png"/><Relationship Id="rId645" Type="http://schemas.openxmlformats.org/officeDocument/2006/relationships/customXml" Target="../ink/ink645.xml"/><Relationship Id="rId644" Type="http://schemas.openxmlformats.org/officeDocument/2006/relationships/image" Target="../media/image647.png"/><Relationship Id="rId643" Type="http://schemas.openxmlformats.org/officeDocument/2006/relationships/customXml" Target="../ink/ink644.xml"/><Relationship Id="rId642" Type="http://schemas.openxmlformats.org/officeDocument/2006/relationships/image" Target="../media/image646.png"/><Relationship Id="rId641" Type="http://schemas.openxmlformats.org/officeDocument/2006/relationships/customXml" Target="../ink/ink643.xml"/><Relationship Id="rId640" Type="http://schemas.openxmlformats.org/officeDocument/2006/relationships/image" Target="../media/image645.png"/><Relationship Id="rId64" Type="http://schemas.openxmlformats.org/officeDocument/2006/relationships/customXml" Target="../ink/ink354.xml"/><Relationship Id="rId639" Type="http://schemas.openxmlformats.org/officeDocument/2006/relationships/customXml" Target="../ink/ink642.xml"/><Relationship Id="rId638" Type="http://schemas.openxmlformats.org/officeDocument/2006/relationships/image" Target="../media/image644.png"/><Relationship Id="rId637" Type="http://schemas.openxmlformats.org/officeDocument/2006/relationships/customXml" Target="../ink/ink641.xml"/><Relationship Id="rId636" Type="http://schemas.openxmlformats.org/officeDocument/2006/relationships/image" Target="../media/image643.png"/><Relationship Id="rId635" Type="http://schemas.openxmlformats.org/officeDocument/2006/relationships/customXml" Target="../ink/ink640.xml"/><Relationship Id="rId634" Type="http://schemas.openxmlformats.org/officeDocument/2006/relationships/image" Target="../media/image642.png"/><Relationship Id="rId633" Type="http://schemas.openxmlformats.org/officeDocument/2006/relationships/customXml" Target="../ink/ink639.xml"/><Relationship Id="rId632" Type="http://schemas.openxmlformats.org/officeDocument/2006/relationships/image" Target="../media/image641.png"/><Relationship Id="rId631" Type="http://schemas.openxmlformats.org/officeDocument/2006/relationships/customXml" Target="../ink/ink638.xml"/><Relationship Id="rId630" Type="http://schemas.openxmlformats.org/officeDocument/2006/relationships/image" Target="../media/image640.png"/><Relationship Id="rId63" Type="http://schemas.openxmlformats.org/officeDocument/2006/relationships/image" Target="../media/image357.png"/><Relationship Id="rId629" Type="http://schemas.openxmlformats.org/officeDocument/2006/relationships/customXml" Target="../ink/ink637.xml"/><Relationship Id="rId628" Type="http://schemas.openxmlformats.org/officeDocument/2006/relationships/image" Target="../media/image639.png"/><Relationship Id="rId627" Type="http://schemas.openxmlformats.org/officeDocument/2006/relationships/customXml" Target="../ink/ink636.xml"/><Relationship Id="rId626" Type="http://schemas.openxmlformats.org/officeDocument/2006/relationships/image" Target="../media/image638.png"/><Relationship Id="rId625" Type="http://schemas.openxmlformats.org/officeDocument/2006/relationships/customXml" Target="../ink/ink635.xml"/><Relationship Id="rId624" Type="http://schemas.openxmlformats.org/officeDocument/2006/relationships/image" Target="../media/image637.png"/><Relationship Id="rId623" Type="http://schemas.openxmlformats.org/officeDocument/2006/relationships/customXml" Target="../ink/ink634.xml"/><Relationship Id="rId622" Type="http://schemas.openxmlformats.org/officeDocument/2006/relationships/image" Target="../media/image636.png"/><Relationship Id="rId621" Type="http://schemas.openxmlformats.org/officeDocument/2006/relationships/customXml" Target="../ink/ink633.xml"/><Relationship Id="rId620" Type="http://schemas.openxmlformats.org/officeDocument/2006/relationships/image" Target="../media/image635.png"/><Relationship Id="rId62" Type="http://schemas.openxmlformats.org/officeDocument/2006/relationships/customXml" Target="../ink/ink353.xml"/><Relationship Id="rId619" Type="http://schemas.openxmlformats.org/officeDocument/2006/relationships/customXml" Target="../ink/ink632.xml"/><Relationship Id="rId618" Type="http://schemas.openxmlformats.org/officeDocument/2006/relationships/image" Target="../media/image634.png"/><Relationship Id="rId617" Type="http://schemas.openxmlformats.org/officeDocument/2006/relationships/customXml" Target="../ink/ink631.xml"/><Relationship Id="rId616" Type="http://schemas.openxmlformats.org/officeDocument/2006/relationships/image" Target="../media/image633.png"/><Relationship Id="rId615" Type="http://schemas.openxmlformats.org/officeDocument/2006/relationships/customXml" Target="../ink/ink630.xml"/><Relationship Id="rId614" Type="http://schemas.openxmlformats.org/officeDocument/2006/relationships/image" Target="../media/image632.png"/><Relationship Id="rId613" Type="http://schemas.openxmlformats.org/officeDocument/2006/relationships/customXml" Target="../ink/ink629.xml"/><Relationship Id="rId612" Type="http://schemas.openxmlformats.org/officeDocument/2006/relationships/image" Target="../media/image631.png"/><Relationship Id="rId611" Type="http://schemas.openxmlformats.org/officeDocument/2006/relationships/customXml" Target="../ink/ink628.xml"/><Relationship Id="rId610" Type="http://schemas.openxmlformats.org/officeDocument/2006/relationships/image" Target="../media/image630.png"/><Relationship Id="rId61" Type="http://schemas.openxmlformats.org/officeDocument/2006/relationships/image" Target="../media/image356.png"/><Relationship Id="rId609" Type="http://schemas.openxmlformats.org/officeDocument/2006/relationships/customXml" Target="../ink/ink627.xml"/><Relationship Id="rId608" Type="http://schemas.openxmlformats.org/officeDocument/2006/relationships/image" Target="../media/image629.png"/><Relationship Id="rId607" Type="http://schemas.openxmlformats.org/officeDocument/2006/relationships/customXml" Target="../ink/ink626.xml"/><Relationship Id="rId606" Type="http://schemas.openxmlformats.org/officeDocument/2006/relationships/image" Target="../media/image628.png"/><Relationship Id="rId605" Type="http://schemas.openxmlformats.org/officeDocument/2006/relationships/customXml" Target="../ink/ink625.xml"/><Relationship Id="rId604" Type="http://schemas.openxmlformats.org/officeDocument/2006/relationships/image" Target="../media/image627.png"/><Relationship Id="rId603" Type="http://schemas.openxmlformats.org/officeDocument/2006/relationships/customXml" Target="../ink/ink624.xml"/><Relationship Id="rId602" Type="http://schemas.openxmlformats.org/officeDocument/2006/relationships/image" Target="../media/image626.png"/><Relationship Id="rId601" Type="http://schemas.openxmlformats.org/officeDocument/2006/relationships/customXml" Target="../ink/ink623.xml"/><Relationship Id="rId600" Type="http://schemas.openxmlformats.org/officeDocument/2006/relationships/image" Target="../media/image625.png"/><Relationship Id="rId60" Type="http://schemas.openxmlformats.org/officeDocument/2006/relationships/customXml" Target="../ink/ink352.xml"/><Relationship Id="rId6" Type="http://schemas.openxmlformats.org/officeDocument/2006/relationships/customXml" Target="../ink/ink325.xml"/><Relationship Id="rId599" Type="http://schemas.openxmlformats.org/officeDocument/2006/relationships/customXml" Target="../ink/ink622.xml"/><Relationship Id="rId598" Type="http://schemas.openxmlformats.org/officeDocument/2006/relationships/image" Target="../media/image624.png"/><Relationship Id="rId597" Type="http://schemas.openxmlformats.org/officeDocument/2006/relationships/customXml" Target="../ink/ink621.xml"/><Relationship Id="rId596" Type="http://schemas.openxmlformats.org/officeDocument/2006/relationships/image" Target="../media/image623.png"/><Relationship Id="rId595" Type="http://schemas.openxmlformats.org/officeDocument/2006/relationships/customXml" Target="../ink/ink620.xml"/><Relationship Id="rId594" Type="http://schemas.openxmlformats.org/officeDocument/2006/relationships/image" Target="../media/image622.png"/><Relationship Id="rId593" Type="http://schemas.openxmlformats.org/officeDocument/2006/relationships/customXml" Target="../ink/ink619.xml"/><Relationship Id="rId592" Type="http://schemas.openxmlformats.org/officeDocument/2006/relationships/image" Target="../media/image621.png"/><Relationship Id="rId591" Type="http://schemas.openxmlformats.org/officeDocument/2006/relationships/customXml" Target="../ink/ink618.xml"/><Relationship Id="rId590" Type="http://schemas.openxmlformats.org/officeDocument/2006/relationships/image" Target="../media/image620.png"/><Relationship Id="rId59" Type="http://schemas.openxmlformats.org/officeDocument/2006/relationships/image" Target="../media/image355.png"/><Relationship Id="rId589" Type="http://schemas.openxmlformats.org/officeDocument/2006/relationships/customXml" Target="../ink/ink617.xml"/><Relationship Id="rId588" Type="http://schemas.openxmlformats.org/officeDocument/2006/relationships/image" Target="../media/image619.png"/><Relationship Id="rId587" Type="http://schemas.openxmlformats.org/officeDocument/2006/relationships/customXml" Target="../ink/ink616.xml"/><Relationship Id="rId586" Type="http://schemas.openxmlformats.org/officeDocument/2006/relationships/image" Target="../media/image618.png"/><Relationship Id="rId585" Type="http://schemas.openxmlformats.org/officeDocument/2006/relationships/customXml" Target="../ink/ink615.xml"/><Relationship Id="rId584" Type="http://schemas.openxmlformats.org/officeDocument/2006/relationships/image" Target="../media/image617.png"/><Relationship Id="rId583" Type="http://schemas.openxmlformats.org/officeDocument/2006/relationships/customXml" Target="../ink/ink614.xml"/><Relationship Id="rId582" Type="http://schemas.openxmlformats.org/officeDocument/2006/relationships/image" Target="../media/image616.png"/><Relationship Id="rId581" Type="http://schemas.openxmlformats.org/officeDocument/2006/relationships/customXml" Target="../ink/ink613.xml"/><Relationship Id="rId580" Type="http://schemas.openxmlformats.org/officeDocument/2006/relationships/image" Target="../media/image615.png"/><Relationship Id="rId58" Type="http://schemas.openxmlformats.org/officeDocument/2006/relationships/customXml" Target="../ink/ink351.xml"/><Relationship Id="rId579" Type="http://schemas.openxmlformats.org/officeDocument/2006/relationships/customXml" Target="../ink/ink612.xml"/><Relationship Id="rId578" Type="http://schemas.openxmlformats.org/officeDocument/2006/relationships/image" Target="../media/image614.png"/><Relationship Id="rId577" Type="http://schemas.openxmlformats.org/officeDocument/2006/relationships/customXml" Target="../ink/ink611.xml"/><Relationship Id="rId576" Type="http://schemas.openxmlformats.org/officeDocument/2006/relationships/image" Target="../media/image613.png"/><Relationship Id="rId575" Type="http://schemas.openxmlformats.org/officeDocument/2006/relationships/customXml" Target="../ink/ink610.xml"/><Relationship Id="rId574" Type="http://schemas.openxmlformats.org/officeDocument/2006/relationships/image" Target="../media/image612.png"/><Relationship Id="rId573" Type="http://schemas.openxmlformats.org/officeDocument/2006/relationships/customXml" Target="../ink/ink609.xml"/><Relationship Id="rId572" Type="http://schemas.openxmlformats.org/officeDocument/2006/relationships/image" Target="../media/image611.png"/><Relationship Id="rId571" Type="http://schemas.openxmlformats.org/officeDocument/2006/relationships/customXml" Target="../ink/ink608.xml"/><Relationship Id="rId570" Type="http://schemas.openxmlformats.org/officeDocument/2006/relationships/image" Target="../media/image610.png"/><Relationship Id="rId57" Type="http://schemas.openxmlformats.org/officeDocument/2006/relationships/image" Target="../media/image354.png"/><Relationship Id="rId569" Type="http://schemas.openxmlformats.org/officeDocument/2006/relationships/customXml" Target="../ink/ink607.xml"/><Relationship Id="rId568" Type="http://schemas.openxmlformats.org/officeDocument/2006/relationships/image" Target="../media/image609.png"/><Relationship Id="rId567" Type="http://schemas.openxmlformats.org/officeDocument/2006/relationships/customXml" Target="../ink/ink606.xml"/><Relationship Id="rId566" Type="http://schemas.openxmlformats.org/officeDocument/2006/relationships/image" Target="../media/image608.png"/><Relationship Id="rId565" Type="http://schemas.openxmlformats.org/officeDocument/2006/relationships/customXml" Target="../ink/ink605.xml"/><Relationship Id="rId564" Type="http://schemas.openxmlformats.org/officeDocument/2006/relationships/image" Target="../media/image607.png"/><Relationship Id="rId563" Type="http://schemas.openxmlformats.org/officeDocument/2006/relationships/customXml" Target="../ink/ink604.xml"/><Relationship Id="rId562" Type="http://schemas.openxmlformats.org/officeDocument/2006/relationships/image" Target="../media/image606.png"/><Relationship Id="rId561" Type="http://schemas.openxmlformats.org/officeDocument/2006/relationships/customXml" Target="../ink/ink603.xml"/><Relationship Id="rId560" Type="http://schemas.openxmlformats.org/officeDocument/2006/relationships/image" Target="../media/image605.png"/><Relationship Id="rId56" Type="http://schemas.openxmlformats.org/officeDocument/2006/relationships/customXml" Target="../ink/ink350.xml"/><Relationship Id="rId559" Type="http://schemas.openxmlformats.org/officeDocument/2006/relationships/customXml" Target="../ink/ink602.xml"/><Relationship Id="rId558" Type="http://schemas.openxmlformats.org/officeDocument/2006/relationships/image" Target="../media/image604.png"/><Relationship Id="rId557" Type="http://schemas.openxmlformats.org/officeDocument/2006/relationships/customXml" Target="../ink/ink601.xml"/><Relationship Id="rId556" Type="http://schemas.openxmlformats.org/officeDocument/2006/relationships/image" Target="../media/image603.png"/><Relationship Id="rId555" Type="http://schemas.openxmlformats.org/officeDocument/2006/relationships/customXml" Target="../ink/ink600.xml"/><Relationship Id="rId554" Type="http://schemas.openxmlformats.org/officeDocument/2006/relationships/image" Target="../media/image602.png"/><Relationship Id="rId553" Type="http://schemas.openxmlformats.org/officeDocument/2006/relationships/customXml" Target="../ink/ink599.xml"/><Relationship Id="rId552" Type="http://schemas.openxmlformats.org/officeDocument/2006/relationships/image" Target="../media/image601.png"/><Relationship Id="rId551" Type="http://schemas.openxmlformats.org/officeDocument/2006/relationships/customXml" Target="../ink/ink598.xml"/><Relationship Id="rId550" Type="http://schemas.openxmlformats.org/officeDocument/2006/relationships/image" Target="../media/image600.png"/><Relationship Id="rId55" Type="http://schemas.openxmlformats.org/officeDocument/2006/relationships/image" Target="../media/image353.png"/><Relationship Id="rId549" Type="http://schemas.openxmlformats.org/officeDocument/2006/relationships/customXml" Target="../ink/ink597.xml"/><Relationship Id="rId548" Type="http://schemas.openxmlformats.org/officeDocument/2006/relationships/image" Target="../media/image599.png"/><Relationship Id="rId547" Type="http://schemas.openxmlformats.org/officeDocument/2006/relationships/customXml" Target="../ink/ink596.xml"/><Relationship Id="rId546" Type="http://schemas.openxmlformats.org/officeDocument/2006/relationships/image" Target="../media/image598.png"/><Relationship Id="rId545" Type="http://schemas.openxmlformats.org/officeDocument/2006/relationships/customXml" Target="../ink/ink595.xml"/><Relationship Id="rId544" Type="http://schemas.openxmlformats.org/officeDocument/2006/relationships/image" Target="../media/image597.png"/><Relationship Id="rId543" Type="http://schemas.openxmlformats.org/officeDocument/2006/relationships/customXml" Target="../ink/ink594.xml"/><Relationship Id="rId542" Type="http://schemas.openxmlformats.org/officeDocument/2006/relationships/image" Target="../media/image596.png"/><Relationship Id="rId541" Type="http://schemas.openxmlformats.org/officeDocument/2006/relationships/customXml" Target="../ink/ink593.xml"/><Relationship Id="rId540" Type="http://schemas.openxmlformats.org/officeDocument/2006/relationships/image" Target="../media/image595.png"/><Relationship Id="rId54" Type="http://schemas.openxmlformats.org/officeDocument/2006/relationships/customXml" Target="../ink/ink349.xml"/><Relationship Id="rId539" Type="http://schemas.openxmlformats.org/officeDocument/2006/relationships/customXml" Target="../ink/ink592.xml"/><Relationship Id="rId538" Type="http://schemas.openxmlformats.org/officeDocument/2006/relationships/image" Target="../media/image594.png"/><Relationship Id="rId537" Type="http://schemas.openxmlformats.org/officeDocument/2006/relationships/customXml" Target="../ink/ink591.xml"/><Relationship Id="rId536" Type="http://schemas.openxmlformats.org/officeDocument/2006/relationships/image" Target="../media/image593.png"/><Relationship Id="rId535" Type="http://schemas.openxmlformats.org/officeDocument/2006/relationships/customXml" Target="../ink/ink590.xml"/><Relationship Id="rId534" Type="http://schemas.openxmlformats.org/officeDocument/2006/relationships/image" Target="../media/image592.png"/><Relationship Id="rId533" Type="http://schemas.openxmlformats.org/officeDocument/2006/relationships/customXml" Target="../ink/ink589.xml"/><Relationship Id="rId532" Type="http://schemas.openxmlformats.org/officeDocument/2006/relationships/image" Target="../media/image591.png"/><Relationship Id="rId531" Type="http://schemas.openxmlformats.org/officeDocument/2006/relationships/customXml" Target="../ink/ink588.xml"/><Relationship Id="rId530" Type="http://schemas.openxmlformats.org/officeDocument/2006/relationships/image" Target="../media/image590.png"/><Relationship Id="rId53" Type="http://schemas.openxmlformats.org/officeDocument/2006/relationships/image" Target="../media/image352.png"/><Relationship Id="rId529" Type="http://schemas.openxmlformats.org/officeDocument/2006/relationships/customXml" Target="../ink/ink587.xml"/><Relationship Id="rId528" Type="http://schemas.openxmlformats.org/officeDocument/2006/relationships/image" Target="../media/image589.png"/><Relationship Id="rId527" Type="http://schemas.openxmlformats.org/officeDocument/2006/relationships/customXml" Target="../ink/ink586.xml"/><Relationship Id="rId526" Type="http://schemas.openxmlformats.org/officeDocument/2006/relationships/image" Target="../media/image588.png"/><Relationship Id="rId525" Type="http://schemas.openxmlformats.org/officeDocument/2006/relationships/customXml" Target="../ink/ink585.xml"/><Relationship Id="rId524" Type="http://schemas.openxmlformats.org/officeDocument/2006/relationships/image" Target="../media/image587.png"/><Relationship Id="rId523" Type="http://schemas.openxmlformats.org/officeDocument/2006/relationships/customXml" Target="../ink/ink584.xml"/><Relationship Id="rId522" Type="http://schemas.openxmlformats.org/officeDocument/2006/relationships/image" Target="../media/image586.png"/><Relationship Id="rId521" Type="http://schemas.openxmlformats.org/officeDocument/2006/relationships/customXml" Target="../ink/ink583.xml"/><Relationship Id="rId520" Type="http://schemas.openxmlformats.org/officeDocument/2006/relationships/image" Target="../media/image585.png"/><Relationship Id="rId52" Type="http://schemas.openxmlformats.org/officeDocument/2006/relationships/customXml" Target="../ink/ink348.xml"/><Relationship Id="rId519" Type="http://schemas.openxmlformats.org/officeDocument/2006/relationships/customXml" Target="../ink/ink582.xml"/><Relationship Id="rId518" Type="http://schemas.openxmlformats.org/officeDocument/2006/relationships/image" Target="../media/image584.png"/><Relationship Id="rId517" Type="http://schemas.openxmlformats.org/officeDocument/2006/relationships/customXml" Target="../ink/ink581.xml"/><Relationship Id="rId516" Type="http://schemas.openxmlformats.org/officeDocument/2006/relationships/image" Target="../media/image583.png"/><Relationship Id="rId515" Type="http://schemas.openxmlformats.org/officeDocument/2006/relationships/customXml" Target="../ink/ink580.xml"/><Relationship Id="rId514" Type="http://schemas.openxmlformats.org/officeDocument/2006/relationships/image" Target="../media/image582.png"/><Relationship Id="rId513" Type="http://schemas.openxmlformats.org/officeDocument/2006/relationships/customXml" Target="../ink/ink579.xml"/><Relationship Id="rId512" Type="http://schemas.openxmlformats.org/officeDocument/2006/relationships/image" Target="../media/image581.png"/><Relationship Id="rId511" Type="http://schemas.openxmlformats.org/officeDocument/2006/relationships/customXml" Target="../ink/ink578.xml"/><Relationship Id="rId510" Type="http://schemas.openxmlformats.org/officeDocument/2006/relationships/image" Target="../media/image580.png"/><Relationship Id="rId51" Type="http://schemas.openxmlformats.org/officeDocument/2006/relationships/image" Target="../media/image351.png"/><Relationship Id="rId509" Type="http://schemas.openxmlformats.org/officeDocument/2006/relationships/customXml" Target="../ink/ink577.xml"/><Relationship Id="rId508" Type="http://schemas.openxmlformats.org/officeDocument/2006/relationships/image" Target="../media/image579.png"/><Relationship Id="rId507" Type="http://schemas.openxmlformats.org/officeDocument/2006/relationships/customXml" Target="../ink/ink576.xml"/><Relationship Id="rId506" Type="http://schemas.openxmlformats.org/officeDocument/2006/relationships/image" Target="../media/image578.png"/><Relationship Id="rId505" Type="http://schemas.openxmlformats.org/officeDocument/2006/relationships/customXml" Target="../ink/ink575.xml"/><Relationship Id="rId504" Type="http://schemas.openxmlformats.org/officeDocument/2006/relationships/image" Target="../media/image577.png"/><Relationship Id="rId503" Type="http://schemas.openxmlformats.org/officeDocument/2006/relationships/customXml" Target="../ink/ink574.xml"/><Relationship Id="rId502" Type="http://schemas.openxmlformats.org/officeDocument/2006/relationships/image" Target="../media/image576.png"/><Relationship Id="rId501" Type="http://schemas.openxmlformats.org/officeDocument/2006/relationships/customXml" Target="../ink/ink573.xml"/><Relationship Id="rId500" Type="http://schemas.openxmlformats.org/officeDocument/2006/relationships/image" Target="../media/image575.png"/><Relationship Id="rId50" Type="http://schemas.openxmlformats.org/officeDocument/2006/relationships/customXml" Target="../ink/ink347.xml"/><Relationship Id="rId5" Type="http://schemas.openxmlformats.org/officeDocument/2006/relationships/image" Target="../media/image329.png"/><Relationship Id="rId499" Type="http://schemas.openxmlformats.org/officeDocument/2006/relationships/customXml" Target="../ink/ink572.xml"/><Relationship Id="rId498" Type="http://schemas.openxmlformats.org/officeDocument/2006/relationships/image" Target="../media/image574.png"/><Relationship Id="rId497" Type="http://schemas.openxmlformats.org/officeDocument/2006/relationships/customXml" Target="../ink/ink571.xml"/><Relationship Id="rId496" Type="http://schemas.openxmlformats.org/officeDocument/2006/relationships/image" Target="../media/image573.png"/><Relationship Id="rId495" Type="http://schemas.openxmlformats.org/officeDocument/2006/relationships/customXml" Target="../ink/ink570.xml"/><Relationship Id="rId494" Type="http://schemas.openxmlformats.org/officeDocument/2006/relationships/image" Target="../media/image572.png"/><Relationship Id="rId493" Type="http://schemas.openxmlformats.org/officeDocument/2006/relationships/customXml" Target="../ink/ink569.xml"/><Relationship Id="rId492" Type="http://schemas.openxmlformats.org/officeDocument/2006/relationships/image" Target="../media/image571.png"/><Relationship Id="rId491" Type="http://schemas.openxmlformats.org/officeDocument/2006/relationships/customXml" Target="../ink/ink568.xml"/><Relationship Id="rId490" Type="http://schemas.openxmlformats.org/officeDocument/2006/relationships/image" Target="../media/image570.png"/><Relationship Id="rId49" Type="http://schemas.openxmlformats.org/officeDocument/2006/relationships/image" Target="../media/image350.png"/><Relationship Id="rId489" Type="http://schemas.openxmlformats.org/officeDocument/2006/relationships/customXml" Target="../ink/ink567.xml"/><Relationship Id="rId488" Type="http://schemas.openxmlformats.org/officeDocument/2006/relationships/image" Target="../media/image569.png"/><Relationship Id="rId487" Type="http://schemas.openxmlformats.org/officeDocument/2006/relationships/customXml" Target="../ink/ink566.xml"/><Relationship Id="rId486" Type="http://schemas.openxmlformats.org/officeDocument/2006/relationships/image" Target="../media/image568.png"/><Relationship Id="rId485" Type="http://schemas.openxmlformats.org/officeDocument/2006/relationships/customXml" Target="../ink/ink565.xml"/><Relationship Id="rId484" Type="http://schemas.openxmlformats.org/officeDocument/2006/relationships/image" Target="../media/image567.png"/><Relationship Id="rId483" Type="http://schemas.openxmlformats.org/officeDocument/2006/relationships/customXml" Target="../ink/ink564.xml"/><Relationship Id="rId482" Type="http://schemas.openxmlformats.org/officeDocument/2006/relationships/image" Target="../media/image566.png"/><Relationship Id="rId481" Type="http://schemas.openxmlformats.org/officeDocument/2006/relationships/customXml" Target="../ink/ink563.xml"/><Relationship Id="rId480" Type="http://schemas.openxmlformats.org/officeDocument/2006/relationships/image" Target="../media/image565.png"/><Relationship Id="rId48" Type="http://schemas.openxmlformats.org/officeDocument/2006/relationships/customXml" Target="../ink/ink346.xml"/><Relationship Id="rId479" Type="http://schemas.openxmlformats.org/officeDocument/2006/relationships/customXml" Target="../ink/ink562.xml"/><Relationship Id="rId478" Type="http://schemas.openxmlformats.org/officeDocument/2006/relationships/image" Target="../media/image564.png"/><Relationship Id="rId477" Type="http://schemas.openxmlformats.org/officeDocument/2006/relationships/customXml" Target="../ink/ink561.xml"/><Relationship Id="rId476" Type="http://schemas.openxmlformats.org/officeDocument/2006/relationships/image" Target="../media/image563.png"/><Relationship Id="rId475" Type="http://schemas.openxmlformats.org/officeDocument/2006/relationships/customXml" Target="../ink/ink560.xml"/><Relationship Id="rId474" Type="http://schemas.openxmlformats.org/officeDocument/2006/relationships/image" Target="../media/image562.png"/><Relationship Id="rId473" Type="http://schemas.openxmlformats.org/officeDocument/2006/relationships/customXml" Target="../ink/ink559.xml"/><Relationship Id="rId472" Type="http://schemas.openxmlformats.org/officeDocument/2006/relationships/image" Target="../media/image561.png"/><Relationship Id="rId471" Type="http://schemas.openxmlformats.org/officeDocument/2006/relationships/customXml" Target="../ink/ink558.xml"/><Relationship Id="rId470" Type="http://schemas.openxmlformats.org/officeDocument/2006/relationships/image" Target="../media/image560.png"/><Relationship Id="rId47" Type="http://schemas.openxmlformats.org/officeDocument/2006/relationships/image" Target="../media/image349.png"/><Relationship Id="rId469" Type="http://schemas.openxmlformats.org/officeDocument/2006/relationships/customXml" Target="../ink/ink557.xml"/><Relationship Id="rId468" Type="http://schemas.openxmlformats.org/officeDocument/2006/relationships/image" Target="../media/image559.png"/><Relationship Id="rId467" Type="http://schemas.openxmlformats.org/officeDocument/2006/relationships/customXml" Target="../ink/ink556.xml"/><Relationship Id="rId466" Type="http://schemas.openxmlformats.org/officeDocument/2006/relationships/image" Target="../media/image558.png"/><Relationship Id="rId465" Type="http://schemas.openxmlformats.org/officeDocument/2006/relationships/customXml" Target="../ink/ink555.xml"/><Relationship Id="rId464" Type="http://schemas.openxmlformats.org/officeDocument/2006/relationships/image" Target="../media/image557.png"/><Relationship Id="rId463" Type="http://schemas.openxmlformats.org/officeDocument/2006/relationships/customXml" Target="../ink/ink554.xml"/><Relationship Id="rId462" Type="http://schemas.openxmlformats.org/officeDocument/2006/relationships/image" Target="../media/image556.png"/><Relationship Id="rId461" Type="http://schemas.openxmlformats.org/officeDocument/2006/relationships/customXml" Target="../ink/ink553.xml"/><Relationship Id="rId460" Type="http://schemas.openxmlformats.org/officeDocument/2006/relationships/image" Target="../media/image555.png"/><Relationship Id="rId46" Type="http://schemas.openxmlformats.org/officeDocument/2006/relationships/customXml" Target="../ink/ink345.xml"/><Relationship Id="rId459" Type="http://schemas.openxmlformats.org/officeDocument/2006/relationships/customXml" Target="../ink/ink552.xml"/><Relationship Id="rId458" Type="http://schemas.openxmlformats.org/officeDocument/2006/relationships/image" Target="../media/image554.png"/><Relationship Id="rId457" Type="http://schemas.openxmlformats.org/officeDocument/2006/relationships/customXml" Target="../ink/ink551.xml"/><Relationship Id="rId456" Type="http://schemas.openxmlformats.org/officeDocument/2006/relationships/image" Target="../media/image553.png"/><Relationship Id="rId455" Type="http://schemas.openxmlformats.org/officeDocument/2006/relationships/customXml" Target="../ink/ink550.xml"/><Relationship Id="rId454" Type="http://schemas.openxmlformats.org/officeDocument/2006/relationships/image" Target="../media/image552.png"/><Relationship Id="rId453" Type="http://schemas.openxmlformats.org/officeDocument/2006/relationships/customXml" Target="../ink/ink549.xml"/><Relationship Id="rId452" Type="http://schemas.openxmlformats.org/officeDocument/2006/relationships/image" Target="../media/image551.png"/><Relationship Id="rId451" Type="http://schemas.openxmlformats.org/officeDocument/2006/relationships/customXml" Target="../ink/ink548.xml"/><Relationship Id="rId450" Type="http://schemas.openxmlformats.org/officeDocument/2006/relationships/image" Target="../media/image550.png"/><Relationship Id="rId45" Type="http://schemas.openxmlformats.org/officeDocument/2006/relationships/image" Target="../media/image348.png"/><Relationship Id="rId449" Type="http://schemas.openxmlformats.org/officeDocument/2006/relationships/customXml" Target="../ink/ink547.xml"/><Relationship Id="rId448" Type="http://schemas.openxmlformats.org/officeDocument/2006/relationships/customXml" Target="../ink/ink546.xml"/><Relationship Id="rId447" Type="http://schemas.openxmlformats.org/officeDocument/2006/relationships/image" Target="../media/image549.png"/><Relationship Id="rId446" Type="http://schemas.openxmlformats.org/officeDocument/2006/relationships/customXml" Target="../ink/ink545.xml"/><Relationship Id="rId445" Type="http://schemas.openxmlformats.org/officeDocument/2006/relationships/image" Target="../media/image548.png"/><Relationship Id="rId444" Type="http://schemas.openxmlformats.org/officeDocument/2006/relationships/customXml" Target="../ink/ink544.xml"/><Relationship Id="rId443" Type="http://schemas.openxmlformats.org/officeDocument/2006/relationships/image" Target="../media/image547.png"/><Relationship Id="rId442" Type="http://schemas.openxmlformats.org/officeDocument/2006/relationships/customXml" Target="../ink/ink543.xml"/><Relationship Id="rId441" Type="http://schemas.openxmlformats.org/officeDocument/2006/relationships/image" Target="../media/image546.png"/><Relationship Id="rId440" Type="http://schemas.openxmlformats.org/officeDocument/2006/relationships/customXml" Target="../ink/ink542.xml"/><Relationship Id="rId44" Type="http://schemas.openxmlformats.org/officeDocument/2006/relationships/customXml" Target="../ink/ink344.xml"/><Relationship Id="rId439" Type="http://schemas.openxmlformats.org/officeDocument/2006/relationships/image" Target="../media/image545.png"/><Relationship Id="rId438" Type="http://schemas.openxmlformats.org/officeDocument/2006/relationships/customXml" Target="../ink/ink541.xml"/><Relationship Id="rId437" Type="http://schemas.openxmlformats.org/officeDocument/2006/relationships/image" Target="../media/image544.png"/><Relationship Id="rId436" Type="http://schemas.openxmlformats.org/officeDocument/2006/relationships/customXml" Target="../ink/ink540.xml"/><Relationship Id="rId435" Type="http://schemas.openxmlformats.org/officeDocument/2006/relationships/image" Target="../media/image543.png"/><Relationship Id="rId434" Type="http://schemas.openxmlformats.org/officeDocument/2006/relationships/customXml" Target="../ink/ink539.xml"/><Relationship Id="rId433" Type="http://schemas.openxmlformats.org/officeDocument/2006/relationships/image" Target="../media/image542.png"/><Relationship Id="rId432" Type="http://schemas.openxmlformats.org/officeDocument/2006/relationships/customXml" Target="../ink/ink538.xml"/><Relationship Id="rId431" Type="http://schemas.openxmlformats.org/officeDocument/2006/relationships/image" Target="../media/image541.png"/><Relationship Id="rId430" Type="http://schemas.openxmlformats.org/officeDocument/2006/relationships/customXml" Target="../ink/ink537.xml"/><Relationship Id="rId43" Type="http://schemas.openxmlformats.org/officeDocument/2006/relationships/image" Target="../media/image347.png"/><Relationship Id="rId429" Type="http://schemas.openxmlformats.org/officeDocument/2006/relationships/image" Target="../media/image540.png"/><Relationship Id="rId428" Type="http://schemas.openxmlformats.org/officeDocument/2006/relationships/customXml" Target="../ink/ink536.xml"/><Relationship Id="rId427" Type="http://schemas.openxmlformats.org/officeDocument/2006/relationships/image" Target="../media/image539.png"/><Relationship Id="rId426" Type="http://schemas.openxmlformats.org/officeDocument/2006/relationships/customXml" Target="../ink/ink535.xml"/><Relationship Id="rId425" Type="http://schemas.openxmlformats.org/officeDocument/2006/relationships/image" Target="../media/image538.png"/><Relationship Id="rId424" Type="http://schemas.openxmlformats.org/officeDocument/2006/relationships/customXml" Target="../ink/ink534.xml"/><Relationship Id="rId423" Type="http://schemas.openxmlformats.org/officeDocument/2006/relationships/image" Target="../media/image537.png"/><Relationship Id="rId422" Type="http://schemas.openxmlformats.org/officeDocument/2006/relationships/customXml" Target="../ink/ink533.xml"/><Relationship Id="rId421" Type="http://schemas.openxmlformats.org/officeDocument/2006/relationships/image" Target="../media/image536.png"/><Relationship Id="rId420" Type="http://schemas.openxmlformats.org/officeDocument/2006/relationships/customXml" Target="../ink/ink532.xml"/><Relationship Id="rId42" Type="http://schemas.openxmlformats.org/officeDocument/2006/relationships/customXml" Target="../ink/ink343.xml"/><Relationship Id="rId419" Type="http://schemas.openxmlformats.org/officeDocument/2006/relationships/image" Target="../media/image535.png"/><Relationship Id="rId418" Type="http://schemas.openxmlformats.org/officeDocument/2006/relationships/customXml" Target="../ink/ink531.xml"/><Relationship Id="rId417" Type="http://schemas.openxmlformats.org/officeDocument/2006/relationships/image" Target="../media/image534.png"/><Relationship Id="rId416" Type="http://schemas.openxmlformats.org/officeDocument/2006/relationships/customXml" Target="../ink/ink530.xml"/><Relationship Id="rId415" Type="http://schemas.openxmlformats.org/officeDocument/2006/relationships/image" Target="../media/image533.png"/><Relationship Id="rId414" Type="http://schemas.openxmlformats.org/officeDocument/2006/relationships/customXml" Target="../ink/ink529.xml"/><Relationship Id="rId413" Type="http://schemas.openxmlformats.org/officeDocument/2006/relationships/image" Target="../media/image532.png"/><Relationship Id="rId412" Type="http://schemas.openxmlformats.org/officeDocument/2006/relationships/customXml" Target="../ink/ink528.xml"/><Relationship Id="rId411" Type="http://schemas.openxmlformats.org/officeDocument/2006/relationships/image" Target="../media/image531.png"/><Relationship Id="rId410" Type="http://schemas.openxmlformats.org/officeDocument/2006/relationships/customXml" Target="../ink/ink527.xml"/><Relationship Id="rId41" Type="http://schemas.openxmlformats.org/officeDocument/2006/relationships/image" Target="../media/image346.png"/><Relationship Id="rId409" Type="http://schemas.openxmlformats.org/officeDocument/2006/relationships/image" Target="../media/image530.png"/><Relationship Id="rId408" Type="http://schemas.openxmlformats.org/officeDocument/2006/relationships/customXml" Target="../ink/ink526.xml"/><Relationship Id="rId407" Type="http://schemas.openxmlformats.org/officeDocument/2006/relationships/image" Target="../media/image529.png"/><Relationship Id="rId406" Type="http://schemas.openxmlformats.org/officeDocument/2006/relationships/customXml" Target="../ink/ink525.xml"/><Relationship Id="rId405" Type="http://schemas.openxmlformats.org/officeDocument/2006/relationships/image" Target="../media/image528.png"/><Relationship Id="rId404" Type="http://schemas.openxmlformats.org/officeDocument/2006/relationships/customXml" Target="../ink/ink524.xml"/><Relationship Id="rId403" Type="http://schemas.openxmlformats.org/officeDocument/2006/relationships/image" Target="../media/image527.png"/><Relationship Id="rId402" Type="http://schemas.openxmlformats.org/officeDocument/2006/relationships/customXml" Target="../ink/ink523.xml"/><Relationship Id="rId401" Type="http://schemas.openxmlformats.org/officeDocument/2006/relationships/image" Target="../media/image526.png"/><Relationship Id="rId400" Type="http://schemas.openxmlformats.org/officeDocument/2006/relationships/customXml" Target="../ink/ink522.xml"/><Relationship Id="rId40" Type="http://schemas.openxmlformats.org/officeDocument/2006/relationships/customXml" Target="../ink/ink342.xml"/><Relationship Id="rId4" Type="http://schemas.openxmlformats.org/officeDocument/2006/relationships/customXml" Target="../ink/ink324.xml"/><Relationship Id="rId399" Type="http://schemas.openxmlformats.org/officeDocument/2006/relationships/image" Target="../media/image525.png"/><Relationship Id="rId398" Type="http://schemas.openxmlformats.org/officeDocument/2006/relationships/customXml" Target="../ink/ink521.xml"/><Relationship Id="rId397" Type="http://schemas.openxmlformats.org/officeDocument/2006/relationships/image" Target="../media/image524.png"/><Relationship Id="rId396" Type="http://schemas.openxmlformats.org/officeDocument/2006/relationships/customXml" Target="../ink/ink520.xml"/><Relationship Id="rId395" Type="http://schemas.openxmlformats.org/officeDocument/2006/relationships/image" Target="../media/image523.png"/><Relationship Id="rId394" Type="http://schemas.openxmlformats.org/officeDocument/2006/relationships/customXml" Target="../ink/ink519.xml"/><Relationship Id="rId393" Type="http://schemas.openxmlformats.org/officeDocument/2006/relationships/image" Target="../media/image522.png"/><Relationship Id="rId392" Type="http://schemas.openxmlformats.org/officeDocument/2006/relationships/customXml" Target="../ink/ink518.xml"/><Relationship Id="rId391" Type="http://schemas.openxmlformats.org/officeDocument/2006/relationships/image" Target="../media/image521.png"/><Relationship Id="rId390" Type="http://schemas.openxmlformats.org/officeDocument/2006/relationships/customXml" Target="../ink/ink517.xml"/><Relationship Id="rId39" Type="http://schemas.openxmlformats.org/officeDocument/2006/relationships/image" Target="../media/image345.png"/><Relationship Id="rId389" Type="http://schemas.openxmlformats.org/officeDocument/2006/relationships/image" Target="../media/image520.png"/><Relationship Id="rId388" Type="http://schemas.openxmlformats.org/officeDocument/2006/relationships/customXml" Target="../ink/ink516.xml"/><Relationship Id="rId387" Type="http://schemas.openxmlformats.org/officeDocument/2006/relationships/image" Target="../media/image519.png"/><Relationship Id="rId386" Type="http://schemas.openxmlformats.org/officeDocument/2006/relationships/customXml" Target="../ink/ink515.xml"/><Relationship Id="rId385" Type="http://schemas.openxmlformats.org/officeDocument/2006/relationships/image" Target="../media/image518.png"/><Relationship Id="rId384" Type="http://schemas.openxmlformats.org/officeDocument/2006/relationships/customXml" Target="../ink/ink514.xml"/><Relationship Id="rId383" Type="http://schemas.openxmlformats.org/officeDocument/2006/relationships/image" Target="../media/image517.png"/><Relationship Id="rId382" Type="http://schemas.openxmlformats.org/officeDocument/2006/relationships/customXml" Target="../ink/ink513.xml"/><Relationship Id="rId381" Type="http://schemas.openxmlformats.org/officeDocument/2006/relationships/image" Target="../media/image516.png"/><Relationship Id="rId380" Type="http://schemas.openxmlformats.org/officeDocument/2006/relationships/customXml" Target="../ink/ink512.xml"/><Relationship Id="rId38" Type="http://schemas.openxmlformats.org/officeDocument/2006/relationships/customXml" Target="../ink/ink341.xml"/><Relationship Id="rId379" Type="http://schemas.openxmlformats.org/officeDocument/2006/relationships/image" Target="../media/image515.png"/><Relationship Id="rId378" Type="http://schemas.openxmlformats.org/officeDocument/2006/relationships/customXml" Target="../ink/ink511.xml"/><Relationship Id="rId377" Type="http://schemas.openxmlformats.org/officeDocument/2006/relationships/image" Target="../media/image514.png"/><Relationship Id="rId376" Type="http://schemas.openxmlformats.org/officeDocument/2006/relationships/customXml" Target="../ink/ink510.xml"/><Relationship Id="rId375" Type="http://schemas.openxmlformats.org/officeDocument/2006/relationships/image" Target="../media/image513.png"/><Relationship Id="rId374" Type="http://schemas.openxmlformats.org/officeDocument/2006/relationships/customXml" Target="../ink/ink509.xml"/><Relationship Id="rId373" Type="http://schemas.openxmlformats.org/officeDocument/2006/relationships/image" Target="../media/image512.png"/><Relationship Id="rId372" Type="http://schemas.openxmlformats.org/officeDocument/2006/relationships/customXml" Target="../ink/ink508.xml"/><Relationship Id="rId371" Type="http://schemas.openxmlformats.org/officeDocument/2006/relationships/image" Target="../media/image511.png"/><Relationship Id="rId370" Type="http://schemas.openxmlformats.org/officeDocument/2006/relationships/customXml" Target="../ink/ink507.xml"/><Relationship Id="rId37" Type="http://schemas.openxmlformats.org/officeDocument/2006/relationships/image" Target="../media/image344.png"/><Relationship Id="rId369" Type="http://schemas.openxmlformats.org/officeDocument/2006/relationships/image" Target="../media/image510.png"/><Relationship Id="rId368" Type="http://schemas.openxmlformats.org/officeDocument/2006/relationships/customXml" Target="../ink/ink506.xml"/><Relationship Id="rId367" Type="http://schemas.openxmlformats.org/officeDocument/2006/relationships/image" Target="../media/image509.png"/><Relationship Id="rId366" Type="http://schemas.openxmlformats.org/officeDocument/2006/relationships/customXml" Target="../ink/ink505.xml"/><Relationship Id="rId365" Type="http://schemas.openxmlformats.org/officeDocument/2006/relationships/image" Target="../media/image508.png"/><Relationship Id="rId364" Type="http://schemas.openxmlformats.org/officeDocument/2006/relationships/customXml" Target="../ink/ink504.xml"/><Relationship Id="rId363" Type="http://schemas.openxmlformats.org/officeDocument/2006/relationships/image" Target="../media/image507.png"/><Relationship Id="rId362" Type="http://schemas.openxmlformats.org/officeDocument/2006/relationships/customXml" Target="../ink/ink503.xml"/><Relationship Id="rId361" Type="http://schemas.openxmlformats.org/officeDocument/2006/relationships/image" Target="../media/image506.png"/><Relationship Id="rId360" Type="http://schemas.openxmlformats.org/officeDocument/2006/relationships/customXml" Target="../ink/ink502.xml"/><Relationship Id="rId36" Type="http://schemas.openxmlformats.org/officeDocument/2006/relationships/customXml" Target="../ink/ink340.xml"/><Relationship Id="rId359" Type="http://schemas.openxmlformats.org/officeDocument/2006/relationships/image" Target="../media/image505.png"/><Relationship Id="rId358" Type="http://schemas.openxmlformats.org/officeDocument/2006/relationships/customXml" Target="../ink/ink501.xml"/><Relationship Id="rId357" Type="http://schemas.openxmlformats.org/officeDocument/2006/relationships/image" Target="../media/image504.png"/><Relationship Id="rId356" Type="http://schemas.openxmlformats.org/officeDocument/2006/relationships/customXml" Target="../ink/ink500.xml"/><Relationship Id="rId355" Type="http://schemas.openxmlformats.org/officeDocument/2006/relationships/image" Target="../media/image503.png"/><Relationship Id="rId354" Type="http://schemas.openxmlformats.org/officeDocument/2006/relationships/customXml" Target="../ink/ink499.xml"/><Relationship Id="rId353" Type="http://schemas.openxmlformats.org/officeDocument/2006/relationships/image" Target="../media/image502.png"/><Relationship Id="rId352" Type="http://schemas.openxmlformats.org/officeDocument/2006/relationships/customXml" Target="../ink/ink498.xml"/><Relationship Id="rId351" Type="http://schemas.openxmlformats.org/officeDocument/2006/relationships/image" Target="../media/image501.png"/><Relationship Id="rId350" Type="http://schemas.openxmlformats.org/officeDocument/2006/relationships/customXml" Target="../ink/ink497.xml"/><Relationship Id="rId35" Type="http://schemas.openxmlformats.org/officeDocument/2006/relationships/image" Target="../media/image343.png"/><Relationship Id="rId349" Type="http://schemas.openxmlformats.org/officeDocument/2006/relationships/image" Target="../media/image500.png"/><Relationship Id="rId348" Type="http://schemas.openxmlformats.org/officeDocument/2006/relationships/customXml" Target="../ink/ink496.xml"/><Relationship Id="rId347" Type="http://schemas.openxmlformats.org/officeDocument/2006/relationships/image" Target="../media/image499.png"/><Relationship Id="rId346" Type="http://schemas.openxmlformats.org/officeDocument/2006/relationships/customXml" Target="../ink/ink495.xml"/><Relationship Id="rId345" Type="http://schemas.openxmlformats.org/officeDocument/2006/relationships/image" Target="../media/image498.png"/><Relationship Id="rId344" Type="http://schemas.openxmlformats.org/officeDocument/2006/relationships/customXml" Target="../ink/ink494.xml"/><Relationship Id="rId343" Type="http://schemas.openxmlformats.org/officeDocument/2006/relationships/image" Target="../media/image497.png"/><Relationship Id="rId342" Type="http://schemas.openxmlformats.org/officeDocument/2006/relationships/customXml" Target="../ink/ink493.xml"/><Relationship Id="rId341" Type="http://schemas.openxmlformats.org/officeDocument/2006/relationships/image" Target="../media/image496.png"/><Relationship Id="rId340" Type="http://schemas.openxmlformats.org/officeDocument/2006/relationships/customXml" Target="../ink/ink492.xml"/><Relationship Id="rId34" Type="http://schemas.openxmlformats.org/officeDocument/2006/relationships/customXml" Target="../ink/ink339.xml"/><Relationship Id="rId339" Type="http://schemas.openxmlformats.org/officeDocument/2006/relationships/image" Target="../media/image495.png"/><Relationship Id="rId338" Type="http://schemas.openxmlformats.org/officeDocument/2006/relationships/customXml" Target="../ink/ink491.xml"/><Relationship Id="rId337" Type="http://schemas.openxmlformats.org/officeDocument/2006/relationships/image" Target="../media/image494.png"/><Relationship Id="rId336" Type="http://schemas.openxmlformats.org/officeDocument/2006/relationships/customXml" Target="../ink/ink490.xml"/><Relationship Id="rId335" Type="http://schemas.openxmlformats.org/officeDocument/2006/relationships/image" Target="../media/image493.png"/><Relationship Id="rId334" Type="http://schemas.openxmlformats.org/officeDocument/2006/relationships/customXml" Target="../ink/ink489.xml"/><Relationship Id="rId333" Type="http://schemas.openxmlformats.org/officeDocument/2006/relationships/image" Target="../media/image492.png"/><Relationship Id="rId332" Type="http://schemas.openxmlformats.org/officeDocument/2006/relationships/customXml" Target="../ink/ink488.xml"/><Relationship Id="rId331" Type="http://schemas.openxmlformats.org/officeDocument/2006/relationships/image" Target="../media/image491.png"/><Relationship Id="rId330" Type="http://schemas.openxmlformats.org/officeDocument/2006/relationships/customXml" Target="../ink/ink487.xml"/><Relationship Id="rId33" Type="http://schemas.openxmlformats.org/officeDocument/2006/relationships/image" Target="../media/image342.png"/><Relationship Id="rId329" Type="http://schemas.openxmlformats.org/officeDocument/2006/relationships/image" Target="../media/image490.png"/><Relationship Id="rId328" Type="http://schemas.openxmlformats.org/officeDocument/2006/relationships/customXml" Target="../ink/ink486.xml"/><Relationship Id="rId327" Type="http://schemas.openxmlformats.org/officeDocument/2006/relationships/image" Target="../media/image489.png"/><Relationship Id="rId326" Type="http://schemas.openxmlformats.org/officeDocument/2006/relationships/customXml" Target="../ink/ink485.xml"/><Relationship Id="rId325" Type="http://schemas.openxmlformats.org/officeDocument/2006/relationships/image" Target="../media/image488.png"/><Relationship Id="rId324" Type="http://schemas.openxmlformats.org/officeDocument/2006/relationships/customXml" Target="../ink/ink484.xml"/><Relationship Id="rId323" Type="http://schemas.openxmlformats.org/officeDocument/2006/relationships/image" Target="../media/image487.png"/><Relationship Id="rId322" Type="http://schemas.openxmlformats.org/officeDocument/2006/relationships/customXml" Target="../ink/ink483.xml"/><Relationship Id="rId321" Type="http://schemas.openxmlformats.org/officeDocument/2006/relationships/image" Target="../media/image486.png"/><Relationship Id="rId320" Type="http://schemas.openxmlformats.org/officeDocument/2006/relationships/customXml" Target="../ink/ink482.xml"/><Relationship Id="rId32" Type="http://schemas.openxmlformats.org/officeDocument/2006/relationships/customXml" Target="../ink/ink338.xml"/><Relationship Id="rId319" Type="http://schemas.openxmlformats.org/officeDocument/2006/relationships/image" Target="../media/image485.png"/><Relationship Id="rId318" Type="http://schemas.openxmlformats.org/officeDocument/2006/relationships/customXml" Target="../ink/ink481.xml"/><Relationship Id="rId317" Type="http://schemas.openxmlformats.org/officeDocument/2006/relationships/image" Target="../media/image484.png"/><Relationship Id="rId316" Type="http://schemas.openxmlformats.org/officeDocument/2006/relationships/customXml" Target="../ink/ink480.xml"/><Relationship Id="rId315" Type="http://schemas.openxmlformats.org/officeDocument/2006/relationships/image" Target="../media/image483.png"/><Relationship Id="rId314" Type="http://schemas.openxmlformats.org/officeDocument/2006/relationships/customXml" Target="../ink/ink479.xml"/><Relationship Id="rId313" Type="http://schemas.openxmlformats.org/officeDocument/2006/relationships/image" Target="../media/image482.png"/><Relationship Id="rId312" Type="http://schemas.openxmlformats.org/officeDocument/2006/relationships/customXml" Target="../ink/ink478.xml"/><Relationship Id="rId311" Type="http://schemas.openxmlformats.org/officeDocument/2006/relationships/image" Target="../media/image481.png"/><Relationship Id="rId310" Type="http://schemas.openxmlformats.org/officeDocument/2006/relationships/customXml" Target="../ink/ink477.xml"/><Relationship Id="rId31" Type="http://schemas.openxmlformats.org/officeDocument/2006/relationships/image" Target="../media/image341.png"/><Relationship Id="rId309" Type="http://schemas.openxmlformats.org/officeDocument/2006/relationships/image" Target="../media/image480.png"/><Relationship Id="rId308" Type="http://schemas.openxmlformats.org/officeDocument/2006/relationships/customXml" Target="../ink/ink476.xml"/><Relationship Id="rId307" Type="http://schemas.openxmlformats.org/officeDocument/2006/relationships/image" Target="../media/image479.png"/><Relationship Id="rId306" Type="http://schemas.openxmlformats.org/officeDocument/2006/relationships/customXml" Target="../ink/ink475.xml"/><Relationship Id="rId305" Type="http://schemas.openxmlformats.org/officeDocument/2006/relationships/image" Target="../media/image478.png"/><Relationship Id="rId304" Type="http://schemas.openxmlformats.org/officeDocument/2006/relationships/customXml" Target="../ink/ink474.xml"/><Relationship Id="rId303" Type="http://schemas.openxmlformats.org/officeDocument/2006/relationships/image" Target="../media/image477.png"/><Relationship Id="rId302" Type="http://schemas.openxmlformats.org/officeDocument/2006/relationships/customXml" Target="../ink/ink473.xml"/><Relationship Id="rId301" Type="http://schemas.openxmlformats.org/officeDocument/2006/relationships/image" Target="../media/image476.png"/><Relationship Id="rId300" Type="http://schemas.openxmlformats.org/officeDocument/2006/relationships/customXml" Target="../ink/ink472.xml"/><Relationship Id="rId30" Type="http://schemas.openxmlformats.org/officeDocument/2006/relationships/customXml" Target="../ink/ink337.xml"/><Relationship Id="rId3" Type="http://schemas.openxmlformats.org/officeDocument/2006/relationships/image" Target="../media/image244.png"/><Relationship Id="rId299" Type="http://schemas.openxmlformats.org/officeDocument/2006/relationships/image" Target="../media/image475.png"/><Relationship Id="rId298" Type="http://schemas.openxmlformats.org/officeDocument/2006/relationships/customXml" Target="../ink/ink471.xml"/><Relationship Id="rId297" Type="http://schemas.openxmlformats.org/officeDocument/2006/relationships/image" Target="../media/image474.png"/><Relationship Id="rId296" Type="http://schemas.openxmlformats.org/officeDocument/2006/relationships/customXml" Target="../ink/ink470.xml"/><Relationship Id="rId295" Type="http://schemas.openxmlformats.org/officeDocument/2006/relationships/image" Target="../media/image473.png"/><Relationship Id="rId294" Type="http://schemas.openxmlformats.org/officeDocument/2006/relationships/customXml" Target="../ink/ink469.xml"/><Relationship Id="rId293" Type="http://schemas.openxmlformats.org/officeDocument/2006/relationships/image" Target="../media/image472.png"/><Relationship Id="rId292" Type="http://schemas.openxmlformats.org/officeDocument/2006/relationships/customXml" Target="../ink/ink468.xml"/><Relationship Id="rId291" Type="http://schemas.openxmlformats.org/officeDocument/2006/relationships/image" Target="../media/image471.png"/><Relationship Id="rId290" Type="http://schemas.openxmlformats.org/officeDocument/2006/relationships/customXml" Target="../ink/ink467.xml"/><Relationship Id="rId29" Type="http://schemas.openxmlformats.org/officeDocument/2006/relationships/image" Target="../media/image340.png"/><Relationship Id="rId289" Type="http://schemas.openxmlformats.org/officeDocument/2006/relationships/image" Target="../media/image470.png"/><Relationship Id="rId288" Type="http://schemas.openxmlformats.org/officeDocument/2006/relationships/customXml" Target="../ink/ink466.xml"/><Relationship Id="rId287" Type="http://schemas.openxmlformats.org/officeDocument/2006/relationships/image" Target="../media/image469.png"/><Relationship Id="rId286" Type="http://schemas.openxmlformats.org/officeDocument/2006/relationships/customXml" Target="../ink/ink465.xml"/><Relationship Id="rId285" Type="http://schemas.openxmlformats.org/officeDocument/2006/relationships/image" Target="../media/image468.png"/><Relationship Id="rId284" Type="http://schemas.openxmlformats.org/officeDocument/2006/relationships/customXml" Target="../ink/ink464.xml"/><Relationship Id="rId283" Type="http://schemas.openxmlformats.org/officeDocument/2006/relationships/image" Target="../media/image467.png"/><Relationship Id="rId282" Type="http://schemas.openxmlformats.org/officeDocument/2006/relationships/customXml" Target="../ink/ink463.xml"/><Relationship Id="rId281" Type="http://schemas.openxmlformats.org/officeDocument/2006/relationships/image" Target="../media/image466.png"/><Relationship Id="rId280" Type="http://schemas.openxmlformats.org/officeDocument/2006/relationships/customXml" Target="../ink/ink462.xml"/><Relationship Id="rId28" Type="http://schemas.openxmlformats.org/officeDocument/2006/relationships/customXml" Target="../ink/ink336.xml"/><Relationship Id="rId279" Type="http://schemas.openxmlformats.org/officeDocument/2006/relationships/image" Target="../media/image465.png"/><Relationship Id="rId278" Type="http://schemas.openxmlformats.org/officeDocument/2006/relationships/customXml" Target="../ink/ink461.xml"/><Relationship Id="rId277" Type="http://schemas.openxmlformats.org/officeDocument/2006/relationships/image" Target="../media/image464.png"/><Relationship Id="rId276" Type="http://schemas.openxmlformats.org/officeDocument/2006/relationships/customXml" Target="../ink/ink460.xml"/><Relationship Id="rId275" Type="http://schemas.openxmlformats.org/officeDocument/2006/relationships/image" Target="../media/image463.png"/><Relationship Id="rId274" Type="http://schemas.openxmlformats.org/officeDocument/2006/relationships/customXml" Target="../ink/ink459.xml"/><Relationship Id="rId273" Type="http://schemas.openxmlformats.org/officeDocument/2006/relationships/image" Target="../media/image462.png"/><Relationship Id="rId272" Type="http://schemas.openxmlformats.org/officeDocument/2006/relationships/customXml" Target="../ink/ink458.xml"/><Relationship Id="rId271" Type="http://schemas.openxmlformats.org/officeDocument/2006/relationships/image" Target="../media/image461.png"/><Relationship Id="rId270" Type="http://schemas.openxmlformats.org/officeDocument/2006/relationships/customXml" Target="../ink/ink457.xml"/><Relationship Id="rId27" Type="http://schemas.openxmlformats.org/officeDocument/2006/relationships/image" Target="../media/image339.png"/><Relationship Id="rId269" Type="http://schemas.openxmlformats.org/officeDocument/2006/relationships/image" Target="../media/image460.png"/><Relationship Id="rId268" Type="http://schemas.openxmlformats.org/officeDocument/2006/relationships/customXml" Target="../ink/ink456.xml"/><Relationship Id="rId267" Type="http://schemas.openxmlformats.org/officeDocument/2006/relationships/image" Target="../media/image459.png"/><Relationship Id="rId266" Type="http://schemas.openxmlformats.org/officeDocument/2006/relationships/customXml" Target="../ink/ink455.xml"/><Relationship Id="rId265" Type="http://schemas.openxmlformats.org/officeDocument/2006/relationships/image" Target="../media/image458.png"/><Relationship Id="rId264" Type="http://schemas.openxmlformats.org/officeDocument/2006/relationships/customXml" Target="../ink/ink454.xml"/><Relationship Id="rId263" Type="http://schemas.openxmlformats.org/officeDocument/2006/relationships/image" Target="../media/image457.png"/><Relationship Id="rId262" Type="http://schemas.openxmlformats.org/officeDocument/2006/relationships/customXml" Target="../ink/ink453.xml"/><Relationship Id="rId261" Type="http://schemas.openxmlformats.org/officeDocument/2006/relationships/image" Target="../media/image456.png"/><Relationship Id="rId260" Type="http://schemas.openxmlformats.org/officeDocument/2006/relationships/customXml" Target="../ink/ink452.xml"/><Relationship Id="rId26" Type="http://schemas.openxmlformats.org/officeDocument/2006/relationships/customXml" Target="../ink/ink335.xml"/><Relationship Id="rId259" Type="http://schemas.openxmlformats.org/officeDocument/2006/relationships/image" Target="../media/image455.png"/><Relationship Id="rId258" Type="http://schemas.openxmlformats.org/officeDocument/2006/relationships/customXml" Target="../ink/ink451.xml"/><Relationship Id="rId257" Type="http://schemas.openxmlformats.org/officeDocument/2006/relationships/image" Target="../media/image454.png"/><Relationship Id="rId256" Type="http://schemas.openxmlformats.org/officeDocument/2006/relationships/customXml" Target="../ink/ink450.xml"/><Relationship Id="rId255" Type="http://schemas.openxmlformats.org/officeDocument/2006/relationships/image" Target="../media/image453.png"/><Relationship Id="rId254" Type="http://schemas.openxmlformats.org/officeDocument/2006/relationships/customXml" Target="../ink/ink449.xml"/><Relationship Id="rId253" Type="http://schemas.openxmlformats.org/officeDocument/2006/relationships/image" Target="../media/image452.png"/><Relationship Id="rId252" Type="http://schemas.openxmlformats.org/officeDocument/2006/relationships/customXml" Target="../ink/ink448.xml"/><Relationship Id="rId251" Type="http://schemas.openxmlformats.org/officeDocument/2006/relationships/image" Target="../media/image451.png"/><Relationship Id="rId250" Type="http://schemas.openxmlformats.org/officeDocument/2006/relationships/customXml" Target="../ink/ink447.xml"/><Relationship Id="rId25" Type="http://schemas.openxmlformats.org/officeDocument/2006/relationships/image" Target="../media/image338.png"/><Relationship Id="rId249" Type="http://schemas.openxmlformats.org/officeDocument/2006/relationships/image" Target="../media/image450.png"/><Relationship Id="rId248" Type="http://schemas.openxmlformats.org/officeDocument/2006/relationships/customXml" Target="../ink/ink446.xml"/><Relationship Id="rId247" Type="http://schemas.openxmlformats.org/officeDocument/2006/relationships/image" Target="../media/image449.png"/><Relationship Id="rId246" Type="http://schemas.openxmlformats.org/officeDocument/2006/relationships/customXml" Target="../ink/ink445.xml"/><Relationship Id="rId245" Type="http://schemas.openxmlformats.org/officeDocument/2006/relationships/image" Target="../media/image448.png"/><Relationship Id="rId244" Type="http://schemas.openxmlformats.org/officeDocument/2006/relationships/customXml" Target="../ink/ink444.xml"/><Relationship Id="rId243" Type="http://schemas.openxmlformats.org/officeDocument/2006/relationships/image" Target="../media/image447.png"/><Relationship Id="rId242" Type="http://schemas.openxmlformats.org/officeDocument/2006/relationships/customXml" Target="../ink/ink443.xml"/><Relationship Id="rId241" Type="http://schemas.openxmlformats.org/officeDocument/2006/relationships/image" Target="../media/image446.png"/><Relationship Id="rId240" Type="http://schemas.openxmlformats.org/officeDocument/2006/relationships/customXml" Target="../ink/ink442.xml"/><Relationship Id="rId24" Type="http://schemas.openxmlformats.org/officeDocument/2006/relationships/customXml" Target="../ink/ink334.xml"/><Relationship Id="rId239" Type="http://schemas.openxmlformats.org/officeDocument/2006/relationships/image" Target="../media/image445.png"/><Relationship Id="rId238" Type="http://schemas.openxmlformats.org/officeDocument/2006/relationships/customXml" Target="../ink/ink441.xml"/><Relationship Id="rId237" Type="http://schemas.openxmlformats.org/officeDocument/2006/relationships/image" Target="../media/image444.png"/><Relationship Id="rId236" Type="http://schemas.openxmlformats.org/officeDocument/2006/relationships/customXml" Target="../ink/ink440.xml"/><Relationship Id="rId235" Type="http://schemas.openxmlformats.org/officeDocument/2006/relationships/image" Target="../media/image443.png"/><Relationship Id="rId234" Type="http://schemas.openxmlformats.org/officeDocument/2006/relationships/customXml" Target="../ink/ink439.xml"/><Relationship Id="rId233" Type="http://schemas.openxmlformats.org/officeDocument/2006/relationships/image" Target="../media/image442.png"/><Relationship Id="rId232" Type="http://schemas.openxmlformats.org/officeDocument/2006/relationships/customXml" Target="../ink/ink438.xml"/><Relationship Id="rId231" Type="http://schemas.openxmlformats.org/officeDocument/2006/relationships/image" Target="../media/image441.png"/><Relationship Id="rId230" Type="http://schemas.openxmlformats.org/officeDocument/2006/relationships/customXml" Target="../ink/ink437.xml"/><Relationship Id="rId23" Type="http://schemas.openxmlformats.org/officeDocument/2006/relationships/image" Target="../media/image337.png"/><Relationship Id="rId229" Type="http://schemas.openxmlformats.org/officeDocument/2006/relationships/image" Target="../media/image440.png"/><Relationship Id="rId228" Type="http://schemas.openxmlformats.org/officeDocument/2006/relationships/customXml" Target="../ink/ink436.xml"/><Relationship Id="rId227" Type="http://schemas.openxmlformats.org/officeDocument/2006/relationships/image" Target="../media/image439.png"/><Relationship Id="rId226" Type="http://schemas.openxmlformats.org/officeDocument/2006/relationships/customXml" Target="../ink/ink435.xml"/><Relationship Id="rId225" Type="http://schemas.openxmlformats.org/officeDocument/2006/relationships/image" Target="../media/image438.png"/><Relationship Id="rId224" Type="http://schemas.openxmlformats.org/officeDocument/2006/relationships/customXml" Target="../ink/ink434.xml"/><Relationship Id="rId223" Type="http://schemas.openxmlformats.org/officeDocument/2006/relationships/image" Target="../media/image437.png"/><Relationship Id="rId222" Type="http://schemas.openxmlformats.org/officeDocument/2006/relationships/customXml" Target="../ink/ink433.xml"/><Relationship Id="rId221" Type="http://schemas.openxmlformats.org/officeDocument/2006/relationships/image" Target="../media/image436.png"/><Relationship Id="rId220" Type="http://schemas.openxmlformats.org/officeDocument/2006/relationships/customXml" Target="../ink/ink432.xml"/><Relationship Id="rId22" Type="http://schemas.openxmlformats.org/officeDocument/2006/relationships/customXml" Target="../ink/ink333.xml"/><Relationship Id="rId219" Type="http://schemas.openxmlformats.org/officeDocument/2006/relationships/image" Target="../media/image435.png"/><Relationship Id="rId218" Type="http://schemas.openxmlformats.org/officeDocument/2006/relationships/customXml" Target="../ink/ink431.xml"/><Relationship Id="rId217" Type="http://schemas.openxmlformats.org/officeDocument/2006/relationships/image" Target="../media/image434.png"/><Relationship Id="rId216" Type="http://schemas.openxmlformats.org/officeDocument/2006/relationships/customXml" Target="../ink/ink430.xml"/><Relationship Id="rId215" Type="http://schemas.openxmlformats.org/officeDocument/2006/relationships/image" Target="../media/image433.png"/><Relationship Id="rId214" Type="http://schemas.openxmlformats.org/officeDocument/2006/relationships/customXml" Target="../ink/ink429.xml"/><Relationship Id="rId213" Type="http://schemas.openxmlformats.org/officeDocument/2006/relationships/image" Target="../media/image432.png"/><Relationship Id="rId212" Type="http://schemas.openxmlformats.org/officeDocument/2006/relationships/customXml" Target="../ink/ink428.xml"/><Relationship Id="rId211" Type="http://schemas.openxmlformats.org/officeDocument/2006/relationships/image" Target="../media/image431.png"/><Relationship Id="rId210" Type="http://schemas.openxmlformats.org/officeDocument/2006/relationships/customXml" Target="../ink/ink427.xml"/><Relationship Id="rId21" Type="http://schemas.openxmlformats.org/officeDocument/2006/relationships/image" Target="../media/image336.png"/><Relationship Id="rId209" Type="http://schemas.openxmlformats.org/officeDocument/2006/relationships/image" Target="../media/image430.png"/><Relationship Id="rId208" Type="http://schemas.openxmlformats.org/officeDocument/2006/relationships/customXml" Target="../ink/ink426.xml"/><Relationship Id="rId207" Type="http://schemas.openxmlformats.org/officeDocument/2006/relationships/image" Target="../media/image429.png"/><Relationship Id="rId206" Type="http://schemas.openxmlformats.org/officeDocument/2006/relationships/customXml" Target="../ink/ink425.xml"/><Relationship Id="rId205" Type="http://schemas.openxmlformats.org/officeDocument/2006/relationships/image" Target="../media/image428.png"/><Relationship Id="rId204" Type="http://schemas.openxmlformats.org/officeDocument/2006/relationships/customXml" Target="../ink/ink424.xml"/><Relationship Id="rId203" Type="http://schemas.openxmlformats.org/officeDocument/2006/relationships/image" Target="../media/image427.png"/><Relationship Id="rId202" Type="http://schemas.openxmlformats.org/officeDocument/2006/relationships/customXml" Target="../ink/ink423.xml"/><Relationship Id="rId201" Type="http://schemas.openxmlformats.org/officeDocument/2006/relationships/image" Target="../media/image426.png"/><Relationship Id="rId200" Type="http://schemas.openxmlformats.org/officeDocument/2006/relationships/customXml" Target="../ink/ink422.xml"/><Relationship Id="rId20" Type="http://schemas.openxmlformats.org/officeDocument/2006/relationships/customXml" Target="../ink/ink332.xml"/><Relationship Id="rId2" Type="http://schemas.openxmlformats.org/officeDocument/2006/relationships/customXml" Target="../ink/ink323.xml"/><Relationship Id="rId199" Type="http://schemas.openxmlformats.org/officeDocument/2006/relationships/image" Target="../media/image425.png"/><Relationship Id="rId198" Type="http://schemas.openxmlformats.org/officeDocument/2006/relationships/customXml" Target="../ink/ink421.xml"/><Relationship Id="rId197" Type="http://schemas.openxmlformats.org/officeDocument/2006/relationships/image" Target="../media/image424.png"/><Relationship Id="rId196" Type="http://schemas.openxmlformats.org/officeDocument/2006/relationships/customXml" Target="../ink/ink420.xml"/><Relationship Id="rId195" Type="http://schemas.openxmlformats.org/officeDocument/2006/relationships/image" Target="../media/image423.png"/><Relationship Id="rId194" Type="http://schemas.openxmlformats.org/officeDocument/2006/relationships/customXml" Target="../ink/ink419.xml"/><Relationship Id="rId193" Type="http://schemas.openxmlformats.org/officeDocument/2006/relationships/image" Target="../media/image422.png"/><Relationship Id="rId192" Type="http://schemas.openxmlformats.org/officeDocument/2006/relationships/customXml" Target="../ink/ink418.xml"/><Relationship Id="rId191" Type="http://schemas.openxmlformats.org/officeDocument/2006/relationships/image" Target="../media/image421.png"/><Relationship Id="rId190" Type="http://schemas.openxmlformats.org/officeDocument/2006/relationships/customXml" Target="../ink/ink417.xml"/><Relationship Id="rId19" Type="http://schemas.openxmlformats.org/officeDocument/2006/relationships/image" Target="../media/image335.png"/><Relationship Id="rId189" Type="http://schemas.openxmlformats.org/officeDocument/2006/relationships/image" Target="../media/image420.png"/><Relationship Id="rId188" Type="http://schemas.openxmlformats.org/officeDocument/2006/relationships/customXml" Target="../ink/ink416.xml"/><Relationship Id="rId187" Type="http://schemas.openxmlformats.org/officeDocument/2006/relationships/image" Target="../media/image419.png"/><Relationship Id="rId186" Type="http://schemas.openxmlformats.org/officeDocument/2006/relationships/customXml" Target="../ink/ink415.xml"/><Relationship Id="rId185" Type="http://schemas.openxmlformats.org/officeDocument/2006/relationships/image" Target="../media/image418.png"/><Relationship Id="rId184" Type="http://schemas.openxmlformats.org/officeDocument/2006/relationships/customXml" Target="../ink/ink414.xml"/><Relationship Id="rId183" Type="http://schemas.openxmlformats.org/officeDocument/2006/relationships/image" Target="../media/image417.png"/><Relationship Id="rId182" Type="http://schemas.openxmlformats.org/officeDocument/2006/relationships/customXml" Target="../ink/ink413.xml"/><Relationship Id="rId181" Type="http://schemas.openxmlformats.org/officeDocument/2006/relationships/image" Target="../media/image416.png"/><Relationship Id="rId180" Type="http://schemas.openxmlformats.org/officeDocument/2006/relationships/customXml" Target="../ink/ink412.xml"/><Relationship Id="rId18" Type="http://schemas.openxmlformats.org/officeDocument/2006/relationships/customXml" Target="../ink/ink331.xml"/><Relationship Id="rId179" Type="http://schemas.openxmlformats.org/officeDocument/2006/relationships/image" Target="../media/image415.png"/><Relationship Id="rId178" Type="http://schemas.openxmlformats.org/officeDocument/2006/relationships/customXml" Target="../ink/ink411.xml"/><Relationship Id="rId177" Type="http://schemas.openxmlformats.org/officeDocument/2006/relationships/image" Target="../media/image414.png"/><Relationship Id="rId176" Type="http://schemas.openxmlformats.org/officeDocument/2006/relationships/customXml" Target="../ink/ink410.xml"/><Relationship Id="rId175" Type="http://schemas.openxmlformats.org/officeDocument/2006/relationships/image" Target="../media/image413.png"/><Relationship Id="rId174" Type="http://schemas.openxmlformats.org/officeDocument/2006/relationships/customXml" Target="../ink/ink409.xml"/><Relationship Id="rId173" Type="http://schemas.openxmlformats.org/officeDocument/2006/relationships/image" Target="../media/image412.png"/><Relationship Id="rId172" Type="http://schemas.openxmlformats.org/officeDocument/2006/relationships/customXml" Target="../ink/ink408.xml"/><Relationship Id="rId171" Type="http://schemas.openxmlformats.org/officeDocument/2006/relationships/image" Target="../media/image411.png"/><Relationship Id="rId170" Type="http://schemas.openxmlformats.org/officeDocument/2006/relationships/customXml" Target="../ink/ink407.xml"/><Relationship Id="rId17" Type="http://schemas.openxmlformats.org/officeDocument/2006/relationships/image" Target="../media/image251.png"/><Relationship Id="rId169" Type="http://schemas.openxmlformats.org/officeDocument/2006/relationships/image" Target="../media/image410.png"/><Relationship Id="rId168" Type="http://schemas.openxmlformats.org/officeDocument/2006/relationships/customXml" Target="../ink/ink406.xml"/><Relationship Id="rId167" Type="http://schemas.openxmlformats.org/officeDocument/2006/relationships/image" Target="../media/image409.png"/><Relationship Id="rId166" Type="http://schemas.openxmlformats.org/officeDocument/2006/relationships/customXml" Target="../ink/ink405.xml"/><Relationship Id="rId165" Type="http://schemas.openxmlformats.org/officeDocument/2006/relationships/image" Target="../media/image408.png"/><Relationship Id="rId164" Type="http://schemas.openxmlformats.org/officeDocument/2006/relationships/customXml" Target="../ink/ink404.xml"/><Relationship Id="rId163" Type="http://schemas.openxmlformats.org/officeDocument/2006/relationships/image" Target="../media/image407.png"/><Relationship Id="rId162" Type="http://schemas.openxmlformats.org/officeDocument/2006/relationships/customXml" Target="../ink/ink403.xml"/><Relationship Id="rId161" Type="http://schemas.openxmlformats.org/officeDocument/2006/relationships/image" Target="../media/image406.png"/><Relationship Id="rId160" Type="http://schemas.openxmlformats.org/officeDocument/2006/relationships/customXml" Target="../ink/ink402.xml"/><Relationship Id="rId16" Type="http://schemas.openxmlformats.org/officeDocument/2006/relationships/customXml" Target="../ink/ink330.xml"/><Relationship Id="rId159" Type="http://schemas.openxmlformats.org/officeDocument/2006/relationships/image" Target="../media/image405.png"/><Relationship Id="rId158" Type="http://schemas.openxmlformats.org/officeDocument/2006/relationships/customXml" Target="../ink/ink401.xml"/><Relationship Id="rId157" Type="http://schemas.openxmlformats.org/officeDocument/2006/relationships/image" Target="../media/image404.png"/><Relationship Id="rId156" Type="http://schemas.openxmlformats.org/officeDocument/2006/relationships/customXml" Target="../ink/ink400.xml"/><Relationship Id="rId155" Type="http://schemas.openxmlformats.org/officeDocument/2006/relationships/image" Target="../media/image403.png"/><Relationship Id="rId154" Type="http://schemas.openxmlformats.org/officeDocument/2006/relationships/customXml" Target="../ink/ink399.xml"/><Relationship Id="rId153" Type="http://schemas.openxmlformats.org/officeDocument/2006/relationships/image" Target="../media/image402.png"/><Relationship Id="rId152" Type="http://schemas.openxmlformats.org/officeDocument/2006/relationships/customXml" Target="../ink/ink398.xml"/><Relationship Id="rId151" Type="http://schemas.openxmlformats.org/officeDocument/2006/relationships/image" Target="../media/image401.png"/><Relationship Id="rId150" Type="http://schemas.openxmlformats.org/officeDocument/2006/relationships/customXml" Target="../ink/ink397.xml"/><Relationship Id="rId15" Type="http://schemas.openxmlformats.org/officeDocument/2006/relationships/image" Target="../media/image334.png"/><Relationship Id="rId149" Type="http://schemas.openxmlformats.org/officeDocument/2006/relationships/image" Target="../media/image400.png"/><Relationship Id="rId148" Type="http://schemas.openxmlformats.org/officeDocument/2006/relationships/customXml" Target="../ink/ink396.xml"/><Relationship Id="rId147" Type="http://schemas.openxmlformats.org/officeDocument/2006/relationships/image" Target="../media/image399.png"/><Relationship Id="rId146" Type="http://schemas.openxmlformats.org/officeDocument/2006/relationships/customXml" Target="../ink/ink395.xml"/><Relationship Id="rId145" Type="http://schemas.openxmlformats.org/officeDocument/2006/relationships/image" Target="../media/image398.png"/><Relationship Id="rId144" Type="http://schemas.openxmlformats.org/officeDocument/2006/relationships/customXml" Target="../ink/ink394.xml"/><Relationship Id="rId143" Type="http://schemas.openxmlformats.org/officeDocument/2006/relationships/image" Target="../media/image397.png"/><Relationship Id="rId142" Type="http://schemas.openxmlformats.org/officeDocument/2006/relationships/customXml" Target="../ink/ink393.xml"/><Relationship Id="rId141" Type="http://schemas.openxmlformats.org/officeDocument/2006/relationships/image" Target="../media/image396.png"/><Relationship Id="rId140" Type="http://schemas.openxmlformats.org/officeDocument/2006/relationships/customXml" Target="../ink/ink392.xml"/><Relationship Id="rId14" Type="http://schemas.openxmlformats.org/officeDocument/2006/relationships/customXml" Target="../ink/ink329.xml"/><Relationship Id="rId139" Type="http://schemas.openxmlformats.org/officeDocument/2006/relationships/image" Target="../media/image395.png"/><Relationship Id="rId138" Type="http://schemas.openxmlformats.org/officeDocument/2006/relationships/customXml" Target="../ink/ink391.xml"/><Relationship Id="rId137" Type="http://schemas.openxmlformats.org/officeDocument/2006/relationships/image" Target="../media/image394.png"/><Relationship Id="rId136" Type="http://schemas.openxmlformats.org/officeDocument/2006/relationships/customXml" Target="../ink/ink390.xml"/><Relationship Id="rId135" Type="http://schemas.openxmlformats.org/officeDocument/2006/relationships/image" Target="../media/image393.png"/><Relationship Id="rId134" Type="http://schemas.openxmlformats.org/officeDocument/2006/relationships/customXml" Target="../ink/ink389.xml"/><Relationship Id="rId133" Type="http://schemas.openxmlformats.org/officeDocument/2006/relationships/image" Target="../media/image392.png"/><Relationship Id="rId132" Type="http://schemas.openxmlformats.org/officeDocument/2006/relationships/customXml" Target="../ink/ink388.xml"/><Relationship Id="rId131" Type="http://schemas.openxmlformats.org/officeDocument/2006/relationships/image" Target="../media/image391.png"/><Relationship Id="rId130" Type="http://schemas.openxmlformats.org/officeDocument/2006/relationships/customXml" Target="../ink/ink387.xml"/><Relationship Id="rId13" Type="http://schemas.openxmlformats.org/officeDocument/2006/relationships/image" Target="../media/image333.png"/><Relationship Id="rId129" Type="http://schemas.openxmlformats.org/officeDocument/2006/relationships/image" Target="../media/image390.png"/><Relationship Id="rId128" Type="http://schemas.openxmlformats.org/officeDocument/2006/relationships/customXml" Target="../ink/ink386.xml"/><Relationship Id="rId127" Type="http://schemas.openxmlformats.org/officeDocument/2006/relationships/image" Target="../media/image389.png"/><Relationship Id="rId126" Type="http://schemas.openxmlformats.org/officeDocument/2006/relationships/customXml" Target="../ink/ink385.xml"/><Relationship Id="rId125" Type="http://schemas.openxmlformats.org/officeDocument/2006/relationships/image" Target="../media/image388.png"/><Relationship Id="rId124" Type="http://schemas.openxmlformats.org/officeDocument/2006/relationships/customXml" Target="../ink/ink384.xml"/><Relationship Id="rId123" Type="http://schemas.openxmlformats.org/officeDocument/2006/relationships/image" Target="../media/image387.png"/><Relationship Id="rId122" Type="http://schemas.openxmlformats.org/officeDocument/2006/relationships/customXml" Target="../ink/ink383.xml"/><Relationship Id="rId121" Type="http://schemas.openxmlformats.org/officeDocument/2006/relationships/image" Target="../media/image386.png"/><Relationship Id="rId120" Type="http://schemas.openxmlformats.org/officeDocument/2006/relationships/customXml" Target="../ink/ink382.xml"/><Relationship Id="rId12" Type="http://schemas.openxmlformats.org/officeDocument/2006/relationships/customXml" Target="../ink/ink328.xml"/><Relationship Id="rId119" Type="http://schemas.openxmlformats.org/officeDocument/2006/relationships/image" Target="../media/image385.png"/><Relationship Id="rId118" Type="http://schemas.openxmlformats.org/officeDocument/2006/relationships/customXml" Target="../ink/ink381.xml"/><Relationship Id="rId117" Type="http://schemas.openxmlformats.org/officeDocument/2006/relationships/image" Target="../media/image384.png"/><Relationship Id="rId116" Type="http://schemas.openxmlformats.org/officeDocument/2006/relationships/customXml" Target="../ink/ink380.xml"/><Relationship Id="rId115" Type="http://schemas.openxmlformats.org/officeDocument/2006/relationships/image" Target="../media/image383.png"/><Relationship Id="rId114" Type="http://schemas.openxmlformats.org/officeDocument/2006/relationships/customXml" Target="../ink/ink379.xml"/><Relationship Id="rId113" Type="http://schemas.openxmlformats.org/officeDocument/2006/relationships/image" Target="../media/image382.png"/><Relationship Id="rId112" Type="http://schemas.openxmlformats.org/officeDocument/2006/relationships/customXml" Target="../ink/ink378.xml"/><Relationship Id="rId111" Type="http://schemas.openxmlformats.org/officeDocument/2006/relationships/image" Target="../media/image381.png"/><Relationship Id="rId110" Type="http://schemas.openxmlformats.org/officeDocument/2006/relationships/customXml" Target="../ink/ink377.xml"/><Relationship Id="rId11" Type="http://schemas.openxmlformats.org/officeDocument/2006/relationships/image" Target="../media/image332.png"/><Relationship Id="rId109" Type="http://schemas.openxmlformats.org/officeDocument/2006/relationships/image" Target="../media/image380.png"/><Relationship Id="rId108" Type="http://schemas.openxmlformats.org/officeDocument/2006/relationships/customXml" Target="../ink/ink376.xml"/><Relationship Id="rId107" Type="http://schemas.openxmlformats.org/officeDocument/2006/relationships/image" Target="../media/image379.png"/><Relationship Id="rId106" Type="http://schemas.openxmlformats.org/officeDocument/2006/relationships/customXml" Target="../ink/ink375.xml"/><Relationship Id="rId105" Type="http://schemas.openxmlformats.org/officeDocument/2006/relationships/image" Target="../media/image378.png"/><Relationship Id="rId104" Type="http://schemas.openxmlformats.org/officeDocument/2006/relationships/customXml" Target="../ink/ink374.xml"/><Relationship Id="rId103" Type="http://schemas.openxmlformats.org/officeDocument/2006/relationships/image" Target="../media/image377.png"/><Relationship Id="rId102" Type="http://schemas.openxmlformats.org/officeDocument/2006/relationships/customXml" Target="../ink/ink373.xml"/><Relationship Id="rId101" Type="http://schemas.openxmlformats.org/officeDocument/2006/relationships/image" Target="../media/image376.png"/><Relationship Id="rId100" Type="http://schemas.openxmlformats.org/officeDocument/2006/relationships/customXml" Target="../ink/ink372.xml"/><Relationship Id="rId10" Type="http://schemas.openxmlformats.org/officeDocument/2006/relationships/customXml" Target="../ink/ink327.xml"/><Relationship Id="rId1" Type="http://schemas.openxmlformats.org/officeDocument/2006/relationships/image" Target="../media/image135.png"/></Relationships>
</file>

<file path=ppt/slides/_rels/slide40.xml.rels><?xml version="1.0" encoding="UTF-8" standalone="yes"?>
<Relationships xmlns="http://schemas.openxmlformats.org/package/2006/relationships"><Relationship Id="rId97" Type="http://schemas.openxmlformats.org/officeDocument/2006/relationships/notesSlide" Target="../notesSlides/notesSlide29.xml"/><Relationship Id="rId96" Type="http://schemas.openxmlformats.org/officeDocument/2006/relationships/slideLayout" Target="../slideLayouts/slideLayout6.xml"/><Relationship Id="rId95" Type="http://schemas.openxmlformats.org/officeDocument/2006/relationships/image" Target="../media/image4036.png"/><Relationship Id="rId94" Type="http://schemas.openxmlformats.org/officeDocument/2006/relationships/customXml" Target="../ink/ink3953.xml"/><Relationship Id="rId93" Type="http://schemas.openxmlformats.org/officeDocument/2006/relationships/image" Target="../media/image4035.png"/><Relationship Id="rId92" Type="http://schemas.openxmlformats.org/officeDocument/2006/relationships/customXml" Target="../ink/ink3952.xml"/><Relationship Id="rId91" Type="http://schemas.openxmlformats.org/officeDocument/2006/relationships/image" Target="../media/image4034.png"/><Relationship Id="rId90" Type="http://schemas.openxmlformats.org/officeDocument/2006/relationships/customXml" Target="../ink/ink3951.xml"/><Relationship Id="rId9" Type="http://schemas.openxmlformats.org/officeDocument/2006/relationships/image" Target="../media/image3993.png"/><Relationship Id="rId89" Type="http://schemas.openxmlformats.org/officeDocument/2006/relationships/image" Target="../media/image4033.png"/><Relationship Id="rId88" Type="http://schemas.openxmlformats.org/officeDocument/2006/relationships/customXml" Target="../ink/ink3950.xml"/><Relationship Id="rId87" Type="http://schemas.openxmlformats.org/officeDocument/2006/relationships/image" Target="../media/image4032.png"/><Relationship Id="rId86" Type="http://schemas.openxmlformats.org/officeDocument/2006/relationships/customXml" Target="../ink/ink3949.xml"/><Relationship Id="rId85" Type="http://schemas.openxmlformats.org/officeDocument/2006/relationships/image" Target="../media/image4031.png"/><Relationship Id="rId84" Type="http://schemas.openxmlformats.org/officeDocument/2006/relationships/customXml" Target="../ink/ink3948.xml"/><Relationship Id="rId83" Type="http://schemas.openxmlformats.org/officeDocument/2006/relationships/image" Target="../media/image4030.png"/><Relationship Id="rId82" Type="http://schemas.openxmlformats.org/officeDocument/2006/relationships/customXml" Target="../ink/ink3947.xml"/><Relationship Id="rId81" Type="http://schemas.openxmlformats.org/officeDocument/2006/relationships/image" Target="../media/image4029.png"/><Relationship Id="rId80" Type="http://schemas.openxmlformats.org/officeDocument/2006/relationships/customXml" Target="../ink/ink3946.xml"/><Relationship Id="rId8" Type="http://schemas.openxmlformats.org/officeDocument/2006/relationships/customXml" Target="../ink/ink3910.xml"/><Relationship Id="rId79" Type="http://schemas.openxmlformats.org/officeDocument/2006/relationships/image" Target="../media/image4028.png"/><Relationship Id="rId78" Type="http://schemas.openxmlformats.org/officeDocument/2006/relationships/customXml" Target="../ink/ink3945.xml"/><Relationship Id="rId77" Type="http://schemas.openxmlformats.org/officeDocument/2006/relationships/image" Target="../media/image4027.png"/><Relationship Id="rId76" Type="http://schemas.openxmlformats.org/officeDocument/2006/relationships/customXml" Target="../ink/ink3944.xml"/><Relationship Id="rId75" Type="http://schemas.openxmlformats.org/officeDocument/2006/relationships/image" Target="../media/image4026.png"/><Relationship Id="rId74" Type="http://schemas.openxmlformats.org/officeDocument/2006/relationships/customXml" Target="../ink/ink3943.xml"/><Relationship Id="rId73" Type="http://schemas.openxmlformats.org/officeDocument/2006/relationships/image" Target="../media/image4025.png"/><Relationship Id="rId72" Type="http://schemas.openxmlformats.org/officeDocument/2006/relationships/customXml" Target="../ink/ink3942.xml"/><Relationship Id="rId71" Type="http://schemas.openxmlformats.org/officeDocument/2006/relationships/image" Target="../media/image4024.png"/><Relationship Id="rId70" Type="http://schemas.openxmlformats.org/officeDocument/2006/relationships/customXml" Target="../ink/ink3941.xml"/><Relationship Id="rId7" Type="http://schemas.openxmlformats.org/officeDocument/2006/relationships/image" Target="../media/image3992.png"/><Relationship Id="rId69" Type="http://schemas.openxmlformats.org/officeDocument/2006/relationships/image" Target="../media/image4023.png"/><Relationship Id="rId68" Type="http://schemas.openxmlformats.org/officeDocument/2006/relationships/customXml" Target="../ink/ink3940.xml"/><Relationship Id="rId67" Type="http://schemas.openxmlformats.org/officeDocument/2006/relationships/image" Target="../media/image4022.png"/><Relationship Id="rId66" Type="http://schemas.openxmlformats.org/officeDocument/2006/relationships/customXml" Target="../ink/ink3939.xml"/><Relationship Id="rId65" Type="http://schemas.openxmlformats.org/officeDocument/2006/relationships/image" Target="../media/image4021.png"/><Relationship Id="rId64" Type="http://schemas.openxmlformats.org/officeDocument/2006/relationships/customXml" Target="../ink/ink3938.xml"/><Relationship Id="rId63" Type="http://schemas.openxmlformats.org/officeDocument/2006/relationships/image" Target="../media/image4020.png"/><Relationship Id="rId62" Type="http://schemas.openxmlformats.org/officeDocument/2006/relationships/customXml" Target="../ink/ink3937.xml"/><Relationship Id="rId61" Type="http://schemas.openxmlformats.org/officeDocument/2006/relationships/image" Target="../media/image4019.png"/><Relationship Id="rId60" Type="http://schemas.openxmlformats.org/officeDocument/2006/relationships/customXml" Target="../ink/ink3936.xml"/><Relationship Id="rId6" Type="http://schemas.openxmlformats.org/officeDocument/2006/relationships/customXml" Target="../ink/ink3909.xml"/><Relationship Id="rId59" Type="http://schemas.openxmlformats.org/officeDocument/2006/relationships/image" Target="../media/image4018.png"/><Relationship Id="rId58" Type="http://schemas.openxmlformats.org/officeDocument/2006/relationships/customXml" Target="../ink/ink3935.xml"/><Relationship Id="rId57" Type="http://schemas.openxmlformats.org/officeDocument/2006/relationships/image" Target="../media/image4017.png"/><Relationship Id="rId56" Type="http://schemas.openxmlformats.org/officeDocument/2006/relationships/customXml" Target="../ink/ink3934.xml"/><Relationship Id="rId55" Type="http://schemas.openxmlformats.org/officeDocument/2006/relationships/image" Target="../media/image4016.png"/><Relationship Id="rId54" Type="http://schemas.openxmlformats.org/officeDocument/2006/relationships/customXml" Target="../ink/ink3933.xml"/><Relationship Id="rId53" Type="http://schemas.openxmlformats.org/officeDocument/2006/relationships/image" Target="../media/image4015.png"/><Relationship Id="rId52" Type="http://schemas.openxmlformats.org/officeDocument/2006/relationships/customXml" Target="../ink/ink3932.xml"/><Relationship Id="rId51" Type="http://schemas.openxmlformats.org/officeDocument/2006/relationships/image" Target="../media/image4014.png"/><Relationship Id="rId50" Type="http://schemas.openxmlformats.org/officeDocument/2006/relationships/customXml" Target="../ink/ink3931.xml"/><Relationship Id="rId5" Type="http://schemas.openxmlformats.org/officeDocument/2006/relationships/image" Target="../media/image3991.png"/><Relationship Id="rId49" Type="http://schemas.openxmlformats.org/officeDocument/2006/relationships/image" Target="../media/image4013.png"/><Relationship Id="rId48" Type="http://schemas.openxmlformats.org/officeDocument/2006/relationships/customXml" Target="../ink/ink3930.xml"/><Relationship Id="rId47" Type="http://schemas.openxmlformats.org/officeDocument/2006/relationships/image" Target="../media/image4012.png"/><Relationship Id="rId46" Type="http://schemas.openxmlformats.org/officeDocument/2006/relationships/customXml" Target="../ink/ink3929.xml"/><Relationship Id="rId45" Type="http://schemas.openxmlformats.org/officeDocument/2006/relationships/image" Target="../media/image4011.png"/><Relationship Id="rId44" Type="http://schemas.openxmlformats.org/officeDocument/2006/relationships/customXml" Target="../ink/ink3928.xml"/><Relationship Id="rId43" Type="http://schemas.openxmlformats.org/officeDocument/2006/relationships/image" Target="../media/image4010.png"/><Relationship Id="rId42" Type="http://schemas.openxmlformats.org/officeDocument/2006/relationships/customXml" Target="../ink/ink3927.xml"/><Relationship Id="rId41" Type="http://schemas.openxmlformats.org/officeDocument/2006/relationships/image" Target="../media/image4009.png"/><Relationship Id="rId40" Type="http://schemas.openxmlformats.org/officeDocument/2006/relationships/customXml" Target="../ink/ink3926.xml"/><Relationship Id="rId4" Type="http://schemas.openxmlformats.org/officeDocument/2006/relationships/image" Target="../media/image3990.png"/><Relationship Id="rId39" Type="http://schemas.openxmlformats.org/officeDocument/2006/relationships/image" Target="../media/image4008.png"/><Relationship Id="rId38" Type="http://schemas.openxmlformats.org/officeDocument/2006/relationships/customXml" Target="../ink/ink3925.xml"/><Relationship Id="rId37" Type="http://schemas.openxmlformats.org/officeDocument/2006/relationships/image" Target="../media/image4007.png"/><Relationship Id="rId36" Type="http://schemas.openxmlformats.org/officeDocument/2006/relationships/customXml" Target="../ink/ink3924.xml"/><Relationship Id="rId35" Type="http://schemas.openxmlformats.org/officeDocument/2006/relationships/image" Target="../media/image4006.png"/><Relationship Id="rId34" Type="http://schemas.openxmlformats.org/officeDocument/2006/relationships/customXml" Target="../ink/ink3923.xml"/><Relationship Id="rId33" Type="http://schemas.openxmlformats.org/officeDocument/2006/relationships/image" Target="../media/image4005.png"/><Relationship Id="rId32" Type="http://schemas.openxmlformats.org/officeDocument/2006/relationships/customXml" Target="../ink/ink3922.xml"/><Relationship Id="rId31" Type="http://schemas.openxmlformats.org/officeDocument/2006/relationships/image" Target="../media/image4004.png"/><Relationship Id="rId30" Type="http://schemas.openxmlformats.org/officeDocument/2006/relationships/customXml" Target="../ink/ink3921.xml"/><Relationship Id="rId3" Type="http://schemas.openxmlformats.org/officeDocument/2006/relationships/image" Target="../media/image3989.png"/><Relationship Id="rId29" Type="http://schemas.openxmlformats.org/officeDocument/2006/relationships/image" Target="../media/image4003.png"/><Relationship Id="rId28" Type="http://schemas.openxmlformats.org/officeDocument/2006/relationships/customXml" Target="../ink/ink3920.xml"/><Relationship Id="rId27" Type="http://schemas.openxmlformats.org/officeDocument/2006/relationships/image" Target="../media/image4002.png"/><Relationship Id="rId26" Type="http://schemas.openxmlformats.org/officeDocument/2006/relationships/customXml" Target="../ink/ink3919.xml"/><Relationship Id="rId25" Type="http://schemas.openxmlformats.org/officeDocument/2006/relationships/image" Target="../media/image4001.png"/><Relationship Id="rId24" Type="http://schemas.openxmlformats.org/officeDocument/2006/relationships/customXml" Target="../ink/ink3918.xml"/><Relationship Id="rId23" Type="http://schemas.openxmlformats.org/officeDocument/2006/relationships/image" Target="../media/image4000.png"/><Relationship Id="rId22" Type="http://schemas.openxmlformats.org/officeDocument/2006/relationships/customXml" Target="../ink/ink3917.xml"/><Relationship Id="rId21" Type="http://schemas.openxmlformats.org/officeDocument/2006/relationships/image" Target="../media/image3999.png"/><Relationship Id="rId20" Type="http://schemas.openxmlformats.org/officeDocument/2006/relationships/customXml" Target="../ink/ink3916.xml"/><Relationship Id="rId2" Type="http://schemas.openxmlformats.org/officeDocument/2006/relationships/image" Target="../media/image3988.png"/><Relationship Id="rId19" Type="http://schemas.openxmlformats.org/officeDocument/2006/relationships/image" Target="../media/image3998.png"/><Relationship Id="rId18" Type="http://schemas.openxmlformats.org/officeDocument/2006/relationships/customXml" Target="../ink/ink3915.xml"/><Relationship Id="rId17" Type="http://schemas.openxmlformats.org/officeDocument/2006/relationships/image" Target="../media/image3997.png"/><Relationship Id="rId16" Type="http://schemas.openxmlformats.org/officeDocument/2006/relationships/customXml" Target="../ink/ink3914.xml"/><Relationship Id="rId15" Type="http://schemas.openxmlformats.org/officeDocument/2006/relationships/image" Target="../media/image3996.png"/><Relationship Id="rId14" Type="http://schemas.openxmlformats.org/officeDocument/2006/relationships/customXml" Target="../ink/ink3913.xml"/><Relationship Id="rId13" Type="http://schemas.openxmlformats.org/officeDocument/2006/relationships/image" Target="../media/image3995.png"/><Relationship Id="rId12" Type="http://schemas.openxmlformats.org/officeDocument/2006/relationships/customXml" Target="../ink/ink3912.xml"/><Relationship Id="rId11" Type="http://schemas.openxmlformats.org/officeDocument/2006/relationships/image" Target="../media/image3994.png"/><Relationship Id="rId10" Type="http://schemas.openxmlformats.org/officeDocument/2006/relationships/customXml" Target="../ink/ink3911.xml"/><Relationship Id="rId1" Type="http://schemas.openxmlformats.org/officeDocument/2006/relationships/image" Target="../media/image3987.png"/></Relationships>
</file>

<file path=ppt/slides/_rels/slide41.xml.rels><?xml version="1.0" encoding="UTF-8" standalone="yes"?>
<Relationships xmlns="http://schemas.openxmlformats.org/package/2006/relationships"><Relationship Id="rId99" Type="http://schemas.openxmlformats.org/officeDocument/2006/relationships/image" Target="../media/image4087.png"/><Relationship Id="rId98" Type="http://schemas.openxmlformats.org/officeDocument/2006/relationships/customXml" Target="../ink/ink4001.xml"/><Relationship Id="rId97" Type="http://schemas.openxmlformats.org/officeDocument/2006/relationships/image" Target="../media/image4086.png"/><Relationship Id="rId96" Type="http://schemas.openxmlformats.org/officeDocument/2006/relationships/customXml" Target="../ink/ink4000.xml"/><Relationship Id="rId95" Type="http://schemas.openxmlformats.org/officeDocument/2006/relationships/image" Target="../media/image4085.png"/><Relationship Id="rId94" Type="http://schemas.openxmlformats.org/officeDocument/2006/relationships/customXml" Target="../ink/ink3999.xml"/><Relationship Id="rId93" Type="http://schemas.openxmlformats.org/officeDocument/2006/relationships/image" Target="../media/image4084.png"/><Relationship Id="rId92" Type="http://schemas.openxmlformats.org/officeDocument/2006/relationships/customXml" Target="../ink/ink3998.xml"/><Relationship Id="rId91" Type="http://schemas.openxmlformats.org/officeDocument/2006/relationships/image" Target="../media/image4083.png"/><Relationship Id="rId90" Type="http://schemas.openxmlformats.org/officeDocument/2006/relationships/customXml" Target="../ink/ink3997.xml"/><Relationship Id="rId9" Type="http://schemas.openxmlformats.org/officeDocument/2006/relationships/image" Target="../media/image4042.png"/><Relationship Id="rId89" Type="http://schemas.openxmlformats.org/officeDocument/2006/relationships/image" Target="../media/image4082.png"/><Relationship Id="rId88" Type="http://schemas.openxmlformats.org/officeDocument/2006/relationships/customXml" Target="../ink/ink3996.xml"/><Relationship Id="rId87" Type="http://schemas.openxmlformats.org/officeDocument/2006/relationships/image" Target="../media/image4081.png"/><Relationship Id="rId86" Type="http://schemas.openxmlformats.org/officeDocument/2006/relationships/customXml" Target="../ink/ink3995.xml"/><Relationship Id="rId85" Type="http://schemas.openxmlformats.org/officeDocument/2006/relationships/image" Target="../media/image4080.png"/><Relationship Id="rId84" Type="http://schemas.openxmlformats.org/officeDocument/2006/relationships/customXml" Target="../ink/ink3994.xml"/><Relationship Id="rId83" Type="http://schemas.openxmlformats.org/officeDocument/2006/relationships/image" Target="../media/image4079.png"/><Relationship Id="rId82" Type="http://schemas.openxmlformats.org/officeDocument/2006/relationships/customXml" Target="../ink/ink3993.xml"/><Relationship Id="rId81" Type="http://schemas.openxmlformats.org/officeDocument/2006/relationships/image" Target="../media/image4078.png"/><Relationship Id="rId80" Type="http://schemas.openxmlformats.org/officeDocument/2006/relationships/customXml" Target="../ink/ink3992.xml"/><Relationship Id="rId8" Type="http://schemas.openxmlformats.org/officeDocument/2006/relationships/customXml" Target="../ink/ink3956.xml"/><Relationship Id="rId79" Type="http://schemas.openxmlformats.org/officeDocument/2006/relationships/image" Target="../media/image4077.png"/><Relationship Id="rId78" Type="http://schemas.openxmlformats.org/officeDocument/2006/relationships/customXml" Target="../ink/ink3991.xml"/><Relationship Id="rId77" Type="http://schemas.openxmlformats.org/officeDocument/2006/relationships/image" Target="../media/image4076.png"/><Relationship Id="rId76" Type="http://schemas.openxmlformats.org/officeDocument/2006/relationships/customXml" Target="../ink/ink3990.xml"/><Relationship Id="rId75" Type="http://schemas.openxmlformats.org/officeDocument/2006/relationships/image" Target="../media/image4075.png"/><Relationship Id="rId74" Type="http://schemas.openxmlformats.org/officeDocument/2006/relationships/customXml" Target="../ink/ink3989.xml"/><Relationship Id="rId73" Type="http://schemas.openxmlformats.org/officeDocument/2006/relationships/image" Target="../media/image4074.png"/><Relationship Id="rId72" Type="http://schemas.openxmlformats.org/officeDocument/2006/relationships/customXml" Target="../ink/ink3988.xml"/><Relationship Id="rId71" Type="http://schemas.openxmlformats.org/officeDocument/2006/relationships/image" Target="../media/image4073.png"/><Relationship Id="rId70" Type="http://schemas.openxmlformats.org/officeDocument/2006/relationships/customXml" Target="../ink/ink3987.xml"/><Relationship Id="rId7" Type="http://schemas.openxmlformats.org/officeDocument/2006/relationships/image" Target="../media/image4041.png"/><Relationship Id="rId69" Type="http://schemas.openxmlformats.org/officeDocument/2006/relationships/image" Target="../media/image4072.png"/><Relationship Id="rId68" Type="http://schemas.openxmlformats.org/officeDocument/2006/relationships/customXml" Target="../ink/ink3986.xml"/><Relationship Id="rId67" Type="http://schemas.openxmlformats.org/officeDocument/2006/relationships/image" Target="../media/image4071.png"/><Relationship Id="rId66" Type="http://schemas.openxmlformats.org/officeDocument/2006/relationships/customXml" Target="../ink/ink3985.xml"/><Relationship Id="rId65" Type="http://schemas.openxmlformats.org/officeDocument/2006/relationships/image" Target="../media/image4070.png"/><Relationship Id="rId64" Type="http://schemas.openxmlformats.org/officeDocument/2006/relationships/customXml" Target="../ink/ink3984.xml"/><Relationship Id="rId63" Type="http://schemas.openxmlformats.org/officeDocument/2006/relationships/image" Target="../media/image4069.png"/><Relationship Id="rId62" Type="http://schemas.openxmlformats.org/officeDocument/2006/relationships/customXml" Target="../ink/ink3983.xml"/><Relationship Id="rId61" Type="http://schemas.openxmlformats.org/officeDocument/2006/relationships/image" Target="../media/image4068.png"/><Relationship Id="rId60" Type="http://schemas.openxmlformats.org/officeDocument/2006/relationships/customXml" Target="../ink/ink3982.xml"/><Relationship Id="rId6" Type="http://schemas.openxmlformats.org/officeDocument/2006/relationships/customXml" Target="../ink/ink3955.xml"/><Relationship Id="rId59" Type="http://schemas.openxmlformats.org/officeDocument/2006/relationships/image" Target="../media/image4067.png"/><Relationship Id="rId58" Type="http://schemas.openxmlformats.org/officeDocument/2006/relationships/customXml" Target="../ink/ink3981.xml"/><Relationship Id="rId57" Type="http://schemas.openxmlformats.org/officeDocument/2006/relationships/image" Target="../media/image4066.png"/><Relationship Id="rId56" Type="http://schemas.openxmlformats.org/officeDocument/2006/relationships/customXml" Target="../ink/ink3980.xml"/><Relationship Id="rId55" Type="http://schemas.openxmlformats.org/officeDocument/2006/relationships/image" Target="../media/image4065.png"/><Relationship Id="rId54" Type="http://schemas.openxmlformats.org/officeDocument/2006/relationships/customXml" Target="../ink/ink3979.xml"/><Relationship Id="rId53" Type="http://schemas.openxmlformats.org/officeDocument/2006/relationships/image" Target="../media/image4064.png"/><Relationship Id="rId52" Type="http://schemas.openxmlformats.org/officeDocument/2006/relationships/customXml" Target="../ink/ink3978.xml"/><Relationship Id="rId51" Type="http://schemas.openxmlformats.org/officeDocument/2006/relationships/image" Target="../media/image4063.png"/><Relationship Id="rId50" Type="http://schemas.openxmlformats.org/officeDocument/2006/relationships/customXml" Target="../ink/ink3977.xml"/><Relationship Id="rId5" Type="http://schemas.openxmlformats.org/officeDocument/2006/relationships/image" Target="../media/image4040.png"/><Relationship Id="rId49" Type="http://schemas.openxmlformats.org/officeDocument/2006/relationships/image" Target="../media/image4062.png"/><Relationship Id="rId48" Type="http://schemas.openxmlformats.org/officeDocument/2006/relationships/customXml" Target="../ink/ink3976.xml"/><Relationship Id="rId47" Type="http://schemas.openxmlformats.org/officeDocument/2006/relationships/image" Target="../media/image4061.png"/><Relationship Id="rId46" Type="http://schemas.openxmlformats.org/officeDocument/2006/relationships/customXml" Target="../ink/ink3975.xml"/><Relationship Id="rId45" Type="http://schemas.openxmlformats.org/officeDocument/2006/relationships/image" Target="../media/image4060.png"/><Relationship Id="rId44" Type="http://schemas.openxmlformats.org/officeDocument/2006/relationships/customXml" Target="../ink/ink3974.xml"/><Relationship Id="rId43" Type="http://schemas.openxmlformats.org/officeDocument/2006/relationships/image" Target="../media/image4059.png"/><Relationship Id="rId42" Type="http://schemas.openxmlformats.org/officeDocument/2006/relationships/customXml" Target="../ink/ink3973.xml"/><Relationship Id="rId41" Type="http://schemas.openxmlformats.org/officeDocument/2006/relationships/image" Target="../media/image4058.png"/><Relationship Id="rId40" Type="http://schemas.openxmlformats.org/officeDocument/2006/relationships/customXml" Target="../ink/ink3972.xml"/><Relationship Id="rId4" Type="http://schemas.openxmlformats.org/officeDocument/2006/relationships/customXml" Target="../ink/ink3954.xml"/><Relationship Id="rId39" Type="http://schemas.openxmlformats.org/officeDocument/2006/relationships/image" Target="../media/image4057.png"/><Relationship Id="rId38" Type="http://schemas.openxmlformats.org/officeDocument/2006/relationships/customXml" Target="../ink/ink3971.xml"/><Relationship Id="rId37" Type="http://schemas.openxmlformats.org/officeDocument/2006/relationships/image" Target="../media/image4056.png"/><Relationship Id="rId36" Type="http://schemas.openxmlformats.org/officeDocument/2006/relationships/customXml" Target="../ink/ink3970.xml"/><Relationship Id="rId35" Type="http://schemas.openxmlformats.org/officeDocument/2006/relationships/image" Target="../media/image4055.png"/><Relationship Id="rId34" Type="http://schemas.openxmlformats.org/officeDocument/2006/relationships/customXml" Target="../ink/ink3969.xml"/><Relationship Id="rId33" Type="http://schemas.openxmlformats.org/officeDocument/2006/relationships/image" Target="../media/image4054.png"/><Relationship Id="rId32" Type="http://schemas.openxmlformats.org/officeDocument/2006/relationships/customXml" Target="../ink/ink3968.xml"/><Relationship Id="rId31" Type="http://schemas.openxmlformats.org/officeDocument/2006/relationships/image" Target="../media/image4053.png"/><Relationship Id="rId30" Type="http://schemas.openxmlformats.org/officeDocument/2006/relationships/customXml" Target="../ink/ink3967.xml"/><Relationship Id="rId3" Type="http://schemas.openxmlformats.org/officeDocument/2006/relationships/image" Target="../media/image4039.jpeg"/><Relationship Id="rId29" Type="http://schemas.openxmlformats.org/officeDocument/2006/relationships/image" Target="../media/image4052.png"/><Relationship Id="rId28" Type="http://schemas.openxmlformats.org/officeDocument/2006/relationships/customXml" Target="../ink/ink3966.xml"/><Relationship Id="rId27" Type="http://schemas.openxmlformats.org/officeDocument/2006/relationships/image" Target="../media/image4051.png"/><Relationship Id="rId26" Type="http://schemas.openxmlformats.org/officeDocument/2006/relationships/customXml" Target="../ink/ink3965.xml"/><Relationship Id="rId25" Type="http://schemas.openxmlformats.org/officeDocument/2006/relationships/image" Target="../media/image4050.png"/><Relationship Id="rId24" Type="http://schemas.openxmlformats.org/officeDocument/2006/relationships/customXml" Target="../ink/ink3964.xml"/><Relationship Id="rId23" Type="http://schemas.openxmlformats.org/officeDocument/2006/relationships/image" Target="../media/image4049.png"/><Relationship Id="rId22" Type="http://schemas.openxmlformats.org/officeDocument/2006/relationships/customXml" Target="../ink/ink3963.xml"/><Relationship Id="rId21" Type="http://schemas.openxmlformats.org/officeDocument/2006/relationships/image" Target="../media/image4048.png"/><Relationship Id="rId20" Type="http://schemas.openxmlformats.org/officeDocument/2006/relationships/customXml" Target="../ink/ink3962.xml"/><Relationship Id="rId2" Type="http://schemas.openxmlformats.org/officeDocument/2006/relationships/image" Target="../media/image4038.png"/><Relationship Id="rId19" Type="http://schemas.openxmlformats.org/officeDocument/2006/relationships/image" Target="../media/image4047.png"/><Relationship Id="rId18" Type="http://schemas.openxmlformats.org/officeDocument/2006/relationships/customXml" Target="../ink/ink3961.xml"/><Relationship Id="rId17" Type="http://schemas.openxmlformats.org/officeDocument/2006/relationships/image" Target="../media/image4046.png"/><Relationship Id="rId16" Type="http://schemas.openxmlformats.org/officeDocument/2006/relationships/customXml" Target="../ink/ink3960.xml"/><Relationship Id="rId15" Type="http://schemas.openxmlformats.org/officeDocument/2006/relationships/image" Target="../media/image4045.png"/><Relationship Id="rId14" Type="http://schemas.openxmlformats.org/officeDocument/2006/relationships/customXml" Target="../ink/ink3959.xml"/><Relationship Id="rId13" Type="http://schemas.openxmlformats.org/officeDocument/2006/relationships/image" Target="../media/image4044.png"/><Relationship Id="rId12" Type="http://schemas.openxmlformats.org/officeDocument/2006/relationships/customXml" Target="../ink/ink3958.xml"/><Relationship Id="rId113" Type="http://schemas.openxmlformats.org/officeDocument/2006/relationships/notesSlide" Target="../notesSlides/notesSlide30.xml"/><Relationship Id="rId112" Type="http://schemas.openxmlformats.org/officeDocument/2006/relationships/slideLayout" Target="../slideLayouts/slideLayout6.xml"/><Relationship Id="rId111" Type="http://schemas.openxmlformats.org/officeDocument/2006/relationships/image" Target="../media/image4093.png"/><Relationship Id="rId110" Type="http://schemas.openxmlformats.org/officeDocument/2006/relationships/customXml" Target="../ink/ink4007.xml"/><Relationship Id="rId11" Type="http://schemas.openxmlformats.org/officeDocument/2006/relationships/image" Target="../media/image4043.png"/><Relationship Id="rId109" Type="http://schemas.openxmlformats.org/officeDocument/2006/relationships/image" Target="../media/image4092.png"/><Relationship Id="rId108" Type="http://schemas.openxmlformats.org/officeDocument/2006/relationships/customXml" Target="../ink/ink4006.xml"/><Relationship Id="rId107" Type="http://schemas.openxmlformats.org/officeDocument/2006/relationships/image" Target="../media/image4091.png"/><Relationship Id="rId106" Type="http://schemas.openxmlformats.org/officeDocument/2006/relationships/customXml" Target="../ink/ink4005.xml"/><Relationship Id="rId105" Type="http://schemas.openxmlformats.org/officeDocument/2006/relationships/image" Target="../media/image4090.png"/><Relationship Id="rId104" Type="http://schemas.openxmlformats.org/officeDocument/2006/relationships/customXml" Target="../ink/ink4004.xml"/><Relationship Id="rId103" Type="http://schemas.openxmlformats.org/officeDocument/2006/relationships/image" Target="../media/image4089.png"/><Relationship Id="rId102" Type="http://schemas.openxmlformats.org/officeDocument/2006/relationships/customXml" Target="../ink/ink4003.xml"/><Relationship Id="rId101" Type="http://schemas.openxmlformats.org/officeDocument/2006/relationships/image" Target="../media/image4088.png"/><Relationship Id="rId100" Type="http://schemas.openxmlformats.org/officeDocument/2006/relationships/customXml" Target="../ink/ink4002.xml"/><Relationship Id="rId10" Type="http://schemas.openxmlformats.org/officeDocument/2006/relationships/customXml" Target="../ink/ink3957.xml"/><Relationship Id="rId1" Type="http://schemas.openxmlformats.org/officeDocument/2006/relationships/image" Target="../media/image4037.png"/></Relationships>
</file>

<file path=ppt/slides/_rels/slide42.xml.rels><?xml version="1.0" encoding="UTF-8" standalone="yes"?>
<Relationships xmlns="http://schemas.openxmlformats.org/package/2006/relationships"><Relationship Id="rId99" Type="http://schemas.openxmlformats.org/officeDocument/2006/relationships/image" Target="../media/image4143.png"/><Relationship Id="rId98" Type="http://schemas.openxmlformats.org/officeDocument/2006/relationships/customXml" Target="../ink/ink4055.xml"/><Relationship Id="rId97" Type="http://schemas.openxmlformats.org/officeDocument/2006/relationships/image" Target="../media/image4142.png"/><Relationship Id="rId96" Type="http://schemas.openxmlformats.org/officeDocument/2006/relationships/customXml" Target="../ink/ink4054.xml"/><Relationship Id="rId95" Type="http://schemas.openxmlformats.org/officeDocument/2006/relationships/image" Target="../media/image4141.png"/><Relationship Id="rId94" Type="http://schemas.openxmlformats.org/officeDocument/2006/relationships/customXml" Target="../ink/ink4053.xml"/><Relationship Id="rId93" Type="http://schemas.openxmlformats.org/officeDocument/2006/relationships/image" Target="../media/image4140.png"/><Relationship Id="rId92" Type="http://schemas.openxmlformats.org/officeDocument/2006/relationships/customXml" Target="../ink/ink4052.xml"/><Relationship Id="rId91" Type="http://schemas.openxmlformats.org/officeDocument/2006/relationships/image" Target="../media/image4139.png"/><Relationship Id="rId90" Type="http://schemas.openxmlformats.org/officeDocument/2006/relationships/customXml" Target="../ink/ink4051.xml"/><Relationship Id="rId9" Type="http://schemas.openxmlformats.org/officeDocument/2006/relationships/image" Target="../media/image4099.png"/><Relationship Id="rId89" Type="http://schemas.openxmlformats.org/officeDocument/2006/relationships/image" Target="../media/image4138.png"/><Relationship Id="rId88" Type="http://schemas.openxmlformats.org/officeDocument/2006/relationships/customXml" Target="../ink/ink4050.xml"/><Relationship Id="rId87" Type="http://schemas.openxmlformats.org/officeDocument/2006/relationships/image" Target="../media/image4137.png"/><Relationship Id="rId86" Type="http://schemas.openxmlformats.org/officeDocument/2006/relationships/customXml" Target="../ink/ink4049.xml"/><Relationship Id="rId85" Type="http://schemas.openxmlformats.org/officeDocument/2006/relationships/image" Target="../media/image4136.png"/><Relationship Id="rId84" Type="http://schemas.openxmlformats.org/officeDocument/2006/relationships/customXml" Target="../ink/ink4048.xml"/><Relationship Id="rId83" Type="http://schemas.openxmlformats.org/officeDocument/2006/relationships/image" Target="../media/image4135.png"/><Relationship Id="rId82" Type="http://schemas.openxmlformats.org/officeDocument/2006/relationships/customXml" Target="../ink/ink4047.xml"/><Relationship Id="rId81" Type="http://schemas.openxmlformats.org/officeDocument/2006/relationships/image" Target="../media/image4134.png"/><Relationship Id="rId80" Type="http://schemas.openxmlformats.org/officeDocument/2006/relationships/customXml" Target="../ink/ink4046.xml"/><Relationship Id="rId8" Type="http://schemas.openxmlformats.org/officeDocument/2006/relationships/customXml" Target="../ink/ink4010.xml"/><Relationship Id="rId79" Type="http://schemas.openxmlformats.org/officeDocument/2006/relationships/image" Target="../media/image4133.png"/><Relationship Id="rId78" Type="http://schemas.openxmlformats.org/officeDocument/2006/relationships/customXml" Target="../ink/ink4045.xml"/><Relationship Id="rId77" Type="http://schemas.openxmlformats.org/officeDocument/2006/relationships/image" Target="../media/image4132.png"/><Relationship Id="rId76" Type="http://schemas.openxmlformats.org/officeDocument/2006/relationships/customXml" Target="../ink/ink4044.xml"/><Relationship Id="rId75" Type="http://schemas.openxmlformats.org/officeDocument/2006/relationships/image" Target="../media/image4131.png"/><Relationship Id="rId74" Type="http://schemas.openxmlformats.org/officeDocument/2006/relationships/customXml" Target="../ink/ink4043.xml"/><Relationship Id="rId73" Type="http://schemas.openxmlformats.org/officeDocument/2006/relationships/image" Target="../media/image4130.png"/><Relationship Id="rId72" Type="http://schemas.openxmlformats.org/officeDocument/2006/relationships/customXml" Target="../ink/ink4042.xml"/><Relationship Id="rId71" Type="http://schemas.openxmlformats.org/officeDocument/2006/relationships/image" Target="../media/image4129.png"/><Relationship Id="rId70" Type="http://schemas.openxmlformats.org/officeDocument/2006/relationships/customXml" Target="../ink/ink4041.xml"/><Relationship Id="rId7" Type="http://schemas.openxmlformats.org/officeDocument/2006/relationships/image" Target="../media/image4098.png"/><Relationship Id="rId69" Type="http://schemas.openxmlformats.org/officeDocument/2006/relationships/image" Target="../media/image4128.png"/><Relationship Id="rId68" Type="http://schemas.openxmlformats.org/officeDocument/2006/relationships/customXml" Target="../ink/ink4040.xml"/><Relationship Id="rId67" Type="http://schemas.openxmlformats.org/officeDocument/2006/relationships/image" Target="../media/image4127.png"/><Relationship Id="rId66" Type="http://schemas.openxmlformats.org/officeDocument/2006/relationships/customXml" Target="../ink/ink4039.xml"/><Relationship Id="rId65" Type="http://schemas.openxmlformats.org/officeDocument/2006/relationships/image" Target="../media/image4126.png"/><Relationship Id="rId64" Type="http://schemas.openxmlformats.org/officeDocument/2006/relationships/customXml" Target="../ink/ink4038.xml"/><Relationship Id="rId63" Type="http://schemas.openxmlformats.org/officeDocument/2006/relationships/image" Target="../media/image4125.png"/><Relationship Id="rId62" Type="http://schemas.openxmlformats.org/officeDocument/2006/relationships/customXml" Target="../ink/ink4037.xml"/><Relationship Id="rId61" Type="http://schemas.openxmlformats.org/officeDocument/2006/relationships/image" Target="../media/image4124.png"/><Relationship Id="rId60" Type="http://schemas.openxmlformats.org/officeDocument/2006/relationships/customXml" Target="../ink/ink4036.xml"/><Relationship Id="rId6" Type="http://schemas.openxmlformats.org/officeDocument/2006/relationships/customXml" Target="../ink/ink4009.xml"/><Relationship Id="rId59" Type="http://schemas.openxmlformats.org/officeDocument/2006/relationships/image" Target="../media/image4123.png"/><Relationship Id="rId58" Type="http://schemas.openxmlformats.org/officeDocument/2006/relationships/customXml" Target="../ink/ink4035.xml"/><Relationship Id="rId57" Type="http://schemas.openxmlformats.org/officeDocument/2006/relationships/image" Target="../media/image4122.png"/><Relationship Id="rId56" Type="http://schemas.openxmlformats.org/officeDocument/2006/relationships/customXml" Target="../ink/ink4034.xml"/><Relationship Id="rId55" Type="http://schemas.openxmlformats.org/officeDocument/2006/relationships/image" Target="../media/image4121.png"/><Relationship Id="rId54" Type="http://schemas.openxmlformats.org/officeDocument/2006/relationships/customXml" Target="../ink/ink4033.xml"/><Relationship Id="rId53" Type="http://schemas.openxmlformats.org/officeDocument/2006/relationships/image" Target="../media/image4120.png"/><Relationship Id="rId52" Type="http://schemas.openxmlformats.org/officeDocument/2006/relationships/customXml" Target="../ink/ink4032.xml"/><Relationship Id="rId51" Type="http://schemas.openxmlformats.org/officeDocument/2006/relationships/image" Target="../media/image4119.png"/><Relationship Id="rId50" Type="http://schemas.openxmlformats.org/officeDocument/2006/relationships/customXml" Target="../ink/ink4031.xml"/><Relationship Id="rId5" Type="http://schemas.openxmlformats.org/officeDocument/2006/relationships/image" Target="../media/image4097.png"/><Relationship Id="rId49" Type="http://schemas.openxmlformats.org/officeDocument/2006/relationships/image" Target="../media/image4118.png"/><Relationship Id="rId48" Type="http://schemas.openxmlformats.org/officeDocument/2006/relationships/customXml" Target="../ink/ink4030.xml"/><Relationship Id="rId47" Type="http://schemas.openxmlformats.org/officeDocument/2006/relationships/image" Target="../media/image4117.png"/><Relationship Id="rId46" Type="http://schemas.openxmlformats.org/officeDocument/2006/relationships/customXml" Target="../ink/ink4029.xml"/><Relationship Id="rId45" Type="http://schemas.openxmlformats.org/officeDocument/2006/relationships/image" Target="../media/image4116.png"/><Relationship Id="rId44" Type="http://schemas.openxmlformats.org/officeDocument/2006/relationships/customXml" Target="../ink/ink4028.xml"/><Relationship Id="rId43" Type="http://schemas.openxmlformats.org/officeDocument/2006/relationships/image" Target="../media/image4115.png"/><Relationship Id="rId42" Type="http://schemas.openxmlformats.org/officeDocument/2006/relationships/customXml" Target="../ink/ink4027.xml"/><Relationship Id="rId41" Type="http://schemas.openxmlformats.org/officeDocument/2006/relationships/image" Target="../media/image4114.png"/><Relationship Id="rId40" Type="http://schemas.openxmlformats.org/officeDocument/2006/relationships/customXml" Target="../ink/ink4026.xml"/><Relationship Id="rId4" Type="http://schemas.openxmlformats.org/officeDocument/2006/relationships/customXml" Target="../ink/ink4008.xml"/><Relationship Id="rId39" Type="http://schemas.openxmlformats.org/officeDocument/2006/relationships/image" Target="../media/image4113.png"/><Relationship Id="rId38" Type="http://schemas.openxmlformats.org/officeDocument/2006/relationships/customXml" Target="../ink/ink4025.xml"/><Relationship Id="rId37" Type="http://schemas.openxmlformats.org/officeDocument/2006/relationships/image" Target="../media/image4112.png"/><Relationship Id="rId36" Type="http://schemas.openxmlformats.org/officeDocument/2006/relationships/customXml" Target="../ink/ink4024.xml"/><Relationship Id="rId35" Type="http://schemas.openxmlformats.org/officeDocument/2006/relationships/image" Target="../media/image4111.png"/><Relationship Id="rId34" Type="http://schemas.openxmlformats.org/officeDocument/2006/relationships/customXml" Target="../ink/ink4023.xml"/><Relationship Id="rId33" Type="http://schemas.openxmlformats.org/officeDocument/2006/relationships/image" Target="../media/image4110.png"/><Relationship Id="rId32" Type="http://schemas.openxmlformats.org/officeDocument/2006/relationships/customXml" Target="../ink/ink4022.xml"/><Relationship Id="rId31" Type="http://schemas.openxmlformats.org/officeDocument/2006/relationships/image" Target="../media/image4109.png"/><Relationship Id="rId30" Type="http://schemas.openxmlformats.org/officeDocument/2006/relationships/customXml" Target="../ink/ink4021.xml"/><Relationship Id="rId3" Type="http://schemas.openxmlformats.org/officeDocument/2006/relationships/image" Target="../media/image4096.png"/><Relationship Id="rId29" Type="http://schemas.openxmlformats.org/officeDocument/2006/relationships/image" Target="../media/image4108.png"/><Relationship Id="rId28" Type="http://schemas.openxmlformats.org/officeDocument/2006/relationships/customXml" Target="../ink/ink4020.xml"/><Relationship Id="rId27" Type="http://schemas.openxmlformats.org/officeDocument/2006/relationships/image" Target="../media/image4107.png"/><Relationship Id="rId265" Type="http://schemas.openxmlformats.org/officeDocument/2006/relationships/notesSlide" Target="../notesSlides/notesSlide31.xml"/><Relationship Id="rId264" Type="http://schemas.openxmlformats.org/officeDocument/2006/relationships/slideLayout" Target="../slideLayouts/slideLayout6.xml"/><Relationship Id="rId263" Type="http://schemas.openxmlformats.org/officeDocument/2006/relationships/image" Target="../media/image4225.png"/><Relationship Id="rId262" Type="http://schemas.openxmlformats.org/officeDocument/2006/relationships/customXml" Target="../ink/ink4137.xml"/><Relationship Id="rId261" Type="http://schemas.openxmlformats.org/officeDocument/2006/relationships/image" Target="../media/image4224.png"/><Relationship Id="rId260" Type="http://schemas.openxmlformats.org/officeDocument/2006/relationships/customXml" Target="../ink/ink4136.xml"/><Relationship Id="rId26" Type="http://schemas.openxmlformats.org/officeDocument/2006/relationships/customXml" Target="../ink/ink4019.xml"/><Relationship Id="rId259" Type="http://schemas.openxmlformats.org/officeDocument/2006/relationships/image" Target="../media/image4223.png"/><Relationship Id="rId258" Type="http://schemas.openxmlformats.org/officeDocument/2006/relationships/customXml" Target="../ink/ink4135.xml"/><Relationship Id="rId257" Type="http://schemas.openxmlformats.org/officeDocument/2006/relationships/image" Target="../media/image4222.png"/><Relationship Id="rId256" Type="http://schemas.openxmlformats.org/officeDocument/2006/relationships/customXml" Target="../ink/ink4134.xml"/><Relationship Id="rId255" Type="http://schemas.openxmlformats.org/officeDocument/2006/relationships/image" Target="../media/image4221.png"/><Relationship Id="rId254" Type="http://schemas.openxmlformats.org/officeDocument/2006/relationships/customXml" Target="../ink/ink4133.xml"/><Relationship Id="rId253" Type="http://schemas.openxmlformats.org/officeDocument/2006/relationships/image" Target="../media/image4220.png"/><Relationship Id="rId252" Type="http://schemas.openxmlformats.org/officeDocument/2006/relationships/customXml" Target="../ink/ink4132.xml"/><Relationship Id="rId251" Type="http://schemas.openxmlformats.org/officeDocument/2006/relationships/image" Target="../media/image4219.png"/><Relationship Id="rId250" Type="http://schemas.openxmlformats.org/officeDocument/2006/relationships/customXml" Target="../ink/ink4131.xml"/><Relationship Id="rId25" Type="http://schemas.openxmlformats.org/officeDocument/2006/relationships/image" Target="../media/image3752.png"/><Relationship Id="rId249" Type="http://schemas.openxmlformats.org/officeDocument/2006/relationships/image" Target="../media/image4218.png"/><Relationship Id="rId248" Type="http://schemas.openxmlformats.org/officeDocument/2006/relationships/customXml" Target="../ink/ink4130.xml"/><Relationship Id="rId247" Type="http://schemas.openxmlformats.org/officeDocument/2006/relationships/image" Target="../media/image4217.png"/><Relationship Id="rId246" Type="http://schemas.openxmlformats.org/officeDocument/2006/relationships/customXml" Target="../ink/ink4129.xml"/><Relationship Id="rId245" Type="http://schemas.openxmlformats.org/officeDocument/2006/relationships/image" Target="../media/image4216.png"/><Relationship Id="rId244" Type="http://schemas.openxmlformats.org/officeDocument/2006/relationships/customXml" Target="../ink/ink4128.xml"/><Relationship Id="rId243" Type="http://schemas.openxmlformats.org/officeDocument/2006/relationships/image" Target="../media/image4215.png"/><Relationship Id="rId242" Type="http://schemas.openxmlformats.org/officeDocument/2006/relationships/customXml" Target="../ink/ink4127.xml"/><Relationship Id="rId241" Type="http://schemas.openxmlformats.org/officeDocument/2006/relationships/image" Target="../media/image4214.png"/><Relationship Id="rId240" Type="http://schemas.openxmlformats.org/officeDocument/2006/relationships/customXml" Target="../ink/ink4126.xml"/><Relationship Id="rId24" Type="http://schemas.openxmlformats.org/officeDocument/2006/relationships/customXml" Target="../ink/ink4018.xml"/><Relationship Id="rId239" Type="http://schemas.openxmlformats.org/officeDocument/2006/relationships/image" Target="../media/image4213.png"/><Relationship Id="rId238" Type="http://schemas.openxmlformats.org/officeDocument/2006/relationships/customXml" Target="../ink/ink4125.xml"/><Relationship Id="rId237" Type="http://schemas.openxmlformats.org/officeDocument/2006/relationships/image" Target="../media/image4212.png"/><Relationship Id="rId236" Type="http://schemas.openxmlformats.org/officeDocument/2006/relationships/customXml" Target="../ink/ink4124.xml"/><Relationship Id="rId235" Type="http://schemas.openxmlformats.org/officeDocument/2006/relationships/image" Target="../media/image4211.png"/><Relationship Id="rId234" Type="http://schemas.openxmlformats.org/officeDocument/2006/relationships/customXml" Target="../ink/ink4123.xml"/><Relationship Id="rId233" Type="http://schemas.openxmlformats.org/officeDocument/2006/relationships/image" Target="../media/image4210.png"/><Relationship Id="rId232" Type="http://schemas.openxmlformats.org/officeDocument/2006/relationships/customXml" Target="../ink/ink4122.xml"/><Relationship Id="rId231" Type="http://schemas.openxmlformats.org/officeDocument/2006/relationships/image" Target="../media/image4209.png"/><Relationship Id="rId230" Type="http://schemas.openxmlformats.org/officeDocument/2006/relationships/customXml" Target="../ink/ink4121.xml"/><Relationship Id="rId23" Type="http://schemas.openxmlformats.org/officeDocument/2006/relationships/image" Target="../media/image4106.png"/><Relationship Id="rId229" Type="http://schemas.openxmlformats.org/officeDocument/2006/relationships/image" Target="../media/image4208.png"/><Relationship Id="rId228" Type="http://schemas.openxmlformats.org/officeDocument/2006/relationships/customXml" Target="../ink/ink4120.xml"/><Relationship Id="rId227" Type="http://schemas.openxmlformats.org/officeDocument/2006/relationships/image" Target="../media/image4207.png"/><Relationship Id="rId226" Type="http://schemas.openxmlformats.org/officeDocument/2006/relationships/customXml" Target="../ink/ink4119.xml"/><Relationship Id="rId225" Type="http://schemas.openxmlformats.org/officeDocument/2006/relationships/image" Target="../media/image4206.png"/><Relationship Id="rId224" Type="http://schemas.openxmlformats.org/officeDocument/2006/relationships/customXml" Target="../ink/ink4118.xml"/><Relationship Id="rId223" Type="http://schemas.openxmlformats.org/officeDocument/2006/relationships/image" Target="../media/image4205.png"/><Relationship Id="rId222" Type="http://schemas.openxmlformats.org/officeDocument/2006/relationships/customXml" Target="../ink/ink4117.xml"/><Relationship Id="rId221" Type="http://schemas.openxmlformats.org/officeDocument/2006/relationships/image" Target="../media/image4204.png"/><Relationship Id="rId220" Type="http://schemas.openxmlformats.org/officeDocument/2006/relationships/customXml" Target="../ink/ink4116.xml"/><Relationship Id="rId22" Type="http://schemas.openxmlformats.org/officeDocument/2006/relationships/customXml" Target="../ink/ink4017.xml"/><Relationship Id="rId219" Type="http://schemas.openxmlformats.org/officeDocument/2006/relationships/image" Target="../media/image4203.png"/><Relationship Id="rId218" Type="http://schemas.openxmlformats.org/officeDocument/2006/relationships/customXml" Target="../ink/ink4115.xml"/><Relationship Id="rId217" Type="http://schemas.openxmlformats.org/officeDocument/2006/relationships/image" Target="../media/image4202.png"/><Relationship Id="rId216" Type="http://schemas.openxmlformats.org/officeDocument/2006/relationships/customXml" Target="../ink/ink4114.xml"/><Relationship Id="rId215" Type="http://schemas.openxmlformats.org/officeDocument/2006/relationships/image" Target="../media/image4201.png"/><Relationship Id="rId214" Type="http://schemas.openxmlformats.org/officeDocument/2006/relationships/customXml" Target="../ink/ink4113.xml"/><Relationship Id="rId213" Type="http://schemas.openxmlformats.org/officeDocument/2006/relationships/image" Target="../media/image4200.png"/><Relationship Id="rId212" Type="http://schemas.openxmlformats.org/officeDocument/2006/relationships/customXml" Target="../ink/ink4112.xml"/><Relationship Id="rId211" Type="http://schemas.openxmlformats.org/officeDocument/2006/relationships/image" Target="../media/image4199.png"/><Relationship Id="rId210" Type="http://schemas.openxmlformats.org/officeDocument/2006/relationships/customXml" Target="../ink/ink4111.xml"/><Relationship Id="rId21" Type="http://schemas.openxmlformats.org/officeDocument/2006/relationships/image" Target="../media/image4105.png"/><Relationship Id="rId209" Type="http://schemas.openxmlformats.org/officeDocument/2006/relationships/image" Target="../media/image4198.png"/><Relationship Id="rId208" Type="http://schemas.openxmlformats.org/officeDocument/2006/relationships/customXml" Target="../ink/ink4110.xml"/><Relationship Id="rId207" Type="http://schemas.openxmlformats.org/officeDocument/2006/relationships/image" Target="../media/image4197.png"/><Relationship Id="rId206" Type="http://schemas.openxmlformats.org/officeDocument/2006/relationships/customXml" Target="../ink/ink4109.xml"/><Relationship Id="rId205" Type="http://schemas.openxmlformats.org/officeDocument/2006/relationships/image" Target="../media/image4196.png"/><Relationship Id="rId204" Type="http://schemas.openxmlformats.org/officeDocument/2006/relationships/customXml" Target="../ink/ink4108.xml"/><Relationship Id="rId203" Type="http://schemas.openxmlformats.org/officeDocument/2006/relationships/image" Target="../media/image4195.png"/><Relationship Id="rId202" Type="http://schemas.openxmlformats.org/officeDocument/2006/relationships/customXml" Target="../ink/ink4107.xml"/><Relationship Id="rId201" Type="http://schemas.openxmlformats.org/officeDocument/2006/relationships/image" Target="../media/image4194.png"/><Relationship Id="rId200" Type="http://schemas.openxmlformats.org/officeDocument/2006/relationships/customXml" Target="../ink/ink4106.xml"/><Relationship Id="rId20" Type="http://schemas.openxmlformats.org/officeDocument/2006/relationships/customXml" Target="../ink/ink4016.xml"/><Relationship Id="rId2" Type="http://schemas.openxmlformats.org/officeDocument/2006/relationships/image" Target="../media/image4095.png"/><Relationship Id="rId199" Type="http://schemas.openxmlformats.org/officeDocument/2006/relationships/image" Target="../media/image4193.png"/><Relationship Id="rId198" Type="http://schemas.openxmlformats.org/officeDocument/2006/relationships/customXml" Target="../ink/ink4105.xml"/><Relationship Id="rId197" Type="http://schemas.openxmlformats.org/officeDocument/2006/relationships/image" Target="../media/image4192.png"/><Relationship Id="rId196" Type="http://schemas.openxmlformats.org/officeDocument/2006/relationships/customXml" Target="../ink/ink4104.xml"/><Relationship Id="rId195" Type="http://schemas.openxmlformats.org/officeDocument/2006/relationships/image" Target="../media/image4191.png"/><Relationship Id="rId194" Type="http://schemas.openxmlformats.org/officeDocument/2006/relationships/customXml" Target="../ink/ink4103.xml"/><Relationship Id="rId193" Type="http://schemas.openxmlformats.org/officeDocument/2006/relationships/image" Target="../media/image4190.png"/><Relationship Id="rId192" Type="http://schemas.openxmlformats.org/officeDocument/2006/relationships/customXml" Target="../ink/ink4102.xml"/><Relationship Id="rId191" Type="http://schemas.openxmlformats.org/officeDocument/2006/relationships/image" Target="../media/image4189.png"/><Relationship Id="rId190" Type="http://schemas.openxmlformats.org/officeDocument/2006/relationships/customXml" Target="../ink/ink4101.xml"/><Relationship Id="rId19" Type="http://schemas.openxmlformats.org/officeDocument/2006/relationships/image" Target="../media/image4104.png"/><Relationship Id="rId189" Type="http://schemas.openxmlformats.org/officeDocument/2006/relationships/image" Target="../media/image4188.png"/><Relationship Id="rId188" Type="http://schemas.openxmlformats.org/officeDocument/2006/relationships/customXml" Target="../ink/ink4100.xml"/><Relationship Id="rId187" Type="http://schemas.openxmlformats.org/officeDocument/2006/relationships/image" Target="../media/image4187.png"/><Relationship Id="rId186" Type="http://schemas.openxmlformats.org/officeDocument/2006/relationships/customXml" Target="../ink/ink4099.xml"/><Relationship Id="rId185" Type="http://schemas.openxmlformats.org/officeDocument/2006/relationships/image" Target="../media/image4186.png"/><Relationship Id="rId184" Type="http://schemas.openxmlformats.org/officeDocument/2006/relationships/customXml" Target="../ink/ink4098.xml"/><Relationship Id="rId183" Type="http://schemas.openxmlformats.org/officeDocument/2006/relationships/image" Target="../media/image4185.png"/><Relationship Id="rId182" Type="http://schemas.openxmlformats.org/officeDocument/2006/relationships/customXml" Target="../ink/ink4097.xml"/><Relationship Id="rId181" Type="http://schemas.openxmlformats.org/officeDocument/2006/relationships/image" Target="../media/image4184.png"/><Relationship Id="rId180" Type="http://schemas.openxmlformats.org/officeDocument/2006/relationships/customXml" Target="../ink/ink4096.xml"/><Relationship Id="rId18" Type="http://schemas.openxmlformats.org/officeDocument/2006/relationships/customXml" Target="../ink/ink4015.xml"/><Relationship Id="rId179" Type="http://schemas.openxmlformats.org/officeDocument/2006/relationships/image" Target="../media/image4183.png"/><Relationship Id="rId178" Type="http://schemas.openxmlformats.org/officeDocument/2006/relationships/customXml" Target="../ink/ink4095.xml"/><Relationship Id="rId177" Type="http://schemas.openxmlformats.org/officeDocument/2006/relationships/image" Target="../media/image4182.png"/><Relationship Id="rId176" Type="http://schemas.openxmlformats.org/officeDocument/2006/relationships/customXml" Target="../ink/ink4094.xml"/><Relationship Id="rId175" Type="http://schemas.openxmlformats.org/officeDocument/2006/relationships/image" Target="../media/image4181.png"/><Relationship Id="rId174" Type="http://schemas.openxmlformats.org/officeDocument/2006/relationships/customXml" Target="../ink/ink4093.xml"/><Relationship Id="rId173" Type="http://schemas.openxmlformats.org/officeDocument/2006/relationships/image" Target="../media/image4180.png"/><Relationship Id="rId172" Type="http://schemas.openxmlformats.org/officeDocument/2006/relationships/customXml" Target="../ink/ink4092.xml"/><Relationship Id="rId171" Type="http://schemas.openxmlformats.org/officeDocument/2006/relationships/image" Target="../media/image4179.png"/><Relationship Id="rId170" Type="http://schemas.openxmlformats.org/officeDocument/2006/relationships/customXml" Target="../ink/ink4091.xml"/><Relationship Id="rId17" Type="http://schemas.openxmlformats.org/officeDocument/2006/relationships/image" Target="../media/image4103.png"/><Relationship Id="rId169" Type="http://schemas.openxmlformats.org/officeDocument/2006/relationships/image" Target="../media/image4178.png"/><Relationship Id="rId168" Type="http://schemas.openxmlformats.org/officeDocument/2006/relationships/customXml" Target="../ink/ink4090.xml"/><Relationship Id="rId167" Type="http://schemas.openxmlformats.org/officeDocument/2006/relationships/image" Target="../media/image4177.png"/><Relationship Id="rId166" Type="http://schemas.openxmlformats.org/officeDocument/2006/relationships/customXml" Target="../ink/ink4089.xml"/><Relationship Id="rId165" Type="http://schemas.openxmlformats.org/officeDocument/2006/relationships/image" Target="../media/image4176.png"/><Relationship Id="rId164" Type="http://schemas.openxmlformats.org/officeDocument/2006/relationships/customXml" Target="../ink/ink4088.xml"/><Relationship Id="rId163" Type="http://schemas.openxmlformats.org/officeDocument/2006/relationships/image" Target="../media/image4175.png"/><Relationship Id="rId162" Type="http://schemas.openxmlformats.org/officeDocument/2006/relationships/customXml" Target="../ink/ink4087.xml"/><Relationship Id="rId161" Type="http://schemas.openxmlformats.org/officeDocument/2006/relationships/image" Target="../media/image4174.png"/><Relationship Id="rId160" Type="http://schemas.openxmlformats.org/officeDocument/2006/relationships/customXml" Target="../ink/ink4086.xml"/><Relationship Id="rId16" Type="http://schemas.openxmlformats.org/officeDocument/2006/relationships/customXml" Target="../ink/ink4014.xml"/><Relationship Id="rId159" Type="http://schemas.openxmlformats.org/officeDocument/2006/relationships/image" Target="../media/image4173.png"/><Relationship Id="rId158" Type="http://schemas.openxmlformats.org/officeDocument/2006/relationships/customXml" Target="../ink/ink4085.xml"/><Relationship Id="rId157" Type="http://schemas.openxmlformats.org/officeDocument/2006/relationships/image" Target="../media/image4172.png"/><Relationship Id="rId156" Type="http://schemas.openxmlformats.org/officeDocument/2006/relationships/customXml" Target="../ink/ink4084.xml"/><Relationship Id="rId155" Type="http://schemas.openxmlformats.org/officeDocument/2006/relationships/image" Target="../media/image4171.png"/><Relationship Id="rId154" Type="http://schemas.openxmlformats.org/officeDocument/2006/relationships/customXml" Target="../ink/ink4083.xml"/><Relationship Id="rId153" Type="http://schemas.openxmlformats.org/officeDocument/2006/relationships/image" Target="../media/image4170.png"/><Relationship Id="rId152" Type="http://schemas.openxmlformats.org/officeDocument/2006/relationships/customXml" Target="../ink/ink4082.xml"/><Relationship Id="rId151" Type="http://schemas.openxmlformats.org/officeDocument/2006/relationships/image" Target="../media/image4169.png"/><Relationship Id="rId150" Type="http://schemas.openxmlformats.org/officeDocument/2006/relationships/customXml" Target="../ink/ink4081.xml"/><Relationship Id="rId15" Type="http://schemas.openxmlformats.org/officeDocument/2006/relationships/image" Target="../media/image4102.png"/><Relationship Id="rId149" Type="http://schemas.openxmlformats.org/officeDocument/2006/relationships/image" Target="../media/image4168.png"/><Relationship Id="rId148" Type="http://schemas.openxmlformats.org/officeDocument/2006/relationships/customXml" Target="../ink/ink4080.xml"/><Relationship Id="rId147" Type="http://schemas.openxmlformats.org/officeDocument/2006/relationships/image" Target="../media/image4167.png"/><Relationship Id="rId146" Type="http://schemas.openxmlformats.org/officeDocument/2006/relationships/customXml" Target="../ink/ink4079.xml"/><Relationship Id="rId145" Type="http://schemas.openxmlformats.org/officeDocument/2006/relationships/image" Target="../media/image4166.png"/><Relationship Id="rId144" Type="http://schemas.openxmlformats.org/officeDocument/2006/relationships/customXml" Target="../ink/ink4078.xml"/><Relationship Id="rId143" Type="http://schemas.openxmlformats.org/officeDocument/2006/relationships/image" Target="../media/image4165.png"/><Relationship Id="rId142" Type="http://schemas.openxmlformats.org/officeDocument/2006/relationships/customXml" Target="../ink/ink4077.xml"/><Relationship Id="rId141" Type="http://schemas.openxmlformats.org/officeDocument/2006/relationships/image" Target="../media/image4164.png"/><Relationship Id="rId140" Type="http://schemas.openxmlformats.org/officeDocument/2006/relationships/customXml" Target="../ink/ink4076.xml"/><Relationship Id="rId14" Type="http://schemas.openxmlformats.org/officeDocument/2006/relationships/customXml" Target="../ink/ink4013.xml"/><Relationship Id="rId139" Type="http://schemas.openxmlformats.org/officeDocument/2006/relationships/image" Target="../media/image4163.png"/><Relationship Id="rId138" Type="http://schemas.openxmlformats.org/officeDocument/2006/relationships/customXml" Target="../ink/ink4075.xml"/><Relationship Id="rId137" Type="http://schemas.openxmlformats.org/officeDocument/2006/relationships/image" Target="../media/image4162.png"/><Relationship Id="rId136" Type="http://schemas.openxmlformats.org/officeDocument/2006/relationships/customXml" Target="../ink/ink4074.xml"/><Relationship Id="rId135" Type="http://schemas.openxmlformats.org/officeDocument/2006/relationships/image" Target="../media/image4161.png"/><Relationship Id="rId134" Type="http://schemas.openxmlformats.org/officeDocument/2006/relationships/customXml" Target="../ink/ink4073.xml"/><Relationship Id="rId133" Type="http://schemas.openxmlformats.org/officeDocument/2006/relationships/image" Target="../media/image4160.png"/><Relationship Id="rId132" Type="http://schemas.openxmlformats.org/officeDocument/2006/relationships/customXml" Target="../ink/ink4072.xml"/><Relationship Id="rId131" Type="http://schemas.openxmlformats.org/officeDocument/2006/relationships/image" Target="../media/image4159.png"/><Relationship Id="rId130" Type="http://schemas.openxmlformats.org/officeDocument/2006/relationships/customXml" Target="../ink/ink4071.xml"/><Relationship Id="rId13" Type="http://schemas.openxmlformats.org/officeDocument/2006/relationships/image" Target="../media/image4101.png"/><Relationship Id="rId129" Type="http://schemas.openxmlformats.org/officeDocument/2006/relationships/image" Target="../media/image4158.png"/><Relationship Id="rId128" Type="http://schemas.openxmlformats.org/officeDocument/2006/relationships/customXml" Target="../ink/ink4070.xml"/><Relationship Id="rId127" Type="http://schemas.openxmlformats.org/officeDocument/2006/relationships/image" Target="../media/image4157.png"/><Relationship Id="rId126" Type="http://schemas.openxmlformats.org/officeDocument/2006/relationships/customXml" Target="../ink/ink4069.xml"/><Relationship Id="rId125" Type="http://schemas.openxmlformats.org/officeDocument/2006/relationships/image" Target="../media/image4156.png"/><Relationship Id="rId124" Type="http://schemas.openxmlformats.org/officeDocument/2006/relationships/customXml" Target="../ink/ink4068.xml"/><Relationship Id="rId123" Type="http://schemas.openxmlformats.org/officeDocument/2006/relationships/image" Target="../media/image4155.png"/><Relationship Id="rId122" Type="http://schemas.openxmlformats.org/officeDocument/2006/relationships/customXml" Target="../ink/ink4067.xml"/><Relationship Id="rId121" Type="http://schemas.openxmlformats.org/officeDocument/2006/relationships/image" Target="../media/image4154.png"/><Relationship Id="rId120" Type="http://schemas.openxmlformats.org/officeDocument/2006/relationships/customXml" Target="../ink/ink4066.xml"/><Relationship Id="rId12" Type="http://schemas.openxmlformats.org/officeDocument/2006/relationships/customXml" Target="../ink/ink4012.xml"/><Relationship Id="rId119" Type="http://schemas.openxmlformats.org/officeDocument/2006/relationships/image" Target="../media/image4153.png"/><Relationship Id="rId118" Type="http://schemas.openxmlformats.org/officeDocument/2006/relationships/customXml" Target="../ink/ink4065.xml"/><Relationship Id="rId117" Type="http://schemas.openxmlformats.org/officeDocument/2006/relationships/image" Target="../media/image4152.png"/><Relationship Id="rId116" Type="http://schemas.openxmlformats.org/officeDocument/2006/relationships/customXml" Target="../ink/ink4064.xml"/><Relationship Id="rId115" Type="http://schemas.openxmlformats.org/officeDocument/2006/relationships/image" Target="../media/image4151.png"/><Relationship Id="rId114" Type="http://schemas.openxmlformats.org/officeDocument/2006/relationships/customXml" Target="../ink/ink4063.xml"/><Relationship Id="rId113" Type="http://schemas.openxmlformats.org/officeDocument/2006/relationships/image" Target="../media/image4150.png"/><Relationship Id="rId112" Type="http://schemas.openxmlformats.org/officeDocument/2006/relationships/customXml" Target="../ink/ink4062.xml"/><Relationship Id="rId111" Type="http://schemas.openxmlformats.org/officeDocument/2006/relationships/image" Target="../media/image4149.png"/><Relationship Id="rId110" Type="http://schemas.openxmlformats.org/officeDocument/2006/relationships/customXml" Target="../ink/ink4061.xml"/><Relationship Id="rId11" Type="http://schemas.openxmlformats.org/officeDocument/2006/relationships/image" Target="../media/image4100.png"/><Relationship Id="rId109" Type="http://schemas.openxmlformats.org/officeDocument/2006/relationships/image" Target="../media/image4148.png"/><Relationship Id="rId108" Type="http://schemas.openxmlformats.org/officeDocument/2006/relationships/customXml" Target="../ink/ink4060.xml"/><Relationship Id="rId107" Type="http://schemas.openxmlformats.org/officeDocument/2006/relationships/image" Target="../media/image4147.png"/><Relationship Id="rId106" Type="http://schemas.openxmlformats.org/officeDocument/2006/relationships/customXml" Target="../ink/ink4059.xml"/><Relationship Id="rId105" Type="http://schemas.openxmlformats.org/officeDocument/2006/relationships/image" Target="../media/image4146.png"/><Relationship Id="rId104" Type="http://schemas.openxmlformats.org/officeDocument/2006/relationships/customXml" Target="../ink/ink4058.xml"/><Relationship Id="rId103" Type="http://schemas.openxmlformats.org/officeDocument/2006/relationships/image" Target="../media/image4145.png"/><Relationship Id="rId102" Type="http://schemas.openxmlformats.org/officeDocument/2006/relationships/customXml" Target="../ink/ink4057.xml"/><Relationship Id="rId101" Type="http://schemas.openxmlformats.org/officeDocument/2006/relationships/image" Target="../media/image4144.png"/><Relationship Id="rId100" Type="http://schemas.openxmlformats.org/officeDocument/2006/relationships/customXml" Target="../ink/ink4056.xml"/><Relationship Id="rId10" Type="http://schemas.openxmlformats.org/officeDocument/2006/relationships/customXml" Target="../ink/ink4011.xml"/><Relationship Id="rId1" Type="http://schemas.openxmlformats.org/officeDocument/2006/relationships/image" Target="../media/image4094.jpeg"/></Relationships>
</file>

<file path=ppt/slides/_rels/slide43.xml.rels><?xml version="1.0" encoding="UTF-8" standalone="yes"?>
<Relationships xmlns="http://schemas.openxmlformats.org/package/2006/relationships"><Relationship Id="rId99" Type="http://schemas.openxmlformats.org/officeDocument/2006/relationships/image" Target="../media/image4275.png"/><Relationship Id="rId98" Type="http://schemas.openxmlformats.org/officeDocument/2006/relationships/customXml" Target="../ink/ink4185.xml"/><Relationship Id="rId97" Type="http://schemas.openxmlformats.org/officeDocument/2006/relationships/image" Target="../media/image4274.png"/><Relationship Id="rId96" Type="http://schemas.openxmlformats.org/officeDocument/2006/relationships/customXml" Target="../ink/ink4184.xml"/><Relationship Id="rId95" Type="http://schemas.openxmlformats.org/officeDocument/2006/relationships/image" Target="../media/image4273.png"/><Relationship Id="rId94" Type="http://schemas.openxmlformats.org/officeDocument/2006/relationships/customXml" Target="../ink/ink4183.xml"/><Relationship Id="rId93" Type="http://schemas.openxmlformats.org/officeDocument/2006/relationships/image" Target="../media/image4272.png"/><Relationship Id="rId92" Type="http://schemas.openxmlformats.org/officeDocument/2006/relationships/customXml" Target="../ink/ink4182.xml"/><Relationship Id="rId91" Type="http://schemas.openxmlformats.org/officeDocument/2006/relationships/image" Target="../media/image4271.png"/><Relationship Id="rId90" Type="http://schemas.openxmlformats.org/officeDocument/2006/relationships/customXml" Target="../ink/ink4181.xml"/><Relationship Id="rId9" Type="http://schemas.openxmlformats.org/officeDocument/2006/relationships/image" Target="../media/image4231.png"/><Relationship Id="rId89" Type="http://schemas.openxmlformats.org/officeDocument/2006/relationships/image" Target="../media/image4270.png"/><Relationship Id="rId88" Type="http://schemas.openxmlformats.org/officeDocument/2006/relationships/customXml" Target="../ink/ink4180.xml"/><Relationship Id="rId87" Type="http://schemas.openxmlformats.org/officeDocument/2006/relationships/image" Target="../media/image4269.png"/><Relationship Id="rId86" Type="http://schemas.openxmlformats.org/officeDocument/2006/relationships/customXml" Target="../ink/ink4179.xml"/><Relationship Id="rId85" Type="http://schemas.openxmlformats.org/officeDocument/2006/relationships/image" Target="../media/image4268.png"/><Relationship Id="rId84" Type="http://schemas.openxmlformats.org/officeDocument/2006/relationships/customXml" Target="../ink/ink4178.xml"/><Relationship Id="rId83" Type="http://schemas.openxmlformats.org/officeDocument/2006/relationships/image" Target="../media/image4267.png"/><Relationship Id="rId82" Type="http://schemas.openxmlformats.org/officeDocument/2006/relationships/customXml" Target="../ink/ink4177.xml"/><Relationship Id="rId81" Type="http://schemas.openxmlformats.org/officeDocument/2006/relationships/image" Target="../media/image4266.png"/><Relationship Id="rId80" Type="http://schemas.openxmlformats.org/officeDocument/2006/relationships/customXml" Target="../ink/ink4176.xml"/><Relationship Id="rId8" Type="http://schemas.openxmlformats.org/officeDocument/2006/relationships/customXml" Target="../ink/ink4140.xml"/><Relationship Id="rId79" Type="http://schemas.openxmlformats.org/officeDocument/2006/relationships/image" Target="../media/image4265.png"/><Relationship Id="rId78" Type="http://schemas.openxmlformats.org/officeDocument/2006/relationships/customXml" Target="../ink/ink4175.xml"/><Relationship Id="rId77" Type="http://schemas.openxmlformats.org/officeDocument/2006/relationships/image" Target="../media/image4264.png"/><Relationship Id="rId76" Type="http://schemas.openxmlformats.org/officeDocument/2006/relationships/customXml" Target="../ink/ink4174.xml"/><Relationship Id="rId75" Type="http://schemas.openxmlformats.org/officeDocument/2006/relationships/image" Target="../media/image4263.png"/><Relationship Id="rId74" Type="http://schemas.openxmlformats.org/officeDocument/2006/relationships/customXml" Target="../ink/ink4173.xml"/><Relationship Id="rId73" Type="http://schemas.openxmlformats.org/officeDocument/2006/relationships/image" Target="../media/image4262.png"/><Relationship Id="rId72" Type="http://schemas.openxmlformats.org/officeDocument/2006/relationships/customXml" Target="../ink/ink4172.xml"/><Relationship Id="rId71" Type="http://schemas.openxmlformats.org/officeDocument/2006/relationships/image" Target="../media/image4261.png"/><Relationship Id="rId70" Type="http://schemas.openxmlformats.org/officeDocument/2006/relationships/customXml" Target="../ink/ink4171.xml"/><Relationship Id="rId7" Type="http://schemas.openxmlformats.org/officeDocument/2006/relationships/image" Target="../media/image4230.png"/><Relationship Id="rId69" Type="http://schemas.openxmlformats.org/officeDocument/2006/relationships/image" Target="../media/image4260.png"/><Relationship Id="rId68" Type="http://schemas.openxmlformats.org/officeDocument/2006/relationships/customXml" Target="../ink/ink4170.xml"/><Relationship Id="rId67" Type="http://schemas.openxmlformats.org/officeDocument/2006/relationships/image" Target="../media/image4259.png"/><Relationship Id="rId66" Type="http://schemas.openxmlformats.org/officeDocument/2006/relationships/customXml" Target="../ink/ink4169.xml"/><Relationship Id="rId65" Type="http://schemas.openxmlformats.org/officeDocument/2006/relationships/image" Target="../media/image4258.png"/><Relationship Id="rId64" Type="http://schemas.openxmlformats.org/officeDocument/2006/relationships/customXml" Target="../ink/ink4168.xml"/><Relationship Id="rId63" Type="http://schemas.openxmlformats.org/officeDocument/2006/relationships/image" Target="../media/image4257.png"/><Relationship Id="rId62" Type="http://schemas.openxmlformats.org/officeDocument/2006/relationships/customXml" Target="../ink/ink4167.xml"/><Relationship Id="rId61" Type="http://schemas.openxmlformats.org/officeDocument/2006/relationships/image" Target="../media/image4256.png"/><Relationship Id="rId60" Type="http://schemas.openxmlformats.org/officeDocument/2006/relationships/customXml" Target="../ink/ink4166.xml"/><Relationship Id="rId6" Type="http://schemas.openxmlformats.org/officeDocument/2006/relationships/customXml" Target="../ink/ink4139.xml"/><Relationship Id="rId59" Type="http://schemas.openxmlformats.org/officeDocument/2006/relationships/image" Target="../media/image4255.png"/><Relationship Id="rId58" Type="http://schemas.openxmlformats.org/officeDocument/2006/relationships/customXml" Target="../ink/ink4165.xml"/><Relationship Id="rId57" Type="http://schemas.openxmlformats.org/officeDocument/2006/relationships/image" Target="../media/image4254.png"/><Relationship Id="rId56" Type="http://schemas.openxmlformats.org/officeDocument/2006/relationships/customXml" Target="../ink/ink4164.xml"/><Relationship Id="rId55" Type="http://schemas.openxmlformats.org/officeDocument/2006/relationships/image" Target="../media/image4253.png"/><Relationship Id="rId54" Type="http://schemas.openxmlformats.org/officeDocument/2006/relationships/customXml" Target="../ink/ink4163.xml"/><Relationship Id="rId53" Type="http://schemas.openxmlformats.org/officeDocument/2006/relationships/image" Target="../media/image4252.png"/><Relationship Id="rId52" Type="http://schemas.openxmlformats.org/officeDocument/2006/relationships/customXml" Target="../ink/ink4162.xml"/><Relationship Id="rId51" Type="http://schemas.openxmlformats.org/officeDocument/2006/relationships/image" Target="../media/image4251.png"/><Relationship Id="rId50" Type="http://schemas.openxmlformats.org/officeDocument/2006/relationships/customXml" Target="../ink/ink4161.xml"/><Relationship Id="rId5" Type="http://schemas.openxmlformats.org/officeDocument/2006/relationships/image" Target="../media/image4229.png"/><Relationship Id="rId49" Type="http://schemas.openxmlformats.org/officeDocument/2006/relationships/image" Target="../media/image3892.png"/><Relationship Id="rId48" Type="http://schemas.openxmlformats.org/officeDocument/2006/relationships/customXml" Target="../ink/ink4160.xml"/><Relationship Id="rId47" Type="http://schemas.openxmlformats.org/officeDocument/2006/relationships/image" Target="../media/image4250.png"/><Relationship Id="rId46" Type="http://schemas.openxmlformats.org/officeDocument/2006/relationships/customXml" Target="../ink/ink4159.xml"/><Relationship Id="rId45" Type="http://schemas.openxmlformats.org/officeDocument/2006/relationships/image" Target="../media/image4249.png"/><Relationship Id="rId44" Type="http://schemas.openxmlformats.org/officeDocument/2006/relationships/customXml" Target="../ink/ink4158.xml"/><Relationship Id="rId43" Type="http://schemas.openxmlformats.org/officeDocument/2006/relationships/image" Target="../media/image4248.png"/><Relationship Id="rId42" Type="http://schemas.openxmlformats.org/officeDocument/2006/relationships/customXml" Target="../ink/ink4157.xml"/><Relationship Id="rId41" Type="http://schemas.openxmlformats.org/officeDocument/2006/relationships/image" Target="../media/image4247.png"/><Relationship Id="rId40" Type="http://schemas.openxmlformats.org/officeDocument/2006/relationships/customXml" Target="../ink/ink4156.xml"/><Relationship Id="rId4" Type="http://schemas.openxmlformats.org/officeDocument/2006/relationships/customXml" Target="../ink/ink4138.xml"/><Relationship Id="rId39" Type="http://schemas.openxmlformats.org/officeDocument/2006/relationships/image" Target="../media/image4246.png"/><Relationship Id="rId38" Type="http://schemas.openxmlformats.org/officeDocument/2006/relationships/customXml" Target="../ink/ink4155.xml"/><Relationship Id="rId37" Type="http://schemas.openxmlformats.org/officeDocument/2006/relationships/image" Target="../media/image4245.png"/><Relationship Id="rId36" Type="http://schemas.openxmlformats.org/officeDocument/2006/relationships/customXml" Target="../ink/ink4154.xml"/><Relationship Id="rId35" Type="http://schemas.openxmlformats.org/officeDocument/2006/relationships/image" Target="../media/image4244.png"/><Relationship Id="rId34" Type="http://schemas.openxmlformats.org/officeDocument/2006/relationships/customXml" Target="../ink/ink4153.xml"/><Relationship Id="rId33" Type="http://schemas.openxmlformats.org/officeDocument/2006/relationships/image" Target="../media/image4243.png"/><Relationship Id="rId32" Type="http://schemas.openxmlformats.org/officeDocument/2006/relationships/customXml" Target="../ink/ink4152.xml"/><Relationship Id="rId31" Type="http://schemas.openxmlformats.org/officeDocument/2006/relationships/image" Target="../media/image4242.png"/><Relationship Id="rId30" Type="http://schemas.openxmlformats.org/officeDocument/2006/relationships/customXml" Target="../ink/ink4151.xml"/><Relationship Id="rId3" Type="http://schemas.openxmlformats.org/officeDocument/2006/relationships/image" Target="../media/image4228.png"/><Relationship Id="rId29" Type="http://schemas.openxmlformats.org/officeDocument/2006/relationships/image" Target="../media/image4241.png"/><Relationship Id="rId28" Type="http://schemas.openxmlformats.org/officeDocument/2006/relationships/customXml" Target="../ink/ink4150.xml"/><Relationship Id="rId27" Type="http://schemas.openxmlformats.org/officeDocument/2006/relationships/image" Target="../media/image4240.png"/><Relationship Id="rId26" Type="http://schemas.openxmlformats.org/officeDocument/2006/relationships/customXml" Target="../ink/ink4149.xml"/><Relationship Id="rId25" Type="http://schemas.openxmlformats.org/officeDocument/2006/relationships/image" Target="../media/image4239.png"/><Relationship Id="rId24" Type="http://schemas.openxmlformats.org/officeDocument/2006/relationships/customXml" Target="../ink/ink4148.xml"/><Relationship Id="rId23" Type="http://schemas.openxmlformats.org/officeDocument/2006/relationships/image" Target="../media/image4238.png"/><Relationship Id="rId22" Type="http://schemas.openxmlformats.org/officeDocument/2006/relationships/customXml" Target="../ink/ink4147.xml"/><Relationship Id="rId21" Type="http://schemas.openxmlformats.org/officeDocument/2006/relationships/image" Target="../media/image4237.png"/><Relationship Id="rId20" Type="http://schemas.openxmlformats.org/officeDocument/2006/relationships/customXml" Target="../ink/ink4146.xml"/><Relationship Id="rId2" Type="http://schemas.openxmlformats.org/officeDocument/2006/relationships/image" Target="../media/image4227.jpeg"/><Relationship Id="rId19" Type="http://schemas.openxmlformats.org/officeDocument/2006/relationships/image" Target="../media/image4236.png"/><Relationship Id="rId18" Type="http://schemas.openxmlformats.org/officeDocument/2006/relationships/customXml" Target="../ink/ink4145.xml"/><Relationship Id="rId17" Type="http://schemas.openxmlformats.org/officeDocument/2006/relationships/image" Target="../media/image4235.png"/><Relationship Id="rId161" Type="http://schemas.openxmlformats.org/officeDocument/2006/relationships/notesSlide" Target="../notesSlides/notesSlide32.xml"/><Relationship Id="rId160" Type="http://schemas.openxmlformats.org/officeDocument/2006/relationships/slideLayout" Target="../slideLayouts/slideLayout6.xml"/><Relationship Id="rId16" Type="http://schemas.openxmlformats.org/officeDocument/2006/relationships/customXml" Target="../ink/ink4144.xml"/><Relationship Id="rId159" Type="http://schemas.openxmlformats.org/officeDocument/2006/relationships/image" Target="../media/image4304.png"/><Relationship Id="rId158" Type="http://schemas.openxmlformats.org/officeDocument/2006/relationships/customXml" Target="../ink/ink4216.xml"/><Relationship Id="rId157" Type="http://schemas.openxmlformats.org/officeDocument/2006/relationships/image" Target="../media/image4303.png"/><Relationship Id="rId156" Type="http://schemas.openxmlformats.org/officeDocument/2006/relationships/customXml" Target="../ink/ink4215.xml"/><Relationship Id="rId155" Type="http://schemas.openxmlformats.org/officeDocument/2006/relationships/image" Target="../media/image4302.png"/><Relationship Id="rId154" Type="http://schemas.openxmlformats.org/officeDocument/2006/relationships/customXml" Target="../ink/ink4214.xml"/><Relationship Id="rId153" Type="http://schemas.openxmlformats.org/officeDocument/2006/relationships/customXml" Target="../ink/ink4213.xml"/><Relationship Id="rId152" Type="http://schemas.openxmlformats.org/officeDocument/2006/relationships/image" Target="../media/image4301.png"/><Relationship Id="rId151" Type="http://schemas.openxmlformats.org/officeDocument/2006/relationships/customXml" Target="../ink/ink4212.xml"/><Relationship Id="rId150" Type="http://schemas.openxmlformats.org/officeDocument/2006/relationships/image" Target="../media/image4300.png"/><Relationship Id="rId15" Type="http://schemas.openxmlformats.org/officeDocument/2006/relationships/image" Target="../media/image4234.png"/><Relationship Id="rId149" Type="http://schemas.openxmlformats.org/officeDocument/2006/relationships/customXml" Target="../ink/ink4211.xml"/><Relationship Id="rId148" Type="http://schemas.openxmlformats.org/officeDocument/2006/relationships/image" Target="../media/image4299.png"/><Relationship Id="rId147" Type="http://schemas.openxmlformats.org/officeDocument/2006/relationships/customXml" Target="../ink/ink4210.xml"/><Relationship Id="rId146" Type="http://schemas.openxmlformats.org/officeDocument/2006/relationships/image" Target="../media/image4298.png"/><Relationship Id="rId145" Type="http://schemas.openxmlformats.org/officeDocument/2006/relationships/customXml" Target="../ink/ink4209.xml"/><Relationship Id="rId144" Type="http://schemas.openxmlformats.org/officeDocument/2006/relationships/image" Target="../media/image4297.png"/><Relationship Id="rId143" Type="http://schemas.openxmlformats.org/officeDocument/2006/relationships/customXml" Target="../ink/ink4208.xml"/><Relationship Id="rId142" Type="http://schemas.openxmlformats.org/officeDocument/2006/relationships/image" Target="../media/image4296.png"/><Relationship Id="rId141" Type="http://schemas.openxmlformats.org/officeDocument/2006/relationships/customXml" Target="../ink/ink4207.xml"/><Relationship Id="rId140" Type="http://schemas.openxmlformats.org/officeDocument/2006/relationships/image" Target="../media/image4295.png"/><Relationship Id="rId14" Type="http://schemas.openxmlformats.org/officeDocument/2006/relationships/customXml" Target="../ink/ink4143.xml"/><Relationship Id="rId139" Type="http://schemas.openxmlformats.org/officeDocument/2006/relationships/customXml" Target="../ink/ink4206.xml"/><Relationship Id="rId138" Type="http://schemas.openxmlformats.org/officeDocument/2006/relationships/image" Target="../media/image4294.png"/><Relationship Id="rId137" Type="http://schemas.openxmlformats.org/officeDocument/2006/relationships/customXml" Target="../ink/ink4205.xml"/><Relationship Id="rId136" Type="http://schemas.openxmlformats.org/officeDocument/2006/relationships/image" Target="../media/image4293.png"/><Relationship Id="rId135" Type="http://schemas.openxmlformats.org/officeDocument/2006/relationships/customXml" Target="../ink/ink4204.xml"/><Relationship Id="rId134" Type="http://schemas.openxmlformats.org/officeDocument/2006/relationships/image" Target="../media/image4292.png"/><Relationship Id="rId133" Type="http://schemas.openxmlformats.org/officeDocument/2006/relationships/customXml" Target="../ink/ink4203.xml"/><Relationship Id="rId132" Type="http://schemas.openxmlformats.org/officeDocument/2006/relationships/image" Target="../media/image4291.png"/><Relationship Id="rId131" Type="http://schemas.openxmlformats.org/officeDocument/2006/relationships/customXml" Target="../ink/ink4202.xml"/><Relationship Id="rId130" Type="http://schemas.openxmlformats.org/officeDocument/2006/relationships/image" Target="../media/image4290.png"/><Relationship Id="rId13" Type="http://schemas.openxmlformats.org/officeDocument/2006/relationships/image" Target="../media/image4233.png"/><Relationship Id="rId129" Type="http://schemas.openxmlformats.org/officeDocument/2006/relationships/customXml" Target="../ink/ink4201.xml"/><Relationship Id="rId128" Type="http://schemas.openxmlformats.org/officeDocument/2006/relationships/image" Target="../media/image4289.png"/><Relationship Id="rId127" Type="http://schemas.openxmlformats.org/officeDocument/2006/relationships/customXml" Target="../ink/ink4200.xml"/><Relationship Id="rId126" Type="http://schemas.openxmlformats.org/officeDocument/2006/relationships/image" Target="../media/image4288.png"/><Relationship Id="rId125" Type="http://schemas.openxmlformats.org/officeDocument/2006/relationships/customXml" Target="../ink/ink4199.xml"/><Relationship Id="rId124" Type="http://schemas.openxmlformats.org/officeDocument/2006/relationships/image" Target="../media/image4287.png"/><Relationship Id="rId123" Type="http://schemas.openxmlformats.org/officeDocument/2006/relationships/customXml" Target="../ink/ink4198.xml"/><Relationship Id="rId122" Type="http://schemas.openxmlformats.org/officeDocument/2006/relationships/image" Target="../media/image4286.png"/><Relationship Id="rId121" Type="http://schemas.openxmlformats.org/officeDocument/2006/relationships/customXml" Target="../ink/ink4197.xml"/><Relationship Id="rId120" Type="http://schemas.openxmlformats.org/officeDocument/2006/relationships/image" Target="../media/image4285.png"/><Relationship Id="rId12" Type="http://schemas.openxmlformats.org/officeDocument/2006/relationships/customXml" Target="../ink/ink4142.xml"/><Relationship Id="rId119" Type="http://schemas.openxmlformats.org/officeDocument/2006/relationships/customXml" Target="../ink/ink4196.xml"/><Relationship Id="rId118" Type="http://schemas.openxmlformats.org/officeDocument/2006/relationships/customXml" Target="../ink/ink4195.xml"/><Relationship Id="rId117" Type="http://schemas.openxmlformats.org/officeDocument/2006/relationships/image" Target="../media/image4284.png"/><Relationship Id="rId116" Type="http://schemas.openxmlformats.org/officeDocument/2006/relationships/customXml" Target="../ink/ink4194.xml"/><Relationship Id="rId115" Type="http://schemas.openxmlformats.org/officeDocument/2006/relationships/image" Target="../media/image4283.png"/><Relationship Id="rId114" Type="http://schemas.openxmlformats.org/officeDocument/2006/relationships/customXml" Target="../ink/ink4193.xml"/><Relationship Id="rId113" Type="http://schemas.openxmlformats.org/officeDocument/2006/relationships/image" Target="../media/image4282.png"/><Relationship Id="rId112" Type="http://schemas.openxmlformats.org/officeDocument/2006/relationships/customXml" Target="../ink/ink4192.xml"/><Relationship Id="rId111" Type="http://schemas.openxmlformats.org/officeDocument/2006/relationships/image" Target="../media/image4281.png"/><Relationship Id="rId110" Type="http://schemas.openxmlformats.org/officeDocument/2006/relationships/customXml" Target="../ink/ink4191.xml"/><Relationship Id="rId11" Type="http://schemas.openxmlformats.org/officeDocument/2006/relationships/image" Target="../media/image4232.png"/><Relationship Id="rId109" Type="http://schemas.openxmlformats.org/officeDocument/2006/relationships/image" Target="../media/image4280.png"/><Relationship Id="rId108" Type="http://schemas.openxmlformats.org/officeDocument/2006/relationships/customXml" Target="../ink/ink4190.xml"/><Relationship Id="rId107" Type="http://schemas.openxmlformats.org/officeDocument/2006/relationships/image" Target="../media/image4279.png"/><Relationship Id="rId106" Type="http://schemas.openxmlformats.org/officeDocument/2006/relationships/customXml" Target="../ink/ink4189.xml"/><Relationship Id="rId105" Type="http://schemas.openxmlformats.org/officeDocument/2006/relationships/image" Target="../media/image4278.png"/><Relationship Id="rId104" Type="http://schemas.openxmlformats.org/officeDocument/2006/relationships/customXml" Target="../ink/ink4188.xml"/><Relationship Id="rId103" Type="http://schemas.openxmlformats.org/officeDocument/2006/relationships/image" Target="../media/image4277.png"/><Relationship Id="rId102" Type="http://schemas.openxmlformats.org/officeDocument/2006/relationships/customXml" Target="../ink/ink4187.xml"/><Relationship Id="rId101" Type="http://schemas.openxmlformats.org/officeDocument/2006/relationships/image" Target="../media/image4276.png"/><Relationship Id="rId100" Type="http://schemas.openxmlformats.org/officeDocument/2006/relationships/customXml" Target="../ink/ink4186.xml"/><Relationship Id="rId10" Type="http://schemas.openxmlformats.org/officeDocument/2006/relationships/customXml" Target="../ink/ink4141.xml"/><Relationship Id="rId1" Type="http://schemas.openxmlformats.org/officeDocument/2006/relationships/image" Target="../media/image4226.png"/></Relationships>
</file>

<file path=ppt/slides/_rels/slide44.xml.rels><?xml version="1.0" encoding="UTF-8" standalone="yes"?>
<Relationships xmlns="http://schemas.openxmlformats.org/package/2006/relationships"><Relationship Id="rId99" Type="http://schemas.openxmlformats.org/officeDocument/2006/relationships/customXml" Target="../ink/ink4263.xml"/><Relationship Id="rId98" Type="http://schemas.openxmlformats.org/officeDocument/2006/relationships/image" Target="../media/image4356.png"/><Relationship Id="rId97" Type="http://schemas.openxmlformats.org/officeDocument/2006/relationships/customXml" Target="../ink/ink4262.xml"/><Relationship Id="rId96" Type="http://schemas.openxmlformats.org/officeDocument/2006/relationships/image" Target="../media/image4355.png"/><Relationship Id="rId95" Type="http://schemas.openxmlformats.org/officeDocument/2006/relationships/customXml" Target="../ink/ink4261.xml"/><Relationship Id="rId94" Type="http://schemas.openxmlformats.org/officeDocument/2006/relationships/image" Target="../media/image4354.png"/><Relationship Id="rId93" Type="http://schemas.openxmlformats.org/officeDocument/2006/relationships/customXml" Target="../ink/ink4260.xml"/><Relationship Id="rId92" Type="http://schemas.openxmlformats.org/officeDocument/2006/relationships/image" Target="../media/image4353.png"/><Relationship Id="rId91" Type="http://schemas.openxmlformats.org/officeDocument/2006/relationships/customXml" Target="../ink/ink4259.xml"/><Relationship Id="rId90" Type="http://schemas.openxmlformats.org/officeDocument/2006/relationships/image" Target="../media/image4352.png"/><Relationship Id="rId9" Type="http://schemas.openxmlformats.org/officeDocument/2006/relationships/customXml" Target="../ink/ink4218.xml"/><Relationship Id="rId89" Type="http://schemas.openxmlformats.org/officeDocument/2006/relationships/customXml" Target="../ink/ink4258.xml"/><Relationship Id="rId88" Type="http://schemas.openxmlformats.org/officeDocument/2006/relationships/image" Target="../media/image4351.png"/><Relationship Id="rId87" Type="http://schemas.openxmlformats.org/officeDocument/2006/relationships/customXml" Target="../ink/ink4257.xml"/><Relationship Id="rId86" Type="http://schemas.openxmlformats.org/officeDocument/2006/relationships/image" Target="../media/image4350.png"/><Relationship Id="rId85" Type="http://schemas.openxmlformats.org/officeDocument/2006/relationships/customXml" Target="../ink/ink4256.xml"/><Relationship Id="rId84" Type="http://schemas.openxmlformats.org/officeDocument/2006/relationships/image" Target="../media/image4349.png"/><Relationship Id="rId83" Type="http://schemas.openxmlformats.org/officeDocument/2006/relationships/customXml" Target="../ink/ink4255.xml"/><Relationship Id="rId82" Type="http://schemas.openxmlformats.org/officeDocument/2006/relationships/image" Target="../media/image4348.png"/><Relationship Id="rId81" Type="http://schemas.openxmlformats.org/officeDocument/2006/relationships/customXml" Target="../ink/ink4254.xml"/><Relationship Id="rId80" Type="http://schemas.openxmlformats.org/officeDocument/2006/relationships/image" Target="../media/image4347.png"/><Relationship Id="rId8" Type="http://schemas.openxmlformats.org/officeDocument/2006/relationships/image" Target="../media/image4311.png"/><Relationship Id="rId79" Type="http://schemas.openxmlformats.org/officeDocument/2006/relationships/customXml" Target="../ink/ink4253.xml"/><Relationship Id="rId78" Type="http://schemas.openxmlformats.org/officeDocument/2006/relationships/image" Target="../media/image4346.png"/><Relationship Id="rId77" Type="http://schemas.openxmlformats.org/officeDocument/2006/relationships/customXml" Target="../ink/ink4252.xml"/><Relationship Id="rId76" Type="http://schemas.openxmlformats.org/officeDocument/2006/relationships/image" Target="../media/image4345.png"/><Relationship Id="rId75" Type="http://schemas.openxmlformats.org/officeDocument/2006/relationships/customXml" Target="../ink/ink4251.xml"/><Relationship Id="rId74" Type="http://schemas.openxmlformats.org/officeDocument/2006/relationships/image" Target="../media/image4344.png"/><Relationship Id="rId73" Type="http://schemas.openxmlformats.org/officeDocument/2006/relationships/customXml" Target="../ink/ink4250.xml"/><Relationship Id="rId72" Type="http://schemas.openxmlformats.org/officeDocument/2006/relationships/image" Target="../media/image4343.png"/><Relationship Id="rId71" Type="http://schemas.openxmlformats.org/officeDocument/2006/relationships/customXml" Target="../ink/ink4249.xml"/><Relationship Id="rId70" Type="http://schemas.openxmlformats.org/officeDocument/2006/relationships/image" Target="../media/image4342.png"/><Relationship Id="rId7" Type="http://schemas.openxmlformats.org/officeDocument/2006/relationships/customXml" Target="../ink/ink4217.xml"/><Relationship Id="rId69" Type="http://schemas.openxmlformats.org/officeDocument/2006/relationships/customXml" Target="../ink/ink4248.xml"/><Relationship Id="rId68" Type="http://schemas.openxmlformats.org/officeDocument/2006/relationships/image" Target="../media/image4341.png"/><Relationship Id="rId67" Type="http://schemas.openxmlformats.org/officeDocument/2006/relationships/customXml" Target="../ink/ink4247.xml"/><Relationship Id="rId66" Type="http://schemas.openxmlformats.org/officeDocument/2006/relationships/image" Target="../media/image4340.png"/><Relationship Id="rId65" Type="http://schemas.openxmlformats.org/officeDocument/2006/relationships/customXml" Target="../ink/ink4246.xml"/><Relationship Id="rId64" Type="http://schemas.openxmlformats.org/officeDocument/2006/relationships/image" Target="../media/image4339.png"/><Relationship Id="rId63" Type="http://schemas.openxmlformats.org/officeDocument/2006/relationships/customXml" Target="../ink/ink4245.xml"/><Relationship Id="rId62" Type="http://schemas.openxmlformats.org/officeDocument/2006/relationships/image" Target="../media/image4338.png"/><Relationship Id="rId61" Type="http://schemas.openxmlformats.org/officeDocument/2006/relationships/customXml" Target="../ink/ink4244.xml"/><Relationship Id="rId60" Type="http://schemas.openxmlformats.org/officeDocument/2006/relationships/image" Target="../media/image4337.png"/><Relationship Id="rId6" Type="http://schemas.openxmlformats.org/officeDocument/2006/relationships/image" Target="../media/image4310.png"/><Relationship Id="rId59" Type="http://schemas.openxmlformats.org/officeDocument/2006/relationships/customXml" Target="../ink/ink4243.xml"/><Relationship Id="rId58" Type="http://schemas.openxmlformats.org/officeDocument/2006/relationships/image" Target="../media/image4336.png"/><Relationship Id="rId57" Type="http://schemas.openxmlformats.org/officeDocument/2006/relationships/customXml" Target="../ink/ink4242.xml"/><Relationship Id="rId56" Type="http://schemas.openxmlformats.org/officeDocument/2006/relationships/image" Target="../media/image4335.png"/><Relationship Id="rId55" Type="http://schemas.openxmlformats.org/officeDocument/2006/relationships/customXml" Target="../ink/ink4241.xml"/><Relationship Id="rId54" Type="http://schemas.openxmlformats.org/officeDocument/2006/relationships/image" Target="../media/image4334.png"/><Relationship Id="rId53" Type="http://schemas.openxmlformats.org/officeDocument/2006/relationships/customXml" Target="../ink/ink4240.xml"/><Relationship Id="rId52" Type="http://schemas.openxmlformats.org/officeDocument/2006/relationships/image" Target="../media/image4333.png"/><Relationship Id="rId51" Type="http://schemas.openxmlformats.org/officeDocument/2006/relationships/customXml" Target="../ink/ink4239.xml"/><Relationship Id="rId50" Type="http://schemas.openxmlformats.org/officeDocument/2006/relationships/image" Target="../media/image4332.png"/><Relationship Id="rId5" Type="http://schemas.openxmlformats.org/officeDocument/2006/relationships/image" Target="../media/image4309.png"/><Relationship Id="rId49" Type="http://schemas.openxmlformats.org/officeDocument/2006/relationships/customXml" Target="../ink/ink4238.xml"/><Relationship Id="rId48" Type="http://schemas.openxmlformats.org/officeDocument/2006/relationships/image" Target="../media/image4331.png"/><Relationship Id="rId47" Type="http://schemas.openxmlformats.org/officeDocument/2006/relationships/customXml" Target="../ink/ink4237.xml"/><Relationship Id="rId46" Type="http://schemas.openxmlformats.org/officeDocument/2006/relationships/image" Target="../media/image4330.png"/><Relationship Id="rId45" Type="http://schemas.openxmlformats.org/officeDocument/2006/relationships/customXml" Target="../ink/ink4236.xml"/><Relationship Id="rId44" Type="http://schemas.openxmlformats.org/officeDocument/2006/relationships/image" Target="../media/image4329.png"/><Relationship Id="rId43" Type="http://schemas.openxmlformats.org/officeDocument/2006/relationships/customXml" Target="../ink/ink4235.xml"/><Relationship Id="rId42" Type="http://schemas.openxmlformats.org/officeDocument/2006/relationships/image" Target="../media/image4328.png"/><Relationship Id="rId41" Type="http://schemas.openxmlformats.org/officeDocument/2006/relationships/customXml" Target="../ink/ink4234.xml"/><Relationship Id="rId40" Type="http://schemas.openxmlformats.org/officeDocument/2006/relationships/image" Target="../media/image4327.png"/><Relationship Id="rId4" Type="http://schemas.openxmlformats.org/officeDocument/2006/relationships/image" Target="../media/image4308.jpeg"/><Relationship Id="rId39" Type="http://schemas.openxmlformats.org/officeDocument/2006/relationships/customXml" Target="../ink/ink4233.xml"/><Relationship Id="rId38" Type="http://schemas.openxmlformats.org/officeDocument/2006/relationships/image" Target="../media/image4326.png"/><Relationship Id="rId37" Type="http://schemas.openxmlformats.org/officeDocument/2006/relationships/customXml" Target="../ink/ink4232.xml"/><Relationship Id="rId36" Type="http://schemas.openxmlformats.org/officeDocument/2006/relationships/image" Target="../media/image4325.png"/><Relationship Id="rId35" Type="http://schemas.openxmlformats.org/officeDocument/2006/relationships/customXml" Target="../ink/ink4231.xml"/><Relationship Id="rId34" Type="http://schemas.openxmlformats.org/officeDocument/2006/relationships/image" Target="../media/image4324.png"/><Relationship Id="rId33" Type="http://schemas.openxmlformats.org/officeDocument/2006/relationships/customXml" Target="../ink/ink4230.xml"/><Relationship Id="rId32" Type="http://schemas.openxmlformats.org/officeDocument/2006/relationships/image" Target="../media/image4323.png"/><Relationship Id="rId31" Type="http://schemas.openxmlformats.org/officeDocument/2006/relationships/customXml" Target="../ink/ink4229.xml"/><Relationship Id="rId30" Type="http://schemas.openxmlformats.org/officeDocument/2006/relationships/image" Target="../media/image4322.png"/><Relationship Id="rId3" Type="http://schemas.openxmlformats.org/officeDocument/2006/relationships/image" Target="../media/image4307.png"/><Relationship Id="rId29" Type="http://schemas.openxmlformats.org/officeDocument/2006/relationships/customXml" Target="../ink/ink4228.xml"/><Relationship Id="rId28" Type="http://schemas.openxmlformats.org/officeDocument/2006/relationships/image" Target="../media/image4321.png"/><Relationship Id="rId27" Type="http://schemas.openxmlformats.org/officeDocument/2006/relationships/customXml" Target="../ink/ink4227.xml"/><Relationship Id="rId26" Type="http://schemas.openxmlformats.org/officeDocument/2006/relationships/image" Target="../media/image4320.png"/><Relationship Id="rId25" Type="http://schemas.openxmlformats.org/officeDocument/2006/relationships/customXml" Target="../ink/ink4226.xml"/><Relationship Id="rId24" Type="http://schemas.openxmlformats.org/officeDocument/2006/relationships/image" Target="../media/image4319.png"/><Relationship Id="rId23" Type="http://schemas.openxmlformats.org/officeDocument/2006/relationships/customXml" Target="../ink/ink4225.xml"/><Relationship Id="rId22" Type="http://schemas.openxmlformats.org/officeDocument/2006/relationships/image" Target="../media/image4318.png"/><Relationship Id="rId21" Type="http://schemas.openxmlformats.org/officeDocument/2006/relationships/customXml" Target="../ink/ink4224.xml"/><Relationship Id="rId20" Type="http://schemas.openxmlformats.org/officeDocument/2006/relationships/image" Target="../media/image4317.png"/><Relationship Id="rId2" Type="http://schemas.openxmlformats.org/officeDocument/2006/relationships/image" Target="../media/image4306.png"/><Relationship Id="rId19" Type="http://schemas.openxmlformats.org/officeDocument/2006/relationships/customXml" Target="../ink/ink4223.xml"/><Relationship Id="rId18" Type="http://schemas.openxmlformats.org/officeDocument/2006/relationships/image" Target="../media/image4316.png"/><Relationship Id="rId17" Type="http://schemas.openxmlformats.org/officeDocument/2006/relationships/customXml" Target="../ink/ink4222.xml"/><Relationship Id="rId16" Type="http://schemas.openxmlformats.org/officeDocument/2006/relationships/image" Target="../media/image4315.png"/><Relationship Id="rId152" Type="http://schemas.openxmlformats.org/officeDocument/2006/relationships/notesSlide" Target="../notesSlides/notesSlide33.xml"/><Relationship Id="rId151" Type="http://schemas.openxmlformats.org/officeDocument/2006/relationships/slideLayout" Target="../slideLayouts/slideLayout6.xml"/><Relationship Id="rId150" Type="http://schemas.openxmlformats.org/officeDocument/2006/relationships/image" Target="../media/image4381.png"/><Relationship Id="rId15" Type="http://schemas.openxmlformats.org/officeDocument/2006/relationships/customXml" Target="../ink/ink4221.xml"/><Relationship Id="rId149" Type="http://schemas.openxmlformats.org/officeDocument/2006/relationships/customXml" Target="../ink/ink4288.xml"/><Relationship Id="rId148" Type="http://schemas.openxmlformats.org/officeDocument/2006/relationships/image" Target="../media/image4380.png"/><Relationship Id="rId147" Type="http://schemas.openxmlformats.org/officeDocument/2006/relationships/customXml" Target="../ink/ink4287.xml"/><Relationship Id="rId146" Type="http://schemas.openxmlformats.org/officeDocument/2006/relationships/image" Target="../media/image4379.png"/><Relationship Id="rId145" Type="http://schemas.openxmlformats.org/officeDocument/2006/relationships/customXml" Target="../ink/ink4286.xml"/><Relationship Id="rId144" Type="http://schemas.openxmlformats.org/officeDocument/2006/relationships/image" Target="../media/image4378.png"/><Relationship Id="rId143" Type="http://schemas.openxmlformats.org/officeDocument/2006/relationships/customXml" Target="../ink/ink4285.xml"/><Relationship Id="rId142" Type="http://schemas.openxmlformats.org/officeDocument/2006/relationships/image" Target="../media/image4377.png"/><Relationship Id="rId141" Type="http://schemas.openxmlformats.org/officeDocument/2006/relationships/customXml" Target="../ink/ink4284.xml"/><Relationship Id="rId140" Type="http://schemas.openxmlformats.org/officeDocument/2006/relationships/image" Target="../media/image4376.png"/><Relationship Id="rId14" Type="http://schemas.openxmlformats.org/officeDocument/2006/relationships/image" Target="../media/image4314.png"/><Relationship Id="rId139" Type="http://schemas.openxmlformats.org/officeDocument/2006/relationships/customXml" Target="../ink/ink4283.xml"/><Relationship Id="rId138" Type="http://schemas.openxmlformats.org/officeDocument/2006/relationships/image" Target="../media/image4375.png"/><Relationship Id="rId137" Type="http://schemas.openxmlformats.org/officeDocument/2006/relationships/customXml" Target="../ink/ink4282.xml"/><Relationship Id="rId136" Type="http://schemas.openxmlformats.org/officeDocument/2006/relationships/image" Target="../media/image4374.png"/><Relationship Id="rId135" Type="http://schemas.openxmlformats.org/officeDocument/2006/relationships/customXml" Target="../ink/ink4281.xml"/><Relationship Id="rId134" Type="http://schemas.openxmlformats.org/officeDocument/2006/relationships/image" Target="../media/image4373.png"/><Relationship Id="rId133" Type="http://schemas.openxmlformats.org/officeDocument/2006/relationships/customXml" Target="../ink/ink4280.xml"/><Relationship Id="rId132" Type="http://schemas.openxmlformats.org/officeDocument/2006/relationships/image" Target="../media/image4372.png"/><Relationship Id="rId131" Type="http://schemas.openxmlformats.org/officeDocument/2006/relationships/customXml" Target="../ink/ink4279.xml"/><Relationship Id="rId130" Type="http://schemas.openxmlformats.org/officeDocument/2006/relationships/image" Target="../media/image4371.png"/><Relationship Id="rId13" Type="http://schemas.openxmlformats.org/officeDocument/2006/relationships/customXml" Target="../ink/ink4220.xml"/><Relationship Id="rId129" Type="http://schemas.openxmlformats.org/officeDocument/2006/relationships/customXml" Target="../ink/ink4278.xml"/><Relationship Id="rId128" Type="http://schemas.openxmlformats.org/officeDocument/2006/relationships/image" Target="../media/image4370.png"/><Relationship Id="rId127" Type="http://schemas.openxmlformats.org/officeDocument/2006/relationships/customXml" Target="../ink/ink4277.xml"/><Relationship Id="rId126" Type="http://schemas.openxmlformats.org/officeDocument/2006/relationships/image" Target="../media/image4369.png"/><Relationship Id="rId125" Type="http://schemas.openxmlformats.org/officeDocument/2006/relationships/customXml" Target="../ink/ink4276.xml"/><Relationship Id="rId124" Type="http://schemas.openxmlformats.org/officeDocument/2006/relationships/image" Target="../media/image4368.png"/><Relationship Id="rId123" Type="http://schemas.openxmlformats.org/officeDocument/2006/relationships/customXml" Target="../ink/ink4275.xml"/><Relationship Id="rId122" Type="http://schemas.openxmlformats.org/officeDocument/2006/relationships/image" Target="../media/image4367.png"/><Relationship Id="rId121" Type="http://schemas.openxmlformats.org/officeDocument/2006/relationships/customXml" Target="../ink/ink4274.xml"/><Relationship Id="rId120" Type="http://schemas.openxmlformats.org/officeDocument/2006/relationships/image" Target="../media/image4366.png"/><Relationship Id="rId12" Type="http://schemas.openxmlformats.org/officeDocument/2006/relationships/image" Target="../media/image4313.png"/><Relationship Id="rId119" Type="http://schemas.openxmlformats.org/officeDocument/2006/relationships/customXml" Target="../ink/ink4273.xml"/><Relationship Id="rId118" Type="http://schemas.openxmlformats.org/officeDocument/2006/relationships/image" Target="../media/image4365.png"/><Relationship Id="rId117" Type="http://schemas.openxmlformats.org/officeDocument/2006/relationships/customXml" Target="../ink/ink4272.xml"/><Relationship Id="rId116" Type="http://schemas.openxmlformats.org/officeDocument/2006/relationships/image" Target="../media/image4364.png"/><Relationship Id="rId115" Type="http://schemas.openxmlformats.org/officeDocument/2006/relationships/customXml" Target="../ink/ink4271.xml"/><Relationship Id="rId114" Type="http://schemas.openxmlformats.org/officeDocument/2006/relationships/image" Target="../media/image4363.png"/><Relationship Id="rId113" Type="http://schemas.openxmlformats.org/officeDocument/2006/relationships/customXml" Target="../ink/ink4270.xml"/><Relationship Id="rId112" Type="http://schemas.openxmlformats.org/officeDocument/2006/relationships/image" Target="../media/image4362.png"/><Relationship Id="rId111" Type="http://schemas.openxmlformats.org/officeDocument/2006/relationships/customXml" Target="../ink/ink4269.xml"/><Relationship Id="rId110" Type="http://schemas.openxmlformats.org/officeDocument/2006/relationships/image" Target="../media/image4361.png"/><Relationship Id="rId11" Type="http://schemas.openxmlformats.org/officeDocument/2006/relationships/customXml" Target="../ink/ink4219.xml"/><Relationship Id="rId109" Type="http://schemas.openxmlformats.org/officeDocument/2006/relationships/customXml" Target="../ink/ink4268.xml"/><Relationship Id="rId108" Type="http://schemas.openxmlformats.org/officeDocument/2006/relationships/image" Target="../media/image4360.png"/><Relationship Id="rId107" Type="http://schemas.openxmlformats.org/officeDocument/2006/relationships/customXml" Target="../ink/ink4267.xml"/><Relationship Id="rId106" Type="http://schemas.openxmlformats.org/officeDocument/2006/relationships/image" Target="../media/image4359.png"/><Relationship Id="rId105" Type="http://schemas.openxmlformats.org/officeDocument/2006/relationships/customXml" Target="../ink/ink4266.xml"/><Relationship Id="rId104" Type="http://schemas.openxmlformats.org/officeDocument/2006/relationships/image" Target="../media/image4358.png"/><Relationship Id="rId103" Type="http://schemas.openxmlformats.org/officeDocument/2006/relationships/customXml" Target="../ink/ink4265.xml"/><Relationship Id="rId102" Type="http://schemas.openxmlformats.org/officeDocument/2006/relationships/image" Target="../media/image4357.png"/><Relationship Id="rId101" Type="http://schemas.openxmlformats.org/officeDocument/2006/relationships/customXml" Target="../ink/ink4264.xml"/><Relationship Id="rId100" Type="http://schemas.openxmlformats.org/officeDocument/2006/relationships/image" Target="../media/image3892.png"/><Relationship Id="rId10" Type="http://schemas.openxmlformats.org/officeDocument/2006/relationships/image" Target="../media/image4312.png"/><Relationship Id="rId1" Type="http://schemas.openxmlformats.org/officeDocument/2006/relationships/image" Target="../media/image4305.jpeg"/></Relationships>
</file>

<file path=ppt/slides/_rels/slide45.xml.rels><?xml version="1.0" encoding="UTF-8" standalone="yes"?>
<Relationships xmlns="http://schemas.openxmlformats.org/package/2006/relationships"><Relationship Id="rId99" Type="http://schemas.openxmlformats.org/officeDocument/2006/relationships/image" Target="../media/image4431.png"/><Relationship Id="rId98" Type="http://schemas.openxmlformats.org/officeDocument/2006/relationships/customXml" Target="../ink/ink4336.xml"/><Relationship Id="rId97" Type="http://schemas.openxmlformats.org/officeDocument/2006/relationships/image" Target="../media/image4430.png"/><Relationship Id="rId96" Type="http://schemas.openxmlformats.org/officeDocument/2006/relationships/customXml" Target="../ink/ink4335.xml"/><Relationship Id="rId95" Type="http://schemas.openxmlformats.org/officeDocument/2006/relationships/image" Target="../media/image4429.png"/><Relationship Id="rId94" Type="http://schemas.openxmlformats.org/officeDocument/2006/relationships/customXml" Target="../ink/ink4334.xml"/><Relationship Id="rId93" Type="http://schemas.openxmlformats.org/officeDocument/2006/relationships/image" Target="../media/image4428.png"/><Relationship Id="rId92" Type="http://schemas.openxmlformats.org/officeDocument/2006/relationships/customXml" Target="../ink/ink4333.xml"/><Relationship Id="rId91" Type="http://schemas.openxmlformats.org/officeDocument/2006/relationships/image" Target="../media/image4427.png"/><Relationship Id="rId90" Type="http://schemas.openxmlformats.org/officeDocument/2006/relationships/customXml" Target="../ink/ink4332.xml"/><Relationship Id="rId9" Type="http://schemas.openxmlformats.org/officeDocument/2006/relationships/image" Target="../media/image4386.png"/><Relationship Id="rId89" Type="http://schemas.openxmlformats.org/officeDocument/2006/relationships/image" Target="../media/image4426.png"/><Relationship Id="rId88" Type="http://schemas.openxmlformats.org/officeDocument/2006/relationships/customXml" Target="../ink/ink4331.xml"/><Relationship Id="rId87" Type="http://schemas.openxmlformats.org/officeDocument/2006/relationships/image" Target="../media/image4425.png"/><Relationship Id="rId86" Type="http://schemas.openxmlformats.org/officeDocument/2006/relationships/customXml" Target="../ink/ink4330.xml"/><Relationship Id="rId85" Type="http://schemas.openxmlformats.org/officeDocument/2006/relationships/image" Target="../media/image4424.png"/><Relationship Id="rId84" Type="http://schemas.openxmlformats.org/officeDocument/2006/relationships/customXml" Target="../ink/ink4329.xml"/><Relationship Id="rId83" Type="http://schemas.openxmlformats.org/officeDocument/2006/relationships/image" Target="../media/image4423.png"/><Relationship Id="rId82" Type="http://schemas.openxmlformats.org/officeDocument/2006/relationships/customXml" Target="../ink/ink4328.xml"/><Relationship Id="rId81" Type="http://schemas.openxmlformats.org/officeDocument/2006/relationships/image" Target="../media/image4422.png"/><Relationship Id="rId80" Type="http://schemas.openxmlformats.org/officeDocument/2006/relationships/customXml" Target="../ink/ink4327.xml"/><Relationship Id="rId8" Type="http://schemas.openxmlformats.org/officeDocument/2006/relationships/customXml" Target="../ink/ink4291.xml"/><Relationship Id="rId79" Type="http://schemas.openxmlformats.org/officeDocument/2006/relationships/image" Target="../media/image4421.png"/><Relationship Id="rId78" Type="http://schemas.openxmlformats.org/officeDocument/2006/relationships/customXml" Target="../ink/ink4326.xml"/><Relationship Id="rId77" Type="http://schemas.openxmlformats.org/officeDocument/2006/relationships/image" Target="../media/image4420.png"/><Relationship Id="rId76" Type="http://schemas.openxmlformats.org/officeDocument/2006/relationships/customXml" Target="../ink/ink4325.xml"/><Relationship Id="rId75" Type="http://schemas.openxmlformats.org/officeDocument/2006/relationships/image" Target="../media/image4419.png"/><Relationship Id="rId74" Type="http://schemas.openxmlformats.org/officeDocument/2006/relationships/customXml" Target="../ink/ink4324.xml"/><Relationship Id="rId73" Type="http://schemas.openxmlformats.org/officeDocument/2006/relationships/image" Target="../media/image4418.png"/><Relationship Id="rId72" Type="http://schemas.openxmlformats.org/officeDocument/2006/relationships/customXml" Target="../ink/ink4323.xml"/><Relationship Id="rId71" Type="http://schemas.openxmlformats.org/officeDocument/2006/relationships/image" Target="../media/image4417.png"/><Relationship Id="rId70" Type="http://schemas.openxmlformats.org/officeDocument/2006/relationships/customXml" Target="../ink/ink4322.xml"/><Relationship Id="rId7" Type="http://schemas.openxmlformats.org/officeDocument/2006/relationships/image" Target="../media/image3892.png"/><Relationship Id="rId69" Type="http://schemas.openxmlformats.org/officeDocument/2006/relationships/image" Target="../media/image4416.png"/><Relationship Id="rId68" Type="http://schemas.openxmlformats.org/officeDocument/2006/relationships/customXml" Target="../ink/ink4321.xml"/><Relationship Id="rId67" Type="http://schemas.openxmlformats.org/officeDocument/2006/relationships/image" Target="../media/image4415.png"/><Relationship Id="rId66" Type="http://schemas.openxmlformats.org/officeDocument/2006/relationships/customXml" Target="../ink/ink4320.xml"/><Relationship Id="rId65" Type="http://schemas.openxmlformats.org/officeDocument/2006/relationships/image" Target="../media/image4414.png"/><Relationship Id="rId64" Type="http://schemas.openxmlformats.org/officeDocument/2006/relationships/customXml" Target="../ink/ink4319.xml"/><Relationship Id="rId63" Type="http://schemas.openxmlformats.org/officeDocument/2006/relationships/image" Target="../media/image4413.png"/><Relationship Id="rId62" Type="http://schemas.openxmlformats.org/officeDocument/2006/relationships/customXml" Target="../ink/ink4318.xml"/><Relationship Id="rId61" Type="http://schemas.openxmlformats.org/officeDocument/2006/relationships/image" Target="../media/image4412.png"/><Relationship Id="rId60" Type="http://schemas.openxmlformats.org/officeDocument/2006/relationships/customXml" Target="../ink/ink4317.xml"/><Relationship Id="rId6" Type="http://schemas.openxmlformats.org/officeDocument/2006/relationships/customXml" Target="../ink/ink4290.xml"/><Relationship Id="rId59" Type="http://schemas.openxmlformats.org/officeDocument/2006/relationships/image" Target="../media/image4411.png"/><Relationship Id="rId58" Type="http://schemas.openxmlformats.org/officeDocument/2006/relationships/customXml" Target="../ink/ink4316.xml"/><Relationship Id="rId57" Type="http://schemas.openxmlformats.org/officeDocument/2006/relationships/image" Target="../media/image4410.png"/><Relationship Id="rId56" Type="http://schemas.openxmlformats.org/officeDocument/2006/relationships/customXml" Target="../ink/ink4315.xml"/><Relationship Id="rId55" Type="http://schemas.openxmlformats.org/officeDocument/2006/relationships/image" Target="../media/image4409.png"/><Relationship Id="rId54" Type="http://schemas.openxmlformats.org/officeDocument/2006/relationships/customXml" Target="../ink/ink4314.xml"/><Relationship Id="rId53" Type="http://schemas.openxmlformats.org/officeDocument/2006/relationships/image" Target="../media/image4408.png"/><Relationship Id="rId52" Type="http://schemas.openxmlformats.org/officeDocument/2006/relationships/customXml" Target="../ink/ink4313.xml"/><Relationship Id="rId51" Type="http://schemas.openxmlformats.org/officeDocument/2006/relationships/image" Target="../media/image4407.png"/><Relationship Id="rId50" Type="http://schemas.openxmlformats.org/officeDocument/2006/relationships/customXml" Target="../ink/ink4312.xml"/><Relationship Id="rId5" Type="http://schemas.openxmlformats.org/officeDocument/2006/relationships/image" Target="../media/image4385.png"/><Relationship Id="rId49" Type="http://schemas.openxmlformats.org/officeDocument/2006/relationships/image" Target="../media/image4406.png"/><Relationship Id="rId48" Type="http://schemas.openxmlformats.org/officeDocument/2006/relationships/customXml" Target="../ink/ink4311.xml"/><Relationship Id="rId47" Type="http://schemas.openxmlformats.org/officeDocument/2006/relationships/image" Target="../media/image4405.png"/><Relationship Id="rId46" Type="http://schemas.openxmlformats.org/officeDocument/2006/relationships/customXml" Target="../ink/ink4310.xml"/><Relationship Id="rId45" Type="http://schemas.openxmlformats.org/officeDocument/2006/relationships/image" Target="../media/image4404.png"/><Relationship Id="rId44" Type="http://schemas.openxmlformats.org/officeDocument/2006/relationships/customXml" Target="../ink/ink4309.xml"/><Relationship Id="rId43" Type="http://schemas.openxmlformats.org/officeDocument/2006/relationships/image" Target="../media/image4403.png"/><Relationship Id="rId42" Type="http://schemas.openxmlformats.org/officeDocument/2006/relationships/customXml" Target="../ink/ink4308.xml"/><Relationship Id="rId41" Type="http://schemas.openxmlformats.org/officeDocument/2006/relationships/image" Target="../media/image4402.png"/><Relationship Id="rId40" Type="http://schemas.openxmlformats.org/officeDocument/2006/relationships/customXml" Target="../ink/ink4307.xml"/><Relationship Id="rId4" Type="http://schemas.openxmlformats.org/officeDocument/2006/relationships/customXml" Target="../ink/ink4289.xml"/><Relationship Id="rId39" Type="http://schemas.openxmlformats.org/officeDocument/2006/relationships/image" Target="../media/image4401.png"/><Relationship Id="rId38" Type="http://schemas.openxmlformats.org/officeDocument/2006/relationships/customXml" Target="../ink/ink4306.xml"/><Relationship Id="rId37" Type="http://schemas.openxmlformats.org/officeDocument/2006/relationships/image" Target="../media/image4400.png"/><Relationship Id="rId36" Type="http://schemas.openxmlformats.org/officeDocument/2006/relationships/customXml" Target="../ink/ink4305.xml"/><Relationship Id="rId35" Type="http://schemas.openxmlformats.org/officeDocument/2006/relationships/image" Target="../media/image4399.png"/><Relationship Id="rId34" Type="http://schemas.openxmlformats.org/officeDocument/2006/relationships/customXml" Target="../ink/ink4304.xml"/><Relationship Id="rId33" Type="http://schemas.openxmlformats.org/officeDocument/2006/relationships/image" Target="../media/image4398.png"/><Relationship Id="rId32" Type="http://schemas.openxmlformats.org/officeDocument/2006/relationships/customXml" Target="../ink/ink4303.xml"/><Relationship Id="rId319" Type="http://schemas.openxmlformats.org/officeDocument/2006/relationships/notesSlide" Target="../notesSlides/notesSlide34.xml"/><Relationship Id="rId318" Type="http://schemas.openxmlformats.org/officeDocument/2006/relationships/slideLayout" Target="../slideLayouts/slideLayout6.xml"/><Relationship Id="rId317" Type="http://schemas.openxmlformats.org/officeDocument/2006/relationships/image" Target="../media/image4539.png"/><Relationship Id="rId316" Type="http://schemas.openxmlformats.org/officeDocument/2006/relationships/customXml" Target="../ink/ink4445.xml"/><Relationship Id="rId315" Type="http://schemas.openxmlformats.org/officeDocument/2006/relationships/image" Target="../media/image4538.png"/><Relationship Id="rId314" Type="http://schemas.openxmlformats.org/officeDocument/2006/relationships/customXml" Target="../ink/ink4444.xml"/><Relationship Id="rId313" Type="http://schemas.openxmlformats.org/officeDocument/2006/relationships/image" Target="../media/image4537.png"/><Relationship Id="rId312" Type="http://schemas.openxmlformats.org/officeDocument/2006/relationships/customXml" Target="../ink/ink4443.xml"/><Relationship Id="rId311" Type="http://schemas.openxmlformats.org/officeDocument/2006/relationships/image" Target="../media/image4536.png"/><Relationship Id="rId310" Type="http://schemas.openxmlformats.org/officeDocument/2006/relationships/customXml" Target="../ink/ink4442.xml"/><Relationship Id="rId31" Type="http://schemas.openxmlformats.org/officeDocument/2006/relationships/image" Target="../media/image4397.png"/><Relationship Id="rId309" Type="http://schemas.openxmlformats.org/officeDocument/2006/relationships/image" Target="../media/image4535.png"/><Relationship Id="rId308" Type="http://schemas.openxmlformats.org/officeDocument/2006/relationships/customXml" Target="../ink/ink4441.xml"/><Relationship Id="rId307" Type="http://schemas.openxmlformats.org/officeDocument/2006/relationships/image" Target="../media/image4534.png"/><Relationship Id="rId306" Type="http://schemas.openxmlformats.org/officeDocument/2006/relationships/customXml" Target="../ink/ink4440.xml"/><Relationship Id="rId305" Type="http://schemas.openxmlformats.org/officeDocument/2006/relationships/image" Target="../media/image4533.png"/><Relationship Id="rId304" Type="http://schemas.openxmlformats.org/officeDocument/2006/relationships/customXml" Target="../ink/ink4439.xml"/><Relationship Id="rId303" Type="http://schemas.openxmlformats.org/officeDocument/2006/relationships/image" Target="../media/image4532.png"/><Relationship Id="rId302" Type="http://schemas.openxmlformats.org/officeDocument/2006/relationships/customXml" Target="../ink/ink4438.xml"/><Relationship Id="rId301" Type="http://schemas.openxmlformats.org/officeDocument/2006/relationships/image" Target="../media/image4531.png"/><Relationship Id="rId300" Type="http://schemas.openxmlformats.org/officeDocument/2006/relationships/customXml" Target="../ink/ink4437.xml"/><Relationship Id="rId30" Type="http://schemas.openxmlformats.org/officeDocument/2006/relationships/customXml" Target="../ink/ink4302.xml"/><Relationship Id="rId3" Type="http://schemas.openxmlformats.org/officeDocument/2006/relationships/image" Target="../media/image4384.png"/><Relationship Id="rId299" Type="http://schemas.openxmlformats.org/officeDocument/2006/relationships/image" Target="../media/image4530.png"/><Relationship Id="rId298" Type="http://schemas.openxmlformats.org/officeDocument/2006/relationships/customXml" Target="../ink/ink4436.xml"/><Relationship Id="rId297" Type="http://schemas.openxmlformats.org/officeDocument/2006/relationships/image" Target="../media/image4529.png"/><Relationship Id="rId296" Type="http://schemas.openxmlformats.org/officeDocument/2006/relationships/customXml" Target="../ink/ink4435.xml"/><Relationship Id="rId295" Type="http://schemas.openxmlformats.org/officeDocument/2006/relationships/image" Target="../media/image4528.png"/><Relationship Id="rId294" Type="http://schemas.openxmlformats.org/officeDocument/2006/relationships/customXml" Target="../ink/ink4434.xml"/><Relationship Id="rId293" Type="http://schemas.openxmlformats.org/officeDocument/2006/relationships/image" Target="../media/image4527.png"/><Relationship Id="rId292" Type="http://schemas.openxmlformats.org/officeDocument/2006/relationships/customXml" Target="../ink/ink4433.xml"/><Relationship Id="rId291" Type="http://schemas.openxmlformats.org/officeDocument/2006/relationships/image" Target="../media/image4526.png"/><Relationship Id="rId290" Type="http://schemas.openxmlformats.org/officeDocument/2006/relationships/customXml" Target="../ink/ink4432.xml"/><Relationship Id="rId29" Type="http://schemas.openxmlformats.org/officeDocument/2006/relationships/image" Target="../media/image4396.png"/><Relationship Id="rId289" Type="http://schemas.openxmlformats.org/officeDocument/2006/relationships/image" Target="../media/image4525.png"/><Relationship Id="rId288" Type="http://schemas.openxmlformats.org/officeDocument/2006/relationships/customXml" Target="../ink/ink4431.xml"/><Relationship Id="rId287" Type="http://schemas.openxmlformats.org/officeDocument/2006/relationships/image" Target="../media/image4524.png"/><Relationship Id="rId286" Type="http://schemas.openxmlformats.org/officeDocument/2006/relationships/customXml" Target="../ink/ink4430.xml"/><Relationship Id="rId285" Type="http://schemas.openxmlformats.org/officeDocument/2006/relationships/image" Target="../media/image4523.png"/><Relationship Id="rId284" Type="http://schemas.openxmlformats.org/officeDocument/2006/relationships/customXml" Target="../ink/ink4429.xml"/><Relationship Id="rId283" Type="http://schemas.openxmlformats.org/officeDocument/2006/relationships/image" Target="../media/image4522.png"/><Relationship Id="rId282" Type="http://schemas.openxmlformats.org/officeDocument/2006/relationships/customXml" Target="../ink/ink4428.xml"/><Relationship Id="rId281" Type="http://schemas.openxmlformats.org/officeDocument/2006/relationships/image" Target="../media/image4521.png"/><Relationship Id="rId280" Type="http://schemas.openxmlformats.org/officeDocument/2006/relationships/customXml" Target="../ink/ink4427.xml"/><Relationship Id="rId28" Type="http://schemas.openxmlformats.org/officeDocument/2006/relationships/customXml" Target="../ink/ink4301.xml"/><Relationship Id="rId279" Type="http://schemas.openxmlformats.org/officeDocument/2006/relationships/image" Target="../media/image4520.png"/><Relationship Id="rId278" Type="http://schemas.openxmlformats.org/officeDocument/2006/relationships/customXml" Target="../ink/ink4426.xml"/><Relationship Id="rId277" Type="http://schemas.openxmlformats.org/officeDocument/2006/relationships/image" Target="../media/image3752.png"/><Relationship Id="rId276" Type="http://schemas.openxmlformats.org/officeDocument/2006/relationships/customXml" Target="../ink/ink4425.xml"/><Relationship Id="rId275" Type="http://schemas.openxmlformats.org/officeDocument/2006/relationships/image" Target="../media/image4519.png"/><Relationship Id="rId274" Type="http://schemas.openxmlformats.org/officeDocument/2006/relationships/customXml" Target="../ink/ink4424.xml"/><Relationship Id="rId273" Type="http://schemas.openxmlformats.org/officeDocument/2006/relationships/image" Target="../media/image4518.png"/><Relationship Id="rId272" Type="http://schemas.openxmlformats.org/officeDocument/2006/relationships/customXml" Target="../ink/ink4423.xml"/><Relationship Id="rId271" Type="http://schemas.openxmlformats.org/officeDocument/2006/relationships/image" Target="../media/image4517.png"/><Relationship Id="rId270" Type="http://schemas.openxmlformats.org/officeDocument/2006/relationships/customXml" Target="../ink/ink4422.xml"/><Relationship Id="rId27" Type="http://schemas.openxmlformats.org/officeDocument/2006/relationships/image" Target="../media/image4395.png"/><Relationship Id="rId269" Type="http://schemas.openxmlformats.org/officeDocument/2006/relationships/image" Target="../media/image4516.png"/><Relationship Id="rId268" Type="http://schemas.openxmlformats.org/officeDocument/2006/relationships/customXml" Target="../ink/ink4421.xml"/><Relationship Id="rId267" Type="http://schemas.openxmlformats.org/officeDocument/2006/relationships/image" Target="../media/image4515.png"/><Relationship Id="rId266" Type="http://schemas.openxmlformats.org/officeDocument/2006/relationships/customXml" Target="../ink/ink4420.xml"/><Relationship Id="rId265" Type="http://schemas.openxmlformats.org/officeDocument/2006/relationships/image" Target="../media/image4514.png"/><Relationship Id="rId264" Type="http://schemas.openxmlformats.org/officeDocument/2006/relationships/customXml" Target="../ink/ink4419.xml"/><Relationship Id="rId263" Type="http://schemas.openxmlformats.org/officeDocument/2006/relationships/image" Target="../media/image4513.png"/><Relationship Id="rId262" Type="http://schemas.openxmlformats.org/officeDocument/2006/relationships/customXml" Target="../ink/ink4418.xml"/><Relationship Id="rId261" Type="http://schemas.openxmlformats.org/officeDocument/2006/relationships/image" Target="../media/image4512.png"/><Relationship Id="rId260" Type="http://schemas.openxmlformats.org/officeDocument/2006/relationships/customXml" Target="../ink/ink4417.xml"/><Relationship Id="rId26" Type="http://schemas.openxmlformats.org/officeDocument/2006/relationships/customXml" Target="../ink/ink4300.xml"/><Relationship Id="rId259" Type="http://schemas.openxmlformats.org/officeDocument/2006/relationships/image" Target="../media/image4511.png"/><Relationship Id="rId258" Type="http://schemas.openxmlformats.org/officeDocument/2006/relationships/customXml" Target="../ink/ink4416.xml"/><Relationship Id="rId257" Type="http://schemas.openxmlformats.org/officeDocument/2006/relationships/image" Target="../media/image4510.png"/><Relationship Id="rId256" Type="http://schemas.openxmlformats.org/officeDocument/2006/relationships/customXml" Target="../ink/ink4415.xml"/><Relationship Id="rId255" Type="http://schemas.openxmlformats.org/officeDocument/2006/relationships/image" Target="../media/image4509.png"/><Relationship Id="rId254" Type="http://schemas.openxmlformats.org/officeDocument/2006/relationships/customXml" Target="../ink/ink4414.xml"/><Relationship Id="rId253" Type="http://schemas.openxmlformats.org/officeDocument/2006/relationships/image" Target="../media/image4508.png"/><Relationship Id="rId252" Type="http://schemas.openxmlformats.org/officeDocument/2006/relationships/customXml" Target="../ink/ink4413.xml"/><Relationship Id="rId251" Type="http://schemas.openxmlformats.org/officeDocument/2006/relationships/image" Target="../media/image4507.png"/><Relationship Id="rId250" Type="http://schemas.openxmlformats.org/officeDocument/2006/relationships/customXml" Target="../ink/ink4412.xml"/><Relationship Id="rId25" Type="http://schemas.openxmlformats.org/officeDocument/2006/relationships/image" Target="../media/image4394.png"/><Relationship Id="rId249" Type="http://schemas.openxmlformats.org/officeDocument/2006/relationships/image" Target="../media/image4506.png"/><Relationship Id="rId248" Type="http://schemas.openxmlformats.org/officeDocument/2006/relationships/customXml" Target="../ink/ink4411.xml"/><Relationship Id="rId247" Type="http://schemas.openxmlformats.org/officeDocument/2006/relationships/image" Target="../media/image4505.png"/><Relationship Id="rId246" Type="http://schemas.openxmlformats.org/officeDocument/2006/relationships/customXml" Target="../ink/ink4410.xml"/><Relationship Id="rId245" Type="http://schemas.openxmlformats.org/officeDocument/2006/relationships/image" Target="../media/image4504.png"/><Relationship Id="rId244" Type="http://schemas.openxmlformats.org/officeDocument/2006/relationships/customXml" Target="../ink/ink4409.xml"/><Relationship Id="rId243" Type="http://schemas.openxmlformats.org/officeDocument/2006/relationships/image" Target="../media/image4503.png"/><Relationship Id="rId242" Type="http://schemas.openxmlformats.org/officeDocument/2006/relationships/customXml" Target="../ink/ink4408.xml"/><Relationship Id="rId241" Type="http://schemas.openxmlformats.org/officeDocument/2006/relationships/image" Target="../media/image4502.png"/><Relationship Id="rId240" Type="http://schemas.openxmlformats.org/officeDocument/2006/relationships/customXml" Target="../ink/ink4407.xml"/><Relationship Id="rId24" Type="http://schemas.openxmlformats.org/officeDocument/2006/relationships/customXml" Target="../ink/ink4299.xml"/><Relationship Id="rId239" Type="http://schemas.openxmlformats.org/officeDocument/2006/relationships/image" Target="../media/image4501.png"/><Relationship Id="rId238" Type="http://schemas.openxmlformats.org/officeDocument/2006/relationships/customXml" Target="../ink/ink4406.xml"/><Relationship Id="rId237" Type="http://schemas.openxmlformats.org/officeDocument/2006/relationships/image" Target="../media/image4500.png"/><Relationship Id="rId236" Type="http://schemas.openxmlformats.org/officeDocument/2006/relationships/customXml" Target="../ink/ink4405.xml"/><Relationship Id="rId235" Type="http://schemas.openxmlformats.org/officeDocument/2006/relationships/image" Target="../media/image4499.png"/><Relationship Id="rId234" Type="http://schemas.openxmlformats.org/officeDocument/2006/relationships/customXml" Target="../ink/ink4404.xml"/><Relationship Id="rId233" Type="http://schemas.openxmlformats.org/officeDocument/2006/relationships/image" Target="../media/image4498.png"/><Relationship Id="rId232" Type="http://schemas.openxmlformats.org/officeDocument/2006/relationships/customXml" Target="../ink/ink4403.xml"/><Relationship Id="rId231" Type="http://schemas.openxmlformats.org/officeDocument/2006/relationships/image" Target="../media/image4497.png"/><Relationship Id="rId230" Type="http://schemas.openxmlformats.org/officeDocument/2006/relationships/customXml" Target="../ink/ink4402.xml"/><Relationship Id="rId23" Type="http://schemas.openxmlformats.org/officeDocument/2006/relationships/image" Target="../media/image4393.png"/><Relationship Id="rId229" Type="http://schemas.openxmlformats.org/officeDocument/2006/relationships/image" Target="../media/image4496.png"/><Relationship Id="rId228" Type="http://schemas.openxmlformats.org/officeDocument/2006/relationships/customXml" Target="../ink/ink4401.xml"/><Relationship Id="rId227" Type="http://schemas.openxmlformats.org/officeDocument/2006/relationships/image" Target="../media/image4495.png"/><Relationship Id="rId226" Type="http://schemas.openxmlformats.org/officeDocument/2006/relationships/customXml" Target="../ink/ink4400.xml"/><Relationship Id="rId225" Type="http://schemas.openxmlformats.org/officeDocument/2006/relationships/image" Target="../media/image4494.png"/><Relationship Id="rId224" Type="http://schemas.openxmlformats.org/officeDocument/2006/relationships/customXml" Target="../ink/ink4399.xml"/><Relationship Id="rId223" Type="http://schemas.openxmlformats.org/officeDocument/2006/relationships/image" Target="../media/image4493.png"/><Relationship Id="rId222" Type="http://schemas.openxmlformats.org/officeDocument/2006/relationships/customXml" Target="../ink/ink4398.xml"/><Relationship Id="rId221" Type="http://schemas.openxmlformats.org/officeDocument/2006/relationships/image" Target="../media/image4492.png"/><Relationship Id="rId220" Type="http://schemas.openxmlformats.org/officeDocument/2006/relationships/customXml" Target="../ink/ink4397.xml"/><Relationship Id="rId22" Type="http://schemas.openxmlformats.org/officeDocument/2006/relationships/customXml" Target="../ink/ink4298.xml"/><Relationship Id="rId219" Type="http://schemas.openxmlformats.org/officeDocument/2006/relationships/image" Target="../media/image4491.png"/><Relationship Id="rId218" Type="http://schemas.openxmlformats.org/officeDocument/2006/relationships/customXml" Target="../ink/ink4396.xml"/><Relationship Id="rId217" Type="http://schemas.openxmlformats.org/officeDocument/2006/relationships/image" Target="../media/image4490.png"/><Relationship Id="rId216" Type="http://schemas.openxmlformats.org/officeDocument/2006/relationships/customXml" Target="../ink/ink4395.xml"/><Relationship Id="rId215" Type="http://schemas.openxmlformats.org/officeDocument/2006/relationships/image" Target="../media/image4489.png"/><Relationship Id="rId214" Type="http://schemas.openxmlformats.org/officeDocument/2006/relationships/customXml" Target="../ink/ink4394.xml"/><Relationship Id="rId213" Type="http://schemas.openxmlformats.org/officeDocument/2006/relationships/image" Target="../media/image4488.png"/><Relationship Id="rId212" Type="http://schemas.openxmlformats.org/officeDocument/2006/relationships/customXml" Target="../ink/ink4393.xml"/><Relationship Id="rId211" Type="http://schemas.openxmlformats.org/officeDocument/2006/relationships/image" Target="../media/image4487.png"/><Relationship Id="rId210" Type="http://schemas.openxmlformats.org/officeDocument/2006/relationships/customXml" Target="../ink/ink4392.xml"/><Relationship Id="rId21" Type="http://schemas.openxmlformats.org/officeDocument/2006/relationships/image" Target="../media/image4392.png"/><Relationship Id="rId209" Type="http://schemas.openxmlformats.org/officeDocument/2006/relationships/image" Target="../media/image4486.png"/><Relationship Id="rId208" Type="http://schemas.openxmlformats.org/officeDocument/2006/relationships/customXml" Target="../ink/ink4391.xml"/><Relationship Id="rId207" Type="http://schemas.openxmlformats.org/officeDocument/2006/relationships/image" Target="../media/image4485.png"/><Relationship Id="rId206" Type="http://schemas.openxmlformats.org/officeDocument/2006/relationships/customXml" Target="../ink/ink4390.xml"/><Relationship Id="rId205" Type="http://schemas.openxmlformats.org/officeDocument/2006/relationships/image" Target="../media/image4484.png"/><Relationship Id="rId204" Type="http://schemas.openxmlformats.org/officeDocument/2006/relationships/customXml" Target="../ink/ink4389.xml"/><Relationship Id="rId203" Type="http://schemas.openxmlformats.org/officeDocument/2006/relationships/image" Target="../media/image4483.png"/><Relationship Id="rId202" Type="http://schemas.openxmlformats.org/officeDocument/2006/relationships/customXml" Target="../ink/ink4388.xml"/><Relationship Id="rId201" Type="http://schemas.openxmlformats.org/officeDocument/2006/relationships/image" Target="../media/image4482.png"/><Relationship Id="rId200" Type="http://schemas.openxmlformats.org/officeDocument/2006/relationships/customXml" Target="../ink/ink4387.xml"/><Relationship Id="rId20" Type="http://schemas.openxmlformats.org/officeDocument/2006/relationships/customXml" Target="../ink/ink4297.xml"/><Relationship Id="rId2" Type="http://schemas.openxmlformats.org/officeDocument/2006/relationships/image" Target="../media/image4383.jpeg"/><Relationship Id="rId199" Type="http://schemas.openxmlformats.org/officeDocument/2006/relationships/image" Target="../media/image4481.png"/><Relationship Id="rId198" Type="http://schemas.openxmlformats.org/officeDocument/2006/relationships/customXml" Target="../ink/ink4386.xml"/><Relationship Id="rId197" Type="http://schemas.openxmlformats.org/officeDocument/2006/relationships/image" Target="../media/image4480.png"/><Relationship Id="rId196" Type="http://schemas.openxmlformats.org/officeDocument/2006/relationships/customXml" Target="../ink/ink4385.xml"/><Relationship Id="rId195" Type="http://schemas.openxmlformats.org/officeDocument/2006/relationships/image" Target="../media/image4479.png"/><Relationship Id="rId194" Type="http://schemas.openxmlformats.org/officeDocument/2006/relationships/customXml" Target="../ink/ink4384.xml"/><Relationship Id="rId193" Type="http://schemas.openxmlformats.org/officeDocument/2006/relationships/image" Target="../media/image4478.png"/><Relationship Id="rId192" Type="http://schemas.openxmlformats.org/officeDocument/2006/relationships/customXml" Target="../ink/ink4383.xml"/><Relationship Id="rId191" Type="http://schemas.openxmlformats.org/officeDocument/2006/relationships/image" Target="../media/image4477.png"/><Relationship Id="rId190" Type="http://schemas.openxmlformats.org/officeDocument/2006/relationships/customXml" Target="../ink/ink4382.xml"/><Relationship Id="rId19" Type="http://schemas.openxmlformats.org/officeDocument/2006/relationships/image" Target="../media/image4391.png"/><Relationship Id="rId189" Type="http://schemas.openxmlformats.org/officeDocument/2006/relationships/image" Target="../media/image4476.png"/><Relationship Id="rId188" Type="http://schemas.openxmlformats.org/officeDocument/2006/relationships/customXml" Target="../ink/ink4381.xml"/><Relationship Id="rId187" Type="http://schemas.openxmlformats.org/officeDocument/2006/relationships/image" Target="../media/image4475.png"/><Relationship Id="rId186" Type="http://schemas.openxmlformats.org/officeDocument/2006/relationships/customXml" Target="../ink/ink4380.xml"/><Relationship Id="rId185" Type="http://schemas.openxmlformats.org/officeDocument/2006/relationships/image" Target="../media/image4474.png"/><Relationship Id="rId184" Type="http://schemas.openxmlformats.org/officeDocument/2006/relationships/customXml" Target="../ink/ink4379.xml"/><Relationship Id="rId183" Type="http://schemas.openxmlformats.org/officeDocument/2006/relationships/image" Target="../media/image4473.png"/><Relationship Id="rId182" Type="http://schemas.openxmlformats.org/officeDocument/2006/relationships/customXml" Target="../ink/ink4378.xml"/><Relationship Id="rId181" Type="http://schemas.openxmlformats.org/officeDocument/2006/relationships/image" Target="../media/image4472.png"/><Relationship Id="rId180" Type="http://schemas.openxmlformats.org/officeDocument/2006/relationships/customXml" Target="../ink/ink4377.xml"/><Relationship Id="rId18" Type="http://schemas.openxmlformats.org/officeDocument/2006/relationships/customXml" Target="../ink/ink4296.xml"/><Relationship Id="rId179" Type="http://schemas.openxmlformats.org/officeDocument/2006/relationships/image" Target="../media/image4471.png"/><Relationship Id="rId178" Type="http://schemas.openxmlformats.org/officeDocument/2006/relationships/customXml" Target="../ink/ink4376.xml"/><Relationship Id="rId177" Type="http://schemas.openxmlformats.org/officeDocument/2006/relationships/image" Target="../media/image4470.png"/><Relationship Id="rId176" Type="http://schemas.openxmlformats.org/officeDocument/2006/relationships/customXml" Target="../ink/ink4375.xml"/><Relationship Id="rId175" Type="http://schemas.openxmlformats.org/officeDocument/2006/relationships/image" Target="../media/image4469.png"/><Relationship Id="rId174" Type="http://schemas.openxmlformats.org/officeDocument/2006/relationships/customXml" Target="../ink/ink4374.xml"/><Relationship Id="rId173" Type="http://schemas.openxmlformats.org/officeDocument/2006/relationships/image" Target="../media/image4468.png"/><Relationship Id="rId172" Type="http://schemas.openxmlformats.org/officeDocument/2006/relationships/customXml" Target="../ink/ink4373.xml"/><Relationship Id="rId171" Type="http://schemas.openxmlformats.org/officeDocument/2006/relationships/image" Target="../media/image4467.png"/><Relationship Id="rId170" Type="http://schemas.openxmlformats.org/officeDocument/2006/relationships/customXml" Target="../ink/ink4372.xml"/><Relationship Id="rId17" Type="http://schemas.openxmlformats.org/officeDocument/2006/relationships/image" Target="../media/image4390.png"/><Relationship Id="rId169" Type="http://schemas.openxmlformats.org/officeDocument/2006/relationships/image" Target="../media/image4466.png"/><Relationship Id="rId168" Type="http://schemas.openxmlformats.org/officeDocument/2006/relationships/customXml" Target="../ink/ink4371.xml"/><Relationship Id="rId167" Type="http://schemas.openxmlformats.org/officeDocument/2006/relationships/image" Target="../media/image4465.png"/><Relationship Id="rId166" Type="http://schemas.openxmlformats.org/officeDocument/2006/relationships/customXml" Target="../ink/ink4370.xml"/><Relationship Id="rId165" Type="http://schemas.openxmlformats.org/officeDocument/2006/relationships/image" Target="../media/image4464.png"/><Relationship Id="rId164" Type="http://schemas.openxmlformats.org/officeDocument/2006/relationships/customXml" Target="../ink/ink4369.xml"/><Relationship Id="rId163" Type="http://schemas.openxmlformats.org/officeDocument/2006/relationships/image" Target="../media/image4463.png"/><Relationship Id="rId162" Type="http://schemas.openxmlformats.org/officeDocument/2006/relationships/customXml" Target="../ink/ink4368.xml"/><Relationship Id="rId161" Type="http://schemas.openxmlformats.org/officeDocument/2006/relationships/image" Target="../media/image4462.png"/><Relationship Id="rId160" Type="http://schemas.openxmlformats.org/officeDocument/2006/relationships/customXml" Target="../ink/ink4367.xml"/><Relationship Id="rId16" Type="http://schemas.openxmlformats.org/officeDocument/2006/relationships/customXml" Target="../ink/ink4295.xml"/><Relationship Id="rId159" Type="http://schemas.openxmlformats.org/officeDocument/2006/relationships/image" Target="../media/image4461.png"/><Relationship Id="rId158" Type="http://schemas.openxmlformats.org/officeDocument/2006/relationships/customXml" Target="../ink/ink4366.xml"/><Relationship Id="rId157" Type="http://schemas.openxmlformats.org/officeDocument/2006/relationships/image" Target="../media/image4460.png"/><Relationship Id="rId156" Type="http://schemas.openxmlformats.org/officeDocument/2006/relationships/customXml" Target="../ink/ink4365.xml"/><Relationship Id="rId155" Type="http://schemas.openxmlformats.org/officeDocument/2006/relationships/image" Target="../media/image4459.png"/><Relationship Id="rId154" Type="http://schemas.openxmlformats.org/officeDocument/2006/relationships/customXml" Target="../ink/ink4364.xml"/><Relationship Id="rId153" Type="http://schemas.openxmlformats.org/officeDocument/2006/relationships/image" Target="../media/image4458.png"/><Relationship Id="rId152" Type="http://schemas.openxmlformats.org/officeDocument/2006/relationships/customXml" Target="../ink/ink4363.xml"/><Relationship Id="rId151" Type="http://schemas.openxmlformats.org/officeDocument/2006/relationships/image" Target="../media/image4457.png"/><Relationship Id="rId150" Type="http://schemas.openxmlformats.org/officeDocument/2006/relationships/customXml" Target="../ink/ink4362.xml"/><Relationship Id="rId15" Type="http://schemas.openxmlformats.org/officeDocument/2006/relationships/image" Target="../media/image4389.png"/><Relationship Id="rId149" Type="http://schemas.openxmlformats.org/officeDocument/2006/relationships/image" Target="../media/image4456.png"/><Relationship Id="rId148" Type="http://schemas.openxmlformats.org/officeDocument/2006/relationships/customXml" Target="../ink/ink4361.xml"/><Relationship Id="rId147" Type="http://schemas.openxmlformats.org/officeDocument/2006/relationships/image" Target="../media/image4455.png"/><Relationship Id="rId146" Type="http://schemas.openxmlformats.org/officeDocument/2006/relationships/customXml" Target="../ink/ink4360.xml"/><Relationship Id="rId145" Type="http://schemas.openxmlformats.org/officeDocument/2006/relationships/image" Target="../media/image4454.png"/><Relationship Id="rId144" Type="http://schemas.openxmlformats.org/officeDocument/2006/relationships/customXml" Target="../ink/ink4359.xml"/><Relationship Id="rId143" Type="http://schemas.openxmlformats.org/officeDocument/2006/relationships/image" Target="../media/image4453.png"/><Relationship Id="rId142" Type="http://schemas.openxmlformats.org/officeDocument/2006/relationships/customXml" Target="../ink/ink4358.xml"/><Relationship Id="rId141" Type="http://schemas.openxmlformats.org/officeDocument/2006/relationships/image" Target="../media/image4452.png"/><Relationship Id="rId140" Type="http://schemas.openxmlformats.org/officeDocument/2006/relationships/customXml" Target="../ink/ink4357.xml"/><Relationship Id="rId14" Type="http://schemas.openxmlformats.org/officeDocument/2006/relationships/customXml" Target="../ink/ink4294.xml"/><Relationship Id="rId139" Type="http://schemas.openxmlformats.org/officeDocument/2006/relationships/image" Target="../media/image4451.png"/><Relationship Id="rId138" Type="http://schemas.openxmlformats.org/officeDocument/2006/relationships/customXml" Target="../ink/ink4356.xml"/><Relationship Id="rId137" Type="http://schemas.openxmlformats.org/officeDocument/2006/relationships/image" Target="../media/image4450.png"/><Relationship Id="rId136" Type="http://schemas.openxmlformats.org/officeDocument/2006/relationships/customXml" Target="../ink/ink4355.xml"/><Relationship Id="rId135" Type="http://schemas.openxmlformats.org/officeDocument/2006/relationships/image" Target="../media/image4449.png"/><Relationship Id="rId134" Type="http://schemas.openxmlformats.org/officeDocument/2006/relationships/customXml" Target="../ink/ink4354.xml"/><Relationship Id="rId133" Type="http://schemas.openxmlformats.org/officeDocument/2006/relationships/image" Target="../media/image4448.png"/><Relationship Id="rId132" Type="http://schemas.openxmlformats.org/officeDocument/2006/relationships/customXml" Target="../ink/ink4353.xml"/><Relationship Id="rId131" Type="http://schemas.openxmlformats.org/officeDocument/2006/relationships/image" Target="../media/image4447.png"/><Relationship Id="rId130" Type="http://schemas.openxmlformats.org/officeDocument/2006/relationships/customXml" Target="../ink/ink4352.xml"/><Relationship Id="rId13" Type="http://schemas.openxmlformats.org/officeDocument/2006/relationships/image" Target="../media/image4388.png"/><Relationship Id="rId129" Type="http://schemas.openxmlformats.org/officeDocument/2006/relationships/image" Target="../media/image4446.png"/><Relationship Id="rId128" Type="http://schemas.openxmlformats.org/officeDocument/2006/relationships/customXml" Target="../ink/ink4351.xml"/><Relationship Id="rId127" Type="http://schemas.openxmlformats.org/officeDocument/2006/relationships/image" Target="../media/image4445.png"/><Relationship Id="rId126" Type="http://schemas.openxmlformats.org/officeDocument/2006/relationships/customXml" Target="../ink/ink4350.xml"/><Relationship Id="rId125" Type="http://schemas.openxmlformats.org/officeDocument/2006/relationships/image" Target="../media/image4444.png"/><Relationship Id="rId124" Type="http://schemas.openxmlformats.org/officeDocument/2006/relationships/customXml" Target="../ink/ink4349.xml"/><Relationship Id="rId123" Type="http://schemas.openxmlformats.org/officeDocument/2006/relationships/image" Target="../media/image4443.png"/><Relationship Id="rId122" Type="http://schemas.openxmlformats.org/officeDocument/2006/relationships/customXml" Target="../ink/ink4348.xml"/><Relationship Id="rId121" Type="http://schemas.openxmlformats.org/officeDocument/2006/relationships/image" Target="../media/image4442.png"/><Relationship Id="rId120" Type="http://schemas.openxmlformats.org/officeDocument/2006/relationships/customXml" Target="../ink/ink4347.xml"/><Relationship Id="rId12" Type="http://schemas.openxmlformats.org/officeDocument/2006/relationships/customXml" Target="../ink/ink4293.xml"/><Relationship Id="rId119" Type="http://schemas.openxmlformats.org/officeDocument/2006/relationships/image" Target="../media/image4441.png"/><Relationship Id="rId118" Type="http://schemas.openxmlformats.org/officeDocument/2006/relationships/customXml" Target="../ink/ink4346.xml"/><Relationship Id="rId117" Type="http://schemas.openxmlformats.org/officeDocument/2006/relationships/image" Target="../media/image4440.png"/><Relationship Id="rId116" Type="http://schemas.openxmlformats.org/officeDocument/2006/relationships/customXml" Target="../ink/ink4345.xml"/><Relationship Id="rId115" Type="http://schemas.openxmlformats.org/officeDocument/2006/relationships/image" Target="../media/image4439.png"/><Relationship Id="rId114" Type="http://schemas.openxmlformats.org/officeDocument/2006/relationships/customXml" Target="../ink/ink4344.xml"/><Relationship Id="rId113" Type="http://schemas.openxmlformats.org/officeDocument/2006/relationships/image" Target="../media/image4438.png"/><Relationship Id="rId112" Type="http://schemas.openxmlformats.org/officeDocument/2006/relationships/customXml" Target="../ink/ink4343.xml"/><Relationship Id="rId111" Type="http://schemas.openxmlformats.org/officeDocument/2006/relationships/image" Target="../media/image4437.png"/><Relationship Id="rId110" Type="http://schemas.openxmlformats.org/officeDocument/2006/relationships/customXml" Target="../ink/ink4342.xml"/><Relationship Id="rId11" Type="http://schemas.openxmlformats.org/officeDocument/2006/relationships/image" Target="../media/image4387.png"/><Relationship Id="rId109" Type="http://schemas.openxmlformats.org/officeDocument/2006/relationships/image" Target="../media/image4436.png"/><Relationship Id="rId108" Type="http://schemas.openxmlformats.org/officeDocument/2006/relationships/customXml" Target="../ink/ink4341.xml"/><Relationship Id="rId107" Type="http://schemas.openxmlformats.org/officeDocument/2006/relationships/image" Target="../media/image4435.png"/><Relationship Id="rId106" Type="http://schemas.openxmlformats.org/officeDocument/2006/relationships/customXml" Target="../ink/ink4340.xml"/><Relationship Id="rId105" Type="http://schemas.openxmlformats.org/officeDocument/2006/relationships/image" Target="../media/image4434.png"/><Relationship Id="rId104" Type="http://schemas.openxmlformats.org/officeDocument/2006/relationships/customXml" Target="../ink/ink4339.xml"/><Relationship Id="rId103" Type="http://schemas.openxmlformats.org/officeDocument/2006/relationships/image" Target="../media/image4433.png"/><Relationship Id="rId102" Type="http://schemas.openxmlformats.org/officeDocument/2006/relationships/customXml" Target="../ink/ink4338.xml"/><Relationship Id="rId101" Type="http://schemas.openxmlformats.org/officeDocument/2006/relationships/image" Target="../media/image4432.png"/><Relationship Id="rId100" Type="http://schemas.openxmlformats.org/officeDocument/2006/relationships/customXml" Target="../ink/ink4337.xml"/><Relationship Id="rId10" Type="http://schemas.openxmlformats.org/officeDocument/2006/relationships/customXml" Target="../ink/ink4292.xml"/><Relationship Id="rId1" Type="http://schemas.openxmlformats.org/officeDocument/2006/relationships/image" Target="../media/image4382.png"/></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661.png"/></Relationships>
</file>

<file path=ppt/slides/_rels/slide6.xml.rels><?xml version="1.0" encoding="UTF-8" standalone="yes"?>
<Relationships xmlns="http://schemas.openxmlformats.org/package/2006/relationships"><Relationship Id="rId99" Type="http://schemas.openxmlformats.org/officeDocument/2006/relationships/image" Target="../media/image710.png"/><Relationship Id="rId98" Type="http://schemas.openxmlformats.org/officeDocument/2006/relationships/customXml" Target="../ink/ink706.xml"/><Relationship Id="rId97" Type="http://schemas.openxmlformats.org/officeDocument/2006/relationships/image" Target="../media/image709.png"/><Relationship Id="rId96" Type="http://schemas.openxmlformats.org/officeDocument/2006/relationships/customXml" Target="../ink/ink705.xml"/><Relationship Id="rId95" Type="http://schemas.openxmlformats.org/officeDocument/2006/relationships/image" Target="../media/image708.png"/><Relationship Id="rId94" Type="http://schemas.openxmlformats.org/officeDocument/2006/relationships/customXml" Target="../ink/ink704.xml"/><Relationship Id="rId93" Type="http://schemas.openxmlformats.org/officeDocument/2006/relationships/image" Target="../media/image707.png"/><Relationship Id="rId92" Type="http://schemas.openxmlformats.org/officeDocument/2006/relationships/customXml" Target="../ink/ink703.xml"/><Relationship Id="rId91" Type="http://schemas.openxmlformats.org/officeDocument/2006/relationships/image" Target="../media/image706.png"/><Relationship Id="rId90" Type="http://schemas.openxmlformats.org/officeDocument/2006/relationships/customXml" Target="../ink/ink702.xml"/><Relationship Id="rId9" Type="http://schemas.openxmlformats.org/officeDocument/2006/relationships/image" Target="../media/image665.png"/><Relationship Id="rId89" Type="http://schemas.openxmlformats.org/officeDocument/2006/relationships/image" Target="../media/image705.png"/><Relationship Id="rId88" Type="http://schemas.openxmlformats.org/officeDocument/2006/relationships/customXml" Target="../ink/ink701.xml"/><Relationship Id="rId87" Type="http://schemas.openxmlformats.org/officeDocument/2006/relationships/image" Target="../media/image704.png"/><Relationship Id="rId86" Type="http://schemas.openxmlformats.org/officeDocument/2006/relationships/customXml" Target="../ink/ink700.xml"/><Relationship Id="rId85" Type="http://schemas.openxmlformats.org/officeDocument/2006/relationships/image" Target="../media/image703.png"/><Relationship Id="rId84" Type="http://schemas.openxmlformats.org/officeDocument/2006/relationships/customXml" Target="../ink/ink699.xml"/><Relationship Id="rId83" Type="http://schemas.openxmlformats.org/officeDocument/2006/relationships/image" Target="../media/image702.png"/><Relationship Id="rId82" Type="http://schemas.openxmlformats.org/officeDocument/2006/relationships/customXml" Target="../ink/ink698.xml"/><Relationship Id="rId81" Type="http://schemas.openxmlformats.org/officeDocument/2006/relationships/image" Target="../media/image701.png"/><Relationship Id="rId80" Type="http://schemas.openxmlformats.org/officeDocument/2006/relationships/customXml" Target="../ink/ink697.xml"/><Relationship Id="rId8" Type="http://schemas.openxmlformats.org/officeDocument/2006/relationships/customXml" Target="../ink/ink661.xml"/><Relationship Id="rId79" Type="http://schemas.openxmlformats.org/officeDocument/2006/relationships/image" Target="../media/image700.png"/><Relationship Id="rId78" Type="http://schemas.openxmlformats.org/officeDocument/2006/relationships/customXml" Target="../ink/ink696.xml"/><Relationship Id="rId77" Type="http://schemas.openxmlformats.org/officeDocument/2006/relationships/image" Target="../media/image699.png"/><Relationship Id="rId76" Type="http://schemas.openxmlformats.org/officeDocument/2006/relationships/customXml" Target="../ink/ink695.xml"/><Relationship Id="rId75" Type="http://schemas.openxmlformats.org/officeDocument/2006/relationships/image" Target="../media/image698.png"/><Relationship Id="rId74" Type="http://schemas.openxmlformats.org/officeDocument/2006/relationships/customXml" Target="../ink/ink694.xml"/><Relationship Id="rId73" Type="http://schemas.openxmlformats.org/officeDocument/2006/relationships/image" Target="../media/image697.png"/><Relationship Id="rId72" Type="http://schemas.openxmlformats.org/officeDocument/2006/relationships/customXml" Target="../ink/ink693.xml"/><Relationship Id="rId71" Type="http://schemas.openxmlformats.org/officeDocument/2006/relationships/image" Target="../media/image696.png"/><Relationship Id="rId70" Type="http://schemas.openxmlformats.org/officeDocument/2006/relationships/customXml" Target="../ink/ink692.xml"/><Relationship Id="rId7" Type="http://schemas.openxmlformats.org/officeDocument/2006/relationships/image" Target="../media/image664.png"/><Relationship Id="rId69" Type="http://schemas.openxmlformats.org/officeDocument/2006/relationships/image" Target="../media/image695.png"/><Relationship Id="rId68" Type="http://schemas.openxmlformats.org/officeDocument/2006/relationships/customXml" Target="../ink/ink691.xml"/><Relationship Id="rId67" Type="http://schemas.openxmlformats.org/officeDocument/2006/relationships/image" Target="../media/image694.png"/><Relationship Id="rId66" Type="http://schemas.openxmlformats.org/officeDocument/2006/relationships/customXml" Target="../ink/ink690.xml"/><Relationship Id="rId65" Type="http://schemas.openxmlformats.org/officeDocument/2006/relationships/image" Target="../media/image693.png"/><Relationship Id="rId64" Type="http://schemas.openxmlformats.org/officeDocument/2006/relationships/customXml" Target="../ink/ink689.xml"/><Relationship Id="rId63" Type="http://schemas.openxmlformats.org/officeDocument/2006/relationships/image" Target="../media/image692.png"/><Relationship Id="rId62" Type="http://schemas.openxmlformats.org/officeDocument/2006/relationships/customXml" Target="../ink/ink688.xml"/><Relationship Id="rId61" Type="http://schemas.openxmlformats.org/officeDocument/2006/relationships/image" Target="../media/image691.png"/><Relationship Id="rId60" Type="http://schemas.openxmlformats.org/officeDocument/2006/relationships/customXml" Target="../ink/ink687.xml"/><Relationship Id="rId6" Type="http://schemas.openxmlformats.org/officeDocument/2006/relationships/customXml" Target="../ink/ink660.xml"/><Relationship Id="rId59" Type="http://schemas.openxmlformats.org/officeDocument/2006/relationships/image" Target="../media/image690.png"/><Relationship Id="rId58" Type="http://schemas.openxmlformats.org/officeDocument/2006/relationships/customXml" Target="../ink/ink686.xml"/><Relationship Id="rId57" Type="http://schemas.openxmlformats.org/officeDocument/2006/relationships/image" Target="../media/image689.png"/><Relationship Id="rId56" Type="http://schemas.openxmlformats.org/officeDocument/2006/relationships/customXml" Target="../ink/ink685.xml"/><Relationship Id="rId55" Type="http://schemas.openxmlformats.org/officeDocument/2006/relationships/image" Target="../media/image688.png"/><Relationship Id="rId54" Type="http://schemas.openxmlformats.org/officeDocument/2006/relationships/customXml" Target="../ink/ink684.xml"/><Relationship Id="rId53" Type="http://schemas.openxmlformats.org/officeDocument/2006/relationships/image" Target="../media/image687.png"/><Relationship Id="rId52" Type="http://schemas.openxmlformats.org/officeDocument/2006/relationships/customXml" Target="../ink/ink683.xml"/><Relationship Id="rId51" Type="http://schemas.openxmlformats.org/officeDocument/2006/relationships/image" Target="../media/image686.png"/><Relationship Id="rId50" Type="http://schemas.openxmlformats.org/officeDocument/2006/relationships/customXml" Target="../ink/ink682.xml"/><Relationship Id="rId5" Type="http://schemas.openxmlformats.org/officeDocument/2006/relationships/image" Target="../media/image663.png"/><Relationship Id="rId49" Type="http://schemas.openxmlformats.org/officeDocument/2006/relationships/image" Target="../media/image685.png"/><Relationship Id="rId48" Type="http://schemas.openxmlformats.org/officeDocument/2006/relationships/customXml" Target="../ink/ink681.xml"/><Relationship Id="rId47" Type="http://schemas.openxmlformats.org/officeDocument/2006/relationships/image" Target="../media/image684.png"/><Relationship Id="rId46" Type="http://schemas.openxmlformats.org/officeDocument/2006/relationships/customXml" Target="../ink/ink680.xml"/><Relationship Id="rId45" Type="http://schemas.openxmlformats.org/officeDocument/2006/relationships/image" Target="../media/image683.png"/><Relationship Id="rId44" Type="http://schemas.openxmlformats.org/officeDocument/2006/relationships/customXml" Target="../ink/ink679.xml"/><Relationship Id="rId43" Type="http://schemas.openxmlformats.org/officeDocument/2006/relationships/image" Target="../media/image682.png"/><Relationship Id="rId42" Type="http://schemas.openxmlformats.org/officeDocument/2006/relationships/customXml" Target="../ink/ink678.xml"/><Relationship Id="rId41" Type="http://schemas.openxmlformats.org/officeDocument/2006/relationships/image" Target="../media/image681.png"/><Relationship Id="rId40" Type="http://schemas.openxmlformats.org/officeDocument/2006/relationships/customXml" Target="../ink/ink677.xml"/><Relationship Id="rId4" Type="http://schemas.openxmlformats.org/officeDocument/2006/relationships/customXml" Target="../ink/ink659.xml"/><Relationship Id="rId39" Type="http://schemas.openxmlformats.org/officeDocument/2006/relationships/image" Target="../media/image680.png"/><Relationship Id="rId38" Type="http://schemas.openxmlformats.org/officeDocument/2006/relationships/customXml" Target="../ink/ink676.xml"/><Relationship Id="rId37" Type="http://schemas.openxmlformats.org/officeDocument/2006/relationships/image" Target="../media/image679.png"/><Relationship Id="rId36" Type="http://schemas.openxmlformats.org/officeDocument/2006/relationships/customXml" Target="../ink/ink675.xml"/><Relationship Id="rId35" Type="http://schemas.openxmlformats.org/officeDocument/2006/relationships/image" Target="../media/image678.png"/><Relationship Id="rId34" Type="http://schemas.openxmlformats.org/officeDocument/2006/relationships/customXml" Target="../ink/ink674.xml"/><Relationship Id="rId334" Type="http://schemas.openxmlformats.org/officeDocument/2006/relationships/slideLayout" Target="../slideLayouts/slideLayout7.xml"/><Relationship Id="rId333" Type="http://schemas.openxmlformats.org/officeDocument/2006/relationships/image" Target="../media/image827.png"/><Relationship Id="rId332" Type="http://schemas.openxmlformats.org/officeDocument/2006/relationships/customXml" Target="../ink/ink823.xml"/><Relationship Id="rId331" Type="http://schemas.openxmlformats.org/officeDocument/2006/relationships/image" Target="../media/image826.png"/><Relationship Id="rId330" Type="http://schemas.openxmlformats.org/officeDocument/2006/relationships/customXml" Target="../ink/ink822.xml"/><Relationship Id="rId33" Type="http://schemas.openxmlformats.org/officeDocument/2006/relationships/image" Target="../media/image677.png"/><Relationship Id="rId329" Type="http://schemas.openxmlformats.org/officeDocument/2006/relationships/image" Target="../media/image825.png"/><Relationship Id="rId328" Type="http://schemas.openxmlformats.org/officeDocument/2006/relationships/customXml" Target="../ink/ink821.xml"/><Relationship Id="rId327" Type="http://schemas.openxmlformats.org/officeDocument/2006/relationships/image" Target="../media/image824.png"/><Relationship Id="rId326" Type="http://schemas.openxmlformats.org/officeDocument/2006/relationships/customXml" Target="../ink/ink820.xml"/><Relationship Id="rId325" Type="http://schemas.openxmlformats.org/officeDocument/2006/relationships/image" Target="../media/image823.png"/><Relationship Id="rId324" Type="http://schemas.openxmlformats.org/officeDocument/2006/relationships/customXml" Target="../ink/ink819.xml"/><Relationship Id="rId323" Type="http://schemas.openxmlformats.org/officeDocument/2006/relationships/image" Target="../media/image822.png"/><Relationship Id="rId322" Type="http://schemas.openxmlformats.org/officeDocument/2006/relationships/customXml" Target="../ink/ink818.xml"/><Relationship Id="rId321" Type="http://schemas.openxmlformats.org/officeDocument/2006/relationships/image" Target="../media/image821.png"/><Relationship Id="rId320" Type="http://schemas.openxmlformats.org/officeDocument/2006/relationships/customXml" Target="../ink/ink817.xml"/><Relationship Id="rId32" Type="http://schemas.openxmlformats.org/officeDocument/2006/relationships/customXml" Target="../ink/ink673.xml"/><Relationship Id="rId319" Type="http://schemas.openxmlformats.org/officeDocument/2006/relationships/image" Target="../media/image820.png"/><Relationship Id="rId318" Type="http://schemas.openxmlformats.org/officeDocument/2006/relationships/customXml" Target="../ink/ink816.xml"/><Relationship Id="rId317" Type="http://schemas.openxmlformats.org/officeDocument/2006/relationships/image" Target="../media/image819.png"/><Relationship Id="rId316" Type="http://schemas.openxmlformats.org/officeDocument/2006/relationships/customXml" Target="../ink/ink815.xml"/><Relationship Id="rId315" Type="http://schemas.openxmlformats.org/officeDocument/2006/relationships/image" Target="../media/image818.png"/><Relationship Id="rId314" Type="http://schemas.openxmlformats.org/officeDocument/2006/relationships/customXml" Target="../ink/ink814.xml"/><Relationship Id="rId313" Type="http://schemas.openxmlformats.org/officeDocument/2006/relationships/image" Target="../media/image817.png"/><Relationship Id="rId312" Type="http://schemas.openxmlformats.org/officeDocument/2006/relationships/customXml" Target="../ink/ink813.xml"/><Relationship Id="rId311" Type="http://schemas.openxmlformats.org/officeDocument/2006/relationships/image" Target="../media/image816.png"/><Relationship Id="rId310" Type="http://schemas.openxmlformats.org/officeDocument/2006/relationships/customXml" Target="../ink/ink812.xml"/><Relationship Id="rId31" Type="http://schemas.openxmlformats.org/officeDocument/2006/relationships/image" Target="../media/image676.png"/><Relationship Id="rId309" Type="http://schemas.openxmlformats.org/officeDocument/2006/relationships/image" Target="../media/image815.png"/><Relationship Id="rId308" Type="http://schemas.openxmlformats.org/officeDocument/2006/relationships/customXml" Target="../ink/ink811.xml"/><Relationship Id="rId307" Type="http://schemas.openxmlformats.org/officeDocument/2006/relationships/image" Target="../media/image814.png"/><Relationship Id="rId306" Type="http://schemas.openxmlformats.org/officeDocument/2006/relationships/customXml" Target="../ink/ink810.xml"/><Relationship Id="rId305" Type="http://schemas.openxmlformats.org/officeDocument/2006/relationships/image" Target="../media/image813.png"/><Relationship Id="rId304" Type="http://schemas.openxmlformats.org/officeDocument/2006/relationships/customXml" Target="../ink/ink809.xml"/><Relationship Id="rId303" Type="http://schemas.openxmlformats.org/officeDocument/2006/relationships/image" Target="../media/image812.png"/><Relationship Id="rId302" Type="http://schemas.openxmlformats.org/officeDocument/2006/relationships/customXml" Target="../ink/ink808.xml"/><Relationship Id="rId301" Type="http://schemas.openxmlformats.org/officeDocument/2006/relationships/image" Target="../media/image811.png"/><Relationship Id="rId300" Type="http://schemas.openxmlformats.org/officeDocument/2006/relationships/customXml" Target="../ink/ink807.xml"/><Relationship Id="rId30" Type="http://schemas.openxmlformats.org/officeDocument/2006/relationships/customXml" Target="../ink/ink672.xml"/><Relationship Id="rId3" Type="http://schemas.openxmlformats.org/officeDocument/2006/relationships/image" Target="../media/image662.png"/><Relationship Id="rId299" Type="http://schemas.openxmlformats.org/officeDocument/2006/relationships/image" Target="../media/image810.png"/><Relationship Id="rId298" Type="http://schemas.openxmlformats.org/officeDocument/2006/relationships/customXml" Target="../ink/ink806.xml"/><Relationship Id="rId297" Type="http://schemas.openxmlformats.org/officeDocument/2006/relationships/image" Target="../media/image809.png"/><Relationship Id="rId296" Type="http://schemas.openxmlformats.org/officeDocument/2006/relationships/customXml" Target="../ink/ink805.xml"/><Relationship Id="rId295" Type="http://schemas.openxmlformats.org/officeDocument/2006/relationships/image" Target="../media/image808.png"/><Relationship Id="rId294" Type="http://schemas.openxmlformats.org/officeDocument/2006/relationships/customXml" Target="../ink/ink804.xml"/><Relationship Id="rId293" Type="http://schemas.openxmlformats.org/officeDocument/2006/relationships/image" Target="../media/image807.png"/><Relationship Id="rId292" Type="http://schemas.openxmlformats.org/officeDocument/2006/relationships/customXml" Target="../ink/ink803.xml"/><Relationship Id="rId291" Type="http://schemas.openxmlformats.org/officeDocument/2006/relationships/image" Target="../media/image806.png"/><Relationship Id="rId290" Type="http://schemas.openxmlformats.org/officeDocument/2006/relationships/customXml" Target="../ink/ink802.xml"/><Relationship Id="rId29" Type="http://schemas.openxmlformats.org/officeDocument/2006/relationships/image" Target="../media/image675.png"/><Relationship Id="rId289" Type="http://schemas.openxmlformats.org/officeDocument/2006/relationships/image" Target="../media/image805.png"/><Relationship Id="rId288" Type="http://schemas.openxmlformats.org/officeDocument/2006/relationships/customXml" Target="../ink/ink801.xml"/><Relationship Id="rId287" Type="http://schemas.openxmlformats.org/officeDocument/2006/relationships/image" Target="../media/image804.png"/><Relationship Id="rId286" Type="http://schemas.openxmlformats.org/officeDocument/2006/relationships/customXml" Target="../ink/ink800.xml"/><Relationship Id="rId285" Type="http://schemas.openxmlformats.org/officeDocument/2006/relationships/image" Target="../media/image803.png"/><Relationship Id="rId284" Type="http://schemas.openxmlformats.org/officeDocument/2006/relationships/customXml" Target="../ink/ink799.xml"/><Relationship Id="rId283" Type="http://schemas.openxmlformats.org/officeDocument/2006/relationships/image" Target="../media/image802.png"/><Relationship Id="rId282" Type="http://schemas.openxmlformats.org/officeDocument/2006/relationships/customXml" Target="../ink/ink798.xml"/><Relationship Id="rId281" Type="http://schemas.openxmlformats.org/officeDocument/2006/relationships/image" Target="../media/image801.png"/><Relationship Id="rId280" Type="http://schemas.openxmlformats.org/officeDocument/2006/relationships/customXml" Target="../ink/ink797.xml"/><Relationship Id="rId28" Type="http://schemas.openxmlformats.org/officeDocument/2006/relationships/customXml" Target="../ink/ink671.xml"/><Relationship Id="rId279" Type="http://schemas.openxmlformats.org/officeDocument/2006/relationships/image" Target="../media/image800.png"/><Relationship Id="rId278" Type="http://schemas.openxmlformats.org/officeDocument/2006/relationships/customXml" Target="../ink/ink796.xml"/><Relationship Id="rId277" Type="http://schemas.openxmlformats.org/officeDocument/2006/relationships/image" Target="../media/image799.png"/><Relationship Id="rId276" Type="http://schemas.openxmlformats.org/officeDocument/2006/relationships/customXml" Target="../ink/ink795.xml"/><Relationship Id="rId275" Type="http://schemas.openxmlformats.org/officeDocument/2006/relationships/image" Target="../media/image798.png"/><Relationship Id="rId274" Type="http://schemas.openxmlformats.org/officeDocument/2006/relationships/customXml" Target="../ink/ink794.xml"/><Relationship Id="rId273" Type="http://schemas.openxmlformats.org/officeDocument/2006/relationships/image" Target="../media/image797.png"/><Relationship Id="rId272" Type="http://schemas.openxmlformats.org/officeDocument/2006/relationships/customXml" Target="../ink/ink793.xml"/><Relationship Id="rId271" Type="http://schemas.openxmlformats.org/officeDocument/2006/relationships/image" Target="../media/image796.png"/><Relationship Id="rId270" Type="http://schemas.openxmlformats.org/officeDocument/2006/relationships/customXml" Target="../ink/ink792.xml"/><Relationship Id="rId27" Type="http://schemas.openxmlformats.org/officeDocument/2006/relationships/image" Target="../media/image674.png"/><Relationship Id="rId269" Type="http://schemas.openxmlformats.org/officeDocument/2006/relationships/image" Target="../media/image795.png"/><Relationship Id="rId268" Type="http://schemas.openxmlformats.org/officeDocument/2006/relationships/customXml" Target="../ink/ink791.xml"/><Relationship Id="rId267" Type="http://schemas.openxmlformats.org/officeDocument/2006/relationships/image" Target="../media/image794.png"/><Relationship Id="rId266" Type="http://schemas.openxmlformats.org/officeDocument/2006/relationships/customXml" Target="../ink/ink790.xml"/><Relationship Id="rId265" Type="http://schemas.openxmlformats.org/officeDocument/2006/relationships/image" Target="../media/image793.png"/><Relationship Id="rId264" Type="http://schemas.openxmlformats.org/officeDocument/2006/relationships/customXml" Target="../ink/ink789.xml"/><Relationship Id="rId263" Type="http://schemas.openxmlformats.org/officeDocument/2006/relationships/image" Target="../media/image792.png"/><Relationship Id="rId262" Type="http://schemas.openxmlformats.org/officeDocument/2006/relationships/customXml" Target="../ink/ink788.xml"/><Relationship Id="rId261" Type="http://schemas.openxmlformats.org/officeDocument/2006/relationships/image" Target="../media/image791.png"/><Relationship Id="rId260" Type="http://schemas.openxmlformats.org/officeDocument/2006/relationships/customXml" Target="../ink/ink787.xml"/><Relationship Id="rId26" Type="http://schemas.openxmlformats.org/officeDocument/2006/relationships/customXml" Target="../ink/ink670.xml"/><Relationship Id="rId259" Type="http://schemas.openxmlformats.org/officeDocument/2006/relationships/image" Target="../media/image790.png"/><Relationship Id="rId258" Type="http://schemas.openxmlformats.org/officeDocument/2006/relationships/customXml" Target="../ink/ink786.xml"/><Relationship Id="rId257" Type="http://schemas.openxmlformats.org/officeDocument/2006/relationships/image" Target="../media/image789.png"/><Relationship Id="rId256" Type="http://schemas.openxmlformats.org/officeDocument/2006/relationships/customXml" Target="../ink/ink785.xml"/><Relationship Id="rId255" Type="http://schemas.openxmlformats.org/officeDocument/2006/relationships/image" Target="../media/image788.png"/><Relationship Id="rId254" Type="http://schemas.openxmlformats.org/officeDocument/2006/relationships/customXml" Target="../ink/ink784.xml"/><Relationship Id="rId253" Type="http://schemas.openxmlformats.org/officeDocument/2006/relationships/image" Target="../media/image787.png"/><Relationship Id="rId252" Type="http://schemas.openxmlformats.org/officeDocument/2006/relationships/customXml" Target="../ink/ink783.xml"/><Relationship Id="rId251" Type="http://schemas.openxmlformats.org/officeDocument/2006/relationships/image" Target="../media/image786.png"/><Relationship Id="rId250" Type="http://schemas.openxmlformats.org/officeDocument/2006/relationships/customXml" Target="../ink/ink782.xml"/><Relationship Id="rId25" Type="http://schemas.openxmlformats.org/officeDocument/2006/relationships/image" Target="../media/image673.png"/><Relationship Id="rId249" Type="http://schemas.openxmlformats.org/officeDocument/2006/relationships/image" Target="../media/image785.png"/><Relationship Id="rId248" Type="http://schemas.openxmlformats.org/officeDocument/2006/relationships/customXml" Target="../ink/ink781.xml"/><Relationship Id="rId247" Type="http://schemas.openxmlformats.org/officeDocument/2006/relationships/image" Target="../media/image784.png"/><Relationship Id="rId246" Type="http://schemas.openxmlformats.org/officeDocument/2006/relationships/customXml" Target="../ink/ink780.xml"/><Relationship Id="rId245" Type="http://schemas.openxmlformats.org/officeDocument/2006/relationships/image" Target="../media/image783.png"/><Relationship Id="rId244" Type="http://schemas.openxmlformats.org/officeDocument/2006/relationships/customXml" Target="../ink/ink779.xml"/><Relationship Id="rId243" Type="http://schemas.openxmlformats.org/officeDocument/2006/relationships/image" Target="../media/image782.png"/><Relationship Id="rId242" Type="http://schemas.openxmlformats.org/officeDocument/2006/relationships/customXml" Target="../ink/ink778.xml"/><Relationship Id="rId241" Type="http://schemas.openxmlformats.org/officeDocument/2006/relationships/image" Target="../media/image781.png"/><Relationship Id="rId240" Type="http://schemas.openxmlformats.org/officeDocument/2006/relationships/customXml" Target="../ink/ink777.xml"/><Relationship Id="rId24" Type="http://schemas.openxmlformats.org/officeDocument/2006/relationships/customXml" Target="../ink/ink669.xml"/><Relationship Id="rId239" Type="http://schemas.openxmlformats.org/officeDocument/2006/relationships/image" Target="../media/image780.png"/><Relationship Id="rId238" Type="http://schemas.openxmlformats.org/officeDocument/2006/relationships/customXml" Target="../ink/ink776.xml"/><Relationship Id="rId237" Type="http://schemas.openxmlformats.org/officeDocument/2006/relationships/image" Target="../media/image779.png"/><Relationship Id="rId236" Type="http://schemas.openxmlformats.org/officeDocument/2006/relationships/customXml" Target="../ink/ink775.xml"/><Relationship Id="rId235" Type="http://schemas.openxmlformats.org/officeDocument/2006/relationships/image" Target="../media/image778.png"/><Relationship Id="rId234" Type="http://schemas.openxmlformats.org/officeDocument/2006/relationships/customXml" Target="../ink/ink774.xml"/><Relationship Id="rId233" Type="http://schemas.openxmlformats.org/officeDocument/2006/relationships/image" Target="../media/image777.png"/><Relationship Id="rId232" Type="http://schemas.openxmlformats.org/officeDocument/2006/relationships/customXml" Target="../ink/ink773.xml"/><Relationship Id="rId231" Type="http://schemas.openxmlformats.org/officeDocument/2006/relationships/image" Target="../media/image776.png"/><Relationship Id="rId230" Type="http://schemas.openxmlformats.org/officeDocument/2006/relationships/customXml" Target="../ink/ink772.xml"/><Relationship Id="rId23" Type="http://schemas.openxmlformats.org/officeDocument/2006/relationships/image" Target="../media/image672.png"/><Relationship Id="rId229" Type="http://schemas.openxmlformats.org/officeDocument/2006/relationships/image" Target="../media/image775.png"/><Relationship Id="rId228" Type="http://schemas.openxmlformats.org/officeDocument/2006/relationships/customXml" Target="../ink/ink771.xml"/><Relationship Id="rId227" Type="http://schemas.openxmlformats.org/officeDocument/2006/relationships/image" Target="../media/image774.png"/><Relationship Id="rId226" Type="http://schemas.openxmlformats.org/officeDocument/2006/relationships/customXml" Target="../ink/ink770.xml"/><Relationship Id="rId225" Type="http://schemas.openxmlformats.org/officeDocument/2006/relationships/image" Target="../media/image773.png"/><Relationship Id="rId224" Type="http://schemas.openxmlformats.org/officeDocument/2006/relationships/customXml" Target="../ink/ink769.xml"/><Relationship Id="rId223" Type="http://schemas.openxmlformats.org/officeDocument/2006/relationships/image" Target="../media/image772.png"/><Relationship Id="rId222" Type="http://schemas.openxmlformats.org/officeDocument/2006/relationships/customXml" Target="../ink/ink768.xml"/><Relationship Id="rId221" Type="http://schemas.openxmlformats.org/officeDocument/2006/relationships/image" Target="../media/image771.png"/><Relationship Id="rId220" Type="http://schemas.openxmlformats.org/officeDocument/2006/relationships/customXml" Target="../ink/ink767.xml"/><Relationship Id="rId22" Type="http://schemas.openxmlformats.org/officeDocument/2006/relationships/customXml" Target="../ink/ink668.xml"/><Relationship Id="rId219" Type="http://schemas.openxmlformats.org/officeDocument/2006/relationships/image" Target="../media/image770.png"/><Relationship Id="rId218" Type="http://schemas.openxmlformats.org/officeDocument/2006/relationships/customXml" Target="../ink/ink766.xml"/><Relationship Id="rId217" Type="http://schemas.openxmlformats.org/officeDocument/2006/relationships/image" Target="../media/image769.png"/><Relationship Id="rId216" Type="http://schemas.openxmlformats.org/officeDocument/2006/relationships/customXml" Target="../ink/ink765.xml"/><Relationship Id="rId215" Type="http://schemas.openxmlformats.org/officeDocument/2006/relationships/image" Target="../media/image768.png"/><Relationship Id="rId214" Type="http://schemas.openxmlformats.org/officeDocument/2006/relationships/customXml" Target="../ink/ink764.xml"/><Relationship Id="rId213" Type="http://schemas.openxmlformats.org/officeDocument/2006/relationships/image" Target="../media/image767.png"/><Relationship Id="rId212" Type="http://schemas.openxmlformats.org/officeDocument/2006/relationships/customXml" Target="../ink/ink763.xml"/><Relationship Id="rId211" Type="http://schemas.openxmlformats.org/officeDocument/2006/relationships/image" Target="../media/image766.png"/><Relationship Id="rId210" Type="http://schemas.openxmlformats.org/officeDocument/2006/relationships/customXml" Target="../ink/ink762.xml"/><Relationship Id="rId21" Type="http://schemas.openxmlformats.org/officeDocument/2006/relationships/image" Target="../media/image671.png"/><Relationship Id="rId209" Type="http://schemas.openxmlformats.org/officeDocument/2006/relationships/image" Target="../media/image765.png"/><Relationship Id="rId208" Type="http://schemas.openxmlformats.org/officeDocument/2006/relationships/customXml" Target="../ink/ink761.xml"/><Relationship Id="rId207" Type="http://schemas.openxmlformats.org/officeDocument/2006/relationships/image" Target="../media/image764.png"/><Relationship Id="rId206" Type="http://schemas.openxmlformats.org/officeDocument/2006/relationships/customXml" Target="../ink/ink760.xml"/><Relationship Id="rId205" Type="http://schemas.openxmlformats.org/officeDocument/2006/relationships/image" Target="../media/image763.png"/><Relationship Id="rId204" Type="http://schemas.openxmlformats.org/officeDocument/2006/relationships/customXml" Target="../ink/ink759.xml"/><Relationship Id="rId203" Type="http://schemas.openxmlformats.org/officeDocument/2006/relationships/image" Target="../media/image762.png"/><Relationship Id="rId202" Type="http://schemas.openxmlformats.org/officeDocument/2006/relationships/customXml" Target="../ink/ink758.xml"/><Relationship Id="rId201" Type="http://schemas.openxmlformats.org/officeDocument/2006/relationships/image" Target="../media/image761.png"/><Relationship Id="rId200" Type="http://schemas.openxmlformats.org/officeDocument/2006/relationships/customXml" Target="../ink/ink757.xml"/><Relationship Id="rId20" Type="http://schemas.openxmlformats.org/officeDocument/2006/relationships/customXml" Target="../ink/ink667.xml"/><Relationship Id="rId2" Type="http://schemas.openxmlformats.org/officeDocument/2006/relationships/customXml" Target="../ink/ink658.xml"/><Relationship Id="rId199" Type="http://schemas.openxmlformats.org/officeDocument/2006/relationships/image" Target="../media/image760.png"/><Relationship Id="rId198" Type="http://schemas.openxmlformats.org/officeDocument/2006/relationships/customXml" Target="../ink/ink756.xml"/><Relationship Id="rId197" Type="http://schemas.openxmlformats.org/officeDocument/2006/relationships/image" Target="../media/image759.png"/><Relationship Id="rId196" Type="http://schemas.openxmlformats.org/officeDocument/2006/relationships/customXml" Target="../ink/ink755.xml"/><Relationship Id="rId195" Type="http://schemas.openxmlformats.org/officeDocument/2006/relationships/image" Target="../media/image758.png"/><Relationship Id="rId194" Type="http://schemas.openxmlformats.org/officeDocument/2006/relationships/customXml" Target="../ink/ink754.xml"/><Relationship Id="rId193" Type="http://schemas.openxmlformats.org/officeDocument/2006/relationships/image" Target="../media/image757.png"/><Relationship Id="rId192" Type="http://schemas.openxmlformats.org/officeDocument/2006/relationships/customXml" Target="../ink/ink753.xml"/><Relationship Id="rId191" Type="http://schemas.openxmlformats.org/officeDocument/2006/relationships/image" Target="../media/image756.png"/><Relationship Id="rId190" Type="http://schemas.openxmlformats.org/officeDocument/2006/relationships/customXml" Target="../ink/ink752.xml"/><Relationship Id="rId19" Type="http://schemas.openxmlformats.org/officeDocument/2006/relationships/image" Target="../media/image670.png"/><Relationship Id="rId189" Type="http://schemas.openxmlformats.org/officeDocument/2006/relationships/image" Target="../media/image755.png"/><Relationship Id="rId188" Type="http://schemas.openxmlformats.org/officeDocument/2006/relationships/customXml" Target="../ink/ink751.xml"/><Relationship Id="rId187" Type="http://schemas.openxmlformats.org/officeDocument/2006/relationships/image" Target="../media/image754.png"/><Relationship Id="rId186" Type="http://schemas.openxmlformats.org/officeDocument/2006/relationships/customXml" Target="../ink/ink750.xml"/><Relationship Id="rId185" Type="http://schemas.openxmlformats.org/officeDocument/2006/relationships/image" Target="../media/image753.png"/><Relationship Id="rId184" Type="http://schemas.openxmlformats.org/officeDocument/2006/relationships/customXml" Target="../ink/ink749.xml"/><Relationship Id="rId183" Type="http://schemas.openxmlformats.org/officeDocument/2006/relationships/image" Target="../media/image752.png"/><Relationship Id="rId182" Type="http://schemas.openxmlformats.org/officeDocument/2006/relationships/customXml" Target="../ink/ink748.xml"/><Relationship Id="rId181" Type="http://schemas.openxmlformats.org/officeDocument/2006/relationships/image" Target="../media/image751.png"/><Relationship Id="rId180" Type="http://schemas.openxmlformats.org/officeDocument/2006/relationships/customXml" Target="../ink/ink747.xml"/><Relationship Id="rId18" Type="http://schemas.openxmlformats.org/officeDocument/2006/relationships/customXml" Target="../ink/ink666.xml"/><Relationship Id="rId179" Type="http://schemas.openxmlformats.org/officeDocument/2006/relationships/image" Target="../media/image750.png"/><Relationship Id="rId178" Type="http://schemas.openxmlformats.org/officeDocument/2006/relationships/customXml" Target="../ink/ink746.xml"/><Relationship Id="rId177" Type="http://schemas.openxmlformats.org/officeDocument/2006/relationships/image" Target="../media/image749.png"/><Relationship Id="rId176" Type="http://schemas.openxmlformats.org/officeDocument/2006/relationships/customXml" Target="../ink/ink745.xml"/><Relationship Id="rId175" Type="http://schemas.openxmlformats.org/officeDocument/2006/relationships/image" Target="../media/image748.png"/><Relationship Id="rId174" Type="http://schemas.openxmlformats.org/officeDocument/2006/relationships/customXml" Target="../ink/ink744.xml"/><Relationship Id="rId173" Type="http://schemas.openxmlformats.org/officeDocument/2006/relationships/image" Target="../media/image747.png"/><Relationship Id="rId172" Type="http://schemas.openxmlformats.org/officeDocument/2006/relationships/customXml" Target="../ink/ink743.xml"/><Relationship Id="rId171" Type="http://schemas.openxmlformats.org/officeDocument/2006/relationships/image" Target="../media/image746.png"/><Relationship Id="rId170" Type="http://schemas.openxmlformats.org/officeDocument/2006/relationships/customXml" Target="../ink/ink742.xml"/><Relationship Id="rId17" Type="http://schemas.openxmlformats.org/officeDocument/2006/relationships/image" Target="../media/image669.png"/><Relationship Id="rId169" Type="http://schemas.openxmlformats.org/officeDocument/2006/relationships/image" Target="../media/image745.png"/><Relationship Id="rId168" Type="http://schemas.openxmlformats.org/officeDocument/2006/relationships/customXml" Target="../ink/ink741.xml"/><Relationship Id="rId167" Type="http://schemas.openxmlformats.org/officeDocument/2006/relationships/image" Target="../media/image744.png"/><Relationship Id="rId166" Type="http://schemas.openxmlformats.org/officeDocument/2006/relationships/customXml" Target="../ink/ink740.xml"/><Relationship Id="rId165" Type="http://schemas.openxmlformats.org/officeDocument/2006/relationships/image" Target="../media/image743.png"/><Relationship Id="rId164" Type="http://schemas.openxmlformats.org/officeDocument/2006/relationships/customXml" Target="../ink/ink739.xml"/><Relationship Id="rId163" Type="http://schemas.openxmlformats.org/officeDocument/2006/relationships/image" Target="../media/image742.png"/><Relationship Id="rId162" Type="http://schemas.openxmlformats.org/officeDocument/2006/relationships/customXml" Target="../ink/ink738.xml"/><Relationship Id="rId161" Type="http://schemas.openxmlformats.org/officeDocument/2006/relationships/image" Target="../media/image741.png"/><Relationship Id="rId160" Type="http://schemas.openxmlformats.org/officeDocument/2006/relationships/customXml" Target="../ink/ink737.xml"/><Relationship Id="rId16" Type="http://schemas.openxmlformats.org/officeDocument/2006/relationships/customXml" Target="../ink/ink665.xml"/><Relationship Id="rId159" Type="http://schemas.openxmlformats.org/officeDocument/2006/relationships/image" Target="../media/image740.png"/><Relationship Id="rId158" Type="http://schemas.openxmlformats.org/officeDocument/2006/relationships/customXml" Target="../ink/ink736.xml"/><Relationship Id="rId157" Type="http://schemas.openxmlformats.org/officeDocument/2006/relationships/image" Target="../media/image739.png"/><Relationship Id="rId156" Type="http://schemas.openxmlformats.org/officeDocument/2006/relationships/customXml" Target="../ink/ink735.xml"/><Relationship Id="rId155" Type="http://schemas.openxmlformats.org/officeDocument/2006/relationships/image" Target="../media/image738.png"/><Relationship Id="rId154" Type="http://schemas.openxmlformats.org/officeDocument/2006/relationships/customXml" Target="../ink/ink734.xml"/><Relationship Id="rId153" Type="http://schemas.openxmlformats.org/officeDocument/2006/relationships/image" Target="../media/image737.png"/><Relationship Id="rId152" Type="http://schemas.openxmlformats.org/officeDocument/2006/relationships/customXml" Target="../ink/ink733.xml"/><Relationship Id="rId151" Type="http://schemas.openxmlformats.org/officeDocument/2006/relationships/image" Target="../media/image736.png"/><Relationship Id="rId150" Type="http://schemas.openxmlformats.org/officeDocument/2006/relationships/customXml" Target="../ink/ink732.xml"/><Relationship Id="rId15" Type="http://schemas.openxmlformats.org/officeDocument/2006/relationships/image" Target="../media/image668.png"/><Relationship Id="rId149" Type="http://schemas.openxmlformats.org/officeDocument/2006/relationships/image" Target="../media/image735.png"/><Relationship Id="rId148" Type="http://schemas.openxmlformats.org/officeDocument/2006/relationships/customXml" Target="../ink/ink731.xml"/><Relationship Id="rId147" Type="http://schemas.openxmlformats.org/officeDocument/2006/relationships/image" Target="../media/image734.png"/><Relationship Id="rId146" Type="http://schemas.openxmlformats.org/officeDocument/2006/relationships/customXml" Target="../ink/ink730.xml"/><Relationship Id="rId145" Type="http://schemas.openxmlformats.org/officeDocument/2006/relationships/image" Target="../media/image733.png"/><Relationship Id="rId144" Type="http://schemas.openxmlformats.org/officeDocument/2006/relationships/customXml" Target="../ink/ink729.xml"/><Relationship Id="rId143" Type="http://schemas.openxmlformats.org/officeDocument/2006/relationships/image" Target="../media/image732.png"/><Relationship Id="rId142" Type="http://schemas.openxmlformats.org/officeDocument/2006/relationships/customXml" Target="../ink/ink728.xml"/><Relationship Id="rId141" Type="http://schemas.openxmlformats.org/officeDocument/2006/relationships/image" Target="../media/image731.png"/><Relationship Id="rId140" Type="http://schemas.openxmlformats.org/officeDocument/2006/relationships/customXml" Target="../ink/ink727.xml"/><Relationship Id="rId14" Type="http://schemas.openxmlformats.org/officeDocument/2006/relationships/customXml" Target="../ink/ink664.xml"/><Relationship Id="rId139" Type="http://schemas.openxmlformats.org/officeDocument/2006/relationships/image" Target="../media/image730.png"/><Relationship Id="rId138" Type="http://schemas.openxmlformats.org/officeDocument/2006/relationships/customXml" Target="../ink/ink726.xml"/><Relationship Id="rId137" Type="http://schemas.openxmlformats.org/officeDocument/2006/relationships/image" Target="../media/image729.png"/><Relationship Id="rId136" Type="http://schemas.openxmlformats.org/officeDocument/2006/relationships/customXml" Target="../ink/ink725.xml"/><Relationship Id="rId135" Type="http://schemas.openxmlformats.org/officeDocument/2006/relationships/image" Target="../media/image728.png"/><Relationship Id="rId134" Type="http://schemas.openxmlformats.org/officeDocument/2006/relationships/customXml" Target="../ink/ink724.xml"/><Relationship Id="rId133" Type="http://schemas.openxmlformats.org/officeDocument/2006/relationships/image" Target="../media/image727.png"/><Relationship Id="rId132" Type="http://schemas.openxmlformats.org/officeDocument/2006/relationships/customXml" Target="../ink/ink723.xml"/><Relationship Id="rId131" Type="http://schemas.openxmlformats.org/officeDocument/2006/relationships/image" Target="../media/image726.png"/><Relationship Id="rId130" Type="http://schemas.openxmlformats.org/officeDocument/2006/relationships/customXml" Target="../ink/ink722.xml"/><Relationship Id="rId13" Type="http://schemas.openxmlformats.org/officeDocument/2006/relationships/image" Target="../media/image667.png"/><Relationship Id="rId129" Type="http://schemas.openxmlformats.org/officeDocument/2006/relationships/image" Target="../media/image725.png"/><Relationship Id="rId128" Type="http://schemas.openxmlformats.org/officeDocument/2006/relationships/customXml" Target="../ink/ink721.xml"/><Relationship Id="rId127" Type="http://schemas.openxmlformats.org/officeDocument/2006/relationships/image" Target="../media/image724.png"/><Relationship Id="rId126" Type="http://schemas.openxmlformats.org/officeDocument/2006/relationships/customXml" Target="../ink/ink720.xml"/><Relationship Id="rId125" Type="http://schemas.openxmlformats.org/officeDocument/2006/relationships/image" Target="../media/image723.png"/><Relationship Id="rId124" Type="http://schemas.openxmlformats.org/officeDocument/2006/relationships/customXml" Target="../ink/ink719.xml"/><Relationship Id="rId123" Type="http://schemas.openxmlformats.org/officeDocument/2006/relationships/image" Target="../media/image722.png"/><Relationship Id="rId122" Type="http://schemas.openxmlformats.org/officeDocument/2006/relationships/customXml" Target="../ink/ink718.xml"/><Relationship Id="rId121" Type="http://schemas.openxmlformats.org/officeDocument/2006/relationships/image" Target="../media/image721.png"/><Relationship Id="rId120" Type="http://schemas.openxmlformats.org/officeDocument/2006/relationships/customXml" Target="../ink/ink717.xml"/><Relationship Id="rId12" Type="http://schemas.openxmlformats.org/officeDocument/2006/relationships/customXml" Target="../ink/ink663.xml"/><Relationship Id="rId119" Type="http://schemas.openxmlformats.org/officeDocument/2006/relationships/image" Target="../media/image720.png"/><Relationship Id="rId118" Type="http://schemas.openxmlformats.org/officeDocument/2006/relationships/customXml" Target="../ink/ink716.xml"/><Relationship Id="rId117" Type="http://schemas.openxmlformats.org/officeDocument/2006/relationships/image" Target="../media/image719.png"/><Relationship Id="rId116" Type="http://schemas.openxmlformats.org/officeDocument/2006/relationships/customXml" Target="../ink/ink715.xml"/><Relationship Id="rId115" Type="http://schemas.openxmlformats.org/officeDocument/2006/relationships/image" Target="../media/image718.png"/><Relationship Id="rId114" Type="http://schemas.openxmlformats.org/officeDocument/2006/relationships/customXml" Target="../ink/ink714.xml"/><Relationship Id="rId113" Type="http://schemas.openxmlformats.org/officeDocument/2006/relationships/image" Target="../media/image717.png"/><Relationship Id="rId112" Type="http://schemas.openxmlformats.org/officeDocument/2006/relationships/customXml" Target="../ink/ink713.xml"/><Relationship Id="rId111" Type="http://schemas.openxmlformats.org/officeDocument/2006/relationships/image" Target="../media/image716.png"/><Relationship Id="rId110" Type="http://schemas.openxmlformats.org/officeDocument/2006/relationships/customXml" Target="../ink/ink712.xml"/><Relationship Id="rId11" Type="http://schemas.openxmlformats.org/officeDocument/2006/relationships/image" Target="../media/image666.png"/><Relationship Id="rId109" Type="http://schemas.openxmlformats.org/officeDocument/2006/relationships/image" Target="../media/image715.png"/><Relationship Id="rId108" Type="http://schemas.openxmlformats.org/officeDocument/2006/relationships/customXml" Target="../ink/ink711.xml"/><Relationship Id="rId107" Type="http://schemas.openxmlformats.org/officeDocument/2006/relationships/image" Target="../media/image714.png"/><Relationship Id="rId106" Type="http://schemas.openxmlformats.org/officeDocument/2006/relationships/customXml" Target="../ink/ink710.xml"/><Relationship Id="rId105" Type="http://schemas.openxmlformats.org/officeDocument/2006/relationships/image" Target="../media/image713.png"/><Relationship Id="rId104" Type="http://schemas.openxmlformats.org/officeDocument/2006/relationships/customXml" Target="../ink/ink709.xml"/><Relationship Id="rId103" Type="http://schemas.openxmlformats.org/officeDocument/2006/relationships/image" Target="../media/image712.png"/><Relationship Id="rId102" Type="http://schemas.openxmlformats.org/officeDocument/2006/relationships/customXml" Target="../ink/ink708.xml"/><Relationship Id="rId101" Type="http://schemas.openxmlformats.org/officeDocument/2006/relationships/image" Target="../media/image711.png"/><Relationship Id="rId100" Type="http://schemas.openxmlformats.org/officeDocument/2006/relationships/customXml" Target="../ink/ink707.xml"/><Relationship Id="rId10" Type="http://schemas.openxmlformats.org/officeDocument/2006/relationships/customXml" Target="../ink/ink662.xml"/><Relationship Id="rId1" Type="http://schemas.openxmlformats.org/officeDocument/2006/relationships/image" Target="../media/image661.png"/></Relationships>
</file>

<file path=ppt/slides/_rels/slide7.xml.rels><?xml version="1.0" encoding="UTF-8" standalone="yes"?>
<Relationships xmlns="http://schemas.openxmlformats.org/package/2006/relationships"><Relationship Id="rId9" Type="http://schemas.openxmlformats.org/officeDocument/2006/relationships/image" Target="../media/image831.png"/><Relationship Id="rId8" Type="http://schemas.openxmlformats.org/officeDocument/2006/relationships/customXml" Target="../ink/ink827.xml"/><Relationship Id="rId7" Type="http://schemas.openxmlformats.org/officeDocument/2006/relationships/image" Target="../media/image830.png"/><Relationship Id="rId6" Type="http://schemas.openxmlformats.org/officeDocument/2006/relationships/customXml" Target="../ink/ink826.xml"/><Relationship Id="rId5" Type="http://schemas.openxmlformats.org/officeDocument/2006/relationships/image" Target="../media/image244.png"/><Relationship Id="rId4" Type="http://schemas.openxmlformats.org/officeDocument/2006/relationships/customXml" Target="../ink/ink825.xml"/><Relationship Id="rId3" Type="http://schemas.openxmlformats.org/officeDocument/2006/relationships/image" Target="../media/image829.png"/><Relationship Id="rId2" Type="http://schemas.openxmlformats.org/officeDocument/2006/relationships/customXml" Target="../ink/ink824.xml"/><Relationship Id="rId12" Type="http://schemas.openxmlformats.org/officeDocument/2006/relationships/slideLayout" Target="../slideLayouts/slideLayout7.xml"/><Relationship Id="rId11" Type="http://schemas.openxmlformats.org/officeDocument/2006/relationships/image" Target="../media/image832.png"/><Relationship Id="rId10" Type="http://schemas.openxmlformats.org/officeDocument/2006/relationships/customXml" Target="../ink/ink828.xml"/><Relationship Id="rId1" Type="http://schemas.openxmlformats.org/officeDocument/2006/relationships/image" Target="../media/image828.png"/></Relationships>
</file>

<file path=ppt/slides/_rels/slide8.xml.rels><?xml version="1.0" encoding="UTF-8" standalone="yes"?>
<Relationships xmlns="http://schemas.openxmlformats.org/package/2006/relationships"><Relationship Id="rId99" Type="http://schemas.openxmlformats.org/officeDocument/2006/relationships/image" Target="../media/image881.png"/><Relationship Id="rId98" Type="http://schemas.openxmlformats.org/officeDocument/2006/relationships/customXml" Target="../ink/ink877.xml"/><Relationship Id="rId97" Type="http://schemas.openxmlformats.org/officeDocument/2006/relationships/image" Target="../media/image880.png"/><Relationship Id="rId96" Type="http://schemas.openxmlformats.org/officeDocument/2006/relationships/customXml" Target="../ink/ink876.xml"/><Relationship Id="rId95" Type="http://schemas.openxmlformats.org/officeDocument/2006/relationships/image" Target="../media/image879.png"/><Relationship Id="rId94" Type="http://schemas.openxmlformats.org/officeDocument/2006/relationships/customXml" Target="../ink/ink875.xml"/><Relationship Id="rId93" Type="http://schemas.openxmlformats.org/officeDocument/2006/relationships/image" Target="../media/image878.png"/><Relationship Id="rId92" Type="http://schemas.openxmlformats.org/officeDocument/2006/relationships/customXml" Target="../ink/ink874.xml"/><Relationship Id="rId91" Type="http://schemas.openxmlformats.org/officeDocument/2006/relationships/image" Target="../media/image877.png"/><Relationship Id="rId90" Type="http://schemas.openxmlformats.org/officeDocument/2006/relationships/customXml" Target="../ink/ink873.xml"/><Relationship Id="rId9" Type="http://schemas.openxmlformats.org/officeDocument/2006/relationships/image" Target="../media/image836.png"/><Relationship Id="rId89" Type="http://schemas.openxmlformats.org/officeDocument/2006/relationships/image" Target="../media/image876.png"/><Relationship Id="rId88" Type="http://schemas.openxmlformats.org/officeDocument/2006/relationships/customXml" Target="../ink/ink872.xml"/><Relationship Id="rId87" Type="http://schemas.openxmlformats.org/officeDocument/2006/relationships/image" Target="../media/image875.png"/><Relationship Id="rId86" Type="http://schemas.openxmlformats.org/officeDocument/2006/relationships/customXml" Target="../ink/ink871.xml"/><Relationship Id="rId85" Type="http://schemas.openxmlformats.org/officeDocument/2006/relationships/image" Target="../media/image874.png"/><Relationship Id="rId84" Type="http://schemas.openxmlformats.org/officeDocument/2006/relationships/customXml" Target="../ink/ink870.xml"/><Relationship Id="rId83" Type="http://schemas.openxmlformats.org/officeDocument/2006/relationships/image" Target="../media/image873.png"/><Relationship Id="rId82" Type="http://schemas.openxmlformats.org/officeDocument/2006/relationships/customXml" Target="../ink/ink869.xml"/><Relationship Id="rId81" Type="http://schemas.openxmlformats.org/officeDocument/2006/relationships/image" Target="../media/image872.png"/><Relationship Id="rId80" Type="http://schemas.openxmlformats.org/officeDocument/2006/relationships/customXml" Target="../ink/ink868.xml"/><Relationship Id="rId8" Type="http://schemas.openxmlformats.org/officeDocument/2006/relationships/customXml" Target="../ink/ink832.xml"/><Relationship Id="rId79" Type="http://schemas.openxmlformats.org/officeDocument/2006/relationships/image" Target="../media/image871.png"/><Relationship Id="rId78" Type="http://schemas.openxmlformats.org/officeDocument/2006/relationships/customXml" Target="../ink/ink867.xml"/><Relationship Id="rId77" Type="http://schemas.openxmlformats.org/officeDocument/2006/relationships/image" Target="../media/image870.png"/><Relationship Id="rId76" Type="http://schemas.openxmlformats.org/officeDocument/2006/relationships/customXml" Target="../ink/ink866.xml"/><Relationship Id="rId75" Type="http://schemas.openxmlformats.org/officeDocument/2006/relationships/image" Target="../media/image869.png"/><Relationship Id="rId74" Type="http://schemas.openxmlformats.org/officeDocument/2006/relationships/customXml" Target="../ink/ink865.xml"/><Relationship Id="rId73" Type="http://schemas.openxmlformats.org/officeDocument/2006/relationships/image" Target="../media/image868.png"/><Relationship Id="rId72" Type="http://schemas.openxmlformats.org/officeDocument/2006/relationships/customXml" Target="../ink/ink864.xml"/><Relationship Id="rId71" Type="http://schemas.openxmlformats.org/officeDocument/2006/relationships/image" Target="../media/image867.png"/><Relationship Id="rId70" Type="http://schemas.openxmlformats.org/officeDocument/2006/relationships/customXml" Target="../ink/ink863.xml"/><Relationship Id="rId7" Type="http://schemas.openxmlformats.org/officeDocument/2006/relationships/image" Target="../media/image835.png"/><Relationship Id="rId69" Type="http://schemas.openxmlformats.org/officeDocument/2006/relationships/image" Target="../media/image866.png"/><Relationship Id="rId68" Type="http://schemas.openxmlformats.org/officeDocument/2006/relationships/customXml" Target="../ink/ink862.xml"/><Relationship Id="rId67" Type="http://schemas.openxmlformats.org/officeDocument/2006/relationships/image" Target="../media/image865.png"/><Relationship Id="rId66" Type="http://schemas.openxmlformats.org/officeDocument/2006/relationships/customXml" Target="../ink/ink861.xml"/><Relationship Id="rId65" Type="http://schemas.openxmlformats.org/officeDocument/2006/relationships/image" Target="../media/image864.png"/><Relationship Id="rId64" Type="http://schemas.openxmlformats.org/officeDocument/2006/relationships/customXml" Target="../ink/ink860.xml"/><Relationship Id="rId63" Type="http://schemas.openxmlformats.org/officeDocument/2006/relationships/image" Target="../media/image863.png"/><Relationship Id="rId62" Type="http://schemas.openxmlformats.org/officeDocument/2006/relationships/customXml" Target="../ink/ink859.xml"/><Relationship Id="rId61" Type="http://schemas.openxmlformats.org/officeDocument/2006/relationships/image" Target="../media/image862.png"/><Relationship Id="rId60" Type="http://schemas.openxmlformats.org/officeDocument/2006/relationships/customXml" Target="../ink/ink858.xml"/><Relationship Id="rId6" Type="http://schemas.openxmlformats.org/officeDocument/2006/relationships/customXml" Target="../ink/ink831.xml"/><Relationship Id="rId59" Type="http://schemas.openxmlformats.org/officeDocument/2006/relationships/image" Target="../media/image861.png"/><Relationship Id="rId58" Type="http://schemas.openxmlformats.org/officeDocument/2006/relationships/customXml" Target="../ink/ink857.xml"/><Relationship Id="rId57" Type="http://schemas.openxmlformats.org/officeDocument/2006/relationships/image" Target="../media/image860.png"/><Relationship Id="rId56" Type="http://schemas.openxmlformats.org/officeDocument/2006/relationships/customXml" Target="../ink/ink856.xml"/><Relationship Id="rId55" Type="http://schemas.openxmlformats.org/officeDocument/2006/relationships/image" Target="../media/image859.png"/><Relationship Id="rId54" Type="http://schemas.openxmlformats.org/officeDocument/2006/relationships/customXml" Target="../ink/ink855.xml"/><Relationship Id="rId53" Type="http://schemas.openxmlformats.org/officeDocument/2006/relationships/image" Target="../media/image858.png"/><Relationship Id="rId52" Type="http://schemas.openxmlformats.org/officeDocument/2006/relationships/customXml" Target="../ink/ink854.xml"/><Relationship Id="rId51" Type="http://schemas.openxmlformats.org/officeDocument/2006/relationships/image" Target="../media/image857.png"/><Relationship Id="rId50" Type="http://schemas.openxmlformats.org/officeDocument/2006/relationships/customXml" Target="../ink/ink853.xml"/><Relationship Id="rId5" Type="http://schemas.openxmlformats.org/officeDocument/2006/relationships/image" Target="../media/image834.png"/><Relationship Id="rId49" Type="http://schemas.openxmlformats.org/officeDocument/2006/relationships/image" Target="../media/image856.png"/><Relationship Id="rId48" Type="http://schemas.openxmlformats.org/officeDocument/2006/relationships/customXml" Target="../ink/ink852.xml"/><Relationship Id="rId47" Type="http://schemas.openxmlformats.org/officeDocument/2006/relationships/image" Target="../media/image855.png"/><Relationship Id="rId46" Type="http://schemas.openxmlformats.org/officeDocument/2006/relationships/customXml" Target="../ink/ink851.xml"/><Relationship Id="rId45" Type="http://schemas.openxmlformats.org/officeDocument/2006/relationships/image" Target="../media/image854.png"/><Relationship Id="rId44" Type="http://schemas.openxmlformats.org/officeDocument/2006/relationships/customXml" Target="../ink/ink850.xml"/><Relationship Id="rId43" Type="http://schemas.openxmlformats.org/officeDocument/2006/relationships/image" Target="../media/image853.png"/><Relationship Id="rId42" Type="http://schemas.openxmlformats.org/officeDocument/2006/relationships/customXml" Target="../ink/ink849.xml"/><Relationship Id="rId41" Type="http://schemas.openxmlformats.org/officeDocument/2006/relationships/image" Target="../media/image852.png"/><Relationship Id="rId40" Type="http://schemas.openxmlformats.org/officeDocument/2006/relationships/customXml" Target="../ink/ink848.xml"/><Relationship Id="rId4" Type="http://schemas.openxmlformats.org/officeDocument/2006/relationships/customXml" Target="../ink/ink830.xml"/><Relationship Id="rId39" Type="http://schemas.openxmlformats.org/officeDocument/2006/relationships/image" Target="../media/image851.png"/><Relationship Id="rId38" Type="http://schemas.openxmlformats.org/officeDocument/2006/relationships/customXml" Target="../ink/ink847.xml"/><Relationship Id="rId37" Type="http://schemas.openxmlformats.org/officeDocument/2006/relationships/image" Target="../media/image850.png"/><Relationship Id="rId36" Type="http://schemas.openxmlformats.org/officeDocument/2006/relationships/customXml" Target="../ink/ink846.xml"/><Relationship Id="rId35" Type="http://schemas.openxmlformats.org/officeDocument/2006/relationships/image" Target="../media/image849.png"/><Relationship Id="rId34" Type="http://schemas.openxmlformats.org/officeDocument/2006/relationships/customXml" Target="../ink/ink845.xml"/><Relationship Id="rId33" Type="http://schemas.openxmlformats.org/officeDocument/2006/relationships/image" Target="../media/image848.png"/><Relationship Id="rId32" Type="http://schemas.openxmlformats.org/officeDocument/2006/relationships/customXml" Target="../ink/ink844.xml"/><Relationship Id="rId31" Type="http://schemas.openxmlformats.org/officeDocument/2006/relationships/image" Target="../media/image847.png"/><Relationship Id="rId30" Type="http://schemas.openxmlformats.org/officeDocument/2006/relationships/customXml" Target="../ink/ink843.xml"/><Relationship Id="rId3" Type="http://schemas.openxmlformats.org/officeDocument/2006/relationships/image" Target="../media/image833.png"/><Relationship Id="rId29" Type="http://schemas.openxmlformats.org/officeDocument/2006/relationships/image" Target="../media/image846.png"/><Relationship Id="rId28" Type="http://schemas.openxmlformats.org/officeDocument/2006/relationships/customXml" Target="../ink/ink842.xml"/><Relationship Id="rId27" Type="http://schemas.openxmlformats.org/officeDocument/2006/relationships/image" Target="../media/image845.png"/><Relationship Id="rId26" Type="http://schemas.openxmlformats.org/officeDocument/2006/relationships/customXml" Target="../ink/ink841.xml"/><Relationship Id="rId25" Type="http://schemas.openxmlformats.org/officeDocument/2006/relationships/image" Target="../media/image844.png"/><Relationship Id="rId24" Type="http://schemas.openxmlformats.org/officeDocument/2006/relationships/customXml" Target="../ink/ink840.xml"/><Relationship Id="rId23" Type="http://schemas.openxmlformats.org/officeDocument/2006/relationships/image" Target="../media/image843.png"/><Relationship Id="rId22" Type="http://schemas.openxmlformats.org/officeDocument/2006/relationships/customXml" Target="../ink/ink839.xml"/><Relationship Id="rId216" Type="http://schemas.openxmlformats.org/officeDocument/2006/relationships/slideLayout" Target="../slideLayouts/slideLayout7.xml"/><Relationship Id="rId215" Type="http://schemas.openxmlformats.org/officeDocument/2006/relationships/image" Target="../media/image939.png"/><Relationship Id="rId214" Type="http://schemas.openxmlformats.org/officeDocument/2006/relationships/customXml" Target="../ink/ink935.xml"/><Relationship Id="rId213" Type="http://schemas.openxmlformats.org/officeDocument/2006/relationships/image" Target="../media/image938.png"/><Relationship Id="rId212" Type="http://schemas.openxmlformats.org/officeDocument/2006/relationships/customXml" Target="../ink/ink934.xml"/><Relationship Id="rId211" Type="http://schemas.openxmlformats.org/officeDocument/2006/relationships/image" Target="../media/image937.png"/><Relationship Id="rId210" Type="http://schemas.openxmlformats.org/officeDocument/2006/relationships/customXml" Target="../ink/ink933.xml"/><Relationship Id="rId21" Type="http://schemas.openxmlformats.org/officeDocument/2006/relationships/image" Target="../media/image842.png"/><Relationship Id="rId209" Type="http://schemas.openxmlformats.org/officeDocument/2006/relationships/image" Target="../media/image936.png"/><Relationship Id="rId208" Type="http://schemas.openxmlformats.org/officeDocument/2006/relationships/customXml" Target="../ink/ink932.xml"/><Relationship Id="rId207" Type="http://schemas.openxmlformats.org/officeDocument/2006/relationships/image" Target="../media/image935.png"/><Relationship Id="rId206" Type="http://schemas.openxmlformats.org/officeDocument/2006/relationships/customXml" Target="../ink/ink931.xml"/><Relationship Id="rId205" Type="http://schemas.openxmlformats.org/officeDocument/2006/relationships/image" Target="../media/image934.png"/><Relationship Id="rId204" Type="http://schemas.openxmlformats.org/officeDocument/2006/relationships/customXml" Target="../ink/ink930.xml"/><Relationship Id="rId203" Type="http://schemas.openxmlformats.org/officeDocument/2006/relationships/image" Target="../media/image933.png"/><Relationship Id="rId202" Type="http://schemas.openxmlformats.org/officeDocument/2006/relationships/customXml" Target="../ink/ink929.xml"/><Relationship Id="rId201" Type="http://schemas.openxmlformats.org/officeDocument/2006/relationships/image" Target="../media/image932.png"/><Relationship Id="rId200" Type="http://schemas.openxmlformats.org/officeDocument/2006/relationships/customXml" Target="../ink/ink928.xml"/><Relationship Id="rId20" Type="http://schemas.openxmlformats.org/officeDocument/2006/relationships/customXml" Target="../ink/ink838.xml"/><Relationship Id="rId2" Type="http://schemas.openxmlformats.org/officeDocument/2006/relationships/customXml" Target="../ink/ink829.xml"/><Relationship Id="rId199" Type="http://schemas.openxmlformats.org/officeDocument/2006/relationships/image" Target="../media/image931.png"/><Relationship Id="rId198" Type="http://schemas.openxmlformats.org/officeDocument/2006/relationships/customXml" Target="../ink/ink927.xml"/><Relationship Id="rId197" Type="http://schemas.openxmlformats.org/officeDocument/2006/relationships/image" Target="../media/image930.png"/><Relationship Id="rId196" Type="http://schemas.openxmlformats.org/officeDocument/2006/relationships/customXml" Target="../ink/ink926.xml"/><Relationship Id="rId195" Type="http://schemas.openxmlformats.org/officeDocument/2006/relationships/image" Target="../media/image929.png"/><Relationship Id="rId194" Type="http://schemas.openxmlformats.org/officeDocument/2006/relationships/customXml" Target="../ink/ink925.xml"/><Relationship Id="rId193" Type="http://schemas.openxmlformats.org/officeDocument/2006/relationships/image" Target="../media/image928.png"/><Relationship Id="rId192" Type="http://schemas.openxmlformats.org/officeDocument/2006/relationships/customXml" Target="../ink/ink924.xml"/><Relationship Id="rId191" Type="http://schemas.openxmlformats.org/officeDocument/2006/relationships/image" Target="../media/image927.png"/><Relationship Id="rId190" Type="http://schemas.openxmlformats.org/officeDocument/2006/relationships/customXml" Target="../ink/ink923.xml"/><Relationship Id="rId19" Type="http://schemas.openxmlformats.org/officeDocument/2006/relationships/image" Target="../media/image841.png"/><Relationship Id="rId189" Type="http://schemas.openxmlformats.org/officeDocument/2006/relationships/image" Target="../media/image926.png"/><Relationship Id="rId188" Type="http://schemas.openxmlformats.org/officeDocument/2006/relationships/customXml" Target="../ink/ink922.xml"/><Relationship Id="rId187" Type="http://schemas.openxmlformats.org/officeDocument/2006/relationships/image" Target="../media/image925.png"/><Relationship Id="rId186" Type="http://schemas.openxmlformats.org/officeDocument/2006/relationships/customXml" Target="../ink/ink921.xml"/><Relationship Id="rId185" Type="http://schemas.openxmlformats.org/officeDocument/2006/relationships/image" Target="../media/image924.png"/><Relationship Id="rId184" Type="http://schemas.openxmlformats.org/officeDocument/2006/relationships/customXml" Target="../ink/ink920.xml"/><Relationship Id="rId183" Type="http://schemas.openxmlformats.org/officeDocument/2006/relationships/image" Target="../media/image923.png"/><Relationship Id="rId182" Type="http://schemas.openxmlformats.org/officeDocument/2006/relationships/customXml" Target="../ink/ink919.xml"/><Relationship Id="rId181" Type="http://schemas.openxmlformats.org/officeDocument/2006/relationships/image" Target="../media/image922.png"/><Relationship Id="rId180" Type="http://schemas.openxmlformats.org/officeDocument/2006/relationships/customXml" Target="../ink/ink918.xml"/><Relationship Id="rId18" Type="http://schemas.openxmlformats.org/officeDocument/2006/relationships/customXml" Target="../ink/ink837.xml"/><Relationship Id="rId179" Type="http://schemas.openxmlformats.org/officeDocument/2006/relationships/image" Target="../media/image921.png"/><Relationship Id="rId178" Type="http://schemas.openxmlformats.org/officeDocument/2006/relationships/customXml" Target="../ink/ink917.xml"/><Relationship Id="rId177" Type="http://schemas.openxmlformats.org/officeDocument/2006/relationships/image" Target="../media/image920.png"/><Relationship Id="rId176" Type="http://schemas.openxmlformats.org/officeDocument/2006/relationships/customXml" Target="../ink/ink916.xml"/><Relationship Id="rId175" Type="http://schemas.openxmlformats.org/officeDocument/2006/relationships/image" Target="../media/image919.png"/><Relationship Id="rId174" Type="http://schemas.openxmlformats.org/officeDocument/2006/relationships/customXml" Target="../ink/ink915.xml"/><Relationship Id="rId173" Type="http://schemas.openxmlformats.org/officeDocument/2006/relationships/image" Target="../media/image918.png"/><Relationship Id="rId172" Type="http://schemas.openxmlformats.org/officeDocument/2006/relationships/customXml" Target="../ink/ink914.xml"/><Relationship Id="rId171" Type="http://schemas.openxmlformats.org/officeDocument/2006/relationships/image" Target="../media/image917.png"/><Relationship Id="rId170" Type="http://schemas.openxmlformats.org/officeDocument/2006/relationships/customXml" Target="../ink/ink913.xml"/><Relationship Id="rId17" Type="http://schemas.openxmlformats.org/officeDocument/2006/relationships/image" Target="../media/image840.png"/><Relationship Id="rId169" Type="http://schemas.openxmlformats.org/officeDocument/2006/relationships/image" Target="../media/image916.png"/><Relationship Id="rId168" Type="http://schemas.openxmlformats.org/officeDocument/2006/relationships/customXml" Target="../ink/ink912.xml"/><Relationship Id="rId167" Type="http://schemas.openxmlformats.org/officeDocument/2006/relationships/image" Target="../media/image915.png"/><Relationship Id="rId166" Type="http://schemas.openxmlformats.org/officeDocument/2006/relationships/customXml" Target="../ink/ink911.xml"/><Relationship Id="rId165" Type="http://schemas.openxmlformats.org/officeDocument/2006/relationships/image" Target="../media/image914.png"/><Relationship Id="rId164" Type="http://schemas.openxmlformats.org/officeDocument/2006/relationships/customXml" Target="../ink/ink910.xml"/><Relationship Id="rId163" Type="http://schemas.openxmlformats.org/officeDocument/2006/relationships/image" Target="../media/image913.png"/><Relationship Id="rId162" Type="http://schemas.openxmlformats.org/officeDocument/2006/relationships/customXml" Target="../ink/ink909.xml"/><Relationship Id="rId161" Type="http://schemas.openxmlformats.org/officeDocument/2006/relationships/image" Target="../media/image912.png"/><Relationship Id="rId160" Type="http://schemas.openxmlformats.org/officeDocument/2006/relationships/customXml" Target="../ink/ink908.xml"/><Relationship Id="rId16" Type="http://schemas.openxmlformats.org/officeDocument/2006/relationships/customXml" Target="../ink/ink836.xml"/><Relationship Id="rId159" Type="http://schemas.openxmlformats.org/officeDocument/2006/relationships/image" Target="../media/image911.png"/><Relationship Id="rId158" Type="http://schemas.openxmlformats.org/officeDocument/2006/relationships/customXml" Target="../ink/ink907.xml"/><Relationship Id="rId157" Type="http://schemas.openxmlformats.org/officeDocument/2006/relationships/image" Target="../media/image910.png"/><Relationship Id="rId156" Type="http://schemas.openxmlformats.org/officeDocument/2006/relationships/customXml" Target="../ink/ink906.xml"/><Relationship Id="rId155" Type="http://schemas.openxmlformats.org/officeDocument/2006/relationships/image" Target="../media/image909.png"/><Relationship Id="rId154" Type="http://schemas.openxmlformats.org/officeDocument/2006/relationships/customXml" Target="../ink/ink905.xml"/><Relationship Id="rId153" Type="http://schemas.openxmlformats.org/officeDocument/2006/relationships/image" Target="../media/image908.png"/><Relationship Id="rId152" Type="http://schemas.openxmlformats.org/officeDocument/2006/relationships/customXml" Target="../ink/ink904.xml"/><Relationship Id="rId151" Type="http://schemas.openxmlformats.org/officeDocument/2006/relationships/image" Target="../media/image907.png"/><Relationship Id="rId150" Type="http://schemas.openxmlformats.org/officeDocument/2006/relationships/customXml" Target="../ink/ink903.xml"/><Relationship Id="rId15" Type="http://schemas.openxmlformats.org/officeDocument/2006/relationships/image" Target="../media/image839.png"/><Relationship Id="rId149" Type="http://schemas.openxmlformats.org/officeDocument/2006/relationships/image" Target="../media/image906.png"/><Relationship Id="rId148" Type="http://schemas.openxmlformats.org/officeDocument/2006/relationships/customXml" Target="../ink/ink902.xml"/><Relationship Id="rId147" Type="http://schemas.openxmlformats.org/officeDocument/2006/relationships/image" Target="../media/image905.png"/><Relationship Id="rId146" Type="http://schemas.openxmlformats.org/officeDocument/2006/relationships/customXml" Target="../ink/ink901.xml"/><Relationship Id="rId145" Type="http://schemas.openxmlformats.org/officeDocument/2006/relationships/image" Target="../media/image904.png"/><Relationship Id="rId144" Type="http://schemas.openxmlformats.org/officeDocument/2006/relationships/customXml" Target="../ink/ink900.xml"/><Relationship Id="rId143" Type="http://schemas.openxmlformats.org/officeDocument/2006/relationships/image" Target="../media/image903.png"/><Relationship Id="rId142" Type="http://schemas.openxmlformats.org/officeDocument/2006/relationships/customXml" Target="../ink/ink899.xml"/><Relationship Id="rId141" Type="http://schemas.openxmlformats.org/officeDocument/2006/relationships/image" Target="../media/image902.png"/><Relationship Id="rId140" Type="http://schemas.openxmlformats.org/officeDocument/2006/relationships/customXml" Target="../ink/ink898.xml"/><Relationship Id="rId14" Type="http://schemas.openxmlformats.org/officeDocument/2006/relationships/customXml" Target="../ink/ink835.xml"/><Relationship Id="rId139" Type="http://schemas.openxmlformats.org/officeDocument/2006/relationships/image" Target="../media/image901.png"/><Relationship Id="rId138" Type="http://schemas.openxmlformats.org/officeDocument/2006/relationships/customXml" Target="../ink/ink897.xml"/><Relationship Id="rId137" Type="http://schemas.openxmlformats.org/officeDocument/2006/relationships/image" Target="../media/image900.png"/><Relationship Id="rId136" Type="http://schemas.openxmlformats.org/officeDocument/2006/relationships/customXml" Target="../ink/ink896.xml"/><Relationship Id="rId135" Type="http://schemas.openxmlformats.org/officeDocument/2006/relationships/image" Target="../media/image899.png"/><Relationship Id="rId134" Type="http://schemas.openxmlformats.org/officeDocument/2006/relationships/customXml" Target="../ink/ink895.xml"/><Relationship Id="rId133" Type="http://schemas.openxmlformats.org/officeDocument/2006/relationships/image" Target="../media/image898.png"/><Relationship Id="rId132" Type="http://schemas.openxmlformats.org/officeDocument/2006/relationships/customXml" Target="../ink/ink894.xml"/><Relationship Id="rId131" Type="http://schemas.openxmlformats.org/officeDocument/2006/relationships/image" Target="../media/image897.png"/><Relationship Id="rId130" Type="http://schemas.openxmlformats.org/officeDocument/2006/relationships/customXml" Target="../ink/ink893.xml"/><Relationship Id="rId13" Type="http://schemas.openxmlformats.org/officeDocument/2006/relationships/image" Target="../media/image838.png"/><Relationship Id="rId129" Type="http://schemas.openxmlformats.org/officeDocument/2006/relationships/image" Target="../media/image896.png"/><Relationship Id="rId128" Type="http://schemas.openxmlformats.org/officeDocument/2006/relationships/customXml" Target="../ink/ink892.xml"/><Relationship Id="rId127" Type="http://schemas.openxmlformats.org/officeDocument/2006/relationships/image" Target="../media/image895.png"/><Relationship Id="rId126" Type="http://schemas.openxmlformats.org/officeDocument/2006/relationships/customXml" Target="../ink/ink891.xml"/><Relationship Id="rId125" Type="http://schemas.openxmlformats.org/officeDocument/2006/relationships/image" Target="../media/image894.png"/><Relationship Id="rId124" Type="http://schemas.openxmlformats.org/officeDocument/2006/relationships/customXml" Target="../ink/ink890.xml"/><Relationship Id="rId123" Type="http://schemas.openxmlformats.org/officeDocument/2006/relationships/image" Target="../media/image893.png"/><Relationship Id="rId122" Type="http://schemas.openxmlformats.org/officeDocument/2006/relationships/customXml" Target="../ink/ink889.xml"/><Relationship Id="rId121" Type="http://schemas.openxmlformats.org/officeDocument/2006/relationships/image" Target="../media/image892.png"/><Relationship Id="rId120" Type="http://schemas.openxmlformats.org/officeDocument/2006/relationships/customXml" Target="../ink/ink888.xml"/><Relationship Id="rId12" Type="http://schemas.openxmlformats.org/officeDocument/2006/relationships/customXml" Target="../ink/ink834.xml"/><Relationship Id="rId119" Type="http://schemas.openxmlformats.org/officeDocument/2006/relationships/image" Target="../media/image891.png"/><Relationship Id="rId118" Type="http://schemas.openxmlformats.org/officeDocument/2006/relationships/customXml" Target="../ink/ink887.xml"/><Relationship Id="rId117" Type="http://schemas.openxmlformats.org/officeDocument/2006/relationships/image" Target="../media/image890.png"/><Relationship Id="rId116" Type="http://schemas.openxmlformats.org/officeDocument/2006/relationships/customXml" Target="../ink/ink886.xml"/><Relationship Id="rId115" Type="http://schemas.openxmlformats.org/officeDocument/2006/relationships/image" Target="../media/image889.png"/><Relationship Id="rId114" Type="http://schemas.openxmlformats.org/officeDocument/2006/relationships/customXml" Target="../ink/ink885.xml"/><Relationship Id="rId113" Type="http://schemas.openxmlformats.org/officeDocument/2006/relationships/image" Target="../media/image888.png"/><Relationship Id="rId112" Type="http://schemas.openxmlformats.org/officeDocument/2006/relationships/customXml" Target="../ink/ink884.xml"/><Relationship Id="rId111" Type="http://schemas.openxmlformats.org/officeDocument/2006/relationships/image" Target="../media/image887.png"/><Relationship Id="rId110" Type="http://schemas.openxmlformats.org/officeDocument/2006/relationships/customXml" Target="../ink/ink883.xml"/><Relationship Id="rId11" Type="http://schemas.openxmlformats.org/officeDocument/2006/relationships/image" Target="../media/image837.png"/><Relationship Id="rId109" Type="http://schemas.openxmlformats.org/officeDocument/2006/relationships/image" Target="../media/image886.png"/><Relationship Id="rId108" Type="http://schemas.openxmlformats.org/officeDocument/2006/relationships/customXml" Target="../ink/ink882.xml"/><Relationship Id="rId107" Type="http://schemas.openxmlformats.org/officeDocument/2006/relationships/image" Target="../media/image885.png"/><Relationship Id="rId106" Type="http://schemas.openxmlformats.org/officeDocument/2006/relationships/customXml" Target="../ink/ink881.xml"/><Relationship Id="rId105" Type="http://schemas.openxmlformats.org/officeDocument/2006/relationships/image" Target="../media/image884.png"/><Relationship Id="rId104" Type="http://schemas.openxmlformats.org/officeDocument/2006/relationships/customXml" Target="../ink/ink880.xml"/><Relationship Id="rId103" Type="http://schemas.openxmlformats.org/officeDocument/2006/relationships/image" Target="../media/image883.png"/><Relationship Id="rId102" Type="http://schemas.openxmlformats.org/officeDocument/2006/relationships/customXml" Target="../ink/ink879.xml"/><Relationship Id="rId101" Type="http://schemas.openxmlformats.org/officeDocument/2006/relationships/image" Target="../media/image882.png"/><Relationship Id="rId100" Type="http://schemas.openxmlformats.org/officeDocument/2006/relationships/customXml" Target="../ink/ink878.xml"/><Relationship Id="rId10" Type="http://schemas.openxmlformats.org/officeDocument/2006/relationships/customXml" Target="../ink/ink833.xml"/><Relationship Id="rId1" Type="http://schemas.openxmlformats.org/officeDocument/2006/relationships/image" Target="../media/image828.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7.xml"/><Relationship Id="rId1" Type="http://schemas.openxmlformats.org/officeDocument/2006/relationships/image" Target="../media/image9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08324" y="792680"/>
            <a:ext cx="11513065" cy="1950519"/>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547511" y="1988030"/>
              <a:ext cx="629355" cy="360947"/>
            </p14:xfrm>
          </p:contentPart>
        </mc:Choice>
        <mc:Fallback xmlns="">
          <p:pic>
            <p:nvPicPr>
              <p:cNvPr id="2" name="墨迹 1"/>
            </p:nvPicPr>
            <p:blipFill>
              <a:blip r:embed="rId3"/>
            </p:blipFill>
            <p:spPr>
              <a:xfrm>
                <a:off x="547511" y="1988030"/>
                <a:ext cx="629355" cy="360947"/>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7923036" y="1783587"/>
              <a:ext cx="1506008" cy="66268"/>
            </p14:xfrm>
          </p:contentPart>
        </mc:Choice>
        <mc:Fallback xmlns="">
          <p:pic>
            <p:nvPicPr>
              <p:cNvPr id="4" name="墨迹 3"/>
            </p:nvPicPr>
            <p:blipFill>
              <a:blip r:embed="rId5"/>
            </p:blipFill>
            <p:spPr>
              <a:xfrm>
                <a:off x="7923036" y="1783587"/>
                <a:ext cx="1506008" cy="6626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9956800" y="1488907"/>
              <a:ext cx="225777" cy="259431"/>
            </p14:xfrm>
          </p:contentPart>
        </mc:Choice>
        <mc:Fallback xmlns="">
          <p:pic>
            <p:nvPicPr>
              <p:cNvPr id="5" name="墨迹 4"/>
            </p:nvPicPr>
            <p:blipFill>
              <a:blip r:embed="rId7"/>
            </p:blipFill>
            <p:spPr>
              <a:xfrm>
                <a:off x="9956800" y="1488907"/>
                <a:ext cx="225777" cy="25943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9962444" y="1504417"/>
              <a:ext cx="177800" cy="294680"/>
            </p14:xfrm>
          </p:contentPart>
        </mc:Choice>
        <mc:Fallback xmlns="">
          <p:pic>
            <p:nvPicPr>
              <p:cNvPr id="6" name="墨迹 5"/>
            </p:nvPicPr>
            <p:blipFill>
              <a:blip r:embed="rId9"/>
            </p:blipFill>
            <p:spPr>
              <a:xfrm>
                <a:off x="9962444" y="1504417"/>
                <a:ext cx="177800" cy="294680"/>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8737600" y="1003884"/>
              <a:ext cx="16933" cy="321469"/>
            </p14:xfrm>
          </p:contentPart>
        </mc:Choice>
        <mc:Fallback xmlns="">
          <p:pic>
            <p:nvPicPr>
              <p:cNvPr id="7" name="墨迹 6"/>
            </p:nvPicPr>
            <p:blipFill>
              <a:blip r:embed="rId11"/>
            </p:blipFill>
            <p:spPr>
              <a:xfrm>
                <a:off x="8737600" y="1003884"/>
                <a:ext cx="16933" cy="32146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8670043" y="1173078"/>
              <a:ext cx="191734" cy="155976"/>
            </p14:xfrm>
          </p:contentPart>
        </mc:Choice>
        <mc:Fallback xmlns="">
          <p:pic>
            <p:nvPicPr>
              <p:cNvPr id="8" name="墨迹 7"/>
            </p:nvPicPr>
            <p:blipFill>
              <a:blip r:embed="rId13"/>
            </p:blipFill>
            <p:spPr>
              <a:xfrm>
                <a:off x="8670043" y="1173078"/>
                <a:ext cx="191734" cy="15597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8619066" y="1354257"/>
              <a:ext cx="90311" cy="181884"/>
            </p14:xfrm>
          </p:contentPart>
        </mc:Choice>
        <mc:Fallback xmlns="">
          <p:pic>
            <p:nvPicPr>
              <p:cNvPr id="9" name="墨迹 8"/>
            </p:nvPicPr>
            <p:blipFill>
              <a:blip r:embed="rId15"/>
            </p:blipFill>
            <p:spPr>
              <a:xfrm>
                <a:off x="8619066" y="1354257"/>
                <a:ext cx="90311" cy="18188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8720666" y="1274771"/>
              <a:ext cx="227894" cy="222596"/>
            </p14:xfrm>
          </p:contentPart>
        </mc:Choice>
        <mc:Fallback xmlns="">
          <p:pic>
            <p:nvPicPr>
              <p:cNvPr id="10" name="墨迹 9"/>
            </p:nvPicPr>
            <p:blipFill>
              <a:blip r:embed="rId17"/>
            </p:blipFill>
            <p:spPr>
              <a:xfrm>
                <a:off x="8720666" y="1274771"/>
                <a:ext cx="227894" cy="22259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8895644" y="1393031"/>
              <a:ext cx="231422" cy="142405"/>
            </p14:xfrm>
          </p:contentPart>
        </mc:Choice>
        <mc:Fallback xmlns="">
          <p:pic>
            <p:nvPicPr>
              <p:cNvPr id="11" name="墨迹 10"/>
            </p:nvPicPr>
            <p:blipFill>
              <a:blip r:embed="rId19"/>
            </p:blipFill>
            <p:spPr>
              <a:xfrm>
                <a:off x="8895644" y="1393031"/>
                <a:ext cx="231422" cy="14240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3447344" y="1494547"/>
              <a:ext cx="534811" cy="377867"/>
            </p14:xfrm>
          </p:contentPart>
        </mc:Choice>
        <mc:Fallback xmlns="">
          <p:pic>
            <p:nvPicPr>
              <p:cNvPr id="12" name="墨迹 11"/>
            </p:nvPicPr>
            <p:blipFill>
              <a:blip r:embed="rId21"/>
            </p:blipFill>
            <p:spPr>
              <a:xfrm>
                <a:off x="3447344" y="1494547"/>
                <a:ext cx="534811" cy="37786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4600222" y="1500187"/>
              <a:ext cx="107244" cy="222772"/>
            </p14:xfrm>
          </p:contentPart>
        </mc:Choice>
        <mc:Fallback xmlns="">
          <p:pic>
            <p:nvPicPr>
              <p:cNvPr id="13" name="墨迹 12"/>
            </p:nvPicPr>
            <p:blipFill>
              <a:blip r:embed="rId23"/>
            </p:blipFill>
            <p:spPr>
              <a:xfrm>
                <a:off x="4600222" y="1500187"/>
                <a:ext cx="107244" cy="222772"/>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4557536" y="1519398"/>
              <a:ext cx="180975" cy="186642"/>
            </p14:xfrm>
          </p:contentPart>
        </mc:Choice>
        <mc:Fallback xmlns="">
          <p:pic>
            <p:nvPicPr>
              <p:cNvPr id="14" name="墨迹 13"/>
            </p:nvPicPr>
            <p:blipFill>
              <a:blip r:embed="rId25"/>
            </p:blipFill>
            <p:spPr>
              <a:xfrm>
                <a:off x="4557536" y="1519398"/>
                <a:ext cx="180975" cy="186642"/>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8410222" y="321468"/>
              <a:ext cx="62088" cy="221362"/>
            </p14:xfrm>
          </p:contentPart>
        </mc:Choice>
        <mc:Fallback xmlns="">
          <p:pic>
            <p:nvPicPr>
              <p:cNvPr id="15" name="墨迹 14"/>
            </p:nvPicPr>
            <p:blipFill>
              <a:blip r:embed="rId27"/>
            </p:blipFill>
            <p:spPr>
              <a:xfrm>
                <a:off x="8410222" y="321468"/>
                <a:ext cx="62088" cy="221362"/>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8438444" y="315828"/>
              <a:ext cx="155222" cy="191049"/>
            </p14:xfrm>
          </p:contentPart>
        </mc:Choice>
        <mc:Fallback xmlns="">
          <p:pic>
            <p:nvPicPr>
              <p:cNvPr id="16" name="墨迹 15"/>
            </p:nvPicPr>
            <p:blipFill>
              <a:blip r:embed="rId29"/>
            </p:blipFill>
            <p:spPr>
              <a:xfrm>
                <a:off x="8438444" y="315828"/>
                <a:ext cx="155222" cy="19104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8562622" y="439904"/>
              <a:ext cx="135466" cy="88827"/>
            </p14:xfrm>
          </p:contentPart>
        </mc:Choice>
        <mc:Fallback xmlns="">
          <p:pic>
            <p:nvPicPr>
              <p:cNvPr id="17" name="墨迹 16"/>
            </p:nvPicPr>
            <p:blipFill>
              <a:blip r:embed="rId31"/>
            </p:blipFill>
            <p:spPr>
              <a:xfrm>
                <a:off x="8562622" y="439904"/>
                <a:ext cx="135466" cy="8882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8754533" y="281990"/>
              <a:ext cx="11289" cy="214312"/>
            </p14:xfrm>
          </p:contentPart>
        </mc:Choice>
        <mc:Fallback xmlns="">
          <p:pic>
            <p:nvPicPr>
              <p:cNvPr id="18" name="墨迹 17"/>
            </p:nvPicPr>
            <p:blipFill>
              <a:blip r:embed="rId33"/>
            </p:blipFill>
            <p:spPr>
              <a:xfrm>
                <a:off x="8754533" y="281990"/>
                <a:ext cx="11289" cy="214312"/>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8771466" y="372226"/>
              <a:ext cx="73378" cy="28199"/>
            </p14:xfrm>
          </p:contentPart>
        </mc:Choice>
        <mc:Fallback xmlns="">
          <p:pic>
            <p:nvPicPr>
              <p:cNvPr id="19" name="墨迹 18"/>
            </p:nvPicPr>
            <p:blipFill>
              <a:blip r:embed="rId35"/>
            </p:blipFill>
            <p:spPr>
              <a:xfrm>
                <a:off x="8771466" y="372226"/>
                <a:ext cx="73378" cy="2819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8844844" y="222772"/>
              <a:ext cx="11288" cy="513222"/>
            </p14:xfrm>
          </p:contentPart>
        </mc:Choice>
        <mc:Fallback xmlns="">
          <p:pic>
            <p:nvPicPr>
              <p:cNvPr id="20" name="墨迹 19"/>
            </p:nvPicPr>
            <p:blipFill>
              <a:blip r:embed="rId37"/>
            </p:blipFill>
            <p:spPr>
              <a:xfrm>
                <a:off x="8844844" y="222772"/>
                <a:ext cx="11288" cy="51322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8918222" y="389146"/>
              <a:ext cx="67733" cy="101516"/>
            </p14:xfrm>
          </p:contentPart>
        </mc:Choice>
        <mc:Fallback xmlns="">
          <p:pic>
            <p:nvPicPr>
              <p:cNvPr id="21" name="墨迹 20"/>
            </p:nvPicPr>
            <p:blipFill>
              <a:blip r:embed="rId39"/>
            </p:blipFill>
            <p:spPr>
              <a:xfrm>
                <a:off x="8918222" y="389146"/>
                <a:ext cx="67733" cy="101516"/>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8929511" y="394786"/>
              <a:ext cx="84666" cy="160734"/>
            </p14:xfrm>
          </p:contentPart>
        </mc:Choice>
        <mc:Fallback xmlns="">
          <p:pic>
            <p:nvPicPr>
              <p:cNvPr id="22" name="墨迹 21"/>
            </p:nvPicPr>
            <p:blipFill>
              <a:blip r:embed="rId41"/>
            </p:blipFill>
            <p:spPr>
              <a:xfrm>
                <a:off x="8929511" y="394786"/>
                <a:ext cx="84666" cy="160734"/>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9217377" y="411705"/>
              <a:ext cx="166512" cy="5640"/>
            </p14:xfrm>
          </p:contentPart>
        </mc:Choice>
        <mc:Fallback xmlns="">
          <p:pic>
            <p:nvPicPr>
              <p:cNvPr id="23" name="墨迹 22"/>
            </p:nvPicPr>
            <p:blipFill>
              <a:blip r:embed="rId43"/>
            </p:blipFill>
            <p:spPr>
              <a:xfrm>
                <a:off x="9217377" y="411705"/>
                <a:ext cx="166512" cy="564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9276644" y="304549"/>
              <a:ext cx="31044" cy="228412"/>
            </p14:xfrm>
          </p:contentPart>
        </mc:Choice>
        <mc:Fallback xmlns="">
          <p:pic>
            <p:nvPicPr>
              <p:cNvPr id="24" name="墨迹 23"/>
            </p:nvPicPr>
            <p:blipFill>
              <a:blip r:embed="rId45"/>
            </p:blipFill>
            <p:spPr>
              <a:xfrm>
                <a:off x="9276644" y="304549"/>
                <a:ext cx="31044" cy="22841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9539111" y="272120"/>
              <a:ext cx="118533" cy="169899"/>
            </p14:xfrm>
          </p:contentPart>
        </mc:Choice>
        <mc:Fallback xmlns="">
          <p:pic>
            <p:nvPicPr>
              <p:cNvPr id="25" name="墨迹 24"/>
            </p:nvPicPr>
            <p:blipFill>
              <a:blip r:embed="rId47"/>
            </p:blipFill>
            <p:spPr>
              <a:xfrm>
                <a:off x="9539111" y="272120"/>
                <a:ext cx="118533" cy="16989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9697155" y="327108"/>
              <a:ext cx="143934" cy="146635"/>
            </p14:xfrm>
          </p:contentPart>
        </mc:Choice>
        <mc:Fallback xmlns="">
          <p:pic>
            <p:nvPicPr>
              <p:cNvPr id="26" name="墨迹 25"/>
            </p:nvPicPr>
            <p:blipFill>
              <a:blip r:embed="rId49"/>
            </p:blipFill>
            <p:spPr>
              <a:xfrm>
                <a:off x="9697155" y="327108"/>
                <a:ext cx="143934" cy="146635"/>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9939866" y="265070"/>
              <a:ext cx="143934" cy="22559"/>
            </p14:xfrm>
          </p:contentPart>
        </mc:Choice>
        <mc:Fallback xmlns="">
          <p:pic>
            <p:nvPicPr>
              <p:cNvPr id="27" name="墨迹 26"/>
            </p:nvPicPr>
            <p:blipFill>
              <a:blip r:embed="rId51"/>
            </p:blipFill>
            <p:spPr>
              <a:xfrm>
                <a:off x="9939866" y="265070"/>
                <a:ext cx="143934" cy="2255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9936338" y="360947"/>
              <a:ext cx="138994" cy="8460"/>
            </p14:xfrm>
          </p:contentPart>
        </mc:Choice>
        <mc:Fallback xmlns="">
          <p:pic>
            <p:nvPicPr>
              <p:cNvPr id="28" name="墨迹 27"/>
            </p:nvPicPr>
            <p:blipFill>
              <a:blip r:embed="rId53"/>
            </p:blipFill>
            <p:spPr>
              <a:xfrm>
                <a:off x="9936338" y="360947"/>
                <a:ext cx="138994" cy="846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10219266" y="229998"/>
              <a:ext cx="93134" cy="178887"/>
            </p14:xfrm>
          </p:contentPart>
        </mc:Choice>
        <mc:Fallback xmlns="">
          <p:pic>
            <p:nvPicPr>
              <p:cNvPr id="29" name="墨迹 28"/>
            </p:nvPicPr>
            <p:blipFill>
              <a:blip r:embed="rId55"/>
            </p:blipFill>
            <p:spPr>
              <a:xfrm>
                <a:off x="10219266" y="229998"/>
                <a:ext cx="93134" cy="178887"/>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10312400" y="188933"/>
              <a:ext cx="172155" cy="205853"/>
            </p14:xfrm>
          </p:contentPart>
        </mc:Choice>
        <mc:Fallback xmlns="">
          <p:pic>
            <p:nvPicPr>
              <p:cNvPr id="30" name="墨迹 29"/>
            </p:nvPicPr>
            <p:blipFill>
              <a:blip r:embed="rId57"/>
            </p:blipFill>
            <p:spPr>
              <a:xfrm>
                <a:off x="10312400" y="188933"/>
                <a:ext cx="172155" cy="205853"/>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10459155" y="298909"/>
              <a:ext cx="163689" cy="128306"/>
            </p14:xfrm>
          </p:contentPart>
        </mc:Choice>
        <mc:Fallback xmlns="">
          <p:pic>
            <p:nvPicPr>
              <p:cNvPr id="31" name="墨迹 30"/>
            </p:nvPicPr>
            <p:blipFill>
              <a:blip r:embed="rId59"/>
            </p:blipFill>
            <p:spPr>
              <a:xfrm>
                <a:off x="10459155" y="298909"/>
                <a:ext cx="163689" cy="128306"/>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10617200" y="298909"/>
              <a:ext cx="121355" cy="14100"/>
            </p14:xfrm>
          </p:contentPart>
        </mc:Choice>
        <mc:Fallback xmlns="">
          <p:pic>
            <p:nvPicPr>
              <p:cNvPr id="32" name="墨迹 31"/>
            </p:nvPicPr>
            <p:blipFill>
              <a:blip r:embed="rId61"/>
            </p:blipFill>
            <p:spPr>
              <a:xfrm>
                <a:off x="10617200" y="298909"/>
                <a:ext cx="121355" cy="1410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10648244" y="201270"/>
              <a:ext cx="53623" cy="241454"/>
            </p14:xfrm>
          </p:contentPart>
        </mc:Choice>
        <mc:Fallback xmlns="">
          <p:pic>
            <p:nvPicPr>
              <p:cNvPr id="33" name="墨迹 32"/>
            </p:nvPicPr>
            <p:blipFill>
              <a:blip r:embed="rId63"/>
            </p:blipFill>
            <p:spPr>
              <a:xfrm>
                <a:off x="10648244" y="201270"/>
                <a:ext cx="53623" cy="241454"/>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10863968" y="197393"/>
              <a:ext cx="165276" cy="173424"/>
            </p14:xfrm>
          </p:contentPart>
        </mc:Choice>
        <mc:Fallback xmlns="">
          <p:pic>
            <p:nvPicPr>
              <p:cNvPr id="34" name="墨迹 33"/>
            </p:nvPicPr>
            <p:blipFill>
              <a:blip r:embed="rId65"/>
            </p:blipFill>
            <p:spPr>
              <a:xfrm>
                <a:off x="10863968" y="197393"/>
                <a:ext cx="165276" cy="17342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11051822" y="186113"/>
              <a:ext cx="127000" cy="191577"/>
            </p14:xfrm>
          </p:contentPart>
        </mc:Choice>
        <mc:Fallback xmlns="">
          <p:pic>
            <p:nvPicPr>
              <p:cNvPr id="35" name="墨迹 34"/>
            </p:nvPicPr>
            <p:blipFill>
              <a:blip r:embed="rId67"/>
            </p:blipFill>
            <p:spPr>
              <a:xfrm>
                <a:off x="11051822" y="186113"/>
                <a:ext cx="127000" cy="19157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11113911" y="117378"/>
              <a:ext cx="62089" cy="330281"/>
            </p14:xfrm>
          </p:contentPart>
        </mc:Choice>
        <mc:Fallback xmlns="">
          <p:pic>
            <p:nvPicPr>
              <p:cNvPr id="36" name="墨迹 35"/>
            </p:nvPicPr>
            <p:blipFill>
              <a:blip r:embed="rId69"/>
            </p:blipFill>
            <p:spPr>
              <a:xfrm>
                <a:off x="11113911" y="117378"/>
                <a:ext cx="62089" cy="330281"/>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11147777" y="205324"/>
              <a:ext cx="304800" cy="175891"/>
            </p14:xfrm>
          </p:contentPart>
        </mc:Choice>
        <mc:Fallback xmlns="">
          <p:pic>
            <p:nvPicPr>
              <p:cNvPr id="37" name="墨迹 36"/>
            </p:nvPicPr>
            <p:blipFill>
              <a:blip r:embed="rId71"/>
            </p:blipFill>
            <p:spPr>
              <a:xfrm>
                <a:off x="11147777" y="205324"/>
                <a:ext cx="304800" cy="175891"/>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7126111" y="1133600"/>
              <a:ext cx="28222" cy="50758"/>
            </p14:xfrm>
          </p:contentPart>
        </mc:Choice>
        <mc:Fallback xmlns="">
          <p:pic>
            <p:nvPicPr>
              <p:cNvPr id="38" name="墨迹 37"/>
            </p:nvPicPr>
            <p:blipFill>
              <a:blip r:embed="rId73"/>
            </p:blipFill>
            <p:spPr>
              <a:xfrm>
                <a:off x="7126111" y="1133600"/>
                <a:ext cx="28222" cy="5075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2003777" y="4058542"/>
              <a:ext cx="208845" cy="278113"/>
            </p14:xfrm>
          </p:contentPart>
        </mc:Choice>
        <mc:Fallback xmlns="">
          <p:pic>
            <p:nvPicPr>
              <p:cNvPr id="39" name="墨迹 38"/>
            </p:nvPicPr>
            <p:blipFill>
              <a:blip r:embed="rId75"/>
            </p:blipFill>
            <p:spPr>
              <a:xfrm>
                <a:off x="2003777" y="4058542"/>
                <a:ext cx="208845" cy="278113"/>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2195688" y="4179093"/>
              <a:ext cx="95956" cy="90237"/>
            </p14:xfrm>
          </p:contentPart>
        </mc:Choice>
        <mc:Fallback xmlns="">
          <p:pic>
            <p:nvPicPr>
              <p:cNvPr id="40" name="墨迹 39"/>
            </p:nvPicPr>
            <p:blipFill>
              <a:blip r:embed="rId77"/>
            </p:blipFill>
            <p:spPr>
              <a:xfrm>
                <a:off x="2195688" y="4179093"/>
                <a:ext cx="95956" cy="9023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2305755" y="3973240"/>
              <a:ext cx="19756" cy="620379"/>
            </p14:xfrm>
          </p:contentPart>
        </mc:Choice>
        <mc:Fallback xmlns="">
          <p:pic>
            <p:nvPicPr>
              <p:cNvPr id="41" name="墨迹 40"/>
            </p:nvPicPr>
            <p:blipFill>
              <a:blip r:embed="rId79"/>
            </p:blipFill>
            <p:spPr>
              <a:xfrm>
                <a:off x="2305755" y="3973240"/>
                <a:ext cx="19756" cy="62037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2336800" y="4162174"/>
              <a:ext cx="79022" cy="211492"/>
            </p14:xfrm>
          </p:contentPart>
        </mc:Choice>
        <mc:Fallback xmlns="">
          <p:pic>
            <p:nvPicPr>
              <p:cNvPr id="42" name="墨迹 41"/>
            </p:nvPicPr>
            <p:blipFill>
              <a:blip r:embed="rId81"/>
            </p:blipFill>
            <p:spPr>
              <a:xfrm>
                <a:off x="2336800" y="4162174"/>
                <a:ext cx="79022" cy="211492"/>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2477911" y="4128335"/>
              <a:ext cx="211666" cy="206382"/>
            </p14:xfrm>
          </p:contentPart>
        </mc:Choice>
        <mc:Fallback xmlns="">
          <p:pic>
            <p:nvPicPr>
              <p:cNvPr id="43" name="墨迹 42"/>
            </p:nvPicPr>
            <p:blipFill>
              <a:blip r:embed="rId83"/>
            </p:blipFill>
            <p:spPr>
              <a:xfrm>
                <a:off x="2477911" y="4128335"/>
                <a:ext cx="211666" cy="206382"/>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2709333" y="4014129"/>
              <a:ext cx="11289" cy="421575"/>
            </p14:xfrm>
          </p:contentPart>
        </mc:Choice>
        <mc:Fallback xmlns="">
          <p:pic>
            <p:nvPicPr>
              <p:cNvPr id="44" name="墨迹 43"/>
            </p:nvPicPr>
            <p:blipFill>
              <a:blip r:embed="rId85"/>
            </p:blipFill>
            <p:spPr>
              <a:xfrm>
                <a:off x="2709333" y="4014129"/>
                <a:ext cx="11289" cy="421575"/>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2885016" y="4145254"/>
              <a:ext cx="385939" cy="62038"/>
            </p14:xfrm>
          </p:contentPart>
        </mc:Choice>
        <mc:Fallback xmlns="">
          <p:pic>
            <p:nvPicPr>
              <p:cNvPr id="45" name="墨迹 44"/>
            </p:nvPicPr>
            <p:blipFill>
              <a:blip r:embed="rId87"/>
            </p:blipFill>
            <p:spPr>
              <a:xfrm>
                <a:off x="2885016" y="4145254"/>
                <a:ext cx="385939" cy="6203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3335866" y="3959141"/>
              <a:ext cx="101600" cy="302611"/>
            </p14:xfrm>
          </p:contentPart>
        </mc:Choice>
        <mc:Fallback xmlns="">
          <p:pic>
            <p:nvPicPr>
              <p:cNvPr id="46" name="墨迹 45"/>
            </p:nvPicPr>
            <p:blipFill>
              <a:blip r:embed="rId89"/>
            </p:blipFill>
            <p:spPr>
              <a:xfrm>
                <a:off x="3335866" y="3959141"/>
                <a:ext cx="101600" cy="302611"/>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3484033" y="4068236"/>
              <a:ext cx="196144" cy="184175"/>
            </p14:xfrm>
          </p:contentPart>
        </mc:Choice>
        <mc:Fallback xmlns="">
          <p:pic>
            <p:nvPicPr>
              <p:cNvPr id="47" name="墨迹 46"/>
            </p:nvPicPr>
            <p:blipFill>
              <a:blip r:embed="rId91"/>
            </p:blipFill>
            <p:spPr>
              <a:xfrm>
                <a:off x="3484033" y="4068236"/>
                <a:ext cx="196144" cy="184175"/>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3691466" y="3936582"/>
              <a:ext cx="110067" cy="33839"/>
            </p14:xfrm>
          </p:contentPart>
        </mc:Choice>
        <mc:Fallback xmlns="">
          <p:pic>
            <p:nvPicPr>
              <p:cNvPr id="48" name="墨迹 47"/>
            </p:nvPicPr>
            <p:blipFill>
              <a:blip r:embed="rId93"/>
            </p:blipFill>
            <p:spPr>
              <a:xfrm>
                <a:off x="3691466" y="3936582"/>
                <a:ext cx="110067" cy="33839"/>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4885266" y="3987340"/>
              <a:ext cx="87489" cy="266657"/>
            </p14:xfrm>
          </p:contentPart>
        </mc:Choice>
        <mc:Fallback xmlns="">
          <p:pic>
            <p:nvPicPr>
              <p:cNvPr id="49" name="墨迹 48"/>
            </p:nvPicPr>
            <p:blipFill>
              <a:blip r:embed="rId95"/>
            </p:blipFill>
            <p:spPr>
              <a:xfrm>
                <a:off x="4885266" y="3987340"/>
                <a:ext cx="87489" cy="266657"/>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4967111" y="3976765"/>
              <a:ext cx="158044" cy="216957"/>
            </p14:xfrm>
          </p:contentPart>
        </mc:Choice>
        <mc:Fallback xmlns="">
          <p:pic>
            <p:nvPicPr>
              <p:cNvPr id="50" name="墨迹 49"/>
            </p:nvPicPr>
            <p:blipFill>
              <a:blip r:embed="rId97"/>
            </p:blipFill>
            <p:spPr>
              <a:xfrm>
                <a:off x="4967111" y="3976765"/>
                <a:ext cx="158044" cy="21695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5102577" y="4105776"/>
              <a:ext cx="127000" cy="109976"/>
            </p14:xfrm>
          </p:contentPart>
        </mc:Choice>
        <mc:Fallback xmlns="">
          <p:pic>
            <p:nvPicPr>
              <p:cNvPr id="51" name="墨迹 50"/>
            </p:nvPicPr>
            <p:blipFill>
              <a:blip r:embed="rId99"/>
            </p:blipFill>
            <p:spPr>
              <a:xfrm>
                <a:off x="5102577" y="4105776"/>
                <a:ext cx="127000" cy="10997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5331177" y="3931118"/>
              <a:ext cx="8467" cy="226650"/>
            </p14:xfrm>
          </p:contentPart>
        </mc:Choice>
        <mc:Fallback xmlns="">
          <p:pic>
            <p:nvPicPr>
              <p:cNvPr id="52" name="墨迹 51"/>
            </p:nvPicPr>
            <p:blipFill>
              <a:blip r:embed="rId101"/>
            </p:blipFill>
            <p:spPr>
              <a:xfrm>
                <a:off x="5331177" y="3931118"/>
                <a:ext cx="8467" cy="22665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5334000" y="4021179"/>
              <a:ext cx="101600" cy="78957"/>
            </p14:xfrm>
          </p:contentPart>
        </mc:Choice>
        <mc:Fallback xmlns="">
          <p:pic>
            <p:nvPicPr>
              <p:cNvPr id="53" name="墨迹 52"/>
            </p:nvPicPr>
            <p:blipFill>
              <a:blip r:embed="rId103"/>
            </p:blipFill>
            <p:spPr>
              <a:xfrm>
                <a:off x="5334000" y="4021179"/>
                <a:ext cx="101600" cy="78957"/>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5410200" y="3843525"/>
              <a:ext cx="42333" cy="642937"/>
            </p14:xfrm>
          </p:contentPart>
        </mc:Choice>
        <mc:Fallback xmlns="">
          <p:pic>
            <p:nvPicPr>
              <p:cNvPr id="54" name="墨迹 53"/>
            </p:nvPicPr>
            <p:blipFill>
              <a:blip r:embed="rId105"/>
            </p:blipFill>
            <p:spPr>
              <a:xfrm>
                <a:off x="5410200" y="3843525"/>
                <a:ext cx="42333" cy="64293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5492044" y="4033868"/>
              <a:ext cx="101600" cy="145225"/>
            </p14:xfrm>
          </p:contentPart>
        </mc:Choice>
        <mc:Fallback xmlns="">
          <p:pic>
            <p:nvPicPr>
              <p:cNvPr id="55" name="墨迹 54"/>
            </p:nvPicPr>
            <p:blipFill>
              <a:blip r:embed="rId107"/>
            </p:blipFill>
            <p:spPr>
              <a:xfrm>
                <a:off x="5492044" y="4033868"/>
                <a:ext cx="101600" cy="145225"/>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5540022" y="4067002"/>
              <a:ext cx="36688" cy="202328"/>
            </p14:xfrm>
          </p:contentPart>
        </mc:Choice>
        <mc:Fallback xmlns="">
          <p:pic>
            <p:nvPicPr>
              <p:cNvPr id="56" name="墨迹 55"/>
            </p:nvPicPr>
            <p:blipFill>
              <a:blip r:embed="rId109"/>
            </p:blipFill>
            <p:spPr>
              <a:xfrm>
                <a:off x="5540022" y="4067002"/>
                <a:ext cx="36688" cy="202328"/>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5703181" y="4034397"/>
              <a:ext cx="364596" cy="122137"/>
            </p14:xfrm>
          </p:contentPart>
        </mc:Choice>
        <mc:Fallback xmlns="">
          <p:pic>
            <p:nvPicPr>
              <p:cNvPr id="57" name="墨迹 56"/>
            </p:nvPicPr>
            <p:blipFill>
              <a:blip r:embed="rId111"/>
            </p:blipFill>
            <p:spPr>
              <a:xfrm>
                <a:off x="5703181" y="4034397"/>
                <a:ext cx="364596" cy="12213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6203244" y="3925302"/>
              <a:ext cx="124178" cy="173424"/>
            </p14:xfrm>
          </p:contentPart>
        </mc:Choice>
        <mc:Fallback xmlns="">
          <p:pic>
            <p:nvPicPr>
              <p:cNvPr id="58" name="墨迹 57"/>
            </p:nvPicPr>
            <p:blipFill>
              <a:blip r:embed="rId113"/>
            </p:blipFill>
            <p:spPr>
              <a:xfrm>
                <a:off x="6203244" y="3925302"/>
                <a:ext cx="124178" cy="173424"/>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6221588" y="3971831"/>
              <a:ext cx="83256" cy="227002"/>
            </p14:xfrm>
          </p:contentPart>
        </mc:Choice>
        <mc:Fallback xmlns="">
          <p:pic>
            <p:nvPicPr>
              <p:cNvPr id="59" name="墨迹 58"/>
            </p:nvPicPr>
            <p:blipFill>
              <a:blip r:embed="rId115"/>
            </p:blipFill>
            <p:spPr>
              <a:xfrm>
                <a:off x="6221588" y="3971831"/>
                <a:ext cx="83256" cy="227002"/>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6344355" y="3976060"/>
              <a:ext cx="110067" cy="179064"/>
            </p14:xfrm>
          </p:contentPart>
        </mc:Choice>
        <mc:Fallback xmlns="">
          <p:pic>
            <p:nvPicPr>
              <p:cNvPr id="60" name="墨迹 59"/>
            </p:nvPicPr>
            <p:blipFill>
              <a:blip r:embed="rId117"/>
            </p:blipFill>
            <p:spPr>
              <a:xfrm>
                <a:off x="6344355" y="3976060"/>
                <a:ext cx="110067" cy="179064"/>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6474177" y="3835065"/>
              <a:ext cx="104423" cy="33839"/>
            </p14:xfrm>
          </p:contentPart>
        </mc:Choice>
        <mc:Fallback xmlns="">
          <p:pic>
            <p:nvPicPr>
              <p:cNvPr id="61" name="墨迹 60"/>
            </p:nvPicPr>
            <p:blipFill>
              <a:blip r:embed="rId119"/>
            </p:blipFill>
            <p:spPr>
              <a:xfrm>
                <a:off x="6474177" y="3835065"/>
                <a:ext cx="104423" cy="3383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8128000" y="3854276"/>
              <a:ext cx="203200" cy="204443"/>
            </p14:xfrm>
          </p:contentPart>
        </mc:Choice>
        <mc:Fallback xmlns="">
          <p:pic>
            <p:nvPicPr>
              <p:cNvPr id="62" name="墨迹 61"/>
            </p:nvPicPr>
            <p:blipFill>
              <a:blip r:embed="rId121"/>
            </p:blipFill>
            <p:spPr>
              <a:xfrm>
                <a:off x="8128000" y="3854276"/>
                <a:ext cx="203200" cy="20444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8365066" y="3838943"/>
              <a:ext cx="107244" cy="227001"/>
            </p14:xfrm>
          </p:contentPart>
        </mc:Choice>
        <mc:Fallback xmlns="">
          <p:pic>
            <p:nvPicPr>
              <p:cNvPr id="63" name="墨迹 62"/>
            </p:nvPicPr>
            <p:blipFill>
              <a:blip r:embed="rId123"/>
            </p:blipFill>
            <p:spPr>
              <a:xfrm>
                <a:off x="8365066" y="3838943"/>
                <a:ext cx="107244" cy="22700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8469488" y="3711166"/>
              <a:ext cx="47978" cy="600462"/>
            </p14:xfrm>
          </p:contentPart>
        </mc:Choice>
        <mc:Fallback xmlns="">
          <p:pic>
            <p:nvPicPr>
              <p:cNvPr id="64" name="墨迹 63"/>
            </p:nvPicPr>
            <p:blipFill>
              <a:blip r:embed="rId125"/>
            </p:blipFill>
            <p:spPr>
              <a:xfrm>
                <a:off x="8469488" y="3711166"/>
                <a:ext cx="47978" cy="600462"/>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8528755" y="3888115"/>
              <a:ext cx="90312" cy="254320"/>
            </p14:xfrm>
          </p:contentPart>
        </mc:Choice>
        <mc:Fallback xmlns="">
          <p:pic>
            <p:nvPicPr>
              <p:cNvPr id="65" name="墨迹 64"/>
            </p:nvPicPr>
            <p:blipFill>
              <a:blip r:embed="rId127"/>
            </p:blipFill>
            <p:spPr>
              <a:xfrm>
                <a:off x="8528755" y="3888115"/>
                <a:ext cx="90312" cy="25432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8672688" y="3761748"/>
              <a:ext cx="108126" cy="341208"/>
            </p14:xfrm>
          </p:contentPart>
        </mc:Choice>
        <mc:Fallback xmlns="">
          <p:pic>
            <p:nvPicPr>
              <p:cNvPr id="66" name="墨迹 65"/>
            </p:nvPicPr>
            <p:blipFill>
              <a:blip r:embed="rId129"/>
            </p:blipFill>
            <p:spPr>
              <a:xfrm>
                <a:off x="8672688" y="3761748"/>
                <a:ext cx="108126" cy="34120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7979127" y="3786422"/>
              <a:ext cx="154517" cy="375752"/>
            </p14:xfrm>
          </p:contentPart>
        </mc:Choice>
        <mc:Fallback xmlns="">
          <p:pic>
            <p:nvPicPr>
              <p:cNvPr id="67" name="墨迹 66"/>
            </p:nvPicPr>
            <p:blipFill>
              <a:blip r:embed="rId131"/>
            </p:blipFill>
            <p:spPr>
              <a:xfrm>
                <a:off x="7979127" y="3786422"/>
                <a:ext cx="154517" cy="37575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8803216" y="3936582"/>
              <a:ext cx="126294" cy="139056"/>
            </p14:xfrm>
          </p:contentPart>
        </mc:Choice>
        <mc:Fallback xmlns="">
          <p:pic>
            <p:nvPicPr>
              <p:cNvPr id="68" name="墨迹 67"/>
            </p:nvPicPr>
            <p:blipFill>
              <a:blip r:embed="rId133"/>
            </p:blipFill>
            <p:spPr>
              <a:xfrm>
                <a:off x="8803216" y="3936582"/>
                <a:ext cx="126294" cy="139056"/>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9141177" y="3782192"/>
              <a:ext cx="110067" cy="244627"/>
            </p14:xfrm>
          </p:contentPart>
        </mc:Choice>
        <mc:Fallback xmlns="">
          <p:pic>
            <p:nvPicPr>
              <p:cNvPr id="69" name="墨迹 68"/>
            </p:nvPicPr>
            <p:blipFill>
              <a:blip r:embed="rId135"/>
            </p:blipFill>
            <p:spPr>
              <a:xfrm>
                <a:off x="9141177" y="3782192"/>
                <a:ext cx="110067" cy="244627"/>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9228666" y="3789947"/>
              <a:ext cx="155222" cy="219952"/>
            </p14:xfrm>
          </p:contentPart>
        </mc:Choice>
        <mc:Fallback xmlns="">
          <p:pic>
            <p:nvPicPr>
              <p:cNvPr id="70" name="墨迹 69"/>
            </p:nvPicPr>
            <p:blipFill>
              <a:blip r:embed="rId137"/>
            </p:blipFill>
            <p:spPr>
              <a:xfrm>
                <a:off x="9228666" y="3789947"/>
                <a:ext cx="155222" cy="219952"/>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9424105" y="3759985"/>
              <a:ext cx="115006" cy="194221"/>
            </p14:xfrm>
          </p:contentPart>
        </mc:Choice>
        <mc:Fallback xmlns="">
          <p:pic>
            <p:nvPicPr>
              <p:cNvPr id="71" name="墨迹 70"/>
            </p:nvPicPr>
            <p:blipFill>
              <a:blip r:embed="rId139"/>
            </p:blipFill>
            <p:spPr>
              <a:xfrm>
                <a:off x="9424105" y="3759985"/>
                <a:ext cx="115006" cy="194221"/>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9527822" y="3652477"/>
              <a:ext cx="293511" cy="566095"/>
            </p14:xfrm>
          </p:contentPart>
        </mc:Choice>
        <mc:Fallback xmlns="">
          <p:pic>
            <p:nvPicPr>
              <p:cNvPr id="72" name="墨迹 71"/>
            </p:nvPicPr>
            <p:blipFill>
              <a:blip r:embed="rId141"/>
            </p:blipFill>
            <p:spPr>
              <a:xfrm>
                <a:off x="9527822" y="3652477"/>
                <a:ext cx="293511" cy="56609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9858727" y="3835065"/>
              <a:ext cx="143228" cy="135355"/>
            </p14:xfrm>
          </p:contentPart>
        </mc:Choice>
        <mc:Fallback xmlns="">
          <p:pic>
            <p:nvPicPr>
              <p:cNvPr id="73" name="墨迹 72"/>
            </p:nvPicPr>
            <p:blipFill>
              <a:blip r:embed="rId143"/>
            </p:blipFill>
            <p:spPr>
              <a:xfrm>
                <a:off x="9858727" y="3835065"/>
                <a:ext cx="143228" cy="13535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10181343" y="3727909"/>
              <a:ext cx="514879" cy="112796"/>
            </p14:xfrm>
          </p:contentPart>
        </mc:Choice>
        <mc:Fallback xmlns="">
          <p:pic>
            <p:nvPicPr>
              <p:cNvPr id="74" name="墨迹 73"/>
            </p:nvPicPr>
            <p:blipFill>
              <a:blip r:embed="rId145"/>
            </p:blipFill>
            <p:spPr>
              <a:xfrm>
                <a:off x="10181343" y="3727909"/>
                <a:ext cx="514879" cy="112796"/>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10741377" y="3630270"/>
              <a:ext cx="67733" cy="306312"/>
            </p14:xfrm>
          </p:contentPart>
        </mc:Choice>
        <mc:Fallback xmlns="">
          <p:pic>
            <p:nvPicPr>
              <p:cNvPr id="75" name="墨迹 74"/>
            </p:nvPicPr>
            <p:blipFill>
              <a:blip r:embed="rId147"/>
            </p:blipFill>
            <p:spPr>
              <a:xfrm>
                <a:off x="10741377" y="3630270"/>
                <a:ext cx="67733" cy="306312"/>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10834511" y="3577926"/>
              <a:ext cx="130527" cy="327813"/>
            </p14:xfrm>
          </p:contentPart>
        </mc:Choice>
        <mc:Fallback xmlns="">
          <p:pic>
            <p:nvPicPr>
              <p:cNvPr id="76" name="墨迹 75"/>
            </p:nvPicPr>
            <p:blipFill>
              <a:blip r:embed="rId149"/>
            </p:blipFill>
            <p:spPr>
              <a:xfrm>
                <a:off x="10834511" y="3577926"/>
                <a:ext cx="130527" cy="327813"/>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11063111" y="3665871"/>
              <a:ext cx="200377" cy="191754"/>
            </p14:xfrm>
          </p:contentPart>
        </mc:Choice>
        <mc:Fallback xmlns="">
          <p:pic>
            <p:nvPicPr>
              <p:cNvPr id="77" name="墨迹 76"/>
            </p:nvPicPr>
            <p:blipFill>
              <a:blip r:embed="rId151"/>
            </p:blipFill>
            <p:spPr>
              <a:xfrm>
                <a:off x="11063111" y="3665871"/>
                <a:ext cx="200377" cy="191754"/>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11322755" y="3558715"/>
              <a:ext cx="166512" cy="22559"/>
            </p14:xfrm>
          </p:contentPart>
        </mc:Choice>
        <mc:Fallback xmlns="">
          <p:pic>
            <p:nvPicPr>
              <p:cNvPr id="78" name="墨迹 77"/>
            </p:nvPicPr>
            <p:blipFill>
              <a:blip r:embed="rId153"/>
            </p:blipFill>
            <p:spPr>
              <a:xfrm>
                <a:off x="11322755" y="3558715"/>
                <a:ext cx="166512" cy="2255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7922683" y="4111416"/>
              <a:ext cx="2293761" cy="236871"/>
            </p14:xfrm>
          </p:contentPart>
        </mc:Choice>
        <mc:Fallback xmlns="">
          <p:pic>
            <p:nvPicPr>
              <p:cNvPr id="79" name="墨迹 78"/>
            </p:nvPicPr>
            <p:blipFill>
              <a:blip r:embed="rId155"/>
            </p:blipFill>
            <p:spPr>
              <a:xfrm>
                <a:off x="7922683" y="4111416"/>
                <a:ext cx="2293761" cy="23687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8277577" y="3041968"/>
              <a:ext cx="31045" cy="428096"/>
            </p14:xfrm>
          </p:contentPart>
        </mc:Choice>
        <mc:Fallback xmlns="">
          <p:pic>
            <p:nvPicPr>
              <p:cNvPr id="80" name="墨迹 79"/>
            </p:nvPicPr>
            <p:blipFill>
              <a:blip r:embed="rId157"/>
            </p:blipFill>
            <p:spPr>
              <a:xfrm>
                <a:off x="8277577" y="3041968"/>
                <a:ext cx="31045" cy="428096"/>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8232422" y="3033332"/>
              <a:ext cx="64911" cy="161616"/>
            </p14:xfrm>
          </p:contentPart>
        </mc:Choice>
        <mc:Fallback xmlns="">
          <p:pic>
            <p:nvPicPr>
              <p:cNvPr id="81" name="墨迹 80"/>
            </p:nvPicPr>
            <p:blipFill>
              <a:blip r:embed="rId159"/>
            </p:blipFill>
            <p:spPr>
              <a:xfrm>
                <a:off x="8232422" y="3033332"/>
                <a:ext cx="64911" cy="161616"/>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8302977" y="3068052"/>
              <a:ext cx="67734" cy="84597"/>
            </p14:xfrm>
          </p:contentPart>
        </mc:Choice>
        <mc:Fallback xmlns="">
          <p:pic>
            <p:nvPicPr>
              <p:cNvPr id="82" name="墨迹 81"/>
            </p:nvPicPr>
            <p:blipFill>
              <a:blip r:embed="rId161"/>
            </p:blipFill>
            <p:spPr>
              <a:xfrm>
                <a:off x="8302977" y="3068052"/>
                <a:ext cx="67734" cy="84597"/>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8415866" y="3175208"/>
              <a:ext cx="126294" cy="276351"/>
            </p14:xfrm>
          </p:contentPart>
        </mc:Choice>
        <mc:Fallback xmlns="">
          <p:pic>
            <p:nvPicPr>
              <p:cNvPr id="83" name="墨迹 82"/>
            </p:nvPicPr>
            <p:blipFill>
              <a:blip r:embed="rId163"/>
            </p:blipFill>
            <p:spPr>
              <a:xfrm>
                <a:off x="8415866" y="3175208"/>
                <a:ext cx="126294" cy="276351"/>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8870244" y="3008129"/>
              <a:ext cx="14111" cy="490663"/>
            </p14:xfrm>
          </p:contentPart>
        </mc:Choice>
        <mc:Fallback xmlns="">
          <p:pic>
            <p:nvPicPr>
              <p:cNvPr id="84" name="墨迹 83"/>
            </p:nvPicPr>
            <p:blipFill>
              <a:blip r:embed="rId165"/>
            </p:blipFill>
            <p:spPr>
              <a:xfrm>
                <a:off x="8870244" y="3008129"/>
                <a:ext cx="14111" cy="490663"/>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8816622" y="2981340"/>
              <a:ext cx="79022" cy="143110"/>
            </p14:xfrm>
          </p:contentPart>
        </mc:Choice>
        <mc:Fallback xmlns="">
          <p:pic>
            <p:nvPicPr>
              <p:cNvPr id="85" name="墨迹 84"/>
            </p:nvPicPr>
            <p:blipFill>
              <a:blip r:embed="rId167"/>
            </p:blipFill>
            <p:spPr>
              <a:xfrm>
                <a:off x="8816622" y="2981340"/>
                <a:ext cx="79022" cy="14311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8901288" y="3000375"/>
              <a:ext cx="62089" cy="56398"/>
            </p14:xfrm>
          </p:contentPart>
        </mc:Choice>
        <mc:Fallback xmlns="">
          <p:pic>
            <p:nvPicPr>
              <p:cNvPr id="86" name="墨迹 85"/>
            </p:nvPicPr>
            <p:blipFill>
              <a:blip r:embed="rId169"/>
            </p:blipFill>
            <p:spPr>
              <a:xfrm>
                <a:off x="8901288" y="3000375"/>
                <a:ext cx="62089" cy="56398"/>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8976077" y="3141370"/>
              <a:ext cx="167923" cy="253791"/>
            </p14:xfrm>
          </p:contentPart>
        </mc:Choice>
        <mc:Fallback xmlns="">
          <p:pic>
            <p:nvPicPr>
              <p:cNvPr id="87" name="墨迹 86"/>
            </p:nvPicPr>
            <p:blipFill>
              <a:blip r:embed="rId171"/>
            </p:blipFill>
            <p:spPr>
              <a:xfrm>
                <a:off x="8976077" y="3141370"/>
                <a:ext cx="167923" cy="253791"/>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9064977" y="4468838"/>
              <a:ext cx="16934" cy="409591"/>
            </p14:xfrm>
          </p:contentPart>
        </mc:Choice>
        <mc:Fallback xmlns="">
          <p:pic>
            <p:nvPicPr>
              <p:cNvPr id="88" name="墨迹 87"/>
            </p:nvPicPr>
            <p:blipFill>
              <a:blip r:embed="rId173"/>
            </p:blipFill>
            <p:spPr>
              <a:xfrm>
                <a:off x="9064977" y="4468838"/>
                <a:ext cx="16934" cy="409591"/>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8997244" y="4470248"/>
              <a:ext cx="73378" cy="103632"/>
            </p14:xfrm>
          </p:contentPart>
        </mc:Choice>
        <mc:Fallback xmlns="">
          <p:pic>
            <p:nvPicPr>
              <p:cNvPr id="89" name="墨迹 88"/>
            </p:nvPicPr>
            <p:blipFill>
              <a:blip r:embed="rId175"/>
            </p:blipFill>
            <p:spPr>
              <a:xfrm>
                <a:off x="8997244" y="4470248"/>
                <a:ext cx="73378" cy="103632"/>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9076266" y="4494922"/>
              <a:ext cx="84666" cy="45119"/>
            </p14:xfrm>
          </p:contentPart>
        </mc:Choice>
        <mc:Fallback xmlns="">
          <p:pic>
            <p:nvPicPr>
              <p:cNvPr id="90" name="墨迹 89"/>
            </p:nvPicPr>
            <p:blipFill>
              <a:blip r:embed="rId177"/>
            </p:blipFill>
            <p:spPr>
              <a:xfrm>
                <a:off x="9076266" y="4494922"/>
                <a:ext cx="84666" cy="4511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9268177" y="4540041"/>
              <a:ext cx="28223" cy="222772"/>
            </p14:xfrm>
          </p:contentPart>
        </mc:Choice>
        <mc:Fallback xmlns="">
          <p:pic>
            <p:nvPicPr>
              <p:cNvPr id="91" name="墨迹 90"/>
            </p:nvPicPr>
            <p:blipFill>
              <a:blip r:embed="rId179"/>
            </p:blipFill>
            <p:spPr>
              <a:xfrm>
                <a:off x="9268177" y="4540041"/>
                <a:ext cx="28223" cy="222772"/>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9366955" y="4446631"/>
              <a:ext cx="124884" cy="302082"/>
            </p14:xfrm>
          </p:contentPart>
        </mc:Choice>
        <mc:Fallback xmlns="">
          <p:pic>
            <p:nvPicPr>
              <p:cNvPr id="92" name="墨迹 91"/>
            </p:nvPicPr>
            <p:blipFill>
              <a:blip r:embed="rId181"/>
            </p:blipFill>
            <p:spPr>
              <a:xfrm>
                <a:off x="9366955" y="4446631"/>
                <a:ext cx="124884" cy="302082"/>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4450644" y="3465658"/>
              <a:ext cx="8467" cy="14100"/>
            </p14:xfrm>
          </p:contentPart>
        </mc:Choice>
        <mc:Fallback xmlns="">
          <p:pic>
            <p:nvPicPr>
              <p:cNvPr id="93" name="墨迹 92"/>
            </p:nvPicPr>
            <p:blipFill>
              <a:blip r:embed="rId183"/>
            </p:blipFill>
            <p:spPr>
              <a:xfrm>
                <a:off x="4450644" y="3465658"/>
                <a:ext cx="8467" cy="14100"/>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01" name="墨迹 100"/>
              <p14:cNvContentPartPr/>
              <p14:nvPr/>
            </p14:nvContentPartPr>
            <p14:xfrm>
              <a:off x="2523066" y="4624638"/>
              <a:ext cx="5645" cy="67677"/>
            </p14:xfrm>
          </p:contentPart>
        </mc:Choice>
        <mc:Fallback xmlns="">
          <p:pic>
            <p:nvPicPr>
              <p:cNvPr id="101" name="墨迹 100"/>
            </p:nvPicPr>
            <p:blipFill>
              <a:blip r:embed="rId185"/>
            </p:blipFill>
            <p:spPr>
              <a:xfrm>
                <a:off x="2523066" y="4624638"/>
                <a:ext cx="5645" cy="67677"/>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2" name="墨迹 101"/>
              <p14:cNvContentPartPr/>
              <p14:nvPr/>
            </p14:nvContentPartPr>
            <p14:xfrm>
              <a:off x="2449688" y="4602079"/>
              <a:ext cx="112889" cy="279170"/>
            </p14:xfrm>
          </p:contentPart>
        </mc:Choice>
        <mc:Fallback xmlns="">
          <p:pic>
            <p:nvPicPr>
              <p:cNvPr id="102" name="墨迹 101"/>
            </p:nvPicPr>
            <p:blipFill>
              <a:blip r:embed="rId187"/>
            </p:blipFill>
            <p:spPr>
              <a:xfrm>
                <a:off x="2449688" y="4602079"/>
                <a:ext cx="112889" cy="279170"/>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3" name="墨迹 102"/>
              <p14:cNvContentPartPr/>
              <p14:nvPr/>
            </p14:nvContentPartPr>
            <p14:xfrm>
              <a:off x="2590976" y="4635917"/>
              <a:ext cx="194557" cy="214313"/>
            </p14:xfrm>
          </p:contentPart>
        </mc:Choice>
        <mc:Fallback xmlns="">
          <p:pic>
            <p:nvPicPr>
              <p:cNvPr id="103" name="墨迹 102"/>
            </p:nvPicPr>
            <p:blipFill>
              <a:blip r:embed="rId189"/>
            </p:blipFill>
            <p:spPr>
              <a:xfrm>
                <a:off x="2590976" y="4635917"/>
                <a:ext cx="194557" cy="214313"/>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4" name="墨迹 103"/>
              <p14:cNvContentPartPr/>
              <p14:nvPr/>
            </p14:nvContentPartPr>
            <p14:xfrm>
              <a:off x="3462866" y="4502501"/>
              <a:ext cx="127000" cy="291331"/>
            </p14:xfrm>
          </p:contentPart>
        </mc:Choice>
        <mc:Fallback xmlns="">
          <p:pic>
            <p:nvPicPr>
              <p:cNvPr id="104" name="墨迹 103"/>
            </p:nvPicPr>
            <p:blipFill>
              <a:blip r:embed="rId191"/>
            </p:blipFill>
            <p:spPr>
              <a:xfrm>
                <a:off x="3462866" y="4502501"/>
                <a:ext cx="127000" cy="291331"/>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5" name="墨迹 104"/>
              <p14:cNvContentPartPr/>
              <p14:nvPr/>
            </p14:nvContentPartPr>
            <p14:xfrm>
              <a:off x="2630311" y="5209767"/>
              <a:ext cx="5644" cy="238282"/>
            </p14:xfrm>
          </p:contentPart>
        </mc:Choice>
        <mc:Fallback xmlns="">
          <p:pic>
            <p:nvPicPr>
              <p:cNvPr id="105" name="墨迹 104"/>
            </p:nvPicPr>
            <p:blipFill>
              <a:blip r:embed="rId193"/>
            </p:blipFill>
            <p:spPr>
              <a:xfrm>
                <a:off x="2630311" y="5209767"/>
                <a:ext cx="5644" cy="238282"/>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6" name="墨迹 105"/>
              <p14:cNvContentPartPr/>
              <p14:nvPr/>
            </p14:nvContentPartPr>
            <p14:xfrm>
              <a:off x="2537177" y="6096626"/>
              <a:ext cx="529873" cy="28200"/>
            </p14:xfrm>
          </p:contentPart>
        </mc:Choice>
        <mc:Fallback xmlns="">
          <p:pic>
            <p:nvPicPr>
              <p:cNvPr id="106" name="墨迹 105"/>
            </p:nvPicPr>
            <p:blipFill>
              <a:blip r:embed="rId195"/>
            </p:blipFill>
            <p:spPr>
              <a:xfrm>
                <a:off x="2537177" y="6096626"/>
                <a:ext cx="529873" cy="28200"/>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7" name="墨迹 106"/>
              <p14:cNvContentPartPr/>
              <p14:nvPr/>
            </p14:nvContentPartPr>
            <p14:xfrm>
              <a:off x="2705100" y="6198143"/>
              <a:ext cx="43744" cy="341208"/>
            </p14:xfrm>
          </p:contentPart>
        </mc:Choice>
        <mc:Fallback xmlns="">
          <p:pic>
            <p:nvPicPr>
              <p:cNvPr id="107" name="墨迹 106"/>
            </p:nvPicPr>
            <p:blipFill>
              <a:blip r:embed="rId197"/>
            </p:blipFill>
            <p:spPr>
              <a:xfrm>
                <a:off x="2705100" y="6198143"/>
                <a:ext cx="43744" cy="341208"/>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8" name="墨迹 107"/>
              <p14:cNvContentPartPr/>
              <p14:nvPr/>
            </p14:nvContentPartPr>
            <p14:xfrm>
              <a:off x="2816577" y="6162541"/>
              <a:ext cx="189795" cy="373109"/>
            </p14:xfrm>
          </p:contentPart>
        </mc:Choice>
        <mc:Fallback xmlns="">
          <p:pic>
            <p:nvPicPr>
              <p:cNvPr id="108" name="墨迹 107"/>
            </p:nvPicPr>
            <p:blipFill>
              <a:blip r:embed="rId199"/>
            </p:blipFill>
            <p:spPr>
              <a:xfrm>
                <a:off x="2816577" y="6162541"/>
                <a:ext cx="189795" cy="37310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9" name="墨迹 108"/>
              <p14:cNvContentPartPr/>
              <p14:nvPr/>
            </p14:nvContentPartPr>
            <p14:xfrm>
              <a:off x="2768600" y="5754537"/>
              <a:ext cx="115711" cy="412587"/>
            </p14:xfrm>
          </p:contentPart>
        </mc:Choice>
        <mc:Fallback xmlns="">
          <p:pic>
            <p:nvPicPr>
              <p:cNvPr id="109" name="墨迹 108"/>
            </p:nvPicPr>
            <p:blipFill>
              <a:blip r:embed="rId201"/>
            </p:blipFill>
            <p:spPr>
              <a:xfrm>
                <a:off x="2768600" y="5754537"/>
                <a:ext cx="115711" cy="412587"/>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10" name="墨迹 109"/>
              <p14:cNvContentPartPr/>
              <p14:nvPr/>
            </p14:nvContentPartPr>
            <p14:xfrm>
              <a:off x="3093331" y="5909807"/>
              <a:ext cx="423157" cy="293975"/>
            </p14:xfrm>
          </p:contentPart>
        </mc:Choice>
        <mc:Fallback xmlns="">
          <p:pic>
            <p:nvPicPr>
              <p:cNvPr id="110" name="墨迹 109"/>
            </p:nvPicPr>
            <p:blipFill>
              <a:blip r:embed="rId203"/>
            </p:blipFill>
            <p:spPr>
              <a:xfrm>
                <a:off x="3093331" y="5909807"/>
                <a:ext cx="423157" cy="293975"/>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11" name="墨迹 110"/>
              <p14:cNvContentPartPr/>
              <p14:nvPr/>
            </p14:nvContentPartPr>
            <p14:xfrm>
              <a:off x="5291313" y="5357812"/>
              <a:ext cx="474487" cy="50758"/>
            </p14:xfrm>
          </p:contentPart>
        </mc:Choice>
        <mc:Fallback xmlns="">
          <p:pic>
            <p:nvPicPr>
              <p:cNvPr id="111" name="墨迹 110"/>
            </p:nvPicPr>
            <p:blipFill>
              <a:blip r:embed="rId205"/>
            </p:blipFill>
            <p:spPr>
              <a:xfrm>
                <a:off x="5291313" y="5357812"/>
                <a:ext cx="474487" cy="50758"/>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2" name="墨迹 111"/>
              <p14:cNvContentPartPr/>
              <p14:nvPr/>
            </p14:nvContentPartPr>
            <p14:xfrm>
              <a:off x="5438422" y="5479068"/>
              <a:ext cx="186266" cy="360242"/>
            </p14:xfrm>
          </p:contentPart>
        </mc:Choice>
        <mc:Fallback xmlns="">
          <p:pic>
            <p:nvPicPr>
              <p:cNvPr id="112" name="墨迹 111"/>
            </p:nvPicPr>
            <p:blipFill>
              <a:blip r:embed="rId207"/>
            </p:blipFill>
            <p:spPr>
              <a:xfrm>
                <a:off x="5438422" y="5479068"/>
                <a:ext cx="186266" cy="360242"/>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3" name="墨迹 112"/>
              <p14:cNvContentPartPr/>
              <p14:nvPr/>
            </p14:nvContentPartPr>
            <p14:xfrm>
              <a:off x="5568244" y="4946459"/>
              <a:ext cx="36688" cy="366235"/>
            </p14:xfrm>
          </p:contentPart>
        </mc:Choice>
        <mc:Fallback xmlns="">
          <p:pic>
            <p:nvPicPr>
              <p:cNvPr id="113" name="墨迹 112"/>
            </p:nvPicPr>
            <p:blipFill>
              <a:blip r:embed="rId209"/>
            </p:blipFill>
            <p:spPr>
              <a:xfrm>
                <a:off x="5568244" y="4946459"/>
                <a:ext cx="36688" cy="366235"/>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4" name="墨迹 113"/>
              <p14:cNvContentPartPr/>
              <p14:nvPr/>
            </p14:nvContentPartPr>
            <p14:xfrm>
              <a:off x="5803194" y="5275330"/>
              <a:ext cx="296509" cy="356012"/>
            </p14:xfrm>
          </p:contentPart>
        </mc:Choice>
        <mc:Fallback xmlns="">
          <p:pic>
            <p:nvPicPr>
              <p:cNvPr id="114" name="墨迹 113"/>
            </p:nvPicPr>
            <p:blipFill>
              <a:blip r:embed="rId211"/>
            </p:blipFill>
            <p:spPr>
              <a:xfrm>
                <a:off x="5803194" y="5275330"/>
                <a:ext cx="296509" cy="356012"/>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5" name="墨迹 114"/>
              <p14:cNvContentPartPr/>
              <p14:nvPr/>
            </p14:nvContentPartPr>
            <p14:xfrm>
              <a:off x="9067976" y="5415620"/>
              <a:ext cx="550862" cy="38068"/>
            </p14:xfrm>
          </p:contentPart>
        </mc:Choice>
        <mc:Fallback xmlns="">
          <p:pic>
            <p:nvPicPr>
              <p:cNvPr id="115" name="墨迹 114"/>
            </p:nvPicPr>
            <p:blipFill>
              <a:blip r:embed="rId213"/>
            </p:blipFill>
            <p:spPr>
              <a:xfrm>
                <a:off x="9067976" y="5415620"/>
                <a:ext cx="550862" cy="38068"/>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6" name="墨迹 115"/>
              <p14:cNvContentPartPr/>
              <p14:nvPr/>
            </p14:nvContentPartPr>
            <p14:xfrm>
              <a:off x="9191977" y="5487527"/>
              <a:ext cx="70556" cy="228413"/>
            </p14:xfrm>
          </p:contentPart>
        </mc:Choice>
        <mc:Fallback xmlns="">
          <p:pic>
            <p:nvPicPr>
              <p:cNvPr id="116" name="墨迹 115"/>
            </p:nvPicPr>
            <p:blipFill>
              <a:blip r:embed="rId215"/>
            </p:blipFill>
            <p:spPr>
              <a:xfrm>
                <a:off x="9191977" y="5487527"/>
                <a:ext cx="70556" cy="228413"/>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7" name="墨迹 116"/>
              <p14:cNvContentPartPr/>
              <p14:nvPr/>
            </p14:nvContentPartPr>
            <p14:xfrm>
              <a:off x="9203266" y="5519780"/>
              <a:ext cx="185209" cy="244098"/>
            </p14:xfrm>
          </p:contentPart>
        </mc:Choice>
        <mc:Fallback xmlns="">
          <p:pic>
            <p:nvPicPr>
              <p:cNvPr id="117" name="墨迹 116"/>
            </p:nvPicPr>
            <p:blipFill>
              <a:blip r:embed="rId217"/>
            </p:blipFill>
            <p:spPr>
              <a:xfrm>
                <a:off x="9203266" y="5519780"/>
                <a:ext cx="185209" cy="244098"/>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8" name="墨迹 117"/>
              <p14:cNvContentPartPr/>
              <p14:nvPr/>
            </p14:nvContentPartPr>
            <p14:xfrm>
              <a:off x="9414933" y="5543925"/>
              <a:ext cx="158044" cy="22560"/>
            </p14:xfrm>
          </p:contentPart>
        </mc:Choice>
        <mc:Fallback xmlns="">
          <p:pic>
            <p:nvPicPr>
              <p:cNvPr id="118" name="墨迹 117"/>
            </p:nvPicPr>
            <p:blipFill>
              <a:blip r:embed="rId219"/>
            </p:blipFill>
            <p:spPr>
              <a:xfrm>
                <a:off x="9414933" y="5543925"/>
                <a:ext cx="158044" cy="2256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9" name="墨迹 118"/>
              <p14:cNvContentPartPr/>
              <p14:nvPr/>
            </p14:nvContentPartPr>
            <p14:xfrm>
              <a:off x="9143471" y="5163239"/>
              <a:ext cx="279929" cy="203033"/>
            </p14:xfrm>
          </p:contentPart>
        </mc:Choice>
        <mc:Fallback xmlns="">
          <p:pic>
            <p:nvPicPr>
              <p:cNvPr id="119" name="墨迹 118"/>
            </p:nvPicPr>
            <p:blipFill>
              <a:blip r:embed="rId221"/>
            </p:blipFill>
            <p:spPr>
              <a:xfrm>
                <a:off x="9143471" y="5163239"/>
                <a:ext cx="279929" cy="203033"/>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0" name="墨迹 119"/>
              <p14:cNvContentPartPr/>
              <p14:nvPr/>
            </p14:nvContentPartPr>
            <p14:xfrm>
              <a:off x="9287933" y="5185269"/>
              <a:ext cx="70556" cy="274059"/>
            </p14:xfrm>
          </p:contentPart>
        </mc:Choice>
        <mc:Fallback xmlns="">
          <p:pic>
            <p:nvPicPr>
              <p:cNvPr id="120" name="墨迹 119"/>
            </p:nvPicPr>
            <p:blipFill>
              <a:blip r:embed="rId223"/>
            </p:blipFill>
            <p:spPr>
              <a:xfrm>
                <a:off x="9287933" y="5185269"/>
                <a:ext cx="70556" cy="274059"/>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1" name="墨迹 120"/>
              <p14:cNvContentPartPr/>
              <p14:nvPr/>
            </p14:nvContentPartPr>
            <p14:xfrm>
              <a:off x="9647061" y="5370501"/>
              <a:ext cx="321028" cy="117026"/>
            </p14:xfrm>
          </p:contentPart>
        </mc:Choice>
        <mc:Fallback xmlns="">
          <p:pic>
            <p:nvPicPr>
              <p:cNvPr id="121" name="墨迹 120"/>
            </p:nvPicPr>
            <p:blipFill>
              <a:blip r:embed="rId225"/>
            </p:blipFill>
            <p:spPr>
              <a:xfrm>
                <a:off x="9647061" y="5370501"/>
                <a:ext cx="321028" cy="117026"/>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2" name="墨迹 121"/>
              <p14:cNvContentPartPr/>
              <p14:nvPr/>
            </p14:nvContentPartPr>
            <p14:xfrm>
              <a:off x="10013244" y="5239905"/>
              <a:ext cx="28222" cy="346319"/>
            </p14:xfrm>
          </p:contentPart>
        </mc:Choice>
        <mc:Fallback xmlns="">
          <p:pic>
            <p:nvPicPr>
              <p:cNvPr id="122" name="墨迹 121"/>
            </p:nvPicPr>
            <p:blipFill>
              <a:blip r:embed="rId227"/>
            </p:blipFill>
            <p:spPr>
              <a:xfrm>
                <a:off x="10013244" y="5239905"/>
                <a:ext cx="28222" cy="346319"/>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3" name="墨迹 122"/>
              <p14:cNvContentPartPr/>
              <p14:nvPr/>
            </p14:nvContentPartPr>
            <p14:xfrm>
              <a:off x="6221588" y="5386011"/>
              <a:ext cx="201789" cy="140995"/>
            </p14:xfrm>
          </p:contentPart>
        </mc:Choice>
        <mc:Fallback xmlns="">
          <p:pic>
            <p:nvPicPr>
              <p:cNvPr id="123" name="墨迹 122"/>
            </p:nvPicPr>
            <p:blipFill>
              <a:blip r:embed="rId229"/>
            </p:blipFill>
            <p:spPr>
              <a:xfrm>
                <a:off x="6221588" y="5386011"/>
                <a:ext cx="201789" cy="140995"/>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4" name="墨迹 123"/>
              <p14:cNvContentPartPr/>
              <p14:nvPr/>
            </p14:nvContentPartPr>
            <p14:xfrm>
              <a:off x="6468533" y="5256296"/>
              <a:ext cx="152400" cy="45118"/>
            </p14:xfrm>
          </p:contentPart>
        </mc:Choice>
        <mc:Fallback xmlns="">
          <p:pic>
            <p:nvPicPr>
              <p:cNvPr id="124" name="墨迹 123"/>
            </p:nvPicPr>
            <p:blipFill>
              <a:blip r:embed="rId231"/>
            </p:blipFill>
            <p:spPr>
              <a:xfrm>
                <a:off x="6468533" y="5256296"/>
                <a:ext cx="152400" cy="45118"/>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5" name="墨迹 124"/>
              <p14:cNvContentPartPr/>
              <p14:nvPr/>
            </p14:nvContentPartPr>
            <p14:xfrm>
              <a:off x="3629377" y="6012029"/>
              <a:ext cx="177800" cy="156504"/>
            </p14:xfrm>
          </p:contentPart>
        </mc:Choice>
        <mc:Fallback xmlns="">
          <p:pic>
            <p:nvPicPr>
              <p:cNvPr id="125" name="墨迹 124"/>
            </p:nvPicPr>
            <p:blipFill>
              <a:blip r:embed="rId233"/>
            </p:blipFill>
            <p:spPr>
              <a:xfrm>
                <a:off x="3629377" y="6012029"/>
                <a:ext cx="177800" cy="156504"/>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6" name="墨迹 125"/>
              <p14:cNvContentPartPr/>
              <p14:nvPr/>
            </p14:nvContentPartPr>
            <p14:xfrm>
              <a:off x="3840162" y="5876674"/>
              <a:ext cx="141993" cy="56398"/>
            </p14:xfrm>
          </p:contentPart>
        </mc:Choice>
        <mc:Fallback xmlns="">
          <p:pic>
            <p:nvPicPr>
              <p:cNvPr id="126" name="墨迹 125"/>
            </p:nvPicPr>
            <p:blipFill>
              <a:blip r:embed="rId235"/>
            </p:blipFill>
            <p:spPr>
              <a:xfrm>
                <a:off x="3840162" y="5876674"/>
                <a:ext cx="141993" cy="56398"/>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7" name="墨迹 126"/>
              <p14:cNvContentPartPr/>
              <p14:nvPr/>
            </p14:nvContentPartPr>
            <p14:xfrm>
              <a:off x="10188222" y="5402930"/>
              <a:ext cx="222955" cy="180474"/>
            </p14:xfrm>
          </p:contentPart>
        </mc:Choice>
        <mc:Fallback xmlns="">
          <p:pic>
            <p:nvPicPr>
              <p:cNvPr id="127" name="墨迹 126"/>
            </p:nvPicPr>
            <p:blipFill>
              <a:blip r:embed="rId237"/>
            </p:blipFill>
            <p:spPr>
              <a:xfrm>
                <a:off x="10188222" y="5402930"/>
                <a:ext cx="222955" cy="180474"/>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8" name="墨迹 127"/>
              <p14:cNvContentPartPr/>
              <p14:nvPr/>
            </p14:nvContentPartPr>
            <p14:xfrm>
              <a:off x="10470444" y="5273215"/>
              <a:ext cx="231423" cy="50758"/>
            </p14:xfrm>
          </p:contentPart>
        </mc:Choice>
        <mc:Fallback xmlns="">
          <p:pic>
            <p:nvPicPr>
              <p:cNvPr id="128" name="墨迹 127"/>
            </p:nvPicPr>
            <p:blipFill>
              <a:blip r:embed="rId239"/>
            </p:blipFill>
            <p:spPr>
              <a:xfrm>
                <a:off x="10470444" y="5273215"/>
                <a:ext cx="231423" cy="50758"/>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9" name="墨迹 128"/>
              <p14:cNvContentPartPr/>
              <p14:nvPr/>
            </p14:nvContentPartPr>
            <p14:xfrm>
              <a:off x="8438444" y="2058527"/>
              <a:ext cx="333022" cy="299086"/>
            </p14:xfrm>
          </p:contentPart>
        </mc:Choice>
        <mc:Fallback xmlns="">
          <p:pic>
            <p:nvPicPr>
              <p:cNvPr id="129" name="墨迹 128"/>
            </p:nvPicPr>
            <p:blipFill>
              <a:blip r:embed="rId241"/>
            </p:blipFill>
            <p:spPr>
              <a:xfrm>
                <a:off x="8438444" y="2058527"/>
                <a:ext cx="333022" cy="299086"/>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0" name="墨迹 129"/>
              <p14:cNvContentPartPr/>
              <p14:nvPr/>
            </p14:nvContentPartPr>
            <p14:xfrm>
              <a:off x="9885186" y="2391276"/>
              <a:ext cx="192969" cy="244626"/>
            </p14:xfrm>
          </p:contentPart>
        </mc:Choice>
        <mc:Fallback xmlns="">
          <p:pic>
            <p:nvPicPr>
              <p:cNvPr id="130" name="墨迹 129"/>
            </p:nvPicPr>
            <p:blipFill>
              <a:blip r:embed="rId243"/>
            </p:blipFill>
            <p:spPr>
              <a:xfrm>
                <a:off x="9885186" y="2391276"/>
                <a:ext cx="192969" cy="244626"/>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1" name="墨迹 130"/>
              <p14:cNvContentPartPr/>
              <p14:nvPr/>
            </p14:nvContentPartPr>
            <p14:xfrm>
              <a:off x="10048522" y="2359376"/>
              <a:ext cx="148343" cy="257492"/>
            </p14:xfrm>
          </p:contentPart>
        </mc:Choice>
        <mc:Fallback xmlns="">
          <p:pic>
            <p:nvPicPr>
              <p:cNvPr id="131" name="墨迹 130"/>
            </p:nvPicPr>
            <p:blipFill>
              <a:blip r:embed="rId245"/>
            </p:blipFill>
            <p:spPr>
              <a:xfrm>
                <a:off x="10048522" y="2359376"/>
                <a:ext cx="148343" cy="257492"/>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32" name="墨迹 131"/>
              <p14:cNvContentPartPr/>
              <p14:nvPr/>
            </p14:nvContentPartPr>
            <p14:xfrm>
              <a:off x="10205155" y="2513589"/>
              <a:ext cx="25400" cy="72260"/>
            </p14:xfrm>
          </p:contentPart>
        </mc:Choice>
        <mc:Fallback xmlns="">
          <p:pic>
            <p:nvPicPr>
              <p:cNvPr id="132" name="墨迹 131"/>
            </p:nvPicPr>
            <p:blipFill>
              <a:blip r:embed="rId247"/>
            </p:blipFill>
            <p:spPr>
              <a:xfrm>
                <a:off x="10205155" y="2513589"/>
                <a:ext cx="25400" cy="72260"/>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33" name="墨迹 132"/>
              <p14:cNvContentPartPr/>
              <p14:nvPr/>
            </p14:nvContentPartPr>
            <p14:xfrm>
              <a:off x="10314693" y="2287645"/>
              <a:ext cx="215018" cy="229469"/>
            </p14:xfrm>
          </p:contentPart>
        </mc:Choice>
        <mc:Fallback xmlns="">
          <p:pic>
            <p:nvPicPr>
              <p:cNvPr id="133" name="墨迹 132"/>
            </p:nvPicPr>
            <p:blipFill>
              <a:blip r:embed="rId249"/>
            </p:blipFill>
            <p:spPr>
              <a:xfrm>
                <a:off x="10314693" y="2287645"/>
                <a:ext cx="215018" cy="229469"/>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4" name="墨迹 133"/>
              <p14:cNvContentPartPr/>
              <p14:nvPr/>
            </p14:nvContentPartPr>
            <p14:xfrm>
              <a:off x="10334977" y="2230189"/>
              <a:ext cx="141111" cy="699688"/>
            </p14:xfrm>
          </p:contentPart>
        </mc:Choice>
        <mc:Fallback xmlns="">
          <p:pic>
            <p:nvPicPr>
              <p:cNvPr id="134" name="墨迹 133"/>
            </p:nvPicPr>
            <p:blipFill>
              <a:blip r:embed="rId251"/>
            </p:blipFill>
            <p:spPr>
              <a:xfrm>
                <a:off x="10334977" y="2230189"/>
                <a:ext cx="141111" cy="699688"/>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5" name="墨迹 134"/>
              <p14:cNvContentPartPr/>
              <p14:nvPr/>
            </p14:nvContentPartPr>
            <p14:xfrm>
              <a:off x="10677525" y="2368717"/>
              <a:ext cx="193675" cy="265070"/>
            </p14:xfrm>
          </p:contentPart>
        </mc:Choice>
        <mc:Fallback xmlns="">
          <p:pic>
            <p:nvPicPr>
              <p:cNvPr id="135" name="墨迹 134"/>
            </p:nvPicPr>
            <p:blipFill>
              <a:blip r:embed="rId253"/>
            </p:blipFill>
            <p:spPr>
              <a:xfrm>
                <a:off x="10677525" y="2368717"/>
                <a:ext cx="193675" cy="265070"/>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6" name="墨迹 135"/>
              <p14:cNvContentPartPr/>
              <p14:nvPr/>
            </p14:nvContentPartPr>
            <p14:xfrm>
              <a:off x="11085688" y="2436394"/>
              <a:ext cx="105012" cy="59958"/>
            </p14:xfrm>
          </p:contentPart>
        </mc:Choice>
        <mc:Fallback xmlns="">
          <p:pic>
            <p:nvPicPr>
              <p:cNvPr id="136" name="墨迹 135"/>
            </p:nvPicPr>
            <p:blipFill>
              <a:blip r:embed="rId255"/>
            </p:blipFill>
            <p:spPr>
              <a:xfrm>
                <a:off x="11085688" y="2436394"/>
                <a:ext cx="105012" cy="59958"/>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94" name="墨迹 93"/>
              <p14:cNvContentPartPr/>
              <p14:nvPr/>
            </p14:nvContentPartPr>
            <p14:xfrm>
              <a:off x="1083733" y="2312319"/>
              <a:ext cx="2977444" cy="60627"/>
            </p14:xfrm>
          </p:contentPart>
        </mc:Choice>
        <mc:Fallback xmlns="">
          <p:pic>
            <p:nvPicPr>
              <p:cNvPr id="94" name="墨迹 93"/>
            </p:nvPicPr>
            <p:blipFill>
              <a:blip r:embed="rId257"/>
            </p:blipFill>
            <p:spPr>
              <a:xfrm>
                <a:off x="1083733" y="2312319"/>
                <a:ext cx="2977444" cy="60627"/>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95" name="墨迹 94"/>
              <p14:cNvContentPartPr/>
              <p14:nvPr/>
            </p14:nvContentPartPr>
            <p14:xfrm>
              <a:off x="4463168" y="2280418"/>
              <a:ext cx="4220809" cy="88299"/>
            </p14:xfrm>
          </p:contentPart>
        </mc:Choice>
        <mc:Fallback xmlns="">
          <p:pic>
            <p:nvPicPr>
              <p:cNvPr id="95" name="墨迹 94"/>
            </p:nvPicPr>
            <p:blipFill>
              <a:blip r:embed="rId259"/>
            </p:blipFill>
            <p:spPr>
              <a:xfrm>
                <a:off x="4463168" y="2280418"/>
                <a:ext cx="4220809" cy="88299"/>
              </a:xfrm>
              <a:prstGeom prst="rect"/>
            </p:spPr>
          </p:pic>
        </mc:Fallback>
      </mc:AlternateContent>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15136" y="335682"/>
            <a:ext cx="11012437" cy="5925377"/>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10131072" y="2041608"/>
              <a:ext cx="23283" cy="8460"/>
            </p14:xfrm>
          </p:contentPart>
        </mc:Choice>
        <mc:Fallback xmlns="">
          <p:pic>
            <p:nvPicPr>
              <p:cNvPr id="2" name="墨迹 1"/>
            </p:nvPicPr>
            <p:blipFill>
              <a:blip r:embed="rId3"/>
            </p:blipFill>
            <p:spPr>
              <a:xfrm>
                <a:off x="10131072" y="2041608"/>
                <a:ext cx="23283" cy="8460"/>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2453216" y="1911893"/>
              <a:ext cx="436739" cy="33838"/>
            </p14:xfrm>
          </p:contentPart>
        </mc:Choice>
        <mc:Fallback xmlns="">
          <p:pic>
            <p:nvPicPr>
              <p:cNvPr id="4" name="墨迹 3"/>
            </p:nvPicPr>
            <p:blipFill>
              <a:blip r:embed="rId5"/>
            </p:blipFill>
            <p:spPr>
              <a:xfrm>
                <a:off x="2453216" y="1911893"/>
                <a:ext cx="436739" cy="3383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5016147" y="1934452"/>
              <a:ext cx="433563" cy="16919"/>
            </p14:xfrm>
          </p:contentPart>
        </mc:Choice>
        <mc:Fallback xmlns="">
          <p:pic>
            <p:nvPicPr>
              <p:cNvPr id="5" name="墨迹 4"/>
            </p:nvPicPr>
            <p:blipFill>
              <a:blip r:embed="rId7"/>
            </p:blipFill>
            <p:spPr>
              <a:xfrm>
                <a:off x="5016147" y="1934452"/>
                <a:ext cx="433563" cy="1691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8551333" y="1917532"/>
              <a:ext cx="129822" cy="349668"/>
            </p14:xfrm>
          </p:contentPart>
        </mc:Choice>
        <mc:Fallback xmlns="">
          <p:pic>
            <p:nvPicPr>
              <p:cNvPr id="6" name="墨迹 5"/>
            </p:nvPicPr>
            <p:blipFill>
              <a:blip r:embed="rId9"/>
            </p:blipFill>
            <p:spPr>
              <a:xfrm>
                <a:off x="8551333" y="1917532"/>
                <a:ext cx="129822" cy="34966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8621183" y="2082497"/>
              <a:ext cx="402343" cy="21149"/>
            </p14:xfrm>
          </p:contentPart>
        </mc:Choice>
        <mc:Fallback xmlns="">
          <p:pic>
            <p:nvPicPr>
              <p:cNvPr id="7" name="墨迹 6"/>
            </p:nvPicPr>
            <p:blipFill>
              <a:blip r:embed="rId11"/>
            </p:blipFill>
            <p:spPr>
              <a:xfrm>
                <a:off x="8621183" y="2082497"/>
                <a:ext cx="402343" cy="2114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4408311" y="3713809"/>
              <a:ext cx="1018822" cy="67678"/>
            </p14:xfrm>
          </p:contentPart>
        </mc:Choice>
        <mc:Fallback xmlns="">
          <p:pic>
            <p:nvPicPr>
              <p:cNvPr id="8" name="墨迹 7"/>
            </p:nvPicPr>
            <p:blipFill>
              <a:blip r:embed="rId13"/>
            </p:blipFill>
            <p:spPr>
              <a:xfrm>
                <a:off x="4408311" y="3713809"/>
                <a:ext cx="1018822" cy="6767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7298266" y="1187178"/>
              <a:ext cx="722489" cy="19739"/>
            </p14:xfrm>
          </p:contentPart>
        </mc:Choice>
        <mc:Fallback xmlns="">
          <p:pic>
            <p:nvPicPr>
              <p:cNvPr id="9" name="墨迹 8"/>
            </p:nvPicPr>
            <p:blipFill>
              <a:blip r:embed="rId15"/>
            </p:blipFill>
            <p:spPr>
              <a:xfrm>
                <a:off x="7298266" y="1187178"/>
                <a:ext cx="722489" cy="1973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3639961" y="840330"/>
              <a:ext cx="122061" cy="28199"/>
            </p14:xfrm>
          </p:contentPart>
        </mc:Choice>
        <mc:Fallback xmlns="">
          <p:pic>
            <p:nvPicPr>
              <p:cNvPr id="10" name="墨迹 9"/>
            </p:nvPicPr>
            <p:blipFill>
              <a:blip r:embed="rId17"/>
            </p:blipFill>
            <p:spPr>
              <a:xfrm>
                <a:off x="3639961" y="840330"/>
                <a:ext cx="122061" cy="2819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3691466" y="787809"/>
              <a:ext cx="22578" cy="156857"/>
            </p14:xfrm>
          </p:contentPart>
        </mc:Choice>
        <mc:Fallback xmlns="">
          <p:pic>
            <p:nvPicPr>
              <p:cNvPr id="11" name="墨迹 10"/>
            </p:nvPicPr>
            <p:blipFill>
              <a:blip r:embed="rId19"/>
            </p:blipFill>
            <p:spPr>
              <a:xfrm>
                <a:off x="3691466" y="787809"/>
                <a:ext cx="22578" cy="156857"/>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3787422" y="750093"/>
              <a:ext cx="180622" cy="180474"/>
            </p14:xfrm>
          </p:contentPart>
        </mc:Choice>
        <mc:Fallback xmlns="">
          <p:pic>
            <p:nvPicPr>
              <p:cNvPr id="12" name="墨迹 11"/>
            </p:nvPicPr>
            <p:blipFill>
              <a:blip r:embed="rId21"/>
            </p:blipFill>
            <p:spPr>
              <a:xfrm>
                <a:off x="3787422" y="750093"/>
                <a:ext cx="180622" cy="18047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2293584" y="397606"/>
              <a:ext cx="144816" cy="14099"/>
            </p14:xfrm>
          </p:contentPart>
        </mc:Choice>
        <mc:Fallback xmlns="">
          <p:pic>
            <p:nvPicPr>
              <p:cNvPr id="13" name="墨迹 12"/>
            </p:nvPicPr>
            <p:blipFill>
              <a:blip r:embed="rId23"/>
            </p:blipFill>
            <p:spPr>
              <a:xfrm>
                <a:off x="2293584" y="397606"/>
                <a:ext cx="144816" cy="1409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2511777" y="248856"/>
              <a:ext cx="5645" cy="253086"/>
            </p14:xfrm>
          </p:contentPart>
        </mc:Choice>
        <mc:Fallback xmlns="">
          <p:pic>
            <p:nvPicPr>
              <p:cNvPr id="14" name="墨迹 13"/>
            </p:nvPicPr>
            <p:blipFill>
              <a:blip r:embed="rId25"/>
            </p:blipFill>
            <p:spPr>
              <a:xfrm>
                <a:off x="2511777" y="248856"/>
                <a:ext cx="5645" cy="25308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1919111" y="1959126"/>
              <a:ext cx="304800" cy="420870"/>
            </p14:xfrm>
          </p:contentPart>
        </mc:Choice>
        <mc:Fallback xmlns="">
          <p:pic>
            <p:nvPicPr>
              <p:cNvPr id="15" name="墨迹 14"/>
            </p:nvPicPr>
            <p:blipFill>
              <a:blip r:embed="rId27"/>
            </p:blipFill>
            <p:spPr>
              <a:xfrm>
                <a:off x="1919111" y="1959126"/>
                <a:ext cx="304800" cy="42087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2018947" y="2137485"/>
              <a:ext cx="145697" cy="33839"/>
            </p14:xfrm>
          </p:contentPart>
        </mc:Choice>
        <mc:Fallback xmlns="">
          <p:pic>
            <p:nvPicPr>
              <p:cNvPr id="16" name="墨迹 15"/>
            </p:nvPicPr>
            <p:blipFill>
              <a:blip r:embed="rId29"/>
            </p:blipFill>
            <p:spPr>
              <a:xfrm>
                <a:off x="2018947" y="2137485"/>
                <a:ext cx="145697" cy="3383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2071511" y="2050068"/>
              <a:ext cx="39511" cy="296089"/>
            </p14:xfrm>
          </p:contentPart>
        </mc:Choice>
        <mc:Fallback xmlns="">
          <p:pic>
            <p:nvPicPr>
              <p:cNvPr id="17" name="墨迹 16"/>
            </p:nvPicPr>
            <p:blipFill>
              <a:blip r:embed="rId31"/>
            </p:blipFill>
            <p:spPr>
              <a:xfrm>
                <a:off x="2071511" y="2050068"/>
                <a:ext cx="39511" cy="29608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5486400" y="1609282"/>
              <a:ext cx="321733" cy="323760"/>
            </p14:xfrm>
          </p:contentPart>
        </mc:Choice>
        <mc:Fallback xmlns="">
          <p:pic>
            <p:nvPicPr>
              <p:cNvPr id="18" name="墨迹 17"/>
            </p:nvPicPr>
            <p:blipFill>
              <a:blip r:embed="rId33"/>
            </p:blipFill>
            <p:spPr>
              <a:xfrm>
                <a:off x="5486400" y="1609282"/>
                <a:ext cx="321733" cy="32376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5576711" y="1759618"/>
              <a:ext cx="200378" cy="8460"/>
            </p14:xfrm>
          </p:contentPart>
        </mc:Choice>
        <mc:Fallback xmlns="">
          <p:pic>
            <p:nvPicPr>
              <p:cNvPr id="19" name="墨迹 18"/>
            </p:nvPicPr>
            <p:blipFill>
              <a:blip r:embed="rId35"/>
            </p:blipFill>
            <p:spPr>
              <a:xfrm>
                <a:off x="5576711" y="1759618"/>
                <a:ext cx="200378" cy="846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5157611" y="4311629"/>
              <a:ext cx="718255" cy="555520"/>
            </p14:xfrm>
          </p:contentPart>
        </mc:Choice>
        <mc:Fallback xmlns="">
          <p:pic>
            <p:nvPicPr>
              <p:cNvPr id="20" name="墨迹 19"/>
            </p:nvPicPr>
            <p:blipFill>
              <a:blip r:embed="rId37"/>
            </p:blipFill>
            <p:spPr>
              <a:xfrm>
                <a:off x="5157611" y="4311629"/>
                <a:ext cx="718255" cy="55552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3968044" y="5182978"/>
              <a:ext cx="1721556" cy="78957"/>
            </p14:xfrm>
          </p:contentPart>
        </mc:Choice>
        <mc:Fallback xmlns="">
          <p:pic>
            <p:nvPicPr>
              <p:cNvPr id="21" name="墨迹 20"/>
            </p:nvPicPr>
            <p:blipFill>
              <a:blip r:embed="rId39"/>
            </p:blipFill>
            <p:spPr>
              <a:xfrm>
                <a:off x="3968044" y="5182978"/>
                <a:ext cx="1721556" cy="7895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690915" y="4483643"/>
              <a:ext cx="525462" cy="358127"/>
            </p14:xfrm>
          </p:contentPart>
        </mc:Choice>
        <mc:Fallback xmlns="">
          <p:pic>
            <p:nvPicPr>
              <p:cNvPr id="22" name="墨迹 21"/>
            </p:nvPicPr>
            <p:blipFill>
              <a:blip r:embed="rId41"/>
            </p:blipFill>
            <p:spPr>
              <a:xfrm>
                <a:off x="690915" y="4483643"/>
                <a:ext cx="525462" cy="358127"/>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730602" y="5064542"/>
              <a:ext cx="646642" cy="590769"/>
            </p14:xfrm>
          </p:contentPart>
        </mc:Choice>
        <mc:Fallback xmlns="">
          <p:pic>
            <p:nvPicPr>
              <p:cNvPr id="23" name="墨迹 22"/>
            </p:nvPicPr>
            <p:blipFill>
              <a:blip r:embed="rId43"/>
            </p:blipFill>
            <p:spPr>
              <a:xfrm>
                <a:off x="730602" y="5064542"/>
                <a:ext cx="646642" cy="59076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5051777" y="3840000"/>
              <a:ext cx="11289" cy="240397"/>
            </p14:xfrm>
          </p:contentPart>
        </mc:Choice>
        <mc:Fallback xmlns="">
          <p:pic>
            <p:nvPicPr>
              <p:cNvPr id="24" name="墨迹 23"/>
            </p:nvPicPr>
            <p:blipFill>
              <a:blip r:embed="rId45"/>
            </p:blipFill>
            <p:spPr>
              <a:xfrm>
                <a:off x="5051777" y="3840000"/>
                <a:ext cx="11289" cy="240397"/>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5034844" y="3950681"/>
              <a:ext cx="112889" cy="31019"/>
            </p14:xfrm>
          </p:contentPart>
        </mc:Choice>
        <mc:Fallback xmlns="">
          <p:pic>
            <p:nvPicPr>
              <p:cNvPr id="25" name="墨迹 24"/>
            </p:nvPicPr>
            <p:blipFill>
              <a:blip r:embed="rId47"/>
            </p:blipFill>
            <p:spPr>
              <a:xfrm>
                <a:off x="5034844" y="3950681"/>
                <a:ext cx="112889" cy="3101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5153377" y="3810744"/>
              <a:ext cx="2823" cy="317591"/>
            </p14:xfrm>
          </p:contentPart>
        </mc:Choice>
        <mc:Fallback xmlns="">
          <p:pic>
            <p:nvPicPr>
              <p:cNvPr id="26" name="墨迹 25"/>
            </p:nvPicPr>
            <p:blipFill>
              <a:blip r:embed="rId49"/>
            </p:blipFill>
            <p:spPr>
              <a:xfrm>
                <a:off x="5153377" y="3810744"/>
                <a:ext cx="2823" cy="31759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5198533" y="3932352"/>
              <a:ext cx="104422" cy="115616"/>
            </p14:xfrm>
          </p:contentPart>
        </mc:Choice>
        <mc:Fallback xmlns="">
          <p:pic>
            <p:nvPicPr>
              <p:cNvPr id="27" name="墨迹 26"/>
            </p:nvPicPr>
            <p:blipFill>
              <a:blip r:embed="rId51"/>
            </p:blipFill>
            <p:spPr>
              <a:xfrm>
                <a:off x="5198533" y="3932352"/>
                <a:ext cx="104422" cy="11561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5351109" y="3953501"/>
              <a:ext cx="109891" cy="2820"/>
            </p14:xfrm>
          </p:contentPart>
        </mc:Choice>
        <mc:Fallback xmlns="">
          <p:pic>
            <p:nvPicPr>
              <p:cNvPr id="28" name="墨迹 27"/>
            </p:nvPicPr>
            <p:blipFill>
              <a:blip r:embed="rId53"/>
            </p:blipFill>
            <p:spPr>
              <a:xfrm>
                <a:off x="5351109" y="3953501"/>
                <a:ext cx="109891" cy="282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5452533" y="3864674"/>
              <a:ext cx="225778" cy="148926"/>
            </p14:xfrm>
          </p:contentPart>
        </mc:Choice>
        <mc:Fallback xmlns="">
          <p:pic>
            <p:nvPicPr>
              <p:cNvPr id="29" name="墨迹 28"/>
            </p:nvPicPr>
            <p:blipFill>
              <a:blip r:embed="rId55"/>
            </p:blipFill>
            <p:spPr>
              <a:xfrm>
                <a:off x="5452533" y="3864674"/>
                <a:ext cx="225778" cy="148926"/>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5621866" y="3761748"/>
              <a:ext cx="98778" cy="28199"/>
            </p14:xfrm>
          </p:contentPart>
        </mc:Choice>
        <mc:Fallback xmlns="">
          <p:pic>
            <p:nvPicPr>
              <p:cNvPr id="30" name="墨迹 29"/>
            </p:nvPicPr>
            <p:blipFill>
              <a:blip r:embed="rId57"/>
            </p:blipFill>
            <p:spPr>
              <a:xfrm>
                <a:off x="5621866" y="3761748"/>
                <a:ext cx="98778" cy="2819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5732638" y="3851985"/>
              <a:ext cx="115006" cy="22559"/>
            </p14:xfrm>
          </p:contentPart>
        </mc:Choice>
        <mc:Fallback xmlns="">
          <p:pic>
            <p:nvPicPr>
              <p:cNvPr id="31" name="墨迹 30"/>
            </p:nvPicPr>
            <p:blipFill>
              <a:blip r:embed="rId59"/>
            </p:blipFill>
            <p:spPr>
              <a:xfrm>
                <a:off x="5732638" y="3851985"/>
                <a:ext cx="115006" cy="2255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5729287" y="3936582"/>
              <a:ext cx="157868" cy="5640"/>
            </p14:xfrm>
          </p:contentPart>
        </mc:Choice>
        <mc:Fallback xmlns="">
          <p:pic>
            <p:nvPicPr>
              <p:cNvPr id="32" name="墨迹 31"/>
            </p:nvPicPr>
            <p:blipFill>
              <a:blip r:embed="rId61"/>
            </p:blipFill>
            <p:spPr>
              <a:xfrm>
                <a:off x="5729287" y="3936582"/>
                <a:ext cx="157868" cy="564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5952066" y="3776552"/>
              <a:ext cx="14111" cy="185409"/>
            </p14:xfrm>
          </p:contentPart>
        </mc:Choice>
        <mc:Fallback xmlns="">
          <p:pic>
            <p:nvPicPr>
              <p:cNvPr id="33" name="墨迹 32"/>
            </p:nvPicPr>
            <p:blipFill>
              <a:blip r:embed="rId63"/>
            </p:blipFill>
            <p:spPr>
              <a:xfrm>
                <a:off x="5952066" y="3776552"/>
                <a:ext cx="14111" cy="18540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5954888" y="3840705"/>
              <a:ext cx="90312" cy="45119"/>
            </p14:xfrm>
          </p:contentPart>
        </mc:Choice>
        <mc:Fallback xmlns="">
          <p:pic>
            <p:nvPicPr>
              <p:cNvPr id="34" name="墨迹 33"/>
            </p:nvPicPr>
            <p:blipFill>
              <a:blip r:embed="rId65"/>
            </p:blipFill>
            <p:spPr>
              <a:xfrm>
                <a:off x="5954888" y="3840705"/>
                <a:ext cx="90312" cy="4511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6062133" y="3726499"/>
              <a:ext cx="22578" cy="404656"/>
            </p14:xfrm>
          </p:contentPart>
        </mc:Choice>
        <mc:Fallback xmlns="">
          <p:pic>
            <p:nvPicPr>
              <p:cNvPr id="35" name="墨迹 34"/>
            </p:nvPicPr>
            <p:blipFill>
              <a:blip r:embed="rId67"/>
            </p:blipFill>
            <p:spPr>
              <a:xfrm>
                <a:off x="6062133" y="3726499"/>
                <a:ext cx="22578" cy="404656"/>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6112933" y="3756108"/>
              <a:ext cx="107244" cy="50758"/>
            </p14:xfrm>
          </p:contentPart>
        </mc:Choice>
        <mc:Fallback xmlns="">
          <p:pic>
            <p:nvPicPr>
              <p:cNvPr id="36" name="墨迹 35"/>
            </p:nvPicPr>
            <p:blipFill>
              <a:blip r:embed="rId69"/>
            </p:blipFill>
            <p:spPr>
              <a:xfrm>
                <a:off x="6112933" y="3756108"/>
                <a:ext cx="107244" cy="50758"/>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6166555" y="3669749"/>
              <a:ext cx="31045" cy="204795"/>
            </p14:xfrm>
          </p:contentPart>
        </mc:Choice>
        <mc:Fallback xmlns="">
          <p:pic>
            <p:nvPicPr>
              <p:cNvPr id="37" name="墨迹 36"/>
            </p:nvPicPr>
            <p:blipFill>
              <a:blip r:embed="rId71"/>
            </p:blipFill>
            <p:spPr>
              <a:xfrm>
                <a:off x="6166555" y="3669749"/>
                <a:ext cx="31045" cy="20479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5774266" y="3767388"/>
              <a:ext cx="200378" cy="268595"/>
            </p14:xfrm>
          </p:contentPart>
        </mc:Choice>
        <mc:Fallback xmlns="">
          <p:pic>
            <p:nvPicPr>
              <p:cNvPr id="38" name="墨迹 37"/>
            </p:nvPicPr>
            <p:blipFill>
              <a:blip r:embed="rId73"/>
            </p:blipFill>
            <p:spPr>
              <a:xfrm>
                <a:off x="5774266" y="3767388"/>
                <a:ext cx="200378" cy="26859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1063095" y="2707105"/>
              <a:ext cx="329142" cy="225592"/>
            </p14:xfrm>
          </p:contentPart>
        </mc:Choice>
        <mc:Fallback xmlns="">
          <p:pic>
            <p:nvPicPr>
              <p:cNvPr id="39" name="墨迹 38"/>
            </p:nvPicPr>
            <p:blipFill>
              <a:blip r:embed="rId75"/>
            </p:blipFill>
            <p:spPr>
              <a:xfrm>
                <a:off x="1063095" y="2707105"/>
                <a:ext cx="329142" cy="225592"/>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1420988" y="2757863"/>
              <a:ext cx="176389" cy="50758"/>
            </p14:xfrm>
          </p:contentPart>
        </mc:Choice>
        <mc:Fallback xmlns="">
          <p:pic>
            <p:nvPicPr>
              <p:cNvPr id="40" name="墨迹 39"/>
            </p:nvPicPr>
            <p:blipFill>
              <a:blip r:embed="rId77"/>
            </p:blipFill>
            <p:spPr>
              <a:xfrm>
                <a:off x="1420988" y="2757863"/>
                <a:ext cx="176389" cy="5075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1495777" y="2686661"/>
              <a:ext cx="39511" cy="257316"/>
            </p14:xfrm>
          </p:contentPart>
        </mc:Choice>
        <mc:Fallback xmlns="">
          <p:pic>
            <p:nvPicPr>
              <p:cNvPr id="41" name="墨迹 40"/>
            </p:nvPicPr>
            <p:blipFill>
              <a:blip r:embed="rId79"/>
            </p:blipFill>
            <p:spPr>
              <a:xfrm>
                <a:off x="1495777" y="2686661"/>
                <a:ext cx="39511" cy="25731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1579033" y="2650707"/>
              <a:ext cx="232833" cy="302434"/>
            </p14:xfrm>
          </p:contentPart>
        </mc:Choice>
        <mc:Fallback xmlns="">
          <p:pic>
            <p:nvPicPr>
              <p:cNvPr id="42" name="墨迹 41"/>
            </p:nvPicPr>
            <p:blipFill>
              <a:blip r:embed="rId81"/>
            </p:blipFill>
            <p:spPr>
              <a:xfrm>
                <a:off x="1579033" y="2650707"/>
                <a:ext cx="232833" cy="30243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1783644" y="2616868"/>
              <a:ext cx="129822" cy="39479"/>
            </p14:xfrm>
          </p:contentPart>
        </mc:Choice>
        <mc:Fallback xmlns="">
          <p:pic>
            <p:nvPicPr>
              <p:cNvPr id="43" name="墨迹 42"/>
            </p:nvPicPr>
            <p:blipFill>
              <a:blip r:embed="rId83"/>
            </p:blipFill>
            <p:spPr>
              <a:xfrm>
                <a:off x="1783644" y="2616868"/>
                <a:ext cx="129822" cy="3947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1831445" y="2763503"/>
              <a:ext cx="217488" cy="59218"/>
            </p14:xfrm>
          </p:contentPart>
        </mc:Choice>
        <mc:Fallback xmlns="">
          <p:pic>
            <p:nvPicPr>
              <p:cNvPr id="44" name="墨迹 43"/>
            </p:nvPicPr>
            <p:blipFill>
              <a:blip r:embed="rId85"/>
            </p:blipFill>
            <p:spPr>
              <a:xfrm>
                <a:off x="1831445" y="2763503"/>
                <a:ext cx="217488" cy="59218"/>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1941688" y="2684545"/>
              <a:ext cx="11289" cy="242512"/>
            </p14:xfrm>
          </p:contentPart>
        </mc:Choice>
        <mc:Fallback xmlns="">
          <p:pic>
            <p:nvPicPr>
              <p:cNvPr id="45" name="墨迹 44"/>
            </p:nvPicPr>
            <p:blipFill>
              <a:blip r:embed="rId87"/>
            </p:blipFill>
            <p:spPr>
              <a:xfrm>
                <a:off x="1941688" y="2684545"/>
                <a:ext cx="11289" cy="242512"/>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2045229" y="2657052"/>
              <a:ext cx="144815" cy="155270"/>
            </p14:xfrm>
          </p:contentPart>
        </mc:Choice>
        <mc:Fallback xmlns="">
          <p:pic>
            <p:nvPicPr>
              <p:cNvPr id="46" name="墨迹 45"/>
            </p:nvPicPr>
            <p:blipFill>
              <a:blip r:embed="rId89"/>
            </p:blipFill>
            <p:spPr>
              <a:xfrm>
                <a:off x="2045229" y="2657052"/>
                <a:ext cx="144815" cy="15527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2133600" y="2686484"/>
              <a:ext cx="33866" cy="263132"/>
            </p14:xfrm>
          </p:contentPart>
        </mc:Choice>
        <mc:Fallback xmlns="">
          <p:pic>
            <p:nvPicPr>
              <p:cNvPr id="47" name="墨迹 46"/>
            </p:nvPicPr>
            <p:blipFill>
              <a:blip r:embed="rId91"/>
            </p:blipFill>
            <p:spPr>
              <a:xfrm>
                <a:off x="2133600" y="2686484"/>
                <a:ext cx="33866" cy="263132"/>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2221088" y="2671856"/>
              <a:ext cx="14112" cy="241102"/>
            </p14:xfrm>
          </p:contentPart>
        </mc:Choice>
        <mc:Fallback xmlns="">
          <p:pic>
            <p:nvPicPr>
              <p:cNvPr id="48" name="墨迹 47"/>
            </p:nvPicPr>
            <p:blipFill>
              <a:blip r:embed="rId93"/>
            </p:blipFill>
            <p:spPr>
              <a:xfrm>
                <a:off x="2221088" y="2671856"/>
                <a:ext cx="14112" cy="241102"/>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2229555" y="2718384"/>
              <a:ext cx="81845" cy="39479"/>
            </p14:xfrm>
          </p:contentPart>
        </mc:Choice>
        <mc:Fallback xmlns="">
          <p:pic>
            <p:nvPicPr>
              <p:cNvPr id="49" name="墨迹 48"/>
            </p:nvPicPr>
            <p:blipFill>
              <a:blip r:embed="rId95"/>
            </p:blipFill>
            <p:spPr>
              <a:xfrm>
                <a:off x="2229555" y="2718384"/>
                <a:ext cx="81845" cy="3947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2325511" y="2637665"/>
              <a:ext cx="14111" cy="297852"/>
            </p14:xfrm>
          </p:contentPart>
        </mc:Choice>
        <mc:Fallback xmlns="">
          <p:pic>
            <p:nvPicPr>
              <p:cNvPr id="50" name="墨迹 49"/>
            </p:nvPicPr>
            <p:blipFill>
              <a:blip r:embed="rId97"/>
            </p:blipFill>
            <p:spPr>
              <a:xfrm>
                <a:off x="2325511" y="2637665"/>
                <a:ext cx="14111" cy="297852"/>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2381955" y="2566110"/>
              <a:ext cx="101600" cy="45118"/>
            </p14:xfrm>
          </p:contentPart>
        </mc:Choice>
        <mc:Fallback xmlns="">
          <p:pic>
            <p:nvPicPr>
              <p:cNvPr id="51" name="墨迹 50"/>
            </p:nvPicPr>
            <p:blipFill>
              <a:blip r:embed="rId99"/>
            </p:blipFill>
            <p:spPr>
              <a:xfrm>
                <a:off x="2381955" y="2566110"/>
                <a:ext cx="101600" cy="45118"/>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2432755" y="2458953"/>
              <a:ext cx="22578" cy="208673"/>
            </p14:xfrm>
          </p:contentPart>
        </mc:Choice>
        <mc:Fallback xmlns="">
          <p:pic>
            <p:nvPicPr>
              <p:cNvPr id="52" name="墨迹 51"/>
            </p:nvPicPr>
            <p:blipFill>
              <a:blip r:embed="rId101"/>
            </p:blipFill>
            <p:spPr>
              <a:xfrm>
                <a:off x="2432755" y="2458953"/>
                <a:ext cx="22578" cy="208673"/>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1064683" y="3338763"/>
              <a:ext cx="222250" cy="28198"/>
            </p14:xfrm>
          </p:contentPart>
        </mc:Choice>
        <mc:Fallback xmlns="">
          <p:pic>
            <p:nvPicPr>
              <p:cNvPr id="53" name="墨迹 52"/>
            </p:nvPicPr>
            <p:blipFill>
              <a:blip r:embed="rId103"/>
            </p:blipFill>
            <p:spPr>
              <a:xfrm>
                <a:off x="1064683" y="3338763"/>
                <a:ext cx="222250" cy="2819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1190977" y="3266855"/>
              <a:ext cx="16934" cy="272121"/>
            </p14:xfrm>
          </p:contentPart>
        </mc:Choice>
        <mc:Fallback xmlns="">
          <p:pic>
            <p:nvPicPr>
              <p:cNvPr id="54" name="墨迹 53"/>
            </p:nvPicPr>
            <p:blipFill>
              <a:blip r:embed="rId105"/>
            </p:blipFill>
            <p:spPr>
              <a:xfrm>
                <a:off x="1190977" y="3266855"/>
                <a:ext cx="16934" cy="272121"/>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1371600" y="3280602"/>
              <a:ext cx="158044" cy="207615"/>
            </p14:xfrm>
          </p:contentPart>
        </mc:Choice>
        <mc:Fallback xmlns="">
          <p:pic>
            <p:nvPicPr>
              <p:cNvPr id="55" name="墨迹 54"/>
            </p:nvPicPr>
            <p:blipFill>
              <a:blip r:embed="rId107"/>
            </p:blipFill>
            <p:spPr>
              <a:xfrm>
                <a:off x="1371600" y="3280602"/>
                <a:ext cx="158044" cy="207615"/>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1614311" y="3135730"/>
              <a:ext cx="93133" cy="16919"/>
            </p14:xfrm>
          </p:contentPart>
        </mc:Choice>
        <mc:Fallback xmlns="">
          <p:pic>
            <p:nvPicPr>
              <p:cNvPr id="56" name="墨迹 55"/>
            </p:nvPicPr>
            <p:blipFill>
              <a:blip r:embed="rId109"/>
            </p:blipFill>
            <p:spPr>
              <a:xfrm>
                <a:off x="1614311" y="3135730"/>
                <a:ext cx="93133" cy="1691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1676400" y="3282365"/>
              <a:ext cx="146755" cy="16919"/>
            </p14:xfrm>
          </p:contentPart>
        </mc:Choice>
        <mc:Fallback xmlns="">
          <p:pic>
            <p:nvPicPr>
              <p:cNvPr id="57" name="墨迹 56"/>
            </p:nvPicPr>
            <p:blipFill>
              <a:blip r:embed="rId111"/>
            </p:blipFill>
            <p:spPr>
              <a:xfrm>
                <a:off x="1676400" y="3282365"/>
                <a:ext cx="146755" cy="1691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1665111" y="3378241"/>
              <a:ext cx="172155" cy="19740"/>
            </p14:xfrm>
          </p:contentPart>
        </mc:Choice>
        <mc:Fallback xmlns="">
          <p:pic>
            <p:nvPicPr>
              <p:cNvPr id="58" name="墨迹 57"/>
            </p:nvPicPr>
            <p:blipFill>
              <a:blip r:embed="rId113"/>
            </p:blipFill>
            <p:spPr>
              <a:xfrm>
                <a:off x="1665111" y="3378241"/>
                <a:ext cx="172155" cy="19740"/>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1862666" y="3242886"/>
              <a:ext cx="107245" cy="169194"/>
            </p14:xfrm>
          </p:contentPart>
        </mc:Choice>
        <mc:Fallback xmlns="">
          <p:pic>
            <p:nvPicPr>
              <p:cNvPr id="59" name="墨迹 58"/>
            </p:nvPicPr>
            <p:blipFill>
              <a:blip r:embed="rId115"/>
            </p:blipFill>
            <p:spPr>
              <a:xfrm>
                <a:off x="1862666" y="3242886"/>
                <a:ext cx="107245" cy="169194"/>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1947333" y="3213453"/>
              <a:ext cx="203200" cy="154919"/>
            </p14:xfrm>
          </p:contentPart>
        </mc:Choice>
        <mc:Fallback xmlns="">
          <p:pic>
            <p:nvPicPr>
              <p:cNvPr id="60" name="墨迹 59"/>
            </p:nvPicPr>
            <p:blipFill>
              <a:blip r:embed="rId117"/>
            </p:blipFill>
            <p:spPr>
              <a:xfrm>
                <a:off x="1947333" y="3213453"/>
                <a:ext cx="203200" cy="15491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2150533" y="3136435"/>
              <a:ext cx="22578" cy="456119"/>
            </p14:xfrm>
          </p:contentPart>
        </mc:Choice>
        <mc:Fallback xmlns="">
          <p:pic>
            <p:nvPicPr>
              <p:cNvPr id="61" name="墨迹 60"/>
            </p:nvPicPr>
            <p:blipFill>
              <a:blip r:embed="rId119"/>
            </p:blipFill>
            <p:spPr>
              <a:xfrm>
                <a:off x="2150533" y="3136435"/>
                <a:ext cx="22578" cy="45611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2199569" y="3293644"/>
              <a:ext cx="73201" cy="194574"/>
            </p14:xfrm>
          </p:contentPart>
        </mc:Choice>
        <mc:Fallback xmlns="">
          <p:pic>
            <p:nvPicPr>
              <p:cNvPr id="62" name="墨迹 61"/>
            </p:nvPicPr>
            <p:blipFill>
              <a:blip r:embed="rId121"/>
            </p:blipFill>
            <p:spPr>
              <a:xfrm>
                <a:off x="2199569" y="3293644"/>
                <a:ext cx="73201" cy="194574"/>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2331155" y="3233545"/>
              <a:ext cx="197556" cy="174482"/>
            </p14:xfrm>
          </p:contentPart>
        </mc:Choice>
        <mc:Fallback xmlns="">
          <p:pic>
            <p:nvPicPr>
              <p:cNvPr id="63" name="墨迹 62"/>
            </p:nvPicPr>
            <p:blipFill>
              <a:blip r:embed="rId123"/>
            </p:blipFill>
            <p:spPr>
              <a:xfrm>
                <a:off x="2331155" y="3233545"/>
                <a:ext cx="197556" cy="17448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2534355" y="3211162"/>
              <a:ext cx="16933" cy="209378"/>
            </p14:xfrm>
          </p:contentPart>
        </mc:Choice>
        <mc:Fallback xmlns="">
          <p:pic>
            <p:nvPicPr>
              <p:cNvPr id="64" name="墨迹 63"/>
            </p:nvPicPr>
            <p:blipFill>
              <a:blip r:embed="rId125"/>
            </p:blipFill>
            <p:spPr>
              <a:xfrm>
                <a:off x="2534355" y="3211162"/>
                <a:ext cx="16933" cy="20937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2596444" y="3164986"/>
              <a:ext cx="152400" cy="286573"/>
            </p14:xfrm>
          </p:contentPart>
        </mc:Choice>
        <mc:Fallback xmlns="">
          <p:pic>
            <p:nvPicPr>
              <p:cNvPr id="65" name="墨迹 64"/>
            </p:nvPicPr>
            <p:blipFill>
              <a:blip r:embed="rId127"/>
            </p:blipFill>
            <p:spPr>
              <a:xfrm>
                <a:off x="2596444" y="3164986"/>
                <a:ext cx="152400" cy="286573"/>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6012744" y="1876996"/>
              <a:ext cx="26811" cy="309837"/>
            </p14:xfrm>
          </p:contentPart>
        </mc:Choice>
        <mc:Fallback xmlns="">
          <p:pic>
            <p:nvPicPr>
              <p:cNvPr id="66" name="墨迹 65"/>
            </p:nvPicPr>
            <p:blipFill>
              <a:blip r:embed="rId129"/>
            </p:blipFill>
            <p:spPr>
              <a:xfrm>
                <a:off x="6012744" y="1876996"/>
                <a:ext cx="26811" cy="30983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6039555" y="2021869"/>
              <a:ext cx="67734" cy="14099"/>
            </p14:xfrm>
          </p:contentPart>
        </mc:Choice>
        <mc:Fallback xmlns="">
          <p:pic>
            <p:nvPicPr>
              <p:cNvPr id="67" name="墨迹 66"/>
            </p:nvPicPr>
            <p:blipFill>
              <a:blip r:embed="rId131"/>
            </p:blipFill>
            <p:spPr>
              <a:xfrm>
                <a:off x="6039555" y="2021869"/>
                <a:ext cx="67734" cy="1409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6141155" y="1862016"/>
              <a:ext cx="2822" cy="399544"/>
            </p14:xfrm>
          </p:contentPart>
        </mc:Choice>
        <mc:Fallback xmlns="">
          <p:pic>
            <p:nvPicPr>
              <p:cNvPr id="68" name="墨迹 67"/>
            </p:nvPicPr>
            <p:blipFill>
              <a:blip r:embed="rId133"/>
            </p:blipFill>
            <p:spPr>
              <a:xfrm>
                <a:off x="6141155" y="1862016"/>
                <a:ext cx="2822" cy="39954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6169553" y="1835755"/>
              <a:ext cx="143757" cy="31019"/>
            </p14:xfrm>
          </p:contentPart>
        </mc:Choice>
        <mc:Fallback xmlns="">
          <p:pic>
            <p:nvPicPr>
              <p:cNvPr id="69" name="墨迹 68"/>
            </p:nvPicPr>
            <p:blipFill>
              <a:blip r:embed="rId135"/>
            </p:blipFill>
            <p:spPr>
              <a:xfrm>
                <a:off x="6169553" y="1835755"/>
                <a:ext cx="143757" cy="3101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6237111" y="1781120"/>
              <a:ext cx="22578" cy="237929"/>
            </p14:xfrm>
          </p:contentPart>
        </mc:Choice>
        <mc:Fallback xmlns="">
          <p:pic>
            <p:nvPicPr>
              <p:cNvPr id="70" name="墨迹 69"/>
            </p:nvPicPr>
            <p:blipFill>
              <a:blip r:embed="rId137"/>
            </p:blipFill>
            <p:spPr>
              <a:xfrm>
                <a:off x="6237111" y="1781120"/>
                <a:ext cx="22578" cy="23792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6822369" y="1620562"/>
              <a:ext cx="125941" cy="159500"/>
            </p14:xfrm>
          </p:contentPart>
        </mc:Choice>
        <mc:Fallback xmlns="">
          <p:pic>
            <p:nvPicPr>
              <p:cNvPr id="71" name="墨迹 70"/>
            </p:nvPicPr>
            <p:blipFill>
              <a:blip r:embed="rId139"/>
            </p:blipFill>
            <p:spPr>
              <a:xfrm>
                <a:off x="6822369" y="1620562"/>
                <a:ext cx="125941" cy="159500"/>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6928026" y="1594654"/>
              <a:ext cx="172684" cy="157209"/>
            </p14:xfrm>
          </p:contentPart>
        </mc:Choice>
        <mc:Fallback xmlns="">
          <p:pic>
            <p:nvPicPr>
              <p:cNvPr id="72" name="墨迹 71"/>
            </p:nvPicPr>
            <p:blipFill>
              <a:blip r:embed="rId141"/>
            </p:blipFill>
            <p:spPr>
              <a:xfrm>
                <a:off x="6928026" y="1594654"/>
                <a:ext cx="172684" cy="15720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7083777" y="1508647"/>
              <a:ext cx="50800" cy="411705"/>
            </p14:xfrm>
          </p:contentPart>
        </mc:Choice>
        <mc:Fallback xmlns="">
          <p:pic>
            <p:nvPicPr>
              <p:cNvPr id="73" name="墨迹 72"/>
            </p:nvPicPr>
            <p:blipFill>
              <a:blip r:embed="rId143"/>
            </p:blipFill>
            <p:spPr>
              <a:xfrm>
                <a:off x="7083777" y="1508647"/>
                <a:ext cx="50800" cy="41170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7191022" y="1636952"/>
              <a:ext cx="71084" cy="150865"/>
            </p14:xfrm>
          </p:contentPart>
        </mc:Choice>
        <mc:Fallback xmlns="">
          <p:pic>
            <p:nvPicPr>
              <p:cNvPr id="74" name="墨迹 73"/>
            </p:nvPicPr>
            <p:blipFill>
              <a:blip r:embed="rId145"/>
            </p:blipFill>
            <p:spPr>
              <a:xfrm>
                <a:off x="7191022" y="1636952"/>
                <a:ext cx="71084" cy="150865"/>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7309555" y="1596064"/>
              <a:ext cx="101600" cy="140995"/>
            </p14:xfrm>
          </p:contentPart>
        </mc:Choice>
        <mc:Fallback xmlns="">
          <p:pic>
            <p:nvPicPr>
              <p:cNvPr id="75" name="墨迹 74"/>
            </p:nvPicPr>
            <p:blipFill>
              <a:blip r:embed="rId147"/>
            </p:blipFill>
            <p:spPr>
              <a:xfrm>
                <a:off x="7309555" y="1596064"/>
                <a:ext cx="101600" cy="140995"/>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7439377" y="1522746"/>
              <a:ext cx="33867" cy="194573"/>
            </p14:xfrm>
          </p:contentPart>
        </mc:Choice>
        <mc:Fallback xmlns="">
          <p:pic>
            <p:nvPicPr>
              <p:cNvPr id="76" name="墨迹 75"/>
            </p:nvPicPr>
            <p:blipFill>
              <a:blip r:embed="rId149"/>
            </p:blipFill>
            <p:spPr>
              <a:xfrm>
                <a:off x="7439377" y="1522746"/>
                <a:ext cx="33867" cy="194573"/>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7456311" y="1621443"/>
              <a:ext cx="81844" cy="19739"/>
            </p14:xfrm>
          </p:contentPart>
        </mc:Choice>
        <mc:Fallback xmlns="">
          <p:pic>
            <p:nvPicPr>
              <p:cNvPr id="77" name="墨迹 76"/>
            </p:nvPicPr>
            <p:blipFill>
              <a:blip r:embed="rId151"/>
            </p:blipFill>
            <p:spPr>
              <a:xfrm>
                <a:off x="7456311" y="1621443"/>
                <a:ext cx="81844" cy="1973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7521222" y="1498072"/>
              <a:ext cx="42333" cy="374342"/>
            </p14:xfrm>
          </p:contentPart>
        </mc:Choice>
        <mc:Fallback xmlns="">
          <p:pic>
            <p:nvPicPr>
              <p:cNvPr id="78" name="墨迹 77"/>
            </p:nvPicPr>
            <p:blipFill>
              <a:blip r:embed="rId153"/>
            </p:blipFill>
            <p:spPr>
              <a:xfrm>
                <a:off x="7521222" y="1498072"/>
                <a:ext cx="42333" cy="374342"/>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7607476" y="1548125"/>
              <a:ext cx="131056" cy="14100"/>
            </p14:xfrm>
          </p:contentPart>
        </mc:Choice>
        <mc:Fallback xmlns="">
          <p:pic>
            <p:nvPicPr>
              <p:cNvPr id="79" name="墨迹 78"/>
            </p:nvPicPr>
            <p:blipFill>
              <a:blip r:embed="rId155"/>
            </p:blipFill>
            <p:spPr>
              <a:xfrm>
                <a:off x="7607476" y="1548125"/>
                <a:ext cx="131056" cy="14100"/>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7662333" y="1458593"/>
              <a:ext cx="36689" cy="216428"/>
            </p14:xfrm>
          </p:contentPart>
        </mc:Choice>
        <mc:Fallback xmlns="">
          <p:pic>
            <p:nvPicPr>
              <p:cNvPr id="80" name="墨迹 79"/>
            </p:nvPicPr>
            <p:blipFill>
              <a:blip r:embed="rId157"/>
            </p:blipFill>
            <p:spPr>
              <a:xfrm>
                <a:off x="7662333" y="1458593"/>
                <a:ext cx="36689" cy="216428"/>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6707716" y="286043"/>
              <a:ext cx="297039" cy="195455"/>
            </p14:xfrm>
          </p:contentPart>
        </mc:Choice>
        <mc:Fallback xmlns="">
          <p:pic>
            <p:nvPicPr>
              <p:cNvPr id="81" name="墨迹 80"/>
            </p:nvPicPr>
            <p:blipFill>
              <a:blip r:embed="rId159"/>
            </p:blipFill>
            <p:spPr>
              <a:xfrm>
                <a:off x="6707716" y="286043"/>
                <a:ext cx="297039" cy="195455"/>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7013222" y="206557"/>
              <a:ext cx="25400" cy="464579"/>
            </p14:xfrm>
          </p:contentPart>
        </mc:Choice>
        <mc:Fallback xmlns="">
          <p:pic>
            <p:nvPicPr>
              <p:cNvPr id="82" name="墨迹 81"/>
            </p:nvPicPr>
            <p:blipFill>
              <a:blip r:embed="rId161"/>
            </p:blipFill>
            <p:spPr>
              <a:xfrm>
                <a:off x="7013222" y="206557"/>
                <a:ext cx="25400" cy="46457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7127522" y="389146"/>
              <a:ext cx="122766" cy="107156"/>
            </p14:xfrm>
          </p:contentPart>
        </mc:Choice>
        <mc:Fallback xmlns="">
          <p:pic>
            <p:nvPicPr>
              <p:cNvPr id="83" name="墨迹 82"/>
            </p:nvPicPr>
            <p:blipFill>
              <a:blip r:embed="rId163"/>
            </p:blipFill>
            <p:spPr>
              <a:xfrm>
                <a:off x="7127522" y="389146"/>
                <a:ext cx="122766" cy="107156"/>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7292622" y="315828"/>
              <a:ext cx="214488" cy="177654"/>
            </p14:xfrm>
          </p:contentPart>
        </mc:Choice>
        <mc:Fallback xmlns="">
          <p:pic>
            <p:nvPicPr>
              <p:cNvPr id="84" name="墨迹 83"/>
            </p:nvPicPr>
            <p:blipFill>
              <a:blip r:embed="rId165"/>
            </p:blipFill>
            <p:spPr>
              <a:xfrm>
                <a:off x="7292622" y="315828"/>
                <a:ext cx="214488" cy="17765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7481711" y="265246"/>
              <a:ext cx="31044" cy="391791"/>
            </p14:xfrm>
          </p:contentPart>
        </mc:Choice>
        <mc:Fallback xmlns="">
          <p:pic>
            <p:nvPicPr>
              <p:cNvPr id="85" name="墨迹 84"/>
            </p:nvPicPr>
            <p:blipFill>
              <a:blip r:embed="rId167"/>
            </p:blipFill>
            <p:spPr>
              <a:xfrm>
                <a:off x="7481711" y="265246"/>
                <a:ext cx="31044" cy="391791"/>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7616296" y="339798"/>
              <a:ext cx="178681" cy="21149"/>
            </p14:xfrm>
          </p:contentPart>
        </mc:Choice>
        <mc:Fallback xmlns="">
          <p:pic>
            <p:nvPicPr>
              <p:cNvPr id="86" name="墨迹 85"/>
            </p:nvPicPr>
            <p:blipFill>
              <a:blip r:embed="rId169"/>
            </p:blipFill>
            <p:spPr>
              <a:xfrm>
                <a:off x="7616296" y="339798"/>
                <a:ext cx="178681" cy="21149"/>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7684911" y="262250"/>
              <a:ext cx="14111" cy="228412"/>
            </p14:xfrm>
          </p:contentPart>
        </mc:Choice>
        <mc:Fallback xmlns="">
          <p:pic>
            <p:nvPicPr>
              <p:cNvPr id="87" name="墨迹 86"/>
            </p:nvPicPr>
            <p:blipFill>
              <a:blip r:embed="rId171"/>
            </p:blipFill>
            <p:spPr>
              <a:xfrm>
                <a:off x="7684911" y="262250"/>
                <a:ext cx="14111" cy="228412"/>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7837311" y="259430"/>
              <a:ext cx="47978" cy="197394"/>
            </p14:xfrm>
          </p:contentPart>
        </mc:Choice>
        <mc:Fallback xmlns="">
          <p:pic>
            <p:nvPicPr>
              <p:cNvPr id="88" name="墨迹 87"/>
            </p:nvPicPr>
            <p:blipFill>
              <a:blip r:embed="rId173"/>
            </p:blipFill>
            <p:spPr>
              <a:xfrm>
                <a:off x="7837311" y="259430"/>
                <a:ext cx="47978" cy="197394"/>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7874000" y="338388"/>
              <a:ext cx="76200" cy="16919"/>
            </p14:xfrm>
          </p:contentPart>
        </mc:Choice>
        <mc:Fallback xmlns="">
          <p:pic>
            <p:nvPicPr>
              <p:cNvPr id="89" name="墨迹 88"/>
            </p:nvPicPr>
            <p:blipFill>
              <a:blip r:embed="rId175"/>
            </p:blipFill>
            <p:spPr>
              <a:xfrm>
                <a:off x="7874000" y="338388"/>
                <a:ext cx="76200" cy="1691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7944555" y="238810"/>
              <a:ext cx="36689" cy="353369"/>
            </p14:xfrm>
          </p:contentPart>
        </mc:Choice>
        <mc:Fallback xmlns="">
          <p:pic>
            <p:nvPicPr>
              <p:cNvPr id="90" name="墨迹 89"/>
            </p:nvPicPr>
            <p:blipFill>
              <a:blip r:embed="rId177"/>
            </p:blipFill>
            <p:spPr>
              <a:xfrm>
                <a:off x="7944555" y="238810"/>
                <a:ext cx="36689" cy="35336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8015111" y="238281"/>
              <a:ext cx="152400" cy="32429"/>
            </p14:xfrm>
          </p:contentPart>
        </mc:Choice>
        <mc:Fallback xmlns="">
          <p:pic>
            <p:nvPicPr>
              <p:cNvPr id="91" name="墨迹 90"/>
            </p:nvPicPr>
            <p:blipFill>
              <a:blip r:embed="rId179"/>
            </p:blipFill>
            <p:spPr>
              <a:xfrm>
                <a:off x="8015111" y="238281"/>
                <a:ext cx="152400" cy="32429"/>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8080022" y="161439"/>
              <a:ext cx="42333" cy="222067"/>
            </p14:xfrm>
          </p:contentPart>
        </mc:Choice>
        <mc:Fallback xmlns="">
          <p:pic>
            <p:nvPicPr>
              <p:cNvPr id="92" name="墨迹 91"/>
            </p:nvPicPr>
            <p:blipFill>
              <a:blip r:embed="rId181"/>
            </p:blipFill>
            <p:spPr>
              <a:xfrm>
                <a:off x="8080022" y="161439"/>
                <a:ext cx="42333" cy="222067"/>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8218311" y="332748"/>
              <a:ext cx="163689" cy="14099"/>
            </p14:xfrm>
          </p:contentPart>
        </mc:Choice>
        <mc:Fallback xmlns="">
          <p:pic>
            <p:nvPicPr>
              <p:cNvPr id="93" name="墨迹 92"/>
            </p:nvPicPr>
            <p:blipFill>
              <a:blip r:embed="rId183"/>
            </p:blipFill>
            <p:spPr>
              <a:xfrm>
                <a:off x="8218311" y="332748"/>
                <a:ext cx="163689" cy="14099"/>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8190265" y="411705"/>
              <a:ext cx="222779" cy="14100"/>
            </p14:xfrm>
          </p:contentPart>
        </mc:Choice>
        <mc:Fallback xmlns="">
          <p:pic>
            <p:nvPicPr>
              <p:cNvPr id="94" name="墨迹 93"/>
            </p:nvPicPr>
            <p:blipFill>
              <a:blip r:embed="rId185"/>
            </p:blipFill>
            <p:spPr>
              <a:xfrm>
                <a:off x="8190265" y="411705"/>
                <a:ext cx="222779" cy="14100"/>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8526638" y="252204"/>
              <a:ext cx="343606" cy="186995"/>
            </p14:xfrm>
          </p:contentPart>
        </mc:Choice>
        <mc:Fallback xmlns="">
          <p:pic>
            <p:nvPicPr>
              <p:cNvPr id="95" name="墨迹 94"/>
            </p:nvPicPr>
            <p:blipFill>
              <a:blip r:embed="rId187"/>
            </p:blipFill>
            <p:spPr>
              <a:xfrm>
                <a:off x="8526638" y="252204"/>
                <a:ext cx="343606" cy="186995"/>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8813800" y="162496"/>
              <a:ext cx="87488" cy="519920"/>
            </p14:xfrm>
          </p:contentPart>
        </mc:Choice>
        <mc:Fallback xmlns="">
          <p:pic>
            <p:nvPicPr>
              <p:cNvPr id="96" name="墨迹 95"/>
            </p:nvPicPr>
            <p:blipFill>
              <a:blip r:embed="rId189"/>
            </p:blipFill>
            <p:spPr>
              <a:xfrm>
                <a:off x="8813800" y="162496"/>
                <a:ext cx="87488" cy="519920"/>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8867422" y="332748"/>
              <a:ext cx="114300" cy="169194"/>
            </p14:xfrm>
          </p:contentPart>
        </mc:Choice>
        <mc:Fallback xmlns="">
          <p:pic>
            <p:nvPicPr>
              <p:cNvPr id="97" name="墨迹 96"/>
            </p:nvPicPr>
            <p:blipFill>
              <a:blip r:embed="rId191"/>
            </p:blipFill>
            <p:spPr>
              <a:xfrm>
                <a:off x="8867422" y="332748"/>
                <a:ext cx="114300" cy="169194"/>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9049455" y="301729"/>
              <a:ext cx="69674" cy="163907"/>
            </p14:xfrm>
          </p:contentPart>
        </mc:Choice>
        <mc:Fallback xmlns="">
          <p:pic>
            <p:nvPicPr>
              <p:cNvPr id="98" name="墨迹 97"/>
            </p:nvPicPr>
            <p:blipFill>
              <a:blip r:embed="rId193"/>
            </p:blipFill>
            <p:spPr>
              <a:xfrm>
                <a:off x="9049455" y="301729"/>
                <a:ext cx="69674" cy="163907"/>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9124244" y="225592"/>
              <a:ext cx="76200" cy="219952"/>
            </p14:xfrm>
          </p:contentPart>
        </mc:Choice>
        <mc:Fallback xmlns="">
          <p:pic>
            <p:nvPicPr>
              <p:cNvPr id="99" name="墨迹 98"/>
            </p:nvPicPr>
            <p:blipFill>
              <a:blip r:embed="rId195"/>
            </p:blipFill>
            <p:spPr>
              <a:xfrm>
                <a:off x="9124244" y="225592"/>
                <a:ext cx="76200" cy="219952"/>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9144000" y="298909"/>
              <a:ext cx="186266" cy="95877"/>
            </p14:xfrm>
          </p:contentPart>
        </mc:Choice>
        <mc:Fallback xmlns="">
          <p:pic>
            <p:nvPicPr>
              <p:cNvPr id="100" name="墨迹 99"/>
            </p:nvPicPr>
            <p:blipFill>
              <a:blip r:embed="rId197"/>
            </p:blipFill>
            <p:spPr>
              <a:xfrm>
                <a:off x="9144000" y="298909"/>
                <a:ext cx="186266" cy="95877"/>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9259711" y="173423"/>
              <a:ext cx="87489" cy="438495"/>
            </p14:xfrm>
          </p:contentPart>
        </mc:Choice>
        <mc:Fallback xmlns="">
          <p:pic>
            <p:nvPicPr>
              <p:cNvPr id="101" name="墨迹 100"/>
            </p:nvPicPr>
            <p:blipFill>
              <a:blip r:embed="rId199"/>
            </p:blipFill>
            <p:spPr>
              <a:xfrm>
                <a:off x="9259711" y="173423"/>
                <a:ext cx="87489" cy="438495"/>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9409288" y="152274"/>
              <a:ext cx="141112" cy="5640"/>
            </p14:xfrm>
          </p:contentPart>
        </mc:Choice>
        <mc:Fallback xmlns="">
          <p:pic>
            <p:nvPicPr>
              <p:cNvPr id="102" name="墨迹 101"/>
            </p:nvPicPr>
            <p:blipFill>
              <a:blip r:embed="rId201"/>
            </p:blipFill>
            <p:spPr>
              <a:xfrm>
                <a:off x="9409288" y="152274"/>
                <a:ext cx="141112" cy="5640"/>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9468555" y="44413"/>
              <a:ext cx="31045" cy="237577"/>
            </p14:xfrm>
          </p:contentPart>
        </mc:Choice>
        <mc:Fallback xmlns="">
          <p:pic>
            <p:nvPicPr>
              <p:cNvPr id="103" name="墨迹 102"/>
            </p:nvPicPr>
            <p:blipFill>
              <a:blip r:embed="rId203"/>
            </p:blipFill>
            <p:spPr>
              <a:xfrm>
                <a:off x="9468555" y="44413"/>
                <a:ext cx="31045" cy="237577"/>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3554236" y="2532271"/>
              <a:ext cx="800452" cy="20620"/>
            </p14:xfrm>
          </p:contentPart>
        </mc:Choice>
        <mc:Fallback xmlns="">
          <p:pic>
            <p:nvPicPr>
              <p:cNvPr id="104" name="墨迹 103"/>
            </p:nvPicPr>
            <p:blipFill>
              <a:blip r:embed="rId205"/>
            </p:blipFill>
            <p:spPr>
              <a:xfrm>
                <a:off x="3554236" y="2532271"/>
                <a:ext cx="800452" cy="20620"/>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3452283" y="2432693"/>
              <a:ext cx="289983" cy="291331"/>
            </p14:xfrm>
          </p:contentPart>
        </mc:Choice>
        <mc:Fallback xmlns="">
          <p:pic>
            <p:nvPicPr>
              <p:cNvPr id="105" name="墨迹 104"/>
            </p:nvPicPr>
            <p:blipFill>
              <a:blip r:embed="rId207"/>
            </p:blipFill>
            <p:spPr>
              <a:xfrm>
                <a:off x="3452283" y="2432693"/>
                <a:ext cx="289983" cy="291331"/>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3953933" y="2227017"/>
              <a:ext cx="25400" cy="229117"/>
            </p14:xfrm>
          </p:contentPart>
        </mc:Choice>
        <mc:Fallback xmlns="">
          <p:pic>
            <p:nvPicPr>
              <p:cNvPr id="106" name="墨迹 105"/>
            </p:nvPicPr>
            <p:blipFill>
              <a:blip r:embed="rId209"/>
            </p:blipFill>
            <p:spPr>
              <a:xfrm>
                <a:off x="3953933" y="2227017"/>
                <a:ext cx="25400" cy="229117"/>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3956755" y="2317958"/>
              <a:ext cx="107245" cy="22560"/>
            </p14:xfrm>
          </p:contentPart>
        </mc:Choice>
        <mc:Fallback xmlns="">
          <p:pic>
            <p:nvPicPr>
              <p:cNvPr id="107" name="墨迹 106"/>
            </p:nvPicPr>
            <p:blipFill>
              <a:blip r:embed="rId211"/>
            </p:blipFill>
            <p:spPr>
              <a:xfrm>
                <a:off x="3956755" y="2317958"/>
                <a:ext cx="107245" cy="22560"/>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4075288" y="2167622"/>
              <a:ext cx="28223" cy="429507"/>
            </p14:xfrm>
          </p:contentPart>
        </mc:Choice>
        <mc:Fallback xmlns="">
          <p:pic>
            <p:nvPicPr>
              <p:cNvPr id="108" name="墨迹 107"/>
            </p:nvPicPr>
            <p:blipFill>
              <a:blip r:embed="rId213"/>
            </p:blipFill>
            <p:spPr>
              <a:xfrm>
                <a:off x="4075288" y="2167622"/>
                <a:ext cx="28223" cy="429507"/>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4171244" y="2199522"/>
              <a:ext cx="132644" cy="39479"/>
            </p14:xfrm>
          </p:contentPart>
        </mc:Choice>
        <mc:Fallback xmlns="">
          <p:pic>
            <p:nvPicPr>
              <p:cNvPr id="109" name="墨迹 108"/>
            </p:nvPicPr>
            <p:blipFill>
              <a:blip r:embed="rId215"/>
            </p:blipFill>
            <p:spPr>
              <a:xfrm>
                <a:off x="4171244" y="2199522"/>
                <a:ext cx="132644" cy="39479"/>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4224866" y="2092366"/>
              <a:ext cx="47978" cy="270711"/>
            </p14:xfrm>
          </p:contentPart>
        </mc:Choice>
        <mc:Fallback xmlns="">
          <p:pic>
            <p:nvPicPr>
              <p:cNvPr id="110" name="墨迹 109"/>
            </p:nvPicPr>
            <p:blipFill>
              <a:blip r:embed="rId217"/>
            </p:blipFill>
            <p:spPr>
              <a:xfrm>
                <a:off x="4224866" y="2092366"/>
                <a:ext cx="47978" cy="270711"/>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1" name="墨迹 110"/>
              <p14:cNvContentPartPr/>
              <p14:nvPr/>
            </p14:nvContentPartPr>
            <p14:xfrm>
              <a:off x="9917288" y="2994735"/>
              <a:ext cx="360" cy="19739"/>
            </p14:xfrm>
          </p:contentPart>
        </mc:Choice>
        <mc:Fallback xmlns="">
          <p:pic>
            <p:nvPicPr>
              <p:cNvPr id="111" name="墨迹 110"/>
            </p:nvPicPr>
            <p:blipFill>
              <a:blip r:embed="rId219"/>
            </p:blipFill>
            <p:spPr>
              <a:xfrm>
                <a:off x="9917288" y="2994735"/>
                <a:ext cx="360" cy="19739"/>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2" name="墨迹 111"/>
              <p14:cNvContentPartPr/>
              <p14:nvPr/>
            </p14:nvContentPartPr>
            <p14:xfrm>
              <a:off x="9125302" y="2681726"/>
              <a:ext cx="558271" cy="564332"/>
            </p14:xfrm>
          </p:contentPart>
        </mc:Choice>
        <mc:Fallback xmlns="">
          <p:pic>
            <p:nvPicPr>
              <p:cNvPr id="112" name="墨迹 111"/>
            </p:nvPicPr>
            <p:blipFill>
              <a:blip r:embed="rId221"/>
            </p:blipFill>
            <p:spPr>
              <a:xfrm>
                <a:off x="9125302" y="2681726"/>
                <a:ext cx="558271" cy="564332"/>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3" name="墨迹 112"/>
              <p14:cNvContentPartPr/>
              <p14:nvPr/>
            </p14:nvContentPartPr>
            <p14:xfrm>
              <a:off x="7213600" y="3620753"/>
              <a:ext cx="615244" cy="500532"/>
            </p14:xfrm>
          </p:contentPart>
        </mc:Choice>
        <mc:Fallback xmlns="">
          <p:pic>
            <p:nvPicPr>
              <p:cNvPr id="113" name="墨迹 112"/>
            </p:nvPicPr>
            <p:blipFill>
              <a:blip r:embed="rId223"/>
            </p:blipFill>
            <p:spPr>
              <a:xfrm>
                <a:off x="7213600" y="3620753"/>
                <a:ext cx="615244" cy="500532"/>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4" name="墨迹 113"/>
              <p14:cNvContentPartPr/>
              <p14:nvPr/>
            </p14:nvContentPartPr>
            <p14:xfrm>
              <a:off x="5403673" y="2862199"/>
              <a:ext cx="554920" cy="504763"/>
            </p14:xfrm>
          </p:contentPart>
        </mc:Choice>
        <mc:Fallback xmlns="">
          <p:pic>
            <p:nvPicPr>
              <p:cNvPr id="114" name="墨迹 113"/>
            </p:nvPicPr>
            <p:blipFill>
              <a:blip r:embed="rId225"/>
            </p:blipFill>
            <p:spPr>
              <a:xfrm>
                <a:off x="5403673" y="2862199"/>
                <a:ext cx="554920" cy="504763"/>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5" name="墨迹 114"/>
              <p14:cNvContentPartPr/>
              <p14:nvPr/>
            </p14:nvContentPartPr>
            <p14:xfrm>
              <a:off x="3654777" y="2120565"/>
              <a:ext cx="155223" cy="445545"/>
            </p14:xfrm>
          </p:contentPart>
        </mc:Choice>
        <mc:Fallback xmlns="">
          <p:pic>
            <p:nvPicPr>
              <p:cNvPr id="115" name="墨迹 114"/>
            </p:nvPicPr>
            <p:blipFill>
              <a:blip r:embed="rId227"/>
            </p:blipFill>
            <p:spPr>
              <a:xfrm>
                <a:off x="3654777" y="2120565"/>
                <a:ext cx="155223" cy="445545"/>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6" name="墨迹 115"/>
              <p14:cNvContentPartPr/>
              <p14:nvPr/>
            </p14:nvContentPartPr>
            <p14:xfrm>
              <a:off x="9340144" y="4987524"/>
              <a:ext cx="1432278" cy="37540"/>
            </p14:xfrm>
          </p:contentPart>
        </mc:Choice>
        <mc:Fallback xmlns="">
          <p:pic>
            <p:nvPicPr>
              <p:cNvPr id="116" name="墨迹 115"/>
            </p:nvPicPr>
            <p:blipFill>
              <a:blip r:embed="rId229"/>
            </p:blipFill>
            <p:spPr>
              <a:xfrm>
                <a:off x="9340144" y="4987524"/>
                <a:ext cx="1432278" cy="37540"/>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7" name="墨迹 116"/>
              <p14:cNvContentPartPr/>
              <p14:nvPr/>
            </p14:nvContentPartPr>
            <p14:xfrm>
              <a:off x="10199511" y="4198656"/>
              <a:ext cx="50800" cy="2053065"/>
            </p14:xfrm>
          </p:contentPart>
        </mc:Choice>
        <mc:Fallback xmlns="">
          <p:pic>
            <p:nvPicPr>
              <p:cNvPr id="117" name="墨迹 116"/>
            </p:nvPicPr>
            <p:blipFill>
              <a:blip r:embed="rId231"/>
            </p:blipFill>
            <p:spPr>
              <a:xfrm>
                <a:off x="10199511" y="4198656"/>
                <a:ext cx="50800" cy="2053065"/>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8" name="墨迹 117"/>
              <p14:cNvContentPartPr/>
              <p14:nvPr/>
            </p14:nvContentPartPr>
            <p14:xfrm>
              <a:off x="9294812" y="4833310"/>
              <a:ext cx="351543" cy="355308"/>
            </p14:xfrm>
          </p:contentPart>
        </mc:Choice>
        <mc:Fallback xmlns="">
          <p:pic>
            <p:nvPicPr>
              <p:cNvPr id="118" name="墨迹 117"/>
            </p:nvPicPr>
            <p:blipFill>
              <a:blip r:embed="rId233"/>
            </p:blipFill>
            <p:spPr>
              <a:xfrm>
                <a:off x="9294812" y="4833310"/>
                <a:ext cx="351543" cy="355308"/>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9" name="墨迹 118"/>
              <p14:cNvContentPartPr/>
              <p14:nvPr/>
            </p14:nvContentPartPr>
            <p14:xfrm>
              <a:off x="9341555" y="4917907"/>
              <a:ext cx="62089" cy="112796"/>
            </p14:xfrm>
          </p:contentPart>
        </mc:Choice>
        <mc:Fallback xmlns="">
          <p:pic>
            <p:nvPicPr>
              <p:cNvPr id="119" name="墨迹 118"/>
            </p:nvPicPr>
            <p:blipFill>
              <a:blip r:embed="rId235"/>
            </p:blipFill>
            <p:spPr>
              <a:xfrm>
                <a:off x="9341555" y="4917907"/>
                <a:ext cx="62089" cy="112796"/>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0" name="墨迹 119"/>
              <p14:cNvContentPartPr/>
              <p14:nvPr/>
            </p14:nvContentPartPr>
            <p14:xfrm>
              <a:off x="9431161" y="4985585"/>
              <a:ext cx="45861" cy="45119"/>
            </p14:xfrm>
          </p:contentPart>
        </mc:Choice>
        <mc:Fallback xmlns="">
          <p:pic>
            <p:nvPicPr>
              <p:cNvPr id="120" name="墨迹 119"/>
            </p:nvPicPr>
            <p:blipFill>
              <a:blip r:embed="rId237"/>
            </p:blipFill>
            <p:spPr>
              <a:xfrm>
                <a:off x="9431161" y="4985585"/>
                <a:ext cx="45861" cy="45119"/>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1" name="墨迹 120"/>
              <p14:cNvContentPartPr/>
              <p14:nvPr/>
            </p14:nvContentPartPr>
            <p14:xfrm>
              <a:off x="9224962" y="4771273"/>
              <a:ext cx="430389" cy="511283"/>
            </p14:xfrm>
          </p:contentPart>
        </mc:Choice>
        <mc:Fallback xmlns="">
          <p:pic>
            <p:nvPicPr>
              <p:cNvPr id="121" name="墨迹 120"/>
            </p:nvPicPr>
            <p:blipFill>
              <a:blip r:embed="rId239"/>
            </p:blipFill>
            <p:spPr>
              <a:xfrm>
                <a:off x="9224962" y="4771273"/>
                <a:ext cx="430389" cy="511283"/>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2" name="墨迹 121"/>
              <p14:cNvContentPartPr/>
              <p14:nvPr/>
            </p14:nvContentPartPr>
            <p14:xfrm>
              <a:off x="9474023" y="5008144"/>
              <a:ext cx="1628599" cy="62038"/>
            </p14:xfrm>
          </p:contentPart>
        </mc:Choice>
        <mc:Fallback xmlns="">
          <p:pic>
            <p:nvPicPr>
              <p:cNvPr id="122" name="墨迹 121"/>
            </p:nvPicPr>
            <p:blipFill>
              <a:blip r:embed="rId241"/>
            </p:blipFill>
            <p:spPr>
              <a:xfrm>
                <a:off x="9474023" y="5008144"/>
                <a:ext cx="1628599" cy="62038"/>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3" name="墨迹 122"/>
              <p14:cNvContentPartPr/>
              <p14:nvPr/>
            </p14:nvContentPartPr>
            <p14:xfrm>
              <a:off x="10246959" y="4540041"/>
              <a:ext cx="135291" cy="406770"/>
            </p14:xfrm>
          </p:contentPart>
        </mc:Choice>
        <mc:Fallback xmlns="">
          <p:pic>
            <p:nvPicPr>
              <p:cNvPr id="123" name="墨迹 122"/>
            </p:nvPicPr>
            <p:blipFill>
              <a:blip r:embed="rId243"/>
            </p:blipFill>
            <p:spPr>
              <a:xfrm>
                <a:off x="10246959" y="4540041"/>
                <a:ext cx="135291" cy="406770"/>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4" name="墨迹 123"/>
              <p14:cNvContentPartPr/>
              <p14:nvPr/>
            </p14:nvContentPartPr>
            <p14:xfrm>
              <a:off x="10478911" y="4616883"/>
              <a:ext cx="70556" cy="286925"/>
            </p14:xfrm>
          </p:contentPart>
        </mc:Choice>
        <mc:Fallback xmlns="">
          <p:pic>
            <p:nvPicPr>
              <p:cNvPr id="124" name="墨迹 123"/>
            </p:nvPicPr>
            <p:blipFill>
              <a:blip r:embed="rId245"/>
            </p:blipFill>
            <p:spPr>
              <a:xfrm>
                <a:off x="10478911" y="4616883"/>
                <a:ext cx="70556" cy="286925"/>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5" name="墨迹 124"/>
              <p14:cNvContentPartPr/>
              <p14:nvPr/>
            </p14:nvContentPartPr>
            <p14:xfrm>
              <a:off x="10509955" y="4737434"/>
              <a:ext cx="149577" cy="45118"/>
            </p14:xfrm>
          </p:contentPart>
        </mc:Choice>
        <mc:Fallback xmlns="">
          <p:pic>
            <p:nvPicPr>
              <p:cNvPr id="125" name="墨迹 124"/>
            </p:nvPicPr>
            <p:blipFill>
              <a:blip r:embed="rId247"/>
            </p:blipFill>
            <p:spPr>
              <a:xfrm>
                <a:off x="10509955" y="4737434"/>
                <a:ext cx="149577" cy="45118"/>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6" name="墨迹 125"/>
              <p14:cNvContentPartPr/>
              <p14:nvPr/>
            </p14:nvContentPartPr>
            <p14:xfrm>
              <a:off x="10628488" y="4510255"/>
              <a:ext cx="84667" cy="630425"/>
            </p14:xfrm>
          </p:contentPart>
        </mc:Choice>
        <mc:Fallback xmlns="">
          <p:pic>
            <p:nvPicPr>
              <p:cNvPr id="126" name="墨迹 125"/>
            </p:nvPicPr>
            <p:blipFill>
              <a:blip r:embed="rId249"/>
            </p:blipFill>
            <p:spPr>
              <a:xfrm>
                <a:off x="10628488" y="4510255"/>
                <a:ext cx="84667" cy="630425"/>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7" name="墨迹 126"/>
              <p14:cNvContentPartPr/>
              <p14:nvPr/>
            </p14:nvContentPartPr>
            <p14:xfrm>
              <a:off x="10786532" y="4545680"/>
              <a:ext cx="186268" cy="33839"/>
            </p14:xfrm>
          </p:contentPart>
        </mc:Choice>
        <mc:Fallback xmlns="">
          <p:pic>
            <p:nvPicPr>
              <p:cNvPr id="127" name="墨迹 126"/>
            </p:nvPicPr>
            <p:blipFill>
              <a:blip r:embed="rId251"/>
            </p:blipFill>
            <p:spPr>
              <a:xfrm>
                <a:off x="10786532" y="4545680"/>
                <a:ext cx="186268" cy="33839"/>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28" name="墨迹 127"/>
              <p14:cNvContentPartPr/>
              <p14:nvPr/>
            </p14:nvContentPartPr>
            <p14:xfrm>
              <a:off x="10868377" y="4440992"/>
              <a:ext cx="59267" cy="273883"/>
            </p14:xfrm>
          </p:contentPart>
        </mc:Choice>
        <mc:Fallback xmlns="">
          <p:pic>
            <p:nvPicPr>
              <p:cNvPr id="128" name="墨迹 127"/>
            </p:nvPicPr>
            <p:blipFill>
              <a:blip r:embed="rId253"/>
            </p:blipFill>
            <p:spPr>
              <a:xfrm>
                <a:off x="10868377" y="4440992"/>
                <a:ext cx="59267" cy="273883"/>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29" name="墨迹 128"/>
              <p14:cNvContentPartPr/>
              <p14:nvPr/>
            </p14:nvContentPartPr>
            <p14:xfrm>
              <a:off x="9119305" y="5448049"/>
              <a:ext cx="126295" cy="172367"/>
            </p14:xfrm>
          </p:contentPart>
        </mc:Choice>
        <mc:Fallback xmlns="">
          <p:pic>
            <p:nvPicPr>
              <p:cNvPr id="129" name="墨迹 128"/>
            </p:nvPicPr>
            <p:blipFill>
              <a:blip r:embed="rId255"/>
            </p:blipFill>
            <p:spPr>
              <a:xfrm>
                <a:off x="9119305" y="5448049"/>
                <a:ext cx="126295" cy="172367"/>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0" name="墨迹 129"/>
              <p14:cNvContentPartPr/>
              <p14:nvPr/>
            </p14:nvContentPartPr>
            <p14:xfrm>
              <a:off x="9256888" y="5560845"/>
              <a:ext cx="56444" cy="73318"/>
            </p14:xfrm>
          </p:contentPart>
        </mc:Choice>
        <mc:Fallback xmlns="">
          <p:pic>
            <p:nvPicPr>
              <p:cNvPr id="130" name="墨迹 129"/>
            </p:nvPicPr>
            <p:blipFill>
              <a:blip r:embed="rId257"/>
            </p:blipFill>
            <p:spPr>
              <a:xfrm>
                <a:off x="9256888" y="5560845"/>
                <a:ext cx="56444" cy="73318"/>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1" name="墨迹 130"/>
              <p14:cNvContentPartPr/>
              <p14:nvPr/>
            </p14:nvContentPartPr>
            <p14:xfrm>
              <a:off x="9351609" y="5466907"/>
              <a:ext cx="80257" cy="148397"/>
            </p14:xfrm>
          </p:contentPart>
        </mc:Choice>
        <mc:Fallback xmlns="">
          <p:pic>
            <p:nvPicPr>
              <p:cNvPr id="131" name="墨迹 130"/>
            </p:nvPicPr>
            <p:blipFill>
              <a:blip r:embed="rId259"/>
            </p:blipFill>
            <p:spPr>
              <a:xfrm>
                <a:off x="9351609" y="5466907"/>
                <a:ext cx="80257" cy="148397"/>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2" name="墨迹 131"/>
              <p14:cNvContentPartPr/>
              <p14:nvPr/>
            </p14:nvContentPartPr>
            <p14:xfrm>
              <a:off x="9482666" y="5436769"/>
              <a:ext cx="79022" cy="140995"/>
            </p14:xfrm>
          </p:contentPart>
        </mc:Choice>
        <mc:Fallback xmlns="">
          <p:pic>
            <p:nvPicPr>
              <p:cNvPr id="132" name="墨迹 131"/>
            </p:nvPicPr>
            <p:blipFill>
              <a:blip r:embed="rId261"/>
            </p:blipFill>
            <p:spPr>
              <a:xfrm>
                <a:off x="9482666" y="5436769"/>
                <a:ext cx="79022" cy="140995"/>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3" name="墨迹 132"/>
              <p14:cNvContentPartPr/>
              <p14:nvPr/>
            </p14:nvContentPartPr>
            <p14:xfrm>
              <a:off x="9519355" y="5415620"/>
              <a:ext cx="104422" cy="258021"/>
            </p14:xfrm>
          </p:contentPart>
        </mc:Choice>
        <mc:Fallback xmlns="">
          <p:pic>
            <p:nvPicPr>
              <p:cNvPr id="133" name="墨迹 132"/>
            </p:nvPicPr>
            <p:blipFill>
              <a:blip r:embed="rId263"/>
            </p:blipFill>
            <p:spPr>
              <a:xfrm>
                <a:off x="9519355" y="5415620"/>
                <a:ext cx="104422" cy="258021"/>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4" name="墨迹 133"/>
              <p14:cNvContentPartPr/>
              <p14:nvPr/>
            </p14:nvContentPartPr>
            <p14:xfrm>
              <a:off x="8957733" y="5752598"/>
              <a:ext cx="595489" cy="42299"/>
            </p14:xfrm>
          </p:contentPart>
        </mc:Choice>
        <mc:Fallback xmlns="">
          <p:pic>
            <p:nvPicPr>
              <p:cNvPr id="134" name="墨迹 133"/>
            </p:nvPicPr>
            <p:blipFill>
              <a:blip r:embed="rId265"/>
            </p:blipFill>
            <p:spPr>
              <a:xfrm>
                <a:off x="8957733" y="5752598"/>
                <a:ext cx="595489" cy="42299"/>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5" name="墨迹 134"/>
              <p14:cNvContentPartPr/>
              <p14:nvPr/>
            </p14:nvContentPartPr>
            <p14:xfrm>
              <a:off x="9072562" y="5821686"/>
              <a:ext cx="173038" cy="145224"/>
            </p14:xfrm>
          </p:contentPart>
        </mc:Choice>
        <mc:Fallback xmlns="">
          <p:pic>
            <p:nvPicPr>
              <p:cNvPr id="135" name="墨迹 134"/>
            </p:nvPicPr>
            <p:blipFill>
              <a:blip r:embed="rId267"/>
            </p:blipFill>
            <p:spPr>
              <a:xfrm>
                <a:off x="9072562" y="5821686"/>
                <a:ext cx="173038" cy="145224"/>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6" name="墨迹 135"/>
              <p14:cNvContentPartPr/>
              <p14:nvPr/>
            </p14:nvContentPartPr>
            <p14:xfrm>
              <a:off x="9226550" y="5786437"/>
              <a:ext cx="137583" cy="212197"/>
            </p14:xfrm>
          </p:contentPart>
        </mc:Choice>
        <mc:Fallback xmlns="">
          <p:pic>
            <p:nvPicPr>
              <p:cNvPr id="136" name="墨迹 135"/>
            </p:nvPicPr>
            <p:blipFill>
              <a:blip r:embed="rId269"/>
            </p:blipFill>
            <p:spPr>
              <a:xfrm>
                <a:off x="9226550" y="5786437"/>
                <a:ext cx="137583" cy="212197"/>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7" name="墨迹 136"/>
              <p14:cNvContentPartPr/>
              <p14:nvPr/>
            </p14:nvContentPartPr>
            <p14:xfrm>
              <a:off x="9364133" y="5885134"/>
              <a:ext cx="31044" cy="95877"/>
            </p14:xfrm>
          </p:contentPart>
        </mc:Choice>
        <mc:Fallback xmlns="">
          <p:pic>
            <p:nvPicPr>
              <p:cNvPr id="137" name="墨迹 136"/>
            </p:nvPicPr>
            <p:blipFill>
              <a:blip r:embed="rId271"/>
            </p:blipFill>
            <p:spPr>
              <a:xfrm>
                <a:off x="9364133" y="5885134"/>
                <a:ext cx="31044" cy="95877"/>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38" name="墨迹 137"/>
              <p14:cNvContentPartPr/>
              <p14:nvPr/>
            </p14:nvContentPartPr>
            <p14:xfrm>
              <a:off x="9426222" y="5828559"/>
              <a:ext cx="118533" cy="147516"/>
            </p14:xfrm>
          </p:contentPart>
        </mc:Choice>
        <mc:Fallback xmlns="">
          <p:pic>
            <p:nvPicPr>
              <p:cNvPr id="138" name="墨迹 137"/>
            </p:nvPicPr>
            <p:blipFill>
              <a:blip r:embed="rId273"/>
            </p:blipFill>
            <p:spPr>
              <a:xfrm>
                <a:off x="9426222" y="5828559"/>
                <a:ext cx="118533" cy="147516"/>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39" name="墨迹 138"/>
              <p14:cNvContentPartPr/>
              <p14:nvPr/>
            </p14:nvContentPartPr>
            <p14:xfrm>
              <a:off x="9400822" y="5820276"/>
              <a:ext cx="149578" cy="510402"/>
            </p14:xfrm>
          </p:contentPart>
        </mc:Choice>
        <mc:Fallback xmlns="">
          <p:pic>
            <p:nvPicPr>
              <p:cNvPr id="139" name="墨迹 138"/>
            </p:nvPicPr>
            <p:blipFill>
              <a:blip r:embed="rId275"/>
            </p:blipFill>
            <p:spPr>
              <a:xfrm>
                <a:off x="9400822" y="5820276"/>
                <a:ext cx="149578" cy="510402"/>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0" name="墨迹 139"/>
              <p14:cNvContentPartPr/>
              <p14:nvPr/>
            </p14:nvContentPartPr>
            <p14:xfrm>
              <a:off x="9785702" y="5769518"/>
              <a:ext cx="145698" cy="22559"/>
            </p14:xfrm>
          </p:contentPart>
        </mc:Choice>
        <mc:Fallback xmlns="">
          <p:pic>
            <p:nvPicPr>
              <p:cNvPr id="140" name="墨迹 139"/>
            </p:nvPicPr>
            <p:blipFill>
              <a:blip r:embed="rId277"/>
            </p:blipFill>
            <p:spPr>
              <a:xfrm>
                <a:off x="9785702" y="5769518"/>
                <a:ext cx="145698" cy="22559"/>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1" name="墨迹 140"/>
              <p14:cNvContentPartPr/>
              <p14:nvPr/>
            </p14:nvContentPartPr>
            <p14:xfrm>
              <a:off x="9752894" y="5871034"/>
              <a:ext cx="218016" cy="8460"/>
            </p14:xfrm>
          </p:contentPart>
        </mc:Choice>
        <mc:Fallback xmlns="">
          <p:pic>
            <p:nvPicPr>
              <p:cNvPr id="141" name="墨迹 140"/>
            </p:nvPicPr>
            <p:blipFill>
              <a:blip r:embed="rId279"/>
            </p:blipFill>
            <p:spPr>
              <a:xfrm>
                <a:off x="9752894" y="5871034"/>
                <a:ext cx="218016" cy="8460"/>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2" name="墨迹 141"/>
              <p14:cNvContentPartPr/>
              <p14:nvPr/>
            </p14:nvContentPartPr>
            <p14:xfrm>
              <a:off x="10065455" y="5746958"/>
              <a:ext cx="88900" cy="167080"/>
            </p14:xfrm>
          </p:contentPart>
        </mc:Choice>
        <mc:Fallback xmlns="">
          <p:pic>
            <p:nvPicPr>
              <p:cNvPr id="142" name="墨迹 141"/>
            </p:nvPicPr>
            <p:blipFill>
              <a:blip r:embed="rId281"/>
            </p:blipFill>
            <p:spPr>
              <a:xfrm>
                <a:off x="10065455" y="5746958"/>
                <a:ext cx="88900" cy="167080"/>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43" name="墨迹 142"/>
              <p14:cNvContentPartPr/>
              <p14:nvPr/>
            </p14:nvContentPartPr>
            <p14:xfrm>
              <a:off x="10192102" y="5814636"/>
              <a:ext cx="61031" cy="101516"/>
            </p14:xfrm>
          </p:contentPart>
        </mc:Choice>
        <mc:Fallback xmlns="">
          <p:pic>
            <p:nvPicPr>
              <p:cNvPr id="143" name="墨迹 142"/>
            </p:nvPicPr>
            <p:blipFill>
              <a:blip r:embed="rId283"/>
            </p:blipFill>
            <p:spPr>
              <a:xfrm>
                <a:off x="10192102" y="5814636"/>
                <a:ext cx="61031" cy="101516"/>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4" name="墨迹 143"/>
              <p14:cNvContentPartPr/>
              <p14:nvPr/>
            </p14:nvContentPartPr>
            <p14:xfrm>
              <a:off x="10303933" y="5617243"/>
              <a:ext cx="59267" cy="473743"/>
            </p14:xfrm>
          </p:contentPart>
        </mc:Choice>
        <mc:Fallback xmlns="">
          <p:pic>
            <p:nvPicPr>
              <p:cNvPr id="144" name="墨迹 143"/>
            </p:nvPicPr>
            <p:blipFill>
              <a:blip r:embed="rId285"/>
            </p:blipFill>
            <p:spPr>
              <a:xfrm>
                <a:off x="10303933" y="5617243"/>
                <a:ext cx="59267" cy="473743"/>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5" name="墨迹 144"/>
              <p14:cNvContentPartPr/>
              <p14:nvPr/>
            </p14:nvContentPartPr>
            <p14:xfrm>
              <a:off x="10446102" y="5621473"/>
              <a:ext cx="436386" cy="342618"/>
            </p14:xfrm>
          </p:contentPart>
        </mc:Choice>
        <mc:Fallback xmlns="">
          <p:pic>
            <p:nvPicPr>
              <p:cNvPr id="145" name="墨迹 144"/>
            </p:nvPicPr>
            <p:blipFill>
              <a:blip r:embed="rId287"/>
            </p:blipFill>
            <p:spPr>
              <a:xfrm>
                <a:off x="10446102" y="5621473"/>
                <a:ext cx="436386" cy="342618"/>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6" name="墨迹 145"/>
              <p14:cNvContentPartPr/>
              <p14:nvPr/>
            </p14:nvContentPartPr>
            <p14:xfrm>
              <a:off x="6246636" y="5651082"/>
              <a:ext cx="2248253" cy="95876"/>
            </p14:xfrm>
          </p:contentPart>
        </mc:Choice>
        <mc:Fallback xmlns="">
          <p:pic>
            <p:nvPicPr>
              <p:cNvPr id="146" name="墨迹 145"/>
            </p:nvPicPr>
            <p:blipFill>
              <a:blip r:embed="rId289"/>
            </p:blipFill>
            <p:spPr>
              <a:xfrm>
                <a:off x="6246636" y="5651082"/>
                <a:ext cx="2248253" cy="95876"/>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47" name="墨迹 146"/>
              <p14:cNvContentPartPr/>
              <p14:nvPr/>
            </p14:nvContentPartPr>
            <p14:xfrm>
              <a:off x="6781447" y="5021362"/>
              <a:ext cx="87841" cy="125486"/>
            </p14:xfrm>
          </p:contentPart>
        </mc:Choice>
        <mc:Fallback xmlns="">
          <p:pic>
            <p:nvPicPr>
              <p:cNvPr id="147" name="墨迹 146"/>
            </p:nvPicPr>
            <p:blipFill>
              <a:blip r:embed="rId291"/>
            </p:blipFill>
            <p:spPr>
              <a:xfrm>
                <a:off x="6781447" y="5021362"/>
                <a:ext cx="87841" cy="125486"/>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48" name="墨迹 147"/>
              <p14:cNvContentPartPr/>
              <p14:nvPr/>
            </p14:nvContentPartPr>
            <p14:xfrm>
              <a:off x="6835422" y="5075822"/>
              <a:ext cx="90311" cy="45118"/>
            </p14:xfrm>
          </p:contentPart>
        </mc:Choice>
        <mc:Fallback xmlns="">
          <p:pic>
            <p:nvPicPr>
              <p:cNvPr id="148" name="墨迹 147"/>
            </p:nvPicPr>
            <p:blipFill>
              <a:blip r:embed="rId293"/>
            </p:blipFill>
            <p:spPr>
              <a:xfrm>
                <a:off x="6835422" y="5075822"/>
                <a:ext cx="90311" cy="45118"/>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49" name="墨迹 148"/>
              <p14:cNvContentPartPr/>
              <p14:nvPr/>
            </p14:nvContentPartPr>
            <p14:xfrm>
              <a:off x="6982177" y="4876666"/>
              <a:ext cx="39512" cy="517805"/>
            </p14:xfrm>
          </p:contentPart>
        </mc:Choice>
        <mc:Fallback xmlns="">
          <p:pic>
            <p:nvPicPr>
              <p:cNvPr id="149" name="墨迹 148"/>
            </p:nvPicPr>
            <p:blipFill>
              <a:blip r:embed="rId295"/>
            </p:blipFill>
            <p:spPr>
              <a:xfrm>
                <a:off x="6982177" y="4876666"/>
                <a:ext cx="39512" cy="517805"/>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0" name="墨迹 149"/>
              <p14:cNvContentPartPr/>
              <p14:nvPr/>
            </p14:nvContentPartPr>
            <p14:xfrm>
              <a:off x="7095066" y="4887946"/>
              <a:ext cx="333022" cy="334511"/>
            </p14:xfrm>
          </p:contentPart>
        </mc:Choice>
        <mc:Fallback xmlns="">
          <p:pic>
            <p:nvPicPr>
              <p:cNvPr id="150" name="墨迹 149"/>
            </p:nvPicPr>
            <p:blipFill>
              <a:blip r:embed="rId297"/>
            </p:blipFill>
            <p:spPr>
              <a:xfrm>
                <a:off x="7095066" y="4887946"/>
                <a:ext cx="333022" cy="334511"/>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51" name="墨迹 150"/>
              <p14:cNvContentPartPr/>
              <p14:nvPr/>
            </p14:nvContentPartPr>
            <p14:xfrm>
              <a:off x="7465483" y="4961263"/>
              <a:ext cx="369006" cy="201976"/>
            </p14:xfrm>
          </p:contentPart>
        </mc:Choice>
        <mc:Fallback xmlns="">
          <p:pic>
            <p:nvPicPr>
              <p:cNvPr id="151" name="墨迹 150"/>
            </p:nvPicPr>
            <p:blipFill>
              <a:blip r:embed="rId299"/>
            </p:blipFill>
            <p:spPr>
              <a:xfrm>
                <a:off x="7465483" y="4961263"/>
                <a:ext cx="369006" cy="201976"/>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52" name="墨迹 151"/>
              <p14:cNvContentPartPr/>
              <p14:nvPr/>
            </p14:nvContentPartPr>
            <p14:xfrm>
              <a:off x="7862711" y="4994045"/>
              <a:ext cx="217311" cy="19739"/>
            </p14:xfrm>
          </p:contentPart>
        </mc:Choice>
        <mc:Fallback xmlns="">
          <p:pic>
            <p:nvPicPr>
              <p:cNvPr id="152" name="墨迹 151"/>
            </p:nvPicPr>
            <p:blipFill>
              <a:blip r:embed="rId301"/>
            </p:blipFill>
            <p:spPr>
              <a:xfrm>
                <a:off x="7862711" y="4994045"/>
                <a:ext cx="217311" cy="19739"/>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53" name="墨迹 152"/>
              <p14:cNvContentPartPr/>
              <p14:nvPr/>
            </p14:nvContentPartPr>
            <p14:xfrm>
              <a:off x="7984066" y="4839303"/>
              <a:ext cx="42334" cy="374694"/>
            </p14:xfrm>
          </p:contentPart>
        </mc:Choice>
        <mc:Fallback xmlns="">
          <p:pic>
            <p:nvPicPr>
              <p:cNvPr id="153" name="墨迹 152"/>
            </p:nvPicPr>
            <p:blipFill>
              <a:blip r:embed="rId303"/>
            </p:blipFill>
            <p:spPr>
              <a:xfrm>
                <a:off x="7984066" y="4839303"/>
                <a:ext cx="42334" cy="374694"/>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54" name="墨迹 153"/>
              <p14:cNvContentPartPr/>
              <p14:nvPr/>
            </p14:nvContentPartPr>
            <p14:xfrm>
              <a:off x="8190088" y="4957386"/>
              <a:ext cx="107244" cy="149631"/>
            </p14:xfrm>
          </p:contentPart>
        </mc:Choice>
        <mc:Fallback xmlns="">
          <p:pic>
            <p:nvPicPr>
              <p:cNvPr id="154" name="墨迹 153"/>
            </p:nvPicPr>
            <p:blipFill>
              <a:blip r:embed="rId305"/>
            </p:blipFill>
            <p:spPr>
              <a:xfrm>
                <a:off x="8190088" y="4957386"/>
                <a:ext cx="107244" cy="149631"/>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55" name="墨迹 154"/>
              <p14:cNvContentPartPr/>
              <p14:nvPr/>
            </p14:nvContentPartPr>
            <p14:xfrm>
              <a:off x="8314266" y="5041983"/>
              <a:ext cx="36689" cy="73317"/>
            </p14:xfrm>
          </p:contentPart>
        </mc:Choice>
        <mc:Fallback xmlns="">
          <p:pic>
            <p:nvPicPr>
              <p:cNvPr id="155" name="墨迹 154"/>
            </p:nvPicPr>
            <p:blipFill>
              <a:blip r:embed="rId307"/>
            </p:blipFill>
            <p:spPr>
              <a:xfrm>
                <a:off x="8314266" y="5041983"/>
                <a:ext cx="36689" cy="73317"/>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56" name="墨迹 155"/>
              <p14:cNvContentPartPr/>
              <p14:nvPr/>
            </p14:nvContentPartPr>
            <p14:xfrm>
              <a:off x="8353777" y="4871203"/>
              <a:ext cx="138819" cy="362533"/>
            </p14:xfrm>
          </p:contentPart>
        </mc:Choice>
        <mc:Fallback xmlns="">
          <p:pic>
            <p:nvPicPr>
              <p:cNvPr id="156" name="墨迹 155"/>
            </p:nvPicPr>
            <p:blipFill>
              <a:blip r:embed="rId309"/>
            </p:blipFill>
            <p:spPr>
              <a:xfrm>
                <a:off x="8353777" y="4871203"/>
                <a:ext cx="138819" cy="362533"/>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57" name="墨迹 156"/>
              <p14:cNvContentPartPr/>
              <p14:nvPr/>
            </p14:nvContentPartPr>
            <p14:xfrm>
              <a:off x="8525051" y="5001095"/>
              <a:ext cx="260526" cy="99401"/>
            </p14:xfrm>
          </p:contentPart>
        </mc:Choice>
        <mc:Fallback xmlns="">
          <p:pic>
            <p:nvPicPr>
              <p:cNvPr id="157" name="墨迹 156"/>
            </p:nvPicPr>
            <p:blipFill>
              <a:blip r:embed="rId311"/>
            </p:blipFill>
            <p:spPr>
              <a:xfrm>
                <a:off x="8525051" y="5001095"/>
                <a:ext cx="260526" cy="99401"/>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58" name="墨迹 157"/>
              <p14:cNvContentPartPr/>
              <p14:nvPr/>
            </p14:nvContentPartPr>
            <p14:xfrm>
              <a:off x="8830733" y="4892176"/>
              <a:ext cx="29104" cy="251324"/>
            </p14:xfrm>
          </p:contentPart>
        </mc:Choice>
        <mc:Fallback xmlns="">
          <p:pic>
            <p:nvPicPr>
              <p:cNvPr id="158" name="墨迹 157"/>
            </p:nvPicPr>
            <p:blipFill>
              <a:blip r:embed="rId313"/>
            </p:blipFill>
            <p:spPr>
              <a:xfrm>
                <a:off x="8830733" y="4892176"/>
                <a:ext cx="29104" cy="251324"/>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59" name="墨迹 158"/>
              <p14:cNvContentPartPr/>
              <p14:nvPr/>
            </p14:nvContentPartPr>
            <p14:xfrm>
              <a:off x="8850488" y="4974305"/>
              <a:ext cx="110067" cy="45119"/>
            </p14:xfrm>
          </p:contentPart>
        </mc:Choice>
        <mc:Fallback xmlns="">
          <p:pic>
            <p:nvPicPr>
              <p:cNvPr id="159" name="墨迹 158"/>
            </p:nvPicPr>
            <p:blipFill>
              <a:blip r:embed="rId315"/>
            </p:blipFill>
            <p:spPr>
              <a:xfrm>
                <a:off x="8850488" y="4974305"/>
                <a:ext cx="110067" cy="45119"/>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60" name="墨迹 159"/>
              <p14:cNvContentPartPr/>
              <p14:nvPr/>
            </p14:nvContentPartPr>
            <p14:xfrm>
              <a:off x="8960555" y="4825555"/>
              <a:ext cx="31045" cy="444840"/>
            </p14:xfrm>
          </p:contentPart>
        </mc:Choice>
        <mc:Fallback xmlns="">
          <p:pic>
            <p:nvPicPr>
              <p:cNvPr id="160" name="墨迹 159"/>
            </p:nvPicPr>
            <p:blipFill>
              <a:blip r:embed="rId317"/>
            </p:blipFill>
            <p:spPr>
              <a:xfrm>
                <a:off x="8960555" y="4825555"/>
                <a:ext cx="31045" cy="444840"/>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61" name="墨迹 160"/>
              <p14:cNvContentPartPr/>
              <p14:nvPr/>
            </p14:nvContentPartPr>
            <p14:xfrm>
              <a:off x="9048044" y="4788192"/>
              <a:ext cx="138288" cy="33839"/>
            </p14:xfrm>
          </p:contentPart>
        </mc:Choice>
        <mc:Fallback xmlns="">
          <p:pic>
            <p:nvPicPr>
              <p:cNvPr id="161" name="墨迹 160"/>
            </p:nvPicPr>
            <p:blipFill>
              <a:blip r:embed="rId319"/>
            </p:blipFill>
            <p:spPr>
              <a:xfrm>
                <a:off x="9048044" y="4788192"/>
                <a:ext cx="138288" cy="33839"/>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62" name="墨迹 161"/>
              <p14:cNvContentPartPr/>
              <p14:nvPr/>
            </p14:nvContentPartPr>
            <p14:xfrm>
              <a:off x="9107311" y="4697603"/>
              <a:ext cx="47978" cy="192105"/>
            </p14:xfrm>
          </p:contentPart>
        </mc:Choice>
        <mc:Fallback xmlns="">
          <p:pic>
            <p:nvPicPr>
              <p:cNvPr id="162" name="墨迹 161"/>
            </p:nvPicPr>
            <p:blipFill>
              <a:blip r:embed="rId321"/>
            </p:blipFill>
            <p:spPr>
              <a:xfrm>
                <a:off x="9107311" y="4697603"/>
                <a:ext cx="47978" cy="192105"/>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63" name="墨迹 162"/>
              <p14:cNvContentPartPr/>
              <p14:nvPr/>
            </p14:nvContentPartPr>
            <p14:xfrm>
              <a:off x="3115733" y="6266525"/>
              <a:ext cx="5644" cy="238986"/>
            </p14:xfrm>
          </p:contentPart>
        </mc:Choice>
        <mc:Fallback xmlns="">
          <p:pic>
            <p:nvPicPr>
              <p:cNvPr id="163" name="墨迹 162"/>
            </p:nvPicPr>
            <p:blipFill>
              <a:blip r:embed="rId323"/>
            </p:blipFill>
            <p:spPr>
              <a:xfrm>
                <a:off x="3115733" y="6266525"/>
                <a:ext cx="5644" cy="238986"/>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64" name="墨迹 163"/>
              <p14:cNvContentPartPr/>
              <p14:nvPr/>
            </p14:nvContentPartPr>
            <p14:xfrm>
              <a:off x="3115733" y="6353237"/>
              <a:ext cx="127000" cy="19740"/>
            </p14:xfrm>
          </p:contentPart>
        </mc:Choice>
        <mc:Fallback xmlns="">
          <p:pic>
            <p:nvPicPr>
              <p:cNvPr id="164" name="墨迹 163"/>
            </p:nvPicPr>
            <p:blipFill>
              <a:blip r:embed="rId325"/>
            </p:blipFill>
            <p:spPr>
              <a:xfrm>
                <a:off x="3115733" y="6353237"/>
                <a:ext cx="127000" cy="19740"/>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65" name="墨迹 164"/>
              <p14:cNvContentPartPr/>
              <p14:nvPr/>
            </p14:nvContentPartPr>
            <p14:xfrm>
              <a:off x="3228622" y="6181752"/>
              <a:ext cx="50800" cy="445016"/>
            </p14:xfrm>
          </p:contentPart>
        </mc:Choice>
        <mc:Fallback xmlns="">
          <p:pic>
            <p:nvPicPr>
              <p:cNvPr id="165" name="墨迹 164"/>
            </p:nvPicPr>
            <p:blipFill>
              <a:blip r:embed="rId327"/>
            </p:blipFill>
            <p:spPr>
              <a:xfrm>
                <a:off x="3228622" y="6181752"/>
                <a:ext cx="50800" cy="445016"/>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66" name="墨迹 165"/>
              <p14:cNvContentPartPr/>
              <p14:nvPr/>
            </p14:nvContentPartPr>
            <p14:xfrm>
              <a:off x="3321755" y="6322218"/>
              <a:ext cx="132645" cy="166375"/>
            </p14:xfrm>
          </p:contentPart>
        </mc:Choice>
        <mc:Fallback xmlns="">
          <p:pic>
            <p:nvPicPr>
              <p:cNvPr id="166" name="墨迹 165"/>
            </p:nvPicPr>
            <p:blipFill>
              <a:blip r:embed="rId329"/>
            </p:blipFill>
            <p:spPr>
              <a:xfrm>
                <a:off x="3321755" y="6322218"/>
                <a:ext cx="132645" cy="166375"/>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67" name="墨迹 166"/>
              <p14:cNvContentPartPr/>
              <p14:nvPr/>
            </p14:nvContentPartPr>
            <p14:xfrm>
              <a:off x="3491088" y="6403996"/>
              <a:ext cx="166512" cy="14099"/>
            </p14:xfrm>
          </p:contentPart>
        </mc:Choice>
        <mc:Fallback xmlns="">
          <p:pic>
            <p:nvPicPr>
              <p:cNvPr id="167" name="墨迹 166"/>
            </p:nvPicPr>
            <p:blipFill>
              <a:blip r:embed="rId331"/>
            </p:blipFill>
            <p:spPr>
              <a:xfrm>
                <a:off x="3491088" y="6403996"/>
                <a:ext cx="166512" cy="14099"/>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68" name="墨迹 167"/>
              <p14:cNvContentPartPr/>
              <p14:nvPr/>
            </p14:nvContentPartPr>
            <p14:xfrm>
              <a:off x="3668888" y="6277100"/>
              <a:ext cx="203200" cy="206558"/>
            </p14:xfrm>
          </p:contentPart>
        </mc:Choice>
        <mc:Fallback xmlns="">
          <p:pic>
            <p:nvPicPr>
              <p:cNvPr id="168" name="墨迹 167"/>
            </p:nvPicPr>
            <p:blipFill>
              <a:blip r:embed="rId333"/>
            </p:blipFill>
            <p:spPr>
              <a:xfrm>
                <a:off x="3668888" y="6277100"/>
                <a:ext cx="203200" cy="206558"/>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69" name="墨迹 168"/>
              <p14:cNvContentPartPr/>
              <p14:nvPr/>
            </p14:nvContentPartPr>
            <p14:xfrm>
              <a:off x="3872088" y="6209422"/>
              <a:ext cx="104423" cy="50758"/>
            </p14:xfrm>
          </p:contentPart>
        </mc:Choice>
        <mc:Fallback xmlns="">
          <p:pic>
            <p:nvPicPr>
              <p:cNvPr id="169" name="墨迹 168"/>
            </p:nvPicPr>
            <p:blipFill>
              <a:blip r:embed="rId335"/>
            </p:blipFill>
            <p:spPr>
              <a:xfrm>
                <a:off x="3872088" y="6209422"/>
                <a:ext cx="104423" cy="50758"/>
              </a:xfrm>
              <a:prstGeom prst="rect"/>
            </p:spPr>
          </p:pic>
        </mc:Fallback>
      </mc:AlternateContent>
      <mc:AlternateContent xmlns:mc="http://schemas.openxmlformats.org/markup-compatibility/2006" xmlns:p14="http://schemas.microsoft.com/office/powerpoint/2010/main">
        <mc:Choice Requires="p14">
          <p:contentPart r:id="rId336" p14:bwMode="auto">
            <p14:nvContentPartPr>
              <p14:cNvPr id="176" name="墨迹 175"/>
              <p14:cNvContentPartPr/>
              <p14:nvPr/>
            </p14:nvContentPartPr>
            <p14:xfrm>
              <a:off x="4017080" y="6330678"/>
              <a:ext cx="173920" cy="14099"/>
            </p14:xfrm>
          </p:contentPart>
        </mc:Choice>
        <mc:Fallback xmlns="">
          <p:pic>
            <p:nvPicPr>
              <p:cNvPr id="176" name="墨迹 175"/>
            </p:nvPicPr>
            <p:blipFill>
              <a:blip r:embed="rId337"/>
            </p:blipFill>
            <p:spPr>
              <a:xfrm>
                <a:off x="4017080" y="6330678"/>
                <a:ext cx="173920" cy="14099"/>
              </a:xfrm>
              <a:prstGeom prst="rect"/>
            </p:spPr>
          </p:pic>
        </mc:Fallback>
      </mc:AlternateContent>
      <mc:AlternateContent xmlns:mc="http://schemas.openxmlformats.org/markup-compatibility/2006" xmlns:p14="http://schemas.microsoft.com/office/powerpoint/2010/main">
        <mc:Choice Requires="p14">
          <p:contentPart r:id="rId338" p14:bwMode="auto">
            <p14:nvContentPartPr>
              <p14:cNvPr id="177" name="墨迹 176"/>
              <p14:cNvContentPartPr/>
              <p14:nvPr/>
            </p14:nvContentPartPr>
            <p14:xfrm>
              <a:off x="4001911" y="6402585"/>
              <a:ext cx="217311" cy="43709"/>
            </p14:xfrm>
          </p:contentPart>
        </mc:Choice>
        <mc:Fallback xmlns="">
          <p:pic>
            <p:nvPicPr>
              <p:cNvPr id="177" name="墨迹 176"/>
            </p:nvPicPr>
            <p:blipFill>
              <a:blip r:embed="rId339"/>
            </p:blipFill>
            <p:spPr>
              <a:xfrm>
                <a:off x="4001911" y="6402585"/>
                <a:ext cx="217311" cy="43709"/>
              </a:xfrm>
              <a:prstGeom prst="rect"/>
            </p:spPr>
          </p:pic>
        </mc:Fallback>
      </mc:AlternateContent>
      <mc:AlternateContent xmlns:mc="http://schemas.openxmlformats.org/markup-compatibility/2006" xmlns:p14="http://schemas.microsoft.com/office/powerpoint/2010/main">
        <mc:Choice Requires="p14">
          <p:contentPart r:id="rId340" p14:bwMode="auto">
            <p14:nvContentPartPr>
              <p14:cNvPr id="178" name="墨迹 177"/>
              <p14:cNvContentPartPr/>
              <p14:nvPr/>
            </p14:nvContentPartPr>
            <p14:xfrm>
              <a:off x="4591755" y="6202373"/>
              <a:ext cx="25400" cy="212902"/>
            </p14:xfrm>
          </p:contentPart>
        </mc:Choice>
        <mc:Fallback xmlns="">
          <p:pic>
            <p:nvPicPr>
              <p:cNvPr id="178" name="墨迹 177"/>
            </p:nvPicPr>
            <p:blipFill>
              <a:blip r:embed="rId341"/>
            </p:blipFill>
            <p:spPr>
              <a:xfrm>
                <a:off x="4591755" y="6202373"/>
                <a:ext cx="25400" cy="212902"/>
              </a:xfrm>
              <a:prstGeom prst="rect"/>
            </p:spPr>
          </p:pic>
        </mc:Fallback>
      </mc:AlternateContent>
      <mc:AlternateContent xmlns:mc="http://schemas.openxmlformats.org/markup-compatibility/2006" xmlns:p14="http://schemas.microsoft.com/office/powerpoint/2010/main">
        <mc:Choice Requires="p14">
          <p:contentPart r:id="rId342" p14:bwMode="auto">
            <p14:nvContentPartPr>
              <p14:cNvPr id="179" name="墨迹 178"/>
              <p14:cNvContentPartPr/>
              <p14:nvPr/>
            </p14:nvContentPartPr>
            <p14:xfrm>
              <a:off x="4605866" y="6272870"/>
              <a:ext cx="112889" cy="32429"/>
            </p14:xfrm>
          </p:contentPart>
        </mc:Choice>
        <mc:Fallback xmlns="">
          <p:pic>
            <p:nvPicPr>
              <p:cNvPr id="179" name="墨迹 178"/>
            </p:nvPicPr>
            <p:blipFill>
              <a:blip r:embed="rId343"/>
            </p:blipFill>
            <p:spPr>
              <a:xfrm>
                <a:off x="4605866" y="6272870"/>
                <a:ext cx="112889" cy="32429"/>
              </a:xfrm>
              <a:prstGeom prst="rect"/>
            </p:spPr>
          </p:pic>
        </mc:Fallback>
      </mc:AlternateContent>
      <mc:AlternateContent xmlns:mc="http://schemas.openxmlformats.org/markup-compatibility/2006" xmlns:p14="http://schemas.microsoft.com/office/powerpoint/2010/main">
        <mc:Choice Requires="p14">
          <p:contentPart r:id="rId344" p14:bwMode="auto">
            <p14:nvContentPartPr>
              <p14:cNvPr id="180" name="墨迹 179"/>
              <p14:cNvContentPartPr/>
              <p14:nvPr/>
            </p14:nvContentPartPr>
            <p14:xfrm>
              <a:off x="4718755" y="6127645"/>
              <a:ext cx="16933" cy="454004"/>
            </p14:xfrm>
          </p:contentPart>
        </mc:Choice>
        <mc:Fallback xmlns="">
          <p:pic>
            <p:nvPicPr>
              <p:cNvPr id="180" name="墨迹 179"/>
            </p:nvPicPr>
            <p:blipFill>
              <a:blip r:embed="rId345"/>
            </p:blipFill>
            <p:spPr>
              <a:xfrm>
                <a:off x="4718755" y="6127645"/>
                <a:ext cx="16933" cy="454004"/>
              </a:xfrm>
              <a:prstGeom prst="rect"/>
            </p:spPr>
          </p:pic>
        </mc:Fallback>
      </mc:AlternateContent>
      <mc:AlternateContent xmlns:mc="http://schemas.openxmlformats.org/markup-compatibility/2006" xmlns:p14="http://schemas.microsoft.com/office/powerpoint/2010/main">
        <mc:Choice Requires="p14">
          <p:contentPart r:id="rId346" p14:bwMode="auto">
            <p14:nvContentPartPr>
              <p14:cNvPr id="181" name="墨迹 180"/>
              <p14:cNvContentPartPr/>
              <p14:nvPr/>
            </p14:nvContentPartPr>
            <p14:xfrm>
              <a:off x="4780844" y="6158664"/>
              <a:ext cx="152400" cy="50759"/>
            </p14:xfrm>
          </p:contentPart>
        </mc:Choice>
        <mc:Fallback xmlns="">
          <p:pic>
            <p:nvPicPr>
              <p:cNvPr id="181" name="墨迹 180"/>
            </p:nvPicPr>
            <p:blipFill>
              <a:blip r:embed="rId347"/>
            </p:blipFill>
            <p:spPr>
              <a:xfrm>
                <a:off x="4780844" y="6158664"/>
                <a:ext cx="152400" cy="50759"/>
              </a:xfrm>
              <a:prstGeom prst="rect"/>
            </p:spPr>
          </p:pic>
        </mc:Fallback>
      </mc:AlternateContent>
      <mc:AlternateContent xmlns:mc="http://schemas.openxmlformats.org/markup-compatibility/2006" xmlns:p14="http://schemas.microsoft.com/office/powerpoint/2010/main">
        <mc:Choice Requires="p14">
          <p:contentPart r:id="rId348" p14:bwMode="auto">
            <p14:nvContentPartPr>
              <p14:cNvPr id="182" name="墨迹 181"/>
              <p14:cNvContentPartPr/>
              <p14:nvPr/>
            </p14:nvContentPartPr>
            <p14:xfrm>
              <a:off x="4859866" y="6068427"/>
              <a:ext cx="22578" cy="236872"/>
            </p14:xfrm>
          </p:contentPart>
        </mc:Choice>
        <mc:Fallback xmlns="">
          <p:pic>
            <p:nvPicPr>
              <p:cNvPr id="182" name="墨迹 181"/>
            </p:nvPicPr>
            <p:blipFill>
              <a:blip r:embed="rId349"/>
            </p:blipFill>
            <p:spPr>
              <a:xfrm>
                <a:off x="4859866" y="6068427"/>
                <a:ext cx="22578" cy="236872"/>
              </a:xfrm>
              <a:prstGeom prst="rect"/>
            </p:spPr>
          </p:pic>
        </mc:Fallback>
      </mc:AlternateContent>
      <mc:AlternateContent xmlns:mc="http://schemas.openxmlformats.org/markup-compatibility/2006" xmlns:p14="http://schemas.microsoft.com/office/powerpoint/2010/main">
        <mc:Choice Requires="p14">
          <p:contentPart r:id="rId350" p14:bwMode="auto">
            <p14:nvContentPartPr>
              <p14:cNvPr id="183" name="墨迹 182"/>
              <p14:cNvContentPartPr/>
              <p14:nvPr/>
            </p14:nvContentPartPr>
            <p14:xfrm>
              <a:off x="4385027" y="6155316"/>
              <a:ext cx="189795" cy="271944"/>
            </p14:xfrm>
          </p:contentPart>
        </mc:Choice>
        <mc:Fallback xmlns="">
          <p:pic>
            <p:nvPicPr>
              <p:cNvPr id="183" name="墨迹 182"/>
            </p:nvPicPr>
            <p:blipFill>
              <a:blip r:embed="rId351"/>
            </p:blipFill>
            <p:spPr>
              <a:xfrm>
                <a:off x="4385027" y="6155316"/>
                <a:ext cx="189795" cy="271944"/>
              </a:xfrm>
              <a:prstGeom prst="rect"/>
            </p:spPr>
          </p:pic>
        </mc:Fallback>
      </mc:AlternateContent>
      <mc:AlternateContent xmlns:mc="http://schemas.openxmlformats.org/markup-compatibility/2006" xmlns:p14="http://schemas.microsoft.com/office/powerpoint/2010/main">
        <mc:Choice Requires="p14">
          <p:contentPart r:id="rId352" p14:bwMode="auto">
            <p14:nvContentPartPr>
              <p14:cNvPr id="184" name="墨迹 183"/>
              <p14:cNvContentPartPr/>
              <p14:nvPr/>
            </p14:nvContentPartPr>
            <p14:xfrm>
              <a:off x="5633155" y="6254541"/>
              <a:ext cx="112889" cy="229822"/>
            </p14:xfrm>
          </p:contentPart>
        </mc:Choice>
        <mc:Fallback xmlns="">
          <p:pic>
            <p:nvPicPr>
              <p:cNvPr id="184" name="墨迹 183"/>
            </p:nvPicPr>
            <p:blipFill>
              <a:blip r:embed="rId353"/>
            </p:blipFill>
            <p:spPr>
              <a:xfrm>
                <a:off x="5633155" y="6254541"/>
                <a:ext cx="112889" cy="229822"/>
              </a:xfrm>
              <a:prstGeom prst="rect"/>
            </p:spPr>
          </p:pic>
        </mc:Fallback>
      </mc:AlternateContent>
      <mc:AlternateContent xmlns:mc="http://schemas.openxmlformats.org/markup-compatibility/2006" xmlns:p14="http://schemas.microsoft.com/office/powerpoint/2010/main">
        <mc:Choice Requires="p14">
          <p:contentPart r:id="rId354" p14:bwMode="auto">
            <p14:nvContentPartPr>
              <p14:cNvPr id="185" name="墨迹 184"/>
              <p14:cNvContentPartPr/>
              <p14:nvPr/>
            </p14:nvContentPartPr>
            <p14:xfrm>
              <a:off x="5746044" y="6278510"/>
              <a:ext cx="158044" cy="169899"/>
            </p14:xfrm>
          </p:contentPart>
        </mc:Choice>
        <mc:Fallback xmlns="">
          <p:pic>
            <p:nvPicPr>
              <p:cNvPr id="185" name="墨迹 184"/>
            </p:nvPicPr>
            <p:blipFill>
              <a:blip r:embed="rId355"/>
            </p:blipFill>
            <p:spPr>
              <a:xfrm>
                <a:off x="5746044" y="6278510"/>
                <a:ext cx="158044" cy="169899"/>
              </a:xfrm>
              <a:prstGeom prst="rect"/>
            </p:spPr>
          </p:pic>
        </mc:Fallback>
      </mc:AlternateContent>
      <mc:AlternateContent xmlns:mc="http://schemas.openxmlformats.org/markup-compatibility/2006" xmlns:p14="http://schemas.microsoft.com/office/powerpoint/2010/main">
        <mc:Choice Requires="p14">
          <p:contentPart r:id="rId356" p14:bwMode="auto">
            <p14:nvContentPartPr>
              <p14:cNvPr id="186" name="墨迹 185"/>
              <p14:cNvContentPartPr/>
              <p14:nvPr/>
            </p14:nvContentPartPr>
            <p14:xfrm>
              <a:off x="5875866" y="6179637"/>
              <a:ext cx="22578" cy="387913"/>
            </p14:xfrm>
          </p:contentPart>
        </mc:Choice>
        <mc:Fallback xmlns="">
          <p:pic>
            <p:nvPicPr>
              <p:cNvPr id="186" name="墨迹 185"/>
            </p:nvPicPr>
            <p:blipFill>
              <a:blip r:embed="rId357"/>
            </p:blipFill>
            <p:spPr>
              <a:xfrm>
                <a:off x="5875866" y="6179637"/>
                <a:ext cx="22578" cy="387913"/>
              </a:xfrm>
              <a:prstGeom prst="rect"/>
            </p:spPr>
          </p:pic>
        </mc:Fallback>
      </mc:AlternateContent>
      <mc:AlternateContent xmlns:mc="http://schemas.openxmlformats.org/markup-compatibility/2006" xmlns:p14="http://schemas.microsoft.com/office/powerpoint/2010/main">
        <mc:Choice Requires="p14">
          <p:contentPart r:id="rId358" p14:bwMode="auto">
            <p14:nvContentPartPr>
              <p14:cNvPr id="187" name="墨迹 186"/>
              <p14:cNvContentPartPr/>
              <p14:nvPr/>
            </p14:nvContentPartPr>
            <p14:xfrm>
              <a:off x="6087533" y="6117423"/>
              <a:ext cx="25400" cy="427567"/>
            </p14:xfrm>
          </p:contentPart>
        </mc:Choice>
        <mc:Fallback xmlns="">
          <p:pic>
            <p:nvPicPr>
              <p:cNvPr id="187" name="墨迹 186"/>
            </p:nvPicPr>
            <p:blipFill>
              <a:blip r:embed="rId359"/>
            </p:blipFill>
            <p:spPr>
              <a:xfrm>
                <a:off x="6087533" y="6117423"/>
                <a:ext cx="25400" cy="427567"/>
              </a:xfrm>
              <a:prstGeom prst="rect"/>
            </p:spPr>
          </p:pic>
        </mc:Fallback>
      </mc:AlternateContent>
      <mc:AlternateContent xmlns:mc="http://schemas.openxmlformats.org/markup-compatibility/2006" xmlns:p14="http://schemas.microsoft.com/office/powerpoint/2010/main">
        <mc:Choice Requires="p14">
          <p:contentPart r:id="rId360" p14:bwMode="auto">
            <p14:nvContentPartPr>
              <p14:cNvPr id="188" name="墨迹 187"/>
              <p14:cNvContentPartPr/>
              <p14:nvPr/>
            </p14:nvContentPartPr>
            <p14:xfrm>
              <a:off x="6028266" y="6367337"/>
              <a:ext cx="214489" cy="213607"/>
            </p14:xfrm>
          </p:contentPart>
        </mc:Choice>
        <mc:Fallback xmlns="">
          <p:pic>
            <p:nvPicPr>
              <p:cNvPr id="188" name="墨迹 187"/>
            </p:nvPicPr>
            <p:blipFill>
              <a:blip r:embed="rId361"/>
            </p:blipFill>
            <p:spPr>
              <a:xfrm>
                <a:off x="6028266" y="6367337"/>
                <a:ext cx="214489" cy="213607"/>
              </a:xfrm>
              <a:prstGeom prst="rect"/>
            </p:spPr>
          </p:pic>
        </mc:Fallback>
      </mc:AlternateContent>
      <mc:AlternateContent xmlns:mc="http://schemas.openxmlformats.org/markup-compatibility/2006" xmlns:p14="http://schemas.microsoft.com/office/powerpoint/2010/main">
        <mc:Choice Requires="p14">
          <p:contentPart r:id="rId362" p14:bwMode="auto">
            <p14:nvContentPartPr>
              <p14:cNvPr id="189" name="墨迹 188"/>
              <p14:cNvContentPartPr/>
              <p14:nvPr/>
            </p14:nvContentPartPr>
            <p14:xfrm>
              <a:off x="3181702" y="6683166"/>
              <a:ext cx="109009" cy="163554"/>
            </p14:xfrm>
          </p:contentPart>
        </mc:Choice>
        <mc:Fallback xmlns="">
          <p:pic>
            <p:nvPicPr>
              <p:cNvPr id="189" name="墨迹 188"/>
            </p:nvPicPr>
            <p:blipFill>
              <a:blip r:embed="rId363"/>
            </p:blipFill>
            <p:spPr>
              <a:xfrm>
                <a:off x="3181702" y="6683166"/>
                <a:ext cx="109009" cy="163554"/>
              </a:xfrm>
              <a:prstGeom prst="rect"/>
            </p:spPr>
          </p:pic>
        </mc:Fallback>
      </mc:AlternateContent>
      <mc:AlternateContent xmlns:mc="http://schemas.openxmlformats.org/markup-compatibility/2006" xmlns:p14="http://schemas.microsoft.com/office/powerpoint/2010/main">
        <mc:Choice Requires="p14">
          <p:contentPart r:id="rId364" p14:bwMode="auto">
            <p14:nvContentPartPr>
              <p14:cNvPr id="190" name="墨迹 189"/>
              <p14:cNvContentPartPr/>
              <p14:nvPr/>
            </p14:nvContentPartPr>
            <p14:xfrm>
              <a:off x="3268133" y="6674001"/>
              <a:ext cx="321733" cy="156504"/>
            </p14:xfrm>
          </p:contentPart>
        </mc:Choice>
        <mc:Fallback xmlns="">
          <p:pic>
            <p:nvPicPr>
              <p:cNvPr id="190" name="墨迹 189"/>
            </p:nvPicPr>
            <p:blipFill>
              <a:blip r:embed="rId365"/>
            </p:blipFill>
            <p:spPr>
              <a:xfrm>
                <a:off x="3268133" y="6674001"/>
                <a:ext cx="321733" cy="156504"/>
              </a:xfrm>
              <a:prstGeom prst="rect"/>
            </p:spPr>
          </p:pic>
        </mc:Fallback>
      </mc:AlternateContent>
      <mc:AlternateContent xmlns:mc="http://schemas.openxmlformats.org/markup-compatibility/2006" xmlns:p14="http://schemas.microsoft.com/office/powerpoint/2010/main">
        <mc:Choice Requires="p14">
          <p:contentPart r:id="rId366" p14:bwMode="auto">
            <p14:nvContentPartPr>
              <p14:cNvPr id="191" name="墨迹 190"/>
              <p14:cNvContentPartPr/>
              <p14:nvPr/>
            </p14:nvContentPartPr>
            <p14:xfrm>
              <a:off x="3702755" y="6719824"/>
              <a:ext cx="189089" cy="8460"/>
            </p14:xfrm>
          </p:contentPart>
        </mc:Choice>
        <mc:Fallback xmlns="">
          <p:pic>
            <p:nvPicPr>
              <p:cNvPr id="191" name="墨迹 190"/>
            </p:nvPicPr>
            <p:blipFill>
              <a:blip r:embed="rId367"/>
            </p:blipFill>
            <p:spPr>
              <a:xfrm>
                <a:off x="3702755" y="6719824"/>
                <a:ext cx="189089" cy="8460"/>
              </a:xfrm>
              <a:prstGeom prst="rect"/>
            </p:spPr>
          </p:pic>
        </mc:Fallback>
      </mc:AlternateContent>
      <mc:AlternateContent xmlns:mc="http://schemas.openxmlformats.org/markup-compatibility/2006" xmlns:p14="http://schemas.microsoft.com/office/powerpoint/2010/main">
        <mc:Choice Requires="p14">
          <p:contentPart r:id="rId368" p14:bwMode="auto">
            <p14:nvContentPartPr>
              <p14:cNvPr id="192" name="墨迹 191"/>
              <p14:cNvContentPartPr/>
              <p14:nvPr/>
            </p14:nvContentPartPr>
            <p14:xfrm>
              <a:off x="3778955" y="6647212"/>
              <a:ext cx="31045" cy="244626"/>
            </p14:xfrm>
          </p:contentPart>
        </mc:Choice>
        <mc:Fallback xmlns="">
          <p:pic>
            <p:nvPicPr>
              <p:cNvPr id="192" name="墨迹 191"/>
            </p:nvPicPr>
            <p:blipFill>
              <a:blip r:embed="rId369"/>
            </p:blipFill>
            <p:spPr>
              <a:xfrm>
                <a:off x="3778955" y="6647212"/>
                <a:ext cx="31045" cy="244626"/>
              </a:xfrm>
              <a:prstGeom prst="rect"/>
            </p:spPr>
          </p:pic>
        </mc:Fallback>
      </mc:AlternateContent>
      <mc:AlternateContent xmlns:mc="http://schemas.openxmlformats.org/markup-compatibility/2006" xmlns:p14="http://schemas.microsoft.com/office/powerpoint/2010/main">
        <mc:Choice Requires="p14">
          <p:contentPart r:id="rId370" p14:bwMode="auto">
            <p14:nvContentPartPr>
              <p14:cNvPr id="193" name="墨迹 192"/>
              <p14:cNvContentPartPr/>
              <p14:nvPr/>
            </p14:nvContentPartPr>
            <p14:xfrm>
              <a:off x="3994150" y="6630645"/>
              <a:ext cx="242005" cy="236695"/>
            </p14:xfrm>
          </p:contentPart>
        </mc:Choice>
        <mc:Fallback xmlns="">
          <p:pic>
            <p:nvPicPr>
              <p:cNvPr id="193" name="墨迹 192"/>
            </p:nvPicPr>
            <p:blipFill>
              <a:blip r:embed="rId371"/>
            </p:blipFill>
            <p:spPr>
              <a:xfrm>
                <a:off x="3994150" y="6630645"/>
                <a:ext cx="242005" cy="236695"/>
              </a:xfrm>
              <a:prstGeom prst="rect"/>
            </p:spPr>
          </p:pic>
        </mc:Fallback>
      </mc:AlternateContent>
      <mc:AlternateContent xmlns:mc="http://schemas.openxmlformats.org/markup-compatibility/2006" xmlns:p14="http://schemas.microsoft.com/office/powerpoint/2010/main">
        <mc:Choice Requires="p14">
          <p:contentPart r:id="rId372" p14:bwMode="auto">
            <p14:nvContentPartPr>
              <p14:cNvPr id="194" name="墨迹 193"/>
              <p14:cNvContentPartPr/>
              <p14:nvPr/>
            </p14:nvContentPartPr>
            <p14:xfrm>
              <a:off x="4235626" y="6598569"/>
              <a:ext cx="88018" cy="33838"/>
            </p14:xfrm>
          </p:contentPart>
        </mc:Choice>
        <mc:Fallback xmlns="">
          <p:pic>
            <p:nvPicPr>
              <p:cNvPr id="194" name="墨迹 193"/>
            </p:nvPicPr>
            <p:blipFill>
              <a:blip r:embed="rId373"/>
            </p:blipFill>
            <p:spPr>
              <a:xfrm>
                <a:off x="4235626" y="6598569"/>
                <a:ext cx="88018" cy="33838"/>
              </a:xfrm>
              <a:prstGeom prst="rect"/>
            </p:spPr>
          </p:pic>
        </mc:Fallback>
      </mc:AlternateContent>
      <mc:AlternateContent xmlns:mc="http://schemas.openxmlformats.org/markup-compatibility/2006" xmlns:p14="http://schemas.microsoft.com/office/powerpoint/2010/main">
        <mc:Choice Requires="p14">
          <p:contentPart r:id="rId374" p14:bwMode="auto">
            <p14:nvContentPartPr>
              <p14:cNvPr id="195" name="墨迹 194"/>
              <p14:cNvContentPartPr/>
              <p14:nvPr/>
            </p14:nvContentPartPr>
            <p14:xfrm>
              <a:off x="4353806" y="6724054"/>
              <a:ext cx="192794" cy="15510"/>
            </p14:xfrm>
          </p:contentPart>
        </mc:Choice>
        <mc:Fallback xmlns="">
          <p:pic>
            <p:nvPicPr>
              <p:cNvPr id="195" name="墨迹 194"/>
            </p:nvPicPr>
            <p:blipFill>
              <a:blip r:embed="rId375"/>
            </p:blipFill>
            <p:spPr>
              <a:xfrm>
                <a:off x="4353806" y="6724054"/>
                <a:ext cx="192794" cy="15510"/>
              </a:xfrm>
              <a:prstGeom prst="rect"/>
            </p:spPr>
          </p:pic>
        </mc:Fallback>
      </mc:AlternateContent>
      <mc:AlternateContent xmlns:mc="http://schemas.openxmlformats.org/markup-compatibility/2006" xmlns:p14="http://schemas.microsoft.com/office/powerpoint/2010/main">
        <mc:Choice Requires="p14">
          <p:contentPart r:id="rId376" p14:bwMode="auto">
            <p14:nvContentPartPr>
              <p14:cNvPr id="196" name="墨迹 195"/>
              <p14:cNvContentPartPr/>
              <p14:nvPr/>
            </p14:nvContentPartPr>
            <p14:xfrm>
              <a:off x="4442177" y="6643687"/>
              <a:ext cx="33867" cy="228412"/>
            </p14:xfrm>
          </p:contentPart>
        </mc:Choice>
        <mc:Fallback xmlns="">
          <p:pic>
            <p:nvPicPr>
              <p:cNvPr id="196" name="墨迹 195"/>
            </p:nvPicPr>
            <p:blipFill>
              <a:blip r:embed="rId377"/>
            </p:blipFill>
            <p:spPr>
              <a:xfrm>
                <a:off x="4442177" y="6643687"/>
                <a:ext cx="33867" cy="228412"/>
              </a:xfrm>
              <a:prstGeom prst="rect"/>
            </p:spPr>
          </p:pic>
        </mc:Fallback>
      </mc:AlternateContent>
      <mc:AlternateContent xmlns:mc="http://schemas.openxmlformats.org/markup-compatibility/2006" xmlns:p14="http://schemas.microsoft.com/office/powerpoint/2010/main">
        <mc:Choice Requires="p14">
          <p:contentPart r:id="rId378" p14:bwMode="auto">
            <p14:nvContentPartPr>
              <p14:cNvPr id="197" name="墨迹 196"/>
              <p14:cNvContentPartPr/>
              <p14:nvPr/>
            </p14:nvContentPartPr>
            <p14:xfrm>
              <a:off x="4610100" y="6634346"/>
              <a:ext cx="182033" cy="127777"/>
            </p14:xfrm>
          </p:contentPart>
        </mc:Choice>
        <mc:Fallback xmlns="">
          <p:pic>
            <p:nvPicPr>
              <p:cNvPr id="197" name="墨迹 196"/>
            </p:nvPicPr>
            <p:blipFill>
              <a:blip r:embed="rId379"/>
            </p:blipFill>
            <p:spPr>
              <a:xfrm>
                <a:off x="4610100" y="6634346"/>
                <a:ext cx="182033" cy="127777"/>
              </a:xfrm>
              <a:prstGeom prst="rect"/>
            </p:spPr>
          </p:pic>
        </mc:Fallback>
      </mc:AlternateContent>
      <mc:AlternateContent xmlns:mc="http://schemas.openxmlformats.org/markup-compatibility/2006" xmlns:p14="http://schemas.microsoft.com/office/powerpoint/2010/main">
        <mc:Choice Requires="p14">
          <p:contentPart r:id="rId380" p14:bwMode="auto">
            <p14:nvContentPartPr>
              <p14:cNvPr id="198" name="墨迹 197"/>
              <p14:cNvContentPartPr/>
              <p14:nvPr/>
            </p14:nvContentPartPr>
            <p14:xfrm>
              <a:off x="4730044" y="6640162"/>
              <a:ext cx="39511" cy="186819"/>
            </p14:xfrm>
          </p:contentPart>
        </mc:Choice>
        <mc:Fallback xmlns="">
          <p:pic>
            <p:nvPicPr>
              <p:cNvPr id="198" name="墨迹 197"/>
            </p:nvPicPr>
            <p:blipFill>
              <a:blip r:embed="rId381"/>
            </p:blipFill>
            <p:spPr>
              <a:xfrm>
                <a:off x="4730044" y="6640162"/>
                <a:ext cx="39511" cy="186819"/>
              </a:xfrm>
              <a:prstGeom prst="rect"/>
            </p:spPr>
          </p:pic>
        </mc:Fallback>
      </mc:AlternateContent>
      <mc:AlternateContent xmlns:mc="http://schemas.openxmlformats.org/markup-compatibility/2006" xmlns:p14="http://schemas.microsoft.com/office/powerpoint/2010/main">
        <mc:Choice Requires="p14">
          <p:contentPart r:id="rId382" p14:bwMode="auto">
            <p14:nvContentPartPr>
              <p14:cNvPr id="199" name="墨迹 198"/>
              <p14:cNvContentPartPr/>
              <p14:nvPr/>
            </p14:nvContentPartPr>
            <p14:xfrm>
              <a:off x="4831644" y="6688100"/>
              <a:ext cx="16933" cy="164260"/>
            </p14:xfrm>
          </p:contentPart>
        </mc:Choice>
        <mc:Fallback xmlns="">
          <p:pic>
            <p:nvPicPr>
              <p:cNvPr id="199" name="墨迹 198"/>
            </p:nvPicPr>
            <p:blipFill>
              <a:blip r:embed="rId383"/>
            </p:blipFill>
            <p:spPr>
              <a:xfrm>
                <a:off x="4831644" y="6688100"/>
                <a:ext cx="16933" cy="164260"/>
              </a:xfrm>
              <a:prstGeom prst="rect"/>
            </p:spPr>
          </p:pic>
        </mc:Fallback>
      </mc:AlternateContent>
      <mc:AlternateContent xmlns:mc="http://schemas.openxmlformats.org/markup-compatibility/2006" xmlns:p14="http://schemas.microsoft.com/office/powerpoint/2010/main">
        <mc:Choice Requires="p14">
          <p:contentPart r:id="rId384" p14:bwMode="auto">
            <p14:nvContentPartPr>
              <p14:cNvPr id="200" name="墨迹 199"/>
              <p14:cNvContentPartPr/>
              <p14:nvPr/>
            </p14:nvContentPartPr>
            <p14:xfrm>
              <a:off x="4857044" y="6694445"/>
              <a:ext cx="47978" cy="16920"/>
            </p14:xfrm>
          </p:contentPart>
        </mc:Choice>
        <mc:Fallback xmlns="">
          <p:pic>
            <p:nvPicPr>
              <p:cNvPr id="200" name="墨迹 199"/>
            </p:nvPicPr>
            <p:blipFill>
              <a:blip r:embed="rId385"/>
            </p:blipFill>
            <p:spPr>
              <a:xfrm>
                <a:off x="4857044" y="6694445"/>
                <a:ext cx="47978" cy="16920"/>
              </a:xfrm>
              <a:prstGeom prst="rect"/>
            </p:spPr>
          </p:pic>
        </mc:Fallback>
      </mc:AlternateContent>
      <mc:AlternateContent xmlns:mc="http://schemas.openxmlformats.org/markup-compatibility/2006" xmlns:p14="http://schemas.microsoft.com/office/powerpoint/2010/main">
        <mc:Choice Requires="p14">
          <p:contentPart r:id="rId386" p14:bwMode="auto">
            <p14:nvContentPartPr>
              <p14:cNvPr id="201" name="墨迹 200"/>
              <p14:cNvContentPartPr/>
              <p14:nvPr/>
            </p14:nvContentPartPr>
            <p14:xfrm>
              <a:off x="4916311" y="6625358"/>
              <a:ext cx="11289" cy="238281"/>
            </p14:xfrm>
          </p:contentPart>
        </mc:Choice>
        <mc:Fallback xmlns="">
          <p:pic>
            <p:nvPicPr>
              <p:cNvPr id="201" name="墨迹 200"/>
            </p:nvPicPr>
            <p:blipFill>
              <a:blip r:embed="rId387"/>
            </p:blipFill>
            <p:spPr>
              <a:xfrm>
                <a:off x="4916311" y="6625358"/>
                <a:ext cx="11289" cy="238281"/>
              </a:xfrm>
              <a:prstGeom prst="rect"/>
            </p:spPr>
          </p:pic>
        </mc:Fallback>
      </mc:AlternateContent>
      <mc:AlternateContent xmlns:mc="http://schemas.openxmlformats.org/markup-compatibility/2006" xmlns:p14="http://schemas.microsoft.com/office/powerpoint/2010/main">
        <mc:Choice Requires="p14">
          <p:contentPart r:id="rId388" p14:bwMode="auto">
            <p14:nvContentPartPr>
              <p14:cNvPr id="202" name="墨迹 201"/>
              <p14:cNvContentPartPr/>
              <p14:nvPr/>
            </p14:nvContentPartPr>
            <p14:xfrm>
              <a:off x="4989688" y="6632408"/>
              <a:ext cx="101600" cy="16919"/>
            </p14:xfrm>
          </p:contentPart>
        </mc:Choice>
        <mc:Fallback xmlns="">
          <p:pic>
            <p:nvPicPr>
              <p:cNvPr id="202" name="墨迹 201"/>
            </p:nvPicPr>
            <p:blipFill>
              <a:blip r:embed="rId389"/>
            </p:blipFill>
            <p:spPr>
              <a:xfrm>
                <a:off x="4989688" y="6632408"/>
                <a:ext cx="101600" cy="16919"/>
              </a:xfrm>
              <a:prstGeom prst="rect"/>
            </p:spPr>
          </p:pic>
        </mc:Fallback>
      </mc:AlternateContent>
      <mc:AlternateContent xmlns:mc="http://schemas.openxmlformats.org/markup-compatibility/2006" xmlns:p14="http://schemas.microsoft.com/office/powerpoint/2010/main">
        <mc:Choice Requires="p14">
          <p:contentPart r:id="rId390" p14:bwMode="auto">
            <p14:nvContentPartPr>
              <p14:cNvPr id="203" name="墨迹 202"/>
              <p14:cNvContentPartPr/>
              <p14:nvPr/>
            </p14:nvContentPartPr>
            <p14:xfrm>
              <a:off x="5048955" y="6569136"/>
              <a:ext cx="8467" cy="125309"/>
            </p14:xfrm>
          </p:contentPart>
        </mc:Choice>
        <mc:Fallback xmlns="">
          <p:pic>
            <p:nvPicPr>
              <p:cNvPr id="203" name="墨迹 202"/>
            </p:nvPicPr>
            <p:blipFill>
              <a:blip r:embed="rId391"/>
            </p:blipFill>
            <p:spPr>
              <a:xfrm>
                <a:off x="5048955" y="6569136"/>
                <a:ext cx="8467" cy="125309"/>
              </a:xfrm>
              <a:prstGeom prst="rect"/>
            </p:spPr>
          </p:pic>
        </mc:Fallback>
      </mc:AlternateContent>
      <mc:AlternateContent xmlns:mc="http://schemas.openxmlformats.org/markup-compatibility/2006" xmlns:p14="http://schemas.microsoft.com/office/powerpoint/2010/main">
        <mc:Choice Requires="p14">
          <p:contentPart r:id="rId392" p14:bwMode="auto">
            <p14:nvContentPartPr>
              <p14:cNvPr id="204" name="墨迹 203"/>
              <p14:cNvContentPartPr/>
              <p14:nvPr/>
            </p14:nvContentPartPr>
            <p14:xfrm>
              <a:off x="5108222" y="6728284"/>
              <a:ext cx="163688" cy="360"/>
            </p14:xfrm>
          </p:contentPart>
        </mc:Choice>
        <mc:Fallback xmlns="">
          <p:pic>
            <p:nvPicPr>
              <p:cNvPr id="204" name="墨迹 203"/>
            </p:nvPicPr>
            <p:blipFill>
              <a:blip r:embed="rId393"/>
            </p:blipFill>
            <p:spPr>
              <a:xfrm>
                <a:off x="5108222" y="6728284"/>
                <a:ext cx="163688" cy="360"/>
              </a:xfrm>
              <a:prstGeom prst="rect"/>
            </p:spPr>
          </p:pic>
        </mc:Fallback>
      </mc:AlternateContent>
      <mc:AlternateContent xmlns:mc="http://schemas.openxmlformats.org/markup-compatibility/2006" xmlns:p14="http://schemas.microsoft.com/office/powerpoint/2010/main">
        <mc:Choice Requires="p14">
          <p:contentPart r:id="rId394" p14:bwMode="auto">
            <p14:nvContentPartPr>
              <p14:cNvPr id="205" name="墨迹 204"/>
              <p14:cNvContentPartPr/>
              <p14:nvPr/>
            </p14:nvContentPartPr>
            <p14:xfrm>
              <a:off x="5184422" y="6653381"/>
              <a:ext cx="31044" cy="213079"/>
            </p14:xfrm>
          </p:contentPart>
        </mc:Choice>
        <mc:Fallback xmlns="">
          <p:pic>
            <p:nvPicPr>
              <p:cNvPr id="205" name="墨迹 204"/>
            </p:nvPicPr>
            <p:blipFill>
              <a:blip r:embed="rId395"/>
            </p:blipFill>
            <p:spPr>
              <a:xfrm>
                <a:off x="5184422" y="6653381"/>
                <a:ext cx="31044" cy="213079"/>
              </a:xfrm>
              <a:prstGeom prst="rect"/>
            </p:spPr>
          </p:pic>
        </mc:Fallback>
      </mc:AlternateContent>
      <mc:AlternateContent xmlns:mc="http://schemas.openxmlformats.org/markup-compatibility/2006" xmlns:p14="http://schemas.microsoft.com/office/powerpoint/2010/main">
        <mc:Choice Requires="p14">
          <p:contentPart r:id="rId396" p14:bwMode="auto">
            <p14:nvContentPartPr>
              <p14:cNvPr id="206" name="墨迹 205"/>
              <p14:cNvContentPartPr/>
              <p14:nvPr/>
            </p14:nvContentPartPr>
            <p14:xfrm>
              <a:off x="5312833" y="6686690"/>
              <a:ext cx="156634" cy="174129"/>
            </p14:xfrm>
          </p:contentPart>
        </mc:Choice>
        <mc:Fallback xmlns="">
          <p:pic>
            <p:nvPicPr>
              <p:cNvPr id="206" name="墨迹 205"/>
            </p:nvPicPr>
            <p:blipFill>
              <a:blip r:embed="rId397"/>
            </p:blipFill>
            <p:spPr>
              <a:xfrm>
                <a:off x="5312833" y="6686690"/>
                <a:ext cx="156634" cy="174129"/>
              </a:xfrm>
              <a:prstGeom prst="rect"/>
            </p:spPr>
          </p:pic>
        </mc:Fallback>
      </mc:AlternateContent>
      <mc:AlternateContent xmlns:mc="http://schemas.openxmlformats.org/markup-compatibility/2006" xmlns:p14="http://schemas.microsoft.com/office/powerpoint/2010/main">
        <mc:Choice Requires="p14">
          <p:contentPart r:id="rId398" p14:bwMode="auto">
            <p14:nvContentPartPr>
              <p14:cNvPr id="207" name="墨迹 206"/>
              <p14:cNvContentPartPr/>
              <p14:nvPr/>
            </p14:nvContentPartPr>
            <p14:xfrm>
              <a:off x="5531555" y="6643687"/>
              <a:ext cx="84667" cy="22559"/>
            </p14:xfrm>
          </p:contentPart>
        </mc:Choice>
        <mc:Fallback xmlns="">
          <p:pic>
            <p:nvPicPr>
              <p:cNvPr id="207" name="墨迹 206"/>
            </p:nvPicPr>
            <p:blipFill>
              <a:blip r:embed="rId399"/>
            </p:blipFill>
            <p:spPr>
              <a:xfrm>
                <a:off x="5531555" y="6643687"/>
                <a:ext cx="84667" cy="22559"/>
              </a:xfrm>
              <a:prstGeom prst="rect"/>
            </p:spPr>
          </p:pic>
        </mc:Fallback>
      </mc:AlternateContent>
      <mc:AlternateContent xmlns:mc="http://schemas.openxmlformats.org/markup-compatibility/2006" xmlns:p14="http://schemas.microsoft.com/office/powerpoint/2010/main">
        <mc:Choice Requires="p14">
          <p:contentPart r:id="rId400" p14:bwMode="auto">
            <p14:nvContentPartPr>
              <p14:cNvPr id="208" name="墨迹 207"/>
              <p14:cNvContentPartPr/>
              <p14:nvPr/>
            </p14:nvContentPartPr>
            <p14:xfrm>
              <a:off x="5729111" y="6677526"/>
              <a:ext cx="186266" cy="16919"/>
            </p14:xfrm>
          </p:contentPart>
        </mc:Choice>
        <mc:Fallback xmlns="">
          <p:pic>
            <p:nvPicPr>
              <p:cNvPr id="208" name="墨迹 207"/>
            </p:nvPicPr>
            <p:blipFill>
              <a:blip r:embed="rId401"/>
            </p:blipFill>
            <p:spPr>
              <a:xfrm>
                <a:off x="5729111" y="6677526"/>
                <a:ext cx="186266" cy="16919"/>
              </a:xfrm>
              <a:prstGeom prst="rect"/>
            </p:spPr>
          </p:pic>
        </mc:Fallback>
      </mc:AlternateContent>
      <mc:AlternateContent xmlns:mc="http://schemas.openxmlformats.org/markup-compatibility/2006" xmlns:p14="http://schemas.microsoft.com/office/powerpoint/2010/main">
        <mc:Choice Requires="p14">
          <p:contentPart r:id="rId402" p14:bwMode="auto">
            <p14:nvContentPartPr>
              <p14:cNvPr id="209" name="墨迹 208"/>
              <p14:cNvContentPartPr/>
              <p14:nvPr/>
            </p14:nvContentPartPr>
            <p14:xfrm>
              <a:off x="5697713" y="6767763"/>
              <a:ext cx="212019" cy="22559"/>
            </p14:xfrm>
          </p:contentPart>
        </mc:Choice>
        <mc:Fallback xmlns="">
          <p:pic>
            <p:nvPicPr>
              <p:cNvPr id="209" name="墨迹 208"/>
            </p:nvPicPr>
            <p:blipFill>
              <a:blip r:embed="rId403"/>
            </p:blipFill>
            <p:spPr>
              <a:xfrm>
                <a:off x="5697713" y="6767763"/>
                <a:ext cx="212019" cy="22559"/>
              </a:xfrm>
              <a:prstGeom prst="rect"/>
            </p:spPr>
          </p:pic>
        </mc:Fallback>
      </mc:AlternateContent>
      <mc:AlternateContent xmlns:mc="http://schemas.openxmlformats.org/markup-compatibility/2006" xmlns:p14="http://schemas.microsoft.com/office/powerpoint/2010/main">
        <mc:Choice Requires="p14">
          <p:contentPart r:id="rId404" p14:bwMode="auto">
            <p14:nvContentPartPr>
              <p14:cNvPr id="210" name="墨迹 209"/>
              <p14:cNvContentPartPr/>
              <p14:nvPr/>
            </p14:nvContentPartPr>
            <p14:xfrm>
              <a:off x="5966177" y="6662545"/>
              <a:ext cx="392289" cy="155976"/>
            </p14:xfrm>
          </p:contentPart>
        </mc:Choice>
        <mc:Fallback xmlns="">
          <p:pic>
            <p:nvPicPr>
              <p:cNvPr id="210" name="墨迹 209"/>
            </p:nvPicPr>
            <p:blipFill>
              <a:blip r:embed="rId405"/>
            </p:blipFill>
            <p:spPr>
              <a:xfrm>
                <a:off x="5966177" y="6662545"/>
                <a:ext cx="392289" cy="155976"/>
              </a:xfrm>
              <a:prstGeom prst="rect"/>
            </p:spPr>
          </p:pic>
        </mc:Fallback>
      </mc:AlternateContent>
      <mc:AlternateContent xmlns:mc="http://schemas.openxmlformats.org/markup-compatibility/2006" xmlns:p14="http://schemas.microsoft.com/office/powerpoint/2010/main">
        <mc:Choice Requires="p14">
          <p:contentPart r:id="rId406" p14:bwMode="auto">
            <p14:nvContentPartPr>
              <p14:cNvPr id="211" name="墨迹 210"/>
              <p14:cNvContentPartPr/>
              <p14:nvPr/>
            </p14:nvContentPartPr>
            <p14:xfrm>
              <a:off x="6302022" y="6567550"/>
              <a:ext cx="59266" cy="408885"/>
            </p14:xfrm>
          </p:contentPart>
        </mc:Choice>
        <mc:Fallback xmlns="">
          <p:pic>
            <p:nvPicPr>
              <p:cNvPr id="211" name="墨迹 210"/>
            </p:nvPicPr>
            <p:blipFill>
              <a:blip r:embed="rId407"/>
            </p:blipFill>
            <p:spPr>
              <a:xfrm>
                <a:off x="6302022" y="6567550"/>
                <a:ext cx="59266" cy="408885"/>
              </a:xfrm>
              <a:prstGeom prst="rect"/>
            </p:spPr>
          </p:pic>
        </mc:Fallback>
      </mc:AlternateContent>
      <mc:AlternateContent xmlns:mc="http://schemas.openxmlformats.org/markup-compatibility/2006" xmlns:p14="http://schemas.microsoft.com/office/powerpoint/2010/main">
        <mc:Choice Requires="p14">
          <p:contentPart r:id="rId408" p14:bwMode="auto">
            <p14:nvContentPartPr>
              <p14:cNvPr id="212" name="墨迹 211"/>
              <p14:cNvContentPartPr/>
              <p14:nvPr/>
            </p14:nvContentPartPr>
            <p14:xfrm>
              <a:off x="6335888" y="6679465"/>
              <a:ext cx="87489" cy="192634"/>
            </p14:xfrm>
          </p:contentPart>
        </mc:Choice>
        <mc:Fallback xmlns="">
          <p:pic>
            <p:nvPicPr>
              <p:cNvPr id="212" name="墨迹 211"/>
            </p:nvPicPr>
            <p:blipFill>
              <a:blip r:embed="rId409"/>
            </p:blipFill>
            <p:spPr>
              <a:xfrm>
                <a:off x="6335888" y="6679465"/>
                <a:ext cx="87489" cy="192634"/>
              </a:xfrm>
              <a:prstGeom prst="rect"/>
            </p:spPr>
          </p:pic>
        </mc:Fallback>
      </mc:AlternateContent>
      <mc:AlternateContent xmlns:mc="http://schemas.openxmlformats.org/markup-compatibility/2006" xmlns:p14="http://schemas.microsoft.com/office/powerpoint/2010/main">
        <mc:Choice Requires="p14">
          <p:contentPart r:id="rId410" p14:bwMode="auto">
            <p14:nvContentPartPr>
              <p14:cNvPr id="213" name="墨迹 212"/>
              <p14:cNvContentPartPr/>
              <p14:nvPr/>
            </p14:nvContentPartPr>
            <p14:xfrm>
              <a:off x="6502400" y="6643687"/>
              <a:ext cx="301977" cy="150336"/>
            </p14:xfrm>
          </p:contentPart>
        </mc:Choice>
        <mc:Fallback xmlns="">
          <p:pic>
            <p:nvPicPr>
              <p:cNvPr id="213" name="墨迹 212"/>
            </p:nvPicPr>
            <p:blipFill>
              <a:blip r:embed="rId411"/>
            </p:blipFill>
            <p:spPr>
              <a:xfrm>
                <a:off x="6502400" y="6643687"/>
                <a:ext cx="301977" cy="150336"/>
              </a:xfrm>
              <a:prstGeom prst="rect"/>
            </p:spPr>
          </p:pic>
        </mc:Fallback>
      </mc:AlternateContent>
      <mc:AlternateContent xmlns:mc="http://schemas.openxmlformats.org/markup-compatibility/2006" xmlns:p14="http://schemas.microsoft.com/office/powerpoint/2010/main">
        <mc:Choice Requires="p14">
          <p:contentPart r:id="rId412" p14:bwMode="auto">
            <p14:nvContentPartPr>
              <p14:cNvPr id="214" name="墨迹 213"/>
              <p14:cNvContentPartPr/>
              <p14:nvPr/>
            </p14:nvContentPartPr>
            <p14:xfrm>
              <a:off x="6795911" y="6604208"/>
              <a:ext cx="26811" cy="205853"/>
            </p14:xfrm>
          </p:contentPart>
        </mc:Choice>
        <mc:Fallback xmlns="">
          <p:pic>
            <p:nvPicPr>
              <p:cNvPr id="214" name="墨迹 213"/>
            </p:nvPicPr>
            <p:blipFill>
              <a:blip r:embed="rId413"/>
            </p:blipFill>
            <p:spPr>
              <a:xfrm>
                <a:off x="6795911" y="6604208"/>
                <a:ext cx="26811" cy="205853"/>
              </a:xfrm>
              <a:prstGeom prst="rect"/>
            </p:spPr>
          </p:pic>
        </mc:Fallback>
      </mc:AlternateContent>
      <mc:AlternateContent xmlns:mc="http://schemas.openxmlformats.org/markup-compatibility/2006" xmlns:p14="http://schemas.microsoft.com/office/powerpoint/2010/main">
        <mc:Choice Requires="p14">
          <p:contentPart r:id="rId414" p14:bwMode="auto">
            <p14:nvContentPartPr>
              <p14:cNvPr id="215" name="墨迹 214"/>
              <p14:cNvContentPartPr/>
              <p14:nvPr/>
            </p14:nvContentPartPr>
            <p14:xfrm>
              <a:off x="6897511" y="6586584"/>
              <a:ext cx="152400" cy="279875"/>
            </p14:xfrm>
          </p:contentPart>
        </mc:Choice>
        <mc:Fallback xmlns="">
          <p:pic>
            <p:nvPicPr>
              <p:cNvPr id="215" name="墨迹 214"/>
            </p:nvPicPr>
            <p:blipFill>
              <a:blip r:embed="rId415"/>
            </p:blipFill>
            <p:spPr>
              <a:xfrm>
                <a:off x="6897511" y="6586584"/>
                <a:ext cx="152400" cy="279875"/>
              </a:xfrm>
              <a:prstGeom prst="rect"/>
            </p:spPr>
          </p:pic>
        </mc:Fallback>
      </mc:AlternateContent>
      <mc:AlternateContent xmlns:mc="http://schemas.openxmlformats.org/markup-compatibility/2006" xmlns:p14="http://schemas.microsoft.com/office/powerpoint/2010/main">
        <mc:Choice Requires="p14">
          <p:contentPart r:id="rId416" p14:bwMode="auto">
            <p14:nvContentPartPr>
              <p14:cNvPr id="216" name="墨迹 215"/>
              <p14:cNvContentPartPr/>
              <p14:nvPr/>
            </p14:nvContentPartPr>
            <p14:xfrm>
              <a:off x="7608711" y="6521903"/>
              <a:ext cx="128411" cy="279699"/>
            </p14:xfrm>
          </p:contentPart>
        </mc:Choice>
        <mc:Fallback xmlns="">
          <p:pic>
            <p:nvPicPr>
              <p:cNvPr id="216" name="墨迹 215"/>
            </p:nvPicPr>
            <p:blipFill>
              <a:blip r:embed="rId417"/>
            </p:blipFill>
            <p:spPr>
              <a:xfrm>
                <a:off x="7608711" y="6521903"/>
                <a:ext cx="128411" cy="279699"/>
              </a:xfrm>
              <a:prstGeom prst="rect"/>
            </p:spPr>
          </p:pic>
        </mc:Fallback>
      </mc:AlternateContent>
      <mc:AlternateContent xmlns:mc="http://schemas.openxmlformats.org/markup-compatibility/2006" xmlns:p14="http://schemas.microsoft.com/office/powerpoint/2010/main">
        <mc:Choice Requires="p14">
          <p:contentPart r:id="rId418" p14:bwMode="auto">
            <p14:nvContentPartPr>
              <p14:cNvPr id="217" name="墨迹 216"/>
              <p14:cNvContentPartPr/>
              <p14:nvPr/>
            </p14:nvContentPartPr>
            <p14:xfrm>
              <a:off x="7766755" y="6563144"/>
              <a:ext cx="135467" cy="177829"/>
            </p14:xfrm>
          </p:contentPart>
        </mc:Choice>
        <mc:Fallback xmlns="">
          <p:pic>
            <p:nvPicPr>
              <p:cNvPr id="217" name="墨迹 216"/>
            </p:nvPicPr>
            <p:blipFill>
              <a:blip r:embed="rId419"/>
            </p:blipFill>
            <p:spPr>
              <a:xfrm>
                <a:off x="7766755" y="6563144"/>
                <a:ext cx="135467" cy="177829"/>
              </a:xfrm>
              <a:prstGeom prst="rect"/>
            </p:spPr>
          </p:pic>
        </mc:Fallback>
      </mc:AlternateContent>
      <mc:AlternateContent xmlns:mc="http://schemas.openxmlformats.org/markup-compatibility/2006" xmlns:p14="http://schemas.microsoft.com/office/powerpoint/2010/main">
        <mc:Choice Requires="p14">
          <p:contentPart r:id="rId420" p14:bwMode="auto">
            <p14:nvContentPartPr>
              <p14:cNvPr id="218" name="墨迹 217"/>
              <p14:cNvContentPartPr/>
              <p14:nvPr/>
            </p14:nvContentPartPr>
            <p14:xfrm>
              <a:off x="7885288" y="6456164"/>
              <a:ext cx="33867" cy="441314"/>
            </p14:xfrm>
          </p:contentPart>
        </mc:Choice>
        <mc:Fallback xmlns="">
          <p:pic>
            <p:nvPicPr>
              <p:cNvPr id="218" name="墨迹 217"/>
            </p:nvPicPr>
            <p:blipFill>
              <a:blip r:embed="rId421"/>
            </p:blipFill>
            <p:spPr>
              <a:xfrm>
                <a:off x="7885288" y="6456164"/>
                <a:ext cx="33867" cy="441314"/>
              </a:xfrm>
              <a:prstGeom prst="rect"/>
            </p:spPr>
          </p:pic>
        </mc:Fallback>
      </mc:AlternateContent>
      <mc:AlternateContent xmlns:mc="http://schemas.openxmlformats.org/markup-compatibility/2006" xmlns:p14="http://schemas.microsoft.com/office/powerpoint/2010/main">
        <mc:Choice Requires="p14">
          <p:contentPart r:id="rId422" p14:bwMode="auto">
            <p14:nvContentPartPr>
              <p14:cNvPr id="219" name="墨迹 218"/>
              <p14:cNvContentPartPr/>
              <p14:nvPr/>
            </p14:nvContentPartPr>
            <p14:xfrm>
              <a:off x="8150577" y="6410340"/>
              <a:ext cx="33867" cy="520977"/>
            </p14:xfrm>
          </p:contentPart>
        </mc:Choice>
        <mc:Fallback xmlns="">
          <p:pic>
            <p:nvPicPr>
              <p:cNvPr id="219" name="墨迹 218"/>
            </p:nvPicPr>
            <p:blipFill>
              <a:blip r:embed="rId423"/>
            </p:blipFill>
            <p:spPr>
              <a:xfrm>
                <a:off x="8150577" y="6410340"/>
                <a:ext cx="33867" cy="520977"/>
              </a:xfrm>
              <a:prstGeom prst="rect"/>
            </p:spPr>
          </p:pic>
        </mc:Fallback>
      </mc:AlternateContent>
      <mc:AlternateContent xmlns:mc="http://schemas.openxmlformats.org/markup-compatibility/2006" xmlns:p14="http://schemas.microsoft.com/office/powerpoint/2010/main">
        <mc:Choice Requires="p14">
          <p:contentPart r:id="rId424" p14:bwMode="auto">
            <p14:nvContentPartPr>
              <p14:cNvPr id="220" name="墨迹 219"/>
              <p14:cNvContentPartPr/>
              <p14:nvPr/>
            </p14:nvContentPartPr>
            <p14:xfrm>
              <a:off x="8034866" y="6407696"/>
              <a:ext cx="143934" cy="157034"/>
            </p14:xfrm>
          </p:contentPart>
        </mc:Choice>
        <mc:Fallback xmlns="">
          <p:pic>
            <p:nvPicPr>
              <p:cNvPr id="220" name="墨迹 219"/>
            </p:nvPicPr>
            <p:blipFill>
              <a:blip r:embed="rId425"/>
            </p:blipFill>
            <p:spPr>
              <a:xfrm>
                <a:off x="8034866" y="6407696"/>
                <a:ext cx="143934" cy="157034"/>
              </a:xfrm>
              <a:prstGeom prst="rect"/>
            </p:spPr>
          </p:pic>
        </mc:Fallback>
      </mc:AlternateContent>
      <mc:AlternateContent xmlns:mc="http://schemas.openxmlformats.org/markup-compatibility/2006" xmlns:p14="http://schemas.microsoft.com/office/powerpoint/2010/main">
        <mc:Choice Requires="p14">
          <p:contentPart r:id="rId426" p14:bwMode="auto">
            <p14:nvContentPartPr>
              <p14:cNvPr id="221" name="墨迹 220"/>
              <p14:cNvContentPartPr/>
              <p14:nvPr/>
            </p14:nvContentPartPr>
            <p14:xfrm>
              <a:off x="8192911" y="6392716"/>
              <a:ext cx="127000" cy="183293"/>
            </p14:xfrm>
          </p:contentPart>
        </mc:Choice>
        <mc:Fallback xmlns="">
          <p:pic>
            <p:nvPicPr>
              <p:cNvPr id="221" name="墨迹 220"/>
            </p:nvPicPr>
            <p:blipFill>
              <a:blip r:embed="rId427"/>
            </p:blipFill>
            <p:spPr>
              <a:xfrm>
                <a:off x="8192911" y="6392716"/>
                <a:ext cx="127000" cy="183293"/>
              </a:xfrm>
              <a:prstGeom prst="rect"/>
            </p:spPr>
          </p:pic>
        </mc:Fallback>
      </mc:AlternateContent>
      <mc:AlternateContent xmlns:mc="http://schemas.openxmlformats.org/markup-compatibility/2006" xmlns:p14="http://schemas.microsoft.com/office/powerpoint/2010/main">
        <mc:Choice Requires="p14">
          <p:contentPart r:id="rId428" p14:bwMode="auto">
            <p14:nvContentPartPr>
              <p14:cNvPr id="222" name="墨迹 221"/>
              <p14:cNvContentPartPr/>
              <p14:nvPr/>
            </p14:nvContentPartPr>
            <p14:xfrm>
              <a:off x="6797851" y="5750835"/>
              <a:ext cx="379059" cy="438847"/>
            </p14:xfrm>
          </p:contentPart>
        </mc:Choice>
        <mc:Fallback xmlns="">
          <p:pic>
            <p:nvPicPr>
              <p:cNvPr id="222" name="墨迹 221"/>
            </p:nvPicPr>
            <p:blipFill>
              <a:blip r:embed="rId429"/>
            </p:blipFill>
            <p:spPr>
              <a:xfrm>
                <a:off x="6797851" y="5750835"/>
                <a:ext cx="379059" cy="438847"/>
              </a:xfrm>
              <a:prstGeom prst="rect"/>
            </p:spPr>
          </p:pic>
        </mc:Fallback>
      </mc:AlternateContent>
      <mc:AlternateContent xmlns:mc="http://schemas.openxmlformats.org/markup-compatibility/2006" xmlns:p14="http://schemas.microsoft.com/office/powerpoint/2010/main">
        <mc:Choice Requires="p14">
          <p:contentPart r:id="rId430" p14:bwMode="auto">
            <p14:nvContentPartPr>
              <p14:cNvPr id="223" name="墨迹 222"/>
              <p14:cNvContentPartPr/>
              <p14:nvPr/>
            </p14:nvContentPartPr>
            <p14:xfrm>
              <a:off x="6820605" y="5737618"/>
              <a:ext cx="297039" cy="471805"/>
            </p14:xfrm>
          </p:contentPart>
        </mc:Choice>
        <mc:Fallback xmlns="">
          <p:pic>
            <p:nvPicPr>
              <p:cNvPr id="223" name="墨迹 222"/>
            </p:nvPicPr>
            <p:blipFill>
              <a:blip r:embed="rId431"/>
            </p:blipFill>
            <p:spPr>
              <a:xfrm>
                <a:off x="6820605" y="5737618"/>
                <a:ext cx="297039" cy="471805"/>
              </a:xfrm>
              <a:prstGeom prst="rect"/>
            </p:spPr>
          </p:pic>
        </mc:Fallback>
      </mc:AlternateContent>
      <mc:AlternateContent xmlns:mc="http://schemas.openxmlformats.org/markup-compatibility/2006" xmlns:p14="http://schemas.microsoft.com/office/powerpoint/2010/main">
        <mc:Choice Requires="p14">
          <p:contentPart r:id="rId432" p14:bwMode="auto">
            <p14:nvContentPartPr>
              <p14:cNvPr id="224" name="墨迹 223"/>
              <p14:cNvContentPartPr/>
              <p14:nvPr/>
            </p14:nvContentPartPr>
            <p14:xfrm>
              <a:off x="448027" y="212902"/>
              <a:ext cx="195439" cy="578432"/>
            </p14:xfrm>
          </p:contentPart>
        </mc:Choice>
        <mc:Fallback xmlns="">
          <p:pic>
            <p:nvPicPr>
              <p:cNvPr id="224" name="墨迹 223"/>
            </p:nvPicPr>
            <p:blipFill>
              <a:blip r:embed="rId433"/>
            </p:blipFill>
            <p:spPr>
              <a:xfrm>
                <a:off x="448027" y="212902"/>
                <a:ext cx="195439" cy="578432"/>
              </a:xfrm>
              <a:prstGeom prst="rect"/>
            </p:spPr>
          </p:pic>
        </mc:Fallback>
      </mc:AlternateContent>
      <mc:AlternateContent xmlns:mc="http://schemas.openxmlformats.org/markup-compatibility/2006" xmlns:p14="http://schemas.microsoft.com/office/powerpoint/2010/main">
        <mc:Choice Requires="p14">
          <p:contentPart r:id="rId434" p14:bwMode="auto">
            <p14:nvContentPartPr>
              <p14:cNvPr id="225" name="墨迹 224"/>
              <p14:cNvContentPartPr/>
              <p14:nvPr/>
            </p14:nvContentPartPr>
            <p14:xfrm>
              <a:off x="504825" y="273177"/>
              <a:ext cx="248708" cy="448717"/>
            </p14:xfrm>
          </p:contentPart>
        </mc:Choice>
        <mc:Fallback xmlns="">
          <p:pic>
            <p:nvPicPr>
              <p:cNvPr id="225" name="墨迹 224"/>
            </p:nvPicPr>
            <p:blipFill>
              <a:blip r:embed="rId435"/>
            </p:blipFill>
            <p:spPr>
              <a:xfrm>
                <a:off x="504825" y="273177"/>
                <a:ext cx="248708" cy="448717"/>
              </a:xfrm>
              <a:prstGeom prst="rect"/>
            </p:spPr>
          </p:pic>
        </mc:Fallback>
      </mc:AlternateContent>
      <mc:AlternateContent xmlns:mc="http://schemas.openxmlformats.org/markup-compatibility/2006" xmlns:p14="http://schemas.microsoft.com/office/powerpoint/2010/main">
        <mc:Choice Requires="p14">
          <p:contentPart r:id="rId436" p14:bwMode="auto">
            <p14:nvContentPartPr>
              <p14:cNvPr id="226" name="墨迹 225"/>
              <p14:cNvContentPartPr/>
              <p14:nvPr/>
            </p14:nvContentPartPr>
            <p14:xfrm>
              <a:off x="809272" y="198803"/>
              <a:ext cx="517172" cy="381567"/>
            </p14:xfrm>
          </p:contentPart>
        </mc:Choice>
        <mc:Fallback xmlns="">
          <p:pic>
            <p:nvPicPr>
              <p:cNvPr id="226" name="墨迹 225"/>
            </p:nvPicPr>
            <p:blipFill>
              <a:blip r:embed="rId437"/>
            </p:blipFill>
            <p:spPr>
              <a:xfrm>
                <a:off x="809272" y="198803"/>
                <a:ext cx="517172" cy="381567"/>
              </a:xfrm>
              <a:prstGeom prst="rect"/>
            </p:spPr>
          </p:pic>
        </mc:Fallback>
      </mc:AlternateContent>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C_5_BD.5_1#d90a01d61?htil=2&amp;vop=1&amp;pid=80fcd8ed6&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6791960" y="1414780"/>
            <a:ext cx="4414520" cy="354647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C_5_BD.5_2#d90a01d61?htil=2&amp;sp=1&amp;vop=1&amp;pid=80fcd8ed6&amp;color=0,0,0&amp;vtp=1&amp;bt=1&amp;bbb=1&amp;hb=1"/>
          <p:cNvSpPr/>
          <p:nvPr/>
        </p:nvSpPr>
        <p:spPr>
          <a:xfrm>
            <a:off x="284734" y="280535"/>
            <a:ext cx="7507224" cy="1828800"/>
          </a:xfrm>
          <a:prstGeom prst="rect">
            <a:avLst/>
          </a:prstGeom>
          <a:blipFill rotWithShape="1">
            <a:blip r:embed="rId2"/>
            <a:stretch>
              <a:fillRect l="-3" t="-27" r="-458" b="27"/>
            </a:stretch>
          </a:blipFill>
        </p:spPr>
        <p:txBody>
          <a:bodyPr/>
          <a:lstStyle/>
          <a:p>
            <a:r>
              <a:rPr lang="zh-CN" altLang="en-US">
                <a:noFill/>
              </a:rPr>
              <a:t> </a:t>
            </a:r>
            <a:endParaRPr lang="zh-CN" altLang="en-US">
              <a:noFill/>
            </a:endParaRPr>
          </a:p>
        </p:txBody>
      </p:sp>
      <p:sp>
        <p:nvSpPr>
          <p:cNvPr id="4" name="QC_5_AN.6_1#d90a01d61.bracket?vop=1&amp;pid=80fcd8ed6&amp;color=0,0,0&amp;vpa=2&amp;vtp=1&amp;bbb=1"/>
          <p:cNvSpPr/>
          <p:nvPr/>
        </p:nvSpPr>
        <p:spPr>
          <a:xfrm>
            <a:off x="3668649" y="2451600"/>
            <a:ext cx="438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AC</a:t>
            </a:r>
            <a:endParaRPr lang="en-US" altLang="zh-CN" sz="2000" dirty="0"/>
          </a:p>
        </p:txBody>
      </p:sp>
      <p:sp>
        <p:nvSpPr>
          <p:cNvPr id="5" name="QC_5_BD.5_3#d90a01d61.choices?htil=2&amp;vop=1&amp;pid=80fcd8ed6&amp;color=0,0,0&amp;vtp=1&amp;bbb=1"/>
          <p:cNvSpPr/>
          <p:nvPr/>
        </p:nvSpPr>
        <p:spPr>
          <a:xfrm>
            <a:off x="366649" y="2719096"/>
            <a:ext cx="7507224" cy="1866900"/>
          </a:xfrm>
          <a:prstGeom prst="rect">
            <a:avLst/>
          </a:prstGeom>
          <a:blipFill rotWithShape="1">
            <a:blip r:embed="rId3"/>
            <a:stretch>
              <a:fillRect l="-3" t="-1" r="7" b="1"/>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344311" y="208672"/>
              <a:ext cx="186266" cy="764193"/>
            </p14:xfrm>
          </p:contentPart>
        </mc:Choice>
        <mc:Fallback xmlns="">
          <p:pic>
            <p:nvPicPr>
              <p:cNvPr id="6" name="墨迹 5"/>
            </p:nvPicPr>
            <p:blipFill>
              <a:blip r:embed="rId5"/>
            </p:blipFill>
            <p:spPr>
              <a:xfrm>
                <a:off x="344311" y="208672"/>
                <a:ext cx="186266" cy="764193"/>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9685866" y="1192818"/>
              <a:ext cx="105013" cy="59958"/>
            </p14:xfrm>
          </p:contentPart>
        </mc:Choice>
        <mc:Fallback xmlns="">
          <p:pic>
            <p:nvPicPr>
              <p:cNvPr id="7" name="墨迹 6"/>
            </p:nvPicPr>
            <p:blipFill>
              <a:blip r:embed="rId7"/>
            </p:blipFill>
            <p:spPr>
              <a:xfrm>
                <a:off x="9685866" y="1192818"/>
                <a:ext cx="105013" cy="5995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304800" y="219952"/>
              <a:ext cx="270933" cy="989785"/>
            </p14:xfrm>
          </p:contentPart>
        </mc:Choice>
        <mc:Fallback xmlns="">
          <p:pic>
            <p:nvPicPr>
              <p:cNvPr id="8" name="墨迹 7"/>
            </p:nvPicPr>
            <p:blipFill>
              <a:blip r:embed="rId9"/>
            </p:blipFill>
            <p:spPr>
              <a:xfrm>
                <a:off x="304800" y="219952"/>
                <a:ext cx="270933" cy="98978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654755" y="206557"/>
              <a:ext cx="105833" cy="287630"/>
            </p14:xfrm>
          </p:contentPart>
        </mc:Choice>
        <mc:Fallback xmlns="">
          <p:pic>
            <p:nvPicPr>
              <p:cNvPr id="9" name="墨迹 8"/>
            </p:nvPicPr>
            <p:blipFill>
              <a:blip r:embed="rId11"/>
            </p:blipFill>
            <p:spPr>
              <a:xfrm>
                <a:off x="654755" y="206557"/>
                <a:ext cx="105833" cy="28763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781050" y="225592"/>
              <a:ext cx="133350" cy="167784"/>
            </p14:xfrm>
          </p:contentPart>
        </mc:Choice>
        <mc:Fallback xmlns="">
          <p:pic>
            <p:nvPicPr>
              <p:cNvPr id="10" name="墨迹 9"/>
            </p:nvPicPr>
            <p:blipFill>
              <a:blip r:embed="rId13"/>
            </p:blipFill>
            <p:spPr>
              <a:xfrm>
                <a:off x="781050" y="225592"/>
                <a:ext cx="133350" cy="16778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841022" y="244450"/>
              <a:ext cx="39511" cy="316710"/>
            </p14:xfrm>
          </p:contentPart>
        </mc:Choice>
        <mc:Fallback xmlns="">
          <p:pic>
            <p:nvPicPr>
              <p:cNvPr id="11" name="墨迹 10"/>
            </p:nvPicPr>
            <p:blipFill>
              <a:blip r:embed="rId15"/>
            </p:blipFill>
            <p:spPr>
              <a:xfrm>
                <a:off x="841022" y="244450"/>
                <a:ext cx="39511" cy="31671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959555" y="140995"/>
              <a:ext cx="129822" cy="344028"/>
            </p14:xfrm>
          </p:contentPart>
        </mc:Choice>
        <mc:Fallback xmlns="">
          <p:pic>
            <p:nvPicPr>
              <p:cNvPr id="12" name="墨迹 11"/>
            </p:nvPicPr>
            <p:blipFill>
              <a:blip r:embed="rId17"/>
            </p:blipFill>
            <p:spPr>
              <a:xfrm>
                <a:off x="959555" y="140995"/>
                <a:ext cx="129822" cy="34402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1038577" y="377866"/>
              <a:ext cx="152400" cy="109976"/>
            </p14:xfrm>
          </p:contentPart>
        </mc:Choice>
        <mc:Fallback xmlns="">
          <p:pic>
            <p:nvPicPr>
              <p:cNvPr id="13" name="墨迹 12"/>
            </p:nvPicPr>
            <p:blipFill>
              <a:blip r:embed="rId19"/>
            </p:blipFill>
            <p:spPr>
              <a:xfrm>
                <a:off x="1038577" y="377866"/>
                <a:ext cx="152400" cy="10997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10475736" y="3598194"/>
              <a:ext cx="164042" cy="22559"/>
            </p14:xfrm>
          </p:contentPart>
        </mc:Choice>
        <mc:Fallback xmlns="">
          <p:pic>
            <p:nvPicPr>
              <p:cNvPr id="14" name="墨迹 13"/>
            </p:nvPicPr>
            <p:blipFill>
              <a:blip r:embed="rId21"/>
            </p:blipFill>
            <p:spPr>
              <a:xfrm>
                <a:off x="10475736" y="3598194"/>
                <a:ext cx="164042" cy="2255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10526888" y="3530516"/>
              <a:ext cx="45156" cy="180474"/>
            </p14:xfrm>
          </p:contentPart>
        </mc:Choice>
        <mc:Fallback xmlns="">
          <p:pic>
            <p:nvPicPr>
              <p:cNvPr id="15" name="墨迹 14"/>
            </p:nvPicPr>
            <p:blipFill>
              <a:blip r:embed="rId23"/>
            </p:blipFill>
            <p:spPr>
              <a:xfrm>
                <a:off x="10526888" y="3530516"/>
                <a:ext cx="45156" cy="180474"/>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10615436" y="3519236"/>
              <a:ext cx="145698" cy="124076"/>
            </p14:xfrm>
          </p:contentPart>
        </mc:Choice>
        <mc:Fallback xmlns="">
          <p:pic>
            <p:nvPicPr>
              <p:cNvPr id="16" name="墨迹 15"/>
            </p:nvPicPr>
            <p:blipFill>
              <a:blip r:embed="rId25"/>
            </p:blipFill>
            <p:spPr>
              <a:xfrm>
                <a:off x="10615436" y="3519236"/>
                <a:ext cx="145698" cy="12407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10668000" y="3547435"/>
              <a:ext cx="62088" cy="208673"/>
            </p14:xfrm>
          </p:contentPart>
        </mc:Choice>
        <mc:Fallback xmlns="">
          <p:pic>
            <p:nvPicPr>
              <p:cNvPr id="17" name="墨迹 16"/>
            </p:nvPicPr>
            <p:blipFill>
              <a:blip r:embed="rId27"/>
            </p:blipFill>
            <p:spPr>
              <a:xfrm>
                <a:off x="10668000" y="3547435"/>
                <a:ext cx="62088" cy="20867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9296400" y="1347912"/>
              <a:ext cx="155222" cy="28199"/>
            </p14:xfrm>
          </p:contentPart>
        </mc:Choice>
        <mc:Fallback xmlns="">
          <p:pic>
            <p:nvPicPr>
              <p:cNvPr id="18" name="墨迹 17"/>
            </p:nvPicPr>
            <p:blipFill>
              <a:blip r:embed="rId29"/>
            </p:blipFill>
            <p:spPr>
              <a:xfrm>
                <a:off x="9296400" y="1347912"/>
                <a:ext cx="155222" cy="2819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9352844" y="1268955"/>
              <a:ext cx="39511" cy="149455"/>
            </p14:xfrm>
          </p:contentPart>
        </mc:Choice>
        <mc:Fallback xmlns="">
          <p:pic>
            <p:nvPicPr>
              <p:cNvPr id="19" name="墨迹 18"/>
            </p:nvPicPr>
            <p:blipFill>
              <a:blip r:embed="rId31"/>
            </p:blipFill>
            <p:spPr>
              <a:xfrm>
                <a:off x="9352844" y="1268955"/>
                <a:ext cx="39511" cy="14945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9448800" y="1246396"/>
              <a:ext cx="166511" cy="152275"/>
            </p14:xfrm>
          </p:contentPart>
        </mc:Choice>
        <mc:Fallback xmlns="">
          <p:pic>
            <p:nvPicPr>
              <p:cNvPr id="20" name="墨迹 19"/>
            </p:nvPicPr>
            <p:blipFill>
              <a:blip r:embed="rId33"/>
            </p:blipFill>
            <p:spPr>
              <a:xfrm>
                <a:off x="9448800" y="1246396"/>
                <a:ext cx="166511" cy="15227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4524022" y="757672"/>
              <a:ext cx="437444" cy="43179"/>
            </p14:xfrm>
          </p:contentPart>
        </mc:Choice>
        <mc:Fallback xmlns="">
          <p:pic>
            <p:nvPicPr>
              <p:cNvPr id="21" name="墨迹 20"/>
            </p:nvPicPr>
            <p:blipFill>
              <a:blip r:embed="rId35"/>
            </p:blipFill>
            <p:spPr>
              <a:xfrm>
                <a:off x="4524022" y="757672"/>
                <a:ext cx="437444" cy="4317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5" name="墨迹 24"/>
              <p14:cNvContentPartPr/>
              <p14:nvPr/>
            </p14:nvContentPartPr>
            <p14:xfrm>
              <a:off x="9956800" y="1629902"/>
              <a:ext cx="110948" cy="372227"/>
            </p14:xfrm>
          </p:contentPart>
        </mc:Choice>
        <mc:Fallback xmlns="">
          <p:pic>
            <p:nvPicPr>
              <p:cNvPr id="25" name="墨迹 24"/>
            </p:nvPicPr>
            <p:blipFill>
              <a:blip r:embed="rId37"/>
            </p:blipFill>
            <p:spPr>
              <a:xfrm>
                <a:off x="9956800" y="1629902"/>
                <a:ext cx="110948" cy="372227"/>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6" name="墨迹 25"/>
              <p14:cNvContentPartPr/>
              <p14:nvPr/>
            </p14:nvContentPartPr>
            <p14:xfrm>
              <a:off x="10035822" y="1677841"/>
              <a:ext cx="112888" cy="195278"/>
            </p14:xfrm>
          </p:contentPart>
        </mc:Choice>
        <mc:Fallback xmlns="">
          <p:pic>
            <p:nvPicPr>
              <p:cNvPr id="26" name="墨迹 25"/>
            </p:nvPicPr>
            <p:blipFill>
              <a:blip r:embed="rId39"/>
            </p:blipFill>
            <p:spPr>
              <a:xfrm>
                <a:off x="10035822" y="1677841"/>
                <a:ext cx="112888" cy="19527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7" name="墨迹 26"/>
              <p14:cNvContentPartPr/>
              <p14:nvPr/>
            </p14:nvContentPartPr>
            <p14:xfrm>
              <a:off x="10127544" y="1612983"/>
              <a:ext cx="156633" cy="354779"/>
            </p14:xfrm>
          </p:contentPart>
        </mc:Choice>
        <mc:Fallback xmlns="">
          <p:pic>
            <p:nvPicPr>
              <p:cNvPr id="27" name="墨迹 26"/>
            </p:nvPicPr>
            <p:blipFill>
              <a:blip r:embed="rId41"/>
            </p:blipFill>
            <p:spPr>
              <a:xfrm>
                <a:off x="10127544" y="1612983"/>
                <a:ext cx="156633" cy="35477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8" name="墨迹 27"/>
              <p14:cNvContentPartPr/>
              <p14:nvPr/>
            </p14:nvContentPartPr>
            <p14:xfrm>
              <a:off x="10295996" y="1564340"/>
              <a:ext cx="133526" cy="449069"/>
            </p14:xfrm>
          </p:contentPart>
        </mc:Choice>
        <mc:Fallback xmlns="">
          <p:pic>
            <p:nvPicPr>
              <p:cNvPr id="28" name="墨迹 27"/>
            </p:nvPicPr>
            <p:blipFill>
              <a:blip r:embed="rId43"/>
            </p:blipFill>
            <p:spPr>
              <a:xfrm>
                <a:off x="10295996" y="1564340"/>
                <a:ext cx="133526" cy="44906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9" name="墨迹 28"/>
              <p14:cNvContentPartPr/>
              <p14:nvPr/>
            </p14:nvContentPartPr>
            <p14:xfrm>
              <a:off x="10229321" y="1703220"/>
              <a:ext cx="262290" cy="234052"/>
            </p14:xfrm>
          </p:contentPart>
        </mc:Choice>
        <mc:Fallback xmlns="">
          <p:pic>
            <p:nvPicPr>
              <p:cNvPr id="29" name="墨迹 28"/>
            </p:nvPicPr>
            <p:blipFill>
              <a:blip r:embed="rId45"/>
            </p:blipFill>
            <p:spPr>
              <a:xfrm>
                <a:off x="10229321" y="1703220"/>
                <a:ext cx="262290" cy="23405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0" name="墨迹 29"/>
              <p14:cNvContentPartPr/>
              <p14:nvPr/>
            </p14:nvContentPartPr>
            <p14:xfrm>
              <a:off x="10442222" y="1799097"/>
              <a:ext cx="169333" cy="200213"/>
            </p14:xfrm>
          </p:contentPart>
        </mc:Choice>
        <mc:Fallback xmlns="">
          <p:pic>
            <p:nvPicPr>
              <p:cNvPr id="30" name="墨迹 29"/>
            </p:nvPicPr>
            <p:blipFill>
              <a:blip r:embed="rId47"/>
            </p:blipFill>
            <p:spPr>
              <a:xfrm>
                <a:off x="10442222" y="1799097"/>
                <a:ext cx="169333" cy="200213"/>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1" name="墨迹 30"/>
              <p14:cNvContentPartPr/>
              <p14:nvPr/>
            </p14:nvContentPartPr>
            <p14:xfrm>
              <a:off x="7382933" y="1759618"/>
              <a:ext cx="128411" cy="623198"/>
            </p14:xfrm>
          </p:contentPart>
        </mc:Choice>
        <mc:Fallback xmlns="">
          <p:pic>
            <p:nvPicPr>
              <p:cNvPr id="31" name="墨迹 30"/>
            </p:nvPicPr>
            <p:blipFill>
              <a:blip r:embed="rId49"/>
            </p:blipFill>
            <p:spPr>
              <a:xfrm>
                <a:off x="7382933" y="1759618"/>
                <a:ext cx="128411" cy="62319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2" name="墨迹 31"/>
              <p14:cNvContentPartPr/>
              <p14:nvPr/>
            </p14:nvContentPartPr>
            <p14:xfrm>
              <a:off x="7563555" y="1791342"/>
              <a:ext cx="135467" cy="231055"/>
            </p14:xfrm>
          </p:contentPart>
        </mc:Choice>
        <mc:Fallback xmlns="">
          <p:pic>
            <p:nvPicPr>
              <p:cNvPr id="32" name="墨迹 31"/>
            </p:nvPicPr>
            <p:blipFill>
              <a:blip r:embed="rId51"/>
            </p:blipFill>
            <p:spPr>
              <a:xfrm>
                <a:off x="7563555" y="1791342"/>
                <a:ext cx="135467" cy="23105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3" name="墨迹 32"/>
              <p14:cNvContentPartPr/>
              <p14:nvPr/>
            </p14:nvContentPartPr>
            <p14:xfrm>
              <a:off x="7732888" y="1801916"/>
              <a:ext cx="158044" cy="42299"/>
            </p14:xfrm>
          </p:contentPart>
        </mc:Choice>
        <mc:Fallback xmlns="">
          <p:pic>
            <p:nvPicPr>
              <p:cNvPr id="33" name="墨迹 32"/>
            </p:nvPicPr>
            <p:blipFill>
              <a:blip r:embed="rId53"/>
            </p:blipFill>
            <p:spPr>
              <a:xfrm>
                <a:off x="7732888" y="1801916"/>
                <a:ext cx="158044" cy="4229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4" name="墨迹 33"/>
              <p14:cNvContentPartPr/>
              <p14:nvPr/>
            </p14:nvContentPartPr>
            <p14:xfrm>
              <a:off x="7811911" y="1700400"/>
              <a:ext cx="22578" cy="391966"/>
            </p14:xfrm>
          </p:contentPart>
        </mc:Choice>
        <mc:Fallback xmlns="">
          <p:pic>
            <p:nvPicPr>
              <p:cNvPr id="34" name="墨迹 33"/>
            </p:nvPicPr>
            <p:blipFill>
              <a:blip r:embed="rId55"/>
            </p:blipFill>
            <p:spPr>
              <a:xfrm>
                <a:off x="7811911" y="1700400"/>
                <a:ext cx="22578" cy="391966"/>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5" name="墨迹 34"/>
              <p14:cNvContentPartPr/>
              <p14:nvPr/>
            </p14:nvContentPartPr>
            <p14:xfrm>
              <a:off x="7732359" y="1794867"/>
              <a:ext cx="235479" cy="266480"/>
            </p14:xfrm>
          </p:contentPart>
        </mc:Choice>
        <mc:Fallback xmlns="">
          <p:pic>
            <p:nvPicPr>
              <p:cNvPr id="35" name="墨迹 34"/>
            </p:nvPicPr>
            <p:blipFill>
              <a:blip r:embed="rId57"/>
            </p:blipFill>
            <p:spPr>
              <a:xfrm>
                <a:off x="7732359" y="1794867"/>
                <a:ext cx="235479" cy="26648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6" name="墨迹 35"/>
              <p14:cNvContentPartPr/>
              <p14:nvPr/>
            </p14:nvContentPartPr>
            <p14:xfrm>
              <a:off x="7874000" y="1962651"/>
              <a:ext cx="228600" cy="155094"/>
            </p14:xfrm>
          </p:contentPart>
        </mc:Choice>
        <mc:Fallback xmlns="">
          <p:pic>
            <p:nvPicPr>
              <p:cNvPr id="36" name="墨迹 35"/>
            </p:nvPicPr>
            <p:blipFill>
              <a:blip r:embed="rId59"/>
            </p:blipFill>
            <p:spPr>
              <a:xfrm>
                <a:off x="7874000" y="1962651"/>
                <a:ext cx="228600" cy="15509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7" name="墨迹 36"/>
              <p14:cNvContentPartPr/>
              <p14:nvPr/>
            </p14:nvContentPartPr>
            <p14:xfrm>
              <a:off x="6438723" y="2968474"/>
              <a:ext cx="210432" cy="195455"/>
            </p14:xfrm>
          </p:contentPart>
        </mc:Choice>
        <mc:Fallback xmlns="">
          <p:pic>
            <p:nvPicPr>
              <p:cNvPr id="37" name="墨迹 36"/>
            </p:nvPicPr>
            <p:blipFill>
              <a:blip r:embed="rId61"/>
            </p:blipFill>
            <p:spPr>
              <a:xfrm>
                <a:off x="6438723" y="2968474"/>
                <a:ext cx="210432" cy="19545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8" name="墨迹 37"/>
              <p14:cNvContentPartPr/>
              <p14:nvPr/>
            </p14:nvContentPartPr>
            <p14:xfrm>
              <a:off x="6524977" y="3039853"/>
              <a:ext cx="84667" cy="276350"/>
            </p14:xfrm>
          </p:contentPart>
        </mc:Choice>
        <mc:Fallback xmlns="">
          <p:pic>
            <p:nvPicPr>
              <p:cNvPr id="38" name="墨迹 37"/>
            </p:nvPicPr>
            <p:blipFill>
              <a:blip r:embed="rId63"/>
            </p:blipFill>
            <p:spPr>
              <a:xfrm>
                <a:off x="6524977" y="3039853"/>
                <a:ext cx="84667" cy="27635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9" name="墨迹 38"/>
              <p14:cNvContentPartPr/>
              <p14:nvPr/>
            </p14:nvContentPartPr>
            <p14:xfrm>
              <a:off x="6645451" y="3068052"/>
              <a:ext cx="198437" cy="187876"/>
            </p14:xfrm>
          </p:contentPart>
        </mc:Choice>
        <mc:Fallback xmlns="">
          <p:pic>
            <p:nvPicPr>
              <p:cNvPr id="39" name="墨迹 38"/>
            </p:nvPicPr>
            <p:blipFill>
              <a:blip r:embed="rId65"/>
            </p:blipFill>
            <p:spPr>
              <a:xfrm>
                <a:off x="6645451" y="3068052"/>
                <a:ext cx="198437" cy="18787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0" name="墨迹 39"/>
              <p14:cNvContentPartPr/>
              <p14:nvPr/>
            </p14:nvContentPartPr>
            <p14:xfrm>
              <a:off x="6804377" y="3068052"/>
              <a:ext cx="42334" cy="329929"/>
            </p14:xfrm>
          </p:contentPart>
        </mc:Choice>
        <mc:Fallback xmlns="">
          <p:pic>
            <p:nvPicPr>
              <p:cNvPr id="40" name="墨迹 39"/>
            </p:nvPicPr>
            <p:blipFill>
              <a:blip r:embed="rId67"/>
            </p:blipFill>
            <p:spPr>
              <a:xfrm>
                <a:off x="6804377" y="3068052"/>
                <a:ext cx="42334" cy="32992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1" name="墨迹 40"/>
              <p14:cNvContentPartPr/>
              <p14:nvPr/>
            </p14:nvContentPartPr>
            <p14:xfrm>
              <a:off x="6908800" y="2968474"/>
              <a:ext cx="121355" cy="31901"/>
            </p14:xfrm>
          </p:contentPart>
        </mc:Choice>
        <mc:Fallback xmlns="">
          <p:pic>
            <p:nvPicPr>
              <p:cNvPr id="41" name="墨迹 40"/>
            </p:nvPicPr>
            <p:blipFill>
              <a:blip r:embed="rId69"/>
            </p:blipFill>
            <p:spPr>
              <a:xfrm>
                <a:off x="6908800" y="2968474"/>
                <a:ext cx="121355" cy="31901"/>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2" name="墨迹 41"/>
              <p14:cNvContentPartPr/>
              <p14:nvPr/>
            </p14:nvContentPartPr>
            <p14:xfrm>
              <a:off x="6931377" y="3186488"/>
              <a:ext cx="146756" cy="22559"/>
            </p14:xfrm>
          </p:contentPart>
        </mc:Choice>
        <mc:Fallback xmlns="">
          <p:pic>
            <p:nvPicPr>
              <p:cNvPr id="42" name="墨迹 41"/>
            </p:nvPicPr>
            <p:blipFill>
              <a:blip r:embed="rId71"/>
            </p:blipFill>
            <p:spPr>
              <a:xfrm>
                <a:off x="6931377" y="3186488"/>
                <a:ext cx="146756" cy="2255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3" name="墨迹 42"/>
              <p14:cNvContentPartPr/>
              <p14:nvPr/>
            </p14:nvContentPartPr>
            <p14:xfrm>
              <a:off x="7078133" y="3062412"/>
              <a:ext cx="115711" cy="161616"/>
            </p14:xfrm>
          </p:contentPart>
        </mc:Choice>
        <mc:Fallback xmlns="">
          <p:pic>
            <p:nvPicPr>
              <p:cNvPr id="43" name="墨迹 42"/>
            </p:nvPicPr>
            <p:blipFill>
              <a:blip r:embed="rId73"/>
            </p:blipFill>
            <p:spPr>
              <a:xfrm>
                <a:off x="7078133" y="3062412"/>
                <a:ext cx="115711" cy="161616"/>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4" name="墨迹 43"/>
              <p14:cNvContentPartPr/>
              <p14:nvPr/>
            </p14:nvContentPartPr>
            <p14:xfrm>
              <a:off x="7096477" y="3090611"/>
              <a:ext cx="117123" cy="183294"/>
            </p14:xfrm>
          </p:contentPart>
        </mc:Choice>
        <mc:Fallback xmlns="">
          <p:pic>
            <p:nvPicPr>
              <p:cNvPr id="44" name="墨迹 43"/>
            </p:nvPicPr>
            <p:blipFill>
              <a:blip r:embed="rId75"/>
            </p:blipFill>
            <p:spPr>
              <a:xfrm>
                <a:off x="7096477" y="3090611"/>
                <a:ext cx="117123" cy="183294"/>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5" name="墨迹 44"/>
              <p14:cNvContentPartPr/>
              <p14:nvPr/>
            </p14:nvContentPartPr>
            <p14:xfrm>
              <a:off x="7151511" y="3154059"/>
              <a:ext cx="107244" cy="139585"/>
            </p14:xfrm>
          </p:contentPart>
        </mc:Choice>
        <mc:Fallback xmlns="">
          <p:pic>
            <p:nvPicPr>
              <p:cNvPr id="45" name="墨迹 44"/>
            </p:nvPicPr>
            <p:blipFill>
              <a:blip r:embed="rId77"/>
            </p:blipFill>
            <p:spPr>
              <a:xfrm>
                <a:off x="7151511" y="3154059"/>
                <a:ext cx="107244" cy="139585"/>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6" name="墨迹 45"/>
              <p14:cNvContentPartPr/>
              <p14:nvPr/>
            </p14:nvContentPartPr>
            <p14:xfrm>
              <a:off x="7275688" y="3013064"/>
              <a:ext cx="112889" cy="15509"/>
            </p14:xfrm>
          </p:contentPart>
        </mc:Choice>
        <mc:Fallback xmlns="">
          <p:pic>
            <p:nvPicPr>
              <p:cNvPr id="46" name="墨迹 45"/>
            </p:nvPicPr>
            <p:blipFill>
              <a:blip r:embed="rId79"/>
            </p:blipFill>
            <p:spPr>
              <a:xfrm>
                <a:off x="7275688" y="3013064"/>
                <a:ext cx="112889" cy="1550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7" name="墨迹 46"/>
              <p14:cNvContentPartPr/>
              <p14:nvPr/>
            </p14:nvContentPartPr>
            <p14:xfrm>
              <a:off x="7286977" y="3135730"/>
              <a:ext cx="116417" cy="28199"/>
            </p14:xfrm>
          </p:contentPart>
        </mc:Choice>
        <mc:Fallback xmlns="">
          <p:pic>
            <p:nvPicPr>
              <p:cNvPr id="47" name="墨迹 46"/>
            </p:nvPicPr>
            <p:blipFill>
              <a:blip r:embed="rId81"/>
            </p:blipFill>
            <p:spPr>
              <a:xfrm>
                <a:off x="7286977" y="3135730"/>
                <a:ext cx="116417" cy="2819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8" name="墨迹 47"/>
              <p14:cNvContentPartPr/>
              <p14:nvPr/>
            </p14:nvContentPartPr>
            <p14:xfrm>
              <a:off x="7279216" y="3043907"/>
              <a:ext cx="323850" cy="390732"/>
            </p14:xfrm>
          </p:contentPart>
        </mc:Choice>
        <mc:Fallback xmlns="">
          <p:pic>
            <p:nvPicPr>
              <p:cNvPr id="48" name="墨迹 47"/>
            </p:nvPicPr>
            <p:blipFill>
              <a:blip r:embed="rId83"/>
            </p:blipFill>
            <p:spPr>
              <a:xfrm>
                <a:off x="7279216" y="3043907"/>
                <a:ext cx="323850" cy="390732"/>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9" name="墨迹 48"/>
              <p14:cNvContentPartPr/>
              <p14:nvPr/>
            </p14:nvContentPartPr>
            <p14:xfrm>
              <a:off x="7512755" y="2997026"/>
              <a:ext cx="101600" cy="104865"/>
            </p14:xfrm>
          </p:contentPart>
        </mc:Choice>
        <mc:Fallback xmlns="">
          <p:pic>
            <p:nvPicPr>
              <p:cNvPr id="49" name="墨迹 48"/>
            </p:nvPicPr>
            <p:blipFill>
              <a:blip r:embed="rId85"/>
            </p:blipFill>
            <p:spPr>
              <a:xfrm>
                <a:off x="7512755" y="2997026"/>
                <a:ext cx="101600" cy="104865"/>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0" name="墨迹 49"/>
              <p14:cNvContentPartPr/>
              <p14:nvPr/>
            </p14:nvContentPartPr>
            <p14:xfrm>
              <a:off x="7603066" y="2985394"/>
              <a:ext cx="84666" cy="82658"/>
            </p14:xfrm>
          </p:contentPart>
        </mc:Choice>
        <mc:Fallback xmlns="">
          <p:pic>
            <p:nvPicPr>
              <p:cNvPr id="50" name="墨迹 49"/>
            </p:nvPicPr>
            <p:blipFill>
              <a:blip r:embed="rId87"/>
            </p:blipFill>
            <p:spPr>
              <a:xfrm>
                <a:off x="7603066" y="2985394"/>
                <a:ext cx="84666" cy="8265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1" name="墨迹 50"/>
              <p14:cNvContentPartPr/>
              <p14:nvPr/>
            </p14:nvContentPartPr>
            <p14:xfrm>
              <a:off x="7144278" y="3469888"/>
              <a:ext cx="230188" cy="32429"/>
            </p14:xfrm>
          </p:contentPart>
        </mc:Choice>
        <mc:Fallback xmlns="">
          <p:pic>
            <p:nvPicPr>
              <p:cNvPr id="51" name="墨迹 50"/>
            </p:nvPicPr>
            <p:blipFill>
              <a:blip r:embed="rId89"/>
            </p:blipFill>
            <p:spPr>
              <a:xfrm>
                <a:off x="7144278" y="3469888"/>
                <a:ext cx="230188" cy="3242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2" name="墨迹 51"/>
              <p14:cNvContentPartPr/>
              <p14:nvPr/>
            </p14:nvContentPartPr>
            <p14:xfrm>
              <a:off x="7244644" y="3391812"/>
              <a:ext cx="42333" cy="195102"/>
            </p14:xfrm>
          </p:contentPart>
        </mc:Choice>
        <mc:Fallback xmlns="">
          <p:pic>
            <p:nvPicPr>
              <p:cNvPr id="52" name="墨迹 51"/>
            </p:nvPicPr>
            <p:blipFill>
              <a:blip r:embed="rId91"/>
            </p:blipFill>
            <p:spPr>
              <a:xfrm>
                <a:off x="7244644" y="3391812"/>
                <a:ext cx="42333" cy="195102"/>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3" name="墨迹 52"/>
              <p14:cNvContentPartPr/>
              <p14:nvPr/>
            </p14:nvContentPartPr>
            <p14:xfrm>
              <a:off x="7312377" y="3400801"/>
              <a:ext cx="197556" cy="203032"/>
            </p14:xfrm>
          </p:contentPart>
        </mc:Choice>
        <mc:Fallback xmlns="">
          <p:pic>
            <p:nvPicPr>
              <p:cNvPr id="53" name="墨迹 52"/>
            </p:nvPicPr>
            <p:blipFill>
              <a:blip r:embed="rId93"/>
            </p:blipFill>
            <p:spPr>
              <a:xfrm>
                <a:off x="7312377" y="3400801"/>
                <a:ext cx="197556" cy="203032"/>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4" name="墨迹 53"/>
              <p14:cNvContentPartPr/>
              <p14:nvPr/>
            </p14:nvContentPartPr>
            <p14:xfrm>
              <a:off x="7485944" y="3439398"/>
              <a:ext cx="97366" cy="177830"/>
            </p14:xfrm>
          </p:contentPart>
        </mc:Choice>
        <mc:Fallback xmlns="">
          <p:pic>
            <p:nvPicPr>
              <p:cNvPr id="54" name="墨迹 53"/>
            </p:nvPicPr>
            <p:blipFill>
              <a:blip r:embed="rId95"/>
            </p:blipFill>
            <p:spPr>
              <a:xfrm>
                <a:off x="7485944" y="3439398"/>
                <a:ext cx="97366" cy="177830"/>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5" name="墨迹 54"/>
              <p14:cNvContentPartPr/>
              <p14:nvPr/>
            </p14:nvContentPartPr>
            <p14:xfrm>
              <a:off x="7552266" y="3410670"/>
              <a:ext cx="263349" cy="222949"/>
            </p14:xfrm>
          </p:contentPart>
        </mc:Choice>
        <mc:Fallback xmlns="">
          <p:pic>
            <p:nvPicPr>
              <p:cNvPr id="55" name="墨迹 54"/>
            </p:nvPicPr>
            <p:blipFill>
              <a:blip r:embed="rId97"/>
            </p:blipFill>
            <p:spPr>
              <a:xfrm>
                <a:off x="7552266" y="3410670"/>
                <a:ext cx="263349" cy="22294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6" name="墨迹 55"/>
              <p14:cNvContentPartPr/>
              <p14:nvPr/>
            </p14:nvContentPartPr>
            <p14:xfrm>
              <a:off x="3501672" y="4904513"/>
              <a:ext cx="99483" cy="1203393"/>
            </p14:xfrm>
          </p:contentPart>
        </mc:Choice>
        <mc:Fallback xmlns="">
          <p:pic>
            <p:nvPicPr>
              <p:cNvPr id="56" name="墨迹 55"/>
            </p:nvPicPr>
            <p:blipFill>
              <a:blip r:embed="rId99"/>
            </p:blipFill>
            <p:spPr>
              <a:xfrm>
                <a:off x="3501672" y="4904513"/>
                <a:ext cx="99483" cy="120339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7" name="墨迹 56"/>
              <p14:cNvContentPartPr/>
              <p14:nvPr/>
            </p14:nvContentPartPr>
            <p14:xfrm>
              <a:off x="3838222" y="4748713"/>
              <a:ext cx="237066" cy="293270"/>
            </p14:xfrm>
          </p:contentPart>
        </mc:Choice>
        <mc:Fallback xmlns="">
          <p:pic>
            <p:nvPicPr>
              <p:cNvPr id="57" name="墨迹 56"/>
            </p:nvPicPr>
            <p:blipFill>
              <a:blip r:embed="rId101"/>
            </p:blipFill>
            <p:spPr>
              <a:xfrm>
                <a:off x="3838222" y="4748713"/>
                <a:ext cx="237066" cy="29327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8" name="墨迹 57"/>
              <p14:cNvContentPartPr/>
              <p14:nvPr/>
            </p14:nvContentPartPr>
            <p14:xfrm>
              <a:off x="3948288" y="4867149"/>
              <a:ext cx="14112" cy="155095"/>
            </p14:xfrm>
          </p:contentPart>
        </mc:Choice>
        <mc:Fallback xmlns="">
          <p:pic>
            <p:nvPicPr>
              <p:cNvPr id="58" name="墨迹 57"/>
            </p:nvPicPr>
            <p:blipFill>
              <a:blip r:embed="rId103"/>
            </p:blipFill>
            <p:spPr>
              <a:xfrm>
                <a:off x="3948288" y="4867149"/>
                <a:ext cx="14112" cy="15509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9" name="墨迹 58"/>
              <p14:cNvContentPartPr/>
              <p14:nvPr/>
            </p14:nvContentPartPr>
            <p14:xfrm>
              <a:off x="4459111" y="4822031"/>
              <a:ext cx="22577" cy="256611"/>
            </p14:xfrm>
          </p:contentPart>
        </mc:Choice>
        <mc:Fallback xmlns="">
          <p:pic>
            <p:nvPicPr>
              <p:cNvPr id="59" name="墨迹 58"/>
            </p:nvPicPr>
            <p:blipFill>
              <a:blip r:embed="rId105"/>
            </p:blipFill>
            <p:spPr>
              <a:xfrm>
                <a:off x="4459111" y="4822031"/>
                <a:ext cx="22577" cy="256611"/>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0" name="墨迹 59"/>
              <p14:cNvContentPartPr/>
              <p14:nvPr/>
            </p14:nvContentPartPr>
            <p14:xfrm>
              <a:off x="4473222" y="4906628"/>
              <a:ext cx="112889" cy="50758"/>
            </p14:xfrm>
          </p:contentPart>
        </mc:Choice>
        <mc:Fallback xmlns="">
          <p:pic>
            <p:nvPicPr>
              <p:cNvPr id="60" name="墨迹 59"/>
            </p:nvPicPr>
            <p:blipFill>
              <a:blip r:embed="rId107"/>
            </p:blipFill>
            <p:spPr>
              <a:xfrm>
                <a:off x="4473222" y="4906628"/>
                <a:ext cx="112889" cy="5075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1" name="墨迹 60"/>
              <p14:cNvContentPartPr/>
              <p14:nvPr/>
            </p14:nvContentPartPr>
            <p14:xfrm>
              <a:off x="4583288" y="4810751"/>
              <a:ext cx="5645" cy="267891"/>
            </p14:xfrm>
          </p:contentPart>
        </mc:Choice>
        <mc:Fallback xmlns="">
          <p:pic>
            <p:nvPicPr>
              <p:cNvPr id="61" name="墨迹 60"/>
            </p:nvPicPr>
            <p:blipFill>
              <a:blip r:embed="rId109"/>
            </p:blipFill>
            <p:spPr>
              <a:xfrm>
                <a:off x="4583288" y="4810751"/>
                <a:ext cx="5645" cy="267891"/>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2" name="墨迹 61"/>
              <p14:cNvContentPartPr/>
              <p14:nvPr/>
            </p14:nvContentPartPr>
            <p14:xfrm>
              <a:off x="4656666" y="4825555"/>
              <a:ext cx="214489" cy="195278"/>
            </p14:xfrm>
          </p:contentPart>
        </mc:Choice>
        <mc:Fallback xmlns="">
          <p:pic>
            <p:nvPicPr>
              <p:cNvPr id="62" name="墨迹 61"/>
            </p:nvPicPr>
            <p:blipFill>
              <a:blip r:embed="rId111"/>
            </p:blipFill>
            <p:spPr>
              <a:xfrm>
                <a:off x="4656666" y="4825555"/>
                <a:ext cx="214489" cy="195278"/>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3" name="墨迹 62"/>
              <p14:cNvContentPartPr/>
              <p14:nvPr/>
            </p14:nvContentPartPr>
            <p14:xfrm>
              <a:off x="4882444" y="4895348"/>
              <a:ext cx="86783" cy="369407"/>
            </p14:xfrm>
          </p:contentPart>
        </mc:Choice>
        <mc:Fallback xmlns="">
          <p:pic>
            <p:nvPicPr>
              <p:cNvPr id="63" name="墨迹 62"/>
            </p:nvPicPr>
            <p:blipFill>
              <a:blip r:embed="rId113"/>
            </p:blipFill>
            <p:spPr>
              <a:xfrm>
                <a:off x="4882444" y="4895348"/>
                <a:ext cx="86783" cy="369407"/>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4" name="墨迹 63"/>
              <p14:cNvContentPartPr/>
              <p14:nvPr/>
            </p14:nvContentPartPr>
            <p14:xfrm>
              <a:off x="5006622" y="4768453"/>
              <a:ext cx="143933" cy="14099"/>
            </p14:xfrm>
          </p:contentPart>
        </mc:Choice>
        <mc:Fallback xmlns="">
          <p:pic>
            <p:nvPicPr>
              <p:cNvPr id="64" name="墨迹 63"/>
            </p:nvPicPr>
            <p:blipFill>
              <a:blip r:embed="rId115"/>
            </p:blipFill>
            <p:spPr>
              <a:xfrm>
                <a:off x="5006622" y="4768453"/>
                <a:ext cx="143933" cy="1409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5" name="墨迹 64"/>
              <p14:cNvContentPartPr/>
              <p14:nvPr/>
            </p14:nvContentPartPr>
            <p14:xfrm>
              <a:off x="5119511" y="4889708"/>
              <a:ext cx="186266" cy="5640"/>
            </p14:xfrm>
          </p:contentPart>
        </mc:Choice>
        <mc:Fallback xmlns="">
          <p:pic>
            <p:nvPicPr>
              <p:cNvPr id="65" name="墨迹 64"/>
            </p:nvPicPr>
            <p:blipFill>
              <a:blip r:embed="rId117"/>
            </p:blipFill>
            <p:spPr>
              <a:xfrm>
                <a:off x="5119511" y="4889708"/>
                <a:ext cx="186266" cy="5640"/>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6" name="墨迹 65"/>
              <p14:cNvContentPartPr/>
              <p14:nvPr/>
            </p14:nvContentPartPr>
            <p14:xfrm>
              <a:off x="5207000" y="4838950"/>
              <a:ext cx="31044" cy="228412"/>
            </p14:xfrm>
          </p:contentPart>
        </mc:Choice>
        <mc:Fallback xmlns="">
          <p:pic>
            <p:nvPicPr>
              <p:cNvPr id="66" name="墨迹 65"/>
            </p:nvPicPr>
            <p:blipFill>
              <a:blip r:embed="rId119"/>
            </p:blipFill>
            <p:spPr>
              <a:xfrm>
                <a:off x="5207000" y="4838950"/>
                <a:ext cx="31044" cy="228412"/>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7" name="墨迹 66"/>
              <p14:cNvContentPartPr/>
              <p14:nvPr/>
            </p14:nvContentPartPr>
            <p14:xfrm>
              <a:off x="5418666" y="4805111"/>
              <a:ext cx="186266" cy="206558"/>
            </p14:xfrm>
          </p:contentPart>
        </mc:Choice>
        <mc:Fallback xmlns="">
          <p:pic>
            <p:nvPicPr>
              <p:cNvPr id="67" name="墨迹 66"/>
            </p:nvPicPr>
            <p:blipFill>
              <a:blip r:embed="rId121"/>
            </p:blipFill>
            <p:spPr>
              <a:xfrm>
                <a:off x="5418666" y="4805111"/>
                <a:ext cx="186266" cy="206558"/>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8" name="墨迹 67"/>
              <p14:cNvContentPartPr/>
              <p14:nvPr/>
            </p14:nvContentPartPr>
            <p14:xfrm>
              <a:off x="5599288" y="4709235"/>
              <a:ext cx="101600" cy="42298"/>
            </p14:xfrm>
          </p:contentPart>
        </mc:Choice>
        <mc:Fallback xmlns="">
          <p:pic>
            <p:nvPicPr>
              <p:cNvPr id="68" name="墨迹 67"/>
            </p:nvPicPr>
            <p:blipFill>
              <a:blip r:embed="rId123"/>
            </p:blipFill>
            <p:spPr>
              <a:xfrm>
                <a:off x="5599288" y="4709235"/>
                <a:ext cx="101600" cy="4229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9" name="墨迹 68"/>
              <p14:cNvContentPartPr/>
              <p14:nvPr/>
            </p14:nvContentPartPr>
            <p14:xfrm>
              <a:off x="5757333" y="4906628"/>
              <a:ext cx="163689" cy="45118"/>
            </p14:xfrm>
          </p:contentPart>
        </mc:Choice>
        <mc:Fallback xmlns="">
          <p:pic>
            <p:nvPicPr>
              <p:cNvPr id="69" name="墨迹 68"/>
            </p:nvPicPr>
            <p:blipFill>
              <a:blip r:embed="rId125"/>
            </p:blipFill>
            <p:spPr>
              <a:xfrm>
                <a:off x="5757333" y="4906628"/>
                <a:ext cx="163689" cy="4511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70" name="墨迹 69"/>
              <p14:cNvContentPartPr/>
              <p14:nvPr/>
            </p14:nvContentPartPr>
            <p14:xfrm>
              <a:off x="5802488" y="4847410"/>
              <a:ext cx="33867" cy="304549"/>
            </p14:xfrm>
          </p:contentPart>
        </mc:Choice>
        <mc:Fallback xmlns="">
          <p:pic>
            <p:nvPicPr>
              <p:cNvPr id="70" name="墨迹 69"/>
            </p:nvPicPr>
            <p:blipFill>
              <a:blip r:embed="rId127"/>
            </p:blipFill>
            <p:spPr>
              <a:xfrm>
                <a:off x="5802488" y="4847410"/>
                <a:ext cx="33867" cy="30454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1" name="墨迹 70"/>
              <p14:cNvContentPartPr/>
              <p14:nvPr/>
            </p14:nvContentPartPr>
            <p14:xfrm>
              <a:off x="6059311" y="4827670"/>
              <a:ext cx="14111" cy="222773"/>
            </p14:xfrm>
          </p:contentPart>
        </mc:Choice>
        <mc:Fallback xmlns="">
          <p:pic>
            <p:nvPicPr>
              <p:cNvPr id="71" name="墨迹 70"/>
            </p:nvPicPr>
            <p:blipFill>
              <a:blip r:embed="rId129"/>
            </p:blipFill>
            <p:spPr>
              <a:xfrm>
                <a:off x="6059311" y="4827670"/>
                <a:ext cx="14111" cy="222773"/>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2" name="墨迹 71"/>
              <p14:cNvContentPartPr/>
              <p14:nvPr/>
            </p14:nvContentPartPr>
            <p14:xfrm>
              <a:off x="6084711" y="4889708"/>
              <a:ext cx="98778" cy="22560"/>
            </p14:xfrm>
          </p:contentPart>
        </mc:Choice>
        <mc:Fallback xmlns="">
          <p:pic>
            <p:nvPicPr>
              <p:cNvPr id="72" name="墨迹 71"/>
            </p:nvPicPr>
            <p:blipFill>
              <a:blip r:embed="rId131"/>
            </p:blipFill>
            <p:spPr>
              <a:xfrm>
                <a:off x="6084711" y="4889708"/>
                <a:ext cx="98778" cy="22560"/>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3" name="墨迹 72"/>
              <p14:cNvContentPartPr/>
              <p14:nvPr/>
            </p14:nvContentPartPr>
            <p14:xfrm>
              <a:off x="6155266" y="4748889"/>
              <a:ext cx="25400" cy="397430"/>
            </p14:xfrm>
          </p:contentPart>
        </mc:Choice>
        <mc:Fallback xmlns="">
          <p:pic>
            <p:nvPicPr>
              <p:cNvPr id="73" name="墨迹 72"/>
            </p:nvPicPr>
            <p:blipFill>
              <a:blip r:embed="rId133"/>
            </p:blipFill>
            <p:spPr>
              <a:xfrm>
                <a:off x="6155266" y="4748889"/>
                <a:ext cx="25400" cy="39743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4" name="墨迹 73"/>
              <p14:cNvContentPartPr/>
              <p14:nvPr/>
            </p14:nvContentPartPr>
            <p14:xfrm>
              <a:off x="6203244" y="4855870"/>
              <a:ext cx="265288" cy="223477"/>
            </p14:xfrm>
          </p:contentPart>
        </mc:Choice>
        <mc:Fallback xmlns="">
          <p:pic>
            <p:nvPicPr>
              <p:cNvPr id="74" name="墨迹 73"/>
            </p:nvPicPr>
            <p:blipFill>
              <a:blip r:embed="rId135"/>
            </p:blipFill>
            <p:spPr>
              <a:xfrm>
                <a:off x="6203244" y="4855870"/>
                <a:ext cx="265288" cy="223477"/>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5" name="墨迹 74"/>
              <p14:cNvContentPartPr/>
              <p14:nvPr/>
            </p14:nvContentPartPr>
            <p14:xfrm>
              <a:off x="6578071" y="4861509"/>
              <a:ext cx="195262" cy="5640"/>
            </p14:xfrm>
          </p:contentPart>
        </mc:Choice>
        <mc:Fallback xmlns="">
          <p:pic>
            <p:nvPicPr>
              <p:cNvPr id="75" name="墨迹 74"/>
            </p:nvPicPr>
            <p:blipFill>
              <a:blip r:embed="rId137"/>
            </p:blipFill>
            <p:spPr>
              <a:xfrm>
                <a:off x="6578071" y="4861509"/>
                <a:ext cx="195262" cy="564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6" name="墨迹 75"/>
              <p14:cNvContentPartPr/>
              <p14:nvPr/>
            </p14:nvContentPartPr>
            <p14:xfrm>
              <a:off x="6559550" y="4963026"/>
              <a:ext cx="196850" cy="11279"/>
            </p14:xfrm>
          </p:contentPart>
        </mc:Choice>
        <mc:Fallback xmlns="">
          <p:pic>
            <p:nvPicPr>
              <p:cNvPr id="76" name="墨迹 75"/>
            </p:nvPicPr>
            <p:blipFill>
              <a:blip r:embed="rId139"/>
            </p:blipFill>
            <p:spPr>
              <a:xfrm>
                <a:off x="6559550" y="4963026"/>
                <a:ext cx="196850" cy="1127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7" name="墨迹 76"/>
              <p14:cNvContentPartPr/>
              <p14:nvPr/>
            </p14:nvContentPartPr>
            <p14:xfrm>
              <a:off x="6858000" y="4782552"/>
              <a:ext cx="304800" cy="184704"/>
            </p14:xfrm>
          </p:contentPart>
        </mc:Choice>
        <mc:Fallback xmlns="">
          <p:pic>
            <p:nvPicPr>
              <p:cNvPr id="77" name="墨迹 76"/>
            </p:nvPicPr>
            <p:blipFill>
              <a:blip r:embed="rId141"/>
            </p:blipFill>
            <p:spPr>
              <a:xfrm>
                <a:off x="6858000" y="4782552"/>
                <a:ext cx="304800" cy="184704"/>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8" name="墨迹 77"/>
              <p14:cNvContentPartPr/>
              <p14:nvPr/>
            </p14:nvContentPartPr>
            <p14:xfrm>
              <a:off x="7253111" y="4850230"/>
              <a:ext cx="183444" cy="5639"/>
            </p14:xfrm>
          </p:contentPart>
        </mc:Choice>
        <mc:Fallback xmlns="">
          <p:pic>
            <p:nvPicPr>
              <p:cNvPr id="78" name="墨迹 77"/>
            </p:nvPicPr>
            <p:blipFill>
              <a:blip r:embed="rId143"/>
            </p:blipFill>
            <p:spPr>
              <a:xfrm>
                <a:off x="7253111" y="4850230"/>
                <a:ext cx="183444" cy="563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9" name="墨迹 78"/>
              <p14:cNvContentPartPr/>
              <p14:nvPr/>
            </p14:nvContentPartPr>
            <p14:xfrm>
              <a:off x="7323666" y="4773740"/>
              <a:ext cx="53622" cy="296442"/>
            </p14:xfrm>
          </p:contentPart>
        </mc:Choice>
        <mc:Fallback xmlns="">
          <p:pic>
            <p:nvPicPr>
              <p:cNvPr id="79" name="墨迹 78"/>
            </p:nvPicPr>
            <p:blipFill>
              <a:blip r:embed="rId145"/>
            </p:blipFill>
            <p:spPr>
              <a:xfrm>
                <a:off x="7323666" y="4773740"/>
                <a:ext cx="53622" cy="296442"/>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0" name="墨迹 79"/>
              <p14:cNvContentPartPr/>
              <p14:nvPr/>
            </p14:nvContentPartPr>
            <p14:xfrm>
              <a:off x="7569200" y="4697955"/>
              <a:ext cx="122061" cy="324289"/>
            </p14:xfrm>
          </p:contentPart>
        </mc:Choice>
        <mc:Fallback xmlns="">
          <p:pic>
            <p:nvPicPr>
              <p:cNvPr id="80" name="墨迹 79"/>
            </p:nvPicPr>
            <p:blipFill>
              <a:blip r:embed="rId147"/>
            </p:blipFill>
            <p:spPr>
              <a:xfrm>
                <a:off x="7569200" y="4697955"/>
                <a:ext cx="122061" cy="32428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1" name="墨迹 80"/>
              <p14:cNvContentPartPr/>
              <p14:nvPr/>
            </p14:nvContentPartPr>
            <p14:xfrm>
              <a:off x="7744177" y="4773211"/>
              <a:ext cx="251178" cy="178535"/>
            </p14:xfrm>
          </p:contentPart>
        </mc:Choice>
        <mc:Fallback xmlns="">
          <p:pic>
            <p:nvPicPr>
              <p:cNvPr id="81" name="墨迹 80"/>
            </p:nvPicPr>
            <p:blipFill>
              <a:blip r:embed="rId149"/>
            </p:blipFill>
            <p:spPr>
              <a:xfrm>
                <a:off x="7744177" y="4773211"/>
                <a:ext cx="251178" cy="17853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2" name="墨迹 81"/>
              <p14:cNvContentPartPr/>
              <p14:nvPr/>
            </p14:nvContentPartPr>
            <p14:xfrm>
              <a:off x="7986888" y="4754353"/>
              <a:ext cx="22578" cy="445544"/>
            </p14:xfrm>
          </p:contentPart>
        </mc:Choice>
        <mc:Fallback xmlns="">
          <p:pic>
            <p:nvPicPr>
              <p:cNvPr id="82" name="墨迹 81"/>
            </p:nvPicPr>
            <p:blipFill>
              <a:blip r:embed="rId151"/>
            </p:blipFill>
            <p:spPr>
              <a:xfrm>
                <a:off x="7986888" y="4754353"/>
                <a:ext cx="22578" cy="445544"/>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3" name="墨迹 82"/>
              <p14:cNvContentPartPr/>
              <p14:nvPr/>
            </p14:nvContentPartPr>
            <p14:xfrm>
              <a:off x="8111066" y="4686676"/>
              <a:ext cx="186266" cy="22559"/>
            </p14:xfrm>
          </p:contentPart>
        </mc:Choice>
        <mc:Fallback xmlns="">
          <p:pic>
            <p:nvPicPr>
              <p:cNvPr id="83" name="墨迹 82"/>
            </p:nvPicPr>
            <p:blipFill>
              <a:blip r:embed="rId153"/>
            </p:blipFill>
            <p:spPr>
              <a:xfrm>
                <a:off x="8111066" y="4686676"/>
                <a:ext cx="186266" cy="2255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4" name="墨迹 83"/>
              <p14:cNvContentPartPr/>
              <p14:nvPr/>
            </p14:nvContentPartPr>
            <p14:xfrm>
              <a:off x="3916186" y="5600324"/>
              <a:ext cx="190147" cy="157914"/>
            </p14:xfrm>
          </p:contentPart>
        </mc:Choice>
        <mc:Fallback xmlns="">
          <p:pic>
            <p:nvPicPr>
              <p:cNvPr id="84" name="墨迹 83"/>
            </p:nvPicPr>
            <p:blipFill>
              <a:blip r:embed="rId155"/>
            </p:blipFill>
            <p:spPr>
              <a:xfrm>
                <a:off x="3916186" y="5600324"/>
                <a:ext cx="190147" cy="157914"/>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5" name="墨迹 84"/>
              <p14:cNvContentPartPr/>
              <p14:nvPr/>
            </p14:nvContentPartPr>
            <p14:xfrm>
              <a:off x="3840162" y="5466378"/>
              <a:ext cx="374297" cy="401836"/>
            </p14:xfrm>
          </p:contentPart>
        </mc:Choice>
        <mc:Fallback xmlns="">
          <p:pic>
            <p:nvPicPr>
              <p:cNvPr id="85" name="墨迹 84"/>
            </p:nvPicPr>
            <p:blipFill>
              <a:blip r:embed="rId157"/>
            </p:blipFill>
            <p:spPr>
              <a:xfrm>
                <a:off x="3840162" y="5466378"/>
                <a:ext cx="374297" cy="401836"/>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6" name="墨迹 85"/>
              <p14:cNvContentPartPr/>
              <p14:nvPr/>
            </p14:nvContentPartPr>
            <p14:xfrm>
              <a:off x="4686300" y="5639802"/>
              <a:ext cx="150988" cy="183999"/>
            </p14:xfrm>
          </p:contentPart>
        </mc:Choice>
        <mc:Fallback xmlns="">
          <p:pic>
            <p:nvPicPr>
              <p:cNvPr id="86" name="墨迹 85"/>
            </p:nvPicPr>
            <p:blipFill>
              <a:blip r:embed="rId159"/>
            </p:blipFill>
            <p:spPr>
              <a:xfrm>
                <a:off x="4686300" y="5639802"/>
                <a:ext cx="150988" cy="18399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7" name="墨迹 86"/>
              <p14:cNvContentPartPr/>
              <p14:nvPr/>
            </p14:nvContentPartPr>
            <p14:xfrm>
              <a:off x="4873977" y="5583933"/>
              <a:ext cx="23989" cy="208144"/>
            </p14:xfrm>
          </p:contentPart>
        </mc:Choice>
        <mc:Fallback xmlns="">
          <p:pic>
            <p:nvPicPr>
              <p:cNvPr id="87" name="墨迹 86"/>
            </p:nvPicPr>
            <p:blipFill>
              <a:blip r:embed="rId161"/>
            </p:blipFill>
            <p:spPr>
              <a:xfrm>
                <a:off x="4873977" y="5583933"/>
                <a:ext cx="23989" cy="208144"/>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8" name="墨迹 87"/>
              <p14:cNvContentPartPr/>
              <p14:nvPr/>
            </p14:nvContentPartPr>
            <p14:xfrm>
              <a:off x="4888088" y="5668001"/>
              <a:ext cx="90312" cy="56398"/>
            </p14:xfrm>
          </p:contentPart>
        </mc:Choice>
        <mc:Fallback xmlns="">
          <p:pic>
            <p:nvPicPr>
              <p:cNvPr id="88" name="墨迹 87"/>
            </p:nvPicPr>
            <p:blipFill>
              <a:blip r:embed="rId163"/>
            </p:blipFill>
            <p:spPr>
              <a:xfrm>
                <a:off x="4888088" y="5668001"/>
                <a:ext cx="90312" cy="5639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9" name="墨迹 88"/>
              <p14:cNvContentPartPr/>
              <p14:nvPr/>
            </p14:nvContentPartPr>
            <p14:xfrm>
              <a:off x="4969933" y="5519957"/>
              <a:ext cx="19755" cy="441314"/>
            </p14:xfrm>
          </p:contentPart>
        </mc:Choice>
        <mc:Fallback xmlns="">
          <p:pic>
            <p:nvPicPr>
              <p:cNvPr id="89" name="墨迹 88"/>
            </p:nvPicPr>
            <p:blipFill>
              <a:blip r:embed="rId165"/>
            </p:blipFill>
            <p:spPr>
              <a:xfrm>
                <a:off x="4969933" y="5519957"/>
                <a:ext cx="19755" cy="441314"/>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90" name="墨迹 89"/>
              <p14:cNvContentPartPr/>
              <p14:nvPr/>
            </p14:nvContentPartPr>
            <p14:xfrm>
              <a:off x="5187244" y="5448049"/>
              <a:ext cx="141111" cy="16919"/>
            </p14:xfrm>
          </p:contentPart>
        </mc:Choice>
        <mc:Fallback xmlns="">
          <p:pic>
            <p:nvPicPr>
              <p:cNvPr id="90" name="墨迹 89"/>
            </p:nvPicPr>
            <p:blipFill>
              <a:blip r:embed="rId167"/>
            </p:blipFill>
            <p:spPr>
              <a:xfrm>
                <a:off x="5187244" y="5448049"/>
                <a:ext cx="141111" cy="16919"/>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1" name="墨迹 90"/>
              <p14:cNvContentPartPr/>
              <p14:nvPr/>
            </p14:nvContentPartPr>
            <p14:xfrm>
              <a:off x="5336293" y="5658132"/>
              <a:ext cx="266524" cy="54988"/>
            </p14:xfrm>
          </p:contentPart>
        </mc:Choice>
        <mc:Fallback xmlns="">
          <p:pic>
            <p:nvPicPr>
              <p:cNvPr id="91" name="墨迹 90"/>
            </p:nvPicPr>
            <p:blipFill>
              <a:blip r:embed="rId169"/>
            </p:blipFill>
            <p:spPr>
              <a:xfrm>
                <a:off x="5336293" y="5658132"/>
                <a:ext cx="266524" cy="54988"/>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2" name="墨迹 91"/>
              <p14:cNvContentPartPr/>
              <p14:nvPr/>
            </p14:nvContentPartPr>
            <p14:xfrm>
              <a:off x="5469466" y="5524010"/>
              <a:ext cx="28222" cy="332925"/>
            </p14:xfrm>
          </p:contentPart>
        </mc:Choice>
        <mc:Fallback xmlns="">
          <p:pic>
            <p:nvPicPr>
              <p:cNvPr id="92" name="墨迹 91"/>
            </p:nvPicPr>
            <p:blipFill>
              <a:blip r:embed="rId171"/>
            </p:blipFill>
            <p:spPr>
              <a:xfrm>
                <a:off x="5469466" y="5524010"/>
                <a:ext cx="28222" cy="332925"/>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3" name="墨迹 92"/>
              <p14:cNvContentPartPr/>
              <p14:nvPr/>
            </p14:nvContentPartPr>
            <p14:xfrm>
              <a:off x="5833533" y="5522776"/>
              <a:ext cx="42334" cy="201623"/>
            </p14:xfrm>
          </p:contentPart>
        </mc:Choice>
        <mc:Fallback xmlns="">
          <p:pic>
            <p:nvPicPr>
              <p:cNvPr id="93" name="墨迹 92"/>
            </p:nvPicPr>
            <p:blipFill>
              <a:blip r:embed="rId173"/>
            </p:blipFill>
            <p:spPr>
              <a:xfrm>
                <a:off x="5833533" y="5522776"/>
                <a:ext cx="42334" cy="201623"/>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4" name="墨迹 93"/>
              <p14:cNvContentPartPr/>
              <p14:nvPr/>
            </p14:nvContentPartPr>
            <p14:xfrm>
              <a:off x="5853288" y="5611603"/>
              <a:ext cx="118534" cy="45119"/>
            </p14:xfrm>
          </p:contentPart>
        </mc:Choice>
        <mc:Fallback xmlns="">
          <p:pic>
            <p:nvPicPr>
              <p:cNvPr id="94" name="墨迹 93"/>
            </p:nvPicPr>
            <p:blipFill>
              <a:blip r:embed="rId175"/>
            </p:blipFill>
            <p:spPr>
              <a:xfrm>
                <a:off x="5853288" y="5611603"/>
                <a:ext cx="118534" cy="45119"/>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5" name="墨迹 94"/>
              <p14:cNvContentPartPr/>
              <p14:nvPr/>
            </p14:nvContentPartPr>
            <p14:xfrm>
              <a:off x="5954888" y="5484708"/>
              <a:ext cx="33867" cy="321469"/>
            </p14:xfrm>
          </p:contentPart>
        </mc:Choice>
        <mc:Fallback xmlns="">
          <p:pic>
            <p:nvPicPr>
              <p:cNvPr id="95" name="墨迹 94"/>
            </p:nvPicPr>
            <p:blipFill>
              <a:blip r:embed="rId177"/>
            </p:blipFill>
            <p:spPr>
              <a:xfrm>
                <a:off x="5954888" y="5484708"/>
                <a:ext cx="33867" cy="32146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6" name="墨迹 95"/>
              <p14:cNvContentPartPr/>
              <p14:nvPr/>
            </p14:nvContentPartPr>
            <p14:xfrm>
              <a:off x="6049256" y="5499160"/>
              <a:ext cx="282399" cy="245860"/>
            </p14:xfrm>
          </p:contentPart>
        </mc:Choice>
        <mc:Fallback xmlns="">
          <p:pic>
            <p:nvPicPr>
              <p:cNvPr id="96" name="墨迹 95"/>
            </p:nvPicPr>
            <p:blipFill>
              <a:blip r:embed="rId179"/>
            </p:blipFill>
            <p:spPr>
              <a:xfrm>
                <a:off x="6049256" y="5499160"/>
                <a:ext cx="282399" cy="245860"/>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7" name="墨迹 96"/>
              <p14:cNvContentPartPr/>
              <p14:nvPr/>
            </p14:nvContentPartPr>
            <p14:xfrm>
              <a:off x="6268155" y="5611603"/>
              <a:ext cx="121356" cy="377867"/>
            </p14:xfrm>
          </p:contentPart>
        </mc:Choice>
        <mc:Fallback xmlns="">
          <p:pic>
            <p:nvPicPr>
              <p:cNvPr id="97" name="墨迹 96"/>
            </p:nvPicPr>
            <p:blipFill>
              <a:blip r:embed="rId181"/>
            </p:blipFill>
            <p:spPr>
              <a:xfrm>
                <a:off x="6268155" y="5611603"/>
                <a:ext cx="121356" cy="377867"/>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8" name="墨迹 97"/>
              <p14:cNvContentPartPr/>
              <p14:nvPr/>
            </p14:nvContentPartPr>
            <p14:xfrm>
              <a:off x="6479822" y="5411390"/>
              <a:ext cx="127000" cy="28199"/>
            </p14:xfrm>
          </p:contentPart>
        </mc:Choice>
        <mc:Fallback xmlns="">
          <p:pic>
            <p:nvPicPr>
              <p:cNvPr id="98" name="墨迹 97"/>
            </p:nvPicPr>
            <p:blipFill>
              <a:blip r:embed="rId183"/>
            </p:blipFill>
            <p:spPr>
              <a:xfrm>
                <a:off x="6479822" y="5411390"/>
                <a:ext cx="127000" cy="28199"/>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9" name="墨迹 98"/>
              <p14:cNvContentPartPr/>
              <p14:nvPr/>
            </p14:nvContentPartPr>
            <p14:xfrm>
              <a:off x="6660444" y="5567895"/>
              <a:ext cx="197556" cy="15509"/>
            </p14:xfrm>
          </p:contentPart>
        </mc:Choice>
        <mc:Fallback xmlns="">
          <p:pic>
            <p:nvPicPr>
              <p:cNvPr id="99" name="墨迹 98"/>
            </p:nvPicPr>
            <p:blipFill>
              <a:blip r:embed="rId185"/>
            </p:blipFill>
            <p:spPr>
              <a:xfrm>
                <a:off x="6660444" y="5567895"/>
                <a:ext cx="197556" cy="15509"/>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0" name="墨迹 99"/>
              <p14:cNvContentPartPr/>
              <p14:nvPr/>
            </p14:nvContentPartPr>
            <p14:xfrm>
              <a:off x="6659033" y="5669940"/>
              <a:ext cx="179211" cy="20621"/>
            </p14:xfrm>
          </p:contentPart>
        </mc:Choice>
        <mc:Fallback xmlns="">
          <p:pic>
            <p:nvPicPr>
              <p:cNvPr id="100" name="墨迹 99"/>
            </p:nvPicPr>
            <p:blipFill>
              <a:blip r:embed="rId187"/>
            </p:blipFill>
            <p:spPr>
              <a:xfrm>
                <a:off x="6659033" y="5669940"/>
                <a:ext cx="179211" cy="20621"/>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1" name="墨迹 100"/>
              <p14:cNvContentPartPr/>
              <p14:nvPr/>
            </p14:nvContentPartPr>
            <p14:xfrm>
              <a:off x="7006166" y="5445053"/>
              <a:ext cx="313266" cy="297852"/>
            </p14:xfrm>
          </p:contentPart>
        </mc:Choice>
        <mc:Fallback xmlns="">
          <p:pic>
            <p:nvPicPr>
              <p:cNvPr id="101" name="墨迹 100"/>
            </p:nvPicPr>
            <p:blipFill>
              <a:blip r:embed="rId189"/>
            </p:blipFill>
            <p:spPr>
              <a:xfrm>
                <a:off x="7006166" y="5445053"/>
                <a:ext cx="313266" cy="297852"/>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2" name="墨迹 101"/>
              <p14:cNvContentPartPr/>
              <p14:nvPr/>
            </p14:nvContentPartPr>
            <p14:xfrm>
              <a:off x="7216422" y="5600324"/>
              <a:ext cx="153105" cy="394786"/>
            </p14:xfrm>
          </p:contentPart>
        </mc:Choice>
        <mc:Fallback xmlns="">
          <p:pic>
            <p:nvPicPr>
              <p:cNvPr id="102" name="墨迹 101"/>
            </p:nvPicPr>
            <p:blipFill>
              <a:blip r:embed="rId191"/>
            </p:blipFill>
            <p:spPr>
              <a:xfrm>
                <a:off x="7216422" y="5600324"/>
                <a:ext cx="153105" cy="39478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3" name="墨迹 102"/>
              <p14:cNvContentPartPr/>
              <p14:nvPr/>
            </p14:nvContentPartPr>
            <p14:xfrm>
              <a:off x="7386990" y="5304234"/>
              <a:ext cx="165276" cy="183293"/>
            </p14:xfrm>
          </p:contentPart>
        </mc:Choice>
        <mc:Fallback xmlns="">
          <p:pic>
            <p:nvPicPr>
              <p:cNvPr id="103" name="墨迹 102"/>
            </p:nvPicPr>
            <p:blipFill>
              <a:blip r:embed="rId193"/>
            </p:blipFill>
            <p:spPr>
              <a:xfrm>
                <a:off x="7386990" y="5304234"/>
                <a:ext cx="165276" cy="183293"/>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4" name="墨迹 103"/>
              <p14:cNvContentPartPr/>
              <p14:nvPr/>
            </p14:nvContentPartPr>
            <p14:xfrm>
              <a:off x="7546622" y="5365390"/>
              <a:ext cx="135466" cy="31901"/>
            </p14:xfrm>
          </p:contentPart>
        </mc:Choice>
        <mc:Fallback xmlns="">
          <p:pic>
            <p:nvPicPr>
              <p:cNvPr id="104" name="墨迹 103"/>
            </p:nvPicPr>
            <p:blipFill>
              <a:blip r:embed="rId195"/>
            </p:blipFill>
            <p:spPr>
              <a:xfrm>
                <a:off x="7546622" y="5365390"/>
                <a:ext cx="135466" cy="31901"/>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5" name="墨迹 104"/>
              <p14:cNvContentPartPr/>
              <p14:nvPr/>
            </p14:nvContentPartPr>
            <p14:xfrm>
              <a:off x="7569200" y="5591864"/>
              <a:ext cx="194733" cy="14100"/>
            </p14:xfrm>
          </p:contentPart>
        </mc:Choice>
        <mc:Fallback xmlns="">
          <p:pic>
            <p:nvPicPr>
              <p:cNvPr id="105" name="墨迹 104"/>
            </p:nvPicPr>
            <p:blipFill>
              <a:blip r:embed="rId197"/>
            </p:blipFill>
            <p:spPr>
              <a:xfrm>
                <a:off x="7569200" y="5591864"/>
                <a:ext cx="194733" cy="14100"/>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6" name="墨迹 105"/>
              <p14:cNvContentPartPr/>
              <p14:nvPr/>
            </p14:nvContentPartPr>
            <p14:xfrm>
              <a:off x="7665155" y="5501627"/>
              <a:ext cx="39512" cy="256611"/>
            </p14:xfrm>
          </p:contentPart>
        </mc:Choice>
        <mc:Fallback xmlns="">
          <p:pic>
            <p:nvPicPr>
              <p:cNvPr id="106" name="墨迹 105"/>
            </p:nvPicPr>
            <p:blipFill>
              <a:blip r:embed="rId199"/>
            </p:blipFill>
            <p:spPr>
              <a:xfrm>
                <a:off x="7665155" y="5501627"/>
                <a:ext cx="39512" cy="256611"/>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7" name="墨迹 106"/>
              <p14:cNvContentPartPr/>
              <p14:nvPr/>
            </p14:nvContentPartPr>
            <p14:xfrm>
              <a:off x="7899400" y="5464968"/>
              <a:ext cx="36688" cy="228412"/>
            </p14:xfrm>
          </p:contentPart>
        </mc:Choice>
        <mc:Fallback xmlns="">
          <p:pic>
            <p:nvPicPr>
              <p:cNvPr id="107" name="墨迹 106"/>
            </p:nvPicPr>
            <p:blipFill>
              <a:blip r:embed="rId201"/>
            </p:blipFill>
            <p:spPr>
              <a:xfrm>
                <a:off x="7899400" y="5464968"/>
                <a:ext cx="36688" cy="228412"/>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8" name="墨迹 107"/>
              <p14:cNvContentPartPr/>
              <p14:nvPr/>
            </p14:nvContentPartPr>
            <p14:xfrm>
              <a:off x="7930444" y="5538286"/>
              <a:ext cx="101600" cy="56398"/>
            </p14:xfrm>
          </p:contentPart>
        </mc:Choice>
        <mc:Fallback xmlns="">
          <p:pic>
            <p:nvPicPr>
              <p:cNvPr id="108" name="墨迹 107"/>
            </p:nvPicPr>
            <p:blipFill>
              <a:blip r:embed="rId203"/>
            </p:blipFill>
            <p:spPr>
              <a:xfrm>
                <a:off x="7930444" y="5538286"/>
                <a:ext cx="101600" cy="56398"/>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9" name="墨迹 108"/>
              <p14:cNvContentPartPr/>
              <p14:nvPr/>
            </p14:nvContentPartPr>
            <p14:xfrm>
              <a:off x="7994473" y="5399229"/>
              <a:ext cx="390878" cy="308250"/>
            </p14:xfrm>
          </p:contentPart>
        </mc:Choice>
        <mc:Fallback xmlns="">
          <p:pic>
            <p:nvPicPr>
              <p:cNvPr id="109" name="墨迹 108"/>
            </p:nvPicPr>
            <p:blipFill>
              <a:blip r:embed="rId205"/>
            </p:blipFill>
            <p:spPr>
              <a:xfrm>
                <a:off x="7994473" y="5399229"/>
                <a:ext cx="390878" cy="308250"/>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0" name="墨迹 109"/>
              <p14:cNvContentPartPr/>
              <p14:nvPr/>
            </p14:nvContentPartPr>
            <p14:xfrm>
              <a:off x="3977569" y="6288380"/>
              <a:ext cx="145697" cy="250266"/>
            </p14:xfrm>
          </p:contentPart>
        </mc:Choice>
        <mc:Fallback xmlns="">
          <p:pic>
            <p:nvPicPr>
              <p:cNvPr id="110" name="墨迹 109"/>
            </p:nvPicPr>
            <p:blipFill>
              <a:blip r:embed="rId207"/>
            </p:blipFill>
            <p:spPr>
              <a:xfrm>
                <a:off x="3977569" y="6288380"/>
                <a:ext cx="145697" cy="250266"/>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1" name="墨迹 110"/>
              <p14:cNvContentPartPr/>
              <p14:nvPr/>
            </p14:nvContentPartPr>
            <p14:xfrm>
              <a:off x="3830461" y="6181223"/>
              <a:ext cx="408516" cy="420694"/>
            </p14:xfrm>
          </p:contentPart>
        </mc:Choice>
        <mc:Fallback xmlns="">
          <p:pic>
            <p:nvPicPr>
              <p:cNvPr id="111" name="墨迹 110"/>
            </p:nvPicPr>
            <p:blipFill>
              <a:blip r:embed="rId209"/>
            </p:blipFill>
            <p:spPr>
              <a:xfrm>
                <a:off x="3830461" y="6181223"/>
                <a:ext cx="408516" cy="420694"/>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2" name="墨迹 111"/>
              <p14:cNvContentPartPr/>
              <p14:nvPr/>
            </p14:nvContentPartPr>
            <p14:xfrm>
              <a:off x="3522133" y="6045868"/>
              <a:ext cx="5644" cy="496303"/>
            </p14:xfrm>
          </p:contentPart>
        </mc:Choice>
        <mc:Fallback xmlns="">
          <p:pic>
            <p:nvPicPr>
              <p:cNvPr id="112" name="墨迹 111"/>
            </p:nvPicPr>
            <p:blipFill>
              <a:blip r:embed="rId211"/>
            </p:blipFill>
            <p:spPr>
              <a:xfrm>
                <a:off x="3522133" y="6045868"/>
                <a:ext cx="5644" cy="496303"/>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3" name="墨迹 112"/>
              <p14:cNvContentPartPr/>
              <p14:nvPr/>
            </p14:nvContentPartPr>
            <p14:xfrm>
              <a:off x="4916311" y="6188273"/>
              <a:ext cx="79022" cy="122666"/>
            </p14:xfrm>
          </p:contentPart>
        </mc:Choice>
        <mc:Fallback xmlns="">
          <p:pic>
            <p:nvPicPr>
              <p:cNvPr id="113" name="墨迹 112"/>
            </p:nvPicPr>
            <p:blipFill>
              <a:blip r:embed="rId213"/>
            </p:blipFill>
            <p:spPr>
              <a:xfrm>
                <a:off x="4916311" y="6188273"/>
                <a:ext cx="79022" cy="122666"/>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4" name="墨迹 113"/>
              <p14:cNvContentPartPr/>
              <p14:nvPr/>
            </p14:nvContentPartPr>
            <p14:xfrm>
              <a:off x="4794250" y="6324862"/>
              <a:ext cx="163159" cy="236343"/>
            </p14:xfrm>
          </p:contentPart>
        </mc:Choice>
        <mc:Fallback xmlns="">
          <p:pic>
            <p:nvPicPr>
              <p:cNvPr id="114" name="墨迹 113"/>
            </p:nvPicPr>
            <p:blipFill>
              <a:blip r:embed="rId215"/>
            </p:blipFill>
            <p:spPr>
              <a:xfrm>
                <a:off x="4794250" y="6324862"/>
                <a:ext cx="163159" cy="236343"/>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5" name="墨迹 114"/>
              <p14:cNvContentPartPr/>
              <p14:nvPr/>
            </p14:nvContentPartPr>
            <p14:xfrm>
              <a:off x="4876800" y="6421620"/>
              <a:ext cx="22577" cy="168489"/>
            </p14:xfrm>
          </p:contentPart>
        </mc:Choice>
        <mc:Fallback xmlns="">
          <p:pic>
            <p:nvPicPr>
              <p:cNvPr id="115" name="墨迹 114"/>
            </p:nvPicPr>
            <p:blipFill>
              <a:blip r:embed="rId217"/>
            </p:blipFill>
            <p:spPr>
              <a:xfrm>
                <a:off x="4876800" y="6421620"/>
                <a:ext cx="22577" cy="168489"/>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6" name="墨迹 115"/>
              <p14:cNvContentPartPr/>
              <p14:nvPr/>
            </p14:nvContentPartPr>
            <p14:xfrm>
              <a:off x="4905022" y="6453872"/>
              <a:ext cx="104422" cy="51640"/>
            </p14:xfrm>
          </p:contentPart>
        </mc:Choice>
        <mc:Fallback xmlns="">
          <p:pic>
            <p:nvPicPr>
              <p:cNvPr id="116" name="墨迹 115"/>
            </p:nvPicPr>
            <p:blipFill>
              <a:blip r:embed="rId219"/>
            </p:blipFill>
            <p:spPr>
              <a:xfrm>
                <a:off x="4905022" y="6453872"/>
                <a:ext cx="104422" cy="5164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7" name="墨迹 116"/>
              <p14:cNvContentPartPr/>
              <p14:nvPr/>
            </p14:nvContentPartPr>
            <p14:xfrm>
              <a:off x="4936066" y="6389896"/>
              <a:ext cx="127000" cy="109976"/>
            </p14:xfrm>
          </p:contentPart>
        </mc:Choice>
        <mc:Fallback xmlns="">
          <p:pic>
            <p:nvPicPr>
              <p:cNvPr id="117" name="墨迹 116"/>
            </p:nvPicPr>
            <p:blipFill>
              <a:blip r:embed="rId221"/>
            </p:blipFill>
            <p:spPr>
              <a:xfrm>
                <a:off x="4936066" y="6389896"/>
                <a:ext cx="127000" cy="109976"/>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8" name="墨迹 117"/>
              <p14:cNvContentPartPr/>
              <p14:nvPr/>
            </p14:nvContentPartPr>
            <p14:xfrm>
              <a:off x="5102577" y="6178403"/>
              <a:ext cx="22578" cy="566800"/>
            </p14:xfrm>
          </p:contentPart>
        </mc:Choice>
        <mc:Fallback xmlns="">
          <p:pic>
            <p:nvPicPr>
              <p:cNvPr id="118" name="墨迹 117"/>
            </p:nvPicPr>
            <p:blipFill>
              <a:blip r:embed="rId223"/>
            </p:blipFill>
            <p:spPr>
              <a:xfrm>
                <a:off x="5102577" y="6178403"/>
                <a:ext cx="22578" cy="566800"/>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9" name="墨迹 118"/>
              <p14:cNvContentPartPr/>
              <p14:nvPr/>
            </p14:nvContentPartPr>
            <p14:xfrm>
              <a:off x="5051777" y="6350417"/>
              <a:ext cx="169334" cy="104337"/>
            </p14:xfrm>
          </p:contentPart>
        </mc:Choice>
        <mc:Fallback xmlns="">
          <p:pic>
            <p:nvPicPr>
              <p:cNvPr id="119" name="墨迹 118"/>
            </p:nvPicPr>
            <p:blipFill>
              <a:blip r:embed="rId225"/>
            </p:blipFill>
            <p:spPr>
              <a:xfrm>
                <a:off x="5051777" y="6350417"/>
                <a:ext cx="169334" cy="104337"/>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0" name="墨迹 119"/>
              <p14:cNvContentPartPr/>
              <p14:nvPr/>
            </p14:nvContentPartPr>
            <p14:xfrm>
              <a:off x="5683426" y="6277100"/>
              <a:ext cx="260174" cy="201094"/>
            </p14:xfrm>
          </p:contentPart>
        </mc:Choice>
        <mc:Fallback xmlns="">
          <p:pic>
            <p:nvPicPr>
              <p:cNvPr id="120" name="墨迹 119"/>
            </p:nvPicPr>
            <p:blipFill>
              <a:blip r:embed="rId227"/>
            </p:blipFill>
            <p:spPr>
              <a:xfrm>
                <a:off x="5683426" y="6277100"/>
                <a:ext cx="260174" cy="201094"/>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1" name="墨迹 120"/>
              <p14:cNvContentPartPr/>
              <p14:nvPr/>
            </p14:nvContentPartPr>
            <p14:xfrm>
              <a:off x="5977466" y="6236211"/>
              <a:ext cx="138289" cy="248151"/>
            </p14:xfrm>
          </p:contentPart>
        </mc:Choice>
        <mc:Fallback xmlns="">
          <p:pic>
            <p:nvPicPr>
              <p:cNvPr id="121" name="墨迹 120"/>
            </p:nvPicPr>
            <p:blipFill>
              <a:blip r:embed="rId229"/>
            </p:blipFill>
            <p:spPr>
              <a:xfrm>
                <a:off x="5977466" y="6236211"/>
                <a:ext cx="138289" cy="248151"/>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2" name="墨迹 121"/>
              <p14:cNvContentPartPr/>
              <p14:nvPr/>
            </p14:nvContentPartPr>
            <p14:xfrm>
              <a:off x="6112933" y="6207131"/>
              <a:ext cx="360" cy="512693"/>
            </p14:xfrm>
          </p:contentPart>
        </mc:Choice>
        <mc:Fallback xmlns="">
          <p:pic>
            <p:nvPicPr>
              <p:cNvPr id="122" name="墨迹 121"/>
            </p:nvPicPr>
            <p:blipFill>
              <a:blip r:embed="rId231"/>
            </p:blipFill>
            <p:spPr>
              <a:xfrm>
                <a:off x="6112933" y="6207131"/>
                <a:ext cx="360" cy="512693"/>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3" name="墨迹 122"/>
              <p14:cNvContentPartPr/>
              <p14:nvPr/>
            </p14:nvContentPartPr>
            <p14:xfrm>
              <a:off x="6214533" y="6209422"/>
              <a:ext cx="174978" cy="33839"/>
            </p14:xfrm>
          </p:contentPart>
        </mc:Choice>
        <mc:Fallback xmlns="">
          <p:pic>
            <p:nvPicPr>
              <p:cNvPr id="123" name="墨迹 122"/>
            </p:nvPicPr>
            <p:blipFill>
              <a:blip r:embed="rId233"/>
            </p:blipFill>
            <p:spPr>
              <a:xfrm>
                <a:off x="6214533" y="6209422"/>
                <a:ext cx="174978" cy="33839"/>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4" name="墨迹 123"/>
              <p14:cNvContentPartPr/>
              <p14:nvPr/>
            </p14:nvContentPartPr>
            <p14:xfrm>
              <a:off x="6296377" y="6100151"/>
              <a:ext cx="31045" cy="244626"/>
            </p14:xfrm>
          </p:contentPart>
        </mc:Choice>
        <mc:Fallback xmlns="">
          <p:pic>
            <p:nvPicPr>
              <p:cNvPr id="124" name="墨迹 123"/>
            </p:nvPicPr>
            <p:blipFill>
              <a:blip r:embed="rId235"/>
            </p:blipFill>
            <p:spPr>
              <a:xfrm>
                <a:off x="6296377" y="6100151"/>
                <a:ext cx="31045" cy="244626"/>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5" name="墨迹 124"/>
              <p14:cNvContentPartPr/>
              <p14:nvPr/>
            </p14:nvContentPartPr>
            <p14:xfrm>
              <a:off x="6474177" y="6327858"/>
              <a:ext cx="228953" cy="22559"/>
            </p14:xfrm>
          </p:contentPart>
        </mc:Choice>
        <mc:Fallback xmlns="">
          <p:pic>
            <p:nvPicPr>
              <p:cNvPr id="125" name="墨迹 124"/>
            </p:nvPicPr>
            <p:blipFill>
              <a:blip r:embed="rId237"/>
            </p:blipFill>
            <p:spPr>
              <a:xfrm>
                <a:off x="6474177" y="6327858"/>
                <a:ext cx="228953" cy="22559"/>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6" name="墨迹 125"/>
              <p14:cNvContentPartPr/>
              <p14:nvPr/>
            </p14:nvContentPartPr>
            <p14:xfrm>
              <a:off x="6541911" y="6209422"/>
              <a:ext cx="73378" cy="341208"/>
            </p14:xfrm>
          </p:contentPart>
        </mc:Choice>
        <mc:Fallback xmlns="">
          <p:pic>
            <p:nvPicPr>
              <p:cNvPr id="126" name="墨迹 125"/>
            </p:nvPicPr>
            <p:blipFill>
              <a:blip r:embed="rId239"/>
            </p:blipFill>
            <p:spPr>
              <a:xfrm>
                <a:off x="6541911" y="6209422"/>
                <a:ext cx="73378" cy="341208"/>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7" name="墨迹 126"/>
              <p14:cNvContentPartPr/>
              <p14:nvPr/>
            </p14:nvContentPartPr>
            <p14:xfrm>
              <a:off x="6692194" y="6216472"/>
              <a:ext cx="304094" cy="235462"/>
            </p14:xfrm>
          </p:contentPart>
        </mc:Choice>
        <mc:Fallback xmlns="">
          <p:pic>
            <p:nvPicPr>
              <p:cNvPr id="127" name="墨迹 126"/>
            </p:nvPicPr>
            <p:blipFill>
              <a:blip r:embed="rId241"/>
            </p:blipFill>
            <p:spPr>
              <a:xfrm>
                <a:off x="6692194" y="6216472"/>
                <a:ext cx="304094" cy="235462"/>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8" name="墨迹 127"/>
              <p14:cNvContentPartPr/>
              <p14:nvPr/>
            </p14:nvContentPartPr>
            <p14:xfrm>
              <a:off x="7010400" y="6244671"/>
              <a:ext cx="285044" cy="238282"/>
            </p14:xfrm>
          </p:contentPart>
        </mc:Choice>
        <mc:Fallback xmlns="">
          <p:pic>
            <p:nvPicPr>
              <p:cNvPr id="128" name="墨迹 127"/>
            </p:nvPicPr>
            <p:blipFill>
              <a:blip r:embed="rId243"/>
            </p:blipFill>
            <p:spPr>
              <a:xfrm>
                <a:off x="7010400" y="6244671"/>
                <a:ext cx="285044" cy="238282"/>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9" name="墨迹 128"/>
              <p14:cNvContentPartPr/>
              <p14:nvPr/>
            </p14:nvContentPartPr>
            <p14:xfrm>
              <a:off x="7295444" y="6235859"/>
              <a:ext cx="25400" cy="379629"/>
            </p14:xfrm>
          </p:contentPart>
        </mc:Choice>
        <mc:Fallback xmlns="">
          <p:pic>
            <p:nvPicPr>
              <p:cNvPr id="129" name="墨迹 128"/>
            </p:nvPicPr>
            <p:blipFill>
              <a:blip r:embed="rId245"/>
            </p:blipFill>
            <p:spPr>
              <a:xfrm>
                <a:off x="7295444" y="6235859"/>
                <a:ext cx="25400" cy="379629"/>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30" name="墨迹 129"/>
              <p14:cNvContentPartPr/>
              <p14:nvPr/>
            </p14:nvContentPartPr>
            <p14:xfrm>
              <a:off x="7399866" y="6153024"/>
              <a:ext cx="135466" cy="33839"/>
            </p14:xfrm>
          </p:contentPart>
        </mc:Choice>
        <mc:Fallback xmlns="">
          <p:pic>
            <p:nvPicPr>
              <p:cNvPr id="130" name="墨迹 129"/>
            </p:nvPicPr>
            <p:blipFill>
              <a:blip r:embed="rId247"/>
            </p:blipFill>
            <p:spPr>
              <a:xfrm>
                <a:off x="7399866" y="6153024"/>
                <a:ext cx="135466" cy="33839"/>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31" name="墨迹 130"/>
              <p14:cNvContentPartPr/>
              <p14:nvPr/>
            </p14:nvContentPartPr>
            <p14:xfrm>
              <a:off x="7588955" y="6261591"/>
              <a:ext cx="242712" cy="54988"/>
            </p14:xfrm>
          </p:contentPart>
        </mc:Choice>
        <mc:Fallback xmlns="">
          <p:pic>
            <p:nvPicPr>
              <p:cNvPr id="131" name="墨迹 130"/>
            </p:nvPicPr>
            <p:blipFill>
              <a:blip r:embed="rId249"/>
            </p:blipFill>
            <p:spPr>
              <a:xfrm>
                <a:off x="7588955" y="6261591"/>
                <a:ext cx="242712" cy="54988"/>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2" name="墨迹 131"/>
              <p14:cNvContentPartPr/>
              <p14:nvPr/>
            </p14:nvContentPartPr>
            <p14:xfrm>
              <a:off x="7555794" y="6384256"/>
              <a:ext cx="261761" cy="33839"/>
            </p14:xfrm>
          </p:contentPart>
        </mc:Choice>
        <mc:Fallback xmlns="">
          <p:pic>
            <p:nvPicPr>
              <p:cNvPr id="132" name="墨迹 131"/>
            </p:nvPicPr>
            <p:blipFill>
              <a:blip r:embed="rId251"/>
            </p:blipFill>
            <p:spPr>
              <a:xfrm>
                <a:off x="7555794" y="6384256"/>
                <a:ext cx="261761" cy="33839"/>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3" name="墨迹 132"/>
              <p14:cNvContentPartPr/>
              <p14:nvPr/>
            </p14:nvContentPartPr>
            <p14:xfrm>
              <a:off x="7905750" y="6209422"/>
              <a:ext cx="292805" cy="203033"/>
            </p14:xfrm>
          </p:contentPart>
        </mc:Choice>
        <mc:Fallback xmlns="">
          <p:pic>
            <p:nvPicPr>
              <p:cNvPr id="133" name="墨迹 132"/>
            </p:nvPicPr>
            <p:blipFill>
              <a:blip r:embed="rId253"/>
            </p:blipFill>
            <p:spPr>
              <a:xfrm>
                <a:off x="7905750" y="6209422"/>
                <a:ext cx="292805" cy="203033"/>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4" name="墨迹 133"/>
              <p14:cNvContentPartPr/>
              <p14:nvPr/>
            </p14:nvContentPartPr>
            <p14:xfrm>
              <a:off x="8163983" y="6239736"/>
              <a:ext cx="147461" cy="202328"/>
            </p14:xfrm>
          </p:contentPart>
        </mc:Choice>
        <mc:Fallback xmlns="">
          <p:pic>
            <p:nvPicPr>
              <p:cNvPr id="134" name="墨迹 133"/>
            </p:nvPicPr>
            <p:blipFill>
              <a:blip r:embed="rId255"/>
            </p:blipFill>
            <p:spPr>
              <a:xfrm>
                <a:off x="8163983" y="6239736"/>
                <a:ext cx="147461" cy="202328"/>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5" name="墨迹 134"/>
              <p14:cNvContentPartPr/>
              <p14:nvPr/>
            </p14:nvContentPartPr>
            <p14:xfrm>
              <a:off x="8263466" y="6110373"/>
              <a:ext cx="434622" cy="401484"/>
            </p14:xfrm>
          </p:contentPart>
        </mc:Choice>
        <mc:Fallback xmlns="">
          <p:pic>
            <p:nvPicPr>
              <p:cNvPr id="135" name="墨迹 134"/>
            </p:nvPicPr>
            <p:blipFill>
              <a:blip r:embed="rId257"/>
            </p:blipFill>
            <p:spPr>
              <a:xfrm>
                <a:off x="8263466" y="6110373"/>
                <a:ext cx="434622" cy="401484"/>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6" name="墨迹 135"/>
              <p14:cNvContentPartPr/>
              <p14:nvPr/>
            </p14:nvContentPartPr>
            <p14:xfrm>
              <a:off x="8949266" y="5077937"/>
              <a:ext cx="388409" cy="1083547"/>
            </p14:xfrm>
          </p:contentPart>
        </mc:Choice>
        <mc:Fallback xmlns="">
          <p:pic>
            <p:nvPicPr>
              <p:cNvPr id="136" name="墨迹 135"/>
            </p:nvPicPr>
            <p:blipFill>
              <a:blip r:embed="rId259"/>
            </p:blipFill>
            <p:spPr>
              <a:xfrm>
                <a:off x="8949266" y="5077937"/>
                <a:ext cx="388409" cy="1083547"/>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7" name="墨迹 136"/>
              <p14:cNvContentPartPr/>
              <p14:nvPr/>
            </p14:nvContentPartPr>
            <p14:xfrm>
              <a:off x="9580915" y="5126580"/>
              <a:ext cx="215018" cy="212903"/>
            </p14:xfrm>
          </p:contentPart>
        </mc:Choice>
        <mc:Fallback xmlns="">
          <p:pic>
            <p:nvPicPr>
              <p:cNvPr id="137" name="墨迹 136"/>
            </p:nvPicPr>
            <p:blipFill>
              <a:blip r:embed="rId261"/>
            </p:blipFill>
            <p:spPr>
              <a:xfrm>
                <a:off x="9580915" y="5126580"/>
                <a:ext cx="215018" cy="212903"/>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8" name="墨迹 137"/>
              <p14:cNvContentPartPr/>
              <p14:nvPr/>
            </p14:nvContentPartPr>
            <p14:xfrm>
              <a:off x="9795933" y="5141385"/>
              <a:ext cx="40393" cy="214136"/>
            </p14:xfrm>
          </p:contentPart>
        </mc:Choice>
        <mc:Fallback xmlns="">
          <p:pic>
            <p:nvPicPr>
              <p:cNvPr id="138" name="墨迹 137"/>
            </p:nvPicPr>
            <p:blipFill>
              <a:blip r:embed="rId263"/>
            </p:blipFill>
            <p:spPr>
              <a:xfrm>
                <a:off x="9795933" y="5141385"/>
                <a:ext cx="40393" cy="214136"/>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9" name="墨迹 138"/>
              <p14:cNvContentPartPr/>
              <p14:nvPr/>
            </p14:nvContentPartPr>
            <p14:xfrm>
              <a:off x="9821333" y="5177338"/>
              <a:ext cx="138289" cy="28199"/>
            </p14:xfrm>
          </p:contentPart>
        </mc:Choice>
        <mc:Fallback xmlns="">
          <p:pic>
            <p:nvPicPr>
              <p:cNvPr id="139" name="墨迹 138"/>
            </p:nvPicPr>
            <p:blipFill>
              <a:blip r:embed="rId265"/>
            </p:blipFill>
            <p:spPr>
              <a:xfrm>
                <a:off x="9821333" y="5177338"/>
                <a:ext cx="138289" cy="28199"/>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40" name="墨迹 139"/>
              <p14:cNvContentPartPr/>
              <p14:nvPr/>
            </p14:nvContentPartPr>
            <p14:xfrm>
              <a:off x="9968088" y="5081462"/>
              <a:ext cx="16934" cy="273530"/>
            </p14:xfrm>
          </p:contentPart>
        </mc:Choice>
        <mc:Fallback xmlns="">
          <p:pic>
            <p:nvPicPr>
              <p:cNvPr id="140" name="墨迹 139"/>
            </p:nvPicPr>
            <p:blipFill>
              <a:blip r:embed="rId267"/>
            </p:blipFill>
            <p:spPr>
              <a:xfrm>
                <a:off x="9968088" y="5081462"/>
                <a:ext cx="16934" cy="273530"/>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41" name="墨迹 140"/>
              <p14:cNvContentPartPr/>
              <p14:nvPr/>
            </p14:nvContentPartPr>
            <p14:xfrm>
              <a:off x="10064044" y="5113538"/>
              <a:ext cx="259644" cy="245860"/>
            </p14:xfrm>
          </p:contentPart>
        </mc:Choice>
        <mc:Fallback xmlns="">
          <p:pic>
            <p:nvPicPr>
              <p:cNvPr id="141" name="墨迹 140"/>
            </p:nvPicPr>
            <p:blipFill>
              <a:blip r:embed="rId269"/>
            </p:blipFill>
            <p:spPr>
              <a:xfrm>
                <a:off x="10064044" y="5113538"/>
                <a:ext cx="259644" cy="245860"/>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42" name="墨迹 141"/>
              <p14:cNvContentPartPr/>
              <p14:nvPr/>
            </p14:nvContentPartPr>
            <p14:xfrm>
              <a:off x="10309577" y="5199898"/>
              <a:ext cx="115711" cy="403245"/>
            </p14:xfrm>
          </p:contentPart>
        </mc:Choice>
        <mc:Fallback xmlns="">
          <p:pic>
            <p:nvPicPr>
              <p:cNvPr id="142" name="墨迹 141"/>
            </p:nvPicPr>
            <p:blipFill>
              <a:blip r:embed="rId271"/>
            </p:blipFill>
            <p:spPr>
              <a:xfrm>
                <a:off x="10309577" y="5199898"/>
                <a:ext cx="115711" cy="403245"/>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3" name="墨迹 142"/>
              <p14:cNvContentPartPr/>
              <p14:nvPr/>
            </p14:nvContentPartPr>
            <p14:xfrm>
              <a:off x="10442222" y="5104021"/>
              <a:ext cx="180623" cy="16919"/>
            </p14:xfrm>
          </p:contentPart>
        </mc:Choice>
        <mc:Fallback xmlns="">
          <p:pic>
            <p:nvPicPr>
              <p:cNvPr id="143" name="墨迹 142"/>
            </p:nvPicPr>
            <p:blipFill>
              <a:blip r:embed="rId273"/>
            </p:blipFill>
            <p:spPr>
              <a:xfrm>
                <a:off x="10442222" y="5104021"/>
                <a:ext cx="180623" cy="16919"/>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44" name="墨迹 143"/>
              <p14:cNvContentPartPr/>
              <p14:nvPr/>
            </p14:nvContentPartPr>
            <p14:xfrm>
              <a:off x="10515600" y="5261935"/>
              <a:ext cx="237067" cy="11279"/>
            </p14:xfrm>
          </p:contentPart>
        </mc:Choice>
        <mc:Fallback xmlns="">
          <p:pic>
            <p:nvPicPr>
              <p:cNvPr id="144" name="墨迹 143"/>
            </p:nvPicPr>
            <p:blipFill>
              <a:blip r:embed="rId275"/>
            </p:blipFill>
            <p:spPr>
              <a:xfrm>
                <a:off x="10515600" y="5261935"/>
                <a:ext cx="237067" cy="11279"/>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5" name="墨迹 144"/>
              <p14:cNvContentPartPr/>
              <p14:nvPr/>
            </p14:nvContentPartPr>
            <p14:xfrm>
              <a:off x="10588977" y="5177338"/>
              <a:ext cx="50800" cy="231232"/>
            </p14:xfrm>
          </p:contentPart>
        </mc:Choice>
        <mc:Fallback xmlns="">
          <p:pic>
            <p:nvPicPr>
              <p:cNvPr id="145" name="墨迹 144"/>
            </p:nvPicPr>
            <p:blipFill>
              <a:blip r:embed="rId277"/>
            </p:blipFill>
            <p:spPr>
              <a:xfrm>
                <a:off x="10588977" y="5177338"/>
                <a:ext cx="50800" cy="231232"/>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6" name="墨迹 145"/>
              <p14:cNvContentPartPr/>
              <p14:nvPr/>
            </p14:nvContentPartPr>
            <p14:xfrm>
              <a:off x="10754960" y="5154779"/>
              <a:ext cx="234774" cy="225592"/>
            </p14:xfrm>
          </p:contentPart>
        </mc:Choice>
        <mc:Fallback xmlns="">
          <p:pic>
            <p:nvPicPr>
              <p:cNvPr id="146" name="墨迹 145"/>
            </p:nvPicPr>
            <p:blipFill>
              <a:blip r:embed="rId279"/>
            </p:blipFill>
            <p:spPr>
              <a:xfrm>
                <a:off x="10754960" y="5154779"/>
                <a:ext cx="234774" cy="225592"/>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7" name="墨迹 146"/>
              <p14:cNvContentPartPr/>
              <p14:nvPr/>
            </p14:nvContentPartPr>
            <p14:xfrm>
              <a:off x="10989732" y="5178043"/>
              <a:ext cx="33868" cy="179769"/>
            </p14:xfrm>
          </p:contentPart>
        </mc:Choice>
        <mc:Fallback xmlns="">
          <p:pic>
            <p:nvPicPr>
              <p:cNvPr id="147" name="墨迹 146"/>
            </p:nvPicPr>
            <p:blipFill>
              <a:blip r:embed="rId281"/>
            </p:blipFill>
            <p:spPr>
              <a:xfrm>
                <a:off x="10989732" y="5178043"/>
                <a:ext cx="33868" cy="179769"/>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48" name="墨迹 147"/>
              <p14:cNvContentPartPr/>
              <p14:nvPr/>
            </p14:nvContentPartPr>
            <p14:xfrm>
              <a:off x="10995377" y="5239376"/>
              <a:ext cx="95955" cy="78957"/>
            </p14:xfrm>
          </p:contentPart>
        </mc:Choice>
        <mc:Fallback xmlns="">
          <p:pic>
            <p:nvPicPr>
              <p:cNvPr id="148" name="墨迹 147"/>
            </p:nvPicPr>
            <p:blipFill>
              <a:blip r:embed="rId283"/>
            </p:blipFill>
            <p:spPr>
              <a:xfrm>
                <a:off x="10995377" y="5239376"/>
                <a:ext cx="95955" cy="78957"/>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9" name="墨迹 148"/>
              <p14:cNvContentPartPr/>
              <p14:nvPr/>
            </p14:nvContentPartPr>
            <p14:xfrm>
              <a:off x="11082867" y="5089921"/>
              <a:ext cx="36688" cy="431445"/>
            </p14:xfrm>
          </p:contentPart>
        </mc:Choice>
        <mc:Fallback xmlns="">
          <p:pic>
            <p:nvPicPr>
              <p:cNvPr id="149" name="墨迹 148"/>
            </p:nvPicPr>
            <p:blipFill>
              <a:blip r:embed="rId285"/>
            </p:blipFill>
            <p:spPr>
              <a:xfrm>
                <a:off x="11082867" y="5089921"/>
                <a:ext cx="36688" cy="431445"/>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50" name="墨迹 149"/>
              <p14:cNvContentPartPr/>
              <p14:nvPr/>
            </p14:nvContentPartPr>
            <p14:xfrm>
              <a:off x="11232444" y="5058902"/>
              <a:ext cx="132644" cy="22560"/>
            </p14:xfrm>
          </p:contentPart>
        </mc:Choice>
        <mc:Fallback xmlns="">
          <p:pic>
            <p:nvPicPr>
              <p:cNvPr id="150" name="墨迹 149"/>
            </p:nvPicPr>
            <p:blipFill>
              <a:blip r:embed="rId287"/>
            </p:blipFill>
            <p:spPr>
              <a:xfrm>
                <a:off x="11232444" y="5058902"/>
                <a:ext cx="132644" cy="22560"/>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51" name="墨迹 150"/>
              <p14:cNvContentPartPr/>
              <p14:nvPr/>
            </p14:nvContentPartPr>
            <p14:xfrm>
              <a:off x="11283244" y="4948926"/>
              <a:ext cx="22577" cy="239692"/>
            </p14:xfrm>
          </p:contentPart>
        </mc:Choice>
        <mc:Fallback xmlns="">
          <p:pic>
            <p:nvPicPr>
              <p:cNvPr id="151" name="墨迹 150"/>
            </p:nvPicPr>
            <p:blipFill>
              <a:blip r:embed="rId289"/>
            </p:blipFill>
            <p:spPr>
              <a:xfrm>
                <a:off x="11283244" y="4948926"/>
                <a:ext cx="22577" cy="239692"/>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52" name="墨迹 151"/>
              <p14:cNvContentPartPr/>
              <p14:nvPr/>
            </p14:nvContentPartPr>
            <p14:xfrm>
              <a:off x="11187994" y="5295774"/>
              <a:ext cx="199673" cy="33839"/>
            </p14:xfrm>
          </p:contentPart>
        </mc:Choice>
        <mc:Fallback xmlns="">
          <p:pic>
            <p:nvPicPr>
              <p:cNvPr id="152" name="墨迹 151"/>
            </p:nvPicPr>
            <p:blipFill>
              <a:blip r:embed="rId291"/>
            </p:blipFill>
            <p:spPr>
              <a:xfrm>
                <a:off x="11187994" y="5295774"/>
                <a:ext cx="199673" cy="33839"/>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3" name="墨迹 152"/>
              <p14:cNvContentPartPr/>
              <p14:nvPr/>
            </p14:nvContentPartPr>
            <p14:xfrm>
              <a:off x="11283244" y="5191085"/>
              <a:ext cx="39511" cy="265424"/>
            </p14:xfrm>
          </p:contentPart>
        </mc:Choice>
        <mc:Fallback xmlns="">
          <p:pic>
            <p:nvPicPr>
              <p:cNvPr id="153" name="墨迹 152"/>
            </p:nvPicPr>
            <p:blipFill>
              <a:blip r:embed="rId293"/>
            </p:blipFill>
            <p:spPr>
              <a:xfrm>
                <a:off x="11283244" y="5191085"/>
                <a:ext cx="39511" cy="265424"/>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54" name="墨迹 153"/>
              <p14:cNvContentPartPr/>
              <p14:nvPr/>
            </p14:nvContentPartPr>
            <p14:xfrm>
              <a:off x="11466512" y="5149139"/>
              <a:ext cx="234420" cy="242512"/>
            </p14:xfrm>
          </p:contentPart>
        </mc:Choice>
        <mc:Fallback xmlns="">
          <p:pic>
            <p:nvPicPr>
              <p:cNvPr id="154" name="墨迹 153"/>
            </p:nvPicPr>
            <p:blipFill>
              <a:blip r:embed="rId295"/>
            </p:blipFill>
            <p:spPr>
              <a:xfrm>
                <a:off x="11466512" y="5149139"/>
                <a:ext cx="234420" cy="242512"/>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5" name="墨迹 154"/>
              <p14:cNvContentPartPr/>
              <p14:nvPr/>
            </p14:nvContentPartPr>
            <p14:xfrm>
              <a:off x="11785600" y="5104021"/>
              <a:ext cx="172861" cy="11280"/>
            </p14:xfrm>
          </p:contentPart>
        </mc:Choice>
        <mc:Fallback xmlns="">
          <p:pic>
            <p:nvPicPr>
              <p:cNvPr id="155" name="墨迹 154"/>
            </p:nvPicPr>
            <p:blipFill>
              <a:blip r:embed="rId297"/>
            </p:blipFill>
            <p:spPr>
              <a:xfrm>
                <a:off x="11785600" y="5104021"/>
                <a:ext cx="172861" cy="11280"/>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56" name="墨迹 155"/>
              <p14:cNvContentPartPr/>
              <p14:nvPr/>
            </p14:nvContentPartPr>
            <p14:xfrm>
              <a:off x="9840206" y="5831555"/>
              <a:ext cx="229482" cy="33839"/>
            </p14:xfrm>
          </p:contentPart>
        </mc:Choice>
        <mc:Fallback xmlns="">
          <p:pic>
            <p:nvPicPr>
              <p:cNvPr id="156" name="墨迹 155"/>
            </p:nvPicPr>
            <p:blipFill>
              <a:blip r:embed="rId299"/>
            </p:blipFill>
            <p:spPr>
              <a:xfrm>
                <a:off x="9840206" y="5831555"/>
                <a:ext cx="229482" cy="33839"/>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57" name="墨迹 156"/>
              <p14:cNvContentPartPr/>
              <p14:nvPr/>
            </p14:nvContentPartPr>
            <p14:xfrm>
              <a:off x="9793287" y="5952811"/>
              <a:ext cx="349779" cy="23441"/>
            </p14:xfrm>
          </p:contentPart>
        </mc:Choice>
        <mc:Fallback xmlns="">
          <p:pic>
            <p:nvPicPr>
              <p:cNvPr id="157" name="墨迹 156"/>
            </p:nvPicPr>
            <p:blipFill>
              <a:blip r:embed="rId301"/>
            </p:blipFill>
            <p:spPr>
              <a:xfrm>
                <a:off x="9793287" y="5952811"/>
                <a:ext cx="349779" cy="23441"/>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58" name="墨迹 157"/>
              <p14:cNvContentPartPr/>
              <p14:nvPr/>
            </p14:nvContentPartPr>
            <p14:xfrm>
              <a:off x="10306755" y="5742729"/>
              <a:ext cx="383823" cy="248856"/>
            </p14:xfrm>
          </p:contentPart>
        </mc:Choice>
        <mc:Fallback xmlns="">
          <p:pic>
            <p:nvPicPr>
              <p:cNvPr id="158" name="墨迹 157"/>
            </p:nvPicPr>
            <p:blipFill>
              <a:blip r:embed="rId303"/>
            </p:blipFill>
            <p:spPr>
              <a:xfrm>
                <a:off x="10306755" y="5742729"/>
                <a:ext cx="383823" cy="248856"/>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59" name="墨迹 158"/>
              <p14:cNvContentPartPr/>
              <p14:nvPr/>
            </p14:nvContentPartPr>
            <p14:xfrm>
              <a:off x="10684932" y="5842835"/>
              <a:ext cx="251178" cy="22559"/>
            </p14:xfrm>
          </p:contentPart>
        </mc:Choice>
        <mc:Fallback xmlns="">
          <p:pic>
            <p:nvPicPr>
              <p:cNvPr id="159" name="墨迹 158"/>
            </p:nvPicPr>
            <p:blipFill>
              <a:blip r:embed="rId305"/>
            </p:blipFill>
            <p:spPr>
              <a:xfrm>
                <a:off x="10684932" y="5842835"/>
                <a:ext cx="251178" cy="22559"/>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60" name="墨迹 159"/>
              <p14:cNvContentPartPr/>
              <p14:nvPr/>
            </p14:nvContentPartPr>
            <p14:xfrm>
              <a:off x="10763955" y="5724399"/>
              <a:ext cx="79023" cy="358128"/>
            </p14:xfrm>
          </p:contentPart>
        </mc:Choice>
        <mc:Fallback xmlns="">
          <p:pic>
            <p:nvPicPr>
              <p:cNvPr id="160" name="墨迹 159"/>
            </p:nvPicPr>
            <p:blipFill>
              <a:blip r:embed="rId307"/>
            </p:blipFill>
            <p:spPr>
              <a:xfrm>
                <a:off x="10763955" y="5724399"/>
                <a:ext cx="79023" cy="358128"/>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61" name="墨迹 160"/>
              <p14:cNvContentPartPr/>
              <p14:nvPr/>
            </p14:nvContentPartPr>
            <p14:xfrm>
              <a:off x="10956925" y="5756475"/>
              <a:ext cx="433563" cy="478326"/>
            </p14:xfrm>
          </p:contentPart>
        </mc:Choice>
        <mc:Fallback xmlns="">
          <p:pic>
            <p:nvPicPr>
              <p:cNvPr id="161" name="墨迹 160"/>
            </p:nvPicPr>
            <p:blipFill>
              <a:blip r:embed="rId309"/>
            </p:blipFill>
            <p:spPr>
              <a:xfrm>
                <a:off x="10956925" y="5756475"/>
                <a:ext cx="433563" cy="478326"/>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62" name="墨迹 161"/>
              <p14:cNvContentPartPr/>
              <p14:nvPr/>
            </p14:nvContentPartPr>
            <p14:xfrm>
              <a:off x="11469511" y="5662361"/>
              <a:ext cx="118533" cy="146635"/>
            </p14:xfrm>
          </p:contentPart>
        </mc:Choice>
        <mc:Fallback xmlns="">
          <p:pic>
            <p:nvPicPr>
              <p:cNvPr id="162" name="墨迹 161"/>
            </p:nvPicPr>
            <p:blipFill>
              <a:blip r:embed="rId311"/>
            </p:blipFill>
            <p:spPr>
              <a:xfrm>
                <a:off x="11469511" y="5662361"/>
                <a:ext cx="118533" cy="146635"/>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63" name="墨迹 162"/>
              <p14:cNvContentPartPr/>
              <p14:nvPr/>
            </p14:nvContentPartPr>
            <p14:xfrm>
              <a:off x="11604977" y="5673641"/>
              <a:ext cx="180623" cy="50758"/>
            </p14:xfrm>
          </p:contentPart>
        </mc:Choice>
        <mc:Fallback xmlns="">
          <p:pic>
            <p:nvPicPr>
              <p:cNvPr id="163" name="墨迹 162"/>
            </p:nvPicPr>
            <p:blipFill>
              <a:blip r:embed="rId313"/>
            </p:blipFill>
            <p:spPr>
              <a:xfrm>
                <a:off x="11604977" y="5673641"/>
                <a:ext cx="180623" cy="50758"/>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64" name="墨迹 163"/>
              <p14:cNvContentPartPr/>
              <p14:nvPr/>
            </p14:nvContentPartPr>
            <p14:xfrm>
              <a:off x="10444162" y="6322218"/>
              <a:ext cx="325438" cy="39479"/>
            </p14:xfrm>
          </p:contentPart>
        </mc:Choice>
        <mc:Fallback xmlns="">
          <p:pic>
            <p:nvPicPr>
              <p:cNvPr id="164" name="墨迹 163"/>
            </p:nvPicPr>
            <p:blipFill>
              <a:blip r:embed="rId315"/>
            </p:blipFill>
            <p:spPr>
              <a:xfrm>
                <a:off x="10444162" y="6322218"/>
                <a:ext cx="325438" cy="39479"/>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65" name="墨迹 164"/>
              <p14:cNvContentPartPr/>
              <p14:nvPr/>
            </p14:nvContentPartPr>
            <p14:xfrm>
              <a:off x="10600267" y="6196909"/>
              <a:ext cx="62088" cy="325522"/>
            </p14:xfrm>
          </p:contentPart>
        </mc:Choice>
        <mc:Fallback xmlns="">
          <p:pic>
            <p:nvPicPr>
              <p:cNvPr id="165" name="墨迹 164"/>
            </p:nvPicPr>
            <p:blipFill>
              <a:blip r:embed="rId317"/>
            </p:blipFill>
            <p:spPr>
              <a:xfrm>
                <a:off x="10600267" y="6196909"/>
                <a:ext cx="62088" cy="325522"/>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66" name="墨迹 165"/>
              <p14:cNvContentPartPr/>
              <p14:nvPr/>
            </p14:nvContentPartPr>
            <p14:xfrm>
              <a:off x="10829219" y="6237621"/>
              <a:ext cx="406048" cy="223654"/>
            </p14:xfrm>
          </p:contentPart>
        </mc:Choice>
        <mc:Fallback xmlns="">
          <p:pic>
            <p:nvPicPr>
              <p:cNvPr id="166" name="墨迹 165"/>
            </p:nvPicPr>
            <p:blipFill>
              <a:blip r:embed="rId319"/>
            </p:blipFill>
            <p:spPr>
              <a:xfrm>
                <a:off x="10829219" y="6237621"/>
                <a:ext cx="406048" cy="223654"/>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67" name="墨迹 166"/>
              <p14:cNvContentPartPr/>
              <p14:nvPr/>
            </p14:nvContentPartPr>
            <p14:xfrm>
              <a:off x="11149718" y="6172763"/>
              <a:ext cx="582436" cy="460525"/>
            </p14:xfrm>
          </p:contentPart>
        </mc:Choice>
        <mc:Fallback xmlns="">
          <p:pic>
            <p:nvPicPr>
              <p:cNvPr id="167" name="墨迹 166"/>
            </p:nvPicPr>
            <p:blipFill>
              <a:blip r:embed="rId321"/>
            </p:blipFill>
            <p:spPr>
              <a:xfrm>
                <a:off x="11149718" y="6172763"/>
                <a:ext cx="582436" cy="460525"/>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68" name="墨迹 167"/>
              <p14:cNvContentPartPr/>
              <p14:nvPr/>
            </p14:nvContentPartPr>
            <p14:xfrm>
              <a:off x="7371644" y="1813196"/>
              <a:ext cx="64911" cy="19739"/>
            </p14:xfrm>
          </p:contentPart>
        </mc:Choice>
        <mc:Fallback xmlns="">
          <p:pic>
            <p:nvPicPr>
              <p:cNvPr id="168" name="墨迹 167"/>
            </p:nvPicPr>
            <p:blipFill>
              <a:blip r:embed="rId323"/>
            </p:blipFill>
            <p:spPr>
              <a:xfrm>
                <a:off x="7371644" y="1813196"/>
                <a:ext cx="64911" cy="19739"/>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69" name="墨迹 168"/>
              <p14:cNvContentPartPr/>
              <p14:nvPr/>
            </p14:nvContentPartPr>
            <p14:xfrm>
              <a:off x="3443463" y="3530516"/>
              <a:ext cx="651581" cy="473744"/>
            </p14:xfrm>
          </p:contentPart>
        </mc:Choice>
        <mc:Fallback xmlns="">
          <p:pic>
            <p:nvPicPr>
              <p:cNvPr id="169" name="墨迹 168"/>
            </p:nvPicPr>
            <p:blipFill>
              <a:blip r:embed="rId325"/>
            </p:blipFill>
            <p:spPr>
              <a:xfrm>
                <a:off x="3443463" y="3530516"/>
                <a:ext cx="651581" cy="473744"/>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70" name="墨迹 169"/>
              <p14:cNvContentPartPr/>
              <p14:nvPr/>
            </p14:nvContentPartPr>
            <p14:xfrm>
              <a:off x="4123266" y="3564355"/>
              <a:ext cx="211667" cy="397606"/>
            </p14:xfrm>
          </p:contentPart>
        </mc:Choice>
        <mc:Fallback xmlns="">
          <p:pic>
            <p:nvPicPr>
              <p:cNvPr id="170" name="墨迹 169"/>
            </p:nvPicPr>
            <p:blipFill>
              <a:blip r:embed="rId327"/>
            </p:blipFill>
            <p:spPr>
              <a:xfrm>
                <a:off x="4123266" y="3564355"/>
                <a:ext cx="211667" cy="397606"/>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71" name="墨迹 170"/>
              <p14:cNvContentPartPr/>
              <p14:nvPr/>
            </p14:nvContentPartPr>
            <p14:xfrm>
              <a:off x="4109155" y="3632032"/>
              <a:ext cx="290689" cy="344028"/>
            </p14:xfrm>
          </p:contentPart>
        </mc:Choice>
        <mc:Fallback xmlns="">
          <p:pic>
            <p:nvPicPr>
              <p:cNvPr id="171" name="墨迹 170"/>
            </p:nvPicPr>
            <p:blipFill>
              <a:blip r:embed="rId329"/>
            </p:blipFill>
            <p:spPr>
              <a:xfrm>
                <a:off x="4109155" y="3632032"/>
                <a:ext cx="290689" cy="344028"/>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p"/>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1_1#a89381dac?sp=1&amp;vop=1&amp;pid=3f15823e2&amp;color=0,0,0&amp;vtp=1&amp;bt=1&amp;bbb=1"/>
          <p:cNvSpPr/>
          <p:nvPr/>
        </p:nvSpPr>
        <p:spPr>
          <a:xfrm>
            <a:off x="331724" y="197985"/>
            <a:ext cx="10899648" cy="431800"/>
          </a:xfrm>
          <a:prstGeom prst="rect">
            <a:avLst/>
          </a:prstGeom>
          <a:noFill/>
        </p:spPr>
        <p:txBody>
          <a:bodyPr wrap="none" lIns="0" tIns="0" rIns="0" bIns="0" rtlCol="0" anchor="t"/>
          <a:lstStyle/>
          <a:p>
            <a:pPr algn="l" latinLnBrk="1">
              <a:lnSpc>
                <a:spcPts val="34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1.</a:t>
            </a:r>
            <a:r>
              <a:rPr lang="en-US" altLang="zh-CN" sz="2000" b="0" i="0" dirty="0">
                <a:solidFill>
                  <a:srgbClr val="000000"/>
                </a:solidFill>
                <a:latin typeface="仿宋" panose="02010609060101010101" pitchFamily="34" charset="-122"/>
                <a:ea typeface="仿宋" panose="02010609060101010101" pitchFamily="34" charset="-122"/>
                <a:cs typeface="仿宋" panose="02010609060101010101" pitchFamily="34" charset="-122"/>
              </a:rPr>
              <a:t>［湖南三湘名校教育联盟2025联考］</a:t>
            </a: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某状态下，下列物质气态时的相对能量如表：</a:t>
            </a:r>
            <a:endParaRPr lang="en-US" altLang="zh-CN" sz="2000" dirty="0"/>
          </a:p>
        </p:txBody>
      </p:sp>
      <p:graphicFrame>
        <p:nvGraphicFramePr>
          <p:cNvPr id="6" name="QC_5_BD.1_2#a89381dac?colgroup=9,2,2,2,4,2,2,4,4&amp;vop=1&amp;pid=3f15823e2&amp;color=0,0,0&amp;vtp=1&amp;bbb=1"/>
          <p:cNvGraphicFramePr>
            <a:graphicFrameLocks noGrp="1"/>
          </p:cNvGraphicFramePr>
          <p:nvPr/>
        </p:nvGraphicFramePr>
        <p:xfrm>
          <a:off x="545465" y="1313815"/>
          <a:ext cx="10358755" cy="908050"/>
        </p:xfrm>
        <a:graphic>
          <a:graphicData uri="http://schemas.openxmlformats.org/drawingml/2006/table">
            <a:tbl>
              <a:tblPr/>
              <a:tblGrid>
                <a:gridCol w="2499995"/>
                <a:gridCol w="821690"/>
                <a:gridCol w="822325"/>
                <a:gridCol w="821055"/>
                <a:gridCol w="1249680"/>
                <a:gridCol w="822325"/>
                <a:gridCol w="821690"/>
                <a:gridCol w="1250315"/>
                <a:gridCol w="1249680"/>
              </a:tblGrid>
              <a:tr h="332740">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r>
              <a:tr h="575310">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c>
                  <a:txBody>
                    <a:bodyPr/>
                    <a:lstStyle/>
                    <a:p>
                      <a:pPr algn="ctr" latinLnBrk="1" hangingPunct="0">
                        <a:lnSpc>
                          <a:spcPts val="30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249</a:t>
                      </a:r>
                      <a:endParaRPr lang="en-US" altLang="zh-CN" sz="1200" dirty="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30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218</a:t>
                      </a:r>
                      <a:endParaRPr lang="en-US" altLang="zh-CN" sz="1200" dirty="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30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39</a:t>
                      </a:r>
                      <a:endParaRPr lang="en-US" altLang="zh-CN" sz="1200" dirty="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30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10</a:t>
                      </a:r>
                      <a:endParaRPr lang="en-US" altLang="zh-CN" sz="1200" dirty="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30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0</a:t>
                      </a:r>
                      <a:endParaRPr lang="en-US" altLang="zh-CN" sz="1200" dirty="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pPr algn="ctr" latinLnBrk="1" hangingPunct="0">
                        <a:lnSpc>
                          <a:spcPts val="30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0</a:t>
                      </a:r>
                      <a:endParaRPr lang="en-US" altLang="zh-CN" sz="1200" dirty="0"/>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tcPr>
                </a:tc>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c>
                  <a:txBody>
                    <a:bodyPr/>
                    <a:lstStyle/>
                    <a:p>
                      <a:endParaRPr lang="zh-CN"/>
                    </a:p>
                  </a:txBody>
                  <a:tcPr marL="72000" marR="72000" marT="0" marB="0" anchor="ctr">
                    <a:lnL w="9525"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blipFill>
                      <a:blip r:embed="rId1"/>
                    </a:blipFill>
                  </a:tcPr>
                </a:tc>
              </a:tr>
            </a:tbl>
          </a:graphicData>
        </a:graphic>
      </p:graphicFrame>
      <p:sp>
        <p:nvSpPr>
          <p:cNvPr id="4" name="QC_5_BD.1_3#a89381dac?vop=1&amp;pid=3f15823e2&amp;color=0,0,0&amp;vtp=1&amp;bbb=1"/>
          <p:cNvSpPr/>
          <p:nvPr/>
        </p:nvSpPr>
        <p:spPr>
          <a:xfrm>
            <a:off x="872744" y="2645910"/>
            <a:ext cx="10899648" cy="431800"/>
          </a:xfrm>
          <a:prstGeom prst="rect">
            <a:avLst/>
          </a:prstGeom>
          <a:blipFill rotWithShape="1">
            <a:blip r:embed="rId2"/>
            <a:stretch>
              <a:fillRect l="-2" t="-116" r="1" b="116"/>
            </a:stretch>
          </a:blipFill>
        </p:spPr>
        <p:txBody>
          <a:bodyPr/>
          <a:lstStyle/>
          <a:p>
            <a:r>
              <a:rPr lang="zh-CN" altLang="en-US">
                <a:noFill/>
              </a:rPr>
              <a:t> </a:t>
            </a:r>
            <a:endParaRPr lang="zh-CN" altLang="en-US">
              <a:noFill/>
            </a:endParaRPr>
          </a:p>
        </p:txBody>
      </p:sp>
      <p:sp>
        <p:nvSpPr>
          <p:cNvPr id="5" name="QC_5_AN.2_1#a89381dac.bracket?vop=1&amp;pid=3f15823e2&amp;color=0,0,0&amp;vpa=1&amp;vtp=1"/>
          <p:cNvSpPr/>
          <p:nvPr/>
        </p:nvSpPr>
        <p:spPr>
          <a:xfrm>
            <a:off x="8665845" y="2984365"/>
            <a:ext cx="311150" cy="431800"/>
          </a:xfrm>
          <a:prstGeom prst="rect">
            <a:avLst/>
          </a:prstGeom>
          <a:noFill/>
        </p:spPr>
        <p:txBody>
          <a:bodyPr wrap="none" lIns="0" tIns="0" rIns="0" bIns="0" rtlCol="0" anchor="t"/>
          <a:lstStyle/>
          <a:p>
            <a:pPr algn="ctr" latinLnBrk="1">
              <a:lnSpc>
                <a:spcPts val="34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B</a:t>
            </a:r>
            <a:endParaRPr lang="en-US" altLang="zh-CN" sz="2000" dirty="0"/>
          </a:p>
        </p:txBody>
      </p:sp>
      <p:sp>
        <p:nvSpPr>
          <p:cNvPr id="3" name="QC_5_BD.1_4#a89381dac.choices?vop=1&amp;pid=3f15823e2&amp;color=0,0,0&amp;vtp=1&amp;bbb=1"/>
          <p:cNvSpPr/>
          <p:nvPr/>
        </p:nvSpPr>
        <p:spPr>
          <a:xfrm>
            <a:off x="743204" y="3256052"/>
            <a:ext cx="10899648" cy="1866900"/>
          </a:xfrm>
          <a:prstGeom prst="rect">
            <a:avLst/>
          </a:prstGeom>
          <a:blipFill rotWithShape="1">
            <a:blip r:embed="rId3"/>
            <a:stretch>
              <a:fillRect l="-2" t="-22" r="1" b="-3039"/>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7" name="墨迹 6"/>
              <p14:cNvContentPartPr/>
              <p14:nvPr/>
            </p14:nvContentPartPr>
            <p14:xfrm>
              <a:off x="85548" y="256434"/>
              <a:ext cx="459846" cy="633244"/>
            </p14:xfrm>
          </p:contentPart>
        </mc:Choice>
        <mc:Fallback xmlns="">
          <p:pic>
            <p:nvPicPr>
              <p:cNvPr id="7" name="墨迹 6"/>
            </p:nvPicPr>
            <p:blipFill>
              <a:blip r:embed="rId5"/>
            </p:blipFill>
            <p:spPr>
              <a:xfrm>
                <a:off x="85548" y="256434"/>
                <a:ext cx="459846" cy="633244"/>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墨迹 7"/>
              <p14:cNvContentPartPr/>
              <p14:nvPr/>
            </p14:nvContentPartPr>
            <p14:xfrm>
              <a:off x="8113" y="665496"/>
              <a:ext cx="155575" cy="93057"/>
            </p14:xfrm>
          </p:contentPart>
        </mc:Choice>
        <mc:Fallback xmlns="">
          <p:pic>
            <p:nvPicPr>
              <p:cNvPr id="8" name="墨迹 7"/>
            </p:nvPicPr>
            <p:blipFill>
              <a:blip r:embed="rId7"/>
            </p:blipFill>
            <p:spPr>
              <a:xfrm>
                <a:off x="8113" y="665496"/>
                <a:ext cx="155575" cy="9305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5644" y="156857"/>
              <a:ext cx="541867" cy="719074"/>
            </p14:xfrm>
          </p:contentPart>
        </mc:Choice>
        <mc:Fallback xmlns="">
          <p:pic>
            <p:nvPicPr>
              <p:cNvPr id="9" name="墨迹 8"/>
            </p:nvPicPr>
            <p:blipFill>
              <a:blip r:embed="rId9"/>
            </p:blipFill>
            <p:spPr>
              <a:xfrm>
                <a:off x="5644" y="156857"/>
                <a:ext cx="541867" cy="71907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 name="墨迹 9"/>
              <p14:cNvContentPartPr/>
              <p14:nvPr/>
            </p14:nvContentPartPr>
            <p14:xfrm>
              <a:off x="3660422" y="3914023"/>
              <a:ext cx="47978" cy="8459"/>
            </p14:xfrm>
          </p:contentPart>
        </mc:Choice>
        <mc:Fallback xmlns="">
          <p:pic>
            <p:nvPicPr>
              <p:cNvPr id="10" name="墨迹 9"/>
            </p:nvPicPr>
            <p:blipFill>
              <a:blip r:embed="rId11"/>
            </p:blipFill>
            <p:spPr>
              <a:xfrm>
                <a:off x="3660422" y="3914023"/>
                <a:ext cx="47978" cy="845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1" name="墨迹 10"/>
              <p14:cNvContentPartPr/>
              <p14:nvPr/>
            </p14:nvContentPartPr>
            <p14:xfrm>
              <a:off x="2266950" y="3637672"/>
              <a:ext cx="1469672" cy="73318"/>
            </p14:xfrm>
          </p:contentPart>
        </mc:Choice>
        <mc:Fallback xmlns="">
          <p:pic>
            <p:nvPicPr>
              <p:cNvPr id="11" name="墨迹 10"/>
            </p:nvPicPr>
            <p:blipFill>
              <a:blip r:embed="rId13"/>
            </p:blipFill>
            <p:spPr>
              <a:xfrm>
                <a:off x="2266950" y="3637672"/>
                <a:ext cx="1469672" cy="7331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2" name="墨迹 11"/>
              <p14:cNvContentPartPr/>
              <p14:nvPr/>
            </p14:nvContentPartPr>
            <p14:xfrm>
              <a:off x="3121377" y="1666561"/>
              <a:ext cx="612775" cy="547766"/>
            </p14:xfrm>
          </p:contentPart>
        </mc:Choice>
        <mc:Fallback xmlns="">
          <p:pic>
            <p:nvPicPr>
              <p:cNvPr id="12" name="墨迹 11"/>
            </p:nvPicPr>
            <p:blipFill>
              <a:blip r:embed="rId15"/>
            </p:blipFill>
            <p:spPr>
              <a:xfrm>
                <a:off x="3121377" y="1666561"/>
                <a:ext cx="612775" cy="54776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3" name="墨迹 12"/>
              <p14:cNvContentPartPr/>
              <p14:nvPr/>
            </p14:nvContentPartPr>
            <p14:xfrm>
              <a:off x="3979333" y="3440279"/>
              <a:ext cx="222955" cy="210259"/>
            </p14:xfrm>
          </p:contentPart>
        </mc:Choice>
        <mc:Fallback xmlns="">
          <p:pic>
            <p:nvPicPr>
              <p:cNvPr id="13" name="墨迹 12"/>
            </p:nvPicPr>
            <p:blipFill>
              <a:blip r:embed="rId17"/>
            </p:blipFill>
            <p:spPr>
              <a:xfrm>
                <a:off x="3979333" y="3440279"/>
                <a:ext cx="222955" cy="21025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4" name="墨迹 13"/>
              <p14:cNvContentPartPr/>
              <p14:nvPr/>
            </p14:nvContentPartPr>
            <p14:xfrm>
              <a:off x="4192411" y="3326778"/>
              <a:ext cx="153811" cy="201623"/>
            </p14:xfrm>
          </p:contentPart>
        </mc:Choice>
        <mc:Fallback xmlns="">
          <p:pic>
            <p:nvPicPr>
              <p:cNvPr id="14" name="墨迹 13"/>
            </p:nvPicPr>
            <p:blipFill>
              <a:blip r:embed="rId19"/>
            </p:blipFill>
            <p:spPr>
              <a:xfrm>
                <a:off x="4192411" y="3326778"/>
                <a:ext cx="153811" cy="20162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5" name="墨迹 14"/>
              <p14:cNvContentPartPr/>
              <p14:nvPr/>
            </p14:nvContentPartPr>
            <p14:xfrm>
              <a:off x="4267200" y="3365199"/>
              <a:ext cx="62088" cy="255554"/>
            </p14:xfrm>
          </p:contentPart>
        </mc:Choice>
        <mc:Fallback xmlns="">
          <p:pic>
            <p:nvPicPr>
              <p:cNvPr id="15" name="墨迹 14"/>
            </p:nvPicPr>
            <p:blipFill>
              <a:blip r:embed="rId21"/>
            </p:blipFill>
            <p:spPr>
              <a:xfrm>
                <a:off x="4267200" y="3365199"/>
                <a:ext cx="62088" cy="25555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6" name="墨迹 15"/>
              <p14:cNvContentPartPr/>
              <p14:nvPr/>
            </p14:nvContentPartPr>
            <p14:xfrm>
              <a:off x="4365801" y="3329950"/>
              <a:ext cx="112007" cy="468456"/>
            </p14:xfrm>
          </p:contentPart>
        </mc:Choice>
        <mc:Fallback xmlns="">
          <p:pic>
            <p:nvPicPr>
              <p:cNvPr id="16" name="墨迹 15"/>
            </p:nvPicPr>
            <p:blipFill>
              <a:blip r:embed="rId23"/>
            </p:blipFill>
            <p:spPr>
              <a:xfrm>
                <a:off x="4365801" y="3329950"/>
                <a:ext cx="112007" cy="46845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7" name="墨迹 16"/>
              <p14:cNvContentPartPr/>
              <p14:nvPr/>
            </p14:nvContentPartPr>
            <p14:xfrm>
              <a:off x="4552244" y="3407850"/>
              <a:ext cx="129117" cy="176244"/>
            </p14:xfrm>
          </p:contentPart>
        </mc:Choice>
        <mc:Fallback xmlns="">
          <p:pic>
            <p:nvPicPr>
              <p:cNvPr id="17" name="墨迹 16"/>
            </p:nvPicPr>
            <p:blipFill>
              <a:blip r:embed="rId25"/>
            </p:blipFill>
            <p:spPr>
              <a:xfrm>
                <a:off x="4552244" y="3407850"/>
                <a:ext cx="129117" cy="17624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8" name="墨迹 17"/>
              <p14:cNvContentPartPr/>
              <p14:nvPr/>
            </p14:nvContentPartPr>
            <p14:xfrm>
              <a:off x="4566355" y="3431114"/>
              <a:ext cx="90311" cy="192459"/>
            </p14:xfrm>
          </p:contentPart>
        </mc:Choice>
        <mc:Fallback xmlns="">
          <p:pic>
            <p:nvPicPr>
              <p:cNvPr id="18" name="墨迹 17"/>
            </p:nvPicPr>
            <p:blipFill>
              <a:blip r:embed="rId27"/>
            </p:blipFill>
            <p:spPr>
              <a:xfrm>
                <a:off x="4566355" y="3431114"/>
                <a:ext cx="90311" cy="19245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9" name="墨迹 18"/>
              <p14:cNvContentPartPr/>
              <p14:nvPr/>
            </p14:nvContentPartPr>
            <p14:xfrm>
              <a:off x="4749447" y="3429000"/>
              <a:ext cx="127353" cy="208672"/>
            </p14:xfrm>
          </p:contentPart>
        </mc:Choice>
        <mc:Fallback xmlns="">
          <p:pic>
            <p:nvPicPr>
              <p:cNvPr id="19" name="墨迹 18"/>
            </p:nvPicPr>
            <p:blipFill>
              <a:blip r:embed="rId29"/>
            </p:blipFill>
            <p:spPr>
              <a:xfrm>
                <a:off x="4749447" y="3429000"/>
                <a:ext cx="127353" cy="20867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0" name="墨迹 19"/>
              <p14:cNvContentPartPr/>
              <p14:nvPr/>
            </p14:nvContentPartPr>
            <p14:xfrm>
              <a:off x="4921955" y="3468478"/>
              <a:ext cx="146756" cy="36659"/>
            </p14:xfrm>
          </p:contentPart>
        </mc:Choice>
        <mc:Fallback xmlns="">
          <p:pic>
            <p:nvPicPr>
              <p:cNvPr id="20" name="墨迹 19"/>
            </p:nvPicPr>
            <p:blipFill>
              <a:blip r:embed="rId31"/>
            </p:blipFill>
            <p:spPr>
              <a:xfrm>
                <a:off x="4921955" y="3468478"/>
                <a:ext cx="146756" cy="3665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1" name="墨迹 20"/>
              <p14:cNvContentPartPr/>
              <p14:nvPr/>
            </p14:nvContentPartPr>
            <p14:xfrm>
              <a:off x="4924072" y="3575634"/>
              <a:ext cx="158750" cy="15510"/>
            </p14:xfrm>
          </p:contentPart>
        </mc:Choice>
        <mc:Fallback xmlns="">
          <p:pic>
            <p:nvPicPr>
              <p:cNvPr id="21" name="墨迹 20"/>
            </p:nvPicPr>
            <p:blipFill>
              <a:blip r:embed="rId33"/>
            </p:blipFill>
            <p:spPr>
              <a:xfrm>
                <a:off x="4924072" y="3575634"/>
                <a:ext cx="158750" cy="1551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2" name="墨迹 21"/>
              <p14:cNvContentPartPr/>
              <p14:nvPr/>
            </p14:nvContentPartPr>
            <p14:xfrm>
              <a:off x="2133600" y="2554830"/>
              <a:ext cx="16933" cy="360"/>
            </p14:xfrm>
          </p:contentPart>
        </mc:Choice>
        <mc:Fallback xmlns="">
          <p:pic>
            <p:nvPicPr>
              <p:cNvPr id="22" name="墨迹 21"/>
            </p:nvPicPr>
            <p:blipFill>
              <a:blip r:embed="rId35"/>
            </p:blipFill>
            <p:spPr>
              <a:xfrm>
                <a:off x="2133600" y="2554830"/>
                <a:ext cx="16933" cy="36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3" name="墨迹 22"/>
              <p14:cNvContentPartPr/>
              <p14:nvPr/>
            </p14:nvContentPartPr>
            <p14:xfrm>
              <a:off x="2077155" y="2520991"/>
              <a:ext cx="144815" cy="197393"/>
            </p14:xfrm>
          </p:contentPart>
        </mc:Choice>
        <mc:Fallback xmlns="">
          <p:pic>
            <p:nvPicPr>
              <p:cNvPr id="23" name="墨迹 22"/>
            </p:nvPicPr>
            <p:blipFill>
              <a:blip r:embed="rId37"/>
            </p:blipFill>
            <p:spPr>
              <a:xfrm>
                <a:off x="2077155" y="2520991"/>
                <a:ext cx="144815" cy="197393"/>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4" name="墨迹 23"/>
              <p14:cNvContentPartPr/>
              <p14:nvPr/>
            </p14:nvContentPartPr>
            <p14:xfrm>
              <a:off x="2250722" y="2616868"/>
              <a:ext cx="170744" cy="11280"/>
            </p14:xfrm>
          </p:contentPart>
        </mc:Choice>
        <mc:Fallback xmlns="">
          <p:pic>
            <p:nvPicPr>
              <p:cNvPr id="24" name="墨迹 23"/>
            </p:nvPicPr>
            <p:blipFill>
              <a:blip r:embed="rId39"/>
            </p:blipFill>
            <p:spPr>
              <a:xfrm>
                <a:off x="2250722" y="2616868"/>
                <a:ext cx="170744" cy="1128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5" name="墨迹 24"/>
              <p14:cNvContentPartPr/>
              <p14:nvPr/>
            </p14:nvContentPartPr>
            <p14:xfrm>
              <a:off x="2342444" y="2518171"/>
              <a:ext cx="39511" cy="203033"/>
            </p14:xfrm>
          </p:contentPart>
        </mc:Choice>
        <mc:Fallback xmlns="">
          <p:pic>
            <p:nvPicPr>
              <p:cNvPr id="25" name="墨迹 24"/>
            </p:nvPicPr>
            <p:blipFill>
              <a:blip r:embed="rId41"/>
            </p:blipFill>
            <p:spPr>
              <a:xfrm>
                <a:off x="2342444" y="2518171"/>
                <a:ext cx="39511" cy="20303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6" name="墨迹 25"/>
              <p14:cNvContentPartPr/>
              <p14:nvPr/>
            </p14:nvContentPartPr>
            <p14:xfrm>
              <a:off x="2494844" y="2512003"/>
              <a:ext cx="122237" cy="181707"/>
            </p14:xfrm>
          </p:contentPart>
        </mc:Choice>
        <mc:Fallback xmlns="">
          <p:pic>
            <p:nvPicPr>
              <p:cNvPr id="26" name="墨迹 25"/>
            </p:nvPicPr>
            <p:blipFill>
              <a:blip r:embed="rId43"/>
            </p:blipFill>
            <p:spPr>
              <a:xfrm>
                <a:off x="2494844" y="2512003"/>
                <a:ext cx="122237" cy="18170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7" name="墨迹 26"/>
              <p14:cNvContentPartPr/>
              <p14:nvPr/>
            </p14:nvContentPartPr>
            <p14:xfrm>
              <a:off x="2692400" y="2560470"/>
              <a:ext cx="155222" cy="11280"/>
            </p14:xfrm>
          </p:contentPart>
        </mc:Choice>
        <mc:Fallback xmlns="">
          <p:pic>
            <p:nvPicPr>
              <p:cNvPr id="27" name="墨迹 26"/>
            </p:nvPicPr>
            <p:blipFill>
              <a:blip r:embed="rId45"/>
            </p:blipFill>
            <p:spPr>
              <a:xfrm>
                <a:off x="2692400" y="2560470"/>
                <a:ext cx="155222" cy="1128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8" name="墨迹 27"/>
              <p14:cNvContentPartPr/>
              <p14:nvPr/>
            </p14:nvContentPartPr>
            <p14:xfrm>
              <a:off x="2685520" y="2633787"/>
              <a:ext cx="269346" cy="19740"/>
            </p14:xfrm>
          </p:contentPart>
        </mc:Choice>
        <mc:Fallback xmlns="">
          <p:pic>
            <p:nvPicPr>
              <p:cNvPr id="28" name="墨迹 27"/>
            </p:nvPicPr>
            <p:blipFill>
              <a:blip r:embed="rId47"/>
            </p:blipFill>
            <p:spPr>
              <a:xfrm>
                <a:off x="2685520" y="2633787"/>
                <a:ext cx="269346" cy="1974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9" name="墨迹 28"/>
              <p14:cNvContentPartPr/>
              <p14:nvPr/>
            </p14:nvContentPartPr>
            <p14:xfrm>
              <a:off x="3087511" y="2421590"/>
              <a:ext cx="141111" cy="232818"/>
            </p14:xfrm>
          </p:contentPart>
        </mc:Choice>
        <mc:Fallback xmlns="">
          <p:pic>
            <p:nvPicPr>
              <p:cNvPr id="29" name="墨迹 28"/>
            </p:nvPicPr>
            <p:blipFill>
              <a:blip r:embed="rId49"/>
            </p:blipFill>
            <p:spPr>
              <a:xfrm>
                <a:off x="3087511" y="2421590"/>
                <a:ext cx="141111" cy="23281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0" name="墨迹 29"/>
              <p14:cNvContentPartPr/>
              <p14:nvPr/>
            </p14:nvContentPartPr>
            <p14:xfrm>
              <a:off x="3256844" y="2532271"/>
              <a:ext cx="228600" cy="107156"/>
            </p14:xfrm>
          </p:contentPart>
        </mc:Choice>
        <mc:Fallback xmlns="">
          <p:pic>
            <p:nvPicPr>
              <p:cNvPr id="30" name="墨迹 29"/>
            </p:nvPicPr>
            <p:blipFill>
              <a:blip r:embed="rId51"/>
            </p:blipFill>
            <p:spPr>
              <a:xfrm>
                <a:off x="3256844" y="2532271"/>
                <a:ext cx="228600" cy="10715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1" name="墨迹 30"/>
              <p14:cNvContentPartPr/>
              <p14:nvPr/>
            </p14:nvContentPartPr>
            <p14:xfrm>
              <a:off x="5300309" y="3316204"/>
              <a:ext cx="177624" cy="211492"/>
            </p14:xfrm>
          </p:contentPart>
        </mc:Choice>
        <mc:Fallback xmlns="">
          <p:pic>
            <p:nvPicPr>
              <p:cNvPr id="31" name="墨迹 30"/>
            </p:nvPicPr>
            <p:blipFill>
              <a:blip r:embed="rId53"/>
            </p:blipFill>
            <p:spPr>
              <a:xfrm>
                <a:off x="5300309" y="3316204"/>
                <a:ext cx="177624" cy="211492"/>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2" name="墨迹 31"/>
              <p14:cNvContentPartPr/>
              <p14:nvPr/>
            </p14:nvContentPartPr>
            <p14:xfrm>
              <a:off x="5393266" y="3378241"/>
              <a:ext cx="42334" cy="214313"/>
            </p14:xfrm>
          </p:contentPart>
        </mc:Choice>
        <mc:Fallback xmlns="">
          <p:pic>
            <p:nvPicPr>
              <p:cNvPr id="32" name="墨迹 31"/>
            </p:nvPicPr>
            <p:blipFill>
              <a:blip r:embed="rId55"/>
            </p:blipFill>
            <p:spPr>
              <a:xfrm>
                <a:off x="5393266" y="3378241"/>
                <a:ext cx="42334" cy="21431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3" name="墨迹 32"/>
              <p14:cNvContentPartPr/>
              <p14:nvPr/>
            </p14:nvContentPartPr>
            <p14:xfrm>
              <a:off x="5512858" y="3309859"/>
              <a:ext cx="86431" cy="420870"/>
            </p14:xfrm>
          </p:contentPart>
        </mc:Choice>
        <mc:Fallback xmlns="">
          <p:pic>
            <p:nvPicPr>
              <p:cNvPr id="33" name="墨迹 32"/>
            </p:nvPicPr>
            <p:blipFill>
              <a:blip r:embed="rId57"/>
            </p:blipFill>
            <p:spPr>
              <a:xfrm>
                <a:off x="5512858" y="3309859"/>
                <a:ext cx="86431" cy="42087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4" name="墨迹 33"/>
              <p14:cNvContentPartPr/>
              <p14:nvPr/>
            </p14:nvContentPartPr>
            <p14:xfrm>
              <a:off x="5663494" y="3288004"/>
              <a:ext cx="164394" cy="265071"/>
            </p14:xfrm>
          </p:contentPart>
        </mc:Choice>
        <mc:Fallback xmlns="">
          <p:pic>
            <p:nvPicPr>
              <p:cNvPr id="34" name="墨迹 33"/>
            </p:nvPicPr>
            <p:blipFill>
              <a:blip r:embed="rId59"/>
            </p:blipFill>
            <p:spPr>
              <a:xfrm>
                <a:off x="5663494" y="3288004"/>
                <a:ext cx="164394" cy="26507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5" name="墨迹 34"/>
              <p14:cNvContentPartPr/>
              <p14:nvPr/>
            </p14:nvContentPartPr>
            <p14:xfrm>
              <a:off x="7394222" y="3586914"/>
              <a:ext cx="182738" cy="28199"/>
            </p14:xfrm>
          </p:contentPart>
        </mc:Choice>
        <mc:Fallback xmlns="">
          <p:pic>
            <p:nvPicPr>
              <p:cNvPr id="35" name="墨迹 34"/>
            </p:nvPicPr>
            <p:blipFill>
              <a:blip r:embed="rId61"/>
            </p:blipFill>
            <p:spPr>
              <a:xfrm>
                <a:off x="7394222" y="3586914"/>
                <a:ext cx="182738" cy="2819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6" name="墨迹 35"/>
              <p14:cNvContentPartPr/>
              <p14:nvPr/>
            </p14:nvContentPartPr>
            <p14:xfrm>
              <a:off x="7382933" y="3609473"/>
              <a:ext cx="95956" cy="346848"/>
            </p14:xfrm>
          </p:contentPart>
        </mc:Choice>
        <mc:Fallback xmlns="">
          <p:pic>
            <p:nvPicPr>
              <p:cNvPr id="36" name="墨迹 35"/>
            </p:nvPicPr>
            <p:blipFill>
              <a:blip r:embed="rId63"/>
            </p:blipFill>
            <p:spPr>
              <a:xfrm>
                <a:off x="7382933" y="3609473"/>
                <a:ext cx="95956" cy="34684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7" name="墨迹 36"/>
              <p14:cNvContentPartPr/>
              <p14:nvPr/>
            </p14:nvContentPartPr>
            <p14:xfrm>
              <a:off x="7401806" y="3724384"/>
              <a:ext cx="159809" cy="150160"/>
            </p14:xfrm>
          </p:contentPart>
        </mc:Choice>
        <mc:Fallback xmlns="">
          <p:pic>
            <p:nvPicPr>
              <p:cNvPr id="37" name="墨迹 36"/>
            </p:nvPicPr>
            <p:blipFill>
              <a:blip r:embed="rId65"/>
            </p:blipFill>
            <p:spPr>
              <a:xfrm>
                <a:off x="7401806" y="3724384"/>
                <a:ext cx="159809" cy="15016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8" name="墨迹 37"/>
              <p14:cNvContentPartPr/>
              <p14:nvPr/>
            </p14:nvContentPartPr>
            <p14:xfrm>
              <a:off x="7467600" y="3509895"/>
              <a:ext cx="317852" cy="550762"/>
            </p14:xfrm>
          </p:contentPart>
        </mc:Choice>
        <mc:Fallback xmlns="">
          <p:pic>
            <p:nvPicPr>
              <p:cNvPr id="38" name="墨迹 37"/>
            </p:nvPicPr>
            <p:blipFill>
              <a:blip r:embed="rId67"/>
            </p:blipFill>
            <p:spPr>
              <a:xfrm>
                <a:off x="7467600" y="3509895"/>
                <a:ext cx="317852" cy="55076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9" name="墨迹 38"/>
              <p14:cNvContentPartPr/>
              <p14:nvPr/>
            </p14:nvContentPartPr>
            <p14:xfrm>
              <a:off x="7608711" y="3759633"/>
              <a:ext cx="293511" cy="143110"/>
            </p14:xfrm>
          </p:contentPart>
        </mc:Choice>
        <mc:Fallback xmlns="">
          <p:pic>
            <p:nvPicPr>
              <p:cNvPr id="39" name="墨迹 38"/>
            </p:nvPicPr>
            <p:blipFill>
              <a:blip r:embed="rId69"/>
            </p:blipFill>
            <p:spPr>
              <a:xfrm>
                <a:off x="7608711" y="3759633"/>
                <a:ext cx="293511" cy="14311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0" name="墨迹 39"/>
              <p14:cNvContentPartPr/>
              <p14:nvPr/>
            </p14:nvContentPartPr>
            <p14:xfrm>
              <a:off x="8246533" y="3626393"/>
              <a:ext cx="242711" cy="201094"/>
            </p14:xfrm>
          </p:contentPart>
        </mc:Choice>
        <mc:Fallback xmlns="">
          <p:pic>
            <p:nvPicPr>
              <p:cNvPr id="40" name="墨迹 39"/>
            </p:nvPicPr>
            <p:blipFill>
              <a:blip r:embed="rId71"/>
            </p:blipFill>
            <p:spPr>
              <a:xfrm>
                <a:off x="8246533" y="3626393"/>
                <a:ext cx="242711" cy="201094"/>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1" name="墨迹 40"/>
              <p14:cNvContentPartPr/>
              <p14:nvPr/>
            </p14:nvContentPartPr>
            <p14:xfrm>
              <a:off x="8607777" y="3592554"/>
              <a:ext cx="341489" cy="219952"/>
            </p14:xfrm>
          </p:contentPart>
        </mc:Choice>
        <mc:Fallback xmlns="">
          <p:pic>
            <p:nvPicPr>
              <p:cNvPr id="41" name="墨迹 40"/>
            </p:nvPicPr>
            <p:blipFill>
              <a:blip r:embed="rId73"/>
            </p:blipFill>
            <p:spPr>
              <a:xfrm>
                <a:off x="8607777" y="3592554"/>
                <a:ext cx="341489" cy="21995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2" name="墨迹 41"/>
              <p14:cNvContentPartPr/>
              <p14:nvPr/>
            </p14:nvContentPartPr>
            <p14:xfrm>
              <a:off x="8957733" y="3509014"/>
              <a:ext cx="16934" cy="506525"/>
            </p14:xfrm>
          </p:contentPart>
        </mc:Choice>
        <mc:Fallback xmlns="">
          <p:pic>
            <p:nvPicPr>
              <p:cNvPr id="42" name="墨迹 41"/>
            </p:nvPicPr>
            <p:blipFill>
              <a:blip r:embed="rId75"/>
            </p:blipFill>
            <p:spPr>
              <a:xfrm>
                <a:off x="8957733" y="3509014"/>
                <a:ext cx="16934" cy="50652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3" name="墨迹 42"/>
              <p14:cNvContentPartPr/>
              <p14:nvPr/>
            </p14:nvContentPartPr>
            <p14:xfrm>
              <a:off x="9081911" y="3618990"/>
              <a:ext cx="43039" cy="146283"/>
            </p14:xfrm>
          </p:contentPart>
        </mc:Choice>
        <mc:Fallback xmlns="">
          <p:pic>
            <p:nvPicPr>
              <p:cNvPr id="43" name="墨迹 42"/>
            </p:nvPicPr>
            <p:blipFill>
              <a:blip r:embed="rId77"/>
            </p:blipFill>
            <p:spPr>
              <a:xfrm>
                <a:off x="9081911" y="3618990"/>
                <a:ext cx="43039" cy="14628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4" name="墨迹 43"/>
              <p14:cNvContentPartPr/>
              <p14:nvPr/>
            </p14:nvContentPartPr>
            <p14:xfrm>
              <a:off x="9177866" y="3615113"/>
              <a:ext cx="160866" cy="281990"/>
            </p14:xfrm>
          </p:contentPart>
        </mc:Choice>
        <mc:Fallback xmlns="">
          <p:pic>
            <p:nvPicPr>
              <p:cNvPr id="44" name="墨迹 43"/>
            </p:nvPicPr>
            <p:blipFill>
              <a:blip r:embed="rId79"/>
            </p:blipFill>
            <p:spPr>
              <a:xfrm>
                <a:off x="9177866" y="3615113"/>
                <a:ext cx="160866" cy="28199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5" name="墨迹 44"/>
              <p14:cNvContentPartPr/>
              <p14:nvPr/>
            </p14:nvContentPartPr>
            <p14:xfrm>
              <a:off x="9313333" y="3572286"/>
              <a:ext cx="135467" cy="299438"/>
            </p14:xfrm>
          </p:contentPart>
        </mc:Choice>
        <mc:Fallback xmlns="">
          <p:pic>
            <p:nvPicPr>
              <p:cNvPr id="45" name="墨迹 44"/>
            </p:nvPicPr>
            <p:blipFill>
              <a:blip r:embed="rId81"/>
            </p:blipFill>
            <p:spPr>
              <a:xfrm>
                <a:off x="9313333" y="3572286"/>
                <a:ext cx="135467" cy="29943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6" name="墨迹 45"/>
              <p14:cNvContentPartPr/>
              <p14:nvPr/>
            </p14:nvContentPartPr>
            <p14:xfrm>
              <a:off x="9578622" y="3643312"/>
              <a:ext cx="251883" cy="19739"/>
            </p14:xfrm>
          </p:contentPart>
        </mc:Choice>
        <mc:Fallback xmlns="">
          <p:pic>
            <p:nvPicPr>
              <p:cNvPr id="46" name="墨迹 45"/>
            </p:nvPicPr>
            <p:blipFill>
              <a:blip r:embed="rId83"/>
            </p:blipFill>
            <p:spPr>
              <a:xfrm>
                <a:off x="9578622" y="3643312"/>
                <a:ext cx="251883" cy="1973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7" name="墨迹 46"/>
              <p14:cNvContentPartPr/>
              <p14:nvPr/>
            </p14:nvContentPartPr>
            <p14:xfrm>
              <a:off x="9543873" y="3746767"/>
              <a:ext cx="280282" cy="40360"/>
            </p14:xfrm>
          </p:contentPart>
        </mc:Choice>
        <mc:Fallback xmlns="">
          <p:pic>
            <p:nvPicPr>
              <p:cNvPr id="47" name="墨迹 46"/>
            </p:nvPicPr>
            <p:blipFill>
              <a:blip r:embed="rId85"/>
            </p:blipFill>
            <p:spPr>
              <a:xfrm>
                <a:off x="9543873" y="3746767"/>
                <a:ext cx="280282" cy="4036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8" name="墨迹 47"/>
              <p14:cNvContentPartPr/>
              <p14:nvPr/>
            </p14:nvContentPartPr>
            <p14:xfrm>
              <a:off x="10010422" y="3583565"/>
              <a:ext cx="47978" cy="234581"/>
            </p14:xfrm>
          </p:contentPart>
        </mc:Choice>
        <mc:Fallback xmlns="">
          <p:pic>
            <p:nvPicPr>
              <p:cNvPr id="48" name="墨迹 47"/>
            </p:nvPicPr>
            <p:blipFill>
              <a:blip r:embed="rId87"/>
            </p:blipFill>
            <p:spPr>
              <a:xfrm>
                <a:off x="10010422" y="3583565"/>
                <a:ext cx="47978" cy="234581"/>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9" name="墨迹 48"/>
              <p14:cNvContentPartPr/>
              <p14:nvPr/>
            </p14:nvContentPartPr>
            <p14:xfrm>
              <a:off x="10030177" y="3665871"/>
              <a:ext cx="124178" cy="39479"/>
            </p14:xfrm>
          </p:contentPart>
        </mc:Choice>
        <mc:Fallback xmlns="">
          <p:pic>
            <p:nvPicPr>
              <p:cNvPr id="49" name="墨迹 48"/>
            </p:nvPicPr>
            <p:blipFill>
              <a:blip r:embed="rId89"/>
            </p:blipFill>
            <p:spPr>
              <a:xfrm>
                <a:off x="10030177" y="3665871"/>
                <a:ext cx="124178" cy="3947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0" name="墨迹 49"/>
              <p14:cNvContentPartPr/>
              <p14:nvPr/>
            </p14:nvContentPartPr>
            <p14:xfrm>
              <a:off x="10137422" y="3478524"/>
              <a:ext cx="327378" cy="391085"/>
            </p14:xfrm>
          </p:contentPart>
        </mc:Choice>
        <mc:Fallback xmlns="">
          <p:pic>
            <p:nvPicPr>
              <p:cNvPr id="50" name="墨迹 49"/>
            </p:nvPicPr>
            <p:blipFill>
              <a:blip r:embed="rId91"/>
            </p:blipFill>
            <p:spPr>
              <a:xfrm>
                <a:off x="10137422" y="3478524"/>
                <a:ext cx="327378" cy="391085"/>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1" name="墨迹 50"/>
              <p14:cNvContentPartPr/>
              <p14:nvPr/>
            </p14:nvContentPartPr>
            <p14:xfrm>
              <a:off x="10505193" y="3688430"/>
              <a:ext cx="202318" cy="163555"/>
            </p14:xfrm>
          </p:contentPart>
        </mc:Choice>
        <mc:Fallback xmlns="">
          <p:pic>
            <p:nvPicPr>
              <p:cNvPr id="51" name="墨迹 50"/>
            </p:nvPicPr>
            <p:blipFill>
              <a:blip r:embed="rId93"/>
            </p:blipFill>
            <p:spPr>
              <a:xfrm>
                <a:off x="10505193" y="3688430"/>
                <a:ext cx="202318" cy="163555"/>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2" name="墨迹 51"/>
              <p14:cNvContentPartPr/>
              <p14:nvPr/>
            </p14:nvContentPartPr>
            <p14:xfrm>
              <a:off x="10064044" y="2870659"/>
              <a:ext cx="16933" cy="211493"/>
            </p14:xfrm>
          </p:contentPart>
        </mc:Choice>
        <mc:Fallback xmlns="">
          <p:pic>
            <p:nvPicPr>
              <p:cNvPr id="52" name="墨迹 51"/>
            </p:nvPicPr>
            <p:blipFill>
              <a:blip r:embed="rId95"/>
            </p:blipFill>
            <p:spPr>
              <a:xfrm>
                <a:off x="10064044" y="2870659"/>
                <a:ext cx="16933" cy="211493"/>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3" name="墨迹 52"/>
              <p14:cNvContentPartPr/>
              <p14:nvPr/>
            </p14:nvContentPartPr>
            <p14:xfrm>
              <a:off x="10064044" y="2955256"/>
              <a:ext cx="118533" cy="28199"/>
            </p14:xfrm>
          </p:contentPart>
        </mc:Choice>
        <mc:Fallback xmlns="">
          <p:pic>
            <p:nvPicPr>
              <p:cNvPr id="53" name="墨迹 52"/>
            </p:nvPicPr>
            <p:blipFill>
              <a:blip r:embed="rId97"/>
            </p:blipFill>
            <p:spPr>
              <a:xfrm>
                <a:off x="10064044" y="2955256"/>
                <a:ext cx="118533" cy="2819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4" name="墨迹 53"/>
              <p14:cNvContentPartPr/>
              <p14:nvPr/>
            </p14:nvContentPartPr>
            <p14:xfrm>
              <a:off x="10210800" y="2809502"/>
              <a:ext cx="28222" cy="343147"/>
            </p14:xfrm>
          </p:contentPart>
        </mc:Choice>
        <mc:Fallback xmlns="">
          <p:pic>
            <p:nvPicPr>
              <p:cNvPr id="54" name="墨迹 53"/>
            </p:nvPicPr>
            <p:blipFill>
              <a:blip r:embed="rId99"/>
            </p:blipFill>
            <p:spPr>
              <a:xfrm>
                <a:off x="10210800" y="2809502"/>
                <a:ext cx="28222" cy="343147"/>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5" name="墨迹 54"/>
              <p14:cNvContentPartPr/>
              <p14:nvPr/>
            </p14:nvContentPartPr>
            <p14:xfrm>
              <a:off x="10253838" y="2955256"/>
              <a:ext cx="256117" cy="22559"/>
            </p14:xfrm>
          </p:contentPart>
        </mc:Choice>
        <mc:Fallback xmlns="">
          <p:pic>
            <p:nvPicPr>
              <p:cNvPr id="55" name="墨迹 54"/>
            </p:nvPicPr>
            <p:blipFill>
              <a:blip r:embed="rId101"/>
            </p:blipFill>
            <p:spPr>
              <a:xfrm>
                <a:off x="10253838" y="2955256"/>
                <a:ext cx="256117" cy="2255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6" name="墨迹 55"/>
              <p14:cNvContentPartPr/>
              <p14:nvPr/>
            </p14:nvContentPartPr>
            <p14:xfrm>
              <a:off x="10509955" y="2874536"/>
              <a:ext cx="201789" cy="186466"/>
            </p14:xfrm>
          </p:contentPart>
        </mc:Choice>
        <mc:Fallback xmlns="">
          <p:pic>
            <p:nvPicPr>
              <p:cNvPr id="56" name="墨迹 55"/>
            </p:nvPicPr>
            <p:blipFill>
              <a:blip r:embed="rId103"/>
            </p:blipFill>
            <p:spPr>
              <a:xfrm>
                <a:off x="10509955" y="2874536"/>
                <a:ext cx="201789" cy="186466"/>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7" name="墨迹 56"/>
              <p14:cNvContentPartPr/>
              <p14:nvPr/>
            </p14:nvContentPartPr>
            <p14:xfrm>
              <a:off x="10752667" y="2932697"/>
              <a:ext cx="282222" cy="11279"/>
            </p14:xfrm>
          </p:contentPart>
        </mc:Choice>
        <mc:Fallback xmlns="">
          <p:pic>
            <p:nvPicPr>
              <p:cNvPr id="57" name="墨迹 56"/>
            </p:nvPicPr>
            <p:blipFill>
              <a:blip r:embed="rId105"/>
            </p:blipFill>
            <p:spPr>
              <a:xfrm>
                <a:off x="10752667" y="2932697"/>
                <a:ext cx="282222" cy="1127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8" name="墨迹 57"/>
              <p14:cNvContentPartPr/>
              <p14:nvPr/>
            </p14:nvContentPartPr>
            <p14:xfrm>
              <a:off x="10995377" y="2842460"/>
              <a:ext cx="139170" cy="174834"/>
            </p14:xfrm>
          </p:contentPart>
        </mc:Choice>
        <mc:Fallback xmlns="">
          <p:pic>
            <p:nvPicPr>
              <p:cNvPr id="58" name="墨迹 57"/>
            </p:nvPicPr>
            <p:blipFill>
              <a:blip r:embed="rId107"/>
            </p:blipFill>
            <p:spPr>
              <a:xfrm>
                <a:off x="10995377" y="2842460"/>
                <a:ext cx="139170" cy="174834"/>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9" name="墨迹 58"/>
              <p14:cNvContentPartPr/>
              <p14:nvPr/>
            </p14:nvContentPartPr>
            <p14:xfrm>
              <a:off x="11173882" y="2915777"/>
              <a:ext cx="171450" cy="5640"/>
            </p14:xfrm>
          </p:contentPart>
        </mc:Choice>
        <mc:Fallback xmlns="">
          <p:pic>
            <p:nvPicPr>
              <p:cNvPr id="59" name="墨迹 58"/>
            </p:nvPicPr>
            <p:blipFill>
              <a:blip r:embed="rId109"/>
            </p:blipFill>
            <p:spPr>
              <a:xfrm>
                <a:off x="11173882" y="2915777"/>
                <a:ext cx="171450" cy="564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0" name="墨迹 59"/>
              <p14:cNvContentPartPr/>
              <p14:nvPr/>
            </p14:nvContentPartPr>
            <p14:xfrm>
              <a:off x="11319932" y="2801924"/>
              <a:ext cx="47978" cy="257669"/>
            </p14:xfrm>
          </p:contentPart>
        </mc:Choice>
        <mc:Fallback xmlns="">
          <p:pic>
            <p:nvPicPr>
              <p:cNvPr id="60" name="墨迹 59"/>
            </p:nvPicPr>
            <p:blipFill>
              <a:blip r:embed="rId111"/>
            </p:blipFill>
            <p:spPr>
              <a:xfrm>
                <a:off x="11319932" y="2801924"/>
                <a:ext cx="47978" cy="25766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1" name="墨迹 60"/>
              <p14:cNvContentPartPr/>
              <p14:nvPr/>
            </p14:nvContentPartPr>
            <p14:xfrm>
              <a:off x="11345332" y="2905908"/>
              <a:ext cx="110068" cy="32428"/>
            </p14:xfrm>
          </p:contentPart>
        </mc:Choice>
        <mc:Fallback xmlns="">
          <p:pic>
            <p:nvPicPr>
              <p:cNvPr id="61" name="墨迹 60"/>
            </p:nvPicPr>
            <p:blipFill>
              <a:blip r:embed="rId113"/>
            </p:blipFill>
            <p:spPr>
              <a:xfrm>
                <a:off x="11345332" y="2905908"/>
                <a:ext cx="110068" cy="3242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2" name="墨迹 61"/>
              <p14:cNvContentPartPr/>
              <p14:nvPr/>
            </p14:nvContentPartPr>
            <p14:xfrm>
              <a:off x="11472332" y="2748698"/>
              <a:ext cx="23989" cy="530847"/>
            </p14:xfrm>
          </p:contentPart>
        </mc:Choice>
        <mc:Fallback xmlns="">
          <p:pic>
            <p:nvPicPr>
              <p:cNvPr id="62" name="墨迹 61"/>
            </p:nvPicPr>
            <p:blipFill>
              <a:blip r:embed="rId115"/>
            </p:blipFill>
            <p:spPr>
              <a:xfrm>
                <a:off x="11472332" y="2748698"/>
                <a:ext cx="23989" cy="530847"/>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3" name="墨迹 62"/>
              <p14:cNvContentPartPr/>
              <p14:nvPr/>
            </p14:nvContentPartPr>
            <p14:xfrm>
              <a:off x="10419644" y="2628148"/>
              <a:ext cx="756356" cy="580899"/>
            </p14:xfrm>
          </p:contentPart>
        </mc:Choice>
        <mc:Fallback xmlns="">
          <p:pic>
            <p:nvPicPr>
              <p:cNvPr id="63" name="墨迹 62"/>
            </p:nvPicPr>
            <p:blipFill>
              <a:blip r:embed="rId117"/>
            </p:blipFill>
            <p:spPr>
              <a:xfrm>
                <a:off x="10419644" y="2628148"/>
                <a:ext cx="756356" cy="58089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4" name="墨迹 63"/>
              <p14:cNvContentPartPr/>
              <p14:nvPr/>
            </p14:nvContentPartPr>
            <p14:xfrm>
              <a:off x="11113911" y="3288004"/>
              <a:ext cx="135467" cy="90237"/>
            </p14:xfrm>
          </p:contentPart>
        </mc:Choice>
        <mc:Fallback xmlns="">
          <p:pic>
            <p:nvPicPr>
              <p:cNvPr id="64" name="墨迹 63"/>
            </p:nvPicPr>
            <p:blipFill>
              <a:blip r:embed="rId119"/>
            </p:blipFill>
            <p:spPr>
              <a:xfrm>
                <a:off x="11113911" y="3288004"/>
                <a:ext cx="135467" cy="90237"/>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5" name="墨迹 64"/>
              <p14:cNvContentPartPr/>
              <p14:nvPr/>
            </p14:nvContentPartPr>
            <p14:xfrm>
              <a:off x="11022188" y="3471298"/>
              <a:ext cx="215548" cy="19739"/>
            </p14:xfrm>
          </p:contentPart>
        </mc:Choice>
        <mc:Fallback xmlns="">
          <p:pic>
            <p:nvPicPr>
              <p:cNvPr id="65" name="墨迹 64"/>
            </p:nvPicPr>
            <p:blipFill>
              <a:blip r:embed="rId121"/>
            </p:blipFill>
            <p:spPr>
              <a:xfrm>
                <a:off x="11022188" y="3471298"/>
                <a:ext cx="215548" cy="1973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6" name="墨迹 65"/>
              <p14:cNvContentPartPr/>
              <p14:nvPr/>
            </p14:nvContentPartPr>
            <p14:xfrm>
              <a:off x="11102622" y="3427413"/>
              <a:ext cx="45156" cy="117731"/>
            </p14:xfrm>
          </p:contentPart>
        </mc:Choice>
        <mc:Fallback xmlns="">
          <p:pic>
            <p:nvPicPr>
              <p:cNvPr id="66" name="墨迹 65"/>
            </p:nvPicPr>
            <p:blipFill>
              <a:blip r:embed="rId123"/>
            </p:blipFill>
            <p:spPr>
              <a:xfrm>
                <a:off x="11102622" y="3427413"/>
                <a:ext cx="45156" cy="11773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7" name="墨迹 66"/>
              <p14:cNvContentPartPr/>
              <p14:nvPr/>
            </p14:nvContentPartPr>
            <p14:xfrm>
              <a:off x="11147777" y="3395866"/>
              <a:ext cx="39511" cy="422280"/>
            </p14:xfrm>
          </p:contentPart>
        </mc:Choice>
        <mc:Fallback xmlns="">
          <p:pic>
            <p:nvPicPr>
              <p:cNvPr id="67" name="墨迹 66"/>
            </p:nvPicPr>
            <p:blipFill>
              <a:blip r:embed="rId125"/>
            </p:blipFill>
            <p:spPr>
              <a:xfrm>
                <a:off x="11147777" y="3395866"/>
                <a:ext cx="39511" cy="422280"/>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8" name="墨迹 67"/>
              <p14:cNvContentPartPr/>
              <p14:nvPr/>
            </p14:nvContentPartPr>
            <p14:xfrm>
              <a:off x="11242322" y="3295935"/>
              <a:ext cx="123296" cy="326933"/>
            </p14:xfrm>
          </p:contentPart>
        </mc:Choice>
        <mc:Fallback xmlns="">
          <p:pic>
            <p:nvPicPr>
              <p:cNvPr id="68" name="墨迹 67"/>
            </p:nvPicPr>
            <p:blipFill>
              <a:blip r:embed="rId127"/>
            </p:blipFill>
            <p:spPr>
              <a:xfrm>
                <a:off x="11242322" y="3295935"/>
                <a:ext cx="123296" cy="326933"/>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9" name="墨迹 68"/>
              <p14:cNvContentPartPr/>
              <p14:nvPr/>
            </p14:nvContentPartPr>
            <p14:xfrm>
              <a:off x="11360502" y="3378241"/>
              <a:ext cx="168804" cy="205148"/>
            </p14:xfrm>
          </p:contentPart>
        </mc:Choice>
        <mc:Fallback xmlns="">
          <p:pic>
            <p:nvPicPr>
              <p:cNvPr id="69" name="墨迹 68"/>
            </p:nvPicPr>
            <p:blipFill>
              <a:blip r:embed="rId129"/>
            </p:blipFill>
            <p:spPr>
              <a:xfrm>
                <a:off x="11360502" y="3378241"/>
                <a:ext cx="168804" cy="20514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0" name="墨迹 69"/>
              <p14:cNvContentPartPr/>
              <p14:nvPr/>
            </p14:nvContentPartPr>
            <p14:xfrm>
              <a:off x="11458222" y="3290472"/>
              <a:ext cx="135467" cy="389499"/>
            </p14:xfrm>
          </p:contentPart>
        </mc:Choice>
        <mc:Fallback xmlns="">
          <p:pic>
            <p:nvPicPr>
              <p:cNvPr id="70" name="墨迹 69"/>
            </p:nvPicPr>
            <p:blipFill>
              <a:blip r:embed="rId131"/>
            </p:blipFill>
            <p:spPr>
              <a:xfrm>
                <a:off x="11458222" y="3290472"/>
                <a:ext cx="135467" cy="38949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1" name="墨迹 70"/>
              <p14:cNvContentPartPr/>
              <p14:nvPr/>
            </p14:nvContentPartPr>
            <p14:xfrm>
              <a:off x="11461044" y="3444509"/>
              <a:ext cx="149577" cy="179064"/>
            </p14:xfrm>
          </p:contentPart>
        </mc:Choice>
        <mc:Fallback xmlns="">
          <p:pic>
            <p:nvPicPr>
              <p:cNvPr id="71" name="墨迹 70"/>
            </p:nvPicPr>
            <p:blipFill>
              <a:blip r:embed="rId133"/>
            </p:blipFill>
            <p:spPr>
              <a:xfrm>
                <a:off x="11461044" y="3444509"/>
                <a:ext cx="149577" cy="17906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2" name="墨迹 71"/>
              <p14:cNvContentPartPr/>
              <p14:nvPr/>
            </p14:nvContentPartPr>
            <p14:xfrm>
              <a:off x="11559822" y="3258043"/>
              <a:ext cx="50800" cy="66620"/>
            </p14:xfrm>
          </p:contentPart>
        </mc:Choice>
        <mc:Fallback xmlns="">
          <p:pic>
            <p:nvPicPr>
              <p:cNvPr id="72" name="墨迹 71"/>
            </p:nvPicPr>
            <p:blipFill>
              <a:blip r:embed="rId135"/>
            </p:blipFill>
            <p:spPr>
              <a:xfrm>
                <a:off x="11559822" y="3258043"/>
                <a:ext cx="50800" cy="66620"/>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3" name="墨迹 72"/>
              <p14:cNvContentPartPr/>
              <p14:nvPr/>
            </p14:nvContentPartPr>
            <p14:xfrm>
              <a:off x="11734800" y="3419835"/>
              <a:ext cx="110772" cy="142581"/>
            </p14:xfrm>
          </p:contentPart>
        </mc:Choice>
        <mc:Fallback xmlns="">
          <p:pic>
            <p:nvPicPr>
              <p:cNvPr id="73" name="墨迹 72"/>
            </p:nvPicPr>
            <p:blipFill>
              <a:blip r:embed="rId137"/>
            </p:blipFill>
            <p:spPr>
              <a:xfrm>
                <a:off x="11734800" y="3419835"/>
                <a:ext cx="110772" cy="142581"/>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4" name="墨迹 73"/>
              <p14:cNvContentPartPr/>
              <p14:nvPr/>
            </p14:nvContentPartPr>
            <p14:xfrm>
              <a:off x="11896901" y="3479758"/>
              <a:ext cx="94720" cy="28199"/>
            </p14:xfrm>
          </p:contentPart>
        </mc:Choice>
        <mc:Fallback xmlns="">
          <p:pic>
            <p:nvPicPr>
              <p:cNvPr id="74" name="墨迹 73"/>
            </p:nvPicPr>
            <p:blipFill>
              <a:blip r:embed="rId139"/>
            </p:blipFill>
            <p:spPr>
              <a:xfrm>
                <a:off x="11896901" y="3479758"/>
                <a:ext cx="94720" cy="2819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5" name="墨迹 74"/>
              <p14:cNvContentPartPr/>
              <p14:nvPr/>
            </p14:nvContentPartPr>
            <p14:xfrm>
              <a:off x="11977511" y="3430409"/>
              <a:ext cx="133526" cy="126367"/>
            </p14:xfrm>
          </p:contentPart>
        </mc:Choice>
        <mc:Fallback xmlns="">
          <p:pic>
            <p:nvPicPr>
              <p:cNvPr id="75" name="墨迹 74"/>
            </p:nvPicPr>
            <p:blipFill>
              <a:blip r:embed="rId141"/>
            </p:blipFill>
            <p:spPr>
              <a:xfrm>
                <a:off x="11977511" y="3430409"/>
                <a:ext cx="133526" cy="126367"/>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6" name="墨迹 75"/>
              <p14:cNvContentPartPr/>
              <p14:nvPr/>
            </p14:nvContentPartPr>
            <p14:xfrm>
              <a:off x="12112977" y="3479758"/>
              <a:ext cx="59267" cy="5639"/>
            </p14:xfrm>
          </p:contentPart>
        </mc:Choice>
        <mc:Fallback xmlns="">
          <p:pic>
            <p:nvPicPr>
              <p:cNvPr id="76" name="墨迹 75"/>
            </p:nvPicPr>
            <p:blipFill>
              <a:blip r:embed="rId143"/>
            </p:blipFill>
            <p:spPr>
              <a:xfrm>
                <a:off x="12112977" y="3479758"/>
                <a:ext cx="59267" cy="563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7" name="墨迹 76"/>
              <p14:cNvContentPartPr/>
              <p14:nvPr/>
            </p14:nvContentPartPr>
            <p14:xfrm>
              <a:off x="11586280" y="3474118"/>
              <a:ext cx="196498" cy="22559"/>
            </p14:xfrm>
          </p:contentPart>
        </mc:Choice>
        <mc:Fallback xmlns="">
          <p:pic>
            <p:nvPicPr>
              <p:cNvPr id="77" name="墨迹 76"/>
            </p:nvPicPr>
            <p:blipFill>
              <a:blip r:embed="rId145"/>
            </p:blipFill>
            <p:spPr>
              <a:xfrm>
                <a:off x="11586280" y="3474118"/>
                <a:ext cx="196498" cy="2255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8" name="墨迹 77"/>
              <p14:cNvContentPartPr/>
              <p14:nvPr/>
            </p14:nvContentPartPr>
            <p14:xfrm>
              <a:off x="2907241" y="5279274"/>
              <a:ext cx="237618" cy="254275"/>
            </p14:xfrm>
          </p:contentPart>
        </mc:Choice>
        <mc:Fallback xmlns="">
          <p:pic>
            <p:nvPicPr>
              <p:cNvPr id="78" name="墨迹 77"/>
            </p:nvPicPr>
            <p:blipFill>
              <a:blip r:embed="rId147"/>
            </p:blipFill>
            <p:spPr>
              <a:xfrm>
                <a:off x="2907241" y="5279274"/>
                <a:ext cx="237618" cy="254275"/>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9" name="墨迹 78"/>
              <p14:cNvContentPartPr/>
              <p14:nvPr/>
            </p14:nvContentPartPr>
            <p14:xfrm>
              <a:off x="3256333" y="5196469"/>
              <a:ext cx="17602" cy="352468"/>
            </p14:xfrm>
          </p:contentPart>
        </mc:Choice>
        <mc:Fallback xmlns="">
          <p:pic>
            <p:nvPicPr>
              <p:cNvPr id="79" name="墨迹 78"/>
            </p:nvPicPr>
            <p:blipFill>
              <a:blip r:embed="rId149"/>
            </p:blipFill>
            <p:spPr>
              <a:xfrm>
                <a:off x="3256333" y="5196469"/>
                <a:ext cx="17602" cy="35246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0" name="墨迹 79"/>
              <p14:cNvContentPartPr/>
              <p14:nvPr/>
            </p14:nvContentPartPr>
            <p14:xfrm>
              <a:off x="3256333" y="5335697"/>
              <a:ext cx="152545" cy="121643"/>
            </p14:xfrm>
          </p:contentPart>
        </mc:Choice>
        <mc:Fallback xmlns="">
          <p:pic>
            <p:nvPicPr>
              <p:cNvPr id="80" name="墨迹 79"/>
            </p:nvPicPr>
            <p:blipFill>
              <a:blip r:embed="rId151"/>
            </p:blipFill>
            <p:spPr>
              <a:xfrm>
                <a:off x="3256333" y="5335697"/>
                <a:ext cx="152545" cy="121643"/>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1" name="墨迹 80"/>
              <p14:cNvContentPartPr/>
              <p14:nvPr/>
            </p14:nvContentPartPr>
            <p14:xfrm>
              <a:off x="3447013" y="5123374"/>
              <a:ext cx="32270" cy="641734"/>
            </p14:xfrm>
          </p:contentPart>
        </mc:Choice>
        <mc:Fallback xmlns="">
          <p:pic>
            <p:nvPicPr>
              <p:cNvPr id="81" name="墨迹 80"/>
            </p:nvPicPr>
            <p:blipFill>
              <a:blip r:embed="rId153"/>
            </p:blipFill>
            <p:spPr>
              <a:xfrm>
                <a:off x="3447013" y="5123374"/>
                <a:ext cx="32270" cy="641734"/>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2" name="墨迹 81"/>
              <p14:cNvContentPartPr/>
              <p14:nvPr/>
            </p14:nvContentPartPr>
            <p14:xfrm>
              <a:off x="3667028" y="5340095"/>
              <a:ext cx="244952" cy="29311"/>
            </p14:xfrm>
          </p:contentPart>
        </mc:Choice>
        <mc:Fallback xmlns="">
          <p:pic>
            <p:nvPicPr>
              <p:cNvPr id="82" name="墨迹 81"/>
            </p:nvPicPr>
            <p:blipFill>
              <a:blip r:embed="rId155"/>
            </p:blipFill>
            <p:spPr>
              <a:xfrm>
                <a:off x="3667028" y="5340095"/>
                <a:ext cx="244952" cy="2931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3" name="墨迹 82"/>
              <p14:cNvContentPartPr/>
              <p14:nvPr/>
            </p14:nvContentPartPr>
            <p14:xfrm>
              <a:off x="3654378" y="5498375"/>
              <a:ext cx="226799" cy="2931"/>
            </p14:xfrm>
          </p:contentPart>
        </mc:Choice>
        <mc:Fallback xmlns="">
          <p:pic>
            <p:nvPicPr>
              <p:cNvPr id="83" name="墨迹 82"/>
            </p:nvPicPr>
            <p:blipFill>
              <a:blip r:embed="rId157"/>
            </p:blipFill>
            <p:spPr>
              <a:xfrm>
                <a:off x="3654378" y="5498375"/>
                <a:ext cx="226799" cy="2931"/>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4" name="墨迹 83"/>
              <p14:cNvContentPartPr/>
              <p14:nvPr/>
            </p14:nvContentPartPr>
            <p14:xfrm>
              <a:off x="4279221" y="5164226"/>
              <a:ext cx="253201" cy="35174"/>
            </p14:xfrm>
          </p:contentPart>
        </mc:Choice>
        <mc:Fallback xmlns="">
          <p:pic>
            <p:nvPicPr>
              <p:cNvPr id="84" name="墨迹 83"/>
            </p:nvPicPr>
            <p:blipFill>
              <a:blip r:embed="rId159"/>
            </p:blipFill>
            <p:spPr>
              <a:xfrm>
                <a:off x="4279221" y="5164226"/>
                <a:ext cx="253201" cy="3517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5" name="墨迹 84"/>
              <p14:cNvContentPartPr/>
              <p14:nvPr/>
            </p14:nvContentPartPr>
            <p14:xfrm>
              <a:off x="4259604" y="5237504"/>
              <a:ext cx="199480" cy="375735"/>
            </p14:xfrm>
          </p:contentPart>
        </mc:Choice>
        <mc:Fallback xmlns="">
          <p:pic>
            <p:nvPicPr>
              <p:cNvPr id="85" name="墨迹 84"/>
            </p:nvPicPr>
            <p:blipFill>
              <a:blip r:embed="rId161"/>
            </p:blipFill>
            <p:spPr>
              <a:xfrm>
                <a:off x="4259604" y="5237504"/>
                <a:ext cx="199480" cy="375735"/>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6" name="墨迹 85"/>
              <p14:cNvContentPartPr/>
              <p14:nvPr/>
            </p14:nvContentPartPr>
            <p14:xfrm>
              <a:off x="4321208" y="5392855"/>
              <a:ext cx="199480" cy="46898"/>
            </p14:xfrm>
          </p:contentPart>
        </mc:Choice>
        <mc:Fallback xmlns="">
          <p:pic>
            <p:nvPicPr>
              <p:cNvPr id="86" name="墨迹 85"/>
            </p:nvPicPr>
            <p:blipFill>
              <a:blip r:embed="rId163"/>
            </p:blipFill>
            <p:spPr>
              <a:xfrm>
                <a:off x="4321208" y="5392855"/>
                <a:ext cx="199480" cy="4689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7" name="墨迹 86"/>
              <p14:cNvContentPartPr/>
              <p14:nvPr/>
            </p14:nvContentPartPr>
            <p14:xfrm>
              <a:off x="4675067" y="5297592"/>
              <a:ext cx="253384" cy="321692"/>
            </p14:xfrm>
          </p:contentPart>
        </mc:Choice>
        <mc:Fallback xmlns="">
          <p:pic>
            <p:nvPicPr>
              <p:cNvPr id="87" name="墨迹 86"/>
            </p:nvPicPr>
            <p:blipFill>
              <a:blip r:embed="rId165"/>
            </p:blipFill>
            <p:spPr>
              <a:xfrm>
                <a:off x="4675067" y="5297592"/>
                <a:ext cx="253384" cy="321692"/>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8" name="墨迹 87"/>
              <p14:cNvContentPartPr/>
              <p14:nvPr/>
            </p14:nvContentPartPr>
            <p14:xfrm>
              <a:off x="4898382" y="5248314"/>
              <a:ext cx="264752" cy="425929"/>
            </p14:xfrm>
          </p:contentPart>
        </mc:Choice>
        <mc:Fallback xmlns="">
          <p:pic>
            <p:nvPicPr>
              <p:cNvPr id="88" name="墨迹 87"/>
            </p:nvPicPr>
            <p:blipFill>
              <a:blip r:embed="rId167"/>
            </p:blipFill>
            <p:spPr>
              <a:xfrm>
                <a:off x="4898382" y="5248314"/>
                <a:ext cx="264752" cy="425929"/>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9" name="墨迹 88"/>
              <p14:cNvContentPartPr/>
              <p14:nvPr/>
            </p14:nvContentPartPr>
            <p14:xfrm>
              <a:off x="5025257" y="5412457"/>
              <a:ext cx="178946" cy="195103"/>
            </p14:xfrm>
          </p:contentPart>
        </mc:Choice>
        <mc:Fallback xmlns="">
          <p:pic>
            <p:nvPicPr>
              <p:cNvPr id="89" name="墨迹 88"/>
            </p:nvPicPr>
            <p:blipFill>
              <a:blip r:embed="rId169"/>
            </p:blipFill>
            <p:spPr>
              <a:xfrm>
                <a:off x="5025257" y="5412457"/>
                <a:ext cx="178946" cy="195103"/>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0" name="墨迹 89"/>
              <p14:cNvContentPartPr/>
              <p14:nvPr/>
            </p14:nvContentPartPr>
            <p14:xfrm>
              <a:off x="5098596" y="5256740"/>
              <a:ext cx="96807" cy="112666"/>
            </p14:xfrm>
          </p:contentPart>
        </mc:Choice>
        <mc:Fallback xmlns="">
          <p:pic>
            <p:nvPicPr>
              <p:cNvPr id="90" name="墨迹 89"/>
            </p:nvPicPr>
            <p:blipFill>
              <a:blip r:embed="rId171"/>
            </p:blipFill>
            <p:spPr>
              <a:xfrm>
                <a:off x="5098596" y="5256740"/>
                <a:ext cx="96807" cy="11266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1" name="墨迹 90"/>
              <p14:cNvContentPartPr/>
              <p14:nvPr/>
            </p14:nvContentPartPr>
            <p14:xfrm>
              <a:off x="5233539" y="5287334"/>
              <a:ext cx="326540" cy="296960"/>
            </p14:xfrm>
          </p:contentPart>
        </mc:Choice>
        <mc:Fallback xmlns="">
          <p:pic>
            <p:nvPicPr>
              <p:cNvPr id="91" name="墨迹 90"/>
            </p:nvPicPr>
            <p:blipFill>
              <a:blip r:embed="rId173"/>
            </p:blipFill>
            <p:spPr>
              <a:xfrm>
                <a:off x="5233539" y="5287334"/>
                <a:ext cx="326540" cy="296960"/>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2" name="墨迹 91"/>
              <p14:cNvContentPartPr/>
              <p14:nvPr/>
            </p14:nvContentPartPr>
            <p14:xfrm>
              <a:off x="5368482" y="5447630"/>
              <a:ext cx="125409" cy="126955"/>
            </p14:xfrm>
          </p:contentPart>
        </mc:Choice>
        <mc:Fallback xmlns="">
          <p:pic>
            <p:nvPicPr>
              <p:cNvPr id="92" name="墨迹 91"/>
            </p:nvPicPr>
            <p:blipFill>
              <a:blip r:embed="rId175"/>
            </p:blipFill>
            <p:spPr>
              <a:xfrm>
                <a:off x="5368482" y="5447630"/>
                <a:ext cx="125409" cy="126955"/>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3" name="墨迹 92"/>
              <p14:cNvContentPartPr/>
              <p14:nvPr/>
            </p14:nvContentPartPr>
            <p14:xfrm>
              <a:off x="5673570" y="5234574"/>
              <a:ext cx="61604" cy="85552"/>
            </p14:xfrm>
          </p:contentPart>
        </mc:Choice>
        <mc:Fallback xmlns="">
          <p:pic>
            <p:nvPicPr>
              <p:cNvPr id="93" name="墨迹 92"/>
            </p:nvPicPr>
            <p:blipFill>
              <a:blip r:embed="rId177"/>
            </p:blipFill>
            <p:spPr>
              <a:xfrm>
                <a:off x="5673570" y="5234574"/>
                <a:ext cx="61604" cy="85552"/>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4" name="墨迹 93"/>
              <p14:cNvContentPartPr/>
              <p14:nvPr/>
            </p14:nvContentPartPr>
            <p14:xfrm>
              <a:off x="5551094" y="5209293"/>
              <a:ext cx="304355" cy="378665"/>
            </p14:xfrm>
          </p:contentPart>
        </mc:Choice>
        <mc:Fallback xmlns="">
          <p:pic>
            <p:nvPicPr>
              <p:cNvPr id="94" name="墨迹 93"/>
            </p:nvPicPr>
            <p:blipFill>
              <a:blip r:embed="rId179"/>
            </p:blipFill>
            <p:spPr>
              <a:xfrm>
                <a:off x="5551094" y="5209293"/>
                <a:ext cx="304355" cy="378665"/>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5" name="墨迹 94"/>
              <p14:cNvContentPartPr/>
              <p14:nvPr/>
            </p14:nvContentPartPr>
            <p14:xfrm>
              <a:off x="5761575" y="5416303"/>
              <a:ext cx="41071" cy="29312"/>
            </p14:xfrm>
          </p:contentPart>
        </mc:Choice>
        <mc:Fallback xmlns="">
          <p:pic>
            <p:nvPicPr>
              <p:cNvPr id="95" name="墨迹 94"/>
            </p:nvPicPr>
            <p:blipFill>
              <a:blip r:embed="rId181"/>
            </p:blipFill>
            <p:spPr>
              <a:xfrm>
                <a:off x="5761575" y="5416303"/>
                <a:ext cx="41071" cy="29312"/>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6" name="墨迹 95"/>
              <p14:cNvContentPartPr/>
              <p14:nvPr/>
            </p14:nvContentPartPr>
            <p14:xfrm>
              <a:off x="5863516" y="5220651"/>
              <a:ext cx="247885" cy="477041"/>
            </p14:xfrm>
          </p:contentPart>
        </mc:Choice>
        <mc:Fallback xmlns="">
          <p:pic>
            <p:nvPicPr>
              <p:cNvPr id="96" name="墨迹 95"/>
            </p:nvPicPr>
            <p:blipFill>
              <a:blip r:embed="rId183"/>
            </p:blipFill>
            <p:spPr>
              <a:xfrm>
                <a:off x="5863516" y="5220651"/>
                <a:ext cx="247885" cy="477041"/>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7" name="墨迹 96"/>
              <p14:cNvContentPartPr/>
              <p14:nvPr/>
            </p14:nvContentPartPr>
            <p14:xfrm>
              <a:off x="6144403" y="5187676"/>
              <a:ext cx="253751" cy="363459"/>
            </p14:xfrm>
          </p:contentPart>
        </mc:Choice>
        <mc:Fallback xmlns="">
          <p:pic>
            <p:nvPicPr>
              <p:cNvPr id="97" name="墨迹 96"/>
            </p:nvPicPr>
            <p:blipFill>
              <a:blip r:embed="rId185"/>
            </p:blipFill>
            <p:spPr>
              <a:xfrm>
                <a:off x="6144403" y="5187676"/>
                <a:ext cx="253751" cy="363459"/>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8" name="墨迹 97"/>
              <p14:cNvContentPartPr/>
              <p14:nvPr/>
            </p14:nvContentPartPr>
            <p14:xfrm>
              <a:off x="6646038" y="5340095"/>
              <a:ext cx="283086" cy="46898"/>
            </p14:xfrm>
          </p:contentPart>
        </mc:Choice>
        <mc:Fallback xmlns="">
          <p:pic>
            <p:nvPicPr>
              <p:cNvPr id="98" name="墨迹 97"/>
            </p:nvPicPr>
            <p:blipFill>
              <a:blip r:embed="rId187"/>
            </p:blipFill>
            <p:spPr>
              <a:xfrm>
                <a:off x="6646038" y="5340095"/>
                <a:ext cx="283086" cy="46898"/>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9" name="墨迹 98"/>
              <p14:cNvContentPartPr/>
              <p14:nvPr/>
            </p14:nvContentPartPr>
            <p14:xfrm>
              <a:off x="7104404" y="5064569"/>
              <a:ext cx="236882" cy="55691"/>
            </p14:xfrm>
          </p:contentPart>
        </mc:Choice>
        <mc:Fallback xmlns="">
          <p:pic>
            <p:nvPicPr>
              <p:cNvPr id="99" name="墨迹 98"/>
            </p:nvPicPr>
            <p:blipFill>
              <a:blip r:embed="rId189"/>
            </p:blipFill>
            <p:spPr>
              <a:xfrm>
                <a:off x="7104404" y="5064569"/>
                <a:ext cx="236882" cy="55691"/>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0" name="墨迹 99"/>
              <p14:cNvContentPartPr/>
              <p14:nvPr/>
            </p14:nvContentPartPr>
            <p14:xfrm>
              <a:off x="6990179" y="5146640"/>
              <a:ext cx="179495" cy="398633"/>
            </p14:xfrm>
          </p:contentPart>
        </mc:Choice>
        <mc:Fallback xmlns="">
          <p:pic>
            <p:nvPicPr>
              <p:cNvPr id="100" name="墨迹 99"/>
            </p:nvPicPr>
            <p:blipFill>
              <a:blip r:embed="rId191"/>
            </p:blipFill>
            <p:spPr>
              <a:xfrm>
                <a:off x="6990179" y="5146640"/>
                <a:ext cx="179495" cy="398633"/>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1" name="墨迹 100"/>
              <p14:cNvContentPartPr/>
              <p14:nvPr/>
            </p14:nvContentPartPr>
            <p14:xfrm>
              <a:off x="7077819" y="5336247"/>
              <a:ext cx="220933" cy="56608"/>
            </p14:xfrm>
          </p:contentPart>
        </mc:Choice>
        <mc:Fallback xmlns="">
          <p:pic>
            <p:nvPicPr>
              <p:cNvPr id="101" name="墨迹 100"/>
            </p:nvPicPr>
            <p:blipFill>
              <a:blip r:embed="rId193"/>
            </p:blipFill>
            <p:spPr>
              <a:xfrm>
                <a:off x="7077819" y="5336247"/>
                <a:ext cx="220933" cy="56608"/>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2" name="墨迹 101"/>
              <p14:cNvContentPartPr/>
              <p14:nvPr/>
            </p14:nvContentPartPr>
            <p14:xfrm>
              <a:off x="7414442" y="5246299"/>
              <a:ext cx="104690" cy="38104"/>
            </p14:xfrm>
          </p:contentPart>
        </mc:Choice>
        <mc:Fallback xmlns="">
          <p:pic>
            <p:nvPicPr>
              <p:cNvPr id="102" name="墨迹 101"/>
            </p:nvPicPr>
            <p:blipFill>
              <a:blip r:embed="rId195"/>
            </p:blipFill>
            <p:spPr>
              <a:xfrm>
                <a:off x="7414442" y="5246299"/>
                <a:ext cx="104690" cy="38104"/>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3" name="墨迹 102"/>
              <p14:cNvContentPartPr/>
              <p14:nvPr/>
            </p14:nvContentPartPr>
            <p14:xfrm>
              <a:off x="7322219" y="5299059"/>
              <a:ext cx="111475" cy="284319"/>
            </p14:xfrm>
          </p:contentPart>
        </mc:Choice>
        <mc:Fallback xmlns="">
          <p:pic>
            <p:nvPicPr>
              <p:cNvPr id="103" name="墨迹 102"/>
            </p:nvPicPr>
            <p:blipFill>
              <a:blip r:embed="rId197"/>
            </p:blipFill>
            <p:spPr>
              <a:xfrm>
                <a:off x="7322219" y="5299059"/>
                <a:ext cx="111475" cy="28431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4" name="墨迹 103"/>
              <p14:cNvContentPartPr/>
              <p14:nvPr/>
            </p14:nvContentPartPr>
            <p14:xfrm>
              <a:off x="7353021" y="5392855"/>
              <a:ext cx="164461" cy="137763"/>
            </p14:xfrm>
          </p:contentPart>
        </mc:Choice>
        <mc:Fallback xmlns="">
          <p:pic>
            <p:nvPicPr>
              <p:cNvPr id="104" name="墨迹 103"/>
            </p:nvPicPr>
            <p:blipFill>
              <a:blip r:embed="rId199"/>
            </p:blipFill>
            <p:spPr>
              <a:xfrm>
                <a:off x="7353021" y="5392855"/>
                <a:ext cx="164461" cy="137763"/>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5" name="墨迹 104"/>
              <p14:cNvContentPartPr/>
              <p14:nvPr/>
            </p14:nvContentPartPr>
            <p14:xfrm>
              <a:off x="7375023" y="5158365"/>
              <a:ext cx="375493" cy="527602"/>
            </p14:xfrm>
          </p:contentPart>
        </mc:Choice>
        <mc:Fallback xmlns="">
          <p:pic>
            <p:nvPicPr>
              <p:cNvPr id="105" name="墨迹 104"/>
            </p:nvPicPr>
            <p:blipFill>
              <a:blip r:embed="rId201"/>
            </p:blipFill>
            <p:spPr>
              <a:xfrm>
                <a:off x="7375023" y="5158365"/>
                <a:ext cx="375493" cy="527602"/>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6" name="墨迹 105"/>
              <p14:cNvContentPartPr/>
              <p14:nvPr/>
            </p14:nvContentPartPr>
            <p14:xfrm>
              <a:off x="7551036" y="5375268"/>
              <a:ext cx="117341" cy="74744"/>
            </p14:xfrm>
          </p:contentPart>
        </mc:Choice>
        <mc:Fallback xmlns="">
          <p:pic>
            <p:nvPicPr>
              <p:cNvPr id="106" name="墨迹 105"/>
            </p:nvPicPr>
            <p:blipFill>
              <a:blip r:embed="rId203"/>
            </p:blipFill>
            <p:spPr>
              <a:xfrm>
                <a:off x="7551036" y="5375268"/>
                <a:ext cx="117341" cy="74744"/>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7" name="墨迹 106"/>
              <p14:cNvContentPartPr/>
              <p14:nvPr/>
            </p14:nvContentPartPr>
            <p14:xfrm>
              <a:off x="7529767" y="5377284"/>
              <a:ext cx="241283" cy="144540"/>
            </p14:xfrm>
          </p:contentPart>
        </mc:Choice>
        <mc:Fallback xmlns="">
          <p:pic>
            <p:nvPicPr>
              <p:cNvPr id="107" name="墨迹 106"/>
            </p:nvPicPr>
            <p:blipFill>
              <a:blip r:embed="rId205"/>
            </p:blipFill>
            <p:spPr>
              <a:xfrm>
                <a:off x="7529767" y="5377284"/>
                <a:ext cx="241283" cy="144540"/>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8" name="墨迹 107"/>
              <p14:cNvContentPartPr/>
              <p14:nvPr/>
            </p14:nvContentPartPr>
            <p14:xfrm>
              <a:off x="7768116" y="5252161"/>
              <a:ext cx="344142" cy="296960"/>
            </p14:xfrm>
          </p:contentPart>
        </mc:Choice>
        <mc:Fallback xmlns="">
          <p:pic>
            <p:nvPicPr>
              <p:cNvPr id="108" name="墨迹 107"/>
            </p:nvPicPr>
            <p:blipFill>
              <a:blip r:embed="rId207"/>
            </p:blipFill>
            <p:spPr>
              <a:xfrm>
                <a:off x="7768116" y="5252161"/>
                <a:ext cx="344142" cy="296960"/>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9" name="墨迹 108"/>
              <p14:cNvContentPartPr/>
              <p14:nvPr/>
            </p14:nvContentPartPr>
            <p14:xfrm>
              <a:off x="7941195" y="5404579"/>
              <a:ext cx="114410" cy="134832"/>
            </p14:xfrm>
          </p:contentPart>
        </mc:Choice>
        <mc:Fallback xmlns="">
          <p:pic>
            <p:nvPicPr>
              <p:cNvPr id="109" name="墨迹 108"/>
            </p:nvPicPr>
            <p:blipFill>
              <a:blip r:embed="rId209"/>
            </p:blipFill>
            <p:spPr>
              <a:xfrm>
                <a:off x="7941195" y="5404579"/>
                <a:ext cx="114410" cy="134832"/>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0" name="墨迹 109"/>
              <p14:cNvContentPartPr/>
              <p14:nvPr/>
            </p14:nvContentPartPr>
            <p14:xfrm>
              <a:off x="8048087" y="5170089"/>
              <a:ext cx="269335" cy="316562"/>
            </p14:xfrm>
          </p:contentPart>
        </mc:Choice>
        <mc:Fallback xmlns="">
          <p:pic>
            <p:nvPicPr>
              <p:cNvPr id="110" name="墨迹 109"/>
            </p:nvPicPr>
            <p:blipFill>
              <a:blip r:embed="rId211"/>
            </p:blipFill>
            <p:spPr>
              <a:xfrm>
                <a:off x="8048087" y="5170089"/>
                <a:ext cx="269335" cy="316562"/>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1" name="墨迹 110"/>
              <p14:cNvContentPartPr/>
              <p14:nvPr/>
            </p14:nvContentPartPr>
            <p14:xfrm>
              <a:off x="8131876" y="5412457"/>
              <a:ext cx="249534" cy="127505"/>
            </p14:xfrm>
          </p:contentPart>
        </mc:Choice>
        <mc:Fallback xmlns="">
          <p:pic>
            <p:nvPicPr>
              <p:cNvPr id="111" name="墨迹 110"/>
            </p:nvPicPr>
            <p:blipFill>
              <a:blip r:embed="rId213"/>
            </p:blipFill>
            <p:spPr>
              <a:xfrm>
                <a:off x="8131876" y="5412457"/>
                <a:ext cx="249534" cy="127505"/>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2" name="墨迹 111"/>
              <p14:cNvContentPartPr/>
              <p14:nvPr/>
            </p14:nvContentPartPr>
            <p14:xfrm>
              <a:off x="8243349" y="5381130"/>
              <a:ext cx="93875" cy="41036"/>
            </p14:xfrm>
          </p:contentPart>
        </mc:Choice>
        <mc:Fallback xmlns="">
          <p:pic>
            <p:nvPicPr>
              <p:cNvPr id="112" name="墨迹 111"/>
            </p:nvPicPr>
            <p:blipFill>
              <a:blip r:embed="rId215"/>
            </p:blipFill>
            <p:spPr>
              <a:xfrm>
                <a:off x="8243349" y="5381130"/>
                <a:ext cx="93875" cy="41036"/>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3" name="墨迹 112"/>
              <p14:cNvContentPartPr/>
              <p14:nvPr/>
            </p14:nvContentPartPr>
            <p14:xfrm>
              <a:off x="8447047" y="5123191"/>
              <a:ext cx="297939" cy="465317"/>
            </p14:xfrm>
          </p:contentPart>
        </mc:Choice>
        <mc:Fallback xmlns="">
          <p:pic>
            <p:nvPicPr>
              <p:cNvPr id="113" name="墨迹 112"/>
            </p:nvPicPr>
            <p:blipFill>
              <a:blip r:embed="rId217"/>
            </p:blipFill>
            <p:spPr>
              <a:xfrm>
                <a:off x="8447047" y="5123191"/>
                <a:ext cx="297939" cy="465317"/>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4" name="墨迹 113"/>
              <p14:cNvContentPartPr/>
              <p14:nvPr/>
            </p14:nvContentPartPr>
            <p14:xfrm>
              <a:off x="8720784" y="5145541"/>
              <a:ext cx="261818" cy="393870"/>
            </p14:xfrm>
          </p:contentPart>
        </mc:Choice>
        <mc:Fallback xmlns="">
          <p:pic>
            <p:nvPicPr>
              <p:cNvPr id="114" name="墨迹 113"/>
            </p:nvPicPr>
            <p:blipFill>
              <a:blip r:embed="rId219"/>
            </p:blipFill>
            <p:spPr>
              <a:xfrm>
                <a:off x="8720784" y="5145541"/>
                <a:ext cx="261818" cy="39387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5" name="墨迹 114"/>
              <p14:cNvContentPartPr/>
              <p14:nvPr/>
            </p14:nvContentPartPr>
            <p14:xfrm>
              <a:off x="3700399" y="5984943"/>
              <a:ext cx="336256" cy="61553"/>
            </p14:xfrm>
          </p:contentPart>
        </mc:Choice>
        <mc:Fallback xmlns="">
          <p:pic>
            <p:nvPicPr>
              <p:cNvPr id="115" name="墨迹 114"/>
            </p:nvPicPr>
            <p:blipFill>
              <a:blip r:embed="rId221"/>
            </p:blipFill>
            <p:spPr>
              <a:xfrm>
                <a:off x="3700399" y="5984943"/>
                <a:ext cx="336256" cy="61553"/>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6" name="墨迹 115"/>
              <p14:cNvContentPartPr/>
              <p14:nvPr/>
            </p14:nvContentPartPr>
            <p14:xfrm>
              <a:off x="3662628" y="6156413"/>
              <a:ext cx="438565" cy="57157"/>
            </p14:xfrm>
          </p:contentPart>
        </mc:Choice>
        <mc:Fallback xmlns="">
          <p:pic>
            <p:nvPicPr>
              <p:cNvPr id="116" name="墨迹 115"/>
            </p:nvPicPr>
            <p:blipFill>
              <a:blip r:embed="rId223"/>
            </p:blipFill>
            <p:spPr>
              <a:xfrm>
                <a:off x="3662628" y="6156413"/>
                <a:ext cx="438565" cy="57157"/>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7" name="墨迹 116"/>
              <p14:cNvContentPartPr/>
              <p14:nvPr/>
            </p14:nvContentPartPr>
            <p14:xfrm>
              <a:off x="8210164" y="4047467"/>
              <a:ext cx="2694642" cy="114315"/>
            </p14:xfrm>
          </p:contentPart>
        </mc:Choice>
        <mc:Fallback xmlns="">
          <p:pic>
            <p:nvPicPr>
              <p:cNvPr id="117" name="墨迹 116"/>
            </p:nvPicPr>
            <p:blipFill>
              <a:blip r:embed="rId225"/>
            </p:blipFill>
            <p:spPr>
              <a:xfrm>
                <a:off x="8210164" y="4047467"/>
                <a:ext cx="2694642" cy="114315"/>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8" name="墨迹 117"/>
              <p14:cNvContentPartPr/>
              <p14:nvPr/>
            </p14:nvContentPartPr>
            <p14:xfrm>
              <a:off x="4594027" y="5914595"/>
              <a:ext cx="305088" cy="418419"/>
            </p14:xfrm>
          </p:contentPart>
        </mc:Choice>
        <mc:Fallback xmlns="">
          <p:pic>
            <p:nvPicPr>
              <p:cNvPr id="118" name="墨迹 117"/>
            </p:nvPicPr>
            <p:blipFill>
              <a:blip r:embed="rId227"/>
            </p:blipFill>
            <p:spPr>
              <a:xfrm>
                <a:off x="4594027" y="5914595"/>
                <a:ext cx="305088" cy="418419"/>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9" name="墨迹 118"/>
              <p14:cNvContentPartPr/>
              <p14:nvPr/>
            </p14:nvContentPartPr>
            <p14:xfrm>
              <a:off x="4617495" y="5885284"/>
              <a:ext cx="225883" cy="430876"/>
            </p14:xfrm>
          </p:contentPart>
        </mc:Choice>
        <mc:Fallback xmlns="">
          <p:pic>
            <p:nvPicPr>
              <p:cNvPr id="119" name="墨迹 118"/>
            </p:nvPicPr>
            <p:blipFill>
              <a:blip r:embed="rId229"/>
            </p:blipFill>
            <p:spPr>
              <a:xfrm>
                <a:off x="4617495" y="5885284"/>
                <a:ext cx="225883" cy="430876"/>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0" name="墨迹 119"/>
              <p14:cNvContentPartPr/>
              <p14:nvPr/>
            </p14:nvContentPartPr>
            <p14:xfrm>
              <a:off x="4999040" y="6137361"/>
              <a:ext cx="269701" cy="11725"/>
            </p14:xfrm>
          </p:contentPart>
        </mc:Choice>
        <mc:Fallback xmlns="">
          <p:pic>
            <p:nvPicPr>
              <p:cNvPr id="120" name="墨迹 119"/>
            </p:nvPicPr>
            <p:blipFill>
              <a:blip r:embed="rId231"/>
            </p:blipFill>
            <p:spPr>
              <a:xfrm>
                <a:off x="4999040" y="6137361"/>
                <a:ext cx="269701" cy="11725"/>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1" name="墨迹 120"/>
              <p14:cNvContentPartPr/>
              <p14:nvPr/>
            </p14:nvContentPartPr>
            <p14:xfrm>
              <a:off x="5350880" y="5924122"/>
              <a:ext cx="179495" cy="330484"/>
            </p14:xfrm>
          </p:contentPart>
        </mc:Choice>
        <mc:Fallback xmlns="">
          <p:pic>
            <p:nvPicPr>
              <p:cNvPr id="121" name="墨迹 120"/>
            </p:nvPicPr>
            <p:blipFill>
              <a:blip r:embed="rId233"/>
            </p:blipFill>
            <p:spPr>
              <a:xfrm>
                <a:off x="5350880" y="5924122"/>
                <a:ext cx="179495" cy="330484"/>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2" name="墨迹 121"/>
              <p14:cNvContentPartPr/>
              <p14:nvPr/>
            </p14:nvContentPartPr>
            <p14:xfrm>
              <a:off x="5614899" y="5928335"/>
              <a:ext cx="168679" cy="701456"/>
            </p14:xfrm>
          </p:contentPart>
        </mc:Choice>
        <mc:Fallback xmlns="">
          <p:pic>
            <p:nvPicPr>
              <p:cNvPr id="122" name="墨迹 121"/>
            </p:nvPicPr>
            <p:blipFill>
              <a:blip r:embed="rId235"/>
            </p:blipFill>
            <p:spPr>
              <a:xfrm>
                <a:off x="5614899" y="5928335"/>
                <a:ext cx="168679" cy="701456"/>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3" name="墨迹 122"/>
              <p14:cNvContentPartPr/>
              <p14:nvPr/>
            </p14:nvContentPartPr>
            <p14:xfrm>
              <a:off x="5817313" y="6006926"/>
              <a:ext cx="231750" cy="291648"/>
            </p14:xfrm>
          </p:contentPart>
        </mc:Choice>
        <mc:Fallback xmlns="">
          <p:pic>
            <p:nvPicPr>
              <p:cNvPr id="123" name="墨迹 122"/>
            </p:nvPicPr>
            <p:blipFill>
              <a:blip r:embed="rId237"/>
            </p:blipFill>
            <p:spPr>
              <a:xfrm>
                <a:off x="5817313" y="6006926"/>
                <a:ext cx="231750" cy="291648"/>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4" name="墨迹 123"/>
              <p14:cNvContentPartPr/>
              <p14:nvPr/>
            </p14:nvContentPartPr>
            <p14:xfrm>
              <a:off x="5826113" y="6039718"/>
              <a:ext cx="193615" cy="305754"/>
            </p14:xfrm>
          </p:contentPart>
        </mc:Choice>
        <mc:Fallback xmlns="">
          <p:pic>
            <p:nvPicPr>
              <p:cNvPr id="124" name="墨迹 123"/>
            </p:nvPicPr>
            <p:blipFill>
              <a:blip r:embed="rId239"/>
            </p:blipFill>
            <p:spPr>
              <a:xfrm>
                <a:off x="5826113" y="6039718"/>
                <a:ext cx="193615" cy="305754"/>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5" name="墨迹 124"/>
              <p14:cNvContentPartPr/>
              <p14:nvPr/>
            </p14:nvContentPartPr>
            <p14:xfrm>
              <a:off x="6170805" y="5955631"/>
              <a:ext cx="444431" cy="314181"/>
            </p14:xfrm>
          </p:contentPart>
        </mc:Choice>
        <mc:Fallback xmlns="">
          <p:pic>
            <p:nvPicPr>
              <p:cNvPr id="125" name="墨迹 124"/>
            </p:nvPicPr>
            <p:blipFill>
              <a:blip r:embed="rId241"/>
            </p:blipFill>
            <p:spPr>
              <a:xfrm>
                <a:off x="6170805" y="5955631"/>
                <a:ext cx="444431" cy="314181"/>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6" name="墨迹 125"/>
              <p14:cNvContentPartPr/>
              <p14:nvPr/>
            </p14:nvContentPartPr>
            <p14:xfrm>
              <a:off x="7752532" y="4413858"/>
              <a:ext cx="262002" cy="193455"/>
            </p14:xfrm>
          </p:contentPart>
        </mc:Choice>
        <mc:Fallback xmlns="">
          <p:pic>
            <p:nvPicPr>
              <p:cNvPr id="126" name="墨迹 125"/>
            </p:nvPicPr>
            <p:blipFill>
              <a:blip r:embed="rId243"/>
            </p:blipFill>
            <p:spPr>
              <a:xfrm>
                <a:off x="7752532" y="4413858"/>
                <a:ext cx="262002" cy="193455"/>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7" name="墨迹 126"/>
              <p14:cNvContentPartPr/>
              <p14:nvPr/>
            </p14:nvContentPartPr>
            <p14:xfrm>
              <a:off x="8090806" y="4316215"/>
              <a:ext cx="35204" cy="337996"/>
            </p14:xfrm>
          </p:contentPart>
        </mc:Choice>
        <mc:Fallback xmlns="">
          <p:pic>
            <p:nvPicPr>
              <p:cNvPr id="127" name="墨迹 126"/>
            </p:nvPicPr>
            <p:blipFill>
              <a:blip r:embed="rId245"/>
            </p:blipFill>
            <p:spPr>
              <a:xfrm>
                <a:off x="8090806" y="4316215"/>
                <a:ext cx="35204" cy="337996"/>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8" name="墨迹 127"/>
              <p14:cNvContentPartPr/>
              <p14:nvPr/>
            </p14:nvContentPartPr>
            <p14:xfrm>
              <a:off x="8120142" y="4482007"/>
              <a:ext cx="17601" cy="37372"/>
            </p14:xfrm>
          </p:contentPart>
        </mc:Choice>
        <mc:Fallback xmlns="">
          <p:pic>
            <p:nvPicPr>
              <p:cNvPr id="128" name="墨迹 127"/>
            </p:nvPicPr>
            <p:blipFill>
              <a:blip r:embed="rId247"/>
            </p:blipFill>
            <p:spPr>
              <a:xfrm>
                <a:off x="8120142" y="4482007"/>
                <a:ext cx="17601" cy="37372"/>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9" name="墨迹 128"/>
              <p14:cNvContentPartPr/>
              <p14:nvPr/>
            </p14:nvContentPartPr>
            <p14:xfrm>
              <a:off x="8114274" y="4484205"/>
              <a:ext cx="184815" cy="35174"/>
            </p14:xfrm>
          </p:contentPart>
        </mc:Choice>
        <mc:Fallback xmlns="">
          <p:pic>
            <p:nvPicPr>
              <p:cNvPr id="129" name="墨迹 128"/>
            </p:nvPicPr>
            <p:blipFill>
              <a:blip r:embed="rId249"/>
            </p:blipFill>
            <p:spPr>
              <a:xfrm>
                <a:off x="8114274" y="4484205"/>
                <a:ext cx="184815" cy="35174"/>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0" name="墨迹 129"/>
              <p14:cNvContentPartPr/>
              <p14:nvPr/>
            </p14:nvContentPartPr>
            <p14:xfrm>
              <a:off x="8263885" y="4260157"/>
              <a:ext cx="73340" cy="619751"/>
            </p14:xfrm>
          </p:contentPart>
        </mc:Choice>
        <mc:Fallback xmlns="">
          <p:pic>
            <p:nvPicPr>
              <p:cNvPr id="130" name="墨迹 129"/>
            </p:nvPicPr>
            <p:blipFill>
              <a:blip r:embed="rId251"/>
            </p:blipFill>
            <p:spPr>
              <a:xfrm>
                <a:off x="8263885" y="4260157"/>
                <a:ext cx="73340" cy="619751"/>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1" name="墨迹 130"/>
              <p14:cNvContentPartPr/>
              <p14:nvPr/>
            </p14:nvContentPartPr>
            <p14:xfrm>
              <a:off x="8436964" y="4361098"/>
              <a:ext cx="240550" cy="64484"/>
            </p14:xfrm>
          </p:contentPart>
        </mc:Choice>
        <mc:Fallback xmlns="">
          <p:pic>
            <p:nvPicPr>
              <p:cNvPr id="131" name="墨迹 130"/>
            </p:nvPicPr>
            <p:blipFill>
              <a:blip r:embed="rId253"/>
            </p:blipFill>
            <p:spPr>
              <a:xfrm>
                <a:off x="8436964" y="4361098"/>
                <a:ext cx="240550" cy="64484"/>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2" name="墨迹 131"/>
              <p14:cNvContentPartPr/>
              <p14:nvPr/>
            </p14:nvContentPartPr>
            <p14:xfrm>
              <a:off x="8420097" y="4519379"/>
              <a:ext cx="304355" cy="23449"/>
            </p14:xfrm>
          </p:contentPart>
        </mc:Choice>
        <mc:Fallback xmlns="">
          <p:pic>
            <p:nvPicPr>
              <p:cNvPr id="132" name="墨迹 131"/>
            </p:nvPicPr>
            <p:blipFill>
              <a:blip r:embed="rId255"/>
            </p:blipFill>
            <p:spPr>
              <a:xfrm>
                <a:off x="8420097" y="4519379"/>
                <a:ext cx="304355" cy="23449"/>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3" name="墨迹 132"/>
              <p14:cNvContentPartPr/>
              <p14:nvPr/>
            </p14:nvContentPartPr>
            <p14:xfrm>
              <a:off x="9111861" y="4191093"/>
              <a:ext cx="308755" cy="38104"/>
            </p14:xfrm>
          </p:contentPart>
        </mc:Choice>
        <mc:Fallback xmlns="">
          <p:pic>
            <p:nvPicPr>
              <p:cNvPr id="133" name="墨迹 132"/>
            </p:nvPicPr>
            <p:blipFill>
              <a:blip r:embed="rId257"/>
            </p:blipFill>
            <p:spPr>
              <a:xfrm>
                <a:off x="9111861" y="4191093"/>
                <a:ext cx="308755" cy="38104"/>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4" name="墨迹 133"/>
              <p14:cNvContentPartPr/>
              <p14:nvPr/>
            </p14:nvContentPartPr>
            <p14:xfrm>
              <a:off x="8970868" y="4267302"/>
              <a:ext cx="396028" cy="392771"/>
            </p14:xfrm>
          </p:contentPart>
        </mc:Choice>
        <mc:Fallback xmlns="">
          <p:pic>
            <p:nvPicPr>
              <p:cNvPr id="134" name="墨迹 133"/>
            </p:nvPicPr>
            <p:blipFill>
              <a:blip r:embed="rId259"/>
            </p:blipFill>
            <p:spPr>
              <a:xfrm>
                <a:off x="8970868" y="4267302"/>
                <a:ext cx="396028" cy="392771"/>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5" name="墨迹 134"/>
              <p14:cNvContentPartPr/>
              <p14:nvPr/>
            </p14:nvContentPartPr>
            <p14:xfrm>
              <a:off x="9510640" y="4396271"/>
              <a:ext cx="156027" cy="43967"/>
            </p14:xfrm>
          </p:contentPart>
        </mc:Choice>
        <mc:Fallback xmlns="">
          <p:pic>
            <p:nvPicPr>
              <p:cNvPr id="135" name="墨迹 134"/>
            </p:nvPicPr>
            <p:blipFill>
              <a:blip r:embed="rId261"/>
            </p:blipFill>
            <p:spPr>
              <a:xfrm>
                <a:off x="9510640" y="4396271"/>
                <a:ext cx="156027" cy="43967"/>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6" name="墨迹 135"/>
              <p14:cNvContentPartPr/>
              <p14:nvPr/>
            </p14:nvContentPartPr>
            <p14:xfrm>
              <a:off x="9482771" y="4443170"/>
              <a:ext cx="92407" cy="259404"/>
            </p14:xfrm>
          </p:contentPart>
        </mc:Choice>
        <mc:Fallback xmlns="">
          <p:pic>
            <p:nvPicPr>
              <p:cNvPr id="136" name="墨迹 135"/>
            </p:nvPicPr>
            <p:blipFill>
              <a:blip r:embed="rId263"/>
            </p:blipFill>
            <p:spPr>
              <a:xfrm>
                <a:off x="9482771" y="4443170"/>
                <a:ext cx="92407" cy="259404"/>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7" name="墨迹 136"/>
              <p14:cNvContentPartPr/>
              <p14:nvPr/>
            </p14:nvContentPartPr>
            <p14:xfrm>
              <a:off x="9510640" y="4519379"/>
              <a:ext cx="138793" cy="117245"/>
            </p14:xfrm>
          </p:contentPart>
        </mc:Choice>
        <mc:Fallback xmlns="">
          <p:pic>
            <p:nvPicPr>
              <p:cNvPr id="137" name="墨迹 136"/>
            </p:nvPicPr>
            <p:blipFill>
              <a:blip r:embed="rId265"/>
            </p:blipFill>
            <p:spPr>
              <a:xfrm>
                <a:off x="9510640" y="4519379"/>
                <a:ext cx="138793" cy="117245"/>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8" name="墨迹 137"/>
              <p14:cNvContentPartPr/>
              <p14:nvPr/>
            </p14:nvContentPartPr>
            <p14:xfrm>
              <a:off x="9557576" y="4261440"/>
              <a:ext cx="312606" cy="494628"/>
            </p14:xfrm>
          </p:contentPart>
        </mc:Choice>
        <mc:Fallback xmlns="">
          <p:pic>
            <p:nvPicPr>
              <p:cNvPr id="138" name="墨迹 137"/>
            </p:nvPicPr>
            <p:blipFill>
              <a:blip r:embed="rId267"/>
            </p:blipFill>
            <p:spPr>
              <a:xfrm>
                <a:off x="9557576" y="4261440"/>
                <a:ext cx="312606" cy="494628"/>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9" name="墨迹 138"/>
              <p14:cNvContentPartPr/>
              <p14:nvPr/>
            </p14:nvContentPartPr>
            <p14:xfrm>
              <a:off x="9627982" y="4478343"/>
              <a:ext cx="261084" cy="187592"/>
            </p14:xfrm>
          </p:contentPart>
        </mc:Choice>
        <mc:Fallback xmlns="">
          <p:pic>
            <p:nvPicPr>
              <p:cNvPr id="139" name="墨迹 138"/>
            </p:nvPicPr>
            <p:blipFill>
              <a:blip r:embed="rId269"/>
            </p:blipFill>
            <p:spPr>
              <a:xfrm>
                <a:off x="9627982" y="4478343"/>
                <a:ext cx="261084" cy="187592"/>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40" name="墨迹 139"/>
              <p14:cNvContentPartPr/>
              <p14:nvPr/>
            </p14:nvContentPartPr>
            <p14:xfrm>
              <a:off x="9901533" y="4372823"/>
              <a:ext cx="295555" cy="357597"/>
            </p14:xfrm>
          </p:contentPart>
        </mc:Choice>
        <mc:Fallback xmlns="">
          <p:pic>
            <p:nvPicPr>
              <p:cNvPr id="140" name="墨迹 139"/>
            </p:nvPicPr>
            <p:blipFill>
              <a:blip r:embed="rId271"/>
            </p:blipFill>
            <p:spPr>
              <a:xfrm>
                <a:off x="9901533" y="4372823"/>
                <a:ext cx="295555" cy="357597"/>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1" name="墨迹 140"/>
              <p14:cNvContentPartPr/>
              <p14:nvPr/>
            </p14:nvContentPartPr>
            <p14:xfrm>
              <a:off x="10180954" y="4269683"/>
              <a:ext cx="336806" cy="419152"/>
            </p14:xfrm>
          </p:contentPart>
        </mc:Choice>
        <mc:Fallback xmlns="">
          <p:pic>
            <p:nvPicPr>
              <p:cNvPr id="141" name="墨迹 140"/>
            </p:nvPicPr>
            <p:blipFill>
              <a:blip r:embed="rId273"/>
            </p:blipFill>
            <p:spPr>
              <a:xfrm>
                <a:off x="10180954" y="4269683"/>
                <a:ext cx="336806" cy="419152"/>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42" name="墨迹 141"/>
              <p14:cNvContentPartPr/>
              <p14:nvPr/>
            </p14:nvContentPartPr>
            <p14:xfrm>
              <a:off x="10373101" y="4514982"/>
              <a:ext cx="82139" cy="27846"/>
            </p14:xfrm>
          </p:contentPart>
        </mc:Choice>
        <mc:Fallback xmlns="">
          <p:pic>
            <p:nvPicPr>
              <p:cNvPr id="142" name="墨迹 141"/>
            </p:nvPicPr>
            <p:blipFill>
              <a:blip r:embed="rId275"/>
            </p:blipFill>
            <p:spPr>
              <a:xfrm>
                <a:off x="10373101" y="4514982"/>
                <a:ext cx="82139" cy="27846"/>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3" name="墨迹 142"/>
              <p14:cNvContentPartPr/>
              <p14:nvPr/>
            </p14:nvContentPartPr>
            <p14:xfrm>
              <a:off x="10606133" y="4237991"/>
              <a:ext cx="491553" cy="501222"/>
            </p14:xfrm>
          </p:contentPart>
        </mc:Choice>
        <mc:Fallback xmlns="">
          <p:pic>
            <p:nvPicPr>
              <p:cNvPr id="143" name="墨迹 142"/>
            </p:nvPicPr>
            <p:blipFill>
              <a:blip r:embed="rId277"/>
            </p:blipFill>
            <p:spPr>
              <a:xfrm>
                <a:off x="10606133" y="4237991"/>
                <a:ext cx="491553" cy="501222"/>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4" name="墨迹 143"/>
              <p14:cNvContentPartPr/>
              <p14:nvPr/>
            </p14:nvContentPartPr>
            <p14:xfrm>
              <a:off x="10863735" y="4252280"/>
              <a:ext cx="207548" cy="226063"/>
            </p14:xfrm>
          </p:contentPart>
        </mc:Choice>
        <mc:Fallback xmlns="">
          <p:pic>
            <p:nvPicPr>
              <p:cNvPr id="144" name="墨迹 143"/>
            </p:nvPicPr>
            <p:blipFill>
              <a:blip r:embed="rId279"/>
            </p:blipFill>
            <p:spPr>
              <a:xfrm>
                <a:off x="10863735" y="4252280"/>
                <a:ext cx="207548" cy="226063"/>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5" name="墨迹 144"/>
              <p14:cNvContentPartPr/>
              <p14:nvPr/>
            </p14:nvContentPartPr>
            <p14:xfrm>
              <a:off x="10892155" y="4218572"/>
              <a:ext cx="143925" cy="429776"/>
            </p14:xfrm>
          </p:contentPart>
        </mc:Choice>
        <mc:Fallback xmlns="">
          <p:pic>
            <p:nvPicPr>
              <p:cNvPr id="145" name="墨迹 144"/>
            </p:nvPicPr>
            <p:blipFill>
              <a:blip r:embed="rId281"/>
            </p:blipFill>
            <p:spPr>
              <a:xfrm>
                <a:off x="10892155" y="4218572"/>
                <a:ext cx="143925" cy="429776"/>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46" name="墨迹 145"/>
              <p14:cNvContentPartPr/>
              <p14:nvPr/>
            </p14:nvContentPartPr>
            <p14:xfrm>
              <a:off x="11153422" y="4278294"/>
              <a:ext cx="280889" cy="422815"/>
            </p14:xfrm>
          </p:contentPart>
        </mc:Choice>
        <mc:Fallback xmlns="">
          <p:pic>
            <p:nvPicPr>
              <p:cNvPr id="146" name="墨迹 145"/>
            </p:nvPicPr>
            <p:blipFill>
              <a:blip r:embed="rId283"/>
            </p:blipFill>
            <p:spPr>
              <a:xfrm>
                <a:off x="11153422" y="4278294"/>
                <a:ext cx="280889" cy="422815"/>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7" name="墨迹 146"/>
              <p14:cNvContentPartPr/>
              <p14:nvPr/>
            </p14:nvContentPartPr>
            <p14:xfrm>
              <a:off x="11517179" y="4487136"/>
              <a:ext cx="114411" cy="14656"/>
            </p14:xfrm>
          </p:contentPart>
        </mc:Choice>
        <mc:Fallback xmlns="">
          <p:pic>
            <p:nvPicPr>
              <p:cNvPr id="147" name="墨迹 146"/>
            </p:nvPicPr>
            <p:blipFill>
              <a:blip r:embed="rId285"/>
            </p:blipFill>
            <p:spPr>
              <a:xfrm>
                <a:off x="11517179" y="4487136"/>
                <a:ext cx="114411" cy="14656"/>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8" name="墨迹 147"/>
              <p14:cNvContentPartPr/>
              <p14:nvPr/>
            </p14:nvContentPartPr>
            <p14:xfrm>
              <a:off x="11728395" y="4167644"/>
              <a:ext cx="343225" cy="32242"/>
            </p14:xfrm>
          </p:contentPart>
        </mc:Choice>
        <mc:Fallback xmlns="">
          <p:pic>
            <p:nvPicPr>
              <p:cNvPr id="148" name="墨迹 147"/>
            </p:nvPicPr>
            <p:blipFill>
              <a:blip r:embed="rId287"/>
            </p:blipFill>
            <p:spPr>
              <a:xfrm>
                <a:off x="11728395" y="4167644"/>
                <a:ext cx="343225" cy="32242"/>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9" name="墨迹 148"/>
              <p14:cNvContentPartPr/>
              <p14:nvPr/>
            </p14:nvContentPartPr>
            <p14:xfrm>
              <a:off x="11657073" y="4196955"/>
              <a:ext cx="388146" cy="524671"/>
            </p14:xfrm>
          </p:contentPart>
        </mc:Choice>
        <mc:Fallback xmlns="">
          <p:pic>
            <p:nvPicPr>
              <p:cNvPr id="149" name="墨迹 148"/>
            </p:nvPicPr>
            <p:blipFill>
              <a:blip r:embed="rId289"/>
            </p:blipFill>
            <p:spPr>
              <a:xfrm>
                <a:off x="11657073" y="4196955"/>
                <a:ext cx="388146" cy="524671"/>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50" name="墨迹 149"/>
              <p14:cNvContentPartPr/>
              <p14:nvPr/>
            </p14:nvContentPartPr>
            <p14:xfrm>
              <a:off x="11247297" y="4888701"/>
              <a:ext cx="419494" cy="492429"/>
            </p14:xfrm>
          </p:contentPart>
        </mc:Choice>
        <mc:Fallback xmlns="">
          <p:pic>
            <p:nvPicPr>
              <p:cNvPr id="150" name="墨迹 149"/>
            </p:nvPicPr>
            <p:blipFill>
              <a:blip r:embed="rId291"/>
            </p:blipFill>
            <p:spPr>
              <a:xfrm>
                <a:off x="11247297" y="4888701"/>
                <a:ext cx="419494" cy="492429"/>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1" name="墨迹 150"/>
              <p14:cNvContentPartPr/>
              <p14:nvPr/>
            </p14:nvContentPartPr>
            <p14:xfrm>
              <a:off x="11473180" y="5058706"/>
              <a:ext cx="225882" cy="185577"/>
            </p14:xfrm>
          </p:contentPart>
        </mc:Choice>
        <mc:Fallback xmlns="">
          <p:pic>
            <p:nvPicPr>
              <p:cNvPr id="151" name="墨迹 150"/>
            </p:nvPicPr>
            <p:blipFill>
              <a:blip r:embed="rId293"/>
            </p:blipFill>
            <p:spPr>
              <a:xfrm>
                <a:off x="11473180" y="5058706"/>
                <a:ext cx="225882" cy="185577"/>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52" name="墨迹 151"/>
              <p14:cNvContentPartPr/>
              <p14:nvPr/>
            </p14:nvContentPartPr>
            <p14:xfrm>
              <a:off x="11558251" y="4908486"/>
              <a:ext cx="110006" cy="56424"/>
            </p14:xfrm>
          </p:contentPart>
        </mc:Choice>
        <mc:Fallback xmlns="">
          <p:pic>
            <p:nvPicPr>
              <p:cNvPr id="152" name="墨迹 151"/>
            </p:nvPicPr>
            <p:blipFill>
              <a:blip r:embed="rId295"/>
            </p:blipFill>
            <p:spPr>
              <a:xfrm>
                <a:off x="11558251" y="4908486"/>
                <a:ext cx="110006" cy="56424"/>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3" name="墨迹 152"/>
              <p14:cNvContentPartPr/>
              <p14:nvPr/>
            </p14:nvContentPartPr>
            <p14:xfrm>
              <a:off x="11669726" y="4956850"/>
              <a:ext cx="281618" cy="266000"/>
            </p14:xfrm>
          </p:contentPart>
        </mc:Choice>
        <mc:Fallback xmlns="">
          <p:pic>
            <p:nvPicPr>
              <p:cNvPr id="153" name="墨迹 152"/>
            </p:nvPicPr>
            <p:blipFill>
              <a:blip r:embed="rId297"/>
            </p:blipFill>
            <p:spPr>
              <a:xfrm>
                <a:off x="11669726" y="4956850"/>
                <a:ext cx="281618" cy="266000"/>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54" name="墨迹 153"/>
              <p14:cNvContentPartPr/>
              <p14:nvPr/>
            </p14:nvContentPartPr>
            <p14:xfrm>
              <a:off x="11779547" y="5107620"/>
              <a:ext cx="74257" cy="55142"/>
            </p14:xfrm>
          </p:contentPart>
        </mc:Choice>
        <mc:Fallback xmlns="">
          <p:pic>
            <p:nvPicPr>
              <p:cNvPr id="154" name="墨迹 153"/>
            </p:nvPicPr>
            <p:blipFill>
              <a:blip r:embed="rId299"/>
            </p:blipFill>
            <p:spPr>
              <a:xfrm>
                <a:off x="11779547" y="5107620"/>
                <a:ext cx="74257" cy="55142"/>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55" name="墨迹 154"/>
              <p14:cNvContentPartPr/>
              <p14:nvPr/>
            </p14:nvContentPartPr>
            <p14:xfrm>
              <a:off x="11745998" y="5120993"/>
              <a:ext cx="153276" cy="137030"/>
            </p14:xfrm>
          </p:contentPart>
        </mc:Choice>
        <mc:Fallback xmlns="">
          <p:pic>
            <p:nvPicPr>
              <p:cNvPr id="155" name="墨迹 154"/>
            </p:nvPicPr>
            <p:blipFill>
              <a:blip r:embed="rId301"/>
            </p:blipFill>
            <p:spPr>
              <a:xfrm>
                <a:off x="11745998" y="5120993"/>
                <a:ext cx="153276" cy="137030"/>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56" name="墨迹 155"/>
              <p14:cNvContentPartPr/>
              <p14:nvPr/>
            </p14:nvContentPartPr>
            <p14:xfrm>
              <a:off x="11234095" y="5386992"/>
              <a:ext cx="305089" cy="334881"/>
            </p14:xfrm>
          </p:contentPart>
        </mc:Choice>
        <mc:Fallback xmlns="">
          <p:pic>
            <p:nvPicPr>
              <p:cNvPr id="156" name="墨迹 155"/>
            </p:nvPicPr>
            <p:blipFill>
              <a:blip r:embed="rId303"/>
            </p:blipFill>
            <p:spPr>
              <a:xfrm>
                <a:off x="11234095" y="5386992"/>
                <a:ext cx="305089" cy="334881"/>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57" name="墨迹 156"/>
              <p14:cNvContentPartPr/>
              <p14:nvPr/>
            </p14:nvContentPartPr>
            <p14:xfrm>
              <a:off x="11405707" y="5556998"/>
              <a:ext cx="99740" cy="29311"/>
            </p14:xfrm>
          </p:contentPart>
        </mc:Choice>
        <mc:Fallback xmlns="">
          <p:pic>
            <p:nvPicPr>
              <p:cNvPr id="157" name="墨迹 156"/>
            </p:nvPicPr>
            <p:blipFill>
              <a:blip r:embed="rId305"/>
            </p:blipFill>
            <p:spPr>
              <a:xfrm>
                <a:off x="11405707" y="5556998"/>
                <a:ext cx="99740" cy="29311"/>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58" name="墨迹 157"/>
              <p14:cNvContentPartPr/>
              <p14:nvPr/>
            </p14:nvContentPartPr>
            <p14:xfrm>
              <a:off x="11585935" y="5351086"/>
              <a:ext cx="339009" cy="437471"/>
            </p14:xfrm>
          </p:contentPart>
        </mc:Choice>
        <mc:Fallback xmlns="">
          <p:pic>
            <p:nvPicPr>
              <p:cNvPr id="158" name="墨迹 157"/>
            </p:nvPicPr>
            <p:blipFill>
              <a:blip r:embed="rId307"/>
            </p:blipFill>
            <p:spPr>
              <a:xfrm>
                <a:off x="11585935" y="5351086"/>
                <a:ext cx="339009" cy="437471"/>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59" name="墨迹 158"/>
              <p14:cNvContentPartPr/>
              <p14:nvPr/>
            </p14:nvContentPartPr>
            <p14:xfrm>
              <a:off x="11802469" y="5428028"/>
              <a:ext cx="133111" cy="155350"/>
            </p14:xfrm>
          </p:contentPart>
        </mc:Choice>
        <mc:Fallback xmlns="">
          <p:pic>
            <p:nvPicPr>
              <p:cNvPr id="159" name="墨迹 158"/>
            </p:nvPicPr>
            <p:blipFill>
              <a:blip r:embed="rId309"/>
            </p:blipFill>
            <p:spPr>
              <a:xfrm>
                <a:off x="11802469" y="5428028"/>
                <a:ext cx="133111" cy="155350"/>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60" name="墨迹 159"/>
              <p14:cNvContentPartPr/>
              <p14:nvPr/>
            </p14:nvContentPartPr>
            <p14:xfrm>
              <a:off x="11769465" y="5367207"/>
              <a:ext cx="205347" cy="336164"/>
            </p14:xfrm>
          </p:contentPart>
        </mc:Choice>
        <mc:Fallback xmlns="">
          <p:pic>
            <p:nvPicPr>
              <p:cNvPr id="160" name="墨迹 159"/>
            </p:nvPicPr>
            <p:blipFill>
              <a:blip r:embed="rId311"/>
            </p:blipFill>
            <p:spPr>
              <a:xfrm>
                <a:off x="11769465" y="5367207"/>
                <a:ext cx="205347" cy="336164"/>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61" name="墨迹 160"/>
              <p14:cNvContentPartPr/>
              <p14:nvPr/>
            </p14:nvContentPartPr>
            <p14:xfrm>
              <a:off x="11941075" y="5469064"/>
              <a:ext cx="154746" cy="255741"/>
            </p14:xfrm>
          </p:contentPart>
        </mc:Choice>
        <mc:Fallback xmlns="">
          <p:pic>
            <p:nvPicPr>
              <p:cNvPr id="161" name="墨迹 160"/>
            </p:nvPicPr>
            <p:blipFill>
              <a:blip r:embed="rId313"/>
            </p:blipFill>
            <p:spPr>
              <a:xfrm>
                <a:off x="11941075" y="5469064"/>
                <a:ext cx="154746" cy="255741"/>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62" name="墨迹 161"/>
              <p14:cNvContentPartPr/>
              <p14:nvPr/>
            </p14:nvContentPartPr>
            <p14:xfrm>
              <a:off x="11907341" y="5518344"/>
              <a:ext cx="205716" cy="387458"/>
            </p14:xfrm>
          </p:contentPart>
        </mc:Choice>
        <mc:Fallback xmlns="">
          <p:pic>
            <p:nvPicPr>
              <p:cNvPr id="162" name="墨迹 161"/>
            </p:nvPicPr>
            <p:blipFill>
              <a:blip r:embed="rId315"/>
            </p:blipFill>
            <p:spPr>
              <a:xfrm>
                <a:off x="11907341" y="5518344"/>
                <a:ext cx="205716" cy="387458"/>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63" name="墨迹 162"/>
              <p14:cNvContentPartPr/>
              <p14:nvPr/>
            </p14:nvContentPartPr>
            <p14:xfrm>
              <a:off x="8737600" y="5799126"/>
              <a:ext cx="217840" cy="35249"/>
            </p14:xfrm>
          </p:contentPart>
        </mc:Choice>
        <mc:Fallback xmlns="">
          <p:pic>
            <p:nvPicPr>
              <p:cNvPr id="163" name="墨迹 162"/>
            </p:nvPicPr>
            <p:blipFill>
              <a:blip r:embed="rId317"/>
            </p:blipFill>
            <p:spPr>
              <a:xfrm>
                <a:off x="8737600" y="5799126"/>
                <a:ext cx="217840" cy="35249"/>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64" name="墨迹 163"/>
              <p14:cNvContentPartPr/>
              <p14:nvPr/>
            </p14:nvContentPartPr>
            <p14:xfrm>
              <a:off x="8664222" y="5946642"/>
              <a:ext cx="299155" cy="31548"/>
            </p14:xfrm>
          </p:contentPart>
        </mc:Choice>
        <mc:Fallback xmlns="">
          <p:pic>
            <p:nvPicPr>
              <p:cNvPr id="164" name="墨迹 163"/>
            </p:nvPicPr>
            <p:blipFill>
              <a:blip r:embed="rId319"/>
            </p:blipFill>
            <p:spPr>
              <a:xfrm>
                <a:off x="8664222" y="5946642"/>
                <a:ext cx="299155" cy="31548"/>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65" name="墨迹 164"/>
              <p14:cNvContentPartPr/>
              <p14:nvPr/>
            </p14:nvContentPartPr>
            <p14:xfrm>
              <a:off x="9187744" y="5754008"/>
              <a:ext cx="215900" cy="221362"/>
            </p14:xfrm>
          </p:contentPart>
        </mc:Choice>
        <mc:Fallback xmlns="">
          <p:pic>
            <p:nvPicPr>
              <p:cNvPr id="165" name="墨迹 164"/>
            </p:nvPicPr>
            <p:blipFill>
              <a:blip r:embed="rId321"/>
            </p:blipFill>
            <p:spPr>
              <a:xfrm>
                <a:off x="9187744" y="5754008"/>
                <a:ext cx="215900" cy="221362"/>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66" name="墨迹 165"/>
              <p14:cNvContentPartPr/>
              <p14:nvPr/>
            </p14:nvContentPartPr>
            <p14:xfrm>
              <a:off x="9522177" y="5731449"/>
              <a:ext cx="50800" cy="283400"/>
            </p14:xfrm>
          </p:contentPart>
        </mc:Choice>
        <mc:Fallback xmlns="">
          <p:pic>
            <p:nvPicPr>
              <p:cNvPr id="166" name="墨迹 165"/>
            </p:nvPicPr>
            <p:blipFill>
              <a:blip r:embed="rId323"/>
            </p:blipFill>
            <p:spPr>
              <a:xfrm>
                <a:off x="9522177" y="5731449"/>
                <a:ext cx="50800" cy="283400"/>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67" name="墨迹 166"/>
              <p14:cNvContentPartPr/>
              <p14:nvPr/>
            </p14:nvContentPartPr>
            <p14:xfrm>
              <a:off x="9533466" y="5859755"/>
              <a:ext cx="129822" cy="45118"/>
            </p14:xfrm>
          </p:contentPart>
        </mc:Choice>
        <mc:Fallback xmlns="">
          <p:pic>
            <p:nvPicPr>
              <p:cNvPr id="167" name="墨迹 166"/>
            </p:nvPicPr>
            <p:blipFill>
              <a:blip r:embed="rId325"/>
            </p:blipFill>
            <p:spPr>
              <a:xfrm>
                <a:off x="9533466" y="5859755"/>
                <a:ext cx="129822" cy="45118"/>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68" name="墨迹 167"/>
              <p14:cNvContentPartPr/>
              <p14:nvPr/>
            </p14:nvContentPartPr>
            <p14:xfrm>
              <a:off x="9643533" y="5722284"/>
              <a:ext cx="59267" cy="337683"/>
            </p14:xfrm>
          </p:contentPart>
        </mc:Choice>
        <mc:Fallback xmlns="">
          <p:pic>
            <p:nvPicPr>
              <p:cNvPr id="168" name="墨迹 167"/>
            </p:nvPicPr>
            <p:blipFill>
              <a:blip r:embed="rId327"/>
            </p:blipFill>
            <p:spPr>
              <a:xfrm>
                <a:off x="9643533" y="5722284"/>
                <a:ext cx="59267" cy="337683"/>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69" name="墨迹 168"/>
              <p14:cNvContentPartPr/>
              <p14:nvPr/>
            </p14:nvContentPartPr>
            <p14:xfrm>
              <a:off x="9691511" y="5899233"/>
              <a:ext cx="180622" cy="39479"/>
            </p14:xfrm>
          </p:contentPart>
        </mc:Choice>
        <mc:Fallback xmlns="">
          <p:pic>
            <p:nvPicPr>
              <p:cNvPr id="169" name="墨迹 168"/>
            </p:nvPicPr>
            <p:blipFill>
              <a:blip r:embed="rId329"/>
            </p:blipFill>
            <p:spPr>
              <a:xfrm>
                <a:off x="9691511" y="5899233"/>
                <a:ext cx="180622" cy="39479"/>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70" name="墨迹 169"/>
              <p14:cNvContentPartPr/>
              <p14:nvPr/>
            </p14:nvContentPartPr>
            <p14:xfrm>
              <a:off x="9826977" y="5872444"/>
              <a:ext cx="152400" cy="162145"/>
            </p14:xfrm>
          </p:contentPart>
        </mc:Choice>
        <mc:Fallback xmlns="">
          <p:pic>
            <p:nvPicPr>
              <p:cNvPr id="170" name="墨迹 169"/>
            </p:nvPicPr>
            <p:blipFill>
              <a:blip r:embed="rId331"/>
            </p:blipFill>
            <p:spPr>
              <a:xfrm>
                <a:off x="9826977" y="5872444"/>
                <a:ext cx="152400" cy="162145"/>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71" name="墨迹 170"/>
              <p14:cNvContentPartPr/>
              <p14:nvPr/>
            </p14:nvContentPartPr>
            <p14:xfrm>
              <a:off x="10033705" y="5961271"/>
              <a:ext cx="168628" cy="11279"/>
            </p14:xfrm>
          </p:contentPart>
        </mc:Choice>
        <mc:Fallback xmlns="">
          <p:pic>
            <p:nvPicPr>
              <p:cNvPr id="171" name="墨迹 170"/>
            </p:nvPicPr>
            <p:blipFill>
              <a:blip r:embed="rId333"/>
            </p:blipFill>
            <p:spPr>
              <a:xfrm>
                <a:off x="10033705" y="5961271"/>
                <a:ext cx="168628" cy="11279"/>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72" name="墨迹 171"/>
              <p14:cNvContentPartPr/>
              <p14:nvPr/>
            </p14:nvContentPartPr>
            <p14:xfrm>
              <a:off x="10368844" y="5792077"/>
              <a:ext cx="124177" cy="287630"/>
            </p14:xfrm>
          </p:contentPart>
        </mc:Choice>
        <mc:Fallback xmlns="">
          <p:pic>
            <p:nvPicPr>
              <p:cNvPr id="172" name="墨迹 171"/>
            </p:nvPicPr>
            <p:blipFill>
              <a:blip r:embed="rId335"/>
            </p:blipFill>
            <p:spPr>
              <a:xfrm>
                <a:off x="10368844" y="5792077"/>
                <a:ext cx="124177" cy="287630"/>
              </a:xfrm>
              <a:prstGeom prst="rect"/>
            </p:spPr>
          </p:pic>
        </mc:Fallback>
      </mc:AlternateContent>
      <mc:AlternateContent xmlns:mc="http://schemas.openxmlformats.org/markup-compatibility/2006" xmlns:p14="http://schemas.microsoft.com/office/powerpoint/2010/main">
        <mc:Choice Requires="p14">
          <p:contentPart r:id="rId336" p14:bwMode="auto">
            <p14:nvContentPartPr>
              <p14:cNvPr id="173" name="墨迹 172"/>
              <p14:cNvContentPartPr/>
              <p14:nvPr/>
            </p14:nvContentPartPr>
            <p14:xfrm>
              <a:off x="10543822" y="5831555"/>
              <a:ext cx="214489" cy="186114"/>
            </p14:xfrm>
          </p:contentPart>
        </mc:Choice>
        <mc:Fallback xmlns="">
          <p:pic>
            <p:nvPicPr>
              <p:cNvPr id="173" name="墨迹 172"/>
            </p:nvPicPr>
            <p:blipFill>
              <a:blip r:embed="rId337"/>
            </p:blipFill>
            <p:spPr>
              <a:xfrm>
                <a:off x="10543822" y="5831555"/>
                <a:ext cx="214489" cy="186114"/>
              </a:xfrm>
              <a:prstGeom prst="rect"/>
            </p:spPr>
          </p:pic>
        </mc:Fallback>
      </mc:AlternateContent>
      <mc:AlternateContent xmlns:mc="http://schemas.openxmlformats.org/markup-compatibility/2006" xmlns:p14="http://schemas.microsoft.com/office/powerpoint/2010/main">
        <mc:Choice Requires="p14">
          <p:contentPart r:id="rId338" p14:bwMode="auto">
            <p14:nvContentPartPr>
              <p14:cNvPr id="174" name="墨迹 173"/>
              <p14:cNvContentPartPr/>
              <p14:nvPr/>
            </p14:nvContentPartPr>
            <p14:xfrm>
              <a:off x="10799232" y="5832966"/>
              <a:ext cx="77612" cy="215722"/>
            </p14:xfrm>
          </p:contentPart>
        </mc:Choice>
        <mc:Fallback xmlns="">
          <p:pic>
            <p:nvPicPr>
              <p:cNvPr id="174" name="墨迹 173"/>
            </p:nvPicPr>
            <p:blipFill>
              <a:blip r:embed="rId339"/>
            </p:blipFill>
            <p:spPr>
              <a:xfrm>
                <a:off x="10799232" y="5832966"/>
                <a:ext cx="77612" cy="215722"/>
              </a:xfrm>
              <a:prstGeom prst="rect"/>
            </p:spPr>
          </p:pic>
        </mc:Fallback>
      </mc:AlternateContent>
      <mc:AlternateContent xmlns:mc="http://schemas.openxmlformats.org/markup-compatibility/2006" xmlns:p14="http://schemas.microsoft.com/office/powerpoint/2010/main">
        <mc:Choice Requires="p14">
          <p:contentPart r:id="rId340" p14:bwMode="auto">
            <p14:nvContentPartPr>
              <p14:cNvPr id="175" name="墨迹 174"/>
              <p14:cNvContentPartPr/>
              <p14:nvPr/>
            </p14:nvContentPartPr>
            <p14:xfrm>
              <a:off x="10831688" y="5949991"/>
              <a:ext cx="107244" cy="16919"/>
            </p14:xfrm>
          </p:contentPart>
        </mc:Choice>
        <mc:Fallback xmlns="">
          <p:pic>
            <p:nvPicPr>
              <p:cNvPr id="175" name="墨迹 174"/>
            </p:nvPicPr>
            <p:blipFill>
              <a:blip r:embed="rId341"/>
            </p:blipFill>
            <p:spPr>
              <a:xfrm>
                <a:off x="10831688" y="5949991"/>
                <a:ext cx="107244" cy="16919"/>
              </a:xfrm>
              <a:prstGeom prst="rect"/>
            </p:spPr>
          </p:pic>
        </mc:Fallback>
      </mc:AlternateContent>
      <mc:AlternateContent xmlns:mc="http://schemas.openxmlformats.org/markup-compatibility/2006" xmlns:p14="http://schemas.microsoft.com/office/powerpoint/2010/main">
        <mc:Choice Requires="p14">
          <p:contentPart r:id="rId342" p14:bwMode="auto">
            <p14:nvContentPartPr>
              <p14:cNvPr id="176" name="墨迹 175"/>
              <p14:cNvContentPartPr/>
              <p14:nvPr/>
            </p14:nvContentPartPr>
            <p14:xfrm>
              <a:off x="10893777" y="5859755"/>
              <a:ext cx="62088" cy="205853"/>
            </p14:xfrm>
          </p:contentPart>
        </mc:Choice>
        <mc:Fallback xmlns="">
          <p:pic>
            <p:nvPicPr>
              <p:cNvPr id="176" name="墨迹 175"/>
            </p:nvPicPr>
            <p:blipFill>
              <a:blip r:embed="rId343"/>
            </p:blipFill>
            <p:spPr>
              <a:xfrm>
                <a:off x="10893777" y="5859755"/>
                <a:ext cx="62088" cy="205853"/>
              </a:xfrm>
              <a:prstGeom prst="rect"/>
            </p:spPr>
          </p:pic>
        </mc:Fallback>
      </mc:AlternateContent>
      <mc:AlternateContent xmlns:mc="http://schemas.openxmlformats.org/markup-compatibility/2006" xmlns:p14="http://schemas.microsoft.com/office/powerpoint/2010/main">
        <mc:Choice Requires="p14">
          <p:contentPart r:id="rId344" p14:bwMode="auto">
            <p14:nvContentPartPr>
              <p14:cNvPr id="177" name="墨迹 176"/>
              <p14:cNvContentPartPr/>
              <p14:nvPr/>
            </p14:nvContentPartPr>
            <p14:xfrm>
              <a:off x="10984088" y="5949991"/>
              <a:ext cx="112889" cy="16919"/>
            </p14:xfrm>
          </p:contentPart>
        </mc:Choice>
        <mc:Fallback xmlns="">
          <p:pic>
            <p:nvPicPr>
              <p:cNvPr id="177" name="墨迹 176"/>
            </p:nvPicPr>
            <p:blipFill>
              <a:blip r:embed="rId345"/>
            </p:blipFill>
            <p:spPr>
              <a:xfrm>
                <a:off x="10984088" y="5949991"/>
                <a:ext cx="112889" cy="16919"/>
              </a:xfrm>
              <a:prstGeom prst="rect"/>
            </p:spPr>
          </p:pic>
        </mc:Fallback>
      </mc:AlternateContent>
      <mc:AlternateContent xmlns:mc="http://schemas.openxmlformats.org/markup-compatibility/2006" xmlns:p14="http://schemas.microsoft.com/office/powerpoint/2010/main">
        <mc:Choice Requires="p14">
          <p:contentPart r:id="rId346" p14:bwMode="auto">
            <p14:nvContentPartPr>
              <p14:cNvPr id="178" name="墨迹 177"/>
              <p14:cNvContentPartPr/>
              <p14:nvPr/>
            </p14:nvContentPartPr>
            <p14:xfrm>
              <a:off x="11068755" y="5938712"/>
              <a:ext cx="124177" cy="133416"/>
            </p14:xfrm>
          </p:contentPart>
        </mc:Choice>
        <mc:Fallback xmlns="">
          <p:pic>
            <p:nvPicPr>
              <p:cNvPr id="178" name="墨迹 177"/>
            </p:nvPicPr>
            <p:blipFill>
              <a:blip r:embed="rId347"/>
            </p:blipFill>
            <p:spPr>
              <a:xfrm>
                <a:off x="11068755" y="5938712"/>
                <a:ext cx="124177" cy="133416"/>
              </a:xfrm>
              <a:prstGeom prst="rect"/>
            </p:spPr>
          </p:pic>
        </mc:Fallback>
      </mc:AlternateContent>
      <mc:AlternateContent xmlns:mc="http://schemas.openxmlformats.org/markup-compatibility/2006" xmlns:p14="http://schemas.microsoft.com/office/powerpoint/2010/main">
        <mc:Choice Requires="p14">
          <p:contentPart r:id="rId348" p14:bwMode="auto">
            <p14:nvContentPartPr>
              <p14:cNvPr id="179" name="墨迹 178"/>
              <p14:cNvContentPartPr/>
              <p14:nvPr/>
            </p14:nvContentPartPr>
            <p14:xfrm>
              <a:off x="11314994" y="6004274"/>
              <a:ext cx="168627" cy="27494"/>
            </p14:xfrm>
          </p:contentPart>
        </mc:Choice>
        <mc:Fallback xmlns="">
          <p:pic>
            <p:nvPicPr>
              <p:cNvPr id="179" name="墨迹 178"/>
            </p:nvPicPr>
            <p:blipFill>
              <a:blip r:embed="rId349"/>
            </p:blipFill>
            <p:spPr>
              <a:xfrm>
                <a:off x="11314994" y="6004274"/>
                <a:ext cx="168627" cy="27494"/>
              </a:xfrm>
              <a:prstGeom prst="rect"/>
            </p:spPr>
          </p:pic>
        </mc:Fallback>
      </mc:AlternateContent>
      <mc:AlternateContent xmlns:mc="http://schemas.openxmlformats.org/markup-compatibility/2006" xmlns:p14="http://schemas.microsoft.com/office/powerpoint/2010/main">
        <mc:Choice Requires="p14">
          <p:contentPart r:id="rId350" p14:bwMode="auto">
            <p14:nvContentPartPr>
              <p14:cNvPr id="180" name="墨迹 179"/>
              <p14:cNvContentPartPr/>
              <p14:nvPr/>
            </p14:nvContentPartPr>
            <p14:xfrm>
              <a:off x="11623322" y="5961271"/>
              <a:ext cx="127000" cy="127777"/>
            </p14:xfrm>
          </p:contentPart>
        </mc:Choice>
        <mc:Fallback xmlns="">
          <p:pic>
            <p:nvPicPr>
              <p:cNvPr id="180" name="墨迹 179"/>
            </p:nvPicPr>
            <p:blipFill>
              <a:blip r:embed="rId351"/>
            </p:blipFill>
            <p:spPr>
              <a:xfrm>
                <a:off x="11623322" y="5961271"/>
                <a:ext cx="127000" cy="127777"/>
              </a:xfrm>
              <a:prstGeom prst="rect"/>
            </p:spPr>
          </p:pic>
        </mc:Fallback>
      </mc:AlternateContent>
      <mc:AlternateContent xmlns:mc="http://schemas.openxmlformats.org/markup-compatibility/2006" xmlns:p14="http://schemas.microsoft.com/office/powerpoint/2010/main">
        <mc:Choice Requires="p14">
          <p:contentPart r:id="rId352" p14:bwMode="auto">
            <p14:nvContentPartPr>
              <p14:cNvPr id="181" name="墨迹 180"/>
              <p14:cNvContentPartPr/>
              <p14:nvPr/>
            </p14:nvContentPartPr>
            <p14:xfrm>
              <a:off x="11810294" y="6017669"/>
              <a:ext cx="122061" cy="2819"/>
            </p14:xfrm>
          </p:contentPart>
        </mc:Choice>
        <mc:Fallback xmlns="">
          <p:pic>
            <p:nvPicPr>
              <p:cNvPr id="181" name="墨迹 180"/>
            </p:nvPicPr>
            <p:blipFill>
              <a:blip r:embed="rId353"/>
            </p:blipFill>
            <p:spPr>
              <a:xfrm>
                <a:off x="11810294" y="6017669"/>
                <a:ext cx="122061" cy="2819"/>
              </a:xfrm>
              <a:prstGeom prst="rect"/>
            </p:spPr>
          </p:pic>
        </mc:Fallback>
      </mc:AlternateContent>
      <mc:AlternateContent xmlns:mc="http://schemas.openxmlformats.org/markup-compatibility/2006" xmlns:p14="http://schemas.microsoft.com/office/powerpoint/2010/main">
        <mc:Choice Requires="p14">
          <p:contentPart r:id="rId354" p14:bwMode="auto">
            <p14:nvContentPartPr>
              <p14:cNvPr id="182" name="墨迹 181"/>
              <p14:cNvContentPartPr/>
              <p14:nvPr/>
            </p14:nvContentPartPr>
            <p14:xfrm>
              <a:off x="11926711" y="5974489"/>
              <a:ext cx="122237" cy="99578"/>
            </p14:xfrm>
          </p:contentPart>
        </mc:Choice>
        <mc:Fallback xmlns="">
          <p:pic>
            <p:nvPicPr>
              <p:cNvPr id="182" name="墨迹 181"/>
            </p:nvPicPr>
            <p:blipFill>
              <a:blip r:embed="rId355"/>
            </p:blipFill>
            <p:spPr>
              <a:xfrm>
                <a:off x="11926711" y="5974489"/>
                <a:ext cx="122237" cy="99578"/>
              </a:xfrm>
              <a:prstGeom prst="rect"/>
            </p:spPr>
          </p:pic>
        </mc:Fallback>
      </mc:AlternateContent>
      <mc:AlternateContent xmlns:mc="http://schemas.openxmlformats.org/markup-compatibility/2006" xmlns:p14="http://schemas.microsoft.com/office/powerpoint/2010/main">
        <mc:Choice Requires="p14">
          <p:contentPart r:id="rId356" p14:bwMode="auto">
            <p14:nvContentPartPr>
              <p14:cNvPr id="183" name="墨迹 182"/>
              <p14:cNvContentPartPr/>
              <p14:nvPr/>
            </p14:nvContentPartPr>
            <p14:xfrm>
              <a:off x="12096044" y="6028949"/>
              <a:ext cx="64911" cy="5640"/>
            </p14:xfrm>
          </p:contentPart>
        </mc:Choice>
        <mc:Fallback xmlns="">
          <p:pic>
            <p:nvPicPr>
              <p:cNvPr id="183" name="墨迹 182"/>
            </p:nvPicPr>
            <p:blipFill>
              <a:blip r:embed="rId357"/>
            </p:blipFill>
            <p:spPr>
              <a:xfrm>
                <a:off x="12096044" y="6028949"/>
                <a:ext cx="64911" cy="5640"/>
              </a:xfrm>
              <a:prstGeom prst="rect"/>
            </p:spPr>
          </p:pic>
        </mc:Fallback>
      </mc:AlternateContent>
      <mc:AlternateContent xmlns:mc="http://schemas.openxmlformats.org/markup-compatibility/2006" xmlns:p14="http://schemas.microsoft.com/office/powerpoint/2010/main">
        <mc:Choice Requires="p14">
          <p:contentPart r:id="rId358" p14:bwMode="auto">
            <p14:nvContentPartPr>
              <p14:cNvPr id="184" name="墨迹 183"/>
              <p14:cNvContentPartPr/>
              <p14:nvPr/>
            </p14:nvContentPartPr>
            <p14:xfrm>
              <a:off x="11514667" y="5848475"/>
              <a:ext cx="186267" cy="437084"/>
            </p14:xfrm>
          </p:contentPart>
        </mc:Choice>
        <mc:Fallback xmlns="">
          <p:pic>
            <p:nvPicPr>
              <p:cNvPr id="184" name="墨迹 183"/>
            </p:nvPicPr>
            <p:blipFill>
              <a:blip r:embed="rId359"/>
            </p:blipFill>
            <p:spPr>
              <a:xfrm>
                <a:off x="11514667" y="5848475"/>
                <a:ext cx="186267" cy="437084"/>
              </a:xfrm>
              <a:prstGeom prst="rect"/>
            </p:spPr>
          </p:pic>
        </mc:Fallback>
      </mc:AlternateContent>
      <mc:AlternateContent xmlns:mc="http://schemas.openxmlformats.org/markup-compatibility/2006" xmlns:p14="http://schemas.microsoft.com/office/powerpoint/2010/main">
        <mc:Choice Requires="p14">
          <p:contentPart r:id="rId360" p14:bwMode="auto">
            <p14:nvContentPartPr>
              <p14:cNvPr id="185" name="墨迹 184"/>
              <p14:cNvContentPartPr/>
              <p14:nvPr/>
            </p14:nvContentPartPr>
            <p14:xfrm>
              <a:off x="11508139" y="6028949"/>
              <a:ext cx="192793" cy="5640"/>
            </p14:xfrm>
          </p:contentPart>
        </mc:Choice>
        <mc:Fallback xmlns="">
          <p:pic>
            <p:nvPicPr>
              <p:cNvPr id="185" name="墨迹 184"/>
            </p:nvPicPr>
            <p:blipFill>
              <a:blip r:embed="rId361"/>
            </p:blipFill>
            <p:spPr>
              <a:xfrm>
                <a:off x="11508139" y="6028949"/>
                <a:ext cx="192793" cy="5640"/>
              </a:xfrm>
              <a:prstGeom prst="rect"/>
            </p:spPr>
          </p:pic>
        </mc:Fallback>
      </mc:AlternateContent>
      <mc:AlternateContent xmlns:mc="http://schemas.openxmlformats.org/markup-compatibility/2006" xmlns:p14="http://schemas.microsoft.com/office/powerpoint/2010/main">
        <mc:Choice Requires="p14">
          <p:contentPart r:id="rId362" p14:bwMode="auto">
            <p14:nvContentPartPr>
              <p14:cNvPr id="186" name="墨迹 185"/>
              <p14:cNvContentPartPr/>
              <p14:nvPr/>
            </p14:nvContentPartPr>
            <p14:xfrm>
              <a:off x="11339688" y="5890774"/>
              <a:ext cx="11289" cy="186113"/>
            </p14:xfrm>
          </p:contentPart>
        </mc:Choice>
        <mc:Fallback xmlns="">
          <p:pic>
            <p:nvPicPr>
              <p:cNvPr id="186" name="墨迹 185"/>
            </p:nvPicPr>
            <p:blipFill>
              <a:blip r:embed="rId363"/>
            </p:blipFill>
            <p:spPr>
              <a:xfrm>
                <a:off x="11339688" y="5890774"/>
                <a:ext cx="11289" cy="186113"/>
              </a:xfrm>
              <a:prstGeom prst="rect"/>
            </p:spPr>
          </p:pic>
        </mc:Fallback>
      </mc:AlternateContent>
      <mc:AlternateContent xmlns:mc="http://schemas.openxmlformats.org/markup-compatibility/2006" xmlns:p14="http://schemas.microsoft.com/office/powerpoint/2010/main">
        <mc:Choice Requires="p14">
          <p:contentPart r:id="rId364" p14:bwMode="auto">
            <p14:nvContentPartPr>
              <p14:cNvPr id="187" name="墨迹 186"/>
              <p14:cNvContentPartPr/>
              <p14:nvPr/>
            </p14:nvContentPartPr>
            <p14:xfrm>
              <a:off x="11208455" y="5995110"/>
              <a:ext cx="227189" cy="22559"/>
            </p14:xfrm>
          </p:contentPart>
        </mc:Choice>
        <mc:Fallback xmlns="">
          <p:pic>
            <p:nvPicPr>
              <p:cNvPr id="187" name="墨迹 186"/>
            </p:nvPicPr>
            <p:blipFill>
              <a:blip r:embed="rId365"/>
            </p:blipFill>
            <p:spPr>
              <a:xfrm>
                <a:off x="11208455" y="5995110"/>
                <a:ext cx="227189" cy="22559"/>
              </a:xfrm>
              <a:prstGeom prst="rect"/>
            </p:spPr>
          </p:pic>
        </mc:Fallback>
      </mc:AlternateContent>
      <mc:AlternateContent xmlns:mc="http://schemas.openxmlformats.org/markup-compatibility/2006" xmlns:p14="http://schemas.microsoft.com/office/powerpoint/2010/main">
        <mc:Choice Requires="p14">
          <p:contentPart r:id="rId366" p14:bwMode="auto">
            <p14:nvContentPartPr>
              <p14:cNvPr id="188" name="墨迹 187"/>
              <p14:cNvContentPartPr/>
              <p14:nvPr/>
            </p14:nvContentPartPr>
            <p14:xfrm>
              <a:off x="8739716" y="6198143"/>
              <a:ext cx="216076" cy="62037"/>
            </p14:xfrm>
          </p:contentPart>
        </mc:Choice>
        <mc:Fallback xmlns="">
          <p:pic>
            <p:nvPicPr>
              <p:cNvPr id="188" name="墨迹 187"/>
            </p:nvPicPr>
            <p:blipFill>
              <a:blip r:embed="rId367"/>
            </p:blipFill>
            <p:spPr>
              <a:xfrm>
                <a:off x="8739716" y="6198143"/>
                <a:ext cx="216076" cy="62037"/>
              </a:xfrm>
              <a:prstGeom prst="rect"/>
            </p:spPr>
          </p:pic>
        </mc:Fallback>
      </mc:AlternateContent>
      <mc:AlternateContent xmlns:mc="http://schemas.openxmlformats.org/markup-compatibility/2006" xmlns:p14="http://schemas.microsoft.com/office/powerpoint/2010/main">
        <mc:Choice Requires="p14">
          <p:contentPart r:id="rId368" p14:bwMode="auto">
            <p14:nvContentPartPr>
              <p14:cNvPr id="189" name="墨迹 188"/>
              <p14:cNvContentPartPr/>
              <p14:nvPr/>
            </p14:nvContentPartPr>
            <p14:xfrm>
              <a:off x="8752416" y="6316578"/>
              <a:ext cx="244828" cy="16920"/>
            </p14:xfrm>
          </p:contentPart>
        </mc:Choice>
        <mc:Fallback xmlns="">
          <p:pic>
            <p:nvPicPr>
              <p:cNvPr id="189" name="墨迹 188"/>
            </p:nvPicPr>
            <p:blipFill>
              <a:blip r:embed="rId369"/>
            </p:blipFill>
            <p:spPr>
              <a:xfrm>
                <a:off x="8752416" y="6316578"/>
                <a:ext cx="244828" cy="16920"/>
              </a:xfrm>
              <a:prstGeom prst="rect"/>
            </p:spPr>
          </p:pic>
        </mc:Fallback>
      </mc:AlternateContent>
      <mc:AlternateContent xmlns:mc="http://schemas.openxmlformats.org/markup-compatibility/2006" xmlns:p14="http://schemas.microsoft.com/office/powerpoint/2010/main">
        <mc:Choice Requires="p14">
          <p:contentPart r:id="rId370" p14:bwMode="auto">
            <p14:nvContentPartPr>
              <p14:cNvPr id="190" name="墨迹 189"/>
              <p14:cNvContentPartPr/>
              <p14:nvPr/>
            </p14:nvContentPartPr>
            <p14:xfrm>
              <a:off x="9206088" y="6272870"/>
              <a:ext cx="239889" cy="21149"/>
            </p14:xfrm>
          </p:contentPart>
        </mc:Choice>
        <mc:Fallback xmlns="">
          <p:pic>
            <p:nvPicPr>
              <p:cNvPr id="190" name="墨迹 189"/>
            </p:nvPicPr>
            <p:blipFill>
              <a:blip r:embed="rId371"/>
            </p:blipFill>
            <p:spPr>
              <a:xfrm>
                <a:off x="9206088" y="6272870"/>
                <a:ext cx="239889" cy="21149"/>
              </a:xfrm>
              <a:prstGeom prst="rect"/>
            </p:spPr>
          </p:pic>
        </mc:Fallback>
      </mc:AlternateContent>
      <mc:AlternateContent xmlns:mc="http://schemas.openxmlformats.org/markup-compatibility/2006" xmlns:p14="http://schemas.microsoft.com/office/powerpoint/2010/main">
        <mc:Choice Requires="p14">
          <p:contentPart r:id="rId372" p14:bwMode="auto">
            <p14:nvContentPartPr>
              <p14:cNvPr id="191" name="墨迹 190"/>
              <p14:cNvContentPartPr/>
              <p14:nvPr/>
            </p14:nvContentPartPr>
            <p14:xfrm>
              <a:off x="9450034" y="6169944"/>
              <a:ext cx="221721" cy="208672"/>
            </p14:xfrm>
          </p:contentPart>
        </mc:Choice>
        <mc:Fallback xmlns="">
          <p:pic>
            <p:nvPicPr>
              <p:cNvPr id="191" name="墨迹 190"/>
            </p:nvPicPr>
            <p:blipFill>
              <a:blip r:embed="rId373"/>
            </p:blipFill>
            <p:spPr>
              <a:xfrm>
                <a:off x="9450034" y="6169944"/>
                <a:ext cx="221721" cy="208672"/>
              </a:xfrm>
              <a:prstGeom prst="rect"/>
            </p:spPr>
          </p:pic>
        </mc:Fallback>
      </mc:AlternateContent>
      <mc:AlternateContent xmlns:mc="http://schemas.openxmlformats.org/markup-compatibility/2006" xmlns:p14="http://schemas.microsoft.com/office/powerpoint/2010/main">
        <mc:Choice Requires="p14">
          <p:contentPart r:id="rId374" p14:bwMode="auto">
            <p14:nvContentPartPr>
              <p14:cNvPr id="192" name="墨迹 191"/>
              <p14:cNvContentPartPr/>
              <p14:nvPr/>
            </p14:nvContentPartPr>
            <p14:xfrm>
              <a:off x="9674577" y="6217882"/>
              <a:ext cx="84667" cy="265071"/>
            </p14:xfrm>
          </p:contentPart>
        </mc:Choice>
        <mc:Fallback xmlns="">
          <p:pic>
            <p:nvPicPr>
              <p:cNvPr id="192" name="墨迹 191"/>
            </p:nvPicPr>
            <p:blipFill>
              <a:blip r:embed="rId375"/>
            </p:blipFill>
            <p:spPr>
              <a:xfrm>
                <a:off x="9674577" y="6217882"/>
                <a:ext cx="84667" cy="265071"/>
              </a:xfrm>
              <a:prstGeom prst="rect"/>
            </p:spPr>
          </p:pic>
        </mc:Fallback>
      </mc:AlternateContent>
      <mc:AlternateContent xmlns:mc="http://schemas.openxmlformats.org/markup-compatibility/2006" xmlns:p14="http://schemas.microsoft.com/office/powerpoint/2010/main">
        <mc:Choice Requires="p14">
          <p:contentPart r:id="rId376" p14:bwMode="auto">
            <p14:nvContentPartPr>
              <p14:cNvPr id="193" name="墨迹 192"/>
              <p14:cNvContentPartPr/>
              <p14:nvPr/>
            </p14:nvContentPartPr>
            <p14:xfrm>
              <a:off x="9799284" y="6208365"/>
              <a:ext cx="163160" cy="187171"/>
            </p14:xfrm>
          </p:contentPart>
        </mc:Choice>
        <mc:Fallback xmlns="">
          <p:pic>
            <p:nvPicPr>
              <p:cNvPr id="193" name="墨迹 192"/>
            </p:nvPicPr>
            <p:blipFill>
              <a:blip r:embed="rId377"/>
            </p:blipFill>
            <p:spPr>
              <a:xfrm>
                <a:off x="9799284" y="6208365"/>
                <a:ext cx="163160" cy="187171"/>
              </a:xfrm>
              <a:prstGeom prst="rect"/>
            </p:spPr>
          </p:pic>
        </mc:Fallback>
      </mc:AlternateContent>
      <mc:AlternateContent xmlns:mc="http://schemas.openxmlformats.org/markup-compatibility/2006" xmlns:p14="http://schemas.microsoft.com/office/powerpoint/2010/main">
        <mc:Choice Requires="p14">
          <p:contentPart r:id="rId378" p14:bwMode="auto">
            <p14:nvContentPartPr>
              <p14:cNvPr id="194" name="墨迹 193"/>
              <p14:cNvContentPartPr/>
              <p14:nvPr/>
            </p14:nvContentPartPr>
            <p14:xfrm>
              <a:off x="9824155" y="6213652"/>
              <a:ext cx="155222" cy="554111"/>
            </p14:xfrm>
          </p:contentPart>
        </mc:Choice>
        <mc:Fallback xmlns="">
          <p:pic>
            <p:nvPicPr>
              <p:cNvPr id="194" name="墨迹 193"/>
            </p:nvPicPr>
            <p:blipFill>
              <a:blip r:embed="rId379"/>
            </p:blipFill>
            <p:spPr>
              <a:xfrm>
                <a:off x="9824155" y="6213652"/>
                <a:ext cx="155222" cy="554111"/>
              </a:xfrm>
              <a:prstGeom prst="rect"/>
            </p:spPr>
          </p:pic>
        </mc:Fallback>
      </mc:AlternateContent>
      <mc:AlternateContent xmlns:mc="http://schemas.openxmlformats.org/markup-compatibility/2006" xmlns:p14="http://schemas.microsoft.com/office/powerpoint/2010/main">
        <mc:Choice Requires="p14">
          <p:contentPart r:id="rId380" p14:bwMode="auto">
            <p14:nvContentPartPr>
              <p14:cNvPr id="195" name="墨迹 194"/>
              <p14:cNvContentPartPr/>
              <p14:nvPr/>
            </p14:nvContentPartPr>
            <p14:xfrm>
              <a:off x="7351359" y="6372977"/>
              <a:ext cx="257351" cy="394786"/>
            </p14:xfrm>
          </p:contentPart>
        </mc:Choice>
        <mc:Fallback xmlns="">
          <p:pic>
            <p:nvPicPr>
              <p:cNvPr id="195" name="墨迹 194"/>
            </p:nvPicPr>
            <p:blipFill>
              <a:blip r:embed="rId381"/>
            </p:blipFill>
            <p:spPr>
              <a:xfrm>
                <a:off x="7351359" y="6372977"/>
                <a:ext cx="257351" cy="394786"/>
              </a:xfrm>
              <a:prstGeom prst="rect"/>
            </p:spPr>
          </p:pic>
        </mc:Fallback>
      </mc:AlternateContent>
      <mc:AlternateContent xmlns:mc="http://schemas.openxmlformats.org/markup-compatibility/2006" xmlns:p14="http://schemas.microsoft.com/office/powerpoint/2010/main">
        <mc:Choice Requires="p14">
          <p:contentPart r:id="rId382" p14:bwMode="auto">
            <p14:nvContentPartPr>
              <p14:cNvPr id="196" name="墨迹 195"/>
              <p14:cNvContentPartPr/>
              <p14:nvPr/>
            </p14:nvContentPartPr>
            <p14:xfrm>
              <a:off x="7379405" y="6427964"/>
              <a:ext cx="158750" cy="345438"/>
            </p14:xfrm>
          </p:contentPart>
        </mc:Choice>
        <mc:Fallback xmlns="">
          <p:pic>
            <p:nvPicPr>
              <p:cNvPr id="196" name="墨迹 195"/>
            </p:nvPicPr>
            <p:blipFill>
              <a:blip r:embed="rId383"/>
            </p:blipFill>
            <p:spPr>
              <a:xfrm>
                <a:off x="7379405" y="6427964"/>
                <a:ext cx="158750" cy="345438"/>
              </a:xfrm>
              <a:prstGeom prst="rect"/>
            </p:spPr>
          </p:pic>
        </mc:Fallback>
      </mc:AlternateContent>
      <mc:AlternateContent xmlns:mc="http://schemas.openxmlformats.org/markup-compatibility/2006" xmlns:p14="http://schemas.microsoft.com/office/powerpoint/2010/main">
        <mc:Choice Requires="p14">
          <p:contentPart r:id="rId384" p14:bwMode="auto">
            <p14:nvContentPartPr>
              <p14:cNvPr id="197" name="墨迹 196"/>
              <p14:cNvContentPartPr/>
              <p14:nvPr/>
            </p14:nvContentPartPr>
            <p14:xfrm>
              <a:off x="7655983" y="6513972"/>
              <a:ext cx="188384" cy="22559"/>
            </p14:xfrm>
          </p:contentPart>
        </mc:Choice>
        <mc:Fallback xmlns="">
          <p:pic>
            <p:nvPicPr>
              <p:cNvPr id="197" name="墨迹 196"/>
            </p:nvPicPr>
            <p:blipFill>
              <a:blip r:embed="rId385"/>
            </p:blipFill>
            <p:spPr>
              <a:xfrm>
                <a:off x="7655983" y="6513972"/>
                <a:ext cx="188384" cy="22559"/>
              </a:xfrm>
              <a:prstGeom prst="rect"/>
            </p:spPr>
          </p:pic>
        </mc:Fallback>
      </mc:AlternateContent>
      <mc:AlternateContent xmlns:mc="http://schemas.openxmlformats.org/markup-compatibility/2006" xmlns:p14="http://schemas.microsoft.com/office/powerpoint/2010/main">
        <mc:Choice Requires="p14">
          <p:contentPart r:id="rId386" p14:bwMode="auto">
            <p14:nvContentPartPr>
              <p14:cNvPr id="198" name="墨迹 197"/>
              <p14:cNvContentPartPr/>
              <p14:nvPr/>
            </p14:nvContentPartPr>
            <p14:xfrm>
              <a:off x="7660746" y="6598569"/>
              <a:ext cx="264054" cy="14099"/>
            </p14:xfrm>
          </p:contentPart>
        </mc:Choice>
        <mc:Fallback xmlns="">
          <p:pic>
            <p:nvPicPr>
              <p:cNvPr id="198" name="墨迹 197"/>
            </p:nvPicPr>
            <p:blipFill>
              <a:blip r:embed="rId387"/>
            </p:blipFill>
            <p:spPr>
              <a:xfrm>
                <a:off x="7660746" y="6598569"/>
                <a:ext cx="264054" cy="14099"/>
              </a:xfrm>
              <a:prstGeom prst="rect"/>
            </p:spPr>
          </p:pic>
        </mc:Fallback>
      </mc:AlternateContent>
      <mc:AlternateContent xmlns:mc="http://schemas.openxmlformats.org/markup-compatibility/2006" xmlns:p14="http://schemas.microsoft.com/office/powerpoint/2010/main">
        <mc:Choice Requires="p14">
          <p:contentPart r:id="rId388" p14:bwMode="auto">
            <p14:nvContentPartPr>
              <p14:cNvPr id="199" name="墨迹 198"/>
              <p14:cNvContentPartPr/>
              <p14:nvPr/>
            </p14:nvContentPartPr>
            <p14:xfrm>
              <a:off x="8077200" y="6470792"/>
              <a:ext cx="50800" cy="128481"/>
            </p14:xfrm>
          </p:contentPart>
        </mc:Choice>
        <mc:Fallback xmlns="">
          <p:pic>
            <p:nvPicPr>
              <p:cNvPr id="199" name="墨迹 198"/>
            </p:nvPicPr>
            <p:blipFill>
              <a:blip r:embed="rId389"/>
            </p:blipFill>
            <p:spPr>
              <a:xfrm>
                <a:off x="8077200" y="6470792"/>
                <a:ext cx="50800" cy="128481"/>
              </a:xfrm>
              <a:prstGeom prst="rect"/>
            </p:spPr>
          </p:pic>
        </mc:Fallback>
      </mc:AlternateContent>
      <mc:AlternateContent xmlns:mc="http://schemas.openxmlformats.org/markup-compatibility/2006" xmlns:p14="http://schemas.microsoft.com/office/powerpoint/2010/main">
        <mc:Choice Requires="p14">
          <p:contentPart r:id="rId390" p14:bwMode="auto">
            <p14:nvContentPartPr>
              <p14:cNvPr id="200" name="墨迹 199"/>
              <p14:cNvContentPartPr/>
              <p14:nvPr/>
            </p14:nvContentPartPr>
            <p14:xfrm>
              <a:off x="7969955" y="6497052"/>
              <a:ext cx="211667" cy="73318"/>
            </p14:xfrm>
          </p:contentPart>
        </mc:Choice>
        <mc:Fallback xmlns="">
          <p:pic>
            <p:nvPicPr>
              <p:cNvPr id="200" name="墨迹 199"/>
            </p:nvPicPr>
            <p:blipFill>
              <a:blip r:embed="rId391"/>
            </p:blipFill>
            <p:spPr>
              <a:xfrm>
                <a:off x="7969955" y="6497052"/>
                <a:ext cx="211667" cy="73318"/>
              </a:xfrm>
              <a:prstGeom prst="rect"/>
            </p:spPr>
          </p:pic>
        </mc:Fallback>
      </mc:AlternateContent>
      <mc:AlternateContent xmlns:mc="http://schemas.openxmlformats.org/markup-compatibility/2006" xmlns:p14="http://schemas.microsoft.com/office/powerpoint/2010/main">
        <mc:Choice Requires="p14">
          <p:contentPart r:id="rId392" p14:bwMode="auto">
            <p14:nvContentPartPr>
              <p14:cNvPr id="201" name="墨迹 200"/>
              <p14:cNvContentPartPr/>
              <p14:nvPr/>
            </p14:nvContentPartPr>
            <p14:xfrm>
              <a:off x="8105422" y="6374915"/>
              <a:ext cx="45155" cy="392848"/>
            </p14:xfrm>
          </p:contentPart>
        </mc:Choice>
        <mc:Fallback xmlns="">
          <p:pic>
            <p:nvPicPr>
              <p:cNvPr id="201" name="墨迹 200"/>
            </p:nvPicPr>
            <p:blipFill>
              <a:blip r:embed="rId393"/>
            </p:blipFill>
            <p:spPr>
              <a:xfrm>
                <a:off x="8105422" y="6374915"/>
                <a:ext cx="45155" cy="392848"/>
              </a:xfrm>
              <a:prstGeom prst="rect"/>
            </p:spPr>
          </p:pic>
        </mc:Fallback>
      </mc:AlternateContent>
      <mc:AlternateContent xmlns:mc="http://schemas.openxmlformats.org/markup-compatibility/2006" xmlns:p14="http://schemas.microsoft.com/office/powerpoint/2010/main">
        <mc:Choice Requires="p14">
          <p:contentPart r:id="rId394" p14:bwMode="auto">
            <p14:nvContentPartPr>
              <p14:cNvPr id="202" name="墨迹 201"/>
              <p14:cNvContentPartPr/>
              <p14:nvPr/>
            </p14:nvContentPartPr>
            <p14:xfrm>
              <a:off x="8225366" y="6378616"/>
              <a:ext cx="103011" cy="336273"/>
            </p14:xfrm>
          </p:contentPart>
        </mc:Choice>
        <mc:Fallback xmlns="">
          <p:pic>
            <p:nvPicPr>
              <p:cNvPr id="202" name="墨迹 201"/>
            </p:nvPicPr>
            <p:blipFill>
              <a:blip r:embed="rId395"/>
            </p:blipFill>
            <p:spPr>
              <a:xfrm>
                <a:off x="8225366" y="6378616"/>
                <a:ext cx="103011" cy="336273"/>
              </a:xfrm>
              <a:prstGeom prst="rect"/>
            </p:spPr>
          </p:pic>
        </mc:Fallback>
      </mc:AlternateContent>
      <mc:AlternateContent xmlns:mc="http://schemas.openxmlformats.org/markup-compatibility/2006" xmlns:p14="http://schemas.microsoft.com/office/powerpoint/2010/main">
        <mc:Choice Requires="p14">
          <p:contentPart r:id="rId396" p14:bwMode="auto">
            <p14:nvContentPartPr>
              <p14:cNvPr id="203" name="墨迹 202"/>
              <p14:cNvContentPartPr/>
              <p14:nvPr/>
            </p14:nvContentPartPr>
            <p14:xfrm>
              <a:off x="8365066" y="6332793"/>
              <a:ext cx="141111" cy="336274"/>
            </p14:xfrm>
          </p:contentPart>
        </mc:Choice>
        <mc:Fallback xmlns="">
          <p:pic>
            <p:nvPicPr>
              <p:cNvPr id="203" name="墨迹 202"/>
            </p:nvPicPr>
            <p:blipFill>
              <a:blip r:embed="rId397"/>
            </p:blipFill>
            <p:spPr>
              <a:xfrm>
                <a:off x="8365066" y="6332793"/>
                <a:ext cx="141111" cy="336274"/>
              </a:xfrm>
              <a:prstGeom prst="rect"/>
            </p:spPr>
          </p:pic>
        </mc:Fallback>
      </mc:AlternateContent>
      <mc:AlternateContent xmlns:mc="http://schemas.openxmlformats.org/markup-compatibility/2006" xmlns:p14="http://schemas.microsoft.com/office/powerpoint/2010/main">
        <mc:Choice Requires="p14">
          <p:contentPart r:id="rId398" p14:bwMode="auto">
            <p14:nvContentPartPr>
              <p14:cNvPr id="204" name="墨迹 203"/>
              <p14:cNvContentPartPr/>
              <p14:nvPr/>
            </p14:nvContentPartPr>
            <p14:xfrm>
              <a:off x="7964311" y="6516791"/>
              <a:ext cx="222956" cy="70498"/>
            </p14:xfrm>
          </p:contentPart>
        </mc:Choice>
        <mc:Fallback xmlns="">
          <p:pic>
            <p:nvPicPr>
              <p:cNvPr id="204" name="墨迹 203"/>
            </p:nvPicPr>
            <p:blipFill>
              <a:blip r:embed="rId399"/>
            </p:blipFill>
            <p:spPr>
              <a:xfrm>
                <a:off x="7964311" y="6516791"/>
                <a:ext cx="222956" cy="70498"/>
              </a:xfrm>
              <a:prstGeom prst="rect"/>
            </p:spPr>
          </p:pic>
        </mc:Fallback>
      </mc:AlternateContent>
      <mc:AlternateContent xmlns:mc="http://schemas.openxmlformats.org/markup-compatibility/2006" xmlns:p14="http://schemas.microsoft.com/office/powerpoint/2010/main">
        <mc:Choice Requires="p14">
          <p:contentPart r:id="rId400" p14:bwMode="auto">
            <p14:nvContentPartPr>
              <p14:cNvPr id="205" name="墨迹 204"/>
              <p14:cNvContentPartPr/>
              <p14:nvPr/>
            </p14:nvContentPartPr>
            <p14:xfrm>
              <a:off x="7525455" y="1105753"/>
              <a:ext cx="4234" cy="50406"/>
            </p14:xfrm>
          </p:contentPart>
        </mc:Choice>
        <mc:Fallback xmlns="">
          <p:pic>
            <p:nvPicPr>
              <p:cNvPr id="205" name="墨迹 204"/>
            </p:nvPicPr>
            <p:blipFill>
              <a:blip r:embed="rId401"/>
            </p:blipFill>
            <p:spPr>
              <a:xfrm>
                <a:off x="7525455" y="1105753"/>
                <a:ext cx="4234" cy="50406"/>
              </a:xfrm>
              <a:prstGeom prst="rect"/>
            </p:spPr>
          </p:pic>
        </mc:Fallback>
      </mc:AlternateContent>
      <mc:AlternateContent xmlns:mc="http://schemas.openxmlformats.org/markup-compatibility/2006" xmlns:p14="http://schemas.microsoft.com/office/powerpoint/2010/main">
        <mc:Choice Requires="p14">
          <p:contentPart r:id="rId402" p14:bwMode="auto">
            <p14:nvContentPartPr>
              <p14:cNvPr id="218" name="墨迹 217"/>
              <p14:cNvContentPartPr/>
              <p14:nvPr/>
            </p14:nvContentPartPr>
            <p14:xfrm>
              <a:off x="838023" y="582838"/>
              <a:ext cx="255058" cy="838392"/>
            </p14:xfrm>
          </p:contentPart>
        </mc:Choice>
        <mc:Fallback xmlns="">
          <p:pic>
            <p:nvPicPr>
              <p:cNvPr id="218" name="墨迹 217"/>
            </p:nvPicPr>
            <p:blipFill>
              <a:blip r:embed="rId403"/>
            </p:blipFill>
            <p:spPr>
              <a:xfrm>
                <a:off x="838023" y="582838"/>
                <a:ext cx="255058" cy="838392"/>
              </a:xfrm>
              <a:prstGeom prst="rect"/>
            </p:spPr>
          </p:pic>
        </mc:Fallback>
      </mc:AlternateContent>
      <mc:AlternateContent xmlns:mc="http://schemas.openxmlformats.org/markup-compatibility/2006" xmlns:p14="http://schemas.microsoft.com/office/powerpoint/2010/main">
        <mc:Choice Requires="p14">
          <p:contentPart r:id="rId404" p14:bwMode="auto">
            <p14:nvContentPartPr>
              <p14:cNvPr id="219" name="墨迹 218"/>
              <p14:cNvContentPartPr/>
              <p14:nvPr/>
            </p14:nvContentPartPr>
            <p14:xfrm>
              <a:off x="993422" y="940084"/>
              <a:ext cx="138465" cy="221715"/>
            </p14:xfrm>
          </p:contentPart>
        </mc:Choice>
        <mc:Fallback xmlns="">
          <p:pic>
            <p:nvPicPr>
              <p:cNvPr id="219" name="墨迹 218"/>
            </p:nvPicPr>
            <p:blipFill>
              <a:blip r:embed="rId405"/>
            </p:blipFill>
            <p:spPr>
              <a:xfrm>
                <a:off x="993422" y="940084"/>
                <a:ext cx="138465" cy="221715"/>
              </a:xfrm>
              <a:prstGeom prst="rect"/>
            </p:spPr>
          </p:pic>
        </mc:Fallback>
      </mc:AlternateContent>
      <mc:AlternateContent xmlns:mc="http://schemas.openxmlformats.org/markup-compatibility/2006" xmlns:p14="http://schemas.microsoft.com/office/powerpoint/2010/main">
        <mc:Choice Requires="p14">
          <p:contentPart r:id="rId406" p14:bwMode="auto">
            <p14:nvContentPartPr>
              <p14:cNvPr id="220" name="墨迹 219"/>
              <p14:cNvContentPartPr/>
              <p14:nvPr/>
            </p14:nvContentPartPr>
            <p14:xfrm>
              <a:off x="1078088" y="941847"/>
              <a:ext cx="141112" cy="16919"/>
            </p14:xfrm>
          </p:contentPart>
        </mc:Choice>
        <mc:Fallback xmlns="">
          <p:pic>
            <p:nvPicPr>
              <p:cNvPr id="220" name="墨迹 219"/>
            </p:nvPicPr>
            <p:blipFill>
              <a:blip r:embed="rId407"/>
            </p:blipFill>
            <p:spPr>
              <a:xfrm>
                <a:off x="1078088" y="941847"/>
                <a:ext cx="141112" cy="16919"/>
              </a:xfrm>
              <a:prstGeom prst="rect"/>
            </p:spPr>
          </p:pic>
        </mc:Fallback>
      </mc:AlternateContent>
      <mc:AlternateContent xmlns:mc="http://schemas.openxmlformats.org/markup-compatibility/2006" xmlns:p14="http://schemas.microsoft.com/office/powerpoint/2010/main">
        <mc:Choice Requires="p14">
          <p:contentPart r:id="rId408" p14:bwMode="auto">
            <p14:nvContentPartPr>
              <p14:cNvPr id="221" name="墨迹 220"/>
              <p14:cNvContentPartPr/>
              <p14:nvPr/>
            </p14:nvContentPartPr>
            <p14:xfrm>
              <a:off x="1233311" y="938498"/>
              <a:ext cx="127000" cy="172543"/>
            </p14:xfrm>
          </p:contentPart>
        </mc:Choice>
        <mc:Fallback xmlns="">
          <p:pic>
            <p:nvPicPr>
              <p:cNvPr id="221" name="墨迹 220"/>
            </p:nvPicPr>
            <p:blipFill>
              <a:blip r:embed="rId409"/>
            </p:blipFill>
            <p:spPr>
              <a:xfrm>
                <a:off x="1233311" y="938498"/>
                <a:ext cx="127000" cy="172543"/>
              </a:xfrm>
              <a:prstGeom prst="rect"/>
            </p:spPr>
          </p:pic>
        </mc:Fallback>
      </mc:AlternateContent>
      <mc:AlternateContent xmlns:mc="http://schemas.openxmlformats.org/markup-compatibility/2006" xmlns:p14="http://schemas.microsoft.com/office/powerpoint/2010/main">
        <mc:Choice Requires="p14">
          <p:contentPart r:id="rId410" p14:bwMode="auto">
            <p14:nvContentPartPr>
              <p14:cNvPr id="222" name="墨迹 221"/>
              <p14:cNvContentPartPr/>
              <p14:nvPr/>
            </p14:nvContentPartPr>
            <p14:xfrm>
              <a:off x="1475493" y="704975"/>
              <a:ext cx="161395" cy="360947"/>
            </p14:xfrm>
          </p:contentPart>
        </mc:Choice>
        <mc:Fallback xmlns="">
          <p:pic>
            <p:nvPicPr>
              <p:cNvPr id="222" name="墨迹 221"/>
            </p:nvPicPr>
            <p:blipFill>
              <a:blip r:embed="rId411"/>
            </p:blipFill>
            <p:spPr>
              <a:xfrm>
                <a:off x="1475493" y="704975"/>
                <a:ext cx="161395" cy="360947"/>
              </a:xfrm>
              <a:prstGeom prst="rect"/>
            </p:spPr>
          </p:pic>
        </mc:Fallback>
      </mc:AlternateContent>
      <mc:AlternateContent xmlns:mc="http://schemas.openxmlformats.org/markup-compatibility/2006" xmlns:p14="http://schemas.microsoft.com/office/powerpoint/2010/main">
        <mc:Choice Requires="p14">
          <p:contentPart r:id="rId412" p14:bwMode="auto">
            <p14:nvContentPartPr>
              <p14:cNvPr id="223" name="墨迹 222"/>
              <p14:cNvContentPartPr/>
              <p14:nvPr/>
            </p14:nvContentPartPr>
            <p14:xfrm>
              <a:off x="1456266" y="927042"/>
              <a:ext cx="127529" cy="220657"/>
            </p14:xfrm>
          </p:contentPart>
        </mc:Choice>
        <mc:Fallback xmlns="">
          <p:pic>
            <p:nvPicPr>
              <p:cNvPr id="223" name="墨迹 222"/>
            </p:nvPicPr>
            <p:blipFill>
              <a:blip r:embed="rId413"/>
            </p:blipFill>
            <p:spPr>
              <a:xfrm>
                <a:off x="1456266" y="927042"/>
                <a:ext cx="127529" cy="220657"/>
              </a:xfrm>
              <a:prstGeom prst="rect"/>
            </p:spPr>
          </p:pic>
        </mc:Fallback>
      </mc:AlternateContent>
      <mc:AlternateContent xmlns:mc="http://schemas.openxmlformats.org/markup-compatibility/2006" xmlns:p14="http://schemas.microsoft.com/office/powerpoint/2010/main">
        <mc:Choice Requires="p14">
          <p:contentPart r:id="rId414" p14:bwMode="auto">
            <p14:nvContentPartPr>
              <p14:cNvPr id="224" name="墨迹 223"/>
              <p14:cNvContentPartPr/>
              <p14:nvPr/>
            </p14:nvContentPartPr>
            <p14:xfrm>
              <a:off x="1546577" y="1077202"/>
              <a:ext cx="197556" cy="70497"/>
            </p14:xfrm>
          </p:contentPart>
        </mc:Choice>
        <mc:Fallback xmlns="">
          <p:pic>
            <p:nvPicPr>
              <p:cNvPr id="224" name="墨迹 223"/>
            </p:nvPicPr>
            <p:blipFill>
              <a:blip r:embed="rId415"/>
            </p:blipFill>
            <p:spPr>
              <a:xfrm>
                <a:off x="1546577" y="1077202"/>
                <a:ext cx="197556" cy="70497"/>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build="p"/>
    </p:bld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10_1#64a5d6d55?sp=1&amp;vop=1&amp;pid=3f15823e2&amp;color=0,0,0&amp;vtp=1&amp;bt=1&amp;bbb=1&amp;hb=1"/>
          <p:cNvSpPr/>
          <p:nvPr/>
        </p:nvSpPr>
        <p:spPr>
          <a:xfrm>
            <a:off x="367284" y="327525"/>
            <a:ext cx="10899648" cy="914400"/>
          </a:xfrm>
          <a:prstGeom prst="rect">
            <a:avLst/>
          </a:prstGeom>
          <a:blipFill rotWithShape="1">
            <a:blip r:embed="rId1"/>
            <a:stretch>
              <a:fillRect l="-2" t="-55" r="-552" b="55"/>
            </a:stretch>
          </a:blipFill>
        </p:spPr>
        <p:txBody>
          <a:bodyPr/>
          <a:lstStyle/>
          <a:p>
            <a:r>
              <a:rPr lang="zh-CN" altLang="en-US">
                <a:noFill/>
              </a:rPr>
              <a:t> </a:t>
            </a:r>
            <a:endParaRPr lang="zh-CN" altLang="en-US">
              <a:noFill/>
            </a:endParaRPr>
          </a:p>
        </p:txBody>
      </p:sp>
      <p:sp>
        <p:nvSpPr>
          <p:cNvPr id="3" name="QC_5_AN.11_1#64a5d6d55.bracket?vop=1&amp;pid=3f15823e2&amp;color=0,0,0&amp;vpa=4&amp;vtp=1"/>
          <p:cNvSpPr/>
          <p:nvPr/>
        </p:nvSpPr>
        <p:spPr>
          <a:xfrm>
            <a:off x="5446649" y="1537200"/>
            <a:ext cx="311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D</a:t>
            </a:r>
            <a:endParaRPr lang="en-US" altLang="zh-CN" sz="2000" dirty="0"/>
          </a:p>
        </p:txBody>
      </p:sp>
      <p:pic>
        <p:nvPicPr>
          <p:cNvPr id="4" name="QC_5_BD.10_3#64a5d6d55?htil=1&amp;vop=1&amp;pid=3f15823e2&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1999615" y="1537335"/>
            <a:ext cx="3364865" cy="2623185"/>
          </a:xfrm>
          <a:prstGeom prst="rect">
            <a:avLst/>
          </a:prstGeom>
          <a:noFill/>
          <a:extLst>
            <a:ext uri="{909E8E84-426E-40DD-AFC4-6F175D3DCCD1}">
              <a14:hiddenFill xmlns:a14="http://schemas.microsoft.com/office/drawing/2010/main">
                <a:solidFill>
                  <a:scrgbClr r="0" g="0" b="0">
                    <a:alpha val="0"/>
                  </a:scrgbClr>
                </a:solidFill>
              </a14:hiddenFill>
            </a:ext>
          </a:extLst>
        </p:spPr>
      </p:pic>
      <p:pic>
        <p:nvPicPr>
          <p:cNvPr id="5" name="QC_5_BD.10_4#64a5d6d55?htil=1&amp;vop=1&amp;pid=3f15823e2&amp;color=0,0,0&amp;tib=255,255,255&amp;vtp=1" descr="preencoded.png"/>
          <p:cNvPicPr>
            <a:picLocks noChangeAspect="1"/>
          </p:cNvPicPr>
          <p:nvPr/>
        </p:nvPicPr>
        <p:blipFill>
          <a:blip r:embed="rId3">
            <a:clrChange>
              <a:clrFrom>
                <a:srgbClr val="FFFFFF"/>
              </a:clrFrom>
              <a:clrTo>
                <a:srgbClr val="FFFFFF">
                  <a:alpha val="0"/>
                </a:srgbClr>
              </a:clrTo>
            </a:clrChange>
          </a:blip>
          <a:stretch>
            <a:fillRect/>
          </a:stretch>
        </p:blipFill>
        <p:spPr>
          <a:xfrm>
            <a:off x="6969760" y="1303020"/>
            <a:ext cx="3633470" cy="283210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6" name="QC_5_BD.10_5#64a5d6d55.choices?vop=1&amp;pid=3f15823e2&amp;color=0,0,0&amp;vtp=1&amp;bbb=1"/>
          <p:cNvSpPr/>
          <p:nvPr/>
        </p:nvSpPr>
        <p:spPr>
          <a:xfrm>
            <a:off x="649224" y="4135112"/>
            <a:ext cx="10899648" cy="1866900"/>
          </a:xfrm>
          <a:prstGeom prst="rect">
            <a:avLst/>
          </a:prstGeom>
          <a:blipFill rotWithShape="1">
            <a:blip r:embed="rId4"/>
            <a:stretch>
              <a:fillRect l="-2" t="-34" r="1" b="34"/>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5" p14:bwMode="auto">
            <p14:nvContentPartPr>
              <p14:cNvPr id="7" name="墨迹 6"/>
              <p14:cNvContentPartPr/>
              <p14:nvPr/>
            </p14:nvContentPartPr>
            <p14:xfrm>
              <a:off x="160866" y="270710"/>
              <a:ext cx="692150" cy="624608"/>
            </p14:xfrm>
          </p:contentPart>
        </mc:Choice>
        <mc:Fallback xmlns="">
          <p:pic>
            <p:nvPicPr>
              <p:cNvPr id="7" name="墨迹 6"/>
            </p:nvPicPr>
            <p:blipFill>
              <a:blip r:embed="rId6"/>
            </p:blipFill>
            <p:spPr>
              <a:xfrm>
                <a:off x="160866" y="270710"/>
                <a:ext cx="692150" cy="624608"/>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36688" y="279875"/>
              <a:ext cx="693209" cy="870644"/>
            </p14:xfrm>
          </p:contentPart>
        </mc:Choice>
        <mc:Fallback xmlns="">
          <p:pic>
            <p:nvPicPr>
              <p:cNvPr id="8" name="墨迹 7"/>
            </p:nvPicPr>
            <p:blipFill>
              <a:blip r:embed="rId8"/>
            </p:blipFill>
            <p:spPr>
              <a:xfrm>
                <a:off x="36688" y="279875"/>
                <a:ext cx="693209" cy="870644"/>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9" name="墨迹 8"/>
              <p14:cNvContentPartPr/>
              <p14:nvPr/>
            </p14:nvContentPartPr>
            <p14:xfrm>
              <a:off x="0" y="673956"/>
              <a:ext cx="67733" cy="59218"/>
            </p14:xfrm>
          </p:contentPart>
        </mc:Choice>
        <mc:Fallback xmlns="">
          <p:pic>
            <p:nvPicPr>
              <p:cNvPr id="9" name="墨迹 8"/>
            </p:nvPicPr>
            <p:blipFill>
              <a:blip r:embed="rId10"/>
            </p:blipFill>
            <p:spPr>
              <a:xfrm>
                <a:off x="0" y="673956"/>
                <a:ext cx="67733" cy="5921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 name="墨迹 9"/>
              <p14:cNvContentPartPr/>
              <p14:nvPr/>
            </p14:nvContentPartPr>
            <p14:xfrm>
              <a:off x="7704666" y="3034213"/>
              <a:ext cx="818444" cy="389147"/>
            </p14:xfrm>
          </p:contentPart>
        </mc:Choice>
        <mc:Fallback xmlns="">
          <p:pic>
            <p:nvPicPr>
              <p:cNvPr id="10" name="墨迹 9"/>
            </p:nvPicPr>
            <p:blipFill>
              <a:blip r:embed="rId12"/>
            </p:blipFill>
            <p:spPr>
              <a:xfrm>
                <a:off x="7704666" y="3034213"/>
                <a:ext cx="818444" cy="38914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1" name="墨迹 10"/>
              <p14:cNvContentPartPr/>
              <p14:nvPr/>
            </p14:nvContentPartPr>
            <p14:xfrm>
              <a:off x="4337579" y="5530531"/>
              <a:ext cx="113065" cy="350901"/>
            </p14:xfrm>
          </p:contentPart>
        </mc:Choice>
        <mc:Fallback xmlns="">
          <p:pic>
            <p:nvPicPr>
              <p:cNvPr id="11" name="墨迹 10"/>
            </p:nvPicPr>
            <p:blipFill>
              <a:blip r:embed="rId14"/>
            </p:blipFill>
            <p:spPr>
              <a:xfrm>
                <a:off x="4337579" y="5530531"/>
                <a:ext cx="113065" cy="350901"/>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2" name="墨迹 11"/>
              <p14:cNvContentPartPr/>
              <p14:nvPr/>
            </p14:nvContentPartPr>
            <p14:xfrm>
              <a:off x="4378677" y="5431130"/>
              <a:ext cx="256823" cy="563980"/>
            </p14:xfrm>
          </p:contentPart>
        </mc:Choice>
        <mc:Fallback xmlns="">
          <p:pic>
            <p:nvPicPr>
              <p:cNvPr id="12" name="墨迹 11"/>
            </p:nvPicPr>
            <p:blipFill>
              <a:blip r:embed="rId16"/>
            </p:blipFill>
            <p:spPr>
              <a:xfrm>
                <a:off x="4378677" y="5431130"/>
                <a:ext cx="256823" cy="563980"/>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3" name="墨迹 12"/>
              <p14:cNvContentPartPr/>
              <p14:nvPr/>
            </p14:nvContentPartPr>
            <p14:xfrm>
              <a:off x="4560711" y="5842835"/>
              <a:ext cx="143933" cy="146635"/>
            </p14:xfrm>
          </p:contentPart>
        </mc:Choice>
        <mc:Fallback xmlns="">
          <p:pic>
            <p:nvPicPr>
              <p:cNvPr id="13" name="墨迹 12"/>
            </p:nvPicPr>
            <p:blipFill>
              <a:blip r:embed="rId18"/>
            </p:blipFill>
            <p:spPr>
              <a:xfrm>
                <a:off x="4560711" y="5842835"/>
                <a:ext cx="143933" cy="14663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4" name="墨迹 13"/>
              <p14:cNvContentPartPr/>
              <p14:nvPr/>
            </p14:nvContentPartPr>
            <p14:xfrm>
              <a:off x="4634088" y="5659365"/>
              <a:ext cx="47978" cy="36835"/>
            </p14:xfrm>
          </p:contentPart>
        </mc:Choice>
        <mc:Fallback xmlns="">
          <p:pic>
            <p:nvPicPr>
              <p:cNvPr id="14" name="墨迹 13"/>
            </p:nvPicPr>
            <p:blipFill>
              <a:blip r:embed="rId20"/>
            </p:blipFill>
            <p:spPr>
              <a:xfrm>
                <a:off x="4634088" y="5659365"/>
                <a:ext cx="47978" cy="3683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5" name="墨迹 14"/>
              <p14:cNvContentPartPr/>
              <p14:nvPr/>
            </p14:nvContentPartPr>
            <p14:xfrm>
              <a:off x="8009466" y="5963386"/>
              <a:ext cx="158044" cy="361652"/>
            </p14:xfrm>
          </p:contentPart>
        </mc:Choice>
        <mc:Fallback xmlns="">
          <p:pic>
            <p:nvPicPr>
              <p:cNvPr id="15" name="墨迹 14"/>
            </p:nvPicPr>
            <p:blipFill>
              <a:blip r:embed="rId22"/>
            </p:blipFill>
            <p:spPr>
              <a:xfrm>
                <a:off x="8009466" y="5963386"/>
                <a:ext cx="158044" cy="36165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6" name="墨迹 15"/>
              <p14:cNvContentPartPr/>
              <p14:nvPr/>
            </p14:nvContentPartPr>
            <p14:xfrm>
              <a:off x="8164688" y="5935715"/>
              <a:ext cx="203729" cy="451361"/>
            </p14:xfrm>
          </p:contentPart>
        </mc:Choice>
        <mc:Fallback xmlns="">
          <p:pic>
            <p:nvPicPr>
              <p:cNvPr id="16" name="墨迹 15"/>
            </p:nvPicPr>
            <p:blipFill>
              <a:blip r:embed="rId24"/>
            </p:blipFill>
            <p:spPr>
              <a:xfrm>
                <a:off x="8164688" y="5935715"/>
                <a:ext cx="203729" cy="451361"/>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7" name="墨迹 16"/>
              <p14:cNvContentPartPr/>
              <p14:nvPr/>
            </p14:nvContentPartPr>
            <p14:xfrm>
              <a:off x="8068203" y="5918091"/>
              <a:ext cx="502179" cy="790982"/>
            </p14:xfrm>
          </p:contentPart>
        </mc:Choice>
        <mc:Fallback xmlns="">
          <p:pic>
            <p:nvPicPr>
              <p:cNvPr id="17" name="墨迹 16"/>
            </p:nvPicPr>
            <p:blipFill>
              <a:blip r:embed="rId26"/>
            </p:blipFill>
            <p:spPr>
              <a:xfrm>
                <a:off x="8068203" y="5918091"/>
                <a:ext cx="502179" cy="790982"/>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8" name="墨迹 17"/>
              <p14:cNvContentPartPr/>
              <p14:nvPr/>
            </p14:nvContentPartPr>
            <p14:xfrm>
              <a:off x="8494888" y="6310939"/>
              <a:ext cx="120297" cy="90237"/>
            </p14:xfrm>
          </p:contentPart>
        </mc:Choice>
        <mc:Fallback xmlns="">
          <p:pic>
            <p:nvPicPr>
              <p:cNvPr id="18" name="墨迹 17"/>
            </p:nvPicPr>
            <p:blipFill>
              <a:blip r:embed="rId28"/>
            </p:blipFill>
            <p:spPr>
              <a:xfrm>
                <a:off x="8494888" y="6310939"/>
                <a:ext cx="120297" cy="90237"/>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9" name="墨迹 18"/>
              <p14:cNvContentPartPr/>
              <p14:nvPr/>
            </p14:nvContentPartPr>
            <p14:xfrm>
              <a:off x="6293555" y="5208357"/>
              <a:ext cx="347134" cy="273531"/>
            </p14:xfrm>
          </p:contentPart>
        </mc:Choice>
        <mc:Fallback xmlns="">
          <p:pic>
            <p:nvPicPr>
              <p:cNvPr id="19" name="墨迹 18"/>
            </p:nvPicPr>
            <p:blipFill>
              <a:blip r:embed="rId30"/>
            </p:blipFill>
            <p:spPr>
              <a:xfrm>
                <a:off x="6293555" y="5208357"/>
                <a:ext cx="347134" cy="273531"/>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0" name="墨迹 19"/>
              <p14:cNvContentPartPr/>
              <p14:nvPr/>
            </p14:nvContentPartPr>
            <p14:xfrm>
              <a:off x="498827" y="5724399"/>
              <a:ext cx="556684" cy="366587"/>
            </p14:xfrm>
          </p:contentPart>
        </mc:Choice>
        <mc:Fallback xmlns="">
          <p:pic>
            <p:nvPicPr>
              <p:cNvPr id="20" name="墨迹 19"/>
            </p:nvPicPr>
            <p:blipFill>
              <a:blip r:embed="rId32"/>
            </p:blipFill>
            <p:spPr>
              <a:xfrm>
                <a:off x="498827" y="5724399"/>
                <a:ext cx="556684" cy="366587"/>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1" name="墨迹 20"/>
              <p14:cNvContentPartPr/>
              <p14:nvPr/>
            </p14:nvContentPartPr>
            <p14:xfrm>
              <a:off x="3708400" y="4314448"/>
              <a:ext cx="299155" cy="248152"/>
            </p14:xfrm>
          </p:contentPart>
        </mc:Choice>
        <mc:Fallback xmlns="">
          <p:pic>
            <p:nvPicPr>
              <p:cNvPr id="21" name="墨迹 20"/>
            </p:nvPicPr>
            <p:blipFill>
              <a:blip r:embed="rId34"/>
            </p:blipFill>
            <p:spPr>
              <a:xfrm>
                <a:off x="3708400" y="4314448"/>
                <a:ext cx="299155" cy="248152"/>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2" name="墨迹 21"/>
              <p14:cNvContentPartPr/>
              <p14:nvPr/>
            </p14:nvContentPartPr>
            <p14:xfrm>
              <a:off x="4374444" y="4672576"/>
              <a:ext cx="228600" cy="194573"/>
            </p14:xfrm>
          </p:contentPart>
        </mc:Choice>
        <mc:Fallback xmlns="">
          <p:pic>
            <p:nvPicPr>
              <p:cNvPr id="22" name="墨迹 21"/>
            </p:nvPicPr>
            <p:blipFill>
              <a:blip r:embed="rId36"/>
            </p:blipFill>
            <p:spPr>
              <a:xfrm>
                <a:off x="4374444" y="4672576"/>
                <a:ext cx="228600" cy="194573"/>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3" name="墨迹 22"/>
              <p14:cNvContentPartPr/>
              <p14:nvPr/>
            </p14:nvContentPartPr>
            <p14:xfrm>
              <a:off x="985661" y="107156"/>
              <a:ext cx="269522" cy="939027"/>
            </p14:xfrm>
          </p:contentPart>
        </mc:Choice>
        <mc:Fallback xmlns="">
          <p:pic>
            <p:nvPicPr>
              <p:cNvPr id="23" name="墨迹 22"/>
            </p:nvPicPr>
            <p:blipFill>
              <a:blip r:embed="rId38"/>
            </p:blipFill>
            <p:spPr>
              <a:xfrm>
                <a:off x="985661" y="107156"/>
                <a:ext cx="269522" cy="93902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4" name="墨迹 23"/>
              <p14:cNvContentPartPr/>
              <p14:nvPr/>
            </p14:nvContentPartPr>
            <p14:xfrm>
              <a:off x="1179688" y="350372"/>
              <a:ext cx="109362" cy="230527"/>
            </p14:xfrm>
          </p:contentPart>
        </mc:Choice>
        <mc:Fallback xmlns="">
          <p:pic>
            <p:nvPicPr>
              <p:cNvPr id="24" name="墨迹 23"/>
            </p:nvPicPr>
            <p:blipFill>
              <a:blip r:embed="rId40"/>
            </p:blipFill>
            <p:spPr>
              <a:xfrm>
                <a:off x="1179688" y="350372"/>
                <a:ext cx="109362" cy="230527"/>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5" name="墨迹 24"/>
              <p14:cNvContentPartPr/>
              <p14:nvPr/>
            </p14:nvContentPartPr>
            <p14:xfrm>
              <a:off x="1230488" y="327108"/>
              <a:ext cx="174978" cy="84597"/>
            </p14:xfrm>
          </p:contentPart>
        </mc:Choice>
        <mc:Fallback xmlns="">
          <p:pic>
            <p:nvPicPr>
              <p:cNvPr id="25" name="墨迹 24"/>
            </p:nvPicPr>
            <p:blipFill>
              <a:blip r:embed="rId42"/>
            </p:blipFill>
            <p:spPr>
              <a:xfrm>
                <a:off x="1230488" y="327108"/>
                <a:ext cx="174978" cy="84597"/>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6" name="墨迹 25"/>
              <p14:cNvContentPartPr/>
              <p14:nvPr/>
            </p14:nvContentPartPr>
            <p14:xfrm>
              <a:off x="1422400" y="387736"/>
              <a:ext cx="115711" cy="111915"/>
            </p14:xfrm>
          </p:contentPart>
        </mc:Choice>
        <mc:Fallback xmlns="">
          <p:pic>
            <p:nvPicPr>
              <p:cNvPr id="26" name="墨迹 25"/>
            </p:nvPicPr>
            <p:blipFill>
              <a:blip r:embed="rId44"/>
            </p:blipFill>
            <p:spPr>
              <a:xfrm>
                <a:off x="1422400" y="387736"/>
                <a:ext cx="115711" cy="111915"/>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mc:AlternateContent xmlns:mc="http://schemas.openxmlformats.org/markup-compatibility/2006" xmlns:p14="http://schemas.microsoft.com/office/powerpoint/2010/main">
        <mc:Choice Requires="p14">
          <p:contentPart r:id="rId1" p14:bwMode="auto">
            <p14:nvContentPartPr>
              <p14:cNvPr id="4" name="墨迹 3"/>
              <p14:cNvContentPartPr/>
              <p14:nvPr/>
            </p14:nvContentPartPr>
            <p14:xfrm>
              <a:off x="1277055" y="682592"/>
              <a:ext cx="244828" cy="261369"/>
            </p14:xfrm>
          </p:contentPart>
        </mc:Choice>
        <mc:Fallback xmlns="">
          <p:pic>
            <p:nvPicPr>
              <p:cNvPr id="4" name="墨迹 3"/>
            </p:nvPicPr>
            <p:blipFill>
              <a:blip r:embed="rId2"/>
            </p:blipFill>
            <p:spPr>
              <a:xfrm>
                <a:off x="1277055" y="682592"/>
                <a:ext cx="244828" cy="261369"/>
              </a:xfrm>
              <a:prstGeom prst="rect"/>
            </p:spPr>
          </p:pic>
        </mc:Fallback>
      </mc:AlternateContent>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1423811" y="776882"/>
              <a:ext cx="43744" cy="373637"/>
            </p14:xfrm>
          </p:contentPart>
        </mc:Choice>
        <mc:Fallback xmlns="">
          <p:pic>
            <p:nvPicPr>
              <p:cNvPr id="5" name="墨迹 4"/>
            </p:nvPicPr>
            <p:blipFill>
              <a:blip r:embed="rId4"/>
            </p:blipFill>
            <p:spPr>
              <a:xfrm>
                <a:off x="1423811" y="776882"/>
                <a:ext cx="43744" cy="373637"/>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2686755" y="642937"/>
              <a:ext cx="308504" cy="287630"/>
            </p14:xfrm>
          </p:contentPart>
        </mc:Choice>
        <mc:Fallback xmlns="">
          <p:pic>
            <p:nvPicPr>
              <p:cNvPr id="6" name="墨迹 5"/>
            </p:nvPicPr>
            <p:blipFill>
              <a:blip r:embed="rId6"/>
            </p:blipFill>
            <p:spPr>
              <a:xfrm>
                <a:off x="2686755" y="642937"/>
                <a:ext cx="308504" cy="28763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2839155" y="772652"/>
              <a:ext cx="11289" cy="126896"/>
            </p14:xfrm>
          </p:contentPart>
        </mc:Choice>
        <mc:Fallback xmlns="">
          <p:pic>
            <p:nvPicPr>
              <p:cNvPr id="7" name="墨迹 6"/>
            </p:nvPicPr>
            <p:blipFill>
              <a:blip r:embed="rId8"/>
            </p:blipFill>
            <p:spPr>
              <a:xfrm>
                <a:off x="2839155" y="772652"/>
                <a:ext cx="11289" cy="126896"/>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2768600" y="1246396"/>
              <a:ext cx="158044" cy="188933"/>
            </p14:xfrm>
          </p:contentPart>
        </mc:Choice>
        <mc:Fallback xmlns="">
          <p:pic>
            <p:nvPicPr>
              <p:cNvPr id="8" name="墨迹 7"/>
            </p:nvPicPr>
            <p:blipFill>
              <a:blip r:embed="rId10"/>
            </p:blipFill>
            <p:spPr>
              <a:xfrm>
                <a:off x="2768600" y="1246396"/>
                <a:ext cx="158044" cy="188933"/>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2637366" y="1168849"/>
              <a:ext cx="444500" cy="391437"/>
            </p14:xfrm>
          </p:contentPart>
        </mc:Choice>
        <mc:Fallback xmlns="">
          <p:pic>
            <p:nvPicPr>
              <p:cNvPr id="9" name="墨迹 8"/>
            </p:nvPicPr>
            <p:blipFill>
              <a:blip r:embed="rId12"/>
            </p:blipFill>
            <p:spPr>
              <a:xfrm>
                <a:off x="2637366" y="1168849"/>
                <a:ext cx="444500" cy="39143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2819400" y="2015348"/>
              <a:ext cx="153281" cy="257492"/>
            </p14:xfrm>
          </p:contentPart>
        </mc:Choice>
        <mc:Fallback xmlns="">
          <p:pic>
            <p:nvPicPr>
              <p:cNvPr id="10" name="墨迹 9"/>
            </p:nvPicPr>
            <p:blipFill>
              <a:blip r:embed="rId14"/>
            </p:blipFill>
            <p:spPr>
              <a:xfrm>
                <a:off x="2819400" y="2015348"/>
                <a:ext cx="153281" cy="25749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2671762" y="1908368"/>
              <a:ext cx="462315" cy="424219"/>
            </p14:xfrm>
          </p:contentPart>
        </mc:Choice>
        <mc:Fallback xmlns="">
          <p:pic>
            <p:nvPicPr>
              <p:cNvPr id="11" name="墨迹 10"/>
            </p:nvPicPr>
            <p:blipFill>
              <a:blip r:embed="rId16"/>
            </p:blipFill>
            <p:spPr>
              <a:xfrm>
                <a:off x="2671762" y="1908368"/>
                <a:ext cx="462315" cy="42421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 name="墨迹 11"/>
              <p14:cNvContentPartPr/>
              <p14:nvPr/>
            </p14:nvContentPartPr>
            <p14:xfrm>
              <a:off x="2810933" y="2695825"/>
              <a:ext cx="222955" cy="186114"/>
            </p14:xfrm>
          </p:contentPart>
        </mc:Choice>
        <mc:Fallback xmlns="">
          <p:pic>
            <p:nvPicPr>
              <p:cNvPr id="12" name="墨迹 11"/>
            </p:nvPicPr>
            <p:blipFill>
              <a:blip r:embed="rId18"/>
            </p:blipFill>
            <p:spPr>
              <a:xfrm>
                <a:off x="2810933" y="2695825"/>
                <a:ext cx="222955" cy="18611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3" name="墨迹 12"/>
              <p14:cNvContentPartPr/>
              <p14:nvPr/>
            </p14:nvContentPartPr>
            <p14:xfrm>
              <a:off x="2923822" y="2712745"/>
              <a:ext cx="50800" cy="307369"/>
            </p14:xfrm>
          </p:contentPart>
        </mc:Choice>
        <mc:Fallback xmlns="">
          <p:pic>
            <p:nvPicPr>
              <p:cNvPr id="13" name="墨迹 12"/>
            </p:nvPicPr>
            <p:blipFill>
              <a:blip r:embed="rId20"/>
            </p:blipFill>
            <p:spPr>
              <a:xfrm>
                <a:off x="2923822" y="2712745"/>
                <a:ext cx="50800" cy="30736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 name="墨迹 13"/>
              <p14:cNvContentPartPr/>
              <p14:nvPr/>
            </p14:nvContentPartPr>
            <p14:xfrm>
              <a:off x="2681111" y="2563290"/>
              <a:ext cx="532694" cy="476563"/>
            </p14:xfrm>
          </p:contentPart>
        </mc:Choice>
        <mc:Fallback xmlns="">
          <p:pic>
            <p:nvPicPr>
              <p:cNvPr id="14" name="墨迹 13"/>
            </p:nvPicPr>
            <p:blipFill>
              <a:blip r:embed="rId22"/>
            </p:blipFill>
            <p:spPr>
              <a:xfrm>
                <a:off x="2681111" y="2563290"/>
                <a:ext cx="532694" cy="476563"/>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6" name="墨迹 15"/>
              <p14:cNvContentPartPr/>
              <p14:nvPr/>
            </p14:nvContentPartPr>
            <p14:xfrm>
              <a:off x="4370740" y="513222"/>
              <a:ext cx="201260" cy="197393"/>
            </p14:xfrm>
          </p:contentPart>
        </mc:Choice>
        <mc:Fallback xmlns="">
          <p:pic>
            <p:nvPicPr>
              <p:cNvPr id="16" name="墨迹 15"/>
            </p:nvPicPr>
            <p:blipFill>
              <a:blip r:embed="rId24"/>
            </p:blipFill>
            <p:spPr>
              <a:xfrm>
                <a:off x="4370740" y="513222"/>
                <a:ext cx="201260" cy="197393"/>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7" name="墨迹 16"/>
              <p14:cNvContentPartPr/>
              <p14:nvPr/>
            </p14:nvContentPartPr>
            <p14:xfrm>
              <a:off x="4634088" y="552700"/>
              <a:ext cx="169334" cy="22559"/>
            </p14:xfrm>
          </p:contentPart>
        </mc:Choice>
        <mc:Fallback xmlns="">
          <p:pic>
            <p:nvPicPr>
              <p:cNvPr id="17" name="墨迹 16"/>
            </p:nvPicPr>
            <p:blipFill>
              <a:blip r:embed="rId26"/>
            </p:blipFill>
            <p:spPr>
              <a:xfrm>
                <a:off x="4634088" y="552700"/>
                <a:ext cx="169334" cy="22559"/>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8" name="墨迹 17"/>
              <p14:cNvContentPartPr/>
              <p14:nvPr/>
            </p14:nvContentPartPr>
            <p14:xfrm>
              <a:off x="4822825" y="485023"/>
              <a:ext cx="132997" cy="146634"/>
            </p14:xfrm>
          </p:contentPart>
        </mc:Choice>
        <mc:Fallback xmlns="">
          <p:pic>
            <p:nvPicPr>
              <p:cNvPr id="18" name="墨迹 17"/>
            </p:nvPicPr>
            <p:blipFill>
              <a:blip r:embed="rId28"/>
            </p:blipFill>
            <p:spPr>
              <a:xfrm>
                <a:off x="4822825" y="485023"/>
                <a:ext cx="132997" cy="146634"/>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9" name="墨迹 18"/>
              <p14:cNvContentPartPr/>
              <p14:nvPr/>
            </p14:nvContentPartPr>
            <p14:xfrm>
              <a:off x="5000977" y="563980"/>
              <a:ext cx="197556" cy="3701"/>
            </p14:xfrm>
          </p:contentPart>
        </mc:Choice>
        <mc:Fallback xmlns="">
          <p:pic>
            <p:nvPicPr>
              <p:cNvPr id="19" name="墨迹 18"/>
            </p:nvPicPr>
            <p:blipFill>
              <a:blip r:embed="rId30"/>
            </p:blipFill>
            <p:spPr>
              <a:xfrm>
                <a:off x="5000977" y="563980"/>
                <a:ext cx="197556" cy="3701"/>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0" name="墨迹 19"/>
              <p14:cNvContentPartPr/>
              <p14:nvPr/>
            </p14:nvContentPartPr>
            <p14:xfrm>
              <a:off x="5226755" y="462463"/>
              <a:ext cx="214489" cy="183294"/>
            </p14:xfrm>
          </p:contentPart>
        </mc:Choice>
        <mc:Fallback xmlns="">
          <p:pic>
            <p:nvPicPr>
              <p:cNvPr id="20" name="墨迹 19"/>
            </p:nvPicPr>
            <p:blipFill>
              <a:blip r:embed="rId32"/>
            </p:blipFill>
            <p:spPr>
              <a:xfrm>
                <a:off x="5226755" y="462463"/>
                <a:ext cx="214489" cy="183294"/>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1" name="墨迹 20"/>
              <p14:cNvContentPartPr/>
              <p14:nvPr/>
            </p14:nvContentPartPr>
            <p14:xfrm>
              <a:off x="5946246" y="547060"/>
              <a:ext cx="248531" cy="11280"/>
            </p14:xfrm>
          </p:contentPart>
        </mc:Choice>
        <mc:Fallback xmlns="">
          <p:pic>
            <p:nvPicPr>
              <p:cNvPr id="21" name="墨迹 20"/>
            </p:nvPicPr>
            <p:blipFill>
              <a:blip r:embed="rId34"/>
            </p:blipFill>
            <p:spPr>
              <a:xfrm>
                <a:off x="5946246" y="547060"/>
                <a:ext cx="248531" cy="11280"/>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2" name="墨迹 21"/>
              <p14:cNvContentPartPr/>
              <p14:nvPr/>
            </p14:nvContentPartPr>
            <p14:xfrm>
              <a:off x="6045200" y="449774"/>
              <a:ext cx="50800" cy="345438"/>
            </p14:xfrm>
          </p:contentPart>
        </mc:Choice>
        <mc:Fallback xmlns="">
          <p:pic>
            <p:nvPicPr>
              <p:cNvPr id="22" name="墨迹 21"/>
            </p:nvPicPr>
            <p:blipFill>
              <a:blip r:embed="rId36"/>
            </p:blipFill>
            <p:spPr>
              <a:xfrm>
                <a:off x="6045200" y="449774"/>
                <a:ext cx="50800" cy="34543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3" name="墨迹 22"/>
              <p14:cNvContentPartPr/>
              <p14:nvPr/>
            </p14:nvContentPartPr>
            <p14:xfrm>
              <a:off x="6605411" y="408533"/>
              <a:ext cx="241300" cy="259783"/>
            </p14:xfrm>
          </p:contentPart>
        </mc:Choice>
        <mc:Fallback xmlns="">
          <p:pic>
            <p:nvPicPr>
              <p:cNvPr id="23" name="墨迹 22"/>
            </p:nvPicPr>
            <p:blipFill>
              <a:blip r:embed="rId38"/>
            </p:blipFill>
            <p:spPr>
              <a:xfrm>
                <a:off x="6605411" y="408533"/>
                <a:ext cx="241300" cy="259783"/>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4" name="墨迹 23"/>
              <p14:cNvContentPartPr/>
              <p14:nvPr/>
            </p14:nvContentPartPr>
            <p14:xfrm>
              <a:off x="6976533" y="518861"/>
              <a:ext cx="31044" cy="14100"/>
            </p14:xfrm>
          </p:contentPart>
        </mc:Choice>
        <mc:Fallback xmlns="">
          <p:pic>
            <p:nvPicPr>
              <p:cNvPr id="24" name="墨迹 23"/>
            </p:nvPicPr>
            <p:blipFill>
              <a:blip r:embed="rId40"/>
            </p:blipFill>
            <p:spPr>
              <a:xfrm>
                <a:off x="6976533" y="518861"/>
                <a:ext cx="31044" cy="14100"/>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5" name="墨迹 24"/>
              <p14:cNvContentPartPr/>
              <p14:nvPr/>
            </p14:nvContentPartPr>
            <p14:xfrm>
              <a:off x="7326488" y="558340"/>
              <a:ext cx="860778" cy="22559"/>
            </p14:xfrm>
          </p:contentPart>
        </mc:Choice>
        <mc:Fallback xmlns="">
          <p:pic>
            <p:nvPicPr>
              <p:cNvPr id="25" name="墨迹 24"/>
            </p:nvPicPr>
            <p:blipFill>
              <a:blip r:embed="rId42"/>
            </p:blipFill>
            <p:spPr>
              <a:xfrm>
                <a:off x="7326488" y="558340"/>
                <a:ext cx="860778" cy="2255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6" name="墨迹 25"/>
              <p14:cNvContentPartPr/>
              <p14:nvPr/>
            </p14:nvContentPartPr>
            <p14:xfrm>
              <a:off x="8060266" y="470042"/>
              <a:ext cx="268111" cy="277231"/>
            </p14:xfrm>
          </p:contentPart>
        </mc:Choice>
        <mc:Fallback xmlns="">
          <p:pic>
            <p:nvPicPr>
              <p:cNvPr id="26" name="墨迹 25"/>
            </p:nvPicPr>
            <p:blipFill>
              <a:blip r:embed="rId44"/>
            </p:blipFill>
            <p:spPr>
              <a:xfrm>
                <a:off x="8060266" y="470042"/>
                <a:ext cx="268111" cy="277231"/>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7" name="墨迹 26"/>
              <p14:cNvContentPartPr/>
              <p14:nvPr/>
            </p14:nvContentPartPr>
            <p14:xfrm>
              <a:off x="8827911" y="480793"/>
              <a:ext cx="186266" cy="160734"/>
            </p14:xfrm>
          </p:contentPart>
        </mc:Choice>
        <mc:Fallback xmlns="">
          <p:pic>
            <p:nvPicPr>
              <p:cNvPr id="27" name="墨迹 26"/>
            </p:nvPicPr>
            <p:blipFill>
              <a:blip r:embed="rId46"/>
            </p:blipFill>
            <p:spPr>
              <a:xfrm>
                <a:off x="8827911" y="480793"/>
                <a:ext cx="186266" cy="160734"/>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8" name="墨迹 27"/>
              <p14:cNvContentPartPr/>
              <p14:nvPr/>
            </p14:nvContentPartPr>
            <p14:xfrm>
              <a:off x="9004300" y="549880"/>
              <a:ext cx="235655" cy="14100"/>
            </p14:xfrm>
          </p:contentPart>
        </mc:Choice>
        <mc:Fallback xmlns="">
          <p:pic>
            <p:nvPicPr>
              <p:cNvPr id="28" name="墨迹 27"/>
            </p:nvPicPr>
            <p:blipFill>
              <a:blip r:embed="rId48"/>
            </p:blipFill>
            <p:spPr>
              <a:xfrm>
                <a:off x="9004300" y="549880"/>
                <a:ext cx="235655" cy="1410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9" name="墨迹 28"/>
              <p14:cNvContentPartPr/>
              <p14:nvPr/>
            </p14:nvContentPartPr>
            <p14:xfrm>
              <a:off x="9251244" y="456824"/>
              <a:ext cx="206022" cy="163554"/>
            </p14:xfrm>
          </p:contentPart>
        </mc:Choice>
        <mc:Fallback xmlns="">
          <p:pic>
            <p:nvPicPr>
              <p:cNvPr id="29" name="墨迹 28"/>
            </p:nvPicPr>
            <p:blipFill>
              <a:blip r:embed="rId50"/>
            </p:blipFill>
            <p:spPr>
              <a:xfrm>
                <a:off x="9251244" y="456824"/>
                <a:ext cx="206022" cy="163554"/>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0" name="墨迹 29"/>
              <p14:cNvContentPartPr/>
              <p14:nvPr/>
            </p14:nvContentPartPr>
            <p14:xfrm>
              <a:off x="9426222" y="524501"/>
              <a:ext cx="245533" cy="16920"/>
            </p14:xfrm>
          </p:contentPart>
        </mc:Choice>
        <mc:Fallback xmlns="">
          <p:pic>
            <p:nvPicPr>
              <p:cNvPr id="30" name="墨迹 29"/>
            </p:nvPicPr>
            <p:blipFill>
              <a:blip r:embed="rId52"/>
            </p:blipFill>
            <p:spPr>
              <a:xfrm>
                <a:off x="9426222" y="524501"/>
                <a:ext cx="245533" cy="16920"/>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1" name="墨迹 30"/>
              <p14:cNvContentPartPr/>
              <p14:nvPr/>
            </p14:nvContentPartPr>
            <p14:xfrm>
              <a:off x="9697155" y="425276"/>
              <a:ext cx="231422" cy="212021"/>
            </p14:xfrm>
          </p:contentPart>
        </mc:Choice>
        <mc:Fallback xmlns="">
          <p:pic>
            <p:nvPicPr>
              <p:cNvPr id="31" name="墨迹 30"/>
            </p:nvPicPr>
            <p:blipFill>
              <a:blip r:embed="rId54"/>
            </p:blipFill>
            <p:spPr>
              <a:xfrm>
                <a:off x="9697155" y="425276"/>
                <a:ext cx="231422" cy="212021"/>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2" name="墨迹 31"/>
              <p14:cNvContentPartPr/>
              <p14:nvPr/>
            </p14:nvContentPartPr>
            <p14:xfrm>
              <a:off x="10150122" y="509520"/>
              <a:ext cx="24694" cy="24322"/>
            </p14:xfrm>
          </p:contentPart>
        </mc:Choice>
        <mc:Fallback xmlns="">
          <p:pic>
            <p:nvPicPr>
              <p:cNvPr id="32" name="墨迹 31"/>
            </p:nvPicPr>
            <p:blipFill>
              <a:blip r:embed="rId56"/>
            </p:blipFill>
            <p:spPr>
              <a:xfrm>
                <a:off x="10150122" y="509520"/>
                <a:ext cx="24694" cy="24322"/>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3" name="墨迹 32"/>
              <p14:cNvContentPartPr/>
              <p14:nvPr/>
            </p14:nvContentPartPr>
            <p14:xfrm>
              <a:off x="10133718" y="498417"/>
              <a:ext cx="46919" cy="48643"/>
            </p14:xfrm>
          </p:contentPart>
        </mc:Choice>
        <mc:Fallback xmlns="">
          <p:pic>
            <p:nvPicPr>
              <p:cNvPr id="33" name="墨迹 32"/>
            </p:nvPicPr>
            <p:blipFill>
              <a:blip r:embed="rId58"/>
            </p:blipFill>
            <p:spPr>
              <a:xfrm>
                <a:off x="10133718" y="498417"/>
                <a:ext cx="46919" cy="48643"/>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4" name="墨迹 33"/>
              <p14:cNvContentPartPr/>
              <p14:nvPr/>
            </p14:nvContentPartPr>
            <p14:xfrm>
              <a:off x="10351911" y="501942"/>
              <a:ext cx="242711" cy="22559"/>
            </p14:xfrm>
          </p:contentPart>
        </mc:Choice>
        <mc:Fallback xmlns="">
          <p:pic>
            <p:nvPicPr>
              <p:cNvPr id="34" name="墨迹 33"/>
            </p:nvPicPr>
            <p:blipFill>
              <a:blip r:embed="rId60"/>
            </p:blipFill>
            <p:spPr>
              <a:xfrm>
                <a:off x="10351911" y="501942"/>
                <a:ext cx="242711" cy="2255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5" name="墨迹 34"/>
              <p14:cNvContentPartPr/>
              <p14:nvPr/>
            </p14:nvContentPartPr>
            <p14:xfrm>
              <a:off x="10411177" y="403950"/>
              <a:ext cx="53623" cy="272826"/>
            </p14:xfrm>
          </p:contentPart>
        </mc:Choice>
        <mc:Fallback xmlns="">
          <p:pic>
            <p:nvPicPr>
              <p:cNvPr id="35" name="墨迹 34"/>
            </p:nvPicPr>
            <p:blipFill>
              <a:blip r:embed="rId62"/>
            </p:blipFill>
            <p:spPr>
              <a:xfrm>
                <a:off x="10411177" y="403950"/>
                <a:ext cx="53623" cy="272826"/>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6" name="墨迹 35"/>
              <p14:cNvContentPartPr/>
              <p14:nvPr/>
            </p14:nvContentPartPr>
            <p14:xfrm>
              <a:off x="10738555" y="431092"/>
              <a:ext cx="42333" cy="163907"/>
            </p14:xfrm>
          </p:contentPart>
        </mc:Choice>
        <mc:Fallback xmlns="">
          <p:pic>
            <p:nvPicPr>
              <p:cNvPr id="36" name="墨迹 35"/>
            </p:nvPicPr>
            <p:blipFill>
              <a:blip r:embed="rId64"/>
            </p:blipFill>
            <p:spPr>
              <a:xfrm>
                <a:off x="10738555" y="431092"/>
                <a:ext cx="42333" cy="163907"/>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7" name="墨迹 36"/>
              <p14:cNvContentPartPr/>
              <p14:nvPr/>
            </p14:nvContentPartPr>
            <p14:xfrm>
              <a:off x="10763955" y="462463"/>
              <a:ext cx="163689" cy="33839"/>
            </p14:xfrm>
          </p:contentPart>
        </mc:Choice>
        <mc:Fallback xmlns="">
          <p:pic>
            <p:nvPicPr>
              <p:cNvPr id="37" name="墨迹 36"/>
            </p:nvPicPr>
            <p:blipFill>
              <a:blip r:embed="rId66"/>
            </p:blipFill>
            <p:spPr>
              <a:xfrm>
                <a:off x="10763955" y="462463"/>
                <a:ext cx="163689" cy="33839"/>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8" name="墨迹 37"/>
              <p14:cNvContentPartPr/>
              <p14:nvPr/>
            </p14:nvContentPartPr>
            <p14:xfrm>
              <a:off x="10890250" y="357774"/>
              <a:ext cx="37394" cy="211846"/>
            </p14:xfrm>
          </p:contentPart>
        </mc:Choice>
        <mc:Fallback xmlns="">
          <p:pic>
            <p:nvPicPr>
              <p:cNvPr id="38" name="墨迹 37"/>
            </p:nvPicPr>
            <p:blipFill>
              <a:blip r:embed="rId68"/>
            </p:blipFill>
            <p:spPr>
              <a:xfrm>
                <a:off x="10890250" y="357774"/>
                <a:ext cx="37394" cy="211846"/>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9" name="墨迹 38"/>
              <p14:cNvContentPartPr/>
              <p14:nvPr/>
            </p14:nvContentPartPr>
            <p14:xfrm>
              <a:off x="11002432" y="335568"/>
              <a:ext cx="269523" cy="293269"/>
            </p14:xfrm>
          </p:contentPart>
        </mc:Choice>
        <mc:Fallback xmlns="">
          <p:pic>
            <p:nvPicPr>
              <p:cNvPr id="39" name="墨迹 38"/>
            </p:nvPicPr>
            <p:blipFill>
              <a:blip r:embed="rId70"/>
            </p:blipFill>
            <p:spPr>
              <a:xfrm>
                <a:off x="11002432" y="335568"/>
                <a:ext cx="269523" cy="29326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0" name="墨迹 39"/>
              <p14:cNvContentPartPr/>
              <p14:nvPr/>
            </p14:nvContentPartPr>
            <p14:xfrm>
              <a:off x="11515019" y="431444"/>
              <a:ext cx="172685" cy="126896"/>
            </p14:xfrm>
          </p:contentPart>
        </mc:Choice>
        <mc:Fallback xmlns="">
          <p:pic>
            <p:nvPicPr>
              <p:cNvPr id="40" name="墨迹 39"/>
            </p:nvPicPr>
            <p:blipFill>
              <a:blip r:embed="rId72"/>
            </p:blipFill>
            <p:spPr>
              <a:xfrm>
                <a:off x="11515019" y="431444"/>
                <a:ext cx="172685" cy="126896"/>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1" name="墨迹 40"/>
              <p14:cNvContentPartPr/>
              <p14:nvPr/>
            </p14:nvContentPartPr>
            <p14:xfrm>
              <a:off x="11695288" y="363238"/>
              <a:ext cx="84667" cy="241983"/>
            </p14:xfrm>
          </p:contentPart>
        </mc:Choice>
        <mc:Fallback xmlns="">
          <p:pic>
            <p:nvPicPr>
              <p:cNvPr id="41" name="墨迹 40"/>
            </p:nvPicPr>
            <p:blipFill>
              <a:blip r:embed="rId74"/>
            </p:blipFill>
            <p:spPr>
              <a:xfrm>
                <a:off x="11695288" y="363238"/>
                <a:ext cx="84667" cy="241983"/>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2" name="墨迹 41"/>
              <p14:cNvContentPartPr/>
              <p14:nvPr/>
            </p14:nvContentPartPr>
            <p14:xfrm>
              <a:off x="11723511" y="479383"/>
              <a:ext cx="138289" cy="39478"/>
            </p14:xfrm>
          </p:contentPart>
        </mc:Choice>
        <mc:Fallback xmlns="">
          <p:pic>
            <p:nvPicPr>
              <p:cNvPr id="42" name="墨迹 41"/>
            </p:nvPicPr>
            <p:blipFill>
              <a:blip r:embed="rId76"/>
            </p:blipFill>
            <p:spPr>
              <a:xfrm>
                <a:off x="11723511" y="479383"/>
                <a:ext cx="138289" cy="3947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3" name="墨迹 42"/>
              <p14:cNvContentPartPr/>
              <p14:nvPr/>
            </p14:nvContentPartPr>
            <p14:xfrm>
              <a:off x="11839222" y="303668"/>
              <a:ext cx="59267" cy="545122"/>
            </p14:xfrm>
          </p:contentPart>
        </mc:Choice>
        <mc:Fallback xmlns="">
          <p:pic>
            <p:nvPicPr>
              <p:cNvPr id="43" name="墨迹 42"/>
            </p:nvPicPr>
            <p:blipFill>
              <a:blip r:embed="rId78"/>
            </p:blipFill>
            <p:spPr>
              <a:xfrm>
                <a:off x="11839222" y="303668"/>
                <a:ext cx="59267" cy="545122"/>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4" name="墨迹 43"/>
              <p14:cNvContentPartPr/>
              <p14:nvPr/>
            </p14:nvContentPartPr>
            <p14:xfrm>
              <a:off x="11983155" y="563980"/>
              <a:ext cx="15523" cy="157914"/>
            </p14:xfrm>
          </p:contentPart>
        </mc:Choice>
        <mc:Fallback xmlns="">
          <p:pic>
            <p:nvPicPr>
              <p:cNvPr id="44" name="墨迹 43"/>
            </p:nvPicPr>
            <p:blipFill>
              <a:blip r:embed="rId80"/>
            </p:blipFill>
            <p:spPr>
              <a:xfrm>
                <a:off x="11983155" y="563980"/>
                <a:ext cx="15523" cy="157914"/>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5" name="墨迹 44"/>
              <p14:cNvContentPartPr/>
              <p14:nvPr/>
            </p14:nvContentPartPr>
            <p14:xfrm>
              <a:off x="4303006" y="1223837"/>
              <a:ext cx="206905" cy="150336"/>
            </p14:xfrm>
          </p:contentPart>
        </mc:Choice>
        <mc:Fallback xmlns="">
          <p:pic>
            <p:nvPicPr>
              <p:cNvPr id="45" name="墨迹 44"/>
            </p:nvPicPr>
            <p:blipFill>
              <a:blip r:embed="rId82"/>
            </p:blipFill>
            <p:spPr>
              <a:xfrm>
                <a:off x="4303006" y="1223837"/>
                <a:ext cx="206905" cy="150336"/>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6" name="墨迹 45"/>
              <p14:cNvContentPartPr/>
              <p14:nvPr/>
            </p14:nvContentPartPr>
            <p14:xfrm>
              <a:off x="4572000" y="1246396"/>
              <a:ext cx="203200" cy="39479"/>
            </p14:xfrm>
          </p:contentPart>
        </mc:Choice>
        <mc:Fallback xmlns="">
          <p:pic>
            <p:nvPicPr>
              <p:cNvPr id="46" name="墨迹 45"/>
            </p:nvPicPr>
            <p:blipFill>
              <a:blip r:embed="rId84"/>
            </p:blipFill>
            <p:spPr>
              <a:xfrm>
                <a:off x="4572000" y="1246396"/>
                <a:ext cx="203200" cy="3947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7" name="墨迹 46"/>
              <p14:cNvContentPartPr/>
              <p14:nvPr/>
            </p14:nvContentPartPr>
            <p14:xfrm>
              <a:off x="4831644" y="1146818"/>
              <a:ext cx="166511" cy="184175"/>
            </p14:xfrm>
          </p:contentPart>
        </mc:Choice>
        <mc:Fallback xmlns="">
          <p:pic>
            <p:nvPicPr>
              <p:cNvPr id="47" name="墨迹 46"/>
            </p:nvPicPr>
            <p:blipFill>
              <a:blip r:embed="rId86"/>
            </p:blipFill>
            <p:spPr>
              <a:xfrm>
                <a:off x="4831644" y="1146818"/>
                <a:ext cx="166511" cy="184175"/>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8" name="墨迹 47"/>
              <p14:cNvContentPartPr/>
              <p14:nvPr/>
            </p14:nvContentPartPr>
            <p14:xfrm>
              <a:off x="5012266" y="1195638"/>
              <a:ext cx="237067" cy="22559"/>
            </p14:xfrm>
          </p:contentPart>
        </mc:Choice>
        <mc:Fallback xmlns="">
          <p:pic>
            <p:nvPicPr>
              <p:cNvPr id="48" name="墨迹 47"/>
            </p:nvPicPr>
            <p:blipFill>
              <a:blip r:embed="rId88"/>
            </p:blipFill>
            <p:spPr>
              <a:xfrm>
                <a:off x="5012266" y="1195638"/>
                <a:ext cx="237067" cy="2255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9" name="墨迹 48"/>
              <p14:cNvContentPartPr/>
              <p14:nvPr/>
            </p14:nvContentPartPr>
            <p14:xfrm>
              <a:off x="5296781" y="1101876"/>
              <a:ext cx="223485" cy="186818"/>
            </p14:xfrm>
          </p:contentPart>
        </mc:Choice>
        <mc:Fallback xmlns="">
          <p:pic>
            <p:nvPicPr>
              <p:cNvPr id="49" name="墨迹 48"/>
            </p:nvPicPr>
            <p:blipFill>
              <a:blip r:embed="rId90"/>
            </p:blipFill>
            <p:spPr>
              <a:xfrm>
                <a:off x="5296781" y="1101876"/>
                <a:ext cx="223485" cy="186818"/>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0" name="墨迹 49"/>
              <p14:cNvContentPartPr/>
              <p14:nvPr/>
            </p14:nvContentPartPr>
            <p14:xfrm>
              <a:off x="5994400" y="1285875"/>
              <a:ext cx="268111" cy="28199"/>
            </p14:xfrm>
          </p:contentPart>
        </mc:Choice>
        <mc:Fallback xmlns="">
          <p:pic>
            <p:nvPicPr>
              <p:cNvPr id="50" name="墨迹 49"/>
            </p:nvPicPr>
            <p:blipFill>
              <a:blip r:embed="rId92"/>
            </p:blipFill>
            <p:spPr>
              <a:xfrm>
                <a:off x="5994400" y="1285875"/>
                <a:ext cx="268111" cy="2819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1" name="墨迹 50"/>
              <p14:cNvContentPartPr/>
              <p14:nvPr/>
            </p14:nvContentPartPr>
            <p14:xfrm>
              <a:off x="6129866" y="1142764"/>
              <a:ext cx="33866" cy="354603"/>
            </p14:xfrm>
          </p:contentPart>
        </mc:Choice>
        <mc:Fallback xmlns="">
          <p:pic>
            <p:nvPicPr>
              <p:cNvPr id="51" name="墨迹 50"/>
            </p:nvPicPr>
            <p:blipFill>
              <a:blip r:embed="rId94"/>
            </p:blipFill>
            <p:spPr>
              <a:xfrm>
                <a:off x="6129866" y="1142764"/>
                <a:ext cx="33866" cy="354603"/>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2" name="墨迹 51"/>
              <p14:cNvContentPartPr/>
              <p14:nvPr/>
            </p14:nvContentPartPr>
            <p14:xfrm>
              <a:off x="6565900" y="1111041"/>
              <a:ext cx="246944" cy="279170"/>
            </p14:xfrm>
          </p:contentPart>
        </mc:Choice>
        <mc:Fallback xmlns="">
          <p:pic>
            <p:nvPicPr>
              <p:cNvPr id="52" name="墨迹 51"/>
            </p:nvPicPr>
            <p:blipFill>
              <a:blip r:embed="rId96"/>
            </p:blipFill>
            <p:spPr>
              <a:xfrm>
                <a:off x="6565900" y="1111041"/>
                <a:ext cx="246944" cy="279170"/>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3" name="墨迹 52"/>
              <p14:cNvContentPartPr/>
              <p14:nvPr/>
            </p14:nvContentPartPr>
            <p14:xfrm>
              <a:off x="6993466" y="1225952"/>
              <a:ext cx="67734" cy="59923"/>
            </p14:xfrm>
          </p:contentPart>
        </mc:Choice>
        <mc:Fallback xmlns="">
          <p:pic>
            <p:nvPicPr>
              <p:cNvPr id="53" name="墨迹 52"/>
            </p:nvPicPr>
            <p:blipFill>
              <a:blip r:embed="rId98"/>
            </p:blipFill>
            <p:spPr>
              <a:xfrm>
                <a:off x="6993466" y="1225952"/>
                <a:ext cx="67734" cy="59923"/>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4" name="墨迹 53"/>
              <p14:cNvContentPartPr/>
              <p14:nvPr/>
            </p14:nvContentPartPr>
            <p14:xfrm>
              <a:off x="7512755" y="1223837"/>
              <a:ext cx="725312" cy="33838"/>
            </p14:xfrm>
          </p:contentPart>
        </mc:Choice>
        <mc:Fallback xmlns="">
          <p:pic>
            <p:nvPicPr>
              <p:cNvPr id="54" name="墨迹 53"/>
            </p:nvPicPr>
            <p:blipFill>
              <a:blip r:embed="rId100"/>
            </p:blipFill>
            <p:spPr>
              <a:xfrm>
                <a:off x="7512755" y="1223837"/>
                <a:ext cx="725312" cy="33838"/>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5" name="墨迹 54"/>
              <p14:cNvContentPartPr/>
              <p14:nvPr/>
            </p14:nvContentPartPr>
            <p14:xfrm>
              <a:off x="8201377" y="1150519"/>
              <a:ext cx="160867" cy="214313"/>
            </p14:xfrm>
          </p:contentPart>
        </mc:Choice>
        <mc:Fallback xmlns="">
          <p:pic>
            <p:nvPicPr>
              <p:cNvPr id="55" name="墨迹 54"/>
            </p:nvPicPr>
            <p:blipFill>
              <a:blip r:embed="rId102"/>
            </p:blipFill>
            <p:spPr>
              <a:xfrm>
                <a:off x="8201377" y="1150519"/>
                <a:ext cx="160867" cy="214313"/>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6" name="墨迹 55"/>
              <p14:cNvContentPartPr/>
              <p14:nvPr/>
            </p14:nvContentPartPr>
            <p14:xfrm>
              <a:off x="8636000" y="1152458"/>
              <a:ext cx="206022" cy="167255"/>
            </p14:xfrm>
          </p:contentPart>
        </mc:Choice>
        <mc:Fallback xmlns="">
          <p:pic>
            <p:nvPicPr>
              <p:cNvPr id="56" name="墨迹 55"/>
            </p:nvPicPr>
            <p:blipFill>
              <a:blip r:embed="rId104"/>
            </p:blipFill>
            <p:spPr>
              <a:xfrm>
                <a:off x="8636000" y="1152458"/>
                <a:ext cx="206022" cy="167255"/>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7" name="墨迹 56"/>
              <p14:cNvContentPartPr/>
              <p14:nvPr/>
            </p14:nvContentPartPr>
            <p14:xfrm>
              <a:off x="8875183" y="1212557"/>
              <a:ext cx="251884" cy="26260"/>
            </p14:xfrm>
          </p:contentPart>
        </mc:Choice>
        <mc:Fallback xmlns="">
          <p:pic>
            <p:nvPicPr>
              <p:cNvPr id="57" name="墨迹 56"/>
            </p:nvPicPr>
            <p:blipFill>
              <a:blip r:embed="rId106"/>
            </p:blipFill>
            <p:spPr>
              <a:xfrm>
                <a:off x="8875183" y="1212557"/>
                <a:ext cx="251884" cy="2626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8" name="墨迹 57"/>
              <p14:cNvContentPartPr/>
              <p14:nvPr/>
            </p14:nvContentPartPr>
            <p14:xfrm>
              <a:off x="9134827" y="1150519"/>
              <a:ext cx="206728" cy="129716"/>
            </p14:xfrm>
          </p:contentPart>
        </mc:Choice>
        <mc:Fallback xmlns="">
          <p:pic>
            <p:nvPicPr>
              <p:cNvPr id="58" name="墨迹 57"/>
            </p:nvPicPr>
            <p:blipFill>
              <a:blip r:embed="rId108"/>
            </p:blipFill>
            <p:spPr>
              <a:xfrm>
                <a:off x="9134827" y="1150519"/>
                <a:ext cx="206728" cy="129716"/>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9" name="墨迹 58"/>
              <p14:cNvContentPartPr/>
              <p14:nvPr/>
            </p14:nvContentPartPr>
            <p14:xfrm>
              <a:off x="9360428" y="1189998"/>
              <a:ext cx="215372" cy="8460"/>
            </p14:xfrm>
          </p:contentPart>
        </mc:Choice>
        <mc:Fallback xmlns="">
          <p:pic>
            <p:nvPicPr>
              <p:cNvPr id="59" name="墨迹 58"/>
            </p:nvPicPr>
            <p:blipFill>
              <a:blip r:embed="rId110"/>
            </p:blipFill>
            <p:spPr>
              <a:xfrm>
                <a:off x="9360428" y="1189998"/>
                <a:ext cx="215372" cy="8460"/>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0" name="墨迹 59"/>
              <p14:cNvContentPartPr/>
              <p14:nvPr/>
            </p14:nvContentPartPr>
            <p14:xfrm>
              <a:off x="9623777" y="1111041"/>
              <a:ext cx="183445" cy="183293"/>
            </p14:xfrm>
          </p:contentPart>
        </mc:Choice>
        <mc:Fallback xmlns="">
          <p:pic>
            <p:nvPicPr>
              <p:cNvPr id="60" name="墨迹 59"/>
            </p:nvPicPr>
            <p:blipFill>
              <a:blip r:embed="rId112"/>
            </p:blipFill>
            <p:spPr>
              <a:xfrm>
                <a:off x="9623777" y="1111041"/>
                <a:ext cx="183445" cy="183293"/>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1" name="墨迹 60"/>
              <p14:cNvContentPartPr/>
              <p14:nvPr/>
            </p14:nvContentPartPr>
            <p14:xfrm>
              <a:off x="9194800" y="1443789"/>
              <a:ext cx="59266" cy="45119"/>
            </p14:xfrm>
          </p:contentPart>
        </mc:Choice>
        <mc:Fallback xmlns="">
          <p:pic>
            <p:nvPicPr>
              <p:cNvPr id="61" name="墨迹 60"/>
            </p:nvPicPr>
            <p:blipFill>
              <a:blip r:embed="rId114"/>
            </p:blipFill>
            <p:spPr>
              <a:xfrm>
                <a:off x="9194800" y="1443789"/>
                <a:ext cx="59266" cy="45119"/>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2" name="墨迹 61"/>
              <p14:cNvContentPartPr/>
              <p14:nvPr/>
            </p14:nvContentPartPr>
            <p14:xfrm>
              <a:off x="10062280" y="1180128"/>
              <a:ext cx="236009" cy="26789"/>
            </p14:xfrm>
          </p:contentPart>
        </mc:Choice>
        <mc:Fallback xmlns="">
          <p:pic>
            <p:nvPicPr>
              <p:cNvPr id="62" name="墨迹 61"/>
            </p:nvPicPr>
            <p:blipFill>
              <a:blip r:embed="rId116"/>
            </p:blipFill>
            <p:spPr>
              <a:xfrm>
                <a:off x="10062280" y="1180128"/>
                <a:ext cx="236009" cy="2678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3" name="墨迹 62"/>
              <p14:cNvContentPartPr/>
              <p14:nvPr/>
            </p14:nvContentPartPr>
            <p14:xfrm>
              <a:off x="10188222" y="1093240"/>
              <a:ext cx="28222" cy="232113"/>
            </p14:xfrm>
          </p:contentPart>
        </mc:Choice>
        <mc:Fallback xmlns="">
          <p:pic>
            <p:nvPicPr>
              <p:cNvPr id="63" name="墨迹 62"/>
            </p:nvPicPr>
            <p:blipFill>
              <a:blip r:embed="rId118"/>
            </p:blipFill>
            <p:spPr>
              <a:xfrm>
                <a:off x="10188222" y="1093240"/>
                <a:ext cx="28222" cy="232113"/>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4" name="墨迹 63"/>
              <p14:cNvContentPartPr/>
              <p14:nvPr/>
            </p14:nvContentPartPr>
            <p14:xfrm>
              <a:off x="10411177" y="1133600"/>
              <a:ext cx="42333" cy="191753"/>
            </p14:xfrm>
          </p:contentPart>
        </mc:Choice>
        <mc:Fallback xmlns="">
          <p:pic>
            <p:nvPicPr>
              <p:cNvPr id="64" name="墨迹 63"/>
            </p:nvPicPr>
            <p:blipFill>
              <a:blip r:embed="rId120"/>
            </p:blipFill>
            <p:spPr>
              <a:xfrm>
                <a:off x="10411177" y="1133600"/>
                <a:ext cx="42333" cy="191753"/>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5" name="墨迹 64"/>
              <p14:cNvContentPartPr/>
              <p14:nvPr/>
            </p14:nvContentPartPr>
            <p14:xfrm>
              <a:off x="10447867" y="1184358"/>
              <a:ext cx="107244" cy="22559"/>
            </p14:xfrm>
          </p:contentPart>
        </mc:Choice>
        <mc:Fallback xmlns="">
          <p:pic>
            <p:nvPicPr>
              <p:cNvPr id="65" name="墨迹 64"/>
            </p:nvPicPr>
            <p:blipFill>
              <a:blip r:embed="rId122"/>
            </p:blipFill>
            <p:spPr>
              <a:xfrm>
                <a:off x="10447867" y="1184358"/>
                <a:ext cx="107244" cy="2255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6" name="墨迹 65"/>
              <p14:cNvContentPartPr/>
              <p14:nvPr/>
            </p14:nvContentPartPr>
            <p14:xfrm>
              <a:off x="10551760" y="1115094"/>
              <a:ext cx="37218" cy="173600"/>
            </p14:xfrm>
          </p:contentPart>
        </mc:Choice>
        <mc:Fallback xmlns="">
          <p:pic>
            <p:nvPicPr>
              <p:cNvPr id="66" name="墨迹 65"/>
            </p:nvPicPr>
            <p:blipFill>
              <a:blip r:embed="rId124"/>
            </p:blipFill>
            <p:spPr>
              <a:xfrm>
                <a:off x="10551760" y="1115094"/>
                <a:ext cx="37218" cy="17360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7" name="墨迹 66"/>
              <p14:cNvContentPartPr/>
              <p14:nvPr/>
            </p14:nvContentPartPr>
            <p14:xfrm>
              <a:off x="10612967" y="1110159"/>
              <a:ext cx="213077" cy="203915"/>
            </p14:xfrm>
          </p:contentPart>
        </mc:Choice>
        <mc:Fallback xmlns="">
          <p:pic>
            <p:nvPicPr>
              <p:cNvPr id="67" name="墨迹 66"/>
            </p:nvPicPr>
            <p:blipFill>
              <a:blip r:embed="rId126"/>
            </p:blipFill>
            <p:spPr>
              <a:xfrm>
                <a:off x="10612967" y="1110159"/>
                <a:ext cx="213077" cy="203915"/>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8" name="墨迹 67"/>
              <p14:cNvContentPartPr/>
              <p14:nvPr/>
            </p14:nvContentPartPr>
            <p14:xfrm>
              <a:off x="11215863" y="1065922"/>
              <a:ext cx="321381" cy="232290"/>
            </p14:xfrm>
          </p:contentPart>
        </mc:Choice>
        <mc:Fallback xmlns="">
          <p:pic>
            <p:nvPicPr>
              <p:cNvPr id="68" name="墨迹 67"/>
            </p:nvPicPr>
            <p:blipFill>
              <a:blip r:embed="rId128"/>
            </p:blipFill>
            <p:spPr>
              <a:xfrm>
                <a:off x="11215863" y="1065922"/>
                <a:ext cx="321381" cy="232290"/>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9" name="墨迹 68"/>
              <p14:cNvContentPartPr/>
              <p14:nvPr/>
            </p14:nvContentPartPr>
            <p14:xfrm>
              <a:off x="11514667" y="1161799"/>
              <a:ext cx="110067" cy="28199"/>
            </p14:xfrm>
          </p:contentPart>
        </mc:Choice>
        <mc:Fallback xmlns="">
          <p:pic>
            <p:nvPicPr>
              <p:cNvPr id="69" name="墨迹 68"/>
            </p:nvPicPr>
            <p:blipFill>
              <a:blip r:embed="rId130"/>
            </p:blipFill>
            <p:spPr>
              <a:xfrm>
                <a:off x="11514667" y="1161799"/>
                <a:ext cx="110067" cy="28199"/>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0" name="墨迹 69"/>
              <p14:cNvContentPartPr/>
              <p14:nvPr/>
            </p14:nvContentPartPr>
            <p14:xfrm>
              <a:off x="11602155" y="1034903"/>
              <a:ext cx="42333" cy="400426"/>
            </p14:xfrm>
          </p:contentPart>
        </mc:Choice>
        <mc:Fallback xmlns="">
          <p:pic>
            <p:nvPicPr>
              <p:cNvPr id="70" name="墨迹 69"/>
            </p:nvPicPr>
            <p:blipFill>
              <a:blip r:embed="rId132"/>
            </p:blipFill>
            <p:spPr>
              <a:xfrm>
                <a:off x="11602155" y="1034903"/>
                <a:ext cx="42333" cy="400426"/>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1" name="墨迹 70"/>
              <p14:cNvContentPartPr/>
              <p14:nvPr/>
            </p14:nvContentPartPr>
            <p14:xfrm>
              <a:off x="11706577" y="1178718"/>
              <a:ext cx="124177" cy="157915"/>
            </p14:xfrm>
          </p:contentPart>
        </mc:Choice>
        <mc:Fallback xmlns="">
          <p:pic>
            <p:nvPicPr>
              <p:cNvPr id="71" name="墨迹 70"/>
            </p:nvPicPr>
            <p:blipFill>
              <a:blip r:embed="rId134"/>
            </p:blipFill>
            <p:spPr>
              <a:xfrm>
                <a:off x="11706577" y="1178718"/>
                <a:ext cx="124177" cy="157915"/>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2" name="墨迹 71"/>
              <p14:cNvContentPartPr/>
              <p14:nvPr/>
            </p14:nvContentPartPr>
            <p14:xfrm>
              <a:off x="4222044" y="2020987"/>
              <a:ext cx="231422" cy="182237"/>
            </p14:xfrm>
          </p:contentPart>
        </mc:Choice>
        <mc:Fallback xmlns="">
          <p:pic>
            <p:nvPicPr>
              <p:cNvPr id="72" name="墨迹 71"/>
            </p:nvPicPr>
            <p:blipFill>
              <a:blip r:embed="rId136"/>
            </p:blipFill>
            <p:spPr>
              <a:xfrm>
                <a:off x="4222044" y="2020987"/>
                <a:ext cx="231422" cy="182237"/>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3" name="墨迹 72"/>
              <p14:cNvContentPartPr/>
              <p14:nvPr/>
            </p14:nvContentPartPr>
            <p14:xfrm>
              <a:off x="4488744" y="2075447"/>
              <a:ext cx="196144" cy="16919"/>
            </p14:xfrm>
          </p:contentPart>
        </mc:Choice>
        <mc:Fallback xmlns="">
          <p:pic>
            <p:nvPicPr>
              <p:cNvPr id="73" name="墨迹 72"/>
            </p:nvPicPr>
            <p:blipFill>
              <a:blip r:embed="rId138"/>
            </p:blipFill>
            <p:spPr>
              <a:xfrm>
                <a:off x="4488744" y="2075447"/>
                <a:ext cx="196144" cy="1691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4" name="墨迹 73"/>
              <p14:cNvContentPartPr/>
              <p14:nvPr/>
            </p14:nvContentPartPr>
            <p14:xfrm>
              <a:off x="4717344" y="1987325"/>
              <a:ext cx="159456" cy="133240"/>
            </p14:xfrm>
          </p:contentPart>
        </mc:Choice>
        <mc:Fallback xmlns="">
          <p:pic>
            <p:nvPicPr>
              <p:cNvPr id="74" name="墨迹 73"/>
            </p:nvPicPr>
            <p:blipFill>
              <a:blip r:embed="rId140"/>
            </p:blipFill>
            <p:spPr>
              <a:xfrm>
                <a:off x="4717344" y="1987325"/>
                <a:ext cx="159456" cy="133240"/>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5" name="墨迹 74"/>
              <p14:cNvContentPartPr/>
              <p14:nvPr/>
            </p14:nvContentPartPr>
            <p14:xfrm>
              <a:off x="4919838" y="2024689"/>
              <a:ext cx="210962" cy="11279"/>
            </p14:xfrm>
          </p:contentPart>
        </mc:Choice>
        <mc:Fallback xmlns="">
          <p:pic>
            <p:nvPicPr>
              <p:cNvPr id="75" name="墨迹 74"/>
            </p:nvPicPr>
            <p:blipFill>
              <a:blip r:embed="rId142"/>
            </p:blipFill>
            <p:spPr>
              <a:xfrm>
                <a:off x="4919838" y="2024689"/>
                <a:ext cx="210962" cy="11279"/>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6" name="墨迹 75"/>
              <p14:cNvContentPartPr/>
              <p14:nvPr/>
            </p14:nvContentPartPr>
            <p14:xfrm>
              <a:off x="5177895" y="1930751"/>
              <a:ext cx="181505" cy="155975"/>
            </p14:xfrm>
          </p:contentPart>
        </mc:Choice>
        <mc:Fallback xmlns="">
          <p:pic>
            <p:nvPicPr>
              <p:cNvPr id="76" name="墨迹 75"/>
            </p:nvPicPr>
            <p:blipFill>
              <a:blip r:embed="rId144"/>
            </p:blipFill>
            <p:spPr>
              <a:xfrm>
                <a:off x="5177895" y="1930751"/>
                <a:ext cx="181505" cy="155975"/>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7" name="墨迹 76"/>
              <p14:cNvContentPartPr/>
              <p14:nvPr/>
            </p14:nvContentPartPr>
            <p14:xfrm>
              <a:off x="5722584" y="1979570"/>
              <a:ext cx="232304" cy="16920"/>
            </p14:xfrm>
          </p:contentPart>
        </mc:Choice>
        <mc:Fallback xmlns="">
          <p:pic>
            <p:nvPicPr>
              <p:cNvPr id="77" name="墨迹 76"/>
            </p:nvPicPr>
            <p:blipFill>
              <a:blip r:embed="rId146"/>
            </p:blipFill>
            <p:spPr>
              <a:xfrm>
                <a:off x="5722584" y="1979570"/>
                <a:ext cx="232304" cy="16920"/>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8" name="墨迹 77"/>
              <p14:cNvContentPartPr/>
              <p14:nvPr/>
            </p14:nvContentPartPr>
            <p14:xfrm>
              <a:off x="5819422" y="1866774"/>
              <a:ext cx="33866" cy="310189"/>
            </p14:xfrm>
          </p:contentPart>
        </mc:Choice>
        <mc:Fallback xmlns="">
          <p:pic>
            <p:nvPicPr>
              <p:cNvPr id="78" name="墨迹 77"/>
            </p:nvPicPr>
            <p:blipFill>
              <a:blip r:embed="rId148"/>
            </p:blipFill>
            <p:spPr>
              <a:xfrm>
                <a:off x="5819422" y="1866774"/>
                <a:ext cx="33866" cy="310189"/>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9" name="墨迹 78"/>
              <p14:cNvContentPartPr/>
              <p14:nvPr/>
            </p14:nvContentPartPr>
            <p14:xfrm>
              <a:off x="6228644" y="1873119"/>
              <a:ext cx="25400" cy="196688"/>
            </p14:xfrm>
          </p:contentPart>
        </mc:Choice>
        <mc:Fallback xmlns="">
          <p:pic>
            <p:nvPicPr>
              <p:cNvPr id="79" name="墨迹 78"/>
            </p:nvPicPr>
            <p:blipFill>
              <a:blip r:embed="rId150"/>
            </p:blipFill>
            <p:spPr>
              <a:xfrm>
                <a:off x="6228644" y="1873119"/>
                <a:ext cx="25400" cy="196688"/>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0" name="墨迹 79"/>
              <p14:cNvContentPartPr/>
              <p14:nvPr/>
            </p14:nvContentPartPr>
            <p14:xfrm>
              <a:off x="6270977" y="1782177"/>
              <a:ext cx="95956" cy="318649"/>
            </p14:xfrm>
          </p:contentPart>
        </mc:Choice>
        <mc:Fallback xmlns="">
          <p:pic>
            <p:nvPicPr>
              <p:cNvPr id="80" name="墨迹 79"/>
            </p:nvPicPr>
            <p:blipFill>
              <a:blip r:embed="rId152"/>
            </p:blipFill>
            <p:spPr>
              <a:xfrm>
                <a:off x="6270977" y="1782177"/>
                <a:ext cx="95956" cy="318649"/>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1" name="墨迹 80"/>
              <p14:cNvContentPartPr/>
              <p14:nvPr/>
            </p14:nvContentPartPr>
            <p14:xfrm>
              <a:off x="6406444" y="1878054"/>
              <a:ext cx="186266" cy="224182"/>
            </p14:xfrm>
          </p:contentPart>
        </mc:Choice>
        <mc:Fallback xmlns="">
          <p:pic>
            <p:nvPicPr>
              <p:cNvPr id="81" name="墨迹 80"/>
            </p:nvPicPr>
            <p:blipFill>
              <a:blip r:embed="rId154"/>
            </p:blipFill>
            <p:spPr>
              <a:xfrm>
                <a:off x="6406444" y="1878054"/>
                <a:ext cx="186266" cy="224182"/>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2" name="墨迹 81"/>
              <p14:cNvContentPartPr/>
              <p14:nvPr/>
            </p14:nvContentPartPr>
            <p14:xfrm>
              <a:off x="6702248" y="1940092"/>
              <a:ext cx="50271" cy="56398"/>
            </p14:xfrm>
          </p:contentPart>
        </mc:Choice>
        <mc:Fallback xmlns="">
          <p:pic>
            <p:nvPicPr>
              <p:cNvPr id="82" name="墨迹 81"/>
            </p:nvPicPr>
            <p:blipFill>
              <a:blip r:embed="rId156"/>
            </p:blipFill>
            <p:spPr>
              <a:xfrm>
                <a:off x="6702248" y="1940092"/>
                <a:ext cx="50271" cy="56398"/>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3" name="墨迹 82"/>
              <p14:cNvContentPartPr/>
              <p14:nvPr/>
            </p14:nvContentPartPr>
            <p14:xfrm>
              <a:off x="7230533" y="1911893"/>
              <a:ext cx="756356" cy="45118"/>
            </p14:xfrm>
          </p:contentPart>
        </mc:Choice>
        <mc:Fallback xmlns="">
          <p:pic>
            <p:nvPicPr>
              <p:cNvPr id="83" name="墨迹 82"/>
            </p:nvPicPr>
            <p:blipFill>
              <a:blip r:embed="rId158"/>
            </p:blipFill>
            <p:spPr>
              <a:xfrm>
                <a:off x="7230533" y="1911893"/>
                <a:ext cx="756356" cy="45118"/>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4" name="墨迹 83"/>
              <p14:cNvContentPartPr/>
              <p14:nvPr/>
            </p14:nvContentPartPr>
            <p14:xfrm>
              <a:off x="7896577" y="1832935"/>
              <a:ext cx="147462" cy="214313"/>
            </p14:xfrm>
          </p:contentPart>
        </mc:Choice>
        <mc:Fallback xmlns="">
          <p:pic>
            <p:nvPicPr>
              <p:cNvPr id="84" name="墨迹 83"/>
            </p:nvPicPr>
            <p:blipFill>
              <a:blip r:embed="rId160"/>
            </p:blipFill>
            <p:spPr>
              <a:xfrm>
                <a:off x="7896577" y="1832935"/>
                <a:ext cx="147462" cy="214313"/>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5" name="墨迹 84"/>
              <p14:cNvContentPartPr/>
              <p14:nvPr/>
            </p14:nvContentPartPr>
            <p14:xfrm>
              <a:off x="8500533" y="1904490"/>
              <a:ext cx="242711" cy="146283"/>
            </p14:xfrm>
          </p:contentPart>
        </mc:Choice>
        <mc:Fallback xmlns="">
          <p:pic>
            <p:nvPicPr>
              <p:cNvPr id="85" name="墨迹 84"/>
            </p:nvPicPr>
            <p:blipFill>
              <a:blip r:embed="rId162"/>
            </p:blipFill>
            <p:spPr>
              <a:xfrm>
                <a:off x="8500533" y="1904490"/>
                <a:ext cx="242711" cy="146283"/>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6" name="墨迹 85"/>
              <p14:cNvContentPartPr/>
              <p14:nvPr/>
            </p14:nvContentPartPr>
            <p14:xfrm>
              <a:off x="8729133" y="1942911"/>
              <a:ext cx="296334" cy="31019"/>
            </p14:xfrm>
          </p:contentPart>
        </mc:Choice>
        <mc:Fallback xmlns="">
          <p:pic>
            <p:nvPicPr>
              <p:cNvPr id="86" name="墨迹 85"/>
            </p:nvPicPr>
            <p:blipFill>
              <a:blip r:embed="rId164"/>
            </p:blipFill>
            <p:spPr>
              <a:xfrm>
                <a:off x="8729133" y="1942911"/>
                <a:ext cx="296334" cy="31019"/>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7" name="墨迹 86"/>
              <p14:cNvContentPartPr/>
              <p14:nvPr/>
            </p14:nvContentPartPr>
            <p14:xfrm>
              <a:off x="8999713" y="1849855"/>
              <a:ext cx="189442" cy="146635"/>
            </p14:xfrm>
          </p:contentPart>
        </mc:Choice>
        <mc:Fallback xmlns="">
          <p:pic>
            <p:nvPicPr>
              <p:cNvPr id="87" name="墨迹 86"/>
            </p:nvPicPr>
            <p:blipFill>
              <a:blip r:embed="rId166"/>
            </p:blipFill>
            <p:spPr>
              <a:xfrm>
                <a:off x="8999713" y="1849855"/>
                <a:ext cx="189442" cy="146635"/>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8" name="墨迹 87"/>
              <p14:cNvContentPartPr/>
              <p14:nvPr/>
            </p14:nvContentPartPr>
            <p14:xfrm>
              <a:off x="9181394" y="1911893"/>
              <a:ext cx="205316" cy="14099"/>
            </p14:xfrm>
          </p:contentPart>
        </mc:Choice>
        <mc:Fallback xmlns="">
          <p:pic>
            <p:nvPicPr>
              <p:cNvPr id="88" name="墨迹 87"/>
            </p:nvPicPr>
            <p:blipFill>
              <a:blip r:embed="rId168"/>
            </p:blipFill>
            <p:spPr>
              <a:xfrm>
                <a:off x="9181394" y="1911893"/>
                <a:ext cx="205316" cy="14099"/>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89" name="墨迹 88"/>
              <p14:cNvContentPartPr/>
              <p14:nvPr/>
            </p14:nvContentPartPr>
            <p14:xfrm>
              <a:off x="9414933" y="1821656"/>
              <a:ext cx="172156" cy="163554"/>
            </p14:xfrm>
          </p:contentPart>
        </mc:Choice>
        <mc:Fallback xmlns="">
          <p:pic>
            <p:nvPicPr>
              <p:cNvPr id="89" name="墨迹 88"/>
            </p:nvPicPr>
            <p:blipFill>
              <a:blip r:embed="rId170"/>
            </p:blipFill>
            <p:spPr>
              <a:xfrm>
                <a:off x="9414933" y="1821656"/>
                <a:ext cx="172156" cy="163554"/>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0" name="墨迹 89"/>
              <p14:cNvContentPartPr/>
              <p14:nvPr/>
            </p14:nvContentPartPr>
            <p14:xfrm>
              <a:off x="9757480" y="1872414"/>
              <a:ext cx="50624" cy="65386"/>
            </p14:xfrm>
          </p:contentPart>
        </mc:Choice>
        <mc:Fallback xmlns="">
          <p:pic>
            <p:nvPicPr>
              <p:cNvPr id="90" name="墨迹 89"/>
            </p:nvPicPr>
            <p:blipFill>
              <a:blip r:embed="rId172"/>
            </p:blipFill>
            <p:spPr>
              <a:xfrm>
                <a:off x="9757480" y="1872414"/>
                <a:ext cx="50624" cy="65386"/>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1" name="墨迹 90"/>
              <p14:cNvContentPartPr/>
              <p14:nvPr/>
            </p14:nvContentPartPr>
            <p14:xfrm>
              <a:off x="10003366" y="1855495"/>
              <a:ext cx="198966" cy="22559"/>
            </p14:xfrm>
          </p:contentPart>
        </mc:Choice>
        <mc:Fallback xmlns="">
          <p:pic>
            <p:nvPicPr>
              <p:cNvPr id="91" name="墨迹 90"/>
            </p:nvPicPr>
            <p:blipFill>
              <a:blip r:embed="rId174"/>
            </p:blipFill>
            <p:spPr>
              <a:xfrm>
                <a:off x="10003366" y="1855495"/>
                <a:ext cx="198966" cy="22559"/>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2" name="墨迹 91"/>
              <p14:cNvContentPartPr/>
              <p14:nvPr/>
            </p14:nvContentPartPr>
            <p14:xfrm>
              <a:off x="10097911" y="1773013"/>
              <a:ext cx="28222" cy="260135"/>
            </p14:xfrm>
          </p:contentPart>
        </mc:Choice>
        <mc:Fallback xmlns="">
          <p:pic>
            <p:nvPicPr>
              <p:cNvPr id="92" name="墨迹 91"/>
            </p:nvPicPr>
            <p:blipFill>
              <a:blip r:embed="rId176"/>
            </p:blipFill>
            <p:spPr>
              <a:xfrm>
                <a:off x="10097911" y="1773013"/>
                <a:ext cx="28222" cy="260135"/>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3" name="墨迹 92"/>
              <p14:cNvContentPartPr/>
              <p14:nvPr/>
            </p14:nvContentPartPr>
            <p14:xfrm>
              <a:off x="10377311" y="1776537"/>
              <a:ext cx="31044" cy="186114"/>
            </p14:xfrm>
          </p:contentPart>
        </mc:Choice>
        <mc:Fallback xmlns="">
          <p:pic>
            <p:nvPicPr>
              <p:cNvPr id="93" name="墨迹 92"/>
            </p:nvPicPr>
            <p:blipFill>
              <a:blip r:embed="rId178"/>
            </p:blipFill>
            <p:spPr>
              <a:xfrm>
                <a:off x="10377311" y="1776537"/>
                <a:ext cx="31044" cy="186114"/>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4" name="墨迹 93"/>
              <p14:cNvContentPartPr/>
              <p14:nvPr/>
            </p14:nvContentPartPr>
            <p14:xfrm>
              <a:off x="10385777" y="1834345"/>
              <a:ext cx="155223" cy="71908"/>
            </p14:xfrm>
          </p:contentPart>
        </mc:Choice>
        <mc:Fallback xmlns="">
          <p:pic>
            <p:nvPicPr>
              <p:cNvPr id="94" name="墨迹 93"/>
            </p:nvPicPr>
            <p:blipFill>
              <a:blip r:embed="rId180"/>
            </p:blipFill>
            <p:spPr>
              <a:xfrm>
                <a:off x="10385777" y="1834345"/>
                <a:ext cx="155223" cy="71908"/>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5" name="墨迹 94"/>
              <p14:cNvContentPartPr/>
              <p14:nvPr/>
            </p14:nvContentPartPr>
            <p14:xfrm>
              <a:off x="10507132" y="1713795"/>
              <a:ext cx="70556" cy="372932"/>
            </p14:xfrm>
          </p:contentPart>
        </mc:Choice>
        <mc:Fallback xmlns="">
          <p:pic>
            <p:nvPicPr>
              <p:cNvPr id="95" name="墨迹 94"/>
            </p:nvPicPr>
            <p:blipFill>
              <a:blip r:embed="rId182"/>
            </p:blipFill>
            <p:spPr>
              <a:xfrm>
                <a:off x="10507132" y="1713795"/>
                <a:ext cx="70556" cy="372932"/>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6" name="墨迹 95"/>
              <p14:cNvContentPartPr/>
              <p14:nvPr/>
            </p14:nvContentPartPr>
            <p14:xfrm>
              <a:off x="10605911" y="1787112"/>
              <a:ext cx="43215" cy="189638"/>
            </p14:xfrm>
          </p:contentPart>
        </mc:Choice>
        <mc:Fallback xmlns="">
          <p:pic>
            <p:nvPicPr>
              <p:cNvPr id="96" name="墨迹 95"/>
            </p:nvPicPr>
            <p:blipFill>
              <a:blip r:embed="rId184"/>
            </p:blipFill>
            <p:spPr>
              <a:xfrm>
                <a:off x="10605911" y="1787112"/>
                <a:ext cx="43215" cy="189638"/>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7" name="墨迹 96"/>
              <p14:cNvContentPartPr/>
              <p14:nvPr/>
            </p14:nvContentPartPr>
            <p14:xfrm>
              <a:off x="10615082" y="1750806"/>
              <a:ext cx="115006" cy="223829"/>
            </p14:xfrm>
          </p:contentPart>
        </mc:Choice>
        <mc:Fallback xmlns="">
          <p:pic>
            <p:nvPicPr>
              <p:cNvPr id="97" name="墨迹 96"/>
            </p:nvPicPr>
            <p:blipFill>
              <a:blip r:embed="rId186"/>
            </p:blipFill>
            <p:spPr>
              <a:xfrm>
                <a:off x="10615082" y="1750806"/>
                <a:ext cx="115006" cy="223829"/>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8" name="墨迹 97"/>
              <p14:cNvContentPartPr/>
              <p14:nvPr/>
            </p14:nvContentPartPr>
            <p14:xfrm>
              <a:off x="10730088" y="1779357"/>
              <a:ext cx="158044" cy="196160"/>
            </p14:xfrm>
          </p:contentPart>
        </mc:Choice>
        <mc:Fallback xmlns="">
          <p:pic>
            <p:nvPicPr>
              <p:cNvPr id="98" name="墨迹 97"/>
            </p:nvPicPr>
            <p:blipFill>
              <a:blip r:embed="rId188"/>
            </p:blipFill>
            <p:spPr>
              <a:xfrm>
                <a:off x="10730088" y="1779357"/>
                <a:ext cx="158044" cy="196160"/>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99" name="墨迹 98"/>
              <p14:cNvContentPartPr/>
              <p14:nvPr/>
            </p14:nvContentPartPr>
            <p14:xfrm>
              <a:off x="11264900" y="1782177"/>
              <a:ext cx="159455" cy="137470"/>
            </p14:xfrm>
          </p:contentPart>
        </mc:Choice>
        <mc:Fallback xmlns="">
          <p:pic>
            <p:nvPicPr>
              <p:cNvPr id="99" name="墨迹 98"/>
            </p:nvPicPr>
            <p:blipFill>
              <a:blip r:embed="rId190"/>
            </p:blipFill>
            <p:spPr>
              <a:xfrm>
                <a:off x="11264900" y="1782177"/>
                <a:ext cx="159455" cy="137470"/>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0" name="墨迹 99"/>
              <p14:cNvContentPartPr/>
              <p14:nvPr/>
            </p14:nvContentPartPr>
            <p14:xfrm>
              <a:off x="11486444" y="1742699"/>
              <a:ext cx="28223" cy="225592"/>
            </p14:xfrm>
          </p:contentPart>
        </mc:Choice>
        <mc:Fallback xmlns="">
          <p:pic>
            <p:nvPicPr>
              <p:cNvPr id="100" name="墨迹 99"/>
            </p:nvPicPr>
            <p:blipFill>
              <a:blip r:embed="rId192"/>
            </p:blipFill>
            <p:spPr>
              <a:xfrm>
                <a:off x="11486444" y="1742699"/>
                <a:ext cx="28223" cy="225592"/>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1" name="墨迹 100"/>
              <p14:cNvContentPartPr/>
              <p14:nvPr/>
            </p14:nvContentPartPr>
            <p14:xfrm>
              <a:off x="11503377" y="1816016"/>
              <a:ext cx="93133" cy="39479"/>
            </p14:xfrm>
          </p:contentPart>
        </mc:Choice>
        <mc:Fallback xmlns="">
          <p:pic>
            <p:nvPicPr>
              <p:cNvPr id="101" name="墨迹 100"/>
            </p:nvPicPr>
            <p:blipFill>
              <a:blip r:embed="rId194"/>
            </p:blipFill>
            <p:spPr>
              <a:xfrm>
                <a:off x="11503377" y="1816016"/>
                <a:ext cx="93133" cy="39479"/>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2" name="墨迹 101"/>
              <p14:cNvContentPartPr/>
              <p14:nvPr/>
            </p14:nvContentPartPr>
            <p14:xfrm>
              <a:off x="11593688" y="1685419"/>
              <a:ext cx="33867" cy="432326"/>
            </p14:xfrm>
          </p:contentPart>
        </mc:Choice>
        <mc:Fallback xmlns="">
          <p:pic>
            <p:nvPicPr>
              <p:cNvPr id="102" name="墨迹 101"/>
            </p:nvPicPr>
            <p:blipFill>
              <a:blip r:embed="rId196"/>
            </p:blipFill>
            <p:spPr>
              <a:xfrm>
                <a:off x="11593688" y="1685419"/>
                <a:ext cx="33867" cy="432326"/>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3" name="墨迹 102"/>
              <p14:cNvContentPartPr/>
              <p14:nvPr/>
            </p14:nvContentPartPr>
            <p14:xfrm>
              <a:off x="11658600" y="1793457"/>
              <a:ext cx="132644" cy="231232"/>
            </p14:xfrm>
          </p:contentPart>
        </mc:Choice>
        <mc:Fallback xmlns="">
          <p:pic>
            <p:nvPicPr>
              <p:cNvPr id="103" name="墨迹 102"/>
            </p:nvPicPr>
            <p:blipFill>
              <a:blip r:embed="rId198"/>
            </p:blipFill>
            <p:spPr>
              <a:xfrm>
                <a:off x="11658600" y="1793457"/>
                <a:ext cx="132644" cy="231232"/>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4" name="墨迹 103"/>
              <p14:cNvContentPartPr/>
              <p14:nvPr/>
            </p14:nvContentPartPr>
            <p14:xfrm>
              <a:off x="4162072" y="2796108"/>
              <a:ext cx="220839" cy="190696"/>
            </p14:xfrm>
          </p:contentPart>
        </mc:Choice>
        <mc:Fallback xmlns="">
          <p:pic>
            <p:nvPicPr>
              <p:cNvPr id="104" name="墨迹 103"/>
            </p:nvPicPr>
            <p:blipFill>
              <a:blip r:embed="rId200"/>
            </p:blipFill>
            <p:spPr>
              <a:xfrm>
                <a:off x="4162072" y="2796108"/>
                <a:ext cx="220839" cy="190696"/>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5" name="墨迹 104"/>
              <p14:cNvContentPartPr/>
              <p14:nvPr/>
            </p14:nvContentPartPr>
            <p14:xfrm>
              <a:off x="4447822" y="2836820"/>
              <a:ext cx="174978" cy="5640"/>
            </p14:xfrm>
          </p:contentPart>
        </mc:Choice>
        <mc:Fallback xmlns="">
          <p:pic>
            <p:nvPicPr>
              <p:cNvPr id="105" name="墨迹 104"/>
            </p:nvPicPr>
            <p:blipFill>
              <a:blip r:embed="rId202"/>
            </p:blipFill>
            <p:spPr>
              <a:xfrm>
                <a:off x="4447822" y="2836820"/>
                <a:ext cx="174978" cy="5640"/>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6" name="墨迹 105"/>
              <p14:cNvContentPartPr/>
              <p14:nvPr/>
            </p14:nvContentPartPr>
            <p14:xfrm>
              <a:off x="4617155" y="2729664"/>
              <a:ext cx="191911" cy="195983"/>
            </p14:xfrm>
          </p:contentPart>
        </mc:Choice>
        <mc:Fallback xmlns="">
          <p:pic>
            <p:nvPicPr>
              <p:cNvPr id="106" name="墨迹 105"/>
            </p:nvPicPr>
            <p:blipFill>
              <a:blip r:embed="rId204"/>
            </p:blipFill>
            <p:spPr>
              <a:xfrm>
                <a:off x="4617155" y="2729664"/>
                <a:ext cx="191911" cy="195983"/>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7" name="墨迹 106"/>
              <p14:cNvContentPartPr/>
              <p14:nvPr/>
            </p14:nvContentPartPr>
            <p14:xfrm>
              <a:off x="4807479" y="2814261"/>
              <a:ext cx="233009" cy="5640"/>
            </p14:xfrm>
          </p:contentPart>
        </mc:Choice>
        <mc:Fallback xmlns="">
          <p:pic>
            <p:nvPicPr>
              <p:cNvPr id="107" name="墨迹 106"/>
            </p:nvPicPr>
            <p:blipFill>
              <a:blip r:embed="rId206"/>
            </p:blipFill>
            <p:spPr>
              <a:xfrm>
                <a:off x="4807479" y="2814261"/>
                <a:ext cx="233009" cy="5640"/>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8" name="墨迹 107"/>
              <p14:cNvContentPartPr/>
              <p14:nvPr/>
            </p14:nvContentPartPr>
            <p14:xfrm>
              <a:off x="5153377" y="2686484"/>
              <a:ext cx="180623" cy="184175"/>
            </p14:xfrm>
          </p:contentPart>
        </mc:Choice>
        <mc:Fallback xmlns="">
          <p:pic>
            <p:nvPicPr>
              <p:cNvPr id="108" name="墨迹 107"/>
            </p:nvPicPr>
            <p:blipFill>
              <a:blip r:embed="rId208"/>
            </p:blipFill>
            <p:spPr>
              <a:xfrm>
                <a:off x="5153377" y="2686484"/>
                <a:ext cx="180623" cy="184175"/>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09" name="墨迹 108"/>
              <p14:cNvContentPartPr/>
              <p14:nvPr/>
            </p14:nvContentPartPr>
            <p14:xfrm>
              <a:off x="5793669" y="2712745"/>
              <a:ext cx="231775" cy="8459"/>
            </p14:xfrm>
          </p:contentPart>
        </mc:Choice>
        <mc:Fallback xmlns="">
          <p:pic>
            <p:nvPicPr>
              <p:cNvPr id="109" name="墨迹 108"/>
            </p:nvPicPr>
            <p:blipFill>
              <a:blip r:embed="rId210"/>
            </p:blipFill>
            <p:spPr>
              <a:xfrm>
                <a:off x="5793669" y="2712745"/>
                <a:ext cx="231775" cy="8459"/>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10" name="墨迹 109"/>
              <p14:cNvContentPartPr/>
              <p14:nvPr/>
            </p14:nvContentPartPr>
            <p14:xfrm>
              <a:off x="5864577" y="2613872"/>
              <a:ext cx="45156" cy="352664"/>
            </p14:xfrm>
          </p:contentPart>
        </mc:Choice>
        <mc:Fallback xmlns="">
          <p:pic>
            <p:nvPicPr>
              <p:cNvPr id="110" name="墨迹 109"/>
            </p:nvPicPr>
            <p:blipFill>
              <a:blip r:embed="rId212"/>
            </p:blipFill>
            <p:spPr>
              <a:xfrm>
                <a:off x="5864577" y="2613872"/>
                <a:ext cx="45156" cy="352664"/>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1" name="墨迹 110"/>
              <p14:cNvContentPartPr/>
              <p14:nvPr/>
            </p14:nvContentPartPr>
            <p14:xfrm>
              <a:off x="6313311" y="2639427"/>
              <a:ext cx="31044" cy="239692"/>
            </p14:xfrm>
          </p:contentPart>
        </mc:Choice>
        <mc:Fallback xmlns="">
          <p:pic>
            <p:nvPicPr>
              <p:cNvPr id="111" name="墨迹 110"/>
            </p:nvPicPr>
            <p:blipFill>
              <a:blip r:embed="rId214"/>
            </p:blipFill>
            <p:spPr>
              <a:xfrm>
                <a:off x="6313311" y="2639427"/>
                <a:ext cx="31044" cy="239692"/>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2" name="墨迹 111"/>
              <p14:cNvContentPartPr/>
              <p14:nvPr/>
            </p14:nvContentPartPr>
            <p14:xfrm>
              <a:off x="6338711" y="2608408"/>
              <a:ext cx="92428" cy="290450"/>
            </p14:xfrm>
          </p:contentPart>
        </mc:Choice>
        <mc:Fallback xmlns="">
          <p:pic>
            <p:nvPicPr>
              <p:cNvPr id="112" name="墨迹 111"/>
            </p:nvPicPr>
            <p:blipFill>
              <a:blip r:embed="rId216"/>
            </p:blipFill>
            <p:spPr>
              <a:xfrm>
                <a:off x="6338711" y="2608408"/>
                <a:ext cx="92428" cy="290450"/>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3" name="墨迹 112"/>
              <p14:cNvContentPartPr/>
              <p14:nvPr/>
            </p14:nvContentPartPr>
            <p14:xfrm>
              <a:off x="6445955" y="2664806"/>
              <a:ext cx="152400" cy="191753"/>
            </p14:xfrm>
          </p:contentPart>
        </mc:Choice>
        <mc:Fallback xmlns="">
          <p:pic>
            <p:nvPicPr>
              <p:cNvPr id="113" name="墨迹 112"/>
            </p:nvPicPr>
            <p:blipFill>
              <a:blip r:embed="rId218"/>
            </p:blipFill>
            <p:spPr>
              <a:xfrm>
                <a:off x="6445955" y="2664806"/>
                <a:ext cx="152400" cy="191753"/>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4" name="墨迹 113"/>
              <p14:cNvContentPartPr/>
              <p14:nvPr/>
            </p14:nvContentPartPr>
            <p14:xfrm>
              <a:off x="6722533" y="2712745"/>
              <a:ext cx="30339" cy="26084"/>
            </p14:xfrm>
          </p:contentPart>
        </mc:Choice>
        <mc:Fallback xmlns="">
          <p:pic>
            <p:nvPicPr>
              <p:cNvPr id="114" name="墨迹 113"/>
            </p:nvPicPr>
            <p:blipFill>
              <a:blip r:embed="rId220"/>
            </p:blipFill>
            <p:spPr>
              <a:xfrm>
                <a:off x="6722533" y="2712745"/>
                <a:ext cx="30339" cy="26084"/>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5" name="墨迹 114"/>
              <p14:cNvContentPartPr/>
              <p14:nvPr/>
            </p14:nvContentPartPr>
            <p14:xfrm>
              <a:off x="6716888" y="2712745"/>
              <a:ext cx="43215" cy="62037"/>
            </p14:xfrm>
          </p:contentPart>
        </mc:Choice>
        <mc:Fallback xmlns="">
          <p:pic>
            <p:nvPicPr>
              <p:cNvPr id="115" name="墨迹 114"/>
            </p:nvPicPr>
            <p:blipFill>
              <a:blip r:embed="rId222"/>
            </p:blipFill>
            <p:spPr>
              <a:xfrm>
                <a:off x="6716888" y="2712745"/>
                <a:ext cx="43215" cy="62037"/>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6" name="墨迹 115"/>
              <p14:cNvContentPartPr/>
              <p14:nvPr/>
            </p14:nvContentPartPr>
            <p14:xfrm>
              <a:off x="7051322" y="2673266"/>
              <a:ext cx="712610" cy="22559"/>
            </p14:xfrm>
          </p:contentPart>
        </mc:Choice>
        <mc:Fallback xmlns="">
          <p:pic>
            <p:nvPicPr>
              <p:cNvPr id="116" name="墨迹 115"/>
            </p:nvPicPr>
            <p:blipFill>
              <a:blip r:embed="rId224"/>
            </p:blipFill>
            <p:spPr>
              <a:xfrm>
                <a:off x="7051322" y="2673266"/>
                <a:ext cx="712610" cy="22559"/>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7" name="墨迹 116"/>
              <p14:cNvContentPartPr/>
              <p14:nvPr/>
            </p14:nvContentPartPr>
            <p14:xfrm>
              <a:off x="7704666" y="2562761"/>
              <a:ext cx="188384" cy="257140"/>
            </p14:xfrm>
          </p:contentPart>
        </mc:Choice>
        <mc:Fallback xmlns="">
          <p:pic>
            <p:nvPicPr>
              <p:cNvPr id="117" name="墨迹 116"/>
            </p:nvPicPr>
            <p:blipFill>
              <a:blip r:embed="rId226"/>
            </p:blipFill>
            <p:spPr>
              <a:xfrm>
                <a:off x="7704666" y="2562761"/>
                <a:ext cx="188384" cy="257140"/>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8" name="墨迹 117"/>
              <p14:cNvContentPartPr/>
              <p14:nvPr/>
            </p14:nvContentPartPr>
            <p14:xfrm>
              <a:off x="8414278" y="2633787"/>
              <a:ext cx="162454" cy="122666"/>
            </p14:xfrm>
          </p:contentPart>
        </mc:Choice>
        <mc:Fallback xmlns="">
          <p:pic>
            <p:nvPicPr>
              <p:cNvPr id="118" name="墨迹 117"/>
            </p:nvPicPr>
            <p:blipFill>
              <a:blip r:embed="rId228"/>
            </p:blipFill>
            <p:spPr>
              <a:xfrm>
                <a:off x="8414278" y="2633787"/>
                <a:ext cx="162454" cy="122666"/>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19" name="墨迹 118"/>
              <p14:cNvContentPartPr/>
              <p14:nvPr/>
            </p14:nvContentPartPr>
            <p14:xfrm>
              <a:off x="8657872" y="2650707"/>
              <a:ext cx="209550" cy="22559"/>
            </p14:xfrm>
          </p:contentPart>
        </mc:Choice>
        <mc:Fallback xmlns="">
          <p:pic>
            <p:nvPicPr>
              <p:cNvPr id="119" name="墨迹 118"/>
            </p:nvPicPr>
            <p:blipFill>
              <a:blip r:embed="rId230"/>
            </p:blipFill>
            <p:spPr>
              <a:xfrm>
                <a:off x="8657872" y="2650707"/>
                <a:ext cx="209550" cy="22559"/>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20" name="墨迹 119"/>
              <p14:cNvContentPartPr/>
              <p14:nvPr/>
            </p14:nvContentPartPr>
            <p14:xfrm>
              <a:off x="8957733" y="2551305"/>
              <a:ext cx="177800" cy="161440"/>
            </p14:xfrm>
          </p:contentPart>
        </mc:Choice>
        <mc:Fallback xmlns="">
          <p:pic>
            <p:nvPicPr>
              <p:cNvPr id="120" name="墨迹 119"/>
            </p:nvPicPr>
            <p:blipFill>
              <a:blip r:embed="rId232"/>
            </p:blipFill>
            <p:spPr>
              <a:xfrm>
                <a:off x="8957733" y="2551305"/>
                <a:ext cx="177800" cy="161440"/>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21" name="墨迹 120"/>
              <p14:cNvContentPartPr/>
              <p14:nvPr/>
            </p14:nvContentPartPr>
            <p14:xfrm>
              <a:off x="9151937" y="2608408"/>
              <a:ext cx="291218" cy="8460"/>
            </p14:xfrm>
          </p:contentPart>
        </mc:Choice>
        <mc:Fallback xmlns="">
          <p:pic>
            <p:nvPicPr>
              <p:cNvPr id="121" name="墨迹 120"/>
            </p:nvPicPr>
            <p:blipFill>
              <a:blip r:embed="rId234"/>
            </p:blipFill>
            <p:spPr>
              <a:xfrm>
                <a:off x="9151937" y="2608408"/>
                <a:ext cx="291218" cy="8460"/>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2" name="墨迹 121"/>
              <p14:cNvContentPartPr/>
              <p14:nvPr/>
            </p14:nvContentPartPr>
            <p14:xfrm>
              <a:off x="9490603" y="2506011"/>
              <a:ext cx="155752" cy="178535"/>
            </p14:xfrm>
          </p:contentPart>
        </mc:Choice>
        <mc:Fallback xmlns="">
          <p:pic>
            <p:nvPicPr>
              <p:cNvPr id="122" name="墨迹 121"/>
            </p:nvPicPr>
            <p:blipFill>
              <a:blip r:embed="rId236"/>
            </p:blipFill>
            <p:spPr>
              <a:xfrm>
                <a:off x="9490603" y="2506011"/>
                <a:ext cx="155752" cy="178535"/>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3" name="墨迹 122"/>
              <p14:cNvContentPartPr/>
              <p14:nvPr/>
            </p14:nvContentPartPr>
            <p14:xfrm>
              <a:off x="8997950" y="2862199"/>
              <a:ext cx="48683" cy="49525"/>
            </p14:xfrm>
          </p:contentPart>
        </mc:Choice>
        <mc:Fallback xmlns="">
          <p:pic>
            <p:nvPicPr>
              <p:cNvPr id="123" name="墨迹 122"/>
            </p:nvPicPr>
            <p:blipFill>
              <a:blip r:embed="rId238"/>
            </p:blipFill>
            <p:spPr>
              <a:xfrm>
                <a:off x="8997950" y="2862199"/>
                <a:ext cx="48683" cy="49525"/>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4" name="墨迹 123"/>
              <p14:cNvContentPartPr/>
              <p14:nvPr/>
            </p14:nvContentPartPr>
            <p14:xfrm>
              <a:off x="9829623" y="2583029"/>
              <a:ext cx="234245" cy="22559"/>
            </p14:xfrm>
          </p:contentPart>
        </mc:Choice>
        <mc:Fallback xmlns="">
          <p:pic>
            <p:nvPicPr>
              <p:cNvPr id="124" name="墨迹 123"/>
            </p:nvPicPr>
            <p:blipFill>
              <a:blip r:embed="rId240"/>
            </p:blipFill>
            <p:spPr>
              <a:xfrm>
                <a:off x="9829623" y="2583029"/>
                <a:ext cx="234245" cy="22559"/>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5" name="墨迹 124"/>
              <p14:cNvContentPartPr/>
              <p14:nvPr/>
            </p14:nvContentPartPr>
            <p14:xfrm>
              <a:off x="9973733" y="2466884"/>
              <a:ext cx="45156" cy="296619"/>
            </p14:xfrm>
          </p:contentPart>
        </mc:Choice>
        <mc:Fallback xmlns="">
          <p:pic>
            <p:nvPicPr>
              <p:cNvPr id="125" name="墨迹 124"/>
            </p:nvPicPr>
            <p:blipFill>
              <a:blip r:embed="rId242"/>
            </p:blipFill>
            <p:spPr>
              <a:xfrm>
                <a:off x="9973733" y="2466884"/>
                <a:ext cx="45156" cy="296619"/>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6" name="墨迹 125"/>
              <p14:cNvContentPartPr/>
              <p14:nvPr/>
            </p14:nvContentPartPr>
            <p14:xfrm>
              <a:off x="10244666" y="2487152"/>
              <a:ext cx="16934" cy="177654"/>
            </p14:xfrm>
          </p:contentPart>
        </mc:Choice>
        <mc:Fallback xmlns="">
          <p:pic>
            <p:nvPicPr>
              <p:cNvPr id="126" name="墨迹 125"/>
            </p:nvPicPr>
            <p:blipFill>
              <a:blip r:embed="rId244"/>
            </p:blipFill>
            <p:spPr>
              <a:xfrm>
                <a:off x="10244666" y="2487152"/>
                <a:ext cx="16934" cy="177654"/>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7" name="墨迹 126"/>
              <p14:cNvContentPartPr/>
              <p14:nvPr/>
            </p14:nvContentPartPr>
            <p14:xfrm>
              <a:off x="10267244" y="2549190"/>
              <a:ext cx="95956" cy="39479"/>
            </p14:xfrm>
          </p:contentPart>
        </mc:Choice>
        <mc:Fallback xmlns="">
          <p:pic>
            <p:nvPicPr>
              <p:cNvPr id="127" name="墨迹 126"/>
            </p:nvPicPr>
            <p:blipFill>
              <a:blip r:embed="rId246"/>
            </p:blipFill>
            <p:spPr>
              <a:xfrm>
                <a:off x="10267244" y="2549190"/>
                <a:ext cx="95956" cy="39479"/>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8" name="墨迹 127"/>
              <p14:cNvContentPartPr/>
              <p14:nvPr/>
            </p14:nvContentPartPr>
            <p14:xfrm>
              <a:off x="10351911" y="2420885"/>
              <a:ext cx="50800" cy="362357"/>
            </p14:xfrm>
          </p:contentPart>
        </mc:Choice>
        <mc:Fallback xmlns="">
          <p:pic>
            <p:nvPicPr>
              <p:cNvPr id="128" name="墨迹 127"/>
            </p:nvPicPr>
            <p:blipFill>
              <a:blip r:embed="rId248"/>
            </p:blipFill>
            <p:spPr>
              <a:xfrm>
                <a:off x="10351911" y="2420885"/>
                <a:ext cx="50800" cy="362357"/>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29" name="墨迹 128"/>
              <p14:cNvContentPartPr/>
              <p14:nvPr/>
            </p14:nvContentPartPr>
            <p14:xfrm>
              <a:off x="10456332" y="2444325"/>
              <a:ext cx="35278" cy="192282"/>
            </p14:xfrm>
          </p:contentPart>
        </mc:Choice>
        <mc:Fallback xmlns="">
          <p:pic>
            <p:nvPicPr>
              <p:cNvPr id="129" name="墨迹 128"/>
            </p:nvPicPr>
            <p:blipFill>
              <a:blip r:embed="rId250"/>
            </p:blipFill>
            <p:spPr>
              <a:xfrm>
                <a:off x="10456332" y="2444325"/>
                <a:ext cx="35278" cy="192282"/>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30" name="墨迹 129"/>
              <p14:cNvContentPartPr/>
              <p14:nvPr/>
            </p14:nvContentPartPr>
            <p14:xfrm>
              <a:off x="10500960" y="2452080"/>
              <a:ext cx="119415" cy="202152"/>
            </p14:xfrm>
          </p:contentPart>
        </mc:Choice>
        <mc:Fallback xmlns="">
          <p:pic>
            <p:nvPicPr>
              <p:cNvPr id="130" name="墨迹 129"/>
            </p:nvPicPr>
            <p:blipFill>
              <a:blip r:embed="rId252"/>
            </p:blipFill>
            <p:spPr>
              <a:xfrm>
                <a:off x="10500960" y="2452080"/>
                <a:ext cx="119415" cy="202152"/>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31" name="墨迹 130"/>
              <p14:cNvContentPartPr/>
              <p14:nvPr/>
            </p14:nvContentPartPr>
            <p14:xfrm>
              <a:off x="10594622" y="2481513"/>
              <a:ext cx="177800" cy="169194"/>
            </p14:xfrm>
          </p:contentPart>
        </mc:Choice>
        <mc:Fallback xmlns="">
          <p:pic>
            <p:nvPicPr>
              <p:cNvPr id="131" name="墨迹 130"/>
            </p:nvPicPr>
            <p:blipFill>
              <a:blip r:embed="rId254"/>
            </p:blipFill>
            <p:spPr>
              <a:xfrm>
                <a:off x="10594622" y="2481513"/>
                <a:ext cx="177800" cy="169194"/>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2" name="墨迹 131"/>
              <p14:cNvContentPartPr/>
              <p14:nvPr/>
            </p14:nvContentPartPr>
            <p14:xfrm>
              <a:off x="11122377" y="2377881"/>
              <a:ext cx="324555" cy="489958"/>
            </p14:xfrm>
          </p:contentPart>
        </mc:Choice>
        <mc:Fallback xmlns="">
          <p:pic>
            <p:nvPicPr>
              <p:cNvPr id="132" name="墨迹 131"/>
            </p:nvPicPr>
            <p:blipFill>
              <a:blip r:embed="rId256"/>
            </p:blipFill>
            <p:spPr>
              <a:xfrm>
                <a:off x="11122377" y="2377881"/>
                <a:ext cx="324555" cy="489958"/>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3" name="墨迹 132"/>
              <p14:cNvContentPartPr/>
              <p14:nvPr/>
            </p14:nvContentPartPr>
            <p14:xfrm>
              <a:off x="11439172" y="2590784"/>
              <a:ext cx="134762" cy="116321"/>
            </p14:xfrm>
          </p:contentPart>
        </mc:Choice>
        <mc:Fallback xmlns="">
          <p:pic>
            <p:nvPicPr>
              <p:cNvPr id="133" name="墨迹 132"/>
            </p:nvPicPr>
            <p:blipFill>
              <a:blip r:embed="rId258"/>
            </p:blipFill>
            <p:spPr>
              <a:xfrm>
                <a:off x="11439172" y="2590784"/>
                <a:ext cx="134762" cy="116321"/>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4" name="墨迹 133"/>
              <p14:cNvContentPartPr/>
              <p14:nvPr/>
            </p14:nvContentPartPr>
            <p14:xfrm>
              <a:off x="11511844" y="2608408"/>
              <a:ext cx="42333" cy="194574"/>
            </p14:xfrm>
          </p:contentPart>
        </mc:Choice>
        <mc:Fallback xmlns="">
          <p:pic>
            <p:nvPicPr>
              <p:cNvPr id="134" name="墨迹 133"/>
            </p:nvPicPr>
            <p:blipFill>
              <a:blip r:embed="rId260"/>
            </p:blipFill>
            <p:spPr>
              <a:xfrm>
                <a:off x="11511844" y="2608408"/>
                <a:ext cx="42333" cy="194574"/>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5" name="墨迹 134"/>
              <p14:cNvContentPartPr/>
              <p14:nvPr/>
            </p14:nvContentPartPr>
            <p14:xfrm>
              <a:off x="6973711" y="3634852"/>
              <a:ext cx="2822" cy="59218"/>
            </p14:xfrm>
          </p:contentPart>
        </mc:Choice>
        <mc:Fallback xmlns="">
          <p:pic>
            <p:nvPicPr>
              <p:cNvPr id="135" name="墨迹 134"/>
            </p:nvPicPr>
            <p:blipFill>
              <a:blip r:embed="rId262"/>
            </p:blipFill>
            <p:spPr>
              <a:xfrm>
                <a:off x="6973711" y="3634852"/>
                <a:ext cx="2822" cy="59218"/>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6" name="墨迹 135"/>
              <p14:cNvContentPartPr/>
              <p14:nvPr/>
            </p14:nvContentPartPr>
            <p14:xfrm>
              <a:off x="3368145" y="3585328"/>
              <a:ext cx="216077" cy="193339"/>
            </p14:xfrm>
          </p:contentPart>
        </mc:Choice>
        <mc:Fallback xmlns="">
          <p:pic>
            <p:nvPicPr>
              <p:cNvPr id="136" name="墨迹 135"/>
            </p:nvPicPr>
            <p:blipFill>
              <a:blip r:embed="rId264"/>
            </p:blipFill>
            <p:spPr>
              <a:xfrm>
                <a:off x="3368145" y="3585328"/>
                <a:ext cx="216077" cy="193339"/>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7" name="墨迹 136"/>
              <p14:cNvContentPartPr/>
              <p14:nvPr/>
            </p14:nvContentPartPr>
            <p14:xfrm>
              <a:off x="3629377" y="3513597"/>
              <a:ext cx="11289" cy="329928"/>
            </p14:xfrm>
          </p:contentPart>
        </mc:Choice>
        <mc:Fallback xmlns="">
          <p:pic>
            <p:nvPicPr>
              <p:cNvPr id="137" name="墨迹 136"/>
            </p:nvPicPr>
            <p:blipFill>
              <a:blip r:embed="rId266"/>
            </p:blipFill>
            <p:spPr>
              <a:xfrm>
                <a:off x="3629377" y="3513597"/>
                <a:ext cx="11289" cy="329928"/>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38" name="墨迹 137"/>
              <p14:cNvContentPartPr/>
              <p14:nvPr/>
            </p14:nvContentPartPr>
            <p14:xfrm>
              <a:off x="3646311" y="3646132"/>
              <a:ext cx="76200" cy="36659"/>
            </p14:xfrm>
          </p:contentPart>
        </mc:Choice>
        <mc:Fallback xmlns="">
          <p:pic>
            <p:nvPicPr>
              <p:cNvPr id="138" name="墨迹 137"/>
            </p:nvPicPr>
            <p:blipFill>
              <a:blip r:embed="rId268"/>
            </p:blipFill>
            <p:spPr>
              <a:xfrm>
                <a:off x="3646311" y="3646132"/>
                <a:ext cx="76200" cy="36659"/>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39" name="墨迹 138"/>
              <p14:cNvContentPartPr/>
              <p14:nvPr/>
            </p14:nvContentPartPr>
            <p14:xfrm>
              <a:off x="3770488" y="3438869"/>
              <a:ext cx="5645" cy="506172"/>
            </p14:xfrm>
          </p:contentPart>
        </mc:Choice>
        <mc:Fallback xmlns="">
          <p:pic>
            <p:nvPicPr>
              <p:cNvPr id="139" name="墨迹 138"/>
            </p:nvPicPr>
            <p:blipFill>
              <a:blip r:embed="rId270"/>
            </p:blipFill>
            <p:spPr>
              <a:xfrm>
                <a:off x="3770488" y="3438869"/>
                <a:ext cx="5645" cy="506172"/>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40" name="墨迹 139"/>
              <p14:cNvContentPartPr/>
              <p14:nvPr/>
            </p14:nvContentPartPr>
            <p14:xfrm>
              <a:off x="3925711" y="3704116"/>
              <a:ext cx="8466" cy="161968"/>
            </p14:xfrm>
          </p:contentPart>
        </mc:Choice>
        <mc:Fallback xmlns="">
          <p:pic>
            <p:nvPicPr>
              <p:cNvPr id="140" name="墨迹 139"/>
            </p:nvPicPr>
            <p:blipFill>
              <a:blip r:embed="rId272"/>
            </p:blipFill>
            <p:spPr>
              <a:xfrm>
                <a:off x="3925711" y="3704116"/>
                <a:ext cx="8466" cy="161968"/>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41" name="墨迹 140"/>
              <p14:cNvContentPartPr/>
              <p14:nvPr/>
            </p14:nvContentPartPr>
            <p14:xfrm>
              <a:off x="4027311" y="3586914"/>
              <a:ext cx="285044" cy="47233"/>
            </p14:xfrm>
          </p:contentPart>
        </mc:Choice>
        <mc:Fallback xmlns="">
          <p:pic>
            <p:nvPicPr>
              <p:cNvPr id="141" name="墨迹 140"/>
            </p:nvPicPr>
            <p:blipFill>
              <a:blip r:embed="rId274"/>
            </p:blipFill>
            <p:spPr>
              <a:xfrm>
                <a:off x="4027311" y="3586914"/>
                <a:ext cx="285044" cy="47233"/>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42" name="墨迹 141"/>
              <p14:cNvContentPartPr/>
              <p14:nvPr/>
            </p14:nvContentPartPr>
            <p14:xfrm>
              <a:off x="4176888" y="3477643"/>
              <a:ext cx="28223" cy="391261"/>
            </p14:xfrm>
          </p:contentPart>
        </mc:Choice>
        <mc:Fallback xmlns="">
          <p:pic>
            <p:nvPicPr>
              <p:cNvPr id="142" name="墨迹 141"/>
            </p:nvPicPr>
            <p:blipFill>
              <a:blip r:embed="rId276"/>
            </p:blipFill>
            <p:spPr>
              <a:xfrm>
                <a:off x="4176888" y="3477643"/>
                <a:ext cx="28223" cy="391261"/>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43" name="墨迹 142"/>
              <p14:cNvContentPartPr/>
              <p14:nvPr/>
            </p14:nvContentPartPr>
            <p14:xfrm>
              <a:off x="4470400" y="3536156"/>
              <a:ext cx="208844" cy="180473"/>
            </p14:xfrm>
          </p:contentPart>
        </mc:Choice>
        <mc:Fallback xmlns="">
          <p:pic>
            <p:nvPicPr>
              <p:cNvPr id="143" name="墨迹 142"/>
            </p:nvPicPr>
            <p:blipFill>
              <a:blip r:embed="rId278"/>
            </p:blipFill>
            <p:spPr>
              <a:xfrm>
                <a:off x="4470400" y="3536156"/>
                <a:ext cx="208844" cy="180473"/>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44" name="墨迹 143"/>
              <p14:cNvContentPartPr/>
              <p14:nvPr/>
            </p14:nvContentPartPr>
            <p14:xfrm>
              <a:off x="4803422" y="3425827"/>
              <a:ext cx="11289" cy="268243"/>
            </p14:xfrm>
          </p:contentPart>
        </mc:Choice>
        <mc:Fallback xmlns="">
          <p:pic>
            <p:nvPicPr>
              <p:cNvPr id="144" name="墨迹 143"/>
            </p:nvPicPr>
            <p:blipFill>
              <a:blip r:embed="rId280"/>
            </p:blipFill>
            <p:spPr>
              <a:xfrm>
                <a:off x="4803422" y="3425827"/>
                <a:ext cx="11289" cy="268243"/>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45" name="墨迹 144"/>
              <p14:cNvContentPartPr/>
              <p14:nvPr/>
            </p14:nvContentPartPr>
            <p14:xfrm>
              <a:off x="4809066" y="3558715"/>
              <a:ext cx="112889" cy="28199"/>
            </p14:xfrm>
          </p:contentPart>
        </mc:Choice>
        <mc:Fallback xmlns="">
          <p:pic>
            <p:nvPicPr>
              <p:cNvPr id="145" name="墨迹 144"/>
            </p:nvPicPr>
            <p:blipFill>
              <a:blip r:embed="rId282"/>
            </p:blipFill>
            <p:spPr>
              <a:xfrm>
                <a:off x="4809066" y="3558715"/>
                <a:ext cx="112889" cy="28199"/>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46" name="墨迹 145"/>
              <p14:cNvContentPartPr/>
              <p14:nvPr/>
            </p14:nvContentPartPr>
            <p14:xfrm>
              <a:off x="4933244" y="3337000"/>
              <a:ext cx="11289" cy="641880"/>
            </p14:xfrm>
          </p:contentPart>
        </mc:Choice>
        <mc:Fallback xmlns="">
          <p:pic>
            <p:nvPicPr>
              <p:cNvPr id="146" name="墨迹 145"/>
            </p:nvPicPr>
            <p:blipFill>
              <a:blip r:embed="rId284"/>
            </p:blipFill>
            <p:spPr>
              <a:xfrm>
                <a:off x="4933244" y="3337000"/>
                <a:ext cx="11289" cy="641880"/>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47" name="墨迹 146"/>
              <p14:cNvContentPartPr/>
              <p14:nvPr/>
            </p14:nvContentPartPr>
            <p14:xfrm>
              <a:off x="5023555" y="3573872"/>
              <a:ext cx="149578" cy="152098"/>
            </p14:xfrm>
          </p:contentPart>
        </mc:Choice>
        <mc:Fallback xmlns="">
          <p:pic>
            <p:nvPicPr>
              <p:cNvPr id="147" name="墨迹 146"/>
            </p:nvPicPr>
            <p:blipFill>
              <a:blip r:embed="rId286"/>
            </p:blipFill>
            <p:spPr>
              <a:xfrm>
                <a:off x="5023555" y="3573872"/>
                <a:ext cx="149578" cy="152098"/>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48" name="墨迹 147"/>
              <p14:cNvContentPartPr/>
              <p14:nvPr/>
            </p14:nvContentPartPr>
            <p14:xfrm>
              <a:off x="5119511" y="3583742"/>
              <a:ext cx="28222" cy="251323"/>
            </p14:xfrm>
          </p:contentPart>
        </mc:Choice>
        <mc:Fallback xmlns="">
          <p:pic>
            <p:nvPicPr>
              <p:cNvPr id="148" name="墨迹 147"/>
            </p:nvPicPr>
            <p:blipFill>
              <a:blip r:embed="rId288"/>
            </p:blipFill>
            <p:spPr>
              <a:xfrm>
                <a:off x="5119511" y="3583742"/>
                <a:ext cx="28222" cy="251323"/>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49" name="墨迹 148"/>
              <p14:cNvContentPartPr/>
              <p14:nvPr/>
            </p14:nvContentPartPr>
            <p14:xfrm>
              <a:off x="5398028" y="3541795"/>
              <a:ext cx="218194" cy="5640"/>
            </p14:xfrm>
          </p:contentPart>
        </mc:Choice>
        <mc:Fallback xmlns="">
          <p:pic>
            <p:nvPicPr>
              <p:cNvPr id="149" name="墨迹 148"/>
            </p:nvPicPr>
            <p:blipFill>
              <a:blip r:embed="rId290"/>
            </p:blipFill>
            <p:spPr>
              <a:xfrm>
                <a:off x="5398028" y="3541795"/>
                <a:ext cx="218194" cy="5640"/>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50" name="墨迹 149"/>
              <p14:cNvContentPartPr/>
              <p14:nvPr/>
            </p14:nvContentPartPr>
            <p14:xfrm>
              <a:off x="5365750" y="3620753"/>
              <a:ext cx="306916" cy="31019"/>
            </p14:xfrm>
          </p:contentPart>
        </mc:Choice>
        <mc:Fallback xmlns="">
          <p:pic>
            <p:nvPicPr>
              <p:cNvPr id="150" name="墨迹 149"/>
            </p:nvPicPr>
            <p:blipFill>
              <a:blip r:embed="rId292"/>
            </p:blipFill>
            <p:spPr>
              <a:xfrm>
                <a:off x="5365750" y="3620753"/>
                <a:ext cx="306916" cy="31019"/>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51" name="墨迹 150"/>
              <p14:cNvContentPartPr/>
              <p14:nvPr/>
            </p14:nvContentPartPr>
            <p14:xfrm>
              <a:off x="5922962" y="3462838"/>
              <a:ext cx="223838" cy="163555"/>
            </p14:xfrm>
          </p:contentPart>
        </mc:Choice>
        <mc:Fallback xmlns="">
          <p:pic>
            <p:nvPicPr>
              <p:cNvPr id="151" name="墨迹 150"/>
            </p:nvPicPr>
            <p:blipFill>
              <a:blip r:embed="rId294"/>
            </p:blipFill>
            <p:spPr>
              <a:xfrm>
                <a:off x="5922962" y="3462838"/>
                <a:ext cx="223838" cy="163555"/>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52" name="墨迹 151"/>
              <p14:cNvContentPartPr/>
              <p14:nvPr/>
            </p14:nvContentPartPr>
            <p14:xfrm>
              <a:off x="6231466" y="3370839"/>
              <a:ext cx="22578" cy="275293"/>
            </p14:xfrm>
          </p:contentPart>
        </mc:Choice>
        <mc:Fallback xmlns="">
          <p:pic>
            <p:nvPicPr>
              <p:cNvPr id="152" name="墨迹 151"/>
            </p:nvPicPr>
            <p:blipFill>
              <a:blip r:embed="rId296"/>
            </p:blipFill>
            <p:spPr>
              <a:xfrm>
                <a:off x="6231466" y="3370839"/>
                <a:ext cx="22578" cy="275293"/>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53" name="墨迹 152"/>
              <p14:cNvContentPartPr/>
              <p14:nvPr/>
            </p14:nvContentPartPr>
            <p14:xfrm>
              <a:off x="6237111" y="3496677"/>
              <a:ext cx="93133" cy="39479"/>
            </p14:xfrm>
          </p:contentPart>
        </mc:Choice>
        <mc:Fallback xmlns="">
          <p:pic>
            <p:nvPicPr>
              <p:cNvPr id="153" name="墨迹 152"/>
            </p:nvPicPr>
            <p:blipFill>
              <a:blip r:embed="rId298"/>
            </p:blipFill>
            <p:spPr>
              <a:xfrm>
                <a:off x="6237111" y="3496677"/>
                <a:ext cx="93133" cy="39479"/>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54" name="墨迹 153"/>
              <p14:cNvContentPartPr/>
              <p14:nvPr/>
            </p14:nvContentPartPr>
            <p14:xfrm>
              <a:off x="6338711" y="3297522"/>
              <a:ext cx="39511" cy="593941"/>
            </p14:xfrm>
          </p:contentPart>
        </mc:Choice>
        <mc:Fallback xmlns="">
          <p:pic>
            <p:nvPicPr>
              <p:cNvPr id="154" name="墨迹 153"/>
            </p:nvPicPr>
            <p:blipFill>
              <a:blip r:embed="rId300"/>
            </p:blipFill>
            <p:spPr>
              <a:xfrm>
                <a:off x="6338711" y="3297522"/>
                <a:ext cx="39511" cy="593941"/>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55" name="墨迹 154"/>
              <p14:cNvContentPartPr/>
              <p14:nvPr/>
            </p14:nvContentPartPr>
            <p14:xfrm>
              <a:off x="6429022" y="3532455"/>
              <a:ext cx="141111" cy="137117"/>
            </p14:xfrm>
          </p:contentPart>
        </mc:Choice>
        <mc:Fallback xmlns="">
          <p:pic>
            <p:nvPicPr>
              <p:cNvPr id="155" name="墨迹 154"/>
            </p:nvPicPr>
            <p:blipFill>
              <a:blip r:embed="rId302"/>
            </p:blipFill>
            <p:spPr>
              <a:xfrm>
                <a:off x="6429022" y="3532455"/>
                <a:ext cx="141111" cy="137117"/>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56" name="墨迹 155"/>
              <p14:cNvContentPartPr/>
              <p14:nvPr/>
            </p14:nvContentPartPr>
            <p14:xfrm>
              <a:off x="6601530" y="3491037"/>
              <a:ext cx="236714" cy="45119"/>
            </p14:xfrm>
          </p:contentPart>
        </mc:Choice>
        <mc:Fallback xmlns="">
          <p:pic>
            <p:nvPicPr>
              <p:cNvPr id="156" name="墨迹 155"/>
            </p:nvPicPr>
            <p:blipFill>
              <a:blip r:embed="rId304"/>
            </p:blipFill>
            <p:spPr>
              <a:xfrm>
                <a:off x="6601530" y="3491037"/>
                <a:ext cx="236714" cy="45119"/>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57" name="墨迹 156"/>
              <p14:cNvContentPartPr/>
              <p14:nvPr/>
            </p14:nvContentPartPr>
            <p14:xfrm>
              <a:off x="6705600" y="3329422"/>
              <a:ext cx="33866" cy="454885"/>
            </p14:xfrm>
          </p:contentPart>
        </mc:Choice>
        <mc:Fallback xmlns="">
          <p:pic>
            <p:nvPicPr>
              <p:cNvPr id="157" name="墨迹 156"/>
            </p:nvPicPr>
            <p:blipFill>
              <a:blip r:embed="rId306"/>
            </p:blipFill>
            <p:spPr>
              <a:xfrm>
                <a:off x="6705600" y="3329422"/>
                <a:ext cx="33866" cy="454885"/>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58" name="墨迹 157"/>
              <p14:cNvContentPartPr/>
              <p14:nvPr/>
            </p14:nvContentPartPr>
            <p14:xfrm>
              <a:off x="6924322" y="3389521"/>
              <a:ext cx="165100" cy="200918"/>
            </p14:xfrm>
          </p:contentPart>
        </mc:Choice>
        <mc:Fallback xmlns="">
          <p:pic>
            <p:nvPicPr>
              <p:cNvPr id="158" name="墨迹 157"/>
            </p:nvPicPr>
            <p:blipFill>
              <a:blip r:embed="rId308"/>
            </p:blipFill>
            <p:spPr>
              <a:xfrm>
                <a:off x="6924322" y="3389521"/>
                <a:ext cx="165100" cy="200918"/>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159" name="墨迹 158"/>
              <p14:cNvContentPartPr/>
              <p14:nvPr/>
            </p14:nvContentPartPr>
            <p14:xfrm>
              <a:off x="7193844" y="3333123"/>
              <a:ext cx="25400" cy="298909"/>
            </p14:xfrm>
          </p:contentPart>
        </mc:Choice>
        <mc:Fallback xmlns="">
          <p:pic>
            <p:nvPicPr>
              <p:cNvPr id="159" name="墨迹 158"/>
            </p:nvPicPr>
            <p:blipFill>
              <a:blip r:embed="rId310"/>
            </p:blipFill>
            <p:spPr>
              <a:xfrm>
                <a:off x="7193844" y="3333123"/>
                <a:ext cx="25400" cy="298909"/>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160" name="墨迹 159"/>
              <p14:cNvContentPartPr/>
              <p14:nvPr/>
            </p14:nvContentPartPr>
            <p14:xfrm>
              <a:off x="7219244" y="3474118"/>
              <a:ext cx="110066" cy="39479"/>
            </p14:xfrm>
          </p:contentPart>
        </mc:Choice>
        <mc:Fallback xmlns="">
          <p:pic>
            <p:nvPicPr>
              <p:cNvPr id="160" name="墨迹 159"/>
            </p:nvPicPr>
            <p:blipFill>
              <a:blip r:embed="rId312"/>
            </p:blipFill>
            <p:spPr>
              <a:xfrm>
                <a:off x="7219244" y="3474118"/>
                <a:ext cx="110066" cy="39479"/>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161" name="墨迹 160"/>
              <p14:cNvContentPartPr/>
              <p14:nvPr/>
            </p14:nvContentPartPr>
            <p14:xfrm>
              <a:off x="7316611" y="3278135"/>
              <a:ext cx="26811" cy="568210"/>
            </p14:xfrm>
          </p:contentPart>
        </mc:Choice>
        <mc:Fallback xmlns="">
          <p:pic>
            <p:nvPicPr>
              <p:cNvPr id="161" name="墨迹 160"/>
            </p:nvPicPr>
            <p:blipFill>
              <a:blip r:embed="rId314"/>
            </p:blipFill>
            <p:spPr>
              <a:xfrm>
                <a:off x="7316611" y="3278135"/>
                <a:ext cx="26811" cy="568210"/>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162" name="墨迹 161"/>
              <p14:cNvContentPartPr/>
              <p14:nvPr/>
            </p14:nvContentPartPr>
            <p14:xfrm>
              <a:off x="7385755" y="3442394"/>
              <a:ext cx="197556" cy="375752"/>
            </p14:xfrm>
          </p:contentPart>
        </mc:Choice>
        <mc:Fallback xmlns="">
          <p:pic>
            <p:nvPicPr>
              <p:cNvPr id="162" name="墨迹 161"/>
            </p:nvPicPr>
            <p:blipFill>
              <a:blip r:embed="rId316"/>
            </p:blipFill>
            <p:spPr>
              <a:xfrm>
                <a:off x="7385755" y="3442394"/>
                <a:ext cx="197556" cy="375752"/>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163" name="墨迹 162"/>
              <p14:cNvContentPartPr/>
              <p14:nvPr/>
            </p14:nvContentPartPr>
            <p14:xfrm>
              <a:off x="2150533" y="4172396"/>
              <a:ext cx="124178" cy="113854"/>
            </p14:xfrm>
          </p:contentPart>
        </mc:Choice>
        <mc:Fallback xmlns="">
          <p:pic>
            <p:nvPicPr>
              <p:cNvPr id="163" name="墨迹 162"/>
            </p:nvPicPr>
            <p:blipFill>
              <a:blip r:embed="rId318"/>
            </p:blipFill>
            <p:spPr>
              <a:xfrm>
                <a:off x="2150533" y="4172396"/>
                <a:ext cx="124178" cy="113854"/>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164" name="墨迹 163"/>
              <p14:cNvContentPartPr/>
              <p14:nvPr/>
            </p14:nvContentPartPr>
            <p14:xfrm>
              <a:off x="2178755" y="4229851"/>
              <a:ext cx="50800" cy="397607"/>
            </p14:xfrm>
          </p:contentPart>
        </mc:Choice>
        <mc:Fallback xmlns="">
          <p:pic>
            <p:nvPicPr>
              <p:cNvPr id="164" name="墨迹 163"/>
            </p:nvPicPr>
            <p:blipFill>
              <a:blip r:embed="rId320"/>
            </p:blipFill>
            <p:spPr>
              <a:xfrm>
                <a:off x="2178755" y="4229851"/>
                <a:ext cx="50800" cy="397607"/>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165" name="墨迹 164"/>
              <p14:cNvContentPartPr/>
              <p14:nvPr/>
            </p14:nvContentPartPr>
            <p14:xfrm>
              <a:off x="2059516" y="4387766"/>
              <a:ext cx="172861" cy="186114"/>
            </p14:xfrm>
          </p:contentPart>
        </mc:Choice>
        <mc:Fallback xmlns="">
          <p:pic>
            <p:nvPicPr>
              <p:cNvPr id="165" name="墨迹 164"/>
            </p:nvPicPr>
            <p:blipFill>
              <a:blip r:embed="rId322"/>
            </p:blipFill>
            <p:spPr>
              <a:xfrm>
                <a:off x="2059516" y="4387766"/>
                <a:ext cx="172861" cy="186114"/>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166" name="墨迹 165"/>
              <p14:cNvContentPartPr/>
              <p14:nvPr/>
            </p14:nvContentPartPr>
            <p14:xfrm>
              <a:off x="2008716" y="4311629"/>
              <a:ext cx="288572" cy="87417"/>
            </p14:xfrm>
          </p:contentPart>
        </mc:Choice>
        <mc:Fallback xmlns="">
          <p:pic>
            <p:nvPicPr>
              <p:cNvPr id="166" name="墨迹 165"/>
            </p:nvPicPr>
            <p:blipFill>
              <a:blip r:embed="rId324"/>
            </p:blipFill>
            <p:spPr>
              <a:xfrm>
                <a:off x="2008716" y="4311629"/>
                <a:ext cx="288572" cy="87417"/>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167" name="墨迹 166"/>
              <p14:cNvContentPartPr/>
              <p14:nvPr/>
            </p14:nvContentPartPr>
            <p14:xfrm>
              <a:off x="2150533" y="4096435"/>
              <a:ext cx="316794" cy="732998"/>
            </p14:xfrm>
          </p:contentPart>
        </mc:Choice>
        <mc:Fallback xmlns="">
          <p:pic>
            <p:nvPicPr>
              <p:cNvPr id="167" name="墨迹 166"/>
            </p:nvPicPr>
            <p:blipFill>
              <a:blip r:embed="rId326"/>
            </p:blipFill>
            <p:spPr>
              <a:xfrm>
                <a:off x="2150533" y="4096435"/>
                <a:ext cx="316794" cy="732998"/>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168" name="墨迹 167"/>
              <p14:cNvContentPartPr/>
              <p14:nvPr/>
            </p14:nvContentPartPr>
            <p14:xfrm>
              <a:off x="2246488" y="4500562"/>
              <a:ext cx="177800" cy="197393"/>
            </p14:xfrm>
          </p:contentPart>
        </mc:Choice>
        <mc:Fallback xmlns="">
          <p:pic>
            <p:nvPicPr>
              <p:cNvPr id="168" name="墨迹 167"/>
            </p:nvPicPr>
            <p:blipFill>
              <a:blip r:embed="rId328"/>
            </p:blipFill>
            <p:spPr>
              <a:xfrm>
                <a:off x="2246488" y="4500562"/>
                <a:ext cx="177800" cy="197393"/>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169" name="墨迹 168"/>
              <p14:cNvContentPartPr/>
              <p14:nvPr/>
            </p14:nvContentPartPr>
            <p14:xfrm>
              <a:off x="2566634" y="4258051"/>
              <a:ext cx="139877" cy="284810"/>
            </p14:xfrm>
          </p:contentPart>
        </mc:Choice>
        <mc:Fallback xmlns="">
          <p:pic>
            <p:nvPicPr>
              <p:cNvPr id="169" name="墨迹 168"/>
            </p:nvPicPr>
            <p:blipFill>
              <a:blip r:embed="rId330"/>
            </p:blipFill>
            <p:spPr>
              <a:xfrm>
                <a:off x="2566634" y="4258051"/>
                <a:ext cx="139877" cy="284810"/>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170" name="墨迹 169"/>
              <p14:cNvContentPartPr/>
              <p14:nvPr/>
            </p14:nvContentPartPr>
            <p14:xfrm>
              <a:off x="2630311" y="4145254"/>
              <a:ext cx="257527" cy="494364"/>
            </p14:xfrm>
          </p:contentPart>
        </mc:Choice>
        <mc:Fallback xmlns="">
          <p:pic>
            <p:nvPicPr>
              <p:cNvPr id="170" name="墨迹 169"/>
            </p:nvPicPr>
            <p:blipFill>
              <a:blip r:embed="rId332"/>
            </p:blipFill>
            <p:spPr>
              <a:xfrm>
                <a:off x="2630311" y="4145254"/>
                <a:ext cx="257527" cy="494364"/>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171" name="墨迹 170"/>
              <p14:cNvContentPartPr/>
              <p14:nvPr/>
            </p14:nvContentPartPr>
            <p14:xfrm>
              <a:off x="2686755" y="4568240"/>
              <a:ext cx="191911" cy="126895"/>
            </p14:xfrm>
          </p:contentPart>
        </mc:Choice>
        <mc:Fallback xmlns="">
          <p:pic>
            <p:nvPicPr>
              <p:cNvPr id="171" name="墨迹 170"/>
            </p:nvPicPr>
            <p:blipFill>
              <a:blip r:embed="rId334"/>
            </p:blipFill>
            <p:spPr>
              <a:xfrm>
                <a:off x="2686755" y="4568240"/>
                <a:ext cx="191911" cy="126895"/>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172" name="墨迹 171"/>
              <p14:cNvContentPartPr/>
              <p14:nvPr/>
            </p14:nvContentPartPr>
            <p14:xfrm>
              <a:off x="3110088" y="4468133"/>
              <a:ext cx="79023" cy="54988"/>
            </p14:xfrm>
          </p:contentPart>
        </mc:Choice>
        <mc:Fallback xmlns="">
          <p:pic>
            <p:nvPicPr>
              <p:cNvPr id="172" name="墨迹 171"/>
            </p:nvPicPr>
            <p:blipFill>
              <a:blip r:embed="rId336"/>
            </p:blipFill>
            <p:spPr>
              <a:xfrm>
                <a:off x="3110088" y="4468133"/>
                <a:ext cx="79023" cy="54988"/>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173" name="墨迹 172"/>
              <p14:cNvContentPartPr/>
              <p14:nvPr/>
            </p14:nvContentPartPr>
            <p14:xfrm>
              <a:off x="3118555" y="4573879"/>
              <a:ext cx="50800" cy="22560"/>
            </p14:xfrm>
          </p:contentPart>
        </mc:Choice>
        <mc:Fallback xmlns="">
          <p:pic>
            <p:nvPicPr>
              <p:cNvPr id="173" name="墨迹 172"/>
            </p:nvPicPr>
            <p:blipFill>
              <a:blip r:embed="rId338"/>
            </p:blipFill>
            <p:spPr>
              <a:xfrm>
                <a:off x="3118555" y="4573879"/>
                <a:ext cx="50800" cy="22560"/>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174" name="墨迹 173"/>
              <p14:cNvContentPartPr/>
              <p14:nvPr/>
            </p14:nvContentPartPr>
            <p14:xfrm>
              <a:off x="4223455" y="4370847"/>
              <a:ext cx="201789" cy="214312"/>
            </p14:xfrm>
          </p:contentPart>
        </mc:Choice>
        <mc:Fallback xmlns="">
          <p:pic>
            <p:nvPicPr>
              <p:cNvPr id="174" name="墨迹 173"/>
            </p:nvPicPr>
            <p:blipFill>
              <a:blip r:embed="rId340"/>
            </p:blipFill>
            <p:spPr>
              <a:xfrm>
                <a:off x="4223455" y="4370847"/>
                <a:ext cx="201789" cy="214312"/>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175" name="墨迹 174"/>
              <p14:cNvContentPartPr/>
              <p14:nvPr/>
            </p14:nvContentPartPr>
            <p14:xfrm>
              <a:off x="4507088" y="4261575"/>
              <a:ext cx="19756" cy="320764"/>
            </p14:xfrm>
          </p:contentPart>
        </mc:Choice>
        <mc:Fallback xmlns="">
          <p:pic>
            <p:nvPicPr>
              <p:cNvPr id="175" name="墨迹 174"/>
            </p:nvPicPr>
            <p:blipFill>
              <a:blip r:embed="rId342"/>
            </p:blipFill>
            <p:spPr>
              <a:xfrm>
                <a:off x="4507088" y="4261575"/>
                <a:ext cx="19756" cy="320764"/>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176" name="墨迹 175"/>
              <p14:cNvContentPartPr/>
              <p14:nvPr/>
            </p14:nvContentPartPr>
            <p14:xfrm>
              <a:off x="4509911" y="4428654"/>
              <a:ext cx="127000" cy="66268"/>
            </p14:xfrm>
          </p:contentPart>
        </mc:Choice>
        <mc:Fallback xmlns="">
          <p:pic>
            <p:nvPicPr>
              <p:cNvPr id="176" name="墨迹 175"/>
            </p:nvPicPr>
            <p:blipFill>
              <a:blip r:embed="rId344"/>
            </p:blipFill>
            <p:spPr>
              <a:xfrm>
                <a:off x="4509911" y="4428654"/>
                <a:ext cx="127000" cy="66268"/>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177" name="墨迹 176"/>
              <p14:cNvContentPartPr/>
              <p14:nvPr/>
            </p14:nvContentPartPr>
            <p14:xfrm>
              <a:off x="4636911" y="4200947"/>
              <a:ext cx="31044" cy="722600"/>
            </p14:xfrm>
          </p:contentPart>
        </mc:Choice>
        <mc:Fallback xmlns="">
          <p:pic>
            <p:nvPicPr>
              <p:cNvPr id="177" name="墨迹 176"/>
            </p:nvPicPr>
            <p:blipFill>
              <a:blip r:embed="rId346"/>
            </p:blipFill>
            <p:spPr>
              <a:xfrm>
                <a:off x="4636911" y="4200947"/>
                <a:ext cx="31044" cy="722600"/>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178" name="墨迹 177"/>
              <p14:cNvContentPartPr/>
              <p14:nvPr/>
            </p14:nvContentPartPr>
            <p14:xfrm>
              <a:off x="4761088" y="4373490"/>
              <a:ext cx="107950" cy="330105"/>
            </p14:xfrm>
          </p:contentPart>
        </mc:Choice>
        <mc:Fallback xmlns="">
          <p:pic>
            <p:nvPicPr>
              <p:cNvPr id="178" name="墨迹 177"/>
            </p:nvPicPr>
            <p:blipFill>
              <a:blip r:embed="rId348"/>
            </p:blipFill>
            <p:spPr>
              <a:xfrm>
                <a:off x="4761088" y="4373490"/>
                <a:ext cx="107950" cy="330105"/>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179" name="墨迹 178"/>
              <p14:cNvContentPartPr/>
              <p14:nvPr/>
            </p14:nvContentPartPr>
            <p14:xfrm>
              <a:off x="4978400" y="4455444"/>
              <a:ext cx="242711" cy="22559"/>
            </p14:xfrm>
          </p:contentPart>
        </mc:Choice>
        <mc:Fallback xmlns="">
          <p:pic>
            <p:nvPicPr>
              <p:cNvPr id="179" name="墨迹 178"/>
            </p:nvPicPr>
            <p:blipFill>
              <a:blip r:embed="rId350"/>
            </p:blipFill>
            <p:spPr>
              <a:xfrm>
                <a:off x="4978400" y="4455444"/>
                <a:ext cx="242711" cy="22559"/>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180" name="墨迹 179"/>
              <p14:cNvContentPartPr/>
              <p14:nvPr/>
            </p14:nvContentPartPr>
            <p14:xfrm>
              <a:off x="5389738" y="4337008"/>
              <a:ext cx="178506" cy="187171"/>
            </p14:xfrm>
          </p:contentPart>
        </mc:Choice>
        <mc:Fallback xmlns="">
          <p:pic>
            <p:nvPicPr>
              <p:cNvPr id="180" name="墨迹 179"/>
            </p:nvPicPr>
            <p:blipFill>
              <a:blip r:embed="rId352"/>
            </p:blipFill>
            <p:spPr>
              <a:xfrm>
                <a:off x="5389738" y="4337008"/>
                <a:ext cx="178506" cy="187171"/>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181" name="墨迹 180"/>
              <p14:cNvContentPartPr/>
              <p14:nvPr/>
            </p14:nvContentPartPr>
            <p14:xfrm>
              <a:off x="5678311" y="4241131"/>
              <a:ext cx="33866" cy="262251"/>
            </p14:xfrm>
          </p:contentPart>
        </mc:Choice>
        <mc:Fallback xmlns="">
          <p:pic>
            <p:nvPicPr>
              <p:cNvPr id="181" name="墨迹 180"/>
            </p:nvPicPr>
            <p:blipFill>
              <a:blip r:embed="rId354"/>
            </p:blipFill>
            <p:spPr>
              <a:xfrm>
                <a:off x="5678311" y="4241131"/>
                <a:ext cx="33866" cy="262251"/>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182" name="墨迹 181"/>
              <p14:cNvContentPartPr/>
              <p14:nvPr/>
            </p14:nvContentPartPr>
            <p14:xfrm>
              <a:off x="5689600" y="4337008"/>
              <a:ext cx="118533" cy="62037"/>
            </p14:xfrm>
          </p:contentPart>
        </mc:Choice>
        <mc:Fallback xmlns="">
          <p:pic>
            <p:nvPicPr>
              <p:cNvPr id="182" name="墨迹 181"/>
            </p:nvPicPr>
            <p:blipFill>
              <a:blip r:embed="rId356"/>
            </p:blipFill>
            <p:spPr>
              <a:xfrm>
                <a:off x="5689600" y="4337008"/>
                <a:ext cx="118533" cy="62037"/>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183" name="墨迹 182"/>
              <p14:cNvContentPartPr/>
              <p14:nvPr/>
            </p14:nvContentPartPr>
            <p14:xfrm>
              <a:off x="5847644" y="4139615"/>
              <a:ext cx="22578" cy="609098"/>
            </p14:xfrm>
          </p:contentPart>
        </mc:Choice>
        <mc:Fallback xmlns="">
          <p:pic>
            <p:nvPicPr>
              <p:cNvPr id="183" name="墨迹 182"/>
            </p:nvPicPr>
            <p:blipFill>
              <a:blip r:embed="rId358"/>
            </p:blipFill>
            <p:spPr>
              <a:xfrm>
                <a:off x="5847644" y="4139615"/>
                <a:ext cx="22578" cy="609098"/>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184" name="墨迹 183"/>
              <p14:cNvContentPartPr/>
              <p14:nvPr/>
            </p14:nvContentPartPr>
            <p14:xfrm>
              <a:off x="6031088" y="4449980"/>
              <a:ext cx="14112" cy="191577"/>
            </p14:xfrm>
          </p:contentPart>
        </mc:Choice>
        <mc:Fallback xmlns="">
          <p:pic>
            <p:nvPicPr>
              <p:cNvPr id="184" name="墨迹 183"/>
            </p:nvPicPr>
            <p:blipFill>
              <a:blip r:embed="rId360"/>
            </p:blipFill>
            <p:spPr>
              <a:xfrm>
                <a:off x="6031088" y="4449980"/>
                <a:ext cx="14112" cy="191577"/>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185" name="墨迹 184"/>
              <p14:cNvContentPartPr/>
              <p14:nvPr/>
            </p14:nvContentPartPr>
            <p14:xfrm>
              <a:off x="2032000" y="5239376"/>
              <a:ext cx="128411" cy="274236"/>
            </p14:xfrm>
          </p:contentPart>
        </mc:Choice>
        <mc:Fallback xmlns="">
          <p:pic>
            <p:nvPicPr>
              <p:cNvPr id="185" name="墨迹 184"/>
            </p:nvPicPr>
            <p:blipFill>
              <a:blip r:embed="rId362"/>
            </p:blipFill>
            <p:spPr>
              <a:xfrm>
                <a:off x="2032000" y="5239376"/>
                <a:ext cx="128411" cy="274236"/>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186" name="墨迹 185"/>
              <p14:cNvContentPartPr/>
              <p14:nvPr/>
            </p14:nvContentPartPr>
            <p14:xfrm>
              <a:off x="1783644" y="5087101"/>
              <a:ext cx="579085" cy="504058"/>
            </p14:xfrm>
          </p:contentPart>
        </mc:Choice>
        <mc:Fallback xmlns="">
          <p:pic>
            <p:nvPicPr>
              <p:cNvPr id="186" name="墨迹 185"/>
            </p:nvPicPr>
            <p:blipFill>
              <a:blip r:embed="rId364"/>
            </p:blipFill>
            <p:spPr>
              <a:xfrm>
                <a:off x="1783644" y="5087101"/>
                <a:ext cx="579085" cy="504058"/>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187" name="墨迹 186"/>
              <p14:cNvContentPartPr/>
              <p14:nvPr/>
            </p14:nvContentPartPr>
            <p14:xfrm>
              <a:off x="2365022" y="5331023"/>
              <a:ext cx="242711" cy="32429"/>
            </p14:xfrm>
          </p:contentPart>
        </mc:Choice>
        <mc:Fallback xmlns="">
          <p:pic>
            <p:nvPicPr>
              <p:cNvPr id="187" name="墨迹 186"/>
            </p:nvPicPr>
            <p:blipFill>
              <a:blip r:embed="rId366"/>
            </p:blipFill>
            <p:spPr>
              <a:xfrm>
                <a:off x="2365022" y="5331023"/>
                <a:ext cx="242711" cy="32429"/>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188" name="墨迹 187"/>
              <p14:cNvContentPartPr/>
              <p14:nvPr/>
            </p14:nvContentPartPr>
            <p14:xfrm>
              <a:off x="2596444" y="5145438"/>
              <a:ext cx="301272" cy="345614"/>
            </p14:xfrm>
          </p:contentPart>
        </mc:Choice>
        <mc:Fallback xmlns="">
          <p:pic>
            <p:nvPicPr>
              <p:cNvPr id="188" name="墨迹 187"/>
            </p:nvPicPr>
            <p:blipFill>
              <a:blip r:embed="rId368"/>
            </p:blipFill>
            <p:spPr>
              <a:xfrm>
                <a:off x="2596444" y="5145438"/>
                <a:ext cx="301272" cy="345614"/>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189" name="墨迹 188"/>
              <p14:cNvContentPartPr/>
              <p14:nvPr/>
            </p14:nvContentPartPr>
            <p14:xfrm>
              <a:off x="2746022" y="5216817"/>
              <a:ext cx="25400" cy="270710"/>
            </p14:xfrm>
          </p:contentPart>
        </mc:Choice>
        <mc:Fallback xmlns="">
          <p:pic>
            <p:nvPicPr>
              <p:cNvPr id="189" name="墨迹 188"/>
            </p:nvPicPr>
            <p:blipFill>
              <a:blip r:embed="rId370"/>
            </p:blipFill>
            <p:spPr>
              <a:xfrm>
                <a:off x="2746022" y="5216817"/>
                <a:ext cx="25400" cy="270710"/>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190" name="墨迹 189"/>
              <p14:cNvContentPartPr/>
              <p14:nvPr/>
            </p14:nvContentPartPr>
            <p14:xfrm>
              <a:off x="6420555" y="4359567"/>
              <a:ext cx="570089" cy="101516"/>
            </p14:xfrm>
          </p:contentPart>
        </mc:Choice>
        <mc:Fallback xmlns="">
          <p:pic>
            <p:nvPicPr>
              <p:cNvPr id="190" name="墨迹 189"/>
            </p:nvPicPr>
            <p:blipFill>
              <a:blip r:embed="rId372"/>
            </p:blipFill>
            <p:spPr>
              <a:xfrm>
                <a:off x="6420555" y="4359567"/>
                <a:ext cx="570089" cy="101516"/>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191" name="墨迹 190"/>
              <p14:cNvContentPartPr/>
              <p14:nvPr/>
            </p14:nvContentPartPr>
            <p14:xfrm>
              <a:off x="6483702" y="4253821"/>
              <a:ext cx="377120" cy="26789"/>
            </p14:xfrm>
          </p:contentPart>
        </mc:Choice>
        <mc:Fallback xmlns="">
          <p:pic>
            <p:nvPicPr>
              <p:cNvPr id="191" name="墨迹 190"/>
            </p:nvPicPr>
            <p:blipFill>
              <a:blip r:embed="rId374"/>
            </p:blipFill>
            <p:spPr>
              <a:xfrm>
                <a:off x="6483702" y="4253821"/>
                <a:ext cx="377120" cy="26789"/>
              </a:xfrm>
              <a:prstGeom prst="rect"/>
            </p:spPr>
          </p:pic>
        </mc:Fallback>
      </mc:AlternateContent>
      <mc:AlternateContent xmlns:mc="http://schemas.openxmlformats.org/markup-compatibility/2006" xmlns:p14="http://schemas.microsoft.com/office/powerpoint/2010/main">
        <mc:Choice Requires="p14">
          <p:contentPart r:id="rId375" p14:bwMode="auto">
            <p14:nvContentPartPr>
              <p14:cNvPr id="192" name="墨迹 191"/>
              <p14:cNvContentPartPr/>
              <p14:nvPr/>
            </p14:nvContentPartPr>
            <p14:xfrm>
              <a:off x="7396162" y="4162174"/>
              <a:ext cx="43215" cy="273883"/>
            </p14:xfrm>
          </p:contentPart>
        </mc:Choice>
        <mc:Fallback xmlns="">
          <p:pic>
            <p:nvPicPr>
              <p:cNvPr id="192" name="墨迹 191"/>
            </p:nvPicPr>
            <p:blipFill>
              <a:blip r:embed="rId376"/>
            </p:blipFill>
            <p:spPr>
              <a:xfrm>
                <a:off x="7396162" y="4162174"/>
                <a:ext cx="43215" cy="273883"/>
              </a:xfrm>
              <a:prstGeom prst="rect"/>
            </p:spPr>
          </p:pic>
        </mc:Fallback>
      </mc:AlternateContent>
      <mc:AlternateContent xmlns:mc="http://schemas.openxmlformats.org/markup-compatibility/2006" xmlns:p14="http://schemas.microsoft.com/office/powerpoint/2010/main">
        <mc:Choice Requires="p14">
          <p:contentPart r:id="rId377" p14:bwMode="auto">
            <p14:nvContentPartPr>
              <p14:cNvPr id="193" name="墨迹 192"/>
              <p14:cNvContentPartPr/>
              <p14:nvPr/>
            </p14:nvContentPartPr>
            <p14:xfrm>
              <a:off x="7419269" y="4088856"/>
              <a:ext cx="142875" cy="389852"/>
            </p14:xfrm>
          </p:contentPart>
        </mc:Choice>
        <mc:Fallback xmlns="">
          <p:pic>
            <p:nvPicPr>
              <p:cNvPr id="193" name="墨迹 192"/>
            </p:nvPicPr>
            <p:blipFill>
              <a:blip r:embed="rId378"/>
            </p:blipFill>
            <p:spPr>
              <a:xfrm>
                <a:off x="7419269" y="4088856"/>
                <a:ext cx="142875" cy="389852"/>
              </a:xfrm>
              <a:prstGeom prst="rect"/>
            </p:spPr>
          </p:pic>
        </mc:Fallback>
      </mc:AlternateContent>
      <mc:AlternateContent xmlns:mc="http://schemas.openxmlformats.org/markup-compatibility/2006" xmlns:p14="http://schemas.microsoft.com/office/powerpoint/2010/main">
        <mc:Choice Requires="p14">
          <p:contentPart r:id="rId379" p14:bwMode="auto">
            <p14:nvContentPartPr>
              <p14:cNvPr id="194" name="墨迹 193"/>
              <p14:cNvContentPartPr/>
              <p14:nvPr/>
            </p14:nvContentPartPr>
            <p14:xfrm>
              <a:off x="7597422" y="4232671"/>
              <a:ext cx="101600" cy="214842"/>
            </p14:xfrm>
          </p:contentPart>
        </mc:Choice>
        <mc:Fallback xmlns="">
          <p:pic>
            <p:nvPicPr>
              <p:cNvPr id="194" name="墨迹 193"/>
            </p:nvPicPr>
            <p:blipFill>
              <a:blip r:embed="rId380"/>
            </p:blipFill>
            <p:spPr>
              <a:xfrm>
                <a:off x="7597422" y="4232671"/>
                <a:ext cx="101600" cy="214842"/>
              </a:xfrm>
              <a:prstGeom prst="rect"/>
            </p:spPr>
          </p:pic>
        </mc:Fallback>
      </mc:AlternateContent>
      <mc:AlternateContent xmlns:mc="http://schemas.openxmlformats.org/markup-compatibility/2006" xmlns:p14="http://schemas.microsoft.com/office/powerpoint/2010/main">
        <mc:Choice Requires="p14">
          <p:contentPart r:id="rId381" p14:bwMode="auto">
            <p14:nvContentPartPr>
              <p14:cNvPr id="195" name="墨迹 194"/>
              <p14:cNvContentPartPr/>
              <p14:nvPr/>
            </p14:nvContentPartPr>
            <p14:xfrm>
              <a:off x="7857066" y="4255936"/>
              <a:ext cx="50800" cy="66972"/>
            </p14:xfrm>
          </p:contentPart>
        </mc:Choice>
        <mc:Fallback xmlns="">
          <p:pic>
            <p:nvPicPr>
              <p:cNvPr id="195" name="墨迹 194"/>
            </p:nvPicPr>
            <p:blipFill>
              <a:blip r:embed="rId382"/>
            </p:blipFill>
            <p:spPr>
              <a:xfrm>
                <a:off x="7857066" y="4255936"/>
                <a:ext cx="50800" cy="66972"/>
              </a:xfrm>
              <a:prstGeom prst="rect"/>
            </p:spPr>
          </p:pic>
        </mc:Fallback>
      </mc:AlternateContent>
      <mc:AlternateContent xmlns:mc="http://schemas.openxmlformats.org/markup-compatibility/2006" xmlns:p14="http://schemas.microsoft.com/office/powerpoint/2010/main">
        <mc:Choice Requires="p14">
          <p:contentPart r:id="rId383" p14:bwMode="auto">
            <p14:nvContentPartPr>
              <p14:cNvPr id="196" name="墨迹 195"/>
              <p14:cNvContentPartPr/>
              <p14:nvPr/>
            </p14:nvContentPartPr>
            <p14:xfrm>
              <a:off x="8050388" y="4224212"/>
              <a:ext cx="272344" cy="28199"/>
            </p14:xfrm>
          </p:contentPart>
        </mc:Choice>
        <mc:Fallback xmlns="">
          <p:pic>
            <p:nvPicPr>
              <p:cNvPr id="196" name="墨迹 195"/>
            </p:nvPicPr>
            <p:blipFill>
              <a:blip r:embed="rId384"/>
            </p:blipFill>
            <p:spPr>
              <a:xfrm>
                <a:off x="8050388" y="4224212"/>
                <a:ext cx="272344" cy="28199"/>
              </a:xfrm>
              <a:prstGeom prst="rect"/>
            </p:spPr>
          </p:pic>
        </mc:Fallback>
      </mc:AlternateContent>
      <mc:AlternateContent xmlns:mc="http://schemas.openxmlformats.org/markup-compatibility/2006" xmlns:p14="http://schemas.microsoft.com/office/powerpoint/2010/main">
        <mc:Choice Requires="p14">
          <p:contentPart r:id="rId385" p14:bwMode="auto">
            <p14:nvContentPartPr>
              <p14:cNvPr id="197" name="墨迹 196"/>
              <p14:cNvContentPartPr/>
              <p14:nvPr/>
            </p14:nvContentPartPr>
            <p14:xfrm>
              <a:off x="8133644" y="4110358"/>
              <a:ext cx="67733" cy="362005"/>
            </p14:xfrm>
          </p:contentPart>
        </mc:Choice>
        <mc:Fallback xmlns="">
          <p:pic>
            <p:nvPicPr>
              <p:cNvPr id="197" name="墨迹 196"/>
            </p:nvPicPr>
            <p:blipFill>
              <a:blip r:embed="rId386"/>
            </p:blipFill>
            <p:spPr>
              <a:xfrm>
                <a:off x="8133644" y="4110358"/>
                <a:ext cx="67733" cy="362005"/>
              </a:xfrm>
              <a:prstGeom prst="rect"/>
            </p:spPr>
          </p:pic>
        </mc:Fallback>
      </mc:AlternateContent>
      <mc:AlternateContent xmlns:mc="http://schemas.openxmlformats.org/markup-compatibility/2006" xmlns:p14="http://schemas.microsoft.com/office/powerpoint/2010/main">
        <mc:Choice Requires="p14">
          <p:contentPart r:id="rId387" p14:bwMode="auto">
            <p14:nvContentPartPr>
              <p14:cNvPr id="198" name="墨迹 197"/>
              <p14:cNvContentPartPr/>
              <p14:nvPr/>
            </p14:nvContentPartPr>
            <p14:xfrm>
              <a:off x="8514644" y="4072113"/>
              <a:ext cx="31044" cy="259255"/>
            </p14:xfrm>
          </p:contentPart>
        </mc:Choice>
        <mc:Fallback xmlns="">
          <p:pic>
            <p:nvPicPr>
              <p:cNvPr id="198" name="墨迹 197"/>
            </p:nvPicPr>
            <p:blipFill>
              <a:blip r:embed="rId388"/>
            </p:blipFill>
            <p:spPr>
              <a:xfrm>
                <a:off x="8514644" y="4072113"/>
                <a:ext cx="31044" cy="259255"/>
              </a:xfrm>
              <a:prstGeom prst="rect"/>
            </p:spPr>
          </p:pic>
        </mc:Fallback>
      </mc:AlternateContent>
      <mc:AlternateContent xmlns:mc="http://schemas.openxmlformats.org/markup-compatibility/2006" xmlns:p14="http://schemas.microsoft.com/office/powerpoint/2010/main">
        <mc:Choice Requires="p14">
          <p:contentPart r:id="rId389" p14:bwMode="auto">
            <p14:nvContentPartPr>
              <p14:cNvPr id="199" name="墨迹 198"/>
              <p14:cNvContentPartPr/>
              <p14:nvPr/>
            </p14:nvContentPartPr>
            <p14:xfrm>
              <a:off x="8534400" y="4191783"/>
              <a:ext cx="110066" cy="43708"/>
            </p14:xfrm>
          </p:contentPart>
        </mc:Choice>
        <mc:Fallback xmlns="">
          <p:pic>
            <p:nvPicPr>
              <p:cNvPr id="199" name="墨迹 198"/>
            </p:nvPicPr>
            <p:blipFill>
              <a:blip r:embed="rId390"/>
            </p:blipFill>
            <p:spPr>
              <a:xfrm>
                <a:off x="8534400" y="4191783"/>
                <a:ext cx="110066" cy="43708"/>
              </a:xfrm>
              <a:prstGeom prst="rect"/>
            </p:spPr>
          </p:pic>
        </mc:Fallback>
      </mc:AlternateContent>
      <mc:AlternateContent xmlns:mc="http://schemas.openxmlformats.org/markup-compatibility/2006" xmlns:p14="http://schemas.microsoft.com/office/powerpoint/2010/main">
        <mc:Choice Requires="p14">
          <p:contentPart r:id="rId391" p14:bwMode="auto">
            <p14:nvContentPartPr>
              <p14:cNvPr id="200" name="墨迹 199"/>
              <p14:cNvContentPartPr/>
              <p14:nvPr/>
            </p14:nvContentPartPr>
            <p14:xfrm>
              <a:off x="8636000" y="4071232"/>
              <a:ext cx="39511" cy="297500"/>
            </p14:xfrm>
          </p:contentPart>
        </mc:Choice>
        <mc:Fallback xmlns="">
          <p:pic>
            <p:nvPicPr>
              <p:cNvPr id="200" name="墨迹 199"/>
            </p:nvPicPr>
            <p:blipFill>
              <a:blip r:embed="rId392"/>
            </p:blipFill>
            <p:spPr>
              <a:xfrm>
                <a:off x="8636000" y="4071232"/>
                <a:ext cx="39511" cy="297500"/>
              </a:xfrm>
              <a:prstGeom prst="rect"/>
            </p:spPr>
          </p:pic>
        </mc:Fallback>
      </mc:AlternateContent>
      <mc:AlternateContent xmlns:mc="http://schemas.openxmlformats.org/markup-compatibility/2006" xmlns:p14="http://schemas.microsoft.com/office/powerpoint/2010/main">
        <mc:Choice Requires="p14">
          <p:contentPart r:id="rId393" p14:bwMode="auto">
            <p14:nvContentPartPr>
              <p14:cNvPr id="201" name="墨迹 200"/>
              <p14:cNvContentPartPr/>
              <p14:nvPr/>
            </p14:nvContentPartPr>
            <p14:xfrm>
              <a:off x="8737600" y="4109301"/>
              <a:ext cx="213077" cy="264365"/>
            </p14:xfrm>
          </p:contentPart>
        </mc:Choice>
        <mc:Fallback xmlns="">
          <p:pic>
            <p:nvPicPr>
              <p:cNvPr id="201" name="墨迹 200"/>
            </p:nvPicPr>
            <p:blipFill>
              <a:blip r:embed="rId394"/>
            </p:blipFill>
            <p:spPr>
              <a:xfrm>
                <a:off x="8737600" y="4109301"/>
                <a:ext cx="213077" cy="264365"/>
              </a:xfrm>
              <a:prstGeom prst="rect"/>
            </p:spPr>
          </p:pic>
        </mc:Fallback>
      </mc:AlternateContent>
      <mc:AlternateContent xmlns:mc="http://schemas.openxmlformats.org/markup-compatibility/2006" xmlns:p14="http://schemas.microsoft.com/office/powerpoint/2010/main">
        <mc:Choice Requires="p14">
          <p:contentPart r:id="rId395" p14:bwMode="auto">
            <p14:nvContentPartPr>
              <p14:cNvPr id="202" name="墨迹 201"/>
              <p14:cNvContentPartPr/>
              <p14:nvPr/>
            </p14:nvContentPartPr>
            <p14:xfrm>
              <a:off x="9170458" y="4196013"/>
              <a:ext cx="461786" cy="28198"/>
            </p14:xfrm>
          </p:contentPart>
        </mc:Choice>
        <mc:Fallback xmlns="">
          <p:pic>
            <p:nvPicPr>
              <p:cNvPr id="202" name="墨迹 201"/>
            </p:nvPicPr>
            <p:blipFill>
              <a:blip r:embed="rId396"/>
            </p:blipFill>
            <p:spPr>
              <a:xfrm>
                <a:off x="9170458" y="4196013"/>
                <a:ext cx="461786" cy="28198"/>
              </a:xfrm>
              <a:prstGeom prst="rect"/>
            </p:spPr>
          </p:pic>
        </mc:Fallback>
      </mc:AlternateContent>
      <mc:AlternateContent xmlns:mc="http://schemas.openxmlformats.org/markup-compatibility/2006" xmlns:p14="http://schemas.microsoft.com/office/powerpoint/2010/main">
        <mc:Choice Requires="p14">
          <p:contentPart r:id="rId397" p14:bwMode="auto">
            <p14:nvContentPartPr>
              <p14:cNvPr id="203" name="墨迹 202"/>
              <p14:cNvContentPartPr/>
              <p14:nvPr/>
            </p14:nvContentPartPr>
            <p14:xfrm>
              <a:off x="9533466" y="4105776"/>
              <a:ext cx="193675" cy="248151"/>
            </p14:xfrm>
          </p:contentPart>
        </mc:Choice>
        <mc:Fallback xmlns="">
          <p:pic>
            <p:nvPicPr>
              <p:cNvPr id="203" name="墨迹 202"/>
            </p:nvPicPr>
            <p:blipFill>
              <a:blip r:embed="rId398"/>
            </p:blipFill>
            <p:spPr>
              <a:xfrm>
                <a:off x="9533466" y="4105776"/>
                <a:ext cx="193675" cy="248151"/>
              </a:xfrm>
              <a:prstGeom prst="rect"/>
            </p:spPr>
          </p:pic>
        </mc:Fallback>
      </mc:AlternateContent>
      <mc:AlternateContent xmlns:mc="http://schemas.openxmlformats.org/markup-compatibility/2006" xmlns:p14="http://schemas.microsoft.com/office/powerpoint/2010/main">
        <mc:Choice Requires="p14">
          <p:contentPart r:id="rId399" p14:bwMode="auto">
            <p14:nvContentPartPr>
              <p14:cNvPr id="204" name="墨迹 203"/>
              <p14:cNvContentPartPr/>
              <p14:nvPr/>
            </p14:nvContentPartPr>
            <p14:xfrm>
              <a:off x="10003896" y="3999325"/>
              <a:ext cx="283986" cy="284105"/>
            </p14:xfrm>
          </p:contentPart>
        </mc:Choice>
        <mc:Fallback xmlns="">
          <p:pic>
            <p:nvPicPr>
              <p:cNvPr id="204" name="墨迹 203"/>
            </p:nvPicPr>
            <p:blipFill>
              <a:blip r:embed="rId400"/>
            </p:blipFill>
            <p:spPr>
              <a:xfrm>
                <a:off x="10003896" y="3999325"/>
                <a:ext cx="283986" cy="284105"/>
              </a:xfrm>
              <a:prstGeom prst="rect"/>
            </p:spPr>
          </p:pic>
        </mc:Fallback>
      </mc:AlternateContent>
      <mc:AlternateContent xmlns:mc="http://schemas.openxmlformats.org/markup-compatibility/2006" xmlns:p14="http://schemas.microsoft.com/office/powerpoint/2010/main">
        <mc:Choice Requires="p14">
          <p:contentPart r:id="rId401" p14:bwMode="auto">
            <p14:nvContentPartPr>
              <p14:cNvPr id="205" name="墨迹 204"/>
              <p14:cNvContentPartPr/>
              <p14:nvPr/>
            </p14:nvContentPartPr>
            <p14:xfrm>
              <a:off x="10374488" y="4153185"/>
              <a:ext cx="39512" cy="40713"/>
            </p14:xfrm>
          </p:contentPart>
        </mc:Choice>
        <mc:Fallback xmlns="">
          <p:pic>
            <p:nvPicPr>
              <p:cNvPr id="205" name="墨迹 204"/>
            </p:nvPicPr>
            <p:blipFill>
              <a:blip r:embed="rId402"/>
            </p:blipFill>
            <p:spPr>
              <a:xfrm>
                <a:off x="10374488" y="4153185"/>
                <a:ext cx="39512" cy="40713"/>
              </a:xfrm>
              <a:prstGeom prst="rect"/>
            </p:spPr>
          </p:pic>
        </mc:Fallback>
      </mc:AlternateContent>
      <mc:AlternateContent xmlns:mc="http://schemas.openxmlformats.org/markup-compatibility/2006" xmlns:p14="http://schemas.microsoft.com/office/powerpoint/2010/main">
        <mc:Choice Requires="p14">
          <p:contentPart r:id="rId403" p14:bwMode="auto">
            <p14:nvContentPartPr>
              <p14:cNvPr id="206" name="墨迹 205"/>
              <p14:cNvContentPartPr/>
              <p14:nvPr/>
            </p14:nvContentPartPr>
            <p14:xfrm>
              <a:off x="10542763" y="4139615"/>
              <a:ext cx="221192" cy="16919"/>
            </p14:xfrm>
          </p:contentPart>
        </mc:Choice>
        <mc:Fallback xmlns="">
          <p:pic>
            <p:nvPicPr>
              <p:cNvPr id="206" name="墨迹 205"/>
            </p:nvPicPr>
            <p:blipFill>
              <a:blip r:embed="rId404"/>
            </p:blipFill>
            <p:spPr>
              <a:xfrm>
                <a:off x="10542763" y="4139615"/>
                <a:ext cx="221192" cy="16919"/>
              </a:xfrm>
              <a:prstGeom prst="rect"/>
            </p:spPr>
          </p:pic>
        </mc:Fallback>
      </mc:AlternateContent>
      <mc:AlternateContent xmlns:mc="http://schemas.openxmlformats.org/markup-compatibility/2006" xmlns:p14="http://schemas.microsoft.com/office/powerpoint/2010/main">
        <mc:Choice Requires="p14">
          <p:contentPart r:id="rId405" p14:bwMode="auto">
            <p14:nvContentPartPr>
              <p14:cNvPr id="207" name="墨迹 206"/>
              <p14:cNvContentPartPr/>
              <p14:nvPr/>
            </p14:nvContentPartPr>
            <p14:xfrm>
              <a:off x="10622844" y="3974474"/>
              <a:ext cx="73377" cy="370993"/>
            </p14:xfrm>
          </p:contentPart>
        </mc:Choice>
        <mc:Fallback xmlns="">
          <p:pic>
            <p:nvPicPr>
              <p:cNvPr id="207" name="墨迹 206"/>
            </p:nvPicPr>
            <p:blipFill>
              <a:blip r:embed="rId406"/>
            </p:blipFill>
            <p:spPr>
              <a:xfrm>
                <a:off x="10622844" y="3974474"/>
                <a:ext cx="73377" cy="370993"/>
              </a:xfrm>
              <a:prstGeom prst="rect"/>
            </p:spPr>
          </p:pic>
        </mc:Fallback>
      </mc:AlternateContent>
      <mc:AlternateContent xmlns:mc="http://schemas.openxmlformats.org/markup-compatibility/2006" xmlns:p14="http://schemas.microsoft.com/office/powerpoint/2010/main">
        <mc:Choice Requires="p14">
          <p:contentPart r:id="rId407" p14:bwMode="auto">
            <p14:nvContentPartPr>
              <p14:cNvPr id="208" name="墨迹 207"/>
              <p14:cNvContentPartPr/>
              <p14:nvPr/>
            </p14:nvContentPartPr>
            <p14:xfrm>
              <a:off x="10859911" y="3991217"/>
              <a:ext cx="90311" cy="286573"/>
            </p14:xfrm>
          </p:contentPart>
        </mc:Choice>
        <mc:Fallback xmlns="">
          <p:pic>
            <p:nvPicPr>
              <p:cNvPr id="208" name="墨迹 207"/>
            </p:nvPicPr>
            <p:blipFill>
              <a:blip r:embed="rId408"/>
            </p:blipFill>
            <p:spPr>
              <a:xfrm>
                <a:off x="10859911" y="3991217"/>
                <a:ext cx="90311" cy="286573"/>
              </a:xfrm>
              <a:prstGeom prst="rect"/>
            </p:spPr>
          </p:pic>
        </mc:Fallback>
      </mc:AlternateContent>
      <mc:AlternateContent xmlns:mc="http://schemas.openxmlformats.org/markup-compatibility/2006" xmlns:p14="http://schemas.microsoft.com/office/powerpoint/2010/main">
        <mc:Choice Requires="p14">
          <p:contentPart r:id="rId409" p14:bwMode="auto">
            <p14:nvContentPartPr>
              <p14:cNvPr id="209" name="墨迹 208"/>
              <p14:cNvContentPartPr/>
              <p14:nvPr/>
            </p14:nvContentPartPr>
            <p14:xfrm>
              <a:off x="10910711" y="4083217"/>
              <a:ext cx="115711" cy="33838"/>
            </p14:xfrm>
          </p:contentPart>
        </mc:Choice>
        <mc:Fallback xmlns="">
          <p:pic>
            <p:nvPicPr>
              <p:cNvPr id="209" name="墨迹 208"/>
            </p:nvPicPr>
            <p:blipFill>
              <a:blip r:embed="rId410"/>
            </p:blipFill>
            <p:spPr>
              <a:xfrm>
                <a:off x="10910711" y="4083217"/>
                <a:ext cx="115711" cy="33838"/>
              </a:xfrm>
              <a:prstGeom prst="rect"/>
            </p:spPr>
          </p:pic>
        </mc:Fallback>
      </mc:AlternateContent>
      <mc:AlternateContent xmlns:mc="http://schemas.openxmlformats.org/markup-compatibility/2006" xmlns:p14="http://schemas.microsoft.com/office/powerpoint/2010/main">
        <mc:Choice Requires="p14">
          <p:contentPart r:id="rId411" p14:bwMode="auto">
            <p14:nvContentPartPr>
              <p14:cNvPr id="210" name="墨迹 209"/>
              <p14:cNvContentPartPr/>
              <p14:nvPr/>
            </p14:nvContentPartPr>
            <p14:xfrm>
              <a:off x="10972800" y="3912612"/>
              <a:ext cx="112888" cy="483613"/>
            </p14:xfrm>
          </p:contentPart>
        </mc:Choice>
        <mc:Fallback xmlns="">
          <p:pic>
            <p:nvPicPr>
              <p:cNvPr id="210" name="墨迹 209"/>
            </p:nvPicPr>
            <p:blipFill>
              <a:blip r:embed="rId412"/>
            </p:blipFill>
            <p:spPr>
              <a:xfrm>
                <a:off x="10972800" y="3912612"/>
                <a:ext cx="112888" cy="483613"/>
              </a:xfrm>
              <a:prstGeom prst="rect"/>
            </p:spPr>
          </p:pic>
        </mc:Fallback>
      </mc:AlternateContent>
      <mc:AlternateContent xmlns:mc="http://schemas.openxmlformats.org/markup-compatibility/2006" xmlns:p14="http://schemas.microsoft.com/office/powerpoint/2010/main">
        <mc:Choice Requires="p14">
          <p:contentPart r:id="rId413" p14:bwMode="auto">
            <p14:nvContentPartPr>
              <p14:cNvPr id="211" name="墨迹 210"/>
              <p14:cNvContentPartPr/>
              <p14:nvPr/>
            </p14:nvContentPartPr>
            <p14:xfrm>
              <a:off x="11091332" y="3952796"/>
              <a:ext cx="77612" cy="305254"/>
            </p14:xfrm>
          </p:contentPart>
        </mc:Choice>
        <mc:Fallback xmlns="">
          <p:pic>
            <p:nvPicPr>
              <p:cNvPr id="211" name="墨迹 210"/>
            </p:nvPicPr>
            <p:blipFill>
              <a:blip r:embed="rId414"/>
            </p:blipFill>
            <p:spPr>
              <a:xfrm>
                <a:off x="11091332" y="3952796"/>
                <a:ext cx="77612" cy="305254"/>
              </a:xfrm>
              <a:prstGeom prst="rect"/>
            </p:spPr>
          </p:pic>
        </mc:Fallback>
      </mc:AlternateContent>
      <mc:AlternateContent xmlns:mc="http://schemas.openxmlformats.org/markup-compatibility/2006" xmlns:p14="http://schemas.microsoft.com/office/powerpoint/2010/main">
        <mc:Choice Requires="p14">
          <p:contentPart r:id="rId415" p14:bwMode="auto">
            <p14:nvContentPartPr>
              <p14:cNvPr id="212" name="墨迹 211"/>
              <p14:cNvContentPartPr/>
              <p14:nvPr/>
            </p14:nvContentPartPr>
            <p14:xfrm>
              <a:off x="11170355" y="3936582"/>
              <a:ext cx="129823" cy="289216"/>
            </p14:xfrm>
          </p:contentPart>
        </mc:Choice>
        <mc:Fallback xmlns="">
          <p:pic>
            <p:nvPicPr>
              <p:cNvPr id="212" name="墨迹 211"/>
            </p:nvPicPr>
            <p:blipFill>
              <a:blip r:embed="rId416"/>
            </p:blipFill>
            <p:spPr>
              <a:xfrm>
                <a:off x="11170355" y="3936582"/>
                <a:ext cx="129823" cy="289216"/>
              </a:xfrm>
              <a:prstGeom prst="rect"/>
            </p:spPr>
          </p:pic>
        </mc:Fallback>
      </mc:AlternateContent>
      <mc:AlternateContent xmlns:mc="http://schemas.openxmlformats.org/markup-compatibility/2006" xmlns:p14="http://schemas.microsoft.com/office/powerpoint/2010/main">
        <mc:Choice Requires="p14">
          <p:contentPart r:id="rId417" p14:bwMode="auto">
            <p14:nvContentPartPr>
              <p14:cNvPr id="213" name="墨迹 212"/>
              <p14:cNvContentPartPr/>
              <p14:nvPr/>
            </p14:nvContentPartPr>
            <p14:xfrm>
              <a:off x="11311467" y="3976060"/>
              <a:ext cx="200377" cy="248152"/>
            </p14:xfrm>
          </p:contentPart>
        </mc:Choice>
        <mc:Fallback xmlns="">
          <p:pic>
            <p:nvPicPr>
              <p:cNvPr id="213" name="墨迹 212"/>
            </p:nvPicPr>
            <p:blipFill>
              <a:blip r:embed="rId418"/>
            </p:blipFill>
            <p:spPr>
              <a:xfrm>
                <a:off x="11311467" y="3976060"/>
                <a:ext cx="200377" cy="248152"/>
              </a:xfrm>
              <a:prstGeom prst="rect"/>
            </p:spPr>
          </p:pic>
        </mc:Fallback>
      </mc:AlternateContent>
      <mc:AlternateContent xmlns:mc="http://schemas.openxmlformats.org/markup-compatibility/2006" xmlns:p14="http://schemas.microsoft.com/office/powerpoint/2010/main">
        <mc:Choice Requires="p14">
          <p:contentPart r:id="rId419" p14:bwMode="auto">
            <p14:nvContentPartPr>
              <p14:cNvPr id="214" name="墨迹 213"/>
              <p14:cNvContentPartPr/>
              <p14:nvPr/>
            </p14:nvContentPartPr>
            <p14:xfrm>
              <a:off x="4848577" y="5233736"/>
              <a:ext cx="208669" cy="50759"/>
            </p14:xfrm>
          </p:contentPart>
        </mc:Choice>
        <mc:Fallback xmlns="">
          <p:pic>
            <p:nvPicPr>
              <p:cNvPr id="214" name="墨迹 213"/>
            </p:nvPicPr>
            <p:blipFill>
              <a:blip r:embed="rId420"/>
            </p:blipFill>
            <p:spPr>
              <a:xfrm>
                <a:off x="4848577" y="5233736"/>
                <a:ext cx="208669" cy="50759"/>
              </a:xfrm>
              <a:prstGeom prst="rect"/>
            </p:spPr>
          </p:pic>
        </mc:Fallback>
      </mc:AlternateContent>
      <mc:AlternateContent xmlns:mc="http://schemas.openxmlformats.org/markup-compatibility/2006" xmlns:p14="http://schemas.microsoft.com/office/powerpoint/2010/main">
        <mc:Choice Requires="p14">
          <p:contentPart r:id="rId421" p14:bwMode="auto">
            <p14:nvContentPartPr>
              <p14:cNvPr id="215" name="墨迹 214"/>
              <p14:cNvContentPartPr/>
              <p14:nvPr/>
            </p14:nvContentPartPr>
            <p14:xfrm>
              <a:off x="4837288" y="5298066"/>
              <a:ext cx="174978" cy="362885"/>
            </p14:xfrm>
          </p:contentPart>
        </mc:Choice>
        <mc:Fallback xmlns="">
          <p:pic>
            <p:nvPicPr>
              <p:cNvPr id="215" name="墨迹 214"/>
            </p:nvPicPr>
            <p:blipFill>
              <a:blip r:embed="rId422"/>
            </p:blipFill>
            <p:spPr>
              <a:xfrm>
                <a:off x="4837288" y="5298066"/>
                <a:ext cx="174978" cy="362885"/>
              </a:xfrm>
              <a:prstGeom prst="rect"/>
            </p:spPr>
          </p:pic>
        </mc:Fallback>
      </mc:AlternateContent>
      <mc:AlternateContent xmlns:mc="http://schemas.openxmlformats.org/markup-compatibility/2006" xmlns:p14="http://schemas.microsoft.com/office/powerpoint/2010/main">
        <mc:Choice Requires="p14">
          <p:contentPart r:id="rId423" p14:bwMode="auto">
            <p14:nvContentPartPr>
              <p14:cNvPr id="216" name="墨迹 215"/>
              <p14:cNvContentPartPr/>
              <p14:nvPr/>
            </p14:nvContentPartPr>
            <p14:xfrm>
              <a:off x="4890558" y="5442409"/>
              <a:ext cx="158397" cy="39479"/>
            </p14:xfrm>
          </p:contentPart>
        </mc:Choice>
        <mc:Fallback xmlns="">
          <p:pic>
            <p:nvPicPr>
              <p:cNvPr id="216" name="墨迹 215"/>
            </p:nvPicPr>
            <p:blipFill>
              <a:blip r:embed="rId424"/>
            </p:blipFill>
            <p:spPr>
              <a:xfrm>
                <a:off x="4890558" y="5442409"/>
                <a:ext cx="158397" cy="39479"/>
              </a:xfrm>
              <a:prstGeom prst="rect"/>
            </p:spPr>
          </p:pic>
        </mc:Fallback>
      </mc:AlternateContent>
      <mc:AlternateContent xmlns:mc="http://schemas.openxmlformats.org/markup-compatibility/2006" xmlns:p14="http://schemas.microsoft.com/office/powerpoint/2010/main">
        <mc:Choice Requires="p14">
          <p:contentPart r:id="rId425" p14:bwMode="auto">
            <p14:nvContentPartPr>
              <p14:cNvPr id="217" name="墨迹 216"/>
              <p14:cNvContentPartPr/>
              <p14:nvPr/>
            </p14:nvContentPartPr>
            <p14:xfrm>
              <a:off x="5170311" y="5448049"/>
              <a:ext cx="28222" cy="193868"/>
            </p14:xfrm>
          </p:contentPart>
        </mc:Choice>
        <mc:Fallback xmlns="">
          <p:pic>
            <p:nvPicPr>
              <p:cNvPr id="217" name="墨迹 216"/>
            </p:nvPicPr>
            <p:blipFill>
              <a:blip r:embed="rId426"/>
            </p:blipFill>
            <p:spPr>
              <a:xfrm>
                <a:off x="5170311" y="5448049"/>
                <a:ext cx="28222" cy="193868"/>
              </a:xfrm>
              <a:prstGeom prst="rect"/>
            </p:spPr>
          </p:pic>
        </mc:Fallback>
      </mc:AlternateContent>
      <mc:AlternateContent xmlns:mc="http://schemas.openxmlformats.org/markup-compatibility/2006" xmlns:p14="http://schemas.microsoft.com/office/powerpoint/2010/main">
        <mc:Choice Requires="p14">
          <p:contentPart r:id="rId427" p14:bwMode="auto">
            <p14:nvContentPartPr>
              <p14:cNvPr id="218" name="墨迹 217"/>
              <p14:cNvContentPartPr/>
              <p14:nvPr/>
            </p14:nvContentPartPr>
            <p14:xfrm>
              <a:off x="5198533" y="5487527"/>
              <a:ext cx="76199" cy="45119"/>
            </p14:xfrm>
          </p:contentPart>
        </mc:Choice>
        <mc:Fallback xmlns="">
          <p:pic>
            <p:nvPicPr>
              <p:cNvPr id="218" name="墨迹 217"/>
            </p:nvPicPr>
            <p:blipFill>
              <a:blip r:embed="rId428"/>
            </p:blipFill>
            <p:spPr>
              <a:xfrm>
                <a:off x="5198533" y="5487527"/>
                <a:ext cx="76199" cy="45119"/>
              </a:xfrm>
              <a:prstGeom prst="rect"/>
            </p:spPr>
          </p:pic>
        </mc:Fallback>
      </mc:AlternateContent>
      <mc:AlternateContent xmlns:mc="http://schemas.openxmlformats.org/markup-compatibility/2006" xmlns:p14="http://schemas.microsoft.com/office/powerpoint/2010/main">
        <mc:Choice Requires="p14">
          <p:contentPart r:id="rId429" p14:bwMode="auto">
            <p14:nvContentPartPr>
              <p14:cNvPr id="219" name="墨迹 218"/>
              <p14:cNvContentPartPr/>
              <p14:nvPr/>
            </p14:nvContentPartPr>
            <p14:xfrm>
              <a:off x="5279496" y="5436769"/>
              <a:ext cx="14993" cy="174834"/>
            </p14:xfrm>
          </p:contentPart>
        </mc:Choice>
        <mc:Fallback xmlns="">
          <p:pic>
            <p:nvPicPr>
              <p:cNvPr id="219" name="墨迹 218"/>
            </p:nvPicPr>
            <p:blipFill>
              <a:blip r:embed="rId430"/>
            </p:blipFill>
            <p:spPr>
              <a:xfrm>
                <a:off x="5279496" y="5436769"/>
                <a:ext cx="14993" cy="174834"/>
              </a:xfrm>
              <a:prstGeom prst="rect"/>
            </p:spPr>
          </p:pic>
        </mc:Fallback>
      </mc:AlternateContent>
      <mc:AlternateContent xmlns:mc="http://schemas.openxmlformats.org/markup-compatibility/2006" xmlns:p14="http://schemas.microsoft.com/office/powerpoint/2010/main">
        <mc:Choice Requires="p14">
          <p:contentPart r:id="rId431" p14:bwMode="auto">
            <p14:nvContentPartPr>
              <p14:cNvPr id="220" name="墨迹 219"/>
              <p14:cNvContentPartPr/>
              <p14:nvPr/>
            </p14:nvContentPartPr>
            <p14:xfrm>
              <a:off x="5362222" y="5401696"/>
              <a:ext cx="146755" cy="240926"/>
            </p14:xfrm>
          </p:contentPart>
        </mc:Choice>
        <mc:Fallback xmlns="">
          <p:pic>
            <p:nvPicPr>
              <p:cNvPr id="220" name="墨迹 219"/>
            </p:nvPicPr>
            <p:blipFill>
              <a:blip r:embed="rId432"/>
            </p:blipFill>
            <p:spPr>
              <a:xfrm>
                <a:off x="5362222" y="5401696"/>
                <a:ext cx="146755" cy="240926"/>
              </a:xfrm>
              <a:prstGeom prst="rect"/>
            </p:spPr>
          </p:pic>
        </mc:Fallback>
      </mc:AlternateContent>
      <mc:AlternateContent xmlns:mc="http://schemas.openxmlformats.org/markup-compatibility/2006" xmlns:p14="http://schemas.microsoft.com/office/powerpoint/2010/main">
        <mc:Choice Requires="p14">
          <p:contentPart r:id="rId433" p14:bwMode="auto">
            <p14:nvContentPartPr>
              <p14:cNvPr id="221" name="墨迹 220"/>
              <p14:cNvContentPartPr/>
              <p14:nvPr/>
            </p14:nvContentPartPr>
            <p14:xfrm>
              <a:off x="5717822" y="5481888"/>
              <a:ext cx="174978" cy="16919"/>
            </p14:xfrm>
          </p:contentPart>
        </mc:Choice>
        <mc:Fallback xmlns="">
          <p:pic>
            <p:nvPicPr>
              <p:cNvPr id="221" name="墨迹 220"/>
            </p:nvPicPr>
            <p:blipFill>
              <a:blip r:embed="rId434"/>
            </p:blipFill>
            <p:spPr>
              <a:xfrm>
                <a:off x="5717822" y="5481888"/>
                <a:ext cx="174978" cy="16919"/>
              </a:xfrm>
              <a:prstGeom prst="rect"/>
            </p:spPr>
          </p:pic>
        </mc:Fallback>
      </mc:AlternateContent>
      <mc:AlternateContent xmlns:mc="http://schemas.openxmlformats.org/markup-compatibility/2006" xmlns:p14="http://schemas.microsoft.com/office/powerpoint/2010/main">
        <mc:Choice Requires="p14">
          <p:contentPart r:id="rId435" p14:bwMode="auto">
            <p14:nvContentPartPr>
              <p14:cNvPr id="222" name="墨迹 221"/>
              <p14:cNvContentPartPr/>
              <p14:nvPr/>
            </p14:nvContentPartPr>
            <p14:xfrm>
              <a:off x="6144683" y="5171698"/>
              <a:ext cx="185914" cy="28199"/>
            </p14:xfrm>
          </p:contentPart>
        </mc:Choice>
        <mc:Fallback xmlns="">
          <p:pic>
            <p:nvPicPr>
              <p:cNvPr id="222" name="墨迹 221"/>
            </p:nvPicPr>
            <p:blipFill>
              <a:blip r:embed="rId436"/>
            </p:blipFill>
            <p:spPr>
              <a:xfrm>
                <a:off x="6144683" y="5171698"/>
                <a:ext cx="185914" cy="28199"/>
              </a:xfrm>
              <a:prstGeom prst="rect"/>
            </p:spPr>
          </p:pic>
        </mc:Fallback>
      </mc:AlternateContent>
      <mc:AlternateContent xmlns:mc="http://schemas.openxmlformats.org/markup-compatibility/2006" xmlns:p14="http://schemas.microsoft.com/office/powerpoint/2010/main">
        <mc:Choice Requires="p14">
          <p:contentPart r:id="rId437" p14:bwMode="auto">
            <p14:nvContentPartPr>
              <p14:cNvPr id="223" name="墨迹 222"/>
              <p14:cNvContentPartPr/>
              <p14:nvPr/>
            </p14:nvContentPartPr>
            <p14:xfrm>
              <a:off x="6090355" y="5238142"/>
              <a:ext cx="197556" cy="416641"/>
            </p14:xfrm>
          </p:contentPart>
        </mc:Choice>
        <mc:Fallback xmlns="">
          <p:pic>
            <p:nvPicPr>
              <p:cNvPr id="223" name="墨迹 222"/>
            </p:nvPicPr>
            <p:blipFill>
              <a:blip r:embed="rId438"/>
            </p:blipFill>
            <p:spPr>
              <a:xfrm>
                <a:off x="6090355" y="5238142"/>
                <a:ext cx="197556" cy="416641"/>
              </a:xfrm>
              <a:prstGeom prst="rect"/>
            </p:spPr>
          </p:pic>
        </mc:Fallback>
      </mc:AlternateContent>
      <mc:AlternateContent xmlns:mc="http://schemas.openxmlformats.org/markup-compatibility/2006" xmlns:p14="http://schemas.microsoft.com/office/powerpoint/2010/main">
        <mc:Choice Requires="p14">
          <p:contentPart r:id="rId439" p14:bwMode="auto">
            <p14:nvContentPartPr>
              <p14:cNvPr id="224" name="墨迹 223"/>
              <p14:cNvContentPartPr/>
              <p14:nvPr/>
            </p14:nvContentPartPr>
            <p14:xfrm>
              <a:off x="6141155" y="5414210"/>
              <a:ext cx="180622" cy="45118"/>
            </p14:xfrm>
          </p:contentPart>
        </mc:Choice>
        <mc:Fallback xmlns="">
          <p:pic>
            <p:nvPicPr>
              <p:cNvPr id="224" name="墨迹 223"/>
            </p:nvPicPr>
            <p:blipFill>
              <a:blip r:embed="rId440"/>
            </p:blipFill>
            <p:spPr>
              <a:xfrm>
                <a:off x="6141155" y="5414210"/>
                <a:ext cx="180622" cy="45118"/>
              </a:xfrm>
              <a:prstGeom prst="rect"/>
            </p:spPr>
          </p:pic>
        </mc:Fallback>
      </mc:AlternateContent>
      <mc:AlternateContent xmlns:mc="http://schemas.openxmlformats.org/markup-compatibility/2006" xmlns:p14="http://schemas.microsoft.com/office/powerpoint/2010/main">
        <mc:Choice Requires="p14">
          <p:contentPart r:id="rId441" p14:bwMode="auto">
            <p14:nvContentPartPr>
              <p14:cNvPr id="225" name="墨迹 224"/>
              <p14:cNvContentPartPr/>
              <p14:nvPr/>
            </p14:nvContentPartPr>
            <p14:xfrm>
              <a:off x="6474177" y="5346533"/>
              <a:ext cx="132645" cy="214312"/>
            </p14:xfrm>
          </p:contentPart>
        </mc:Choice>
        <mc:Fallback xmlns="">
          <p:pic>
            <p:nvPicPr>
              <p:cNvPr id="225" name="墨迹 224"/>
            </p:nvPicPr>
            <p:blipFill>
              <a:blip r:embed="rId442"/>
            </p:blipFill>
            <p:spPr>
              <a:xfrm>
                <a:off x="6474177" y="5346533"/>
                <a:ext cx="132645" cy="214312"/>
              </a:xfrm>
              <a:prstGeom prst="rect"/>
            </p:spPr>
          </p:pic>
        </mc:Fallback>
      </mc:AlternateContent>
      <mc:AlternateContent xmlns:mc="http://schemas.openxmlformats.org/markup-compatibility/2006" xmlns:p14="http://schemas.microsoft.com/office/powerpoint/2010/main">
        <mc:Choice Requires="p14">
          <p:contentPart r:id="rId443" p14:bwMode="auto">
            <p14:nvContentPartPr>
              <p14:cNvPr id="226" name="墨迹 225"/>
              <p14:cNvContentPartPr/>
              <p14:nvPr/>
            </p14:nvContentPartPr>
            <p14:xfrm>
              <a:off x="6643511" y="5360456"/>
              <a:ext cx="45156" cy="183469"/>
            </p14:xfrm>
          </p:contentPart>
        </mc:Choice>
        <mc:Fallback xmlns="">
          <p:pic>
            <p:nvPicPr>
              <p:cNvPr id="226" name="墨迹 225"/>
            </p:nvPicPr>
            <p:blipFill>
              <a:blip r:embed="rId444"/>
            </p:blipFill>
            <p:spPr>
              <a:xfrm>
                <a:off x="6643511" y="5360456"/>
                <a:ext cx="45156" cy="183469"/>
              </a:xfrm>
              <a:prstGeom prst="rect"/>
            </p:spPr>
          </p:pic>
        </mc:Fallback>
      </mc:AlternateContent>
      <mc:AlternateContent xmlns:mc="http://schemas.openxmlformats.org/markup-compatibility/2006" xmlns:p14="http://schemas.microsoft.com/office/powerpoint/2010/main">
        <mc:Choice Requires="p14">
          <p:contentPart r:id="rId445" p14:bwMode="auto">
            <p14:nvContentPartPr>
              <p14:cNvPr id="227" name="墨迹 226"/>
              <p14:cNvContentPartPr/>
              <p14:nvPr/>
            </p14:nvContentPartPr>
            <p14:xfrm>
              <a:off x="6660444" y="5408570"/>
              <a:ext cx="93133" cy="50759"/>
            </p14:xfrm>
          </p:contentPart>
        </mc:Choice>
        <mc:Fallback xmlns="">
          <p:pic>
            <p:nvPicPr>
              <p:cNvPr id="227" name="墨迹 226"/>
            </p:nvPicPr>
            <p:blipFill>
              <a:blip r:embed="rId446"/>
            </p:blipFill>
            <p:spPr>
              <a:xfrm>
                <a:off x="6660444" y="5408570"/>
                <a:ext cx="93133" cy="50759"/>
              </a:xfrm>
              <a:prstGeom prst="rect"/>
            </p:spPr>
          </p:pic>
        </mc:Fallback>
      </mc:AlternateContent>
      <mc:AlternateContent xmlns:mc="http://schemas.openxmlformats.org/markup-compatibility/2006" xmlns:p14="http://schemas.microsoft.com/office/powerpoint/2010/main">
        <mc:Choice Requires="p14">
          <p:contentPart r:id="rId447" p14:bwMode="auto">
            <p14:nvContentPartPr>
              <p14:cNvPr id="228" name="墨迹 227"/>
              <p14:cNvContentPartPr/>
              <p14:nvPr/>
            </p14:nvContentPartPr>
            <p14:xfrm>
              <a:off x="6750755" y="5294717"/>
              <a:ext cx="50800" cy="328166"/>
            </p14:xfrm>
          </p:contentPart>
        </mc:Choice>
        <mc:Fallback xmlns="">
          <p:pic>
            <p:nvPicPr>
              <p:cNvPr id="228" name="墨迹 227"/>
            </p:nvPicPr>
            <p:blipFill>
              <a:blip r:embed="rId448"/>
            </p:blipFill>
            <p:spPr>
              <a:xfrm>
                <a:off x="6750755" y="5294717"/>
                <a:ext cx="50800" cy="328166"/>
              </a:xfrm>
              <a:prstGeom prst="rect"/>
            </p:spPr>
          </p:pic>
        </mc:Fallback>
      </mc:AlternateContent>
      <mc:AlternateContent xmlns:mc="http://schemas.openxmlformats.org/markup-compatibility/2006" xmlns:p14="http://schemas.microsoft.com/office/powerpoint/2010/main">
        <mc:Choice Requires="p14">
          <p:contentPart r:id="rId449" p14:bwMode="auto">
            <p14:nvContentPartPr>
              <p14:cNvPr id="229" name="墨迹 228"/>
              <p14:cNvContentPartPr/>
              <p14:nvPr/>
            </p14:nvContentPartPr>
            <p14:xfrm>
              <a:off x="6855883" y="5321153"/>
              <a:ext cx="152047" cy="203033"/>
            </p14:xfrm>
          </p:contentPart>
        </mc:Choice>
        <mc:Fallback xmlns="">
          <p:pic>
            <p:nvPicPr>
              <p:cNvPr id="229" name="墨迹 228"/>
            </p:nvPicPr>
            <p:blipFill>
              <a:blip r:embed="rId450"/>
            </p:blipFill>
            <p:spPr>
              <a:xfrm>
                <a:off x="6855883" y="5321153"/>
                <a:ext cx="152047" cy="203033"/>
              </a:xfrm>
              <a:prstGeom prst="rect"/>
            </p:spPr>
          </p:pic>
        </mc:Fallback>
      </mc:AlternateContent>
      <mc:AlternateContent xmlns:mc="http://schemas.openxmlformats.org/markup-compatibility/2006" xmlns:p14="http://schemas.microsoft.com/office/powerpoint/2010/main">
        <mc:Choice Requires="p14">
          <p:contentPart r:id="rId451" p14:bwMode="auto">
            <p14:nvContentPartPr>
              <p14:cNvPr id="230" name="墨迹 229"/>
              <p14:cNvContentPartPr/>
              <p14:nvPr/>
            </p14:nvContentPartPr>
            <p14:xfrm>
              <a:off x="7010400" y="5329613"/>
              <a:ext cx="138288" cy="191401"/>
            </p14:xfrm>
          </p:contentPart>
        </mc:Choice>
        <mc:Fallback xmlns="">
          <p:pic>
            <p:nvPicPr>
              <p:cNvPr id="230" name="墨迹 229"/>
            </p:nvPicPr>
            <p:blipFill>
              <a:blip r:embed="rId452"/>
            </p:blipFill>
            <p:spPr>
              <a:xfrm>
                <a:off x="7010400" y="5329613"/>
                <a:ext cx="138288" cy="191401"/>
              </a:xfrm>
              <a:prstGeom prst="rect"/>
            </p:spPr>
          </p:pic>
        </mc:Fallback>
      </mc:AlternateContent>
      <mc:AlternateContent xmlns:mc="http://schemas.openxmlformats.org/markup-compatibility/2006" xmlns:p14="http://schemas.microsoft.com/office/powerpoint/2010/main">
        <mc:Choice Requires="p14">
          <p:contentPart r:id="rId453" p14:bwMode="auto">
            <p14:nvContentPartPr>
              <p14:cNvPr id="231" name="墨迹 230"/>
              <p14:cNvContentPartPr/>
              <p14:nvPr/>
            </p14:nvContentPartPr>
            <p14:xfrm>
              <a:off x="7236177" y="5242020"/>
              <a:ext cx="152400" cy="327285"/>
            </p14:xfrm>
          </p:contentPart>
        </mc:Choice>
        <mc:Fallback xmlns="">
          <p:pic>
            <p:nvPicPr>
              <p:cNvPr id="231" name="墨迹 230"/>
            </p:nvPicPr>
            <p:blipFill>
              <a:blip r:embed="rId454"/>
            </p:blipFill>
            <p:spPr>
              <a:xfrm>
                <a:off x="7236177" y="5242020"/>
                <a:ext cx="152400" cy="327285"/>
              </a:xfrm>
              <a:prstGeom prst="rect"/>
            </p:spPr>
          </p:pic>
        </mc:Fallback>
      </mc:AlternateContent>
      <mc:AlternateContent xmlns:mc="http://schemas.openxmlformats.org/markup-compatibility/2006" xmlns:p14="http://schemas.microsoft.com/office/powerpoint/2010/main">
        <mc:Choice Requires="p14">
          <p:contentPart r:id="rId455" p14:bwMode="auto">
            <p14:nvContentPartPr>
              <p14:cNvPr id="232" name="墨迹 231"/>
              <p14:cNvContentPartPr/>
              <p14:nvPr/>
            </p14:nvContentPartPr>
            <p14:xfrm>
              <a:off x="7693377" y="5222457"/>
              <a:ext cx="313267" cy="50758"/>
            </p14:xfrm>
          </p:contentPart>
        </mc:Choice>
        <mc:Fallback xmlns="">
          <p:pic>
            <p:nvPicPr>
              <p:cNvPr id="232" name="墨迹 231"/>
            </p:nvPicPr>
            <p:blipFill>
              <a:blip r:embed="rId456"/>
            </p:blipFill>
            <p:spPr>
              <a:xfrm>
                <a:off x="7693377" y="5222457"/>
                <a:ext cx="313267" cy="50758"/>
              </a:xfrm>
              <a:prstGeom prst="rect"/>
            </p:spPr>
          </p:pic>
        </mc:Fallback>
      </mc:AlternateContent>
      <mc:AlternateContent xmlns:mc="http://schemas.openxmlformats.org/markup-compatibility/2006" xmlns:p14="http://schemas.microsoft.com/office/powerpoint/2010/main">
        <mc:Choice Requires="p14">
          <p:contentPart r:id="rId457" p14:bwMode="auto">
            <p14:nvContentPartPr>
              <p14:cNvPr id="233" name="墨迹 232"/>
              <p14:cNvContentPartPr/>
              <p14:nvPr/>
            </p14:nvContentPartPr>
            <p14:xfrm>
              <a:off x="7614355" y="5397291"/>
              <a:ext cx="429684" cy="28199"/>
            </p14:xfrm>
          </p:contentPart>
        </mc:Choice>
        <mc:Fallback xmlns="">
          <p:pic>
            <p:nvPicPr>
              <p:cNvPr id="233" name="墨迹 232"/>
            </p:nvPicPr>
            <p:blipFill>
              <a:blip r:embed="rId458"/>
            </p:blipFill>
            <p:spPr>
              <a:xfrm>
                <a:off x="7614355" y="5397291"/>
                <a:ext cx="429684" cy="28199"/>
              </a:xfrm>
              <a:prstGeom prst="rect"/>
            </p:spPr>
          </p:pic>
        </mc:Fallback>
      </mc:AlternateContent>
      <mc:AlternateContent xmlns:mc="http://schemas.openxmlformats.org/markup-compatibility/2006" xmlns:p14="http://schemas.microsoft.com/office/powerpoint/2010/main">
        <mc:Choice Requires="p14">
          <p:contentPart r:id="rId459" p14:bwMode="auto">
            <p14:nvContentPartPr>
              <p14:cNvPr id="244" name="墨迹 243"/>
              <p14:cNvContentPartPr/>
              <p14:nvPr/>
            </p14:nvContentPartPr>
            <p14:xfrm>
              <a:off x="8470194" y="5160419"/>
              <a:ext cx="185561" cy="179064"/>
            </p14:xfrm>
          </p:contentPart>
        </mc:Choice>
        <mc:Fallback xmlns="">
          <p:pic>
            <p:nvPicPr>
              <p:cNvPr id="244" name="墨迹 243"/>
            </p:nvPicPr>
            <p:blipFill>
              <a:blip r:embed="rId460"/>
            </p:blipFill>
            <p:spPr>
              <a:xfrm>
                <a:off x="8470194" y="5160419"/>
                <a:ext cx="185561" cy="179064"/>
              </a:xfrm>
              <a:prstGeom prst="rect"/>
            </p:spPr>
          </p:pic>
        </mc:Fallback>
      </mc:AlternateContent>
      <mc:AlternateContent xmlns:mc="http://schemas.openxmlformats.org/markup-compatibility/2006" xmlns:p14="http://schemas.microsoft.com/office/powerpoint/2010/main">
        <mc:Choice Requires="p14">
          <p:contentPart r:id="rId461" p14:bwMode="auto">
            <p14:nvContentPartPr>
              <p14:cNvPr id="245" name="墨迹 244"/>
              <p14:cNvContentPartPr/>
              <p14:nvPr/>
            </p14:nvContentPartPr>
            <p14:xfrm>
              <a:off x="8773406" y="5069477"/>
              <a:ext cx="48860" cy="288335"/>
            </p14:xfrm>
          </p:contentPart>
        </mc:Choice>
        <mc:Fallback xmlns="">
          <p:pic>
            <p:nvPicPr>
              <p:cNvPr id="245" name="墨迹 244"/>
            </p:nvPicPr>
            <p:blipFill>
              <a:blip r:embed="rId462"/>
            </p:blipFill>
            <p:spPr>
              <a:xfrm>
                <a:off x="8773406" y="5069477"/>
                <a:ext cx="48860" cy="288335"/>
              </a:xfrm>
              <a:prstGeom prst="rect"/>
            </p:spPr>
          </p:pic>
        </mc:Fallback>
      </mc:AlternateContent>
      <mc:AlternateContent xmlns:mc="http://schemas.openxmlformats.org/markup-compatibility/2006" xmlns:p14="http://schemas.microsoft.com/office/powerpoint/2010/main">
        <mc:Choice Requires="p14">
          <p:contentPart r:id="rId463" p14:bwMode="auto">
            <p14:nvContentPartPr>
              <p14:cNvPr id="246" name="墨迹 245"/>
              <p14:cNvContentPartPr/>
              <p14:nvPr/>
            </p14:nvContentPartPr>
            <p14:xfrm>
              <a:off x="8794044" y="4978711"/>
              <a:ext cx="180622" cy="641352"/>
            </p14:xfrm>
          </p:contentPart>
        </mc:Choice>
        <mc:Fallback xmlns="">
          <p:pic>
            <p:nvPicPr>
              <p:cNvPr id="246" name="墨迹 245"/>
            </p:nvPicPr>
            <p:blipFill>
              <a:blip r:embed="rId464"/>
            </p:blipFill>
            <p:spPr>
              <a:xfrm>
                <a:off x="8794044" y="4978711"/>
                <a:ext cx="180622" cy="641352"/>
              </a:xfrm>
              <a:prstGeom prst="rect"/>
            </p:spPr>
          </p:pic>
        </mc:Fallback>
      </mc:AlternateContent>
      <mc:AlternateContent xmlns:mc="http://schemas.openxmlformats.org/markup-compatibility/2006" xmlns:p14="http://schemas.microsoft.com/office/powerpoint/2010/main">
        <mc:Choice Requires="p14">
          <p:contentPart r:id="rId465" p14:bwMode="auto">
            <p14:nvContentPartPr>
              <p14:cNvPr id="247" name="墨迹 246"/>
              <p14:cNvContentPartPr/>
              <p14:nvPr/>
            </p14:nvContentPartPr>
            <p14:xfrm>
              <a:off x="9056511" y="5147377"/>
              <a:ext cx="107244" cy="283752"/>
            </p14:xfrm>
          </p:contentPart>
        </mc:Choice>
        <mc:Fallback xmlns="">
          <p:pic>
            <p:nvPicPr>
              <p:cNvPr id="247" name="墨迹 246"/>
            </p:nvPicPr>
            <p:blipFill>
              <a:blip r:embed="rId466"/>
            </p:blipFill>
            <p:spPr>
              <a:xfrm>
                <a:off x="9056511" y="5147377"/>
                <a:ext cx="107244" cy="283752"/>
              </a:xfrm>
              <a:prstGeom prst="rect"/>
            </p:spPr>
          </p:pic>
        </mc:Fallback>
      </mc:AlternateContent>
      <mc:AlternateContent xmlns:mc="http://schemas.openxmlformats.org/markup-compatibility/2006" xmlns:p14="http://schemas.microsoft.com/office/powerpoint/2010/main">
        <mc:Choice Requires="p14">
          <p:contentPart r:id="rId467" p14:bwMode="auto">
            <p14:nvContentPartPr>
              <p14:cNvPr id="248" name="墨迹 247"/>
              <p14:cNvContentPartPr/>
              <p14:nvPr/>
            </p14:nvContentPartPr>
            <p14:xfrm>
              <a:off x="9420577" y="5194258"/>
              <a:ext cx="183445" cy="22559"/>
            </p14:xfrm>
          </p:contentPart>
        </mc:Choice>
        <mc:Fallback xmlns="">
          <p:pic>
            <p:nvPicPr>
              <p:cNvPr id="248" name="墨迹 247"/>
            </p:nvPicPr>
            <p:blipFill>
              <a:blip r:embed="rId468"/>
            </p:blipFill>
            <p:spPr>
              <a:xfrm>
                <a:off x="9420577" y="5194258"/>
                <a:ext cx="183445" cy="22559"/>
              </a:xfrm>
              <a:prstGeom prst="rect"/>
            </p:spPr>
          </p:pic>
        </mc:Fallback>
      </mc:AlternateContent>
      <mc:AlternateContent xmlns:mc="http://schemas.openxmlformats.org/markup-compatibility/2006" xmlns:p14="http://schemas.microsoft.com/office/powerpoint/2010/main">
        <mc:Choice Requires="p14">
          <p:contentPart r:id="rId469" p14:bwMode="auto">
            <p14:nvContentPartPr>
              <p14:cNvPr id="249" name="墨迹 248"/>
              <p14:cNvContentPartPr/>
              <p14:nvPr/>
            </p14:nvContentPartPr>
            <p14:xfrm>
              <a:off x="9683044" y="5073002"/>
              <a:ext cx="206022" cy="200213"/>
            </p14:xfrm>
          </p:contentPart>
        </mc:Choice>
        <mc:Fallback xmlns="">
          <p:pic>
            <p:nvPicPr>
              <p:cNvPr id="249" name="墨迹 248"/>
            </p:nvPicPr>
            <p:blipFill>
              <a:blip r:embed="rId470"/>
            </p:blipFill>
            <p:spPr>
              <a:xfrm>
                <a:off x="9683044" y="5073002"/>
                <a:ext cx="206022" cy="200213"/>
              </a:xfrm>
              <a:prstGeom prst="rect"/>
            </p:spPr>
          </p:pic>
        </mc:Fallback>
      </mc:AlternateContent>
      <mc:AlternateContent xmlns:mc="http://schemas.openxmlformats.org/markup-compatibility/2006" xmlns:p14="http://schemas.microsoft.com/office/powerpoint/2010/main">
        <mc:Choice Requires="p14">
          <p:contentPart r:id="rId471" p14:bwMode="auto">
            <p14:nvContentPartPr>
              <p14:cNvPr id="250" name="墨迹 249"/>
              <p14:cNvContentPartPr/>
              <p14:nvPr/>
            </p14:nvContentPartPr>
            <p14:xfrm>
              <a:off x="9956800" y="5027002"/>
              <a:ext cx="33866" cy="237753"/>
            </p14:xfrm>
          </p:contentPart>
        </mc:Choice>
        <mc:Fallback xmlns="">
          <p:pic>
            <p:nvPicPr>
              <p:cNvPr id="250" name="墨迹 249"/>
            </p:nvPicPr>
            <p:blipFill>
              <a:blip r:embed="rId472"/>
            </p:blipFill>
            <p:spPr>
              <a:xfrm>
                <a:off x="9956800" y="5027002"/>
                <a:ext cx="33866" cy="237753"/>
              </a:xfrm>
              <a:prstGeom prst="rect"/>
            </p:spPr>
          </p:pic>
        </mc:Fallback>
      </mc:AlternateContent>
      <mc:AlternateContent xmlns:mc="http://schemas.openxmlformats.org/markup-compatibility/2006" xmlns:p14="http://schemas.microsoft.com/office/powerpoint/2010/main">
        <mc:Choice Requires="p14">
          <p:contentPart r:id="rId473" p14:bwMode="auto">
            <p14:nvContentPartPr>
              <p14:cNvPr id="251" name="墨迹 250"/>
              <p14:cNvContentPartPr/>
              <p14:nvPr/>
            </p14:nvContentPartPr>
            <p14:xfrm>
              <a:off x="9968088" y="5137860"/>
              <a:ext cx="110067" cy="28199"/>
            </p14:xfrm>
          </p:contentPart>
        </mc:Choice>
        <mc:Fallback xmlns="">
          <p:pic>
            <p:nvPicPr>
              <p:cNvPr id="251" name="墨迹 250"/>
            </p:nvPicPr>
            <p:blipFill>
              <a:blip r:embed="rId474"/>
            </p:blipFill>
            <p:spPr>
              <a:xfrm>
                <a:off x="9968088" y="5137860"/>
                <a:ext cx="110067" cy="28199"/>
              </a:xfrm>
              <a:prstGeom prst="rect"/>
            </p:spPr>
          </p:pic>
        </mc:Fallback>
      </mc:AlternateContent>
      <mc:AlternateContent xmlns:mc="http://schemas.openxmlformats.org/markup-compatibility/2006" xmlns:p14="http://schemas.microsoft.com/office/powerpoint/2010/main">
        <mc:Choice Requires="p14">
          <p:contentPart r:id="rId475" p14:bwMode="auto">
            <p14:nvContentPartPr>
              <p14:cNvPr id="252" name="墨迹 251"/>
              <p14:cNvContentPartPr/>
              <p14:nvPr/>
            </p14:nvContentPartPr>
            <p14:xfrm>
              <a:off x="10072511" y="4927777"/>
              <a:ext cx="81844" cy="697926"/>
            </p14:xfrm>
          </p:contentPart>
        </mc:Choice>
        <mc:Fallback xmlns="">
          <p:pic>
            <p:nvPicPr>
              <p:cNvPr id="252" name="墨迹 251"/>
            </p:nvPicPr>
            <p:blipFill>
              <a:blip r:embed="rId476"/>
            </p:blipFill>
            <p:spPr>
              <a:xfrm>
                <a:off x="10072511" y="4927777"/>
                <a:ext cx="81844" cy="697926"/>
              </a:xfrm>
              <a:prstGeom prst="rect"/>
            </p:spPr>
          </p:pic>
        </mc:Fallback>
      </mc:AlternateContent>
      <mc:AlternateContent xmlns:mc="http://schemas.openxmlformats.org/markup-compatibility/2006" xmlns:p14="http://schemas.microsoft.com/office/powerpoint/2010/main">
        <mc:Choice Requires="p14">
          <p:contentPart r:id="rId477" p14:bwMode="auto">
            <p14:nvContentPartPr>
              <p14:cNvPr id="253" name="墨迹 252"/>
              <p14:cNvContentPartPr/>
              <p14:nvPr/>
            </p14:nvContentPartPr>
            <p14:xfrm>
              <a:off x="10329333" y="5309521"/>
              <a:ext cx="22578" cy="240044"/>
            </p14:xfrm>
          </p:contentPart>
        </mc:Choice>
        <mc:Fallback xmlns="">
          <p:pic>
            <p:nvPicPr>
              <p:cNvPr id="253" name="墨迹 252"/>
            </p:nvPicPr>
            <p:blipFill>
              <a:blip r:embed="rId478"/>
            </p:blipFill>
            <p:spPr>
              <a:xfrm>
                <a:off x="10329333" y="5309521"/>
                <a:ext cx="22578" cy="240044"/>
              </a:xfrm>
              <a:prstGeom prst="rect"/>
            </p:spPr>
          </p:pic>
        </mc:Fallback>
      </mc:AlternateContent>
      <mc:AlternateContent xmlns:mc="http://schemas.openxmlformats.org/markup-compatibility/2006" xmlns:p14="http://schemas.microsoft.com/office/powerpoint/2010/main">
        <mc:Choice Requires="p14">
          <p:contentPart r:id="rId479" p14:bwMode="auto">
            <p14:nvContentPartPr>
              <p14:cNvPr id="254" name="墨迹 253"/>
              <p14:cNvContentPartPr/>
              <p14:nvPr/>
            </p14:nvContentPartPr>
            <p14:xfrm>
              <a:off x="7300383" y="4523121"/>
              <a:ext cx="675922" cy="54988"/>
            </p14:xfrm>
          </p:contentPart>
        </mc:Choice>
        <mc:Fallback xmlns="">
          <p:pic>
            <p:nvPicPr>
              <p:cNvPr id="254" name="墨迹 253"/>
            </p:nvPicPr>
            <p:blipFill>
              <a:blip r:embed="rId480"/>
            </p:blipFill>
            <p:spPr>
              <a:xfrm>
                <a:off x="7300383" y="4523121"/>
                <a:ext cx="675922" cy="54988"/>
              </a:xfrm>
              <a:prstGeom prst="rect"/>
            </p:spPr>
          </p:pic>
        </mc:Fallback>
      </mc:AlternateContent>
      <mc:AlternateContent xmlns:mc="http://schemas.openxmlformats.org/markup-compatibility/2006" xmlns:p14="http://schemas.microsoft.com/office/powerpoint/2010/main">
        <mc:Choice Requires="p14">
          <p:contentPart r:id="rId481" p14:bwMode="auto">
            <p14:nvContentPartPr>
              <p14:cNvPr id="255" name="墨迹 254"/>
              <p14:cNvContentPartPr/>
              <p14:nvPr/>
            </p14:nvContentPartPr>
            <p14:xfrm>
              <a:off x="9938808" y="4382126"/>
              <a:ext cx="636940" cy="67678"/>
            </p14:xfrm>
          </p:contentPart>
        </mc:Choice>
        <mc:Fallback xmlns="">
          <p:pic>
            <p:nvPicPr>
              <p:cNvPr id="255" name="墨迹 254"/>
            </p:nvPicPr>
            <p:blipFill>
              <a:blip r:embed="rId482"/>
            </p:blipFill>
            <p:spPr>
              <a:xfrm>
                <a:off x="9938808" y="4382126"/>
                <a:ext cx="636940" cy="67678"/>
              </a:xfrm>
              <a:prstGeom prst="rect"/>
            </p:spPr>
          </p:pic>
        </mc:Fallback>
      </mc:AlternateContent>
      <mc:AlternateContent xmlns:mc="http://schemas.openxmlformats.org/markup-compatibility/2006" xmlns:p14="http://schemas.microsoft.com/office/powerpoint/2010/main">
        <mc:Choice Requires="p14">
          <p:contentPart r:id="rId483" p14:bwMode="auto">
            <p14:nvContentPartPr>
              <p14:cNvPr id="256" name="墨迹 255"/>
              <p14:cNvContentPartPr/>
              <p14:nvPr/>
            </p14:nvContentPartPr>
            <p14:xfrm>
              <a:off x="7724069" y="4681036"/>
              <a:ext cx="144286" cy="170956"/>
            </p14:xfrm>
          </p:contentPart>
        </mc:Choice>
        <mc:Fallback xmlns="">
          <p:pic>
            <p:nvPicPr>
              <p:cNvPr id="256" name="墨迹 255"/>
            </p:nvPicPr>
            <p:blipFill>
              <a:blip r:embed="rId484"/>
            </p:blipFill>
            <p:spPr>
              <a:xfrm>
                <a:off x="7724069" y="4681036"/>
                <a:ext cx="144286" cy="170956"/>
              </a:xfrm>
              <a:prstGeom prst="rect"/>
            </p:spPr>
          </p:pic>
        </mc:Fallback>
      </mc:AlternateContent>
      <mc:AlternateContent xmlns:mc="http://schemas.openxmlformats.org/markup-compatibility/2006" xmlns:p14="http://schemas.microsoft.com/office/powerpoint/2010/main">
        <mc:Choice Requires="p14">
          <p:contentPart r:id="rId485" p14:bwMode="auto">
            <p14:nvContentPartPr>
              <p14:cNvPr id="257" name="墨迹 256"/>
              <p14:cNvContentPartPr/>
              <p14:nvPr/>
            </p14:nvContentPartPr>
            <p14:xfrm>
              <a:off x="10336388" y="4536339"/>
              <a:ext cx="179212" cy="180298"/>
            </p14:xfrm>
          </p:contentPart>
        </mc:Choice>
        <mc:Fallback xmlns="">
          <p:pic>
            <p:nvPicPr>
              <p:cNvPr id="257" name="墨迹 256"/>
            </p:nvPicPr>
            <p:blipFill>
              <a:blip r:embed="rId486"/>
            </p:blipFill>
            <p:spPr>
              <a:xfrm>
                <a:off x="10336388" y="4536339"/>
                <a:ext cx="179212" cy="180298"/>
              </a:xfrm>
              <a:prstGeom prst="rect"/>
            </p:spPr>
          </p:pic>
        </mc:Fallback>
      </mc:AlternateContent>
    </p:spTree>
  </p:cSld>
  <p:clrMapOvr>
    <a:masterClrMapping/>
  </p:clrMapOvr>
  <p:transition>
    <p:split dir="in"/>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AS.12_2#64a5d6d55?vop=1&amp;vop=1&amp;pid=3f15823e2&amp;color=0,0,0&amp;mp=1&amp;vtp=1&amp;bt=1&amp;bbb=1"/>
          <p:cNvSpPr/>
          <p:nvPr/>
        </p:nvSpPr>
        <p:spPr>
          <a:xfrm>
            <a:off x="649224" y="1080000"/>
            <a:ext cx="10899648" cy="2336800"/>
          </a:xfrm>
          <a:prstGeom prst="rect">
            <a:avLst/>
          </a:prstGeom>
          <a:blipFill rotWithShape="1">
            <a:blip r:embed="rId1"/>
            <a:stretch>
              <a:fillRect l="-2" t="-21" r="1" b="21"/>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2" p14:bwMode="auto">
            <p14:nvContentPartPr>
              <p14:cNvPr id="3" name="墨迹 2"/>
              <p14:cNvContentPartPr/>
              <p14:nvPr/>
            </p14:nvContentPartPr>
            <p14:xfrm>
              <a:off x="4693355" y="3437459"/>
              <a:ext cx="5294489" cy="76138"/>
            </p14:xfrm>
          </p:contentPart>
        </mc:Choice>
        <mc:Fallback xmlns="">
          <p:pic>
            <p:nvPicPr>
              <p:cNvPr id="3" name="墨迹 2"/>
            </p:nvPicPr>
            <p:blipFill>
              <a:blip r:embed="rId3"/>
            </p:blipFill>
            <p:spPr>
              <a:xfrm>
                <a:off x="4693355" y="3437459"/>
                <a:ext cx="5294489" cy="76138"/>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2">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499"/>
                                          </p:stCondLst>
                                        </p:cTn>
                                        <p:tgtEl>
                                          <p:spTgt spid="2">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2">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499"/>
                                          </p:stCondLst>
                                        </p:cTn>
                                        <p:tgtEl>
                                          <p:spTgt spid="2">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499"/>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build="p"/>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C_5_BD.13_1#113670a5e?htil=4&amp;vop=1&amp;pid=5a829e001&amp;color=0,0,0&amp;tib=255,255,255&amp;vtp=1&amp;hs=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6777355" y="755650"/>
            <a:ext cx="5064760" cy="358013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C_5_BD.13_2#113670a5e?htil=4&amp;sp=1&amp;vop=1&amp;pid=5a829e001&amp;color=0,0,0&amp;vtp=1&amp;bt=1&amp;bbb=1&amp;hb=1&amp;hs=1"/>
          <p:cNvSpPr/>
          <p:nvPr/>
        </p:nvSpPr>
        <p:spPr>
          <a:xfrm>
            <a:off x="496189" y="549140"/>
            <a:ext cx="6675120" cy="1371600"/>
          </a:xfrm>
          <a:prstGeom prst="rect">
            <a:avLst/>
          </a:prstGeom>
          <a:blipFill rotWithShape="1">
            <a:blip r:embed="rId2"/>
            <a:stretch>
              <a:fillRect l="-4" t="-36" r="4" b="36"/>
            </a:stretch>
          </a:blipFill>
        </p:spPr>
        <p:txBody>
          <a:bodyPr/>
          <a:lstStyle/>
          <a:p>
            <a:r>
              <a:rPr lang="zh-CN" altLang="en-US">
                <a:noFill/>
              </a:rPr>
              <a:t> </a:t>
            </a:r>
            <a:endParaRPr lang="zh-CN" altLang="en-US">
              <a:noFill/>
            </a:endParaRPr>
          </a:p>
        </p:txBody>
      </p:sp>
      <p:sp>
        <p:nvSpPr>
          <p:cNvPr id="4" name="QC_5_BD.13_3#113670a5e?htil=4&amp;vop=1&amp;pid=5a829e001&amp;color=0,0,0&amp;vtp=1&amp;bbb=1&amp;hs=1"/>
          <p:cNvSpPr/>
          <p:nvPr/>
        </p:nvSpPr>
        <p:spPr>
          <a:xfrm>
            <a:off x="647954" y="2026912"/>
            <a:ext cx="6675120" cy="431800"/>
          </a:xfrm>
          <a:prstGeom prst="rect">
            <a:avLst/>
          </a:prstGeom>
          <a:noFill/>
        </p:spPr>
        <p:txBody>
          <a:bodyPr wrap="none" lIns="0" tIns="0" rIns="0" bIns="0" rtlCol="0" anchor="t"/>
          <a:lstStyle/>
          <a:p>
            <a:pPr algn="l" latinLnBrk="1">
              <a:lnSpc>
                <a:spcPts val="3400"/>
              </a:lnSpc>
            </a:pP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下列说法正确的是</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endParaRPr lang="en-US" altLang="zh-CN" sz="2000" dirty="0"/>
          </a:p>
        </p:txBody>
      </p:sp>
      <p:sp>
        <p:nvSpPr>
          <p:cNvPr id="5" name="QC_5_AN.14_1#113670a5e.bracket?vop=1&amp;pid=5a829e001&amp;color=0,0,0&amp;vpa=5&amp;vtp=1"/>
          <p:cNvSpPr/>
          <p:nvPr/>
        </p:nvSpPr>
        <p:spPr>
          <a:xfrm>
            <a:off x="2906649" y="2458712"/>
            <a:ext cx="311150" cy="431800"/>
          </a:xfrm>
          <a:prstGeom prst="rect">
            <a:avLst/>
          </a:prstGeom>
          <a:noFill/>
        </p:spPr>
        <p:txBody>
          <a:bodyPr wrap="none" lIns="0" tIns="0" rIns="0" bIns="0" rtlCol="0" anchor="t"/>
          <a:lstStyle/>
          <a:p>
            <a:pPr algn="ctr" latinLnBrk="1">
              <a:lnSpc>
                <a:spcPts val="34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D</a:t>
            </a:r>
            <a:endParaRPr lang="en-US" altLang="zh-CN" sz="2000" dirty="0"/>
          </a:p>
        </p:txBody>
      </p:sp>
      <p:sp>
        <p:nvSpPr>
          <p:cNvPr id="6" name="QC_5_BD.13_4#113670a5e.choices?htil=4&amp;vop=1&amp;pid=5a829e001&amp;color=0,0,0&amp;vtp=1&amp;bbb=1&amp;hb=1&amp;hs=1"/>
          <p:cNvSpPr/>
          <p:nvPr/>
        </p:nvSpPr>
        <p:spPr>
          <a:xfrm>
            <a:off x="649224" y="2882799"/>
            <a:ext cx="6675120" cy="927100"/>
          </a:xfrm>
          <a:prstGeom prst="rect">
            <a:avLst/>
          </a:prstGeom>
          <a:blipFill rotWithShape="1">
            <a:blip r:embed="rId3"/>
            <a:stretch>
              <a:fillRect l="-4" t="-58" r="4" b="-1312"/>
            </a:stretch>
          </a:blipFill>
        </p:spPr>
        <p:txBody>
          <a:bodyPr/>
          <a:lstStyle/>
          <a:p>
            <a:r>
              <a:rPr lang="zh-CN" altLang="en-US">
                <a:noFill/>
              </a:rPr>
              <a:t> </a:t>
            </a:r>
            <a:endParaRPr lang="zh-CN" altLang="en-US">
              <a:noFill/>
            </a:endParaRPr>
          </a:p>
        </p:txBody>
      </p:sp>
      <p:sp>
        <p:nvSpPr>
          <p:cNvPr id="7" name="QC_5_BD.13_4#113670a5e.choices?htil=4&amp;vop=1&amp;pid=5a829e001&amp;color=0,0,0&amp;vtp=1&amp;bbb=1&amp;hb=1&amp;hs=1"/>
          <p:cNvSpPr/>
          <p:nvPr/>
        </p:nvSpPr>
        <p:spPr>
          <a:xfrm>
            <a:off x="649224" y="3809865"/>
            <a:ext cx="6675120" cy="965200"/>
          </a:xfrm>
          <a:prstGeom prst="rect">
            <a:avLst/>
          </a:prstGeom>
          <a:blipFill rotWithShape="1">
            <a:blip r:embed="rId4"/>
            <a:stretch>
              <a:fillRect l="-4" t="-1894" r="4" b="-1264"/>
            </a:stretch>
          </a:blipFill>
        </p:spPr>
        <p:txBody>
          <a:bodyPr/>
          <a:lstStyle/>
          <a:p>
            <a:r>
              <a:rPr lang="zh-CN" altLang="en-US">
                <a:noFill/>
              </a:rPr>
              <a:t> </a:t>
            </a:r>
            <a:endParaRPr lang="zh-CN" altLang="en-US">
              <a:noFill/>
            </a:endParaRPr>
          </a:p>
        </p:txBody>
      </p:sp>
      <p:sp>
        <p:nvSpPr>
          <p:cNvPr id="8" name="QC_5_BD.13_4#113670a5e.choices?htil=4&amp;vop=1&amp;pid=5a829e001&amp;color=0,0,0&amp;vtp=1&amp;bbb=1&amp;hb=1&amp;hs=1"/>
          <p:cNvSpPr/>
          <p:nvPr/>
        </p:nvSpPr>
        <p:spPr>
          <a:xfrm>
            <a:off x="647994" y="4771890"/>
            <a:ext cx="10896012" cy="469900"/>
          </a:xfrm>
          <a:prstGeom prst="rect">
            <a:avLst/>
          </a:prstGeom>
          <a:blipFill rotWithShape="1">
            <a:blip r:embed="rId5"/>
            <a:stretch>
              <a:fillRect l="-3" t="-106" r="3" b="106"/>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6" p14:bwMode="auto">
            <p14:nvContentPartPr>
              <p14:cNvPr id="9" name="墨迹 8"/>
              <p14:cNvContentPartPr/>
              <p14:nvPr/>
            </p14:nvContentPartPr>
            <p14:xfrm>
              <a:off x="3869266" y="5261935"/>
              <a:ext cx="2878667" cy="124076"/>
            </p14:xfrm>
          </p:contentPart>
        </mc:Choice>
        <mc:Fallback xmlns="">
          <p:pic>
            <p:nvPicPr>
              <p:cNvPr id="9" name="墨迹 8"/>
            </p:nvPicPr>
            <p:blipFill>
              <a:blip r:embed="rId7"/>
            </p:blipFill>
            <p:spPr>
              <a:xfrm>
                <a:off x="3869266" y="5261935"/>
                <a:ext cx="2878667" cy="12407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0" name="墨迹 9"/>
              <p14:cNvContentPartPr/>
              <p14:nvPr/>
            </p14:nvContentPartPr>
            <p14:xfrm>
              <a:off x="2658533" y="5425490"/>
              <a:ext cx="462844" cy="665496"/>
            </p14:xfrm>
          </p:contentPart>
        </mc:Choice>
        <mc:Fallback xmlns="">
          <p:pic>
            <p:nvPicPr>
              <p:cNvPr id="10" name="墨迹 9"/>
            </p:nvPicPr>
            <p:blipFill>
              <a:blip r:embed="rId9"/>
            </p:blipFill>
            <p:spPr>
              <a:xfrm>
                <a:off x="2658533" y="5425490"/>
                <a:ext cx="462844" cy="66549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1" name="墨迹 10"/>
              <p14:cNvContentPartPr/>
              <p14:nvPr/>
            </p14:nvContentPartPr>
            <p14:xfrm>
              <a:off x="2987322" y="6220702"/>
              <a:ext cx="60678" cy="265071"/>
            </p14:xfrm>
          </p:contentPart>
        </mc:Choice>
        <mc:Fallback xmlns="">
          <p:pic>
            <p:nvPicPr>
              <p:cNvPr id="11" name="墨迹 10"/>
            </p:nvPicPr>
            <p:blipFill>
              <a:blip r:embed="rId11"/>
            </p:blipFill>
            <p:spPr>
              <a:xfrm>
                <a:off x="2987322" y="6220702"/>
                <a:ext cx="60678" cy="26507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2" name="墨迹 11"/>
              <p14:cNvContentPartPr/>
              <p14:nvPr/>
            </p14:nvContentPartPr>
            <p14:xfrm>
              <a:off x="10730088" y="3141370"/>
              <a:ext cx="863600" cy="575259"/>
            </p14:xfrm>
          </p:contentPart>
        </mc:Choice>
        <mc:Fallback xmlns="">
          <p:pic>
            <p:nvPicPr>
              <p:cNvPr id="12" name="墨迹 11"/>
            </p:nvPicPr>
            <p:blipFill>
              <a:blip r:embed="rId13"/>
            </p:blipFill>
            <p:spPr>
              <a:xfrm>
                <a:off x="10730088" y="3141370"/>
                <a:ext cx="863600" cy="57525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3" name="墨迹 12"/>
              <p14:cNvContentPartPr/>
              <p14:nvPr/>
            </p14:nvContentPartPr>
            <p14:xfrm>
              <a:off x="10619317" y="3180848"/>
              <a:ext cx="980017" cy="535781"/>
            </p14:xfrm>
          </p:contentPart>
        </mc:Choice>
        <mc:Fallback xmlns="">
          <p:pic>
            <p:nvPicPr>
              <p:cNvPr id="13" name="墨迹 12"/>
            </p:nvPicPr>
            <p:blipFill>
              <a:blip r:embed="rId15"/>
            </p:blipFill>
            <p:spPr>
              <a:xfrm>
                <a:off x="10619317" y="3180848"/>
                <a:ext cx="980017" cy="535781"/>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4" name="墨迹 13"/>
              <p14:cNvContentPartPr/>
              <p14:nvPr/>
            </p14:nvContentPartPr>
            <p14:xfrm>
              <a:off x="3282244" y="2819901"/>
              <a:ext cx="1317978" cy="617558"/>
            </p14:xfrm>
          </p:contentPart>
        </mc:Choice>
        <mc:Fallback xmlns="">
          <p:pic>
            <p:nvPicPr>
              <p:cNvPr id="14" name="墨迹 13"/>
            </p:nvPicPr>
            <p:blipFill>
              <a:blip r:embed="rId17"/>
            </p:blipFill>
            <p:spPr>
              <a:xfrm>
                <a:off x="3282244" y="2819901"/>
                <a:ext cx="1317978" cy="61755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5" name="墨迹 14"/>
              <p14:cNvContentPartPr/>
              <p14:nvPr/>
            </p14:nvContentPartPr>
            <p14:xfrm>
              <a:off x="4462638" y="2716269"/>
              <a:ext cx="289984" cy="371875"/>
            </p14:xfrm>
          </p:contentPart>
        </mc:Choice>
        <mc:Fallback xmlns="">
          <p:pic>
            <p:nvPicPr>
              <p:cNvPr id="15" name="墨迹 14"/>
            </p:nvPicPr>
            <p:blipFill>
              <a:blip r:embed="rId19"/>
            </p:blipFill>
            <p:spPr>
              <a:xfrm>
                <a:off x="4462638" y="2716269"/>
                <a:ext cx="289984" cy="37187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6" name="墨迹 15"/>
              <p14:cNvContentPartPr/>
              <p14:nvPr/>
            </p14:nvContentPartPr>
            <p14:xfrm>
              <a:off x="4469694" y="2694063"/>
              <a:ext cx="218017" cy="317591"/>
            </p14:xfrm>
          </p:contentPart>
        </mc:Choice>
        <mc:Fallback xmlns="">
          <p:pic>
            <p:nvPicPr>
              <p:cNvPr id="16" name="墨迹 15"/>
            </p:nvPicPr>
            <p:blipFill>
              <a:blip r:embed="rId21"/>
            </p:blipFill>
            <p:spPr>
              <a:xfrm>
                <a:off x="4469694" y="2694063"/>
                <a:ext cx="218017" cy="31759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7" name="墨迹 16"/>
              <p14:cNvContentPartPr/>
              <p14:nvPr/>
            </p14:nvContentPartPr>
            <p14:xfrm>
              <a:off x="2713213" y="2763503"/>
              <a:ext cx="374298" cy="321469"/>
            </p14:xfrm>
          </p:contentPart>
        </mc:Choice>
        <mc:Fallback xmlns="">
          <p:pic>
            <p:nvPicPr>
              <p:cNvPr id="17" name="墨迹 16"/>
            </p:nvPicPr>
            <p:blipFill>
              <a:blip r:embed="rId23"/>
            </p:blipFill>
            <p:spPr>
              <a:xfrm>
                <a:off x="2713213" y="2763503"/>
                <a:ext cx="374298" cy="32146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8" name="墨迹 17"/>
              <p14:cNvContentPartPr/>
              <p14:nvPr/>
            </p14:nvContentPartPr>
            <p14:xfrm>
              <a:off x="7162800" y="2881939"/>
              <a:ext cx="507294" cy="73317"/>
            </p14:xfrm>
          </p:contentPart>
        </mc:Choice>
        <mc:Fallback xmlns="">
          <p:pic>
            <p:nvPicPr>
              <p:cNvPr id="18" name="墨迹 17"/>
            </p:nvPicPr>
            <p:blipFill>
              <a:blip r:embed="rId25"/>
            </p:blipFill>
            <p:spPr>
              <a:xfrm>
                <a:off x="7162800" y="2881939"/>
                <a:ext cx="507294" cy="7331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9" name="墨迹 18"/>
              <p14:cNvContentPartPr/>
              <p14:nvPr/>
            </p14:nvContentPartPr>
            <p14:xfrm>
              <a:off x="5576711" y="3496677"/>
              <a:ext cx="443089" cy="319178"/>
            </p14:xfrm>
          </p:contentPart>
        </mc:Choice>
        <mc:Fallback xmlns="">
          <p:pic>
            <p:nvPicPr>
              <p:cNvPr id="19" name="墨迹 18"/>
            </p:nvPicPr>
            <p:blipFill>
              <a:blip r:embed="rId27"/>
            </p:blipFill>
            <p:spPr>
              <a:xfrm>
                <a:off x="5576711" y="3496677"/>
                <a:ext cx="443089" cy="31917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0" name="墨迹 19"/>
              <p14:cNvContentPartPr/>
              <p14:nvPr/>
            </p14:nvContentPartPr>
            <p14:xfrm>
              <a:off x="5779911" y="4384065"/>
              <a:ext cx="153811" cy="23440"/>
            </p14:xfrm>
          </p:contentPart>
        </mc:Choice>
        <mc:Fallback xmlns="">
          <p:pic>
            <p:nvPicPr>
              <p:cNvPr id="20" name="墨迹 19"/>
            </p:nvPicPr>
            <p:blipFill>
              <a:blip r:embed="rId29"/>
            </p:blipFill>
            <p:spPr>
              <a:xfrm>
                <a:off x="5779911" y="4384065"/>
                <a:ext cx="153811" cy="2344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1" name="墨迹 20"/>
              <p14:cNvContentPartPr/>
              <p14:nvPr/>
            </p14:nvContentPartPr>
            <p14:xfrm>
              <a:off x="5757333" y="4399045"/>
              <a:ext cx="121356" cy="281991"/>
            </p14:xfrm>
          </p:contentPart>
        </mc:Choice>
        <mc:Fallback xmlns="">
          <p:pic>
            <p:nvPicPr>
              <p:cNvPr id="21" name="墨迹 20"/>
            </p:nvPicPr>
            <p:blipFill>
              <a:blip r:embed="rId31"/>
            </p:blipFill>
            <p:spPr>
              <a:xfrm>
                <a:off x="5757333" y="4399045"/>
                <a:ext cx="121356" cy="28199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2" name="墨迹 21"/>
              <p14:cNvContentPartPr/>
              <p14:nvPr/>
            </p14:nvContentPartPr>
            <p14:xfrm>
              <a:off x="5801077" y="4534401"/>
              <a:ext cx="125589" cy="8460"/>
            </p14:xfrm>
          </p:contentPart>
        </mc:Choice>
        <mc:Fallback xmlns="">
          <p:pic>
            <p:nvPicPr>
              <p:cNvPr id="22" name="墨迹 21"/>
            </p:nvPicPr>
            <p:blipFill>
              <a:blip r:embed="rId33"/>
            </p:blipFill>
            <p:spPr>
              <a:xfrm>
                <a:off x="5801077" y="4534401"/>
                <a:ext cx="125589" cy="846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3" name="墨迹 22"/>
              <p14:cNvContentPartPr/>
              <p14:nvPr/>
            </p14:nvContentPartPr>
            <p14:xfrm>
              <a:off x="6011333" y="4562600"/>
              <a:ext cx="5644" cy="163554"/>
            </p14:xfrm>
          </p:contentPart>
        </mc:Choice>
        <mc:Fallback xmlns="">
          <p:pic>
            <p:nvPicPr>
              <p:cNvPr id="23" name="墨迹 22"/>
            </p:nvPicPr>
            <p:blipFill>
              <a:blip r:embed="rId35"/>
            </p:blipFill>
            <p:spPr>
              <a:xfrm>
                <a:off x="6011333" y="4562600"/>
                <a:ext cx="5644" cy="16355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4" name="墨迹 23"/>
              <p14:cNvContentPartPr/>
              <p14:nvPr/>
            </p14:nvContentPartPr>
            <p14:xfrm>
              <a:off x="6118577" y="4540041"/>
              <a:ext cx="124178" cy="16919"/>
            </p14:xfrm>
          </p:contentPart>
        </mc:Choice>
        <mc:Fallback xmlns="">
          <p:pic>
            <p:nvPicPr>
              <p:cNvPr id="24" name="墨迹 23"/>
            </p:nvPicPr>
            <p:blipFill>
              <a:blip r:embed="rId37"/>
            </p:blipFill>
            <p:spPr>
              <a:xfrm>
                <a:off x="6118577" y="4540041"/>
                <a:ext cx="124178" cy="1691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5" name="墨迹 24"/>
              <p14:cNvContentPartPr/>
              <p14:nvPr/>
            </p14:nvContentPartPr>
            <p14:xfrm>
              <a:off x="6275916" y="4348287"/>
              <a:ext cx="134232" cy="42299"/>
            </p14:xfrm>
          </p:contentPart>
        </mc:Choice>
        <mc:Fallback xmlns="">
          <p:pic>
            <p:nvPicPr>
              <p:cNvPr id="25" name="墨迹 24"/>
            </p:nvPicPr>
            <p:blipFill>
              <a:blip r:embed="rId39"/>
            </p:blipFill>
            <p:spPr>
              <a:xfrm>
                <a:off x="6275916" y="4348287"/>
                <a:ext cx="134232" cy="4229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6" name="墨迹 25"/>
              <p14:cNvContentPartPr/>
              <p14:nvPr/>
            </p14:nvContentPartPr>
            <p14:xfrm>
              <a:off x="6244166" y="4410325"/>
              <a:ext cx="153811" cy="310189"/>
            </p14:xfrm>
          </p:contentPart>
        </mc:Choice>
        <mc:Fallback xmlns="">
          <p:pic>
            <p:nvPicPr>
              <p:cNvPr id="26" name="墨迹 25"/>
            </p:nvPicPr>
            <p:blipFill>
              <a:blip r:embed="rId41"/>
            </p:blipFill>
            <p:spPr>
              <a:xfrm>
                <a:off x="6244166" y="4410325"/>
                <a:ext cx="153811" cy="31018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7" name="墨迹 26"/>
              <p14:cNvContentPartPr/>
              <p14:nvPr/>
            </p14:nvContentPartPr>
            <p14:xfrm>
              <a:off x="6307666" y="4500562"/>
              <a:ext cx="124178" cy="22559"/>
            </p14:xfrm>
          </p:contentPart>
        </mc:Choice>
        <mc:Fallback xmlns="">
          <p:pic>
            <p:nvPicPr>
              <p:cNvPr id="27" name="墨迹 26"/>
            </p:nvPicPr>
            <p:blipFill>
              <a:blip r:embed="rId43"/>
            </p:blipFill>
            <p:spPr>
              <a:xfrm>
                <a:off x="6307666" y="4500562"/>
                <a:ext cx="124178" cy="2255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8" name="墨迹 27"/>
              <p14:cNvContentPartPr/>
              <p14:nvPr/>
            </p14:nvContentPartPr>
            <p14:xfrm>
              <a:off x="6440311" y="4607718"/>
              <a:ext cx="127000" cy="146635"/>
            </p14:xfrm>
          </p:contentPart>
        </mc:Choice>
        <mc:Fallback xmlns="">
          <p:pic>
            <p:nvPicPr>
              <p:cNvPr id="28" name="墨迹 27"/>
            </p:nvPicPr>
            <p:blipFill>
              <a:blip r:embed="rId45"/>
            </p:blipFill>
            <p:spPr>
              <a:xfrm>
                <a:off x="6440311" y="4607718"/>
                <a:ext cx="127000" cy="14663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9" name="墨迹 28"/>
              <p14:cNvContentPartPr/>
              <p14:nvPr/>
            </p14:nvContentPartPr>
            <p14:xfrm>
              <a:off x="6673144" y="4523121"/>
              <a:ext cx="198966" cy="360"/>
            </p14:xfrm>
          </p:contentPart>
        </mc:Choice>
        <mc:Fallback xmlns="">
          <p:pic>
            <p:nvPicPr>
              <p:cNvPr id="29" name="墨迹 28"/>
            </p:nvPicPr>
            <p:blipFill>
              <a:blip r:embed="rId47"/>
            </p:blipFill>
            <p:spPr>
              <a:xfrm>
                <a:off x="6673144" y="4523121"/>
                <a:ext cx="198966" cy="36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0" name="墨迹 29"/>
              <p14:cNvContentPartPr/>
              <p14:nvPr/>
            </p14:nvContentPartPr>
            <p14:xfrm>
              <a:off x="6767688" y="4387061"/>
              <a:ext cx="33867" cy="358832"/>
            </p14:xfrm>
          </p:contentPart>
        </mc:Choice>
        <mc:Fallback xmlns="">
          <p:pic>
            <p:nvPicPr>
              <p:cNvPr id="30" name="墨迹 29"/>
            </p:nvPicPr>
            <p:blipFill>
              <a:blip r:embed="rId49"/>
            </p:blipFill>
            <p:spPr>
              <a:xfrm>
                <a:off x="6767688" y="4387061"/>
                <a:ext cx="33867" cy="35883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1" name="墨迹 30"/>
              <p14:cNvContentPartPr/>
              <p14:nvPr/>
            </p14:nvContentPartPr>
            <p14:xfrm>
              <a:off x="7044266" y="4331368"/>
              <a:ext cx="150460" cy="355308"/>
            </p14:xfrm>
          </p:contentPart>
        </mc:Choice>
        <mc:Fallback xmlns="">
          <p:pic>
            <p:nvPicPr>
              <p:cNvPr id="31" name="墨迹 30"/>
            </p:nvPicPr>
            <p:blipFill>
              <a:blip r:embed="rId51"/>
            </p:blipFill>
            <p:spPr>
              <a:xfrm>
                <a:off x="7044266" y="4331368"/>
                <a:ext cx="150460" cy="355308"/>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2" name="墨迹 31"/>
              <p14:cNvContentPartPr/>
              <p14:nvPr/>
            </p14:nvContentPartPr>
            <p14:xfrm>
              <a:off x="7103356" y="4494922"/>
              <a:ext cx="132821" cy="22560"/>
            </p14:xfrm>
          </p:contentPart>
        </mc:Choice>
        <mc:Fallback xmlns="">
          <p:pic>
            <p:nvPicPr>
              <p:cNvPr id="32" name="墨迹 31"/>
            </p:nvPicPr>
            <p:blipFill>
              <a:blip r:embed="rId53"/>
            </p:blipFill>
            <p:spPr>
              <a:xfrm>
                <a:off x="7103356" y="4494922"/>
                <a:ext cx="132821" cy="2256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3" name="墨迹 32"/>
              <p14:cNvContentPartPr/>
              <p14:nvPr/>
            </p14:nvContentPartPr>
            <p14:xfrm>
              <a:off x="7230533" y="4534401"/>
              <a:ext cx="87842" cy="321469"/>
            </p14:xfrm>
          </p:contentPart>
        </mc:Choice>
        <mc:Fallback xmlns="">
          <p:pic>
            <p:nvPicPr>
              <p:cNvPr id="33" name="墨迹 32"/>
            </p:nvPicPr>
            <p:blipFill>
              <a:blip r:embed="rId55"/>
            </p:blipFill>
            <p:spPr>
              <a:xfrm>
                <a:off x="7230533" y="4534401"/>
                <a:ext cx="87842" cy="32146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4" name="墨迹 33"/>
              <p14:cNvContentPartPr/>
              <p14:nvPr/>
            </p14:nvContentPartPr>
            <p14:xfrm>
              <a:off x="7354711" y="4568240"/>
              <a:ext cx="124178" cy="2820"/>
            </p14:xfrm>
          </p:contentPart>
        </mc:Choice>
        <mc:Fallback xmlns="">
          <p:pic>
            <p:nvPicPr>
              <p:cNvPr id="34" name="墨迹 33"/>
            </p:nvPicPr>
            <p:blipFill>
              <a:blip r:embed="rId57"/>
            </p:blipFill>
            <p:spPr>
              <a:xfrm>
                <a:off x="7354711" y="4568240"/>
                <a:ext cx="124178" cy="282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5" name="墨迹 34"/>
              <p14:cNvContentPartPr/>
              <p14:nvPr/>
            </p14:nvContentPartPr>
            <p14:xfrm>
              <a:off x="7503759" y="4370847"/>
              <a:ext cx="138818" cy="53578"/>
            </p14:xfrm>
          </p:contentPart>
        </mc:Choice>
        <mc:Fallback xmlns="">
          <p:pic>
            <p:nvPicPr>
              <p:cNvPr id="35" name="墨迹 34"/>
            </p:nvPicPr>
            <p:blipFill>
              <a:blip r:embed="rId59"/>
            </p:blipFill>
            <p:spPr>
              <a:xfrm>
                <a:off x="7503759" y="4370847"/>
                <a:ext cx="138818" cy="53578"/>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6" name="墨迹 35"/>
              <p14:cNvContentPartPr/>
              <p14:nvPr/>
            </p14:nvContentPartPr>
            <p14:xfrm>
              <a:off x="7490177" y="4455444"/>
              <a:ext cx="129823" cy="304549"/>
            </p14:xfrm>
          </p:contentPart>
        </mc:Choice>
        <mc:Fallback xmlns="">
          <p:pic>
            <p:nvPicPr>
              <p:cNvPr id="36" name="墨迹 35"/>
            </p:nvPicPr>
            <p:blipFill>
              <a:blip r:embed="rId61"/>
            </p:blipFill>
            <p:spPr>
              <a:xfrm>
                <a:off x="7490177" y="4455444"/>
                <a:ext cx="129823" cy="30454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7" name="墨迹 36"/>
              <p14:cNvContentPartPr/>
              <p14:nvPr/>
            </p14:nvContentPartPr>
            <p14:xfrm>
              <a:off x="7554559" y="4551320"/>
              <a:ext cx="116241" cy="16919"/>
            </p14:xfrm>
          </p:contentPart>
        </mc:Choice>
        <mc:Fallback xmlns="">
          <p:pic>
            <p:nvPicPr>
              <p:cNvPr id="37" name="墨迹 36"/>
            </p:nvPicPr>
            <p:blipFill>
              <a:blip r:embed="rId63"/>
            </p:blipFill>
            <p:spPr>
              <a:xfrm>
                <a:off x="7554559" y="4551320"/>
                <a:ext cx="116241" cy="1691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8" name="墨迹 37"/>
              <p14:cNvContentPartPr/>
              <p14:nvPr/>
            </p14:nvContentPartPr>
            <p14:xfrm>
              <a:off x="7699022" y="4545680"/>
              <a:ext cx="169333" cy="184175"/>
            </p14:xfrm>
          </p:contentPart>
        </mc:Choice>
        <mc:Fallback xmlns="">
          <p:pic>
            <p:nvPicPr>
              <p:cNvPr id="38" name="墨迹 37"/>
            </p:nvPicPr>
            <p:blipFill>
              <a:blip r:embed="rId65"/>
            </p:blipFill>
            <p:spPr>
              <a:xfrm>
                <a:off x="7699022" y="4545680"/>
                <a:ext cx="169333" cy="184175"/>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9" name="墨迹 38"/>
              <p14:cNvContentPartPr/>
              <p14:nvPr/>
            </p14:nvContentPartPr>
            <p14:xfrm>
              <a:off x="7755466" y="4564010"/>
              <a:ext cx="84666" cy="303139"/>
            </p14:xfrm>
          </p:contentPart>
        </mc:Choice>
        <mc:Fallback xmlns="">
          <p:pic>
            <p:nvPicPr>
              <p:cNvPr id="39" name="墨迹 38"/>
            </p:nvPicPr>
            <p:blipFill>
              <a:blip r:embed="rId67"/>
            </p:blipFill>
            <p:spPr>
              <a:xfrm>
                <a:off x="7755466" y="4564010"/>
                <a:ext cx="84666" cy="30313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0" name="墨迹 39"/>
              <p14:cNvContentPartPr/>
              <p14:nvPr/>
            </p14:nvContentPartPr>
            <p14:xfrm>
              <a:off x="4759148" y="4466723"/>
              <a:ext cx="174096" cy="203033"/>
            </p14:xfrm>
          </p:contentPart>
        </mc:Choice>
        <mc:Fallback xmlns="">
          <p:pic>
            <p:nvPicPr>
              <p:cNvPr id="40" name="墨迹 39"/>
            </p:nvPicPr>
            <p:blipFill>
              <a:blip r:embed="rId69"/>
            </p:blipFill>
            <p:spPr>
              <a:xfrm>
                <a:off x="4759148" y="4466723"/>
                <a:ext cx="174096" cy="20303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1" name="墨迹 40"/>
              <p14:cNvContentPartPr/>
              <p14:nvPr/>
            </p14:nvContentPartPr>
            <p14:xfrm>
              <a:off x="4995333" y="4376486"/>
              <a:ext cx="26811" cy="313010"/>
            </p14:xfrm>
          </p:contentPart>
        </mc:Choice>
        <mc:Fallback xmlns="">
          <p:pic>
            <p:nvPicPr>
              <p:cNvPr id="41" name="墨迹 40"/>
            </p:nvPicPr>
            <p:blipFill>
              <a:blip r:embed="rId71"/>
            </p:blipFill>
            <p:spPr>
              <a:xfrm>
                <a:off x="4995333" y="4376486"/>
                <a:ext cx="26811" cy="31301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2" name="墨迹 41"/>
              <p14:cNvContentPartPr/>
              <p14:nvPr/>
            </p14:nvContentPartPr>
            <p14:xfrm>
              <a:off x="4995333" y="4534401"/>
              <a:ext cx="107244" cy="28199"/>
            </p14:xfrm>
          </p:contentPart>
        </mc:Choice>
        <mc:Fallback xmlns="">
          <p:pic>
            <p:nvPicPr>
              <p:cNvPr id="42" name="墨迹 41"/>
            </p:nvPicPr>
            <p:blipFill>
              <a:blip r:embed="rId73"/>
            </p:blipFill>
            <p:spPr>
              <a:xfrm>
                <a:off x="4995333" y="4534401"/>
                <a:ext cx="107244" cy="2819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3" name="墨迹 42"/>
              <p14:cNvContentPartPr/>
              <p14:nvPr/>
            </p14:nvContentPartPr>
            <p14:xfrm>
              <a:off x="5125155" y="4346172"/>
              <a:ext cx="26811" cy="597115"/>
            </p14:xfrm>
          </p:contentPart>
        </mc:Choice>
        <mc:Fallback xmlns="">
          <p:pic>
            <p:nvPicPr>
              <p:cNvPr id="43" name="墨迹 42"/>
            </p:nvPicPr>
            <p:blipFill>
              <a:blip r:embed="rId75"/>
            </p:blipFill>
            <p:spPr>
              <a:xfrm>
                <a:off x="5125155" y="4346172"/>
                <a:ext cx="26811" cy="59711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4" name="墨迹 43"/>
              <p14:cNvContentPartPr/>
              <p14:nvPr/>
            </p14:nvContentPartPr>
            <p14:xfrm>
              <a:off x="5243688" y="4483643"/>
              <a:ext cx="174978" cy="28199"/>
            </p14:xfrm>
          </p:contentPart>
        </mc:Choice>
        <mc:Fallback xmlns="">
          <p:pic>
            <p:nvPicPr>
              <p:cNvPr id="44" name="墨迹 43"/>
            </p:nvPicPr>
            <p:blipFill>
              <a:blip r:embed="rId77"/>
            </p:blipFill>
            <p:spPr>
              <a:xfrm>
                <a:off x="5243688" y="4483643"/>
                <a:ext cx="174978" cy="2819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5" name="墨迹 44"/>
              <p14:cNvContentPartPr/>
              <p14:nvPr/>
            </p14:nvContentPartPr>
            <p14:xfrm>
              <a:off x="5215996" y="4602079"/>
              <a:ext cx="225248" cy="14099"/>
            </p14:xfrm>
          </p:contentPart>
        </mc:Choice>
        <mc:Fallback xmlns="">
          <p:pic>
            <p:nvPicPr>
              <p:cNvPr id="45" name="墨迹 44"/>
            </p:nvPicPr>
            <p:blipFill>
              <a:blip r:embed="rId79"/>
            </p:blipFill>
            <p:spPr>
              <a:xfrm>
                <a:off x="5215996" y="4602079"/>
                <a:ext cx="225248" cy="1409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6" name="墨迹 45"/>
              <p14:cNvContentPartPr/>
              <p14:nvPr/>
            </p14:nvContentPartPr>
            <p14:xfrm>
              <a:off x="6903155" y="5974489"/>
              <a:ext cx="256822" cy="223654"/>
            </p14:xfrm>
          </p:contentPart>
        </mc:Choice>
        <mc:Fallback xmlns="">
          <p:pic>
            <p:nvPicPr>
              <p:cNvPr id="46" name="墨迹 45"/>
            </p:nvPicPr>
            <p:blipFill>
              <a:blip r:embed="rId81"/>
            </p:blipFill>
            <p:spPr>
              <a:xfrm>
                <a:off x="6903155" y="5974489"/>
                <a:ext cx="256822" cy="22365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7" name="墨迹 46"/>
              <p14:cNvContentPartPr/>
              <p14:nvPr/>
            </p14:nvContentPartPr>
            <p14:xfrm>
              <a:off x="7219244" y="6028949"/>
              <a:ext cx="341488" cy="28199"/>
            </p14:xfrm>
          </p:contentPart>
        </mc:Choice>
        <mc:Fallback xmlns="">
          <p:pic>
            <p:nvPicPr>
              <p:cNvPr id="47" name="墨迹 46"/>
            </p:nvPicPr>
            <p:blipFill>
              <a:blip r:embed="rId83"/>
            </p:blipFill>
            <p:spPr>
              <a:xfrm>
                <a:off x="7219244" y="6028949"/>
                <a:ext cx="341488" cy="2819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8" name="墨迹 47"/>
              <p14:cNvContentPartPr/>
              <p14:nvPr/>
            </p14:nvContentPartPr>
            <p14:xfrm>
              <a:off x="7608711" y="5912452"/>
              <a:ext cx="270933" cy="246212"/>
            </p14:xfrm>
          </p:contentPart>
        </mc:Choice>
        <mc:Fallback xmlns="">
          <p:pic>
            <p:nvPicPr>
              <p:cNvPr id="48" name="墨迹 47"/>
            </p:nvPicPr>
            <p:blipFill>
              <a:blip r:embed="rId85"/>
            </p:blipFill>
            <p:spPr>
              <a:xfrm>
                <a:off x="7608711" y="5912452"/>
                <a:ext cx="270933" cy="246212"/>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9" name="墨迹 48"/>
              <p14:cNvContentPartPr/>
              <p14:nvPr/>
            </p14:nvContentPartPr>
            <p14:xfrm>
              <a:off x="7752644" y="5634162"/>
              <a:ext cx="2822" cy="214313"/>
            </p14:xfrm>
          </p:contentPart>
        </mc:Choice>
        <mc:Fallback xmlns="">
          <p:pic>
            <p:nvPicPr>
              <p:cNvPr id="49" name="墨迹 48"/>
            </p:nvPicPr>
            <p:blipFill>
              <a:blip r:embed="rId87"/>
            </p:blipFill>
            <p:spPr>
              <a:xfrm>
                <a:off x="7752644" y="5634162"/>
                <a:ext cx="2822" cy="21431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0" name="墨迹 49"/>
              <p14:cNvContentPartPr/>
              <p14:nvPr/>
            </p14:nvContentPartPr>
            <p14:xfrm>
              <a:off x="7701844" y="5179453"/>
              <a:ext cx="25400" cy="220658"/>
            </p14:xfrm>
          </p:contentPart>
        </mc:Choice>
        <mc:Fallback xmlns="">
          <p:pic>
            <p:nvPicPr>
              <p:cNvPr id="50" name="墨迹 49"/>
            </p:nvPicPr>
            <p:blipFill>
              <a:blip r:embed="rId89"/>
            </p:blipFill>
            <p:spPr>
              <a:xfrm>
                <a:off x="7701844" y="5179453"/>
                <a:ext cx="25400" cy="22065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1" name="墨迹 50"/>
              <p14:cNvContentPartPr/>
              <p14:nvPr/>
            </p14:nvContentPartPr>
            <p14:xfrm>
              <a:off x="7721600" y="5273215"/>
              <a:ext cx="143933" cy="45118"/>
            </p14:xfrm>
          </p:contentPart>
        </mc:Choice>
        <mc:Fallback xmlns="">
          <p:pic>
            <p:nvPicPr>
              <p:cNvPr id="51" name="墨迹 50"/>
            </p:nvPicPr>
            <p:blipFill>
              <a:blip r:embed="rId91"/>
            </p:blipFill>
            <p:spPr>
              <a:xfrm>
                <a:off x="7721600" y="5273215"/>
                <a:ext cx="143933" cy="45118"/>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2" name="墨迹 51"/>
              <p14:cNvContentPartPr/>
              <p14:nvPr/>
            </p14:nvContentPartPr>
            <p14:xfrm>
              <a:off x="7890933" y="5156189"/>
              <a:ext cx="16934" cy="390557"/>
            </p14:xfrm>
          </p:contentPart>
        </mc:Choice>
        <mc:Fallback xmlns="">
          <p:pic>
            <p:nvPicPr>
              <p:cNvPr id="52" name="墨迹 51"/>
            </p:nvPicPr>
            <p:blipFill>
              <a:blip r:embed="rId93"/>
            </p:blipFill>
            <p:spPr>
              <a:xfrm>
                <a:off x="7890933" y="5156189"/>
                <a:ext cx="16934" cy="390557"/>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3" name="墨迹 52"/>
              <p14:cNvContentPartPr/>
              <p14:nvPr/>
            </p14:nvContentPartPr>
            <p14:xfrm>
              <a:off x="7061200" y="5679281"/>
              <a:ext cx="5644" cy="124075"/>
            </p14:xfrm>
          </p:contentPart>
        </mc:Choice>
        <mc:Fallback xmlns="">
          <p:pic>
            <p:nvPicPr>
              <p:cNvPr id="53" name="墨迹 52"/>
            </p:nvPicPr>
            <p:blipFill>
              <a:blip r:embed="rId95"/>
            </p:blipFill>
            <p:spPr>
              <a:xfrm>
                <a:off x="7061200" y="5679281"/>
                <a:ext cx="5644" cy="12407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4" name="墨迹 53"/>
              <p14:cNvContentPartPr/>
              <p14:nvPr/>
            </p14:nvContentPartPr>
            <p14:xfrm>
              <a:off x="6983588" y="5364157"/>
              <a:ext cx="111478" cy="209730"/>
            </p14:xfrm>
          </p:contentPart>
        </mc:Choice>
        <mc:Fallback xmlns="">
          <p:pic>
            <p:nvPicPr>
              <p:cNvPr id="54" name="墨迹 53"/>
            </p:nvPicPr>
            <p:blipFill>
              <a:blip r:embed="rId97"/>
            </p:blipFill>
            <p:spPr>
              <a:xfrm>
                <a:off x="6983588" y="5364157"/>
                <a:ext cx="111478" cy="20973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5" name="墨迹 54"/>
              <p14:cNvContentPartPr/>
              <p14:nvPr/>
            </p14:nvContentPartPr>
            <p14:xfrm>
              <a:off x="7140222" y="5369091"/>
              <a:ext cx="16933" cy="386326"/>
            </p14:xfrm>
          </p:contentPart>
        </mc:Choice>
        <mc:Fallback xmlns="">
          <p:pic>
            <p:nvPicPr>
              <p:cNvPr id="55" name="墨迹 54"/>
            </p:nvPicPr>
            <p:blipFill>
              <a:blip r:embed="rId99"/>
            </p:blipFill>
            <p:spPr>
              <a:xfrm>
                <a:off x="7140222" y="5369091"/>
                <a:ext cx="16933" cy="38632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6" name="墨迹 55"/>
              <p14:cNvContentPartPr/>
              <p14:nvPr/>
            </p14:nvContentPartPr>
            <p14:xfrm>
              <a:off x="6597650" y="6102266"/>
              <a:ext cx="212372" cy="14099"/>
            </p14:xfrm>
          </p:contentPart>
        </mc:Choice>
        <mc:Fallback xmlns="">
          <p:pic>
            <p:nvPicPr>
              <p:cNvPr id="56" name="墨迹 55"/>
            </p:nvPicPr>
            <p:blipFill>
              <a:blip r:embed="rId101"/>
            </p:blipFill>
            <p:spPr>
              <a:xfrm>
                <a:off x="6597650" y="6102266"/>
                <a:ext cx="212372" cy="1409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7" name="墨迹 56"/>
              <p14:cNvContentPartPr/>
              <p14:nvPr/>
            </p14:nvContentPartPr>
            <p14:xfrm>
              <a:off x="6358466" y="5993347"/>
              <a:ext cx="25400" cy="275998"/>
            </p14:xfrm>
          </p:contentPart>
        </mc:Choice>
        <mc:Fallback xmlns="">
          <p:pic>
            <p:nvPicPr>
              <p:cNvPr id="57" name="墨迹 56"/>
            </p:nvPicPr>
            <p:blipFill>
              <a:blip r:embed="rId103"/>
            </p:blipFill>
            <p:spPr>
              <a:xfrm>
                <a:off x="6358466" y="5993347"/>
                <a:ext cx="25400" cy="27599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8" name="墨迹 57"/>
              <p14:cNvContentPartPr/>
              <p14:nvPr/>
            </p14:nvContentPartPr>
            <p14:xfrm>
              <a:off x="6355644" y="6136105"/>
              <a:ext cx="135466" cy="73318"/>
            </p14:xfrm>
          </p:contentPart>
        </mc:Choice>
        <mc:Fallback xmlns="">
          <p:pic>
            <p:nvPicPr>
              <p:cNvPr id="58" name="墨迹 57"/>
            </p:nvPicPr>
            <p:blipFill>
              <a:blip r:embed="rId105"/>
            </p:blipFill>
            <p:spPr>
              <a:xfrm>
                <a:off x="6355644" y="6136105"/>
                <a:ext cx="135466" cy="7331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9" name="墨迹 58"/>
              <p14:cNvContentPartPr/>
              <p14:nvPr/>
            </p14:nvContentPartPr>
            <p14:xfrm>
              <a:off x="6485466" y="6020136"/>
              <a:ext cx="21166" cy="468457"/>
            </p14:xfrm>
          </p:contentPart>
        </mc:Choice>
        <mc:Fallback xmlns="">
          <p:pic>
            <p:nvPicPr>
              <p:cNvPr id="59" name="墨迹 58"/>
            </p:nvPicPr>
            <p:blipFill>
              <a:blip r:embed="rId107"/>
            </p:blipFill>
            <p:spPr>
              <a:xfrm>
                <a:off x="6485466" y="6020136"/>
                <a:ext cx="21166" cy="468457"/>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0" name="墨迹 59"/>
              <p14:cNvContentPartPr/>
              <p14:nvPr/>
            </p14:nvContentPartPr>
            <p14:xfrm>
              <a:off x="7038622" y="6295429"/>
              <a:ext cx="5644" cy="238282"/>
            </p14:xfrm>
          </p:contentPart>
        </mc:Choice>
        <mc:Fallback xmlns="">
          <p:pic>
            <p:nvPicPr>
              <p:cNvPr id="60" name="墨迹 59"/>
            </p:nvPicPr>
            <p:blipFill>
              <a:blip r:embed="rId109"/>
            </p:blipFill>
            <p:spPr>
              <a:xfrm>
                <a:off x="7038622" y="6295429"/>
                <a:ext cx="5644" cy="238282"/>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1" name="墨迹 60"/>
              <p14:cNvContentPartPr/>
              <p14:nvPr/>
            </p14:nvContentPartPr>
            <p14:xfrm>
              <a:off x="6866466" y="6522079"/>
              <a:ext cx="53622" cy="228764"/>
            </p14:xfrm>
          </p:contentPart>
        </mc:Choice>
        <mc:Fallback xmlns="">
          <p:pic>
            <p:nvPicPr>
              <p:cNvPr id="61" name="墨迹 60"/>
            </p:nvPicPr>
            <p:blipFill>
              <a:blip r:embed="rId111"/>
            </p:blipFill>
            <p:spPr>
              <a:xfrm>
                <a:off x="6866466" y="6522079"/>
                <a:ext cx="53622" cy="228764"/>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2" name="墨迹 61"/>
              <p14:cNvContentPartPr/>
              <p14:nvPr/>
            </p14:nvContentPartPr>
            <p14:xfrm>
              <a:off x="6891866" y="6654966"/>
              <a:ext cx="177800" cy="28200"/>
            </p14:xfrm>
          </p:contentPart>
        </mc:Choice>
        <mc:Fallback xmlns="">
          <p:pic>
            <p:nvPicPr>
              <p:cNvPr id="62" name="墨迹 61"/>
            </p:nvPicPr>
            <p:blipFill>
              <a:blip r:embed="rId113"/>
            </p:blipFill>
            <p:spPr>
              <a:xfrm>
                <a:off x="6891866" y="6654966"/>
                <a:ext cx="177800" cy="28200"/>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3" name="墨迹 62"/>
              <p14:cNvContentPartPr/>
              <p14:nvPr/>
            </p14:nvContentPartPr>
            <p14:xfrm>
              <a:off x="7072488" y="6578830"/>
              <a:ext cx="5644" cy="338388"/>
            </p14:xfrm>
          </p:contentPart>
        </mc:Choice>
        <mc:Fallback xmlns="">
          <p:pic>
            <p:nvPicPr>
              <p:cNvPr id="63" name="墨迹 62"/>
            </p:nvPicPr>
            <p:blipFill>
              <a:blip r:embed="rId115"/>
            </p:blipFill>
            <p:spPr>
              <a:xfrm>
                <a:off x="7072488" y="6578830"/>
                <a:ext cx="5644" cy="33838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4" name="墨迹 63"/>
              <p14:cNvContentPartPr/>
              <p14:nvPr/>
            </p14:nvContentPartPr>
            <p14:xfrm>
              <a:off x="7823200" y="6282740"/>
              <a:ext cx="5644" cy="191753"/>
            </p14:xfrm>
          </p:contentPart>
        </mc:Choice>
        <mc:Fallback xmlns="">
          <p:pic>
            <p:nvPicPr>
              <p:cNvPr id="64" name="墨迹 63"/>
            </p:nvPicPr>
            <p:blipFill>
              <a:blip r:embed="rId117"/>
            </p:blipFill>
            <p:spPr>
              <a:xfrm>
                <a:off x="7823200" y="6282740"/>
                <a:ext cx="5644" cy="191753"/>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5" name="墨迹 64"/>
              <p14:cNvContentPartPr/>
              <p14:nvPr/>
            </p14:nvContentPartPr>
            <p14:xfrm>
              <a:off x="7707488" y="6530891"/>
              <a:ext cx="19756" cy="197393"/>
            </p14:xfrm>
          </p:contentPart>
        </mc:Choice>
        <mc:Fallback xmlns="">
          <p:pic>
            <p:nvPicPr>
              <p:cNvPr id="65" name="墨迹 64"/>
            </p:nvPicPr>
            <p:blipFill>
              <a:blip r:embed="rId119"/>
            </p:blipFill>
            <p:spPr>
              <a:xfrm>
                <a:off x="7707488" y="6530891"/>
                <a:ext cx="19756" cy="19739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6" name="墨迹 65"/>
              <p14:cNvContentPartPr/>
              <p14:nvPr/>
            </p14:nvContentPartPr>
            <p14:xfrm>
              <a:off x="7732888" y="6615488"/>
              <a:ext cx="90312" cy="22559"/>
            </p14:xfrm>
          </p:contentPart>
        </mc:Choice>
        <mc:Fallback xmlns="">
          <p:pic>
            <p:nvPicPr>
              <p:cNvPr id="66" name="墨迹 65"/>
            </p:nvPicPr>
            <p:blipFill>
              <a:blip r:embed="rId121"/>
            </p:blipFill>
            <p:spPr>
              <a:xfrm>
                <a:off x="7732888" y="6615488"/>
                <a:ext cx="90312" cy="2255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7" name="墨迹 66"/>
              <p14:cNvContentPartPr/>
              <p14:nvPr/>
            </p14:nvContentPartPr>
            <p14:xfrm>
              <a:off x="7879644" y="6564730"/>
              <a:ext cx="11288" cy="259431"/>
            </p14:xfrm>
          </p:contentPart>
        </mc:Choice>
        <mc:Fallback xmlns="">
          <p:pic>
            <p:nvPicPr>
              <p:cNvPr id="67" name="墨迹 66"/>
            </p:nvPicPr>
            <p:blipFill>
              <a:blip r:embed="rId123"/>
            </p:blipFill>
            <p:spPr>
              <a:xfrm>
                <a:off x="7879644" y="6564730"/>
                <a:ext cx="11288" cy="25943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8" name="墨迹 67"/>
              <p14:cNvContentPartPr/>
              <p14:nvPr/>
            </p14:nvContentPartPr>
            <p14:xfrm>
              <a:off x="7893755" y="5974489"/>
              <a:ext cx="307622" cy="62919"/>
            </p14:xfrm>
          </p:contentPart>
        </mc:Choice>
        <mc:Fallback xmlns="">
          <p:pic>
            <p:nvPicPr>
              <p:cNvPr id="68" name="墨迹 67"/>
            </p:nvPicPr>
            <p:blipFill>
              <a:blip r:embed="rId125"/>
            </p:blipFill>
            <p:spPr>
              <a:xfrm>
                <a:off x="7893755" y="5974489"/>
                <a:ext cx="307622" cy="6291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9" name="墨迹 68"/>
              <p14:cNvContentPartPr/>
              <p14:nvPr/>
            </p14:nvContentPartPr>
            <p14:xfrm>
              <a:off x="8658577" y="5926022"/>
              <a:ext cx="11289" cy="210083"/>
            </p14:xfrm>
          </p:contentPart>
        </mc:Choice>
        <mc:Fallback xmlns="">
          <p:pic>
            <p:nvPicPr>
              <p:cNvPr id="69" name="墨迹 68"/>
            </p:nvPicPr>
            <p:blipFill>
              <a:blip r:embed="rId127"/>
            </p:blipFill>
            <p:spPr>
              <a:xfrm>
                <a:off x="8658577" y="5926022"/>
                <a:ext cx="11289" cy="210083"/>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0" name="墨迹 69"/>
              <p14:cNvContentPartPr/>
              <p14:nvPr/>
            </p14:nvContentPartPr>
            <p14:xfrm>
              <a:off x="8585200" y="5861164"/>
              <a:ext cx="293511" cy="413115"/>
            </p14:xfrm>
          </p:contentPart>
        </mc:Choice>
        <mc:Fallback xmlns="">
          <p:pic>
            <p:nvPicPr>
              <p:cNvPr id="70" name="墨迹 69"/>
            </p:nvPicPr>
            <p:blipFill>
              <a:blip r:embed="rId129"/>
            </p:blipFill>
            <p:spPr>
              <a:xfrm>
                <a:off x="8585200" y="5861164"/>
                <a:ext cx="293511" cy="413115"/>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1" name="墨迹 70"/>
              <p14:cNvContentPartPr/>
              <p14:nvPr/>
            </p14:nvContentPartPr>
            <p14:xfrm>
              <a:off x="7700433" y="5562960"/>
              <a:ext cx="162278" cy="182588"/>
            </p14:xfrm>
          </p:contentPart>
        </mc:Choice>
        <mc:Fallback xmlns="">
          <p:pic>
            <p:nvPicPr>
              <p:cNvPr id="71" name="墨迹 70"/>
            </p:nvPicPr>
            <p:blipFill>
              <a:blip r:embed="rId131"/>
            </p:blipFill>
            <p:spPr>
              <a:xfrm>
                <a:off x="7700433" y="5562960"/>
                <a:ext cx="162278" cy="18258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2" name="墨迹 71"/>
              <p14:cNvContentPartPr/>
              <p14:nvPr/>
            </p14:nvContentPartPr>
            <p14:xfrm>
              <a:off x="8287455" y="5923731"/>
              <a:ext cx="201789" cy="246213"/>
            </p14:xfrm>
          </p:contentPart>
        </mc:Choice>
        <mc:Fallback xmlns="">
          <p:pic>
            <p:nvPicPr>
              <p:cNvPr id="72" name="墨迹 71"/>
            </p:nvPicPr>
            <p:blipFill>
              <a:blip r:embed="rId133"/>
            </p:blipFill>
            <p:spPr>
              <a:xfrm>
                <a:off x="8287455" y="5923731"/>
                <a:ext cx="201789" cy="246213"/>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3" name="墨迹 72"/>
              <p14:cNvContentPartPr/>
              <p14:nvPr/>
            </p14:nvContentPartPr>
            <p14:xfrm>
              <a:off x="6993466" y="5794015"/>
              <a:ext cx="158044" cy="161616"/>
            </p14:xfrm>
          </p:contentPart>
        </mc:Choice>
        <mc:Fallback xmlns="">
          <p:pic>
            <p:nvPicPr>
              <p:cNvPr id="73" name="墨迹 72"/>
            </p:nvPicPr>
            <p:blipFill>
              <a:blip r:embed="rId135"/>
            </p:blipFill>
            <p:spPr>
              <a:xfrm>
                <a:off x="6993466" y="5794015"/>
                <a:ext cx="158044" cy="161616"/>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4" name="墨迹 73"/>
              <p14:cNvContentPartPr/>
              <p14:nvPr/>
            </p14:nvContentPartPr>
            <p14:xfrm>
              <a:off x="7083777" y="5659013"/>
              <a:ext cx="5645" cy="93585"/>
            </p14:xfrm>
          </p:contentPart>
        </mc:Choice>
        <mc:Fallback xmlns="">
          <p:pic>
            <p:nvPicPr>
              <p:cNvPr id="74" name="墨迹 73"/>
            </p:nvPicPr>
            <p:blipFill>
              <a:blip r:embed="rId137"/>
            </p:blipFill>
            <p:spPr>
              <a:xfrm>
                <a:off x="7083777" y="5659013"/>
                <a:ext cx="5645" cy="93585"/>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5" name="墨迹 74"/>
              <p14:cNvContentPartPr/>
              <p14:nvPr/>
            </p14:nvContentPartPr>
            <p14:xfrm>
              <a:off x="445911" y="90236"/>
              <a:ext cx="225777" cy="922108"/>
            </p14:xfrm>
          </p:contentPart>
        </mc:Choice>
        <mc:Fallback xmlns="">
          <p:pic>
            <p:nvPicPr>
              <p:cNvPr id="75" name="墨迹 74"/>
            </p:nvPicPr>
            <p:blipFill>
              <a:blip r:embed="rId139"/>
            </p:blipFill>
            <p:spPr>
              <a:xfrm>
                <a:off x="445911" y="90236"/>
                <a:ext cx="225777" cy="92210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6" name="墨迹 75"/>
              <p14:cNvContentPartPr/>
              <p14:nvPr/>
            </p14:nvContentPartPr>
            <p14:xfrm>
              <a:off x="524933" y="453299"/>
              <a:ext cx="146755" cy="279875"/>
            </p14:xfrm>
          </p:contentPart>
        </mc:Choice>
        <mc:Fallback xmlns="">
          <p:pic>
            <p:nvPicPr>
              <p:cNvPr id="76" name="墨迹 75"/>
            </p:nvPicPr>
            <p:blipFill>
              <a:blip r:embed="rId141"/>
            </p:blipFill>
            <p:spPr>
              <a:xfrm>
                <a:off x="524933" y="453299"/>
                <a:ext cx="146755" cy="27987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7" name="墨迹 76"/>
              <p14:cNvContentPartPr/>
              <p14:nvPr/>
            </p14:nvContentPartPr>
            <p14:xfrm>
              <a:off x="654755" y="530141"/>
              <a:ext cx="172156" cy="22559"/>
            </p14:xfrm>
          </p:contentPart>
        </mc:Choice>
        <mc:Fallback xmlns="">
          <p:pic>
            <p:nvPicPr>
              <p:cNvPr id="77" name="墨迹 76"/>
            </p:nvPicPr>
            <p:blipFill>
              <a:blip r:embed="rId143"/>
            </p:blipFill>
            <p:spPr>
              <a:xfrm>
                <a:off x="654755" y="530141"/>
                <a:ext cx="172156" cy="2255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8" name="墨迹 77"/>
              <p14:cNvContentPartPr/>
              <p14:nvPr/>
            </p14:nvContentPartPr>
            <p14:xfrm>
              <a:off x="841022" y="415935"/>
              <a:ext cx="33866" cy="511812"/>
            </p14:xfrm>
          </p:contentPart>
        </mc:Choice>
        <mc:Fallback xmlns="">
          <p:pic>
            <p:nvPicPr>
              <p:cNvPr id="78" name="墨迹 77"/>
            </p:nvPicPr>
            <p:blipFill>
              <a:blip r:embed="rId145"/>
            </p:blipFill>
            <p:spPr>
              <a:xfrm>
                <a:off x="841022" y="415935"/>
                <a:ext cx="33866" cy="511812"/>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build="p"/>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16_1#7fcb4f088?sp=1&amp;vop=1&amp;pid=5a829e001&amp;color=0,0,0&amp;vtp=1&amp;bt=1&amp;bbb=1&amp;hb=1"/>
          <p:cNvSpPr/>
          <p:nvPr/>
        </p:nvSpPr>
        <p:spPr>
          <a:xfrm>
            <a:off x="390779" y="504055"/>
            <a:ext cx="10899648" cy="1295400"/>
          </a:xfrm>
          <a:prstGeom prst="rect">
            <a:avLst/>
          </a:prstGeom>
          <a:blipFill rotWithShape="1">
            <a:blip r:embed="rId1"/>
            <a:stretch>
              <a:fillRect l="-2" t="-39" r="-576" b="39"/>
            </a:stretch>
          </a:blipFill>
        </p:spPr>
        <p:txBody>
          <a:bodyPr/>
          <a:lstStyle/>
          <a:p>
            <a:r>
              <a:rPr lang="zh-CN" altLang="en-US">
                <a:noFill/>
              </a:rPr>
              <a:t> </a:t>
            </a:r>
            <a:endParaRPr lang="zh-CN" altLang="en-US">
              <a:noFill/>
            </a:endParaRPr>
          </a:p>
        </p:txBody>
      </p:sp>
      <p:sp>
        <p:nvSpPr>
          <p:cNvPr id="3" name="QC_5_AN.17_1#7fcb4f088.bracket?vop=1&amp;pid=5a829e001&amp;color=0,0,0&amp;vpa=6&amp;vtp=1"/>
          <p:cNvSpPr/>
          <p:nvPr/>
        </p:nvSpPr>
        <p:spPr>
          <a:xfrm>
            <a:off x="2906649" y="1945632"/>
            <a:ext cx="311150" cy="431800"/>
          </a:xfrm>
          <a:prstGeom prst="rect">
            <a:avLst/>
          </a:prstGeom>
          <a:noFill/>
        </p:spPr>
        <p:txBody>
          <a:bodyPr wrap="none" lIns="0" tIns="0" rIns="0" bIns="0" rtlCol="0" anchor="t"/>
          <a:lstStyle/>
          <a:p>
            <a:pPr algn="ctr" latinLnBrk="1">
              <a:lnSpc>
                <a:spcPts val="34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D</a:t>
            </a:r>
            <a:endParaRPr lang="en-US" altLang="zh-CN" sz="2000" dirty="0"/>
          </a:p>
        </p:txBody>
      </p:sp>
      <p:pic>
        <p:nvPicPr>
          <p:cNvPr id="4" name="QC_5_BD.16_3#7fcb4f088?htil=1&amp;vop=1&amp;pid=5a829e001&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390525" y="2246630"/>
            <a:ext cx="6508115" cy="1962150"/>
          </a:xfrm>
          <a:prstGeom prst="rect">
            <a:avLst/>
          </a:prstGeom>
          <a:noFill/>
          <a:extLst>
            <a:ext uri="{909E8E84-426E-40DD-AFC4-6F175D3DCCD1}">
              <a14:hiddenFill xmlns:a14="http://schemas.microsoft.com/office/drawing/2010/main">
                <a:solidFill>
                  <a:scrgbClr r="0" g="0" b="0">
                    <a:alpha val="0"/>
                  </a:scrgbClr>
                </a:solidFill>
              </a14:hiddenFill>
            </a:ext>
          </a:extLst>
        </p:spPr>
      </p:pic>
      <p:pic>
        <p:nvPicPr>
          <p:cNvPr id="5" name="QC_5_BD.16_4#7fcb4f088?htil=1&amp;vop=1&amp;pid=5a829e001&amp;color=0,0,0&amp;tib=255,255,255&amp;vtp=1" descr="preencoded.png"/>
          <p:cNvPicPr>
            <a:picLocks noChangeAspect="1"/>
          </p:cNvPicPr>
          <p:nvPr/>
        </p:nvPicPr>
        <p:blipFill>
          <a:blip r:embed="rId3">
            <a:clrChange>
              <a:clrFrom>
                <a:srgbClr val="FFFFFF"/>
              </a:clrFrom>
              <a:clrTo>
                <a:srgbClr val="FFFFFF">
                  <a:alpha val="0"/>
                </a:srgbClr>
              </a:clrTo>
            </a:clrChange>
          </a:blip>
          <a:stretch>
            <a:fillRect/>
          </a:stretch>
        </p:blipFill>
        <p:spPr>
          <a:xfrm>
            <a:off x="7237730" y="1945640"/>
            <a:ext cx="4573905" cy="320865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6" name="QC_5_BD.16_5#7fcb4f088.choices?vop=1&amp;pid=5a829e001&amp;color=0,0,0&amp;vtp=1&amp;bbb=1"/>
          <p:cNvSpPr/>
          <p:nvPr/>
        </p:nvSpPr>
        <p:spPr>
          <a:xfrm>
            <a:off x="649224" y="4655812"/>
            <a:ext cx="10899648" cy="1727200"/>
          </a:xfrm>
          <a:prstGeom prst="rect">
            <a:avLst/>
          </a:prstGeom>
          <a:blipFill rotWithShape="1">
            <a:blip r:embed="rId4"/>
            <a:stretch>
              <a:fillRect l="-2" t="-36" r="1" b="-3273"/>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5" p14:bwMode="auto">
            <p14:nvContentPartPr>
              <p14:cNvPr id="7" name="墨迹 6"/>
              <p14:cNvContentPartPr/>
              <p14:nvPr/>
            </p14:nvContentPartPr>
            <p14:xfrm>
              <a:off x="5926666" y="2870659"/>
              <a:ext cx="395111" cy="523092"/>
            </p14:xfrm>
          </p:contentPart>
        </mc:Choice>
        <mc:Fallback xmlns="">
          <p:pic>
            <p:nvPicPr>
              <p:cNvPr id="7" name="墨迹 6"/>
            </p:nvPicPr>
            <p:blipFill>
              <a:blip r:embed="rId6"/>
            </p:blipFill>
            <p:spPr>
              <a:xfrm>
                <a:off x="5926666" y="2870659"/>
                <a:ext cx="395111" cy="523092"/>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1552222" y="3429000"/>
              <a:ext cx="4786489" cy="1099761"/>
            </p14:xfrm>
          </p:contentPart>
        </mc:Choice>
        <mc:Fallback xmlns="">
          <p:pic>
            <p:nvPicPr>
              <p:cNvPr id="8" name="墨迹 7"/>
            </p:nvPicPr>
            <p:blipFill>
              <a:blip r:embed="rId8"/>
            </p:blipFill>
            <p:spPr>
              <a:xfrm>
                <a:off x="1552222" y="3429000"/>
                <a:ext cx="4786489" cy="109976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9" name="墨迹 8"/>
              <p14:cNvContentPartPr/>
              <p14:nvPr/>
            </p14:nvContentPartPr>
            <p14:xfrm>
              <a:off x="1619955" y="3547435"/>
              <a:ext cx="341489" cy="56398"/>
            </p14:xfrm>
          </p:contentPart>
        </mc:Choice>
        <mc:Fallback xmlns="">
          <p:pic>
            <p:nvPicPr>
              <p:cNvPr id="9" name="墨迹 8"/>
            </p:nvPicPr>
            <p:blipFill>
              <a:blip r:embed="rId10"/>
            </p:blipFill>
            <p:spPr>
              <a:xfrm>
                <a:off x="1619955" y="3547435"/>
                <a:ext cx="341489" cy="5639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 name="墨迹 9"/>
              <p14:cNvContentPartPr/>
              <p14:nvPr/>
            </p14:nvContentPartPr>
            <p14:xfrm>
              <a:off x="8263466" y="1604523"/>
              <a:ext cx="1002065" cy="821297"/>
            </p14:xfrm>
          </p:contentPart>
        </mc:Choice>
        <mc:Fallback xmlns="">
          <p:pic>
            <p:nvPicPr>
              <p:cNvPr id="10" name="墨迹 9"/>
            </p:nvPicPr>
            <p:blipFill>
              <a:blip r:embed="rId12"/>
            </p:blipFill>
            <p:spPr>
              <a:xfrm>
                <a:off x="8263466" y="1604523"/>
                <a:ext cx="1002065" cy="82129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1" name="墨迹 10"/>
              <p14:cNvContentPartPr/>
              <p14:nvPr/>
            </p14:nvContentPartPr>
            <p14:xfrm>
              <a:off x="148519" y="345966"/>
              <a:ext cx="483658" cy="665321"/>
            </p14:xfrm>
          </p:contentPart>
        </mc:Choice>
        <mc:Fallback xmlns="">
          <p:pic>
            <p:nvPicPr>
              <p:cNvPr id="11" name="墨迹 10"/>
            </p:nvPicPr>
            <p:blipFill>
              <a:blip r:embed="rId14"/>
            </p:blipFill>
            <p:spPr>
              <a:xfrm>
                <a:off x="148519" y="345966"/>
                <a:ext cx="483658" cy="665321"/>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2" name="墨迹 11"/>
              <p14:cNvContentPartPr/>
              <p14:nvPr/>
            </p14:nvContentPartPr>
            <p14:xfrm>
              <a:off x="3601155" y="4786077"/>
              <a:ext cx="306917" cy="272825"/>
            </p14:xfrm>
          </p:contentPart>
        </mc:Choice>
        <mc:Fallback xmlns="">
          <p:pic>
            <p:nvPicPr>
              <p:cNvPr id="12" name="墨迹 11"/>
            </p:nvPicPr>
            <p:blipFill>
              <a:blip r:embed="rId16"/>
            </p:blipFill>
            <p:spPr>
              <a:xfrm>
                <a:off x="3601155" y="4786077"/>
                <a:ext cx="306917" cy="27282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3" name="墨迹 12"/>
              <p14:cNvContentPartPr/>
              <p14:nvPr/>
            </p14:nvContentPartPr>
            <p14:xfrm>
              <a:off x="4047066" y="4872789"/>
              <a:ext cx="539045" cy="459820"/>
            </p14:xfrm>
          </p:contentPart>
        </mc:Choice>
        <mc:Fallback xmlns="">
          <p:pic>
            <p:nvPicPr>
              <p:cNvPr id="13" name="墨迹 12"/>
            </p:nvPicPr>
            <p:blipFill>
              <a:blip r:embed="rId18"/>
            </p:blipFill>
            <p:spPr>
              <a:xfrm>
                <a:off x="4047066" y="4872789"/>
                <a:ext cx="539045" cy="459820"/>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4" name="墨迹 13"/>
              <p14:cNvContentPartPr/>
              <p14:nvPr/>
            </p14:nvContentPartPr>
            <p14:xfrm>
              <a:off x="10421937" y="4179093"/>
              <a:ext cx="1284640" cy="586540"/>
            </p14:xfrm>
          </p:contentPart>
        </mc:Choice>
        <mc:Fallback xmlns="">
          <p:pic>
            <p:nvPicPr>
              <p:cNvPr id="14" name="墨迹 13"/>
            </p:nvPicPr>
            <p:blipFill>
              <a:blip r:embed="rId20"/>
            </p:blipFill>
            <p:spPr>
              <a:xfrm>
                <a:off x="10421937" y="4179093"/>
                <a:ext cx="1284640" cy="586540"/>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5" name="墨迹 14"/>
              <p14:cNvContentPartPr/>
              <p14:nvPr/>
            </p14:nvContentPartPr>
            <p14:xfrm>
              <a:off x="6987822" y="6322218"/>
              <a:ext cx="2173110" cy="33839"/>
            </p14:xfrm>
          </p:contentPart>
        </mc:Choice>
        <mc:Fallback xmlns="">
          <p:pic>
            <p:nvPicPr>
              <p:cNvPr id="15" name="墨迹 14"/>
            </p:nvPicPr>
            <p:blipFill>
              <a:blip r:embed="rId22"/>
            </p:blipFill>
            <p:spPr>
              <a:xfrm>
                <a:off x="6987822" y="6322218"/>
                <a:ext cx="2173110" cy="3383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6" name="墨迹 15"/>
              <p14:cNvContentPartPr/>
              <p14:nvPr/>
            </p14:nvContentPartPr>
            <p14:xfrm>
              <a:off x="7544858" y="5704660"/>
              <a:ext cx="148519" cy="138175"/>
            </p14:xfrm>
          </p:contentPart>
        </mc:Choice>
        <mc:Fallback xmlns="">
          <p:pic>
            <p:nvPicPr>
              <p:cNvPr id="16" name="墨迹 15"/>
            </p:nvPicPr>
            <p:blipFill>
              <a:blip r:embed="rId24"/>
            </p:blipFill>
            <p:spPr>
              <a:xfrm>
                <a:off x="7544858" y="5704660"/>
                <a:ext cx="148519" cy="138175"/>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7" name="墨迹 16"/>
              <p14:cNvContentPartPr/>
              <p14:nvPr/>
            </p14:nvContentPartPr>
            <p14:xfrm>
              <a:off x="7755466" y="5636982"/>
              <a:ext cx="129822" cy="271415"/>
            </p14:xfrm>
          </p:contentPart>
        </mc:Choice>
        <mc:Fallback xmlns="">
          <p:pic>
            <p:nvPicPr>
              <p:cNvPr id="17" name="墨迹 16"/>
            </p:nvPicPr>
            <p:blipFill>
              <a:blip r:embed="rId26"/>
            </p:blipFill>
            <p:spPr>
              <a:xfrm>
                <a:off x="7755466" y="5636982"/>
                <a:ext cx="129822" cy="27141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8" name="墨迹 17"/>
              <p14:cNvContentPartPr/>
              <p14:nvPr/>
            </p14:nvContentPartPr>
            <p14:xfrm>
              <a:off x="7905044" y="5529650"/>
              <a:ext cx="36688" cy="648753"/>
            </p14:xfrm>
          </p:contentPart>
        </mc:Choice>
        <mc:Fallback xmlns="">
          <p:pic>
            <p:nvPicPr>
              <p:cNvPr id="18" name="墨迹 17"/>
            </p:nvPicPr>
            <p:blipFill>
              <a:blip r:embed="rId28"/>
            </p:blipFill>
            <p:spPr>
              <a:xfrm>
                <a:off x="7905044" y="5529650"/>
                <a:ext cx="36688" cy="64875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9" name="墨迹 18"/>
              <p14:cNvContentPartPr/>
              <p14:nvPr/>
            </p14:nvContentPartPr>
            <p14:xfrm>
              <a:off x="7986888" y="5724399"/>
              <a:ext cx="144815" cy="28199"/>
            </p14:xfrm>
          </p:contentPart>
        </mc:Choice>
        <mc:Fallback xmlns="">
          <p:pic>
            <p:nvPicPr>
              <p:cNvPr id="19" name="墨迹 18"/>
            </p:nvPicPr>
            <p:blipFill>
              <a:blip r:embed="rId30"/>
            </p:blipFill>
            <p:spPr>
              <a:xfrm>
                <a:off x="7986888" y="5724399"/>
                <a:ext cx="144815" cy="2819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0" name="墨迹 19"/>
              <p14:cNvContentPartPr/>
              <p14:nvPr/>
            </p14:nvContentPartPr>
            <p14:xfrm>
              <a:off x="7957608" y="5842835"/>
              <a:ext cx="184503" cy="19739"/>
            </p14:xfrm>
          </p:contentPart>
        </mc:Choice>
        <mc:Fallback xmlns="">
          <p:pic>
            <p:nvPicPr>
              <p:cNvPr id="20" name="墨迹 19"/>
            </p:nvPicPr>
            <p:blipFill>
              <a:blip r:embed="rId32"/>
            </p:blipFill>
            <p:spPr>
              <a:xfrm>
                <a:off x="7957608" y="5842835"/>
                <a:ext cx="184503" cy="1973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1" name="墨迹 20"/>
              <p14:cNvContentPartPr/>
              <p14:nvPr/>
            </p14:nvContentPartPr>
            <p14:xfrm>
              <a:off x="8358011" y="5775158"/>
              <a:ext cx="12700" cy="2819"/>
            </p14:xfrm>
          </p:contentPart>
        </mc:Choice>
        <mc:Fallback xmlns="">
          <p:pic>
            <p:nvPicPr>
              <p:cNvPr id="21" name="墨迹 20"/>
            </p:nvPicPr>
            <p:blipFill>
              <a:blip r:embed="rId34"/>
            </p:blipFill>
            <p:spPr>
              <a:xfrm>
                <a:off x="8358011" y="5775158"/>
                <a:ext cx="12700" cy="2819"/>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2" name="墨迹 21"/>
              <p14:cNvContentPartPr/>
              <p14:nvPr/>
            </p14:nvContentPartPr>
            <p14:xfrm>
              <a:off x="8368947" y="5758238"/>
              <a:ext cx="230363" cy="22559"/>
            </p14:xfrm>
          </p:contentPart>
        </mc:Choice>
        <mc:Fallback xmlns="">
          <p:pic>
            <p:nvPicPr>
              <p:cNvPr id="22" name="墨迹 21"/>
            </p:nvPicPr>
            <p:blipFill>
              <a:blip r:embed="rId36"/>
            </p:blipFill>
            <p:spPr>
              <a:xfrm>
                <a:off x="8368947" y="5758238"/>
                <a:ext cx="230363" cy="2255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3" name="墨迹 22"/>
              <p14:cNvContentPartPr/>
              <p14:nvPr/>
            </p14:nvContentPartPr>
            <p14:xfrm>
              <a:off x="7434438" y="3812506"/>
              <a:ext cx="538339" cy="62038"/>
            </p14:xfrm>
          </p:contentPart>
        </mc:Choice>
        <mc:Fallback xmlns="">
          <p:pic>
            <p:nvPicPr>
              <p:cNvPr id="23" name="墨迹 22"/>
            </p:nvPicPr>
            <p:blipFill>
              <a:blip r:embed="rId38"/>
            </p:blipFill>
            <p:spPr>
              <a:xfrm>
                <a:off x="7434438" y="3812506"/>
                <a:ext cx="538339" cy="62038"/>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4" name="墨迹 23"/>
              <p14:cNvContentPartPr/>
              <p14:nvPr/>
            </p14:nvContentPartPr>
            <p14:xfrm>
              <a:off x="8799688" y="5639802"/>
              <a:ext cx="28222" cy="228412"/>
            </p14:xfrm>
          </p:contentPart>
        </mc:Choice>
        <mc:Fallback xmlns="">
          <p:pic>
            <p:nvPicPr>
              <p:cNvPr id="24" name="墨迹 23"/>
            </p:nvPicPr>
            <p:blipFill>
              <a:blip r:embed="rId40"/>
            </p:blipFill>
            <p:spPr>
              <a:xfrm>
                <a:off x="8799688" y="5639802"/>
                <a:ext cx="28222" cy="228412"/>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5" name="墨迹 24"/>
              <p14:cNvContentPartPr/>
              <p14:nvPr/>
            </p14:nvContentPartPr>
            <p14:xfrm>
              <a:off x="8923866" y="5536523"/>
              <a:ext cx="45156" cy="311952"/>
            </p14:xfrm>
          </p:contentPart>
        </mc:Choice>
        <mc:Fallback xmlns="">
          <p:pic>
            <p:nvPicPr>
              <p:cNvPr id="25" name="墨迹 24"/>
            </p:nvPicPr>
            <p:blipFill>
              <a:blip r:embed="rId42"/>
            </p:blipFill>
            <p:spPr>
              <a:xfrm>
                <a:off x="8923866" y="5536523"/>
                <a:ext cx="45156" cy="311952"/>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6" name="墨迹 25"/>
              <p14:cNvContentPartPr/>
              <p14:nvPr/>
            </p14:nvContentPartPr>
            <p14:xfrm>
              <a:off x="9048044" y="5730039"/>
              <a:ext cx="39511" cy="45119"/>
            </p14:xfrm>
          </p:contentPart>
        </mc:Choice>
        <mc:Fallback xmlns="">
          <p:pic>
            <p:nvPicPr>
              <p:cNvPr id="26" name="墨迹 25"/>
            </p:nvPicPr>
            <p:blipFill>
              <a:blip r:embed="rId44"/>
            </p:blipFill>
            <p:spPr>
              <a:xfrm>
                <a:off x="9048044" y="5730039"/>
                <a:ext cx="39511" cy="4511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7" name="墨迹 26"/>
              <p14:cNvContentPartPr/>
              <p14:nvPr/>
            </p14:nvContentPartPr>
            <p14:xfrm>
              <a:off x="9163755" y="5476248"/>
              <a:ext cx="98778" cy="287630"/>
            </p14:xfrm>
          </p:contentPart>
        </mc:Choice>
        <mc:Fallback xmlns="">
          <p:pic>
            <p:nvPicPr>
              <p:cNvPr id="27" name="墨迹 26"/>
            </p:nvPicPr>
            <p:blipFill>
              <a:blip r:embed="rId46"/>
            </p:blipFill>
            <p:spPr>
              <a:xfrm>
                <a:off x="9163755" y="5476248"/>
                <a:ext cx="98778" cy="28763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8" name="墨迹 27"/>
              <p14:cNvContentPartPr/>
              <p14:nvPr/>
            </p14:nvContentPartPr>
            <p14:xfrm>
              <a:off x="9254066" y="5527006"/>
              <a:ext cx="127000" cy="428625"/>
            </p14:xfrm>
          </p:contentPart>
        </mc:Choice>
        <mc:Fallback xmlns="">
          <p:pic>
            <p:nvPicPr>
              <p:cNvPr id="28" name="墨迹 27"/>
            </p:nvPicPr>
            <p:blipFill>
              <a:blip r:embed="rId48"/>
            </p:blipFill>
            <p:spPr>
              <a:xfrm>
                <a:off x="9254066" y="5527006"/>
                <a:ext cx="127000" cy="428625"/>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9" name="墨迹 28"/>
              <p14:cNvContentPartPr/>
              <p14:nvPr/>
            </p14:nvContentPartPr>
            <p14:xfrm>
              <a:off x="9541933" y="5536523"/>
              <a:ext cx="228600" cy="283753"/>
            </p14:xfrm>
          </p:contentPart>
        </mc:Choice>
        <mc:Fallback xmlns="">
          <p:pic>
            <p:nvPicPr>
              <p:cNvPr id="29" name="墨迹 28"/>
            </p:nvPicPr>
            <p:blipFill>
              <a:blip r:embed="rId50"/>
            </p:blipFill>
            <p:spPr>
              <a:xfrm>
                <a:off x="9541933" y="5536523"/>
                <a:ext cx="228600" cy="283753"/>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0" name="墨迹 29"/>
              <p14:cNvContentPartPr/>
              <p14:nvPr/>
            </p14:nvContentPartPr>
            <p14:xfrm>
              <a:off x="9524118" y="5559259"/>
              <a:ext cx="161749" cy="297676"/>
            </p14:xfrm>
          </p:contentPart>
        </mc:Choice>
        <mc:Fallback xmlns="">
          <p:pic>
            <p:nvPicPr>
              <p:cNvPr id="30" name="墨迹 29"/>
            </p:nvPicPr>
            <p:blipFill>
              <a:blip r:embed="rId52"/>
            </p:blipFill>
            <p:spPr>
              <a:xfrm>
                <a:off x="9524118" y="5559259"/>
                <a:ext cx="161749" cy="297676"/>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1" name="墨迹 30"/>
              <p14:cNvContentPartPr/>
              <p14:nvPr/>
            </p14:nvContentPartPr>
            <p14:xfrm>
              <a:off x="9945511" y="5480125"/>
              <a:ext cx="101600" cy="334511"/>
            </p14:xfrm>
          </p:contentPart>
        </mc:Choice>
        <mc:Fallback xmlns="">
          <p:pic>
            <p:nvPicPr>
              <p:cNvPr id="31" name="墨迹 30"/>
            </p:nvPicPr>
            <p:blipFill>
              <a:blip r:embed="rId54"/>
            </p:blipFill>
            <p:spPr>
              <a:xfrm>
                <a:off x="9945511" y="5480125"/>
                <a:ext cx="101600" cy="334511"/>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2" name="墨迹 31"/>
              <p14:cNvContentPartPr/>
              <p14:nvPr/>
            </p14:nvContentPartPr>
            <p14:xfrm>
              <a:off x="10064044" y="5684921"/>
              <a:ext cx="45156" cy="62037"/>
            </p14:xfrm>
          </p:contentPart>
        </mc:Choice>
        <mc:Fallback xmlns="">
          <p:pic>
            <p:nvPicPr>
              <p:cNvPr id="32" name="墨迹 31"/>
            </p:nvPicPr>
            <p:blipFill>
              <a:blip r:embed="rId56"/>
            </p:blipFill>
            <p:spPr>
              <a:xfrm>
                <a:off x="10064044" y="5684921"/>
                <a:ext cx="45156" cy="62037"/>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3" name="墨迹 32"/>
              <p14:cNvContentPartPr/>
              <p14:nvPr/>
            </p14:nvContentPartPr>
            <p14:xfrm>
              <a:off x="10275711" y="5555205"/>
              <a:ext cx="105012" cy="59958"/>
            </p14:xfrm>
          </p:contentPart>
        </mc:Choice>
        <mc:Fallback xmlns="">
          <p:pic>
            <p:nvPicPr>
              <p:cNvPr id="33" name="墨迹 32"/>
            </p:nvPicPr>
            <p:blipFill>
              <a:blip r:embed="rId58"/>
            </p:blipFill>
            <p:spPr>
              <a:xfrm>
                <a:off x="10275711" y="5555205"/>
                <a:ext cx="105012" cy="5995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4" name="墨迹 33"/>
              <p14:cNvContentPartPr/>
              <p14:nvPr/>
            </p14:nvContentPartPr>
            <p14:xfrm>
              <a:off x="10235494" y="5430249"/>
              <a:ext cx="283810" cy="339269"/>
            </p14:xfrm>
          </p:contentPart>
        </mc:Choice>
        <mc:Fallback xmlns="">
          <p:pic>
            <p:nvPicPr>
              <p:cNvPr id="34" name="墨迹 33"/>
            </p:nvPicPr>
            <p:blipFill>
              <a:blip r:embed="rId60"/>
            </p:blipFill>
            <p:spPr>
              <a:xfrm>
                <a:off x="10235494" y="5430249"/>
                <a:ext cx="283810" cy="33926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5" name="墨迹 34"/>
              <p14:cNvContentPartPr/>
              <p14:nvPr/>
            </p14:nvContentPartPr>
            <p14:xfrm>
              <a:off x="10645422" y="5476248"/>
              <a:ext cx="242712" cy="276350"/>
            </p14:xfrm>
          </p:contentPart>
        </mc:Choice>
        <mc:Fallback xmlns="">
          <p:pic>
            <p:nvPicPr>
              <p:cNvPr id="35" name="墨迹 34"/>
            </p:nvPicPr>
            <p:blipFill>
              <a:blip r:embed="rId62"/>
            </p:blipFill>
            <p:spPr>
              <a:xfrm>
                <a:off x="10645422" y="5476248"/>
                <a:ext cx="242712" cy="27635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6" name="墨迹 35"/>
              <p14:cNvContentPartPr/>
              <p14:nvPr/>
            </p14:nvContentPartPr>
            <p14:xfrm>
              <a:off x="10624961" y="5502332"/>
              <a:ext cx="212373" cy="289745"/>
            </p14:xfrm>
          </p:contentPart>
        </mc:Choice>
        <mc:Fallback xmlns="">
          <p:pic>
            <p:nvPicPr>
              <p:cNvPr id="36" name="墨迹 35"/>
            </p:nvPicPr>
            <p:blipFill>
              <a:blip r:embed="rId64"/>
            </p:blipFill>
            <p:spPr>
              <a:xfrm>
                <a:off x="10624961" y="5502332"/>
                <a:ext cx="212373" cy="289745"/>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7" name="墨迹 36"/>
              <p14:cNvContentPartPr/>
              <p14:nvPr/>
            </p14:nvContentPartPr>
            <p14:xfrm>
              <a:off x="10922000" y="5444876"/>
              <a:ext cx="84667" cy="304902"/>
            </p14:xfrm>
          </p:contentPart>
        </mc:Choice>
        <mc:Fallback xmlns="">
          <p:pic>
            <p:nvPicPr>
              <p:cNvPr id="37" name="墨迹 36"/>
            </p:nvPicPr>
            <p:blipFill>
              <a:blip r:embed="rId66"/>
            </p:blipFill>
            <p:spPr>
              <a:xfrm>
                <a:off x="10922000" y="5444876"/>
                <a:ext cx="84667" cy="304902"/>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8" name="墨迹 37"/>
              <p14:cNvContentPartPr/>
              <p14:nvPr/>
            </p14:nvContentPartPr>
            <p14:xfrm>
              <a:off x="11051822" y="5518546"/>
              <a:ext cx="135467" cy="203915"/>
            </p14:xfrm>
          </p:contentPart>
        </mc:Choice>
        <mc:Fallback xmlns="">
          <p:pic>
            <p:nvPicPr>
              <p:cNvPr id="38" name="墨迹 37"/>
            </p:nvPicPr>
            <p:blipFill>
              <a:blip r:embed="rId68"/>
            </p:blipFill>
            <p:spPr>
              <a:xfrm>
                <a:off x="11051822" y="5518546"/>
                <a:ext cx="135467" cy="203915"/>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9" name="墨迹 38"/>
              <p14:cNvContentPartPr/>
              <p14:nvPr/>
            </p14:nvContentPartPr>
            <p14:xfrm>
              <a:off x="11174236" y="5380371"/>
              <a:ext cx="171098" cy="16920"/>
            </p14:xfrm>
          </p:contentPart>
        </mc:Choice>
        <mc:Fallback xmlns="">
          <p:pic>
            <p:nvPicPr>
              <p:cNvPr id="39" name="墨迹 38"/>
            </p:nvPicPr>
            <p:blipFill>
              <a:blip r:embed="rId70"/>
            </p:blipFill>
            <p:spPr>
              <a:xfrm>
                <a:off x="11174236" y="5380371"/>
                <a:ext cx="171098" cy="1692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0" name="墨迹 39"/>
              <p14:cNvContentPartPr/>
              <p14:nvPr/>
            </p14:nvContentPartPr>
            <p14:xfrm>
              <a:off x="11342511" y="5316923"/>
              <a:ext cx="53623" cy="164965"/>
            </p14:xfrm>
          </p:contentPart>
        </mc:Choice>
        <mc:Fallback xmlns="">
          <p:pic>
            <p:nvPicPr>
              <p:cNvPr id="40" name="墨迹 39"/>
            </p:nvPicPr>
            <p:blipFill>
              <a:blip r:embed="rId72"/>
            </p:blipFill>
            <p:spPr>
              <a:xfrm>
                <a:off x="11342511" y="5316923"/>
                <a:ext cx="53623" cy="164965"/>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1" name="墨迹 40"/>
              <p14:cNvContentPartPr/>
              <p14:nvPr/>
            </p14:nvContentPartPr>
            <p14:xfrm>
              <a:off x="11477977" y="5235851"/>
              <a:ext cx="125588" cy="423690"/>
            </p14:xfrm>
          </p:contentPart>
        </mc:Choice>
        <mc:Fallback xmlns="">
          <p:pic>
            <p:nvPicPr>
              <p:cNvPr id="41" name="墨迹 40"/>
            </p:nvPicPr>
            <p:blipFill>
              <a:blip r:embed="rId74"/>
            </p:blipFill>
            <p:spPr>
              <a:xfrm>
                <a:off x="11477977" y="5235851"/>
                <a:ext cx="125588" cy="423690"/>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2" name="墨迹 41"/>
              <p14:cNvContentPartPr/>
              <p14:nvPr/>
            </p14:nvContentPartPr>
            <p14:xfrm>
              <a:off x="10004777" y="6016259"/>
              <a:ext cx="264054" cy="303140"/>
            </p14:xfrm>
          </p:contentPart>
        </mc:Choice>
        <mc:Fallback xmlns="">
          <p:pic>
            <p:nvPicPr>
              <p:cNvPr id="42" name="墨迹 41"/>
            </p:nvPicPr>
            <p:blipFill>
              <a:blip r:embed="rId76"/>
            </p:blipFill>
            <p:spPr>
              <a:xfrm>
                <a:off x="10004777" y="6016259"/>
                <a:ext cx="264054" cy="30314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3" name="墨迹 42"/>
              <p14:cNvContentPartPr/>
              <p14:nvPr/>
            </p14:nvContentPartPr>
            <p14:xfrm>
              <a:off x="10015361" y="6021194"/>
              <a:ext cx="153106" cy="286925"/>
            </p14:xfrm>
          </p:contentPart>
        </mc:Choice>
        <mc:Fallback xmlns="">
          <p:pic>
            <p:nvPicPr>
              <p:cNvPr id="43" name="墨迹 42"/>
            </p:nvPicPr>
            <p:blipFill>
              <a:blip r:embed="rId78"/>
            </p:blipFill>
            <p:spPr>
              <a:xfrm>
                <a:off x="10015361" y="6021194"/>
                <a:ext cx="153106" cy="286925"/>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4" name="墨迹 43"/>
              <p14:cNvContentPartPr/>
              <p14:nvPr/>
            </p14:nvContentPartPr>
            <p14:xfrm>
              <a:off x="10451747" y="6002160"/>
              <a:ext cx="188031" cy="370817"/>
            </p14:xfrm>
          </p:contentPart>
        </mc:Choice>
        <mc:Fallback xmlns="">
          <p:pic>
            <p:nvPicPr>
              <p:cNvPr id="44" name="墨迹 43"/>
            </p:nvPicPr>
            <p:blipFill>
              <a:blip r:embed="rId80"/>
            </p:blipFill>
            <p:spPr>
              <a:xfrm>
                <a:off x="10451747" y="6002160"/>
                <a:ext cx="188031" cy="370817"/>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5" name="墨迹 44"/>
              <p14:cNvContentPartPr/>
              <p14:nvPr/>
            </p14:nvContentPartPr>
            <p14:xfrm>
              <a:off x="10628488" y="5983125"/>
              <a:ext cx="240594" cy="360771"/>
            </p14:xfrm>
          </p:contentPart>
        </mc:Choice>
        <mc:Fallback xmlns="">
          <p:pic>
            <p:nvPicPr>
              <p:cNvPr id="45" name="墨迹 44"/>
            </p:nvPicPr>
            <p:blipFill>
              <a:blip r:embed="rId82"/>
            </p:blipFill>
            <p:spPr>
              <a:xfrm>
                <a:off x="10628488" y="5983125"/>
                <a:ext cx="240594" cy="360771"/>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6" name="墨迹 45"/>
              <p14:cNvContentPartPr/>
              <p14:nvPr/>
            </p14:nvContentPartPr>
            <p14:xfrm>
              <a:off x="10792177" y="6162894"/>
              <a:ext cx="174977" cy="229822"/>
            </p14:xfrm>
          </p:contentPart>
        </mc:Choice>
        <mc:Fallback xmlns="">
          <p:pic>
            <p:nvPicPr>
              <p:cNvPr id="46" name="墨迹 45"/>
            </p:nvPicPr>
            <p:blipFill>
              <a:blip r:embed="rId84"/>
            </p:blipFill>
            <p:spPr>
              <a:xfrm>
                <a:off x="10792177" y="6162894"/>
                <a:ext cx="174977" cy="229822"/>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7" name="墨迹 46"/>
              <p14:cNvContentPartPr/>
              <p14:nvPr/>
            </p14:nvContentPartPr>
            <p14:xfrm>
              <a:off x="10905067" y="6184043"/>
              <a:ext cx="49388" cy="276350"/>
            </p14:xfrm>
          </p:contentPart>
        </mc:Choice>
        <mc:Fallback xmlns="">
          <p:pic>
            <p:nvPicPr>
              <p:cNvPr id="47" name="墨迹 46"/>
            </p:nvPicPr>
            <p:blipFill>
              <a:blip r:embed="rId86"/>
            </p:blipFill>
            <p:spPr>
              <a:xfrm>
                <a:off x="10905067" y="6184043"/>
                <a:ext cx="49388" cy="276350"/>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8" name="墨迹 47"/>
              <p14:cNvContentPartPr/>
              <p14:nvPr/>
            </p14:nvContentPartPr>
            <p14:xfrm>
              <a:off x="10830982" y="6333498"/>
              <a:ext cx="150283" cy="16919"/>
            </p14:xfrm>
          </p:contentPart>
        </mc:Choice>
        <mc:Fallback xmlns="">
          <p:pic>
            <p:nvPicPr>
              <p:cNvPr id="48" name="墨迹 47"/>
            </p:nvPicPr>
            <p:blipFill>
              <a:blip r:embed="rId88"/>
            </p:blipFill>
            <p:spPr>
              <a:xfrm>
                <a:off x="10830982" y="6333498"/>
                <a:ext cx="150283" cy="1691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9" name="墨迹 48"/>
              <p14:cNvContentPartPr/>
              <p14:nvPr/>
            </p14:nvContentPartPr>
            <p14:xfrm>
              <a:off x="11232444" y="6243261"/>
              <a:ext cx="2823" cy="16919"/>
            </p14:xfrm>
          </p:contentPart>
        </mc:Choice>
        <mc:Fallback xmlns="">
          <p:pic>
            <p:nvPicPr>
              <p:cNvPr id="49" name="墨迹 48"/>
            </p:nvPicPr>
            <p:blipFill>
              <a:blip r:embed="rId90"/>
            </p:blipFill>
            <p:spPr>
              <a:xfrm>
                <a:off x="11232444" y="6243261"/>
                <a:ext cx="2823" cy="1691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0" name="墨迹 49"/>
              <p14:cNvContentPartPr/>
              <p14:nvPr/>
            </p14:nvContentPartPr>
            <p14:xfrm>
              <a:off x="682977" y="103807"/>
              <a:ext cx="235127" cy="922637"/>
            </p14:xfrm>
          </p:contentPart>
        </mc:Choice>
        <mc:Fallback xmlns="">
          <p:pic>
            <p:nvPicPr>
              <p:cNvPr id="50" name="墨迹 49"/>
            </p:nvPicPr>
            <p:blipFill>
              <a:blip r:embed="rId92"/>
            </p:blipFill>
            <p:spPr>
              <a:xfrm>
                <a:off x="682977" y="103807"/>
                <a:ext cx="235127" cy="922637"/>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1" name="墨迹 50"/>
              <p14:cNvContentPartPr/>
              <p14:nvPr/>
            </p14:nvContentPartPr>
            <p14:xfrm>
              <a:off x="807155" y="398311"/>
              <a:ext cx="148520" cy="260135"/>
            </p14:xfrm>
          </p:contentPart>
        </mc:Choice>
        <mc:Fallback xmlns="">
          <p:pic>
            <p:nvPicPr>
              <p:cNvPr id="51" name="墨迹 50"/>
            </p:nvPicPr>
            <p:blipFill>
              <a:blip r:embed="rId94"/>
            </p:blipFill>
            <p:spPr>
              <a:xfrm>
                <a:off x="807155" y="398311"/>
                <a:ext cx="148520" cy="260135"/>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2" name="墨迹 51"/>
              <p14:cNvContentPartPr/>
              <p14:nvPr/>
            </p14:nvContentPartPr>
            <p14:xfrm>
              <a:off x="857955" y="441314"/>
              <a:ext cx="208845" cy="49348"/>
            </p14:xfrm>
          </p:contentPart>
        </mc:Choice>
        <mc:Fallback xmlns="">
          <p:pic>
            <p:nvPicPr>
              <p:cNvPr id="52" name="墨迹 51"/>
            </p:nvPicPr>
            <p:blipFill>
              <a:blip r:embed="rId96"/>
            </p:blipFill>
            <p:spPr>
              <a:xfrm>
                <a:off x="857955" y="441314"/>
                <a:ext cx="208845" cy="49348"/>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3" name="墨迹 52"/>
              <p14:cNvContentPartPr/>
              <p14:nvPr/>
            </p14:nvContentPartPr>
            <p14:xfrm>
              <a:off x="1083733" y="314242"/>
              <a:ext cx="19755" cy="548647"/>
            </p14:xfrm>
          </p:contentPart>
        </mc:Choice>
        <mc:Fallback xmlns="">
          <p:pic>
            <p:nvPicPr>
              <p:cNvPr id="53" name="墨迹 52"/>
            </p:nvPicPr>
            <p:blipFill>
              <a:blip r:embed="rId98"/>
            </p:blipFill>
            <p:spPr>
              <a:xfrm>
                <a:off x="1083733" y="314242"/>
                <a:ext cx="19755" cy="548647"/>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19_1#baabc12a3?sp=1&amp;vop=1&amp;pid=5a829e001&amp;color=0,0,0&amp;vtp=1&amp;bt=1&amp;bbb=1&amp;hb=1"/>
          <p:cNvSpPr/>
          <p:nvPr/>
        </p:nvSpPr>
        <p:spPr>
          <a:xfrm>
            <a:off x="308229" y="291965"/>
            <a:ext cx="10899648" cy="914400"/>
          </a:xfrm>
          <a:prstGeom prst="rect">
            <a:avLst/>
          </a:prstGeom>
          <a:blipFill rotWithShape="1">
            <a:blip r:embed="rId1"/>
            <a:stretch>
              <a:fillRect l="-2" t="-55" r="1" b="55"/>
            </a:stretch>
          </a:blipFill>
        </p:spPr>
        <p:txBody>
          <a:bodyPr/>
          <a:lstStyle/>
          <a:p>
            <a:r>
              <a:rPr lang="zh-CN" altLang="en-US">
                <a:noFill/>
              </a:rPr>
              <a:t> </a:t>
            </a:r>
            <a:endParaRPr lang="zh-CN" altLang="en-US">
              <a:noFill/>
            </a:endParaRPr>
          </a:p>
        </p:txBody>
      </p:sp>
      <p:sp>
        <p:nvSpPr>
          <p:cNvPr id="3" name="QC_5_AN.20_1#baabc12a3.bracket?vop=1&amp;pid=5a829e001&amp;color=0,0,0&amp;vpa=7&amp;vtp=1"/>
          <p:cNvSpPr/>
          <p:nvPr/>
        </p:nvSpPr>
        <p:spPr>
          <a:xfrm>
            <a:off x="8788527" y="1537200"/>
            <a:ext cx="311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D</a:t>
            </a:r>
            <a:endParaRPr lang="en-US" altLang="zh-CN" sz="2000" dirty="0"/>
          </a:p>
        </p:txBody>
      </p:sp>
      <p:pic>
        <p:nvPicPr>
          <p:cNvPr id="4" name="QC_5_BD.19_2#baabc12a3?htil=6&amp;vop=1&amp;pid=5a829e001&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6584315" y="1537335"/>
            <a:ext cx="5249545" cy="370967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5" name="QC_5_BD.19_3#baabc12a3.choices?htil=6&amp;vop=1&amp;pid=5a829e001&amp;color=0,0,0&amp;vtp=1&amp;bbb=1&amp;hb=1"/>
          <p:cNvSpPr/>
          <p:nvPr/>
        </p:nvSpPr>
        <p:spPr>
          <a:xfrm>
            <a:off x="508000" y="1537335"/>
            <a:ext cx="5843905" cy="3637280"/>
          </a:xfrm>
          <a:prstGeom prst="rect">
            <a:avLst/>
          </a:prstGeom>
          <a:blipFill rotWithShape="1">
            <a:blip r:embed="rId3"/>
            <a:stretch>
              <a:fillRect r="-5965" b="-14525"/>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88547" y="173423"/>
              <a:ext cx="565503" cy="789749"/>
            </p14:xfrm>
          </p:contentPart>
        </mc:Choice>
        <mc:Fallback xmlns="">
          <p:pic>
            <p:nvPicPr>
              <p:cNvPr id="6" name="墨迹 5"/>
            </p:nvPicPr>
            <p:blipFill>
              <a:blip r:embed="rId5"/>
            </p:blipFill>
            <p:spPr>
              <a:xfrm>
                <a:off x="88547" y="173423"/>
                <a:ext cx="565503" cy="78974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8637940" y="2233361"/>
              <a:ext cx="898348" cy="1074383"/>
            </p14:xfrm>
          </p:contentPart>
        </mc:Choice>
        <mc:Fallback xmlns="">
          <p:pic>
            <p:nvPicPr>
              <p:cNvPr id="7" name="墨迹 6"/>
            </p:nvPicPr>
            <p:blipFill>
              <a:blip r:embed="rId7"/>
            </p:blipFill>
            <p:spPr>
              <a:xfrm>
                <a:off x="8637940" y="2233361"/>
                <a:ext cx="898348" cy="1074383"/>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9612488" y="3333123"/>
              <a:ext cx="39512" cy="31019"/>
            </p14:xfrm>
          </p:contentPart>
        </mc:Choice>
        <mc:Fallback xmlns="">
          <p:pic>
            <p:nvPicPr>
              <p:cNvPr id="8" name="墨迹 7"/>
            </p:nvPicPr>
            <p:blipFill>
              <a:blip r:embed="rId9"/>
            </p:blipFill>
            <p:spPr>
              <a:xfrm>
                <a:off x="9612488" y="3333123"/>
                <a:ext cx="39512" cy="3101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9747955" y="3429000"/>
              <a:ext cx="67734" cy="39478"/>
            </p14:xfrm>
          </p:contentPart>
        </mc:Choice>
        <mc:Fallback xmlns="">
          <p:pic>
            <p:nvPicPr>
              <p:cNvPr id="9" name="墨迹 8"/>
            </p:nvPicPr>
            <p:blipFill>
              <a:blip r:embed="rId11"/>
            </p:blipFill>
            <p:spPr>
              <a:xfrm>
                <a:off x="9747955" y="3429000"/>
                <a:ext cx="67734" cy="3947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9937750" y="3502317"/>
              <a:ext cx="44450" cy="31019"/>
            </p14:xfrm>
          </p:contentPart>
        </mc:Choice>
        <mc:Fallback xmlns="">
          <p:pic>
            <p:nvPicPr>
              <p:cNvPr id="10" name="墨迹 9"/>
            </p:nvPicPr>
            <p:blipFill>
              <a:blip r:embed="rId13"/>
            </p:blipFill>
            <p:spPr>
              <a:xfrm>
                <a:off x="9937750" y="3502317"/>
                <a:ext cx="44450" cy="3101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10052755" y="3558715"/>
              <a:ext cx="105018" cy="59958"/>
            </p14:xfrm>
          </p:contentPart>
        </mc:Choice>
        <mc:Fallback xmlns="">
          <p:pic>
            <p:nvPicPr>
              <p:cNvPr id="11" name="墨迹 10"/>
            </p:nvPicPr>
            <p:blipFill>
              <a:blip r:embed="rId15"/>
            </p:blipFill>
            <p:spPr>
              <a:xfrm>
                <a:off x="10052755" y="3558715"/>
                <a:ext cx="105018" cy="5995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8408105" y="2549190"/>
              <a:ext cx="377472" cy="62038"/>
            </p14:xfrm>
          </p:contentPart>
        </mc:Choice>
        <mc:Fallback xmlns="">
          <p:pic>
            <p:nvPicPr>
              <p:cNvPr id="12" name="墨迹 11"/>
            </p:nvPicPr>
            <p:blipFill>
              <a:blip r:embed="rId17"/>
            </p:blipFill>
            <p:spPr>
              <a:xfrm>
                <a:off x="8408105" y="2549190"/>
                <a:ext cx="377472" cy="6203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10165644" y="2009179"/>
              <a:ext cx="169333" cy="346319"/>
            </p14:xfrm>
          </p:contentPart>
        </mc:Choice>
        <mc:Fallback xmlns="">
          <p:pic>
            <p:nvPicPr>
              <p:cNvPr id="13" name="墨迹 12"/>
            </p:nvPicPr>
            <p:blipFill>
              <a:blip r:embed="rId19"/>
            </p:blipFill>
            <p:spPr>
              <a:xfrm>
                <a:off x="10165644" y="2009179"/>
                <a:ext cx="169333" cy="34631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10213093" y="2148764"/>
              <a:ext cx="172684" cy="67678"/>
            </p14:xfrm>
          </p:contentPart>
        </mc:Choice>
        <mc:Fallback xmlns="">
          <p:pic>
            <p:nvPicPr>
              <p:cNvPr id="14" name="墨迹 13"/>
            </p:nvPicPr>
            <p:blipFill>
              <a:blip r:embed="rId21"/>
            </p:blipFill>
            <p:spPr>
              <a:xfrm>
                <a:off x="10213093" y="2148764"/>
                <a:ext cx="172684" cy="6767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10351911" y="2184718"/>
              <a:ext cx="146756" cy="161439"/>
            </p14:xfrm>
          </p:contentPart>
        </mc:Choice>
        <mc:Fallback xmlns="">
          <p:pic>
            <p:nvPicPr>
              <p:cNvPr id="15" name="墨迹 14"/>
            </p:nvPicPr>
            <p:blipFill>
              <a:blip r:embed="rId23"/>
            </p:blipFill>
            <p:spPr>
              <a:xfrm>
                <a:off x="10351911" y="2184718"/>
                <a:ext cx="146756" cy="16143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10518422" y="2216442"/>
              <a:ext cx="104423" cy="169194"/>
            </p14:xfrm>
          </p:contentPart>
        </mc:Choice>
        <mc:Fallback xmlns="">
          <p:pic>
            <p:nvPicPr>
              <p:cNvPr id="16" name="墨迹 15"/>
            </p:nvPicPr>
            <p:blipFill>
              <a:blip r:embed="rId25"/>
            </p:blipFill>
            <p:spPr>
              <a:xfrm>
                <a:off x="10518422" y="2216442"/>
                <a:ext cx="104423" cy="16919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10701867" y="2295399"/>
              <a:ext cx="56444" cy="59218"/>
            </p14:xfrm>
          </p:contentPart>
        </mc:Choice>
        <mc:Fallback xmlns="">
          <p:pic>
            <p:nvPicPr>
              <p:cNvPr id="17" name="墨迹 16"/>
            </p:nvPicPr>
            <p:blipFill>
              <a:blip r:embed="rId27"/>
            </p:blipFill>
            <p:spPr>
              <a:xfrm>
                <a:off x="10701867" y="2295399"/>
                <a:ext cx="56444" cy="5921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10406944" y="3722269"/>
              <a:ext cx="410633" cy="33839"/>
            </p14:xfrm>
          </p:contentPart>
        </mc:Choice>
        <mc:Fallback xmlns="">
          <p:pic>
            <p:nvPicPr>
              <p:cNvPr id="18" name="墨迹 17"/>
            </p:nvPicPr>
            <p:blipFill>
              <a:blip r:embed="rId29"/>
            </p:blipFill>
            <p:spPr>
              <a:xfrm>
                <a:off x="10406944" y="3722269"/>
                <a:ext cx="410633" cy="3383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10890955" y="2308617"/>
              <a:ext cx="2823" cy="3702"/>
            </p14:xfrm>
          </p:contentPart>
        </mc:Choice>
        <mc:Fallback xmlns="">
          <p:pic>
            <p:nvPicPr>
              <p:cNvPr id="19" name="墨迹 18"/>
            </p:nvPicPr>
            <p:blipFill>
              <a:blip r:embed="rId31"/>
            </p:blipFill>
            <p:spPr>
              <a:xfrm>
                <a:off x="10890955" y="2308617"/>
                <a:ext cx="2823" cy="370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10900127" y="2002129"/>
              <a:ext cx="194027" cy="307898"/>
            </p14:xfrm>
          </p:contentPart>
        </mc:Choice>
        <mc:Fallback xmlns="">
          <p:pic>
            <p:nvPicPr>
              <p:cNvPr id="20" name="墨迹 19"/>
            </p:nvPicPr>
            <p:blipFill>
              <a:blip r:embed="rId33"/>
            </p:blipFill>
            <p:spPr>
              <a:xfrm>
                <a:off x="10900127" y="2002129"/>
                <a:ext cx="194027" cy="30789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11091332" y="2114925"/>
              <a:ext cx="195615" cy="204443"/>
            </p14:xfrm>
          </p:contentPart>
        </mc:Choice>
        <mc:Fallback xmlns="">
          <p:pic>
            <p:nvPicPr>
              <p:cNvPr id="21" name="墨迹 20"/>
            </p:nvPicPr>
            <p:blipFill>
              <a:blip r:embed="rId35"/>
            </p:blipFill>
            <p:spPr>
              <a:xfrm>
                <a:off x="11091332" y="2114925"/>
                <a:ext cx="195615" cy="20444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11113911" y="2034558"/>
              <a:ext cx="118533" cy="291860"/>
            </p14:xfrm>
          </p:contentPart>
        </mc:Choice>
        <mc:Fallback xmlns="">
          <p:pic>
            <p:nvPicPr>
              <p:cNvPr id="22" name="墨迹 21"/>
            </p:nvPicPr>
            <p:blipFill>
              <a:blip r:embed="rId37"/>
            </p:blipFill>
            <p:spPr>
              <a:xfrm>
                <a:off x="11113911" y="2034558"/>
                <a:ext cx="118533" cy="29186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11350977" y="2086727"/>
              <a:ext cx="173567" cy="222067"/>
            </p14:xfrm>
          </p:contentPart>
        </mc:Choice>
        <mc:Fallback xmlns="">
          <p:pic>
            <p:nvPicPr>
              <p:cNvPr id="23" name="墨迹 22"/>
            </p:nvPicPr>
            <p:blipFill>
              <a:blip r:embed="rId39"/>
            </p:blipFill>
            <p:spPr>
              <a:xfrm>
                <a:off x="11350977" y="2086727"/>
                <a:ext cx="173567" cy="22206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11294532" y="1995080"/>
              <a:ext cx="183798" cy="334158"/>
            </p14:xfrm>
          </p:contentPart>
        </mc:Choice>
        <mc:Fallback xmlns="">
          <p:pic>
            <p:nvPicPr>
              <p:cNvPr id="24" name="墨迹 23"/>
            </p:nvPicPr>
            <p:blipFill>
              <a:blip r:embed="rId41"/>
            </p:blipFill>
            <p:spPr>
              <a:xfrm>
                <a:off x="11294532" y="1995080"/>
                <a:ext cx="183798" cy="33415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11599332" y="1930751"/>
              <a:ext cx="22578" cy="62919"/>
            </p14:xfrm>
          </p:contentPart>
        </mc:Choice>
        <mc:Fallback xmlns="">
          <p:pic>
            <p:nvPicPr>
              <p:cNvPr id="25" name="墨迹 24"/>
            </p:nvPicPr>
            <p:blipFill>
              <a:blip r:embed="rId43"/>
            </p:blipFill>
            <p:spPr>
              <a:xfrm>
                <a:off x="11599332" y="1930751"/>
                <a:ext cx="22578" cy="6291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11700932" y="1900613"/>
              <a:ext cx="19756" cy="64858"/>
            </p14:xfrm>
          </p:contentPart>
        </mc:Choice>
        <mc:Fallback xmlns="">
          <p:pic>
            <p:nvPicPr>
              <p:cNvPr id="26" name="墨迹 25"/>
            </p:nvPicPr>
            <p:blipFill>
              <a:blip r:embed="rId45"/>
            </p:blipFill>
            <p:spPr>
              <a:xfrm>
                <a:off x="11700932" y="1900613"/>
                <a:ext cx="19756" cy="6485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11524192" y="1889510"/>
              <a:ext cx="283456" cy="417169"/>
            </p14:xfrm>
          </p:contentPart>
        </mc:Choice>
        <mc:Fallback xmlns="">
          <p:pic>
            <p:nvPicPr>
              <p:cNvPr id="27" name="墨迹 26"/>
            </p:nvPicPr>
            <p:blipFill>
              <a:blip r:embed="rId47"/>
            </p:blipFill>
            <p:spPr>
              <a:xfrm>
                <a:off x="11524192" y="1889510"/>
                <a:ext cx="283456" cy="41716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11226800" y="1161799"/>
              <a:ext cx="107244" cy="115616"/>
            </p14:xfrm>
          </p:contentPart>
        </mc:Choice>
        <mc:Fallback xmlns="">
          <p:pic>
            <p:nvPicPr>
              <p:cNvPr id="28" name="墨迹 27"/>
            </p:nvPicPr>
            <p:blipFill>
              <a:blip r:embed="rId49"/>
            </p:blipFill>
            <p:spPr>
              <a:xfrm>
                <a:off x="11226800" y="1161799"/>
                <a:ext cx="107244" cy="115616"/>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11120967" y="1257676"/>
              <a:ext cx="215194" cy="191753"/>
            </p14:xfrm>
          </p:contentPart>
        </mc:Choice>
        <mc:Fallback xmlns="">
          <p:pic>
            <p:nvPicPr>
              <p:cNvPr id="29" name="墨迹 28"/>
            </p:nvPicPr>
            <p:blipFill>
              <a:blip r:embed="rId51"/>
            </p:blipFill>
            <p:spPr>
              <a:xfrm>
                <a:off x="11120967" y="1257676"/>
                <a:ext cx="215194" cy="19175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0" name="墨迹 29"/>
              <p14:cNvContentPartPr/>
              <p14:nvPr/>
            </p14:nvContentPartPr>
            <p14:xfrm>
              <a:off x="11096977" y="1455069"/>
              <a:ext cx="90311" cy="324288"/>
            </p14:xfrm>
          </p:contentPart>
        </mc:Choice>
        <mc:Fallback xmlns="">
          <p:pic>
            <p:nvPicPr>
              <p:cNvPr id="30" name="墨迹 29"/>
            </p:nvPicPr>
            <p:blipFill>
              <a:blip r:embed="rId53"/>
            </p:blipFill>
            <p:spPr>
              <a:xfrm>
                <a:off x="11096977" y="1455069"/>
                <a:ext cx="90311" cy="32428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1" name="墨迹 30"/>
              <p14:cNvContentPartPr/>
              <p14:nvPr/>
            </p14:nvContentPartPr>
            <p14:xfrm>
              <a:off x="11326282" y="1287813"/>
              <a:ext cx="323850" cy="251853"/>
            </p14:xfrm>
          </p:contentPart>
        </mc:Choice>
        <mc:Fallback xmlns="">
          <p:pic>
            <p:nvPicPr>
              <p:cNvPr id="31" name="墨迹 30"/>
            </p:nvPicPr>
            <p:blipFill>
              <a:blip r:embed="rId55"/>
            </p:blipFill>
            <p:spPr>
              <a:xfrm>
                <a:off x="11326282" y="1287813"/>
                <a:ext cx="323850" cy="25185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2" name="墨迹 31"/>
              <p14:cNvContentPartPr/>
              <p14:nvPr/>
            </p14:nvContentPartPr>
            <p14:xfrm>
              <a:off x="11443229" y="1373291"/>
              <a:ext cx="99660" cy="130597"/>
            </p14:xfrm>
          </p:contentPart>
        </mc:Choice>
        <mc:Fallback xmlns="">
          <p:pic>
            <p:nvPicPr>
              <p:cNvPr id="32" name="墨迹 31"/>
            </p:nvPicPr>
            <p:blipFill>
              <a:blip r:embed="rId57"/>
            </p:blipFill>
            <p:spPr>
              <a:xfrm>
                <a:off x="11443229" y="1373291"/>
                <a:ext cx="99660" cy="13059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3" name="墨迹 32"/>
              <p14:cNvContentPartPr/>
              <p14:nvPr/>
            </p14:nvContentPartPr>
            <p14:xfrm>
              <a:off x="11469511" y="1416295"/>
              <a:ext cx="101600" cy="131830"/>
            </p14:xfrm>
          </p:contentPart>
        </mc:Choice>
        <mc:Fallback xmlns="">
          <p:pic>
            <p:nvPicPr>
              <p:cNvPr id="33" name="墨迹 32"/>
            </p:nvPicPr>
            <p:blipFill>
              <a:blip r:embed="rId59"/>
            </p:blipFill>
            <p:spPr>
              <a:xfrm>
                <a:off x="11469511" y="1416295"/>
                <a:ext cx="101600" cy="13183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4" name="墨迹 33"/>
              <p14:cNvContentPartPr/>
              <p14:nvPr/>
            </p14:nvContentPartPr>
            <p14:xfrm>
              <a:off x="10365140" y="4128335"/>
              <a:ext cx="701146" cy="50758"/>
            </p14:xfrm>
          </p:contentPart>
        </mc:Choice>
        <mc:Fallback xmlns="">
          <p:pic>
            <p:nvPicPr>
              <p:cNvPr id="34" name="墨迹 33"/>
            </p:nvPicPr>
            <p:blipFill>
              <a:blip r:embed="rId61"/>
            </p:blipFill>
            <p:spPr>
              <a:xfrm>
                <a:off x="10365140" y="4128335"/>
                <a:ext cx="701146" cy="50758"/>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5" name="墨迹 34"/>
              <p14:cNvContentPartPr/>
              <p14:nvPr/>
            </p14:nvContentPartPr>
            <p14:xfrm>
              <a:off x="9917288" y="5010964"/>
              <a:ext cx="47978" cy="59218"/>
            </p14:xfrm>
          </p:contentPart>
        </mc:Choice>
        <mc:Fallback xmlns="">
          <p:pic>
            <p:nvPicPr>
              <p:cNvPr id="35" name="墨迹 34"/>
            </p:nvPicPr>
            <p:blipFill>
              <a:blip r:embed="rId63"/>
            </p:blipFill>
            <p:spPr>
              <a:xfrm>
                <a:off x="9917288" y="5010964"/>
                <a:ext cx="47978" cy="5921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6" name="墨迹 35"/>
              <p14:cNvContentPartPr/>
              <p14:nvPr/>
            </p14:nvContentPartPr>
            <p14:xfrm>
              <a:off x="9928930" y="4838950"/>
              <a:ext cx="191559" cy="201094"/>
            </p14:xfrm>
          </p:contentPart>
        </mc:Choice>
        <mc:Fallback xmlns="">
          <p:pic>
            <p:nvPicPr>
              <p:cNvPr id="36" name="墨迹 35"/>
            </p:nvPicPr>
            <p:blipFill>
              <a:blip r:embed="rId65"/>
            </p:blipFill>
            <p:spPr>
              <a:xfrm>
                <a:off x="9928930" y="4838950"/>
                <a:ext cx="191559" cy="20109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7" name="墨迹 36"/>
              <p14:cNvContentPartPr/>
              <p14:nvPr/>
            </p14:nvContentPartPr>
            <p14:xfrm>
              <a:off x="10160000" y="4782552"/>
              <a:ext cx="152400" cy="274059"/>
            </p14:xfrm>
          </p:contentPart>
        </mc:Choice>
        <mc:Fallback xmlns="">
          <p:pic>
            <p:nvPicPr>
              <p:cNvPr id="37" name="墨迹 36"/>
            </p:nvPicPr>
            <p:blipFill>
              <a:blip r:embed="rId67"/>
            </p:blipFill>
            <p:spPr>
              <a:xfrm>
                <a:off x="10160000" y="4782552"/>
                <a:ext cx="152400" cy="27405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8" name="墨迹 37"/>
              <p14:cNvContentPartPr/>
              <p14:nvPr/>
            </p14:nvContentPartPr>
            <p14:xfrm>
              <a:off x="10326511" y="4662706"/>
              <a:ext cx="25400" cy="714845"/>
            </p14:xfrm>
          </p:contentPart>
        </mc:Choice>
        <mc:Fallback xmlns="">
          <p:pic>
            <p:nvPicPr>
              <p:cNvPr id="38" name="墨迹 37"/>
            </p:nvPicPr>
            <p:blipFill>
              <a:blip r:embed="rId69"/>
            </p:blipFill>
            <p:spPr>
              <a:xfrm>
                <a:off x="10326511" y="4662706"/>
                <a:ext cx="25400" cy="71484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9" name="墨迹 38"/>
              <p14:cNvContentPartPr/>
              <p14:nvPr/>
            </p14:nvContentPartPr>
            <p14:xfrm>
              <a:off x="10414000" y="4835249"/>
              <a:ext cx="135467" cy="239868"/>
            </p14:xfrm>
          </p:contentPart>
        </mc:Choice>
        <mc:Fallback xmlns="">
          <p:pic>
            <p:nvPicPr>
              <p:cNvPr id="39" name="墨迹 38"/>
            </p:nvPicPr>
            <p:blipFill>
              <a:blip r:embed="rId71"/>
            </p:blipFill>
            <p:spPr>
              <a:xfrm>
                <a:off x="10414000" y="4835249"/>
                <a:ext cx="135467" cy="23986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0" name="墨迹 39"/>
              <p14:cNvContentPartPr/>
              <p14:nvPr/>
            </p14:nvContentPartPr>
            <p14:xfrm>
              <a:off x="10617200" y="4923547"/>
              <a:ext cx="76200" cy="112796"/>
            </p14:xfrm>
          </p:contentPart>
        </mc:Choice>
        <mc:Fallback xmlns="">
          <p:pic>
            <p:nvPicPr>
              <p:cNvPr id="40" name="墨迹 39"/>
            </p:nvPicPr>
            <p:blipFill>
              <a:blip r:embed="rId73"/>
            </p:blipFill>
            <p:spPr>
              <a:xfrm>
                <a:off x="10617200" y="4923547"/>
                <a:ext cx="76200" cy="112796"/>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1" name="墨迹 40"/>
              <p14:cNvContentPartPr/>
              <p14:nvPr/>
            </p14:nvContentPartPr>
            <p14:xfrm>
              <a:off x="11044943" y="4649136"/>
              <a:ext cx="322968" cy="446425"/>
            </p14:xfrm>
          </p:contentPart>
        </mc:Choice>
        <mc:Fallback xmlns="">
          <p:pic>
            <p:nvPicPr>
              <p:cNvPr id="41" name="墨迹 40"/>
            </p:nvPicPr>
            <p:blipFill>
              <a:blip r:embed="rId75"/>
            </p:blipFill>
            <p:spPr>
              <a:xfrm>
                <a:off x="11044943" y="4649136"/>
                <a:ext cx="322968" cy="44642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2" name="墨迹 41"/>
              <p14:cNvContentPartPr/>
              <p14:nvPr/>
            </p14:nvContentPartPr>
            <p14:xfrm>
              <a:off x="11426825" y="4795242"/>
              <a:ext cx="228952" cy="270710"/>
            </p14:xfrm>
          </p:contentPart>
        </mc:Choice>
        <mc:Fallback xmlns="">
          <p:pic>
            <p:nvPicPr>
              <p:cNvPr id="42" name="墨迹 41"/>
            </p:nvPicPr>
            <p:blipFill>
              <a:blip r:embed="rId77"/>
            </p:blipFill>
            <p:spPr>
              <a:xfrm>
                <a:off x="11426825" y="4795242"/>
                <a:ext cx="228952" cy="270710"/>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3" name="墨迹 42"/>
              <p14:cNvContentPartPr/>
              <p14:nvPr/>
            </p14:nvContentPartPr>
            <p14:xfrm>
              <a:off x="11348155" y="4709235"/>
              <a:ext cx="228600" cy="406066"/>
            </p14:xfrm>
          </p:contentPart>
        </mc:Choice>
        <mc:Fallback xmlns="">
          <p:pic>
            <p:nvPicPr>
              <p:cNvPr id="43" name="墨迹 42"/>
            </p:nvPicPr>
            <p:blipFill>
              <a:blip r:embed="rId79"/>
            </p:blipFill>
            <p:spPr>
              <a:xfrm>
                <a:off x="11348155" y="4709235"/>
                <a:ext cx="228600" cy="406066"/>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4" name="墨迹 43"/>
              <p14:cNvContentPartPr/>
              <p14:nvPr/>
            </p14:nvContentPartPr>
            <p14:xfrm>
              <a:off x="11732682" y="4688791"/>
              <a:ext cx="64206" cy="56398"/>
            </p14:xfrm>
          </p:contentPart>
        </mc:Choice>
        <mc:Fallback xmlns="">
          <p:pic>
            <p:nvPicPr>
              <p:cNvPr id="44" name="墨迹 43"/>
            </p:nvPicPr>
            <p:blipFill>
              <a:blip r:embed="rId81"/>
            </p:blipFill>
            <p:spPr>
              <a:xfrm>
                <a:off x="11732682" y="4688791"/>
                <a:ext cx="64206" cy="5639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5" name="墨迹 44"/>
              <p14:cNvContentPartPr/>
              <p14:nvPr/>
            </p14:nvContentPartPr>
            <p14:xfrm>
              <a:off x="11815762" y="4640852"/>
              <a:ext cx="57326" cy="79662"/>
            </p14:xfrm>
          </p:contentPart>
        </mc:Choice>
        <mc:Fallback xmlns="">
          <p:pic>
            <p:nvPicPr>
              <p:cNvPr id="45" name="墨迹 44"/>
            </p:nvPicPr>
            <p:blipFill>
              <a:blip r:embed="rId83"/>
            </p:blipFill>
            <p:spPr>
              <a:xfrm>
                <a:off x="11815762" y="4640852"/>
                <a:ext cx="57326" cy="79662"/>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6" name="墨迹 45"/>
              <p14:cNvContentPartPr/>
              <p14:nvPr/>
            </p14:nvContentPartPr>
            <p14:xfrm>
              <a:off x="11782777" y="4623933"/>
              <a:ext cx="127000" cy="181178"/>
            </p14:xfrm>
          </p:contentPart>
        </mc:Choice>
        <mc:Fallback xmlns="">
          <p:pic>
            <p:nvPicPr>
              <p:cNvPr id="46" name="墨迹 45"/>
            </p:nvPicPr>
            <p:blipFill>
              <a:blip r:embed="rId85"/>
            </p:blipFill>
            <p:spPr>
              <a:xfrm>
                <a:off x="11782777" y="4623933"/>
                <a:ext cx="127000" cy="181178"/>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7" name="墨迹 46"/>
              <p14:cNvContentPartPr/>
              <p14:nvPr/>
            </p14:nvContentPartPr>
            <p14:xfrm>
              <a:off x="11689644" y="4805816"/>
              <a:ext cx="31926" cy="102927"/>
            </p14:xfrm>
          </p:contentPart>
        </mc:Choice>
        <mc:Fallback xmlns="">
          <p:pic>
            <p:nvPicPr>
              <p:cNvPr id="47" name="墨迹 46"/>
            </p:nvPicPr>
            <p:blipFill>
              <a:blip r:embed="rId87"/>
            </p:blipFill>
            <p:spPr>
              <a:xfrm>
                <a:off x="11689644" y="4805816"/>
                <a:ext cx="31926" cy="10292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8" name="墨迹 47"/>
              <p14:cNvContentPartPr/>
              <p14:nvPr/>
            </p14:nvContentPartPr>
            <p14:xfrm>
              <a:off x="11691761" y="4788192"/>
              <a:ext cx="208139" cy="296971"/>
            </p14:xfrm>
          </p:contentPart>
        </mc:Choice>
        <mc:Fallback xmlns="">
          <p:pic>
            <p:nvPicPr>
              <p:cNvPr id="48" name="墨迹 47"/>
            </p:nvPicPr>
            <p:blipFill>
              <a:blip r:embed="rId89"/>
            </p:blipFill>
            <p:spPr>
              <a:xfrm>
                <a:off x="11691761" y="4788192"/>
                <a:ext cx="208139" cy="296971"/>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9" name="墨迹 48"/>
              <p14:cNvContentPartPr/>
              <p14:nvPr/>
            </p14:nvContentPartPr>
            <p14:xfrm>
              <a:off x="10591094" y="5407865"/>
              <a:ext cx="223661" cy="144521"/>
            </p14:xfrm>
          </p:contentPart>
        </mc:Choice>
        <mc:Fallback xmlns="">
          <p:pic>
            <p:nvPicPr>
              <p:cNvPr id="49" name="墨迹 48"/>
            </p:nvPicPr>
            <p:blipFill>
              <a:blip r:embed="rId91"/>
            </p:blipFill>
            <p:spPr>
              <a:xfrm>
                <a:off x="10591094" y="5407865"/>
                <a:ext cx="223661" cy="144521"/>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0" name="墨迹 49"/>
              <p14:cNvContentPartPr/>
              <p14:nvPr/>
            </p14:nvContentPartPr>
            <p14:xfrm>
              <a:off x="10634132" y="5577764"/>
              <a:ext cx="33868" cy="199508"/>
            </p14:xfrm>
          </p:contentPart>
        </mc:Choice>
        <mc:Fallback xmlns="">
          <p:pic>
            <p:nvPicPr>
              <p:cNvPr id="50" name="墨迹 49"/>
            </p:nvPicPr>
            <p:blipFill>
              <a:blip r:embed="rId93"/>
            </p:blipFill>
            <p:spPr>
              <a:xfrm>
                <a:off x="10634132" y="5577764"/>
                <a:ext cx="33868" cy="19950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1" name="墨迹 50"/>
              <p14:cNvContentPartPr/>
              <p14:nvPr/>
            </p14:nvContentPartPr>
            <p14:xfrm>
              <a:off x="10655123" y="5589044"/>
              <a:ext cx="122944" cy="231232"/>
            </p14:xfrm>
          </p:contentPart>
        </mc:Choice>
        <mc:Fallback xmlns="">
          <p:pic>
            <p:nvPicPr>
              <p:cNvPr id="51" name="墨迹 50"/>
            </p:nvPicPr>
            <p:blipFill>
              <a:blip r:embed="rId95"/>
            </p:blipFill>
            <p:spPr>
              <a:xfrm>
                <a:off x="10655123" y="5589044"/>
                <a:ext cx="122944" cy="23123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2" name="墨迹 51"/>
              <p14:cNvContentPartPr/>
              <p14:nvPr/>
            </p14:nvContentPartPr>
            <p14:xfrm>
              <a:off x="10797822" y="5448049"/>
              <a:ext cx="173567" cy="349668"/>
            </p14:xfrm>
          </p:contentPart>
        </mc:Choice>
        <mc:Fallback xmlns="">
          <p:pic>
            <p:nvPicPr>
              <p:cNvPr id="52" name="墨迹 51"/>
            </p:nvPicPr>
            <p:blipFill>
              <a:blip r:embed="rId97"/>
            </p:blipFill>
            <p:spPr>
              <a:xfrm>
                <a:off x="10797822" y="5448049"/>
                <a:ext cx="173567" cy="349668"/>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3" name="墨迹 52"/>
              <p14:cNvContentPartPr/>
              <p14:nvPr/>
            </p14:nvContentPartPr>
            <p14:xfrm>
              <a:off x="10905067" y="5318333"/>
              <a:ext cx="372533" cy="454004"/>
            </p14:xfrm>
          </p:contentPart>
        </mc:Choice>
        <mc:Fallback xmlns="">
          <p:pic>
            <p:nvPicPr>
              <p:cNvPr id="53" name="墨迹 52"/>
            </p:nvPicPr>
            <p:blipFill>
              <a:blip r:embed="rId99"/>
            </p:blipFill>
            <p:spPr>
              <a:xfrm>
                <a:off x="10905067" y="5318333"/>
                <a:ext cx="372533" cy="454004"/>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4" name="墨迹 53"/>
              <p14:cNvContentPartPr/>
              <p14:nvPr/>
            </p14:nvContentPartPr>
            <p14:xfrm>
              <a:off x="11276012" y="5356050"/>
              <a:ext cx="125765" cy="331690"/>
            </p14:xfrm>
          </p:contentPart>
        </mc:Choice>
        <mc:Fallback xmlns="">
          <p:pic>
            <p:nvPicPr>
              <p:cNvPr id="54" name="墨迹 53"/>
            </p:nvPicPr>
            <p:blipFill>
              <a:blip r:embed="rId101"/>
            </p:blipFill>
            <p:spPr>
              <a:xfrm>
                <a:off x="11276012" y="5356050"/>
                <a:ext cx="125765" cy="33169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5" name="墨迹 54"/>
              <p14:cNvContentPartPr/>
              <p14:nvPr/>
            </p14:nvContentPartPr>
            <p14:xfrm>
              <a:off x="11379200" y="5399582"/>
              <a:ext cx="330200" cy="367115"/>
            </p14:xfrm>
          </p:contentPart>
        </mc:Choice>
        <mc:Fallback xmlns="">
          <p:pic>
            <p:nvPicPr>
              <p:cNvPr id="55" name="墨迹 54"/>
            </p:nvPicPr>
            <p:blipFill>
              <a:blip r:embed="rId103"/>
            </p:blipFill>
            <p:spPr>
              <a:xfrm>
                <a:off x="11379200" y="5399582"/>
                <a:ext cx="330200" cy="367115"/>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6" name="墨迹 55"/>
              <p14:cNvContentPartPr/>
              <p14:nvPr/>
            </p14:nvContentPartPr>
            <p14:xfrm>
              <a:off x="11477448" y="5662361"/>
              <a:ext cx="90840" cy="101517"/>
            </p14:xfrm>
          </p:contentPart>
        </mc:Choice>
        <mc:Fallback xmlns="">
          <p:pic>
            <p:nvPicPr>
              <p:cNvPr id="56" name="墨迹 55"/>
            </p:nvPicPr>
            <p:blipFill>
              <a:blip r:embed="rId105"/>
            </p:blipFill>
            <p:spPr>
              <a:xfrm>
                <a:off x="11477448" y="5662361"/>
                <a:ext cx="90840" cy="10151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7" name="墨迹 56"/>
              <p14:cNvContentPartPr/>
              <p14:nvPr/>
            </p14:nvContentPartPr>
            <p14:xfrm>
              <a:off x="10972800" y="5914037"/>
              <a:ext cx="77081" cy="112091"/>
            </p14:xfrm>
          </p:contentPart>
        </mc:Choice>
        <mc:Fallback xmlns="">
          <p:pic>
            <p:nvPicPr>
              <p:cNvPr id="57" name="墨迹 56"/>
            </p:nvPicPr>
            <p:blipFill>
              <a:blip r:embed="rId107"/>
            </p:blipFill>
            <p:spPr>
              <a:xfrm>
                <a:off x="10972800" y="5914037"/>
                <a:ext cx="77081" cy="112091"/>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8" name="墨迹 57"/>
              <p14:cNvContentPartPr/>
              <p14:nvPr/>
            </p14:nvContentPartPr>
            <p14:xfrm>
              <a:off x="10823222" y="6037408"/>
              <a:ext cx="248356" cy="47939"/>
            </p14:xfrm>
          </p:contentPart>
        </mc:Choice>
        <mc:Fallback xmlns="">
          <p:pic>
            <p:nvPicPr>
              <p:cNvPr id="58" name="墨迹 57"/>
            </p:nvPicPr>
            <p:blipFill>
              <a:blip r:embed="rId109"/>
            </p:blipFill>
            <p:spPr>
              <a:xfrm>
                <a:off x="10823222" y="6037408"/>
                <a:ext cx="248356" cy="4793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10944577" y="5985240"/>
              <a:ext cx="50800" cy="463873"/>
            </p14:xfrm>
          </p:contentPart>
        </mc:Choice>
        <mc:Fallback xmlns="">
          <p:pic>
            <p:nvPicPr>
              <p:cNvPr id="59" name="墨迹 58"/>
            </p:nvPicPr>
            <p:blipFill>
              <a:blip r:embed="rId111"/>
            </p:blipFill>
            <p:spPr>
              <a:xfrm>
                <a:off x="10944577" y="5985240"/>
                <a:ext cx="50800" cy="463873"/>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0" name="墨迹 59"/>
              <p14:cNvContentPartPr/>
              <p14:nvPr/>
            </p14:nvContentPartPr>
            <p14:xfrm>
              <a:off x="10845623" y="6009033"/>
              <a:ext cx="352955" cy="275117"/>
            </p14:xfrm>
          </p:contentPart>
        </mc:Choice>
        <mc:Fallback xmlns="">
          <p:pic>
            <p:nvPicPr>
              <p:cNvPr id="60" name="墨迹 59"/>
            </p:nvPicPr>
            <p:blipFill>
              <a:blip r:embed="rId113"/>
            </p:blipFill>
            <p:spPr>
              <a:xfrm>
                <a:off x="10845623" y="6009033"/>
                <a:ext cx="352955" cy="275117"/>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1" name="墨迹 60"/>
              <p14:cNvContentPartPr/>
              <p14:nvPr/>
            </p14:nvContentPartPr>
            <p14:xfrm>
              <a:off x="11068755" y="6175583"/>
              <a:ext cx="234774" cy="123371"/>
            </p14:xfrm>
          </p:contentPart>
        </mc:Choice>
        <mc:Fallback xmlns="">
          <p:pic>
            <p:nvPicPr>
              <p:cNvPr id="61" name="墨迹 60"/>
            </p:nvPicPr>
            <p:blipFill>
              <a:blip r:embed="rId115"/>
            </p:blipFill>
            <p:spPr>
              <a:xfrm>
                <a:off x="11068755" y="6175583"/>
                <a:ext cx="234774" cy="123371"/>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2" name="墨迹 61"/>
              <p14:cNvContentPartPr/>
              <p14:nvPr/>
            </p14:nvContentPartPr>
            <p14:xfrm>
              <a:off x="11104914" y="6120595"/>
              <a:ext cx="119063" cy="60628"/>
            </p14:xfrm>
          </p:contentPart>
        </mc:Choice>
        <mc:Fallback xmlns="">
          <p:pic>
            <p:nvPicPr>
              <p:cNvPr id="62" name="墨迹 61"/>
            </p:nvPicPr>
            <p:blipFill>
              <a:blip r:embed="rId117"/>
            </p:blipFill>
            <p:spPr>
              <a:xfrm>
                <a:off x="11104914" y="6120595"/>
                <a:ext cx="119063" cy="6062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3" name="墨迹 62"/>
              <p14:cNvContentPartPr/>
              <p14:nvPr/>
            </p14:nvContentPartPr>
            <p14:xfrm>
              <a:off x="11430000" y="5820276"/>
              <a:ext cx="26811" cy="135355"/>
            </p14:xfrm>
          </p:contentPart>
        </mc:Choice>
        <mc:Fallback xmlns="">
          <p:pic>
            <p:nvPicPr>
              <p:cNvPr id="63" name="墨迹 62"/>
            </p:nvPicPr>
            <p:blipFill>
              <a:blip r:embed="rId119"/>
            </p:blipFill>
            <p:spPr>
              <a:xfrm>
                <a:off x="11430000" y="5820276"/>
                <a:ext cx="26811" cy="135355"/>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4" name="墨迹 63"/>
              <p14:cNvContentPartPr/>
              <p14:nvPr/>
            </p14:nvContentPartPr>
            <p14:xfrm>
              <a:off x="11243910" y="5976780"/>
              <a:ext cx="442912" cy="441315"/>
            </p14:xfrm>
          </p:contentPart>
        </mc:Choice>
        <mc:Fallback xmlns="">
          <p:pic>
            <p:nvPicPr>
              <p:cNvPr id="64" name="墨迹 63"/>
            </p:nvPicPr>
            <p:blipFill>
              <a:blip r:embed="rId121"/>
            </p:blipFill>
            <p:spPr>
              <a:xfrm>
                <a:off x="11243910" y="5976780"/>
                <a:ext cx="442912" cy="441315"/>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5" name="墨迹 64"/>
              <p14:cNvContentPartPr/>
              <p14:nvPr/>
            </p14:nvContentPartPr>
            <p14:xfrm>
              <a:off x="9967383" y="1831525"/>
              <a:ext cx="728839" cy="593590"/>
            </p14:xfrm>
          </p:contentPart>
        </mc:Choice>
        <mc:Fallback xmlns="">
          <p:pic>
            <p:nvPicPr>
              <p:cNvPr id="65" name="墨迹 64"/>
            </p:nvPicPr>
            <p:blipFill>
              <a:blip r:embed="rId123"/>
            </p:blipFill>
            <p:spPr>
              <a:xfrm>
                <a:off x="9967383" y="1831525"/>
                <a:ext cx="728839" cy="593590"/>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6" name="墨迹 65"/>
              <p14:cNvContentPartPr/>
              <p14:nvPr/>
            </p14:nvContentPartPr>
            <p14:xfrm>
              <a:off x="9934927" y="1852675"/>
              <a:ext cx="515761" cy="534547"/>
            </p14:xfrm>
          </p:contentPart>
        </mc:Choice>
        <mc:Fallback xmlns="">
          <p:pic>
            <p:nvPicPr>
              <p:cNvPr id="66" name="墨迹 65"/>
            </p:nvPicPr>
            <p:blipFill>
              <a:blip r:embed="rId125"/>
            </p:blipFill>
            <p:spPr>
              <a:xfrm>
                <a:off x="9934927" y="1852675"/>
                <a:ext cx="515761" cy="534547"/>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7" name="墨迹 66"/>
              <p14:cNvContentPartPr/>
              <p14:nvPr/>
            </p14:nvContentPartPr>
            <p14:xfrm>
              <a:off x="9958740" y="1714500"/>
              <a:ext cx="827792" cy="759082"/>
            </p14:xfrm>
          </p:contentPart>
        </mc:Choice>
        <mc:Fallback xmlns="">
          <p:pic>
            <p:nvPicPr>
              <p:cNvPr id="67" name="墨迹 66"/>
            </p:nvPicPr>
            <p:blipFill>
              <a:blip r:embed="rId127"/>
            </p:blipFill>
            <p:spPr>
              <a:xfrm>
                <a:off x="9958740" y="1714500"/>
                <a:ext cx="827792" cy="759082"/>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8" name="墨迹 67"/>
              <p14:cNvContentPartPr/>
              <p14:nvPr/>
            </p14:nvContentPartPr>
            <p14:xfrm>
              <a:off x="9808633" y="4540041"/>
              <a:ext cx="917928" cy="637297"/>
            </p14:xfrm>
          </p:contentPart>
        </mc:Choice>
        <mc:Fallback xmlns="">
          <p:pic>
            <p:nvPicPr>
              <p:cNvPr id="68" name="墨迹 67"/>
            </p:nvPicPr>
            <p:blipFill>
              <a:blip r:embed="rId129"/>
            </p:blipFill>
            <p:spPr>
              <a:xfrm>
                <a:off x="9808633" y="4540041"/>
                <a:ext cx="917928" cy="63729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9" name="墨迹 68"/>
              <p14:cNvContentPartPr/>
              <p14:nvPr/>
            </p14:nvContentPartPr>
            <p14:xfrm>
              <a:off x="787400" y="62037"/>
              <a:ext cx="243240" cy="1201278"/>
            </p14:xfrm>
          </p:contentPart>
        </mc:Choice>
        <mc:Fallback xmlns="">
          <p:pic>
            <p:nvPicPr>
              <p:cNvPr id="69" name="墨迹 68"/>
            </p:nvPicPr>
            <p:blipFill>
              <a:blip r:embed="rId131"/>
            </p:blipFill>
            <p:spPr>
              <a:xfrm>
                <a:off x="787400" y="62037"/>
                <a:ext cx="243240" cy="120127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0" name="墨迹 69"/>
              <p14:cNvContentPartPr/>
              <p14:nvPr/>
            </p14:nvContentPartPr>
            <p14:xfrm>
              <a:off x="911577" y="384916"/>
              <a:ext cx="240948" cy="336978"/>
            </p14:xfrm>
          </p:contentPart>
        </mc:Choice>
        <mc:Fallback xmlns="">
          <p:pic>
            <p:nvPicPr>
              <p:cNvPr id="70" name="墨迹 69"/>
            </p:nvPicPr>
            <p:blipFill>
              <a:blip r:embed="rId133"/>
            </p:blipFill>
            <p:spPr>
              <a:xfrm>
                <a:off x="911577" y="384916"/>
                <a:ext cx="240948" cy="33697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1" name="墨迹 70"/>
              <p14:cNvContentPartPr/>
              <p14:nvPr/>
            </p14:nvContentPartPr>
            <p14:xfrm>
              <a:off x="1089377" y="469513"/>
              <a:ext cx="220134" cy="49348"/>
            </p14:xfrm>
          </p:contentPart>
        </mc:Choice>
        <mc:Fallback xmlns="">
          <p:pic>
            <p:nvPicPr>
              <p:cNvPr id="71" name="墨迹 70"/>
            </p:nvPicPr>
            <p:blipFill>
              <a:blip r:embed="rId135"/>
            </p:blipFill>
            <p:spPr>
              <a:xfrm>
                <a:off x="1089377" y="469513"/>
                <a:ext cx="220134" cy="4934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2" name="墨迹 71"/>
              <p14:cNvContentPartPr/>
              <p14:nvPr/>
            </p14:nvContentPartPr>
            <p14:xfrm>
              <a:off x="1349022" y="265070"/>
              <a:ext cx="36689" cy="600639"/>
            </p14:xfrm>
          </p:contentPart>
        </mc:Choice>
        <mc:Fallback xmlns="">
          <p:pic>
            <p:nvPicPr>
              <p:cNvPr id="72" name="墨迹 71"/>
            </p:nvPicPr>
            <p:blipFill>
              <a:blip r:embed="rId137"/>
            </p:blipFill>
            <p:spPr>
              <a:xfrm>
                <a:off x="1349022" y="265070"/>
                <a:ext cx="36689" cy="600639"/>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C_6_BD.22_1#e9c4d41db?htil=7&amp;vop=1&amp;pid=e7d01edfa&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7091680" y="1489075"/>
            <a:ext cx="4856480" cy="525335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C_6_BD.22_2#e9c4d41db?htil=7&amp;sp=1&amp;vop=1&amp;pid=e7d01edfa&amp;color=0,0,0&amp;vtp=1&amp;bt=1&amp;bbb=1&amp;hb=1"/>
          <p:cNvSpPr/>
          <p:nvPr/>
        </p:nvSpPr>
        <p:spPr>
          <a:xfrm>
            <a:off x="649224" y="622800"/>
            <a:ext cx="8183880" cy="1371600"/>
          </a:xfrm>
          <a:prstGeom prst="rect">
            <a:avLst/>
          </a:prstGeom>
          <a:blipFill rotWithShape="1">
            <a:blip r:embed="rId2"/>
            <a:stretch>
              <a:fillRect l="-3" t="-36" r="-175" b="36"/>
            </a:stretch>
          </a:blipFill>
        </p:spPr>
        <p:txBody>
          <a:bodyPr/>
          <a:lstStyle/>
          <a:p>
            <a:r>
              <a:rPr lang="zh-CN" altLang="en-US">
                <a:noFill/>
              </a:rPr>
              <a:t> </a:t>
            </a:r>
            <a:endParaRPr lang="zh-CN" altLang="en-US">
              <a:noFill/>
            </a:endParaRPr>
          </a:p>
        </p:txBody>
      </p:sp>
      <p:sp>
        <p:nvSpPr>
          <p:cNvPr id="4" name="QC_6_AN.23_1#e9c4d41db.bracket?vop=1&amp;pid=e7d01edfa&amp;color=0,0,0&amp;vpa=8&amp;vtp=1"/>
          <p:cNvSpPr/>
          <p:nvPr/>
        </p:nvSpPr>
        <p:spPr>
          <a:xfrm>
            <a:off x="2398649" y="1994400"/>
            <a:ext cx="311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D</a:t>
            </a:r>
            <a:endParaRPr lang="en-US" altLang="zh-CN" sz="2000" dirty="0"/>
          </a:p>
        </p:txBody>
      </p:sp>
      <p:sp>
        <p:nvSpPr>
          <p:cNvPr id="5" name="QC_6_BD.22_3#e9c4d41db.choices?htil=7&amp;vop=1&amp;pid=e7d01edfa&amp;color=0,0,0&amp;vtp=1&amp;bbb=1"/>
          <p:cNvSpPr/>
          <p:nvPr/>
        </p:nvSpPr>
        <p:spPr>
          <a:xfrm>
            <a:off x="649224" y="2496846"/>
            <a:ext cx="8183880" cy="1866900"/>
          </a:xfrm>
          <a:prstGeom prst="rect">
            <a:avLst/>
          </a:prstGeom>
          <a:blipFill rotWithShape="1">
            <a:blip r:embed="rId3"/>
            <a:stretch>
              <a:fillRect l="-3" t="-1" r="3" b="1"/>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183444" y="487842"/>
              <a:ext cx="567267" cy="707796"/>
            </p14:xfrm>
          </p:contentPart>
        </mc:Choice>
        <mc:Fallback xmlns="">
          <p:pic>
            <p:nvPicPr>
              <p:cNvPr id="6" name="墨迹 5"/>
            </p:nvPicPr>
            <p:blipFill>
              <a:blip r:embed="rId5"/>
            </p:blipFill>
            <p:spPr>
              <a:xfrm>
                <a:off x="183444" y="487842"/>
                <a:ext cx="567267" cy="70779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260350" y="336273"/>
              <a:ext cx="580672" cy="808606"/>
            </p14:xfrm>
          </p:contentPart>
        </mc:Choice>
        <mc:Fallback xmlns="">
          <p:pic>
            <p:nvPicPr>
              <p:cNvPr id="7" name="墨迹 6"/>
            </p:nvPicPr>
            <p:blipFill>
              <a:blip r:embed="rId7"/>
            </p:blipFill>
            <p:spPr>
              <a:xfrm>
                <a:off x="260350" y="336273"/>
                <a:ext cx="580672" cy="80860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7883172" y="5619534"/>
              <a:ext cx="179916" cy="25908"/>
            </p14:xfrm>
          </p:contentPart>
        </mc:Choice>
        <mc:Fallback xmlns="">
          <p:pic>
            <p:nvPicPr>
              <p:cNvPr id="8" name="墨迹 7"/>
            </p:nvPicPr>
            <p:blipFill>
              <a:blip r:embed="rId9"/>
            </p:blipFill>
            <p:spPr>
              <a:xfrm>
                <a:off x="7883172" y="5619534"/>
                <a:ext cx="179916" cy="2590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7892873" y="5705894"/>
              <a:ext cx="119416" cy="317415"/>
            </p14:xfrm>
          </p:contentPart>
        </mc:Choice>
        <mc:Fallback xmlns="">
          <p:pic>
            <p:nvPicPr>
              <p:cNvPr id="9" name="墨迹 8"/>
            </p:nvPicPr>
            <p:blipFill>
              <a:blip r:embed="rId11"/>
            </p:blipFill>
            <p:spPr>
              <a:xfrm>
                <a:off x="7892873" y="5705894"/>
                <a:ext cx="119416" cy="31741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7927622" y="5817456"/>
              <a:ext cx="158044" cy="31019"/>
            </p14:xfrm>
          </p:contentPart>
        </mc:Choice>
        <mc:Fallback xmlns="">
          <p:pic>
            <p:nvPicPr>
              <p:cNvPr id="10" name="墨迹 9"/>
            </p:nvPicPr>
            <p:blipFill>
              <a:blip r:embed="rId13"/>
            </p:blipFill>
            <p:spPr>
              <a:xfrm>
                <a:off x="7927622" y="5817456"/>
                <a:ext cx="158044" cy="3101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8096073" y="5707480"/>
              <a:ext cx="82727" cy="276350"/>
            </p14:xfrm>
          </p:contentPart>
        </mc:Choice>
        <mc:Fallback xmlns="">
          <p:pic>
            <p:nvPicPr>
              <p:cNvPr id="11" name="墨迹 10"/>
            </p:nvPicPr>
            <p:blipFill>
              <a:blip r:embed="rId15"/>
            </p:blipFill>
            <p:spPr>
              <a:xfrm>
                <a:off x="8096073" y="5707480"/>
                <a:ext cx="82727" cy="27635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8190088" y="5724399"/>
              <a:ext cx="135467" cy="242159"/>
            </p14:xfrm>
          </p:contentPart>
        </mc:Choice>
        <mc:Fallback xmlns="">
          <p:pic>
            <p:nvPicPr>
              <p:cNvPr id="12" name="墨迹 11"/>
            </p:nvPicPr>
            <p:blipFill>
              <a:blip r:embed="rId17"/>
            </p:blipFill>
            <p:spPr>
              <a:xfrm>
                <a:off x="8190088" y="5724399"/>
                <a:ext cx="135467" cy="24215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8288690" y="5786437"/>
              <a:ext cx="110243" cy="248151"/>
            </p14:xfrm>
          </p:contentPart>
        </mc:Choice>
        <mc:Fallback xmlns="">
          <p:pic>
            <p:nvPicPr>
              <p:cNvPr id="13" name="墨迹 12"/>
            </p:nvPicPr>
            <p:blipFill>
              <a:blip r:embed="rId19"/>
            </p:blipFill>
            <p:spPr>
              <a:xfrm>
                <a:off x="8288690" y="5786437"/>
                <a:ext cx="110243" cy="24815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8271227" y="5921792"/>
              <a:ext cx="68439" cy="101517"/>
            </p14:xfrm>
          </p:contentPart>
        </mc:Choice>
        <mc:Fallback xmlns="">
          <p:pic>
            <p:nvPicPr>
              <p:cNvPr id="14" name="墨迹 13"/>
            </p:nvPicPr>
            <p:blipFill>
              <a:blip r:embed="rId21"/>
            </p:blipFill>
            <p:spPr>
              <a:xfrm>
                <a:off x="8271227" y="5921792"/>
                <a:ext cx="68439" cy="10151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11403894" y="5461444"/>
              <a:ext cx="238301" cy="57102"/>
            </p14:xfrm>
          </p:contentPart>
        </mc:Choice>
        <mc:Fallback xmlns="">
          <p:pic>
            <p:nvPicPr>
              <p:cNvPr id="15" name="墨迹 14"/>
            </p:nvPicPr>
            <p:blipFill>
              <a:blip r:embed="rId23"/>
            </p:blipFill>
            <p:spPr>
              <a:xfrm>
                <a:off x="11403894" y="5461444"/>
                <a:ext cx="238301" cy="57102"/>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11418711" y="5553443"/>
              <a:ext cx="174977" cy="255553"/>
            </p14:xfrm>
          </p:contentPart>
        </mc:Choice>
        <mc:Fallback xmlns="">
          <p:pic>
            <p:nvPicPr>
              <p:cNvPr id="16" name="墨迹 15"/>
            </p:nvPicPr>
            <p:blipFill>
              <a:blip r:embed="rId25"/>
            </p:blipFill>
            <p:spPr>
              <a:xfrm>
                <a:off x="11418711" y="5553443"/>
                <a:ext cx="174977" cy="25555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11463867" y="5613013"/>
              <a:ext cx="149577" cy="43709"/>
            </p14:xfrm>
          </p:contentPart>
        </mc:Choice>
        <mc:Fallback xmlns="">
          <p:pic>
            <p:nvPicPr>
              <p:cNvPr id="17" name="墨迹 16"/>
            </p:nvPicPr>
            <p:blipFill>
              <a:blip r:embed="rId27"/>
            </p:blipFill>
            <p:spPr>
              <a:xfrm>
                <a:off x="11463867" y="5613013"/>
                <a:ext cx="149577" cy="4370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11667067" y="5538286"/>
              <a:ext cx="62088" cy="95877"/>
            </p14:xfrm>
          </p:contentPart>
        </mc:Choice>
        <mc:Fallback xmlns="">
          <p:pic>
            <p:nvPicPr>
              <p:cNvPr id="18" name="墨迹 17"/>
            </p:nvPicPr>
            <p:blipFill>
              <a:blip r:embed="rId29"/>
            </p:blipFill>
            <p:spPr>
              <a:xfrm>
                <a:off x="11667067" y="5538286"/>
                <a:ext cx="62088" cy="95877"/>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11616267" y="5641212"/>
              <a:ext cx="191911" cy="205324"/>
            </p14:xfrm>
          </p:contentPart>
        </mc:Choice>
        <mc:Fallback xmlns="">
          <p:pic>
            <p:nvPicPr>
              <p:cNvPr id="19" name="墨迹 18"/>
            </p:nvPicPr>
            <p:blipFill>
              <a:blip r:embed="rId31"/>
            </p:blipFill>
            <p:spPr>
              <a:xfrm>
                <a:off x="11616267" y="5641212"/>
                <a:ext cx="191911" cy="205324"/>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8880122" y="3813916"/>
              <a:ext cx="7055" cy="15510"/>
            </p14:xfrm>
          </p:contentPart>
        </mc:Choice>
        <mc:Fallback xmlns="">
          <p:pic>
            <p:nvPicPr>
              <p:cNvPr id="20" name="墨迹 19"/>
            </p:nvPicPr>
            <p:blipFill>
              <a:blip r:embed="rId33"/>
            </p:blipFill>
            <p:spPr>
              <a:xfrm>
                <a:off x="8880122" y="3813916"/>
                <a:ext cx="7055" cy="1551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8863718" y="3829426"/>
              <a:ext cx="143404" cy="298909"/>
            </p14:xfrm>
          </p:contentPart>
        </mc:Choice>
        <mc:Fallback xmlns="">
          <p:pic>
            <p:nvPicPr>
              <p:cNvPr id="21" name="墨迹 20"/>
            </p:nvPicPr>
            <p:blipFill>
              <a:blip r:embed="rId35"/>
            </p:blipFill>
            <p:spPr>
              <a:xfrm>
                <a:off x="8863718" y="3829426"/>
                <a:ext cx="143404" cy="29890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8931803" y="3943631"/>
              <a:ext cx="124707" cy="54988"/>
            </p14:xfrm>
          </p:contentPart>
        </mc:Choice>
        <mc:Fallback xmlns="">
          <p:pic>
            <p:nvPicPr>
              <p:cNvPr id="22" name="墨迹 21"/>
            </p:nvPicPr>
            <p:blipFill>
              <a:blip r:embed="rId37"/>
            </p:blipFill>
            <p:spPr>
              <a:xfrm>
                <a:off x="8931803" y="3943631"/>
                <a:ext cx="124707" cy="5498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9016294" y="3961785"/>
              <a:ext cx="153106" cy="153861"/>
            </p14:xfrm>
          </p:contentPart>
        </mc:Choice>
        <mc:Fallback xmlns="">
          <p:pic>
            <p:nvPicPr>
              <p:cNvPr id="23" name="墨迹 22"/>
            </p:nvPicPr>
            <p:blipFill>
              <a:blip r:embed="rId39"/>
            </p:blipFill>
            <p:spPr>
              <a:xfrm>
                <a:off x="9016294" y="3961785"/>
                <a:ext cx="153106" cy="15386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9181394" y="3973240"/>
              <a:ext cx="104422" cy="31019"/>
            </p14:xfrm>
          </p:contentPart>
        </mc:Choice>
        <mc:Fallback xmlns="">
          <p:pic>
            <p:nvPicPr>
              <p:cNvPr id="24" name="墨迹 23"/>
            </p:nvPicPr>
            <p:blipFill>
              <a:blip r:embed="rId41"/>
            </p:blipFill>
            <p:spPr>
              <a:xfrm>
                <a:off x="9181394" y="3973240"/>
                <a:ext cx="104422" cy="3101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9160933" y="3929708"/>
              <a:ext cx="67734" cy="224006"/>
            </p14:xfrm>
          </p:contentPart>
        </mc:Choice>
        <mc:Fallback xmlns="">
          <p:pic>
            <p:nvPicPr>
              <p:cNvPr id="25" name="墨迹 24"/>
            </p:nvPicPr>
            <p:blipFill>
              <a:blip r:embed="rId43"/>
            </p:blipFill>
            <p:spPr>
              <a:xfrm>
                <a:off x="9160933" y="3929708"/>
                <a:ext cx="67734" cy="22400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9211733" y="4077577"/>
              <a:ext cx="93134" cy="59217"/>
            </p14:xfrm>
          </p:contentPart>
        </mc:Choice>
        <mc:Fallback xmlns="">
          <p:pic>
            <p:nvPicPr>
              <p:cNvPr id="26" name="墨迹 25"/>
            </p:nvPicPr>
            <p:blipFill>
              <a:blip r:embed="rId45"/>
            </p:blipFill>
            <p:spPr>
              <a:xfrm>
                <a:off x="9211733" y="4077577"/>
                <a:ext cx="93134" cy="59217"/>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10690577" y="3897103"/>
              <a:ext cx="124001" cy="310189"/>
            </p14:xfrm>
          </p:contentPart>
        </mc:Choice>
        <mc:Fallback xmlns="">
          <p:pic>
            <p:nvPicPr>
              <p:cNvPr id="27" name="墨迹 26"/>
            </p:nvPicPr>
            <p:blipFill>
              <a:blip r:embed="rId47"/>
            </p:blipFill>
            <p:spPr>
              <a:xfrm>
                <a:off x="10690577" y="3897103"/>
                <a:ext cx="124001" cy="31018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10724444" y="4026819"/>
              <a:ext cx="141111" cy="39478"/>
            </p14:xfrm>
          </p:contentPart>
        </mc:Choice>
        <mc:Fallback xmlns="">
          <p:pic>
            <p:nvPicPr>
              <p:cNvPr id="28" name="墨迹 27"/>
            </p:nvPicPr>
            <p:blipFill>
              <a:blip r:embed="rId49"/>
            </p:blipFill>
            <p:spPr>
              <a:xfrm>
                <a:off x="10724444" y="4026819"/>
                <a:ext cx="141111" cy="39478"/>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10842977" y="4108067"/>
              <a:ext cx="124177" cy="87946"/>
            </p14:xfrm>
          </p:contentPart>
        </mc:Choice>
        <mc:Fallback xmlns="">
          <p:pic>
            <p:nvPicPr>
              <p:cNvPr id="29" name="墨迹 28"/>
            </p:nvPicPr>
            <p:blipFill>
              <a:blip r:embed="rId51"/>
            </p:blipFill>
            <p:spPr>
              <a:xfrm>
                <a:off x="10842977" y="4108067"/>
                <a:ext cx="124177" cy="8794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0" name="墨迹 29"/>
              <p14:cNvContentPartPr/>
              <p14:nvPr/>
            </p14:nvContentPartPr>
            <p14:xfrm>
              <a:off x="10991673" y="4060657"/>
              <a:ext cx="99661" cy="165141"/>
            </p14:xfrm>
          </p:contentPart>
        </mc:Choice>
        <mc:Fallback xmlns="">
          <p:pic>
            <p:nvPicPr>
              <p:cNvPr id="30" name="墨迹 29"/>
            </p:nvPicPr>
            <p:blipFill>
              <a:blip r:embed="rId53"/>
            </p:blipFill>
            <p:spPr>
              <a:xfrm>
                <a:off x="10991673" y="4060657"/>
                <a:ext cx="99661" cy="165141"/>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1" name="墨迹 30"/>
              <p14:cNvContentPartPr/>
              <p14:nvPr/>
            </p14:nvContentPartPr>
            <p14:xfrm>
              <a:off x="11198577" y="4162174"/>
              <a:ext cx="56444" cy="33839"/>
            </p14:xfrm>
          </p:contentPart>
        </mc:Choice>
        <mc:Fallback xmlns="">
          <p:pic>
            <p:nvPicPr>
              <p:cNvPr id="31" name="墨迹 30"/>
            </p:nvPicPr>
            <p:blipFill>
              <a:blip r:embed="rId55"/>
            </p:blipFill>
            <p:spPr>
              <a:xfrm>
                <a:off x="11198577" y="4162174"/>
                <a:ext cx="56444" cy="3383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2" name="墨迹 31"/>
              <p14:cNvContentPartPr/>
              <p14:nvPr/>
            </p14:nvContentPartPr>
            <p14:xfrm>
              <a:off x="11119555" y="4748713"/>
              <a:ext cx="107245" cy="115616"/>
            </p14:xfrm>
          </p:contentPart>
        </mc:Choice>
        <mc:Fallback xmlns="">
          <p:pic>
            <p:nvPicPr>
              <p:cNvPr id="32" name="墨迹 31"/>
            </p:nvPicPr>
            <p:blipFill>
              <a:blip r:embed="rId57"/>
            </p:blipFill>
            <p:spPr>
              <a:xfrm>
                <a:off x="11119555" y="4748713"/>
                <a:ext cx="107245" cy="115616"/>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3" name="墨迹 32"/>
              <p14:cNvContentPartPr/>
              <p14:nvPr/>
            </p14:nvContentPartPr>
            <p14:xfrm>
              <a:off x="11119555" y="4715580"/>
              <a:ext cx="208845" cy="416640"/>
            </p14:xfrm>
          </p:contentPart>
        </mc:Choice>
        <mc:Fallback xmlns="">
          <p:pic>
            <p:nvPicPr>
              <p:cNvPr id="33" name="墨迹 32"/>
            </p:nvPicPr>
            <p:blipFill>
              <a:blip r:embed="rId59"/>
            </p:blipFill>
            <p:spPr>
              <a:xfrm>
                <a:off x="11119555" y="4715580"/>
                <a:ext cx="208845" cy="41664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4" name="墨迹 33"/>
              <p14:cNvContentPartPr/>
              <p14:nvPr/>
            </p14:nvContentPartPr>
            <p14:xfrm>
              <a:off x="11266311" y="4779204"/>
              <a:ext cx="39511" cy="93585"/>
            </p14:xfrm>
          </p:contentPart>
        </mc:Choice>
        <mc:Fallback xmlns="">
          <p:pic>
            <p:nvPicPr>
              <p:cNvPr id="34" name="墨迹 33"/>
            </p:nvPicPr>
            <p:blipFill>
              <a:blip r:embed="rId61"/>
            </p:blipFill>
            <p:spPr>
              <a:xfrm>
                <a:off x="11266311" y="4779204"/>
                <a:ext cx="39511" cy="9358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5" name="墨迹 34"/>
              <p14:cNvContentPartPr/>
              <p14:nvPr/>
            </p14:nvContentPartPr>
            <p14:xfrm>
              <a:off x="11246555" y="4812866"/>
              <a:ext cx="127706" cy="293975"/>
            </p14:xfrm>
          </p:contentPart>
        </mc:Choice>
        <mc:Fallback xmlns="">
          <p:pic>
            <p:nvPicPr>
              <p:cNvPr id="35" name="墨迹 34"/>
            </p:nvPicPr>
            <p:blipFill>
              <a:blip r:embed="rId63"/>
            </p:blipFill>
            <p:spPr>
              <a:xfrm>
                <a:off x="11246555" y="4812866"/>
                <a:ext cx="127706" cy="29397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6" name="墨迹 35"/>
              <p14:cNvContentPartPr/>
              <p14:nvPr/>
            </p14:nvContentPartPr>
            <p14:xfrm>
              <a:off x="11283244" y="4895348"/>
              <a:ext cx="124177" cy="253791"/>
            </p14:xfrm>
          </p:contentPart>
        </mc:Choice>
        <mc:Fallback xmlns="">
          <p:pic>
            <p:nvPicPr>
              <p:cNvPr id="36" name="墨迹 35"/>
            </p:nvPicPr>
            <p:blipFill>
              <a:blip r:embed="rId65"/>
            </p:blipFill>
            <p:spPr>
              <a:xfrm>
                <a:off x="11283244" y="4895348"/>
                <a:ext cx="124177" cy="253791"/>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7" name="墨迹 36"/>
              <p14:cNvContentPartPr/>
              <p14:nvPr/>
            </p14:nvContentPartPr>
            <p14:xfrm>
              <a:off x="11441288" y="4728269"/>
              <a:ext cx="231423" cy="451889"/>
            </p14:xfrm>
          </p:contentPart>
        </mc:Choice>
        <mc:Fallback xmlns="">
          <p:pic>
            <p:nvPicPr>
              <p:cNvPr id="37" name="墨迹 36"/>
            </p:nvPicPr>
            <p:blipFill>
              <a:blip r:embed="rId67"/>
            </p:blipFill>
            <p:spPr>
              <a:xfrm>
                <a:off x="11441288" y="4728269"/>
                <a:ext cx="231423" cy="45188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8" name="墨迹 37"/>
              <p14:cNvContentPartPr/>
              <p14:nvPr/>
            </p14:nvContentPartPr>
            <p14:xfrm>
              <a:off x="6722533" y="5611603"/>
              <a:ext cx="186267" cy="47938"/>
            </p14:xfrm>
          </p:contentPart>
        </mc:Choice>
        <mc:Fallback xmlns="">
          <p:pic>
            <p:nvPicPr>
              <p:cNvPr id="38" name="墨迹 37"/>
            </p:nvPicPr>
            <p:blipFill>
              <a:blip r:embed="rId69"/>
            </p:blipFill>
            <p:spPr>
              <a:xfrm>
                <a:off x="6722533" y="5611603"/>
                <a:ext cx="186267" cy="47938"/>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9" name="墨迹 38"/>
              <p14:cNvContentPartPr/>
              <p14:nvPr/>
            </p14:nvContentPartPr>
            <p14:xfrm>
              <a:off x="6773333" y="5668001"/>
              <a:ext cx="45156" cy="194573"/>
            </p14:xfrm>
          </p:contentPart>
        </mc:Choice>
        <mc:Fallback xmlns="">
          <p:pic>
            <p:nvPicPr>
              <p:cNvPr id="39" name="墨迹 38"/>
            </p:nvPicPr>
            <p:blipFill>
              <a:blip r:embed="rId71"/>
            </p:blipFill>
            <p:spPr>
              <a:xfrm>
                <a:off x="6773333" y="5668001"/>
                <a:ext cx="45156" cy="19457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0" name="墨迹 39"/>
              <p14:cNvContentPartPr/>
              <p14:nvPr/>
            </p14:nvContentPartPr>
            <p14:xfrm>
              <a:off x="6869288" y="5649672"/>
              <a:ext cx="33867" cy="528732"/>
            </p14:xfrm>
          </p:contentPart>
        </mc:Choice>
        <mc:Fallback xmlns="">
          <p:pic>
            <p:nvPicPr>
              <p:cNvPr id="40" name="墨迹 39"/>
            </p:nvPicPr>
            <p:blipFill>
              <a:blip r:embed="rId73"/>
            </p:blipFill>
            <p:spPr>
              <a:xfrm>
                <a:off x="6869288" y="5649672"/>
                <a:ext cx="33867" cy="52873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1" name="墨迹 40"/>
              <p14:cNvContentPartPr/>
              <p14:nvPr/>
            </p14:nvContentPartPr>
            <p14:xfrm>
              <a:off x="6724473" y="5754713"/>
              <a:ext cx="314149" cy="282695"/>
            </p14:xfrm>
          </p:contentPart>
        </mc:Choice>
        <mc:Fallback xmlns="">
          <p:pic>
            <p:nvPicPr>
              <p:cNvPr id="41" name="墨迹 40"/>
            </p:nvPicPr>
            <p:blipFill>
              <a:blip r:embed="rId75"/>
            </p:blipFill>
            <p:spPr>
              <a:xfrm>
                <a:off x="6724473" y="5754713"/>
                <a:ext cx="314149" cy="28269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2" name="墨迹 41"/>
              <p14:cNvContentPartPr/>
              <p14:nvPr/>
            </p14:nvContentPartPr>
            <p14:xfrm>
              <a:off x="7065256" y="5608254"/>
              <a:ext cx="362832" cy="454533"/>
            </p14:xfrm>
          </p:contentPart>
        </mc:Choice>
        <mc:Fallback xmlns="">
          <p:pic>
            <p:nvPicPr>
              <p:cNvPr id="42" name="墨迹 41"/>
            </p:nvPicPr>
            <p:blipFill>
              <a:blip r:embed="rId77"/>
            </p:blipFill>
            <p:spPr>
              <a:xfrm>
                <a:off x="7065256" y="5608254"/>
                <a:ext cx="362832" cy="45453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3" name="墨迹 42"/>
              <p14:cNvContentPartPr/>
              <p14:nvPr/>
            </p14:nvContentPartPr>
            <p14:xfrm>
              <a:off x="7284155" y="5698315"/>
              <a:ext cx="95956" cy="48643"/>
            </p14:xfrm>
          </p:contentPart>
        </mc:Choice>
        <mc:Fallback xmlns="">
          <p:pic>
            <p:nvPicPr>
              <p:cNvPr id="43" name="墨迹 42"/>
            </p:nvPicPr>
            <p:blipFill>
              <a:blip r:embed="rId79"/>
            </p:blipFill>
            <p:spPr>
              <a:xfrm>
                <a:off x="7284155" y="5698315"/>
                <a:ext cx="95956" cy="48643"/>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4" name="墨迹 43"/>
              <p14:cNvContentPartPr/>
              <p14:nvPr/>
            </p14:nvContentPartPr>
            <p14:xfrm>
              <a:off x="5027788" y="4337008"/>
              <a:ext cx="963789" cy="56398"/>
            </p14:xfrm>
          </p:contentPart>
        </mc:Choice>
        <mc:Fallback xmlns="">
          <p:pic>
            <p:nvPicPr>
              <p:cNvPr id="44" name="墨迹 43"/>
            </p:nvPicPr>
            <p:blipFill>
              <a:blip r:embed="rId81"/>
            </p:blipFill>
            <p:spPr>
              <a:xfrm>
                <a:off x="5027788" y="4337008"/>
                <a:ext cx="963789" cy="5639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5" name="墨迹 44"/>
              <p14:cNvContentPartPr/>
              <p14:nvPr/>
            </p14:nvContentPartPr>
            <p14:xfrm>
              <a:off x="5279496" y="4367145"/>
              <a:ext cx="226659" cy="334511"/>
            </p14:xfrm>
          </p:contentPart>
        </mc:Choice>
        <mc:Fallback xmlns="">
          <p:pic>
            <p:nvPicPr>
              <p:cNvPr id="45" name="墨迹 44"/>
            </p:nvPicPr>
            <p:blipFill>
              <a:blip r:embed="rId83"/>
            </p:blipFill>
            <p:spPr>
              <a:xfrm>
                <a:off x="5279496" y="4367145"/>
                <a:ext cx="226659" cy="33451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6" name="墨迹 45"/>
              <p14:cNvContentPartPr/>
              <p14:nvPr/>
            </p14:nvContentPartPr>
            <p14:xfrm>
              <a:off x="5471406" y="4396930"/>
              <a:ext cx="177271" cy="368703"/>
            </p14:xfrm>
          </p:contentPart>
        </mc:Choice>
        <mc:Fallback xmlns="">
          <p:pic>
            <p:nvPicPr>
              <p:cNvPr id="46" name="墨迹 45"/>
            </p:nvPicPr>
            <p:blipFill>
              <a:blip r:embed="rId85"/>
            </p:blipFill>
            <p:spPr>
              <a:xfrm>
                <a:off x="5471406" y="4396930"/>
                <a:ext cx="177271" cy="368703"/>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7" name="墨迹 46"/>
              <p14:cNvContentPartPr/>
              <p14:nvPr/>
            </p14:nvContentPartPr>
            <p14:xfrm>
              <a:off x="5678311" y="4452095"/>
              <a:ext cx="218722" cy="355836"/>
            </p14:xfrm>
          </p:contentPart>
        </mc:Choice>
        <mc:Fallback xmlns="">
          <p:pic>
            <p:nvPicPr>
              <p:cNvPr id="47" name="墨迹 46"/>
            </p:nvPicPr>
            <p:blipFill>
              <a:blip r:embed="rId87"/>
            </p:blipFill>
            <p:spPr>
              <a:xfrm>
                <a:off x="5678311" y="4452095"/>
                <a:ext cx="218722" cy="355836"/>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8" name="墨迹 47"/>
              <p14:cNvContentPartPr/>
              <p14:nvPr/>
            </p14:nvContentPartPr>
            <p14:xfrm>
              <a:off x="5872868" y="4337713"/>
              <a:ext cx="256999" cy="489958"/>
            </p14:xfrm>
          </p:contentPart>
        </mc:Choice>
        <mc:Fallback xmlns="">
          <p:pic>
            <p:nvPicPr>
              <p:cNvPr id="48" name="墨迹 47"/>
            </p:nvPicPr>
            <p:blipFill>
              <a:blip r:embed="rId89"/>
            </p:blipFill>
            <p:spPr>
              <a:xfrm>
                <a:off x="5872868" y="4337713"/>
                <a:ext cx="256999" cy="48995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9" name="墨迹 48"/>
              <p14:cNvContentPartPr/>
              <p14:nvPr/>
            </p14:nvContentPartPr>
            <p14:xfrm>
              <a:off x="5384800" y="3929885"/>
              <a:ext cx="287866" cy="433031"/>
            </p14:xfrm>
          </p:contentPart>
        </mc:Choice>
        <mc:Fallback xmlns="">
          <p:pic>
            <p:nvPicPr>
              <p:cNvPr id="49" name="墨迹 48"/>
            </p:nvPicPr>
            <p:blipFill>
              <a:blip r:embed="rId91"/>
            </p:blipFill>
            <p:spPr>
              <a:xfrm>
                <a:off x="5384800" y="3929885"/>
                <a:ext cx="287866" cy="433031"/>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0" name="墨迹 49"/>
              <p14:cNvContentPartPr/>
              <p14:nvPr/>
            </p14:nvContentPartPr>
            <p14:xfrm>
              <a:off x="5370512" y="3920015"/>
              <a:ext cx="273932" cy="411353"/>
            </p14:xfrm>
          </p:contentPart>
        </mc:Choice>
        <mc:Fallback xmlns="">
          <p:pic>
            <p:nvPicPr>
              <p:cNvPr id="50" name="墨迹 49"/>
            </p:nvPicPr>
            <p:blipFill>
              <a:blip r:embed="rId93"/>
            </p:blipFill>
            <p:spPr>
              <a:xfrm>
                <a:off x="5370512" y="3920015"/>
                <a:ext cx="273932" cy="41135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1" name="墨迹 50"/>
              <p14:cNvContentPartPr/>
              <p14:nvPr/>
            </p14:nvContentPartPr>
            <p14:xfrm>
              <a:off x="7921096" y="2156343"/>
              <a:ext cx="308504" cy="308250"/>
            </p14:xfrm>
          </p:contentPart>
        </mc:Choice>
        <mc:Fallback xmlns="">
          <p:pic>
            <p:nvPicPr>
              <p:cNvPr id="51" name="墨迹 50"/>
            </p:nvPicPr>
            <p:blipFill>
              <a:blip r:embed="rId95"/>
            </p:blipFill>
            <p:spPr>
              <a:xfrm>
                <a:off x="7921096" y="2156343"/>
                <a:ext cx="308504" cy="308250"/>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2" name="墨迹 51"/>
              <p14:cNvContentPartPr/>
              <p14:nvPr/>
            </p14:nvContentPartPr>
            <p14:xfrm>
              <a:off x="6496755" y="3665871"/>
              <a:ext cx="174978" cy="163555"/>
            </p14:xfrm>
          </p:contentPart>
        </mc:Choice>
        <mc:Fallback xmlns="">
          <p:pic>
            <p:nvPicPr>
              <p:cNvPr id="52" name="墨迹 51"/>
            </p:nvPicPr>
            <p:blipFill>
              <a:blip r:embed="rId97"/>
            </p:blipFill>
            <p:spPr>
              <a:xfrm>
                <a:off x="6496755" y="3665871"/>
                <a:ext cx="174978" cy="16355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3" name="墨迹 52"/>
              <p14:cNvContentPartPr/>
              <p14:nvPr/>
            </p14:nvContentPartPr>
            <p14:xfrm>
              <a:off x="6589888" y="3310564"/>
              <a:ext cx="177800" cy="184703"/>
            </p14:xfrm>
          </p:contentPart>
        </mc:Choice>
        <mc:Fallback xmlns="">
          <p:pic>
            <p:nvPicPr>
              <p:cNvPr id="53" name="墨迹 52"/>
            </p:nvPicPr>
            <p:blipFill>
              <a:blip r:embed="rId99"/>
            </p:blipFill>
            <p:spPr>
              <a:xfrm>
                <a:off x="6589888" y="3310564"/>
                <a:ext cx="177800" cy="18470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4" name="墨迹 53"/>
              <p14:cNvContentPartPr/>
              <p14:nvPr/>
            </p14:nvContentPartPr>
            <p14:xfrm>
              <a:off x="953911" y="157914"/>
              <a:ext cx="291570" cy="1192818"/>
            </p14:xfrm>
          </p:contentPart>
        </mc:Choice>
        <mc:Fallback xmlns="">
          <p:pic>
            <p:nvPicPr>
              <p:cNvPr id="54" name="墨迹 53"/>
            </p:nvPicPr>
            <p:blipFill>
              <a:blip r:embed="rId101"/>
            </p:blipFill>
            <p:spPr>
              <a:xfrm>
                <a:off x="953911" y="157914"/>
                <a:ext cx="291570" cy="119281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5" name="墨迹 54"/>
              <p14:cNvContentPartPr/>
              <p14:nvPr/>
            </p14:nvContentPartPr>
            <p14:xfrm>
              <a:off x="1126066" y="552700"/>
              <a:ext cx="173567" cy="296090"/>
            </p14:xfrm>
          </p:contentPart>
        </mc:Choice>
        <mc:Fallback xmlns="">
          <p:pic>
            <p:nvPicPr>
              <p:cNvPr id="55" name="墨迹 54"/>
            </p:nvPicPr>
            <p:blipFill>
              <a:blip r:embed="rId103"/>
            </p:blipFill>
            <p:spPr>
              <a:xfrm>
                <a:off x="1126066" y="552700"/>
                <a:ext cx="173567" cy="296090"/>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6" name="墨迹 55"/>
              <p14:cNvContentPartPr/>
              <p14:nvPr/>
            </p14:nvContentPartPr>
            <p14:xfrm>
              <a:off x="1213555" y="592179"/>
              <a:ext cx="208845" cy="45118"/>
            </p14:xfrm>
          </p:contentPart>
        </mc:Choice>
        <mc:Fallback xmlns="">
          <p:pic>
            <p:nvPicPr>
              <p:cNvPr id="56" name="墨迹 55"/>
            </p:nvPicPr>
            <p:blipFill>
              <a:blip r:embed="rId105"/>
            </p:blipFill>
            <p:spPr>
              <a:xfrm>
                <a:off x="1213555" y="592179"/>
                <a:ext cx="208845" cy="4511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7" name="墨迹 56"/>
              <p14:cNvContentPartPr/>
              <p14:nvPr/>
            </p14:nvContentPartPr>
            <p14:xfrm>
              <a:off x="1478844" y="437789"/>
              <a:ext cx="28222" cy="670432"/>
            </p14:xfrm>
          </p:contentPart>
        </mc:Choice>
        <mc:Fallback xmlns="">
          <p:pic>
            <p:nvPicPr>
              <p:cNvPr id="57" name="墨迹 56"/>
            </p:nvPicPr>
            <p:blipFill>
              <a:blip r:embed="rId107"/>
            </p:blipFill>
            <p:spPr>
              <a:xfrm>
                <a:off x="1478844" y="437789"/>
                <a:ext cx="28222" cy="670432"/>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90514" y="961681"/>
            <a:ext cx="10802858" cy="2467319"/>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O_5_BD.10_1#18617d76d?sp=1&amp;vop=1&amp;pid=5c44ae5b3&amp;color=0,0,0&amp;vtp=1&amp;bt=1&amp;bbb=1&amp;hb=1"/>
          <p:cNvSpPr/>
          <p:nvPr/>
        </p:nvSpPr>
        <p:spPr>
          <a:xfrm>
            <a:off x="343789" y="210050"/>
            <a:ext cx="10899648" cy="2806700"/>
          </a:xfrm>
          <a:prstGeom prst="rect">
            <a:avLst/>
          </a:prstGeom>
          <a:blipFill rotWithShape="1">
            <a:blip r:embed="rId1"/>
            <a:stretch>
              <a:fillRect l="-2" t="-18" r="-2486" b="18"/>
            </a:stretch>
          </a:blipFill>
        </p:spPr>
        <p:txBody>
          <a:bodyPr/>
          <a:lstStyle/>
          <a:p>
            <a:r>
              <a:rPr lang="zh-CN" altLang="en-US">
                <a:noFill/>
              </a:rPr>
              <a:t> </a:t>
            </a:r>
            <a:endParaRPr lang="zh-CN" altLang="en-US">
              <a:noFill/>
            </a:endParaRPr>
          </a:p>
        </p:txBody>
      </p:sp>
      <p:pic>
        <p:nvPicPr>
          <p:cNvPr id="3" name="QO_5_BD.10_3#18617d76d?htil=1&amp;vop=1&amp;pid=5c44ae5b3&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663575" y="3168650"/>
            <a:ext cx="4640580" cy="3030220"/>
          </a:xfrm>
          <a:prstGeom prst="rect">
            <a:avLst/>
          </a:prstGeom>
          <a:noFill/>
          <a:extLst>
            <a:ext uri="{909E8E84-426E-40DD-AFC4-6F175D3DCCD1}">
              <a14:hiddenFill xmlns:a14="http://schemas.microsoft.com/office/drawing/2010/main">
                <a:solidFill>
                  <a:scrgbClr r="0" g="0" b="0">
                    <a:alpha val="0"/>
                  </a:scrgbClr>
                </a:solidFill>
              </a14:hiddenFill>
            </a:ext>
          </a:extLst>
        </p:spPr>
      </p:pic>
      <p:pic>
        <p:nvPicPr>
          <p:cNvPr id="4" name="QO_5_BD.10_4#18617d76d?htil=1&amp;vop=1&amp;pid=5c44ae5b3&amp;color=0,0,0&amp;tib=255,255,255&amp;vtp=1" descr="preencoded.png"/>
          <p:cNvPicPr>
            <a:picLocks noChangeAspect="1"/>
          </p:cNvPicPr>
          <p:nvPr/>
        </p:nvPicPr>
        <p:blipFill>
          <a:blip r:embed="rId3">
            <a:clrChange>
              <a:clrFrom>
                <a:srgbClr val="FFFFFF"/>
              </a:clrFrom>
              <a:clrTo>
                <a:srgbClr val="FFFFFF">
                  <a:alpha val="0"/>
                </a:srgbClr>
              </a:clrTo>
            </a:clrChange>
          </a:blip>
          <a:stretch>
            <a:fillRect/>
          </a:stretch>
        </p:blipFill>
        <p:spPr>
          <a:xfrm>
            <a:off x="6161405" y="3168650"/>
            <a:ext cx="5291455" cy="3117850"/>
          </a:xfrm>
          <a:prstGeom prst="rect">
            <a:avLst/>
          </a:prstGeom>
          <a:noFill/>
          <a:extLst>
            <a:ext uri="{909E8E84-426E-40DD-AFC4-6F175D3DCCD1}">
              <a14:hiddenFill xmlns:a14="http://schemas.microsoft.com/office/drawing/2010/main">
                <a:solidFill>
                  <a:scrgbClr r="0" g="0" b="0">
                    <a:alpha val="0"/>
                  </a:scrgbClr>
                </a:solidFill>
              </a14:hiddenFill>
            </a:ext>
          </a:extLst>
        </p:spPr>
      </p:pic>
      <mc:AlternateContent xmlns:mc="http://schemas.openxmlformats.org/markup-compatibility/2006" xmlns:p14="http://schemas.microsoft.com/office/powerpoint/2010/main">
        <mc:Choice Requires="p14">
          <p:contentPart r:id="rId4" p14:bwMode="auto">
            <p14:nvContentPartPr>
              <p14:cNvPr id="5" name="墨迹 4"/>
              <p14:cNvContentPartPr/>
              <p14:nvPr/>
            </p14:nvContentPartPr>
            <p14:xfrm>
              <a:off x="3005666" y="1150519"/>
              <a:ext cx="251178" cy="28199"/>
            </p14:xfrm>
          </p:contentPart>
        </mc:Choice>
        <mc:Fallback xmlns="">
          <p:pic>
            <p:nvPicPr>
              <p:cNvPr id="5" name="墨迹 4"/>
            </p:nvPicPr>
            <p:blipFill>
              <a:blip r:embed="rId5"/>
            </p:blipFill>
            <p:spPr>
              <a:xfrm>
                <a:off x="3005666" y="1150519"/>
                <a:ext cx="251178" cy="2819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990600" y="1082842"/>
              <a:ext cx="3556000" cy="95876"/>
            </p14:xfrm>
          </p:contentPart>
        </mc:Choice>
        <mc:Fallback xmlns="">
          <p:pic>
            <p:nvPicPr>
              <p:cNvPr id="6" name="墨迹 5"/>
            </p:nvPicPr>
            <p:blipFill>
              <a:blip r:embed="rId7"/>
            </p:blipFill>
            <p:spPr>
              <a:xfrm>
                <a:off x="990600" y="1082842"/>
                <a:ext cx="3556000" cy="9587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1365073" y="4043738"/>
              <a:ext cx="633060" cy="84597"/>
            </p14:xfrm>
          </p:contentPart>
        </mc:Choice>
        <mc:Fallback xmlns="">
          <p:pic>
            <p:nvPicPr>
              <p:cNvPr id="7" name="墨迹 6"/>
            </p:nvPicPr>
            <p:blipFill>
              <a:blip r:embed="rId9"/>
            </p:blipFill>
            <p:spPr>
              <a:xfrm>
                <a:off x="1365073" y="4043738"/>
                <a:ext cx="633060" cy="8459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3505905" y="4714875"/>
              <a:ext cx="515761" cy="54987"/>
            </p14:xfrm>
          </p:contentPart>
        </mc:Choice>
        <mc:Fallback xmlns="">
          <p:pic>
            <p:nvPicPr>
              <p:cNvPr id="8" name="墨迹 7"/>
            </p:nvPicPr>
            <p:blipFill>
              <a:blip r:embed="rId11"/>
            </p:blipFill>
            <p:spPr>
              <a:xfrm>
                <a:off x="3505905" y="4714875"/>
                <a:ext cx="515761" cy="5498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1375833" y="4068236"/>
              <a:ext cx="655285" cy="71379"/>
            </p14:xfrm>
          </p:contentPart>
        </mc:Choice>
        <mc:Fallback xmlns="">
          <p:pic>
            <p:nvPicPr>
              <p:cNvPr id="9" name="墨迹 8"/>
            </p:nvPicPr>
            <p:blipFill>
              <a:blip r:embed="rId13"/>
            </p:blipFill>
            <p:spPr>
              <a:xfrm>
                <a:off x="1375833" y="4068236"/>
                <a:ext cx="655285" cy="7137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4806244" y="891088"/>
              <a:ext cx="203200" cy="11280"/>
            </p14:xfrm>
          </p:contentPart>
        </mc:Choice>
        <mc:Fallback xmlns="">
          <p:pic>
            <p:nvPicPr>
              <p:cNvPr id="10" name="墨迹 9"/>
            </p:nvPicPr>
            <p:blipFill>
              <a:blip r:embed="rId15"/>
            </p:blipFill>
            <p:spPr>
              <a:xfrm>
                <a:off x="4806244" y="891088"/>
                <a:ext cx="203200" cy="1128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1" name="墨迹 10"/>
              <p14:cNvContentPartPr/>
              <p14:nvPr/>
            </p14:nvContentPartPr>
            <p14:xfrm>
              <a:off x="4783666" y="1003884"/>
              <a:ext cx="270934" cy="16920"/>
            </p14:xfrm>
          </p:contentPart>
        </mc:Choice>
        <mc:Fallback xmlns="">
          <p:pic>
            <p:nvPicPr>
              <p:cNvPr id="11" name="墨迹 10"/>
            </p:nvPicPr>
            <p:blipFill>
              <a:blip r:embed="rId17"/>
            </p:blipFill>
            <p:spPr>
              <a:xfrm>
                <a:off x="4783666" y="1003884"/>
                <a:ext cx="270934" cy="1692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2" name="墨迹 11"/>
              <p14:cNvContentPartPr/>
              <p14:nvPr/>
            </p14:nvContentPartPr>
            <p14:xfrm>
              <a:off x="5201355" y="908008"/>
              <a:ext cx="203200" cy="16919"/>
            </p14:xfrm>
          </p:contentPart>
        </mc:Choice>
        <mc:Fallback xmlns="">
          <p:pic>
            <p:nvPicPr>
              <p:cNvPr id="12" name="墨迹 11"/>
            </p:nvPicPr>
            <p:blipFill>
              <a:blip r:embed="rId19"/>
            </p:blipFill>
            <p:spPr>
              <a:xfrm>
                <a:off x="5201355" y="908008"/>
                <a:ext cx="203200" cy="1691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3" name="墨迹 12"/>
              <p14:cNvContentPartPr/>
              <p14:nvPr/>
            </p14:nvContentPartPr>
            <p14:xfrm>
              <a:off x="5254977" y="837510"/>
              <a:ext cx="73378" cy="256611"/>
            </p14:xfrm>
          </p:contentPart>
        </mc:Choice>
        <mc:Fallback xmlns="">
          <p:pic>
            <p:nvPicPr>
              <p:cNvPr id="13" name="墨迹 12"/>
            </p:nvPicPr>
            <p:blipFill>
              <a:blip r:embed="rId21"/>
            </p:blipFill>
            <p:spPr>
              <a:xfrm>
                <a:off x="5254977" y="837510"/>
                <a:ext cx="73378" cy="25661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4" name="墨迹 13"/>
              <p14:cNvContentPartPr/>
              <p14:nvPr/>
            </p14:nvContentPartPr>
            <p14:xfrm>
              <a:off x="5466644" y="835395"/>
              <a:ext cx="31044" cy="238987"/>
            </p14:xfrm>
          </p:contentPart>
        </mc:Choice>
        <mc:Fallback xmlns="">
          <p:pic>
            <p:nvPicPr>
              <p:cNvPr id="14" name="墨迹 13"/>
            </p:nvPicPr>
            <p:blipFill>
              <a:blip r:embed="rId23"/>
            </p:blipFill>
            <p:spPr>
              <a:xfrm>
                <a:off x="5466644" y="835395"/>
                <a:ext cx="31044" cy="23898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5" name="墨迹 14"/>
              <p14:cNvContentPartPr/>
              <p14:nvPr/>
            </p14:nvContentPartPr>
            <p14:xfrm>
              <a:off x="5520266" y="778292"/>
              <a:ext cx="138289" cy="307369"/>
            </p14:xfrm>
          </p:contentPart>
        </mc:Choice>
        <mc:Fallback xmlns="">
          <p:pic>
            <p:nvPicPr>
              <p:cNvPr id="15" name="墨迹 14"/>
            </p:nvPicPr>
            <p:blipFill>
              <a:blip r:embed="rId25"/>
            </p:blipFill>
            <p:spPr>
              <a:xfrm>
                <a:off x="5520266" y="778292"/>
                <a:ext cx="138289" cy="30736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6" name="墨迹 15"/>
              <p14:cNvContentPartPr/>
              <p14:nvPr/>
            </p14:nvContentPartPr>
            <p14:xfrm>
              <a:off x="5708473" y="795212"/>
              <a:ext cx="110949" cy="535781"/>
            </p14:xfrm>
          </p:contentPart>
        </mc:Choice>
        <mc:Fallback xmlns="">
          <p:pic>
            <p:nvPicPr>
              <p:cNvPr id="16" name="墨迹 15"/>
            </p:nvPicPr>
            <p:blipFill>
              <a:blip r:embed="rId27"/>
            </p:blipFill>
            <p:spPr>
              <a:xfrm>
                <a:off x="5708473" y="795212"/>
                <a:ext cx="110949" cy="53578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7" name="墨迹 16"/>
              <p14:cNvContentPartPr/>
              <p14:nvPr/>
            </p14:nvContentPartPr>
            <p14:xfrm>
              <a:off x="6513688" y="2537911"/>
              <a:ext cx="2023534" cy="50758"/>
            </p14:xfrm>
          </p:contentPart>
        </mc:Choice>
        <mc:Fallback xmlns="">
          <p:pic>
            <p:nvPicPr>
              <p:cNvPr id="17" name="墨迹 16"/>
            </p:nvPicPr>
            <p:blipFill>
              <a:blip r:embed="rId29"/>
            </p:blipFill>
            <p:spPr>
              <a:xfrm>
                <a:off x="6513688" y="2537911"/>
                <a:ext cx="2023534" cy="5075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8" name="墨迹 17"/>
              <p14:cNvContentPartPr/>
              <p14:nvPr/>
            </p14:nvContentPartPr>
            <p14:xfrm>
              <a:off x="3480858" y="2494202"/>
              <a:ext cx="3097742" cy="93057"/>
            </p14:xfrm>
          </p:contentPart>
        </mc:Choice>
        <mc:Fallback xmlns="">
          <p:pic>
            <p:nvPicPr>
              <p:cNvPr id="18" name="墨迹 17"/>
            </p:nvPicPr>
            <p:blipFill>
              <a:blip r:embed="rId31"/>
            </p:blipFill>
            <p:spPr>
              <a:xfrm>
                <a:off x="3480858" y="2494202"/>
                <a:ext cx="3097742" cy="93057"/>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9" name="墨迹 18"/>
              <p14:cNvContentPartPr/>
              <p14:nvPr/>
            </p14:nvContentPartPr>
            <p14:xfrm>
              <a:off x="8980311" y="2038788"/>
              <a:ext cx="2081389" cy="70498"/>
            </p14:xfrm>
          </p:contentPart>
        </mc:Choice>
        <mc:Fallback xmlns="">
          <p:pic>
            <p:nvPicPr>
              <p:cNvPr id="19" name="墨迹 18"/>
            </p:nvPicPr>
            <p:blipFill>
              <a:blip r:embed="rId33"/>
            </p:blipFill>
            <p:spPr>
              <a:xfrm>
                <a:off x="8980311" y="2038788"/>
                <a:ext cx="2081389" cy="7049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0" name="墨迹 19"/>
              <p14:cNvContentPartPr/>
              <p14:nvPr/>
            </p14:nvContentPartPr>
            <p14:xfrm>
              <a:off x="6946194" y="851610"/>
              <a:ext cx="197732" cy="163554"/>
            </p14:xfrm>
          </p:contentPart>
        </mc:Choice>
        <mc:Fallback xmlns="">
          <p:pic>
            <p:nvPicPr>
              <p:cNvPr id="20" name="墨迹 19"/>
            </p:nvPicPr>
            <p:blipFill>
              <a:blip r:embed="rId35"/>
            </p:blipFill>
            <p:spPr>
              <a:xfrm>
                <a:off x="6946194" y="851610"/>
                <a:ext cx="197732" cy="16355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1" name="墨迹 20"/>
              <p14:cNvContentPartPr/>
              <p14:nvPr/>
            </p14:nvContentPartPr>
            <p14:xfrm>
              <a:off x="7244644" y="700745"/>
              <a:ext cx="42333" cy="317239"/>
            </p14:xfrm>
          </p:contentPart>
        </mc:Choice>
        <mc:Fallback xmlns="">
          <p:pic>
            <p:nvPicPr>
              <p:cNvPr id="21" name="墨迹 20"/>
            </p:nvPicPr>
            <p:blipFill>
              <a:blip r:embed="rId37"/>
            </p:blipFill>
            <p:spPr>
              <a:xfrm>
                <a:off x="7244644" y="700745"/>
                <a:ext cx="42333" cy="31723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2" name="墨迹 21"/>
              <p14:cNvContentPartPr/>
              <p14:nvPr/>
            </p14:nvContentPartPr>
            <p14:xfrm>
              <a:off x="7241822" y="868529"/>
              <a:ext cx="129822" cy="39479"/>
            </p14:xfrm>
          </p:contentPart>
        </mc:Choice>
        <mc:Fallback xmlns="">
          <p:pic>
            <p:nvPicPr>
              <p:cNvPr id="22" name="墨迹 21"/>
            </p:nvPicPr>
            <p:blipFill>
              <a:blip r:embed="rId39"/>
            </p:blipFill>
            <p:spPr>
              <a:xfrm>
                <a:off x="7241822" y="868529"/>
                <a:ext cx="129822" cy="3947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3" name="墨迹 22"/>
              <p14:cNvContentPartPr/>
              <p14:nvPr/>
            </p14:nvContentPartPr>
            <p14:xfrm>
              <a:off x="7363177" y="635182"/>
              <a:ext cx="36689" cy="588655"/>
            </p14:xfrm>
          </p:contentPart>
        </mc:Choice>
        <mc:Fallback xmlns="">
          <p:pic>
            <p:nvPicPr>
              <p:cNvPr id="23" name="墨迹 22"/>
            </p:nvPicPr>
            <p:blipFill>
              <a:blip r:embed="rId41"/>
            </p:blipFill>
            <p:spPr>
              <a:xfrm>
                <a:off x="7363177" y="635182"/>
                <a:ext cx="36689" cy="58865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4" name="墨迹 23"/>
              <p14:cNvContentPartPr/>
              <p14:nvPr/>
            </p14:nvContentPartPr>
            <p14:xfrm>
              <a:off x="7134577" y="908008"/>
              <a:ext cx="56445" cy="239691"/>
            </p14:xfrm>
          </p:contentPart>
        </mc:Choice>
        <mc:Fallback xmlns="">
          <p:pic>
            <p:nvPicPr>
              <p:cNvPr id="24" name="墨迹 23"/>
            </p:nvPicPr>
            <p:blipFill>
              <a:blip r:embed="rId43"/>
            </p:blipFill>
            <p:spPr>
              <a:xfrm>
                <a:off x="7134577" y="908008"/>
                <a:ext cx="56445" cy="23969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5" name="墨迹 24"/>
              <p14:cNvContentPartPr/>
              <p14:nvPr/>
            </p14:nvContentPartPr>
            <p14:xfrm>
              <a:off x="7095066" y="1001064"/>
              <a:ext cx="127000" cy="25380"/>
            </p14:xfrm>
          </p:contentPart>
        </mc:Choice>
        <mc:Fallback xmlns="">
          <p:pic>
            <p:nvPicPr>
              <p:cNvPr id="25" name="墨迹 24"/>
            </p:nvPicPr>
            <p:blipFill>
              <a:blip r:embed="rId45"/>
            </p:blipFill>
            <p:spPr>
              <a:xfrm>
                <a:off x="7095066" y="1001064"/>
                <a:ext cx="127000" cy="2538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6" name="墨迹 25"/>
              <p14:cNvContentPartPr/>
              <p14:nvPr/>
            </p14:nvContentPartPr>
            <p14:xfrm>
              <a:off x="7625644" y="772652"/>
              <a:ext cx="143228" cy="31019"/>
            </p14:xfrm>
          </p:contentPart>
        </mc:Choice>
        <mc:Fallback xmlns="">
          <p:pic>
            <p:nvPicPr>
              <p:cNvPr id="26" name="墨迹 25"/>
            </p:nvPicPr>
            <p:blipFill>
              <a:blip r:embed="rId47"/>
            </p:blipFill>
            <p:spPr>
              <a:xfrm>
                <a:off x="7625644" y="772652"/>
                <a:ext cx="143228" cy="3101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7" name="墨迹 26"/>
              <p14:cNvContentPartPr/>
              <p14:nvPr/>
            </p14:nvContentPartPr>
            <p14:xfrm>
              <a:off x="7544858" y="837510"/>
              <a:ext cx="221897" cy="25379"/>
            </p14:xfrm>
          </p:contentPart>
        </mc:Choice>
        <mc:Fallback xmlns="">
          <p:pic>
            <p:nvPicPr>
              <p:cNvPr id="27" name="墨迹 26"/>
            </p:nvPicPr>
            <p:blipFill>
              <a:blip r:embed="rId49"/>
            </p:blipFill>
            <p:spPr>
              <a:xfrm>
                <a:off x="7544858" y="837510"/>
                <a:ext cx="221897" cy="2537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8" name="墨迹 27"/>
              <p14:cNvContentPartPr/>
              <p14:nvPr/>
            </p14:nvContentPartPr>
            <p14:xfrm>
              <a:off x="7678737" y="671665"/>
              <a:ext cx="101424" cy="307545"/>
            </p14:xfrm>
          </p:contentPart>
        </mc:Choice>
        <mc:Fallback xmlns="">
          <p:pic>
            <p:nvPicPr>
              <p:cNvPr id="28" name="墨迹 27"/>
            </p:nvPicPr>
            <p:blipFill>
              <a:blip r:embed="rId51"/>
            </p:blipFill>
            <p:spPr>
              <a:xfrm>
                <a:off x="7678737" y="671665"/>
                <a:ext cx="101424" cy="30754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9" name="墨迹 28"/>
              <p14:cNvContentPartPr/>
              <p14:nvPr/>
            </p14:nvContentPartPr>
            <p14:xfrm>
              <a:off x="7495822" y="851610"/>
              <a:ext cx="135466" cy="287630"/>
            </p14:xfrm>
          </p:contentPart>
        </mc:Choice>
        <mc:Fallback xmlns="">
          <p:pic>
            <p:nvPicPr>
              <p:cNvPr id="29" name="墨迹 28"/>
            </p:nvPicPr>
            <p:blipFill>
              <a:blip r:embed="rId53"/>
            </p:blipFill>
            <p:spPr>
              <a:xfrm>
                <a:off x="7495822" y="851610"/>
                <a:ext cx="135466" cy="28763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0" name="墨迹 29"/>
              <p14:cNvContentPartPr/>
              <p14:nvPr/>
            </p14:nvContentPartPr>
            <p14:xfrm>
              <a:off x="7518400" y="1009524"/>
              <a:ext cx="431800" cy="177654"/>
            </p14:xfrm>
          </p:contentPart>
        </mc:Choice>
        <mc:Fallback xmlns="">
          <p:pic>
            <p:nvPicPr>
              <p:cNvPr id="30" name="墨迹 29"/>
            </p:nvPicPr>
            <p:blipFill>
              <a:blip r:embed="rId55"/>
            </p:blipFill>
            <p:spPr>
              <a:xfrm>
                <a:off x="7518400" y="1009524"/>
                <a:ext cx="431800" cy="17765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1" name="墨迹 30"/>
              <p14:cNvContentPartPr/>
              <p14:nvPr/>
            </p14:nvContentPartPr>
            <p14:xfrm>
              <a:off x="7736416" y="730178"/>
              <a:ext cx="213784" cy="397077"/>
            </p14:xfrm>
          </p:contentPart>
        </mc:Choice>
        <mc:Fallback xmlns="">
          <p:pic>
            <p:nvPicPr>
              <p:cNvPr id="31" name="墨迹 30"/>
            </p:nvPicPr>
            <p:blipFill>
              <a:blip r:embed="rId57"/>
            </p:blipFill>
            <p:spPr>
              <a:xfrm>
                <a:off x="7736416" y="730178"/>
                <a:ext cx="213784" cy="39707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2" name="墨迹 31"/>
              <p14:cNvContentPartPr/>
              <p14:nvPr/>
            </p14:nvContentPartPr>
            <p14:xfrm>
              <a:off x="7811911" y="870468"/>
              <a:ext cx="163689" cy="209554"/>
            </p14:xfrm>
          </p:contentPart>
        </mc:Choice>
        <mc:Fallback xmlns="">
          <p:pic>
            <p:nvPicPr>
              <p:cNvPr id="32" name="墨迹 31"/>
            </p:nvPicPr>
            <p:blipFill>
              <a:blip r:embed="rId59"/>
            </p:blipFill>
            <p:spPr>
              <a:xfrm>
                <a:off x="7811911" y="870468"/>
                <a:ext cx="163689" cy="20955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3" name="墨迹 32"/>
              <p14:cNvContentPartPr/>
              <p14:nvPr/>
            </p14:nvContentPartPr>
            <p14:xfrm>
              <a:off x="7896577" y="659856"/>
              <a:ext cx="98778" cy="95877"/>
            </p14:xfrm>
          </p:contentPart>
        </mc:Choice>
        <mc:Fallback xmlns="">
          <p:pic>
            <p:nvPicPr>
              <p:cNvPr id="33" name="墨迹 32"/>
            </p:nvPicPr>
            <p:blipFill>
              <a:blip r:embed="rId61"/>
            </p:blipFill>
            <p:spPr>
              <a:xfrm>
                <a:off x="7896577" y="659856"/>
                <a:ext cx="98778" cy="95877"/>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4" name="墨迹 33"/>
              <p14:cNvContentPartPr/>
              <p14:nvPr/>
            </p14:nvContentPartPr>
            <p14:xfrm>
              <a:off x="7971366" y="857250"/>
              <a:ext cx="173566" cy="249913"/>
            </p14:xfrm>
          </p:contentPart>
        </mc:Choice>
        <mc:Fallback xmlns="">
          <p:pic>
            <p:nvPicPr>
              <p:cNvPr id="34" name="墨迹 33"/>
            </p:nvPicPr>
            <p:blipFill>
              <a:blip r:embed="rId63"/>
            </p:blipFill>
            <p:spPr>
              <a:xfrm>
                <a:off x="7971366" y="857250"/>
                <a:ext cx="173566" cy="24991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5" name="墨迹 34"/>
              <p14:cNvContentPartPr/>
              <p14:nvPr/>
            </p14:nvContentPartPr>
            <p14:xfrm>
              <a:off x="8240888" y="958766"/>
              <a:ext cx="71085" cy="121256"/>
            </p14:xfrm>
          </p:contentPart>
        </mc:Choice>
        <mc:Fallback xmlns="">
          <p:pic>
            <p:nvPicPr>
              <p:cNvPr id="35" name="墨迹 34"/>
            </p:nvPicPr>
            <p:blipFill>
              <a:blip r:embed="rId65"/>
            </p:blipFill>
            <p:spPr>
              <a:xfrm>
                <a:off x="8240888" y="958766"/>
                <a:ext cx="71085" cy="12125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6" name="墨迹 35"/>
              <p14:cNvContentPartPr/>
              <p14:nvPr/>
            </p14:nvContentPartPr>
            <p14:xfrm>
              <a:off x="8444088" y="769480"/>
              <a:ext cx="338667" cy="271944"/>
            </p14:xfrm>
          </p:contentPart>
        </mc:Choice>
        <mc:Fallback xmlns="">
          <p:pic>
            <p:nvPicPr>
              <p:cNvPr id="36" name="墨迹 35"/>
            </p:nvPicPr>
            <p:blipFill>
              <a:blip r:embed="rId67"/>
            </p:blipFill>
            <p:spPr>
              <a:xfrm>
                <a:off x="8444088" y="769480"/>
                <a:ext cx="338667" cy="27194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7" name="墨迹 36"/>
              <p14:cNvContentPartPr/>
              <p14:nvPr/>
            </p14:nvContentPartPr>
            <p14:xfrm>
              <a:off x="8748888" y="637297"/>
              <a:ext cx="234244" cy="665497"/>
            </p14:xfrm>
          </p:contentPart>
        </mc:Choice>
        <mc:Fallback xmlns="">
          <p:pic>
            <p:nvPicPr>
              <p:cNvPr id="37" name="墨迹 36"/>
            </p:nvPicPr>
            <p:blipFill>
              <a:blip r:embed="rId69"/>
            </p:blipFill>
            <p:spPr>
              <a:xfrm>
                <a:off x="8748888" y="637297"/>
                <a:ext cx="234244" cy="66549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8" name="墨迹 37"/>
              <p14:cNvContentPartPr/>
              <p14:nvPr/>
            </p14:nvContentPartPr>
            <p14:xfrm>
              <a:off x="8754533" y="796622"/>
              <a:ext cx="262467" cy="83187"/>
            </p14:xfrm>
          </p:contentPart>
        </mc:Choice>
        <mc:Fallback xmlns="">
          <p:pic>
            <p:nvPicPr>
              <p:cNvPr id="38" name="墨迹 37"/>
            </p:nvPicPr>
            <p:blipFill>
              <a:blip r:embed="rId71"/>
            </p:blipFill>
            <p:spPr>
              <a:xfrm>
                <a:off x="8754533" y="796622"/>
                <a:ext cx="262467" cy="8318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9" name="墨迹 38"/>
              <p14:cNvContentPartPr/>
              <p14:nvPr/>
            </p14:nvContentPartPr>
            <p14:xfrm>
              <a:off x="8879416" y="730354"/>
              <a:ext cx="172861" cy="329928"/>
            </p14:xfrm>
          </p:contentPart>
        </mc:Choice>
        <mc:Fallback xmlns="">
          <p:pic>
            <p:nvPicPr>
              <p:cNvPr id="39" name="墨迹 38"/>
            </p:nvPicPr>
            <p:blipFill>
              <a:blip r:embed="rId73"/>
            </p:blipFill>
            <p:spPr>
              <a:xfrm>
                <a:off x="8879416" y="730354"/>
                <a:ext cx="172861" cy="32992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0" name="墨迹 39"/>
              <p14:cNvContentPartPr/>
              <p14:nvPr/>
            </p14:nvContentPartPr>
            <p14:xfrm>
              <a:off x="8816622" y="889326"/>
              <a:ext cx="191911" cy="241454"/>
            </p14:xfrm>
          </p:contentPart>
        </mc:Choice>
        <mc:Fallback xmlns="">
          <p:pic>
            <p:nvPicPr>
              <p:cNvPr id="40" name="墨迹 39"/>
            </p:nvPicPr>
            <p:blipFill>
              <a:blip r:embed="rId75"/>
            </p:blipFill>
            <p:spPr>
              <a:xfrm>
                <a:off x="8816622" y="889326"/>
                <a:ext cx="191911" cy="241454"/>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1" name="墨迹 40"/>
              <p14:cNvContentPartPr/>
              <p14:nvPr/>
            </p14:nvContentPartPr>
            <p14:xfrm>
              <a:off x="8912577" y="1037723"/>
              <a:ext cx="149578" cy="62038"/>
            </p14:xfrm>
          </p:contentPart>
        </mc:Choice>
        <mc:Fallback xmlns="">
          <p:pic>
            <p:nvPicPr>
              <p:cNvPr id="41" name="墨迹 40"/>
            </p:nvPicPr>
            <p:blipFill>
              <a:blip r:embed="rId77"/>
            </p:blipFill>
            <p:spPr>
              <a:xfrm>
                <a:off x="8912577" y="1037723"/>
                <a:ext cx="149578" cy="6203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2" name="墨迹 41"/>
              <p14:cNvContentPartPr/>
              <p14:nvPr/>
            </p14:nvContentPartPr>
            <p14:xfrm>
              <a:off x="9193918" y="746568"/>
              <a:ext cx="198437" cy="48644"/>
            </p14:xfrm>
          </p:contentPart>
        </mc:Choice>
        <mc:Fallback xmlns="">
          <p:pic>
            <p:nvPicPr>
              <p:cNvPr id="42" name="墨迹 41"/>
            </p:nvPicPr>
            <p:blipFill>
              <a:blip r:embed="rId79"/>
            </p:blipFill>
            <p:spPr>
              <a:xfrm>
                <a:off x="9193918" y="746568"/>
                <a:ext cx="198437" cy="4864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3" name="墨迹 42"/>
              <p14:cNvContentPartPr/>
              <p14:nvPr/>
            </p14:nvContentPartPr>
            <p14:xfrm>
              <a:off x="9101490" y="820591"/>
              <a:ext cx="265465" cy="56398"/>
            </p14:xfrm>
          </p:contentPart>
        </mc:Choice>
        <mc:Fallback xmlns="">
          <p:pic>
            <p:nvPicPr>
              <p:cNvPr id="43" name="墨迹 42"/>
            </p:nvPicPr>
            <p:blipFill>
              <a:blip r:embed="rId81"/>
            </p:blipFill>
            <p:spPr>
              <a:xfrm>
                <a:off x="9101490" y="820591"/>
                <a:ext cx="265465" cy="5639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4" name="墨迹 43"/>
              <p14:cNvContentPartPr/>
              <p14:nvPr/>
            </p14:nvContentPartPr>
            <p14:xfrm>
              <a:off x="9268177" y="628309"/>
              <a:ext cx="133350" cy="386150"/>
            </p14:xfrm>
          </p:contentPart>
        </mc:Choice>
        <mc:Fallback xmlns="">
          <p:pic>
            <p:nvPicPr>
              <p:cNvPr id="44" name="墨迹 43"/>
            </p:nvPicPr>
            <p:blipFill>
              <a:blip r:embed="rId83"/>
            </p:blipFill>
            <p:spPr>
              <a:xfrm>
                <a:off x="9268177" y="628309"/>
                <a:ext cx="133350" cy="38615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5" name="墨迹 44"/>
              <p14:cNvContentPartPr/>
              <p14:nvPr/>
            </p14:nvContentPartPr>
            <p14:xfrm>
              <a:off x="9098844" y="836629"/>
              <a:ext cx="135466" cy="285691"/>
            </p14:xfrm>
          </p:contentPart>
        </mc:Choice>
        <mc:Fallback xmlns="">
          <p:pic>
            <p:nvPicPr>
              <p:cNvPr id="45" name="墨迹 44"/>
            </p:nvPicPr>
            <p:blipFill>
              <a:blip r:embed="rId85"/>
            </p:blipFill>
            <p:spPr>
              <a:xfrm>
                <a:off x="9098844" y="836629"/>
                <a:ext cx="135466" cy="285691"/>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6" name="墨迹 45"/>
              <p14:cNvContentPartPr/>
              <p14:nvPr/>
            </p14:nvContentPartPr>
            <p14:xfrm>
              <a:off x="9132711" y="981501"/>
              <a:ext cx="448733" cy="188758"/>
            </p14:xfrm>
          </p:contentPart>
        </mc:Choice>
        <mc:Fallback xmlns="">
          <p:pic>
            <p:nvPicPr>
              <p:cNvPr id="46" name="墨迹 45"/>
            </p:nvPicPr>
            <p:blipFill>
              <a:blip r:embed="rId87"/>
            </p:blipFill>
            <p:spPr>
              <a:xfrm>
                <a:off x="9132711" y="981501"/>
                <a:ext cx="448733" cy="18875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7" name="墨迹 46"/>
              <p14:cNvContentPartPr/>
              <p14:nvPr/>
            </p14:nvContentPartPr>
            <p14:xfrm>
              <a:off x="9355137" y="731059"/>
              <a:ext cx="181151" cy="350373"/>
            </p14:xfrm>
          </p:contentPart>
        </mc:Choice>
        <mc:Fallback xmlns="">
          <p:pic>
            <p:nvPicPr>
              <p:cNvPr id="47" name="墨迹 46"/>
            </p:nvPicPr>
            <p:blipFill>
              <a:blip r:embed="rId89"/>
            </p:blipFill>
            <p:spPr>
              <a:xfrm>
                <a:off x="9355137" y="731059"/>
                <a:ext cx="181151" cy="350373"/>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8" name="墨迹 47"/>
              <p14:cNvContentPartPr/>
              <p14:nvPr/>
            </p14:nvContentPartPr>
            <p14:xfrm>
              <a:off x="9412111" y="857426"/>
              <a:ext cx="167216" cy="228236"/>
            </p14:xfrm>
          </p:contentPart>
        </mc:Choice>
        <mc:Fallback xmlns="">
          <p:pic>
            <p:nvPicPr>
              <p:cNvPr id="48" name="墨迹 47"/>
            </p:nvPicPr>
            <p:blipFill>
              <a:blip r:embed="rId91"/>
            </p:blipFill>
            <p:spPr>
              <a:xfrm>
                <a:off x="9412111" y="857426"/>
                <a:ext cx="167216" cy="228236"/>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9" name="墨迹 48"/>
              <p14:cNvContentPartPr/>
              <p14:nvPr/>
            </p14:nvContentPartPr>
            <p14:xfrm>
              <a:off x="9533466" y="662676"/>
              <a:ext cx="98778" cy="104337"/>
            </p14:xfrm>
          </p:contentPart>
        </mc:Choice>
        <mc:Fallback xmlns="">
          <p:pic>
            <p:nvPicPr>
              <p:cNvPr id="49" name="墨迹 48"/>
            </p:nvPicPr>
            <p:blipFill>
              <a:blip r:embed="rId93"/>
            </p:blipFill>
            <p:spPr>
              <a:xfrm>
                <a:off x="9533466" y="662676"/>
                <a:ext cx="98778" cy="104337"/>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0" name="墨迹 49"/>
              <p14:cNvContentPartPr/>
              <p14:nvPr/>
            </p14:nvContentPartPr>
            <p14:xfrm>
              <a:off x="9617427" y="654217"/>
              <a:ext cx="224367" cy="200741"/>
            </p14:xfrm>
          </p:contentPart>
        </mc:Choice>
        <mc:Fallback xmlns="">
          <p:pic>
            <p:nvPicPr>
              <p:cNvPr id="50" name="墨迹 49"/>
            </p:nvPicPr>
            <p:blipFill>
              <a:blip r:embed="rId95"/>
            </p:blipFill>
            <p:spPr>
              <a:xfrm>
                <a:off x="9617427" y="654217"/>
                <a:ext cx="224367" cy="200741"/>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1" name="墨迹 50"/>
              <p14:cNvContentPartPr/>
              <p14:nvPr/>
            </p14:nvContentPartPr>
            <p14:xfrm>
              <a:off x="9714088" y="773710"/>
              <a:ext cx="67734" cy="455767"/>
            </p14:xfrm>
          </p:contentPart>
        </mc:Choice>
        <mc:Fallback xmlns="">
          <p:pic>
            <p:nvPicPr>
              <p:cNvPr id="51" name="墨迹 50"/>
            </p:nvPicPr>
            <p:blipFill>
              <a:blip r:embed="rId97"/>
            </p:blipFill>
            <p:spPr>
              <a:xfrm>
                <a:off x="9714088" y="773710"/>
                <a:ext cx="67734" cy="45576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2" name="墨迹 51"/>
              <p14:cNvContentPartPr/>
              <p14:nvPr/>
            </p14:nvContentPartPr>
            <p14:xfrm>
              <a:off x="9612665" y="693695"/>
              <a:ext cx="406224" cy="379277"/>
            </p14:xfrm>
          </p:contentPart>
        </mc:Choice>
        <mc:Fallback xmlns="">
          <p:pic>
            <p:nvPicPr>
              <p:cNvPr id="52" name="墨迹 51"/>
            </p:nvPicPr>
            <p:blipFill>
              <a:blip r:embed="rId99"/>
            </p:blipFill>
            <p:spPr>
              <a:xfrm>
                <a:off x="9612665" y="693695"/>
                <a:ext cx="406224" cy="379277"/>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3" name="墨迹 52"/>
              <p14:cNvContentPartPr/>
              <p14:nvPr/>
            </p14:nvContentPartPr>
            <p14:xfrm>
              <a:off x="9790288" y="817771"/>
              <a:ext cx="200378" cy="262251"/>
            </p14:xfrm>
          </p:contentPart>
        </mc:Choice>
        <mc:Fallback xmlns="">
          <p:pic>
            <p:nvPicPr>
              <p:cNvPr id="53" name="墨迹 52"/>
            </p:nvPicPr>
            <p:blipFill>
              <a:blip r:embed="rId101"/>
            </p:blipFill>
            <p:spPr>
              <a:xfrm>
                <a:off x="9790288" y="817771"/>
                <a:ext cx="200378" cy="26225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4" name="墨迹 53"/>
              <p14:cNvContentPartPr/>
              <p14:nvPr/>
            </p14:nvContentPartPr>
            <p14:xfrm>
              <a:off x="9843911" y="961233"/>
              <a:ext cx="246415" cy="157034"/>
            </p14:xfrm>
          </p:contentPart>
        </mc:Choice>
        <mc:Fallback xmlns="">
          <p:pic>
            <p:nvPicPr>
              <p:cNvPr id="54" name="墨迹 53"/>
            </p:nvPicPr>
            <p:blipFill>
              <a:blip r:embed="rId103"/>
            </p:blipFill>
            <p:spPr>
              <a:xfrm>
                <a:off x="9843911" y="961233"/>
                <a:ext cx="246415" cy="157034"/>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5" name="墨迹 54"/>
              <p14:cNvContentPartPr/>
              <p14:nvPr/>
            </p14:nvContentPartPr>
            <p14:xfrm>
              <a:off x="9938455" y="939027"/>
              <a:ext cx="74789" cy="25379"/>
            </p14:xfrm>
          </p:contentPart>
        </mc:Choice>
        <mc:Fallback xmlns="">
          <p:pic>
            <p:nvPicPr>
              <p:cNvPr id="55" name="墨迹 54"/>
            </p:nvPicPr>
            <p:blipFill>
              <a:blip r:embed="rId105"/>
            </p:blipFill>
            <p:spPr>
              <a:xfrm>
                <a:off x="9938455" y="939027"/>
                <a:ext cx="74789" cy="2537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6" name="墨迹 55"/>
              <p14:cNvContentPartPr/>
              <p14:nvPr/>
            </p14:nvContentPartPr>
            <p14:xfrm>
              <a:off x="10193866" y="609098"/>
              <a:ext cx="118534" cy="121256"/>
            </p14:xfrm>
          </p:contentPart>
        </mc:Choice>
        <mc:Fallback xmlns="">
          <p:pic>
            <p:nvPicPr>
              <p:cNvPr id="56" name="墨迹 55"/>
            </p:nvPicPr>
            <p:blipFill>
              <a:blip r:embed="rId107"/>
            </p:blipFill>
            <p:spPr>
              <a:xfrm>
                <a:off x="10193866" y="609098"/>
                <a:ext cx="118534" cy="121256"/>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7" name="墨迹 56"/>
              <p14:cNvContentPartPr/>
              <p14:nvPr/>
            </p14:nvContentPartPr>
            <p14:xfrm>
              <a:off x="10128955" y="772652"/>
              <a:ext cx="19756" cy="126896"/>
            </p14:xfrm>
          </p:contentPart>
        </mc:Choice>
        <mc:Fallback xmlns="">
          <p:pic>
            <p:nvPicPr>
              <p:cNvPr id="57" name="墨迹 56"/>
            </p:nvPicPr>
            <p:blipFill>
              <a:blip r:embed="rId109"/>
            </p:blipFill>
            <p:spPr>
              <a:xfrm>
                <a:off x="10128955" y="772652"/>
                <a:ext cx="19756" cy="12689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8" name="墨迹 57"/>
              <p14:cNvContentPartPr/>
              <p14:nvPr/>
            </p14:nvContentPartPr>
            <p14:xfrm>
              <a:off x="10085740" y="748683"/>
              <a:ext cx="379060" cy="410296"/>
            </p14:xfrm>
          </p:contentPart>
        </mc:Choice>
        <mc:Fallback xmlns="">
          <p:pic>
            <p:nvPicPr>
              <p:cNvPr id="58" name="墨迹 57"/>
            </p:nvPicPr>
            <p:blipFill>
              <a:blip r:embed="rId111"/>
            </p:blipFill>
            <p:spPr>
              <a:xfrm>
                <a:off x="10085740" y="748683"/>
                <a:ext cx="379060" cy="410296"/>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9" name="墨迹 58"/>
              <p14:cNvContentPartPr/>
              <p14:nvPr/>
            </p14:nvContentPartPr>
            <p14:xfrm>
              <a:off x="8448322" y="1291514"/>
              <a:ext cx="57855" cy="101517"/>
            </p14:xfrm>
          </p:contentPart>
        </mc:Choice>
        <mc:Fallback xmlns="">
          <p:pic>
            <p:nvPicPr>
              <p:cNvPr id="59" name="墨迹 58"/>
            </p:nvPicPr>
            <p:blipFill>
              <a:blip r:embed="rId113"/>
            </p:blipFill>
            <p:spPr>
              <a:xfrm>
                <a:off x="8448322" y="1291514"/>
                <a:ext cx="57855" cy="101517"/>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0" name="墨迹 59"/>
              <p14:cNvContentPartPr/>
              <p14:nvPr/>
            </p14:nvContentPartPr>
            <p14:xfrm>
              <a:off x="7557911" y="1455069"/>
              <a:ext cx="214489" cy="174833"/>
            </p14:xfrm>
          </p:contentPart>
        </mc:Choice>
        <mc:Fallback xmlns="">
          <p:pic>
            <p:nvPicPr>
              <p:cNvPr id="60" name="墨迹 59"/>
            </p:nvPicPr>
            <p:blipFill>
              <a:blip r:embed="rId115"/>
            </p:blipFill>
            <p:spPr>
              <a:xfrm>
                <a:off x="7557911" y="1455069"/>
                <a:ext cx="214489" cy="174833"/>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1" name="墨迹 60"/>
              <p14:cNvContentPartPr/>
              <p14:nvPr/>
            </p14:nvContentPartPr>
            <p14:xfrm>
              <a:off x="7814733" y="1340863"/>
              <a:ext cx="42334" cy="342618"/>
            </p14:xfrm>
          </p:contentPart>
        </mc:Choice>
        <mc:Fallback xmlns="">
          <p:pic>
            <p:nvPicPr>
              <p:cNvPr id="61" name="墨迹 60"/>
            </p:nvPicPr>
            <p:blipFill>
              <a:blip r:embed="rId117"/>
            </p:blipFill>
            <p:spPr>
              <a:xfrm>
                <a:off x="7814733" y="1340863"/>
                <a:ext cx="42334" cy="34261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2" name="墨迹 61"/>
              <p14:cNvContentPartPr/>
              <p14:nvPr/>
            </p14:nvContentPartPr>
            <p14:xfrm>
              <a:off x="7834488" y="1477628"/>
              <a:ext cx="141112" cy="45118"/>
            </p14:xfrm>
          </p:contentPart>
        </mc:Choice>
        <mc:Fallback xmlns="">
          <p:pic>
            <p:nvPicPr>
              <p:cNvPr id="62" name="墨迹 61"/>
            </p:nvPicPr>
            <p:blipFill>
              <a:blip r:embed="rId119"/>
            </p:blipFill>
            <p:spPr>
              <a:xfrm>
                <a:off x="7834488" y="1477628"/>
                <a:ext cx="141112" cy="45118"/>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3" name="墨迹 62"/>
              <p14:cNvContentPartPr/>
              <p14:nvPr/>
            </p14:nvContentPartPr>
            <p14:xfrm>
              <a:off x="7938911" y="1307729"/>
              <a:ext cx="70556" cy="590064"/>
            </p14:xfrm>
          </p:contentPart>
        </mc:Choice>
        <mc:Fallback xmlns="">
          <p:pic>
            <p:nvPicPr>
              <p:cNvPr id="63" name="墨迹 62"/>
            </p:nvPicPr>
            <p:blipFill>
              <a:blip r:embed="rId121"/>
            </p:blipFill>
            <p:spPr>
              <a:xfrm>
                <a:off x="7938911" y="1307729"/>
                <a:ext cx="70556" cy="590064"/>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4" name="墨迹 63"/>
              <p14:cNvContentPartPr/>
              <p14:nvPr/>
            </p14:nvContentPartPr>
            <p14:xfrm>
              <a:off x="8102600" y="1584784"/>
              <a:ext cx="19755" cy="169194"/>
            </p14:xfrm>
          </p:contentPart>
        </mc:Choice>
        <mc:Fallback xmlns="">
          <p:pic>
            <p:nvPicPr>
              <p:cNvPr id="64" name="墨迹 63"/>
            </p:nvPicPr>
            <p:blipFill>
              <a:blip r:embed="rId123"/>
            </p:blipFill>
            <p:spPr>
              <a:xfrm>
                <a:off x="8102600" y="1584784"/>
                <a:ext cx="19755" cy="169194"/>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5" name="墨迹 64"/>
              <p14:cNvContentPartPr/>
              <p14:nvPr/>
            </p14:nvContentPartPr>
            <p14:xfrm>
              <a:off x="8338255" y="1372586"/>
              <a:ext cx="209021" cy="31724"/>
            </p14:xfrm>
          </p:contentPart>
        </mc:Choice>
        <mc:Fallback xmlns="">
          <p:pic>
            <p:nvPicPr>
              <p:cNvPr id="65" name="墨迹 64"/>
            </p:nvPicPr>
            <p:blipFill>
              <a:blip r:embed="rId125"/>
            </p:blipFill>
            <p:spPr>
              <a:xfrm>
                <a:off x="8338255" y="1372586"/>
                <a:ext cx="209021" cy="31724"/>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6" name="墨迹 65"/>
              <p14:cNvContentPartPr/>
              <p14:nvPr/>
            </p14:nvContentPartPr>
            <p14:xfrm>
              <a:off x="8278812" y="1517106"/>
              <a:ext cx="261232" cy="14100"/>
            </p14:xfrm>
          </p:contentPart>
        </mc:Choice>
        <mc:Fallback xmlns="">
          <p:pic>
            <p:nvPicPr>
              <p:cNvPr id="66" name="墨迹 65"/>
            </p:nvPicPr>
            <p:blipFill>
              <a:blip r:embed="rId127"/>
            </p:blipFill>
            <p:spPr>
              <a:xfrm>
                <a:off x="8278812" y="1517106"/>
                <a:ext cx="261232" cy="1410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7" name="墨迹 66"/>
              <p14:cNvContentPartPr/>
              <p14:nvPr/>
            </p14:nvContentPartPr>
            <p14:xfrm>
              <a:off x="8292394" y="1370472"/>
              <a:ext cx="208138" cy="39478"/>
            </p14:xfrm>
          </p:contentPart>
        </mc:Choice>
        <mc:Fallback xmlns="">
          <p:pic>
            <p:nvPicPr>
              <p:cNvPr id="67" name="墨迹 66"/>
            </p:nvPicPr>
            <p:blipFill>
              <a:blip r:embed="rId129"/>
            </p:blipFill>
            <p:spPr>
              <a:xfrm>
                <a:off x="8292394" y="1370472"/>
                <a:ext cx="208138" cy="3947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8" name="墨迹 67"/>
              <p14:cNvContentPartPr/>
              <p14:nvPr/>
            </p14:nvContentPartPr>
            <p14:xfrm>
              <a:off x="8295569" y="1494547"/>
              <a:ext cx="264231" cy="45119"/>
            </p14:xfrm>
          </p:contentPart>
        </mc:Choice>
        <mc:Fallback xmlns="">
          <p:pic>
            <p:nvPicPr>
              <p:cNvPr id="68" name="墨迹 67"/>
            </p:nvPicPr>
            <p:blipFill>
              <a:blip r:embed="rId131"/>
            </p:blipFill>
            <p:spPr>
              <a:xfrm>
                <a:off x="8295569" y="1494547"/>
                <a:ext cx="264231" cy="4511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9" name="墨迹 68"/>
              <p14:cNvContentPartPr/>
              <p14:nvPr/>
            </p14:nvContentPartPr>
            <p14:xfrm>
              <a:off x="8301213" y="1404310"/>
              <a:ext cx="140053" cy="8460"/>
            </p14:xfrm>
          </p:contentPart>
        </mc:Choice>
        <mc:Fallback xmlns="">
          <p:pic>
            <p:nvPicPr>
              <p:cNvPr id="69" name="墨迹 68"/>
            </p:nvPicPr>
            <p:blipFill>
              <a:blip r:embed="rId133"/>
            </p:blipFill>
            <p:spPr>
              <a:xfrm>
                <a:off x="8301213" y="1404310"/>
                <a:ext cx="140053" cy="8460"/>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0" name="墨迹 69"/>
              <p14:cNvContentPartPr/>
              <p14:nvPr/>
            </p14:nvContentPartPr>
            <p14:xfrm>
              <a:off x="8935155" y="1202687"/>
              <a:ext cx="280106" cy="54988"/>
            </p14:xfrm>
          </p:contentPart>
        </mc:Choice>
        <mc:Fallback xmlns="">
          <p:pic>
            <p:nvPicPr>
              <p:cNvPr id="70" name="墨迹 69"/>
            </p:nvPicPr>
            <p:blipFill>
              <a:blip r:embed="rId135"/>
            </p:blipFill>
            <p:spPr>
              <a:xfrm>
                <a:off x="8935155" y="1202687"/>
                <a:ext cx="280106" cy="5498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1" name="墨迹 70"/>
              <p14:cNvContentPartPr/>
              <p14:nvPr/>
            </p14:nvContentPartPr>
            <p14:xfrm>
              <a:off x="8873066" y="1293982"/>
              <a:ext cx="265289" cy="409238"/>
            </p14:xfrm>
          </p:contentPart>
        </mc:Choice>
        <mc:Fallback xmlns="">
          <p:pic>
            <p:nvPicPr>
              <p:cNvPr id="71" name="墨迹 70"/>
            </p:nvPicPr>
            <p:blipFill>
              <a:blip r:embed="rId137"/>
            </p:blipFill>
            <p:spPr>
              <a:xfrm>
                <a:off x="8873066" y="1293982"/>
                <a:ext cx="265289" cy="40923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2" name="墨迹 71"/>
              <p14:cNvContentPartPr/>
              <p14:nvPr/>
            </p14:nvContentPartPr>
            <p14:xfrm>
              <a:off x="8946444" y="1446609"/>
              <a:ext cx="191911" cy="19739"/>
            </p14:xfrm>
          </p:contentPart>
        </mc:Choice>
        <mc:Fallback xmlns="">
          <p:pic>
            <p:nvPicPr>
              <p:cNvPr id="72" name="墨迹 71"/>
            </p:nvPicPr>
            <p:blipFill>
              <a:blip r:embed="rId139"/>
            </p:blipFill>
            <p:spPr>
              <a:xfrm>
                <a:off x="8946444" y="1446609"/>
                <a:ext cx="191911" cy="1973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3" name="墨迹 72"/>
              <p14:cNvContentPartPr/>
              <p14:nvPr/>
            </p14:nvContentPartPr>
            <p14:xfrm>
              <a:off x="9217377" y="1508647"/>
              <a:ext cx="8467" cy="8459"/>
            </p14:xfrm>
          </p:contentPart>
        </mc:Choice>
        <mc:Fallback xmlns="">
          <p:pic>
            <p:nvPicPr>
              <p:cNvPr id="73" name="墨迹 72"/>
            </p:nvPicPr>
            <p:blipFill>
              <a:blip r:embed="rId141"/>
            </p:blipFill>
            <p:spPr>
              <a:xfrm>
                <a:off x="9217377" y="1508647"/>
                <a:ext cx="8467" cy="845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4" name="墨迹 73"/>
              <p14:cNvContentPartPr/>
              <p14:nvPr/>
            </p14:nvContentPartPr>
            <p14:xfrm>
              <a:off x="9208911" y="1474103"/>
              <a:ext cx="31044" cy="202328"/>
            </p14:xfrm>
          </p:contentPart>
        </mc:Choice>
        <mc:Fallback xmlns="">
          <p:pic>
            <p:nvPicPr>
              <p:cNvPr id="74" name="墨迹 73"/>
            </p:nvPicPr>
            <p:blipFill>
              <a:blip r:embed="rId143"/>
            </p:blipFill>
            <p:spPr>
              <a:xfrm>
                <a:off x="9208911" y="1474103"/>
                <a:ext cx="31044" cy="20232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5" name="墨迹 74"/>
              <p14:cNvContentPartPr/>
              <p14:nvPr/>
            </p14:nvContentPartPr>
            <p14:xfrm>
              <a:off x="9217377" y="1430923"/>
              <a:ext cx="174978" cy="300496"/>
            </p14:xfrm>
          </p:contentPart>
        </mc:Choice>
        <mc:Fallback xmlns="">
          <p:pic>
            <p:nvPicPr>
              <p:cNvPr id="75" name="墨迹 74"/>
            </p:nvPicPr>
            <p:blipFill>
              <a:blip r:embed="rId145"/>
            </p:blipFill>
            <p:spPr>
              <a:xfrm>
                <a:off x="9217377" y="1430923"/>
                <a:ext cx="174978" cy="300496"/>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6" name="墨迹 75"/>
              <p14:cNvContentPartPr/>
              <p14:nvPr/>
            </p14:nvContentPartPr>
            <p14:xfrm>
              <a:off x="9426222" y="1381751"/>
              <a:ext cx="251178" cy="465284"/>
            </p14:xfrm>
          </p:contentPart>
        </mc:Choice>
        <mc:Fallback xmlns="">
          <p:pic>
            <p:nvPicPr>
              <p:cNvPr id="76" name="墨迹 75"/>
            </p:nvPicPr>
            <p:blipFill>
              <a:blip r:embed="rId147"/>
            </p:blipFill>
            <p:spPr>
              <a:xfrm>
                <a:off x="9426222" y="1381751"/>
                <a:ext cx="251178" cy="465284"/>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7" name="墨迹 76"/>
              <p14:cNvContentPartPr/>
              <p14:nvPr/>
            </p14:nvContentPartPr>
            <p14:xfrm>
              <a:off x="9539111" y="1531030"/>
              <a:ext cx="135466" cy="197569"/>
            </p14:xfrm>
          </p:contentPart>
        </mc:Choice>
        <mc:Fallback xmlns="">
          <p:pic>
            <p:nvPicPr>
              <p:cNvPr id="77" name="墨迹 76"/>
            </p:nvPicPr>
            <p:blipFill>
              <a:blip r:embed="rId149"/>
            </p:blipFill>
            <p:spPr>
              <a:xfrm>
                <a:off x="9539111" y="1531030"/>
                <a:ext cx="135466" cy="19756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8" name="墨迹 77"/>
              <p14:cNvContentPartPr/>
              <p14:nvPr/>
            </p14:nvContentPartPr>
            <p14:xfrm>
              <a:off x="9646355" y="1308434"/>
              <a:ext cx="50800" cy="118436"/>
            </p14:xfrm>
          </p:contentPart>
        </mc:Choice>
        <mc:Fallback xmlns="">
          <p:pic>
            <p:nvPicPr>
              <p:cNvPr id="78" name="墨迹 77"/>
            </p:nvPicPr>
            <p:blipFill>
              <a:blip r:embed="rId151"/>
            </p:blipFill>
            <p:spPr>
              <a:xfrm>
                <a:off x="9646355" y="1308434"/>
                <a:ext cx="50800" cy="118436"/>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9" name="墨迹 78"/>
              <p14:cNvContentPartPr/>
              <p14:nvPr/>
            </p14:nvContentPartPr>
            <p14:xfrm>
              <a:off x="9697155" y="1430747"/>
              <a:ext cx="310445" cy="300672"/>
            </p14:xfrm>
          </p:contentPart>
        </mc:Choice>
        <mc:Fallback xmlns="">
          <p:pic>
            <p:nvPicPr>
              <p:cNvPr id="79" name="墨迹 78"/>
            </p:nvPicPr>
            <p:blipFill>
              <a:blip r:embed="rId153"/>
            </p:blipFill>
            <p:spPr>
              <a:xfrm>
                <a:off x="9697155" y="1430747"/>
                <a:ext cx="310445" cy="300672"/>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0" name="墨迹 79"/>
              <p14:cNvContentPartPr/>
              <p14:nvPr/>
            </p14:nvContentPartPr>
            <p14:xfrm>
              <a:off x="9843911" y="1535436"/>
              <a:ext cx="63676" cy="97286"/>
            </p14:xfrm>
          </p:contentPart>
        </mc:Choice>
        <mc:Fallback xmlns="">
          <p:pic>
            <p:nvPicPr>
              <p:cNvPr id="80" name="墨迹 79"/>
            </p:nvPicPr>
            <p:blipFill>
              <a:blip r:embed="rId155"/>
            </p:blipFill>
            <p:spPr>
              <a:xfrm>
                <a:off x="9843911" y="1535436"/>
                <a:ext cx="63676" cy="97286"/>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1" name="墨迹 80"/>
              <p14:cNvContentPartPr/>
              <p14:nvPr/>
            </p14:nvContentPartPr>
            <p14:xfrm>
              <a:off x="9804400" y="1573504"/>
              <a:ext cx="127176" cy="191754"/>
            </p14:xfrm>
          </p:contentPart>
        </mc:Choice>
        <mc:Fallback xmlns="">
          <p:pic>
            <p:nvPicPr>
              <p:cNvPr id="81" name="墨迹 80"/>
            </p:nvPicPr>
            <p:blipFill>
              <a:blip r:embed="rId157"/>
            </p:blipFill>
            <p:spPr>
              <a:xfrm>
                <a:off x="9804400" y="1573504"/>
                <a:ext cx="127176" cy="191754"/>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2" name="墨迹 81"/>
              <p14:cNvContentPartPr/>
              <p14:nvPr/>
            </p14:nvContentPartPr>
            <p14:xfrm>
              <a:off x="10175169" y="1505827"/>
              <a:ext cx="255763" cy="11279"/>
            </p14:xfrm>
          </p:contentPart>
        </mc:Choice>
        <mc:Fallback xmlns="">
          <p:pic>
            <p:nvPicPr>
              <p:cNvPr id="82" name="墨迹 81"/>
            </p:nvPicPr>
            <p:blipFill>
              <a:blip r:embed="rId159"/>
            </p:blipFill>
            <p:spPr>
              <a:xfrm>
                <a:off x="10175169" y="1505827"/>
                <a:ext cx="255763" cy="1127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3" name="墨迹 82"/>
              <p14:cNvContentPartPr/>
              <p14:nvPr/>
            </p14:nvContentPartPr>
            <p14:xfrm>
              <a:off x="10605911" y="1201277"/>
              <a:ext cx="177976" cy="42299"/>
            </p14:xfrm>
          </p:contentPart>
        </mc:Choice>
        <mc:Fallback xmlns="">
          <p:pic>
            <p:nvPicPr>
              <p:cNvPr id="83" name="墨迹 82"/>
            </p:nvPicPr>
            <p:blipFill>
              <a:blip r:embed="rId161"/>
            </p:blipFill>
            <p:spPr>
              <a:xfrm>
                <a:off x="10605911" y="1201277"/>
                <a:ext cx="177976" cy="4229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4" name="墨迹 83"/>
              <p14:cNvContentPartPr/>
              <p14:nvPr/>
            </p14:nvContentPartPr>
            <p14:xfrm>
              <a:off x="10493022" y="1297154"/>
              <a:ext cx="242712" cy="445545"/>
            </p14:xfrm>
          </p:contentPart>
        </mc:Choice>
        <mc:Fallback xmlns="">
          <p:pic>
            <p:nvPicPr>
              <p:cNvPr id="84" name="墨迹 83"/>
            </p:nvPicPr>
            <p:blipFill>
              <a:blip r:embed="rId163"/>
            </p:blipFill>
            <p:spPr>
              <a:xfrm>
                <a:off x="10493022" y="1297154"/>
                <a:ext cx="242712" cy="445545"/>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5" name="墨迹 84"/>
              <p14:cNvContentPartPr/>
              <p14:nvPr/>
            </p14:nvContentPartPr>
            <p14:xfrm>
              <a:off x="10563225" y="1455069"/>
              <a:ext cx="254352" cy="50758"/>
            </p14:xfrm>
          </p:contentPart>
        </mc:Choice>
        <mc:Fallback xmlns="">
          <p:pic>
            <p:nvPicPr>
              <p:cNvPr id="85" name="墨迹 84"/>
            </p:nvPicPr>
            <p:blipFill>
              <a:blip r:embed="rId165"/>
            </p:blipFill>
            <p:spPr>
              <a:xfrm>
                <a:off x="10563225" y="1455069"/>
                <a:ext cx="254352" cy="50758"/>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6" name="墨迹 85"/>
              <p14:cNvContentPartPr/>
              <p14:nvPr/>
            </p14:nvContentPartPr>
            <p14:xfrm>
              <a:off x="10847035" y="1466348"/>
              <a:ext cx="120120" cy="11280"/>
            </p14:xfrm>
          </p:contentPart>
        </mc:Choice>
        <mc:Fallback xmlns="">
          <p:pic>
            <p:nvPicPr>
              <p:cNvPr id="86" name="墨迹 85"/>
            </p:nvPicPr>
            <p:blipFill>
              <a:blip r:embed="rId167"/>
            </p:blipFill>
            <p:spPr>
              <a:xfrm>
                <a:off x="10847035" y="1466348"/>
                <a:ext cx="120120" cy="1128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7" name="墨迹 86"/>
              <p14:cNvContentPartPr/>
              <p14:nvPr/>
            </p14:nvContentPartPr>
            <p14:xfrm>
              <a:off x="10811932" y="1477628"/>
              <a:ext cx="104423" cy="279170"/>
            </p14:xfrm>
          </p:contentPart>
        </mc:Choice>
        <mc:Fallback xmlns="">
          <p:pic>
            <p:nvPicPr>
              <p:cNvPr id="87" name="墨迹 86"/>
            </p:nvPicPr>
            <p:blipFill>
              <a:blip r:embed="rId169"/>
            </p:blipFill>
            <p:spPr>
              <a:xfrm>
                <a:off x="10811932" y="1477628"/>
                <a:ext cx="104423" cy="279170"/>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8" name="墨迹 87"/>
              <p14:cNvContentPartPr/>
              <p14:nvPr/>
            </p14:nvContentPartPr>
            <p14:xfrm>
              <a:off x="10817577" y="1539666"/>
              <a:ext cx="181327" cy="184174"/>
            </p14:xfrm>
          </p:contentPart>
        </mc:Choice>
        <mc:Fallback xmlns="">
          <p:pic>
            <p:nvPicPr>
              <p:cNvPr id="88" name="墨迹 87"/>
            </p:nvPicPr>
            <p:blipFill>
              <a:blip r:embed="rId171"/>
            </p:blipFill>
            <p:spPr>
              <a:xfrm>
                <a:off x="10817577" y="1539666"/>
                <a:ext cx="181327" cy="184174"/>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9" name="墨迹 88"/>
              <p14:cNvContentPartPr/>
              <p14:nvPr/>
            </p14:nvContentPartPr>
            <p14:xfrm>
              <a:off x="10820400" y="1609634"/>
              <a:ext cx="234244" cy="144344"/>
            </p14:xfrm>
          </p:contentPart>
        </mc:Choice>
        <mc:Fallback xmlns="">
          <p:pic>
            <p:nvPicPr>
              <p:cNvPr id="89" name="墨迹 88"/>
            </p:nvPicPr>
            <p:blipFill>
              <a:blip r:embed="rId173"/>
            </p:blipFill>
            <p:spPr>
              <a:xfrm>
                <a:off x="10820400" y="1609634"/>
                <a:ext cx="234244" cy="144344"/>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0" name="墨迹 89"/>
              <p14:cNvContentPartPr/>
              <p14:nvPr/>
            </p14:nvContentPartPr>
            <p14:xfrm>
              <a:off x="11119555" y="1387391"/>
              <a:ext cx="88371" cy="70497"/>
            </p14:xfrm>
          </p:contentPart>
        </mc:Choice>
        <mc:Fallback xmlns="">
          <p:pic>
            <p:nvPicPr>
              <p:cNvPr id="90" name="墨迹 89"/>
            </p:nvPicPr>
            <p:blipFill>
              <a:blip r:embed="rId175"/>
            </p:blipFill>
            <p:spPr>
              <a:xfrm>
                <a:off x="11119555" y="1387391"/>
                <a:ext cx="88371" cy="70497"/>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1" name="墨迹 90"/>
              <p14:cNvContentPartPr/>
              <p14:nvPr/>
            </p14:nvContentPartPr>
            <p14:xfrm>
              <a:off x="10950222" y="1466348"/>
              <a:ext cx="267053" cy="315829"/>
            </p14:xfrm>
          </p:contentPart>
        </mc:Choice>
        <mc:Fallback xmlns="">
          <p:pic>
            <p:nvPicPr>
              <p:cNvPr id="91" name="墨迹 90"/>
            </p:nvPicPr>
            <p:blipFill>
              <a:blip r:embed="rId177"/>
            </p:blipFill>
            <p:spPr>
              <a:xfrm>
                <a:off x="10950222" y="1466348"/>
                <a:ext cx="267053" cy="31582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2" name="墨迹 91"/>
              <p14:cNvContentPartPr/>
              <p14:nvPr/>
            </p14:nvContentPartPr>
            <p14:xfrm>
              <a:off x="11034888" y="1548830"/>
              <a:ext cx="237067" cy="174834"/>
            </p14:xfrm>
          </p:contentPart>
        </mc:Choice>
        <mc:Fallback xmlns="">
          <p:pic>
            <p:nvPicPr>
              <p:cNvPr id="92" name="墨迹 91"/>
            </p:nvPicPr>
            <p:blipFill>
              <a:blip r:embed="rId179"/>
            </p:blipFill>
            <p:spPr>
              <a:xfrm>
                <a:off x="11034888" y="1548830"/>
                <a:ext cx="237067" cy="174834"/>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3" name="墨迹 92"/>
              <p14:cNvContentPartPr/>
              <p14:nvPr/>
            </p14:nvContentPartPr>
            <p14:xfrm>
              <a:off x="11251494" y="1400785"/>
              <a:ext cx="297038" cy="289217"/>
            </p14:xfrm>
          </p:contentPart>
        </mc:Choice>
        <mc:Fallback xmlns="">
          <p:pic>
            <p:nvPicPr>
              <p:cNvPr id="93" name="墨迹 92"/>
            </p:nvPicPr>
            <p:blipFill>
              <a:blip r:embed="rId181"/>
            </p:blipFill>
            <p:spPr>
              <a:xfrm>
                <a:off x="11251494" y="1400785"/>
                <a:ext cx="297038" cy="289217"/>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4" name="墨迹 93"/>
              <p14:cNvContentPartPr/>
              <p14:nvPr/>
            </p14:nvContentPartPr>
            <p14:xfrm>
              <a:off x="11342511" y="1517106"/>
              <a:ext cx="94898" cy="115616"/>
            </p14:xfrm>
          </p:contentPart>
        </mc:Choice>
        <mc:Fallback xmlns="">
          <p:pic>
            <p:nvPicPr>
              <p:cNvPr id="94" name="墨迹 93"/>
            </p:nvPicPr>
            <p:blipFill>
              <a:blip r:embed="rId183"/>
            </p:blipFill>
            <p:spPr>
              <a:xfrm>
                <a:off x="11342511" y="1517106"/>
                <a:ext cx="94898" cy="115616"/>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5" name="墨迹 94"/>
              <p14:cNvContentPartPr/>
              <p14:nvPr/>
            </p14:nvContentPartPr>
            <p14:xfrm>
              <a:off x="11348155" y="1534026"/>
              <a:ext cx="115712" cy="186113"/>
            </p14:xfrm>
          </p:contentPart>
        </mc:Choice>
        <mc:Fallback xmlns="">
          <p:pic>
            <p:nvPicPr>
              <p:cNvPr id="95" name="墨迹 94"/>
            </p:nvPicPr>
            <p:blipFill>
              <a:blip r:embed="rId185"/>
            </p:blipFill>
            <p:spPr>
              <a:xfrm>
                <a:off x="11348155" y="1534026"/>
                <a:ext cx="115712" cy="186113"/>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6" name="墨迹 95"/>
              <p14:cNvContentPartPr/>
              <p14:nvPr/>
            </p14:nvContentPartPr>
            <p14:xfrm>
              <a:off x="8930216" y="2566110"/>
              <a:ext cx="253294" cy="22559"/>
            </p14:xfrm>
          </p:contentPart>
        </mc:Choice>
        <mc:Fallback xmlns="">
          <p:pic>
            <p:nvPicPr>
              <p:cNvPr id="96" name="墨迹 95"/>
            </p:nvPicPr>
            <p:blipFill>
              <a:blip r:embed="rId187"/>
            </p:blipFill>
            <p:spPr>
              <a:xfrm>
                <a:off x="8930216" y="2566110"/>
                <a:ext cx="253294" cy="22559"/>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7" name="墨迹 96"/>
              <p14:cNvContentPartPr/>
              <p14:nvPr/>
            </p14:nvContentPartPr>
            <p14:xfrm>
              <a:off x="8912577" y="2667626"/>
              <a:ext cx="268112" cy="22559"/>
            </p14:xfrm>
          </p:contentPart>
        </mc:Choice>
        <mc:Fallback xmlns="">
          <p:pic>
            <p:nvPicPr>
              <p:cNvPr id="97" name="墨迹 96"/>
            </p:nvPicPr>
            <p:blipFill>
              <a:blip r:embed="rId189"/>
            </p:blipFill>
            <p:spPr>
              <a:xfrm>
                <a:off x="8912577" y="2667626"/>
                <a:ext cx="268112" cy="2255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8" name="墨迹 97"/>
              <p14:cNvContentPartPr/>
              <p14:nvPr/>
            </p14:nvContentPartPr>
            <p14:xfrm>
              <a:off x="9448800" y="2486447"/>
              <a:ext cx="156103" cy="271416"/>
            </p14:xfrm>
          </p:contentPart>
        </mc:Choice>
        <mc:Fallback xmlns="">
          <p:pic>
            <p:nvPicPr>
              <p:cNvPr id="98" name="墨迹 97"/>
            </p:nvPicPr>
            <p:blipFill>
              <a:blip r:embed="rId191"/>
            </p:blipFill>
            <p:spPr>
              <a:xfrm>
                <a:off x="9448800" y="2486447"/>
                <a:ext cx="156103" cy="27141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9" name="墨迹 98"/>
              <p14:cNvContentPartPr/>
              <p14:nvPr/>
            </p14:nvContentPartPr>
            <p14:xfrm>
              <a:off x="9556044" y="2605588"/>
              <a:ext cx="138288" cy="11280"/>
            </p14:xfrm>
          </p:contentPart>
        </mc:Choice>
        <mc:Fallback xmlns="">
          <p:pic>
            <p:nvPicPr>
              <p:cNvPr id="99" name="墨迹 98"/>
            </p:nvPicPr>
            <p:blipFill>
              <a:blip r:embed="rId193"/>
            </p:blipFill>
            <p:spPr>
              <a:xfrm>
                <a:off x="9556044" y="2605588"/>
                <a:ext cx="138288" cy="11280"/>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0" name="墨迹 99"/>
              <p14:cNvContentPartPr/>
              <p14:nvPr/>
            </p14:nvContentPartPr>
            <p14:xfrm>
              <a:off x="9719733" y="2453314"/>
              <a:ext cx="118534" cy="366587"/>
            </p14:xfrm>
          </p:contentPart>
        </mc:Choice>
        <mc:Fallback xmlns="">
          <p:pic>
            <p:nvPicPr>
              <p:cNvPr id="100" name="墨迹 99"/>
            </p:nvPicPr>
            <p:blipFill>
              <a:blip r:embed="rId195"/>
            </p:blipFill>
            <p:spPr>
              <a:xfrm>
                <a:off x="9719733" y="2453314"/>
                <a:ext cx="118534" cy="366587"/>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1" name="墨迹 100"/>
              <p14:cNvContentPartPr/>
              <p14:nvPr/>
            </p14:nvContentPartPr>
            <p14:xfrm>
              <a:off x="9860844" y="2605588"/>
              <a:ext cx="229306" cy="33839"/>
            </p14:xfrm>
          </p:contentPart>
        </mc:Choice>
        <mc:Fallback xmlns="">
          <p:pic>
            <p:nvPicPr>
              <p:cNvPr id="101" name="墨迹 100"/>
            </p:nvPicPr>
            <p:blipFill>
              <a:blip r:embed="rId197"/>
            </p:blipFill>
            <p:spPr>
              <a:xfrm>
                <a:off x="9860844" y="2605588"/>
                <a:ext cx="229306" cy="3383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2" name="墨迹 101"/>
              <p14:cNvContentPartPr/>
              <p14:nvPr/>
            </p14:nvContentPartPr>
            <p14:xfrm>
              <a:off x="9934222" y="2501252"/>
              <a:ext cx="56444" cy="355307"/>
            </p14:xfrm>
          </p:contentPart>
        </mc:Choice>
        <mc:Fallback xmlns="">
          <p:pic>
            <p:nvPicPr>
              <p:cNvPr id="102" name="墨迹 101"/>
            </p:nvPicPr>
            <p:blipFill>
              <a:blip r:embed="rId199"/>
            </p:blipFill>
            <p:spPr>
              <a:xfrm>
                <a:off x="9934222" y="2501252"/>
                <a:ext cx="56444" cy="355307"/>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3" name="墨迹 102"/>
              <p14:cNvContentPartPr/>
              <p14:nvPr/>
            </p14:nvContentPartPr>
            <p14:xfrm>
              <a:off x="10137422" y="2545842"/>
              <a:ext cx="131938" cy="192458"/>
            </p14:xfrm>
          </p:contentPart>
        </mc:Choice>
        <mc:Fallback xmlns="">
          <p:pic>
            <p:nvPicPr>
              <p:cNvPr id="103" name="墨迹 102"/>
            </p:nvPicPr>
            <p:blipFill>
              <a:blip r:embed="rId201"/>
            </p:blipFill>
            <p:spPr>
              <a:xfrm>
                <a:off x="10137422" y="2545842"/>
                <a:ext cx="131938" cy="192458"/>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4" name="墨迹 103"/>
              <p14:cNvContentPartPr/>
              <p14:nvPr/>
            </p14:nvContentPartPr>
            <p14:xfrm>
              <a:off x="10322983" y="2650707"/>
              <a:ext cx="215195" cy="16919"/>
            </p14:xfrm>
          </p:contentPart>
        </mc:Choice>
        <mc:Fallback xmlns="">
          <p:pic>
            <p:nvPicPr>
              <p:cNvPr id="104" name="墨迹 103"/>
            </p:nvPicPr>
            <p:blipFill>
              <a:blip r:embed="rId203"/>
            </p:blipFill>
            <p:spPr>
              <a:xfrm>
                <a:off x="10322983" y="2650707"/>
                <a:ext cx="215195" cy="16919"/>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5" name="墨迹 104"/>
              <p14:cNvContentPartPr/>
              <p14:nvPr/>
            </p14:nvContentPartPr>
            <p14:xfrm>
              <a:off x="10619493" y="2455429"/>
              <a:ext cx="195262" cy="246036"/>
            </p14:xfrm>
          </p:contentPart>
        </mc:Choice>
        <mc:Fallback xmlns="">
          <p:pic>
            <p:nvPicPr>
              <p:cNvPr id="105" name="墨迹 104"/>
            </p:nvPicPr>
            <p:blipFill>
              <a:blip r:embed="rId205"/>
            </p:blipFill>
            <p:spPr>
              <a:xfrm>
                <a:off x="10619493" y="2455429"/>
                <a:ext cx="195262" cy="246036"/>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6" name="墨迹 105"/>
              <p14:cNvContentPartPr/>
              <p14:nvPr/>
            </p14:nvContentPartPr>
            <p14:xfrm>
              <a:off x="10625667" y="2394801"/>
              <a:ext cx="296333" cy="360242"/>
            </p14:xfrm>
          </p:contentPart>
        </mc:Choice>
        <mc:Fallback xmlns="">
          <p:pic>
            <p:nvPicPr>
              <p:cNvPr id="106" name="墨迹 105"/>
            </p:nvPicPr>
            <p:blipFill>
              <a:blip r:embed="rId207"/>
            </p:blipFill>
            <p:spPr>
              <a:xfrm>
                <a:off x="10625667" y="2394801"/>
                <a:ext cx="296333" cy="360242"/>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7" name="墨迹 106"/>
              <p14:cNvContentPartPr/>
              <p14:nvPr/>
            </p14:nvContentPartPr>
            <p14:xfrm>
              <a:off x="10910711" y="2529451"/>
              <a:ext cx="191911" cy="8460"/>
            </p14:xfrm>
          </p:contentPart>
        </mc:Choice>
        <mc:Fallback xmlns="">
          <p:pic>
            <p:nvPicPr>
              <p:cNvPr id="107" name="墨迹 106"/>
            </p:nvPicPr>
            <p:blipFill>
              <a:blip r:embed="rId209"/>
            </p:blipFill>
            <p:spPr>
              <a:xfrm>
                <a:off x="10910711" y="2529451"/>
                <a:ext cx="191911" cy="8460"/>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8" name="墨迹 107"/>
              <p14:cNvContentPartPr/>
              <p14:nvPr/>
            </p14:nvContentPartPr>
            <p14:xfrm>
              <a:off x="10936817" y="2611228"/>
              <a:ext cx="165805" cy="22559"/>
            </p14:xfrm>
          </p:contentPart>
        </mc:Choice>
        <mc:Fallback xmlns="">
          <p:pic>
            <p:nvPicPr>
              <p:cNvPr id="108" name="墨迹 107"/>
            </p:nvPicPr>
            <p:blipFill>
              <a:blip r:embed="rId211"/>
            </p:blipFill>
            <p:spPr>
              <a:xfrm>
                <a:off x="10936817" y="2611228"/>
                <a:ext cx="165805" cy="22559"/>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9" name="墨迹 108"/>
              <p14:cNvContentPartPr/>
              <p14:nvPr/>
            </p14:nvContentPartPr>
            <p14:xfrm>
              <a:off x="11142132" y="2385636"/>
              <a:ext cx="79023" cy="287630"/>
            </p14:xfrm>
          </p:contentPart>
        </mc:Choice>
        <mc:Fallback xmlns="">
          <p:pic>
            <p:nvPicPr>
              <p:cNvPr id="109" name="墨迹 108"/>
            </p:nvPicPr>
            <p:blipFill>
              <a:blip r:embed="rId213"/>
            </p:blipFill>
            <p:spPr>
              <a:xfrm>
                <a:off x="11142132" y="2385636"/>
                <a:ext cx="79023" cy="287630"/>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0" name="墨迹 109"/>
              <p14:cNvContentPartPr/>
              <p14:nvPr/>
            </p14:nvContentPartPr>
            <p14:xfrm>
              <a:off x="11247967" y="2375766"/>
              <a:ext cx="91722" cy="291860"/>
            </p14:xfrm>
          </p:contentPart>
        </mc:Choice>
        <mc:Fallback xmlns="">
          <p:pic>
            <p:nvPicPr>
              <p:cNvPr id="110" name="墨迹 109"/>
            </p:nvPicPr>
            <p:blipFill>
              <a:blip r:embed="rId215"/>
            </p:blipFill>
            <p:spPr>
              <a:xfrm>
                <a:off x="11247967" y="2375766"/>
                <a:ext cx="91722" cy="291860"/>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1" name="墨迹 110"/>
              <p14:cNvContentPartPr/>
              <p14:nvPr/>
            </p14:nvContentPartPr>
            <p14:xfrm>
              <a:off x="11342511" y="2317958"/>
              <a:ext cx="175860" cy="659857"/>
            </p14:xfrm>
          </p:contentPart>
        </mc:Choice>
        <mc:Fallback xmlns="">
          <p:pic>
            <p:nvPicPr>
              <p:cNvPr id="111" name="墨迹 110"/>
            </p:nvPicPr>
            <p:blipFill>
              <a:blip r:embed="rId217"/>
            </p:blipFill>
            <p:spPr>
              <a:xfrm>
                <a:off x="11342511" y="2317958"/>
                <a:ext cx="175860" cy="659857"/>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2" name="墨迹 111"/>
              <p14:cNvContentPartPr/>
              <p14:nvPr/>
            </p14:nvContentPartPr>
            <p14:xfrm>
              <a:off x="8884355" y="2972176"/>
              <a:ext cx="191912" cy="276350"/>
            </p14:xfrm>
          </p:contentPart>
        </mc:Choice>
        <mc:Fallback xmlns="">
          <p:pic>
            <p:nvPicPr>
              <p:cNvPr id="112" name="墨迹 111"/>
            </p:nvPicPr>
            <p:blipFill>
              <a:blip r:embed="rId219"/>
            </p:blipFill>
            <p:spPr>
              <a:xfrm>
                <a:off x="8884355" y="2972176"/>
                <a:ext cx="191912" cy="276350"/>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3" name="墨迹 112"/>
              <p14:cNvContentPartPr/>
              <p14:nvPr/>
            </p14:nvContentPartPr>
            <p14:xfrm>
              <a:off x="8887177" y="2908023"/>
              <a:ext cx="239889" cy="354602"/>
            </p14:xfrm>
          </p:contentPart>
        </mc:Choice>
        <mc:Fallback xmlns="">
          <p:pic>
            <p:nvPicPr>
              <p:cNvPr id="113" name="墨迹 112"/>
            </p:nvPicPr>
            <p:blipFill>
              <a:blip r:embed="rId221"/>
            </p:blipFill>
            <p:spPr>
              <a:xfrm>
                <a:off x="8887177" y="2908023"/>
                <a:ext cx="239889" cy="354602"/>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4" name="墨迹 113"/>
              <p14:cNvContentPartPr/>
              <p14:nvPr/>
            </p14:nvContentPartPr>
            <p14:xfrm>
              <a:off x="9194800" y="3011654"/>
              <a:ext cx="191911" cy="39479"/>
            </p14:xfrm>
          </p:contentPart>
        </mc:Choice>
        <mc:Fallback xmlns="">
          <p:pic>
            <p:nvPicPr>
              <p:cNvPr id="114" name="墨迹 113"/>
            </p:nvPicPr>
            <p:blipFill>
              <a:blip r:embed="rId223"/>
            </p:blipFill>
            <p:spPr>
              <a:xfrm>
                <a:off x="9194800" y="3011654"/>
                <a:ext cx="191911" cy="39479"/>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5" name="墨迹 114"/>
              <p14:cNvContentPartPr/>
              <p14:nvPr/>
            </p14:nvContentPartPr>
            <p14:xfrm>
              <a:off x="9191272" y="3141370"/>
              <a:ext cx="189794" cy="42298"/>
            </p14:xfrm>
          </p:contentPart>
        </mc:Choice>
        <mc:Fallback xmlns="">
          <p:pic>
            <p:nvPicPr>
              <p:cNvPr id="115" name="墨迹 114"/>
            </p:nvPicPr>
            <p:blipFill>
              <a:blip r:embed="rId225"/>
            </p:blipFill>
            <p:spPr>
              <a:xfrm>
                <a:off x="9191272" y="3141370"/>
                <a:ext cx="189794" cy="42298"/>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6" name="墨迹 115"/>
              <p14:cNvContentPartPr/>
              <p14:nvPr/>
            </p14:nvContentPartPr>
            <p14:xfrm>
              <a:off x="9535583" y="3056773"/>
              <a:ext cx="201084" cy="16919"/>
            </p14:xfrm>
          </p:contentPart>
        </mc:Choice>
        <mc:Fallback xmlns="">
          <p:pic>
            <p:nvPicPr>
              <p:cNvPr id="116" name="墨迹 115"/>
            </p:nvPicPr>
            <p:blipFill>
              <a:blip r:embed="rId227"/>
            </p:blipFill>
            <p:spPr>
              <a:xfrm>
                <a:off x="9535583" y="3056773"/>
                <a:ext cx="201084" cy="16919"/>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7" name="墨迹 116"/>
              <p14:cNvContentPartPr/>
              <p14:nvPr/>
            </p14:nvContentPartPr>
            <p14:xfrm>
              <a:off x="9834915" y="2943976"/>
              <a:ext cx="175507" cy="281991"/>
            </p14:xfrm>
          </p:contentPart>
        </mc:Choice>
        <mc:Fallback xmlns="">
          <p:pic>
            <p:nvPicPr>
              <p:cNvPr id="117" name="墨迹 116"/>
            </p:nvPicPr>
            <p:blipFill>
              <a:blip r:embed="rId229"/>
            </p:blipFill>
            <p:spPr>
              <a:xfrm>
                <a:off x="9834915" y="2943976"/>
                <a:ext cx="175507" cy="281991"/>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8" name="墨迹 117"/>
              <p14:cNvContentPartPr/>
              <p14:nvPr/>
            </p14:nvContentPartPr>
            <p14:xfrm>
              <a:off x="10027355" y="2852330"/>
              <a:ext cx="164218" cy="364472"/>
            </p14:xfrm>
          </p:contentPart>
        </mc:Choice>
        <mc:Fallback xmlns="">
          <p:pic>
            <p:nvPicPr>
              <p:cNvPr id="118" name="墨迹 117"/>
            </p:nvPicPr>
            <p:blipFill>
              <a:blip r:embed="rId231"/>
            </p:blipFill>
            <p:spPr>
              <a:xfrm>
                <a:off x="10027355" y="2852330"/>
                <a:ext cx="164218" cy="364472"/>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9" name="墨迹 118"/>
              <p14:cNvContentPartPr/>
              <p14:nvPr/>
            </p14:nvContentPartPr>
            <p14:xfrm>
              <a:off x="8851900" y="4912268"/>
              <a:ext cx="179211" cy="11279"/>
            </p14:xfrm>
          </p:contentPart>
        </mc:Choice>
        <mc:Fallback xmlns="">
          <p:pic>
            <p:nvPicPr>
              <p:cNvPr id="119" name="墨迹 118"/>
            </p:nvPicPr>
            <p:blipFill>
              <a:blip r:embed="rId233"/>
            </p:blipFill>
            <p:spPr>
              <a:xfrm>
                <a:off x="8851900" y="4912268"/>
                <a:ext cx="179211" cy="11279"/>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0" name="墨迹 119"/>
              <p14:cNvContentPartPr/>
              <p14:nvPr/>
            </p14:nvContentPartPr>
            <p14:xfrm>
              <a:off x="9059333" y="4768453"/>
              <a:ext cx="135467" cy="290449"/>
            </p14:xfrm>
          </p:contentPart>
        </mc:Choice>
        <mc:Fallback xmlns="">
          <p:pic>
            <p:nvPicPr>
              <p:cNvPr id="120" name="墨迹 119"/>
            </p:nvPicPr>
            <p:blipFill>
              <a:blip r:embed="rId235"/>
            </p:blipFill>
            <p:spPr>
              <a:xfrm>
                <a:off x="9059333" y="4768453"/>
                <a:ext cx="135467" cy="290449"/>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1" name="墨迹 120"/>
              <p14:cNvContentPartPr/>
              <p14:nvPr/>
            </p14:nvContentPartPr>
            <p14:xfrm>
              <a:off x="9242777" y="4706415"/>
              <a:ext cx="139700" cy="333277"/>
            </p14:xfrm>
          </p:contentPart>
        </mc:Choice>
        <mc:Fallback xmlns="">
          <p:pic>
            <p:nvPicPr>
              <p:cNvPr id="121" name="墨迹 120"/>
            </p:nvPicPr>
            <p:blipFill>
              <a:blip r:embed="rId237"/>
            </p:blipFill>
            <p:spPr>
              <a:xfrm>
                <a:off x="9242777" y="4706415"/>
                <a:ext cx="139700" cy="333277"/>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2" name="墨迹 121"/>
              <p14:cNvContentPartPr/>
              <p14:nvPr/>
            </p14:nvContentPartPr>
            <p14:xfrm>
              <a:off x="8850488" y="4478003"/>
              <a:ext cx="105018" cy="59958"/>
            </p14:xfrm>
          </p:contentPart>
        </mc:Choice>
        <mc:Fallback xmlns="">
          <p:pic>
            <p:nvPicPr>
              <p:cNvPr id="122" name="墨迹 121"/>
            </p:nvPicPr>
            <p:blipFill>
              <a:blip r:embed="rId239"/>
            </p:blipFill>
            <p:spPr>
              <a:xfrm>
                <a:off x="8850488" y="4478003"/>
                <a:ext cx="105018" cy="59958"/>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3" name="墨迹 122"/>
              <p14:cNvContentPartPr/>
              <p14:nvPr/>
            </p14:nvContentPartPr>
            <p14:xfrm>
              <a:off x="10371666" y="4458263"/>
              <a:ext cx="42334" cy="25380"/>
            </p14:xfrm>
          </p:contentPart>
        </mc:Choice>
        <mc:Fallback xmlns="">
          <p:pic>
            <p:nvPicPr>
              <p:cNvPr id="123" name="墨迹 122"/>
            </p:nvPicPr>
            <p:blipFill>
              <a:blip r:embed="rId241"/>
            </p:blipFill>
            <p:spPr>
              <a:xfrm>
                <a:off x="10371666" y="4458263"/>
                <a:ext cx="42334" cy="25380"/>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4" name="墨迹 123"/>
              <p14:cNvContentPartPr/>
              <p14:nvPr/>
            </p14:nvContentPartPr>
            <p14:xfrm>
              <a:off x="10156296" y="4449804"/>
              <a:ext cx="575204" cy="67678"/>
            </p14:xfrm>
          </p:contentPart>
        </mc:Choice>
        <mc:Fallback xmlns="">
          <p:pic>
            <p:nvPicPr>
              <p:cNvPr id="124" name="墨迹 123"/>
            </p:nvPicPr>
            <p:blipFill>
              <a:blip r:embed="rId243"/>
            </p:blipFill>
            <p:spPr>
              <a:xfrm>
                <a:off x="10156296" y="4449804"/>
                <a:ext cx="575204" cy="67678"/>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5" name="墨迹 124"/>
              <p14:cNvContentPartPr/>
              <p14:nvPr/>
            </p14:nvContentPartPr>
            <p14:xfrm>
              <a:off x="4543777" y="4039861"/>
              <a:ext cx="50800" cy="1974283"/>
            </p14:xfrm>
          </p:contentPart>
        </mc:Choice>
        <mc:Fallback xmlns="">
          <p:pic>
            <p:nvPicPr>
              <p:cNvPr id="125" name="墨迹 124"/>
            </p:nvPicPr>
            <p:blipFill>
              <a:blip r:embed="rId245"/>
            </p:blipFill>
            <p:spPr>
              <a:xfrm>
                <a:off x="4543777" y="4039861"/>
                <a:ext cx="50800" cy="1974283"/>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6" name="墨迹 125"/>
              <p14:cNvContentPartPr/>
              <p14:nvPr/>
            </p14:nvContentPartPr>
            <p14:xfrm>
              <a:off x="4456288" y="4071937"/>
              <a:ext cx="110067" cy="183294"/>
            </p14:xfrm>
          </p:contentPart>
        </mc:Choice>
        <mc:Fallback xmlns="">
          <p:pic>
            <p:nvPicPr>
              <p:cNvPr id="126" name="墨迹 125"/>
            </p:nvPicPr>
            <p:blipFill>
              <a:blip r:embed="rId247"/>
            </p:blipFill>
            <p:spPr>
              <a:xfrm>
                <a:off x="4456288" y="4071937"/>
                <a:ext cx="110067" cy="183294"/>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7" name="墨迹 126"/>
              <p14:cNvContentPartPr/>
              <p14:nvPr/>
            </p14:nvContentPartPr>
            <p14:xfrm>
              <a:off x="4549422" y="4084626"/>
              <a:ext cx="127000" cy="111387"/>
            </p14:xfrm>
          </p:contentPart>
        </mc:Choice>
        <mc:Fallback xmlns="">
          <p:pic>
            <p:nvPicPr>
              <p:cNvPr id="127" name="墨迹 126"/>
            </p:nvPicPr>
            <p:blipFill>
              <a:blip r:embed="rId249"/>
            </p:blipFill>
            <p:spPr>
              <a:xfrm>
                <a:off x="4549422" y="4084626"/>
                <a:ext cx="127000" cy="111387"/>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8" name="墨迹 127"/>
              <p14:cNvContentPartPr/>
              <p14:nvPr/>
            </p14:nvContentPartPr>
            <p14:xfrm>
              <a:off x="4566355" y="5863985"/>
              <a:ext cx="2133600" cy="390556"/>
            </p14:xfrm>
          </p:contentPart>
        </mc:Choice>
        <mc:Fallback xmlns="">
          <p:pic>
            <p:nvPicPr>
              <p:cNvPr id="128" name="墨迹 127"/>
            </p:nvPicPr>
            <p:blipFill>
              <a:blip r:embed="rId251"/>
            </p:blipFill>
            <p:spPr>
              <a:xfrm>
                <a:off x="4566355" y="5863985"/>
                <a:ext cx="2133600" cy="390556"/>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29" name="墨迹 128"/>
              <p14:cNvContentPartPr/>
              <p14:nvPr/>
            </p14:nvContentPartPr>
            <p14:xfrm>
              <a:off x="6654800" y="6074067"/>
              <a:ext cx="221897" cy="284810"/>
            </p14:xfrm>
          </p:contentPart>
        </mc:Choice>
        <mc:Fallback xmlns="">
          <p:pic>
            <p:nvPicPr>
              <p:cNvPr id="129" name="墨迹 128"/>
            </p:nvPicPr>
            <p:blipFill>
              <a:blip r:embed="rId253"/>
            </p:blipFill>
            <p:spPr>
              <a:xfrm>
                <a:off x="6654800" y="6074067"/>
                <a:ext cx="221897" cy="284810"/>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0" name="墨迹 129"/>
              <p14:cNvContentPartPr/>
              <p14:nvPr/>
            </p14:nvContentPartPr>
            <p14:xfrm>
              <a:off x="4220986" y="3713281"/>
              <a:ext cx="294569" cy="463873"/>
            </p14:xfrm>
          </p:contentPart>
        </mc:Choice>
        <mc:Fallback xmlns="">
          <p:pic>
            <p:nvPicPr>
              <p:cNvPr id="130" name="墨迹 129"/>
            </p:nvPicPr>
            <p:blipFill>
              <a:blip r:embed="rId255"/>
            </p:blipFill>
            <p:spPr>
              <a:xfrm>
                <a:off x="4220986" y="3713281"/>
                <a:ext cx="294569" cy="463873"/>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1" name="墨迹 130"/>
              <p14:cNvContentPartPr/>
              <p14:nvPr/>
            </p14:nvContentPartPr>
            <p14:xfrm>
              <a:off x="4575527" y="3840705"/>
              <a:ext cx="222250" cy="22559"/>
            </p14:xfrm>
          </p:contentPart>
        </mc:Choice>
        <mc:Fallback xmlns="">
          <p:pic>
            <p:nvPicPr>
              <p:cNvPr id="131" name="墨迹 130"/>
            </p:nvPicPr>
            <p:blipFill>
              <a:blip r:embed="rId257"/>
            </p:blipFill>
            <p:spPr>
              <a:xfrm>
                <a:off x="4575527" y="3840705"/>
                <a:ext cx="222250" cy="22559"/>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2" name="墨迹 131"/>
              <p14:cNvContentPartPr/>
              <p14:nvPr/>
            </p14:nvContentPartPr>
            <p14:xfrm>
              <a:off x="4662311" y="3734430"/>
              <a:ext cx="22577" cy="326227"/>
            </p14:xfrm>
          </p:contentPart>
        </mc:Choice>
        <mc:Fallback xmlns="">
          <p:pic>
            <p:nvPicPr>
              <p:cNvPr id="132" name="墨迹 131"/>
            </p:nvPicPr>
            <p:blipFill>
              <a:blip r:embed="rId259"/>
            </p:blipFill>
            <p:spPr>
              <a:xfrm>
                <a:off x="4662311" y="3734430"/>
                <a:ext cx="22577" cy="326227"/>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3" name="墨迹 132"/>
              <p14:cNvContentPartPr/>
              <p14:nvPr/>
            </p14:nvContentPartPr>
            <p14:xfrm>
              <a:off x="4845755" y="3687725"/>
              <a:ext cx="166511" cy="282695"/>
            </p14:xfrm>
          </p:contentPart>
        </mc:Choice>
        <mc:Fallback xmlns="">
          <p:pic>
            <p:nvPicPr>
              <p:cNvPr id="133" name="墨迹 132"/>
            </p:nvPicPr>
            <p:blipFill>
              <a:blip r:embed="rId261"/>
            </p:blipFill>
            <p:spPr>
              <a:xfrm>
                <a:off x="4845755" y="3687725"/>
                <a:ext cx="166511" cy="282695"/>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4" name="墨迹 133"/>
              <p14:cNvContentPartPr/>
              <p14:nvPr/>
            </p14:nvContentPartPr>
            <p14:xfrm>
              <a:off x="4816651" y="3734959"/>
              <a:ext cx="156104" cy="218542"/>
            </p14:xfrm>
          </p:contentPart>
        </mc:Choice>
        <mc:Fallback xmlns="">
          <p:pic>
            <p:nvPicPr>
              <p:cNvPr id="134" name="墨迹 133"/>
            </p:nvPicPr>
            <p:blipFill>
              <a:blip r:embed="rId263"/>
            </p:blipFill>
            <p:spPr>
              <a:xfrm>
                <a:off x="4816651" y="3734959"/>
                <a:ext cx="156104" cy="218542"/>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5" name="墨迹 134"/>
              <p14:cNvContentPartPr/>
              <p14:nvPr/>
            </p14:nvContentPartPr>
            <p14:xfrm>
              <a:off x="5063419" y="3820084"/>
              <a:ext cx="177447" cy="150336"/>
            </p14:xfrm>
          </p:contentPart>
        </mc:Choice>
        <mc:Fallback xmlns="">
          <p:pic>
            <p:nvPicPr>
              <p:cNvPr id="135" name="墨迹 134"/>
            </p:nvPicPr>
            <p:blipFill>
              <a:blip r:embed="rId265"/>
            </p:blipFill>
            <p:spPr>
              <a:xfrm>
                <a:off x="5063419" y="3820084"/>
                <a:ext cx="177447" cy="150336"/>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6" name="墨迹 135"/>
              <p14:cNvContentPartPr/>
              <p14:nvPr/>
            </p14:nvContentPartPr>
            <p14:xfrm>
              <a:off x="4905022" y="4274970"/>
              <a:ext cx="948266" cy="1584785"/>
            </p14:xfrm>
          </p:contentPart>
        </mc:Choice>
        <mc:Fallback xmlns="">
          <p:pic>
            <p:nvPicPr>
              <p:cNvPr id="136" name="墨迹 135"/>
            </p:nvPicPr>
            <p:blipFill>
              <a:blip r:embed="rId267"/>
            </p:blipFill>
            <p:spPr>
              <a:xfrm>
                <a:off x="4905022" y="4274970"/>
                <a:ext cx="948266" cy="1584785"/>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7" name="墨迹 136"/>
              <p14:cNvContentPartPr/>
              <p14:nvPr/>
            </p14:nvContentPartPr>
            <p14:xfrm>
              <a:off x="4738511" y="4224212"/>
              <a:ext cx="1205089" cy="1263315"/>
            </p14:xfrm>
          </p:contentPart>
        </mc:Choice>
        <mc:Fallback xmlns="">
          <p:pic>
            <p:nvPicPr>
              <p:cNvPr id="137" name="墨迹 136"/>
            </p:nvPicPr>
            <p:blipFill>
              <a:blip r:embed="rId269"/>
            </p:blipFill>
            <p:spPr>
              <a:xfrm>
                <a:off x="4738511" y="4224212"/>
                <a:ext cx="1205089" cy="1263315"/>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8" name="墨迹 137"/>
              <p14:cNvContentPartPr/>
              <p14:nvPr/>
            </p14:nvContentPartPr>
            <p14:xfrm>
              <a:off x="4656666" y="4246771"/>
              <a:ext cx="1312334" cy="958766"/>
            </p14:xfrm>
          </p:contentPart>
        </mc:Choice>
        <mc:Fallback xmlns="">
          <p:pic>
            <p:nvPicPr>
              <p:cNvPr id="138" name="墨迹 137"/>
            </p:nvPicPr>
            <p:blipFill>
              <a:blip r:embed="rId271"/>
            </p:blipFill>
            <p:spPr>
              <a:xfrm>
                <a:off x="4656666" y="4246771"/>
                <a:ext cx="1312334" cy="958766"/>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39" name="墨迹 138"/>
              <p14:cNvContentPartPr/>
              <p14:nvPr/>
            </p14:nvContentPartPr>
            <p14:xfrm>
              <a:off x="6062133" y="5017309"/>
              <a:ext cx="11289" cy="183294"/>
            </p14:xfrm>
          </p:contentPart>
        </mc:Choice>
        <mc:Fallback xmlns="">
          <p:pic>
            <p:nvPicPr>
              <p:cNvPr id="139" name="墨迹 138"/>
            </p:nvPicPr>
            <p:blipFill>
              <a:blip r:embed="rId273"/>
            </p:blipFill>
            <p:spPr>
              <a:xfrm>
                <a:off x="6062133" y="5017309"/>
                <a:ext cx="11289" cy="183294"/>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49" name="墨迹 148"/>
              <p14:cNvContentPartPr/>
              <p14:nvPr/>
            </p14:nvContentPartPr>
            <p14:xfrm>
              <a:off x="6088768" y="5004443"/>
              <a:ext cx="252765" cy="377691"/>
            </p14:xfrm>
          </p:contentPart>
        </mc:Choice>
        <mc:Fallback xmlns="">
          <p:pic>
            <p:nvPicPr>
              <p:cNvPr id="149" name="墨迹 148"/>
            </p:nvPicPr>
            <p:blipFill>
              <a:blip r:embed="rId275"/>
            </p:blipFill>
            <p:spPr>
              <a:xfrm>
                <a:off x="6088768" y="5004443"/>
                <a:ext cx="252765" cy="377691"/>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50" name="墨迹 149"/>
              <p14:cNvContentPartPr/>
              <p14:nvPr/>
            </p14:nvContentPartPr>
            <p14:xfrm>
              <a:off x="6403622" y="5019424"/>
              <a:ext cx="19755" cy="114206"/>
            </p14:xfrm>
          </p:contentPart>
        </mc:Choice>
        <mc:Fallback xmlns="">
          <p:pic>
            <p:nvPicPr>
              <p:cNvPr id="150" name="墨迹 149"/>
            </p:nvPicPr>
            <p:blipFill>
              <a:blip r:embed="rId277"/>
            </p:blipFill>
            <p:spPr>
              <a:xfrm>
                <a:off x="6403622" y="5019424"/>
                <a:ext cx="19755" cy="114206"/>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51" name="墨迹 150"/>
              <p14:cNvContentPartPr/>
              <p14:nvPr/>
            </p14:nvContentPartPr>
            <p14:xfrm>
              <a:off x="6400800" y="4953156"/>
              <a:ext cx="84666" cy="252381"/>
            </p14:xfrm>
          </p:contentPart>
        </mc:Choice>
        <mc:Fallback xmlns="">
          <p:pic>
            <p:nvPicPr>
              <p:cNvPr id="151" name="墨迹 150"/>
            </p:nvPicPr>
            <p:blipFill>
              <a:blip r:embed="rId279"/>
            </p:blipFill>
            <p:spPr>
              <a:xfrm>
                <a:off x="6400800" y="4953156"/>
                <a:ext cx="84666" cy="252381"/>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52" name="墨迹 151"/>
              <p14:cNvContentPartPr/>
              <p14:nvPr/>
            </p14:nvContentPartPr>
            <p14:xfrm>
              <a:off x="6502400" y="5000389"/>
              <a:ext cx="156633" cy="188934"/>
            </p14:xfrm>
          </p:contentPart>
        </mc:Choice>
        <mc:Fallback xmlns="">
          <p:pic>
            <p:nvPicPr>
              <p:cNvPr id="152" name="墨迹 151"/>
            </p:nvPicPr>
            <p:blipFill>
              <a:blip r:embed="rId281"/>
            </p:blipFill>
            <p:spPr>
              <a:xfrm>
                <a:off x="6502400" y="5000389"/>
                <a:ext cx="156633" cy="188934"/>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53" name="墨迹 152"/>
              <p14:cNvContentPartPr/>
              <p14:nvPr/>
            </p14:nvContentPartPr>
            <p14:xfrm>
              <a:off x="6081888" y="5383896"/>
              <a:ext cx="265289" cy="354779"/>
            </p14:xfrm>
          </p:contentPart>
        </mc:Choice>
        <mc:Fallback xmlns="">
          <p:pic>
            <p:nvPicPr>
              <p:cNvPr id="153" name="墨迹 152"/>
            </p:nvPicPr>
            <p:blipFill>
              <a:blip r:embed="rId283"/>
            </p:blipFill>
            <p:spPr>
              <a:xfrm>
                <a:off x="6081888" y="5383896"/>
                <a:ext cx="265289" cy="354779"/>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54" name="墨迹 153"/>
              <p14:cNvContentPartPr/>
              <p14:nvPr/>
            </p14:nvContentPartPr>
            <p14:xfrm>
              <a:off x="6412088" y="5391651"/>
              <a:ext cx="95956" cy="166374"/>
            </p14:xfrm>
          </p:contentPart>
        </mc:Choice>
        <mc:Fallback xmlns="">
          <p:pic>
            <p:nvPicPr>
              <p:cNvPr id="154" name="墨迹 153"/>
            </p:nvPicPr>
            <p:blipFill>
              <a:blip r:embed="rId285"/>
            </p:blipFill>
            <p:spPr>
              <a:xfrm>
                <a:off x="6412088" y="5391651"/>
                <a:ext cx="95956" cy="166374"/>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55" name="墨迹 154"/>
              <p14:cNvContentPartPr/>
              <p14:nvPr/>
            </p14:nvContentPartPr>
            <p14:xfrm>
              <a:off x="6383866" y="5399229"/>
              <a:ext cx="124178" cy="189815"/>
            </p14:xfrm>
          </p:contentPart>
        </mc:Choice>
        <mc:Fallback xmlns="">
          <p:pic>
            <p:nvPicPr>
              <p:cNvPr id="155" name="墨迹 154"/>
            </p:nvPicPr>
            <p:blipFill>
              <a:blip r:embed="rId287"/>
            </p:blipFill>
            <p:spPr>
              <a:xfrm>
                <a:off x="6383866" y="5399229"/>
                <a:ext cx="124178" cy="189815"/>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56" name="墨迹 155"/>
              <p14:cNvContentPartPr/>
              <p14:nvPr/>
            </p14:nvContentPartPr>
            <p14:xfrm>
              <a:off x="6654800" y="5132220"/>
              <a:ext cx="121355" cy="114558"/>
            </p14:xfrm>
          </p:contentPart>
        </mc:Choice>
        <mc:Fallback xmlns="">
          <p:pic>
            <p:nvPicPr>
              <p:cNvPr id="156" name="墨迹 155"/>
            </p:nvPicPr>
            <p:blipFill>
              <a:blip r:embed="rId289"/>
            </p:blipFill>
            <p:spPr>
              <a:xfrm>
                <a:off x="6654800" y="5132220"/>
                <a:ext cx="121355" cy="114558"/>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57" name="墨迹 156"/>
              <p14:cNvContentPartPr/>
              <p14:nvPr/>
            </p14:nvContentPartPr>
            <p14:xfrm>
              <a:off x="6434666" y="5378609"/>
              <a:ext cx="174978" cy="180297"/>
            </p14:xfrm>
          </p:contentPart>
        </mc:Choice>
        <mc:Fallback xmlns="">
          <p:pic>
            <p:nvPicPr>
              <p:cNvPr id="157" name="墨迹 156"/>
            </p:nvPicPr>
            <p:blipFill>
              <a:blip r:embed="rId291"/>
            </p:blipFill>
            <p:spPr>
              <a:xfrm>
                <a:off x="6434666" y="5378609"/>
                <a:ext cx="174978" cy="180297"/>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8" name="墨迹 157"/>
              <p14:cNvContentPartPr/>
              <p14:nvPr/>
            </p14:nvContentPartPr>
            <p14:xfrm>
              <a:off x="6671733" y="5481888"/>
              <a:ext cx="132644" cy="140994"/>
            </p14:xfrm>
          </p:contentPart>
        </mc:Choice>
        <mc:Fallback xmlns="">
          <p:pic>
            <p:nvPicPr>
              <p:cNvPr id="158" name="墨迹 157"/>
            </p:nvPicPr>
            <p:blipFill>
              <a:blip r:embed="rId293"/>
            </p:blipFill>
            <p:spPr>
              <a:xfrm>
                <a:off x="6671733" y="5481888"/>
                <a:ext cx="132644" cy="140994"/>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59" name="墨迹 158"/>
              <p14:cNvContentPartPr/>
              <p14:nvPr/>
            </p14:nvContentPartPr>
            <p14:xfrm>
              <a:off x="6021563" y="5843012"/>
              <a:ext cx="266347" cy="286043"/>
            </p14:xfrm>
          </p:contentPart>
        </mc:Choice>
        <mc:Fallback xmlns="">
          <p:pic>
            <p:nvPicPr>
              <p:cNvPr id="159" name="墨迹 158"/>
            </p:nvPicPr>
            <p:blipFill>
              <a:blip r:embed="rId295"/>
            </p:blipFill>
            <p:spPr>
              <a:xfrm>
                <a:off x="6021563" y="5843012"/>
                <a:ext cx="266347" cy="286043"/>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60" name="墨迹 159"/>
              <p14:cNvContentPartPr/>
              <p14:nvPr/>
            </p14:nvContentPartPr>
            <p14:xfrm>
              <a:off x="6378222" y="5769518"/>
              <a:ext cx="127529" cy="25379"/>
            </p14:xfrm>
          </p:contentPart>
        </mc:Choice>
        <mc:Fallback xmlns="">
          <p:pic>
            <p:nvPicPr>
              <p:cNvPr id="160" name="墨迹 159"/>
            </p:nvPicPr>
            <p:blipFill>
              <a:blip r:embed="rId297"/>
            </p:blipFill>
            <p:spPr>
              <a:xfrm>
                <a:off x="6378222" y="5769518"/>
                <a:ext cx="127529" cy="25379"/>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61" name="墨迹 160"/>
              <p14:cNvContentPartPr/>
              <p14:nvPr/>
            </p14:nvContentPartPr>
            <p14:xfrm>
              <a:off x="6385277" y="5808996"/>
              <a:ext cx="26812" cy="281990"/>
            </p14:xfrm>
          </p:contentPart>
        </mc:Choice>
        <mc:Fallback xmlns="">
          <p:pic>
            <p:nvPicPr>
              <p:cNvPr id="161" name="墨迹 160"/>
            </p:nvPicPr>
            <p:blipFill>
              <a:blip r:embed="rId299"/>
            </p:blipFill>
            <p:spPr>
              <a:xfrm>
                <a:off x="6385277" y="5808996"/>
                <a:ext cx="26812" cy="281990"/>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62" name="墨迹 161"/>
              <p14:cNvContentPartPr/>
              <p14:nvPr/>
            </p14:nvContentPartPr>
            <p14:xfrm>
              <a:off x="6383866" y="5876674"/>
              <a:ext cx="121356" cy="67678"/>
            </p14:xfrm>
          </p:contentPart>
        </mc:Choice>
        <mc:Fallback xmlns="">
          <p:pic>
            <p:nvPicPr>
              <p:cNvPr id="162" name="墨迹 161"/>
            </p:nvPicPr>
            <p:blipFill>
              <a:blip r:embed="rId301"/>
            </p:blipFill>
            <p:spPr>
              <a:xfrm>
                <a:off x="6383866" y="5876674"/>
                <a:ext cx="121356" cy="67678"/>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63" name="墨迹 162"/>
              <p14:cNvContentPartPr/>
              <p14:nvPr/>
            </p14:nvContentPartPr>
            <p14:xfrm>
              <a:off x="6508044" y="5927432"/>
              <a:ext cx="138288" cy="95877"/>
            </p14:xfrm>
          </p:contentPart>
        </mc:Choice>
        <mc:Fallback xmlns="">
          <p:pic>
            <p:nvPicPr>
              <p:cNvPr id="163" name="墨迹 162"/>
            </p:nvPicPr>
            <p:blipFill>
              <a:blip r:embed="rId303"/>
            </p:blipFill>
            <p:spPr>
              <a:xfrm>
                <a:off x="6508044" y="5927432"/>
                <a:ext cx="138288" cy="95877"/>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64" name="墨迹 163"/>
              <p14:cNvContentPartPr/>
              <p14:nvPr/>
            </p14:nvContentPartPr>
            <p14:xfrm>
              <a:off x="6175022" y="5804766"/>
              <a:ext cx="101600" cy="325699"/>
            </p14:xfrm>
          </p:contentPart>
        </mc:Choice>
        <mc:Fallback xmlns="">
          <p:pic>
            <p:nvPicPr>
              <p:cNvPr id="164" name="墨迹 163"/>
            </p:nvPicPr>
            <p:blipFill>
              <a:blip r:embed="rId305"/>
            </p:blipFill>
            <p:spPr>
              <a:xfrm>
                <a:off x="6175022" y="5804766"/>
                <a:ext cx="101600" cy="325699"/>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65" name="墨迹 164"/>
              <p14:cNvContentPartPr/>
              <p14:nvPr/>
            </p14:nvContentPartPr>
            <p14:xfrm>
              <a:off x="6112933" y="5825916"/>
              <a:ext cx="87489" cy="131301"/>
            </p14:xfrm>
          </p:contentPart>
        </mc:Choice>
        <mc:Fallback xmlns="">
          <p:pic>
            <p:nvPicPr>
              <p:cNvPr id="165" name="墨迹 164"/>
            </p:nvPicPr>
            <p:blipFill>
              <a:blip r:embed="rId307"/>
            </p:blipFill>
            <p:spPr>
              <a:xfrm>
                <a:off x="6112933" y="5825916"/>
                <a:ext cx="87489" cy="131301"/>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66" name="墨迹 165"/>
              <p14:cNvContentPartPr/>
              <p14:nvPr/>
            </p14:nvContentPartPr>
            <p14:xfrm>
              <a:off x="196144" y="135707"/>
              <a:ext cx="306211" cy="1254504"/>
            </p14:xfrm>
          </p:contentPart>
        </mc:Choice>
        <mc:Fallback xmlns="">
          <p:pic>
            <p:nvPicPr>
              <p:cNvPr id="166" name="墨迹 165"/>
            </p:nvPicPr>
            <p:blipFill>
              <a:blip r:embed="rId309"/>
            </p:blipFill>
            <p:spPr>
              <a:xfrm>
                <a:off x="196144" y="135707"/>
                <a:ext cx="306211" cy="1254504"/>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67" name="墨迹 166"/>
              <p14:cNvContentPartPr/>
              <p14:nvPr/>
            </p14:nvContentPartPr>
            <p14:xfrm>
              <a:off x="488244" y="409943"/>
              <a:ext cx="150283" cy="390908"/>
            </p14:xfrm>
          </p:contentPart>
        </mc:Choice>
        <mc:Fallback xmlns="">
          <p:pic>
            <p:nvPicPr>
              <p:cNvPr id="167" name="墨迹 166"/>
            </p:nvPicPr>
            <p:blipFill>
              <a:blip r:embed="rId311"/>
            </p:blipFill>
            <p:spPr>
              <a:xfrm>
                <a:off x="488244" y="409943"/>
                <a:ext cx="150283" cy="390908"/>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68" name="墨迹 167"/>
              <p14:cNvContentPartPr/>
              <p14:nvPr/>
            </p14:nvContentPartPr>
            <p14:xfrm>
              <a:off x="575733" y="513222"/>
              <a:ext cx="211667" cy="67677"/>
            </p14:xfrm>
          </p:contentPart>
        </mc:Choice>
        <mc:Fallback xmlns="">
          <p:pic>
            <p:nvPicPr>
              <p:cNvPr id="168" name="墨迹 167"/>
            </p:nvPicPr>
            <p:blipFill>
              <a:blip r:embed="rId313"/>
            </p:blipFill>
            <p:spPr>
              <a:xfrm>
                <a:off x="575733" y="513222"/>
                <a:ext cx="211667" cy="67677"/>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69" name="墨迹 168"/>
              <p14:cNvContentPartPr/>
              <p14:nvPr/>
            </p14:nvContentPartPr>
            <p14:xfrm>
              <a:off x="801511" y="417345"/>
              <a:ext cx="361244" cy="300672"/>
            </p14:xfrm>
          </p:contentPart>
        </mc:Choice>
        <mc:Fallback xmlns="">
          <p:pic>
            <p:nvPicPr>
              <p:cNvPr id="169" name="墨迹 168"/>
            </p:nvPicPr>
            <p:blipFill>
              <a:blip r:embed="rId315"/>
            </p:blipFill>
            <p:spPr>
              <a:xfrm>
                <a:off x="801511" y="417345"/>
                <a:ext cx="361244" cy="300672"/>
              </a:xfrm>
              <a:prstGeom prst="rect"/>
            </p:spPr>
          </p:pic>
        </mc:Fallback>
      </mc:AlternateContent>
    </p:spTree>
  </p:cSld>
  <p:clrMapOvr>
    <a:masterClrMapping/>
  </p:clrMapOvr>
  <p:transition>
    <p:split dir="in"/>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QO_5_BD.10_3#18617d76d?htil=1&amp;vop=1&amp;pid=5c44ae5b3&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663575" y="3168650"/>
            <a:ext cx="4640580" cy="3030220"/>
          </a:xfrm>
          <a:prstGeom prst="rect">
            <a:avLst/>
          </a:prstGeom>
          <a:noFill/>
          <a:extLst>
            <a:ext uri="{909E8E84-426E-40DD-AFC4-6F175D3DCCD1}">
              <a14:hiddenFill xmlns:a14="http://schemas.microsoft.com/office/drawing/2010/main">
                <a:solidFill>
                  <a:scrgbClr r="0" g="0" b="0">
                    <a:alpha val="0"/>
                  </a:scrgbClr>
                </a:solidFill>
              </a14:hiddenFill>
            </a:ext>
          </a:extLst>
        </p:spPr>
      </p:pic>
      <p:pic>
        <p:nvPicPr>
          <p:cNvPr id="4" name="QO_5_BD.10_4#18617d76d?htil=1&amp;vop=1&amp;pid=5c44ae5b3&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6161405" y="3168650"/>
            <a:ext cx="5291455" cy="3117850"/>
          </a:xfrm>
          <a:prstGeom prst="rect">
            <a:avLst/>
          </a:prstGeom>
          <a:noFill/>
          <a:extLst>
            <a:ext uri="{909E8E84-426E-40DD-AFC4-6F175D3DCCD1}">
              <a14:hiddenFill xmlns:a14="http://schemas.microsoft.com/office/drawing/2010/main">
                <a:solidFill>
                  <a:scrgbClr r="0" g="0" b="0">
                    <a:alpha val="0"/>
                  </a:scrgbClr>
                </a:solidFill>
              </a14:hiddenFill>
            </a:ext>
          </a:extLst>
        </p:spPr>
      </p:pic>
      <mc:AlternateContent xmlns:mc="http://schemas.openxmlformats.org/markup-compatibility/2006" xmlns:p14="http://schemas.microsoft.com/office/powerpoint/2010/main">
        <mc:Choice Requires="p14">
          <p:contentPart r:id="rId3" p14:bwMode="auto">
            <p14:nvContentPartPr>
              <p14:cNvPr id="5" name="墨迹 4"/>
              <p14:cNvContentPartPr/>
              <p14:nvPr/>
            </p14:nvContentPartPr>
            <p14:xfrm>
              <a:off x="9648825" y="5374731"/>
              <a:ext cx="149930" cy="22560"/>
            </p14:xfrm>
          </p:contentPart>
        </mc:Choice>
        <mc:Fallback xmlns="">
          <p:pic>
            <p:nvPicPr>
              <p:cNvPr id="5" name="墨迹 4"/>
            </p:nvPicPr>
            <p:blipFill>
              <a:blip r:embed="rId4"/>
            </p:blipFill>
            <p:spPr>
              <a:xfrm>
                <a:off x="9648825" y="5374731"/>
                <a:ext cx="149930" cy="22560"/>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9812866" y="5070182"/>
              <a:ext cx="56444" cy="11280"/>
            </p14:xfrm>
          </p:contentPart>
        </mc:Choice>
        <mc:Fallback xmlns="">
          <p:pic>
            <p:nvPicPr>
              <p:cNvPr id="6" name="墨迹 5"/>
            </p:nvPicPr>
            <p:blipFill>
              <a:blip r:embed="rId6"/>
            </p:blipFill>
            <p:spPr>
              <a:xfrm>
                <a:off x="9812866" y="5070182"/>
                <a:ext cx="56444" cy="11280"/>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9789406" y="5070182"/>
              <a:ext cx="700088" cy="11280"/>
            </p14:xfrm>
          </p:contentPart>
        </mc:Choice>
        <mc:Fallback xmlns="">
          <p:pic>
            <p:nvPicPr>
              <p:cNvPr id="7" name="墨迹 6"/>
            </p:nvPicPr>
            <p:blipFill>
              <a:blip r:embed="rId8"/>
            </p:blipFill>
            <p:spPr>
              <a:xfrm>
                <a:off x="9789406" y="5070182"/>
                <a:ext cx="700088" cy="11280"/>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8696677" y="4461083"/>
              <a:ext cx="679450" cy="33839"/>
            </p14:xfrm>
          </p:contentPart>
        </mc:Choice>
        <mc:Fallback xmlns="">
          <p:pic>
            <p:nvPicPr>
              <p:cNvPr id="8" name="墨迹 7"/>
            </p:nvPicPr>
            <p:blipFill>
              <a:blip r:embed="rId10"/>
            </p:blipFill>
            <p:spPr>
              <a:xfrm>
                <a:off x="8696677" y="4461083"/>
                <a:ext cx="679450" cy="33839"/>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5" name="墨迹 14"/>
              <p14:cNvContentPartPr/>
              <p14:nvPr/>
            </p14:nvContentPartPr>
            <p14:xfrm>
              <a:off x="854780" y="1460708"/>
              <a:ext cx="121708" cy="186114"/>
            </p14:xfrm>
          </p:contentPart>
        </mc:Choice>
        <mc:Fallback xmlns="">
          <p:pic>
            <p:nvPicPr>
              <p:cNvPr id="15" name="墨迹 14"/>
            </p:nvPicPr>
            <p:blipFill>
              <a:blip r:embed="rId12"/>
            </p:blipFill>
            <p:spPr>
              <a:xfrm>
                <a:off x="854780" y="1460708"/>
                <a:ext cx="121708" cy="186114"/>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6" name="墨迹 15"/>
              <p14:cNvContentPartPr/>
              <p14:nvPr/>
            </p14:nvContentPartPr>
            <p14:xfrm>
              <a:off x="990600" y="1500187"/>
              <a:ext cx="76200" cy="375047"/>
            </p14:xfrm>
          </p:contentPart>
        </mc:Choice>
        <mc:Fallback xmlns="">
          <p:pic>
            <p:nvPicPr>
              <p:cNvPr id="16" name="墨迹 15"/>
            </p:nvPicPr>
            <p:blipFill>
              <a:blip r:embed="rId14"/>
            </p:blipFill>
            <p:spPr>
              <a:xfrm>
                <a:off x="990600" y="1500187"/>
                <a:ext cx="76200" cy="37504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7" name="墨迹 16"/>
              <p14:cNvContentPartPr/>
              <p14:nvPr/>
            </p14:nvContentPartPr>
            <p14:xfrm>
              <a:off x="971550" y="1615803"/>
              <a:ext cx="123472" cy="19739"/>
            </p14:xfrm>
          </p:contentPart>
        </mc:Choice>
        <mc:Fallback xmlns="">
          <p:pic>
            <p:nvPicPr>
              <p:cNvPr id="17" name="墨迹 16"/>
            </p:nvPicPr>
            <p:blipFill>
              <a:blip r:embed="rId16"/>
            </p:blipFill>
            <p:spPr>
              <a:xfrm>
                <a:off x="971550" y="1615803"/>
                <a:ext cx="123472" cy="19739"/>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8" name="墨迹 17"/>
              <p14:cNvContentPartPr/>
              <p14:nvPr/>
            </p14:nvContentPartPr>
            <p14:xfrm>
              <a:off x="1140177" y="1376111"/>
              <a:ext cx="22578" cy="327109"/>
            </p14:xfrm>
          </p:contentPart>
        </mc:Choice>
        <mc:Fallback xmlns="">
          <p:pic>
            <p:nvPicPr>
              <p:cNvPr id="18" name="墨迹 17"/>
            </p:nvPicPr>
            <p:blipFill>
              <a:blip r:embed="rId18"/>
            </p:blipFill>
            <p:spPr>
              <a:xfrm>
                <a:off x="1140177" y="1376111"/>
                <a:ext cx="22578" cy="32710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9" name="墨迹 18"/>
              <p14:cNvContentPartPr/>
              <p14:nvPr/>
            </p14:nvContentPartPr>
            <p14:xfrm>
              <a:off x="1162755" y="1494547"/>
              <a:ext cx="95956" cy="33839"/>
            </p14:xfrm>
          </p:contentPart>
        </mc:Choice>
        <mc:Fallback xmlns="">
          <p:pic>
            <p:nvPicPr>
              <p:cNvPr id="19" name="墨迹 18"/>
            </p:nvPicPr>
            <p:blipFill>
              <a:blip r:embed="rId20"/>
            </p:blipFill>
            <p:spPr>
              <a:xfrm>
                <a:off x="1162755" y="1494547"/>
                <a:ext cx="95956" cy="3383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20" name="墨迹 19"/>
              <p14:cNvContentPartPr/>
              <p14:nvPr/>
            </p14:nvContentPartPr>
            <p14:xfrm>
              <a:off x="1292577" y="1322533"/>
              <a:ext cx="16934" cy="645758"/>
            </p14:xfrm>
          </p:contentPart>
        </mc:Choice>
        <mc:Fallback xmlns="">
          <p:pic>
            <p:nvPicPr>
              <p:cNvPr id="20" name="墨迹 19"/>
            </p:nvPicPr>
            <p:blipFill>
              <a:blip r:embed="rId22"/>
            </p:blipFill>
            <p:spPr>
              <a:xfrm>
                <a:off x="1292577" y="1322533"/>
                <a:ext cx="16934" cy="645758"/>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21" name="墨迹 20"/>
              <p14:cNvContentPartPr/>
              <p14:nvPr/>
            </p14:nvContentPartPr>
            <p14:xfrm>
              <a:off x="1492955" y="1471988"/>
              <a:ext cx="8467" cy="19739"/>
            </p14:xfrm>
          </p:contentPart>
        </mc:Choice>
        <mc:Fallback xmlns="">
          <p:pic>
            <p:nvPicPr>
              <p:cNvPr id="21" name="墨迹 20"/>
            </p:nvPicPr>
            <p:blipFill>
              <a:blip r:embed="rId24"/>
            </p:blipFill>
            <p:spPr>
              <a:xfrm>
                <a:off x="1492955" y="1471988"/>
                <a:ext cx="8467" cy="1973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2" name="墨迹 21"/>
              <p14:cNvContentPartPr/>
              <p14:nvPr/>
            </p14:nvContentPartPr>
            <p14:xfrm>
              <a:off x="1710266" y="1452249"/>
              <a:ext cx="11289" cy="25379"/>
            </p14:xfrm>
          </p:contentPart>
        </mc:Choice>
        <mc:Fallback xmlns="">
          <p:pic>
            <p:nvPicPr>
              <p:cNvPr id="22" name="墨迹 21"/>
            </p:nvPicPr>
            <p:blipFill>
              <a:blip r:embed="rId26"/>
            </p:blipFill>
            <p:spPr>
              <a:xfrm>
                <a:off x="1710266" y="1452249"/>
                <a:ext cx="11289" cy="25379"/>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3" name="墨迹 22"/>
              <p14:cNvContentPartPr/>
              <p14:nvPr/>
            </p14:nvContentPartPr>
            <p14:xfrm>
              <a:off x="1685925" y="1393031"/>
              <a:ext cx="111830" cy="11279"/>
            </p14:xfrm>
          </p:contentPart>
        </mc:Choice>
        <mc:Fallback xmlns="">
          <p:pic>
            <p:nvPicPr>
              <p:cNvPr id="23" name="墨迹 22"/>
            </p:nvPicPr>
            <p:blipFill>
              <a:blip r:embed="rId28"/>
            </p:blipFill>
            <p:spPr>
              <a:xfrm>
                <a:off x="1685925" y="1393031"/>
                <a:ext cx="111830" cy="1127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4" name="墨迹 23"/>
              <p14:cNvContentPartPr/>
              <p14:nvPr/>
            </p14:nvContentPartPr>
            <p14:xfrm>
              <a:off x="1594202" y="1466348"/>
              <a:ext cx="238302" cy="32429"/>
            </p14:xfrm>
          </p:contentPart>
        </mc:Choice>
        <mc:Fallback xmlns="">
          <p:pic>
            <p:nvPicPr>
              <p:cNvPr id="24" name="墨迹 23"/>
            </p:nvPicPr>
            <p:blipFill>
              <a:blip r:embed="rId30"/>
            </p:blipFill>
            <p:spPr>
              <a:xfrm>
                <a:off x="1594202" y="1466348"/>
                <a:ext cx="238302" cy="3242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5" name="墨迹 24"/>
              <p14:cNvContentPartPr/>
              <p14:nvPr/>
            </p14:nvContentPartPr>
            <p14:xfrm>
              <a:off x="1740429" y="1312311"/>
              <a:ext cx="103011" cy="310542"/>
            </p14:xfrm>
          </p:contentPart>
        </mc:Choice>
        <mc:Fallback xmlns="">
          <p:pic>
            <p:nvPicPr>
              <p:cNvPr id="25" name="墨迹 24"/>
            </p:nvPicPr>
            <p:blipFill>
              <a:blip r:embed="rId32"/>
            </p:blipFill>
            <p:spPr>
              <a:xfrm>
                <a:off x="1740429" y="1312311"/>
                <a:ext cx="103011" cy="310542"/>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6" name="墨迹 25"/>
              <p14:cNvContentPartPr/>
              <p14:nvPr/>
            </p14:nvContentPartPr>
            <p14:xfrm>
              <a:off x="1588911" y="1488907"/>
              <a:ext cx="115711" cy="279171"/>
            </p14:xfrm>
          </p:contentPart>
        </mc:Choice>
        <mc:Fallback xmlns="">
          <p:pic>
            <p:nvPicPr>
              <p:cNvPr id="26" name="墨迹 25"/>
            </p:nvPicPr>
            <p:blipFill>
              <a:blip r:embed="rId34"/>
            </p:blipFill>
            <p:spPr>
              <a:xfrm>
                <a:off x="1588911" y="1488907"/>
                <a:ext cx="115711" cy="279171"/>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7" name="墨迹 26"/>
              <p14:cNvContentPartPr/>
              <p14:nvPr/>
            </p14:nvContentPartPr>
            <p14:xfrm>
              <a:off x="1608666" y="1620562"/>
              <a:ext cx="355600" cy="175715"/>
            </p14:xfrm>
          </p:contentPart>
        </mc:Choice>
        <mc:Fallback xmlns="">
          <p:pic>
            <p:nvPicPr>
              <p:cNvPr id="27" name="墨迹 26"/>
            </p:nvPicPr>
            <p:blipFill>
              <a:blip r:embed="rId36"/>
            </p:blipFill>
            <p:spPr>
              <a:xfrm>
                <a:off x="1608666" y="1620562"/>
                <a:ext cx="355600" cy="175715"/>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8" name="墨迹 27"/>
              <p14:cNvContentPartPr/>
              <p14:nvPr/>
            </p14:nvContentPartPr>
            <p14:xfrm>
              <a:off x="1823155" y="1412770"/>
              <a:ext cx="158045" cy="321469"/>
            </p14:xfrm>
          </p:contentPart>
        </mc:Choice>
        <mc:Fallback xmlns="">
          <p:pic>
            <p:nvPicPr>
              <p:cNvPr id="28" name="墨迹 27"/>
            </p:nvPicPr>
            <p:blipFill>
              <a:blip r:embed="rId38"/>
            </p:blipFill>
            <p:spPr>
              <a:xfrm>
                <a:off x="1823155" y="1412770"/>
                <a:ext cx="158045" cy="321469"/>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9" name="墨迹 28"/>
              <p14:cNvContentPartPr/>
              <p14:nvPr/>
            </p14:nvContentPartPr>
            <p14:xfrm>
              <a:off x="1868311" y="1488907"/>
              <a:ext cx="129822" cy="250972"/>
            </p14:xfrm>
          </p:contentPart>
        </mc:Choice>
        <mc:Fallback xmlns="">
          <p:pic>
            <p:nvPicPr>
              <p:cNvPr id="29" name="墨迹 28"/>
            </p:nvPicPr>
            <p:blipFill>
              <a:blip r:embed="rId40"/>
            </p:blipFill>
            <p:spPr>
              <a:xfrm>
                <a:off x="1868311" y="1488907"/>
                <a:ext cx="129822" cy="250972"/>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30" name="墨迹 29"/>
              <p14:cNvContentPartPr/>
              <p14:nvPr/>
            </p14:nvContentPartPr>
            <p14:xfrm>
              <a:off x="1919111" y="1370472"/>
              <a:ext cx="95955" cy="73317"/>
            </p14:xfrm>
          </p:contentPart>
        </mc:Choice>
        <mc:Fallback xmlns="">
          <p:pic>
            <p:nvPicPr>
              <p:cNvPr id="30" name="墨迹 29"/>
            </p:nvPicPr>
            <p:blipFill>
              <a:blip r:embed="rId42"/>
            </p:blipFill>
            <p:spPr>
              <a:xfrm>
                <a:off x="1919111" y="1370472"/>
                <a:ext cx="95955" cy="73317"/>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31" name="墨迹 30"/>
              <p14:cNvContentPartPr/>
              <p14:nvPr/>
            </p14:nvContentPartPr>
            <p14:xfrm>
              <a:off x="2020711" y="1460708"/>
              <a:ext cx="124177" cy="255554"/>
            </p14:xfrm>
          </p:contentPart>
        </mc:Choice>
        <mc:Fallback xmlns="">
          <p:pic>
            <p:nvPicPr>
              <p:cNvPr id="31" name="墨迹 30"/>
            </p:nvPicPr>
            <p:blipFill>
              <a:blip r:embed="rId44"/>
            </p:blipFill>
            <p:spPr>
              <a:xfrm>
                <a:off x="2020711" y="1460708"/>
                <a:ext cx="124177" cy="255554"/>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2" name="墨迹 31"/>
              <p14:cNvContentPartPr/>
              <p14:nvPr/>
            </p14:nvContentPartPr>
            <p14:xfrm>
              <a:off x="2246488" y="1590424"/>
              <a:ext cx="53623" cy="84597"/>
            </p14:xfrm>
          </p:contentPart>
        </mc:Choice>
        <mc:Fallback xmlns="">
          <p:pic>
            <p:nvPicPr>
              <p:cNvPr id="32" name="墨迹 31"/>
            </p:nvPicPr>
            <p:blipFill>
              <a:blip r:embed="rId46"/>
            </p:blipFill>
            <p:spPr>
              <a:xfrm>
                <a:off x="2246488" y="1590424"/>
                <a:ext cx="53623" cy="84597"/>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3" name="墨迹 32"/>
              <p14:cNvContentPartPr/>
              <p14:nvPr/>
            </p14:nvContentPartPr>
            <p14:xfrm>
              <a:off x="2398888" y="1641182"/>
              <a:ext cx="26812" cy="64858"/>
            </p14:xfrm>
          </p:contentPart>
        </mc:Choice>
        <mc:Fallback xmlns="">
          <p:pic>
            <p:nvPicPr>
              <p:cNvPr id="33" name="墨迹 32"/>
            </p:nvPicPr>
            <p:blipFill>
              <a:blip r:embed="rId48"/>
            </p:blipFill>
            <p:spPr>
              <a:xfrm>
                <a:off x="2398888" y="1641182"/>
                <a:ext cx="26812" cy="64858"/>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4" name="墨迹 33"/>
              <p14:cNvContentPartPr/>
              <p14:nvPr/>
            </p14:nvContentPartPr>
            <p14:xfrm>
              <a:off x="2731911" y="1393031"/>
              <a:ext cx="333022" cy="270710"/>
            </p14:xfrm>
          </p:contentPart>
        </mc:Choice>
        <mc:Fallback xmlns="">
          <p:pic>
            <p:nvPicPr>
              <p:cNvPr id="34" name="墨迹 33"/>
            </p:nvPicPr>
            <p:blipFill>
              <a:blip r:embed="rId50"/>
            </p:blipFill>
            <p:spPr>
              <a:xfrm>
                <a:off x="2731911" y="1393031"/>
                <a:ext cx="333022" cy="27071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5" name="墨迹 34"/>
              <p14:cNvContentPartPr/>
              <p14:nvPr/>
            </p14:nvContentPartPr>
            <p14:xfrm>
              <a:off x="3067755" y="1223837"/>
              <a:ext cx="191206" cy="688056"/>
            </p14:xfrm>
          </p:contentPart>
        </mc:Choice>
        <mc:Fallback xmlns="">
          <p:pic>
            <p:nvPicPr>
              <p:cNvPr id="35" name="墨迹 34"/>
            </p:nvPicPr>
            <p:blipFill>
              <a:blip r:embed="rId52"/>
            </p:blipFill>
            <p:spPr>
              <a:xfrm>
                <a:off x="3067755" y="1223837"/>
                <a:ext cx="191206" cy="688056"/>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6" name="墨迹 35"/>
              <p14:cNvContentPartPr/>
              <p14:nvPr/>
            </p14:nvContentPartPr>
            <p14:xfrm>
              <a:off x="3042355" y="1328878"/>
              <a:ext cx="248356" cy="305783"/>
            </p14:xfrm>
          </p:contentPart>
        </mc:Choice>
        <mc:Fallback xmlns="">
          <p:pic>
            <p:nvPicPr>
              <p:cNvPr id="36" name="墨迹 35"/>
            </p:nvPicPr>
            <p:blipFill>
              <a:blip r:embed="rId54"/>
            </p:blipFill>
            <p:spPr>
              <a:xfrm>
                <a:off x="3042355" y="1328878"/>
                <a:ext cx="248356" cy="305783"/>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7" name="墨迹 36"/>
              <p14:cNvContentPartPr/>
              <p14:nvPr/>
            </p14:nvContentPartPr>
            <p14:xfrm>
              <a:off x="3129844" y="1490846"/>
              <a:ext cx="136348" cy="195454"/>
            </p14:xfrm>
          </p:contentPart>
        </mc:Choice>
        <mc:Fallback xmlns="">
          <p:pic>
            <p:nvPicPr>
              <p:cNvPr id="37" name="墨迹 36"/>
            </p:nvPicPr>
            <p:blipFill>
              <a:blip r:embed="rId56"/>
            </p:blipFill>
            <p:spPr>
              <a:xfrm>
                <a:off x="3129844" y="1490846"/>
                <a:ext cx="136348" cy="195454"/>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8" name="墨迹 37"/>
              <p14:cNvContentPartPr/>
              <p14:nvPr/>
            </p14:nvContentPartPr>
            <p14:xfrm>
              <a:off x="3200400" y="1646822"/>
              <a:ext cx="127000" cy="62038"/>
            </p14:xfrm>
          </p:contentPart>
        </mc:Choice>
        <mc:Fallback xmlns="">
          <p:pic>
            <p:nvPicPr>
              <p:cNvPr id="38" name="墨迹 37"/>
            </p:nvPicPr>
            <p:blipFill>
              <a:blip r:embed="rId58"/>
            </p:blipFill>
            <p:spPr>
              <a:xfrm>
                <a:off x="3200400" y="1646822"/>
                <a:ext cx="127000" cy="62038"/>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9" name="墨迹 38"/>
              <p14:cNvContentPartPr/>
              <p14:nvPr/>
            </p14:nvContentPartPr>
            <p14:xfrm>
              <a:off x="3373966" y="1308434"/>
              <a:ext cx="227013" cy="150336"/>
            </p14:xfrm>
          </p:contentPart>
        </mc:Choice>
        <mc:Fallback xmlns="">
          <p:pic>
            <p:nvPicPr>
              <p:cNvPr id="39" name="墨迹 38"/>
            </p:nvPicPr>
            <p:blipFill>
              <a:blip r:embed="rId60"/>
            </p:blipFill>
            <p:spPr>
              <a:xfrm>
                <a:off x="3373966" y="1308434"/>
                <a:ext cx="227013" cy="150336"/>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40" name="墨迹 39"/>
              <p14:cNvContentPartPr/>
              <p14:nvPr/>
            </p14:nvContentPartPr>
            <p14:xfrm>
              <a:off x="3476977" y="1192818"/>
              <a:ext cx="161396" cy="382449"/>
            </p14:xfrm>
          </p:contentPart>
        </mc:Choice>
        <mc:Fallback xmlns="">
          <p:pic>
            <p:nvPicPr>
              <p:cNvPr id="40" name="墨迹 39"/>
            </p:nvPicPr>
            <p:blipFill>
              <a:blip r:embed="rId62"/>
            </p:blipFill>
            <p:spPr>
              <a:xfrm>
                <a:off x="3476977" y="1192818"/>
                <a:ext cx="161396" cy="38244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41" name="墨迹 40"/>
              <p14:cNvContentPartPr/>
              <p14:nvPr/>
            </p14:nvContentPartPr>
            <p14:xfrm>
              <a:off x="3349977" y="1438149"/>
              <a:ext cx="96309" cy="298910"/>
            </p14:xfrm>
          </p:contentPart>
        </mc:Choice>
        <mc:Fallback xmlns="">
          <p:pic>
            <p:nvPicPr>
              <p:cNvPr id="41" name="墨迹 40"/>
            </p:nvPicPr>
            <p:blipFill>
              <a:blip r:embed="rId64"/>
            </p:blipFill>
            <p:spPr>
              <a:xfrm>
                <a:off x="3349977" y="1438149"/>
                <a:ext cx="96309" cy="29891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42" name="墨迹 41"/>
              <p14:cNvContentPartPr/>
              <p14:nvPr/>
            </p14:nvContentPartPr>
            <p14:xfrm>
              <a:off x="3369733" y="1556585"/>
              <a:ext cx="431800" cy="188933"/>
            </p14:xfrm>
          </p:contentPart>
        </mc:Choice>
        <mc:Fallback xmlns="">
          <p:pic>
            <p:nvPicPr>
              <p:cNvPr id="42" name="墨迹 41"/>
            </p:nvPicPr>
            <p:blipFill>
              <a:blip r:embed="rId66"/>
            </p:blipFill>
            <p:spPr>
              <a:xfrm>
                <a:off x="3369733" y="1556585"/>
                <a:ext cx="431800" cy="188933"/>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43" name="墨迹 42"/>
              <p14:cNvContentPartPr/>
              <p14:nvPr/>
            </p14:nvContentPartPr>
            <p14:xfrm>
              <a:off x="3547533" y="1267369"/>
              <a:ext cx="237948" cy="431621"/>
            </p14:xfrm>
          </p:contentPart>
        </mc:Choice>
        <mc:Fallback xmlns="">
          <p:pic>
            <p:nvPicPr>
              <p:cNvPr id="43" name="墨迹 42"/>
            </p:nvPicPr>
            <p:blipFill>
              <a:blip r:embed="rId68"/>
            </p:blipFill>
            <p:spPr>
              <a:xfrm>
                <a:off x="3547533" y="1267369"/>
                <a:ext cx="237948" cy="431621"/>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4" name="墨迹 43"/>
              <p14:cNvContentPartPr/>
              <p14:nvPr/>
            </p14:nvContentPartPr>
            <p14:xfrm>
              <a:off x="3626555" y="1440264"/>
              <a:ext cx="168275" cy="234757"/>
            </p14:xfrm>
          </p:contentPart>
        </mc:Choice>
        <mc:Fallback xmlns="">
          <p:pic>
            <p:nvPicPr>
              <p:cNvPr id="44" name="墨迹 43"/>
            </p:nvPicPr>
            <p:blipFill>
              <a:blip r:embed="rId70"/>
            </p:blipFill>
            <p:spPr>
              <a:xfrm>
                <a:off x="3626555" y="1440264"/>
                <a:ext cx="168275" cy="234757"/>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5" name="墨迹 44"/>
              <p14:cNvContentPartPr/>
              <p14:nvPr/>
            </p14:nvContentPartPr>
            <p14:xfrm>
              <a:off x="3725333" y="1250273"/>
              <a:ext cx="101600" cy="103279"/>
            </p14:xfrm>
          </p:contentPart>
        </mc:Choice>
        <mc:Fallback xmlns="">
          <p:pic>
            <p:nvPicPr>
              <p:cNvPr id="45" name="墨迹 44"/>
            </p:nvPicPr>
            <p:blipFill>
              <a:blip r:embed="rId72"/>
            </p:blipFill>
            <p:spPr>
              <a:xfrm>
                <a:off x="3725333" y="1250273"/>
                <a:ext cx="101600" cy="103279"/>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6" name="墨迹 45"/>
              <p14:cNvContentPartPr/>
              <p14:nvPr/>
            </p14:nvContentPartPr>
            <p14:xfrm>
              <a:off x="3922888" y="1237055"/>
              <a:ext cx="92428" cy="184175"/>
            </p14:xfrm>
          </p:contentPart>
        </mc:Choice>
        <mc:Fallback xmlns="">
          <p:pic>
            <p:nvPicPr>
              <p:cNvPr id="46" name="墨迹 45"/>
            </p:nvPicPr>
            <p:blipFill>
              <a:blip r:embed="rId74"/>
            </p:blipFill>
            <p:spPr>
              <a:xfrm>
                <a:off x="3922888" y="1237055"/>
                <a:ext cx="92428" cy="184175"/>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7" name="墨迹 46"/>
              <p14:cNvContentPartPr/>
              <p14:nvPr/>
            </p14:nvContentPartPr>
            <p14:xfrm>
              <a:off x="3823229" y="1424050"/>
              <a:ext cx="198437" cy="59218"/>
            </p14:xfrm>
          </p:contentPart>
        </mc:Choice>
        <mc:Fallback xmlns="">
          <p:pic>
            <p:nvPicPr>
              <p:cNvPr id="47" name="墨迹 46"/>
            </p:nvPicPr>
            <p:blipFill>
              <a:blip r:embed="rId76"/>
            </p:blipFill>
            <p:spPr>
              <a:xfrm>
                <a:off x="3823229" y="1424050"/>
                <a:ext cx="198437" cy="59218"/>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8" name="墨迹 47"/>
              <p14:cNvContentPartPr/>
              <p14:nvPr/>
            </p14:nvContentPartPr>
            <p14:xfrm>
              <a:off x="3953933" y="1366947"/>
              <a:ext cx="31044" cy="429330"/>
            </p14:xfrm>
          </p:contentPart>
        </mc:Choice>
        <mc:Fallback xmlns="">
          <p:pic>
            <p:nvPicPr>
              <p:cNvPr id="48" name="墨迹 47"/>
            </p:nvPicPr>
            <p:blipFill>
              <a:blip r:embed="rId78"/>
            </p:blipFill>
            <p:spPr>
              <a:xfrm>
                <a:off x="3953933" y="1366947"/>
                <a:ext cx="31044" cy="42933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9" name="墨迹 48"/>
              <p14:cNvContentPartPr/>
              <p14:nvPr/>
            </p14:nvContentPartPr>
            <p14:xfrm>
              <a:off x="3864856" y="1381751"/>
              <a:ext cx="298627" cy="262251"/>
            </p14:xfrm>
          </p:contentPart>
        </mc:Choice>
        <mc:Fallback xmlns="">
          <p:pic>
            <p:nvPicPr>
              <p:cNvPr id="49" name="墨迹 48"/>
            </p:nvPicPr>
            <p:blipFill>
              <a:blip r:embed="rId80"/>
            </p:blipFill>
            <p:spPr>
              <a:xfrm>
                <a:off x="3864856" y="1381751"/>
                <a:ext cx="298627" cy="262251"/>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50" name="墨迹 49"/>
              <p14:cNvContentPartPr/>
              <p14:nvPr/>
            </p14:nvContentPartPr>
            <p14:xfrm>
              <a:off x="4013200" y="1545305"/>
              <a:ext cx="240770" cy="145225"/>
            </p14:xfrm>
          </p:contentPart>
        </mc:Choice>
        <mc:Fallback xmlns="">
          <p:pic>
            <p:nvPicPr>
              <p:cNvPr id="50" name="墨迹 49"/>
            </p:nvPicPr>
            <p:blipFill>
              <a:blip r:embed="rId82"/>
            </p:blipFill>
            <p:spPr>
              <a:xfrm>
                <a:off x="4013200" y="1545305"/>
                <a:ext cx="240770" cy="145225"/>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51" name="墨迹 50"/>
              <p14:cNvContentPartPr/>
              <p14:nvPr/>
            </p14:nvContentPartPr>
            <p14:xfrm>
              <a:off x="4083755" y="1562225"/>
              <a:ext cx="79022" cy="5640"/>
            </p14:xfrm>
          </p:contentPart>
        </mc:Choice>
        <mc:Fallback xmlns="">
          <p:pic>
            <p:nvPicPr>
              <p:cNvPr id="51" name="墨迹 50"/>
            </p:nvPicPr>
            <p:blipFill>
              <a:blip r:embed="rId84"/>
            </p:blipFill>
            <p:spPr>
              <a:xfrm>
                <a:off x="4083755" y="1562225"/>
                <a:ext cx="79022" cy="564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52" name="墨迹 51"/>
              <p14:cNvContentPartPr/>
              <p14:nvPr/>
            </p14:nvContentPartPr>
            <p14:xfrm>
              <a:off x="4323644" y="1253974"/>
              <a:ext cx="93662" cy="88298"/>
            </p14:xfrm>
          </p:contentPart>
        </mc:Choice>
        <mc:Fallback xmlns="">
          <p:pic>
            <p:nvPicPr>
              <p:cNvPr id="52" name="墨迹 51"/>
            </p:nvPicPr>
            <p:blipFill>
              <a:blip r:embed="rId86"/>
            </p:blipFill>
            <p:spPr>
              <a:xfrm>
                <a:off x="4323644" y="1253974"/>
                <a:ext cx="93662" cy="8829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53" name="墨迹 52"/>
              <p14:cNvContentPartPr/>
              <p14:nvPr/>
            </p14:nvContentPartPr>
            <p14:xfrm>
              <a:off x="4271256" y="1393031"/>
              <a:ext cx="95603" cy="124075"/>
            </p14:xfrm>
          </p:contentPart>
        </mc:Choice>
        <mc:Fallback xmlns="">
          <p:pic>
            <p:nvPicPr>
              <p:cNvPr id="53" name="墨迹 52"/>
            </p:nvPicPr>
            <p:blipFill>
              <a:blip r:embed="rId88"/>
            </p:blipFill>
            <p:spPr>
              <a:xfrm>
                <a:off x="4271256" y="1393031"/>
                <a:ext cx="95603" cy="124075"/>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4" name="墨迹 53"/>
              <p14:cNvContentPartPr/>
              <p14:nvPr/>
            </p14:nvContentPartPr>
            <p14:xfrm>
              <a:off x="4231922" y="1361836"/>
              <a:ext cx="300566" cy="318825"/>
            </p14:xfrm>
          </p:contentPart>
        </mc:Choice>
        <mc:Fallback xmlns="">
          <p:pic>
            <p:nvPicPr>
              <p:cNvPr id="54" name="墨迹 53"/>
            </p:nvPicPr>
            <p:blipFill>
              <a:blip r:embed="rId90"/>
            </p:blipFill>
            <p:spPr>
              <a:xfrm>
                <a:off x="4231922" y="1361836"/>
                <a:ext cx="300566" cy="318825"/>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5" name="墨迹 54"/>
              <p14:cNvContentPartPr/>
              <p14:nvPr/>
            </p14:nvContentPartPr>
            <p14:xfrm>
              <a:off x="4778022" y="1570685"/>
              <a:ext cx="105017" cy="59958"/>
            </p14:xfrm>
          </p:contentPart>
        </mc:Choice>
        <mc:Fallback xmlns="">
          <p:pic>
            <p:nvPicPr>
              <p:cNvPr id="55" name="墨迹 54"/>
            </p:nvPicPr>
            <p:blipFill>
              <a:blip r:embed="rId92"/>
            </p:blipFill>
            <p:spPr>
              <a:xfrm>
                <a:off x="4778022" y="1570685"/>
                <a:ext cx="105017" cy="59958"/>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7" name="墨迹 56"/>
              <p14:cNvContentPartPr/>
              <p14:nvPr/>
            </p14:nvContentPartPr>
            <p14:xfrm>
              <a:off x="2179284" y="2233361"/>
              <a:ext cx="194910" cy="167784"/>
            </p14:xfrm>
          </p:contentPart>
        </mc:Choice>
        <mc:Fallback xmlns="">
          <p:pic>
            <p:nvPicPr>
              <p:cNvPr id="57" name="墨迹 56"/>
            </p:nvPicPr>
            <p:blipFill>
              <a:blip r:embed="rId94"/>
            </p:blipFill>
            <p:spPr>
              <a:xfrm>
                <a:off x="2179284" y="2233361"/>
                <a:ext cx="194910" cy="167784"/>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8" name="墨迹 57"/>
              <p14:cNvContentPartPr/>
              <p14:nvPr/>
            </p14:nvContentPartPr>
            <p14:xfrm>
              <a:off x="2432755" y="2126205"/>
              <a:ext cx="11289" cy="310189"/>
            </p14:xfrm>
          </p:contentPart>
        </mc:Choice>
        <mc:Fallback xmlns="">
          <p:pic>
            <p:nvPicPr>
              <p:cNvPr id="58" name="墨迹 57"/>
            </p:nvPicPr>
            <p:blipFill>
              <a:blip r:embed="rId96"/>
            </p:blipFill>
            <p:spPr>
              <a:xfrm>
                <a:off x="2432755" y="2126205"/>
                <a:ext cx="11289" cy="31018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9" name="墨迹 58"/>
              <p14:cNvContentPartPr/>
              <p14:nvPr/>
            </p14:nvContentPartPr>
            <p14:xfrm>
              <a:off x="2442456" y="2278480"/>
              <a:ext cx="89077" cy="16919"/>
            </p14:xfrm>
          </p:contentPart>
        </mc:Choice>
        <mc:Fallback xmlns="">
          <p:pic>
            <p:nvPicPr>
              <p:cNvPr id="59" name="墨迹 58"/>
            </p:nvPicPr>
            <p:blipFill>
              <a:blip r:embed="rId98"/>
            </p:blipFill>
            <p:spPr>
              <a:xfrm>
                <a:off x="2442456" y="2278480"/>
                <a:ext cx="89077" cy="1691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60" name="墨迹 59"/>
              <p14:cNvContentPartPr/>
              <p14:nvPr/>
            </p14:nvContentPartPr>
            <p14:xfrm>
              <a:off x="2563988" y="2062405"/>
              <a:ext cx="21167" cy="718017"/>
            </p14:xfrm>
          </p:contentPart>
        </mc:Choice>
        <mc:Fallback xmlns="">
          <p:pic>
            <p:nvPicPr>
              <p:cNvPr id="60" name="墨迹 59"/>
            </p:nvPicPr>
            <p:blipFill>
              <a:blip r:embed="rId100"/>
            </p:blipFill>
            <p:spPr>
              <a:xfrm>
                <a:off x="2563988" y="2062405"/>
                <a:ext cx="21167" cy="718017"/>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61" name="墨迹 60"/>
              <p14:cNvContentPartPr/>
              <p14:nvPr/>
            </p14:nvContentPartPr>
            <p14:xfrm>
              <a:off x="2737555" y="2351797"/>
              <a:ext cx="2822" cy="177654"/>
            </p14:xfrm>
          </p:contentPart>
        </mc:Choice>
        <mc:Fallback xmlns="">
          <p:pic>
            <p:nvPicPr>
              <p:cNvPr id="61" name="墨迹 60"/>
            </p:nvPicPr>
            <p:blipFill>
              <a:blip r:embed="rId102"/>
            </p:blipFill>
            <p:spPr>
              <a:xfrm>
                <a:off x="2737555" y="2351797"/>
                <a:ext cx="2822" cy="177654"/>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62" name="墨迹 61"/>
              <p14:cNvContentPartPr/>
              <p14:nvPr/>
            </p14:nvContentPartPr>
            <p14:xfrm>
              <a:off x="2899833" y="2255921"/>
              <a:ext cx="184855" cy="5639"/>
            </p14:xfrm>
          </p:contentPart>
        </mc:Choice>
        <mc:Fallback xmlns="">
          <p:pic>
            <p:nvPicPr>
              <p:cNvPr id="62" name="墨迹 61"/>
            </p:nvPicPr>
            <p:blipFill>
              <a:blip r:embed="rId104"/>
            </p:blipFill>
            <p:spPr>
              <a:xfrm>
                <a:off x="2899833" y="2255921"/>
                <a:ext cx="184855" cy="563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63" name="墨迹 62"/>
              <p14:cNvContentPartPr/>
              <p14:nvPr/>
            </p14:nvContentPartPr>
            <p14:xfrm>
              <a:off x="2858911" y="2374356"/>
              <a:ext cx="214489" cy="19740"/>
            </p14:xfrm>
          </p:contentPart>
        </mc:Choice>
        <mc:Fallback xmlns="">
          <p:pic>
            <p:nvPicPr>
              <p:cNvPr id="63" name="墨迹 62"/>
            </p:nvPicPr>
            <p:blipFill>
              <a:blip r:embed="rId106"/>
            </p:blipFill>
            <p:spPr>
              <a:xfrm>
                <a:off x="2858911" y="2374356"/>
                <a:ext cx="214489" cy="1974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64" name="墨迹 63"/>
              <p14:cNvContentPartPr/>
              <p14:nvPr/>
            </p14:nvContentPartPr>
            <p14:xfrm>
              <a:off x="3329516" y="2047248"/>
              <a:ext cx="268817" cy="22559"/>
            </p14:xfrm>
          </p:contentPart>
        </mc:Choice>
        <mc:Fallback xmlns="">
          <p:pic>
            <p:nvPicPr>
              <p:cNvPr id="64" name="墨迹 63"/>
            </p:nvPicPr>
            <p:blipFill>
              <a:blip r:embed="rId108"/>
            </p:blipFill>
            <p:spPr>
              <a:xfrm>
                <a:off x="3329516" y="2047248"/>
                <a:ext cx="268817" cy="22559"/>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5" name="墨迹 64"/>
              <p14:cNvContentPartPr/>
              <p14:nvPr/>
            </p14:nvContentPartPr>
            <p14:xfrm>
              <a:off x="3296355" y="2114925"/>
              <a:ext cx="222956" cy="406066"/>
            </p14:xfrm>
          </p:contentPart>
        </mc:Choice>
        <mc:Fallback xmlns="">
          <p:pic>
            <p:nvPicPr>
              <p:cNvPr id="65" name="墨迹 64"/>
            </p:nvPicPr>
            <p:blipFill>
              <a:blip r:embed="rId110"/>
            </p:blipFill>
            <p:spPr>
              <a:xfrm>
                <a:off x="3296355" y="2114925"/>
                <a:ext cx="222956" cy="406066"/>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6" name="墨迹 65"/>
              <p14:cNvContentPartPr/>
              <p14:nvPr/>
            </p14:nvContentPartPr>
            <p14:xfrm>
              <a:off x="3321226" y="2284120"/>
              <a:ext cx="178329" cy="33838"/>
            </p14:xfrm>
          </p:contentPart>
        </mc:Choice>
        <mc:Fallback xmlns="">
          <p:pic>
            <p:nvPicPr>
              <p:cNvPr id="66" name="墨迹 65"/>
            </p:nvPicPr>
            <p:blipFill>
              <a:blip r:embed="rId112"/>
            </p:blipFill>
            <p:spPr>
              <a:xfrm>
                <a:off x="3321226" y="2284120"/>
                <a:ext cx="178329" cy="3383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7" name="墨迹 66"/>
              <p14:cNvContentPartPr/>
              <p14:nvPr/>
            </p14:nvContentPartPr>
            <p14:xfrm>
              <a:off x="3544711" y="2308089"/>
              <a:ext cx="16933" cy="172014"/>
            </p14:xfrm>
          </p:contentPart>
        </mc:Choice>
        <mc:Fallback xmlns="">
          <p:pic>
            <p:nvPicPr>
              <p:cNvPr id="67" name="墨迹 66"/>
            </p:nvPicPr>
            <p:blipFill>
              <a:blip r:embed="rId114"/>
            </p:blipFill>
            <p:spPr>
              <a:xfrm>
                <a:off x="3544711" y="2308089"/>
                <a:ext cx="16933" cy="172014"/>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8" name="墨迹 67"/>
              <p14:cNvContentPartPr/>
              <p14:nvPr/>
            </p14:nvContentPartPr>
            <p14:xfrm>
              <a:off x="3544711" y="2282357"/>
              <a:ext cx="169333" cy="241807"/>
            </p14:xfrm>
          </p:contentPart>
        </mc:Choice>
        <mc:Fallback xmlns="">
          <p:pic>
            <p:nvPicPr>
              <p:cNvPr id="68" name="墨迹 67"/>
            </p:nvPicPr>
            <p:blipFill>
              <a:blip r:embed="rId116"/>
            </p:blipFill>
            <p:spPr>
              <a:xfrm>
                <a:off x="3544711" y="2282357"/>
                <a:ext cx="169333" cy="241807"/>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9" name="墨迹 68"/>
              <p14:cNvContentPartPr/>
              <p14:nvPr/>
            </p14:nvContentPartPr>
            <p14:xfrm>
              <a:off x="3707694" y="2269139"/>
              <a:ext cx="162454" cy="175010"/>
            </p14:xfrm>
          </p:contentPart>
        </mc:Choice>
        <mc:Fallback xmlns="">
          <p:pic>
            <p:nvPicPr>
              <p:cNvPr id="69" name="墨迹 68"/>
            </p:nvPicPr>
            <p:blipFill>
              <a:blip r:embed="rId118"/>
            </p:blipFill>
            <p:spPr>
              <a:xfrm>
                <a:off x="3707694" y="2269139"/>
                <a:ext cx="162454" cy="17501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70" name="墨迹 69"/>
              <p14:cNvContentPartPr/>
              <p14:nvPr/>
            </p14:nvContentPartPr>
            <p14:xfrm>
              <a:off x="3787422" y="2190358"/>
              <a:ext cx="203200" cy="361652"/>
            </p14:xfrm>
          </p:contentPart>
        </mc:Choice>
        <mc:Fallback xmlns="">
          <p:pic>
            <p:nvPicPr>
              <p:cNvPr id="70" name="墨迹 69"/>
            </p:nvPicPr>
            <p:blipFill>
              <a:blip r:embed="rId120"/>
            </p:blipFill>
            <p:spPr>
              <a:xfrm>
                <a:off x="3787422" y="2190358"/>
                <a:ext cx="203200" cy="361652"/>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71" name="墨迹 70"/>
              <p14:cNvContentPartPr/>
              <p14:nvPr/>
            </p14:nvContentPartPr>
            <p14:xfrm>
              <a:off x="3815644" y="2332763"/>
              <a:ext cx="169333" cy="193868"/>
            </p14:xfrm>
          </p:contentPart>
        </mc:Choice>
        <mc:Fallback xmlns="">
          <p:pic>
            <p:nvPicPr>
              <p:cNvPr id="71" name="墨迹 70"/>
            </p:nvPicPr>
            <p:blipFill>
              <a:blip r:embed="rId122"/>
            </p:blipFill>
            <p:spPr>
              <a:xfrm>
                <a:off x="3815644" y="2332763"/>
                <a:ext cx="169333" cy="19386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72" name="墨迹 71"/>
              <p14:cNvContentPartPr/>
              <p14:nvPr/>
            </p14:nvContentPartPr>
            <p14:xfrm>
              <a:off x="3934177" y="2171324"/>
              <a:ext cx="19756" cy="81777"/>
            </p14:xfrm>
          </p:contentPart>
        </mc:Choice>
        <mc:Fallback xmlns="">
          <p:pic>
            <p:nvPicPr>
              <p:cNvPr id="72" name="墨迹 71"/>
            </p:nvPicPr>
            <p:blipFill>
              <a:blip r:embed="rId124"/>
            </p:blipFill>
            <p:spPr>
              <a:xfrm>
                <a:off x="3934177" y="2171324"/>
                <a:ext cx="19756" cy="81777"/>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73" name="墨迹 72"/>
              <p14:cNvContentPartPr/>
              <p14:nvPr/>
            </p14:nvContentPartPr>
            <p14:xfrm>
              <a:off x="4030133" y="2201814"/>
              <a:ext cx="299155" cy="268419"/>
            </p14:xfrm>
          </p:contentPart>
        </mc:Choice>
        <mc:Fallback xmlns="">
          <p:pic>
            <p:nvPicPr>
              <p:cNvPr id="73" name="墨迹 72"/>
            </p:nvPicPr>
            <p:blipFill>
              <a:blip r:embed="rId126"/>
            </p:blipFill>
            <p:spPr>
              <a:xfrm>
                <a:off x="4030133" y="2201814"/>
                <a:ext cx="299155" cy="26841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4" name="墨迹 73"/>
              <p14:cNvContentPartPr/>
              <p14:nvPr/>
            </p14:nvContentPartPr>
            <p14:xfrm>
              <a:off x="4126088" y="2322012"/>
              <a:ext cx="58209" cy="69264"/>
            </p14:xfrm>
          </p:contentPart>
        </mc:Choice>
        <mc:Fallback xmlns="">
          <p:pic>
            <p:nvPicPr>
              <p:cNvPr id="74" name="墨迹 73"/>
            </p:nvPicPr>
            <p:blipFill>
              <a:blip r:embed="rId128"/>
            </p:blipFill>
            <p:spPr>
              <a:xfrm>
                <a:off x="4126088" y="2322012"/>
                <a:ext cx="58209" cy="69264"/>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5" name="墨迹 74"/>
              <p14:cNvContentPartPr/>
              <p14:nvPr/>
            </p14:nvContentPartPr>
            <p14:xfrm>
              <a:off x="4123266" y="2340518"/>
              <a:ext cx="100895" cy="149454"/>
            </p14:xfrm>
          </p:contentPart>
        </mc:Choice>
        <mc:Fallback xmlns="">
          <p:pic>
            <p:nvPicPr>
              <p:cNvPr id="75" name="墨迹 74"/>
            </p:nvPicPr>
            <p:blipFill>
              <a:blip r:embed="rId130"/>
            </p:blipFill>
            <p:spPr>
              <a:xfrm>
                <a:off x="4123266" y="2340518"/>
                <a:ext cx="100895" cy="149454"/>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6" name="墨迹 75"/>
              <p14:cNvContentPartPr/>
              <p14:nvPr/>
            </p14:nvContentPartPr>
            <p14:xfrm>
              <a:off x="4408311" y="2289759"/>
              <a:ext cx="197555" cy="33839"/>
            </p14:xfrm>
          </p:contentPart>
        </mc:Choice>
        <mc:Fallback xmlns="">
          <p:pic>
            <p:nvPicPr>
              <p:cNvPr id="76" name="墨迹 75"/>
            </p:nvPicPr>
            <p:blipFill>
              <a:blip r:embed="rId132"/>
            </p:blipFill>
            <p:spPr>
              <a:xfrm>
                <a:off x="4408311" y="2289759"/>
                <a:ext cx="197555" cy="33839"/>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7" name="墨迹 76"/>
              <p14:cNvContentPartPr/>
              <p14:nvPr/>
            </p14:nvContentPartPr>
            <p14:xfrm>
              <a:off x="4775200" y="1951371"/>
              <a:ext cx="212548" cy="56398"/>
            </p14:xfrm>
          </p:contentPart>
        </mc:Choice>
        <mc:Fallback xmlns="">
          <p:pic>
            <p:nvPicPr>
              <p:cNvPr id="77" name="墨迹 76"/>
            </p:nvPicPr>
            <p:blipFill>
              <a:blip r:embed="rId134"/>
            </p:blipFill>
            <p:spPr>
              <a:xfrm>
                <a:off x="4775200" y="1951371"/>
                <a:ext cx="212548" cy="56398"/>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8" name="墨迹 77"/>
              <p14:cNvContentPartPr/>
              <p14:nvPr/>
            </p14:nvContentPartPr>
            <p14:xfrm>
              <a:off x="4748388" y="2024689"/>
              <a:ext cx="241300" cy="421046"/>
            </p14:xfrm>
          </p:contentPart>
        </mc:Choice>
        <mc:Fallback xmlns="">
          <p:pic>
            <p:nvPicPr>
              <p:cNvPr id="78" name="墨迹 77"/>
            </p:nvPicPr>
            <p:blipFill>
              <a:blip r:embed="rId136"/>
            </p:blipFill>
            <p:spPr>
              <a:xfrm>
                <a:off x="4748388" y="2024689"/>
                <a:ext cx="241300" cy="421046"/>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9" name="墨迹 78"/>
              <p14:cNvContentPartPr/>
              <p14:nvPr/>
            </p14:nvContentPartPr>
            <p14:xfrm>
              <a:off x="4780138" y="2182603"/>
              <a:ext cx="167217" cy="22559"/>
            </p14:xfrm>
          </p:contentPart>
        </mc:Choice>
        <mc:Fallback xmlns="">
          <p:pic>
            <p:nvPicPr>
              <p:cNvPr id="79" name="墨迹 78"/>
            </p:nvPicPr>
            <p:blipFill>
              <a:blip r:embed="rId138"/>
            </p:blipFill>
            <p:spPr>
              <a:xfrm>
                <a:off x="4780138" y="2182603"/>
                <a:ext cx="167217" cy="2255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80" name="墨迹 79"/>
              <p14:cNvContentPartPr/>
              <p14:nvPr/>
            </p14:nvContentPartPr>
            <p14:xfrm>
              <a:off x="5012266" y="2143125"/>
              <a:ext cx="107245" cy="22559"/>
            </p14:xfrm>
          </p:contentPart>
        </mc:Choice>
        <mc:Fallback xmlns="">
          <p:pic>
            <p:nvPicPr>
              <p:cNvPr id="80" name="墨迹 79"/>
            </p:nvPicPr>
            <p:blipFill>
              <a:blip r:embed="rId140"/>
            </p:blipFill>
            <p:spPr>
              <a:xfrm>
                <a:off x="5012266" y="2143125"/>
                <a:ext cx="107245" cy="2255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81" name="墨迹 80"/>
              <p14:cNvContentPartPr/>
              <p14:nvPr/>
            </p14:nvContentPartPr>
            <p14:xfrm>
              <a:off x="5000977" y="2193883"/>
              <a:ext cx="56445" cy="349668"/>
            </p14:xfrm>
          </p:contentPart>
        </mc:Choice>
        <mc:Fallback xmlns="">
          <p:pic>
            <p:nvPicPr>
              <p:cNvPr id="81" name="墨迹 80"/>
            </p:nvPicPr>
            <p:blipFill>
              <a:blip r:embed="rId142"/>
            </p:blipFill>
            <p:spPr>
              <a:xfrm>
                <a:off x="5000977" y="2193883"/>
                <a:ext cx="56445" cy="349668"/>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82" name="墨迹 81"/>
              <p14:cNvContentPartPr/>
              <p14:nvPr/>
            </p14:nvContentPartPr>
            <p14:xfrm>
              <a:off x="5017911" y="2255921"/>
              <a:ext cx="158044" cy="135355"/>
            </p14:xfrm>
          </p:contentPart>
        </mc:Choice>
        <mc:Fallback xmlns="">
          <p:pic>
            <p:nvPicPr>
              <p:cNvPr id="82" name="墨迹 81"/>
            </p:nvPicPr>
            <p:blipFill>
              <a:blip r:embed="rId144"/>
            </p:blipFill>
            <p:spPr>
              <a:xfrm>
                <a:off x="5017911" y="2255921"/>
                <a:ext cx="158044" cy="135355"/>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83" name="墨迹 82"/>
              <p14:cNvContentPartPr/>
              <p14:nvPr/>
            </p14:nvContentPartPr>
            <p14:xfrm>
              <a:off x="5006622" y="2312319"/>
              <a:ext cx="169333" cy="78957"/>
            </p14:xfrm>
          </p:contentPart>
        </mc:Choice>
        <mc:Fallback xmlns="">
          <p:pic>
            <p:nvPicPr>
              <p:cNvPr id="83" name="墨迹 82"/>
            </p:nvPicPr>
            <p:blipFill>
              <a:blip r:embed="rId146"/>
            </p:blipFill>
            <p:spPr>
              <a:xfrm>
                <a:off x="5006622" y="2312319"/>
                <a:ext cx="169333" cy="78957"/>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84" name="墨迹 83"/>
              <p14:cNvContentPartPr/>
              <p14:nvPr/>
            </p14:nvContentPartPr>
            <p14:xfrm>
              <a:off x="2995436" y="2881939"/>
              <a:ext cx="167569" cy="47938"/>
            </p14:xfrm>
          </p:contentPart>
        </mc:Choice>
        <mc:Fallback xmlns="">
          <p:pic>
            <p:nvPicPr>
              <p:cNvPr id="84" name="墨迹 83"/>
            </p:nvPicPr>
            <p:blipFill>
              <a:blip r:embed="rId148"/>
            </p:blipFill>
            <p:spPr>
              <a:xfrm>
                <a:off x="2995436" y="2881939"/>
                <a:ext cx="167569" cy="47938"/>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5" name="墨迹 84"/>
              <p14:cNvContentPartPr/>
              <p14:nvPr/>
            </p14:nvContentPartPr>
            <p14:xfrm>
              <a:off x="2949222" y="3034213"/>
              <a:ext cx="217311" cy="28199"/>
            </p14:xfrm>
          </p:contentPart>
        </mc:Choice>
        <mc:Fallback xmlns="">
          <p:pic>
            <p:nvPicPr>
              <p:cNvPr id="85" name="墨迹 84"/>
            </p:nvPicPr>
            <p:blipFill>
              <a:blip r:embed="rId150"/>
            </p:blipFill>
            <p:spPr>
              <a:xfrm>
                <a:off x="2949222" y="3034213"/>
                <a:ext cx="217311" cy="28199"/>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6" name="墨迹 85"/>
              <p14:cNvContentPartPr/>
              <p14:nvPr/>
            </p14:nvContentPartPr>
            <p14:xfrm>
              <a:off x="5837766" y="1151929"/>
              <a:ext cx="230011" cy="258021"/>
            </p14:xfrm>
          </p:contentPart>
        </mc:Choice>
        <mc:Fallback xmlns="">
          <p:pic>
            <p:nvPicPr>
              <p:cNvPr id="86" name="墨迹 85"/>
            </p:nvPicPr>
            <p:blipFill>
              <a:blip r:embed="rId152"/>
            </p:blipFill>
            <p:spPr>
              <a:xfrm>
                <a:off x="5837766" y="1151929"/>
                <a:ext cx="230011" cy="258021"/>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7" name="墨迹 86"/>
              <p14:cNvContentPartPr/>
              <p14:nvPr/>
            </p14:nvContentPartPr>
            <p14:xfrm>
              <a:off x="5972527" y="1319713"/>
              <a:ext cx="154517" cy="135356"/>
            </p14:xfrm>
          </p:contentPart>
        </mc:Choice>
        <mc:Fallback xmlns="">
          <p:pic>
            <p:nvPicPr>
              <p:cNvPr id="87" name="墨迹 86"/>
            </p:nvPicPr>
            <p:blipFill>
              <a:blip r:embed="rId154"/>
            </p:blipFill>
            <p:spPr>
              <a:xfrm>
                <a:off x="5972527" y="1319713"/>
                <a:ext cx="154517" cy="135356"/>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8" name="墨迹 87"/>
              <p14:cNvContentPartPr/>
              <p14:nvPr/>
            </p14:nvContentPartPr>
            <p14:xfrm>
              <a:off x="6135511" y="1184358"/>
              <a:ext cx="127000" cy="225592"/>
            </p14:xfrm>
          </p:contentPart>
        </mc:Choice>
        <mc:Fallback xmlns="">
          <p:pic>
            <p:nvPicPr>
              <p:cNvPr id="88" name="墨迹 87"/>
            </p:nvPicPr>
            <p:blipFill>
              <a:blip r:embed="rId156"/>
            </p:blipFill>
            <p:spPr>
              <a:xfrm>
                <a:off x="6135511" y="1184358"/>
                <a:ext cx="127000" cy="225592"/>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9" name="墨迹 88"/>
              <p14:cNvContentPartPr/>
              <p14:nvPr/>
            </p14:nvContentPartPr>
            <p14:xfrm>
              <a:off x="6262511" y="1075968"/>
              <a:ext cx="70556" cy="627252"/>
            </p14:xfrm>
          </p:contentPart>
        </mc:Choice>
        <mc:Fallback xmlns="">
          <p:pic>
            <p:nvPicPr>
              <p:cNvPr id="89" name="墨迹 88"/>
            </p:nvPicPr>
            <p:blipFill>
              <a:blip r:embed="rId158"/>
            </p:blipFill>
            <p:spPr>
              <a:xfrm>
                <a:off x="6262511" y="1075968"/>
                <a:ext cx="70556" cy="627252"/>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90" name="墨迹 89"/>
              <p14:cNvContentPartPr/>
              <p14:nvPr/>
            </p14:nvContentPartPr>
            <p14:xfrm>
              <a:off x="6335888" y="1246396"/>
              <a:ext cx="132644" cy="236872"/>
            </p14:xfrm>
          </p:contentPart>
        </mc:Choice>
        <mc:Fallback xmlns="">
          <p:pic>
            <p:nvPicPr>
              <p:cNvPr id="90" name="墨迹 89"/>
            </p:nvPicPr>
            <p:blipFill>
              <a:blip r:embed="rId160"/>
            </p:blipFill>
            <p:spPr>
              <a:xfrm>
                <a:off x="6335888" y="1246396"/>
                <a:ext cx="132644" cy="236872"/>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91" name="墨迹 90"/>
              <p14:cNvContentPartPr/>
              <p14:nvPr/>
            </p14:nvContentPartPr>
            <p14:xfrm>
              <a:off x="6643511" y="1316893"/>
              <a:ext cx="327378" cy="14100"/>
            </p14:xfrm>
          </p:contentPart>
        </mc:Choice>
        <mc:Fallback xmlns="">
          <p:pic>
            <p:nvPicPr>
              <p:cNvPr id="91" name="墨迹 90"/>
            </p:nvPicPr>
            <p:blipFill>
              <a:blip r:embed="rId162"/>
            </p:blipFill>
            <p:spPr>
              <a:xfrm>
                <a:off x="6643511" y="1316893"/>
                <a:ext cx="327378" cy="14100"/>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92" name="墨迹 91"/>
              <p14:cNvContentPartPr/>
              <p14:nvPr/>
            </p14:nvContentPartPr>
            <p14:xfrm>
              <a:off x="6886222" y="1201277"/>
              <a:ext cx="184150" cy="76138"/>
            </p14:xfrm>
          </p:contentPart>
        </mc:Choice>
        <mc:Fallback xmlns="">
          <p:pic>
            <p:nvPicPr>
              <p:cNvPr id="92" name="墨迹 91"/>
            </p:nvPicPr>
            <p:blipFill>
              <a:blip r:embed="rId164"/>
            </p:blipFill>
            <p:spPr>
              <a:xfrm>
                <a:off x="6886222" y="1201277"/>
                <a:ext cx="184150" cy="76138"/>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93" name="墨迹 92"/>
              <p14:cNvContentPartPr/>
              <p14:nvPr/>
            </p14:nvContentPartPr>
            <p14:xfrm>
              <a:off x="6619169" y="1383690"/>
              <a:ext cx="366359" cy="20620"/>
            </p14:xfrm>
          </p:contentPart>
        </mc:Choice>
        <mc:Fallback xmlns="">
          <p:pic>
            <p:nvPicPr>
              <p:cNvPr id="93" name="墨迹 92"/>
            </p:nvPicPr>
            <p:blipFill>
              <a:blip r:embed="rId166"/>
            </p:blipFill>
            <p:spPr>
              <a:xfrm>
                <a:off x="6619169" y="1383690"/>
                <a:ext cx="366359" cy="20620"/>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94" name="墨迹 93"/>
              <p14:cNvContentPartPr/>
              <p14:nvPr/>
            </p14:nvContentPartPr>
            <p14:xfrm>
              <a:off x="6668734" y="1412418"/>
              <a:ext cx="144110" cy="73670"/>
            </p14:xfrm>
          </p:contentPart>
        </mc:Choice>
        <mc:Fallback xmlns="">
          <p:pic>
            <p:nvPicPr>
              <p:cNvPr id="94" name="墨迹 93"/>
            </p:nvPicPr>
            <p:blipFill>
              <a:blip r:embed="rId168"/>
            </p:blipFill>
            <p:spPr>
              <a:xfrm>
                <a:off x="6668734" y="1412418"/>
                <a:ext cx="144110" cy="73670"/>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5" name="墨迹 94"/>
              <p14:cNvContentPartPr/>
              <p14:nvPr/>
            </p14:nvContentPartPr>
            <p14:xfrm>
              <a:off x="7090833" y="1158098"/>
              <a:ext cx="190500" cy="244097"/>
            </p14:xfrm>
          </p:contentPart>
        </mc:Choice>
        <mc:Fallback xmlns="">
          <p:pic>
            <p:nvPicPr>
              <p:cNvPr id="95" name="墨迹 94"/>
            </p:nvPicPr>
            <p:blipFill>
              <a:blip r:embed="rId170"/>
            </p:blipFill>
            <p:spPr>
              <a:xfrm>
                <a:off x="7090833" y="1158098"/>
                <a:ext cx="190500" cy="244097"/>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6" name="墨迹 95"/>
              <p14:cNvContentPartPr/>
              <p14:nvPr/>
            </p14:nvContentPartPr>
            <p14:xfrm>
              <a:off x="7223477" y="1297154"/>
              <a:ext cx="131234" cy="124076"/>
            </p14:xfrm>
          </p:contentPart>
        </mc:Choice>
        <mc:Fallback xmlns="">
          <p:pic>
            <p:nvPicPr>
              <p:cNvPr id="96" name="墨迹 95"/>
            </p:nvPicPr>
            <p:blipFill>
              <a:blip r:embed="rId172"/>
            </p:blipFill>
            <p:spPr>
              <a:xfrm>
                <a:off x="7223477" y="1297154"/>
                <a:ext cx="131234" cy="124076"/>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7" name="墨迹 96"/>
              <p14:cNvContentPartPr/>
              <p14:nvPr/>
            </p14:nvContentPartPr>
            <p14:xfrm>
              <a:off x="7363177" y="1173255"/>
              <a:ext cx="47978" cy="276879"/>
            </p14:xfrm>
          </p:contentPart>
        </mc:Choice>
        <mc:Fallback xmlns="">
          <p:pic>
            <p:nvPicPr>
              <p:cNvPr id="97" name="墨迹 96"/>
            </p:nvPicPr>
            <p:blipFill>
              <a:blip r:embed="rId174"/>
            </p:blipFill>
            <p:spPr>
              <a:xfrm>
                <a:off x="7363177" y="1173255"/>
                <a:ext cx="47978" cy="276879"/>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8" name="墨迹 97"/>
              <p14:cNvContentPartPr/>
              <p14:nvPr/>
            </p14:nvContentPartPr>
            <p14:xfrm>
              <a:off x="7377288" y="1252036"/>
              <a:ext cx="152400" cy="95876"/>
            </p14:xfrm>
          </p:contentPart>
        </mc:Choice>
        <mc:Fallback xmlns="">
          <p:pic>
            <p:nvPicPr>
              <p:cNvPr id="98" name="墨迹 97"/>
            </p:nvPicPr>
            <p:blipFill>
              <a:blip r:embed="rId176"/>
            </p:blipFill>
            <p:spPr>
              <a:xfrm>
                <a:off x="7377288" y="1252036"/>
                <a:ext cx="152400" cy="95876"/>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9" name="墨迹 98"/>
              <p14:cNvContentPartPr/>
              <p14:nvPr/>
            </p14:nvContentPartPr>
            <p14:xfrm>
              <a:off x="7453488" y="1109631"/>
              <a:ext cx="81844" cy="585129"/>
            </p14:xfrm>
          </p:contentPart>
        </mc:Choice>
        <mc:Fallback xmlns="">
          <p:pic>
            <p:nvPicPr>
              <p:cNvPr id="99" name="墨迹 98"/>
            </p:nvPicPr>
            <p:blipFill>
              <a:blip r:embed="rId178"/>
            </p:blipFill>
            <p:spPr>
              <a:xfrm>
                <a:off x="7453488" y="1109631"/>
                <a:ext cx="81844" cy="585129"/>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00" name="墨迹 99"/>
              <p14:cNvContentPartPr/>
              <p14:nvPr/>
            </p14:nvContentPartPr>
            <p14:xfrm>
              <a:off x="7527572" y="1298564"/>
              <a:ext cx="123472" cy="128306"/>
            </p14:xfrm>
          </p:contentPart>
        </mc:Choice>
        <mc:Fallback xmlns="">
          <p:pic>
            <p:nvPicPr>
              <p:cNvPr id="100" name="墨迹 99"/>
            </p:nvPicPr>
            <p:blipFill>
              <a:blip r:embed="rId180"/>
            </p:blipFill>
            <p:spPr>
              <a:xfrm>
                <a:off x="7527572" y="1298564"/>
                <a:ext cx="123472" cy="128306"/>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01" name="墨迹 100"/>
              <p14:cNvContentPartPr/>
              <p14:nvPr/>
            </p14:nvContentPartPr>
            <p14:xfrm>
              <a:off x="7543800" y="1339453"/>
              <a:ext cx="70555" cy="191753"/>
            </p14:xfrm>
          </p:contentPart>
        </mc:Choice>
        <mc:Fallback xmlns="">
          <p:pic>
            <p:nvPicPr>
              <p:cNvPr id="101" name="墨迹 100"/>
            </p:nvPicPr>
            <p:blipFill>
              <a:blip r:embed="rId182"/>
            </p:blipFill>
            <p:spPr>
              <a:xfrm>
                <a:off x="7543800" y="1339453"/>
                <a:ext cx="70555" cy="191753"/>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02" name="墨迹 101"/>
              <p14:cNvContentPartPr/>
              <p14:nvPr/>
            </p14:nvContentPartPr>
            <p14:xfrm>
              <a:off x="7700962" y="1299974"/>
              <a:ext cx="176741" cy="31019"/>
            </p14:xfrm>
          </p:contentPart>
        </mc:Choice>
        <mc:Fallback xmlns="">
          <p:pic>
            <p:nvPicPr>
              <p:cNvPr id="102" name="墨迹 101"/>
            </p:nvPicPr>
            <p:blipFill>
              <a:blip r:embed="rId184"/>
            </p:blipFill>
            <p:spPr>
              <a:xfrm>
                <a:off x="7700962" y="1299974"/>
                <a:ext cx="176741" cy="31019"/>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03" name="墨迹 102"/>
              <p14:cNvContentPartPr/>
              <p14:nvPr/>
            </p14:nvContentPartPr>
            <p14:xfrm>
              <a:off x="7769577" y="1198458"/>
              <a:ext cx="42334" cy="245331"/>
            </p14:xfrm>
          </p:contentPart>
        </mc:Choice>
        <mc:Fallback xmlns="">
          <p:pic>
            <p:nvPicPr>
              <p:cNvPr id="103" name="墨迹 102"/>
            </p:nvPicPr>
            <p:blipFill>
              <a:blip r:embed="rId186"/>
            </p:blipFill>
            <p:spPr>
              <a:xfrm>
                <a:off x="7769577" y="1198458"/>
                <a:ext cx="42334" cy="245331"/>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04" name="墨迹 103"/>
              <p14:cNvContentPartPr/>
              <p14:nvPr/>
            </p14:nvContentPartPr>
            <p14:xfrm>
              <a:off x="8048977" y="1184358"/>
              <a:ext cx="54328" cy="259431"/>
            </p14:xfrm>
          </p:contentPart>
        </mc:Choice>
        <mc:Fallback xmlns="">
          <p:pic>
            <p:nvPicPr>
              <p:cNvPr id="104" name="墨迹 103"/>
            </p:nvPicPr>
            <p:blipFill>
              <a:blip r:embed="rId188"/>
            </p:blipFill>
            <p:spPr>
              <a:xfrm>
                <a:off x="8048977" y="1184358"/>
                <a:ext cx="54328" cy="259431"/>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5" name="墨迹 104"/>
              <p14:cNvContentPartPr/>
              <p14:nvPr/>
            </p14:nvContentPartPr>
            <p14:xfrm>
              <a:off x="8144933" y="1235116"/>
              <a:ext cx="79022" cy="39479"/>
            </p14:xfrm>
          </p:contentPart>
        </mc:Choice>
        <mc:Fallback xmlns="">
          <p:pic>
            <p:nvPicPr>
              <p:cNvPr id="105" name="墨迹 104"/>
            </p:nvPicPr>
            <p:blipFill>
              <a:blip r:embed="rId190"/>
            </p:blipFill>
            <p:spPr>
              <a:xfrm>
                <a:off x="8144933" y="1235116"/>
                <a:ext cx="79022" cy="3947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6" name="墨迹 105"/>
              <p14:cNvContentPartPr/>
              <p14:nvPr/>
            </p14:nvContentPartPr>
            <p14:xfrm>
              <a:off x="8204200" y="1098527"/>
              <a:ext cx="59266" cy="443959"/>
            </p14:xfrm>
          </p:contentPart>
        </mc:Choice>
        <mc:Fallback xmlns="">
          <p:pic>
            <p:nvPicPr>
              <p:cNvPr id="106" name="墨迹 105"/>
            </p:nvPicPr>
            <p:blipFill>
              <a:blip r:embed="rId192"/>
            </p:blipFill>
            <p:spPr>
              <a:xfrm>
                <a:off x="8204200" y="1098527"/>
                <a:ext cx="59266" cy="44395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7" name="墨迹 106"/>
              <p14:cNvContentPartPr/>
              <p14:nvPr/>
            </p14:nvContentPartPr>
            <p14:xfrm>
              <a:off x="8297333" y="1292924"/>
              <a:ext cx="251178" cy="121256"/>
            </p14:xfrm>
          </p:contentPart>
        </mc:Choice>
        <mc:Fallback xmlns="">
          <p:pic>
            <p:nvPicPr>
              <p:cNvPr id="107" name="墨迹 106"/>
            </p:nvPicPr>
            <p:blipFill>
              <a:blip r:embed="rId194"/>
            </p:blipFill>
            <p:spPr>
              <a:xfrm>
                <a:off x="8297333" y="1292924"/>
                <a:ext cx="251178" cy="121256"/>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8" name="墨迹 107"/>
              <p14:cNvContentPartPr/>
              <p14:nvPr/>
            </p14:nvContentPartPr>
            <p14:xfrm>
              <a:off x="3479270" y="2735304"/>
              <a:ext cx="148167" cy="359537"/>
            </p14:xfrm>
          </p:contentPart>
        </mc:Choice>
        <mc:Fallback xmlns="">
          <p:pic>
            <p:nvPicPr>
              <p:cNvPr id="108" name="墨迹 107"/>
            </p:nvPicPr>
            <p:blipFill>
              <a:blip r:embed="rId196"/>
            </p:blipFill>
            <p:spPr>
              <a:xfrm>
                <a:off x="3479270" y="2735304"/>
                <a:ext cx="148167" cy="359537"/>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9" name="墨迹 108"/>
              <p14:cNvContentPartPr/>
              <p14:nvPr/>
            </p14:nvContentPartPr>
            <p14:xfrm>
              <a:off x="3561644" y="2786062"/>
              <a:ext cx="124178" cy="33839"/>
            </p14:xfrm>
          </p:contentPart>
        </mc:Choice>
        <mc:Fallback xmlns="">
          <p:pic>
            <p:nvPicPr>
              <p:cNvPr id="109" name="墨迹 108"/>
            </p:nvPicPr>
            <p:blipFill>
              <a:blip r:embed="rId198"/>
            </p:blipFill>
            <p:spPr>
              <a:xfrm>
                <a:off x="3561644" y="2786062"/>
                <a:ext cx="124178" cy="33839"/>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10" name="墨迹 109"/>
              <p14:cNvContentPartPr/>
              <p14:nvPr/>
            </p14:nvContentPartPr>
            <p14:xfrm>
              <a:off x="3730977" y="2746583"/>
              <a:ext cx="116594" cy="338389"/>
            </p14:xfrm>
          </p:contentPart>
        </mc:Choice>
        <mc:Fallback xmlns="">
          <p:pic>
            <p:nvPicPr>
              <p:cNvPr id="110" name="墨迹 109"/>
            </p:nvPicPr>
            <p:blipFill>
              <a:blip r:embed="rId200"/>
            </p:blipFill>
            <p:spPr>
              <a:xfrm>
                <a:off x="3730977" y="2746583"/>
                <a:ext cx="116594" cy="338389"/>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11" name="墨迹 110"/>
              <p14:cNvContentPartPr/>
              <p14:nvPr/>
            </p14:nvContentPartPr>
            <p14:xfrm>
              <a:off x="3926769" y="2887579"/>
              <a:ext cx="189794" cy="5639"/>
            </p14:xfrm>
          </p:contentPart>
        </mc:Choice>
        <mc:Fallback xmlns="">
          <p:pic>
            <p:nvPicPr>
              <p:cNvPr id="111" name="墨迹 110"/>
            </p:nvPicPr>
            <p:blipFill>
              <a:blip r:embed="rId202"/>
            </p:blipFill>
            <p:spPr>
              <a:xfrm>
                <a:off x="3926769" y="2887579"/>
                <a:ext cx="189794" cy="5639"/>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12" name="墨迹 111"/>
              <p14:cNvContentPartPr/>
              <p14:nvPr/>
            </p14:nvContentPartPr>
            <p14:xfrm>
              <a:off x="3984977" y="2773020"/>
              <a:ext cx="33867" cy="416288"/>
            </p14:xfrm>
          </p:contentPart>
        </mc:Choice>
        <mc:Fallback xmlns="">
          <p:pic>
            <p:nvPicPr>
              <p:cNvPr id="112" name="墨迹 111"/>
            </p:nvPicPr>
            <p:blipFill>
              <a:blip r:embed="rId204"/>
            </p:blipFill>
            <p:spPr>
              <a:xfrm>
                <a:off x="3984977" y="2773020"/>
                <a:ext cx="33867" cy="416288"/>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13" name="墨迹 112"/>
              <p14:cNvContentPartPr/>
              <p14:nvPr/>
            </p14:nvContentPartPr>
            <p14:xfrm>
              <a:off x="4210755" y="2788177"/>
              <a:ext cx="144816" cy="213960"/>
            </p14:xfrm>
          </p:contentPart>
        </mc:Choice>
        <mc:Fallback xmlns="">
          <p:pic>
            <p:nvPicPr>
              <p:cNvPr id="113" name="墨迹 112"/>
            </p:nvPicPr>
            <p:blipFill>
              <a:blip r:embed="rId206"/>
            </p:blipFill>
            <p:spPr>
              <a:xfrm>
                <a:off x="4210755" y="2788177"/>
                <a:ext cx="144816" cy="213960"/>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14" name="墨迹 113"/>
              <p14:cNvContentPartPr/>
              <p14:nvPr/>
            </p14:nvContentPartPr>
            <p14:xfrm>
              <a:off x="4502502" y="2853740"/>
              <a:ext cx="211314" cy="20620"/>
            </p14:xfrm>
          </p:contentPart>
        </mc:Choice>
        <mc:Fallback xmlns="">
          <p:pic>
            <p:nvPicPr>
              <p:cNvPr id="114" name="墨迹 113"/>
            </p:nvPicPr>
            <p:blipFill>
              <a:blip r:embed="rId208"/>
            </p:blipFill>
            <p:spPr>
              <a:xfrm>
                <a:off x="4502502" y="2853740"/>
                <a:ext cx="211314" cy="20620"/>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15" name="墨迹 114"/>
              <p14:cNvContentPartPr/>
              <p14:nvPr/>
            </p14:nvContentPartPr>
            <p14:xfrm>
              <a:off x="4831644" y="2703404"/>
              <a:ext cx="212548" cy="249737"/>
            </p14:xfrm>
          </p:contentPart>
        </mc:Choice>
        <mc:Fallback xmlns="">
          <p:pic>
            <p:nvPicPr>
              <p:cNvPr id="115" name="墨迹 114"/>
            </p:nvPicPr>
            <p:blipFill>
              <a:blip r:embed="rId210"/>
            </p:blipFill>
            <p:spPr>
              <a:xfrm>
                <a:off x="4831644" y="2703404"/>
                <a:ext cx="212548" cy="249737"/>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16" name="墨迹 115"/>
              <p14:cNvContentPartPr/>
              <p14:nvPr/>
            </p14:nvContentPartPr>
            <p14:xfrm>
              <a:off x="4783666" y="2647710"/>
              <a:ext cx="352778" cy="369584"/>
            </p14:xfrm>
          </p:contentPart>
        </mc:Choice>
        <mc:Fallback xmlns="">
          <p:pic>
            <p:nvPicPr>
              <p:cNvPr id="116" name="墨迹 115"/>
            </p:nvPicPr>
            <p:blipFill>
              <a:blip r:embed="rId212"/>
            </p:blipFill>
            <p:spPr>
              <a:xfrm>
                <a:off x="4783666" y="2647710"/>
                <a:ext cx="352778" cy="369584"/>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56" name="墨迹 155"/>
              <p14:cNvContentPartPr/>
              <p14:nvPr/>
            </p14:nvContentPartPr>
            <p14:xfrm>
              <a:off x="7576784" y="2336816"/>
              <a:ext cx="6526" cy="26261"/>
            </p14:xfrm>
          </p:contentPart>
        </mc:Choice>
        <mc:Fallback xmlns="">
          <p:pic>
            <p:nvPicPr>
              <p:cNvPr id="156" name="墨迹 155"/>
            </p:nvPicPr>
            <p:blipFill>
              <a:blip r:embed="rId214"/>
            </p:blipFill>
            <p:spPr>
              <a:xfrm>
                <a:off x="7576784" y="2336816"/>
                <a:ext cx="6526" cy="26261"/>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57" name="墨迹 156"/>
              <p14:cNvContentPartPr/>
              <p14:nvPr/>
            </p14:nvContentPartPr>
            <p14:xfrm>
              <a:off x="2961745" y="3389521"/>
              <a:ext cx="216077" cy="56398"/>
            </p14:xfrm>
          </p:contentPart>
        </mc:Choice>
        <mc:Fallback xmlns="">
          <p:pic>
            <p:nvPicPr>
              <p:cNvPr id="157" name="墨迹 156"/>
            </p:nvPicPr>
            <p:blipFill>
              <a:blip r:embed="rId216"/>
            </p:blipFill>
            <p:spPr>
              <a:xfrm>
                <a:off x="2961745" y="3389521"/>
                <a:ext cx="216077" cy="56398"/>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58" name="墨迹 157"/>
              <p14:cNvContentPartPr/>
              <p14:nvPr/>
            </p14:nvContentPartPr>
            <p14:xfrm>
              <a:off x="2946752" y="3564355"/>
              <a:ext cx="262114" cy="8459"/>
            </p14:xfrm>
          </p:contentPart>
        </mc:Choice>
        <mc:Fallback xmlns="">
          <p:pic>
            <p:nvPicPr>
              <p:cNvPr id="158" name="墨迹 157"/>
            </p:nvPicPr>
            <p:blipFill>
              <a:blip r:embed="rId218"/>
            </p:blipFill>
            <p:spPr>
              <a:xfrm>
                <a:off x="2946752" y="3564355"/>
                <a:ext cx="262114" cy="8459"/>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59" name="墨迹 158"/>
              <p14:cNvContentPartPr/>
              <p14:nvPr/>
            </p14:nvContentPartPr>
            <p14:xfrm>
              <a:off x="3419827" y="3502317"/>
              <a:ext cx="215195" cy="14099"/>
            </p14:xfrm>
          </p:contentPart>
        </mc:Choice>
        <mc:Fallback xmlns="">
          <p:pic>
            <p:nvPicPr>
              <p:cNvPr id="159" name="墨迹 158"/>
            </p:nvPicPr>
            <p:blipFill>
              <a:blip r:embed="rId220"/>
            </p:blipFill>
            <p:spPr>
              <a:xfrm>
                <a:off x="3419827" y="3502317"/>
                <a:ext cx="215195" cy="14099"/>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60" name="墨迹 159"/>
              <p14:cNvContentPartPr/>
              <p14:nvPr/>
            </p14:nvContentPartPr>
            <p14:xfrm>
              <a:off x="3476977" y="3345812"/>
              <a:ext cx="22578" cy="370817"/>
            </p14:xfrm>
          </p:contentPart>
        </mc:Choice>
        <mc:Fallback xmlns="">
          <p:pic>
            <p:nvPicPr>
              <p:cNvPr id="160" name="墨迹 159"/>
            </p:nvPicPr>
            <p:blipFill>
              <a:blip r:embed="rId222"/>
            </p:blipFill>
            <p:spPr>
              <a:xfrm>
                <a:off x="3476977" y="3345812"/>
                <a:ext cx="22578" cy="370817"/>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61" name="墨迹 160"/>
              <p14:cNvContentPartPr/>
              <p14:nvPr/>
            </p14:nvContentPartPr>
            <p14:xfrm>
              <a:off x="3841044" y="3365375"/>
              <a:ext cx="19756" cy="244098"/>
            </p14:xfrm>
          </p:contentPart>
        </mc:Choice>
        <mc:Fallback xmlns="">
          <p:pic>
            <p:nvPicPr>
              <p:cNvPr id="161" name="墨迹 160"/>
            </p:nvPicPr>
            <p:blipFill>
              <a:blip r:embed="rId224"/>
            </p:blipFill>
            <p:spPr>
              <a:xfrm>
                <a:off x="3841044" y="3365375"/>
                <a:ext cx="19756" cy="244098"/>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62" name="墨迹 161"/>
              <p14:cNvContentPartPr/>
              <p14:nvPr/>
            </p14:nvContentPartPr>
            <p14:xfrm>
              <a:off x="3944584" y="3327483"/>
              <a:ext cx="119416" cy="319178"/>
            </p14:xfrm>
          </p:contentPart>
        </mc:Choice>
        <mc:Fallback xmlns="">
          <p:pic>
            <p:nvPicPr>
              <p:cNvPr id="162" name="墨迹 161"/>
            </p:nvPicPr>
            <p:blipFill>
              <a:blip r:embed="rId226"/>
            </p:blipFill>
            <p:spPr>
              <a:xfrm>
                <a:off x="3944584" y="3327483"/>
                <a:ext cx="119416" cy="319178"/>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63" name="墨迹 162"/>
              <p14:cNvContentPartPr/>
              <p14:nvPr/>
            </p14:nvContentPartPr>
            <p14:xfrm>
              <a:off x="4148666" y="3242886"/>
              <a:ext cx="144639" cy="772653"/>
            </p14:xfrm>
          </p:contentPart>
        </mc:Choice>
        <mc:Fallback xmlns="">
          <p:pic>
            <p:nvPicPr>
              <p:cNvPr id="163" name="墨迹 162"/>
            </p:nvPicPr>
            <p:blipFill>
              <a:blip r:embed="rId228"/>
            </p:blipFill>
            <p:spPr>
              <a:xfrm>
                <a:off x="4148666" y="3242886"/>
                <a:ext cx="144639" cy="772653"/>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64" name="墨迹 163"/>
              <p14:cNvContentPartPr/>
              <p14:nvPr/>
            </p14:nvContentPartPr>
            <p14:xfrm>
              <a:off x="4261555" y="4007079"/>
              <a:ext cx="201789" cy="275646"/>
            </p14:xfrm>
          </p:contentPart>
        </mc:Choice>
        <mc:Fallback xmlns="">
          <p:pic>
            <p:nvPicPr>
              <p:cNvPr id="164" name="墨迹 163"/>
            </p:nvPicPr>
            <p:blipFill>
              <a:blip r:embed="rId230"/>
            </p:blipFill>
            <p:spPr>
              <a:xfrm>
                <a:off x="4261555" y="4007079"/>
                <a:ext cx="201789" cy="275646"/>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65" name="墨迹 164"/>
              <p14:cNvContentPartPr/>
              <p14:nvPr/>
            </p14:nvContentPartPr>
            <p14:xfrm>
              <a:off x="4272844" y="3957378"/>
              <a:ext cx="225778" cy="368350"/>
            </p14:xfrm>
          </p:contentPart>
        </mc:Choice>
        <mc:Fallback xmlns="">
          <p:pic>
            <p:nvPicPr>
              <p:cNvPr id="165" name="墨迹 164"/>
            </p:nvPicPr>
            <p:blipFill>
              <a:blip r:embed="rId232"/>
            </p:blipFill>
            <p:spPr>
              <a:xfrm>
                <a:off x="4272844" y="3957378"/>
                <a:ext cx="225778" cy="368350"/>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66" name="墨迹 165"/>
              <p14:cNvContentPartPr/>
              <p14:nvPr/>
            </p14:nvContentPartPr>
            <p14:xfrm>
              <a:off x="4531077" y="4038098"/>
              <a:ext cx="165100" cy="28199"/>
            </p14:xfrm>
          </p:contentPart>
        </mc:Choice>
        <mc:Fallback xmlns="">
          <p:pic>
            <p:nvPicPr>
              <p:cNvPr id="166" name="墨迹 165"/>
            </p:nvPicPr>
            <p:blipFill>
              <a:blip r:embed="rId234"/>
            </p:blipFill>
            <p:spPr>
              <a:xfrm>
                <a:off x="4531077" y="4038098"/>
                <a:ext cx="165100" cy="28199"/>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67" name="墨迹 166"/>
              <p14:cNvContentPartPr/>
              <p14:nvPr/>
            </p14:nvContentPartPr>
            <p14:xfrm>
              <a:off x="4507088" y="4156534"/>
              <a:ext cx="251178" cy="16919"/>
            </p14:xfrm>
          </p:contentPart>
        </mc:Choice>
        <mc:Fallback xmlns="">
          <p:pic>
            <p:nvPicPr>
              <p:cNvPr id="167" name="墨迹 166"/>
            </p:nvPicPr>
            <p:blipFill>
              <a:blip r:embed="rId236"/>
            </p:blipFill>
            <p:spPr>
              <a:xfrm>
                <a:off x="4507088" y="4156534"/>
                <a:ext cx="251178" cy="16919"/>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68" name="墨迹 167"/>
              <p14:cNvContentPartPr/>
              <p14:nvPr/>
            </p14:nvContentPartPr>
            <p14:xfrm>
              <a:off x="4829880" y="4083217"/>
              <a:ext cx="148520" cy="5639"/>
            </p14:xfrm>
          </p:contentPart>
        </mc:Choice>
        <mc:Fallback xmlns="">
          <p:pic>
            <p:nvPicPr>
              <p:cNvPr id="168" name="墨迹 167"/>
            </p:nvPicPr>
            <p:blipFill>
              <a:blip r:embed="rId238"/>
            </p:blipFill>
            <p:spPr>
              <a:xfrm>
                <a:off x="4829880" y="4083217"/>
                <a:ext cx="148520" cy="5639"/>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69" name="墨迹 168"/>
              <p14:cNvContentPartPr/>
              <p14:nvPr/>
            </p14:nvContentPartPr>
            <p14:xfrm>
              <a:off x="5070122" y="3897103"/>
              <a:ext cx="145344" cy="347553"/>
            </p14:xfrm>
          </p:contentPart>
        </mc:Choice>
        <mc:Fallback xmlns="">
          <p:pic>
            <p:nvPicPr>
              <p:cNvPr id="169" name="墨迹 168"/>
            </p:nvPicPr>
            <p:blipFill>
              <a:blip r:embed="rId240"/>
            </p:blipFill>
            <p:spPr>
              <a:xfrm>
                <a:off x="5070122" y="3897103"/>
                <a:ext cx="145344" cy="347553"/>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70" name="墨迹 169"/>
              <p14:cNvContentPartPr/>
              <p14:nvPr/>
            </p14:nvContentPartPr>
            <p14:xfrm>
              <a:off x="5232400" y="3787127"/>
              <a:ext cx="166863" cy="405361"/>
            </p14:xfrm>
          </p:contentPart>
        </mc:Choice>
        <mc:Fallback xmlns="">
          <p:pic>
            <p:nvPicPr>
              <p:cNvPr id="170" name="墨迹 169"/>
            </p:nvPicPr>
            <p:blipFill>
              <a:blip r:embed="rId242"/>
            </p:blipFill>
            <p:spPr>
              <a:xfrm>
                <a:off x="5232400" y="3787127"/>
                <a:ext cx="166863" cy="405361"/>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71" name="墨迹 170"/>
              <p14:cNvContentPartPr/>
              <p14:nvPr/>
            </p14:nvContentPartPr>
            <p14:xfrm>
              <a:off x="3577872" y="4720514"/>
              <a:ext cx="338666" cy="95877"/>
            </p14:xfrm>
          </p:contentPart>
        </mc:Choice>
        <mc:Fallback xmlns="">
          <p:pic>
            <p:nvPicPr>
              <p:cNvPr id="171" name="墨迹 170"/>
            </p:nvPicPr>
            <p:blipFill>
              <a:blip r:embed="rId244"/>
            </p:blipFill>
            <p:spPr>
              <a:xfrm>
                <a:off x="3577872" y="4720514"/>
                <a:ext cx="338666" cy="95877"/>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72" name="墨迹 171"/>
              <p14:cNvContentPartPr/>
              <p14:nvPr/>
            </p14:nvContentPartPr>
            <p14:xfrm>
              <a:off x="3603272" y="4771273"/>
              <a:ext cx="401461" cy="50758"/>
            </p14:xfrm>
          </p:contentPart>
        </mc:Choice>
        <mc:Fallback xmlns="">
          <p:pic>
            <p:nvPicPr>
              <p:cNvPr id="172" name="墨迹 171"/>
            </p:nvPicPr>
            <p:blipFill>
              <a:blip r:embed="rId246"/>
            </p:blipFill>
            <p:spPr>
              <a:xfrm>
                <a:off x="3603272" y="4771273"/>
                <a:ext cx="401461" cy="50758"/>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73" name="墨迹 172"/>
              <p14:cNvContentPartPr/>
              <p14:nvPr/>
            </p14:nvContentPartPr>
            <p14:xfrm>
              <a:off x="1310040" y="4055018"/>
              <a:ext cx="643643" cy="90237"/>
            </p14:xfrm>
          </p:contentPart>
        </mc:Choice>
        <mc:Fallback xmlns="">
          <p:pic>
            <p:nvPicPr>
              <p:cNvPr id="173" name="墨迹 172"/>
            </p:nvPicPr>
            <p:blipFill>
              <a:blip r:embed="rId248"/>
            </p:blipFill>
            <p:spPr>
              <a:xfrm>
                <a:off x="1310040" y="4055018"/>
                <a:ext cx="643643" cy="90237"/>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74" name="墨迹 173"/>
              <p14:cNvContentPartPr/>
              <p14:nvPr/>
            </p14:nvContentPartPr>
            <p14:xfrm>
              <a:off x="1561923" y="5952811"/>
              <a:ext cx="214665" cy="217133"/>
            </p14:xfrm>
          </p:contentPart>
        </mc:Choice>
        <mc:Fallback xmlns="">
          <p:pic>
            <p:nvPicPr>
              <p:cNvPr id="174" name="墨迹 173"/>
            </p:nvPicPr>
            <p:blipFill>
              <a:blip r:embed="rId250"/>
            </p:blipFill>
            <p:spPr>
              <a:xfrm>
                <a:off x="1561923" y="5952811"/>
                <a:ext cx="214665" cy="217133"/>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75" name="墨迹 174"/>
              <p14:cNvContentPartPr/>
              <p14:nvPr/>
            </p14:nvContentPartPr>
            <p14:xfrm>
              <a:off x="1885244" y="5814636"/>
              <a:ext cx="143933" cy="305255"/>
            </p14:xfrm>
          </p:contentPart>
        </mc:Choice>
        <mc:Fallback xmlns="">
          <p:pic>
            <p:nvPicPr>
              <p:cNvPr id="175" name="墨迹 174"/>
            </p:nvPicPr>
            <p:blipFill>
              <a:blip r:embed="rId252"/>
            </p:blipFill>
            <p:spPr>
              <a:xfrm>
                <a:off x="1885244" y="5814636"/>
                <a:ext cx="143933" cy="305255"/>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76" name="墨迹 175"/>
              <p14:cNvContentPartPr/>
              <p14:nvPr/>
            </p14:nvContentPartPr>
            <p14:xfrm>
              <a:off x="2043288" y="5718935"/>
              <a:ext cx="16934" cy="732999"/>
            </p14:xfrm>
          </p:contentPart>
        </mc:Choice>
        <mc:Fallback xmlns="">
          <p:pic>
            <p:nvPicPr>
              <p:cNvPr id="176" name="墨迹 175"/>
            </p:nvPicPr>
            <p:blipFill>
              <a:blip r:embed="rId254"/>
            </p:blipFill>
            <p:spPr>
              <a:xfrm>
                <a:off x="2043288" y="5718935"/>
                <a:ext cx="16934" cy="732999"/>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77" name="墨迹 176"/>
              <p14:cNvContentPartPr/>
              <p14:nvPr/>
            </p14:nvContentPartPr>
            <p14:xfrm>
              <a:off x="2201333" y="6079707"/>
              <a:ext cx="8467" cy="200212"/>
            </p14:xfrm>
          </p:contentPart>
        </mc:Choice>
        <mc:Fallback xmlns="">
          <p:pic>
            <p:nvPicPr>
              <p:cNvPr id="177" name="墨迹 176"/>
            </p:nvPicPr>
            <p:blipFill>
              <a:blip r:embed="rId256"/>
            </p:blipFill>
            <p:spPr>
              <a:xfrm>
                <a:off x="2201333" y="6079707"/>
                <a:ext cx="8467" cy="200212"/>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78" name="墨迹 177"/>
              <p14:cNvContentPartPr/>
              <p14:nvPr/>
            </p14:nvContentPartPr>
            <p14:xfrm>
              <a:off x="2353733" y="6034588"/>
              <a:ext cx="177800" cy="16919"/>
            </p14:xfrm>
          </p:contentPart>
        </mc:Choice>
        <mc:Fallback xmlns="">
          <p:pic>
            <p:nvPicPr>
              <p:cNvPr id="178" name="墨迹 177"/>
            </p:nvPicPr>
            <p:blipFill>
              <a:blip r:embed="rId258"/>
            </p:blipFill>
            <p:spPr>
              <a:xfrm>
                <a:off x="2353733" y="6034588"/>
                <a:ext cx="177800" cy="16919"/>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79" name="墨迹 178"/>
              <p14:cNvContentPartPr/>
              <p14:nvPr/>
            </p14:nvContentPartPr>
            <p14:xfrm>
              <a:off x="2360083" y="6130465"/>
              <a:ext cx="185561" cy="9870"/>
            </p14:xfrm>
          </p:contentPart>
        </mc:Choice>
        <mc:Fallback xmlns="">
          <p:pic>
            <p:nvPicPr>
              <p:cNvPr id="179" name="墨迹 178"/>
            </p:nvPicPr>
            <p:blipFill>
              <a:blip r:embed="rId260"/>
            </p:blipFill>
            <p:spPr>
              <a:xfrm>
                <a:off x="2360083" y="6130465"/>
                <a:ext cx="185561" cy="9870"/>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80" name="墨迹 179"/>
              <p14:cNvContentPartPr/>
              <p14:nvPr/>
            </p14:nvContentPartPr>
            <p14:xfrm>
              <a:off x="2700866" y="5935892"/>
              <a:ext cx="105018" cy="59958"/>
            </p14:xfrm>
          </p:contentPart>
        </mc:Choice>
        <mc:Fallback xmlns="">
          <p:pic>
            <p:nvPicPr>
              <p:cNvPr id="180" name="墨迹 179"/>
            </p:nvPicPr>
            <p:blipFill>
              <a:blip r:embed="rId262"/>
            </p:blipFill>
            <p:spPr>
              <a:xfrm>
                <a:off x="2700866" y="5935892"/>
                <a:ext cx="105018" cy="59958"/>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81" name="墨迹 180"/>
              <p14:cNvContentPartPr/>
              <p14:nvPr/>
            </p14:nvContentPartPr>
            <p14:xfrm>
              <a:off x="2638601" y="5983830"/>
              <a:ext cx="223132" cy="62038"/>
            </p14:xfrm>
          </p:contentPart>
        </mc:Choice>
        <mc:Fallback xmlns="">
          <p:pic>
            <p:nvPicPr>
              <p:cNvPr id="181" name="墨迹 180"/>
            </p:nvPicPr>
            <p:blipFill>
              <a:blip r:embed="rId264"/>
            </p:blipFill>
            <p:spPr>
              <a:xfrm>
                <a:off x="2638601" y="5983830"/>
                <a:ext cx="223132" cy="62038"/>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82" name="墨迹 181"/>
              <p14:cNvContentPartPr/>
              <p14:nvPr/>
            </p14:nvContentPartPr>
            <p14:xfrm>
              <a:off x="2750784" y="5823801"/>
              <a:ext cx="20638" cy="422280"/>
            </p14:xfrm>
          </p:contentPart>
        </mc:Choice>
        <mc:Fallback xmlns="">
          <p:pic>
            <p:nvPicPr>
              <p:cNvPr id="182" name="墨迹 181"/>
            </p:nvPicPr>
            <p:blipFill>
              <a:blip r:embed="rId266"/>
            </p:blipFill>
            <p:spPr>
              <a:xfrm>
                <a:off x="2750784" y="5823801"/>
                <a:ext cx="20638" cy="422280"/>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83" name="墨迹 182"/>
              <p14:cNvContentPartPr/>
              <p14:nvPr/>
            </p14:nvContentPartPr>
            <p14:xfrm>
              <a:off x="2974622" y="5910513"/>
              <a:ext cx="11289" cy="242511"/>
            </p14:xfrm>
          </p:contentPart>
        </mc:Choice>
        <mc:Fallback xmlns="">
          <p:pic>
            <p:nvPicPr>
              <p:cNvPr id="183" name="墨迹 182"/>
            </p:nvPicPr>
            <p:blipFill>
              <a:blip r:embed="rId268"/>
            </p:blipFill>
            <p:spPr>
              <a:xfrm>
                <a:off x="2974622" y="5910513"/>
                <a:ext cx="11289" cy="242511"/>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84" name="墨迹 183"/>
              <p14:cNvContentPartPr/>
              <p14:nvPr/>
            </p14:nvContentPartPr>
            <p14:xfrm>
              <a:off x="3076222" y="5887953"/>
              <a:ext cx="139170" cy="302611"/>
            </p14:xfrm>
          </p:contentPart>
        </mc:Choice>
        <mc:Fallback xmlns="">
          <p:pic>
            <p:nvPicPr>
              <p:cNvPr id="184" name="墨迹 183"/>
            </p:nvPicPr>
            <p:blipFill>
              <a:blip r:embed="rId270"/>
            </p:blipFill>
            <p:spPr>
              <a:xfrm>
                <a:off x="3076222" y="5887953"/>
                <a:ext cx="139170" cy="302611"/>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85" name="墨迹 184"/>
              <p14:cNvContentPartPr/>
              <p14:nvPr/>
            </p14:nvContentPartPr>
            <p14:xfrm>
              <a:off x="3236383" y="5780797"/>
              <a:ext cx="145344" cy="888269"/>
            </p14:xfrm>
          </p:contentPart>
        </mc:Choice>
        <mc:Fallback xmlns="">
          <p:pic>
            <p:nvPicPr>
              <p:cNvPr id="185" name="墨迹 184"/>
            </p:nvPicPr>
            <p:blipFill>
              <a:blip r:embed="rId272"/>
            </p:blipFill>
            <p:spPr>
              <a:xfrm>
                <a:off x="3236383" y="5780797"/>
                <a:ext cx="145344" cy="888269"/>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86" name="墨迹 185"/>
              <p14:cNvContentPartPr/>
              <p14:nvPr/>
            </p14:nvContentPartPr>
            <p14:xfrm>
              <a:off x="9042400" y="1144879"/>
              <a:ext cx="270933" cy="227002"/>
            </p14:xfrm>
          </p:contentPart>
        </mc:Choice>
        <mc:Fallback xmlns="">
          <p:pic>
            <p:nvPicPr>
              <p:cNvPr id="186" name="墨迹 185"/>
            </p:nvPicPr>
            <p:blipFill>
              <a:blip r:embed="rId274"/>
            </p:blipFill>
            <p:spPr>
              <a:xfrm>
                <a:off x="9042400" y="1144879"/>
                <a:ext cx="270933" cy="227002"/>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87" name="墨迹 186"/>
              <p14:cNvContentPartPr/>
              <p14:nvPr/>
            </p14:nvContentPartPr>
            <p14:xfrm>
              <a:off x="9273822" y="1236526"/>
              <a:ext cx="121355" cy="49349"/>
            </p14:xfrm>
          </p:contentPart>
        </mc:Choice>
        <mc:Fallback xmlns="">
          <p:pic>
            <p:nvPicPr>
              <p:cNvPr id="187" name="墨迹 186"/>
            </p:nvPicPr>
            <p:blipFill>
              <a:blip r:embed="rId276"/>
            </p:blipFill>
            <p:spPr>
              <a:xfrm>
                <a:off x="9273822" y="1236526"/>
                <a:ext cx="121355" cy="49349"/>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88" name="墨迹 187"/>
              <p14:cNvContentPartPr/>
              <p14:nvPr/>
            </p14:nvContentPartPr>
            <p14:xfrm>
              <a:off x="9383888" y="1104520"/>
              <a:ext cx="59267" cy="418226"/>
            </p14:xfrm>
          </p:contentPart>
        </mc:Choice>
        <mc:Fallback xmlns="">
          <p:pic>
            <p:nvPicPr>
              <p:cNvPr id="188" name="墨迹 187"/>
            </p:nvPicPr>
            <p:blipFill>
              <a:blip r:embed="rId278"/>
            </p:blipFill>
            <p:spPr>
              <a:xfrm>
                <a:off x="9383888" y="1104520"/>
                <a:ext cx="59267" cy="418226"/>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89" name="墨迹 188"/>
              <p14:cNvContentPartPr/>
              <p14:nvPr/>
            </p14:nvContentPartPr>
            <p14:xfrm>
              <a:off x="9502422" y="1319713"/>
              <a:ext cx="25400" cy="121256"/>
            </p14:xfrm>
          </p:contentPart>
        </mc:Choice>
        <mc:Fallback xmlns="">
          <p:pic>
            <p:nvPicPr>
              <p:cNvPr id="189" name="墨迹 188"/>
            </p:nvPicPr>
            <p:blipFill>
              <a:blip r:embed="rId280"/>
            </p:blipFill>
            <p:spPr>
              <a:xfrm>
                <a:off x="9502422" y="1319713"/>
                <a:ext cx="25400" cy="121256"/>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90" name="墨迹 189"/>
              <p14:cNvContentPartPr/>
              <p14:nvPr/>
            </p14:nvContentPartPr>
            <p14:xfrm>
              <a:off x="9708444" y="1195638"/>
              <a:ext cx="141111" cy="25379"/>
            </p14:xfrm>
          </p:contentPart>
        </mc:Choice>
        <mc:Fallback xmlns="">
          <p:pic>
            <p:nvPicPr>
              <p:cNvPr id="190" name="墨迹 189"/>
            </p:nvPicPr>
            <p:blipFill>
              <a:blip r:embed="rId282"/>
            </p:blipFill>
            <p:spPr>
              <a:xfrm>
                <a:off x="9708444" y="1195638"/>
                <a:ext cx="141111" cy="25379"/>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91" name="墨迹 190"/>
              <p14:cNvContentPartPr/>
              <p14:nvPr/>
            </p14:nvContentPartPr>
            <p14:xfrm>
              <a:off x="9673872" y="1336633"/>
              <a:ext cx="172861" cy="11279"/>
            </p14:xfrm>
          </p:contentPart>
        </mc:Choice>
        <mc:Fallback xmlns="">
          <p:pic>
            <p:nvPicPr>
              <p:cNvPr id="191" name="墨迹 190"/>
            </p:nvPicPr>
            <p:blipFill>
              <a:blip r:embed="rId284"/>
            </p:blipFill>
            <p:spPr>
              <a:xfrm>
                <a:off x="9673872" y="1336633"/>
                <a:ext cx="172861" cy="11279"/>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92" name="墨迹 191"/>
              <p14:cNvContentPartPr/>
              <p14:nvPr/>
            </p14:nvContentPartPr>
            <p14:xfrm>
              <a:off x="9966325" y="1252036"/>
              <a:ext cx="168275" cy="2820"/>
            </p14:xfrm>
          </p:contentPart>
        </mc:Choice>
        <mc:Fallback xmlns="">
          <p:pic>
            <p:nvPicPr>
              <p:cNvPr id="192" name="墨迹 191"/>
            </p:nvPicPr>
            <p:blipFill>
              <a:blip r:embed="rId286"/>
            </p:blipFill>
            <p:spPr>
              <a:xfrm>
                <a:off x="9966325" y="1252036"/>
                <a:ext cx="168275" cy="2820"/>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93" name="墨迹 192"/>
              <p14:cNvContentPartPr/>
              <p14:nvPr/>
            </p14:nvContentPartPr>
            <p14:xfrm>
              <a:off x="10010422" y="1135715"/>
              <a:ext cx="76200" cy="282695"/>
            </p14:xfrm>
          </p:contentPart>
        </mc:Choice>
        <mc:Fallback xmlns="">
          <p:pic>
            <p:nvPicPr>
              <p:cNvPr id="193" name="墨迹 192"/>
            </p:nvPicPr>
            <p:blipFill>
              <a:blip r:embed="rId288"/>
            </p:blipFill>
            <p:spPr>
              <a:xfrm>
                <a:off x="10010422" y="1135715"/>
                <a:ext cx="76200" cy="282695"/>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94" name="墨迹 193"/>
              <p14:cNvContentPartPr/>
              <p14:nvPr/>
            </p14:nvContentPartPr>
            <p14:xfrm>
              <a:off x="10247488" y="1161799"/>
              <a:ext cx="47978" cy="186113"/>
            </p14:xfrm>
          </p:contentPart>
        </mc:Choice>
        <mc:Fallback xmlns="">
          <p:pic>
            <p:nvPicPr>
              <p:cNvPr id="194" name="墨迹 193"/>
            </p:nvPicPr>
            <p:blipFill>
              <a:blip r:embed="rId290"/>
            </p:blipFill>
            <p:spPr>
              <a:xfrm>
                <a:off x="10247488" y="1161799"/>
                <a:ext cx="47978" cy="186113"/>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95" name="墨迹 194"/>
              <p14:cNvContentPartPr/>
              <p14:nvPr/>
            </p14:nvContentPartPr>
            <p14:xfrm>
              <a:off x="10351911" y="1116680"/>
              <a:ext cx="79023" cy="253792"/>
            </p14:xfrm>
          </p:contentPart>
        </mc:Choice>
        <mc:Fallback xmlns="">
          <p:pic>
            <p:nvPicPr>
              <p:cNvPr id="195" name="墨迹 194"/>
            </p:nvPicPr>
            <p:blipFill>
              <a:blip r:embed="rId292"/>
            </p:blipFill>
            <p:spPr>
              <a:xfrm>
                <a:off x="10351911" y="1116680"/>
                <a:ext cx="79023" cy="253792"/>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96" name="墨迹 195"/>
              <p14:cNvContentPartPr/>
              <p14:nvPr/>
            </p14:nvContentPartPr>
            <p14:xfrm>
              <a:off x="10411177" y="1058167"/>
              <a:ext cx="262467" cy="853726"/>
            </p14:xfrm>
          </p:contentPart>
        </mc:Choice>
        <mc:Fallback xmlns="">
          <p:pic>
            <p:nvPicPr>
              <p:cNvPr id="196" name="墨迹 195"/>
            </p:nvPicPr>
            <p:blipFill>
              <a:blip r:embed="rId294"/>
            </p:blipFill>
            <p:spPr>
              <a:xfrm>
                <a:off x="10411177" y="1058167"/>
                <a:ext cx="262467" cy="853726"/>
              </a:xfrm>
              <a:prstGeom prst="rect"/>
            </p:spPr>
          </p:pic>
        </mc:Fallback>
      </mc:AlternateContent>
    </p:spTree>
  </p:cSld>
  <p:clrMapOvr>
    <a:masterClrMapping/>
  </p:clrMapOvr>
  <p:transition>
    <p:split dir="in"/>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B_5_BD.17_1#f6701839e?htil=1&amp;vop=1&amp;pid=075b81503&amp;color=0,0,0&amp;tib=255,255,255&amp;vtp=1&amp;hs=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6096000" y="795020"/>
            <a:ext cx="5862320" cy="148590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B_5_BD.17_2#f6701839e?htil=1&amp;sp=1&amp;vop=1&amp;pid=075b81503&amp;color=0,0,0&amp;vtp=1&amp;bt=1&amp;bbb=1&amp;hb=1&amp;hs=1"/>
          <p:cNvSpPr/>
          <p:nvPr/>
        </p:nvSpPr>
        <p:spPr>
          <a:xfrm>
            <a:off x="343154" y="338955"/>
            <a:ext cx="6144768" cy="1333500"/>
          </a:xfrm>
          <a:prstGeom prst="rect">
            <a:avLst/>
          </a:prstGeom>
          <a:blipFill rotWithShape="1">
            <a:blip r:embed="rId2"/>
            <a:stretch>
              <a:fillRect l="-4" t="-37" r="2" b="37"/>
            </a:stretch>
          </a:blipFill>
        </p:spPr>
        <p:txBody>
          <a:bodyPr/>
          <a:lstStyle/>
          <a:p>
            <a:r>
              <a:rPr lang="zh-CN" altLang="en-US">
                <a:noFill/>
              </a:rPr>
              <a:t> </a:t>
            </a:r>
            <a:endParaRPr lang="zh-CN" altLang="en-US">
              <a:noFill/>
            </a:endParaRPr>
          </a:p>
        </p:txBody>
      </p:sp>
      <p:sp>
        <p:nvSpPr>
          <p:cNvPr id="4" name="QB_5_BD.17_3#f6701839e?vop=1&amp;pid=075b81503&amp;color=0,0,0&amp;vtp=1&amp;bbb=1&amp;hb=1&amp;hs=1"/>
          <p:cNvSpPr/>
          <p:nvPr/>
        </p:nvSpPr>
        <p:spPr>
          <a:xfrm>
            <a:off x="484759" y="2787041"/>
            <a:ext cx="10899648" cy="2222500"/>
          </a:xfrm>
          <a:prstGeom prst="rect">
            <a:avLst/>
          </a:prstGeom>
          <a:blipFill rotWithShape="1">
            <a:blip r:embed="rId3"/>
            <a:stretch>
              <a:fillRect l="-2" t="-1" r="-331" b="1"/>
            </a:stretch>
          </a:blipFill>
        </p:spPr>
        <p:txBody>
          <a:bodyPr/>
          <a:lstStyle/>
          <a:p>
            <a:r>
              <a:rPr lang="zh-CN" altLang="en-US">
                <a:noFill/>
              </a:rPr>
              <a:t> </a:t>
            </a:r>
            <a:endParaRPr lang="zh-CN" altLang="en-US">
              <a:noFill/>
            </a:endParaRPr>
          </a:p>
        </p:txBody>
      </p:sp>
      <p:sp>
        <p:nvSpPr>
          <p:cNvPr id="5" name="QB_5_AN.18_1#f6701839e.blank?vop=1&amp;pid=075b81503&amp;color=0,0,0&amp;vpa=6&amp;vtp=1&amp;bbb=1"/>
          <p:cNvSpPr/>
          <p:nvPr/>
        </p:nvSpPr>
        <p:spPr>
          <a:xfrm>
            <a:off x="7108380" y="4508809"/>
            <a:ext cx="1587119" cy="317500"/>
          </a:xfrm>
          <a:prstGeom prst="rect">
            <a:avLst/>
          </a:prstGeom>
          <a:blipFill rotWithShape="1">
            <a:blip r:embed="rId4"/>
            <a:stretch>
              <a:fillRect l="-12" t="-97" r="28" b="97"/>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2043288" y="1650699"/>
              <a:ext cx="163689" cy="428978"/>
            </p14:xfrm>
          </p:contentPart>
        </mc:Choice>
        <mc:Fallback xmlns="">
          <p:pic>
            <p:nvPicPr>
              <p:cNvPr id="6" name="墨迹 5"/>
            </p:nvPicPr>
            <p:blipFill>
              <a:blip r:embed="rId6"/>
            </p:blipFill>
            <p:spPr>
              <a:xfrm>
                <a:off x="2043288" y="1650699"/>
                <a:ext cx="163689" cy="428978"/>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2115079" y="1804736"/>
              <a:ext cx="142698" cy="359009"/>
            </p14:xfrm>
          </p:contentPart>
        </mc:Choice>
        <mc:Fallback xmlns="">
          <p:pic>
            <p:nvPicPr>
              <p:cNvPr id="7" name="墨迹 6"/>
            </p:nvPicPr>
            <p:blipFill>
              <a:blip r:embed="rId8"/>
            </p:blipFill>
            <p:spPr>
              <a:xfrm>
                <a:off x="2115079" y="1804736"/>
                <a:ext cx="142698" cy="359009"/>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2376311" y="1793457"/>
              <a:ext cx="287866" cy="342089"/>
            </p14:xfrm>
          </p:contentPart>
        </mc:Choice>
        <mc:Fallback xmlns="">
          <p:pic>
            <p:nvPicPr>
              <p:cNvPr id="8" name="墨迹 7"/>
            </p:nvPicPr>
            <p:blipFill>
              <a:blip r:embed="rId10"/>
            </p:blipFill>
            <p:spPr>
              <a:xfrm>
                <a:off x="2376311" y="1793457"/>
                <a:ext cx="287866" cy="342089"/>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2705100" y="1725779"/>
              <a:ext cx="71966" cy="372227"/>
            </p14:xfrm>
          </p:contentPart>
        </mc:Choice>
        <mc:Fallback xmlns="">
          <p:pic>
            <p:nvPicPr>
              <p:cNvPr id="9" name="墨迹 8"/>
            </p:nvPicPr>
            <p:blipFill>
              <a:blip r:embed="rId12"/>
            </p:blipFill>
            <p:spPr>
              <a:xfrm>
                <a:off x="2705100" y="1725779"/>
                <a:ext cx="71966" cy="37222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2769305" y="1659511"/>
              <a:ext cx="255764" cy="567505"/>
            </p14:xfrm>
          </p:contentPart>
        </mc:Choice>
        <mc:Fallback xmlns="">
          <p:pic>
            <p:nvPicPr>
              <p:cNvPr id="10" name="墨迹 9"/>
            </p:nvPicPr>
            <p:blipFill>
              <a:blip r:embed="rId14"/>
            </p:blipFill>
            <p:spPr>
              <a:xfrm>
                <a:off x="2769305" y="1659511"/>
                <a:ext cx="255764" cy="567505"/>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3042355" y="2013409"/>
              <a:ext cx="81845" cy="76137"/>
            </p14:xfrm>
          </p:contentPart>
        </mc:Choice>
        <mc:Fallback xmlns="">
          <p:pic>
            <p:nvPicPr>
              <p:cNvPr id="11" name="墨迹 10"/>
            </p:nvPicPr>
            <p:blipFill>
              <a:blip r:embed="rId16"/>
            </p:blipFill>
            <p:spPr>
              <a:xfrm>
                <a:off x="3042355" y="2013409"/>
                <a:ext cx="81845" cy="76137"/>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 name="墨迹 11"/>
              <p14:cNvContentPartPr/>
              <p14:nvPr/>
            </p14:nvContentPartPr>
            <p14:xfrm>
              <a:off x="2370666" y="1793457"/>
              <a:ext cx="135467" cy="118436"/>
            </p14:xfrm>
          </p:contentPart>
        </mc:Choice>
        <mc:Fallback xmlns="">
          <p:pic>
            <p:nvPicPr>
              <p:cNvPr id="12" name="墨迹 11"/>
            </p:nvPicPr>
            <p:blipFill>
              <a:blip r:embed="rId18"/>
            </p:blipFill>
            <p:spPr>
              <a:xfrm>
                <a:off x="2370666" y="1793457"/>
                <a:ext cx="135467" cy="118436"/>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3" name="墨迹 12"/>
              <p14:cNvContentPartPr/>
              <p14:nvPr/>
            </p14:nvContentPartPr>
            <p14:xfrm>
              <a:off x="2365022" y="1934452"/>
              <a:ext cx="5644" cy="59218"/>
            </p14:xfrm>
          </p:contentPart>
        </mc:Choice>
        <mc:Fallback xmlns="">
          <p:pic>
            <p:nvPicPr>
              <p:cNvPr id="13" name="墨迹 12"/>
            </p:nvPicPr>
            <p:blipFill>
              <a:blip r:embed="rId20"/>
            </p:blipFill>
            <p:spPr>
              <a:xfrm>
                <a:off x="2365022" y="1934452"/>
                <a:ext cx="5644" cy="59218"/>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 name="墨迹 13"/>
              <p14:cNvContentPartPr/>
              <p14:nvPr/>
            </p14:nvContentPartPr>
            <p14:xfrm>
              <a:off x="3304822" y="1686300"/>
              <a:ext cx="19755" cy="271416"/>
            </p14:xfrm>
          </p:contentPart>
        </mc:Choice>
        <mc:Fallback xmlns="">
          <p:pic>
            <p:nvPicPr>
              <p:cNvPr id="14" name="墨迹 13"/>
            </p:nvPicPr>
            <p:blipFill>
              <a:blip r:embed="rId22"/>
            </p:blipFill>
            <p:spPr>
              <a:xfrm>
                <a:off x="3304822" y="1686300"/>
                <a:ext cx="19755" cy="27141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5" name="墨迹 14"/>
              <p14:cNvContentPartPr/>
              <p14:nvPr/>
            </p14:nvContentPartPr>
            <p14:xfrm>
              <a:off x="3296355" y="1615274"/>
              <a:ext cx="95956" cy="350197"/>
            </p14:xfrm>
          </p:contentPart>
        </mc:Choice>
        <mc:Fallback xmlns="">
          <p:pic>
            <p:nvPicPr>
              <p:cNvPr id="15" name="墨迹 14"/>
            </p:nvPicPr>
            <p:blipFill>
              <a:blip r:embed="rId24"/>
            </p:blipFill>
            <p:spPr>
              <a:xfrm>
                <a:off x="3296355" y="1615274"/>
                <a:ext cx="95956" cy="350197"/>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6" name="墨迹 15"/>
              <p14:cNvContentPartPr/>
              <p14:nvPr/>
            </p14:nvContentPartPr>
            <p14:xfrm>
              <a:off x="3335866" y="2099416"/>
              <a:ext cx="105128" cy="180826"/>
            </p14:xfrm>
          </p:contentPart>
        </mc:Choice>
        <mc:Fallback xmlns="">
          <p:pic>
            <p:nvPicPr>
              <p:cNvPr id="16" name="墨迹 15"/>
            </p:nvPicPr>
            <p:blipFill>
              <a:blip r:embed="rId26"/>
            </p:blipFill>
            <p:spPr>
              <a:xfrm>
                <a:off x="3335866" y="2099416"/>
                <a:ext cx="105128" cy="180826"/>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7" name="墨迹 16"/>
              <p14:cNvContentPartPr/>
              <p14:nvPr/>
            </p14:nvContentPartPr>
            <p14:xfrm>
              <a:off x="2594327" y="5645442"/>
              <a:ext cx="4751917" cy="398311"/>
            </p14:xfrm>
          </p:contentPart>
        </mc:Choice>
        <mc:Fallback xmlns="">
          <p:pic>
            <p:nvPicPr>
              <p:cNvPr id="17" name="墨迹 16"/>
            </p:nvPicPr>
            <p:blipFill>
              <a:blip r:embed="rId28"/>
            </p:blipFill>
            <p:spPr>
              <a:xfrm>
                <a:off x="2594327" y="5645442"/>
                <a:ext cx="4751917" cy="398311"/>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8" name="墨迹 17"/>
              <p14:cNvContentPartPr/>
              <p14:nvPr/>
            </p14:nvContentPartPr>
            <p14:xfrm>
              <a:off x="7389988" y="5470608"/>
              <a:ext cx="21167" cy="459644"/>
            </p14:xfrm>
          </p:contentPart>
        </mc:Choice>
        <mc:Fallback xmlns="">
          <p:pic>
            <p:nvPicPr>
              <p:cNvPr id="18" name="墨迹 17"/>
            </p:nvPicPr>
            <p:blipFill>
              <a:blip r:embed="rId30"/>
            </p:blipFill>
            <p:spPr>
              <a:xfrm>
                <a:off x="7389988" y="5470608"/>
                <a:ext cx="21167" cy="459644"/>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9" name="墨迹 18"/>
              <p14:cNvContentPartPr/>
              <p14:nvPr/>
            </p14:nvContentPartPr>
            <p14:xfrm>
              <a:off x="4978400" y="4922842"/>
              <a:ext cx="70555" cy="1097647"/>
            </p14:xfrm>
          </p:contentPart>
        </mc:Choice>
        <mc:Fallback xmlns="">
          <p:pic>
            <p:nvPicPr>
              <p:cNvPr id="19" name="墨迹 18"/>
            </p:nvPicPr>
            <p:blipFill>
              <a:blip r:embed="rId32"/>
            </p:blipFill>
            <p:spPr>
              <a:xfrm>
                <a:off x="4978400" y="4922842"/>
                <a:ext cx="70555" cy="1097647"/>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0" name="墨迹 19"/>
              <p14:cNvContentPartPr/>
              <p14:nvPr/>
            </p14:nvContentPartPr>
            <p14:xfrm>
              <a:off x="4910666" y="4864329"/>
              <a:ext cx="364596" cy="1012345"/>
            </p14:xfrm>
          </p:contentPart>
        </mc:Choice>
        <mc:Fallback xmlns="">
          <p:pic>
            <p:nvPicPr>
              <p:cNvPr id="20" name="墨迹 19"/>
            </p:nvPicPr>
            <p:blipFill>
              <a:blip r:embed="rId34"/>
            </p:blipFill>
            <p:spPr>
              <a:xfrm>
                <a:off x="4910666" y="4864329"/>
                <a:ext cx="364596" cy="1012345"/>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1" name="墨迹 20"/>
              <p14:cNvContentPartPr/>
              <p14:nvPr/>
            </p14:nvContentPartPr>
            <p14:xfrm>
              <a:off x="2602088" y="6164304"/>
              <a:ext cx="14112" cy="245331"/>
            </p14:xfrm>
          </p:contentPart>
        </mc:Choice>
        <mc:Fallback xmlns="">
          <p:pic>
            <p:nvPicPr>
              <p:cNvPr id="21" name="墨迹 20"/>
            </p:nvPicPr>
            <p:blipFill>
              <a:blip r:embed="rId36"/>
            </p:blipFill>
            <p:spPr>
              <a:xfrm>
                <a:off x="2602088" y="6164304"/>
                <a:ext cx="14112" cy="245331"/>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2" name="墨迹 21"/>
              <p14:cNvContentPartPr/>
              <p14:nvPr/>
            </p14:nvContentPartPr>
            <p14:xfrm>
              <a:off x="2613377" y="6231981"/>
              <a:ext cx="2305756" cy="95877"/>
            </p14:xfrm>
          </p:contentPart>
        </mc:Choice>
        <mc:Fallback xmlns="">
          <p:pic>
            <p:nvPicPr>
              <p:cNvPr id="22" name="墨迹 21"/>
            </p:nvPicPr>
            <p:blipFill>
              <a:blip r:embed="rId38"/>
            </p:blipFill>
            <p:spPr>
              <a:xfrm>
                <a:off x="2613377" y="6231981"/>
                <a:ext cx="2305756" cy="95877"/>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3" name="墨迹 22"/>
              <p14:cNvContentPartPr/>
              <p14:nvPr/>
            </p14:nvContentPartPr>
            <p14:xfrm>
              <a:off x="4814711" y="6130465"/>
              <a:ext cx="193498" cy="231232"/>
            </p14:xfrm>
          </p:contentPart>
        </mc:Choice>
        <mc:Fallback xmlns="">
          <p:pic>
            <p:nvPicPr>
              <p:cNvPr id="23" name="墨迹 22"/>
            </p:nvPicPr>
            <p:blipFill>
              <a:blip r:embed="rId40"/>
            </p:blipFill>
            <p:spPr>
              <a:xfrm>
                <a:off x="4814711" y="6130465"/>
                <a:ext cx="193498" cy="231232"/>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4" name="墨迹 23"/>
              <p14:cNvContentPartPr/>
              <p14:nvPr/>
            </p14:nvContentPartPr>
            <p14:xfrm>
              <a:off x="7354711" y="6068427"/>
              <a:ext cx="11289" cy="437085"/>
            </p14:xfrm>
          </p:contentPart>
        </mc:Choice>
        <mc:Fallback xmlns="">
          <p:pic>
            <p:nvPicPr>
              <p:cNvPr id="24" name="墨迹 23"/>
            </p:nvPicPr>
            <p:blipFill>
              <a:blip r:embed="rId42"/>
            </p:blipFill>
            <p:spPr>
              <a:xfrm>
                <a:off x="7354711" y="6068427"/>
                <a:ext cx="11289" cy="437085"/>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5" name="墨迹 24"/>
              <p14:cNvContentPartPr/>
              <p14:nvPr/>
            </p14:nvContentPartPr>
            <p14:xfrm>
              <a:off x="5259034" y="5504447"/>
              <a:ext cx="2045582" cy="124075"/>
            </p14:xfrm>
          </p:contentPart>
        </mc:Choice>
        <mc:Fallback xmlns="">
          <p:pic>
            <p:nvPicPr>
              <p:cNvPr id="25" name="墨迹 24"/>
            </p:nvPicPr>
            <p:blipFill>
              <a:blip r:embed="rId44"/>
            </p:blipFill>
            <p:spPr>
              <a:xfrm>
                <a:off x="5259034" y="5504447"/>
                <a:ext cx="2045582" cy="12407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6" name="墨迹 25"/>
              <p14:cNvContentPartPr/>
              <p14:nvPr/>
            </p14:nvContentPartPr>
            <p14:xfrm>
              <a:off x="5146322" y="5440647"/>
              <a:ext cx="311855" cy="314771"/>
            </p14:xfrm>
          </p:contentPart>
        </mc:Choice>
        <mc:Fallback xmlns="">
          <p:pic>
            <p:nvPicPr>
              <p:cNvPr id="26" name="墨迹 25"/>
            </p:nvPicPr>
            <p:blipFill>
              <a:blip r:embed="rId46"/>
            </p:blipFill>
            <p:spPr>
              <a:xfrm>
                <a:off x="5146322" y="5440647"/>
                <a:ext cx="311855" cy="314771"/>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7" name="墨迹 26"/>
              <p14:cNvContentPartPr/>
              <p14:nvPr/>
            </p14:nvContentPartPr>
            <p14:xfrm>
              <a:off x="7853538" y="5066481"/>
              <a:ext cx="313972" cy="542302"/>
            </p14:xfrm>
          </p:contentPart>
        </mc:Choice>
        <mc:Fallback xmlns="">
          <p:pic>
            <p:nvPicPr>
              <p:cNvPr id="27" name="墨迹 26"/>
            </p:nvPicPr>
            <p:blipFill>
              <a:blip r:embed="rId48"/>
            </p:blipFill>
            <p:spPr>
              <a:xfrm>
                <a:off x="7853538" y="5066481"/>
                <a:ext cx="313972" cy="54230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8" name="墨迹 27"/>
              <p14:cNvContentPartPr/>
              <p14:nvPr/>
            </p14:nvContentPartPr>
            <p14:xfrm>
              <a:off x="8090428" y="5122879"/>
              <a:ext cx="281694" cy="435851"/>
            </p14:xfrm>
          </p:contentPart>
        </mc:Choice>
        <mc:Fallback xmlns="">
          <p:pic>
            <p:nvPicPr>
              <p:cNvPr id="28" name="墨迹 27"/>
            </p:nvPicPr>
            <p:blipFill>
              <a:blip r:embed="rId50"/>
            </p:blipFill>
            <p:spPr>
              <a:xfrm>
                <a:off x="8090428" y="5122879"/>
                <a:ext cx="281694" cy="435851"/>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9" name="墨迹 28"/>
              <p14:cNvContentPartPr/>
              <p14:nvPr/>
            </p14:nvContentPartPr>
            <p14:xfrm>
              <a:off x="8269111" y="5193200"/>
              <a:ext cx="242711" cy="364825"/>
            </p14:xfrm>
          </p:contentPart>
        </mc:Choice>
        <mc:Fallback xmlns="">
          <p:pic>
            <p:nvPicPr>
              <p:cNvPr id="29" name="墨迹 28"/>
            </p:nvPicPr>
            <p:blipFill>
              <a:blip r:embed="rId52"/>
            </p:blipFill>
            <p:spPr>
              <a:xfrm>
                <a:off x="8269111" y="5193200"/>
                <a:ext cx="242711" cy="36482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0" name="墨迹 29"/>
              <p14:cNvContentPartPr/>
              <p14:nvPr/>
            </p14:nvContentPartPr>
            <p14:xfrm>
              <a:off x="8468077" y="5104021"/>
              <a:ext cx="357717" cy="377867"/>
            </p14:xfrm>
          </p:contentPart>
        </mc:Choice>
        <mc:Fallback xmlns="">
          <p:pic>
            <p:nvPicPr>
              <p:cNvPr id="30" name="墨迹 29"/>
            </p:nvPicPr>
            <p:blipFill>
              <a:blip r:embed="rId54"/>
            </p:blipFill>
            <p:spPr>
              <a:xfrm>
                <a:off x="8468077" y="5104021"/>
                <a:ext cx="357717" cy="377867"/>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1" name="墨迹 30"/>
              <p14:cNvContentPartPr/>
              <p14:nvPr/>
            </p14:nvContentPartPr>
            <p14:xfrm>
              <a:off x="8638822" y="5202013"/>
              <a:ext cx="98778" cy="826936"/>
            </p14:xfrm>
          </p:contentPart>
        </mc:Choice>
        <mc:Fallback xmlns="">
          <p:pic>
            <p:nvPicPr>
              <p:cNvPr id="31" name="墨迹 30"/>
            </p:nvPicPr>
            <p:blipFill>
              <a:blip r:embed="rId56"/>
            </p:blipFill>
            <p:spPr>
              <a:xfrm>
                <a:off x="8638822" y="5202013"/>
                <a:ext cx="98778" cy="826936"/>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2" name="墨迹 31"/>
              <p14:cNvContentPartPr/>
              <p14:nvPr/>
            </p14:nvContentPartPr>
            <p14:xfrm>
              <a:off x="8841669" y="5101201"/>
              <a:ext cx="104775" cy="456824"/>
            </p14:xfrm>
          </p:contentPart>
        </mc:Choice>
        <mc:Fallback xmlns="">
          <p:pic>
            <p:nvPicPr>
              <p:cNvPr id="32" name="墨迹 31"/>
            </p:nvPicPr>
            <p:blipFill>
              <a:blip r:embed="rId58"/>
            </p:blipFill>
            <p:spPr>
              <a:xfrm>
                <a:off x="8841669" y="5101201"/>
                <a:ext cx="104775" cy="456824"/>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3" name="墨迹 32"/>
              <p14:cNvContentPartPr/>
              <p14:nvPr/>
            </p14:nvContentPartPr>
            <p14:xfrm>
              <a:off x="8955616" y="5136450"/>
              <a:ext cx="210785" cy="416816"/>
            </p14:xfrm>
          </p:contentPart>
        </mc:Choice>
        <mc:Fallback xmlns="">
          <p:pic>
            <p:nvPicPr>
              <p:cNvPr id="33" name="墨迹 32"/>
            </p:nvPicPr>
            <p:blipFill>
              <a:blip r:embed="rId60"/>
            </p:blipFill>
            <p:spPr>
              <a:xfrm>
                <a:off x="8955616" y="5136450"/>
                <a:ext cx="210785" cy="416816"/>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4" name="墨迹 33"/>
              <p14:cNvContentPartPr/>
              <p14:nvPr/>
            </p14:nvContentPartPr>
            <p14:xfrm>
              <a:off x="8960555" y="5137860"/>
              <a:ext cx="401462" cy="569620"/>
            </p14:xfrm>
          </p:contentPart>
        </mc:Choice>
        <mc:Fallback xmlns="">
          <p:pic>
            <p:nvPicPr>
              <p:cNvPr id="34" name="墨迹 33"/>
            </p:nvPicPr>
            <p:blipFill>
              <a:blip r:embed="rId62"/>
            </p:blipFill>
            <p:spPr>
              <a:xfrm>
                <a:off x="8960555" y="5137860"/>
                <a:ext cx="401462" cy="56962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5" name="墨迹 34"/>
              <p14:cNvContentPartPr/>
              <p14:nvPr/>
            </p14:nvContentPartPr>
            <p14:xfrm>
              <a:off x="7948788" y="5704660"/>
              <a:ext cx="1928989" cy="59218"/>
            </p14:xfrm>
          </p:contentPart>
        </mc:Choice>
        <mc:Fallback xmlns="">
          <p:pic>
            <p:nvPicPr>
              <p:cNvPr id="35" name="墨迹 34"/>
            </p:nvPicPr>
            <p:blipFill>
              <a:blip r:embed="rId64"/>
            </p:blipFill>
            <p:spPr>
              <a:xfrm>
                <a:off x="7948788" y="5704660"/>
                <a:ext cx="1928989" cy="59218"/>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6" name="墨迹 35"/>
              <p14:cNvContentPartPr/>
              <p14:nvPr/>
            </p14:nvContentPartPr>
            <p14:xfrm>
              <a:off x="251177" y="132535"/>
              <a:ext cx="307446" cy="1362012"/>
            </p14:xfrm>
          </p:contentPart>
        </mc:Choice>
        <mc:Fallback xmlns="">
          <p:pic>
            <p:nvPicPr>
              <p:cNvPr id="36" name="墨迹 35"/>
            </p:nvPicPr>
            <p:blipFill>
              <a:blip r:embed="rId66"/>
            </p:blipFill>
            <p:spPr>
              <a:xfrm>
                <a:off x="251177" y="132535"/>
                <a:ext cx="307446" cy="1362012"/>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7" name="墨迹 36"/>
              <p14:cNvContentPartPr/>
              <p14:nvPr/>
            </p14:nvContentPartPr>
            <p14:xfrm>
              <a:off x="423333" y="583719"/>
              <a:ext cx="194733" cy="279170"/>
            </p14:xfrm>
          </p:contentPart>
        </mc:Choice>
        <mc:Fallback xmlns="">
          <p:pic>
            <p:nvPicPr>
              <p:cNvPr id="37" name="墨迹 36"/>
            </p:nvPicPr>
            <p:blipFill>
              <a:blip r:embed="rId68"/>
            </p:blipFill>
            <p:spPr>
              <a:xfrm>
                <a:off x="423333" y="583719"/>
                <a:ext cx="194733" cy="27917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8" name="墨迹 37"/>
              <p14:cNvContentPartPr/>
              <p14:nvPr/>
            </p14:nvContentPartPr>
            <p14:xfrm>
              <a:off x="485422" y="580899"/>
              <a:ext cx="214489" cy="39479"/>
            </p14:xfrm>
          </p:contentPart>
        </mc:Choice>
        <mc:Fallback xmlns="">
          <p:pic>
            <p:nvPicPr>
              <p:cNvPr id="38" name="墨迹 37"/>
            </p:nvPicPr>
            <p:blipFill>
              <a:blip r:embed="rId70"/>
            </p:blipFill>
            <p:spPr>
              <a:xfrm>
                <a:off x="485422" y="580899"/>
                <a:ext cx="214489" cy="3947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9" name="墨迹 38"/>
              <p14:cNvContentPartPr/>
              <p14:nvPr/>
            </p14:nvContentPartPr>
            <p14:xfrm>
              <a:off x="671688" y="530141"/>
              <a:ext cx="143934" cy="348258"/>
            </p14:xfrm>
          </p:contentPart>
        </mc:Choice>
        <mc:Fallback xmlns="">
          <p:pic>
            <p:nvPicPr>
              <p:cNvPr id="39" name="墨迹 38"/>
            </p:nvPicPr>
            <p:blipFill>
              <a:blip r:embed="rId72"/>
            </p:blipFill>
            <p:spPr>
              <a:xfrm>
                <a:off x="671688" y="530141"/>
                <a:ext cx="143934" cy="348258"/>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0" name="墨迹 39"/>
              <p14:cNvContentPartPr/>
              <p14:nvPr/>
            </p14:nvContentPartPr>
            <p14:xfrm>
              <a:off x="739422" y="532080"/>
              <a:ext cx="225778" cy="93938"/>
            </p14:xfrm>
          </p:contentPart>
        </mc:Choice>
        <mc:Fallback xmlns="">
          <p:pic>
            <p:nvPicPr>
              <p:cNvPr id="40" name="墨迹 39"/>
            </p:nvPicPr>
            <p:blipFill>
              <a:blip r:embed="rId74"/>
            </p:blipFill>
            <p:spPr>
              <a:xfrm>
                <a:off x="739422" y="532080"/>
                <a:ext cx="225778" cy="93938"/>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build="p"/>
    </p:bld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13_1#aca503cca?sp=1&amp;vop=1&amp;pid=a1188e107&amp;color=0,0,0&amp;vtp=1&amp;bt=1&amp;bbb=1&amp;hb=1"/>
          <p:cNvSpPr/>
          <p:nvPr/>
        </p:nvSpPr>
        <p:spPr>
          <a:xfrm>
            <a:off x="390779" y="244975"/>
            <a:ext cx="10899648" cy="914400"/>
          </a:xfrm>
          <a:prstGeom prst="rect">
            <a:avLst/>
          </a:prstGeom>
          <a:blipFill rotWithShape="1">
            <a:blip r:embed="rId1"/>
            <a:stretch>
              <a:fillRect l="-2" t="-55" r="-267" b="55"/>
            </a:stretch>
          </a:blipFill>
        </p:spPr>
        <p:txBody>
          <a:bodyPr/>
          <a:lstStyle/>
          <a:p>
            <a:r>
              <a:rPr lang="zh-CN" altLang="en-US">
                <a:noFill/>
              </a:rPr>
              <a:t> </a:t>
            </a:r>
            <a:endParaRPr lang="zh-CN" altLang="en-US">
              <a:noFill/>
            </a:endParaRPr>
          </a:p>
        </p:txBody>
      </p:sp>
      <p:sp>
        <p:nvSpPr>
          <p:cNvPr id="3" name="QC_5_AN.14_1#aca503cca.bracket?vop=1&amp;pid=a1188e107&amp;color=0,0,0&amp;vpa=4&amp;vtp=1"/>
          <p:cNvSpPr/>
          <p:nvPr/>
        </p:nvSpPr>
        <p:spPr>
          <a:xfrm>
            <a:off x="10209975" y="1537200"/>
            <a:ext cx="311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C</a:t>
            </a:r>
            <a:endParaRPr lang="en-US" altLang="zh-CN" sz="2000" dirty="0"/>
          </a:p>
        </p:txBody>
      </p:sp>
      <p:pic>
        <p:nvPicPr>
          <p:cNvPr id="4" name="QC_5_BD.13_2#aca503cca?vop=1&amp;pid=a1188e107&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3837940" y="1375410"/>
            <a:ext cx="6089650" cy="295211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5" name="QC_5_BD.13_3#aca503cca.choices?vop=1&amp;pid=a1188e107&amp;color=0,0,0&amp;vtp=1&amp;bbb=1"/>
          <p:cNvSpPr/>
          <p:nvPr/>
        </p:nvSpPr>
        <p:spPr>
          <a:xfrm>
            <a:off x="649224" y="4439912"/>
            <a:ext cx="10899648" cy="1866900"/>
          </a:xfrm>
          <a:prstGeom prst="rect">
            <a:avLst/>
          </a:prstGeom>
          <a:blipFill rotWithShape="1">
            <a:blip r:embed="rId3"/>
            <a:stretch>
              <a:fillRect l="-2" t="-34" r="1" b="34"/>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5816952" y="3874544"/>
              <a:ext cx="683507" cy="31019"/>
            </p14:xfrm>
          </p:contentPart>
        </mc:Choice>
        <mc:Fallback xmlns="">
          <p:pic>
            <p:nvPicPr>
              <p:cNvPr id="6" name="墨迹 5"/>
            </p:nvPicPr>
            <p:blipFill>
              <a:blip r:embed="rId5"/>
            </p:blipFill>
            <p:spPr>
              <a:xfrm>
                <a:off x="5816952" y="3874544"/>
                <a:ext cx="683507" cy="3101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6434666" y="3756108"/>
              <a:ext cx="293511" cy="338388"/>
            </p14:xfrm>
          </p:contentPart>
        </mc:Choice>
        <mc:Fallback xmlns="">
          <p:pic>
            <p:nvPicPr>
              <p:cNvPr id="7" name="墨迹 6"/>
            </p:nvPicPr>
            <p:blipFill>
              <a:blip r:embed="rId7"/>
            </p:blipFill>
            <p:spPr>
              <a:xfrm>
                <a:off x="6434666" y="3756108"/>
                <a:ext cx="293511" cy="33838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7207250" y="3851985"/>
              <a:ext cx="635705" cy="45118"/>
            </p14:xfrm>
          </p:contentPart>
        </mc:Choice>
        <mc:Fallback xmlns="">
          <p:pic>
            <p:nvPicPr>
              <p:cNvPr id="8" name="墨迹 7"/>
            </p:nvPicPr>
            <p:blipFill>
              <a:blip r:embed="rId9"/>
            </p:blipFill>
            <p:spPr>
              <a:xfrm>
                <a:off x="7207250" y="3851985"/>
                <a:ext cx="635705" cy="4511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7136694" y="3717334"/>
              <a:ext cx="308328" cy="306665"/>
            </p14:xfrm>
          </p:contentPart>
        </mc:Choice>
        <mc:Fallback xmlns="">
          <p:pic>
            <p:nvPicPr>
              <p:cNvPr id="9" name="墨迹 8"/>
            </p:nvPicPr>
            <p:blipFill>
              <a:blip r:embed="rId11"/>
            </p:blipFill>
            <p:spPr>
              <a:xfrm>
                <a:off x="7136694" y="3717334"/>
                <a:ext cx="308328" cy="30666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7809088" y="3685611"/>
              <a:ext cx="138289" cy="276350"/>
            </p14:xfrm>
          </p:contentPart>
        </mc:Choice>
        <mc:Fallback xmlns="">
          <p:pic>
            <p:nvPicPr>
              <p:cNvPr id="10" name="墨迹 9"/>
            </p:nvPicPr>
            <p:blipFill>
              <a:blip r:embed="rId13"/>
            </p:blipFill>
            <p:spPr>
              <a:xfrm>
                <a:off x="7809088" y="3685611"/>
                <a:ext cx="138289" cy="2763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7953022" y="3688430"/>
              <a:ext cx="146755" cy="274236"/>
            </p14:xfrm>
          </p:contentPart>
        </mc:Choice>
        <mc:Fallback xmlns="">
          <p:pic>
            <p:nvPicPr>
              <p:cNvPr id="11" name="墨迹 10"/>
            </p:nvPicPr>
            <p:blipFill>
              <a:blip r:embed="rId15"/>
            </p:blipFill>
            <p:spPr>
              <a:xfrm>
                <a:off x="7953022" y="3688430"/>
                <a:ext cx="146755" cy="274236"/>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8065911" y="3801226"/>
              <a:ext cx="172156" cy="157915"/>
            </p14:xfrm>
          </p:contentPart>
        </mc:Choice>
        <mc:Fallback xmlns="">
          <p:pic>
            <p:nvPicPr>
              <p:cNvPr id="12" name="墨迹 11"/>
            </p:nvPicPr>
            <p:blipFill>
              <a:blip r:embed="rId17"/>
            </p:blipFill>
            <p:spPr>
              <a:xfrm>
                <a:off x="8065911" y="3801226"/>
                <a:ext cx="172156" cy="15791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8133644" y="3820261"/>
              <a:ext cx="84666" cy="471628"/>
            </p14:xfrm>
          </p:contentPart>
        </mc:Choice>
        <mc:Fallback xmlns="">
          <p:pic>
            <p:nvPicPr>
              <p:cNvPr id="13" name="墨迹 12"/>
            </p:nvPicPr>
            <p:blipFill>
              <a:blip r:embed="rId19"/>
            </p:blipFill>
            <p:spPr>
              <a:xfrm>
                <a:off x="8133644" y="3820261"/>
                <a:ext cx="84666" cy="471628"/>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8212666" y="3577573"/>
              <a:ext cx="141111" cy="159325"/>
            </p14:xfrm>
          </p:contentPart>
        </mc:Choice>
        <mc:Fallback xmlns="">
          <p:pic>
            <p:nvPicPr>
              <p:cNvPr id="14" name="墨迹 13"/>
            </p:nvPicPr>
            <p:blipFill>
              <a:blip r:embed="rId21"/>
            </p:blipFill>
            <p:spPr>
              <a:xfrm>
                <a:off x="8212666" y="3577573"/>
                <a:ext cx="141111" cy="15932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8331200" y="3569995"/>
              <a:ext cx="127000" cy="28199"/>
            </p14:xfrm>
          </p:contentPart>
        </mc:Choice>
        <mc:Fallback xmlns="">
          <p:pic>
            <p:nvPicPr>
              <p:cNvPr id="15" name="墨迹 14"/>
            </p:nvPicPr>
            <p:blipFill>
              <a:blip r:embed="rId23"/>
            </p:blipFill>
            <p:spPr>
              <a:xfrm>
                <a:off x="8331200" y="3569995"/>
                <a:ext cx="127000" cy="2819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6468533" y="4097140"/>
              <a:ext cx="33867" cy="416817"/>
            </p14:xfrm>
          </p:contentPart>
        </mc:Choice>
        <mc:Fallback xmlns="">
          <p:pic>
            <p:nvPicPr>
              <p:cNvPr id="16" name="墨迹 15"/>
            </p:nvPicPr>
            <p:blipFill>
              <a:blip r:embed="rId25"/>
            </p:blipFill>
            <p:spPr>
              <a:xfrm>
                <a:off x="6468533" y="4097140"/>
                <a:ext cx="33867" cy="41681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6476118" y="4177683"/>
              <a:ext cx="192793" cy="159325"/>
            </p14:xfrm>
          </p:contentPart>
        </mc:Choice>
        <mc:Fallback xmlns="">
          <p:pic>
            <p:nvPicPr>
              <p:cNvPr id="17" name="墨迹 16"/>
            </p:nvPicPr>
            <p:blipFill>
              <a:blip r:embed="rId27"/>
            </p:blipFill>
            <p:spPr>
              <a:xfrm>
                <a:off x="6476118" y="4177683"/>
                <a:ext cx="192793" cy="15932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6624990" y="4122695"/>
              <a:ext cx="148343" cy="33839"/>
            </p14:xfrm>
          </p:contentPart>
        </mc:Choice>
        <mc:Fallback xmlns="">
          <p:pic>
            <p:nvPicPr>
              <p:cNvPr id="18" name="墨迹 17"/>
            </p:nvPicPr>
            <p:blipFill>
              <a:blip r:embed="rId29"/>
            </p:blipFill>
            <p:spPr>
              <a:xfrm>
                <a:off x="6624990" y="4122695"/>
                <a:ext cx="148343" cy="3383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6695722" y="4001440"/>
              <a:ext cx="35278" cy="332748"/>
            </p14:xfrm>
          </p:contentPart>
        </mc:Choice>
        <mc:Fallback xmlns="">
          <p:pic>
            <p:nvPicPr>
              <p:cNvPr id="19" name="墨迹 18"/>
            </p:nvPicPr>
            <p:blipFill>
              <a:blip r:embed="rId31"/>
            </p:blipFill>
            <p:spPr>
              <a:xfrm>
                <a:off x="6695722" y="4001440"/>
                <a:ext cx="35278" cy="33274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5525911" y="4717694"/>
              <a:ext cx="400756" cy="315830"/>
            </p14:xfrm>
          </p:contentPart>
        </mc:Choice>
        <mc:Fallback xmlns="">
          <p:pic>
            <p:nvPicPr>
              <p:cNvPr id="20" name="墨迹 19"/>
            </p:nvPicPr>
            <p:blipFill>
              <a:blip r:embed="rId33"/>
            </p:blipFill>
            <p:spPr>
              <a:xfrm>
                <a:off x="5525911" y="4717694"/>
                <a:ext cx="400756" cy="31583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2098145" y="1388801"/>
              <a:ext cx="441855" cy="492073"/>
            </p14:xfrm>
          </p:contentPart>
        </mc:Choice>
        <mc:Fallback xmlns="">
          <p:pic>
            <p:nvPicPr>
              <p:cNvPr id="21" name="墨迹 20"/>
            </p:nvPicPr>
            <p:blipFill>
              <a:blip r:embed="rId35"/>
            </p:blipFill>
            <p:spPr>
              <a:xfrm>
                <a:off x="2098145" y="1388801"/>
                <a:ext cx="441855" cy="49207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2534355" y="1203569"/>
              <a:ext cx="138289" cy="121784"/>
            </p14:xfrm>
          </p:contentPart>
        </mc:Choice>
        <mc:Fallback xmlns="">
          <p:pic>
            <p:nvPicPr>
              <p:cNvPr id="22" name="墨迹 21"/>
            </p:nvPicPr>
            <p:blipFill>
              <a:blip r:embed="rId37"/>
            </p:blipFill>
            <p:spPr>
              <a:xfrm>
                <a:off x="2534355" y="1203569"/>
                <a:ext cx="138289" cy="121784"/>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2482850" y="1178718"/>
              <a:ext cx="301448" cy="451184"/>
            </p14:xfrm>
          </p:contentPart>
        </mc:Choice>
        <mc:Fallback xmlns="">
          <p:pic>
            <p:nvPicPr>
              <p:cNvPr id="23" name="墨迹 22"/>
            </p:nvPicPr>
            <p:blipFill>
              <a:blip r:embed="rId39"/>
            </p:blipFill>
            <p:spPr>
              <a:xfrm>
                <a:off x="2482850" y="1178718"/>
                <a:ext cx="301448" cy="45118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2576159" y="1436563"/>
              <a:ext cx="93663" cy="743220"/>
            </p14:xfrm>
          </p:contentPart>
        </mc:Choice>
        <mc:Fallback xmlns="">
          <p:pic>
            <p:nvPicPr>
              <p:cNvPr id="24" name="墨迹 23"/>
            </p:nvPicPr>
            <p:blipFill>
              <a:blip r:embed="rId41"/>
            </p:blipFill>
            <p:spPr>
              <a:xfrm>
                <a:off x="2576159" y="1436563"/>
                <a:ext cx="93663" cy="74322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2641600" y="1499482"/>
              <a:ext cx="287866" cy="251676"/>
            </p14:xfrm>
          </p:contentPart>
        </mc:Choice>
        <mc:Fallback xmlns="">
          <p:pic>
            <p:nvPicPr>
              <p:cNvPr id="25" name="墨迹 24"/>
            </p:nvPicPr>
            <p:blipFill>
              <a:blip r:embed="rId43"/>
            </p:blipFill>
            <p:spPr>
              <a:xfrm>
                <a:off x="2641600" y="1499482"/>
                <a:ext cx="287866" cy="25167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2923822" y="1409950"/>
              <a:ext cx="158044" cy="266305"/>
            </p14:xfrm>
          </p:contentPart>
        </mc:Choice>
        <mc:Fallback xmlns="">
          <p:pic>
            <p:nvPicPr>
              <p:cNvPr id="26" name="墨迹 25"/>
            </p:nvPicPr>
            <p:blipFill>
              <a:blip r:embed="rId45"/>
            </p:blipFill>
            <p:spPr>
              <a:xfrm>
                <a:off x="2923822" y="1409950"/>
                <a:ext cx="158044" cy="26630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2987322" y="1291514"/>
              <a:ext cx="111478" cy="428625"/>
            </p14:xfrm>
          </p:contentPart>
        </mc:Choice>
        <mc:Fallback xmlns="">
          <p:pic>
            <p:nvPicPr>
              <p:cNvPr id="27" name="墨迹 26"/>
            </p:nvPicPr>
            <p:blipFill>
              <a:blip r:embed="rId47"/>
            </p:blipFill>
            <p:spPr>
              <a:xfrm>
                <a:off x="2987322" y="1291514"/>
                <a:ext cx="111478" cy="42862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3154009" y="1243576"/>
              <a:ext cx="401991" cy="446954"/>
            </p14:xfrm>
          </p:contentPart>
        </mc:Choice>
        <mc:Fallback xmlns="">
          <p:pic>
            <p:nvPicPr>
              <p:cNvPr id="28" name="墨迹 27"/>
            </p:nvPicPr>
            <p:blipFill>
              <a:blip r:embed="rId49"/>
            </p:blipFill>
            <p:spPr>
              <a:xfrm>
                <a:off x="3154009" y="1243576"/>
                <a:ext cx="401991" cy="44695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3268133" y="1399904"/>
              <a:ext cx="524933" cy="345791"/>
            </p14:xfrm>
          </p:contentPart>
        </mc:Choice>
        <mc:Fallback xmlns="">
          <p:pic>
            <p:nvPicPr>
              <p:cNvPr id="29" name="墨迹 28"/>
            </p:nvPicPr>
            <p:blipFill>
              <a:blip r:embed="rId51"/>
            </p:blipFill>
            <p:spPr>
              <a:xfrm>
                <a:off x="3268133" y="1399904"/>
                <a:ext cx="524933" cy="34579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0" name="墨迹 29"/>
              <p14:cNvContentPartPr/>
              <p14:nvPr/>
            </p14:nvContentPartPr>
            <p14:xfrm>
              <a:off x="180445" y="88121"/>
              <a:ext cx="268641" cy="1316189"/>
            </p14:xfrm>
          </p:contentPart>
        </mc:Choice>
        <mc:Fallback xmlns="">
          <p:pic>
            <p:nvPicPr>
              <p:cNvPr id="30" name="墨迹 29"/>
            </p:nvPicPr>
            <p:blipFill>
              <a:blip r:embed="rId53"/>
            </p:blipFill>
            <p:spPr>
              <a:xfrm>
                <a:off x="180445" y="88121"/>
                <a:ext cx="268641" cy="131618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1" name="墨迹 30"/>
              <p14:cNvContentPartPr/>
              <p14:nvPr/>
            </p14:nvContentPartPr>
            <p14:xfrm>
              <a:off x="462844" y="648753"/>
              <a:ext cx="110772" cy="326932"/>
            </p14:xfrm>
          </p:contentPart>
        </mc:Choice>
        <mc:Fallback xmlns="">
          <p:pic>
            <p:nvPicPr>
              <p:cNvPr id="31" name="墨迹 30"/>
            </p:nvPicPr>
            <p:blipFill>
              <a:blip r:embed="rId55"/>
            </p:blipFill>
            <p:spPr>
              <a:xfrm>
                <a:off x="462844" y="648753"/>
                <a:ext cx="110772" cy="32693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2" name="墨迹 31"/>
              <p14:cNvContentPartPr/>
              <p14:nvPr/>
            </p14:nvContentPartPr>
            <p14:xfrm>
              <a:off x="530577" y="744453"/>
              <a:ext cx="163689" cy="50759"/>
            </p14:xfrm>
          </p:contentPart>
        </mc:Choice>
        <mc:Fallback xmlns="">
          <p:pic>
            <p:nvPicPr>
              <p:cNvPr id="32" name="墨迹 31"/>
            </p:nvPicPr>
            <p:blipFill>
              <a:blip r:embed="rId57"/>
            </p:blipFill>
            <p:spPr>
              <a:xfrm>
                <a:off x="530577" y="744453"/>
                <a:ext cx="163689" cy="5075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3" name="墨迹 32"/>
              <p14:cNvContentPartPr/>
              <p14:nvPr/>
            </p14:nvContentPartPr>
            <p14:xfrm>
              <a:off x="677333" y="455942"/>
              <a:ext cx="186267" cy="418227"/>
            </p14:xfrm>
          </p:contentPart>
        </mc:Choice>
        <mc:Fallback xmlns="">
          <p:pic>
            <p:nvPicPr>
              <p:cNvPr id="33" name="墨迹 32"/>
            </p:nvPicPr>
            <p:blipFill>
              <a:blip r:embed="rId59"/>
            </p:blipFill>
            <p:spPr>
              <a:xfrm>
                <a:off x="677333" y="455942"/>
                <a:ext cx="186267" cy="41822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4" name="墨迹 33"/>
              <p14:cNvContentPartPr/>
              <p14:nvPr/>
            </p14:nvContentPartPr>
            <p14:xfrm>
              <a:off x="3149600" y="2949616"/>
              <a:ext cx="11288" cy="248152"/>
            </p14:xfrm>
          </p:contentPart>
        </mc:Choice>
        <mc:Fallback xmlns="">
          <p:pic>
            <p:nvPicPr>
              <p:cNvPr id="34" name="墨迹 33"/>
            </p:nvPicPr>
            <p:blipFill>
              <a:blip r:embed="rId61"/>
            </p:blipFill>
            <p:spPr>
              <a:xfrm>
                <a:off x="3149600" y="2949616"/>
                <a:ext cx="11288" cy="24815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5" name="墨迹 34"/>
              <p14:cNvContentPartPr/>
              <p14:nvPr/>
            </p14:nvContentPartPr>
            <p14:xfrm>
              <a:off x="3172177" y="2908552"/>
              <a:ext cx="115711" cy="399192"/>
            </p14:xfrm>
          </p:contentPart>
        </mc:Choice>
        <mc:Fallback xmlns="">
          <p:pic>
            <p:nvPicPr>
              <p:cNvPr id="35" name="墨迹 34"/>
            </p:nvPicPr>
            <p:blipFill>
              <a:blip r:embed="rId63"/>
            </p:blipFill>
            <p:spPr>
              <a:xfrm>
                <a:off x="3172177" y="2908552"/>
                <a:ext cx="115711" cy="39919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6" name="墨迹 35"/>
              <p14:cNvContentPartPr/>
              <p14:nvPr/>
            </p14:nvContentPartPr>
            <p14:xfrm>
              <a:off x="3290005" y="3068052"/>
              <a:ext cx="138995" cy="139057"/>
            </p14:xfrm>
          </p:contentPart>
        </mc:Choice>
        <mc:Fallback xmlns="">
          <p:pic>
            <p:nvPicPr>
              <p:cNvPr id="36" name="墨迹 35"/>
            </p:nvPicPr>
            <p:blipFill>
              <a:blip r:embed="rId65"/>
            </p:blipFill>
            <p:spPr>
              <a:xfrm>
                <a:off x="3290005" y="3068052"/>
                <a:ext cx="138995" cy="139057"/>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7" name="墨迹 36"/>
              <p14:cNvContentPartPr/>
              <p14:nvPr/>
            </p14:nvContentPartPr>
            <p14:xfrm>
              <a:off x="3460044" y="2989095"/>
              <a:ext cx="194733" cy="33839"/>
            </p14:xfrm>
          </p:contentPart>
        </mc:Choice>
        <mc:Fallback xmlns="">
          <p:pic>
            <p:nvPicPr>
              <p:cNvPr id="37" name="墨迹 36"/>
            </p:nvPicPr>
            <p:blipFill>
              <a:blip r:embed="rId67"/>
            </p:blipFill>
            <p:spPr>
              <a:xfrm>
                <a:off x="3460044" y="2989095"/>
                <a:ext cx="194733" cy="3383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8" name="墨迹 37"/>
              <p14:cNvContentPartPr/>
              <p14:nvPr/>
            </p14:nvContentPartPr>
            <p14:xfrm>
              <a:off x="3522133" y="2927057"/>
              <a:ext cx="33867" cy="290450"/>
            </p14:xfrm>
          </p:contentPart>
        </mc:Choice>
        <mc:Fallback xmlns="">
          <p:pic>
            <p:nvPicPr>
              <p:cNvPr id="38" name="墨迹 37"/>
            </p:nvPicPr>
            <p:blipFill>
              <a:blip r:embed="rId69"/>
            </p:blipFill>
            <p:spPr>
              <a:xfrm>
                <a:off x="3522133" y="2927057"/>
                <a:ext cx="33867" cy="29045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9" name="墨迹 38"/>
              <p14:cNvContentPartPr/>
              <p14:nvPr/>
            </p14:nvContentPartPr>
            <p14:xfrm>
              <a:off x="3624438" y="2893218"/>
              <a:ext cx="422628" cy="293270"/>
            </p14:xfrm>
          </p:contentPart>
        </mc:Choice>
        <mc:Fallback xmlns="">
          <p:pic>
            <p:nvPicPr>
              <p:cNvPr id="39" name="墨迹 38"/>
            </p:nvPicPr>
            <p:blipFill>
              <a:blip r:embed="rId71"/>
            </p:blipFill>
            <p:spPr>
              <a:xfrm>
                <a:off x="3624438" y="2893218"/>
                <a:ext cx="422628" cy="29327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0" name="墨迹 39"/>
              <p14:cNvContentPartPr/>
              <p14:nvPr/>
            </p14:nvContentPartPr>
            <p14:xfrm>
              <a:off x="4086577" y="2761740"/>
              <a:ext cx="129823" cy="46881"/>
            </p14:xfrm>
          </p:contentPart>
        </mc:Choice>
        <mc:Fallback xmlns="">
          <p:pic>
            <p:nvPicPr>
              <p:cNvPr id="40" name="墨迹 39"/>
            </p:nvPicPr>
            <p:blipFill>
              <a:blip r:embed="rId73"/>
            </p:blipFill>
            <p:spPr>
              <a:xfrm>
                <a:off x="4086577" y="2761740"/>
                <a:ext cx="129823" cy="46881"/>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1" name="墨迹 40"/>
              <p14:cNvContentPartPr/>
              <p14:nvPr/>
            </p14:nvContentPartPr>
            <p14:xfrm>
              <a:off x="4103511" y="2969356"/>
              <a:ext cx="163689" cy="36658"/>
            </p14:xfrm>
          </p:contentPart>
        </mc:Choice>
        <mc:Fallback xmlns="">
          <p:pic>
            <p:nvPicPr>
              <p:cNvPr id="41" name="墨迹 40"/>
            </p:nvPicPr>
            <p:blipFill>
              <a:blip r:embed="rId75"/>
            </p:blipFill>
            <p:spPr>
              <a:xfrm>
                <a:off x="4103511" y="2969356"/>
                <a:ext cx="163689" cy="3665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2" name="墨迹 41"/>
              <p14:cNvContentPartPr/>
              <p14:nvPr/>
            </p14:nvContentPartPr>
            <p14:xfrm>
              <a:off x="4272844" y="2838230"/>
              <a:ext cx="208844" cy="177654"/>
            </p14:xfrm>
          </p:contentPart>
        </mc:Choice>
        <mc:Fallback xmlns="">
          <p:pic>
            <p:nvPicPr>
              <p:cNvPr id="42" name="墨迹 41"/>
            </p:nvPicPr>
            <p:blipFill>
              <a:blip r:embed="rId77"/>
            </p:blipFill>
            <p:spPr>
              <a:xfrm>
                <a:off x="4272844" y="2838230"/>
                <a:ext cx="208844" cy="177654"/>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3" name="墨迹 42"/>
              <p14:cNvContentPartPr/>
              <p14:nvPr/>
            </p14:nvContentPartPr>
            <p14:xfrm>
              <a:off x="4453466" y="2701465"/>
              <a:ext cx="152400" cy="16919"/>
            </p14:xfrm>
          </p:contentPart>
        </mc:Choice>
        <mc:Fallback xmlns="">
          <p:pic>
            <p:nvPicPr>
              <p:cNvPr id="43" name="墨迹 42"/>
            </p:nvPicPr>
            <p:blipFill>
              <a:blip r:embed="rId79"/>
            </p:blipFill>
            <p:spPr>
              <a:xfrm>
                <a:off x="4453466" y="2701465"/>
                <a:ext cx="152400" cy="1691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4" name="墨迹 43"/>
              <p14:cNvContentPartPr/>
              <p14:nvPr/>
            </p14:nvContentPartPr>
            <p14:xfrm>
              <a:off x="3439759" y="3462838"/>
              <a:ext cx="215018" cy="47939"/>
            </p14:xfrm>
          </p:contentPart>
        </mc:Choice>
        <mc:Fallback xmlns="">
          <p:pic>
            <p:nvPicPr>
              <p:cNvPr id="44" name="墨迹 43"/>
            </p:nvPicPr>
            <p:blipFill>
              <a:blip r:embed="rId81"/>
            </p:blipFill>
            <p:spPr>
              <a:xfrm>
                <a:off x="3439759" y="3462838"/>
                <a:ext cx="215018" cy="4793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5" name="墨迹 44"/>
              <p14:cNvContentPartPr/>
              <p14:nvPr/>
            </p14:nvContentPartPr>
            <p14:xfrm>
              <a:off x="3441523" y="3581274"/>
              <a:ext cx="244299" cy="5640"/>
            </p14:xfrm>
          </p:contentPart>
        </mc:Choice>
        <mc:Fallback xmlns="">
          <p:pic>
            <p:nvPicPr>
              <p:cNvPr id="45" name="墨迹 44"/>
            </p:nvPicPr>
            <p:blipFill>
              <a:blip r:embed="rId83"/>
            </p:blipFill>
            <p:spPr>
              <a:xfrm>
                <a:off x="3441523" y="3581274"/>
                <a:ext cx="244299" cy="564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6" name="墨迹 45"/>
              <p14:cNvContentPartPr/>
              <p14:nvPr/>
            </p14:nvContentPartPr>
            <p14:xfrm>
              <a:off x="3738562" y="3258043"/>
              <a:ext cx="639410" cy="436027"/>
            </p14:xfrm>
          </p:contentPart>
        </mc:Choice>
        <mc:Fallback xmlns="">
          <p:pic>
            <p:nvPicPr>
              <p:cNvPr id="46" name="墨迹 45"/>
            </p:nvPicPr>
            <p:blipFill>
              <a:blip r:embed="rId85"/>
            </p:blipFill>
            <p:spPr>
              <a:xfrm>
                <a:off x="3738562" y="3258043"/>
                <a:ext cx="639410" cy="43602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7" name="墨迹 46"/>
              <p14:cNvContentPartPr/>
              <p14:nvPr/>
            </p14:nvContentPartPr>
            <p14:xfrm>
              <a:off x="9217730" y="2654584"/>
              <a:ext cx="454731" cy="306136"/>
            </p14:xfrm>
          </p:contentPart>
        </mc:Choice>
        <mc:Fallback xmlns="">
          <p:pic>
            <p:nvPicPr>
              <p:cNvPr id="47" name="墨迹 46"/>
            </p:nvPicPr>
            <p:blipFill>
              <a:blip r:embed="rId87"/>
            </p:blipFill>
            <p:spPr>
              <a:xfrm>
                <a:off x="9217730" y="2654584"/>
                <a:ext cx="454731" cy="306136"/>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8" name="墨迹 47"/>
              <p14:cNvContentPartPr/>
              <p14:nvPr/>
            </p14:nvContentPartPr>
            <p14:xfrm>
              <a:off x="9646355" y="2633083"/>
              <a:ext cx="8467" cy="468808"/>
            </p14:xfrm>
          </p:contentPart>
        </mc:Choice>
        <mc:Fallback xmlns="">
          <p:pic>
            <p:nvPicPr>
              <p:cNvPr id="48" name="墨迹 47"/>
            </p:nvPicPr>
            <p:blipFill>
              <a:blip r:embed="rId89"/>
            </p:blipFill>
            <p:spPr>
              <a:xfrm>
                <a:off x="9646355" y="2633083"/>
                <a:ext cx="8467" cy="468808"/>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9" name="墨迹 48"/>
              <p14:cNvContentPartPr/>
              <p14:nvPr/>
            </p14:nvContentPartPr>
            <p14:xfrm>
              <a:off x="9719733" y="2611228"/>
              <a:ext cx="172156" cy="62038"/>
            </p14:xfrm>
          </p:contentPart>
        </mc:Choice>
        <mc:Fallback xmlns="">
          <p:pic>
            <p:nvPicPr>
              <p:cNvPr id="49" name="墨迹 48"/>
            </p:nvPicPr>
            <p:blipFill>
              <a:blip r:embed="rId91"/>
            </p:blipFill>
            <p:spPr>
              <a:xfrm>
                <a:off x="9719733" y="2611228"/>
                <a:ext cx="172156" cy="62038"/>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0" name="墨迹 49"/>
              <p14:cNvContentPartPr/>
              <p14:nvPr/>
            </p14:nvContentPartPr>
            <p14:xfrm>
              <a:off x="9790288" y="2546370"/>
              <a:ext cx="36689" cy="214313"/>
            </p14:xfrm>
          </p:contentPart>
        </mc:Choice>
        <mc:Fallback xmlns="">
          <p:pic>
            <p:nvPicPr>
              <p:cNvPr id="50" name="墨迹 49"/>
            </p:nvPicPr>
            <p:blipFill>
              <a:blip r:embed="rId93"/>
            </p:blipFill>
            <p:spPr>
              <a:xfrm>
                <a:off x="9790288" y="2546370"/>
                <a:ext cx="36689" cy="214313"/>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1" name="墨迹 50"/>
              <p14:cNvContentPartPr/>
              <p14:nvPr/>
            </p14:nvContentPartPr>
            <p14:xfrm>
              <a:off x="9755716" y="2853740"/>
              <a:ext cx="184150" cy="33839"/>
            </p14:xfrm>
          </p:contentPart>
        </mc:Choice>
        <mc:Fallback xmlns="">
          <p:pic>
            <p:nvPicPr>
              <p:cNvPr id="51" name="墨迹 50"/>
            </p:nvPicPr>
            <p:blipFill>
              <a:blip r:embed="rId95"/>
            </p:blipFill>
            <p:spPr>
              <a:xfrm>
                <a:off x="9755716" y="2853740"/>
                <a:ext cx="184150" cy="3383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2" name="墨迹 51"/>
              <p14:cNvContentPartPr/>
              <p14:nvPr/>
            </p14:nvContentPartPr>
            <p14:xfrm>
              <a:off x="9776177" y="2777426"/>
              <a:ext cx="73378" cy="330105"/>
            </p14:xfrm>
          </p:contentPart>
        </mc:Choice>
        <mc:Fallback xmlns="">
          <p:pic>
            <p:nvPicPr>
              <p:cNvPr id="52" name="墨迹 51"/>
            </p:nvPicPr>
            <p:blipFill>
              <a:blip r:embed="rId97"/>
            </p:blipFill>
            <p:spPr>
              <a:xfrm>
                <a:off x="9776177" y="2777426"/>
                <a:ext cx="73378" cy="330105"/>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3" name="墨迹 52"/>
              <p14:cNvContentPartPr/>
              <p14:nvPr/>
            </p14:nvContentPartPr>
            <p14:xfrm>
              <a:off x="9979377" y="2774782"/>
              <a:ext cx="203200" cy="193163"/>
            </p14:xfrm>
          </p:contentPart>
        </mc:Choice>
        <mc:Fallback xmlns="">
          <p:pic>
            <p:nvPicPr>
              <p:cNvPr id="53" name="墨迹 52"/>
            </p:nvPicPr>
            <p:blipFill>
              <a:blip r:embed="rId99"/>
            </p:blipFill>
            <p:spPr>
              <a:xfrm>
                <a:off x="9979377" y="2774782"/>
                <a:ext cx="203200" cy="19316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4" name="墨迹 53"/>
              <p14:cNvContentPartPr/>
              <p14:nvPr/>
            </p14:nvContentPartPr>
            <p14:xfrm>
              <a:off x="10244666" y="2639427"/>
              <a:ext cx="163689" cy="39479"/>
            </p14:xfrm>
          </p:contentPart>
        </mc:Choice>
        <mc:Fallback xmlns="">
          <p:pic>
            <p:nvPicPr>
              <p:cNvPr id="54" name="墨迹 53"/>
            </p:nvPicPr>
            <p:blipFill>
              <a:blip r:embed="rId101"/>
            </p:blipFill>
            <p:spPr>
              <a:xfrm>
                <a:off x="10244666" y="2639427"/>
                <a:ext cx="163689" cy="3947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5" name="墨迹 54"/>
              <p14:cNvContentPartPr/>
              <p14:nvPr/>
            </p14:nvContentPartPr>
            <p14:xfrm>
              <a:off x="10363200" y="2763503"/>
              <a:ext cx="107244" cy="50758"/>
            </p14:xfrm>
          </p:contentPart>
        </mc:Choice>
        <mc:Fallback xmlns="">
          <p:pic>
            <p:nvPicPr>
              <p:cNvPr id="55" name="墨迹 54"/>
            </p:nvPicPr>
            <p:blipFill>
              <a:blip r:embed="rId103"/>
            </p:blipFill>
            <p:spPr>
              <a:xfrm>
                <a:off x="10363200" y="2763503"/>
                <a:ext cx="107244" cy="5075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6" name="墨迹 55"/>
              <p14:cNvContentPartPr/>
              <p14:nvPr/>
            </p14:nvContentPartPr>
            <p14:xfrm>
              <a:off x="10307461" y="2850920"/>
              <a:ext cx="174273" cy="42298"/>
            </p14:xfrm>
          </p:contentPart>
        </mc:Choice>
        <mc:Fallback xmlns="">
          <p:pic>
            <p:nvPicPr>
              <p:cNvPr id="56" name="墨迹 55"/>
            </p:nvPicPr>
            <p:blipFill>
              <a:blip r:embed="rId105"/>
            </p:blipFill>
            <p:spPr>
              <a:xfrm>
                <a:off x="10307461" y="2850920"/>
                <a:ext cx="174273" cy="4229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7" name="墨迹 56"/>
              <p14:cNvContentPartPr/>
              <p14:nvPr/>
            </p14:nvContentPartPr>
            <p14:xfrm>
              <a:off x="10495844" y="2684545"/>
              <a:ext cx="64911" cy="273531"/>
            </p14:xfrm>
          </p:contentPart>
        </mc:Choice>
        <mc:Fallback xmlns="">
          <p:pic>
            <p:nvPicPr>
              <p:cNvPr id="57" name="墨迹 56"/>
            </p:nvPicPr>
            <p:blipFill>
              <a:blip r:embed="rId107"/>
            </p:blipFill>
            <p:spPr>
              <a:xfrm>
                <a:off x="10495844" y="2684545"/>
                <a:ext cx="64911" cy="273531"/>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8" name="墨迹 57"/>
              <p14:cNvContentPartPr/>
              <p14:nvPr/>
            </p14:nvContentPartPr>
            <p14:xfrm>
              <a:off x="10572044" y="2783242"/>
              <a:ext cx="67733" cy="25379"/>
            </p14:xfrm>
          </p:contentPart>
        </mc:Choice>
        <mc:Fallback xmlns="">
          <p:pic>
            <p:nvPicPr>
              <p:cNvPr id="58" name="墨迹 57"/>
            </p:nvPicPr>
            <p:blipFill>
              <a:blip r:embed="rId109"/>
            </p:blipFill>
            <p:spPr>
              <a:xfrm>
                <a:off x="10572044" y="2783242"/>
                <a:ext cx="67733" cy="25379"/>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10607322" y="2675557"/>
              <a:ext cx="258233" cy="485552"/>
            </p14:xfrm>
          </p:contentPart>
        </mc:Choice>
        <mc:Fallback xmlns="">
          <p:pic>
            <p:nvPicPr>
              <p:cNvPr id="59" name="墨迹 58"/>
            </p:nvPicPr>
            <p:blipFill>
              <a:blip r:embed="rId111"/>
            </p:blipFill>
            <p:spPr>
              <a:xfrm>
                <a:off x="10607322" y="2675557"/>
                <a:ext cx="258233" cy="485552"/>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0" name="墨迹 59"/>
              <p14:cNvContentPartPr/>
              <p14:nvPr/>
            </p14:nvContentPartPr>
            <p14:xfrm>
              <a:off x="10656711" y="2713450"/>
              <a:ext cx="152400" cy="151569"/>
            </p14:xfrm>
          </p:contentPart>
        </mc:Choice>
        <mc:Fallback xmlns="">
          <p:pic>
            <p:nvPicPr>
              <p:cNvPr id="60" name="墨迹 59"/>
            </p:nvPicPr>
            <p:blipFill>
              <a:blip r:embed="rId113"/>
            </p:blipFill>
            <p:spPr>
              <a:xfrm>
                <a:off x="10656711" y="2713450"/>
                <a:ext cx="152400" cy="15156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1" name="墨迹 60"/>
              <p14:cNvContentPartPr/>
              <p14:nvPr/>
            </p14:nvContentPartPr>
            <p14:xfrm>
              <a:off x="10826044" y="2718384"/>
              <a:ext cx="73377" cy="36659"/>
            </p14:xfrm>
          </p:contentPart>
        </mc:Choice>
        <mc:Fallback xmlns="">
          <p:pic>
            <p:nvPicPr>
              <p:cNvPr id="61" name="墨迹 60"/>
            </p:nvPicPr>
            <p:blipFill>
              <a:blip r:embed="rId115"/>
            </p:blipFill>
            <p:spPr>
              <a:xfrm>
                <a:off x="10826044" y="2718384"/>
                <a:ext cx="73377" cy="3665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2" name="墨迹 61"/>
              <p14:cNvContentPartPr/>
              <p14:nvPr/>
            </p14:nvContentPartPr>
            <p14:xfrm>
              <a:off x="8943093" y="1605757"/>
              <a:ext cx="379588" cy="380158"/>
            </p14:xfrm>
          </p:contentPart>
        </mc:Choice>
        <mc:Fallback xmlns="">
          <p:pic>
            <p:nvPicPr>
              <p:cNvPr id="62" name="墨迹 61"/>
            </p:nvPicPr>
            <p:blipFill>
              <a:blip r:embed="rId117"/>
            </p:blipFill>
            <p:spPr>
              <a:xfrm>
                <a:off x="8943093" y="1605757"/>
                <a:ext cx="379588" cy="38015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3" name="墨迹 62"/>
              <p14:cNvContentPartPr/>
              <p14:nvPr/>
            </p14:nvContentPartPr>
            <p14:xfrm>
              <a:off x="8991600" y="1782177"/>
              <a:ext cx="262466" cy="11280"/>
            </p14:xfrm>
          </p:contentPart>
        </mc:Choice>
        <mc:Fallback xmlns="">
          <p:pic>
            <p:nvPicPr>
              <p:cNvPr id="63" name="墨迹 62"/>
            </p:nvPicPr>
            <p:blipFill>
              <a:blip r:embed="rId119"/>
            </p:blipFill>
            <p:spPr>
              <a:xfrm>
                <a:off x="8991600" y="1782177"/>
                <a:ext cx="262466" cy="11280"/>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4" name="墨迹 63"/>
              <p14:cNvContentPartPr/>
              <p14:nvPr/>
            </p14:nvContentPartPr>
            <p14:xfrm>
              <a:off x="9118600" y="1705159"/>
              <a:ext cx="76200" cy="294150"/>
            </p14:xfrm>
          </p:contentPart>
        </mc:Choice>
        <mc:Fallback xmlns="">
          <p:pic>
            <p:nvPicPr>
              <p:cNvPr id="64" name="墨迹 63"/>
            </p:nvPicPr>
            <p:blipFill>
              <a:blip r:embed="rId121"/>
            </p:blipFill>
            <p:spPr>
              <a:xfrm>
                <a:off x="9118600" y="1705159"/>
                <a:ext cx="76200" cy="294150"/>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5" name="墨迹 64"/>
              <p14:cNvContentPartPr/>
              <p14:nvPr/>
            </p14:nvContentPartPr>
            <p14:xfrm>
              <a:off x="4408311" y="1703220"/>
              <a:ext cx="234244" cy="50758"/>
            </p14:xfrm>
          </p:contentPart>
        </mc:Choice>
        <mc:Fallback xmlns="">
          <p:pic>
            <p:nvPicPr>
              <p:cNvPr id="65" name="墨迹 64"/>
            </p:nvPicPr>
            <p:blipFill>
              <a:blip r:embed="rId123"/>
            </p:blipFill>
            <p:spPr>
              <a:xfrm>
                <a:off x="4408311" y="1703220"/>
                <a:ext cx="234244" cy="5075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6" name="墨迹 65"/>
              <p14:cNvContentPartPr/>
              <p14:nvPr/>
            </p14:nvContentPartPr>
            <p14:xfrm>
              <a:off x="4326466" y="1512877"/>
              <a:ext cx="498828" cy="382096"/>
            </p14:xfrm>
          </p:contentPart>
        </mc:Choice>
        <mc:Fallback xmlns="">
          <p:pic>
            <p:nvPicPr>
              <p:cNvPr id="66" name="墨迹 65"/>
            </p:nvPicPr>
            <p:blipFill>
              <a:blip r:embed="rId125"/>
            </p:blipFill>
            <p:spPr>
              <a:xfrm>
                <a:off x="4326466" y="1512877"/>
                <a:ext cx="498828" cy="382096"/>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7" name="墨迹 66"/>
              <p14:cNvContentPartPr/>
              <p14:nvPr/>
            </p14:nvContentPartPr>
            <p14:xfrm>
              <a:off x="3880026" y="5259115"/>
              <a:ext cx="356129" cy="208849"/>
            </p14:xfrm>
          </p:contentPart>
        </mc:Choice>
        <mc:Fallback xmlns="">
          <p:pic>
            <p:nvPicPr>
              <p:cNvPr id="67" name="墨迹 66"/>
            </p:nvPicPr>
            <p:blipFill>
              <a:blip r:embed="rId127"/>
            </p:blipFill>
            <p:spPr>
              <a:xfrm>
                <a:off x="3880026" y="5259115"/>
                <a:ext cx="356129" cy="20884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8" name="墨迹 67"/>
              <p14:cNvContentPartPr/>
              <p14:nvPr/>
            </p14:nvContentPartPr>
            <p14:xfrm>
              <a:off x="496711" y="5405750"/>
              <a:ext cx="894644" cy="615444"/>
            </p14:xfrm>
          </p:contentPart>
        </mc:Choice>
        <mc:Fallback xmlns="">
          <p:pic>
            <p:nvPicPr>
              <p:cNvPr id="68" name="墨迹 67"/>
            </p:nvPicPr>
            <p:blipFill>
              <a:blip r:embed="rId129"/>
            </p:blipFill>
            <p:spPr>
              <a:xfrm>
                <a:off x="496711" y="5405750"/>
                <a:ext cx="894644" cy="615444"/>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9" name="墨迹 68"/>
              <p14:cNvContentPartPr/>
              <p14:nvPr/>
            </p14:nvContentPartPr>
            <p14:xfrm>
              <a:off x="5043311" y="5833847"/>
              <a:ext cx="958497" cy="85126"/>
            </p14:xfrm>
          </p:contentPart>
        </mc:Choice>
        <mc:Fallback xmlns="">
          <p:pic>
            <p:nvPicPr>
              <p:cNvPr id="69" name="墨迹 68"/>
            </p:nvPicPr>
            <p:blipFill>
              <a:blip r:embed="rId131"/>
            </p:blipFill>
            <p:spPr>
              <a:xfrm>
                <a:off x="5043311" y="5833847"/>
                <a:ext cx="958497" cy="85126"/>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0" name="墨迹 69"/>
              <p14:cNvContentPartPr/>
              <p14:nvPr/>
            </p14:nvContentPartPr>
            <p14:xfrm>
              <a:off x="5341937" y="5281499"/>
              <a:ext cx="364596" cy="404832"/>
            </p14:xfrm>
          </p:contentPart>
        </mc:Choice>
        <mc:Fallback xmlns="">
          <p:pic>
            <p:nvPicPr>
              <p:cNvPr id="70" name="墨迹 69"/>
            </p:nvPicPr>
            <p:blipFill>
              <a:blip r:embed="rId133"/>
            </p:blipFill>
            <p:spPr>
              <a:xfrm>
                <a:off x="5341937" y="5281499"/>
                <a:ext cx="364596" cy="404832"/>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1" name="墨迹 70"/>
              <p14:cNvContentPartPr/>
              <p14:nvPr/>
            </p14:nvContentPartPr>
            <p14:xfrm>
              <a:off x="5356577" y="5350939"/>
              <a:ext cx="330200" cy="359361"/>
            </p14:xfrm>
          </p:contentPart>
        </mc:Choice>
        <mc:Fallback xmlns="">
          <p:pic>
            <p:nvPicPr>
              <p:cNvPr id="71" name="墨迹 70"/>
            </p:nvPicPr>
            <p:blipFill>
              <a:blip r:embed="rId135"/>
            </p:blipFill>
            <p:spPr>
              <a:xfrm>
                <a:off x="5356577" y="5350939"/>
                <a:ext cx="330200" cy="359361"/>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2" name="墨迹 71"/>
              <p14:cNvContentPartPr/>
              <p14:nvPr/>
            </p14:nvContentPartPr>
            <p14:xfrm>
              <a:off x="6890984" y="5239376"/>
              <a:ext cx="401638" cy="482204"/>
            </p14:xfrm>
          </p:contentPart>
        </mc:Choice>
        <mc:Fallback xmlns="">
          <p:pic>
            <p:nvPicPr>
              <p:cNvPr id="72" name="墨迹 71"/>
            </p:nvPicPr>
            <p:blipFill>
              <a:blip r:embed="rId137"/>
            </p:blipFill>
            <p:spPr>
              <a:xfrm>
                <a:off x="6890984" y="5239376"/>
                <a:ext cx="401638" cy="482204"/>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3" name="墨迹 72"/>
              <p14:cNvContentPartPr/>
              <p14:nvPr/>
            </p14:nvContentPartPr>
            <p14:xfrm>
              <a:off x="7349243" y="5091508"/>
              <a:ext cx="330024" cy="435498"/>
            </p14:xfrm>
          </p:contentPart>
        </mc:Choice>
        <mc:Fallback xmlns="">
          <p:pic>
            <p:nvPicPr>
              <p:cNvPr id="73" name="墨迹 72"/>
            </p:nvPicPr>
            <p:blipFill>
              <a:blip r:embed="rId139"/>
            </p:blipFill>
            <p:spPr>
              <a:xfrm>
                <a:off x="7349243" y="5091508"/>
                <a:ext cx="330024" cy="43549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4" name="墨迹 73"/>
              <p14:cNvContentPartPr/>
              <p14:nvPr/>
            </p14:nvContentPartPr>
            <p14:xfrm>
              <a:off x="7634111" y="5027002"/>
              <a:ext cx="324556" cy="483085"/>
            </p14:xfrm>
          </p:contentPart>
        </mc:Choice>
        <mc:Fallback xmlns="">
          <p:pic>
            <p:nvPicPr>
              <p:cNvPr id="74" name="墨迹 73"/>
            </p:nvPicPr>
            <p:blipFill>
              <a:blip r:embed="rId141"/>
            </p:blipFill>
            <p:spPr>
              <a:xfrm>
                <a:off x="7634111" y="5027002"/>
                <a:ext cx="324556" cy="483085"/>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5" name="墨迹 74"/>
              <p14:cNvContentPartPr/>
              <p14:nvPr/>
            </p14:nvContentPartPr>
            <p14:xfrm>
              <a:off x="7936088" y="5130810"/>
              <a:ext cx="282222" cy="264542"/>
            </p14:xfrm>
          </p:contentPart>
        </mc:Choice>
        <mc:Fallback xmlns="">
          <p:pic>
            <p:nvPicPr>
              <p:cNvPr id="75" name="墨迹 74"/>
            </p:nvPicPr>
            <p:blipFill>
              <a:blip r:embed="rId143"/>
            </p:blipFill>
            <p:spPr>
              <a:xfrm>
                <a:off x="7936088" y="5130810"/>
                <a:ext cx="282222" cy="264542"/>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6" name="墨迹 75"/>
              <p14:cNvContentPartPr/>
              <p14:nvPr/>
            </p14:nvContentPartPr>
            <p14:xfrm>
              <a:off x="8176683" y="4966551"/>
              <a:ext cx="213784" cy="1048298"/>
            </p14:xfrm>
          </p:contentPart>
        </mc:Choice>
        <mc:Fallback xmlns="">
          <p:pic>
            <p:nvPicPr>
              <p:cNvPr id="76" name="墨迹 75"/>
            </p:nvPicPr>
            <p:blipFill>
              <a:blip r:embed="rId145"/>
            </p:blipFill>
            <p:spPr>
              <a:xfrm>
                <a:off x="8176683" y="4966551"/>
                <a:ext cx="213784" cy="1048298"/>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7" name="墨迹 76"/>
              <p14:cNvContentPartPr/>
              <p14:nvPr/>
            </p14:nvContentPartPr>
            <p14:xfrm>
              <a:off x="8498769" y="5056788"/>
              <a:ext cx="371475" cy="376456"/>
            </p14:xfrm>
          </p:contentPart>
        </mc:Choice>
        <mc:Fallback xmlns="">
          <p:pic>
            <p:nvPicPr>
              <p:cNvPr id="77" name="墨迹 76"/>
            </p:nvPicPr>
            <p:blipFill>
              <a:blip r:embed="rId147"/>
            </p:blipFill>
            <p:spPr>
              <a:xfrm>
                <a:off x="8498769" y="5056788"/>
                <a:ext cx="371475" cy="376456"/>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8" name="墨迹 77"/>
              <p14:cNvContentPartPr/>
              <p14:nvPr/>
            </p14:nvContentPartPr>
            <p14:xfrm>
              <a:off x="8890000" y="4995455"/>
              <a:ext cx="290688" cy="430035"/>
            </p14:xfrm>
          </p:contentPart>
        </mc:Choice>
        <mc:Fallback xmlns="">
          <p:pic>
            <p:nvPicPr>
              <p:cNvPr id="78" name="墨迹 77"/>
            </p:nvPicPr>
            <p:blipFill>
              <a:blip r:embed="rId149"/>
            </p:blipFill>
            <p:spPr>
              <a:xfrm>
                <a:off x="8890000" y="4995455"/>
                <a:ext cx="290688" cy="43003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9" name="墨迹 78"/>
              <p14:cNvContentPartPr/>
              <p14:nvPr/>
            </p14:nvContentPartPr>
            <p14:xfrm>
              <a:off x="9420577" y="5032995"/>
              <a:ext cx="22578" cy="349139"/>
            </p14:xfrm>
          </p:contentPart>
        </mc:Choice>
        <mc:Fallback xmlns="">
          <p:pic>
            <p:nvPicPr>
              <p:cNvPr id="79" name="墨迹 78"/>
            </p:nvPicPr>
            <p:blipFill>
              <a:blip r:embed="rId151"/>
            </p:blipFill>
            <p:spPr>
              <a:xfrm>
                <a:off x="9420577" y="5032995"/>
                <a:ext cx="22578" cy="34913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0" name="墨迹 79"/>
              <p14:cNvContentPartPr/>
              <p14:nvPr/>
            </p14:nvContentPartPr>
            <p14:xfrm>
              <a:off x="9522177" y="5064542"/>
              <a:ext cx="280106" cy="191754"/>
            </p14:xfrm>
          </p:contentPart>
        </mc:Choice>
        <mc:Fallback xmlns="">
          <p:pic>
            <p:nvPicPr>
              <p:cNvPr id="80" name="墨迹 79"/>
            </p:nvPicPr>
            <p:blipFill>
              <a:blip r:embed="rId153"/>
            </p:blipFill>
            <p:spPr>
              <a:xfrm>
                <a:off x="9522177" y="5064542"/>
                <a:ext cx="280106" cy="191754"/>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1" name="墨迹 80"/>
              <p14:cNvContentPartPr/>
              <p14:nvPr/>
            </p14:nvContentPartPr>
            <p14:xfrm>
              <a:off x="9530644" y="4848644"/>
              <a:ext cx="426156" cy="1188764"/>
            </p14:xfrm>
          </p:contentPart>
        </mc:Choice>
        <mc:Fallback xmlns="">
          <p:pic>
            <p:nvPicPr>
              <p:cNvPr id="81" name="墨迹 80"/>
            </p:nvPicPr>
            <p:blipFill>
              <a:blip r:embed="rId155"/>
            </p:blipFill>
            <p:spPr>
              <a:xfrm>
                <a:off x="9530644" y="4848644"/>
                <a:ext cx="426156" cy="1188764"/>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2" name="墨迹 81"/>
              <p14:cNvContentPartPr/>
              <p14:nvPr/>
            </p14:nvContentPartPr>
            <p14:xfrm>
              <a:off x="9877777" y="5331904"/>
              <a:ext cx="174978" cy="119670"/>
            </p14:xfrm>
          </p:contentPart>
        </mc:Choice>
        <mc:Fallback xmlns="">
          <p:pic>
            <p:nvPicPr>
              <p:cNvPr id="82" name="墨迹 81"/>
            </p:nvPicPr>
            <p:blipFill>
              <a:blip r:embed="rId157"/>
            </p:blipFill>
            <p:spPr>
              <a:xfrm>
                <a:off x="9877777" y="5331904"/>
                <a:ext cx="174978" cy="119670"/>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C_5_BD.17_1#a778d182d?htil=4&amp;vop=1&amp;pid=2f6972cc2&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7607935" y="1012825"/>
            <a:ext cx="4361180" cy="365125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C_5_BD.17_2#a778d182d?htil=4&amp;sp=1&amp;vop=1&amp;pid=2f6972cc2&amp;color=0,0,0&amp;vtp=1&amp;bt=1&amp;bbb=1&amp;hb=1"/>
          <p:cNvSpPr/>
          <p:nvPr/>
        </p:nvSpPr>
        <p:spPr>
          <a:xfrm>
            <a:off x="202184" y="398010"/>
            <a:ext cx="7616952" cy="1828800"/>
          </a:xfrm>
          <a:prstGeom prst="rect">
            <a:avLst/>
          </a:prstGeom>
          <a:blipFill rotWithShape="1">
            <a:blip r:embed="rId2"/>
            <a:stretch>
              <a:fillRect l="-3" t="-27" r="-128" b="27"/>
            </a:stretch>
          </a:blipFill>
        </p:spPr>
        <p:txBody>
          <a:bodyPr/>
          <a:lstStyle/>
          <a:p>
            <a:r>
              <a:rPr lang="zh-CN" altLang="en-US">
                <a:noFill/>
              </a:rPr>
              <a:t> </a:t>
            </a:r>
            <a:endParaRPr lang="zh-CN" altLang="en-US">
              <a:noFill/>
            </a:endParaRPr>
          </a:p>
        </p:txBody>
      </p:sp>
      <p:sp>
        <p:nvSpPr>
          <p:cNvPr id="5" name="QC_5_BD.17_3#a778d182d.choices?htil=4&amp;vop=1&amp;pid=2f6972cc2&amp;color=0,0,0&amp;vtp=1&amp;bbb=1"/>
          <p:cNvSpPr/>
          <p:nvPr/>
        </p:nvSpPr>
        <p:spPr>
          <a:xfrm>
            <a:off x="249174" y="3428992"/>
            <a:ext cx="7616952" cy="1879600"/>
          </a:xfrm>
          <a:prstGeom prst="rect">
            <a:avLst/>
          </a:prstGeom>
          <a:blipFill rotWithShape="1">
            <a:blip r:embed="rId3"/>
            <a:stretch>
              <a:fillRect l="-3" t="-1385" r="5" b="33"/>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349955" y="86888"/>
              <a:ext cx="230011" cy="767542"/>
            </p14:xfrm>
          </p:contentPart>
        </mc:Choice>
        <mc:Fallback xmlns="">
          <p:pic>
            <p:nvPicPr>
              <p:cNvPr id="4" name="墨迹 3"/>
            </p:nvPicPr>
            <p:blipFill>
              <a:blip r:embed="rId5"/>
            </p:blipFill>
            <p:spPr>
              <a:xfrm>
                <a:off x="349955" y="86888"/>
                <a:ext cx="230011" cy="767542"/>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533400" y="372226"/>
              <a:ext cx="145168" cy="219953"/>
            </p14:xfrm>
          </p:contentPart>
        </mc:Choice>
        <mc:Fallback xmlns="">
          <p:pic>
            <p:nvPicPr>
              <p:cNvPr id="6" name="墨迹 5"/>
            </p:nvPicPr>
            <p:blipFill>
              <a:blip r:embed="rId7"/>
            </p:blipFill>
            <p:spPr>
              <a:xfrm>
                <a:off x="533400" y="372226"/>
                <a:ext cx="145168" cy="219953"/>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609600" y="417345"/>
              <a:ext cx="174977" cy="33839"/>
            </p14:xfrm>
          </p:contentPart>
        </mc:Choice>
        <mc:Fallback xmlns="">
          <p:pic>
            <p:nvPicPr>
              <p:cNvPr id="7" name="墨迹 6"/>
            </p:nvPicPr>
            <p:blipFill>
              <a:blip r:embed="rId9"/>
            </p:blipFill>
            <p:spPr>
              <a:xfrm>
                <a:off x="609600" y="417345"/>
                <a:ext cx="174977" cy="3383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8" name="墨迹 7"/>
              <p14:cNvContentPartPr/>
              <p14:nvPr/>
            </p14:nvContentPartPr>
            <p14:xfrm>
              <a:off x="785283" y="304549"/>
              <a:ext cx="127705" cy="490663"/>
            </p14:xfrm>
          </p:contentPart>
        </mc:Choice>
        <mc:Fallback xmlns="">
          <p:pic>
            <p:nvPicPr>
              <p:cNvPr id="8" name="墨迹 7"/>
            </p:nvPicPr>
            <p:blipFill>
              <a:blip r:embed="rId11"/>
            </p:blipFill>
            <p:spPr>
              <a:xfrm>
                <a:off x="785283" y="304549"/>
                <a:ext cx="127705" cy="490663"/>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9" name="墨迹 8"/>
              <p14:cNvContentPartPr/>
              <p14:nvPr/>
            </p14:nvContentPartPr>
            <p14:xfrm>
              <a:off x="9592380" y="925280"/>
              <a:ext cx="341842" cy="470571"/>
            </p14:xfrm>
          </p:contentPart>
        </mc:Choice>
        <mc:Fallback xmlns="">
          <p:pic>
            <p:nvPicPr>
              <p:cNvPr id="9" name="墨迹 8"/>
            </p:nvPicPr>
            <p:blipFill>
              <a:blip r:embed="rId13"/>
            </p:blipFill>
            <p:spPr>
              <a:xfrm>
                <a:off x="9592380" y="925280"/>
                <a:ext cx="341842" cy="470571"/>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0" name="墨迹 9"/>
              <p14:cNvContentPartPr/>
              <p14:nvPr/>
            </p14:nvContentPartPr>
            <p14:xfrm>
              <a:off x="9413522" y="789572"/>
              <a:ext cx="749300" cy="661619"/>
            </p14:xfrm>
          </p:contentPart>
        </mc:Choice>
        <mc:Fallback xmlns="">
          <p:pic>
            <p:nvPicPr>
              <p:cNvPr id="10" name="墨迹 9"/>
            </p:nvPicPr>
            <p:blipFill>
              <a:blip r:embed="rId15"/>
            </p:blipFill>
            <p:spPr>
              <a:xfrm>
                <a:off x="9413522" y="789572"/>
                <a:ext cx="749300" cy="66161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3" name="墨迹 12"/>
              <p14:cNvContentPartPr/>
              <p14:nvPr/>
            </p14:nvContentPartPr>
            <p14:xfrm>
              <a:off x="8590138" y="2199522"/>
              <a:ext cx="122062" cy="5640"/>
            </p14:xfrm>
          </p:contentPart>
        </mc:Choice>
        <mc:Fallback xmlns="">
          <p:pic>
            <p:nvPicPr>
              <p:cNvPr id="13" name="墨迹 12"/>
            </p:nvPicPr>
            <p:blipFill>
              <a:blip r:embed="rId17"/>
            </p:blipFill>
            <p:spPr>
              <a:xfrm>
                <a:off x="8590138" y="2199522"/>
                <a:ext cx="122062" cy="564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4" name="墨迹 13"/>
              <p14:cNvContentPartPr/>
              <p14:nvPr/>
            </p14:nvContentPartPr>
            <p14:xfrm>
              <a:off x="8802511" y="2079324"/>
              <a:ext cx="14111" cy="213255"/>
            </p14:xfrm>
          </p:contentPart>
        </mc:Choice>
        <mc:Fallback xmlns="">
          <p:pic>
            <p:nvPicPr>
              <p:cNvPr id="14" name="墨迹 13"/>
            </p:nvPicPr>
            <p:blipFill>
              <a:blip r:embed="rId19"/>
            </p:blipFill>
            <p:spPr>
              <a:xfrm>
                <a:off x="8802511" y="2079324"/>
                <a:ext cx="14111" cy="213255"/>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5" name="墨迹 14"/>
              <p14:cNvContentPartPr/>
              <p14:nvPr/>
            </p14:nvContentPartPr>
            <p14:xfrm>
              <a:off x="8271227" y="2154404"/>
              <a:ext cx="138995" cy="5640"/>
            </p14:xfrm>
          </p:contentPart>
        </mc:Choice>
        <mc:Fallback xmlns="">
          <p:pic>
            <p:nvPicPr>
              <p:cNvPr id="15" name="墨迹 14"/>
            </p:nvPicPr>
            <p:blipFill>
              <a:blip r:embed="rId21"/>
            </p:blipFill>
            <p:spPr>
              <a:xfrm>
                <a:off x="8271227" y="2154404"/>
                <a:ext cx="138995" cy="564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6" name="墨迹 15"/>
              <p14:cNvContentPartPr/>
              <p14:nvPr/>
            </p14:nvContentPartPr>
            <p14:xfrm>
              <a:off x="8322733" y="2083202"/>
              <a:ext cx="42334" cy="178358"/>
            </p14:xfrm>
          </p:contentPart>
        </mc:Choice>
        <mc:Fallback xmlns="">
          <p:pic>
            <p:nvPicPr>
              <p:cNvPr id="16" name="墨迹 15"/>
            </p:nvPicPr>
            <p:blipFill>
              <a:blip r:embed="rId23"/>
            </p:blipFill>
            <p:spPr>
              <a:xfrm>
                <a:off x="8322733" y="2083202"/>
                <a:ext cx="42334" cy="17835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7" name="墨迹 16"/>
              <p14:cNvContentPartPr/>
              <p14:nvPr/>
            </p14:nvContentPartPr>
            <p14:xfrm>
              <a:off x="8348133" y="2058527"/>
              <a:ext cx="124178" cy="307370"/>
            </p14:xfrm>
          </p:contentPart>
        </mc:Choice>
        <mc:Fallback xmlns="">
          <p:pic>
            <p:nvPicPr>
              <p:cNvPr id="17" name="墨迹 16"/>
            </p:nvPicPr>
            <p:blipFill>
              <a:blip r:embed="rId25"/>
            </p:blipFill>
            <p:spPr>
              <a:xfrm>
                <a:off x="8348133" y="2058527"/>
                <a:ext cx="124178" cy="30737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8" name="墨迹 17"/>
              <p14:cNvContentPartPr/>
              <p14:nvPr/>
            </p14:nvContentPartPr>
            <p14:xfrm>
              <a:off x="8303153" y="2876299"/>
              <a:ext cx="152224" cy="39478"/>
            </p14:xfrm>
          </p:contentPart>
        </mc:Choice>
        <mc:Fallback xmlns="">
          <p:pic>
            <p:nvPicPr>
              <p:cNvPr id="18" name="墨迹 17"/>
            </p:nvPicPr>
            <p:blipFill>
              <a:blip r:embed="rId27"/>
            </p:blipFill>
            <p:spPr>
              <a:xfrm>
                <a:off x="8303153" y="2876299"/>
                <a:ext cx="152224" cy="3947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9" name="墨迹 18"/>
              <p14:cNvContentPartPr/>
              <p14:nvPr/>
            </p14:nvContentPartPr>
            <p14:xfrm>
              <a:off x="8373533" y="2774782"/>
              <a:ext cx="53622" cy="194574"/>
            </p14:xfrm>
          </p:contentPart>
        </mc:Choice>
        <mc:Fallback xmlns="">
          <p:pic>
            <p:nvPicPr>
              <p:cNvPr id="19" name="墨迹 18"/>
            </p:nvPicPr>
            <p:blipFill>
              <a:blip r:embed="rId29"/>
            </p:blipFill>
            <p:spPr>
              <a:xfrm>
                <a:off x="8373533" y="2774782"/>
                <a:ext cx="53622" cy="19457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0" name="墨迹 19"/>
              <p14:cNvContentPartPr/>
              <p14:nvPr/>
            </p14:nvContentPartPr>
            <p14:xfrm>
              <a:off x="8446911" y="2740944"/>
              <a:ext cx="132644" cy="304549"/>
            </p14:xfrm>
          </p:contentPart>
        </mc:Choice>
        <mc:Fallback xmlns="">
          <p:pic>
            <p:nvPicPr>
              <p:cNvPr id="20" name="墨迹 19"/>
            </p:nvPicPr>
            <p:blipFill>
              <a:blip r:embed="rId31"/>
            </p:blipFill>
            <p:spPr>
              <a:xfrm>
                <a:off x="8446911" y="2740944"/>
                <a:ext cx="132644" cy="30454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1" name="墨迹 20"/>
              <p14:cNvContentPartPr/>
              <p14:nvPr/>
            </p14:nvContentPartPr>
            <p14:xfrm>
              <a:off x="3042355" y="3451559"/>
              <a:ext cx="76200" cy="360"/>
            </p14:xfrm>
          </p:contentPart>
        </mc:Choice>
        <mc:Fallback xmlns="">
          <p:pic>
            <p:nvPicPr>
              <p:cNvPr id="21" name="墨迹 20"/>
            </p:nvPicPr>
            <p:blipFill>
              <a:blip r:embed="rId33"/>
            </p:blipFill>
            <p:spPr>
              <a:xfrm>
                <a:off x="3042355" y="3451559"/>
                <a:ext cx="76200" cy="36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2" name="墨迹 21"/>
              <p14:cNvContentPartPr/>
              <p14:nvPr/>
            </p14:nvContentPartPr>
            <p14:xfrm>
              <a:off x="3217333" y="3344402"/>
              <a:ext cx="5644" cy="214313"/>
            </p14:xfrm>
          </p:contentPart>
        </mc:Choice>
        <mc:Fallback xmlns="">
          <p:pic>
            <p:nvPicPr>
              <p:cNvPr id="22" name="墨迹 21"/>
            </p:nvPicPr>
            <p:blipFill>
              <a:blip r:embed="rId35"/>
            </p:blipFill>
            <p:spPr>
              <a:xfrm>
                <a:off x="3217333" y="3344402"/>
                <a:ext cx="5644" cy="21431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3" name="墨迹 22"/>
              <p14:cNvContentPartPr/>
              <p14:nvPr/>
            </p14:nvContentPartPr>
            <p14:xfrm>
              <a:off x="6883400" y="3372601"/>
              <a:ext cx="135466" cy="33839"/>
            </p14:xfrm>
          </p:contentPart>
        </mc:Choice>
        <mc:Fallback xmlns="">
          <p:pic>
            <p:nvPicPr>
              <p:cNvPr id="23" name="墨迹 22"/>
            </p:nvPicPr>
            <p:blipFill>
              <a:blip r:embed="rId37"/>
            </p:blipFill>
            <p:spPr>
              <a:xfrm>
                <a:off x="6883400" y="3372601"/>
                <a:ext cx="135466" cy="33839"/>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4" name="墨迹 23"/>
              <p14:cNvContentPartPr/>
              <p14:nvPr/>
            </p14:nvContentPartPr>
            <p14:xfrm>
              <a:off x="6914444" y="3316204"/>
              <a:ext cx="50800" cy="215017"/>
            </p14:xfrm>
          </p:contentPart>
        </mc:Choice>
        <mc:Fallback xmlns="">
          <p:pic>
            <p:nvPicPr>
              <p:cNvPr id="24" name="墨迹 23"/>
            </p:nvPicPr>
            <p:blipFill>
              <a:blip r:embed="rId39"/>
            </p:blipFill>
            <p:spPr>
              <a:xfrm>
                <a:off x="6914444" y="3316204"/>
                <a:ext cx="50800" cy="21501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5" name="墨迹 24"/>
              <p14:cNvContentPartPr/>
              <p14:nvPr/>
            </p14:nvContentPartPr>
            <p14:xfrm>
              <a:off x="7092244" y="3248526"/>
              <a:ext cx="25400" cy="273530"/>
            </p14:xfrm>
          </p:contentPart>
        </mc:Choice>
        <mc:Fallback xmlns="">
          <p:pic>
            <p:nvPicPr>
              <p:cNvPr id="25" name="墨迹 24"/>
            </p:nvPicPr>
            <p:blipFill>
              <a:blip r:embed="rId41"/>
            </p:blipFill>
            <p:spPr>
              <a:xfrm>
                <a:off x="7092244" y="3248526"/>
                <a:ext cx="25400" cy="27353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6" name="墨迹 25"/>
              <p14:cNvContentPartPr/>
              <p14:nvPr/>
            </p14:nvContentPartPr>
            <p14:xfrm>
              <a:off x="3318933" y="3021171"/>
              <a:ext cx="45155" cy="537544"/>
            </p14:xfrm>
          </p:contentPart>
        </mc:Choice>
        <mc:Fallback xmlns="">
          <p:pic>
            <p:nvPicPr>
              <p:cNvPr id="26" name="墨迹 25"/>
            </p:nvPicPr>
            <p:blipFill>
              <a:blip r:embed="rId43"/>
            </p:blipFill>
            <p:spPr>
              <a:xfrm>
                <a:off x="3318933" y="3021171"/>
                <a:ext cx="45155" cy="53754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7" name="墨迹 26"/>
              <p14:cNvContentPartPr/>
              <p14:nvPr/>
            </p14:nvContentPartPr>
            <p14:xfrm>
              <a:off x="3268133" y="2977815"/>
              <a:ext cx="90311" cy="214313"/>
            </p14:xfrm>
          </p:contentPart>
        </mc:Choice>
        <mc:Fallback xmlns="">
          <p:pic>
            <p:nvPicPr>
              <p:cNvPr id="27" name="墨迹 26"/>
            </p:nvPicPr>
            <p:blipFill>
              <a:blip r:embed="rId45"/>
            </p:blipFill>
            <p:spPr>
              <a:xfrm>
                <a:off x="3268133" y="2977815"/>
                <a:ext cx="90311" cy="21431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8" name="墨迹 27"/>
              <p14:cNvContentPartPr/>
              <p14:nvPr/>
            </p14:nvContentPartPr>
            <p14:xfrm>
              <a:off x="3347155" y="3000375"/>
              <a:ext cx="115006" cy="95876"/>
            </p14:xfrm>
          </p:contentPart>
        </mc:Choice>
        <mc:Fallback xmlns="">
          <p:pic>
            <p:nvPicPr>
              <p:cNvPr id="28" name="墨迹 27"/>
            </p:nvPicPr>
            <p:blipFill>
              <a:blip r:embed="rId47"/>
            </p:blipFill>
            <p:spPr>
              <a:xfrm>
                <a:off x="3347155" y="3000375"/>
                <a:ext cx="115006" cy="95876"/>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9" name="墨迹 28"/>
              <p14:cNvContentPartPr/>
              <p14:nvPr/>
            </p14:nvContentPartPr>
            <p14:xfrm>
              <a:off x="3561644" y="3192128"/>
              <a:ext cx="28222" cy="220657"/>
            </p14:xfrm>
          </p:contentPart>
        </mc:Choice>
        <mc:Fallback xmlns="">
          <p:pic>
            <p:nvPicPr>
              <p:cNvPr id="29" name="墨迹 28"/>
            </p:nvPicPr>
            <p:blipFill>
              <a:blip r:embed="rId49"/>
            </p:blipFill>
            <p:spPr>
              <a:xfrm>
                <a:off x="3561644" y="3192128"/>
                <a:ext cx="28222" cy="22065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0" name="墨迹 29"/>
              <p14:cNvContentPartPr/>
              <p14:nvPr/>
            </p14:nvContentPartPr>
            <p14:xfrm>
              <a:off x="3638550" y="3178028"/>
              <a:ext cx="227894" cy="203033"/>
            </p14:xfrm>
          </p:contentPart>
        </mc:Choice>
        <mc:Fallback xmlns="">
          <p:pic>
            <p:nvPicPr>
              <p:cNvPr id="30" name="墨迹 29"/>
            </p:nvPicPr>
            <p:blipFill>
              <a:blip r:embed="rId51"/>
            </p:blipFill>
            <p:spPr>
              <a:xfrm>
                <a:off x="3638550" y="3178028"/>
                <a:ext cx="227894" cy="20303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1" name="墨迹 30"/>
              <p14:cNvContentPartPr/>
              <p14:nvPr/>
            </p14:nvContentPartPr>
            <p14:xfrm>
              <a:off x="4567943" y="3739189"/>
              <a:ext cx="766057" cy="84597"/>
            </p14:xfrm>
          </p:contentPart>
        </mc:Choice>
        <mc:Fallback xmlns="">
          <p:pic>
            <p:nvPicPr>
              <p:cNvPr id="31" name="墨迹 30"/>
            </p:nvPicPr>
            <p:blipFill>
              <a:blip r:embed="rId53"/>
            </p:blipFill>
            <p:spPr>
              <a:xfrm>
                <a:off x="4567943" y="3739189"/>
                <a:ext cx="766057" cy="8459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45" name="墨迹 44"/>
              <p14:cNvContentPartPr/>
              <p14:nvPr/>
            </p14:nvContentPartPr>
            <p14:xfrm>
              <a:off x="10397772" y="2893218"/>
              <a:ext cx="275872" cy="67678"/>
            </p14:xfrm>
          </p:contentPart>
        </mc:Choice>
        <mc:Fallback xmlns="">
          <p:pic>
            <p:nvPicPr>
              <p:cNvPr id="45" name="墨迹 44"/>
            </p:nvPicPr>
            <p:blipFill>
              <a:blip r:embed="rId55"/>
            </p:blipFill>
            <p:spPr>
              <a:xfrm>
                <a:off x="10397772" y="2893218"/>
                <a:ext cx="275872" cy="67678"/>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46" name="墨迹 45"/>
              <p14:cNvContentPartPr/>
              <p14:nvPr/>
            </p14:nvContentPartPr>
            <p14:xfrm>
              <a:off x="10487377" y="2761388"/>
              <a:ext cx="62088" cy="329223"/>
            </p14:xfrm>
          </p:contentPart>
        </mc:Choice>
        <mc:Fallback xmlns="">
          <p:pic>
            <p:nvPicPr>
              <p:cNvPr id="46" name="墨迹 45"/>
            </p:nvPicPr>
            <p:blipFill>
              <a:blip r:embed="rId57"/>
            </p:blipFill>
            <p:spPr>
              <a:xfrm>
                <a:off x="10487377" y="2761388"/>
                <a:ext cx="62088" cy="329223"/>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47" name="墨迹 46"/>
              <p14:cNvContentPartPr/>
              <p14:nvPr/>
            </p14:nvContentPartPr>
            <p14:xfrm>
              <a:off x="10679288" y="2738124"/>
              <a:ext cx="169333" cy="200212"/>
            </p14:xfrm>
          </p:contentPart>
        </mc:Choice>
        <mc:Fallback xmlns="">
          <p:pic>
            <p:nvPicPr>
              <p:cNvPr id="47" name="墨迹 46"/>
            </p:nvPicPr>
            <p:blipFill>
              <a:blip r:embed="rId59"/>
            </p:blipFill>
            <p:spPr>
              <a:xfrm>
                <a:off x="10679288" y="2738124"/>
                <a:ext cx="169333" cy="20021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48" name="墨迹 47"/>
              <p14:cNvContentPartPr/>
              <p14:nvPr/>
            </p14:nvContentPartPr>
            <p14:xfrm>
              <a:off x="10696222" y="2776721"/>
              <a:ext cx="163689" cy="308251"/>
            </p14:xfrm>
          </p:contentPart>
        </mc:Choice>
        <mc:Fallback xmlns="">
          <p:pic>
            <p:nvPicPr>
              <p:cNvPr id="48" name="墨迹 47"/>
            </p:nvPicPr>
            <p:blipFill>
              <a:blip r:embed="rId61"/>
            </p:blipFill>
            <p:spPr>
              <a:xfrm>
                <a:off x="10696222" y="2776721"/>
                <a:ext cx="163689" cy="30825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49" name="墨迹 48"/>
              <p14:cNvContentPartPr/>
              <p14:nvPr/>
            </p14:nvContentPartPr>
            <p14:xfrm>
              <a:off x="10809111" y="2853740"/>
              <a:ext cx="149577" cy="146635"/>
            </p14:xfrm>
          </p:contentPart>
        </mc:Choice>
        <mc:Fallback xmlns="">
          <p:pic>
            <p:nvPicPr>
              <p:cNvPr id="49" name="墨迹 48"/>
            </p:nvPicPr>
            <p:blipFill>
              <a:blip r:embed="rId63"/>
            </p:blipFill>
            <p:spPr>
              <a:xfrm>
                <a:off x="10809111" y="2853740"/>
                <a:ext cx="149577" cy="14663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50" name="墨迹 49"/>
              <p14:cNvContentPartPr/>
              <p14:nvPr/>
            </p14:nvContentPartPr>
            <p14:xfrm>
              <a:off x="10971564" y="2685956"/>
              <a:ext cx="119768" cy="43708"/>
            </p14:xfrm>
          </p:contentPart>
        </mc:Choice>
        <mc:Fallback xmlns="">
          <p:pic>
            <p:nvPicPr>
              <p:cNvPr id="50" name="墨迹 49"/>
            </p:nvPicPr>
            <p:blipFill>
              <a:blip r:embed="rId65"/>
            </p:blipFill>
            <p:spPr>
              <a:xfrm>
                <a:off x="10971564" y="2685956"/>
                <a:ext cx="119768" cy="43708"/>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51" name="墨迹 50"/>
              <p14:cNvContentPartPr/>
              <p14:nvPr/>
            </p14:nvContentPartPr>
            <p14:xfrm>
              <a:off x="11000317" y="2848100"/>
              <a:ext cx="189794" cy="16919"/>
            </p14:xfrm>
          </p:contentPart>
        </mc:Choice>
        <mc:Fallback xmlns="">
          <p:pic>
            <p:nvPicPr>
              <p:cNvPr id="51" name="墨迹 50"/>
            </p:nvPicPr>
            <p:blipFill>
              <a:blip r:embed="rId67"/>
            </p:blipFill>
            <p:spPr>
              <a:xfrm>
                <a:off x="11000317" y="2848100"/>
                <a:ext cx="189794" cy="1691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52" name="墨迹 51"/>
              <p14:cNvContentPartPr/>
              <p14:nvPr/>
            </p14:nvContentPartPr>
            <p14:xfrm>
              <a:off x="11068755" y="2755043"/>
              <a:ext cx="67733" cy="242512"/>
            </p14:xfrm>
          </p:contentPart>
        </mc:Choice>
        <mc:Fallback xmlns="">
          <p:pic>
            <p:nvPicPr>
              <p:cNvPr id="52" name="墨迹 51"/>
            </p:nvPicPr>
            <p:blipFill>
              <a:blip r:embed="rId69"/>
            </p:blipFill>
            <p:spPr>
              <a:xfrm>
                <a:off x="11068755" y="2755043"/>
                <a:ext cx="67733" cy="242512"/>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53" name="墨迹 52"/>
              <p14:cNvContentPartPr/>
              <p14:nvPr/>
            </p14:nvContentPartPr>
            <p14:xfrm>
              <a:off x="11217627" y="2709220"/>
              <a:ext cx="116417" cy="189638"/>
            </p14:xfrm>
          </p:contentPart>
        </mc:Choice>
        <mc:Fallback xmlns="">
          <p:pic>
            <p:nvPicPr>
              <p:cNvPr id="53" name="墨迹 52"/>
            </p:nvPicPr>
            <p:blipFill>
              <a:blip r:embed="rId71"/>
            </p:blipFill>
            <p:spPr>
              <a:xfrm>
                <a:off x="11217627" y="2709220"/>
                <a:ext cx="116417" cy="18963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54" name="墨迹 53"/>
              <p14:cNvContentPartPr/>
              <p14:nvPr/>
            </p14:nvContentPartPr>
            <p14:xfrm>
              <a:off x="11243732" y="2726315"/>
              <a:ext cx="101600" cy="237401"/>
            </p14:xfrm>
          </p:contentPart>
        </mc:Choice>
        <mc:Fallback xmlns="">
          <p:pic>
            <p:nvPicPr>
              <p:cNvPr id="54" name="墨迹 53"/>
            </p:nvPicPr>
            <p:blipFill>
              <a:blip r:embed="rId73"/>
            </p:blipFill>
            <p:spPr>
              <a:xfrm>
                <a:off x="11243732" y="2726315"/>
                <a:ext cx="101600" cy="237401"/>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55" name="墨迹 54"/>
              <p14:cNvContentPartPr/>
              <p14:nvPr/>
            </p14:nvContentPartPr>
            <p14:xfrm>
              <a:off x="11334044" y="2743411"/>
              <a:ext cx="60677" cy="228764"/>
            </p14:xfrm>
          </p:contentPart>
        </mc:Choice>
        <mc:Fallback xmlns="">
          <p:pic>
            <p:nvPicPr>
              <p:cNvPr id="55" name="墨迹 54"/>
            </p:nvPicPr>
            <p:blipFill>
              <a:blip r:embed="rId75"/>
            </p:blipFill>
            <p:spPr>
              <a:xfrm>
                <a:off x="11334044" y="2743411"/>
                <a:ext cx="60677" cy="228764"/>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56" name="墨迹 55"/>
              <p14:cNvContentPartPr/>
              <p14:nvPr/>
            </p14:nvContentPartPr>
            <p14:xfrm>
              <a:off x="11362267" y="2763503"/>
              <a:ext cx="104422" cy="90237"/>
            </p14:xfrm>
          </p:contentPart>
        </mc:Choice>
        <mc:Fallback xmlns="">
          <p:pic>
            <p:nvPicPr>
              <p:cNvPr id="56" name="墨迹 55"/>
            </p:nvPicPr>
            <p:blipFill>
              <a:blip r:embed="rId77"/>
            </p:blipFill>
            <p:spPr>
              <a:xfrm>
                <a:off x="11362267" y="2763503"/>
                <a:ext cx="104422" cy="9023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57" name="墨迹 56"/>
              <p14:cNvContentPartPr/>
              <p14:nvPr/>
            </p14:nvContentPartPr>
            <p14:xfrm>
              <a:off x="11432822" y="2673971"/>
              <a:ext cx="42333" cy="385621"/>
            </p14:xfrm>
          </p:contentPart>
        </mc:Choice>
        <mc:Fallback xmlns="">
          <p:pic>
            <p:nvPicPr>
              <p:cNvPr id="57" name="墨迹 56"/>
            </p:nvPicPr>
            <p:blipFill>
              <a:blip r:embed="rId79"/>
            </p:blipFill>
            <p:spPr>
              <a:xfrm>
                <a:off x="11432822" y="2673971"/>
                <a:ext cx="42333" cy="385621"/>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58" name="墨迹 57"/>
              <p14:cNvContentPartPr/>
              <p14:nvPr/>
            </p14:nvContentPartPr>
            <p14:xfrm>
              <a:off x="11503377" y="2605588"/>
              <a:ext cx="163688" cy="28199"/>
            </p14:xfrm>
          </p:contentPart>
        </mc:Choice>
        <mc:Fallback xmlns="">
          <p:pic>
            <p:nvPicPr>
              <p:cNvPr id="58" name="墨迹 57"/>
            </p:nvPicPr>
            <p:blipFill>
              <a:blip r:embed="rId81"/>
            </p:blipFill>
            <p:spPr>
              <a:xfrm>
                <a:off x="11503377" y="2605588"/>
                <a:ext cx="163688" cy="2819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59" name="墨迹 58"/>
              <p14:cNvContentPartPr/>
              <p14:nvPr/>
            </p14:nvContentPartPr>
            <p14:xfrm>
              <a:off x="11557000" y="2510417"/>
              <a:ext cx="14111" cy="250266"/>
            </p14:xfrm>
          </p:contentPart>
        </mc:Choice>
        <mc:Fallback xmlns="">
          <p:pic>
            <p:nvPicPr>
              <p:cNvPr id="59" name="墨迹 58"/>
            </p:nvPicPr>
            <p:blipFill>
              <a:blip r:embed="rId83"/>
            </p:blipFill>
            <p:spPr>
              <a:xfrm>
                <a:off x="11557000" y="2510417"/>
                <a:ext cx="14111" cy="250266"/>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60" name="墨迹 59"/>
              <p14:cNvContentPartPr/>
              <p14:nvPr/>
            </p14:nvContentPartPr>
            <p14:xfrm>
              <a:off x="9892947" y="3558715"/>
              <a:ext cx="501297" cy="33839"/>
            </p14:xfrm>
          </p:contentPart>
        </mc:Choice>
        <mc:Fallback xmlns="">
          <p:pic>
            <p:nvPicPr>
              <p:cNvPr id="60" name="墨迹 59"/>
            </p:nvPicPr>
            <p:blipFill>
              <a:blip r:embed="rId85"/>
            </p:blipFill>
            <p:spPr>
              <a:xfrm>
                <a:off x="9892947" y="3558715"/>
                <a:ext cx="501297" cy="3383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61" name="墨迹 60"/>
              <p14:cNvContentPartPr/>
              <p14:nvPr/>
            </p14:nvContentPartPr>
            <p14:xfrm>
              <a:off x="10337800" y="3451735"/>
              <a:ext cx="245532" cy="267714"/>
            </p14:xfrm>
          </p:contentPart>
        </mc:Choice>
        <mc:Fallback xmlns="">
          <p:pic>
            <p:nvPicPr>
              <p:cNvPr id="61" name="墨迹 60"/>
            </p:nvPicPr>
            <p:blipFill>
              <a:blip r:embed="rId87"/>
            </p:blipFill>
            <p:spPr>
              <a:xfrm>
                <a:off x="10337800" y="3451735"/>
                <a:ext cx="245532" cy="267714"/>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62" name="墨迹 61"/>
              <p14:cNvContentPartPr/>
              <p14:nvPr/>
            </p14:nvContentPartPr>
            <p14:xfrm>
              <a:off x="10075333" y="3698652"/>
              <a:ext cx="45156" cy="235110"/>
            </p14:xfrm>
          </p:contentPart>
        </mc:Choice>
        <mc:Fallback xmlns="">
          <p:pic>
            <p:nvPicPr>
              <p:cNvPr id="62" name="墨迹 61"/>
            </p:nvPicPr>
            <p:blipFill>
              <a:blip r:embed="rId89"/>
            </p:blipFill>
            <p:spPr>
              <a:xfrm>
                <a:off x="10075333" y="3698652"/>
                <a:ext cx="45156" cy="23511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63" name="墨迹 62"/>
              <p14:cNvContentPartPr/>
              <p14:nvPr/>
            </p14:nvContentPartPr>
            <p14:xfrm>
              <a:off x="10120488" y="3801226"/>
              <a:ext cx="132644" cy="45119"/>
            </p14:xfrm>
          </p:contentPart>
        </mc:Choice>
        <mc:Fallback xmlns="">
          <p:pic>
            <p:nvPicPr>
              <p:cNvPr id="63" name="墨迹 62"/>
            </p:nvPicPr>
            <p:blipFill>
              <a:blip r:embed="rId91"/>
            </p:blipFill>
            <p:spPr>
              <a:xfrm>
                <a:off x="10120488" y="3801226"/>
                <a:ext cx="132644" cy="4511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64" name="墨迹 63"/>
              <p14:cNvContentPartPr/>
              <p14:nvPr/>
            </p14:nvContentPartPr>
            <p14:xfrm>
              <a:off x="10188222" y="3688430"/>
              <a:ext cx="62088" cy="448365"/>
            </p14:xfrm>
          </p:contentPart>
        </mc:Choice>
        <mc:Fallback xmlns="">
          <p:pic>
            <p:nvPicPr>
              <p:cNvPr id="64" name="墨迹 63"/>
            </p:nvPicPr>
            <p:blipFill>
              <a:blip r:embed="rId93"/>
            </p:blipFill>
            <p:spPr>
              <a:xfrm>
                <a:off x="10188222" y="3688430"/>
                <a:ext cx="62088" cy="448365"/>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65" name="墨迹 64"/>
              <p14:cNvContentPartPr/>
              <p14:nvPr/>
            </p14:nvContentPartPr>
            <p14:xfrm>
              <a:off x="10278533" y="3835065"/>
              <a:ext cx="163689" cy="33839"/>
            </p14:xfrm>
          </p:contentPart>
        </mc:Choice>
        <mc:Fallback xmlns="">
          <p:pic>
            <p:nvPicPr>
              <p:cNvPr id="65" name="墨迹 64"/>
            </p:nvPicPr>
            <p:blipFill>
              <a:blip r:embed="rId95"/>
            </p:blipFill>
            <p:spPr>
              <a:xfrm>
                <a:off x="10278533" y="3835065"/>
                <a:ext cx="163689" cy="3383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66" name="墨迹 65"/>
              <p14:cNvContentPartPr/>
              <p14:nvPr/>
            </p14:nvContentPartPr>
            <p14:xfrm>
              <a:off x="10377311" y="3746944"/>
              <a:ext cx="36689" cy="212197"/>
            </p14:xfrm>
          </p:contentPart>
        </mc:Choice>
        <mc:Fallback xmlns="">
          <p:pic>
            <p:nvPicPr>
              <p:cNvPr id="66" name="墨迹 65"/>
            </p:nvPicPr>
            <p:blipFill>
              <a:blip r:embed="rId97"/>
            </p:blipFill>
            <p:spPr>
              <a:xfrm>
                <a:off x="10377311" y="3746944"/>
                <a:ext cx="36689" cy="21219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67" name="墨迹 66"/>
              <p14:cNvContentPartPr/>
              <p14:nvPr/>
            </p14:nvContentPartPr>
            <p14:xfrm>
              <a:off x="7572022" y="1728599"/>
              <a:ext cx="105017" cy="59958"/>
            </p14:xfrm>
          </p:contentPart>
        </mc:Choice>
        <mc:Fallback xmlns="">
          <p:pic>
            <p:nvPicPr>
              <p:cNvPr id="67" name="墨迹 66"/>
            </p:nvPicPr>
            <p:blipFill>
              <a:blip r:embed="rId99"/>
            </p:blipFill>
            <p:spPr>
              <a:xfrm>
                <a:off x="7572022" y="1728599"/>
                <a:ext cx="105017" cy="59958"/>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68" name="墨迹 67"/>
              <p14:cNvContentPartPr/>
              <p14:nvPr/>
            </p14:nvContentPartPr>
            <p14:xfrm>
              <a:off x="7405511" y="1654753"/>
              <a:ext cx="400756" cy="386855"/>
            </p14:xfrm>
          </p:contentPart>
        </mc:Choice>
        <mc:Fallback xmlns="">
          <p:pic>
            <p:nvPicPr>
              <p:cNvPr id="68" name="墨迹 67"/>
            </p:nvPicPr>
            <p:blipFill>
              <a:blip r:embed="rId101"/>
            </p:blipFill>
            <p:spPr>
              <a:xfrm>
                <a:off x="7405511" y="1654753"/>
                <a:ext cx="400756" cy="386855"/>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69" name="墨迹 68"/>
              <p14:cNvContentPartPr/>
              <p14:nvPr/>
            </p14:nvContentPartPr>
            <p14:xfrm>
              <a:off x="7503406" y="1832935"/>
              <a:ext cx="283104" cy="32429"/>
            </p14:xfrm>
          </p:contentPart>
        </mc:Choice>
        <mc:Fallback xmlns="">
          <p:pic>
            <p:nvPicPr>
              <p:cNvPr id="69" name="墨迹 68"/>
            </p:nvPicPr>
            <p:blipFill>
              <a:blip r:embed="rId103"/>
            </p:blipFill>
            <p:spPr>
              <a:xfrm>
                <a:off x="7503406" y="1832935"/>
                <a:ext cx="283104" cy="3242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70" name="墨迹 69"/>
              <p14:cNvContentPartPr/>
              <p14:nvPr/>
            </p14:nvContentPartPr>
            <p14:xfrm>
              <a:off x="11500026" y="1567865"/>
              <a:ext cx="281517" cy="56398"/>
            </p14:xfrm>
          </p:contentPart>
        </mc:Choice>
        <mc:Fallback xmlns="">
          <p:pic>
            <p:nvPicPr>
              <p:cNvPr id="70" name="墨迹 69"/>
            </p:nvPicPr>
            <p:blipFill>
              <a:blip r:embed="rId105"/>
            </p:blipFill>
            <p:spPr>
              <a:xfrm>
                <a:off x="11500026" y="1567865"/>
                <a:ext cx="281517" cy="5639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71" name="墨迹 70"/>
              <p14:cNvContentPartPr/>
              <p14:nvPr/>
            </p14:nvContentPartPr>
            <p14:xfrm>
              <a:off x="11630377" y="1464938"/>
              <a:ext cx="31044" cy="322879"/>
            </p14:xfrm>
          </p:contentPart>
        </mc:Choice>
        <mc:Fallback xmlns="">
          <p:pic>
            <p:nvPicPr>
              <p:cNvPr id="71" name="墨迹 70"/>
            </p:nvPicPr>
            <p:blipFill>
              <a:blip r:embed="rId107"/>
            </p:blipFill>
            <p:spPr>
              <a:xfrm>
                <a:off x="11630377" y="1464938"/>
                <a:ext cx="31044" cy="32287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72" name="墨迹 71"/>
              <p14:cNvContentPartPr/>
              <p14:nvPr/>
            </p14:nvContentPartPr>
            <p14:xfrm>
              <a:off x="11430000" y="1381751"/>
              <a:ext cx="491772" cy="401836"/>
            </p14:xfrm>
          </p:contentPart>
        </mc:Choice>
        <mc:Fallback xmlns="">
          <p:pic>
            <p:nvPicPr>
              <p:cNvPr id="72" name="墨迹 71"/>
            </p:nvPicPr>
            <p:blipFill>
              <a:blip r:embed="rId109"/>
            </p:blipFill>
            <p:spPr>
              <a:xfrm>
                <a:off x="11430000" y="1381751"/>
                <a:ext cx="491772" cy="40183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73" name="墨迹 72"/>
              <p14:cNvContentPartPr/>
              <p14:nvPr/>
            </p14:nvContentPartPr>
            <p14:xfrm>
              <a:off x="9772826" y="3685082"/>
              <a:ext cx="249413" cy="251500"/>
            </p14:xfrm>
          </p:contentPart>
        </mc:Choice>
        <mc:Fallback xmlns="">
          <p:pic>
            <p:nvPicPr>
              <p:cNvPr id="73" name="墨迹 72"/>
            </p:nvPicPr>
            <p:blipFill>
              <a:blip r:embed="rId111"/>
            </p:blipFill>
            <p:spPr>
              <a:xfrm>
                <a:off x="9772826" y="3685082"/>
                <a:ext cx="249413" cy="25150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74" name="墨迹 73"/>
              <p14:cNvContentPartPr/>
              <p14:nvPr/>
            </p14:nvContentPartPr>
            <p14:xfrm>
              <a:off x="9815688" y="3756108"/>
              <a:ext cx="152400" cy="510402"/>
            </p14:xfrm>
          </p:contentPart>
        </mc:Choice>
        <mc:Fallback xmlns="">
          <p:pic>
            <p:nvPicPr>
              <p:cNvPr id="74" name="墨迹 73"/>
            </p:nvPicPr>
            <p:blipFill>
              <a:blip r:embed="rId113"/>
            </p:blipFill>
            <p:spPr>
              <a:xfrm>
                <a:off x="9815688" y="3756108"/>
                <a:ext cx="152400" cy="51040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75" name="墨迹 74"/>
              <p14:cNvContentPartPr/>
              <p14:nvPr/>
            </p14:nvContentPartPr>
            <p14:xfrm>
              <a:off x="10432873" y="3915432"/>
              <a:ext cx="438327" cy="128306"/>
            </p14:xfrm>
          </p:contentPart>
        </mc:Choice>
        <mc:Fallback xmlns="">
          <p:pic>
            <p:nvPicPr>
              <p:cNvPr id="75" name="墨迹 74"/>
            </p:nvPicPr>
            <p:blipFill>
              <a:blip r:embed="rId115"/>
            </p:blipFill>
            <p:spPr>
              <a:xfrm>
                <a:off x="10432873" y="3915432"/>
                <a:ext cx="438327" cy="128306"/>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76" name="墨迹 75"/>
              <p14:cNvContentPartPr/>
              <p14:nvPr/>
            </p14:nvContentPartPr>
            <p14:xfrm>
              <a:off x="10907182" y="3801226"/>
              <a:ext cx="215195" cy="197394"/>
            </p14:xfrm>
          </p:contentPart>
        </mc:Choice>
        <mc:Fallback xmlns="">
          <p:pic>
            <p:nvPicPr>
              <p:cNvPr id="76" name="墨迹 75"/>
            </p:nvPicPr>
            <p:blipFill>
              <a:blip r:embed="rId117"/>
            </p:blipFill>
            <p:spPr>
              <a:xfrm>
                <a:off x="10907182" y="3801226"/>
                <a:ext cx="215195" cy="197394"/>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77" name="墨迹 76"/>
              <p14:cNvContentPartPr/>
              <p14:nvPr/>
            </p14:nvContentPartPr>
            <p14:xfrm>
              <a:off x="10972800" y="3846345"/>
              <a:ext cx="129822" cy="315829"/>
            </p14:xfrm>
          </p:contentPart>
        </mc:Choice>
        <mc:Fallback xmlns="">
          <p:pic>
            <p:nvPicPr>
              <p:cNvPr id="77" name="墨迹 76"/>
            </p:nvPicPr>
            <p:blipFill>
              <a:blip r:embed="rId119"/>
            </p:blipFill>
            <p:spPr>
              <a:xfrm>
                <a:off x="10972800" y="3846345"/>
                <a:ext cx="129822" cy="315829"/>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78" name="墨迹 77"/>
              <p14:cNvContentPartPr/>
              <p14:nvPr/>
            </p14:nvContentPartPr>
            <p14:xfrm>
              <a:off x="11119555" y="3897103"/>
              <a:ext cx="172156" cy="162144"/>
            </p14:xfrm>
          </p:contentPart>
        </mc:Choice>
        <mc:Fallback xmlns="">
          <p:pic>
            <p:nvPicPr>
              <p:cNvPr id="78" name="墨迹 77"/>
            </p:nvPicPr>
            <p:blipFill>
              <a:blip r:embed="rId121"/>
            </p:blipFill>
            <p:spPr>
              <a:xfrm>
                <a:off x="11119555" y="3897103"/>
                <a:ext cx="172156" cy="162144"/>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79" name="墨迹 78"/>
              <p14:cNvContentPartPr/>
              <p14:nvPr/>
            </p14:nvContentPartPr>
            <p14:xfrm>
              <a:off x="11334044" y="3740598"/>
              <a:ext cx="132644" cy="49349"/>
            </p14:xfrm>
          </p:contentPart>
        </mc:Choice>
        <mc:Fallback xmlns="">
          <p:pic>
            <p:nvPicPr>
              <p:cNvPr id="79" name="墨迹 78"/>
            </p:nvPicPr>
            <p:blipFill>
              <a:blip r:embed="rId123"/>
            </p:blipFill>
            <p:spPr>
              <a:xfrm>
                <a:off x="11334044" y="3740598"/>
                <a:ext cx="132644" cy="4934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80" name="墨迹 79"/>
              <p14:cNvContentPartPr/>
              <p14:nvPr/>
            </p14:nvContentPartPr>
            <p14:xfrm>
              <a:off x="11200694" y="3987340"/>
              <a:ext cx="350661" cy="135355"/>
            </p14:xfrm>
          </p:contentPart>
        </mc:Choice>
        <mc:Fallback xmlns="">
          <p:pic>
            <p:nvPicPr>
              <p:cNvPr id="80" name="墨迹 79"/>
            </p:nvPicPr>
            <p:blipFill>
              <a:blip r:embed="rId125"/>
            </p:blipFill>
            <p:spPr>
              <a:xfrm>
                <a:off x="11200694" y="3987340"/>
                <a:ext cx="350661" cy="13535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81" name="墨迹 80"/>
              <p14:cNvContentPartPr/>
              <p14:nvPr/>
            </p14:nvContentPartPr>
            <p14:xfrm>
              <a:off x="381000" y="3646132"/>
              <a:ext cx="254000" cy="191930"/>
            </p14:xfrm>
          </p:contentPart>
        </mc:Choice>
        <mc:Fallback xmlns="">
          <p:pic>
            <p:nvPicPr>
              <p:cNvPr id="81" name="墨迹 80"/>
            </p:nvPicPr>
            <p:blipFill>
              <a:blip r:embed="rId127"/>
            </p:blipFill>
            <p:spPr>
              <a:xfrm>
                <a:off x="381000" y="3646132"/>
                <a:ext cx="254000" cy="19193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82" name="墨迹 81"/>
              <p14:cNvContentPartPr/>
              <p14:nvPr/>
            </p14:nvContentPartPr>
            <p14:xfrm>
              <a:off x="654755" y="2010589"/>
              <a:ext cx="65793" cy="321469"/>
            </p14:xfrm>
          </p:contentPart>
        </mc:Choice>
        <mc:Fallback xmlns="">
          <p:pic>
            <p:nvPicPr>
              <p:cNvPr id="82" name="墨迹 81"/>
            </p:nvPicPr>
            <p:blipFill>
              <a:blip r:embed="rId129"/>
            </p:blipFill>
            <p:spPr>
              <a:xfrm>
                <a:off x="654755" y="2010589"/>
                <a:ext cx="65793" cy="32146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83" name="墨迹 82"/>
              <p14:cNvContentPartPr/>
              <p14:nvPr/>
            </p14:nvContentPartPr>
            <p14:xfrm>
              <a:off x="716844" y="1986620"/>
              <a:ext cx="184150" cy="367997"/>
            </p14:xfrm>
          </p:contentPart>
        </mc:Choice>
        <mc:Fallback xmlns="">
          <p:pic>
            <p:nvPicPr>
              <p:cNvPr id="83" name="墨迹 82"/>
            </p:nvPicPr>
            <p:blipFill>
              <a:blip r:embed="rId131"/>
            </p:blipFill>
            <p:spPr>
              <a:xfrm>
                <a:off x="716844" y="1986620"/>
                <a:ext cx="184150" cy="367997"/>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84" name="墨迹 83"/>
              <p14:cNvContentPartPr/>
              <p14:nvPr/>
            </p14:nvContentPartPr>
            <p14:xfrm>
              <a:off x="1061155" y="2004244"/>
              <a:ext cx="45156" cy="260136"/>
            </p14:xfrm>
          </p:contentPart>
        </mc:Choice>
        <mc:Fallback xmlns="">
          <p:pic>
            <p:nvPicPr>
              <p:cNvPr id="84" name="墨迹 83"/>
            </p:nvPicPr>
            <p:blipFill>
              <a:blip r:embed="rId133"/>
            </p:blipFill>
            <p:spPr>
              <a:xfrm>
                <a:off x="1061155" y="2004244"/>
                <a:ext cx="45156" cy="260136"/>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85" name="墨迹 84"/>
              <p14:cNvContentPartPr/>
              <p14:nvPr/>
            </p14:nvContentPartPr>
            <p14:xfrm>
              <a:off x="1049866" y="1934452"/>
              <a:ext cx="245710" cy="400426"/>
            </p14:xfrm>
          </p:contentPart>
        </mc:Choice>
        <mc:Fallback xmlns="">
          <p:pic>
            <p:nvPicPr>
              <p:cNvPr id="85" name="墨迹 84"/>
            </p:nvPicPr>
            <p:blipFill>
              <a:blip r:embed="rId135"/>
            </p:blipFill>
            <p:spPr>
              <a:xfrm>
                <a:off x="1049866" y="1934452"/>
                <a:ext cx="245710" cy="400426"/>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86" name="墨迹 85"/>
              <p14:cNvContentPartPr/>
              <p14:nvPr/>
            </p14:nvContentPartPr>
            <p14:xfrm>
              <a:off x="1619955" y="3997386"/>
              <a:ext cx="129822" cy="246565"/>
            </p14:xfrm>
          </p:contentPart>
        </mc:Choice>
        <mc:Fallback xmlns="">
          <p:pic>
            <p:nvPicPr>
              <p:cNvPr id="86" name="墨迹 85"/>
            </p:nvPicPr>
            <p:blipFill>
              <a:blip r:embed="rId137"/>
            </p:blipFill>
            <p:spPr>
              <a:xfrm>
                <a:off x="1619955" y="3997386"/>
                <a:ext cx="129822" cy="246565"/>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87" name="墨迹 86"/>
              <p14:cNvContentPartPr/>
              <p14:nvPr/>
            </p14:nvContentPartPr>
            <p14:xfrm>
              <a:off x="1580444" y="3997209"/>
              <a:ext cx="200378" cy="210083"/>
            </p14:xfrm>
          </p:contentPart>
        </mc:Choice>
        <mc:Fallback xmlns="">
          <p:pic>
            <p:nvPicPr>
              <p:cNvPr id="87" name="墨迹 86"/>
            </p:nvPicPr>
            <p:blipFill>
              <a:blip r:embed="rId139"/>
            </p:blipFill>
            <p:spPr>
              <a:xfrm>
                <a:off x="1580444" y="3997209"/>
                <a:ext cx="200378" cy="210083"/>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88" name="墨迹 87"/>
              <p14:cNvContentPartPr/>
              <p14:nvPr/>
            </p14:nvContentPartPr>
            <p14:xfrm>
              <a:off x="1778000" y="5378961"/>
              <a:ext cx="124177" cy="249561"/>
            </p14:xfrm>
          </p:contentPart>
        </mc:Choice>
        <mc:Fallback xmlns="">
          <p:pic>
            <p:nvPicPr>
              <p:cNvPr id="88" name="墨迹 87"/>
            </p:nvPicPr>
            <p:blipFill>
              <a:blip r:embed="rId141"/>
            </p:blipFill>
            <p:spPr>
              <a:xfrm>
                <a:off x="1778000" y="5378961"/>
                <a:ext cx="124177" cy="249561"/>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89" name="墨迹 88"/>
              <p14:cNvContentPartPr/>
              <p14:nvPr/>
            </p14:nvContentPartPr>
            <p14:xfrm>
              <a:off x="1764947" y="5399582"/>
              <a:ext cx="171097" cy="203561"/>
            </p14:xfrm>
          </p:contentPart>
        </mc:Choice>
        <mc:Fallback xmlns="">
          <p:pic>
            <p:nvPicPr>
              <p:cNvPr id="89" name="墨迹 88"/>
            </p:nvPicPr>
            <p:blipFill>
              <a:blip r:embed="rId143"/>
            </p:blipFill>
            <p:spPr>
              <a:xfrm>
                <a:off x="1764947" y="5399582"/>
                <a:ext cx="171097" cy="203561"/>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90" name="墨迹 89"/>
              <p14:cNvContentPartPr/>
              <p14:nvPr/>
            </p14:nvContentPartPr>
            <p14:xfrm>
              <a:off x="4515555" y="5463206"/>
              <a:ext cx="231422" cy="390909"/>
            </p14:xfrm>
          </p:contentPart>
        </mc:Choice>
        <mc:Fallback xmlns="">
          <p:pic>
            <p:nvPicPr>
              <p:cNvPr id="90" name="墨迹 89"/>
            </p:nvPicPr>
            <p:blipFill>
              <a:blip r:embed="rId145"/>
            </p:blipFill>
            <p:spPr>
              <a:xfrm>
                <a:off x="4515555" y="5463206"/>
                <a:ext cx="231422" cy="39090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91" name="墨迹 90"/>
              <p14:cNvContentPartPr/>
              <p14:nvPr/>
            </p14:nvContentPartPr>
            <p14:xfrm>
              <a:off x="4763911" y="5605963"/>
              <a:ext cx="138289" cy="169194"/>
            </p14:xfrm>
          </p:contentPart>
        </mc:Choice>
        <mc:Fallback xmlns="">
          <p:pic>
            <p:nvPicPr>
              <p:cNvPr id="91" name="墨迹 90"/>
            </p:nvPicPr>
            <p:blipFill>
              <a:blip r:embed="rId147"/>
            </p:blipFill>
            <p:spPr>
              <a:xfrm>
                <a:off x="4763911" y="5605963"/>
                <a:ext cx="138289" cy="169194"/>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92" name="墨迹 91"/>
              <p14:cNvContentPartPr/>
              <p14:nvPr/>
            </p14:nvContentPartPr>
            <p14:xfrm>
              <a:off x="4972755" y="5459328"/>
              <a:ext cx="129822" cy="33839"/>
            </p14:xfrm>
          </p:contentPart>
        </mc:Choice>
        <mc:Fallback xmlns="">
          <p:pic>
            <p:nvPicPr>
              <p:cNvPr id="92" name="墨迹 91"/>
            </p:nvPicPr>
            <p:blipFill>
              <a:blip r:embed="rId149"/>
            </p:blipFill>
            <p:spPr>
              <a:xfrm>
                <a:off x="4972755" y="5459328"/>
                <a:ext cx="129822" cy="3383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93" name="墨迹 92"/>
              <p14:cNvContentPartPr/>
              <p14:nvPr/>
            </p14:nvContentPartPr>
            <p14:xfrm>
              <a:off x="5108222" y="5579174"/>
              <a:ext cx="392288" cy="150865"/>
            </p14:xfrm>
          </p:contentPart>
        </mc:Choice>
        <mc:Fallback xmlns="">
          <p:pic>
            <p:nvPicPr>
              <p:cNvPr id="93" name="墨迹 92"/>
            </p:nvPicPr>
            <p:blipFill>
              <a:blip r:embed="rId151"/>
            </p:blipFill>
            <p:spPr>
              <a:xfrm>
                <a:off x="5108222" y="5579174"/>
                <a:ext cx="392288" cy="15086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94" name="墨迹 93"/>
              <p14:cNvContentPartPr/>
              <p14:nvPr/>
            </p14:nvContentPartPr>
            <p14:xfrm>
              <a:off x="5644444" y="5464968"/>
              <a:ext cx="163688" cy="218543"/>
            </p14:xfrm>
          </p:contentPart>
        </mc:Choice>
        <mc:Fallback xmlns="">
          <p:pic>
            <p:nvPicPr>
              <p:cNvPr id="94" name="墨迹 93"/>
            </p:nvPicPr>
            <p:blipFill>
              <a:blip r:embed="rId153"/>
            </p:blipFill>
            <p:spPr>
              <a:xfrm>
                <a:off x="5644444" y="5464968"/>
                <a:ext cx="163688" cy="218543"/>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95" name="墨迹 94"/>
              <p14:cNvContentPartPr/>
              <p14:nvPr/>
            </p14:nvContentPartPr>
            <p14:xfrm>
              <a:off x="5679722" y="5504447"/>
              <a:ext cx="145344" cy="270710"/>
            </p14:xfrm>
          </p:contentPart>
        </mc:Choice>
        <mc:Fallback xmlns="">
          <p:pic>
            <p:nvPicPr>
              <p:cNvPr id="95" name="墨迹 94"/>
            </p:nvPicPr>
            <p:blipFill>
              <a:blip r:embed="rId155"/>
            </p:blipFill>
            <p:spPr>
              <a:xfrm>
                <a:off x="5679722" y="5504447"/>
                <a:ext cx="145344" cy="270710"/>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96" name="墨迹 95"/>
              <p14:cNvContentPartPr/>
              <p14:nvPr/>
            </p14:nvContentPartPr>
            <p14:xfrm>
              <a:off x="5826477" y="5507267"/>
              <a:ext cx="117123" cy="206558"/>
            </p14:xfrm>
          </p:contentPart>
        </mc:Choice>
        <mc:Fallback xmlns="">
          <p:pic>
            <p:nvPicPr>
              <p:cNvPr id="96" name="墨迹 95"/>
            </p:nvPicPr>
            <p:blipFill>
              <a:blip r:embed="rId157"/>
            </p:blipFill>
            <p:spPr>
              <a:xfrm>
                <a:off x="5826477" y="5507267"/>
                <a:ext cx="117123" cy="206558"/>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97" name="墨迹 96"/>
              <p14:cNvContentPartPr/>
              <p14:nvPr/>
            </p14:nvContentPartPr>
            <p14:xfrm>
              <a:off x="5937955" y="5448754"/>
              <a:ext cx="39512" cy="411001"/>
            </p14:xfrm>
          </p:contentPart>
        </mc:Choice>
        <mc:Fallback xmlns="">
          <p:pic>
            <p:nvPicPr>
              <p:cNvPr id="97" name="墨迹 96"/>
            </p:nvPicPr>
            <p:blipFill>
              <a:blip r:embed="rId159"/>
            </p:blipFill>
            <p:spPr>
              <a:xfrm>
                <a:off x="5937955" y="5448754"/>
                <a:ext cx="39512" cy="411001"/>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98" name="墨迹 97"/>
              <p14:cNvContentPartPr/>
              <p14:nvPr/>
            </p14:nvContentPartPr>
            <p14:xfrm>
              <a:off x="6003572" y="5431130"/>
              <a:ext cx="137583" cy="45118"/>
            </p14:xfrm>
          </p:contentPart>
        </mc:Choice>
        <mc:Fallback xmlns="">
          <p:pic>
            <p:nvPicPr>
              <p:cNvPr id="98" name="墨迹 97"/>
            </p:nvPicPr>
            <p:blipFill>
              <a:blip r:embed="rId161"/>
            </p:blipFill>
            <p:spPr>
              <a:xfrm>
                <a:off x="6003572" y="5431130"/>
                <a:ext cx="137583" cy="45118"/>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99" name="墨迹 98"/>
              <p14:cNvContentPartPr/>
              <p14:nvPr/>
            </p14:nvContentPartPr>
            <p14:xfrm>
              <a:off x="6048022" y="5328027"/>
              <a:ext cx="47978" cy="238458"/>
            </p14:xfrm>
          </p:contentPart>
        </mc:Choice>
        <mc:Fallback xmlns="">
          <p:pic>
            <p:nvPicPr>
              <p:cNvPr id="99" name="墨迹 98"/>
            </p:nvPicPr>
            <p:blipFill>
              <a:blip r:embed="rId163"/>
            </p:blipFill>
            <p:spPr>
              <a:xfrm>
                <a:off x="6048022" y="5328027"/>
                <a:ext cx="47978" cy="23845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00" name="墨迹 99"/>
              <p14:cNvContentPartPr/>
              <p14:nvPr/>
            </p14:nvContentPartPr>
            <p14:xfrm>
              <a:off x="6116990" y="5583404"/>
              <a:ext cx="407987" cy="143815"/>
            </p14:xfrm>
          </p:contentPart>
        </mc:Choice>
        <mc:Fallback xmlns="">
          <p:pic>
            <p:nvPicPr>
              <p:cNvPr id="100" name="墨迹 99"/>
            </p:nvPicPr>
            <p:blipFill>
              <a:blip r:embed="rId165"/>
            </p:blipFill>
            <p:spPr>
              <a:xfrm>
                <a:off x="6116990" y="5583404"/>
                <a:ext cx="407987" cy="143815"/>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01" name="墨迹 100"/>
              <p14:cNvContentPartPr/>
              <p14:nvPr/>
            </p14:nvContentPartPr>
            <p14:xfrm>
              <a:off x="6724826" y="5448049"/>
              <a:ext cx="186796" cy="242512"/>
            </p14:xfrm>
          </p:contentPart>
        </mc:Choice>
        <mc:Fallback xmlns="">
          <p:pic>
            <p:nvPicPr>
              <p:cNvPr id="101" name="墨迹 100"/>
            </p:nvPicPr>
            <p:blipFill>
              <a:blip r:embed="rId167"/>
            </p:blipFill>
            <p:spPr>
              <a:xfrm>
                <a:off x="6724826" y="5448049"/>
                <a:ext cx="186796" cy="242512"/>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02" name="墨迹 101"/>
              <p14:cNvContentPartPr/>
              <p14:nvPr/>
            </p14:nvContentPartPr>
            <p14:xfrm>
              <a:off x="6790266" y="5489642"/>
              <a:ext cx="146756" cy="257316"/>
            </p14:xfrm>
          </p:contentPart>
        </mc:Choice>
        <mc:Fallback xmlns="">
          <p:pic>
            <p:nvPicPr>
              <p:cNvPr id="102" name="墨迹 101"/>
            </p:nvPicPr>
            <p:blipFill>
              <a:blip r:embed="rId169"/>
            </p:blipFill>
            <p:spPr>
              <a:xfrm>
                <a:off x="6790266" y="5489642"/>
                <a:ext cx="146756" cy="257316"/>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03" name="墨迹 102"/>
              <p14:cNvContentPartPr/>
              <p14:nvPr/>
            </p14:nvContentPartPr>
            <p14:xfrm>
              <a:off x="6942666" y="5510087"/>
              <a:ext cx="248356" cy="397606"/>
            </p14:xfrm>
          </p:contentPart>
        </mc:Choice>
        <mc:Fallback xmlns="">
          <p:pic>
            <p:nvPicPr>
              <p:cNvPr id="103" name="墨迹 102"/>
            </p:nvPicPr>
            <p:blipFill>
              <a:blip r:embed="rId171"/>
            </p:blipFill>
            <p:spPr>
              <a:xfrm>
                <a:off x="6942666" y="5510087"/>
                <a:ext cx="248356" cy="39760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04" name="墨迹 103"/>
              <p14:cNvContentPartPr/>
              <p14:nvPr/>
            </p14:nvContentPartPr>
            <p14:xfrm>
              <a:off x="7264400" y="5436769"/>
              <a:ext cx="138288" cy="33839"/>
            </p14:xfrm>
          </p:contentPart>
        </mc:Choice>
        <mc:Fallback xmlns="">
          <p:pic>
            <p:nvPicPr>
              <p:cNvPr id="104" name="墨迹 103"/>
            </p:nvPicPr>
            <p:blipFill>
              <a:blip r:embed="rId173"/>
            </p:blipFill>
            <p:spPr>
              <a:xfrm>
                <a:off x="7264400" y="5436769"/>
                <a:ext cx="138288" cy="3383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05" name="墨迹 104"/>
              <p14:cNvContentPartPr/>
              <p14:nvPr/>
            </p14:nvContentPartPr>
            <p14:xfrm>
              <a:off x="6203244" y="4970780"/>
              <a:ext cx="214488" cy="274941"/>
            </p14:xfrm>
          </p:contentPart>
        </mc:Choice>
        <mc:Fallback xmlns="">
          <p:pic>
            <p:nvPicPr>
              <p:cNvPr id="105" name="墨迹 104"/>
            </p:nvPicPr>
            <p:blipFill>
              <a:blip r:embed="rId175"/>
            </p:blipFill>
            <p:spPr>
              <a:xfrm>
                <a:off x="6203244" y="4970780"/>
                <a:ext cx="214488" cy="274941"/>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06" name="墨迹 105"/>
              <p14:cNvContentPartPr/>
              <p14:nvPr/>
            </p14:nvContentPartPr>
            <p14:xfrm>
              <a:off x="6208888" y="4978183"/>
              <a:ext cx="189089" cy="297852"/>
            </p14:xfrm>
          </p:contentPart>
        </mc:Choice>
        <mc:Fallback xmlns="">
          <p:pic>
            <p:nvPicPr>
              <p:cNvPr id="106" name="墨迹 105"/>
            </p:nvPicPr>
            <p:blipFill>
              <a:blip r:embed="rId177"/>
            </p:blipFill>
            <p:spPr>
              <a:xfrm>
                <a:off x="6208888" y="4978183"/>
                <a:ext cx="189089" cy="297852"/>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07" name="墨迹 106"/>
              <p14:cNvContentPartPr/>
              <p14:nvPr/>
            </p14:nvContentPartPr>
            <p14:xfrm>
              <a:off x="7572022" y="1612983"/>
              <a:ext cx="14111" cy="62038"/>
            </p14:xfrm>
          </p:contentPart>
        </mc:Choice>
        <mc:Fallback xmlns="">
          <p:pic>
            <p:nvPicPr>
              <p:cNvPr id="107" name="墨迹 106"/>
            </p:nvPicPr>
            <p:blipFill>
              <a:blip r:embed="rId179"/>
            </p:blipFill>
            <p:spPr>
              <a:xfrm>
                <a:off x="7572022" y="1612983"/>
                <a:ext cx="14111" cy="62038"/>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13" name="墨迹 112"/>
              <p14:cNvContentPartPr/>
              <p14:nvPr/>
            </p14:nvContentPartPr>
            <p14:xfrm>
              <a:off x="5473523" y="4838950"/>
              <a:ext cx="647877" cy="39479"/>
            </p14:xfrm>
          </p:contentPart>
        </mc:Choice>
        <mc:Fallback xmlns="">
          <p:pic>
            <p:nvPicPr>
              <p:cNvPr id="113" name="墨迹 112"/>
            </p:nvPicPr>
            <p:blipFill>
              <a:blip r:embed="rId181"/>
            </p:blipFill>
            <p:spPr>
              <a:xfrm>
                <a:off x="5473523" y="4838950"/>
                <a:ext cx="647877" cy="3947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14" name="墨迹 113"/>
              <p14:cNvContentPartPr/>
              <p14:nvPr/>
            </p14:nvContentPartPr>
            <p14:xfrm>
              <a:off x="6218413" y="4542861"/>
              <a:ext cx="331964" cy="310894"/>
            </p14:xfrm>
          </p:contentPart>
        </mc:Choice>
        <mc:Fallback xmlns="">
          <p:pic>
            <p:nvPicPr>
              <p:cNvPr id="114" name="墨迹 113"/>
            </p:nvPicPr>
            <p:blipFill>
              <a:blip r:embed="rId183"/>
            </p:blipFill>
            <p:spPr>
              <a:xfrm>
                <a:off x="6218413" y="4542861"/>
                <a:ext cx="331964" cy="310894"/>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15" name="墨迹 114"/>
              <p14:cNvContentPartPr/>
              <p14:nvPr/>
            </p14:nvContentPartPr>
            <p14:xfrm>
              <a:off x="8032044" y="4597144"/>
              <a:ext cx="39511" cy="412410"/>
            </p14:xfrm>
          </p:contentPart>
        </mc:Choice>
        <mc:Fallback xmlns="">
          <p:pic>
            <p:nvPicPr>
              <p:cNvPr id="115" name="墨迹 114"/>
            </p:nvPicPr>
            <p:blipFill>
              <a:blip r:embed="rId185"/>
            </p:blipFill>
            <p:spPr>
              <a:xfrm>
                <a:off x="8032044" y="4597144"/>
                <a:ext cx="39511" cy="412410"/>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16" name="墨迹 115"/>
              <p14:cNvContentPartPr/>
              <p14:nvPr/>
            </p14:nvContentPartPr>
            <p14:xfrm>
              <a:off x="8137525" y="4596615"/>
              <a:ext cx="197202" cy="231055"/>
            </p14:xfrm>
          </p:contentPart>
        </mc:Choice>
        <mc:Fallback xmlns="">
          <p:pic>
            <p:nvPicPr>
              <p:cNvPr id="116" name="墨迹 115"/>
            </p:nvPicPr>
            <p:blipFill>
              <a:blip r:embed="rId187"/>
            </p:blipFill>
            <p:spPr>
              <a:xfrm>
                <a:off x="8137525" y="4596615"/>
                <a:ext cx="197202" cy="231055"/>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17" name="墨迹 116"/>
              <p14:cNvContentPartPr/>
              <p14:nvPr/>
            </p14:nvContentPartPr>
            <p14:xfrm>
              <a:off x="8215488" y="4645787"/>
              <a:ext cx="70556" cy="430035"/>
            </p14:xfrm>
          </p:contentPart>
        </mc:Choice>
        <mc:Fallback xmlns="">
          <p:pic>
            <p:nvPicPr>
              <p:cNvPr id="117" name="墨迹 116"/>
            </p:nvPicPr>
            <p:blipFill>
              <a:blip r:embed="rId189"/>
            </p:blipFill>
            <p:spPr>
              <a:xfrm>
                <a:off x="8215488" y="4645787"/>
                <a:ext cx="70556" cy="430035"/>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18" name="墨迹 117"/>
              <p14:cNvContentPartPr/>
              <p14:nvPr/>
            </p14:nvContentPartPr>
            <p14:xfrm>
              <a:off x="8540044" y="4759993"/>
              <a:ext cx="105017" cy="59958"/>
            </p14:xfrm>
          </p:contentPart>
        </mc:Choice>
        <mc:Fallback xmlns="">
          <p:pic>
            <p:nvPicPr>
              <p:cNvPr id="118" name="墨迹 117"/>
            </p:nvPicPr>
            <p:blipFill>
              <a:blip r:embed="rId191"/>
            </p:blipFill>
            <p:spPr>
              <a:xfrm>
                <a:off x="8540044" y="4759993"/>
                <a:ext cx="105017" cy="59958"/>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19" name="墨迹 118"/>
              <p14:cNvContentPartPr/>
              <p14:nvPr/>
            </p14:nvContentPartPr>
            <p14:xfrm>
              <a:off x="8497711" y="4602431"/>
              <a:ext cx="318911" cy="377514"/>
            </p14:xfrm>
          </p:contentPart>
        </mc:Choice>
        <mc:Fallback xmlns="">
          <p:pic>
            <p:nvPicPr>
              <p:cNvPr id="119" name="墨迹 118"/>
            </p:nvPicPr>
            <p:blipFill>
              <a:blip r:embed="rId193"/>
            </p:blipFill>
            <p:spPr>
              <a:xfrm>
                <a:off x="8497711" y="4602431"/>
                <a:ext cx="318911" cy="377514"/>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20" name="墨迹 119"/>
              <p14:cNvContentPartPr/>
              <p14:nvPr/>
            </p14:nvContentPartPr>
            <p14:xfrm>
              <a:off x="8884355" y="4540041"/>
              <a:ext cx="112889" cy="90236"/>
            </p14:xfrm>
          </p:contentPart>
        </mc:Choice>
        <mc:Fallback xmlns="">
          <p:pic>
            <p:nvPicPr>
              <p:cNvPr id="120" name="墨迹 119"/>
            </p:nvPicPr>
            <p:blipFill>
              <a:blip r:embed="rId195"/>
            </p:blipFill>
            <p:spPr>
              <a:xfrm>
                <a:off x="8884355" y="4540041"/>
                <a:ext cx="112889" cy="90236"/>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21" name="墨迹 120"/>
              <p14:cNvContentPartPr/>
              <p14:nvPr/>
            </p14:nvContentPartPr>
            <p14:xfrm>
              <a:off x="8955616" y="4772682"/>
              <a:ext cx="436739" cy="77548"/>
            </p14:xfrm>
          </p:contentPart>
        </mc:Choice>
        <mc:Fallback xmlns="">
          <p:pic>
            <p:nvPicPr>
              <p:cNvPr id="121" name="墨迹 120"/>
            </p:nvPicPr>
            <p:blipFill>
              <a:blip r:embed="rId197"/>
            </p:blipFill>
            <p:spPr>
              <a:xfrm>
                <a:off x="8955616" y="4772682"/>
                <a:ext cx="436739" cy="77548"/>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22" name="墨迹 121"/>
              <p14:cNvContentPartPr/>
              <p14:nvPr/>
            </p14:nvContentPartPr>
            <p14:xfrm>
              <a:off x="9478433" y="4746598"/>
              <a:ext cx="55034" cy="274941"/>
            </p14:xfrm>
          </p:contentPart>
        </mc:Choice>
        <mc:Fallback xmlns="">
          <p:pic>
            <p:nvPicPr>
              <p:cNvPr id="122" name="墨迹 121"/>
            </p:nvPicPr>
            <p:blipFill>
              <a:blip r:embed="rId199"/>
            </p:blipFill>
            <p:spPr>
              <a:xfrm>
                <a:off x="9478433" y="4746598"/>
                <a:ext cx="55034" cy="274941"/>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23" name="墨迹 122"/>
              <p14:cNvContentPartPr/>
              <p14:nvPr/>
            </p14:nvContentPartPr>
            <p14:xfrm>
              <a:off x="9661701" y="4726154"/>
              <a:ext cx="217487" cy="210788"/>
            </p14:xfrm>
          </p:contentPart>
        </mc:Choice>
        <mc:Fallback xmlns="">
          <p:pic>
            <p:nvPicPr>
              <p:cNvPr id="123" name="墨迹 122"/>
            </p:nvPicPr>
            <p:blipFill>
              <a:blip r:embed="rId201"/>
            </p:blipFill>
            <p:spPr>
              <a:xfrm>
                <a:off x="9661701" y="4726154"/>
                <a:ext cx="217487" cy="210788"/>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24" name="墨迹 123"/>
              <p14:cNvContentPartPr/>
              <p14:nvPr/>
            </p14:nvContentPartPr>
            <p14:xfrm>
              <a:off x="9916583" y="4767043"/>
              <a:ext cx="209550" cy="150864"/>
            </p14:xfrm>
          </p:contentPart>
        </mc:Choice>
        <mc:Fallback xmlns="">
          <p:pic>
            <p:nvPicPr>
              <p:cNvPr id="124" name="墨迹 123"/>
            </p:nvPicPr>
            <p:blipFill>
              <a:blip r:embed="rId203"/>
            </p:blipFill>
            <p:spPr>
              <a:xfrm>
                <a:off x="9916583" y="4767043"/>
                <a:ext cx="209550" cy="150864"/>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25" name="墨迹 124"/>
              <p14:cNvContentPartPr/>
              <p14:nvPr/>
            </p14:nvContentPartPr>
            <p14:xfrm>
              <a:off x="10120488" y="4643672"/>
              <a:ext cx="169334" cy="71203"/>
            </p14:xfrm>
          </p:contentPart>
        </mc:Choice>
        <mc:Fallback xmlns="">
          <p:pic>
            <p:nvPicPr>
              <p:cNvPr id="125" name="墨迹 124"/>
            </p:nvPicPr>
            <p:blipFill>
              <a:blip r:embed="rId205"/>
            </p:blipFill>
            <p:spPr>
              <a:xfrm>
                <a:off x="10120488" y="4643672"/>
                <a:ext cx="169334" cy="71203"/>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26" name="墨迹 125"/>
              <p14:cNvContentPartPr/>
              <p14:nvPr/>
            </p14:nvContentPartPr>
            <p14:xfrm>
              <a:off x="10197394" y="4829081"/>
              <a:ext cx="431094" cy="100106"/>
            </p14:xfrm>
          </p:contentPart>
        </mc:Choice>
        <mc:Fallback xmlns="">
          <p:pic>
            <p:nvPicPr>
              <p:cNvPr id="126" name="墨迹 125"/>
            </p:nvPicPr>
            <p:blipFill>
              <a:blip r:embed="rId207"/>
            </p:blipFill>
            <p:spPr>
              <a:xfrm>
                <a:off x="10197394" y="4829081"/>
                <a:ext cx="431094" cy="100106"/>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27" name="墨迹 126"/>
              <p14:cNvContentPartPr/>
              <p14:nvPr/>
            </p14:nvContentPartPr>
            <p14:xfrm>
              <a:off x="10586155" y="4774797"/>
              <a:ext cx="93133" cy="295385"/>
            </p14:xfrm>
          </p:contentPart>
        </mc:Choice>
        <mc:Fallback xmlns="">
          <p:pic>
            <p:nvPicPr>
              <p:cNvPr id="127" name="墨迹 126"/>
            </p:nvPicPr>
            <p:blipFill>
              <a:blip r:embed="rId209"/>
            </p:blipFill>
            <p:spPr>
              <a:xfrm>
                <a:off x="10586155" y="4774797"/>
                <a:ext cx="93133" cy="295385"/>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28" name="墨迹 127"/>
              <p14:cNvContentPartPr/>
              <p14:nvPr/>
            </p14:nvContentPartPr>
            <p14:xfrm>
              <a:off x="10763250" y="4667641"/>
              <a:ext cx="435327" cy="583015"/>
            </p14:xfrm>
          </p:contentPart>
        </mc:Choice>
        <mc:Fallback xmlns="">
          <p:pic>
            <p:nvPicPr>
              <p:cNvPr id="128" name="墨迹 127"/>
            </p:nvPicPr>
            <p:blipFill>
              <a:blip r:embed="rId211"/>
            </p:blipFill>
            <p:spPr>
              <a:xfrm>
                <a:off x="10763250" y="4667641"/>
                <a:ext cx="435327" cy="583015"/>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29" name="墨迹 128"/>
              <p14:cNvContentPartPr/>
              <p14:nvPr/>
            </p14:nvContentPartPr>
            <p14:xfrm>
              <a:off x="11243732" y="4686676"/>
              <a:ext cx="155223" cy="56398"/>
            </p14:xfrm>
          </p:contentPart>
        </mc:Choice>
        <mc:Fallback xmlns="">
          <p:pic>
            <p:nvPicPr>
              <p:cNvPr id="129" name="墨迹 128"/>
            </p:nvPicPr>
            <p:blipFill>
              <a:blip r:embed="rId213"/>
            </p:blipFill>
            <p:spPr>
              <a:xfrm>
                <a:off x="11243732" y="4686676"/>
                <a:ext cx="155223" cy="56398"/>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30" name="墨迹 129"/>
              <p14:cNvContentPartPr/>
              <p14:nvPr/>
            </p14:nvContentPartPr>
            <p14:xfrm>
              <a:off x="11297355" y="4581987"/>
              <a:ext cx="70556" cy="256963"/>
            </p14:xfrm>
          </p:contentPart>
        </mc:Choice>
        <mc:Fallback xmlns="">
          <p:pic>
            <p:nvPicPr>
              <p:cNvPr id="130" name="墨迹 129"/>
            </p:nvPicPr>
            <p:blipFill>
              <a:blip r:embed="rId215"/>
            </p:blipFill>
            <p:spPr>
              <a:xfrm>
                <a:off x="11297355" y="4581987"/>
                <a:ext cx="70556" cy="256963"/>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31" name="墨迹 130"/>
              <p14:cNvContentPartPr/>
              <p14:nvPr/>
            </p14:nvContentPartPr>
            <p14:xfrm>
              <a:off x="11319051" y="4878429"/>
              <a:ext cx="82726" cy="203033"/>
            </p14:xfrm>
          </p:contentPart>
        </mc:Choice>
        <mc:Fallback xmlns="">
          <p:pic>
            <p:nvPicPr>
              <p:cNvPr id="131" name="墨迹 130"/>
            </p:nvPicPr>
            <p:blipFill>
              <a:blip r:embed="rId217"/>
            </p:blipFill>
            <p:spPr>
              <a:xfrm>
                <a:off x="11319051" y="4878429"/>
                <a:ext cx="82726" cy="203033"/>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32" name="墨迹 131"/>
              <p14:cNvContentPartPr/>
              <p14:nvPr/>
            </p14:nvContentPartPr>
            <p14:xfrm>
              <a:off x="11531600" y="4714875"/>
              <a:ext cx="129822" cy="81777"/>
            </p14:xfrm>
          </p:contentPart>
        </mc:Choice>
        <mc:Fallback xmlns="">
          <p:pic>
            <p:nvPicPr>
              <p:cNvPr id="132" name="墨迹 131"/>
            </p:nvPicPr>
            <p:blipFill>
              <a:blip r:embed="rId219"/>
            </p:blipFill>
            <p:spPr>
              <a:xfrm>
                <a:off x="11531600" y="4714875"/>
                <a:ext cx="129822" cy="81777"/>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33" name="墨迹 132"/>
              <p14:cNvContentPartPr/>
              <p14:nvPr/>
            </p14:nvContentPartPr>
            <p14:xfrm>
              <a:off x="11429294" y="4802291"/>
              <a:ext cx="235832" cy="313010"/>
            </p14:xfrm>
          </p:contentPart>
        </mc:Choice>
        <mc:Fallback xmlns="">
          <p:pic>
            <p:nvPicPr>
              <p:cNvPr id="133" name="墨迹 132"/>
            </p:nvPicPr>
            <p:blipFill>
              <a:blip r:embed="rId221"/>
            </p:blipFill>
            <p:spPr>
              <a:xfrm>
                <a:off x="11429294" y="4802291"/>
                <a:ext cx="235832" cy="313010"/>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34" name="墨迹 133"/>
              <p14:cNvContentPartPr/>
              <p14:nvPr/>
            </p14:nvContentPartPr>
            <p14:xfrm>
              <a:off x="11672711" y="4859394"/>
              <a:ext cx="82726" cy="188934"/>
            </p14:xfrm>
          </p:contentPart>
        </mc:Choice>
        <mc:Fallback xmlns="">
          <p:pic>
            <p:nvPicPr>
              <p:cNvPr id="134" name="墨迹 133"/>
            </p:nvPicPr>
            <p:blipFill>
              <a:blip r:embed="rId223"/>
            </p:blipFill>
            <p:spPr>
              <a:xfrm>
                <a:off x="11672711" y="4859394"/>
                <a:ext cx="82726" cy="188934"/>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35" name="墨迹 134"/>
              <p14:cNvContentPartPr/>
              <p14:nvPr/>
            </p14:nvContentPartPr>
            <p14:xfrm>
              <a:off x="11714338" y="4759993"/>
              <a:ext cx="116417" cy="386679"/>
            </p14:xfrm>
          </p:contentPart>
        </mc:Choice>
        <mc:Fallback xmlns="">
          <p:pic>
            <p:nvPicPr>
              <p:cNvPr id="135" name="墨迹 134"/>
            </p:nvPicPr>
            <p:blipFill>
              <a:blip r:embed="rId225"/>
            </p:blipFill>
            <p:spPr>
              <a:xfrm>
                <a:off x="11714338" y="4759993"/>
                <a:ext cx="116417" cy="386679"/>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36" name="墨迹 135"/>
              <p14:cNvContentPartPr/>
              <p14:nvPr/>
            </p14:nvContentPartPr>
            <p14:xfrm>
              <a:off x="11734800" y="4658476"/>
              <a:ext cx="304800" cy="425805"/>
            </p14:xfrm>
          </p:contentPart>
        </mc:Choice>
        <mc:Fallback xmlns="">
          <p:pic>
            <p:nvPicPr>
              <p:cNvPr id="136" name="墨迹 135"/>
            </p:nvPicPr>
            <p:blipFill>
              <a:blip r:embed="rId227"/>
            </p:blipFill>
            <p:spPr>
              <a:xfrm>
                <a:off x="11734800" y="4658476"/>
                <a:ext cx="304800" cy="425805"/>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37" name="墨迹 136"/>
              <p14:cNvContentPartPr/>
              <p14:nvPr/>
            </p14:nvContentPartPr>
            <p14:xfrm>
              <a:off x="11808177" y="5064542"/>
              <a:ext cx="90311" cy="76138"/>
            </p14:xfrm>
          </p:contentPart>
        </mc:Choice>
        <mc:Fallback xmlns="">
          <p:pic>
            <p:nvPicPr>
              <p:cNvPr id="137" name="墨迹 136"/>
            </p:nvPicPr>
            <p:blipFill>
              <a:blip r:embed="rId229"/>
            </p:blipFill>
            <p:spPr>
              <a:xfrm>
                <a:off x="11808177" y="5064542"/>
                <a:ext cx="90311" cy="76138"/>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38" name="墨迹 137"/>
              <p14:cNvContentPartPr/>
              <p14:nvPr/>
            </p14:nvContentPartPr>
            <p14:xfrm>
              <a:off x="11853332" y="4863448"/>
              <a:ext cx="262996" cy="333630"/>
            </p14:xfrm>
          </p:contentPart>
        </mc:Choice>
        <mc:Fallback xmlns="">
          <p:pic>
            <p:nvPicPr>
              <p:cNvPr id="138" name="墨迹 137"/>
            </p:nvPicPr>
            <p:blipFill>
              <a:blip r:embed="rId231"/>
            </p:blipFill>
            <p:spPr>
              <a:xfrm>
                <a:off x="11853332" y="4863448"/>
                <a:ext cx="262996" cy="333630"/>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39" name="墨迹 138"/>
              <p14:cNvContentPartPr/>
              <p14:nvPr/>
            </p14:nvContentPartPr>
            <p14:xfrm>
              <a:off x="5221111" y="4097316"/>
              <a:ext cx="238654" cy="493483"/>
            </p14:xfrm>
          </p:contentPart>
        </mc:Choice>
        <mc:Fallback xmlns="">
          <p:pic>
            <p:nvPicPr>
              <p:cNvPr id="139" name="墨迹 138"/>
            </p:nvPicPr>
            <p:blipFill>
              <a:blip r:embed="rId233"/>
            </p:blipFill>
            <p:spPr>
              <a:xfrm>
                <a:off x="5221111" y="4097316"/>
                <a:ext cx="238654" cy="493483"/>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40" name="墨迹 139"/>
              <p14:cNvContentPartPr/>
              <p14:nvPr/>
            </p14:nvContentPartPr>
            <p14:xfrm>
              <a:off x="5226755" y="4417904"/>
              <a:ext cx="197556" cy="77018"/>
            </p14:xfrm>
          </p:contentPart>
        </mc:Choice>
        <mc:Fallback xmlns="">
          <p:pic>
            <p:nvPicPr>
              <p:cNvPr id="140" name="墨迹 139"/>
            </p:nvPicPr>
            <p:blipFill>
              <a:blip r:embed="rId235"/>
            </p:blipFill>
            <p:spPr>
              <a:xfrm>
                <a:off x="5226755" y="4417904"/>
                <a:ext cx="197556" cy="77018"/>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41" name="墨迹 140"/>
              <p14:cNvContentPartPr/>
              <p14:nvPr/>
            </p14:nvContentPartPr>
            <p14:xfrm>
              <a:off x="5565422" y="4164465"/>
              <a:ext cx="73378" cy="317768"/>
            </p14:xfrm>
          </p:contentPart>
        </mc:Choice>
        <mc:Fallback xmlns="">
          <p:pic>
            <p:nvPicPr>
              <p:cNvPr id="141" name="墨迹 140"/>
            </p:nvPicPr>
            <p:blipFill>
              <a:blip r:embed="rId237"/>
            </p:blipFill>
            <p:spPr>
              <a:xfrm>
                <a:off x="5565422" y="4164465"/>
                <a:ext cx="73378" cy="317768"/>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42" name="墨迹 141"/>
              <p14:cNvContentPartPr/>
              <p14:nvPr/>
            </p14:nvContentPartPr>
            <p14:xfrm>
              <a:off x="5646561" y="4118994"/>
              <a:ext cx="163336" cy="342794"/>
            </p14:xfrm>
          </p:contentPart>
        </mc:Choice>
        <mc:Fallback xmlns="">
          <p:pic>
            <p:nvPicPr>
              <p:cNvPr id="142" name="墨迹 141"/>
            </p:nvPicPr>
            <p:blipFill>
              <a:blip r:embed="rId239"/>
            </p:blipFill>
            <p:spPr>
              <a:xfrm>
                <a:off x="5646561" y="4118994"/>
                <a:ext cx="163336" cy="342794"/>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43" name="墨迹 142"/>
              <p14:cNvContentPartPr/>
              <p14:nvPr/>
            </p14:nvContentPartPr>
            <p14:xfrm>
              <a:off x="5712177" y="4229851"/>
              <a:ext cx="101600" cy="270711"/>
            </p14:xfrm>
          </p:contentPart>
        </mc:Choice>
        <mc:Fallback xmlns="">
          <p:pic>
            <p:nvPicPr>
              <p:cNvPr id="143" name="墨迹 142"/>
            </p:nvPicPr>
            <p:blipFill>
              <a:blip r:embed="rId241"/>
            </p:blipFill>
            <p:spPr>
              <a:xfrm>
                <a:off x="5712177" y="4229851"/>
                <a:ext cx="101600" cy="270711"/>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44" name="墨迹 143"/>
              <p14:cNvContentPartPr/>
              <p14:nvPr/>
            </p14:nvContentPartPr>
            <p14:xfrm>
              <a:off x="5840412" y="4130626"/>
              <a:ext cx="224543" cy="178183"/>
            </p14:xfrm>
          </p:contentPart>
        </mc:Choice>
        <mc:Fallback xmlns="">
          <p:pic>
            <p:nvPicPr>
              <p:cNvPr id="144" name="墨迹 143"/>
            </p:nvPicPr>
            <p:blipFill>
              <a:blip r:embed="rId243"/>
            </p:blipFill>
            <p:spPr>
              <a:xfrm>
                <a:off x="5840412" y="4130626"/>
                <a:ext cx="224543" cy="178183"/>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45" name="墨迹 144"/>
              <p14:cNvContentPartPr/>
              <p14:nvPr/>
            </p14:nvContentPartPr>
            <p14:xfrm>
              <a:off x="5983111" y="4032458"/>
              <a:ext cx="36689" cy="654218"/>
            </p14:xfrm>
          </p:contentPart>
        </mc:Choice>
        <mc:Fallback xmlns="">
          <p:pic>
            <p:nvPicPr>
              <p:cNvPr id="145" name="墨迹 144"/>
            </p:nvPicPr>
            <p:blipFill>
              <a:blip r:embed="rId245"/>
            </p:blipFill>
            <p:spPr>
              <a:xfrm>
                <a:off x="5983111" y="4032458"/>
                <a:ext cx="36689" cy="654218"/>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46" name="墨迹 145"/>
              <p14:cNvContentPartPr/>
              <p14:nvPr/>
            </p14:nvContentPartPr>
            <p14:xfrm>
              <a:off x="5882216" y="4243070"/>
              <a:ext cx="202494" cy="206381"/>
            </p14:xfrm>
          </p:contentPart>
        </mc:Choice>
        <mc:Fallback xmlns="">
          <p:pic>
            <p:nvPicPr>
              <p:cNvPr id="146" name="墨迹 145"/>
            </p:nvPicPr>
            <p:blipFill>
              <a:blip r:embed="rId247"/>
            </p:blipFill>
            <p:spPr>
              <a:xfrm>
                <a:off x="5882216" y="4243070"/>
                <a:ext cx="202494" cy="206381"/>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47" name="墨迹 146"/>
              <p14:cNvContentPartPr/>
              <p14:nvPr/>
            </p14:nvContentPartPr>
            <p14:xfrm>
              <a:off x="5993518" y="4167814"/>
              <a:ext cx="218193" cy="293269"/>
            </p14:xfrm>
          </p:contentPart>
        </mc:Choice>
        <mc:Fallback xmlns="">
          <p:pic>
            <p:nvPicPr>
              <p:cNvPr id="147" name="墨迹 146"/>
            </p:nvPicPr>
            <p:blipFill>
              <a:blip r:embed="rId249"/>
            </p:blipFill>
            <p:spPr>
              <a:xfrm>
                <a:off x="5993518" y="4167814"/>
                <a:ext cx="218193" cy="293269"/>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48" name="墨迹 147"/>
              <p14:cNvContentPartPr/>
              <p14:nvPr/>
            </p14:nvContentPartPr>
            <p14:xfrm>
              <a:off x="6327422" y="4176273"/>
              <a:ext cx="293511" cy="510402"/>
            </p14:xfrm>
          </p:contentPart>
        </mc:Choice>
        <mc:Fallback xmlns="">
          <p:pic>
            <p:nvPicPr>
              <p:cNvPr id="148" name="墨迹 147"/>
            </p:nvPicPr>
            <p:blipFill>
              <a:blip r:embed="rId251"/>
            </p:blipFill>
            <p:spPr>
              <a:xfrm>
                <a:off x="6327422" y="4176273"/>
                <a:ext cx="293511" cy="510402"/>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49" name="墨迹 148"/>
              <p14:cNvContentPartPr/>
              <p14:nvPr/>
            </p14:nvContentPartPr>
            <p14:xfrm>
              <a:off x="6699955" y="4179093"/>
              <a:ext cx="152400" cy="28199"/>
            </p14:xfrm>
          </p:contentPart>
        </mc:Choice>
        <mc:Fallback xmlns="">
          <p:pic>
            <p:nvPicPr>
              <p:cNvPr id="149" name="墨迹 148"/>
            </p:nvPicPr>
            <p:blipFill>
              <a:blip r:embed="rId253"/>
            </p:blipFill>
            <p:spPr>
              <a:xfrm>
                <a:off x="6699955" y="4179093"/>
                <a:ext cx="152400" cy="28199"/>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50" name="墨迹 149"/>
              <p14:cNvContentPartPr/>
              <p14:nvPr/>
            </p14:nvContentPartPr>
            <p14:xfrm>
              <a:off x="6107994" y="4196013"/>
              <a:ext cx="349250" cy="341560"/>
            </p14:xfrm>
          </p:contentPart>
        </mc:Choice>
        <mc:Fallback xmlns="">
          <p:pic>
            <p:nvPicPr>
              <p:cNvPr id="150" name="墨迹 149"/>
            </p:nvPicPr>
            <p:blipFill>
              <a:blip r:embed="rId255"/>
            </p:blipFill>
            <p:spPr>
              <a:xfrm>
                <a:off x="6107994" y="4196013"/>
                <a:ext cx="349250" cy="341560"/>
              </a:xfrm>
              <a:prstGeom prst="rect"/>
            </p:spPr>
          </p:pic>
        </mc:Fallback>
      </mc:AlternateContent>
    </p:spTree>
  </p:cSld>
  <p:clrMapOvr>
    <a:masterClrMapping/>
  </p:clrMapOvr>
  <p:transition>
    <p:split dir="in"/>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B_5_BD.25_1#c04fdcd6e?sp=1&amp;vop=1&amp;pid=2f6972cc2&amp;color=0,0,0&amp;vtp=1&amp;bt=1&amp;bbb=1&amp;hb=1"/>
          <p:cNvSpPr/>
          <p:nvPr/>
        </p:nvSpPr>
        <p:spPr>
          <a:xfrm>
            <a:off x="649224" y="1080000"/>
            <a:ext cx="10899648" cy="914400"/>
          </a:xfrm>
          <a:prstGeom prst="rect">
            <a:avLst/>
          </a:prstGeom>
          <a:blipFill rotWithShape="1">
            <a:blip r:embed="rId1"/>
            <a:stretch>
              <a:fillRect l="-2" t="-55" r="-267" b="55"/>
            </a:stretch>
          </a:blipFill>
        </p:spPr>
        <p:txBody>
          <a:bodyPr/>
          <a:lstStyle/>
          <a:p>
            <a:r>
              <a:rPr lang="zh-CN" altLang="en-US">
                <a:noFill/>
              </a:rPr>
              <a:t> </a:t>
            </a:r>
            <a:endParaRPr lang="zh-CN" altLang="en-US">
              <a:noFill/>
            </a:endParaRPr>
          </a:p>
        </p:txBody>
      </p:sp>
      <p:pic>
        <p:nvPicPr>
          <p:cNvPr id="3" name="QB_5_BD.25_2#c04fdcd6e?vop=1&amp;pid=2f6972cc2&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3657600" y="2128512"/>
            <a:ext cx="4882896" cy="269748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4" name="QB_5_BD.25_3#c04fdcd6e?vop=1&amp;pid=2f6972cc2&amp;color=0,0,0&amp;vtp=1&amp;bbb=1&amp;hb=1"/>
          <p:cNvSpPr/>
          <p:nvPr/>
        </p:nvSpPr>
        <p:spPr>
          <a:xfrm>
            <a:off x="649224" y="4960612"/>
            <a:ext cx="10899648" cy="914400"/>
          </a:xfrm>
          <a:prstGeom prst="rect">
            <a:avLst/>
          </a:prstGeom>
          <a:blipFill rotWithShape="1">
            <a:blip r:embed="rId3"/>
            <a:stretch>
              <a:fillRect l="-2" t="-69" r="1" b="69"/>
            </a:stretch>
          </a:blipFill>
        </p:spPr>
        <p:txBody>
          <a:bodyPr/>
          <a:lstStyle/>
          <a:p>
            <a:r>
              <a:rPr lang="zh-CN" altLang="en-US">
                <a:noFill/>
              </a:rPr>
              <a:t> </a:t>
            </a:r>
            <a:endParaRPr lang="zh-CN" altLang="en-US">
              <a:noFill/>
            </a:endParaRPr>
          </a:p>
        </p:txBody>
      </p:sp>
      <p:sp>
        <p:nvSpPr>
          <p:cNvPr id="5" name="QB_5_AN.26_1#c04fdcd6e.blank?vop=1&amp;pid=2f6972cc2&amp;color=0,0,0&amp;vpa=7&amp;vtp=1"/>
          <p:cNvSpPr/>
          <p:nvPr/>
        </p:nvSpPr>
        <p:spPr>
          <a:xfrm>
            <a:off x="5681599" y="4922512"/>
            <a:ext cx="438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低</a:t>
            </a:r>
            <a:endParaRPr lang="en-US" altLang="zh-CN" sz="2000" dirty="0"/>
          </a:p>
        </p:txBody>
      </p:sp>
      <p:sp>
        <p:nvSpPr>
          <p:cNvPr id="6" name="QB_5_AN.27_1#c04fdcd6e.blank?vop=1&amp;pid=2f6972cc2&amp;color=0,0,0&amp;vpa=8&amp;vtp=1&amp;bbb=1"/>
          <p:cNvSpPr/>
          <p:nvPr/>
        </p:nvSpPr>
        <p:spPr>
          <a:xfrm>
            <a:off x="4919599" y="5379712"/>
            <a:ext cx="692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14.4</a:t>
            </a:r>
            <a:endParaRPr lang="en-US" altLang="zh-CN" sz="2000" dirty="0"/>
          </a:p>
        </p:txBody>
      </p:sp>
      <mc:AlternateContent xmlns:mc="http://schemas.openxmlformats.org/markup-compatibility/2006" xmlns:p14="http://schemas.microsoft.com/office/powerpoint/2010/main">
        <mc:Choice Requires="p14">
          <p:contentPart r:id="rId4" p14:bwMode="auto">
            <p14:nvContentPartPr>
              <p14:cNvPr id="7" name="墨迹 6"/>
              <p14:cNvContentPartPr/>
              <p14:nvPr/>
            </p14:nvContentPartPr>
            <p14:xfrm>
              <a:off x="6137451" y="4705534"/>
              <a:ext cx="158926" cy="285691"/>
            </p14:xfrm>
          </p:contentPart>
        </mc:Choice>
        <mc:Fallback xmlns="">
          <p:pic>
            <p:nvPicPr>
              <p:cNvPr id="7" name="墨迹 6"/>
            </p:nvPicPr>
            <p:blipFill>
              <a:blip r:embed="rId5"/>
            </p:blipFill>
            <p:spPr>
              <a:xfrm>
                <a:off x="6137451" y="4705534"/>
                <a:ext cx="158926" cy="285691"/>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墨迹 7"/>
              <p14:cNvContentPartPr/>
              <p14:nvPr/>
            </p14:nvContentPartPr>
            <p14:xfrm>
              <a:off x="6090355" y="4703595"/>
              <a:ext cx="259645" cy="324289"/>
            </p14:xfrm>
          </p:contentPart>
        </mc:Choice>
        <mc:Fallback xmlns="">
          <p:pic>
            <p:nvPicPr>
              <p:cNvPr id="8" name="墨迹 7"/>
            </p:nvPicPr>
            <p:blipFill>
              <a:blip r:embed="rId7"/>
            </p:blipFill>
            <p:spPr>
              <a:xfrm>
                <a:off x="6090355" y="4703595"/>
                <a:ext cx="259645" cy="32428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6299200" y="4793832"/>
              <a:ext cx="118533" cy="206205"/>
            </p14:xfrm>
          </p:contentPart>
        </mc:Choice>
        <mc:Fallback xmlns="">
          <p:pic>
            <p:nvPicPr>
              <p:cNvPr id="9" name="墨迹 8"/>
            </p:nvPicPr>
            <p:blipFill>
              <a:blip r:embed="rId9"/>
            </p:blipFill>
            <p:spPr>
              <a:xfrm>
                <a:off x="6299200" y="4793832"/>
                <a:ext cx="118533" cy="206205"/>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 name="墨迹 9"/>
              <p14:cNvContentPartPr/>
              <p14:nvPr/>
            </p14:nvContentPartPr>
            <p14:xfrm>
              <a:off x="6437488" y="4729679"/>
              <a:ext cx="64912" cy="250266"/>
            </p14:xfrm>
          </p:contentPart>
        </mc:Choice>
        <mc:Fallback xmlns="">
          <p:pic>
            <p:nvPicPr>
              <p:cNvPr id="10" name="墨迹 9"/>
            </p:nvPicPr>
            <p:blipFill>
              <a:blip r:embed="rId11"/>
            </p:blipFill>
            <p:spPr>
              <a:xfrm>
                <a:off x="6437488" y="4729679"/>
                <a:ext cx="64912" cy="250266"/>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1" name="墨迹 10"/>
              <p14:cNvContentPartPr/>
              <p14:nvPr/>
            </p14:nvContentPartPr>
            <p14:xfrm>
              <a:off x="6474177" y="4822031"/>
              <a:ext cx="90312" cy="16919"/>
            </p14:xfrm>
          </p:contentPart>
        </mc:Choice>
        <mc:Fallback xmlns="">
          <p:pic>
            <p:nvPicPr>
              <p:cNvPr id="11" name="墨迹 10"/>
            </p:nvPicPr>
            <p:blipFill>
              <a:blip r:embed="rId13"/>
            </p:blipFill>
            <p:spPr>
              <a:xfrm>
                <a:off x="6474177" y="4822031"/>
                <a:ext cx="90312" cy="1691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2" name="墨迹 11"/>
              <p14:cNvContentPartPr/>
              <p14:nvPr/>
            </p14:nvContentPartPr>
            <p14:xfrm>
              <a:off x="6519333" y="4681741"/>
              <a:ext cx="95956" cy="498417"/>
            </p14:xfrm>
          </p:contentPart>
        </mc:Choice>
        <mc:Fallback xmlns="">
          <p:pic>
            <p:nvPicPr>
              <p:cNvPr id="12" name="墨迹 11"/>
            </p:nvPicPr>
            <p:blipFill>
              <a:blip r:embed="rId15"/>
            </p:blipFill>
            <p:spPr>
              <a:xfrm>
                <a:off x="6519333" y="4681741"/>
                <a:ext cx="95956" cy="498417"/>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3" name="墨迹 12"/>
              <p14:cNvContentPartPr/>
              <p14:nvPr/>
            </p14:nvContentPartPr>
            <p14:xfrm>
              <a:off x="6637866" y="4895348"/>
              <a:ext cx="56444" cy="169194"/>
            </p14:xfrm>
          </p:contentPart>
        </mc:Choice>
        <mc:Fallback xmlns="">
          <p:pic>
            <p:nvPicPr>
              <p:cNvPr id="13" name="墨迹 12"/>
            </p:nvPicPr>
            <p:blipFill>
              <a:blip r:embed="rId17"/>
            </p:blipFill>
            <p:spPr>
              <a:xfrm>
                <a:off x="6637866" y="4895348"/>
                <a:ext cx="56444" cy="169194"/>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4" name="墨迹 13"/>
              <p14:cNvContentPartPr/>
              <p14:nvPr/>
            </p14:nvContentPartPr>
            <p14:xfrm>
              <a:off x="6703836" y="4812161"/>
              <a:ext cx="329141" cy="244626"/>
            </p14:xfrm>
          </p:contentPart>
        </mc:Choice>
        <mc:Fallback xmlns="">
          <p:pic>
            <p:nvPicPr>
              <p:cNvPr id="14" name="墨迹 13"/>
            </p:nvPicPr>
            <p:blipFill>
              <a:blip r:embed="rId19"/>
            </p:blipFill>
            <p:spPr>
              <a:xfrm>
                <a:off x="6703836" y="4812161"/>
                <a:ext cx="329141" cy="24462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5" name="墨迹 14"/>
              <p14:cNvContentPartPr/>
              <p14:nvPr/>
            </p14:nvContentPartPr>
            <p14:xfrm>
              <a:off x="7069666" y="4793832"/>
              <a:ext cx="146050" cy="234580"/>
            </p14:xfrm>
          </p:contentPart>
        </mc:Choice>
        <mc:Fallback xmlns="">
          <p:pic>
            <p:nvPicPr>
              <p:cNvPr id="15" name="墨迹 14"/>
            </p:nvPicPr>
            <p:blipFill>
              <a:blip r:embed="rId21"/>
            </p:blipFill>
            <p:spPr>
              <a:xfrm>
                <a:off x="7069666" y="4793832"/>
                <a:ext cx="146050" cy="23458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9" name="墨迹 18"/>
              <p14:cNvContentPartPr/>
              <p14:nvPr/>
            </p14:nvContentPartPr>
            <p14:xfrm>
              <a:off x="5621866" y="4229851"/>
              <a:ext cx="378178" cy="366588"/>
            </p14:xfrm>
          </p:contentPart>
        </mc:Choice>
        <mc:Fallback xmlns="">
          <p:pic>
            <p:nvPicPr>
              <p:cNvPr id="19" name="墨迹 18"/>
            </p:nvPicPr>
            <p:blipFill>
              <a:blip r:embed="rId23"/>
            </p:blipFill>
            <p:spPr>
              <a:xfrm>
                <a:off x="5621866" y="4229851"/>
                <a:ext cx="378178" cy="36658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0" name="墨迹 19"/>
              <p14:cNvContentPartPr/>
              <p14:nvPr/>
            </p14:nvContentPartPr>
            <p14:xfrm>
              <a:off x="5755569" y="4334188"/>
              <a:ext cx="207786" cy="34720"/>
            </p14:xfrm>
          </p:contentPart>
        </mc:Choice>
        <mc:Fallback xmlns="">
          <p:pic>
            <p:nvPicPr>
              <p:cNvPr id="20" name="墨迹 19"/>
            </p:nvPicPr>
            <p:blipFill>
              <a:blip r:embed="rId25"/>
            </p:blipFill>
            <p:spPr>
              <a:xfrm>
                <a:off x="5755569" y="4334188"/>
                <a:ext cx="207786" cy="3472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1" name="墨迹 20"/>
              <p14:cNvContentPartPr/>
              <p14:nvPr/>
            </p14:nvContentPartPr>
            <p14:xfrm>
              <a:off x="5336293" y="3251346"/>
              <a:ext cx="234774" cy="25379"/>
            </p14:xfrm>
          </p:contentPart>
        </mc:Choice>
        <mc:Fallback xmlns="">
          <p:pic>
            <p:nvPicPr>
              <p:cNvPr id="21" name="墨迹 20"/>
            </p:nvPicPr>
            <p:blipFill>
              <a:blip r:embed="rId27"/>
            </p:blipFill>
            <p:spPr>
              <a:xfrm>
                <a:off x="5336293" y="3251346"/>
                <a:ext cx="234774" cy="2537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2" name="墨迹 21"/>
              <p14:cNvContentPartPr/>
              <p14:nvPr/>
            </p14:nvContentPartPr>
            <p14:xfrm>
              <a:off x="5559777" y="3062412"/>
              <a:ext cx="217312" cy="232642"/>
            </p14:xfrm>
          </p:contentPart>
        </mc:Choice>
        <mc:Fallback xmlns="">
          <p:pic>
            <p:nvPicPr>
              <p:cNvPr id="22" name="墨迹 21"/>
            </p:nvPicPr>
            <p:blipFill>
              <a:blip r:embed="rId29"/>
            </p:blipFill>
            <p:spPr>
              <a:xfrm>
                <a:off x="5559777" y="3062412"/>
                <a:ext cx="217312" cy="23264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3" name="墨迹 22"/>
              <p14:cNvContentPartPr/>
              <p14:nvPr/>
            </p14:nvContentPartPr>
            <p14:xfrm>
              <a:off x="5730522" y="2979225"/>
              <a:ext cx="156633" cy="399016"/>
            </p14:xfrm>
          </p:contentPart>
        </mc:Choice>
        <mc:Fallback xmlns="">
          <p:pic>
            <p:nvPicPr>
              <p:cNvPr id="23" name="墨迹 22"/>
            </p:nvPicPr>
            <p:blipFill>
              <a:blip r:embed="rId31"/>
            </p:blipFill>
            <p:spPr>
              <a:xfrm>
                <a:off x="5730522" y="2979225"/>
                <a:ext cx="156633" cy="39901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4" name="墨迹 23"/>
              <p14:cNvContentPartPr/>
              <p14:nvPr/>
            </p14:nvContentPartPr>
            <p14:xfrm>
              <a:off x="5861050" y="3039853"/>
              <a:ext cx="153105" cy="214313"/>
            </p14:xfrm>
          </p:contentPart>
        </mc:Choice>
        <mc:Fallback xmlns="">
          <p:pic>
            <p:nvPicPr>
              <p:cNvPr id="24" name="墨迹 23"/>
            </p:nvPicPr>
            <p:blipFill>
              <a:blip r:embed="rId33"/>
            </p:blipFill>
            <p:spPr>
              <a:xfrm>
                <a:off x="5861050" y="3039853"/>
                <a:ext cx="153105" cy="214313"/>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5" name="墨迹 24"/>
              <p14:cNvContentPartPr/>
              <p14:nvPr/>
            </p14:nvContentPartPr>
            <p14:xfrm>
              <a:off x="6011333" y="2887579"/>
              <a:ext cx="183444" cy="50758"/>
            </p14:xfrm>
          </p:contentPart>
        </mc:Choice>
        <mc:Fallback xmlns="">
          <p:pic>
            <p:nvPicPr>
              <p:cNvPr id="25" name="墨迹 24"/>
            </p:nvPicPr>
            <p:blipFill>
              <a:blip r:embed="rId35"/>
            </p:blipFill>
            <p:spPr>
              <a:xfrm>
                <a:off x="6011333" y="2887579"/>
                <a:ext cx="183444" cy="5075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6" name="墨迹 25"/>
              <p14:cNvContentPartPr/>
              <p14:nvPr/>
            </p14:nvContentPartPr>
            <p14:xfrm>
              <a:off x="7931150" y="3278135"/>
              <a:ext cx="606072" cy="54988"/>
            </p14:xfrm>
          </p:contentPart>
        </mc:Choice>
        <mc:Fallback xmlns="">
          <p:pic>
            <p:nvPicPr>
              <p:cNvPr id="26" name="墨迹 25"/>
            </p:nvPicPr>
            <p:blipFill>
              <a:blip r:embed="rId37"/>
            </p:blipFill>
            <p:spPr>
              <a:xfrm>
                <a:off x="7931150" y="3278135"/>
                <a:ext cx="606072" cy="54988"/>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7" name="墨迹 26"/>
              <p14:cNvContentPartPr/>
              <p14:nvPr/>
            </p14:nvContentPartPr>
            <p14:xfrm>
              <a:off x="7337777" y="3132205"/>
              <a:ext cx="180623" cy="635183"/>
            </p14:xfrm>
          </p:contentPart>
        </mc:Choice>
        <mc:Fallback xmlns="">
          <p:pic>
            <p:nvPicPr>
              <p:cNvPr id="27" name="墨迹 26"/>
            </p:nvPicPr>
            <p:blipFill>
              <a:blip r:embed="rId39"/>
            </p:blipFill>
            <p:spPr>
              <a:xfrm>
                <a:off x="7337777" y="3132205"/>
                <a:ext cx="180623" cy="63518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8" name="墨迹 27"/>
              <p14:cNvContentPartPr/>
              <p14:nvPr/>
            </p14:nvContentPartPr>
            <p14:xfrm>
              <a:off x="7377288" y="3149829"/>
              <a:ext cx="194734" cy="42299"/>
            </p14:xfrm>
          </p:contentPart>
        </mc:Choice>
        <mc:Fallback xmlns="">
          <p:pic>
            <p:nvPicPr>
              <p:cNvPr id="28" name="墨迹 27"/>
            </p:nvPicPr>
            <p:blipFill>
              <a:blip r:embed="rId41"/>
            </p:blipFill>
            <p:spPr>
              <a:xfrm>
                <a:off x="7377288" y="3149829"/>
                <a:ext cx="194734" cy="4229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9" name="墨迹 28"/>
              <p14:cNvContentPartPr/>
              <p14:nvPr/>
            </p14:nvContentPartPr>
            <p14:xfrm>
              <a:off x="7337777" y="3154940"/>
              <a:ext cx="186267" cy="644877"/>
            </p14:xfrm>
          </p:contentPart>
        </mc:Choice>
        <mc:Fallback xmlns="">
          <p:pic>
            <p:nvPicPr>
              <p:cNvPr id="29" name="墨迹 28"/>
            </p:nvPicPr>
            <p:blipFill>
              <a:blip r:embed="rId43"/>
            </p:blipFill>
            <p:spPr>
              <a:xfrm>
                <a:off x="7337777" y="3154940"/>
                <a:ext cx="186267" cy="64487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0" name="墨迹 29"/>
              <p14:cNvContentPartPr/>
              <p14:nvPr/>
            </p14:nvContentPartPr>
            <p14:xfrm>
              <a:off x="7334955" y="3147714"/>
              <a:ext cx="87489" cy="182589"/>
            </p14:xfrm>
          </p:contentPart>
        </mc:Choice>
        <mc:Fallback xmlns="">
          <p:pic>
            <p:nvPicPr>
              <p:cNvPr id="30" name="墨迹 29"/>
            </p:nvPicPr>
            <p:blipFill>
              <a:blip r:embed="rId45"/>
            </p:blipFill>
            <p:spPr>
              <a:xfrm>
                <a:off x="7334955" y="3147714"/>
                <a:ext cx="87489" cy="18258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1" name="墨迹 30"/>
              <p14:cNvContentPartPr/>
              <p14:nvPr/>
            </p14:nvContentPartPr>
            <p14:xfrm>
              <a:off x="7445022" y="3133615"/>
              <a:ext cx="166511" cy="78252"/>
            </p14:xfrm>
          </p:contentPart>
        </mc:Choice>
        <mc:Fallback xmlns="">
          <p:pic>
            <p:nvPicPr>
              <p:cNvPr id="31" name="墨迹 30"/>
            </p:nvPicPr>
            <p:blipFill>
              <a:blip r:embed="rId47"/>
            </p:blipFill>
            <p:spPr>
              <a:xfrm>
                <a:off x="7445022" y="3133615"/>
                <a:ext cx="166511" cy="78252"/>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2" name="墨迹 31"/>
              <p14:cNvContentPartPr/>
              <p14:nvPr/>
            </p14:nvContentPartPr>
            <p14:xfrm>
              <a:off x="8585200" y="2551481"/>
              <a:ext cx="163688" cy="181355"/>
            </p14:xfrm>
          </p:contentPart>
        </mc:Choice>
        <mc:Fallback xmlns="">
          <p:pic>
            <p:nvPicPr>
              <p:cNvPr id="32" name="墨迹 31"/>
            </p:nvPicPr>
            <p:blipFill>
              <a:blip r:embed="rId49"/>
            </p:blipFill>
            <p:spPr>
              <a:xfrm>
                <a:off x="8585200" y="2551481"/>
                <a:ext cx="163688" cy="181355"/>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3" name="墨迹 32"/>
              <p14:cNvContentPartPr/>
              <p14:nvPr/>
            </p14:nvContentPartPr>
            <p14:xfrm>
              <a:off x="8709377" y="2622508"/>
              <a:ext cx="208845" cy="138703"/>
            </p14:xfrm>
          </p:contentPart>
        </mc:Choice>
        <mc:Fallback xmlns="">
          <p:pic>
            <p:nvPicPr>
              <p:cNvPr id="33" name="墨迹 32"/>
            </p:nvPicPr>
            <p:blipFill>
              <a:blip r:embed="rId51"/>
            </p:blipFill>
            <p:spPr>
              <a:xfrm>
                <a:off x="8709377" y="2622508"/>
                <a:ext cx="208845" cy="138703"/>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4" name="墨迹 33"/>
              <p14:cNvContentPartPr/>
              <p14:nvPr/>
            </p14:nvContentPartPr>
            <p14:xfrm>
              <a:off x="8904111" y="2608408"/>
              <a:ext cx="204082" cy="36659"/>
            </p14:xfrm>
          </p:contentPart>
        </mc:Choice>
        <mc:Fallback xmlns="">
          <p:pic>
            <p:nvPicPr>
              <p:cNvPr id="34" name="墨迹 33"/>
            </p:nvPicPr>
            <p:blipFill>
              <a:blip r:embed="rId53"/>
            </p:blipFill>
            <p:spPr>
              <a:xfrm>
                <a:off x="8904111" y="2608408"/>
                <a:ext cx="204082" cy="3665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5" name="墨迹 34"/>
              <p14:cNvContentPartPr/>
              <p14:nvPr/>
            </p14:nvContentPartPr>
            <p14:xfrm>
              <a:off x="8981722" y="2484333"/>
              <a:ext cx="66322" cy="262250"/>
            </p14:xfrm>
          </p:contentPart>
        </mc:Choice>
        <mc:Fallback xmlns="">
          <p:pic>
            <p:nvPicPr>
              <p:cNvPr id="35" name="墨迹 34"/>
            </p:nvPicPr>
            <p:blipFill>
              <a:blip r:embed="rId55"/>
            </p:blipFill>
            <p:spPr>
              <a:xfrm>
                <a:off x="8981722" y="2484333"/>
                <a:ext cx="66322" cy="26225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6" name="墨迹 35"/>
              <p14:cNvContentPartPr/>
              <p14:nvPr/>
            </p14:nvContentPartPr>
            <p14:xfrm>
              <a:off x="9127066" y="2532447"/>
              <a:ext cx="158044" cy="228236"/>
            </p14:xfrm>
          </p:contentPart>
        </mc:Choice>
        <mc:Fallback xmlns="">
          <p:pic>
            <p:nvPicPr>
              <p:cNvPr id="36" name="墨迹 35"/>
            </p:nvPicPr>
            <p:blipFill>
              <a:blip r:embed="rId57"/>
            </p:blipFill>
            <p:spPr>
              <a:xfrm>
                <a:off x="9127066" y="2532447"/>
                <a:ext cx="158044" cy="228236"/>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7" name="墨迹 36"/>
              <p14:cNvContentPartPr/>
              <p14:nvPr/>
            </p14:nvContentPartPr>
            <p14:xfrm>
              <a:off x="9251244" y="2588669"/>
              <a:ext cx="191911" cy="197393"/>
            </p14:xfrm>
          </p:contentPart>
        </mc:Choice>
        <mc:Fallback xmlns="">
          <p:pic>
            <p:nvPicPr>
              <p:cNvPr id="37" name="墨迹 36"/>
            </p:nvPicPr>
            <p:blipFill>
              <a:blip r:embed="rId59"/>
            </p:blipFill>
            <p:spPr>
              <a:xfrm>
                <a:off x="9251244" y="2588669"/>
                <a:ext cx="191911" cy="19739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8" name="墨迹 37"/>
              <p14:cNvContentPartPr/>
              <p14:nvPr/>
            </p14:nvContentPartPr>
            <p14:xfrm>
              <a:off x="7609416" y="2786062"/>
              <a:ext cx="158750" cy="22559"/>
            </p14:xfrm>
          </p:contentPart>
        </mc:Choice>
        <mc:Fallback xmlns="">
          <p:pic>
            <p:nvPicPr>
              <p:cNvPr id="38" name="墨迹 37"/>
            </p:nvPicPr>
            <p:blipFill>
              <a:blip r:embed="rId61"/>
            </p:blipFill>
            <p:spPr>
              <a:xfrm>
                <a:off x="7609416" y="2786062"/>
                <a:ext cx="158750" cy="2255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9" name="墨迹 38"/>
              <p14:cNvContentPartPr/>
              <p14:nvPr/>
            </p14:nvContentPartPr>
            <p14:xfrm>
              <a:off x="7676444" y="2722614"/>
              <a:ext cx="50800" cy="215722"/>
            </p14:xfrm>
          </p:contentPart>
        </mc:Choice>
        <mc:Fallback xmlns="">
          <p:pic>
            <p:nvPicPr>
              <p:cNvPr id="39" name="墨迹 38"/>
            </p:nvPicPr>
            <p:blipFill>
              <a:blip r:embed="rId63"/>
            </p:blipFill>
            <p:spPr>
              <a:xfrm>
                <a:off x="7676444" y="2722614"/>
                <a:ext cx="50800" cy="21572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40" name="墨迹 39"/>
              <p14:cNvContentPartPr/>
              <p14:nvPr/>
            </p14:nvContentPartPr>
            <p14:xfrm>
              <a:off x="7482416" y="2647534"/>
              <a:ext cx="449262" cy="355660"/>
            </p14:xfrm>
          </p:contentPart>
        </mc:Choice>
        <mc:Fallback xmlns="">
          <p:pic>
            <p:nvPicPr>
              <p:cNvPr id="40" name="墨迹 39"/>
            </p:nvPicPr>
            <p:blipFill>
              <a:blip r:embed="rId65"/>
            </p:blipFill>
            <p:spPr>
              <a:xfrm>
                <a:off x="7482416" y="2647534"/>
                <a:ext cx="449262" cy="35566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1" name="墨迹 40"/>
              <p14:cNvContentPartPr/>
              <p14:nvPr/>
            </p14:nvContentPartPr>
            <p14:xfrm>
              <a:off x="9524471" y="2667626"/>
              <a:ext cx="198084" cy="8460"/>
            </p14:xfrm>
          </p:contentPart>
        </mc:Choice>
        <mc:Fallback xmlns="">
          <p:pic>
            <p:nvPicPr>
              <p:cNvPr id="41" name="墨迹 40"/>
            </p:nvPicPr>
            <p:blipFill>
              <a:blip r:embed="rId67"/>
            </p:blipFill>
            <p:spPr>
              <a:xfrm>
                <a:off x="9524471" y="2667626"/>
                <a:ext cx="198084" cy="8460"/>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2" name="墨迹 41"/>
              <p14:cNvContentPartPr/>
              <p14:nvPr/>
            </p14:nvContentPartPr>
            <p14:xfrm>
              <a:off x="9589911" y="2585497"/>
              <a:ext cx="67733" cy="237224"/>
            </p14:xfrm>
          </p:contentPart>
        </mc:Choice>
        <mc:Fallback xmlns="">
          <p:pic>
            <p:nvPicPr>
              <p:cNvPr id="42" name="墨迹 41"/>
            </p:nvPicPr>
            <p:blipFill>
              <a:blip r:embed="rId69"/>
            </p:blipFill>
            <p:spPr>
              <a:xfrm>
                <a:off x="9589911" y="2585497"/>
                <a:ext cx="67733" cy="237224"/>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3" name="墨迹 42"/>
              <p14:cNvContentPartPr/>
              <p14:nvPr/>
            </p14:nvContentPartPr>
            <p14:xfrm>
              <a:off x="9769651" y="2590079"/>
              <a:ext cx="257704" cy="194045"/>
            </p14:xfrm>
          </p:contentPart>
        </mc:Choice>
        <mc:Fallback xmlns="">
          <p:pic>
            <p:nvPicPr>
              <p:cNvPr id="43" name="墨迹 42"/>
            </p:nvPicPr>
            <p:blipFill>
              <a:blip r:embed="rId71"/>
            </p:blipFill>
            <p:spPr>
              <a:xfrm>
                <a:off x="9769651" y="2590079"/>
                <a:ext cx="257704" cy="194045"/>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4" name="墨迹 43"/>
              <p14:cNvContentPartPr/>
              <p14:nvPr/>
            </p14:nvContentPartPr>
            <p14:xfrm>
              <a:off x="10039350" y="2559765"/>
              <a:ext cx="109361" cy="181179"/>
            </p14:xfrm>
          </p:contentPart>
        </mc:Choice>
        <mc:Fallback xmlns="">
          <p:pic>
            <p:nvPicPr>
              <p:cNvPr id="44" name="墨迹 43"/>
            </p:nvPicPr>
            <p:blipFill>
              <a:blip r:embed="rId73"/>
            </p:blipFill>
            <p:spPr>
              <a:xfrm>
                <a:off x="10039350" y="2559765"/>
                <a:ext cx="109361" cy="18117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5" name="墨迹 44"/>
              <p14:cNvContentPartPr/>
              <p14:nvPr/>
            </p14:nvContentPartPr>
            <p14:xfrm>
              <a:off x="10127544" y="2425115"/>
              <a:ext cx="329670" cy="411176"/>
            </p14:xfrm>
          </p:contentPart>
        </mc:Choice>
        <mc:Fallback xmlns="">
          <p:pic>
            <p:nvPicPr>
              <p:cNvPr id="45" name="墨迹 44"/>
            </p:nvPicPr>
            <p:blipFill>
              <a:blip r:embed="rId75"/>
            </p:blipFill>
            <p:spPr>
              <a:xfrm>
                <a:off x="10127544" y="2425115"/>
                <a:ext cx="329670" cy="411176"/>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6" name="墨迹 45"/>
              <p14:cNvContentPartPr/>
              <p14:nvPr/>
            </p14:nvContentPartPr>
            <p14:xfrm>
              <a:off x="10526888" y="2578799"/>
              <a:ext cx="211667" cy="38069"/>
            </p14:xfrm>
          </p:contentPart>
        </mc:Choice>
        <mc:Fallback xmlns="">
          <p:pic>
            <p:nvPicPr>
              <p:cNvPr id="46" name="墨迹 45"/>
            </p:nvPicPr>
            <p:blipFill>
              <a:blip r:embed="rId77"/>
            </p:blipFill>
            <p:spPr>
              <a:xfrm>
                <a:off x="10526888" y="2578799"/>
                <a:ext cx="211667" cy="3806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7" name="墨迹 46"/>
              <p14:cNvContentPartPr/>
              <p14:nvPr/>
            </p14:nvContentPartPr>
            <p14:xfrm>
              <a:off x="10487377" y="2670446"/>
              <a:ext cx="262467" cy="25379"/>
            </p14:xfrm>
          </p:contentPart>
        </mc:Choice>
        <mc:Fallback xmlns="">
          <p:pic>
            <p:nvPicPr>
              <p:cNvPr id="47" name="墨迹 46"/>
            </p:nvPicPr>
            <p:blipFill>
              <a:blip r:embed="rId79"/>
            </p:blipFill>
            <p:spPr>
              <a:xfrm>
                <a:off x="10487377" y="2670446"/>
                <a:ext cx="262467" cy="2537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8" name="墨迹 47"/>
              <p14:cNvContentPartPr/>
              <p14:nvPr/>
            </p14:nvContentPartPr>
            <p14:xfrm>
              <a:off x="10797822" y="2470233"/>
              <a:ext cx="132645" cy="242512"/>
            </p14:xfrm>
          </p:contentPart>
        </mc:Choice>
        <mc:Fallback xmlns="">
          <p:pic>
            <p:nvPicPr>
              <p:cNvPr id="48" name="墨迹 47"/>
            </p:nvPicPr>
            <p:blipFill>
              <a:blip r:embed="rId81"/>
            </p:blipFill>
            <p:spPr>
              <a:xfrm>
                <a:off x="10797822" y="2470233"/>
                <a:ext cx="132645" cy="242512"/>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9" name="墨迹 48"/>
              <p14:cNvContentPartPr/>
              <p14:nvPr/>
            </p14:nvContentPartPr>
            <p14:xfrm>
              <a:off x="10800644" y="2549190"/>
              <a:ext cx="200377" cy="267891"/>
            </p14:xfrm>
          </p:contentPart>
        </mc:Choice>
        <mc:Fallback xmlns="">
          <p:pic>
            <p:nvPicPr>
              <p:cNvPr id="49" name="墨迹 48"/>
            </p:nvPicPr>
            <p:blipFill>
              <a:blip r:embed="rId83"/>
            </p:blipFill>
            <p:spPr>
              <a:xfrm>
                <a:off x="10800644" y="2549190"/>
                <a:ext cx="200377" cy="26789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50" name="墨迹 49"/>
              <p14:cNvContentPartPr/>
              <p14:nvPr/>
            </p14:nvContentPartPr>
            <p14:xfrm>
              <a:off x="10972800" y="2542317"/>
              <a:ext cx="293511" cy="500356"/>
            </p14:xfrm>
          </p:contentPart>
        </mc:Choice>
        <mc:Fallback xmlns="">
          <p:pic>
            <p:nvPicPr>
              <p:cNvPr id="50" name="墨迹 49"/>
            </p:nvPicPr>
            <p:blipFill>
              <a:blip r:embed="rId85"/>
            </p:blipFill>
            <p:spPr>
              <a:xfrm>
                <a:off x="10972800" y="2542317"/>
                <a:ext cx="293511" cy="50035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1" name="墨迹 50"/>
              <p14:cNvContentPartPr/>
              <p14:nvPr/>
            </p14:nvContentPartPr>
            <p14:xfrm>
              <a:off x="11322755" y="2512532"/>
              <a:ext cx="245533" cy="64857"/>
            </p14:xfrm>
          </p:contentPart>
        </mc:Choice>
        <mc:Fallback xmlns="">
          <p:pic>
            <p:nvPicPr>
              <p:cNvPr id="51" name="墨迹 50"/>
            </p:nvPicPr>
            <p:blipFill>
              <a:blip r:embed="rId87"/>
            </p:blipFill>
            <p:spPr>
              <a:xfrm>
                <a:off x="11322755" y="2512532"/>
                <a:ext cx="245533" cy="6485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2" name="墨迹 51"/>
              <p14:cNvContentPartPr/>
              <p14:nvPr/>
            </p14:nvContentPartPr>
            <p14:xfrm>
              <a:off x="3766961" y="3694070"/>
              <a:ext cx="153105" cy="16919"/>
            </p14:xfrm>
          </p:contentPart>
        </mc:Choice>
        <mc:Fallback xmlns="">
          <p:pic>
            <p:nvPicPr>
              <p:cNvPr id="52" name="墨迹 51"/>
            </p:nvPicPr>
            <p:blipFill>
              <a:blip r:embed="rId89"/>
            </p:blipFill>
            <p:spPr>
              <a:xfrm>
                <a:off x="3766961" y="3694070"/>
                <a:ext cx="153105" cy="1691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3" name="墨迹 52"/>
              <p14:cNvContentPartPr/>
              <p14:nvPr/>
            </p14:nvContentPartPr>
            <p14:xfrm>
              <a:off x="3843866" y="3626393"/>
              <a:ext cx="22578" cy="208672"/>
            </p14:xfrm>
          </p:contentPart>
        </mc:Choice>
        <mc:Fallback xmlns="">
          <p:pic>
            <p:nvPicPr>
              <p:cNvPr id="53" name="墨迹 52"/>
            </p:nvPicPr>
            <p:blipFill>
              <a:blip r:embed="rId91"/>
            </p:blipFill>
            <p:spPr>
              <a:xfrm>
                <a:off x="3843866" y="3626393"/>
                <a:ext cx="22578" cy="208672"/>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4" name="墨迹 53"/>
              <p14:cNvContentPartPr/>
              <p14:nvPr/>
            </p14:nvContentPartPr>
            <p14:xfrm>
              <a:off x="3874911" y="3648952"/>
              <a:ext cx="108126" cy="178535"/>
            </p14:xfrm>
          </p:contentPart>
        </mc:Choice>
        <mc:Fallback xmlns="">
          <p:pic>
            <p:nvPicPr>
              <p:cNvPr id="54" name="墨迹 53"/>
            </p:nvPicPr>
            <p:blipFill>
              <a:blip r:embed="rId93"/>
            </p:blipFill>
            <p:spPr>
              <a:xfrm>
                <a:off x="3874911" y="3648952"/>
                <a:ext cx="108126" cy="178535"/>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5" name="墨迹 54"/>
              <p14:cNvContentPartPr/>
              <p14:nvPr/>
            </p14:nvContentPartPr>
            <p14:xfrm>
              <a:off x="3951111" y="3632032"/>
              <a:ext cx="95955" cy="11280"/>
            </p14:xfrm>
          </p:contentPart>
        </mc:Choice>
        <mc:Fallback xmlns="">
          <p:pic>
            <p:nvPicPr>
              <p:cNvPr id="55" name="墨迹 54"/>
            </p:nvPicPr>
            <p:blipFill>
              <a:blip r:embed="rId95"/>
            </p:blipFill>
            <p:spPr>
              <a:xfrm>
                <a:off x="3951111" y="3632032"/>
                <a:ext cx="95955" cy="11280"/>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6" name="墨迹 55"/>
              <p14:cNvContentPartPr/>
              <p14:nvPr/>
            </p14:nvContentPartPr>
            <p14:xfrm>
              <a:off x="3770488" y="3366962"/>
              <a:ext cx="152400" cy="5639"/>
            </p14:xfrm>
          </p:contentPart>
        </mc:Choice>
        <mc:Fallback xmlns="">
          <p:pic>
            <p:nvPicPr>
              <p:cNvPr id="56" name="墨迹 55"/>
            </p:nvPicPr>
            <p:blipFill>
              <a:blip r:embed="rId97"/>
            </p:blipFill>
            <p:spPr>
              <a:xfrm>
                <a:off x="3770488" y="3366962"/>
                <a:ext cx="152400" cy="563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7" name="墨迹 56"/>
              <p14:cNvContentPartPr/>
              <p14:nvPr/>
            </p14:nvContentPartPr>
            <p14:xfrm>
              <a:off x="3826933" y="3310564"/>
              <a:ext cx="39511" cy="169194"/>
            </p14:xfrm>
          </p:contentPart>
        </mc:Choice>
        <mc:Fallback xmlns="">
          <p:pic>
            <p:nvPicPr>
              <p:cNvPr id="57" name="墨迹 56"/>
            </p:nvPicPr>
            <p:blipFill>
              <a:blip r:embed="rId99"/>
            </p:blipFill>
            <p:spPr>
              <a:xfrm>
                <a:off x="3826933" y="3310564"/>
                <a:ext cx="39511" cy="169194"/>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8" name="墨迹 57"/>
              <p14:cNvContentPartPr/>
              <p14:nvPr/>
            </p14:nvContentPartPr>
            <p14:xfrm>
              <a:off x="3945466" y="3310564"/>
              <a:ext cx="90311" cy="262251"/>
            </p14:xfrm>
          </p:contentPart>
        </mc:Choice>
        <mc:Fallback xmlns="">
          <p:pic>
            <p:nvPicPr>
              <p:cNvPr id="58" name="墨迹 57"/>
            </p:nvPicPr>
            <p:blipFill>
              <a:blip r:embed="rId101"/>
            </p:blipFill>
            <p:spPr>
              <a:xfrm>
                <a:off x="3945466" y="3310564"/>
                <a:ext cx="90311" cy="26225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9" name="墨迹 58"/>
              <p14:cNvContentPartPr/>
              <p14:nvPr/>
            </p14:nvContentPartPr>
            <p14:xfrm>
              <a:off x="3934177" y="2974643"/>
              <a:ext cx="105834" cy="104689"/>
            </p14:xfrm>
          </p:contentPart>
        </mc:Choice>
        <mc:Fallback xmlns="">
          <p:pic>
            <p:nvPicPr>
              <p:cNvPr id="59" name="墨迹 58"/>
            </p:nvPicPr>
            <p:blipFill>
              <a:blip r:embed="rId103"/>
            </p:blipFill>
            <p:spPr>
              <a:xfrm>
                <a:off x="3934177" y="2974643"/>
                <a:ext cx="105834" cy="10468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60" name="墨迹 59"/>
              <p14:cNvContentPartPr/>
              <p14:nvPr/>
            </p14:nvContentPartPr>
            <p14:xfrm>
              <a:off x="4601809" y="5160419"/>
              <a:ext cx="1426457" cy="917877"/>
            </p14:xfrm>
          </p:contentPart>
        </mc:Choice>
        <mc:Fallback xmlns="">
          <p:pic>
            <p:nvPicPr>
              <p:cNvPr id="60" name="墨迹 59"/>
            </p:nvPicPr>
            <p:blipFill>
              <a:blip r:embed="rId105"/>
            </p:blipFill>
            <p:spPr>
              <a:xfrm>
                <a:off x="4601809" y="5160419"/>
                <a:ext cx="1426457" cy="917877"/>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1" name="墨迹 60"/>
              <p14:cNvContentPartPr/>
              <p14:nvPr/>
            </p14:nvContentPartPr>
            <p14:xfrm>
              <a:off x="5830711" y="6065607"/>
              <a:ext cx="124178" cy="339798"/>
            </p14:xfrm>
          </p:contentPart>
        </mc:Choice>
        <mc:Fallback xmlns="">
          <p:pic>
            <p:nvPicPr>
              <p:cNvPr id="61" name="墨迹 60"/>
            </p:nvPicPr>
            <p:blipFill>
              <a:blip r:embed="rId107"/>
            </p:blipFill>
            <p:spPr>
              <a:xfrm>
                <a:off x="5830711" y="6065607"/>
                <a:ext cx="124178" cy="33979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2" name="墨迹 61"/>
              <p14:cNvContentPartPr/>
              <p14:nvPr/>
            </p14:nvContentPartPr>
            <p14:xfrm>
              <a:off x="6003572" y="6275337"/>
              <a:ext cx="35983" cy="35602"/>
            </p14:xfrm>
          </p:contentPart>
        </mc:Choice>
        <mc:Fallback xmlns="">
          <p:pic>
            <p:nvPicPr>
              <p:cNvPr id="62" name="墨迹 61"/>
            </p:nvPicPr>
            <p:blipFill>
              <a:blip r:embed="rId109"/>
            </p:blipFill>
            <p:spPr>
              <a:xfrm>
                <a:off x="6003572" y="6275337"/>
                <a:ext cx="35983" cy="35602"/>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3" name="墨迹 62"/>
              <p14:cNvContentPartPr/>
              <p14:nvPr/>
            </p14:nvContentPartPr>
            <p14:xfrm>
              <a:off x="6185428" y="6085347"/>
              <a:ext cx="215372" cy="250971"/>
            </p14:xfrm>
          </p:contentPart>
        </mc:Choice>
        <mc:Fallback xmlns="">
          <p:pic>
            <p:nvPicPr>
              <p:cNvPr id="63" name="墨迹 62"/>
            </p:nvPicPr>
            <p:blipFill>
              <a:blip r:embed="rId111"/>
            </p:blipFill>
            <p:spPr>
              <a:xfrm>
                <a:off x="6185428" y="6085347"/>
                <a:ext cx="215372" cy="250971"/>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4" name="墨迹 63"/>
              <p14:cNvContentPartPr/>
              <p14:nvPr/>
            </p14:nvContentPartPr>
            <p14:xfrm>
              <a:off x="6434666" y="6129055"/>
              <a:ext cx="246944" cy="238282"/>
            </p14:xfrm>
          </p:contentPart>
        </mc:Choice>
        <mc:Fallback xmlns="">
          <p:pic>
            <p:nvPicPr>
              <p:cNvPr id="64" name="墨迹 63"/>
            </p:nvPicPr>
            <p:blipFill>
              <a:blip r:embed="rId113"/>
            </p:blipFill>
            <p:spPr>
              <a:xfrm>
                <a:off x="6434666" y="6129055"/>
                <a:ext cx="246944" cy="238282"/>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5" name="墨迹 64"/>
              <p14:cNvContentPartPr/>
              <p14:nvPr/>
            </p14:nvContentPartPr>
            <p14:xfrm>
              <a:off x="6801555" y="6169944"/>
              <a:ext cx="129822" cy="180473"/>
            </p14:xfrm>
          </p:contentPart>
        </mc:Choice>
        <mc:Fallback xmlns="">
          <p:pic>
            <p:nvPicPr>
              <p:cNvPr id="65" name="墨迹 64"/>
            </p:nvPicPr>
            <p:blipFill>
              <a:blip r:embed="rId115"/>
            </p:blipFill>
            <p:spPr>
              <a:xfrm>
                <a:off x="6801555" y="6169944"/>
                <a:ext cx="129822" cy="180473"/>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6" name="墨迹 65"/>
              <p14:cNvContentPartPr/>
              <p14:nvPr/>
            </p14:nvContentPartPr>
            <p14:xfrm>
              <a:off x="6976533" y="6096626"/>
              <a:ext cx="138289" cy="28200"/>
            </p14:xfrm>
          </p:contentPart>
        </mc:Choice>
        <mc:Fallback xmlns="">
          <p:pic>
            <p:nvPicPr>
              <p:cNvPr id="66" name="墨迹 65"/>
            </p:nvPicPr>
            <p:blipFill>
              <a:blip r:embed="rId117"/>
            </p:blipFill>
            <p:spPr>
              <a:xfrm>
                <a:off x="6976533" y="6096626"/>
                <a:ext cx="138289" cy="28200"/>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7" name="墨迹 66"/>
              <p14:cNvContentPartPr/>
              <p14:nvPr/>
            </p14:nvContentPartPr>
            <p14:xfrm>
              <a:off x="7123288" y="6215062"/>
              <a:ext cx="457200" cy="84597"/>
            </p14:xfrm>
          </p:contentPart>
        </mc:Choice>
        <mc:Fallback xmlns="">
          <p:pic>
            <p:nvPicPr>
              <p:cNvPr id="67" name="墨迹 66"/>
            </p:nvPicPr>
            <p:blipFill>
              <a:blip r:embed="rId119"/>
            </p:blipFill>
            <p:spPr>
              <a:xfrm>
                <a:off x="7123288" y="6215062"/>
                <a:ext cx="457200" cy="84597"/>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8" name="墨迹 67"/>
              <p14:cNvContentPartPr/>
              <p14:nvPr/>
            </p14:nvContentPartPr>
            <p14:xfrm>
              <a:off x="7636933" y="6083232"/>
              <a:ext cx="95956" cy="241807"/>
            </p14:xfrm>
          </p:contentPart>
        </mc:Choice>
        <mc:Fallback xmlns="">
          <p:pic>
            <p:nvPicPr>
              <p:cNvPr id="68" name="墨迹 67"/>
            </p:nvPicPr>
            <p:blipFill>
              <a:blip r:embed="rId121"/>
            </p:blipFill>
            <p:spPr>
              <a:xfrm>
                <a:off x="7636933" y="6083232"/>
                <a:ext cx="95956" cy="241807"/>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9" name="墨迹 68"/>
              <p14:cNvContentPartPr/>
              <p14:nvPr/>
            </p14:nvContentPartPr>
            <p14:xfrm>
              <a:off x="7732888" y="6251721"/>
              <a:ext cx="36689" cy="64857"/>
            </p14:xfrm>
          </p:contentPart>
        </mc:Choice>
        <mc:Fallback xmlns="">
          <p:pic>
            <p:nvPicPr>
              <p:cNvPr id="69" name="墨迹 68"/>
            </p:nvPicPr>
            <p:blipFill>
              <a:blip r:embed="rId123"/>
            </p:blipFill>
            <p:spPr>
              <a:xfrm>
                <a:off x="7732888" y="6251721"/>
                <a:ext cx="36689" cy="64857"/>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70" name="墨迹 69"/>
              <p14:cNvContentPartPr/>
              <p14:nvPr/>
            </p14:nvContentPartPr>
            <p14:xfrm>
              <a:off x="7842426" y="6130465"/>
              <a:ext cx="158574" cy="200213"/>
            </p14:xfrm>
          </p:contentPart>
        </mc:Choice>
        <mc:Fallback xmlns="">
          <p:pic>
            <p:nvPicPr>
              <p:cNvPr id="70" name="墨迹 69"/>
            </p:nvPicPr>
            <p:blipFill>
              <a:blip r:embed="rId125"/>
            </p:blipFill>
            <p:spPr>
              <a:xfrm>
                <a:off x="7842426" y="6130465"/>
                <a:ext cx="158574" cy="200213"/>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71" name="墨迹 70"/>
              <p14:cNvContentPartPr/>
              <p14:nvPr/>
            </p14:nvContentPartPr>
            <p14:xfrm>
              <a:off x="8041216" y="6181223"/>
              <a:ext cx="236361" cy="112797"/>
            </p14:xfrm>
          </p:contentPart>
        </mc:Choice>
        <mc:Fallback xmlns="">
          <p:pic>
            <p:nvPicPr>
              <p:cNvPr id="71" name="墨迹 70"/>
            </p:nvPicPr>
            <p:blipFill>
              <a:blip r:embed="rId127"/>
            </p:blipFill>
            <p:spPr>
              <a:xfrm>
                <a:off x="8041216" y="6181223"/>
                <a:ext cx="236361" cy="11279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2" name="墨迹 71"/>
              <p14:cNvContentPartPr/>
              <p14:nvPr/>
            </p14:nvContentPartPr>
            <p14:xfrm>
              <a:off x="8376355" y="6049746"/>
              <a:ext cx="84667" cy="281285"/>
            </p14:xfrm>
          </p:contentPart>
        </mc:Choice>
        <mc:Fallback xmlns="">
          <p:pic>
            <p:nvPicPr>
              <p:cNvPr id="72" name="墨迹 71"/>
            </p:nvPicPr>
            <p:blipFill>
              <a:blip r:embed="rId129"/>
            </p:blipFill>
            <p:spPr>
              <a:xfrm>
                <a:off x="8376355" y="6049746"/>
                <a:ext cx="84667" cy="281285"/>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3" name="墨迹 72"/>
              <p14:cNvContentPartPr/>
              <p14:nvPr/>
            </p14:nvContentPartPr>
            <p14:xfrm>
              <a:off x="8427155" y="6136105"/>
              <a:ext cx="84667" cy="33839"/>
            </p14:xfrm>
          </p:contentPart>
        </mc:Choice>
        <mc:Fallback xmlns="">
          <p:pic>
            <p:nvPicPr>
              <p:cNvPr id="73" name="墨迹 72"/>
            </p:nvPicPr>
            <p:blipFill>
              <a:blip r:embed="rId131"/>
            </p:blipFill>
            <p:spPr>
              <a:xfrm>
                <a:off x="8427155" y="6136105"/>
                <a:ext cx="84667" cy="3383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4" name="墨迹 73"/>
              <p14:cNvContentPartPr/>
              <p14:nvPr/>
            </p14:nvContentPartPr>
            <p14:xfrm>
              <a:off x="8511822" y="6004627"/>
              <a:ext cx="50800" cy="376809"/>
            </p14:xfrm>
          </p:contentPart>
        </mc:Choice>
        <mc:Fallback xmlns="">
          <p:pic>
            <p:nvPicPr>
              <p:cNvPr id="74" name="墨迹 73"/>
            </p:nvPicPr>
            <p:blipFill>
              <a:blip r:embed="rId133"/>
            </p:blipFill>
            <p:spPr>
              <a:xfrm>
                <a:off x="8511822" y="6004627"/>
                <a:ext cx="50800" cy="376809"/>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5" name="墨迹 74"/>
              <p14:cNvContentPartPr/>
              <p14:nvPr/>
            </p14:nvContentPartPr>
            <p14:xfrm>
              <a:off x="8596488" y="5978190"/>
              <a:ext cx="141112" cy="39479"/>
            </p14:xfrm>
          </p:contentPart>
        </mc:Choice>
        <mc:Fallback xmlns="">
          <p:pic>
            <p:nvPicPr>
              <p:cNvPr id="75" name="墨迹 74"/>
            </p:nvPicPr>
            <p:blipFill>
              <a:blip r:embed="rId135"/>
            </p:blipFill>
            <p:spPr>
              <a:xfrm>
                <a:off x="8596488" y="5978190"/>
                <a:ext cx="141112" cy="3947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6" name="墨迹 75"/>
              <p14:cNvContentPartPr/>
              <p14:nvPr/>
            </p14:nvContentPartPr>
            <p14:xfrm>
              <a:off x="8652933" y="5837724"/>
              <a:ext cx="33867" cy="273001"/>
            </p14:xfrm>
          </p:contentPart>
        </mc:Choice>
        <mc:Fallback xmlns="">
          <p:pic>
            <p:nvPicPr>
              <p:cNvPr id="76" name="墨迹 75"/>
            </p:nvPicPr>
            <p:blipFill>
              <a:blip r:embed="rId137"/>
            </p:blipFill>
            <p:spPr>
              <a:xfrm>
                <a:off x="8652933" y="5837724"/>
                <a:ext cx="33867" cy="273001"/>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7" name="墨迹 76"/>
              <p14:cNvContentPartPr/>
              <p14:nvPr/>
            </p14:nvContentPartPr>
            <p14:xfrm>
              <a:off x="7399866" y="6401175"/>
              <a:ext cx="316089" cy="473744"/>
            </p14:xfrm>
          </p:contentPart>
        </mc:Choice>
        <mc:Fallback xmlns="">
          <p:pic>
            <p:nvPicPr>
              <p:cNvPr id="77" name="墨迹 76"/>
            </p:nvPicPr>
            <p:blipFill>
              <a:blip r:embed="rId139"/>
            </p:blipFill>
            <p:spPr>
              <a:xfrm>
                <a:off x="7399866" y="6401175"/>
                <a:ext cx="316089" cy="47374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8" name="墨迹 77"/>
              <p14:cNvContentPartPr/>
              <p14:nvPr/>
            </p14:nvContentPartPr>
            <p14:xfrm>
              <a:off x="7622822" y="6592929"/>
              <a:ext cx="155222" cy="144696"/>
            </p14:xfrm>
          </p:contentPart>
        </mc:Choice>
        <mc:Fallback xmlns="">
          <p:pic>
            <p:nvPicPr>
              <p:cNvPr id="78" name="墨迹 77"/>
            </p:nvPicPr>
            <p:blipFill>
              <a:blip r:embed="rId141"/>
            </p:blipFill>
            <p:spPr>
              <a:xfrm>
                <a:off x="7622822" y="6592929"/>
                <a:ext cx="155222" cy="144696"/>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9" name="墨迹 78"/>
              <p14:cNvContentPartPr/>
              <p14:nvPr/>
            </p14:nvContentPartPr>
            <p14:xfrm>
              <a:off x="7727244" y="6418095"/>
              <a:ext cx="70556" cy="101516"/>
            </p14:xfrm>
          </p:contentPart>
        </mc:Choice>
        <mc:Fallback xmlns="">
          <p:pic>
            <p:nvPicPr>
              <p:cNvPr id="79" name="墨迹 78"/>
            </p:nvPicPr>
            <p:blipFill>
              <a:blip r:embed="rId143"/>
            </p:blipFill>
            <p:spPr>
              <a:xfrm>
                <a:off x="7727244" y="6418095"/>
                <a:ext cx="70556" cy="101516"/>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80" name="墨迹 79"/>
              <p14:cNvContentPartPr/>
              <p14:nvPr/>
            </p14:nvContentPartPr>
            <p14:xfrm>
              <a:off x="7816144" y="6484363"/>
              <a:ext cx="159456" cy="245683"/>
            </p14:xfrm>
          </p:contentPart>
        </mc:Choice>
        <mc:Fallback xmlns="">
          <p:pic>
            <p:nvPicPr>
              <p:cNvPr id="80" name="墨迹 79"/>
            </p:nvPicPr>
            <p:blipFill>
              <a:blip r:embed="rId145"/>
            </p:blipFill>
            <p:spPr>
              <a:xfrm>
                <a:off x="7816144" y="6484363"/>
                <a:ext cx="159456" cy="245683"/>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1" name="墨迹 80"/>
              <p14:cNvContentPartPr/>
              <p14:nvPr/>
            </p14:nvContentPartPr>
            <p14:xfrm>
              <a:off x="7924800" y="6598569"/>
              <a:ext cx="129822" cy="28199"/>
            </p14:xfrm>
          </p:contentPart>
        </mc:Choice>
        <mc:Fallback xmlns="">
          <p:pic>
            <p:nvPicPr>
              <p:cNvPr id="81" name="墨迹 80"/>
            </p:nvPicPr>
            <p:blipFill>
              <a:blip r:embed="rId147"/>
            </p:blipFill>
            <p:spPr>
              <a:xfrm>
                <a:off x="7924800" y="6598569"/>
                <a:ext cx="129822" cy="2819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2" name="墨迹 81"/>
              <p14:cNvContentPartPr/>
              <p14:nvPr/>
            </p14:nvContentPartPr>
            <p14:xfrm>
              <a:off x="7755466" y="6615488"/>
              <a:ext cx="304800" cy="324288"/>
            </p14:xfrm>
          </p:contentPart>
        </mc:Choice>
        <mc:Fallback xmlns="">
          <p:pic>
            <p:nvPicPr>
              <p:cNvPr id="82" name="墨迹 81"/>
            </p:nvPicPr>
            <p:blipFill>
              <a:blip r:embed="rId149"/>
            </p:blipFill>
            <p:spPr>
              <a:xfrm>
                <a:off x="7755466" y="6615488"/>
                <a:ext cx="304800" cy="32428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3" name="墨迹 82"/>
              <p14:cNvContentPartPr/>
              <p14:nvPr/>
            </p14:nvContentPartPr>
            <p14:xfrm>
              <a:off x="8556977" y="6544461"/>
              <a:ext cx="90312" cy="195102"/>
            </p14:xfrm>
          </p:contentPart>
        </mc:Choice>
        <mc:Fallback xmlns="">
          <p:pic>
            <p:nvPicPr>
              <p:cNvPr id="83" name="墨迹 82"/>
            </p:nvPicPr>
            <p:blipFill>
              <a:blip r:embed="rId151"/>
            </p:blipFill>
            <p:spPr>
              <a:xfrm>
                <a:off x="8556977" y="6544461"/>
                <a:ext cx="90312" cy="195102"/>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4" name="墨迹 83"/>
              <p14:cNvContentPartPr/>
              <p14:nvPr/>
            </p14:nvContentPartPr>
            <p14:xfrm>
              <a:off x="8675511" y="6654966"/>
              <a:ext cx="19756" cy="62038"/>
            </p14:xfrm>
          </p:contentPart>
        </mc:Choice>
        <mc:Fallback xmlns="">
          <p:pic>
            <p:nvPicPr>
              <p:cNvPr id="84" name="墨迹 83"/>
            </p:nvPicPr>
            <p:blipFill>
              <a:blip r:embed="rId153"/>
            </p:blipFill>
            <p:spPr>
              <a:xfrm>
                <a:off x="8675511" y="6654966"/>
                <a:ext cx="19756" cy="6203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5" name="墨迹 84"/>
              <p14:cNvContentPartPr/>
              <p14:nvPr/>
            </p14:nvContentPartPr>
            <p14:xfrm>
              <a:off x="8772877" y="6583764"/>
              <a:ext cx="117123" cy="144520"/>
            </p14:xfrm>
          </p:contentPart>
        </mc:Choice>
        <mc:Fallback xmlns="">
          <p:pic>
            <p:nvPicPr>
              <p:cNvPr id="85" name="墨迹 84"/>
            </p:nvPicPr>
            <p:blipFill>
              <a:blip r:embed="rId155"/>
            </p:blipFill>
            <p:spPr>
              <a:xfrm>
                <a:off x="8772877" y="6583764"/>
                <a:ext cx="117123" cy="144520"/>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6" name="墨迹 85"/>
              <p14:cNvContentPartPr/>
              <p14:nvPr/>
            </p14:nvContentPartPr>
            <p14:xfrm>
              <a:off x="8945738" y="6518906"/>
              <a:ext cx="286456" cy="229118"/>
            </p14:xfrm>
          </p:contentPart>
        </mc:Choice>
        <mc:Fallback xmlns="">
          <p:pic>
            <p:nvPicPr>
              <p:cNvPr id="86" name="墨迹 85"/>
            </p:nvPicPr>
            <p:blipFill>
              <a:blip r:embed="rId157"/>
            </p:blipFill>
            <p:spPr>
              <a:xfrm>
                <a:off x="8945738" y="6518906"/>
                <a:ext cx="286456" cy="229118"/>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7" name="墨迹 86"/>
              <p14:cNvContentPartPr/>
              <p14:nvPr/>
            </p14:nvContentPartPr>
            <p14:xfrm>
              <a:off x="9372600" y="6480133"/>
              <a:ext cx="31044" cy="155094"/>
            </p14:xfrm>
          </p:contentPart>
        </mc:Choice>
        <mc:Fallback xmlns="">
          <p:pic>
            <p:nvPicPr>
              <p:cNvPr id="87" name="墨迹 86"/>
            </p:nvPicPr>
            <p:blipFill>
              <a:blip r:embed="rId159"/>
            </p:blipFill>
            <p:spPr>
              <a:xfrm>
                <a:off x="9372600" y="6480133"/>
                <a:ext cx="31044" cy="155094"/>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8" name="墨迹 87"/>
              <p14:cNvContentPartPr/>
              <p14:nvPr/>
            </p14:nvContentPartPr>
            <p14:xfrm>
              <a:off x="9375422" y="6564730"/>
              <a:ext cx="95955" cy="33839"/>
            </p14:xfrm>
          </p:contentPart>
        </mc:Choice>
        <mc:Fallback xmlns="">
          <p:pic>
            <p:nvPicPr>
              <p:cNvPr id="88" name="墨迹 87"/>
            </p:nvPicPr>
            <p:blipFill>
              <a:blip r:embed="rId161"/>
            </p:blipFill>
            <p:spPr>
              <a:xfrm>
                <a:off x="9375422" y="6564730"/>
                <a:ext cx="95955" cy="3383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9" name="墨迹 88"/>
              <p14:cNvContentPartPr/>
              <p14:nvPr/>
            </p14:nvContentPartPr>
            <p14:xfrm>
              <a:off x="9445977" y="6423029"/>
              <a:ext cx="47978" cy="406771"/>
            </p14:xfrm>
          </p:contentPart>
        </mc:Choice>
        <mc:Fallback xmlns="">
          <p:pic>
            <p:nvPicPr>
              <p:cNvPr id="89" name="墨迹 88"/>
            </p:nvPicPr>
            <p:blipFill>
              <a:blip r:embed="rId163"/>
            </p:blipFill>
            <p:spPr>
              <a:xfrm>
                <a:off x="9445977" y="6423029"/>
                <a:ext cx="47978" cy="406771"/>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90" name="墨迹 89"/>
              <p14:cNvContentPartPr/>
              <p14:nvPr/>
            </p14:nvContentPartPr>
            <p14:xfrm>
              <a:off x="9522177" y="6391306"/>
              <a:ext cx="129823" cy="32429"/>
            </p14:xfrm>
          </p:contentPart>
        </mc:Choice>
        <mc:Fallback xmlns="">
          <p:pic>
            <p:nvPicPr>
              <p:cNvPr id="90" name="墨迹 89"/>
            </p:nvPicPr>
            <p:blipFill>
              <a:blip r:embed="rId165"/>
            </p:blipFill>
            <p:spPr>
              <a:xfrm>
                <a:off x="9522177" y="6391306"/>
                <a:ext cx="129823" cy="32429"/>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91" name="墨迹 90"/>
              <p14:cNvContentPartPr/>
              <p14:nvPr/>
            </p14:nvContentPartPr>
            <p14:xfrm>
              <a:off x="9547577" y="6336318"/>
              <a:ext cx="64912" cy="276350"/>
            </p14:xfrm>
          </p:contentPart>
        </mc:Choice>
        <mc:Fallback xmlns="">
          <p:pic>
            <p:nvPicPr>
              <p:cNvPr id="91" name="墨迹 90"/>
            </p:nvPicPr>
            <p:blipFill>
              <a:blip r:embed="rId167"/>
            </p:blipFill>
            <p:spPr>
              <a:xfrm>
                <a:off x="9547577" y="6336318"/>
                <a:ext cx="64912" cy="27635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2" name="墨迹 91"/>
              <p14:cNvContentPartPr/>
              <p14:nvPr/>
            </p14:nvContentPartPr>
            <p14:xfrm>
              <a:off x="10167761" y="6451934"/>
              <a:ext cx="133350" cy="167079"/>
            </p14:xfrm>
          </p:contentPart>
        </mc:Choice>
        <mc:Fallback xmlns="">
          <p:pic>
            <p:nvPicPr>
              <p:cNvPr id="92" name="墨迹 91"/>
            </p:nvPicPr>
            <p:blipFill>
              <a:blip r:embed="rId169"/>
            </p:blipFill>
            <p:spPr>
              <a:xfrm>
                <a:off x="10167761" y="6451934"/>
                <a:ext cx="133350" cy="167079"/>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3" name="墨迹 92"/>
              <p14:cNvContentPartPr/>
              <p14:nvPr/>
            </p14:nvContentPartPr>
            <p14:xfrm>
              <a:off x="10318044" y="6559090"/>
              <a:ext cx="31926" cy="101516"/>
            </p14:xfrm>
          </p:contentPart>
        </mc:Choice>
        <mc:Fallback xmlns="">
          <p:pic>
            <p:nvPicPr>
              <p:cNvPr id="93" name="墨迹 92"/>
            </p:nvPicPr>
            <p:blipFill>
              <a:blip r:embed="rId171"/>
            </p:blipFill>
            <p:spPr>
              <a:xfrm>
                <a:off x="10318044" y="6559090"/>
                <a:ext cx="31926" cy="101516"/>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4" name="墨迹 93"/>
              <p14:cNvContentPartPr/>
              <p14:nvPr/>
            </p14:nvContentPartPr>
            <p14:xfrm>
              <a:off x="10334977" y="6332088"/>
              <a:ext cx="234950" cy="444134"/>
            </p14:xfrm>
          </p:contentPart>
        </mc:Choice>
        <mc:Fallback xmlns="">
          <p:pic>
            <p:nvPicPr>
              <p:cNvPr id="94" name="墨迹 93"/>
            </p:nvPicPr>
            <p:blipFill>
              <a:blip r:embed="rId173"/>
            </p:blipFill>
            <p:spPr>
              <a:xfrm>
                <a:off x="10334977" y="6332088"/>
                <a:ext cx="234950" cy="444134"/>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5" name="墨迹 94"/>
              <p14:cNvContentPartPr/>
              <p14:nvPr/>
            </p14:nvContentPartPr>
            <p14:xfrm>
              <a:off x="10513836" y="6331735"/>
              <a:ext cx="27164" cy="10222"/>
            </p14:xfrm>
          </p:contentPart>
        </mc:Choice>
        <mc:Fallback xmlns="">
          <p:pic>
            <p:nvPicPr>
              <p:cNvPr id="95" name="墨迹 94"/>
            </p:nvPicPr>
            <p:blipFill>
              <a:blip r:embed="rId175"/>
            </p:blipFill>
            <p:spPr>
              <a:xfrm>
                <a:off x="10513836" y="6331735"/>
                <a:ext cx="27164" cy="10222"/>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6" name="墨迹 95"/>
              <p14:cNvContentPartPr/>
              <p14:nvPr/>
            </p14:nvContentPartPr>
            <p14:xfrm>
              <a:off x="10588977" y="6478018"/>
              <a:ext cx="256823" cy="126190"/>
            </p14:xfrm>
          </p:contentPart>
        </mc:Choice>
        <mc:Fallback xmlns="">
          <p:pic>
            <p:nvPicPr>
              <p:cNvPr id="96" name="墨迹 95"/>
            </p:nvPicPr>
            <p:blipFill>
              <a:blip r:embed="rId177"/>
            </p:blipFill>
            <p:spPr>
              <a:xfrm>
                <a:off x="10588977" y="6478018"/>
                <a:ext cx="256823" cy="126190"/>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7" name="墨迹 96"/>
              <p14:cNvContentPartPr/>
              <p14:nvPr/>
            </p14:nvContentPartPr>
            <p14:xfrm>
              <a:off x="10837332" y="6389896"/>
              <a:ext cx="105019" cy="59958"/>
            </p14:xfrm>
          </p:contentPart>
        </mc:Choice>
        <mc:Fallback xmlns="">
          <p:pic>
            <p:nvPicPr>
              <p:cNvPr id="97" name="墨迹 96"/>
            </p:nvPicPr>
            <p:blipFill>
              <a:blip r:embed="rId179"/>
            </p:blipFill>
            <p:spPr>
              <a:xfrm>
                <a:off x="10837332" y="6389896"/>
                <a:ext cx="105019" cy="59958"/>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8" name="墨迹 97"/>
              <p14:cNvContentPartPr/>
              <p14:nvPr/>
            </p14:nvContentPartPr>
            <p14:xfrm>
              <a:off x="10848622" y="6380731"/>
              <a:ext cx="76200" cy="274236"/>
            </p14:xfrm>
          </p:contentPart>
        </mc:Choice>
        <mc:Fallback xmlns="">
          <p:pic>
            <p:nvPicPr>
              <p:cNvPr id="98" name="墨迹 97"/>
            </p:nvPicPr>
            <p:blipFill>
              <a:blip r:embed="rId181"/>
            </p:blipFill>
            <p:spPr>
              <a:xfrm>
                <a:off x="10848622" y="6380731"/>
                <a:ext cx="76200" cy="274236"/>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9" name="墨迹 98"/>
              <p14:cNvContentPartPr/>
              <p14:nvPr/>
            </p14:nvContentPartPr>
            <p14:xfrm>
              <a:off x="11060994" y="6385666"/>
              <a:ext cx="425450" cy="218542"/>
            </p14:xfrm>
          </p:contentPart>
        </mc:Choice>
        <mc:Fallback xmlns="">
          <p:pic>
            <p:nvPicPr>
              <p:cNvPr id="99" name="墨迹 98"/>
            </p:nvPicPr>
            <p:blipFill>
              <a:blip r:embed="rId183"/>
            </p:blipFill>
            <p:spPr>
              <a:xfrm>
                <a:off x="11060994" y="6385666"/>
                <a:ext cx="425450" cy="218542"/>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00" name="墨迹 99"/>
              <p14:cNvContentPartPr/>
              <p14:nvPr/>
            </p14:nvContentPartPr>
            <p14:xfrm>
              <a:off x="11413067" y="6376854"/>
              <a:ext cx="186267" cy="464226"/>
            </p14:xfrm>
          </p:contentPart>
        </mc:Choice>
        <mc:Fallback xmlns="">
          <p:pic>
            <p:nvPicPr>
              <p:cNvPr id="100" name="墨迹 99"/>
            </p:nvPicPr>
            <p:blipFill>
              <a:blip r:embed="rId185"/>
            </p:blipFill>
            <p:spPr>
              <a:xfrm>
                <a:off x="11413067" y="6376854"/>
                <a:ext cx="186267" cy="464226"/>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1" name="墨迹 100"/>
              <p14:cNvContentPartPr/>
              <p14:nvPr/>
            </p14:nvContentPartPr>
            <p14:xfrm>
              <a:off x="11370732" y="6347069"/>
              <a:ext cx="209550" cy="102045"/>
            </p14:xfrm>
          </p:contentPart>
        </mc:Choice>
        <mc:Fallback xmlns="">
          <p:pic>
            <p:nvPicPr>
              <p:cNvPr id="101" name="墨迹 100"/>
            </p:nvPicPr>
            <p:blipFill>
              <a:blip r:embed="rId187"/>
            </p:blipFill>
            <p:spPr>
              <a:xfrm>
                <a:off x="11370732" y="6347069"/>
                <a:ext cx="209550" cy="102045"/>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2" name="墨迹 101"/>
              <p14:cNvContentPartPr/>
              <p14:nvPr/>
            </p14:nvContentPartPr>
            <p14:xfrm>
              <a:off x="11638844" y="6356057"/>
              <a:ext cx="83256" cy="166374"/>
            </p14:xfrm>
          </p:contentPart>
        </mc:Choice>
        <mc:Fallback xmlns="">
          <p:pic>
            <p:nvPicPr>
              <p:cNvPr id="102" name="墨迹 101"/>
            </p:nvPicPr>
            <p:blipFill>
              <a:blip r:embed="rId189"/>
            </p:blipFill>
            <p:spPr>
              <a:xfrm>
                <a:off x="11638844" y="6356057"/>
                <a:ext cx="83256" cy="166374"/>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3" name="墨迹 102"/>
              <p14:cNvContentPartPr/>
              <p14:nvPr/>
            </p14:nvContentPartPr>
            <p14:xfrm>
              <a:off x="3053644" y="6019608"/>
              <a:ext cx="45156" cy="291331"/>
            </p14:xfrm>
          </p:contentPart>
        </mc:Choice>
        <mc:Fallback xmlns="">
          <p:pic>
            <p:nvPicPr>
              <p:cNvPr id="103" name="墨迹 102"/>
            </p:nvPicPr>
            <p:blipFill>
              <a:blip r:embed="rId191"/>
            </p:blipFill>
            <p:spPr>
              <a:xfrm>
                <a:off x="3053644" y="6019608"/>
                <a:ext cx="45156" cy="291331"/>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4" name="墨迹 103"/>
              <p14:cNvContentPartPr/>
              <p14:nvPr/>
            </p14:nvContentPartPr>
            <p14:xfrm>
              <a:off x="3199694" y="6034588"/>
              <a:ext cx="192617" cy="169194"/>
            </p14:xfrm>
          </p:contentPart>
        </mc:Choice>
        <mc:Fallback xmlns="">
          <p:pic>
            <p:nvPicPr>
              <p:cNvPr id="104" name="墨迹 103"/>
            </p:nvPicPr>
            <p:blipFill>
              <a:blip r:embed="rId193"/>
            </p:blipFill>
            <p:spPr>
              <a:xfrm>
                <a:off x="3199694" y="6034588"/>
                <a:ext cx="192617" cy="169194"/>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5" name="墨迹 104"/>
              <p14:cNvContentPartPr/>
              <p14:nvPr/>
            </p14:nvContentPartPr>
            <p14:xfrm>
              <a:off x="3157537" y="6220702"/>
              <a:ext cx="28751" cy="81777"/>
            </p14:xfrm>
          </p:contentPart>
        </mc:Choice>
        <mc:Fallback xmlns="">
          <p:pic>
            <p:nvPicPr>
              <p:cNvPr id="105" name="墨迹 104"/>
            </p:nvPicPr>
            <p:blipFill>
              <a:blip r:embed="rId195"/>
            </p:blipFill>
            <p:spPr>
              <a:xfrm>
                <a:off x="3157537" y="6220702"/>
                <a:ext cx="28751" cy="81777"/>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6" name="墨迹 105"/>
              <p14:cNvContentPartPr/>
              <p14:nvPr/>
            </p14:nvContentPartPr>
            <p14:xfrm>
              <a:off x="3524426" y="6028949"/>
              <a:ext cx="206551" cy="376457"/>
            </p14:xfrm>
          </p:contentPart>
        </mc:Choice>
        <mc:Fallback xmlns="">
          <p:pic>
            <p:nvPicPr>
              <p:cNvPr id="106" name="墨迹 105"/>
            </p:nvPicPr>
            <p:blipFill>
              <a:blip r:embed="rId197"/>
            </p:blipFill>
            <p:spPr>
              <a:xfrm>
                <a:off x="3524426" y="6028949"/>
                <a:ext cx="206551" cy="376457"/>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7" name="墨迹 106"/>
              <p14:cNvContentPartPr/>
              <p14:nvPr/>
            </p14:nvContentPartPr>
            <p14:xfrm>
              <a:off x="3836105" y="6158664"/>
              <a:ext cx="219428" cy="22559"/>
            </p14:xfrm>
          </p:contentPart>
        </mc:Choice>
        <mc:Fallback xmlns="">
          <p:pic>
            <p:nvPicPr>
              <p:cNvPr id="107" name="墨迹 106"/>
            </p:nvPicPr>
            <p:blipFill>
              <a:blip r:embed="rId199"/>
            </p:blipFill>
            <p:spPr>
              <a:xfrm>
                <a:off x="3836105" y="6158664"/>
                <a:ext cx="219428" cy="2255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8" name="墨迹 107"/>
              <p14:cNvContentPartPr/>
              <p14:nvPr/>
            </p14:nvContentPartPr>
            <p14:xfrm>
              <a:off x="3905955" y="6002865"/>
              <a:ext cx="45156" cy="350373"/>
            </p14:xfrm>
          </p:contentPart>
        </mc:Choice>
        <mc:Fallback xmlns="">
          <p:pic>
            <p:nvPicPr>
              <p:cNvPr id="108" name="墨迹 107"/>
            </p:nvPicPr>
            <p:blipFill>
              <a:blip r:embed="rId201"/>
            </p:blipFill>
            <p:spPr>
              <a:xfrm>
                <a:off x="3905955" y="6002865"/>
                <a:ext cx="45156" cy="350373"/>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9" name="墨迹 108"/>
              <p14:cNvContentPartPr/>
              <p14:nvPr/>
            </p14:nvContentPartPr>
            <p14:xfrm>
              <a:off x="4165600" y="6085347"/>
              <a:ext cx="112888" cy="197393"/>
            </p14:xfrm>
          </p:contentPart>
        </mc:Choice>
        <mc:Fallback xmlns="">
          <p:pic>
            <p:nvPicPr>
              <p:cNvPr id="109" name="墨迹 108"/>
            </p:nvPicPr>
            <p:blipFill>
              <a:blip r:embed="rId203"/>
            </p:blipFill>
            <p:spPr>
              <a:xfrm>
                <a:off x="4165600" y="6085347"/>
                <a:ext cx="112888" cy="197393"/>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10" name="墨迹 109"/>
              <p14:cNvContentPartPr/>
              <p14:nvPr/>
            </p14:nvContentPartPr>
            <p14:xfrm>
              <a:off x="4295422" y="6169944"/>
              <a:ext cx="62089" cy="118435"/>
            </p14:xfrm>
          </p:contentPart>
        </mc:Choice>
        <mc:Fallback xmlns="">
          <p:pic>
            <p:nvPicPr>
              <p:cNvPr id="110" name="墨迹 109"/>
            </p:nvPicPr>
            <p:blipFill>
              <a:blip r:embed="rId205"/>
            </p:blipFill>
            <p:spPr>
              <a:xfrm>
                <a:off x="4295422" y="6169944"/>
                <a:ext cx="62089" cy="118435"/>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1" name="墨迹 110"/>
              <p14:cNvContentPartPr/>
              <p14:nvPr/>
            </p14:nvContentPartPr>
            <p14:xfrm>
              <a:off x="4416777" y="6049746"/>
              <a:ext cx="81845" cy="297852"/>
            </p14:xfrm>
          </p:contentPart>
        </mc:Choice>
        <mc:Fallback xmlns="">
          <p:pic>
            <p:nvPicPr>
              <p:cNvPr id="111" name="墨迹 110"/>
            </p:nvPicPr>
            <p:blipFill>
              <a:blip r:embed="rId207"/>
            </p:blipFill>
            <p:spPr>
              <a:xfrm>
                <a:off x="4416777" y="6049746"/>
                <a:ext cx="81845" cy="297852"/>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2" name="墨迹 111"/>
              <p14:cNvContentPartPr/>
              <p14:nvPr/>
            </p14:nvContentPartPr>
            <p14:xfrm>
              <a:off x="4543777" y="6092925"/>
              <a:ext cx="146756" cy="203914"/>
            </p14:xfrm>
          </p:contentPart>
        </mc:Choice>
        <mc:Fallback xmlns="">
          <p:pic>
            <p:nvPicPr>
              <p:cNvPr id="112" name="墨迹 111"/>
            </p:nvPicPr>
            <p:blipFill>
              <a:blip r:embed="rId209"/>
            </p:blipFill>
            <p:spPr>
              <a:xfrm>
                <a:off x="4543777" y="6092925"/>
                <a:ext cx="146756" cy="203914"/>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3" name="墨迹 112"/>
              <p14:cNvContentPartPr/>
              <p14:nvPr/>
            </p14:nvContentPartPr>
            <p14:xfrm>
              <a:off x="4549422" y="6124825"/>
              <a:ext cx="93133" cy="188934"/>
            </p14:xfrm>
          </p:contentPart>
        </mc:Choice>
        <mc:Fallback xmlns="">
          <p:pic>
            <p:nvPicPr>
              <p:cNvPr id="113" name="墨迹 112"/>
            </p:nvPicPr>
            <p:blipFill>
              <a:blip r:embed="rId211"/>
            </p:blipFill>
            <p:spPr>
              <a:xfrm>
                <a:off x="4549422" y="6124825"/>
                <a:ext cx="93133" cy="188934"/>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4" name="墨迹 113"/>
              <p14:cNvContentPartPr/>
              <p14:nvPr/>
            </p14:nvContentPartPr>
            <p14:xfrm>
              <a:off x="4775200" y="6050803"/>
              <a:ext cx="124177" cy="192458"/>
            </p14:xfrm>
          </p:contentPart>
        </mc:Choice>
        <mc:Fallback xmlns="">
          <p:pic>
            <p:nvPicPr>
              <p:cNvPr id="114" name="墨迹 113"/>
            </p:nvPicPr>
            <p:blipFill>
              <a:blip r:embed="rId213"/>
            </p:blipFill>
            <p:spPr>
              <a:xfrm>
                <a:off x="4775200" y="6050803"/>
                <a:ext cx="124177" cy="192458"/>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5" name="墨迹 114"/>
              <p14:cNvContentPartPr/>
              <p14:nvPr/>
            </p14:nvContentPartPr>
            <p14:xfrm>
              <a:off x="4777316" y="6062787"/>
              <a:ext cx="133350" cy="219953"/>
            </p14:xfrm>
          </p:contentPart>
        </mc:Choice>
        <mc:Fallback xmlns="">
          <p:pic>
            <p:nvPicPr>
              <p:cNvPr id="115" name="墨迹 114"/>
            </p:nvPicPr>
            <p:blipFill>
              <a:blip r:embed="rId215"/>
            </p:blipFill>
            <p:spPr>
              <a:xfrm>
                <a:off x="4777316" y="6062787"/>
                <a:ext cx="133350" cy="219953"/>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6" name="墨迹 115"/>
              <p14:cNvContentPartPr/>
              <p14:nvPr/>
            </p14:nvContentPartPr>
            <p14:xfrm>
              <a:off x="4933244" y="6042343"/>
              <a:ext cx="149578" cy="150160"/>
            </p14:xfrm>
          </p:contentPart>
        </mc:Choice>
        <mc:Fallback xmlns="">
          <p:pic>
            <p:nvPicPr>
              <p:cNvPr id="116" name="墨迹 115"/>
            </p:nvPicPr>
            <p:blipFill>
              <a:blip r:embed="rId217"/>
            </p:blipFill>
            <p:spPr>
              <a:xfrm>
                <a:off x="4933244" y="6042343"/>
                <a:ext cx="149578" cy="150160"/>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7" name="墨迹 116"/>
              <p14:cNvContentPartPr/>
              <p14:nvPr/>
            </p14:nvContentPartPr>
            <p14:xfrm>
              <a:off x="4905022" y="6023309"/>
              <a:ext cx="186266" cy="321468"/>
            </p14:xfrm>
          </p:contentPart>
        </mc:Choice>
        <mc:Fallback xmlns="">
          <p:pic>
            <p:nvPicPr>
              <p:cNvPr id="117" name="墨迹 116"/>
            </p:nvPicPr>
            <p:blipFill>
              <a:blip r:embed="rId219"/>
            </p:blipFill>
            <p:spPr>
              <a:xfrm>
                <a:off x="4905022" y="6023309"/>
                <a:ext cx="186266" cy="321468"/>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8" name="墨迹 117"/>
              <p14:cNvContentPartPr/>
              <p14:nvPr/>
            </p14:nvContentPartPr>
            <p14:xfrm>
              <a:off x="3129844" y="6604208"/>
              <a:ext cx="189089" cy="36659"/>
            </p14:xfrm>
          </p:contentPart>
        </mc:Choice>
        <mc:Fallback xmlns="">
          <p:pic>
            <p:nvPicPr>
              <p:cNvPr id="118" name="墨迹 117"/>
            </p:nvPicPr>
            <p:blipFill>
              <a:blip r:embed="rId221"/>
            </p:blipFill>
            <p:spPr>
              <a:xfrm>
                <a:off x="3129844" y="6604208"/>
                <a:ext cx="189089" cy="36659"/>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9" name="墨迹 118"/>
              <p14:cNvContentPartPr/>
              <p14:nvPr/>
            </p14:nvContentPartPr>
            <p14:xfrm>
              <a:off x="3125434" y="6694445"/>
              <a:ext cx="196321" cy="28200"/>
            </p14:xfrm>
          </p:contentPart>
        </mc:Choice>
        <mc:Fallback xmlns="">
          <p:pic>
            <p:nvPicPr>
              <p:cNvPr id="119" name="墨迹 118"/>
            </p:nvPicPr>
            <p:blipFill>
              <a:blip r:embed="rId223"/>
            </p:blipFill>
            <p:spPr>
              <a:xfrm>
                <a:off x="3125434" y="6694445"/>
                <a:ext cx="196321" cy="28200"/>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0" name="墨迹 119"/>
              <p14:cNvContentPartPr/>
              <p14:nvPr/>
            </p14:nvContentPartPr>
            <p14:xfrm>
              <a:off x="3523544" y="6539174"/>
              <a:ext cx="60678" cy="265247"/>
            </p14:xfrm>
          </p:contentPart>
        </mc:Choice>
        <mc:Fallback xmlns="">
          <p:pic>
            <p:nvPicPr>
              <p:cNvPr id="120" name="墨迹 119"/>
            </p:nvPicPr>
            <p:blipFill>
              <a:blip r:embed="rId225"/>
            </p:blipFill>
            <p:spPr>
              <a:xfrm>
                <a:off x="3523544" y="6539174"/>
                <a:ext cx="60678" cy="265247"/>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1" name="墨迹 120"/>
              <p14:cNvContentPartPr/>
              <p14:nvPr/>
            </p14:nvContentPartPr>
            <p14:xfrm>
              <a:off x="3633787" y="6533182"/>
              <a:ext cx="185561" cy="144344"/>
            </p14:xfrm>
          </p:contentPart>
        </mc:Choice>
        <mc:Fallback xmlns="">
          <p:pic>
            <p:nvPicPr>
              <p:cNvPr id="121" name="墨迹 120"/>
            </p:nvPicPr>
            <p:blipFill>
              <a:blip r:embed="rId227"/>
            </p:blipFill>
            <p:spPr>
              <a:xfrm>
                <a:off x="3633787" y="6533182"/>
                <a:ext cx="185561" cy="144344"/>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2" name="墨迹 121"/>
              <p14:cNvContentPartPr/>
              <p14:nvPr/>
            </p14:nvContentPartPr>
            <p14:xfrm>
              <a:off x="3688644" y="6561205"/>
              <a:ext cx="70556" cy="237576"/>
            </p14:xfrm>
          </p:contentPart>
        </mc:Choice>
        <mc:Fallback xmlns="">
          <p:pic>
            <p:nvPicPr>
              <p:cNvPr id="122" name="墨迹 121"/>
            </p:nvPicPr>
            <p:blipFill>
              <a:blip r:embed="rId229"/>
            </p:blipFill>
            <p:spPr>
              <a:xfrm>
                <a:off x="3688644" y="6561205"/>
                <a:ext cx="70556" cy="237576"/>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3" name="墨迹 122"/>
              <p14:cNvContentPartPr/>
              <p14:nvPr/>
            </p14:nvContentPartPr>
            <p14:xfrm>
              <a:off x="3787422" y="6717005"/>
              <a:ext cx="70555" cy="101516"/>
            </p14:xfrm>
          </p:contentPart>
        </mc:Choice>
        <mc:Fallback xmlns="">
          <p:pic>
            <p:nvPicPr>
              <p:cNvPr id="123" name="墨迹 122"/>
            </p:nvPicPr>
            <p:blipFill>
              <a:blip r:embed="rId231"/>
            </p:blipFill>
            <p:spPr>
              <a:xfrm>
                <a:off x="3787422" y="6717005"/>
                <a:ext cx="70555" cy="101516"/>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4" name="墨迹 123"/>
              <p14:cNvContentPartPr/>
              <p14:nvPr/>
            </p14:nvContentPartPr>
            <p14:xfrm>
              <a:off x="3842631" y="6489650"/>
              <a:ext cx="249591" cy="185056"/>
            </p14:xfrm>
          </p:contentPart>
        </mc:Choice>
        <mc:Fallback xmlns="">
          <p:pic>
            <p:nvPicPr>
              <p:cNvPr id="124" name="墨迹 123"/>
            </p:nvPicPr>
            <p:blipFill>
              <a:blip r:embed="rId233"/>
            </p:blipFill>
            <p:spPr>
              <a:xfrm>
                <a:off x="3842631" y="6489650"/>
                <a:ext cx="249591" cy="185056"/>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5" name="墨迹 124"/>
              <p14:cNvContentPartPr/>
              <p14:nvPr/>
            </p14:nvContentPartPr>
            <p14:xfrm>
              <a:off x="4021666" y="6500577"/>
              <a:ext cx="36689" cy="286925"/>
            </p14:xfrm>
          </p:contentPart>
        </mc:Choice>
        <mc:Fallback xmlns="">
          <p:pic>
            <p:nvPicPr>
              <p:cNvPr id="125" name="墨迹 124"/>
            </p:nvPicPr>
            <p:blipFill>
              <a:blip r:embed="rId235"/>
            </p:blipFill>
            <p:spPr>
              <a:xfrm>
                <a:off x="4021666" y="6500577"/>
                <a:ext cx="36689" cy="286925"/>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6" name="墨迹 125"/>
              <p14:cNvContentPartPr/>
              <p14:nvPr/>
            </p14:nvContentPartPr>
            <p14:xfrm>
              <a:off x="4176888" y="6482071"/>
              <a:ext cx="163689" cy="392848"/>
            </p14:xfrm>
          </p:contentPart>
        </mc:Choice>
        <mc:Fallback xmlns="">
          <p:pic>
            <p:nvPicPr>
              <p:cNvPr id="126" name="墨迹 125"/>
            </p:nvPicPr>
            <p:blipFill>
              <a:blip r:embed="rId237"/>
            </p:blipFill>
            <p:spPr>
              <a:xfrm>
                <a:off x="4176888" y="6482071"/>
                <a:ext cx="163689" cy="392848"/>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7" name="墨迹 126"/>
              <p14:cNvContentPartPr/>
              <p14:nvPr/>
            </p14:nvContentPartPr>
            <p14:xfrm>
              <a:off x="603955" y="411705"/>
              <a:ext cx="254000" cy="902369"/>
            </p14:xfrm>
          </p:contentPart>
        </mc:Choice>
        <mc:Fallback xmlns="">
          <p:pic>
            <p:nvPicPr>
              <p:cNvPr id="127" name="墨迹 126"/>
            </p:nvPicPr>
            <p:blipFill>
              <a:blip r:embed="rId239"/>
            </p:blipFill>
            <p:spPr>
              <a:xfrm>
                <a:off x="603955" y="411705"/>
                <a:ext cx="254000" cy="902369"/>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8" name="墨迹 127"/>
              <p14:cNvContentPartPr/>
              <p14:nvPr/>
            </p14:nvContentPartPr>
            <p14:xfrm>
              <a:off x="776111" y="800851"/>
              <a:ext cx="163865" cy="214313"/>
            </p14:xfrm>
          </p:contentPart>
        </mc:Choice>
        <mc:Fallback xmlns="">
          <p:pic>
            <p:nvPicPr>
              <p:cNvPr id="128" name="墨迹 127"/>
            </p:nvPicPr>
            <p:blipFill>
              <a:blip r:embed="rId241"/>
            </p:blipFill>
            <p:spPr>
              <a:xfrm>
                <a:off x="776111" y="800851"/>
                <a:ext cx="163865" cy="214313"/>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9" name="墨迹 128"/>
              <p14:cNvContentPartPr/>
              <p14:nvPr/>
            </p14:nvContentPartPr>
            <p14:xfrm>
              <a:off x="886177" y="851610"/>
              <a:ext cx="169334" cy="5640"/>
            </p14:xfrm>
          </p:contentPart>
        </mc:Choice>
        <mc:Fallback xmlns="">
          <p:pic>
            <p:nvPicPr>
              <p:cNvPr id="129" name="墨迹 128"/>
            </p:nvPicPr>
            <p:blipFill>
              <a:blip r:embed="rId243"/>
            </p:blipFill>
            <p:spPr>
              <a:xfrm>
                <a:off x="886177" y="851610"/>
                <a:ext cx="169334" cy="5640"/>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0" name="墨迹 129"/>
              <p14:cNvContentPartPr/>
              <p14:nvPr/>
            </p14:nvContentPartPr>
            <p14:xfrm>
              <a:off x="1038577" y="710615"/>
              <a:ext cx="152400" cy="485023"/>
            </p14:xfrm>
          </p:contentPart>
        </mc:Choice>
        <mc:Fallback xmlns="">
          <p:pic>
            <p:nvPicPr>
              <p:cNvPr id="130" name="墨迹 129"/>
            </p:nvPicPr>
            <p:blipFill>
              <a:blip r:embed="rId245"/>
            </p:blipFill>
            <p:spPr>
              <a:xfrm>
                <a:off x="1038577" y="710615"/>
                <a:ext cx="152400" cy="485023"/>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build="p"/>
      <p:bldP spid="6" grpId="0" animBg="1" build="p"/>
    </p:bld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6_BD.29_1#19fbeff0a?sp=1&amp;vop=1&amp;pid=da87c4b19&amp;color=0,0,0&amp;vtp=1&amp;bt=1&amp;bbb=1&amp;hb=1"/>
          <p:cNvSpPr/>
          <p:nvPr/>
        </p:nvSpPr>
        <p:spPr>
          <a:xfrm>
            <a:off x="202184" y="362450"/>
            <a:ext cx="10899648" cy="1828800"/>
          </a:xfrm>
          <a:prstGeom prst="rect">
            <a:avLst/>
          </a:prstGeom>
          <a:blipFill rotWithShape="1">
            <a:blip r:embed="rId1"/>
            <a:stretch>
              <a:fillRect l="-2" t="-27" r="-2597" b="27"/>
            </a:stretch>
          </a:blipFill>
        </p:spPr>
        <p:txBody>
          <a:bodyPr/>
          <a:lstStyle/>
          <a:p>
            <a:r>
              <a:rPr lang="zh-CN" altLang="en-US">
                <a:noFill/>
              </a:rPr>
              <a:t> </a:t>
            </a:r>
            <a:endParaRPr lang="zh-CN" altLang="en-US">
              <a:noFill/>
            </a:endParaRPr>
          </a:p>
        </p:txBody>
      </p:sp>
      <p:sp>
        <p:nvSpPr>
          <p:cNvPr id="3" name="QC_6_AN.30_1#19fbeff0a.bracket?vop=1&amp;pid=da87c4b19&amp;color=0,0,0&amp;vpa=9&amp;vtp=1"/>
          <p:cNvSpPr/>
          <p:nvPr/>
        </p:nvSpPr>
        <p:spPr>
          <a:xfrm>
            <a:off x="2144649" y="2451600"/>
            <a:ext cx="311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D</a:t>
            </a:r>
            <a:endParaRPr lang="en-US" altLang="zh-CN" sz="2000" dirty="0"/>
          </a:p>
        </p:txBody>
      </p:sp>
      <p:pic>
        <p:nvPicPr>
          <p:cNvPr id="4" name="QC_6_BD.29_2#19fbeff0a?htil=6&amp;vop=1&amp;pid=da87c4b19&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6529527" y="2191377"/>
            <a:ext cx="4572000" cy="2807208"/>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5" name="QC_6_BD.29_3#19fbeff0a.choices?htil=6&amp;vop=1&amp;pid=da87c4b19&amp;color=0,0,0&amp;vtp=1&amp;bbb=1&amp;hb=1"/>
          <p:cNvSpPr/>
          <p:nvPr/>
        </p:nvSpPr>
        <p:spPr>
          <a:xfrm>
            <a:off x="202184" y="3042946"/>
            <a:ext cx="6190488" cy="2794000"/>
          </a:xfrm>
          <a:prstGeom prst="rect">
            <a:avLst/>
          </a:prstGeom>
          <a:blipFill rotWithShape="1">
            <a:blip r:embed="rId3"/>
            <a:stretch>
              <a:fillRect l="-4" t="-1" r="2" b="1"/>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8175096" y="281990"/>
              <a:ext cx="1170693" cy="568210"/>
            </p14:xfrm>
          </p:contentPart>
        </mc:Choice>
        <mc:Fallback xmlns="">
          <p:pic>
            <p:nvPicPr>
              <p:cNvPr id="6" name="墨迹 5"/>
            </p:nvPicPr>
            <p:blipFill>
              <a:blip r:embed="rId5"/>
            </p:blipFill>
            <p:spPr>
              <a:xfrm>
                <a:off x="8175096" y="281990"/>
                <a:ext cx="1170693" cy="56821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5334000" y="1302794"/>
              <a:ext cx="1461911" cy="84597"/>
            </p14:xfrm>
          </p:contentPart>
        </mc:Choice>
        <mc:Fallback xmlns="">
          <p:pic>
            <p:nvPicPr>
              <p:cNvPr id="7" name="墨迹 6"/>
            </p:nvPicPr>
            <p:blipFill>
              <a:blip r:embed="rId7"/>
            </p:blipFill>
            <p:spPr>
              <a:xfrm>
                <a:off x="5334000" y="1302794"/>
                <a:ext cx="1461911" cy="8459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6513688" y="1680661"/>
              <a:ext cx="3079044" cy="163554"/>
            </p14:xfrm>
          </p:contentPart>
        </mc:Choice>
        <mc:Fallback xmlns="">
          <p:pic>
            <p:nvPicPr>
              <p:cNvPr id="8" name="墨迹 7"/>
            </p:nvPicPr>
            <p:blipFill>
              <a:blip r:embed="rId9"/>
            </p:blipFill>
            <p:spPr>
              <a:xfrm>
                <a:off x="6513688" y="1680661"/>
                <a:ext cx="3079044" cy="16355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434622" y="1753978"/>
              <a:ext cx="615244" cy="513222"/>
            </p14:xfrm>
          </p:contentPart>
        </mc:Choice>
        <mc:Fallback xmlns="">
          <p:pic>
            <p:nvPicPr>
              <p:cNvPr id="9" name="墨迹 8"/>
            </p:nvPicPr>
            <p:blipFill>
              <a:blip r:embed="rId11"/>
            </p:blipFill>
            <p:spPr>
              <a:xfrm>
                <a:off x="434622" y="1753978"/>
                <a:ext cx="615244" cy="513222"/>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36688" y="4847410"/>
              <a:ext cx="680156" cy="688585"/>
            </p14:xfrm>
          </p:contentPart>
        </mc:Choice>
        <mc:Fallback xmlns="">
          <p:pic>
            <p:nvPicPr>
              <p:cNvPr id="10" name="墨迹 9"/>
            </p:nvPicPr>
            <p:blipFill>
              <a:blip r:embed="rId13"/>
            </p:blipFill>
            <p:spPr>
              <a:xfrm>
                <a:off x="36688" y="4847410"/>
                <a:ext cx="680156" cy="68858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6434666" y="2481513"/>
              <a:ext cx="206022" cy="50758"/>
            </p14:xfrm>
          </p:contentPart>
        </mc:Choice>
        <mc:Fallback xmlns="">
          <p:pic>
            <p:nvPicPr>
              <p:cNvPr id="11" name="墨迹 10"/>
            </p:nvPicPr>
            <p:blipFill>
              <a:blip r:embed="rId15"/>
            </p:blipFill>
            <p:spPr>
              <a:xfrm>
                <a:off x="6434666" y="2481513"/>
                <a:ext cx="206022" cy="5075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6237111" y="2317958"/>
              <a:ext cx="508000" cy="437790"/>
            </p14:xfrm>
          </p:contentPart>
        </mc:Choice>
        <mc:Fallback xmlns="">
          <p:pic>
            <p:nvPicPr>
              <p:cNvPr id="12" name="墨迹 11"/>
            </p:nvPicPr>
            <p:blipFill>
              <a:blip r:embed="rId17"/>
            </p:blipFill>
            <p:spPr>
              <a:xfrm>
                <a:off x="6237111" y="2317958"/>
                <a:ext cx="508000" cy="43779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5765271" y="3196710"/>
              <a:ext cx="133173" cy="307722"/>
            </p14:xfrm>
          </p:contentPart>
        </mc:Choice>
        <mc:Fallback xmlns="">
          <p:pic>
            <p:nvPicPr>
              <p:cNvPr id="13" name="墨迹 12"/>
            </p:nvPicPr>
            <p:blipFill>
              <a:blip r:embed="rId19"/>
            </p:blipFill>
            <p:spPr>
              <a:xfrm>
                <a:off x="5765271" y="3196710"/>
                <a:ext cx="133173" cy="307722"/>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5909733" y="3213982"/>
              <a:ext cx="170744" cy="245331"/>
            </p14:xfrm>
          </p:contentPart>
        </mc:Choice>
        <mc:Fallback xmlns="">
          <p:pic>
            <p:nvPicPr>
              <p:cNvPr id="14" name="墨迹 13"/>
            </p:nvPicPr>
            <p:blipFill>
              <a:blip r:embed="rId21"/>
            </p:blipFill>
            <p:spPr>
              <a:xfrm>
                <a:off x="5909733" y="3213982"/>
                <a:ext cx="170744" cy="24533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6011333" y="3312502"/>
              <a:ext cx="138289" cy="157739"/>
            </p14:xfrm>
          </p:contentPart>
        </mc:Choice>
        <mc:Fallback xmlns="">
          <p:pic>
            <p:nvPicPr>
              <p:cNvPr id="15" name="墨迹 14"/>
            </p:nvPicPr>
            <p:blipFill>
              <a:blip r:embed="rId23"/>
            </p:blipFill>
            <p:spPr>
              <a:xfrm>
                <a:off x="6011333" y="3312502"/>
                <a:ext cx="138289" cy="15773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6197600" y="3366962"/>
              <a:ext cx="112888" cy="11279"/>
            </p14:xfrm>
          </p:contentPart>
        </mc:Choice>
        <mc:Fallback xmlns="">
          <p:pic>
            <p:nvPicPr>
              <p:cNvPr id="16" name="墨迹 15"/>
            </p:nvPicPr>
            <p:blipFill>
              <a:blip r:embed="rId25"/>
            </p:blipFill>
            <p:spPr>
              <a:xfrm>
                <a:off x="6197600" y="3366962"/>
                <a:ext cx="112888" cy="1127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6361994" y="3259805"/>
              <a:ext cx="162983" cy="152275"/>
            </p14:xfrm>
          </p:contentPart>
        </mc:Choice>
        <mc:Fallback xmlns="">
          <p:pic>
            <p:nvPicPr>
              <p:cNvPr id="17" name="墨迹 16"/>
            </p:nvPicPr>
            <p:blipFill>
              <a:blip r:embed="rId27"/>
            </p:blipFill>
            <p:spPr>
              <a:xfrm>
                <a:off x="6361994" y="3259805"/>
                <a:ext cx="162983" cy="152275"/>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6545438" y="3186488"/>
              <a:ext cx="112184" cy="33839"/>
            </p14:xfrm>
          </p:contentPart>
        </mc:Choice>
        <mc:Fallback xmlns="">
          <p:pic>
            <p:nvPicPr>
              <p:cNvPr id="18" name="墨迹 17"/>
            </p:nvPicPr>
            <p:blipFill>
              <a:blip r:embed="rId29"/>
            </p:blipFill>
            <p:spPr>
              <a:xfrm>
                <a:off x="6545438" y="3186488"/>
                <a:ext cx="112184" cy="3383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6547555" y="3310564"/>
              <a:ext cx="150460" cy="5639"/>
            </p14:xfrm>
          </p:contentPart>
        </mc:Choice>
        <mc:Fallback xmlns="">
          <p:pic>
            <p:nvPicPr>
              <p:cNvPr id="19" name="墨迹 18"/>
            </p:nvPicPr>
            <p:blipFill>
              <a:blip r:embed="rId31"/>
            </p:blipFill>
            <p:spPr>
              <a:xfrm>
                <a:off x="6547555" y="3310564"/>
                <a:ext cx="150460" cy="563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6527623" y="3355682"/>
              <a:ext cx="192088" cy="16919"/>
            </p14:xfrm>
          </p:contentPart>
        </mc:Choice>
        <mc:Fallback xmlns="">
          <p:pic>
            <p:nvPicPr>
              <p:cNvPr id="20" name="墨迹 19"/>
            </p:nvPicPr>
            <p:blipFill>
              <a:blip r:embed="rId33"/>
            </p:blipFill>
            <p:spPr>
              <a:xfrm>
                <a:off x="6527623" y="3355682"/>
                <a:ext cx="192088" cy="1691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6656916" y="3247116"/>
              <a:ext cx="133350" cy="223477"/>
            </p14:xfrm>
          </p:contentPart>
        </mc:Choice>
        <mc:Fallback xmlns="">
          <p:pic>
            <p:nvPicPr>
              <p:cNvPr id="21" name="墨迹 20"/>
            </p:nvPicPr>
            <p:blipFill>
              <a:blip r:embed="rId35"/>
            </p:blipFill>
            <p:spPr>
              <a:xfrm>
                <a:off x="6656916" y="3247116"/>
                <a:ext cx="133350" cy="223477"/>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6773333" y="3115286"/>
              <a:ext cx="196144" cy="311070"/>
            </p14:xfrm>
          </p:contentPart>
        </mc:Choice>
        <mc:Fallback xmlns="">
          <p:pic>
            <p:nvPicPr>
              <p:cNvPr id="22" name="墨迹 21"/>
            </p:nvPicPr>
            <p:blipFill>
              <a:blip r:embed="rId37"/>
            </p:blipFill>
            <p:spPr>
              <a:xfrm>
                <a:off x="6773333" y="3115286"/>
                <a:ext cx="196144" cy="31107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6891513" y="3249055"/>
              <a:ext cx="172509" cy="191224"/>
            </p14:xfrm>
          </p:contentPart>
        </mc:Choice>
        <mc:Fallback xmlns="">
          <p:pic>
            <p:nvPicPr>
              <p:cNvPr id="23" name="墨迹 22"/>
            </p:nvPicPr>
            <p:blipFill>
              <a:blip r:embed="rId39"/>
            </p:blipFill>
            <p:spPr>
              <a:xfrm>
                <a:off x="6891513" y="3249055"/>
                <a:ext cx="172509" cy="19122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7078133" y="3115109"/>
              <a:ext cx="146756" cy="48820"/>
            </p14:xfrm>
          </p:contentPart>
        </mc:Choice>
        <mc:Fallback xmlns="">
          <p:pic>
            <p:nvPicPr>
              <p:cNvPr id="24" name="墨迹 23"/>
            </p:nvPicPr>
            <p:blipFill>
              <a:blip r:embed="rId41"/>
            </p:blipFill>
            <p:spPr>
              <a:xfrm>
                <a:off x="7078133" y="3115109"/>
                <a:ext cx="146756" cy="4882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7145866" y="3031393"/>
              <a:ext cx="28222" cy="245332"/>
            </p14:xfrm>
          </p:contentPart>
        </mc:Choice>
        <mc:Fallback xmlns="">
          <p:pic>
            <p:nvPicPr>
              <p:cNvPr id="25" name="墨迹 24"/>
            </p:nvPicPr>
            <p:blipFill>
              <a:blip r:embed="rId43"/>
            </p:blipFill>
            <p:spPr>
              <a:xfrm>
                <a:off x="7145866" y="3031393"/>
                <a:ext cx="28222" cy="24533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1157111" y="5622883"/>
              <a:ext cx="299155" cy="389146"/>
            </p14:xfrm>
          </p:contentPart>
        </mc:Choice>
        <mc:Fallback xmlns="">
          <p:pic>
            <p:nvPicPr>
              <p:cNvPr id="26" name="墨迹 25"/>
            </p:nvPicPr>
            <p:blipFill>
              <a:blip r:embed="rId45"/>
            </p:blipFill>
            <p:spPr>
              <a:xfrm>
                <a:off x="1157111" y="5622883"/>
                <a:ext cx="299155" cy="38914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1456266" y="5769518"/>
              <a:ext cx="169334" cy="251852"/>
            </p14:xfrm>
          </p:contentPart>
        </mc:Choice>
        <mc:Fallback xmlns="">
          <p:pic>
            <p:nvPicPr>
              <p:cNvPr id="27" name="墨迹 26"/>
            </p:nvPicPr>
            <p:blipFill>
              <a:blip r:embed="rId47"/>
            </p:blipFill>
            <p:spPr>
              <a:xfrm>
                <a:off x="1456266" y="5769518"/>
                <a:ext cx="169334" cy="251852"/>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1508477" y="5679281"/>
              <a:ext cx="474486" cy="422985"/>
            </p14:xfrm>
          </p:contentPart>
        </mc:Choice>
        <mc:Fallback xmlns="">
          <p:pic>
            <p:nvPicPr>
              <p:cNvPr id="28" name="墨迹 27"/>
            </p:nvPicPr>
            <p:blipFill>
              <a:blip r:embed="rId49"/>
            </p:blipFill>
            <p:spPr>
              <a:xfrm>
                <a:off x="1508477" y="5679281"/>
                <a:ext cx="474486" cy="422985"/>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3127022" y="5410685"/>
              <a:ext cx="33866" cy="1808262"/>
            </p14:xfrm>
          </p:contentPart>
        </mc:Choice>
        <mc:Fallback xmlns="">
          <p:pic>
            <p:nvPicPr>
              <p:cNvPr id="29" name="墨迹 28"/>
            </p:nvPicPr>
            <p:blipFill>
              <a:blip r:embed="rId51"/>
            </p:blipFill>
            <p:spPr>
              <a:xfrm>
                <a:off x="3127022" y="5410685"/>
                <a:ext cx="33866" cy="1808262"/>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0" name="墨迹 29"/>
              <p14:cNvContentPartPr/>
              <p14:nvPr/>
            </p14:nvContentPartPr>
            <p14:xfrm>
              <a:off x="3225800" y="5431130"/>
              <a:ext cx="205493" cy="408885"/>
            </p14:xfrm>
          </p:contentPart>
        </mc:Choice>
        <mc:Fallback xmlns="">
          <p:pic>
            <p:nvPicPr>
              <p:cNvPr id="30" name="墨迹 29"/>
            </p:nvPicPr>
            <p:blipFill>
              <a:blip r:embed="rId53"/>
            </p:blipFill>
            <p:spPr>
              <a:xfrm>
                <a:off x="3225800" y="5431130"/>
                <a:ext cx="205493" cy="408885"/>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1" name="墨迹 30"/>
              <p14:cNvContentPartPr/>
              <p14:nvPr/>
            </p14:nvContentPartPr>
            <p14:xfrm>
              <a:off x="3290711" y="5787847"/>
              <a:ext cx="121355" cy="32429"/>
            </p14:xfrm>
          </p:contentPart>
        </mc:Choice>
        <mc:Fallback xmlns="">
          <p:pic>
            <p:nvPicPr>
              <p:cNvPr id="31" name="墨迹 30"/>
            </p:nvPicPr>
            <p:blipFill>
              <a:blip r:embed="rId55"/>
            </p:blipFill>
            <p:spPr>
              <a:xfrm>
                <a:off x="3290711" y="5787847"/>
                <a:ext cx="121355" cy="3242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2" name="墨迹 31"/>
              <p14:cNvContentPartPr/>
              <p14:nvPr/>
            </p14:nvContentPartPr>
            <p14:xfrm>
              <a:off x="3443111" y="5485412"/>
              <a:ext cx="141816" cy="420871"/>
            </p14:xfrm>
          </p:contentPart>
        </mc:Choice>
        <mc:Fallback xmlns="">
          <p:pic>
            <p:nvPicPr>
              <p:cNvPr id="32" name="墨迹 31"/>
            </p:nvPicPr>
            <p:blipFill>
              <a:blip r:embed="rId57"/>
            </p:blipFill>
            <p:spPr>
              <a:xfrm>
                <a:off x="3443111" y="5485412"/>
                <a:ext cx="141816" cy="42087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3" name="墨迹 32"/>
              <p14:cNvContentPartPr/>
              <p14:nvPr/>
            </p14:nvContentPartPr>
            <p14:xfrm>
              <a:off x="3424413" y="5620063"/>
              <a:ext cx="203553" cy="222772"/>
            </p14:xfrm>
          </p:contentPart>
        </mc:Choice>
        <mc:Fallback xmlns="">
          <p:pic>
            <p:nvPicPr>
              <p:cNvPr id="33" name="墨迹 32"/>
            </p:nvPicPr>
            <p:blipFill>
              <a:blip r:embed="rId59"/>
            </p:blipFill>
            <p:spPr>
              <a:xfrm>
                <a:off x="3424413" y="5620063"/>
                <a:ext cx="203553" cy="22277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4" name="墨迹 33"/>
              <p14:cNvContentPartPr/>
              <p14:nvPr/>
            </p14:nvContentPartPr>
            <p14:xfrm>
              <a:off x="3485444" y="5572125"/>
              <a:ext cx="215900" cy="287630"/>
            </p14:xfrm>
          </p:contentPart>
        </mc:Choice>
        <mc:Fallback xmlns="">
          <p:pic>
            <p:nvPicPr>
              <p:cNvPr id="34" name="墨迹 33"/>
            </p:nvPicPr>
            <p:blipFill>
              <a:blip r:embed="rId61"/>
            </p:blipFill>
            <p:spPr>
              <a:xfrm>
                <a:off x="3485444" y="5572125"/>
                <a:ext cx="215900" cy="28763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5" name="墨迹 34"/>
              <p14:cNvContentPartPr/>
              <p14:nvPr/>
            </p14:nvContentPartPr>
            <p14:xfrm>
              <a:off x="3539066" y="5787847"/>
              <a:ext cx="222956" cy="125486"/>
            </p14:xfrm>
          </p:contentPart>
        </mc:Choice>
        <mc:Fallback xmlns="">
          <p:pic>
            <p:nvPicPr>
              <p:cNvPr id="35" name="墨迹 34"/>
            </p:nvPicPr>
            <p:blipFill>
              <a:blip r:embed="rId63"/>
            </p:blipFill>
            <p:spPr>
              <a:xfrm>
                <a:off x="3539066" y="5787847"/>
                <a:ext cx="222956" cy="125486"/>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6" name="墨迹 35"/>
              <p14:cNvContentPartPr/>
              <p14:nvPr/>
            </p14:nvContentPartPr>
            <p14:xfrm>
              <a:off x="6107288" y="5389888"/>
              <a:ext cx="117122" cy="1408893"/>
            </p14:xfrm>
          </p:contentPart>
        </mc:Choice>
        <mc:Fallback xmlns="">
          <p:pic>
            <p:nvPicPr>
              <p:cNvPr id="36" name="墨迹 35"/>
            </p:nvPicPr>
            <p:blipFill>
              <a:blip r:embed="rId65"/>
            </p:blipFill>
            <p:spPr>
              <a:xfrm>
                <a:off x="6107288" y="5389888"/>
                <a:ext cx="117122" cy="140889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7" name="墨迹 36"/>
              <p14:cNvContentPartPr/>
              <p14:nvPr/>
            </p14:nvContentPartPr>
            <p14:xfrm>
              <a:off x="6378222" y="5424080"/>
              <a:ext cx="432505" cy="593589"/>
            </p14:xfrm>
          </p:contentPart>
        </mc:Choice>
        <mc:Fallback xmlns="">
          <p:pic>
            <p:nvPicPr>
              <p:cNvPr id="37" name="墨迹 36"/>
            </p:nvPicPr>
            <p:blipFill>
              <a:blip r:embed="rId67"/>
            </p:blipFill>
            <p:spPr>
              <a:xfrm>
                <a:off x="6378222" y="5424080"/>
                <a:ext cx="432505" cy="59358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8" name="墨迹 37"/>
              <p14:cNvContentPartPr/>
              <p14:nvPr/>
            </p14:nvContentPartPr>
            <p14:xfrm>
              <a:off x="6520391" y="5641212"/>
              <a:ext cx="397757" cy="252381"/>
            </p14:xfrm>
          </p:contentPart>
        </mc:Choice>
        <mc:Fallback xmlns="">
          <p:pic>
            <p:nvPicPr>
              <p:cNvPr id="38" name="墨迹 37"/>
            </p:nvPicPr>
            <p:blipFill>
              <a:blip r:embed="rId69"/>
            </p:blipFill>
            <p:spPr>
              <a:xfrm>
                <a:off x="6520391" y="5641212"/>
                <a:ext cx="397757" cy="252381"/>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9" name="墨迹 38"/>
              <p14:cNvContentPartPr/>
              <p14:nvPr/>
            </p14:nvContentPartPr>
            <p14:xfrm>
              <a:off x="5398734" y="6279215"/>
              <a:ext cx="1111427" cy="420870"/>
            </p14:xfrm>
          </p:contentPart>
        </mc:Choice>
        <mc:Fallback xmlns="">
          <p:pic>
            <p:nvPicPr>
              <p:cNvPr id="39" name="墨迹 38"/>
            </p:nvPicPr>
            <p:blipFill>
              <a:blip r:embed="rId71"/>
            </p:blipFill>
            <p:spPr>
              <a:xfrm>
                <a:off x="5398734" y="6279215"/>
                <a:ext cx="1111427" cy="42087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0" name="墨迹 39"/>
              <p14:cNvContentPartPr/>
              <p14:nvPr/>
            </p14:nvContentPartPr>
            <p14:xfrm>
              <a:off x="5261151" y="6406815"/>
              <a:ext cx="436915" cy="397606"/>
            </p14:xfrm>
          </p:contentPart>
        </mc:Choice>
        <mc:Fallback xmlns="">
          <p:pic>
            <p:nvPicPr>
              <p:cNvPr id="40" name="墨迹 39"/>
            </p:nvPicPr>
            <p:blipFill>
              <a:blip r:embed="rId73"/>
            </p:blipFill>
            <p:spPr>
              <a:xfrm>
                <a:off x="5261151" y="6406815"/>
                <a:ext cx="436915" cy="397606"/>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1" name="墨迹 40"/>
              <p14:cNvContentPartPr/>
              <p14:nvPr/>
            </p14:nvContentPartPr>
            <p14:xfrm>
              <a:off x="6592711" y="6290494"/>
              <a:ext cx="94015" cy="231232"/>
            </p14:xfrm>
          </p:contentPart>
        </mc:Choice>
        <mc:Fallback xmlns="">
          <p:pic>
            <p:nvPicPr>
              <p:cNvPr id="41" name="墨迹 40"/>
            </p:nvPicPr>
            <p:blipFill>
              <a:blip r:embed="rId75"/>
            </p:blipFill>
            <p:spPr>
              <a:xfrm>
                <a:off x="6592711" y="6290494"/>
                <a:ext cx="94015" cy="231232"/>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2" name="墨迹 41"/>
              <p14:cNvContentPartPr/>
              <p14:nvPr/>
            </p14:nvContentPartPr>
            <p14:xfrm>
              <a:off x="6666088" y="6176994"/>
              <a:ext cx="174978" cy="338212"/>
            </p14:xfrm>
          </p:contentPart>
        </mc:Choice>
        <mc:Fallback xmlns="">
          <p:pic>
            <p:nvPicPr>
              <p:cNvPr id="42" name="墨迹 41"/>
            </p:nvPicPr>
            <p:blipFill>
              <a:blip r:embed="rId77"/>
            </p:blipFill>
            <p:spPr>
              <a:xfrm>
                <a:off x="6666088" y="6176994"/>
                <a:ext cx="174978" cy="338212"/>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3" name="墨迹 42"/>
              <p14:cNvContentPartPr/>
              <p14:nvPr/>
            </p14:nvContentPartPr>
            <p14:xfrm>
              <a:off x="6795911" y="6316578"/>
              <a:ext cx="197556" cy="152275"/>
            </p14:xfrm>
          </p:contentPart>
        </mc:Choice>
        <mc:Fallback xmlns="">
          <p:pic>
            <p:nvPicPr>
              <p:cNvPr id="43" name="墨迹 42"/>
            </p:nvPicPr>
            <p:blipFill>
              <a:blip r:embed="rId79"/>
            </p:blipFill>
            <p:spPr>
              <a:xfrm>
                <a:off x="6795911" y="6316578"/>
                <a:ext cx="197556" cy="152275"/>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4" name="墨迹 43"/>
              <p14:cNvContentPartPr/>
              <p14:nvPr/>
            </p14:nvContentPartPr>
            <p14:xfrm>
              <a:off x="6946547" y="6164304"/>
              <a:ext cx="125941" cy="45118"/>
            </p14:xfrm>
          </p:contentPart>
        </mc:Choice>
        <mc:Fallback xmlns="">
          <p:pic>
            <p:nvPicPr>
              <p:cNvPr id="44" name="墨迹 43"/>
            </p:nvPicPr>
            <p:blipFill>
              <a:blip r:embed="rId81"/>
            </p:blipFill>
            <p:spPr>
              <a:xfrm>
                <a:off x="6946547" y="6164304"/>
                <a:ext cx="125941" cy="4511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5" name="墨迹 44"/>
              <p14:cNvContentPartPr/>
              <p14:nvPr/>
            </p14:nvContentPartPr>
            <p14:xfrm>
              <a:off x="6996288" y="6077944"/>
              <a:ext cx="47978" cy="258374"/>
            </p14:xfrm>
          </p:contentPart>
        </mc:Choice>
        <mc:Fallback xmlns="">
          <p:pic>
            <p:nvPicPr>
              <p:cNvPr id="45" name="墨迹 44"/>
            </p:nvPicPr>
            <p:blipFill>
              <a:blip r:embed="rId83"/>
            </p:blipFill>
            <p:spPr>
              <a:xfrm>
                <a:off x="6996288" y="6077944"/>
                <a:ext cx="47978" cy="258374"/>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6" name="墨迹 45"/>
              <p14:cNvContentPartPr/>
              <p14:nvPr/>
            </p14:nvContentPartPr>
            <p14:xfrm>
              <a:off x="7103533" y="6211361"/>
              <a:ext cx="74260" cy="268772"/>
            </p14:xfrm>
          </p:contentPart>
        </mc:Choice>
        <mc:Fallback xmlns="">
          <p:pic>
            <p:nvPicPr>
              <p:cNvPr id="46" name="墨迹 45"/>
            </p:nvPicPr>
            <p:blipFill>
              <a:blip r:embed="rId85"/>
            </p:blipFill>
            <p:spPr>
              <a:xfrm>
                <a:off x="7103533" y="6211361"/>
                <a:ext cx="74260" cy="268772"/>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7" name="墨迹 46"/>
              <p14:cNvContentPartPr/>
              <p14:nvPr/>
            </p14:nvContentPartPr>
            <p14:xfrm>
              <a:off x="7150452" y="6136105"/>
              <a:ext cx="128059" cy="391966"/>
            </p14:xfrm>
          </p:contentPart>
        </mc:Choice>
        <mc:Fallback xmlns="">
          <p:pic>
            <p:nvPicPr>
              <p:cNvPr id="47" name="墨迹 46"/>
            </p:nvPicPr>
            <p:blipFill>
              <a:blip r:embed="rId87"/>
            </p:blipFill>
            <p:spPr>
              <a:xfrm>
                <a:off x="7150452" y="6136105"/>
                <a:ext cx="128059" cy="391966"/>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8" name="墨迹 47"/>
              <p14:cNvContentPartPr/>
              <p14:nvPr/>
            </p14:nvContentPartPr>
            <p14:xfrm>
              <a:off x="7294915" y="6119185"/>
              <a:ext cx="282751" cy="384564"/>
            </p14:xfrm>
          </p:contentPart>
        </mc:Choice>
        <mc:Fallback xmlns="">
          <p:pic>
            <p:nvPicPr>
              <p:cNvPr id="48" name="墨迹 47"/>
            </p:nvPicPr>
            <p:blipFill>
              <a:blip r:embed="rId89"/>
            </p:blipFill>
            <p:spPr>
              <a:xfrm>
                <a:off x="7294915" y="6119185"/>
                <a:ext cx="282751" cy="38456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9" name="墨迹 48"/>
              <p14:cNvContentPartPr/>
              <p14:nvPr/>
            </p14:nvContentPartPr>
            <p14:xfrm>
              <a:off x="7582605" y="6109844"/>
              <a:ext cx="243417" cy="119494"/>
            </p14:xfrm>
          </p:contentPart>
        </mc:Choice>
        <mc:Fallback xmlns="">
          <p:pic>
            <p:nvPicPr>
              <p:cNvPr id="49" name="墨迹 48"/>
            </p:nvPicPr>
            <p:blipFill>
              <a:blip r:embed="rId91"/>
            </p:blipFill>
            <p:spPr>
              <a:xfrm>
                <a:off x="7582605" y="6109844"/>
                <a:ext cx="243417" cy="119494"/>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0" name="墨迹 49"/>
              <p14:cNvContentPartPr/>
              <p14:nvPr/>
            </p14:nvContentPartPr>
            <p14:xfrm>
              <a:off x="7837311" y="6043753"/>
              <a:ext cx="25400" cy="193868"/>
            </p14:xfrm>
          </p:contentPart>
        </mc:Choice>
        <mc:Fallback xmlns="">
          <p:pic>
            <p:nvPicPr>
              <p:cNvPr id="50" name="墨迹 49"/>
            </p:nvPicPr>
            <p:blipFill>
              <a:blip r:embed="rId93"/>
            </p:blipFill>
            <p:spPr>
              <a:xfrm>
                <a:off x="7837311" y="6043753"/>
                <a:ext cx="25400" cy="193868"/>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1" name="墨迹 50"/>
              <p14:cNvContentPartPr/>
              <p14:nvPr/>
            </p14:nvContentPartPr>
            <p14:xfrm>
              <a:off x="7704666" y="5973255"/>
              <a:ext cx="45156" cy="233347"/>
            </p14:xfrm>
          </p:contentPart>
        </mc:Choice>
        <mc:Fallback xmlns="">
          <p:pic>
            <p:nvPicPr>
              <p:cNvPr id="51" name="墨迹 50"/>
            </p:nvPicPr>
            <p:blipFill>
              <a:blip r:embed="rId95"/>
            </p:blipFill>
            <p:spPr>
              <a:xfrm>
                <a:off x="7704666" y="5973255"/>
                <a:ext cx="45156" cy="233347"/>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2" name="墨迹 51"/>
              <p14:cNvContentPartPr/>
              <p14:nvPr/>
            </p14:nvContentPartPr>
            <p14:xfrm>
              <a:off x="7480828" y="6256479"/>
              <a:ext cx="376238" cy="290274"/>
            </p14:xfrm>
          </p:contentPart>
        </mc:Choice>
        <mc:Fallback xmlns="">
          <p:pic>
            <p:nvPicPr>
              <p:cNvPr id="52" name="墨迹 51"/>
            </p:nvPicPr>
            <p:blipFill>
              <a:blip r:embed="rId97"/>
            </p:blipFill>
            <p:spPr>
              <a:xfrm>
                <a:off x="7480828" y="6256479"/>
                <a:ext cx="376238" cy="290274"/>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3" name="墨迹 52"/>
              <p14:cNvContentPartPr/>
              <p14:nvPr/>
            </p14:nvContentPartPr>
            <p14:xfrm>
              <a:off x="7639755" y="6420739"/>
              <a:ext cx="83962" cy="143991"/>
            </p14:xfrm>
          </p:contentPart>
        </mc:Choice>
        <mc:Fallback xmlns="">
          <p:pic>
            <p:nvPicPr>
              <p:cNvPr id="53" name="墨迹 52"/>
            </p:nvPicPr>
            <p:blipFill>
              <a:blip r:embed="rId99"/>
            </p:blipFill>
            <p:spPr>
              <a:xfrm>
                <a:off x="7639755" y="6420739"/>
                <a:ext cx="83962" cy="14399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4" name="墨迹 53"/>
              <p14:cNvContentPartPr/>
              <p14:nvPr/>
            </p14:nvContentPartPr>
            <p14:xfrm>
              <a:off x="7704666" y="6559090"/>
              <a:ext cx="256822" cy="87417"/>
            </p14:xfrm>
          </p:contentPart>
        </mc:Choice>
        <mc:Fallback xmlns="">
          <p:pic>
            <p:nvPicPr>
              <p:cNvPr id="54" name="墨迹 53"/>
            </p:nvPicPr>
            <p:blipFill>
              <a:blip r:embed="rId101"/>
            </p:blipFill>
            <p:spPr>
              <a:xfrm>
                <a:off x="7704666" y="6559090"/>
                <a:ext cx="256822" cy="87417"/>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5" name="墨迹 54"/>
              <p14:cNvContentPartPr/>
              <p14:nvPr/>
            </p14:nvContentPartPr>
            <p14:xfrm>
              <a:off x="2968977" y="6290670"/>
              <a:ext cx="716845" cy="541950"/>
            </p14:xfrm>
          </p:contentPart>
        </mc:Choice>
        <mc:Fallback xmlns="">
          <p:pic>
            <p:nvPicPr>
              <p:cNvPr id="55" name="墨迹 54"/>
            </p:nvPicPr>
            <p:blipFill>
              <a:blip r:embed="rId103"/>
            </p:blipFill>
            <p:spPr>
              <a:xfrm>
                <a:off x="2968977" y="6290670"/>
                <a:ext cx="716845" cy="541950"/>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6" name="墨迹 55"/>
              <p14:cNvContentPartPr/>
              <p14:nvPr/>
            </p14:nvContentPartPr>
            <p14:xfrm>
              <a:off x="3002844" y="6275337"/>
              <a:ext cx="19756" cy="213256"/>
            </p14:xfrm>
          </p:contentPart>
        </mc:Choice>
        <mc:Fallback xmlns="">
          <p:pic>
            <p:nvPicPr>
              <p:cNvPr id="56" name="墨迹 55"/>
            </p:nvPicPr>
            <p:blipFill>
              <a:blip r:embed="rId105"/>
            </p:blipFill>
            <p:spPr>
              <a:xfrm>
                <a:off x="3002844" y="6275337"/>
                <a:ext cx="19756" cy="213256"/>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7" name="墨迹 56"/>
              <p14:cNvContentPartPr/>
              <p14:nvPr/>
            </p14:nvContentPartPr>
            <p14:xfrm>
              <a:off x="3098800" y="6275337"/>
              <a:ext cx="239888" cy="83540"/>
            </p14:xfrm>
          </p:contentPart>
        </mc:Choice>
        <mc:Fallback xmlns="">
          <p:pic>
            <p:nvPicPr>
              <p:cNvPr id="57" name="墨迹 56"/>
            </p:nvPicPr>
            <p:blipFill>
              <a:blip r:embed="rId107"/>
            </p:blipFill>
            <p:spPr>
              <a:xfrm>
                <a:off x="3098800" y="6275337"/>
                <a:ext cx="239888" cy="8354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8" name="墨迹 57"/>
              <p14:cNvContentPartPr/>
              <p14:nvPr/>
            </p14:nvContentPartPr>
            <p14:xfrm>
              <a:off x="3535538" y="6430080"/>
              <a:ext cx="105128" cy="207967"/>
            </p14:xfrm>
          </p:contentPart>
        </mc:Choice>
        <mc:Fallback xmlns="">
          <p:pic>
            <p:nvPicPr>
              <p:cNvPr id="58" name="墨迹 57"/>
            </p:nvPicPr>
            <p:blipFill>
              <a:blip r:embed="rId109"/>
            </p:blipFill>
            <p:spPr>
              <a:xfrm>
                <a:off x="3535538" y="6430080"/>
                <a:ext cx="105128" cy="207967"/>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3651955" y="6306180"/>
              <a:ext cx="174978" cy="333277"/>
            </p14:xfrm>
          </p:contentPart>
        </mc:Choice>
        <mc:Fallback xmlns="">
          <p:pic>
            <p:nvPicPr>
              <p:cNvPr id="59" name="墨迹 58"/>
            </p:nvPicPr>
            <p:blipFill>
              <a:blip r:embed="rId111"/>
            </p:blipFill>
            <p:spPr>
              <a:xfrm>
                <a:off x="3651955" y="6306180"/>
                <a:ext cx="174978" cy="333277"/>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0" name="墨迹 59"/>
              <p14:cNvContentPartPr/>
              <p14:nvPr/>
            </p14:nvContentPartPr>
            <p14:xfrm>
              <a:off x="3789538" y="6440831"/>
              <a:ext cx="175684" cy="178358"/>
            </p14:xfrm>
          </p:contentPart>
        </mc:Choice>
        <mc:Fallback xmlns="">
          <p:pic>
            <p:nvPicPr>
              <p:cNvPr id="60" name="墨迹 59"/>
            </p:nvPicPr>
            <p:blipFill>
              <a:blip r:embed="rId113"/>
            </p:blipFill>
            <p:spPr>
              <a:xfrm>
                <a:off x="3789538" y="6440831"/>
                <a:ext cx="175684" cy="17835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1" name="墨迹 60"/>
              <p14:cNvContentPartPr/>
              <p14:nvPr/>
            </p14:nvContentPartPr>
            <p14:xfrm>
              <a:off x="3927298" y="6299659"/>
              <a:ext cx="173390" cy="62038"/>
            </p14:xfrm>
          </p:contentPart>
        </mc:Choice>
        <mc:Fallback xmlns="">
          <p:pic>
            <p:nvPicPr>
              <p:cNvPr id="61" name="墨迹 60"/>
            </p:nvPicPr>
            <p:blipFill>
              <a:blip r:embed="rId115"/>
            </p:blipFill>
            <p:spPr>
              <a:xfrm>
                <a:off x="3927298" y="6299659"/>
                <a:ext cx="173390" cy="6203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2" name="墨迹 61"/>
              <p14:cNvContentPartPr/>
              <p14:nvPr/>
            </p14:nvContentPartPr>
            <p14:xfrm>
              <a:off x="3993444" y="6232686"/>
              <a:ext cx="42333" cy="272826"/>
            </p14:xfrm>
          </p:contentPart>
        </mc:Choice>
        <mc:Fallback xmlns="">
          <p:pic>
            <p:nvPicPr>
              <p:cNvPr id="62" name="墨迹 61"/>
            </p:nvPicPr>
            <p:blipFill>
              <a:blip r:embed="rId117"/>
            </p:blipFill>
            <p:spPr>
              <a:xfrm>
                <a:off x="3993444" y="6232686"/>
                <a:ext cx="42333" cy="272826"/>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3" name="墨迹 62"/>
              <p14:cNvContentPartPr/>
              <p14:nvPr/>
            </p14:nvContentPartPr>
            <p14:xfrm>
              <a:off x="4113212" y="6288908"/>
              <a:ext cx="289454" cy="208144"/>
            </p14:xfrm>
          </p:contentPart>
        </mc:Choice>
        <mc:Fallback xmlns="">
          <p:pic>
            <p:nvPicPr>
              <p:cNvPr id="63" name="墨迹 62"/>
            </p:nvPicPr>
            <p:blipFill>
              <a:blip r:embed="rId119"/>
            </p:blipFill>
            <p:spPr>
              <a:xfrm>
                <a:off x="4113212" y="6288908"/>
                <a:ext cx="289454" cy="208144"/>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4" name="墨迹 63"/>
              <p14:cNvContentPartPr/>
              <p14:nvPr/>
            </p14:nvContentPartPr>
            <p14:xfrm>
              <a:off x="4312355" y="6190740"/>
              <a:ext cx="28222" cy="199156"/>
            </p14:xfrm>
          </p:contentPart>
        </mc:Choice>
        <mc:Fallback xmlns="">
          <p:pic>
            <p:nvPicPr>
              <p:cNvPr id="64" name="墨迹 63"/>
            </p:nvPicPr>
            <p:blipFill>
              <a:blip r:embed="rId121"/>
            </p:blipFill>
            <p:spPr>
              <a:xfrm>
                <a:off x="4312355" y="6190740"/>
                <a:ext cx="28222" cy="199156"/>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5" name="墨迹 64"/>
              <p14:cNvContentPartPr/>
              <p14:nvPr/>
            </p14:nvContentPartPr>
            <p14:xfrm>
              <a:off x="4016727" y="6581649"/>
              <a:ext cx="225778" cy="28199"/>
            </p14:xfrm>
          </p:contentPart>
        </mc:Choice>
        <mc:Fallback xmlns="">
          <p:pic>
            <p:nvPicPr>
              <p:cNvPr id="65" name="墨迹 64"/>
            </p:nvPicPr>
            <p:blipFill>
              <a:blip r:embed="rId123"/>
            </p:blipFill>
            <p:spPr>
              <a:xfrm>
                <a:off x="4016727" y="6581649"/>
                <a:ext cx="225778" cy="2819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6" name="墨迹 65"/>
              <p14:cNvContentPartPr/>
              <p14:nvPr/>
            </p14:nvContentPartPr>
            <p14:xfrm>
              <a:off x="4116211" y="6542171"/>
              <a:ext cx="77611" cy="208672"/>
            </p14:xfrm>
          </p:contentPart>
        </mc:Choice>
        <mc:Fallback xmlns="">
          <p:pic>
            <p:nvPicPr>
              <p:cNvPr id="66" name="墨迹 65"/>
            </p:nvPicPr>
            <p:blipFill>
              <a:blip r:embed="rId125"/>
            </p:blipFill>
            <p:spPr>
              <a:xfrm>
                <a:off x="4116211" y="6542171"/>
                <a:ext cx="77611" cy="208672"/>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7" name="墨迹 66"/>
              <p14:cNvContentPartPr/>
              <p14:nvPr/>
            </p14:nvContentPartPr>
            <p14:xfrm>
              <a:off x="4107038" y="6501987"/>
              <a:ext cx="273050" cy="231937"/>
            </p14:xfrm>
          </p:contentPart>
        </mc:Choice>
        <mc:Fallback xmlns="">
          <p:pic>
            <p:nvPicPr>
              <p:cNvPr id="67" name="墨迹 66"/>
            </p:nvPicPr>
            <p:blipFill>
              <a:blip r:embed="rId127"/>
            </p:blipFill>
            <p:spPr>
              <a:xfrm>
                <a:off x="4107038" y="6501987"/>
                <a:ext cx="273050" cy="23193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8" name="墨迹 67"/>
              <p14:cNvContentPartPr/>
              <p14:nvPr/>
            </p14:nvContentPartPr>
            <p14:xfrm>
              <a:off x="4165600" y="6613373"/>
              <a:ext cx="127529" cy="114911"/>
            </p14:xfrm>
          </p:contentPart>
        </mc:Choice>
        <mc:Fallback xmlns="">
          <p:pic>
            <p:nvPicPr>
              <p:cNvPr id="68" name="墨迹 67"/>
            </p:nvPicPr>
            <p:blipFill>
              <a:blip r:embed="rId129"/>
            </p:blipFill>
            <p:spPr>
              <a:xfrm>
                <a:off x="4165600" y="6613373"/>
                <a:ext cx="127529" cy="114911"/>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9" name="墨迹 68"/>
              <p14:cNvContentPartPr/>
              <p14:nvPr/>
            </p14:nvContentPartPr>
            <p14:xfrm>
              <a:off x="4222044" y="6694445"/>
              <a:ext cx="143933" cy="62038"/>
            </p14:xfrm>
          </p:contentPart>
        </mc:Choice>
        <mc:Fallback xmlns="">
          <p:pic>
            <p:nvPicPr>
              <p:cNvPr id="69" name="墨迹 68"/>
            </p:nvPicPr>
            <p:blipFill>
              <a:blip r:embed="rId131"/>
            </p:blipFill>
            <p:spPr>
              <a:xfrm>
                <a:off x="4222044" y="6694445"/>
                <a:ext cx="143933" cy="6203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0" name="墨迹 69"/>
              <p14:cNvContentPartPr/>
              <p14:nvPr/>
            </p14:nvContentPartPr>
            <p14:xfrm>
              <a:off x="4363155" y="6621128"/>
              <a:ext cx="107245" cy="101516"/>
            </p14:xfrm>
          </p:contentPart>
        </mc:Choice>
        <mc:Fallback xmlns="">
          <p:pic>
            <p:nvPicPr>
              <p:cNvPr id="70" name="墨迹 69"/>
            </p:nvPicPr>
            <p:blipFill>
              <a:blip r:embed="rId133"/>
            </p:blipFill>
            <p:spPr>
              <a:xfrm>
                <a:off x="4363155" y="6621128"/>
                <a:ext cx="107245" cy="101516"/>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1" name="墨迹 70"/>
              <p14:cNvContentPartPr/>
              <p14:nvPr/>
            </p14:nvContentPartPr>
            <p14:xfrm>
              <a:off x="4408311" y="6476608"/>
              <a:ext cx="206022" cy="282695"/>
            </p14:xfrm>
          </p:contentPart>
        </mc:Choice>
        <mc:Fallback xmlns="">
          <p:pic>
            <p:nvPicPr>
              <p:cNvPr id="71" name="墨迹 70"/>
            </p:nvPicPr>
            <p:blipFill>
              <a:blip r:embed="rId135"/>
            </p:blipFill>
            <p:spPr>
              <a:xfrm>
                <a:off x="4408311" y="6476608"/>
                <a:ext cx="206022" cy="282695"/>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2" name="墨迹 71"/>
              <p14:cNvContentPartPr/>
              <p14:nvPr/>
            </p14:nvContentPartPr>
            <p14:xfrm>
              <a:off x="4248679" y="3017294"/>
              <a:ext cx="532165" cy="442724"/>
            </p14:xfrm>
          </p:contentPart>
        </mc:Choice>
        <mc:Fallback xmlns="">
          <p:pic>
            <p:nvPicPr>
              <p:cNvPr id="72" name="墨迹 71"/>
            </p:nvPicPr>
            <p:blipFill>
              <a:blip r:embed="rId137"/>
            </p:blipFill>
            <p:spPr>
              <a:xfrm>
                <a:off x="4248679" y="3017294"/>
                <a:ext cx="532165" cy="442724"/>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3" name="墨迹 72"/>
              <p14:cNvContentPartPr/>
              <p14:nvPr/>
            </p14:nvContentPartPr>
            <p14:xfrm>
              <a:off x="5134680" y="3767388"/>
              <a:ext cx="456142" cy="386502"/>
            </p14:xfrm>
          </p:contentPart>
        </mc:Choice>
        <mc:Fallback xmlns="">
          <p:pic>
            <p:nvPicPr>
              <p:cNvPr id="73" name="墨迹 72"/>
            </p:nvPicPr>
            <p:blipFill>
              <a:blip r:embed="rId139"/>
            </p:blipFill>
            <p:spPr>
              <a:xfrm>
                <a:off x="5134680" y="3767388"/>
                <a:ext cx="456142" cy="386502"/>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4" name="墨迹 73"/>
              <p14:cNvContentPartPr/>
              <p14:nvPr/>
            </p14:nvContentPartPr>
            <p14:xfrm>
              <a:off x="192969" y="5451926"/>
              <a:ext cx="292453" cy="281814"/>
            </p14:xfrm>
          </p:contentPart>
        </mc:Choice>
        <mc:Fallback xmlns="">
          <p:pic>
            <p:nvPicPr>
              <p:cNvPr id="74" name="墨迹 73"/>
            </p:nvPicPr>
            <p:blipFill>
              <a:blip r:embed="rId141"/>
            </p:blipFill>
            <p:spPr>
              <a:xfrm>
                <a:off x="192969" y="5451926"/>
                <a:ext cx="292453" cy="281814"/>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5" name="墨迹 74"/>
              <p14:cNvContentPartPr/>
              <p14:nvPr/>
            </p14:nvContentPartPr>
            <p14:xfrm>
              <a:off x="333022" y="5495987"/>
              <a:ext cx="73378" cy="597819"/>
            </p14:xfrm>
          </p:contentPart>
        </mc:Choice>
        <mc:Fallback xmlns="">
          <p:pic>
            <p:nvPicPr>
              <p:cNvPr id="75" name="墨迹 74"/>
            </p:nvPicPr>
            <p:blipFill>
              <a:blip r:embed="rId143"/>
            </p:blipFill>
            <p:spPr>
              <a:xfrm>
                <a:off x="333022" y="5495987"/>
                <a:ext cx="73378" cy="59781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6" name="墨迹 75"/>
              <p14:cNvContentPartPr/>
              <p14:nvPr/>
            </p14:nvContentPartPr>
            <p14:xfrm>
              <a:off x="555095" y="5390241"/>
              <a:ext cx="184327" cy="478855"/>
            </p14:xfrm>
          </p:contentPart>
        </mc:Choice>
        <mc:Fallback xmlns="">
          <p:pic>
            <p:nvPicPr>
              <p:cNvPr id="76" name="墨迹 75"/>
            </p:nvPicPr>
            <p:blipFill>
              <a:blip r:embed="rId145"/>
            </p:blipFill>
            <p:spPr>
              <a:xfrm>
                <a:off x="555095" y="5390241"/>
                <a:ext cx="184327" cy="478855"/>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7" name="墨迹 76"/>
              <p14:cNvContentPartPr/>
              <p14:nvPr/>
            </p14:nvContentPartPr>
            <p14:xfrm>
              <a:off x="863600" y="5453689"/>
              <a:ext cx="225777" cy="496303"/>
            </p14:xfrm>
          </p:contentPart>
        </mc:Choice>
        <mc:Fallback xmlns="">
          <p:pic>
            <p:nvPicPr>
              <p:cNvPr id="77" name="墨迹 76"/>
            </p:nvPicPr>
            <p:blipFill>
              <a:blip r:embed="rId147"/>
            </p:blipFill>
            <p:spPr>
              <a:xfrm>
                <a:off x="863600" y="5453689"/>
                <a:ext cx="225777" cy="49630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8" name="墨迹 77"/>
              <p14:cNvContentPartPr/>
              <p14:nvPr/>
            </p14:nvContentPartPr>
            <p14:xfrm>
              <a:off x="6165673" y="6643687"/>
              <a:ext cx="187149" cy="154389"/>
            </p14:xfrm>
          </p:contentPart>
        </mc:Choice>
        <mc:Fallback xmlns="">
          <p:pic>
            <p:nvPicPr>
              <p:cNvPr id="78" name="墨迹 77"/>
            </p:nvPicPr>
            <p:blipFill>
              <a:blip r:embed="rId149"/>
            </p:blipFill>
            <p:spPr>
              <a:xfrm>
                <a:off x="6165673" y="6643687"/>
                <a:ext cx="187149" cy="15438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9" name="墨迹 78"/>
              <p14:cNvContentPartPr/>
              <p14:nvPr/>
            </p14:nvContentPartPr>
            <p14:xfrm>
              <a:off x="6344355" y="6581649"/>
              <a:ext cx="105834" cy="341209"/>
            </p14:xfrm>
          </p:contentPart>
        </mc:Choice>
        <mc:Fallback xmlns="">
          <p:pic>
            <p:nvPicPr>
              <p:cNvPr id="79" name="墨迹 78"/>
            </p:nvPicPr>
            <p:blipFill>
              <a:blip r:embed="rId151"/>
            </p:blipFill>
            <p:spPr>
              <a:xfrm>
                <a:off x="6344355" y="6581649"/>
                <a:ext cx="105834" cy="34120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0" name="墨迹 79"/>
              <p14:cNvContentPartPr/>
              <p14:nvPr/>
            </p14:nvContentPartPr>
            <p14:xfrm>
              <a:off x="5885744" y="6725464"/>
              <a:ext cx="258233" cy="42299"/>
            </p14:xfrm>
          </p:contentPart>
        </mc:Choice>
        <mc:Fallback xmlns="">
          <p:pic>
            <p:nvPicPr>
              <p:cNvPr id="80" name="墨迹 79"/>
            </p:nvPicPr>
            <p:blipFill>
              <a:blip r:embed="rId153"/>
            </p:blipFill>
            <p:spPr>
              <a:xfrm>
                <a:off x="5885744" y="6725464"/>
                <a:ext cx="258233" cy="4229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1" name="墨迹 80"/>
              <p14:cNvContentPartPr/>
              <p14:nvPr/>
            </p14:nvContentPartPr>
            <p14:xfrm>
              <a:off x="2986616" y="6735333"/>
              <a:ext cx="264584" cy="36659"/>
            </p14:xfrm>
          </p:contentPart>
        </mc:Choice>
        <mc:Fallback xmlns="">
          <p:pic>
            <p:nvPicPr>
              <p:cNvPr id="81" name="墨迹 80"/>
            </p:nvPicPr>
            <p:blipFill>
              <a:blip r:embed="rId155"/>
            </p:blipFill>
            <p:spPr>
              <a:xfrm>
                <a:off x="2986616" y="6735333"/>
                <a:ext cx="264584" cy="3665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2" name="墨迹 81"/>
              <p14:cNvContentPartPr/>
              <p14:nvPr/>
            </p14:nvContentPartPr>
            <p14:xfrm>
              <a:off x="3104444" y="6638047"/>
              <a:ext cx="39511" cy="239691"/>
            </p14:xfrm>
          </p:contentPart>
        </mc:Choice>
        <mc:Fallback xmlns="">
          <p:pic>
            <p:nvPicPr>
              <p:cNvPr id="82" name="墨迹 81"/>
            </p:nvPicPr>
            <p:blipFill>
              <a:blip r:embed="rId157"/>
            </p:blipFill>
            <p:spPr>
              <a:xfrm>
                <a:off x="3104444" y="6638047"/>
                <a:ext cx="39511" cy="239691"/>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3" name="墨迹 82"/>
              <p14:cNvContentPartPr/>
              <p14:nvPr/>
            </p14:nvContentPartPr>
            <p14:xfrm>
              <a:off x="3237088" y="6660606"/>
              <a:ext cx="152400" cy="190343"/>
            </p14:xfrm>
          </p:contentPart>
        </mc:Choice>
        <mc:Fallback xmlns="">
          <p:pic>
            <p:nvPicPr>
              <p:cNvPr id="83" name="墨迹 82"/>
            </p:nvPicPr>
            <p:blipFill>
              <a:blip r:embed="rId159"/>
            </p:blipFill>
            <p:spPr>
              <a:xfrm>
                <a:off x="3237088" y="6660606"/>
                <a:ext cx="152400" cy="190343"/>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4" name="墨迹 83"/>
              <p14:cNvContentPartPr/>
              <p14:nvPr/>
            </p14:nvContentPartPr>
            <p14:xfrm>
              <a:off x="3401836" y="6632408"/>
              <a:ext cx="123825" cy="315828"/>
            </p14:xfrm>
          </p:contentPart>
        </mc:Choice>
        <mc:Fallback xmlns="">
          <p:pic>
            <p:nvPicPr>
              <p:cNvPr id="84" name="墨迹 83"/>
            </p:nvPicPr>
            <p:blipFill>
              <a:blip r:embed="rId161"/>
            </p:blipFill>
            <p:spPr>
              <a:xfrm>
                <a:off x="3401836" y="6632408"/>
                <a:ext cx="123825" cy="315828"/>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5" name="墨迹 84"/>
              <p14:cNvContentPartPr/>
              <p14:nvPr/>
            </p14:nvContentPartPr>
            <p14:xfrm>
              <a:off x="3574344" y="6680346"/>
              <a:ext cx="111478" cy="250971"/>
            </p14:xfrm>
          </p:contentPart>
        </mc:Choice>
        <mc:Fallback xmlns="">
          <p:pic>
            <p:nvPicPr>
              <p:cNvPr id="85" name="墨迹 84"/>
            </p:nvPicPr>
            <p:blipFill>
              <a:blip r:embed="rId163"/>
            </p:blipFill>
            <p:spPr>
              <a:xfrm>
                <a:off x="3574344" y="6680346"/>
                <a:ext cx="111478" cy="250971"/>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6" name="墨迹 85"/>
              <p14:cNvContentPartPr/>
              <p14:nvPr/>
            </p14:nvContentPartPr>
            <p14:xfrm>
              <a:off x="6487583" y="6615488"/>
              <a:ext cx="218017" cy="321469"/>
            </p14:xfrm>
          </p:contentPart>
        </mc:Choice>
        <mc:Fallback xmlns="">
          <p:pic>
            <p:nvPicPr>
              <p:cNvPr id="86" name="墨迹 85"/>
            </p:nvPicPr>
            <p:blipFill>
              <a:blip r:embed="rId165"/>
            </p:blipFill>
            <p:spPr>
              <a:xfrm>
                <a:off x="6487583" y="6615488"/>
                <a:ext cx="218017" cy="321469"/>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7" name="墨迹 86"/>
              <p14:cNvContentPartPr/>
              <p14:nvPr/>
            </p14:nvContentPartPr>
            <p14:xfrm>
              <a:off x="1893711" y="5266166"/>
              <a:ext cx="103011" cy="262955"/>
            </p14:xfrm>
          </p:contentPart>
        </mc:Choice>
        <mc:Fallback xmlns="">
          <p:pic>
            <p:nvPicPr>
              <p:cNvPr id="87" name="墨迹 86"/>
            </p:nvPicPr>
            <p:blipFill>
              <a:blip r:embed="rId167"/>
            </p:blipFill>
            <p:spPr>
              <a:xfrm>
                <a:off x="1893711" y="5266166"/>
                <a:ext cx="103011" cy="262955"/>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8" name="墨迹 87"/>
              <p14:cNvContentPartPr/>
              <p14:nvPr/>
            </p14:nvContentPartPr>
            <p14:xfrm>
              <a:off x="1853670" y="5355697"/>
              <a:ext cx="206552" cy="140290"/>
            </p14:xfrm>
          </p:contentPart>
        </mc:Choice>
        <mc:Fallback xmlns="">
          <p:pic>
            <p:nvPicPr>
              <p:cNvPr id="88" name="墨迹 87"/>
            </p:nvPicPr>
            <p:blipFill>
              <a:blip r:embed="rId169"/>
            </p:blipFill>
            <p:spPr>
              <a:xfrm>
                <a:off x="1853670" y="5355697"/>
                <a:ext cx="206552" cy="140290"/>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9" name="墨迹 88"/>
              <p14:cNvContentPartPr/>
              <p14:nvPr/>
            </p14:nvContentPartPr>
            <p14:xfrm>
              <a:off x="3121377" y="4664116"/>
              <a:ext cx="242711" cy="276351"/>
            </p14:xfrm>
          </p:contentPart>
        </mc:Choice>
        <mc:Fallback xmlns="">
          <p:pic>
            <p:nvPicPr>
              <p:cNvPr id="89" name="墨迹 88"/>
            </p:nvPicPr>
            <p:blipFill>
              <a:blip r:embed="rId171"/>
            </p:blipFill>
            <p:spPr>
              <a:xfrm>
                <a:off x="3121377" y="4664116"/>
                <a:ext cx="242711" cy="276351"/>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0" name="墨迹 89"/>
              <p14:cNvContentPartPr/>
              <p14:nvPr/>
            </p14:nvContentPartPr>
            <p14:xfrm>
              <a:off x="8423627" y="3459137"/>
              <a:ext cx="671690" cy="150336"/>
            </p14:xfrm>
          </p:contentPart>
        </mc:Choice>
        <mc:Fallback xmlns="">
          <p:pic>
            <p:nvPicPr>
              <p:cNvPr id="90" name="墨迹 89"/>
            </p:nvPicPr>
            <p:blipFill>
              <a:blip r:embed="rId173"/>
            </p:blipFill>
            <p:spPr>
              <a:xfrm>
                <a:off x="8423627" y="3459137"/>
                <a:ext cx="671690" cy="150336"/>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1" name="墨迹 90"/>
              <p14:cNvContentPartPr/>
              <p14:nvPr/>
            </p14:nvContentPartPr>
            <p14:xfrm>
              <a:off x="9014177" y="3402739"/>
              <a:ext cx="129823" cy="234933"/>
            </p14:xfrm>
          </p:contentPart>
        </mc:Choice>
        <mc:Fallback xmlns="">
          <p:pic>
            <p:nvPicPr>
              <p:cNvPr id="91" name="墨迹 90"/>
            </p:nvPicPr>
            <p:blipFill>
              <a:blip r:embed="rId175"/>
            </p:blipFill>
            <p:spPr>
              <a:xfrm>
                <a:off x="9014177" y="3402739"/>
                <a:ext cx="129823" cy="234933"/>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2" name="墨迹 91"/>
              <p14:cNvContentPartPr/>
              <p14:nvPr/>
            </p14:nvContentPartPr>
            <p14:xfrm>
              <a:off x="8576556" y="2940452"/>
              <a:ext cx="200554" cy="138175"/>
            </p14:xfrm>
          </p:contentPart>
        </mc:Choice>
        <mc:Fallback xmlns="">
          <p:pic>
            <p:nvPicPr>
              <p:cNvPr id="92" name="墨迹 91"/>
            </p:nvPicPr>
            <p:blipFill>
              <a:blip r:embed="rId177"/>
            </p:blipFill>
            <p:spPr>
              <a:xfrm>
                <a:off x="8576556" y="2940452"/>
                <a:ext cx="200554" cy="138175"/>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3" name="墨迹 92"/>
              <p14:cNvContentPartPr/>
              <p14:nvPr/>
            </p14:nvContentPartPr>
            <p14:xfrm>
              <a:off x="8630355" y="2848100"/>
              <a:ext cx="79022" cy="217132"/>
            </p14:xfrm>
          </p:contentPart>
        </mc:Choice>
        <mc:Fallback xmlns="">
          <p:pic>
            <p:nvPicPr>
              <p:cNvPr id="93" name="墨迹 92"/>
            </p:nvPicPr>
            <p:blipFill>
              <a:blip r:embed="rId179"/>
            </p:blipFill>
            <p:spPr>
              <a:xfrm>
                <a:off x="8630355" y="2848100"/>
                <a:ext cx="79022" cy="217132"/>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4" name="墨迹 93"/>
              <p14:cNvContentPartPr/>
              <p14:nvPr/>
            </p14:nvContentPartPr>
            <p14:xfrm>
              <a:off x="8464550" y="3059240"/>
              <a:ext cx="349250" cy="217485"/>
            </p14:xfrm>
          </p:contentPart>
        </mc:Choice>
        <mc:Fallback xmlns="">
          <p:pic>
            <p:nvPicPr>
              <p:cNvPr id="94" name="墨迹 93"/>
            </p:nvPicPr>
            <p:blipFill>
              <a:blip r:embed="rId181"/>
            </p:blipFill>
            <p:spPr>
              <a:xfrm>
                <a:off x="8464550" y="3059240"/>
                <a:ext cx="349250" cy="217485"/>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5" name="墨迹 94"/>
              <p14:cNvContentPartPr/>
              <p14:nvPr/>
            </p14:nvContentPartPr>
            <p14:xfrm>
              <a:off x="8743244" y="3156879"/>
              <a:ext cx="112888" cy="109976"/>
            </p14:xfrm>
          </p:contentPart>
        </mc:Choice>
        <mc:Fallback xmlns="">
          <p:pic>
            <p:nvPicPr>
              <p:cNvPr id="95" name="墨迹 94"/>
            </p:nvPicPr>
            <p:blipFill>
              <a:blip r:embed="rId183"/>
            </p:blipFill>
            <p:spPr>
              <a:xfrm>
                <a:off x="8743244" y="3156879"/>
                <a:ext cx="112888" cy="109976"/>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6" name="墨迹 95"/>
              <p14:cNvContentPartPr/>
              <p14:nvPr/>
            </p14:nvContentPartPr>
            <p14:xfrm>
              <a:off x="8754533" y="3025754"/>
              <a:ext cx="293511" cy="377867"/>
            </p14:xfrm>
          </p:contentPart>
        </mc:Choice>
        <mc:Fallback xmlns="">
          <p:pic>
            <p:nvPicPr>
              <p:cNvPr id="96" name="墨迹 95"/>
            </p:nvPicPr>
            <p:blipFill>
              <a:blip r:embed="rId185"/>
            </p:blipFill>
            <p:spPr>
              <a:xfrm>
                <a:off x="8754533" y="3025754"/>
                <a:ext cx="293511" cy="377867"/>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7" name="墨迹 96"/>
              <p14:cNvContentPartPr/>
              <p14:nvPr/>
            </p14:nvContentPartPr>
            <p14:xfrm>
              <a:off x="262113" y="164964"/>
              <a:ext cx="234598" cy="740224"/>
            </p14:xfrm>
          </p:contentPart>
        </mc:Choice>
        <mc:Fallback xmlns="">
          <p:pic>
            <p:nvPicPr>
              <p:cNvPr id="97" name="墨迹 96"/>
            </p:nvPicPr>
            <p:blipFill>
              <a:blip r:embed="rId187"/>
            </p:blipFill>
            <p:spPr>
              <a:xfrm>
                <a:off x="262113" y="164964"/>
                <a:ext cx="234598" cy="740224"/>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8" name="墨迹 97"/>
              <p14:cNvContentPartPr/>
              <p14:nvPr/>
            </p14:nvContentPartPr>
            <p14:xfrm>
              <a:off x="532694" y="438318"/>
              <a:ext cx="129293" cy="232818"/>
            </p14:xfrm>
          </p:contentPart>
        </mc:Choice>
        <mc:Fallback xmlns="">
          <p:pic>
            <p:nvPicPr>
              <p:cNvPr id="98" name="墨迹 97"/>
            </p:nvPicPr>
            <p:blipFill>
              <a:blip r:embed="rId189"/>
            </p:blipFill>
            <p:spPr>
              <a:xfrm>
                <a:off x="532694" y="438318"/>
                <a:ext cx="129293" cy="232818"/>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9" name="墨迹 98"/>
              <p14:cNvContentPartPr/>
              <p14:nvPr/>
            </p14:nvContentPartPr>
            <p14:xfrm>
              <a:off x="587022" y="473743"/>
              <a:ext cx="177800" cy="19739"/>
            </p14:xfrm>
          </p:contentPart>
        </mc:Choice>
        <mc:Fallback xmlns="">
          <p:pic>
            <p:nvPicPr>
              <p:cNvPr id="99" name="墨迹 98"/>
            </p:nvPicPr>
            <p:blipFill>
              <a:blip r:embed="rId191"/>
            </p:blipFill>
            <p:spPr>
              <a:xfrm>
                <a:off x="587022" y="473743"/>
                <a:ext cx="177800" cy="19739"/>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0" name="墨迹 99"/>
              <p14:cNvContentPartPr/>
              <p14:nvPr/>
            </p14:nvContentPartPr>
            <p14:xfrm>
              <a:off x="698852" y="327108"/>
              <a:ext cx="198614" cy="786753"/>
            </p14:xfrm>
          </p:contentPart>
        </mc:Choice>
        <mc:Fallback xmlns="">
          <p:pic>
            <p:nvPicPr>
              <p:cNvPr id="100" name="墨迹 99"/>
            </p:nvPicPr>
            <p:blipFill>
              <a:blip r:embed="rId193"/>
            </p:blipFill>
            <p:spPr>
              <a:xfrm>
                <a:off x="698852" y="327108"/>
                <a:ext cx="198614" cy="786753"/>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p:pic>
        <p:nvPicPr>
          <p:cNvPr id="4" name="QC_6_BD.29_2#19fbeff0a?htil=6&amp;vop=1&amp;pid=da87c4b19&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1544320" y="149225"/>
            <a:ext cx="7211695" cy="4428490"/>
          </a:xfrm>
          <a:prstGeom prst="rect">
            <a:avLst/>
          </a:prstGeom>
          <a:noFill/>
          <a:extLst>
            <a:ext uri="{909E8E84-426E-40DD-AFC4-6F175D3DCCD1}">
              <a14:hiddenFill xmlns:a14="http://schemas.microsoft.com/office/drawing/2010/main">
                <a:solidFill>
                  <a:scrgbClr r="0" g="0" b="0">
                    <a:alpha val="0"/>
                  </a:scrgbClr>
                </a:solidFill>
              </a14:hiddenFill>
            </a:ext>
          </a:extLst>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7890227" y="2137485"/>
              <a:ext cx="345017" cy="65739"/>
            </p14:xfrm>
          </p:contentPart>
        </mc:Choice>
        <mc:Fallback xmlns="">
          <p:pic>
            <p:nvPicPr>
              <p:cNvPr id="2" name="墨迹 1"/>
            </p:nvPicPr>
            <p:blipFill>
              <a:blip r:embed="rId3"/>
            </p:blipFill>
            <p:spPr>
              <a:xfrm>
                <a:off x="7890227" y="2137485"/>
                <a:ext cx="345017" cy="65739"/>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3" name="墨迹 2"/>
              <p14:cNvContentPartPr/>
              <p14:nvPr/>
            </p14:nvContentPartPr>
            <p14:xfrm>
              <a:off x="9084380" y="710615"/>
              <a:ext cx="206375" cy="281990"/>
            </p14:xfrm>
          </p:contentPart>
        </mc:Choice>
        <mc:Fallback xmlns="">
          <p:pic>
            <p:nvPicPr>
              <p:cNvPr id="3" name="墨迹 2"/>
            </p:nvPicPr>
            <p:blipFill>
              <a:blip r:embed="rId5"/>
            </p:blipFill>
            <p:spPr>
              <a:xfrm>
                <a:off x="9084380" y="710615"/>
                <a:ext cx="206375" cy="28199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9268177" y="699335"/>
              <a:ext cx="177095" cy="286925"/>
            </p14:xfrm>
          </p:contentPart>
        </mc:Choice>
        <mc:Fallback xmlns="">
          <p:pic>
            <p:nvPicPr>
              <p:cNvPr id="5" name="墨迹 4"/>
            </p:nvPicPr>
            <p:blipFill>
              <a:blip r:embed="rId7"/>
            </p:blipFill>
            <p:spPr>
              <a:xfrm>
                <a:off x="9268177" y="699335"/>
                <a:ext cx="177095" cy="28692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9290755" y="795212"/>
              <a:ext cx="158045" cy="149454"/>
            </p14:xfrm>
          </p:contentPart>
        </mc:Choice>
        <mc:Fallback xmlns="">
          <p:pic>
            <p:nvPicPr>
              <p:cNvPr id="6" name="墨迹 5"/>
            </p:nvPicPr>
            <p:blipFill>
              <a:blip r:embed="rId9"/>
            </p:blipFill>
            <p:spPr>
              <a:xfrm>
                <a:off x="9290755" y="795212"/>
                <a:ext cx="158045" cy="14945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9471377" y="767013"/>
              <a:ext cx="307623" cy="28199"/>
            </p14:xfrm>
          </p:contentPart>
        </mc:Choice>
        <mc:Fallback xmlns="">
          <p:pic>
            <p:nvPicPr>
              <p:cNvPr id="7" name="墨迹 6"/>
            </p:nvPicPr>
            <p:blipFill>
              <a:blip r:embed="rId11"/>
            </p:blipFill>
            <p:spPr>
              <a:xfrm>
                <a:off x="9471377" y="767013"/>
                <a:ext cx="307623" cy="2819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9541051" y="829051"/>
              <a:ext cx="144815" cy="298909"/>
            </p14:xfrm>
          </p:contentPart>
        </mc:Choice>
        <mc:Fallback xmlns="">
          <p:pic>
            <p:nvPicPr>
              <p:cNvPr id="8" name="墨迹 7"/>
            </p:nvPicPr>
            <p:blipFill>
              <a:blip r:embed="rId13"/>
            </p:blipFill>
            <p:spPr>
              <a:xfrm>
                <a:off x="9541051" y="829051"/>
                <a:ext cx="144815" cy="29890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9681633" y="423866"/>
              <a:ext cx="9878" cy="269829"/>
            </p14:xfrm>
          </p:contentPart>
        </mc:Choice>
        <mc:Fallback xmlns="">
          <p:pic>
            <p:nvPicPr>
              <p:cNvPr id="9" name="墨迹 8"/>
            </p:nvPicPr>
            <p:blipFill>
              <a:blip r:embed="rId15"/>
            </p:blipFill>
            <p:spPr>
              <a:xfrm>
                <a:off x="9681633" y="423866"/>
                <a:ext cx="9878" cy="26982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9824861" y="840330"/>
              <a:ext cx="222250" cy="16920"/>
            </p14:xfrm>
          </p:contentPart>
        </mc:Choice>
        <mc:Fallback xmlns="">
          <p:pic>
            <p:nvPicPr>
              <p:cNvPr id="10" name="墨迹 9"/>
            </p:nvPicPr>
            <p:blipFill>
              <a:blip r:embed="rId17"/>
            </p:blipFill>
            <p:spPr>
              <a:xfrm>
                <a:off x="9824861" y="840330"/>
                <a:ext cx="222250" cy="1692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9877777" y="724714"/>
              <a:ext cx="50800" cy="293270"/>
            </p14:xfrm>
          </p:contentPart>
        </mc:Choice>
        <mc:Fallback xmlns="">
          <p:pic>
            <p:nvPicPr>
              <p:cNvPr id="11" name="墨迹 10"/>
            </p:nvPicPr>
            <p:blipFill>
              <a:blip r:embed="rId19"/>
            </p:blipFill>
            <p:spPr>
              <a:xfrm>
                <a:off x="9877777" y="724714"/>
                <a:ext cx="50800" cy="29327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10167584" y="639236"/>
              <a:ext cx="161749" cy="328871"/>
            </p14:xfrm>
          </p:contentPart>
        </mc:Choice>
        <mc:Fallback xmlns="">
          <p:pic>
            <p:nvPicPr>
              <p:cNvPr id="12" name="墨迹 11"/>
            </p:nvPicPr>
            <p:blipFill>
              <a:blip r:embed="rId21"/>
            </p:blipFill>
            <p:spPr>
              <a:xfrm>
                <a:off x="10167584" y="639236"/>
                <a:ext cx="161749" cy="328871"/>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10349088" y="708852"/>
              <a:ext cx="222956" cy="232290"/>
            </p14:xfrm>
          </p:contentPart>
        </mc:Choice>
        <mc:Fallback xmlns="">
          <p:pic>
            <p:nvPicPr>
              <p:cNvPr id="13" name="墨迹 12"/>
            </p:nvPicPr>
            <p:blipFill>
              <a:blip r:embed="rId23"/>
            </p:blipFill>
            <p:spPr>
              <a:xfrm>
                <a:off x="10349088" y="708852"/>
                <a:ext cx="222956" cy="23229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10372372" y="757672"/>
              <a:ext cx="188383" cy="161615"/>
            </p14:xfrm>
          </p:contentPart>
        </mc:Choice>
        <mc:Fallback xmlns="">
          <p:pic>
            <p:nvPicPr>
              <p:cNvPr id="14" name="墨迹 13"/>
            </p:nvPicPr>
            <p:blipFill>
              <a:blip r:embed="rId25"/>
            </p:blipFill>
            <p:spPr>
              <a:xfrm>
                <a:off x="10372372" y="757672"/>
                <a:ext cx="188383" cy="16161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10611555" y="727534"/>
              <a:ext cx="296333" cy="33839"/>
            </p14:xfrm>
          </p:contentPart>
        </mc:Choice>
        <mc:Fallback xmlns="">
          <p:pic>
            <p:nvPicPr>
              <p:cNvPr id="15" name="墨迹 14"/>
            </p:nvPicPr>
            <p:blipFill>
              <a:blip r:embed="rId27"/>
            </p:blipFill>
            <p:spPr>
              <a:xfrm>
                <a:off x="10611555" y="727534"/>
                <a:ext cx="296333" cy="3383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10639777" y="813541"/>
              <a:ext cx="222955" cy="188228"/>
            </p14:xfrm>
          </p:contentPart>
        </mc:Choice>
        <mc:Fallback xmlns="">
          <p:pic>
            <p:nvPicPr>
              <p:cNvPr id="16" name="墨迹 15"/>
            </p:nvPicPr>
            <p:blipFill>
              <a:blip r:embed="rId29"/>
            </p:blipFill>
            <p:spPr>
              <a:xfrm>
                <a:off x="10639777" y="813541"/>
                <a:ext cx="222955" cy="188228"/>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10826044" y="396901"/>
              <a:ext cx="16933" cy="251676"/>
            </p14:xfrm>
          </p:contentPart>
        </mc:Choice>
        <mc:Fallback xmlns="">
          <p:pic>
            <p:nvPicPr>
              <p:cNvPr id="17" name="墨迹 16"/>
            </p:nvPicPr>
            <p:blipFill>
              <a:blip r:embed="rId31"/>
            </p:blipFill>
            <p:spPr>
              <a:xfrm>
                <a:off x="10826044" y="396901"/>
                <a:ext cx="16933" cy="25167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10978444" y="750093"/>
              <a:ext cx="144638" cy="33839"/>
            </p14:xfrm>
          </p:contentPart>
        </mc:Choice>
        <mc:Fallback xmlns="">
          <p:pic>
            <p:nvPicPr>
              <p:cNvPr id="18" name="墨迹 17"/>
            </p:nvPicPr>
            <p:blipFill>
              <a:blip r:embed="rId33"/>
            </p:blipFill>
            <p:spPr>
              <a:xfrm>
                <a:off x="10978444" y="750093"/>
                <a:ext cx="144638" cy="3383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10933288" y="845970"/>
              <a:ext cx="160867" cy="11280"/>
            </p14:xfrm>
          </p:contentPart>
        </mc:Choice>
        <mc:Fallback xmlns="">
          <p:pic>
            <p:nvPicPr>
              <p:cNvPr id="19" name="墨迹 18"/>
            </p:nvPicPr>
            <p:blipFill>
              <a:blip r:embed="rId35"/>
            </p:blipFill>
            <p:spPr>
              <a:xfrm>
                <a:off x="10933288" y="845970"/>
                <a:ext cx="160867" cy="1128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11244086" y="559750"/>
              <a:ext cx="185914" cy="235462"/>
            </p14:xfrm>
          </p:contentPart>
        </mc:Choice>
        <mc:Fallback xmlns="">
          <p:pic>
            <p:nvPicPr>
              <p:cNvPr id="20" name="墨迹 19"/>
            </p:nvPicPr>
            <p:blipFill>
              <a:blip r:embed="rId37"/>
            </p:blipFill>
            <p:spPr>
              <a:xfrm>
                <a:off x="11244086" y="559750"/>
                <a:ext cx="185914" cy="23546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11305822" y="641527"/>
              <a:ext cx="79023" cy="339798"/>
            </p14:xfrm>
          </p:contentPart>
        </mc:Choice>
        <mc:Fallback xmlns="">
          <p:pic>
            <p:nvPicPr>
              <p:cNvPr id="21" name="墨迹 20"/>
            </p:nvPicPr>
            <p:blipFill>
              <a:blip r:embed="rId39"/>
            </p:blipFill>
            <p:spPr>
              <a:xfrm>
                <a:off x="11305822" y="641527"/>
                <a:ext cx="79023" cy="33979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11461044" y="580899"/>
              <a:ext cx="155223" cy="214313"/>
            </p14:xfrm>
          </p:contentPart>
        </mc:Choice>
        <mc:Fallback xmlns="">
          <p:pic>
            <p:nvPicPr>
              <p:cNvPr id="22" name="墨迹 21"/>
            </p:nvPicPr>
            <p:blipFill>
              <a:blip r:embed="rId41"/>
            </p:blipFill>
            <p:spPr>
              <a:xfrm>
                <a:off x="11461044" y="580899"/>
                <a:ext cx="155223" cy="21431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11621911" y="592179"/>
              <a:ext cx="129823" cy="104336"/>
            </p14:xfrm>
          </p:contentPart>
        </mc:Choice>
        <mc:Fallback xmlns="">
          <p:pic>
            <p:nvPicPr>
              <p:cNvPr id="23" name="墨迹 22"/>
            </p:nvPicPr>
            <p:blipFill>
              <a:blip r:embed="rId43"/>
            </p:blipFill>
            <p:spPr>
              <a:xfrm>
                <a:off x="11621911" y="592179"/>
                <a:ext cx="129823" cy="10433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11559822" y="651397"/>
              <a:ext cx="62089" cy="425805"/>
            </p14:xfrm>
          </p:contentPart>
        </mc:Choice>
        <mc:Fallback xmlns="">
          <p:pic>
            <p:nvPicPr>
              <p:cNvPr id="24" name="墨迹 23"/>
            </p:nvPicPr>
            <p:blipFill>
              <a:blip r:embed="rId45"/>
            </p:blipFill>
            <p:spPr>
              <a:xfrm>
                <a:off x="11559822" y="651397"/>
                <a:ext cx="62089" cy="42580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8991600" y="1731419"/>
              <a:ext cx="301977" cy="310189"/>
            </p14:xfrm>
          </p:contentPart>
        </mc:Choice>
        <mc:Fallback xmlns="">
          <p:pic>
            <p:nvPicPr>
              <p:cNvPr id="25" name="墨迹 24"/>
            </p:nvPicPr>
            <p:blipFill>
              <a:blip r:embed="rId47"/>
            </p:blipFill>
            <p:spPr>
              <a:xfrm>
                <a:off x="8991600" y="1731419"/>
                <a:ext cx="301977" cy="31018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9307688" y="1663741"/>
              <a:ext cx="118534" cy="100107"/>
            </p14:xfrm>
          </p:contentPart>
        </mc:Choice>
        <mc:Fallback xmlns="">
          <p:pic>
            <p:nvPicPr>
              <p:cNvPr id="26" name="墨迹 25"/>
            </p:nvPicPr>
            <p:blipFill>
              <a:blip r:embed="rId49"/>
            </p:blipFill>
            <p:spPr>
              <a:xfrm>
                <a:off x="9307688" y="1663741"/>
                <a:ext cx="118534" cy="10010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9414933" y="1675021"/>
              <a:ext cx="124178" cy="11279"/>
            </p14:xfrm>
          </p:contentPart>
        </mc:Choice>
        <mc:Fallback xmlns="">
          <p:pic>
            <p:nvPicPr>
              <p:cNvPr id="27" name="墨迹 26"/>
            </p:nvPicPr>
            <p:blipFill>
              <a:blip r:embed="rId51"/>
            </p:blipFill>
            <p:spPr>
              <a:xfrm>
                <a:off x="9414933" y="1675021"/>
                <a:ext cx="124178" cy="1127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9479844" y="1581083"/>
              <a:ext cx="25400" cy="192634"/>
            </p14:xfrm>
          </p:contentPart>
        </mc:Choice>
        <mc:Fallback xmlns="">
          <p:pic>
            <p:nvPicPr>
              <p:cNvPr id="28" name="墨迹 27"/>
            </p:nvPicPr>
            <p:blipFill>
              <a:blip r:embed="rId53"/>
            </p:blipFill>
            <p:spPr>
              <a:xfrm>
                <a:off x="9479844" y="1581083"/>
                <a:ext cx="25400" cy="19263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10312400" y="1753978"/>
              <a:ext cx="360" cy="33839"/>
            </p14:xfrm>
          </p:contentPart>
        </mc:Choice>
        <mc:Fallback xmlns="">
          <p:pic>
            <p:nvPicPr>
              <p:cNvPr id="29" name="墨迹 28"/>
            </p:nvPicPr>
            <p:blipFill>
              <a:blip r:embed="rId55"/>
            </p:blipFill>
            <p:spPr>
              <a:xfrm>
                <a:off x="10312400" y="1753978"/>
                <a:ext cx="360" cy="3383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8884355" y="2379996"/>
              <a:ext cx="296334" cy="336450"/>
            </p14:xfrm>
          </p:contentPart>
        </mc:Choice>
        <mc:Fallback xmlns="">
          <p:pic>
            <p:nvPicPr>
              <p:cNvPr id="30" name="墨迹 29"/>
            </p:nvPicPr>
            <p:blipFill>
              <a:blip r:embed="rId57"/>
            </p:blipFill>
            <p:spPr>
              <a:xfrm>
                <a:off x="8884355" y="2379996"/>
                <a:ext cx="296334" cy="33645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9194800" y="2368717"/>
              <a:ext cx="146755" cy="19739"/>
            </p14:xfrm>
          </p:contentPart>
        </mc:Choice>
        <mc:Fallback xmlns="">
          <p:pic>
            <p:nvPicPr>
              <p:cNvPr id="31" name="墨迹 30"/>
            </p:nvPicPr>
            <p:blipFill>
              <a:blip r:embed="rId59"/>
            </p:blipFill>
            <p:spPr>
              <a:xfrm>
                <a:off x="9194800" y="2368717"/>
                <a:ext cx="146755" cy="1973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9259711" y="2303859"/>
              <a:ext cx="31044" cy="256611"/>
            </p14:xfrm>
          </p:contentPart>
        </mc:Choice>
        <mc:Fallback xmlns="">
          <p:pic>
            <p:nvPicPr>
              <p:cNvPr id="32" name="墨迹 31"/>
            </p:nvPicPr>
            <p:blipFill>
              <a:blip r:embed="rId61"/>
            </p:blipFill>
            <p:spPr>
              <a:xfrm>
                <a:off x="9259711" y="2303859"/>
                <a:ext cx="31044" cy="25661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9736666" y="1744637"/>
              <a:ext cx="304800" cy="240573"/>
            </p14:xfrm>
          </p:contentPart>
        </mc:Choice>
        <mc:Fallback xmlns="">
          <p:pic>
            <p:nvPicPr>
              <p:cNvPr id="33" name="墨迹 32"/>
            </p:nvPicPr>
            <p:blipFill>
              <a:blip r:embed="rId63"/>
            </p:blipFill>
            <p:spPr>
              <a:xfrm>
                <a:off x="9736666" y="1744637"/>
                <a:ext cx="304800" cy="240573"/>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9710561" y="2363077"/>
              <a:ext cx="155928" cy="281814"/>
            </p14:xfrm>
          </p:contentPart>
        </mc:Choice>
        <mc:Fallback xmlns="">
          <p:pic>
            <p:nvPicPr>
              <p:cNvPr id="34" name="墨迹 33"/>
            </p:nvPicPr>
            <p:blipFill>
              <a:blip r:embed="rId65"/>
            </p:blipFill>
            <p:spPr>
              <a:xfrm>
                <a:off x="9710561" y="2363077"/>
                <a:ext cx="155928" cy="281814"/>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9167988" y="3092550"/>
              <a:ext cx="218722" cy="255025"/>
            </p14:xfrm>
          </p:contentPart>
        </mc:Choice>
        <mc:Fallback xmlns="">
          <p:pic>
            <p:nvPicPr>
              <p:cNvPr id="35" name="墨迹 34"/>
            </p:nvPicPr>
            <p:blipFill>
              <a:blip r:embed="rId67"/>
            </p:blipFill>
            <p:spPr>
              <a:xfrm>
                <a:off x="9167988" y="3092550"/>
                <a:ext cx="218722" cy="255025"/>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9407701" y="3166749"/>
              <a:ext cx="185913" cy="25379"/>
            </p14:xfrm>
          </p:contentPart>
        </mc:Choice>
        <mc:Fallback xmlns="">
          <p:pic>
            <p:nvPicPr>
              <p:cNvPr id="36" name="墨迹 35"/>
            </p:nvPicPr>
            <p:blipFill>
              <a:blip r:embed="rId69"/>
            </p:blipFill>
            <p:spPr>
              <a:xfrm>
                <a:off x="9407701" y="3166749"/>
                <a:ext cx="185913" cy="2537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9448800" y="3036328"/>
              <a:ext cx="84666" cy="420871"/>
            </p14:xfrm>
          </p:contentPart>
        </mc:Choice>
        <mc:Fallback xmlns="">
          <p:pic>
            <p:nvPicPr>
              <p:cNvPr id="37" name="墨迹 36"/>
            </p:nvPicPr>
            <p:blipFill>
              <a:blip r:embed="rId71"/>
            </p:blipFill>
            <p:spPr>
              <a:xfrm>
                <a:off x="9448800" y="3036328"/>
                <a:ext cx="84666" cy="420871"/>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9544755" y="2988038"/>
              <a:ext cx="180622" cy="424042"/>
            </p14:xfrm>
          </p:contentPart>
        </mc:Choice>
        <mc:Fallback xmlns="">
          <p:pic>
            <p:nvPicPr>
              <p:cNvPr id="38" name="墨迹 37"/>
            </p:nvPicPr>
            <p:blipFill>
              <a:blip r:embed="rId73"/>
            </p:blipFill>
            <p:spPr>
              <a:xfrm>
                <a:off x="9544755" y="2988038"/>
                <a:ext cx="180622" cy="42404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9855200" y="3163929"/>
              <a:ext cx="174977" cy="81777"/>
            </p14:xfrm>
          </p:contentPart>
        </mc:Choice>
        <mc:Fallback xmlns="">
          <p:pic>
            <p:nvPicPr>
              <p:cNvPr id="39" name="墨迹 38"/>
            </p:nvPicPr>
            <p:blipFill>
              <a:blip r:embed="rId75"/>
            </p:blipFill>
            <p:spPr>
              <a:xfrm>
                <a:off x="9855200" y="3163929"/>
                <a:ext cx="174977" cy="8177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9814983" y="3282365"/>
              <a:ext cx="195439" cy="22559"/>
            </p14:xfrm>
          </p:contentPart>
        </mc:Choice>
        <mc:Fallback xmlns="">
          <p:pic>
            <p:nvPicPr>
              <p:cNvPr id="40" name="墨迹 39"/>
            </p:nvPicPr>
            <p:blipFill>
              <a:blip r:embed="rId77"/>
            </p:blipFill>
            <p:spPr>
              <a:xfrm>
                <a:off x="9814983" y="3282365"/>
                <a:ext cx="195439" cy="2255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10098263" y="3045493"/>
              <a:ext cx="211314" cy="218014"/>
            </p14:xfrm>
          </p:contentPart>
        </mc:Choice>
        <mc:Fallback xmlns="">
          <p:pic>
            <p:nvPicPr>
              <p:cNvPr id="41" name="墨迹 40"/>
            </p:nvPicPr>
            <p:blipFill>
              <a:blip r:embed="rId79"/>
            </p:blipFill>
            <p:spPr>
              <a:xfrm>
                <a:off x="10098263" y="3045493"/>
                <a:ext cx="211314" cy="21801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10191044" y="3049723"/>
              <a:ext cx="87488" cy="475153"/>
            </p14:xfrm>
          </p:contentPart>
        </mc:Choice>
        <mc:Fallback xmlns="">
          <p:pic>
            <p:nvPicPr>
              <p:cNvPr id="42" name="墨迹 41"/>
            </p:nvPicPr>
            <p:blipFill>
              <a:blip r:embed="rId81"/>
            </p:blipFill>
            <p:spPr>
              <a:xfrm>
                <a:off x="10191044" y="3049723"/>
                <a:ext cx="87488" cy="475153"/>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10436577" y="3006014"/>
              <a:ext cx="163688" cy="332749"/>
            </p14:xfrm>
          </p:contentPart>
        </mc:Choice>
        <mc:Fallback xmlns="">
          <p:pic>
            <p:nvPicPr>
              <p:cNvPr id="43" name="墨迹 42"/>
            </p:nvPicPr>
            <p:blipFill>
              <a:blip r:embed="rId83"/>
            </p:blipFill>
            <p:spPr>
              <a:xfrm>
                <a:off x="10436577" y="3006014"/>
                <a:ext cx="163688" cy="33274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10654594" y="3037033"/>
              <a:ext cx="171450" cy="256611"/>
            </p14:xfrm>
          </p:contentPart>
        </mc:Choice>
        <mc:Fallback xmlns="">
          <p:pic>
            <p:nvPicPr>
              <p:cNvPr id="44" name="墨迹 43"/>
            </p:nvPicPr>
            <p:blipFill>
              <a:blip r:embed="rId85"/>
            </p:blipFill>
            <p:spPr>
              <a:xfrm>
                <a:off x="10654594" y="3037033"/>
                <a:ext cx="171450" cy="256611"/>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10837332" y="3147009"/>
              <a:ext cx="180623" cy="33839"/>
            </p14:xfrm>
          </p:contentPart>
        </mc:Choice>
        <mc:Fallback xmlns="">
          <p:pic>
            <p:nvPicPr>
              <p:cNvPr id="45" name="墨迹 44"/>
            </p:nvPicPr>
            <p:blipFill>
              <a:blip r:embed="rId87"/>
            </p:blipFill>
            <p:spPr>
              <a:xfrm>
                <a:off x="10837332" y="3147009"/>
                <a:ext cx="180623" cy="3383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10995377" y="3011654"/>
              <a:ext cx="135467" cy="265071"/>
            </p14:xfrm>
          </p:contentPart>
        </mc:Choice>
        <mc:Fallback xmlns="">
          <p:pic>
            <p:nvPicPr>
              <p:cNvPr id="46" name="墨迹 45"/>
            </p:nvPicPr>
            <p:blipFill>
              <a:blip r:embed="rId89"/>
            </p:blipFill>
            <p:spPr>
              <a:xfrm>
                <a:off x="10995377" y="3011654"/>
                <a:ext cx="135467" cy="265071"/>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10944577" y="3002666"/>
              <a:ext cx="225777" cy="251500"/>
            </p14:xfrm>
          </p:contentPart>
        </mc:Choice>
        <mc:Fallback xmlns="">
          <p:pic>
            <p:nvPicPr>
              <p:cNvPr id="47" name="墨迹 46"/>
            </p:nvPicPr>
            <p:blipFill>
              <a:blip r:embed="rId91"/>
            </p:blipFill>
            <p:spPr>
              <a:xfrm>
                <a:off x="10944577" y="3002666"/>
                <a:ext cx="225777" cy="25150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11164711" y="2893218"/>
              <a:ext cx="169333" cy="437085"/>
            </p14:xfrm>
          </p:contentPart>
        </mc:Choice>
        <mc:Fallback xmlns="">
          <p:pic>
            <p:nvPicPr>
              <p:cNvPr id="48" name="墨迹 47"/>
            </p:nvPicPr>
            <p:blipFill>
              <a:blip r:embed="rId93"/>
            </p:blipFill>
            <p:spPr>
              <a:xfrm>
                <a:off x="11164711" y="2893218"/>
                <a:ext cx="169333" cy="437085"/>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9347376" y="3908383"/>
              <a:ext cx="242534" cy="258020"/>
            </p14:xfrm>
          </p:contentPart>
        </mc:Choice>
        <mc:Fallback xmlns="">
          <p:pic>
            <p:nvPicPr>
              <p:cNvPr id="49" name="墨迹 48"/>
            </p:nvPicPr>
            <p:blipFill>
              <a:blip r:embed="rId95"/>
            </p:blipFill>
            <p:spPr>
              <a:xfrm>
                <a:off x="9347376" y="3908383"/>
                <a:ext cx="242534" cy="258020"/>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9629422" y="3947861"/>
              <a:ext cx="186266" cy="228413"/>
            </p14:xfrm>
          </p:contentPart>
        </mc:Choice>
        <mc:Fallback xmlns="">
          <p:pic>
            <p:nvPicPr>
              <p:cNvPr id="50" name="墨迹 49"/>
            </p:nvPicPr>
            <p:blipFill>
              <a:blip r:embed="rId97"/>
            </p:blipFill>
            <p:spPr>
              <a:xfrm>
                <a:off x="9629422" y="3947861"/>
                <a:ext cx="186266" cy="228413"/>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9949038" y="3992980"/>
              <a:ext cx="194028" cy="54283"/>
            </p14:xfrm>
          </p:contentPart>
        </mc:Choice>
        <mc:Fallback xmlns="">
          <p:pic>
            <p:nvPicPr>
              <p:cNvPr id="51" name="墨迹 50"/>
            </p:nvPicPr>
            <p:blipFill>
              <a:blip r:embed="rId99"/>
            </p:blipFill>
            <p:spPr>
              <a:xfrm>
                <a:off x="9949038" y="3992980"/>
                <a:ext cx="194028" cy="5428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10003366" y="3886000"/>
              <a:ext cx="60678" cy="392319"/>
            </p14:xfrm>
          </p:contentPart>
        </mc:Choice>
        <mc:Fallback xmlns="">
          <p:pic>
            <p:nvPicPr>
              <p:cNvPr id="52" name="墨迹 51"/>
            </p:nvPicPr>
            <p:blipFill>
              <a:blip r:embed="rId101"/>
            </p:blipFill>
            <p:spPr>
              <a:xfrm>
                <a:off x="10003366" y="3886000"/>
                <a:ext cx="60678" cy="39231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10240962" y="3842115"/>
              <a:ext cx="177270" cy="375047"/>
            </p14:xfrm>
          </p:contentPart>
        </mc:Choice>
        <mc:Fallback xmlns="">
          <p:pic>
            <p:nvPicPr>
              <p:cNvPr id="53" name="墨迹 52"/>
            </p:nvPicPr>
            <p:blipFill>
              <a:blip r:embed="rId103"/>
            </p:blipFill>
            <p:spPr>
              <a:xfrm>
                <a:off x="10240962" y="3842115"/>
                <a:ext cx="177270" cy="375047"/>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10555111" y="3936582"/>
              <a:ext cx="197556" cy="28199"/>
            </p14:xfrm>
          </p:contentPart>
        </mc:Choice>
        <mc:Fallback xmlns="">
          <p:pic>
            <p:nvPicPr>
              <p:cNvPr id="54" name="墨迹 53"/>
            </p:nvPicPr>
            <p:blipFill>
              <a:blip r:embed="rId105"/>
            </p:blipFill>
            <p:spPr>
              <a:xfrm>
                <a:off x="10555111" y="3936582"/>
                <a:ext cx="197556" cy="2819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10525301" y="4060657"/>
              <a:ext cx="249943" cy="25380"/>
            </p14:xfrm>
          </p:contentPart>
        </mc:Choice>
        <mc:Fallback xmlns="">
          <p:pic>
            <p:nvPicPr>
              <p:cNvPr id="55" name="墨迹 54"/>
            </p:nvPicPr>
            <p:blipFill>
              <a:blip r:embed="rId107"/>
            </p:blipFill>
            <p:spPr>
              <a:xfrm>
                <a:off x="10525301" y="4060657"/>
                <a:ext cx="249943" cy="25380"/>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10900832" y="3826253"/>
              <a:ext cx="128412" cy="192106"/>
            </p14:xfrm>
          </p:contentPart>
        </mc:Choice>
        <mc:Fallback xmlns="">
          <p:pic>
            <p:nvPicPr>
              <p:cNvPr id="56" name="墨迹 55"/>
            </p:nvPicPr>
            <p:blipFill>
              <a:blip r:embed="rId109"/>
            </p:blipFill>
            <p:spPr>
              <a:xfrm>
                <a:off x="10900832" y="3826253"/>
                <a:ext cx="128412" cy="19210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10896600" y="3854100"/>
              <a:ext cx="166511" cy="324993"/>
            </p14:xfrm>
          </p:contentPart>
        </mc:Choice>
        <mc:Fallback xmlns="">
          <p:pic>
            <p:nvPicPr>
              <p:cNvPr id="57" name="墨迹 56"/>
            </p:nvPicPr>
            <p:blipFill>
              <a:blip r:embed="rId111"/>
            </p:blipFill>
            <p:spPr>
              <a:xfrm>
                <a:off x="10896600" y="3854100"/>
                <a:ext cx="166511" cy="324993"/>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11074400" y="3880184"/>
              <a:ext cx="203200" cy="206381"/>
            </p14:xfrm>
          </p:contentPart>
        </mc:Choice>
        <mc:Fallback xmlns="">
          <p:pic>
            <p:nvPicPr>
              <p:cNvPr id="58" name="墨迹 57"/>
            </p:nvPicPr>
            <p:blipFill>
              <a:blip r:embed="rId113"/>
            </p:blipFill>
            <p:spPr>
              <a:xfrm>
                <a:off x="11074400" y="3880184"/>
                <a:ext cx="203200" cy="206381"/>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11068755" y="3888115"/>
              <a:ext cx="135467" cy="200742"/>
            </p14:xfrm>
          </p:contentPart>
        </mc:Choice>
        <mc:Fallback xmlns="">
          <p:pic>
            <p:nvPicPr>
              <p:cNvPr id="59" name="墨迹 58"/>
            </p:nvPicPr>
            <p:blipFill>
              <a:blip r:embed="rId115"/>
            </p:blipFill>
            <p:spPr>
              <a:xfrm>
                <a:off x="11068755" y="3888115"/>
                <a:ext cx="135467" cy="200742"/>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11373555" y="3857625"/>
              <a:ext cx="177800" cy="253791"/>
            </p14:xfrm>
          </p:contentPart>
        </mc:Choice>
        <mc:Fallback xmlns="">
          <p:pic>
            <p:nvPicPr>
              <p:cNvPr id="60" name="墨迹 59"/>
            </p:nvPicPr>
            <p:blipFill>
              <a:blip r:embed="rId117"/>
            </p:blipFill>
            <p:spPr>
              <a:xfrm>
                <a:off x="11373555" y="3857625"/>
                <a:ext cx="177800" cy="253791"/>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8930922" y="3214687"/>
              <a:ext cx="145344" cy="916468"/>
            </p14:xfrm>
          </p:contentPart>
        </mc:Choice>
        <mc:Fallback xmlns="">
          <p:pic>
            <p:nvPicPr>
              <p:cNvPr id="61" name="墨迹 60"/>
            </p:nvPicPr>
            <p:blipFill>
              <a:blip r:embed="rId119"/>
            </p:blipFill>
            <p:spPr>
              <a:xfrm>
                <a:off x="8930922" y="3214687"/>
                <a:ext cx="145344" cy="916468"/>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9149644" y="4743073"/>
              <a:ext cx="214488" cy="203033"/>
            </p14:xfrm>
          </p:contentPart>
        </mc:Choice>
        <mc:Fallback xmlns="">
          <p:pic>
            <p:nvPicPr>
              <p:cNvPr id="62" name="墨迹 61"/>
            </p:nvPicPr>
            <p:blipFill>
              <a:blip r:embed="rId121"/>
            </p:blipFill>
            <p:spPr>
              <a:xfrm>
                <a:off x="9149644" y="4743073"/>
                <a:ext cx="214488" cy="20303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9522177" y="4748713"/>
              <a:ext cx="180623" cy="28199"/>
            </p14:xfrm>
          </p:contentPart>
        </mc:Choice>
        <mc:Fallback xmlns="">
          <p:pic>
            <p:nvPicPr>
              <p:cNvPr id="63" name="墨迹 62"/>
            </p:nvPicPr>
            <p:blipFill>
              <a:blip r:embed="rId123"/>
            </p:blipFill>
            <p:spPr>
              <a:xfrm>
                <a:off x="9522177" y="4748713"/>
                <a:ext cx="180623" cy="2819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9503127" y="4855870"/>
              <a:ext cx="225073" cy="25379"/>
            </p14:xfrm>
          </p:contentPart>
        </mc:Choice>
        <mc:Fallback xmlns="">
          <p:pic>
            <p:nvPicPr>
              <p:cNvPr id="64" name="墨迹 63"/>
            </p:nvPicPr>
            <p:blipFill>
              <a:blip r:embed="rId125"/>
            </p:blipFill>
            <p:spPr>
              <a:xfrm>
                <a:off x="9503127" y="4855870"/>
                <a:ext cx="225073" cy="2537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9817628" y="4631687"/>
              <a:ext cx="204964" cy="239692"/>
            </p14:xfrm>
          </p:contentPart>
        </mc:Choice>
        <mc:Fallback xmlns="">
          <p:pic>
            <p:nvPicPr>
              <p:cNvPr id="65" name="墨迹 64"/>
            </p:nvPicPr>
            <p:blipFill>
              <a:blip r:embed="rId127"/>
            </p:blipFill>
            <p:spPr>
              <a:xfrm>
                <a:off x="9817628" y="4631687"/>
                <a:ext cx="204964" cy="239692"/>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9883422" y="4726154"/>
              <a:ext cx="101600" cy="338388"/>
            </p14:xfrm>
          </p:contentPart>
        </mc:Choice>
        <mc:Fallback xmlns="">
          <p:pic>
            <p:nvPicPr>
              <p:cNvPr id="66" name="墨迹 65"/>
            </p:nvPicPr>
            <p:blipFill>
              <a:blip r:embed="rId129"/>
            </p:blipFill>
            <p:spPr>
              <a:xfrm>
                <a:off x="9883422" y="4726154"/>
                <a:ext cx="101600" cy="33838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10052755" y="4726154"/>
              <a:ext cx="184326" cy="301730"/>
            </p14:xfrm>
          </p:contentPart>
        </mc:Choice>
        <mc:Fallback xmlns="">
          <p:pic>
            <p:nvPicPr>
              <p:cNvPr id="67" name="墨迹 66"/>
            </p:nvPicPr>
            <p:blipFill>
              <a:blip r:embed="rId131"/>
            </p:blipFill>
            <p:spPr>
              <a:xfrm>
                <a:off x="10052755" y="4726154"/>
                <a:ext cx="184326" cy="301730"/>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9999133" y="4690905"/>
              <a:ext cx="324556" cy="365178"/>
            </p14:xfrm>
          </p:contentPart>
        </mc:Choice>
        <mc:Fallback xmlns="">
          <p:pic>
            <p:nvPicPr>
              <p:cNvPr id="68" name="墨迹 67"/>
            </p:nvPicPr>
            <p:blipFill>
              <a:blip r:embed="rId133"/>
            </p:blipFill>
            <p:spPr>
              <a:xfrm>
                <a:off x="9999133" y="4690905"/>
                <a:ext cx="324556" cy="365178"/>
              </a:xfrm>
              <a:prstGeom prst="rect"/>
            </p:spPr>
          </p:pic>
        </mc:Fallback>
      </mc:AlternateContent>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15_1#9acadcdfb?vop=1&amp;pid=28acb20cd&amp;color=0,0,0&amp;vtp=1&amp;bt=1&amp;bbb=1&amp;hb=1"/>
          <p:cNvSpPr/>
          <p:nvPr/>
        </p:nvSpPr>
        <p:spPr>
          <a:xfrm>
            <a:off x="213614" y="150360"/>
            <a:ext cx="10894782" cy="1536700"/>
          </a:xfrm>
          <a:prstGeom prst="rect">
            <a:avLst/>
          </a:prstGeom>
          <a:blipFill rotWithShape="1">
            <a:blip r:embed="rId1"/>
            <a:stretch>
              <a:fillRect l="-2" t="-33" r="3" b="33"/>
            </a:stretch>
          </a:blipFill>
        </p:spPr>
        <p:txBody>
          <a:bodyPr/>
          <a:lstStyle/>
          <a:p>
            <a:r>
              <a:rPr lang="zh-CN" altLang="en-US">
                <a:noFill/>
              </a:rPr>
              <a:t> </a:t>
            </a:r>
            <a:endParaRPr lang="zh-CN" altLang="en-US">
              <a:noFill/>
            </a:endParaRPr>
          </a:p>
        </p:txBody>
      </p:sp>
      <p:pic>
        <p:nvPicPr>
          <p:cNvPr id="3" name="QC_5_BD.15_1#9acadcdfb?vop=1&amp;pid=28acb20cd&amp;color=0,0,0&amp;tib=255,255,255&amp;iip=1&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3090545" y="1146810"/>
            <a:ext cx="1340485" cy="101282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4" name="QC_5_AN.16_1#9acadcdfb.bracket?vop=1&amp;pid=28acb20cd&amp;color=0,0,0&amp;vpa=5&amp;vtp=1&amp;bbb=1"/>
          <p:cNvSpPr/>
          <p:nvPr/>
        </p:nvSpPr>
        <p:spPr>
          <a:xfrm>
            <a:off x="2652649" y="2159500"/>
            <a:ext cx="438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BD</a:t>
            </a:r>
            <a:endParaRPr lang="en-US" altLang="zh-CN" sz="2000" dirty="0"/>
          </a:p>
        </p:txBody>
      </p:sp>
      <p:pic>
        <p:nvPicPr>
          <p:cNvPr id="5" name="QC_5_BD.15_2#9acadcdfb?htil=5&amp;vop=1&amp;pid=28acb20cd&amp;color=0,0,0&amp;tib=255,255,255&amp;vtp=1" descr="preencoded.png"/>
          <p:cNvPicPr>
            <a:picLocks noChangeAspect="1"/>
          </p:cNvPicPr>
          <p:nvPr/>
        </p:nvPicPr>
        <p:blipFill>
          <a:blip r:embed="rId3">
            <a:clrChange>
              <a:clrFrom>
                <a:srgbClr val="FFFFFF"/>
              </a:clrFrom>
              <a:clrTo>
                <a:srgbClr val="FFFFFF">
                  <a:alpha val="0"/>
                </a:srgbClr>
              </a:clrTo>
            </a:clrChange>
          </a:blip>
          <a:stretch>
            <a:fillRect/>
          </a:stretch>
        </p:blipFill>
        <p:spPr>
          <a:xfrm>
            <a:off x="5779770" y="1515745"/>
            <a:ext cx="5476240" cy="294830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6" name="QC_5_BD.15_3#9acadcdfb.choices?htil=5&amp;vop=1&amp;pid=28acb20cd&amp;color=0,0,0&amp;vtp=1&amp;bbb=1"/>
          <p:cNvSpPr/>
          <p:nvPr/>
        </p:nvSpPr>
        <p:spPr>
          <a:xfrm>
            <a:off x="649224" y="2661946"/>
            <a:ext cx="6245352" cy="927100"/>
          </a:xfrm>
          <a:prstGeom prst="rect">
            <a:avLst/>
          </a:prstGeom>
          <a:blipFill rotWithShape="1">
            <a:blip r:embed="rId4"/>
            <a:stretch>
              <a:fillRect l="-4" t="-3" r="6" b="3"/>
            </a:stretch>
          </a:blipFill>
        </p:spPr>
        <p:txBody>
          <a:bodyPr/>
          <a:lstStyle/>
          <a:p>
            <a:r>
              <a:rPr lang="zh-CN" altLang="en-US">
                <a:noFill/>
              </a:rPr>
              <a:t> </a:t>
            </a:r>
            <a:endParaRPr lang="zh-CN" altLang="en-US">
              <a:noFill/>
            </a:endParaRPr>
          </a:p>
        </p:txBody>
      </p:sp>
      <p:sp>
        <p:nvSpPr>
          <p:cNvPr id="7" name="QC_5_BD.15_4#9acadcdfb.choices?htil=5&amp;vop=1&amp;pid=28acb20cd&amp;color=0,0,0&amp;vtp=1&amp;bbb=1"/>
          <p:cNvSpPr/>
          <p:nvPr/>
        </p:nvSpPr>
        <p:spPr>
          <a:xfrm>
            <a:off x="649224" y="3589012"/>
            <a:ext cx="6245352" cy="1130300"/>
          </a:xfrm>
          <a:prstGeom prst="rect">
            <a:avLst/>
          </a:prstGeom>
          <a:noFill/>
        </p:spPr>
        <p:txBody>
          <a:bodyPr wrap="none" lIns="0" tIns="0" rIns="0" bIns="0" rtlCol="0" anchor="t"/>
          <a:lstStyle/>
          <a:p>
            <a:pPr algn="l" latinLnBrk="1">
              <a:lnSpc>
                <a:spcPts val="89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C</a:t>
            </a: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生产过程中可能会产生副产物</a:t>
            </a:r>
            <a:r>
              <a:rPr lang="en-US" altLang="zh-CN" sz="5000" b="0" i="0" kern="0" spc="-99900" smtClean="0">
                <a:solidFill>
                  <a:srgbClr val="FFFFFF"/>
                </a:solidFill>
                <a:latin typeface="Times New Roman" panose="02020603050405020304" pitchFamily="34" charset="0"/>
                <a:ea typeface="微软雅黑" panose="020B0503020204020204" pitchFamily="34" charset="-122"/>
                <a:cs typeface="Times New Roman" panose="02020603050405020304" pitchFamily="34" charset="0"/>
              </a:rPr>
              <a:t> </a:t>
            </a:r>
            <a:r>
              <a:rPr lang="en-US" altLang="zh-CN" sz="900" b="0" i="0" kern="0" smtClean="0">
                <a:solidFill>
                  <a:srgbClr val="FFFFFF"/>
                </a:solidFill>
                <a:latin typeface="宋体" panose="02010600030101010101" pitchFamily="2" charset="-122"/>
                <a:ea typeface="微软雅黑" panose="020B0503020204020204" pitchFamily="34" charset="-122"/>
                <a:cs typeface="Times New Roman" panose="02020603050405020304" pitchFamily="34" charset="0"/>
              </a:rPr>
              <a:t>                  </a:t>
            </a:r>
            <a:endParaRPr lang="en-US" altLang="zh-CN" sz="900" dirty="0">
              <a:latin typeface="宋体" panose="02010600030101010101" pitchFamily="2" charset="-122"/>
            </a:endParaRPr>
          </a:p>
        </p:txBody>
      </p:sp>
      <p:pic>
        <p:nvPicPr>
          <p:cNvPr id="8" name="QC_5_BD.15_4#9acadcdfb.choice_image?htil=5&amp;vop=1&amp;pid=28acb20cd&amp;color=0,0,0&amp;tib=255,255,255&amp;iip=2&amp;vtp=1" descr="preencoded.png"/>
          <p:cNvPicPr>
            <a:picLocks noChangeAspect="1"/>
          </p:cNvPicPr>
          <p:nvPr/>
        </p:nvPicPr>
        <p:blipFill>
          <a:blip r:embed="rId5">
            <a:clrChange>
              <a:clrFrom>
                <a:srgbClr val="FFFFFF"/>
              </a:clrFrom>
              <a:clrTo>
                <a:srgbClr val="FFFFFF">
                  <a:alpha val="0"/>
                </a:srgbClr>
              </a:clrTo>
            </a:clrChange>
          </a:blip>
          <a:stretch>
            <a:fillRect/>
          </a:stretch>
        </p:blipFill>
        <p:spPr>
          <a:xfrm>
            <a:off x="4209764" y="3726172"/>
            <a:ext cx="978408" cy="100584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9" name="QC_5_BD.15_5#9acadcdfb.choices?htil=5&amp;vop=1&amp;pid=28acb20cd&amp;color=0,0,0&amp;vtp=1&amp;bbb=1"/>
          <p:cNvSpPr/>
          <p:nvPr/>
        </p:nvSpPr>
        <p:spPr>
          <a:xfrm>
            <a:off x="649224" y="4653653"/>
            <a:ext cx="6245352" cy="635000"/>
          </a:xfrm>
          <a:prstGeom prst="rect">
            <a:avLst/>
          </a:prstGeom>
          <a:blipFill rotWithShape="1">
            <a:blip r:embed="rId6"/>
            <a:stretch>
              <a:fillRect l="-4" t="-59" r="6" b="59"/>
            </a:stretch>
          </a:blipFill>
        </p:spPr>
        <p:txBody>
          <a:bodyPr/>
          <a:lstStyle/>
          <a:p>
            <a:r>
              <a:rPr lang="zh-CN" altLang="en-US">
                <a:noFill/>
              </a:rPr>
              <a:t> </a:t>
            </a:r>
            <a:endParaRPr lang="zh-CN" altLang="en-US">
              <a:noFill/>
            </a:endParaRPr>
          </a:p>
        </p:txBody>
      </p:sp>
      <p:pic>
        <p:nvPicPr>
          <p:cNvPr id="10" name="QC_5_BD.15_5#9acadcdfb?htil=5&amp;vop=1&amp;pid=28acb20cd&amp;color=0,0,0&amp;tib=255,255,255&amp;iip=3&amp;vtp=1" descr="preencoded.png"/>
          <p:cNvPicPr>
            <a:picLocks noChangeAspect="1"/>
          </p:cNvPicPr>
          <p:nvPr/>
        </p:nvPicPr>
        <p:blipFill>
          <a:blip r:embed="rId7">
            <a:clrChange>
              <a:clrFrom>
                <a:srgbClr val="FFFFFF"/>
              </a:clrFrom>
              <a:clrTo>
                <a:srgbClr val="FFFFFF">
                  <a:alpha val="0"/>
                </a:srgbClr>
              </a:clrTo>
            </a:clrChange>
          </a:blip>
          <a:stretch>
            <a:fillRect/>
          </a:stretch>
        </p:blipFill>
        <p:spPr>
          <a:xfrm>
            <a:off x="2795238" y="4649081"/>
            <a:ext cx="822960" cy="667512"/>
          </a:xfrm>
          <a:prstGeom prst="rect">
            <a:avLst/>
          </a:prstGeom>
          <a:noFill/>
          <a:extLst>
            <a:ext uri="{909E8E84-426E-40DD-AFC4-6F175D3DCCD1}">
              <a14:hiddenFill xmlns:a14="http://schemas.microsoft.com/office/drawing/2010/main">
                <a:solidFill>
                  <a:scrgbClr r="0" g="0" b="0">
                    <a:alpha val="0"/>
                  </a:scrgbClr>
                </a:solidFill>
              </a14:hiddenFill>
            </a:ext>
          </a:extLst>
        </p:spPr>
      </p:pic>
      <mc:AlternateContent xmlns:mc="http://schemas.openxmlformats.org/markup-compatibility/2006" xmlns:p14="http://schemas.microsoft.com/office/powerpoint/2010/main">
        <mc:Choice Requires="p14">
          <p:contentPart r:id="rId8" p14:bwMode="auto">
            <p14:nvContentPartPr>
              <p14:cNvPr id="11" name="墨迹 10"/>
              <p14:cNvContentPartPr/>
              <p14:nvPr/>
            </p14:nvContentPartPr>
            <p14:xfrm>
              <a:off x="8286044" y="2218381"/>
              <a:ext cx="654756" cy="770714"/>
            </p14:xfrm>
          </p:contentPart>
        </mc:Choice>
        <mc:Fallback xmlns="">
          <p:pic>
            <p:nvPicPr>
              <p:cNvPr id="11" name="墨迹 10"/>
            </p:nvPicPr>
            <p:blipFill>
              <a:blip r:embed="rId9"/>
            </p:blipFill>
            <p:spPr>
              <a:xfrm>
                <a:off x="8286044" y="2218381"/>
                <a:ext cx="654756" cy="77071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2" name="墨迹 11"/>
              <p14:cNvContentPartPr/>
              <p14:nvPr/>
            </p14:nvContentPartPr>
            <p14:xfrm>
              <a:off x="4552950" y="3643312"/>
              <a:ext cx="662516" cy="902368"/>
            </p14:xfrm>
          </p:contentPart>
        </mc:Choice>
        <mc:Fallback xmlns="">
          <p:pic>
            <p:nvPicPr>
              <p:cNvPr id="12" name="墨迹 11"/>
            </p:nvPicPr>
            <p:blipFill>
              <a:blip r:embed="rId11"/>
            </p:blipFill>
            <p:spPr>
              <a:xfrm>
                <a:off x="4552950" y="3643312"/>
                <a:ext cx="662516" cy="90236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3" name="墨迹 12"/>
              <p14:cNvContentPartPr/>
              <p14:nvPr/>
            </p14:nvContentPartPr>
            <p14:xfrm>
              <a:off x="5517268" y="4855870"/>
              <a:ext cx="844021" cy="527674"/>
            </p14:xfrm>
          </p:contentPart>
        </mc:Choice>
        <mc:Fallback xmlns="">
          <p:pic>
            <p:nvPicPr>
              <p:cNvPr id="13" name="墨迹 12"/>
            </p:nvPicPr>
            <p:blipFill>
              <a:blip r:embed="rId13"/>
            </p:blipFill>
            <p:spPr>
              <a:xfrm>
                <a:off x="5517268" y="4855870"/>
                <a:ext cx="844021" cy="52767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4" name="墨迹 13"/>
              <p14:cNvContentPartPr/>
              <p14:nvPr/>
            </p14:nvContentPartPr>
            <p14:xfrm>
              <a:off x="10583332" y="1714500"/>
              <a:ext cx="169333" cy="562041"/>
            </p14:xfrm>
          </p:contentPart>
        </mc:Choice>
        <mc:Fallback xmlns="">
          <p:pic>
            <p:nvPicPr>
              <p:cNvPr id="14" name="墨迹 13"/>
            </p:nvPicPr>
            <p:blipFill>
              <a:blip r:embed="rId15"/>
            </p:blipFill>
            <p:spPr>
              <a:xfrm>
                <a:off x="10583332" y="1714500"/>
                <a:ext cx="169333" cy="562041"/>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5" name="墨迹 14"/>
              <p14:cNvContentPartPr/>
              <p14:nvPr/>
            </p14:nvContentPartPr>
            <p14:xfrm>
              <a:off x="10763955" y="1710798"/>
              <a:ext cx="287867" cy="302611"/>
            </p14:xfrm>
          </p:contentPart>
        </mc:Choice>
        <mc:Fallback xmlns="">
          <p:pic>
            <p:nvPicPr>
              <p:cNvPr id="15" name="墨迹 14"/>
            </p:nvPicPr>
            <p:blipFill>
              <a:blip r:embed="rId17"/>
            </p:blipFill>
            <p:spPr>
              <a:xfrm>
                <a:off x="10763955" y="1710798"/>
                <a:ext cx="287867" cy="302611"/>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6" name="墨迹 15"/>
              <p14:cNvContentPartPr/>
              <p14:nvPr/>
            </p14:nvContentPartPr>
            <p14:xfrm>
              <a:off x="11113911" y="1945731"/>
              <a:ext cx="16933" cy="5640"/>
            </p14:xfrm>
          </p:contentPart>
        </mc:Choice>
        <mc:Fallback xmlns="">
          <p:pic>
            <p:nvPicPr>
              <p:cNvPr id="16" name="墨迹 15"/>
            </p:nvPicPr>
            <p:blipFill>
              <a:blip r:embed="rId19"/>
            </p:blipFill>
            <p:spPr>
              <a:xfrm>
                <a:off x="11113911" y="1945731"/>
                <a:ext cx="16933" cy="564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7" name="墨迹 16"/>
              <p14:cNvContentPartPr/>
              <p14:nvPr/>
            </p14:nvContentPartPr>
            <p14:xfrm>
              <a:off x="11091332" y="2013409"/>
              <a:ext cx="19756" cy="8460"/>
            </p14:xfrm>
          </p:contentPart>
        </mc:Choice>
        <mc:Fallback xmlns="">
          <p:pic>
            <p:nvPicPr>
              <p:cNvPr id="17" name="墨迹 16"/>
            </p:nvPicPr>
            <p:blipFill>
              <a:blip r:embed="rId21"/>
            </p:blipFill>
            <p:spPr>
              <a:xfrm>
                <a:off x="11091332" y="2013409"/>
                <a:ext cx="19756" cy="846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8" name="墨迹 17"/>
              <p14:cNvContentPartPr/>
              <p14:nvPr/>
            </p14:nvContentPartPr>
            <p14:xfrm>
              <a:off x="10471855" y="4288364"/>
              <a:ext cx="328789" cy="352841"/>
            </p14:xfrm>
          </p:contentPart>
        </mc:Choice>
        <mc:Fallback xmlns="">
          <p:pic>
            <p:nvPicPr>
              <p:cNvPr id="18" name="墨迹 17"/>
            </p:nvPicPr>
            <p:blipFill>
              <a:blip r:embed="rId23"/>
            </p:blipFill>
            <p:spPr>
              <a:xfrm>
                <a:off x="10471855" y="4288364"/>
                <a:ext cx="328789" cy="35284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9" name="墨迹 18"/>
              <p14:cNvContentPartPr/>
              <p14:nvPr/>
            </p14:nvContentPartPr>
            <p14:xfrm>
              <a:off x="10826044" y="4291889"/>
              <a:ext cx="127000" cy="45119"/>
            </p14:xfrm>
          </p:contentPart>
        </mc:Choice>
        <mc:Fallback xmlns="">
          <p:pic>
            <p:nvPicPr>
              <p:cNvPr id="19" name="墨迹 18"/>
            </p:nvPicPr>
            <p:blipFill>
              <a:blip r:embed="rId25"/>
            </p:blipFill>
            <p:spPr>
              <a:xfrm>
                <a:off x="10826044" y="4291889"/>
                <a:ext cx="127000" cy="4511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0" name="墨迹 19"/>
              <p14:cNvContentPartPr/>
              <p14:nvPr/>
            </p14:nvContentPartPr>
            <p14:xfrm>
              <a:off x="10826750" y="4514662"/>
              <a:ext cx="199672" cy="25379"/>
            </p14:xfrm>
          </p:contentPart>
        </mc:Choice>
        <mc:Fallback xmlns="">
          <p:pic>
            <p:nvPicPr>
              <p:cNvPr id="20" name="墨迹 19"/>
            </p:nvPicPr>
            <p:blipFill>
              <a:blip r:embed="rId27"/>
            </p:blipFill>
            <p:spPr>
              <a:xfrm>
                <a:off x="10826750" y="4514662"/>
                <a:ext cx="199672" cy="2537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1" name="墨迹 20"/>
              <p14:cNvContentPartPr/>
              <p14:nvPr/>
            </p14:nvContentPartPr>
            <p14:xfrm>
              <a:off x="11041944" y="4421605"/>
              <a:ext cx="170744" cy="169194"/>
            </p14:xfrm>
          </p:contentPart>
        </mc:Choice>
        <mc:Fallback xmlns="">
          <p:pic>
            <p:nvPicPr>
              <p:cNvPr id="21" name="墨迹 20"/>
            </p:nvPicPr>
            <p:blipFill>
              <a:blip r:embed="rId29"/>
            </p:blipFill>
            <p:spPr>
              <a:xfrm>
                <a:off x="11041944" y="4421605"/>
                <a:ext cx="170744" cy="169194"/>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2" name="墨迹 21"/>
              <p14:cNvContentPartPr/>
              <p14:nvPr/>
            </p14:nvContentPartPr>
            <p14:xfrm>
              <a:off x="11215511" y="4393406"/>
              <a:ext cx="174977" cy="203033"/>
            </p14:xfrm>
          </p:contentPart>
        </mc:Choice>
        <mc:Fallback xmlns="">
          <p:pic>
            <p:nvPicPr>
              <p:cNvPr id="22" name="墨迹 21"/>
            </p:nvPicPr>
            <p:blipFill>
              <a:blip r:embed="rId31"/>
            </p:blipFill>
            <p:spPr>
              <a:xfrm>
                <a:off x="11215511" y="4393406"/>
                <a:ext cx="174977" cy="203033"/>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3" name="墨迹 22"/>
              <p14:cNvContentPartPr/>
              <p14:nvPr/>
            </p14:nvContentPartPr>
            <p14:xfrm>
              <a:off x="11458222" y="4291889"/>
              <a:ext cx="129823" cy="50758"/>
            </p14:xfrm>
          </p:contentPart>
        </mc:Choice>
        <mc:Fallback xmlns="">
          <p:pic>
            <p:nvPicPr>
              <p:cNvPr id="23" name="墨迹 22"/>
            </p:nvPicPr>
            <p:blipFill>
              <a:blip r:embed="rId33"/>
            </p:blipFill>
            <p:spPr>
              <a:xfrm>
                <a:off x="11458222" y="4291889"/>
                <a:ext cx="129823" cy="5075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4" name="墨迹 23"/>
              <p14:cNvContentPartPr/>
              <p14:nvPr/>
            </p14:nvContentPartPr>
            <p14:xfrm>
              <a:off x="11422944" y="4466723"/>
              <a:ext cx="145344" cy="22559"/>
            </p14:xfrm>
          </p:contentPart>
        </mc:Choice>
        <mc:Fallback xmlns="">
          <p:pic>
            <p:nvPicPr>
              <p:cNvPr id="24" name="墨迹 23"/>
            </p:nvPicPr>
            <p:blipFill>
              <a:blip r:embed="rId35"/>
            </p:blipFill>
            <p:spPr>
              <a:xfrm>
                <a:off x="11422944" y="4466723"/>
                <a:ext cx="145344" cy="2255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5" name="墨迹 24"/>
              <p14:cNvContentPartPr/>
              <p14:nvPr/>
            </p14:nvContentPartPr>
            <p14:xfrm>
              <a:off x="11401425" y="4525941"/>
              <a:ext cx="240242" cy="8460"/>
            </p14:xfrm>
          </p:contentPart>
        </mc:Choice>
        <mc:Fallback xmlns="">
          <p:pic>
            <p:nvPicPr>
              <p:cNvPr id="25" name="墨迹 24"/>
            </p:nvPicPr>
            <p:blipFill>
              <a:blip r:embed="rId37"/>
            </p:blipFill>
            <p:spPr>
              <a:xfrm>
                <a:off x="11401425" y="4525941"/>
                <a:ext cx="240242" cy="846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6" name="墨迹 25"/>
              <p14:cNvContentPartPr/>
              <p14:nvPr/>
            </p14:nvContentPartPr>
            <p14:xfrm>
              <a:off x="11617677" y="4315153"/>
              <a:ext cx="94544" cy="313010"/>
            </p14:xfrm>
          </p:contentPart>
        </mc:Choice>
        <mc:Fallback xmlns="">
          <p:pic>
            <p:nvPicPr>
              <p:cNvPr id="26" name="墨迹 25"/>
            </p:nvPicPr>
            <p:blipFill>
              <a:blip r:embed="rId39"/>
            </p:blipFill>
            <p:spPr>
              <a:xfrm>
                <a:off x="11617677" y="4315153"/>
                <a:ext cx="94544" cy="313010"/>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7" name="墨迹 26"/>
              <p14:cNvContentPartPr/>
              <p14:nvPr/>
            </p14:nvContentPartPr>
            <p14:xfrm>
              <a:off x="11640785" y="4264043"/>
              <a:ext cx="136877" cy="335216"/>
            </p14:xfrm>
          </p:contentPart>
        </mc:Choice>
        <mc:Fallback xmlns="">
          <p:pic>
            <p:nvPicPr>
              <p:cNvPr id="27" name="墨迹 26"/>
            </p:nvPicPr>
            <p:blipFill>
              <a:blip r:embed="rId41"/>
            </p:blipFill>
            <p:spPr>
              <a:xfrm>
                <a:off x="11640785" y="4264043"/>
                <a:ext cx="136877" cy="335216"/>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8" name="墨迹 27"/>
              <p14:cNvContentPartPr/>
              <p14:nvPr/>
            </p14:nvContentPartPr>
            <p14:xfrm>
              <a:off x="11810118" y="4368732"/>
              <a:ext cx="167393" cy="166374"/>
            </p14:xfrm>
          </p:contentPart>
        </mc:Choice>
        <mc:Fallback xmlns="">
          <p:pic>
            <p:nvPicPr>
              <p:cNvPr id="28" name="墨迹 27"/>
            </p:nvPicPr>
            <p:blipFill>
              <a:blip r:embed="rId43"/>
            </p:blipFill>
            <p:spPr>
              <a:xfrm>
                <a:off x="11810118" y="4368732"/>
                <a:ext cx="167393" cy="16637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9" name="墨迹 28"/>
              <p14:cNvContentPartPr/>
              <p14:nvPr/>
            </p14:nvContentPartPr>
            <p14:xfrm>
              <a:off x="11898488" y="4494922"/>
              <a:ext cx="138289" cy="105042"/>
            </p14:xfrm>
          </p:contentPart>
        </mc:Choice>
        <mc:Fallback xmlns="">
          <p:pic>
            <p:nvPicPr>
              <p:cNvPr id="29" name="墨迹 28"/>
            </p:nvPicPr>
            <p:blipFill>
              <a:blip r:embed="rId45"/>
            </p:blipFill>
            <p:spPr>
              <a:xfrm>
                <a:off x="11898488" y="4494922"/>
                <a:ext cx="138289" cy="105042"/>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0" name="墨迹 29"/>
              <p14:cNvContentPartPr/>
              <p14:nvPr/>
            </p14:nvContentPartPr>
            <p14:xfrm>
              <a:off x="10252427" y="4356571"/>
              <a:ext cx="469195" cy="287101"/>
            </p14:xfrm>
          </p:contentPart>
        </mc:Choice>
        <mc:Fallback xmlns="">
          <p:pic>
            <p:nvPicPr>
              <p:cNvPr id="30" name="墨迹 29"/>
            </p:nvPicPr>
            <p:blipFill>
              <a:blip r:embed="rId47"/>
            </p:blipFill>
            <p:spPr>
              <a:xfrm>
                <a:off x="10252427" y="4356571"/>
                <a:ext cx="469195" cy="28710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1" name="墨迹 30"/>
              <p14:cNvContentPartPr/>
              <p14:nvPr/>
            </p14:nvContentPartPr>
            <p14:xfrm>
              <a:off x="5559777" y="2083025"/>
              <a:ext cx="178682" cy="415407"/>
            </p14:xfrm>
          </p:contentPart>
        </mc:Choice>
        <mc:Fallback xmlns="">
          <p:pic>
            <p:nvPicPr>
              <p:cNvPr id="31" name="墨迹 30"/>
            </p:nvPicPr>
            <p:blipFill>
              <a:blip r:embed="rId49"/>
            </p:blipFill>
            <p:spPr>
              <a:xfrm>
                <a:off x="5559777" y="2083025"/>
                <a:ext cx="178682" cy="41540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2" name="墨迹 31"/>
              <p14:cNvContentPartPr/>
              <p14:nvPr/>
            </p14:nvContentPartPr>
            <p14:xfrm>
              <a:off x="5712177" y="2103646"/>
              <a:ext cx="116594" cy="249561"/>
            </p14:xfrm>
          </p:contentPart>
        </mc:Choice>
        <mc:Fallback xmlns="">
          <p:pic>
            <p:nvPicPr>
              <p:cNvPr id="32" name="墨迹 31"/>
            </p:nvPicPr>
            <p:blipFill>
              <a:blip r:embed="rId51"/>
            </p:blipFill>
            <p:spPr>
              <a:xfrm>
                <a:off x="5712177" y="2103646"/>
                <a:ext cx="116594" cy="24956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3" name="墨迹 32"/>
              <p14:cNvContentPartPr/>
              <p14:nvPr/>
            </p14:nvContentPartPr>
            <p14:xfrm>
              <a:off x="5774266" y="2041608"/>
              <a:ext cx="141111" cy="340151"/>
            </p14:xfrm>
          </p:contentPart>
        </mc:Choice>
        <mc:Fallback xmlns="">
          <p:pic>
            <p:nvPicPr>
              <p:cNvPr id="33" name="墨迹 32"/>
            </p:nvPicPr>
            <p:blipFill>
              <a:blip r:embed="rId53"/>
            </p:blipFill>
            <p:spPr>
              <a:xfrm>
                <a:off x="5774266" y="2041608"/>
                <a:ext cx="141111" cy="340151"/>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4" name="墨迹 33"/>
              <p14:cNvContentPartPr/>
              <p14:nvPr/>
            </p14:nvContentPartPr>
            <p14:xfrm>
              <a:off x="5954888" y="1987854"/>
              <a:ext cx="146756" cy="394962"/>
            </p14:xfrm>
          </p:contentPart>
        </mc:Choice>
        <mc:Fallback xmlns="">
          <p:pic>
            <p:nvPicPr>
              <p:cNvPr id="34" name="墨迹 33"/>
            </p:nvPicPr>
            <p:blipFill>
              <a:blip r:embed="rId55"/>
            </p:blipFill>
            <p:spPr>
              <a:xfrm>
                <a:off x="5954888" y="1987854"/>
                <a:ext cx="146756" cy="39496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5" name="墨迹 34"/>
              <p14:cNvContentPartPr/>
              <p14:nvPr/>
            </p14:nvContentPartPr>
            <p14:xfrm>
              <a:off x="5952066" y="2076857"/>
              <a:ext cx="277460" cy="291860"/>
            </p14:xfrm>
          </p:contentPart>
        </mc:Choice>
        <mc:Fallback xmlns="">
          <p:pic>
            <p:nvPicPr>
              <p:cNvPr id="35" name="墨迹 34"/>
            </p:nvPicPr>
            <p:blipFill>
              <a:blip r:embed="rId57"/>
            </p:blipFill>
            <p:spPr>
              <a:xfrm>
                <a:off x="5952066" y="2076857"/>
                <a:ext cx="277460" cy="29186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6" name="墨迹 35"/>
              <p14:cNvContentPartPr/>
              <p14:nvPr/>
            </p14:nvContentPartPr>
            <p14:xfrm>
              <a:off x="6141155" y="2233361"/>
              <a:ext cx="64912" cy="84597"/>
            </p14:xfrm>
          </p:contentPart>
        </mc:Choice>
        <mc:Fallback xmlns="">
          <p:pic>
            <p:nvPicPr>
              <p:cNvPr id="36" name="墨迹 35"/>
            </p:nvPicPr>
            <p:blipFill>
              <a:blip r:embed="rId59"/>
            </p:blipFill>
            <p:spPr>
              <a:xfrm>
                <a:off x="6141155" y="2233361"/>
                <a:ext cx="64912" cy="8459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7" name="墨迹 36"/>
              <p14:cNvContentPartPr/>
              <p14:nvPr/>
            </p14:nvContentPartPr>
            <p14:xfrm>
              <a:off x="6366933" y="2178373"/>
              <a:ext cx="39511" cy="57808"/>
            </p14:xfrm>
          </p:contentPart>
        </mc:Choice>
        <mc:Fallback xmlns="">
          <p:pic>
            <p:nvPicPr>
              <p:cNvPr id="37" name="墨迹 36"/>
            </p:nvPicPr>
            <p:blipFill>
              <a:blip r:embed="rId61"/>
            </p:blipFill>
            <p:spPr>
              <a:xfrm>
                <a:off x="6366933" y="2178373"/>
                <a:ext cx="39511" cy="57808"/>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8" name="墨迹 37"/>
              <p14:cNvContentPartPr/>
              <p14:nvPr/>
            </p14:nvContentPartPr>
            <p14:xfrm>
              <a:off x="6350000" y="2306679"/>
              <a:ext cx="36688" cy="33839"/>
            </p14:xfrm>
          </p:contentPart>
        </mc:Choice>
        <mc:Fallback xmlns="">
          <p:pic>
            <p:nvPicPr>
              <p:cNvPr id="38" name="墨迹 37"/>
            </p:nvPicPr>
            <p:blipFill>
              <a:blip r:embed="rId63"/>
            </p:blipFill>
            <p:spPr>
              <a:xfrm>
                <a:off x="6350000" y="2306679"/>
                <a:ext cx="36688" cy="3383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9" name="墨迹 38"/>
              <p14:cNvContentPartPr/>
              <p14:nvPr/>
            </p14:nvContentPartPr>
            <p14:xfrm>
              <a:off x="7060494" y="2628148"/>
              <a:ext cx="203906" cy="11279"/>
            </p14:xfrm>
          </p:contentPart>
        </mc:Choice>
        <mc:Fallback xmlns="">
          <p:pic>
            <p:nvPicPr>
              <p:cNvPr id="39" name="墨迹 38"/>
            </p:nvPicPr>
            <p:blipFill>
              <a:blip r:embed="rId65"/>
            </p:blipFill>
            <p:spPr>
              <a:xfrm>
                <a:off x="7060494" y="2628148"/>
                <a:ext cx="203906" cy="1127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0" name="墨迹 39"/>
              <p14:cNvContentPartPr/>
              <p14:nvPr/>
            </p14:nvContentPartPr>
            <p14:xfrm>
              <a:off x="7157155" y="2552715"/>
              <a:ext cx="16934" cy="168489"/>
            </p14:xfrm>
          </p:contentPart>
        </mc:Choice>
        <mc:Fallback xmlns="">
          <p:pic>
            <p:nvPicPr>
              <p:cNvPr id="40" name="墨迹 39"/>
            </p:nvPicPr>
            <p:blipFill>
              <a:blip r:embed="rId67"/>
            </p:blipFill>
            <p:spPr>
              <a:xfrm>
                <a:off x="7157155" y="2552715"/>
                <a:ext cx="16934" cy="16848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1" name="墨迹 40"/>
              <p14:cNvContentPartPr/>
              <p14:nvPr/>
            </p14:nvContentPartPr>
            <p14:xfrm>
              <a:off x="7294562" y="2430754"/>
              <a:ext cx="136349" cy="186114"/>
            </p14:xfrm>
          </p:contentPart>
        </mc:Choice>
        <mc:Fallback xmlns="">
          <p:pic>
            <p:nvPicPr>
              <p:cNvPr id="41" name="墨迹 40"/>
            </p:nvPicPr>
            <p:blipFill>
              <a:blip r:embed="rId69"/>
            </p:blipFill>
            <p:spPr>
              <a:xfrm>
                <a:off x="7294562" y="2430754"/>
                <a:ext cx="136349" cy="186114"/>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2" name="墨迹 41"/>
              <p14:cNvContentPartPr/>
              <p14:nvPr/>
            </p14:nvContentPartPr>
            <p14:xfrm>
              <a:off x="7363177" y="2408195"/>
              <a:ext cx="143934" cy="318649"/>
            </p14:xfrm>
          </p:contentPart>
        </mc:Choice>
        <mc:Fallback xmlns="">
          <p:pic>
            <p:nvPicPr>
              <p:cNvPr id="42" name="墨迹 41"/>
            </p:nvPicPr>
            <p:blipFill>
              <a:blip r:embed="rId71"/>
            </p:blipFill>
            <p:spPr>
              <a:xfrm>
                <a:off x="7363177" y="2408195"/>
                <a:ext cx="143934" cy="31864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3" name="墨迹 42"/>
              <p14:cNvContentPartPr/>
              <p14:nvPr/>
            </p14:nvContentPartPr>
            <p14:xfrm>
              <a:off x="6575777" y="3612293"/>
              <a:ext cx="191912" cy="25379"/>
            </p14:xfrm>
          </p:contentPart>
        </mc:Choice>
        <mc:Fallback xmlns="">
          <p:pic>
            <p:nvPicPr>
              <p:cNvPr id="43" name="墨迹 42"/>
            </p:nvPicPr>
            <p:blipFill>
              <a:blip r:embed="rId73"/>
            </p:blipFill>
            <p:spPr>
              <a:xfrm>
                <a:off x="6575777" y="3612293"/>
                <a:ext cx="191912" cy="2537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4" name="墨迹 43"/>
              <p14:cNvContentPartPr/>
              <p14:nvPr/>
            </p14:nvContentPartPr>
            <p14:xfrm>
              <a:off x="6643511" y="3545673"/>
              <a:ext cx="39511" cy="213255"/>
            </p14:xfrm>
          </p:contentPart>
        </mc:Choice>
        <mc:Fallback xmlns="">
          <p:pic>
            <p:nvPicPr>
              <p:cNvPr id="44" name="墨迹 43"/>
            </p:nvPicPr>
            <p:blipFill>
              <a:blip r:embed="rId75"/>
            </p:blipFill>
            <p:spPr>
              <a:xfrm>
                <a:off x="6643511" y="3545673"/>
                <a:ext cx="39511" cy="21325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5" name="墨迹 44"/>
              <p14:cNvContentPartPr/>
              <p14:nvPr/>
            </p14:nvContentPartPr>
            <p14:xfrm>
              <a:off x="6767688" y="3532807"/>
              <a:ext cx="180622" cy="164083"/>
            </p14:xfrm>
          </p:contentPart>
        </mc:Choice>
        <mc:Fallback xmlns="">
          <p:pic>
            <p:nvPicPr>
              <p:cNvPr id="45" name="墨迹 44"/>
            </p:nvPicPr>
            <p:blipFill>
              <a:blip r:embed="rId77"/>
            </p:blipFill>
            <p:spPr>
              <a:xfrm>
                <a:off x="6767688" y="3532807"/>
                <a:ext cx="180622" cy="16408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6" name="墨迹 45"/>
              <p14:cNvContentPartPr/>
              <p14:nvPr/>
            </p14:nvContentPartPr>
            <p14:xfrm>
              <a:off x="6240638" y="3282365"/>
              <a:ext cx="225072" cy="5639"/>
            </p14:xfrm>
          </p:contentPart>
        </mc:Choice>
        <mc:Fallback xmlns="">
          <p:pic>
            <p:nvPicPr>
              <p:cNvPr id="46" name="墨迹 45"/>
            </p:nvPicPr>
            <p:blipFill>
              <a:blip r:embed="rId79"/>
            </p:blipFill>
            <p:spPr>
              <a:xfrm>
                <a:off x="6240638" y="3282365"/>
                <a:ext cx="225072" cy="563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7" name="墨迹 46"/>
              <p14:cNvContentPartPr/>
              <p14:nvPr/>
            </p14:nvContentPartPr>
            <p14:xfrm>
              <a:off x="6362700" y="3169569"/>
              <a:ext cx="38100" cy="259431"/>
            </p14:xfrm>
          </p:contentPart>
        </mc:Choice>
        <mc:Fallback xmlns="">
          <p:pic>
            <p:nvPicPr>
              <p:cNvPr id="47" name="墨迹 46"/>
            </p:nvPicPr>
            <p:blipFill>
              <a:blip r:embed="rId81"/>
            </p:blipFill>
            <p:spPr>
              <a:xfrm>
                <a:off x="6362700" y="3169569"/>
                <a:ext cx="38100" cy="259431"/>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8" name="墨迹 47"/>
              <p14:cNvContentPartPr/>
              <p14:nvPr/>
            </p14:nvContentPartPr>
            <p14:xfrm>
              <a:off x="6519333" y="3158289"/>
              <a:ext cx="293511" cy="199155"/>
            </p14:xfrm>
          </p:contentPart>
        </mc:Choice>
        <mc:Fallback xmlns="">
          <p:pic>
            <p:nvPicPr>
              <p:cNvPr id="48" name="墨迹 47"/>
            </p:nvPicPr>
            <p:blipFill>
              <a:blip r:embed="rId83"/>
            </p:blipFill>
            <p:spPr>
              <a:xfrm>
                <a:off x="6519333" y="3158289"/>
                <a:ext cx="293511" cy="19915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9" name="墨迹 48"/>
              <p14:cNvContentPartPr/>
              <p14:nvPr/>
            </p14:nvContentPartPr>
            <p14:xfrm>
              <a:off x="6807200" y="3118810"/>
              <a:ext cx="141111" cy="22560"/>
            </p14:xfrm>
          </p:contentPart>
        </mc:Choice>
        <mc:Fallback xmlns="">
          <p:pic>
            <p:nvPicPr>
              <p:cNvPr id="49" name="墨迹 48"/>
            </p:nvPicPr>
            <p:blipFill>
              <a:blip r:embed="rId85"/>
            </p:blipFill>
            <p:spPr>
              <a:xfrm>
                <a:off x="6807200" y="3118810"/>
                <a:ext cx="141111" cy="22560"/>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0" name="墨迹 49"/>
              <p14:cNvContentPartPr/>
              <p14:nvPr/>
            </p14:nvContentPartPr>
            <p14:xfrm>
              <a:off x="10306755" y="3197768"/>
              <a:ext cx="186267" cy="33839"/>
            </p14:xfrm>
          </p:contentPart>
        </mc:Choice>
        <mc:Fallback xmlns="">
          <p:pic>
            <p:nvPicPr>
              <p:cNvPr id="50" name="墨迹 49"/>
            </p:nvPicPr>
            <p:blipFill>
              <a:blip r:embed="rId87"/>
            </p:blipFill>
            <p:spPr>
              <a:xfrm>
                <a:off x="10306755" y="3197768"/>
                <a:ext cx="186267" cy="3383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1" name="墨迹 50"/>
              <p14:cNvContentPartPr/>
              <p14:nvPr/>
            </p14:nvContentPartPr>
            <p14:xfrm>
              <a:off x="10515600" y="3092550"/>
              <a:ext cx="316088" cy="199156"/>
            </p14:xfrm>
          </p:contentPart>
        </mc:Choice>
        <mc:Fallback xmlns="">
          <p:pic>
            <p:nvPicPr>
              <p:cNvPr id="51" name="墨迹 50"/>
            </p:nvPicPr>
            <p:blipFill>
              <a:blip r:embed="rId89"/>
            </p:blipFill>
            <p:spPr>
              <a:xfrm>
                <a:off x="10515600" y="3092550"/>
                <a:ext cx="316088" cy="199156"/>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2" name="墨迹 51"/>
              <p14:cNvContentPartPr/>
              <p14:nvPr/>
            </p14:nvContentPartPr>
            <p14:xfrm>
              <a:off x="10799762" y="3034213"/>
              <a:ext cx="170215" cy="45119"/>
            </p14:xfrm>
          </p:contentPart>
        </mc:Choice>
        <mc:Fallback xmlns="">
          <p:pic>
            <p:nvPicPr>
              <p:cNvPr id="52" name="墨迹 51"/>
            </p:nvPicPr>
            <p:blipFill>
              <a:blip r:embed="rId91"/>
            </p:blipFill>
            <p:spPr>
              <a:xfrm>
                <a:off x="10799762" y="3034213"/>
                <a:ext cx="170215" cy="4511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3" name="墨迹 52"/>
              <p14:cNvContentPartPr/>
              <p14:nvPr/>
            </p14:nvContentPartPr>
            <p14:xfrm>
              <a:off x="3727626" y="3228787"/>
              <a:ext cx="268640" cy="427920"/>
            </p14:xfrm>
          </p:contentPart>
        </mc:Choice>
        <mc:Fallback xmlns="">
          <p:pic>
            <p:nvPicPr>
              <p:cNvPr id="53" name="墨迹 52"/>
            </p:nvPicPr>
            <p:blipFill>
              <a:blip r:embed="rId93"/>
            </p:blipFill>
            <p:spPr>
              <a:xfrm>
                <a:off x="3727626" y="3228787"/>
                <a:ext cx="268640" cy="42792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4" name="墨迹 53"/>
              <p14:cNvContentPartPr/>
              <p14:nvPr/>
            </p14:nvContentPartPr>
            <p14:xfrm>
              <a:off x="3736798" y="3314793"/>
              <a:ext cx="234068" cy="283401"/>
            </p14:xfrm>
          </p:contentPart>
        </mc:Choice>
        <mc:Fallback xmlns="">
          <p:pic>
            <p:nvPicPr>
              <p:cNvPr id="54" name="墨迹 53"/>
            </p:nvPicPr>
            <p:blipFill>
              <a:blip r:embed="rId95"/>
            </p:blipFill>
            <p:spPr>
              <a:xfrm>
                <a:off x="3736798" y="3314793"/>
                <a:ext cx="234068" cy="283401"/>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5" name="墨迹 54"/>
              <p14:cNvContentPartPr/>
              <p14:nvPr/>
            </p14:nvContentPartPr>
            <p14:xfrm>
              <a:off x="4227688" y="3144190"/>
              <a:ext cx="138995" cy="327813"/>
            </p14:xfrm>
          </p:contentPart>
        </mc:Choice>
        <mc:Fallback xmlns="">
          <p:pic>
            <p:nvPicPr>
              <p:cNvPr id="55" name="墨迹 54"/>
            </p:nvPicPr>
            <p:blipFill>
              <a:blip r:embed="rId97"/>
            </p:blipFill>
            <p:spPr>
              <a:xfrm>
                <a:off x="4227688" y="3144190"/>
                <a:ext cx="138995" cy="327813"/>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6" name="墨迹 55"/>
              <p14:cNvContentPartPr/>
              <p14:nvPr/>
            </p14:nvContentPartPr>
            <p14:xfrm>
              <a:off x="4385733" y="3180848"/>
              <a:ext cx="143933" cy="243922"/>
            </p14:xfrm>
          </p:contentPart>
        </mc:Choice>
        <mc:Fallback xmlns="">
          <p:pic>
            <p:nvPicPr>
              <p:cNvPr id="56" name="墨迹 55"/>
            </p:nvPicPr>
            <p:blipFill>
              <a:blip r:embed="rId99"/>
            </p:blipFill>
            <p:spPr>
              <a:xfrm>
                <a:off x="4385733" y="3180848"/>
                <a:ext cx="143933" cy="243922"/>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7" name="墨迹 56"/>
              <p14:cNvContentPartPr/>
              <p14:nvPr/>
            </p14:nvContentPartPr>
            <p14:xfrm>
              <a:off x="4549422" y="3115990"/>
              <a:ext cx="50800" cy="53579"/>
            </p14:xfrm>
          </p:contentPart>
        </mc:Choice>
        <mc:Fallback xmlns="">
          <p:pic>
            <p:nvPicPr>
              <p:cNvPr id="57" name="墨迹 56"/>
            </p:nvPicPr>
            <p:blipFill>
              <a:blip r:embed="rId101"/>
            </p:blipFill>
            <p:spPr>
              <a:xfrm>
                <a:off x="4549422" y="3115990"/>
                <a:ext cx="50800" cy="5357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8" name="墨迹 57"/>
              <p14:cNvContentPartPr/>
              <p14:nvPr/>
            </p14:nvContentPartPr>
            <p14:xfrm>
              <a:off x="4737981" y="2982750"/>
              <a:ext cx="82374" cy="666202"/>
            </p14:xfrm>
          </p:contentPart>
        </mc:Choice>
        <mc:Fallback xmlns="">
          <p:pic>
            <p:nvPicPr>
              <p:cNvPr id="58" name="墨迹 57"/>
            </p:nvPicPr>
            <p:blipFill>
              <a:blip r:embed="rId103"/>
            </p:blipFill>
            <p:spPr>
              <a:xfrm>
                <a:off x="4737981" y="2982750"/>
                <a:ext cx="82374" cy="666202"/>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9" name="墨迹 58"/>
              <p14:cNvContentPartPr/>
              <p14:nvPr/>
            </p14:nvContentPartPr>
            <p14:xfrm>
              <a:off x="4809066" y="2962834"/>
              <a:ext cx="146050" cy="367469"/>
            </p14:xfrm>
          </p:contentPart>
        </mc:Choice>
        <mc:Fallback xmlns="">
          <p:pic>
            <p:nvPicPr>
              <p:cNvPr id="59" name="墨迹 58"/>
            </p:nvPicPr>
            <p:blipFill>
              <a:blip r:embed="rId105"/>
            </p:blipFill>
            <p:spPr>
              <a:xfrm>
                <a:off x="4809066" y="2962834"/>
                <a:ext cx="146050" cy="36746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0" name="墨迹 59"/>
              <p14:cNvContentPartPr/>
              <p14:nvPr/>
            </p14:nvContentPartPr>
            <p14:xfrm>
              <a:off x="4865511" y="3017294"/>
              <a:ext cx="195262" cy="285339"/>
            </p14:xfrm>
          </p:contentPart>
        </mc:Choice>
        <mc:Fallback xmlns="">
          <p:pic>
            <p:nvPicPr>
              <p:cNvPr id="60" name="墨迹 59"/>
            </p:nvPicPr>
            <p:blipFill>
              <a:blip r:embed="rId107"/>
            </p:blipFill>
            <p:spPr>
              <a:xfrm>
                <a:off x="4865511" y="3017294"/>
                <a:ext cx="195262" cy="28533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1" name="墨迹 60"/>
              <p14:cNvContentPartPr/>
              <p14:nvPr/>
            </p14:nvContentPartPr>
            <p14:xfrm>
              <a:off x="5056011" y="2989095"/>
              <a:ext cx="123648" cy="293270"/>
            </p14:xfrm>
          </p:contentPart>
        </mc:Choice>
        <mc:Fallback xmlns="">
          <p:pic>
            <p:nvPicPr>
              <p:cNvPr id="61" name="墨迹 60"/>
            </p:nvPicPr>
            <p:blipFill>
              <a:blip r:embed="rId109"/>
            </p:blipFill>
            <p:spPr>
              <a:xfrm>
                <a:off x="5056011" y="2989095"/>
                <a:ext cx="123648" cy="29327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2" name="墨迹 61"/>
              <p14:cNvContentPartPr/>
              <p14:nvPr/>
            </p14:nvContentPartPr>
            <p14:xfrm>
              <a:off x="5181600" y="3000375"/>
              <a:ext cx="116593" cy="272120"/>
            </p14:xfrm>
          </p:contentPart>
        </mc:Choice>
        <mc:Fallback xmlns="">
          <p:pic>
            <p:nvPicPr>
              <p:cNvPr id="62" name="墨迹 61"/>
            </p:nvPicPr>
            <p:blipFill>
              <a:blip r:embed="rId111"/>
            </p:blipFill>
            <p:spPr>
              <a:xfrm>
                <a:off x="5181600" y="3000375"/>
                <a:ext cx="116593" cy="27212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3" name="墨迹 62"/>
              <p14:cNvContentPartPr/>
              <p14:nvPr/>
            </p14:nvContentPartPr>
            <p14:xfrm>
              <a:off x="5249333" y="3161109"/>
              <a:ext cx="45156" cy="174834"/>
            </p14:xfrm>
          </p:contentPart>
        </mc:Choice>
        <mc:Fallback xmlns="">
          <p:pic>
            <p:nvPicPr>
              <p:cNvPr id="63" name="墨迹 62"/>
            </p:nvPicPr>
            <p:blipFill>
              <a:blip r:embed="rId113"/>
            </p:blipFill>
            <p:spPr>
              <a:xfrm>
                <a:off x="5249333" y="3161109"/>
                <a:ext cx="45156" cy="174834"/>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4" name="墨迹 63"/>
              <p14:cNvContentPartPr/>
              <p14:nvPr/>
            </p14:nvContentPartPr>
            <p14:xfrm>
              <a:off x="5339644" y="3096251"/>
              <a:ext cx="116593" cy="76137"/>
            </p14:xfrm>
          </p:contentPart>
        </mc:Choice>
        <mc:Fallback xmlns="">
          <p:pic>
            <p:nvPicPr>
              <p:cNvPr id="64" name="墨迹 63"/>
            </p:nvPicPr>
            <p:blipFill>
              <a:blip r:embed="rId115"/>
            </p:blipFill>
            <p:spPr>
              <a:xfrm>
                <a:off x="5339644" y="3096251"/>
                <a:ext cx="116593" cy="76137"/>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5" name="墨迹 64"/>
              <p14:cNvContentPartPr/>
              <p14:nvPr/>
            </p14:nvContentPartPr>
            <p14:xfrm>
              <a:off x="3979333" y="4370847"/>
              <a:ext cx="310444" cy="328518"/>
            </p14:xfrm>
          </p:contentPart>
        </mc:Choice>
        <mc:Fallback xmlns="">
          <p:pic>
            <p:nvPicPr>
              <p:cNvPr id="65" name="墨迹 64"/>
            </p:nvPicPr>
            <p:blipFill>
              <a:blip r:embed="rId117"/>
            </p:blipFill>
            <p:spPr>
              <a:xfrm>
                <a:off x="3979333" y="4370847"/>
                <a:ext cx="310444" cy="32851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6" name="墨迹 65"/>
              <p14:cNvContentPartPr/>
              <p14:nvPr/>
            </p14:nvContentPartPr>
            <p14:xfrm>
              <a:off x="203729" y="115615"/>
              <a:ext cx="268993" cy="1057463"/>
            </p14:xfrm>
          </p:contentPart>
        </mc:Choice>
        <mc:Fallback xmlns="">
          <p:pic>
            <p:nvPicPr>
              <p:cNvPr id="66" name="墨迹 65"/>
            </p:nvPicPr>
            <p:blipFill>
              <a:blip r:embed="rId119"/>
            </p:blipFill>
            <p:spPr>
              <a:xfrm>
                <a:off x="203729" y="115615"/>
                <a:ext cx="268993" cy="105746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7" name="墨迹 66"/>
              <p14:cNvContentPartPr/>
              <p14:nvPr/>
            </p14:nvContentPartPr>
            <p14:xfrm>
              <a:off x="488244" y="603458"/>
              <a:ext cx="156986" cy="298910"/>
            </p14:xfrm>
          </p:contentPart>
        </mc:Choice>
        <mc:Fallback xmlns="">
          <p:pic>
            <p:nvPicPr>
              <p:cNvPr id="67" name="墨迹 66"/>
            </p:nvPicPr>
            <p:blipFill>
              <a:blip r:embed="rId121"/>
            </p:blipFill>
            <p:spPr>
              <a:xfrm>
                <a:off x="488244" y="603458"/>
                <a:ext cx="156986" cy="298910"/>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8" name="墨迹 67"/>
              <p14:cNvContentPartPr/>
              <p14:nvPr/>
            </p14:nvContentPartPr>
            <p14:xfrm>
              <a:off x="558976" y="648577"/>
              <a:ext cx="163512" cy="16919"/>
            </p14:xfrm>
          </p:contentPart>
        </mc:Choice>
        <mc:Fallback xmlns="">
          <p:pic>
            <p:nvPicPr>
              <p:cNvPr id="68" name="墨迹 67"/>
            </p:nvPicPr>
            <p:blipFill>
              <a:blip r:embed="rId123"/>
            </p:blipFill>
            <p:spPr>
              <a:xfrm>
                <a:off x="558976" y="648577"/>
                <a:ext cx="163512" cy="1691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9" name="墨迹 68"/>
              <p14:cNvContentPartPr/>
              <p14:nvPr/>
            </p14:nvContentPartPr>
            <p14:xfrm>
              <a:off x="688622" y="496302"/>
              <a:ext cx="206022" cy="752914"/>
            </p14:xfrm>
          </p:contentPart>
        </mc:Choice>
        <mc:Fallback xmlns="">
          <p:pic>
            <p:nvPicPr>
              <p:cNvPr id="69" name="墨迹 68"/>
            </p:nvPicPr>
            <p:blipFill>
              <a:blip r:embed="rId125"/>
            </p:blipFill>
            <p:spPr>
              <a:xfrm>
                <a:off x="688622" y="496302"/>
                <a:ext cx="206022" cy="752914"/>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p"/>
    </p:bld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18_1#7fe78eb53?sp=1&amp;vop=1&amp;pid=28acb20cd&amp;color=0,0,0&amp;vtp=1&amp;bt=1&amp;bbb=1&amp;hb=1"/>
          <p:cNvSpPr/>
          <p:nvPr/>
        </p:nvSpPr>
        <p:spPr>
          <a:xfrm>
            <a:off x="496189" y="420870"/>
            <a:ext cx="10899648" cy="914400"/>
          </a:xfrm>
          <a:prstGeom prst="rect">
            <a:avLst/>
          </a:prstGeom>
          <a:noFill/>
        </p:spPr>
        <p:txBody>
          <a:bodyPr wrap="none" lIns="0" tIns="0" rIns="0" bIns="0" rtlCol="0" anchor="t"/>
          <a:lstStyle/>
          <a:p>
            <a:pPr algn="l" latinLnBrk="1">
              <a:lnSpc>
                <a:spcPts val="36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2.</a:t>
            </a:r>
            <a:r>
              <a:rPr lang="en-US" altLang="zh-CN" sz="2000" b="0" i="0" dirty="0">
                <a:solidFill>
                  <a:srgbClr val="000000"/>
                </a:solidFill>
                <a:latin typeface="仿宋" panose="02010609060101010101" pitchFamily="34" charset="-122"/>
                <a:ea typeface="仿宋" panose="02010609060101010101" pitchFamily="34" charset="-122"/>
                <a:cs typeface="仿宋" panose="02010609060101010101" pitchFamily="34" charset="-122"/>
              </a:rPr>
              <a:t>［山东日照校际联合2024期末］</a:t>
            </a: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（双选）金催化电极可实现常温、常压条件下合成氨</a:t>
            </a: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其工作原</a:t>
            </a:r>
            <a:endPar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endParaRPr>
          </a:p>
          <a:p>
            <a:pPr latinLnBrk="1">
              <a:lnSpc>
                <a:spcPts val="3600"/>
              </a:lnSpc>
            </a:pP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理如图所示</a:t>
            </a: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下列说法正确的是</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endParaRPr lang="en-US" altLang="zh-CN" sz="2000" dirty="0"/>
          </a:p>
        </p:txBody>
      </p:sp>
      <p:sp>
        <p:nvSpPr>
          <p:cNvPr id="3" name="QC_5_AN.19_1#7fe78eb53.bracket?vop=1&amp;pid=28acb20cd&amp;color=0,0,0&amp;vpa=6&amp;vtp=1&amp;bbb=1"/>
          <p:cNvSpPr/>
          <p:nvPr/>
        </p:nvSpPr>
        <p:spPr>
          <a:xfrm>
            <a:off x="4430649" y="1537200"/>
            <a:ext cx="438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BC</a:t>
            </a:r>
            <a:endParaRPr lang="en-US" altLang="zh-CN" sz="2000" dirty="0"/>
          </a:p>
        </p:txBody>
      </p:sp>
      <p:pic>
        <p:nvPicPr>
          <p:cNvPr id="4" name="QC_5_BD.18_2#7fe78eb53?htil=6&amp;vop=1&amp;pid=28acb20cd&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5951220" y="1203325"/>
            <a:ext cx="5305425" cy="266001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5" name="QC_5_BD.18_3#7fe78eb53.choices?htil=6&amp;vop=1&amp;pid=28acb20cd&amp;color=0,0,0&amp;vtp=1&amp;bbb=1&amp;hb=1"/>
          <p:cNvSpPr/>
          <p:nvPr/>
        </p:nvSpPr>
        <p:spPr>
          <a:xfrm>
            <a:off x="649224" y="2039646"/>
            <a:ext cx="7424928" cy="2743200"/>
          </a:xfrm>
          <a:prstGeom prst="rect">
            <a:avLst/>
          </a:prstGeom>
          <a:blipFill rotWithShape="1">
            <a:blip r:embed="rId2"/>
            <a:stretch>
              <a:fillRect l="-3" t="-1" r="-340" b="1"/>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3" p14:bwMode="auto">
            <p14:nvContentPartPr>
              <p14:cNvPr id="6" name="墨迹 5"/>
              <p14:cNvContentPartPr/>
              <p14:nvPr/>
            </p14:nvContentPartPr>
            <p14:xfrm>
              <a:off x="8449733" y="4232671"/>
              <a:ext cx="5644" cy="115616"/>
            </p14:xfrm>
          </p:contentPart>
        </mc:Choice>
        <mc:Fallback xmlns="">
          <p:pic>
            <p:nvPicPr>
              <p:cNvPr id="6" name="墨迹 5"/>
            </p:nvPicPr>
            <p:blipFill>
              <a:blip r:embed="rId4"/>
            </p:blipFill>
            <p:spPr>
              <a:xfrm>
                <a:off x="8449733" y="4232671"/>
                <a:ext cx="5644" cy="115616"/>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墨迹 6"/>
              <p14:cNvContentPartPr/>
              <p14:nvPr/>
            </p14:nvContentPartPr>
            <p14:xfrm>
              <a:off x="7838369" y="1136420"/>
              <a:ext cx="244475" cy="70497"/>
            </p14:xfrm>
          </p:contentPart>
        </mc:Choice>
        <mc:Fallback xmlns="">
          <p:pic>
            <p:nvPicPr>
              <p:cNvPr id="7" name="墨迹 6"/>
            </p:nvPicPr>
            <p:blipFill>
              <a:blip r:embed="rId6"/>
            </p:blipFill>
            <p:spPr>
              <a:xfrm>
                <a:off x="7838369" y="1136420"/>
                <a:ext cx="244475" cy="70497"/>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7953022" y="1058167"/>
              <a:ext cx="50800" cy="351783"/>
            </p14:xfrm>
          </p:contentPart>
        </mc:Choice>
        <mc:Fallback xmlns="">
          <p:pic>
            <p:nvPicPr>
              <p:cNvPr id="8" name="墨迹 7"/>
            </p:nvPicPr>
            <p:blipFill>
              <a:blip r:embed="rId8"/>
            </p:blipFill>
            <p:spPr>
              <a:xfrm>
                <a:off x="7953022" y="1058167"/>
                <a:ext cx="50800" cy="351783"/>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9" name="墨迹 8"/>
              <p14:cNvContentPartPr/>
              <p14:nvPr/>
            </p14:nvContentPartPr>
            <p14:xfrm>
              <a:off x="9223022" y="1229476"/>
              <a:ext cx="287866" cy="33839"/>
            </p14:xfrm>
          </p:contentPart>
        </mc:Choice>
        <mc:Fallback xmlns="">
          <p:pic>
            <p:nvPicPr>
              <p:cNvPr id="9" name="墨迹 8"/>
            </p:nvPicPr>
            <p:blipFill>
              <a:blip r:embed="rId10"/>
            </p:blipFill>
            <p:spPr>
              <a:xfrm>
                <a:off x="9223022" y="1229476"/>
                <a:ext cx="287866" cy="33839"/>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 name="墨迹 9"/>
              <p14:cNvContentPartPr/>
              <p14:nvPr/>
            </p14:nvContentPartPr>
            <p14:xfrm>
              <a:off x="6123516" y="1197929"/>
              <a:ext cx="117828" cy="544770"/>
            </p14:xfrm>
          </p:contentPart>
        </mc:Choice>
        <mc:Fallback xmlns="">
          <p:pic>
            <p:nvPicPr>
              <p:cNvPr id="10" name="墨迹 9"/>
            </p:nvPicPr>
            <p:blipFill>
              <a:blip r:embed="rId12"/>
            </p:blipFill>
            <p:spPr>
              <a:xfrm>
                <a:off x="6123516" y="1197929"/>
                <a:ext cx="117828" cy="54477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1" name="墨迹 10"/>
              <p14:cNvContentPartPr/>
              <p14:nvPr/>
            </p14:nvContentPartPr>
            <p14:xfrm>
              <a:off x="6278738" y="1209737"/>
              <a:ext cx="254706" cy="265071"/>
            </p14:xfrm>
          </p:contentPart>
        </mc:Choice>
        <mc:Fallback xmlns="">
          <p:pic>
            <p:nvPicPr>
              <p:cNvPr id="11" name="墨迹 10"/>
            </p:nvPicPr>
            <p:blipFill>
              <a:blip r:embed="rId14"/>
            </p:blipFill>
            <p:spPr>
              <a:xfrm>
                <a:off x="6278738" y="1209737"/>
                <a:ext cx="254706" cy="265071"/>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2" name="墨迹 11"/>
              <p14:cNvContentPartPr/>
              <p14:nvPr/>
            </p14:nvContentPartPr>
            <p14:xfrm>
              <a:off x="10603088" y="1139240"/>
              <a:ext cx="253294" cy="524501"/>
            </p14:xfrm>
          </p:contentPart>
        </mc:Choice>
        <mc:Fallback xmlns="">
          <p:pic>
            <p:nvPicPr>
              <p:cNvPr id="12" name="墨迹 11"/>
            </p:nvPicPr>
            <p:blipFill>
              <a:blip r:embed="rId16"/>
            </p:blipFill>
            <p:spPr>
              <a:xfrm>
                <a:off x="10603088" y="1139240"/>
                <a:ext cx="253294" cy="524501"/>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3" name="墨迹 12"/>
              <p14:cNvContentPartPr/>
              <p14:nvPr/>
            </p14:nvContentPartPr>
            <p14:xfrm>
              <a:off x="10744200" y="1178190"/>
              <a:ext cx="222955" cy="305078"/>
            </p14:xfrm>
          </p:contentPart>
        </mc:Choice>
        <mc:Fallback xmlns="">
          <p:pic>
            <p:nvPicPr>
              <p:cNvPr id="13" name="墨迹 12"/>
            </p:nvPicPr>
            <p:blipFill>
              <a:blip r:embed="rId18"/>
            </p:blipFill>
            <p:spPr>
              <a:xfrm>
                <a:off x="10744200" y="1178190"/>
                <a:ext cx="222955" cy="305078"/>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4" name="墨迹 13"/>
              <p14:cNvContentPartPr/>
              <p14:nvPr/>
            </p14:nvContentPartPr>
            <p14:xfrm>
              <a:off x="10927644" y="1094121"/>
              <a:ext cx="173567" cy="424219"/>
            </p14:xfrm>
          </p:contentPart>
        </mc:Choice>
        <mc:Fallback xmlns="">
          <p:pic>
            <p:nvPicPr>
              <p:cNvPr id="14" name="墨迹 13"/>
            </p:nvPicPr>
            <p:blipFill>
              <a:blip r:embed="rId20"/>
            </p:blipFill>
            <p:spPr>
              <a:xfrm>
                <a:off x="10927644" y="1094121"/>
                <a:ext cx="173567" cy="42421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5" name="墨迹 14"/>
              <p14:cNvContentPartPr/>
              <p14:nvPr/>
            </p14:nvContentPartPr>
            <p14:xfrm>
              <a:off x="7883701" y="3022934"/>
              <a:ext cx="820031" cy="28199"/>
            </p14:xfrm>
          </p:contentPart>
        </mc:Choice>
        <mc:Fallback xmlns="">
          <p:pic>
            <p:nvPicPr>
              <p:cNvPr id="15" name="墨迹 14"/>
            </p:nvPicPr>
            <p:blipFill>
              <a:blip r:embed="rId22"/>
            </p:blipFill>
            <p:spPr>
              <a:xfrm>
                <a:off x="7883701" y="3022934"/>
                <a:ext cx="820031" cy="2819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6" name="墨迹 15"/>
              <p14:cNvContentPartPr/>
              <p14:nvPr/>
            </p14:nvContentPartPr>
            <p14:xfrm>
              <a:off x="8556977" y="2908375"/>
              <a:ext cx="257528" cy="314772"/>
            </p14:xfrm>
          </p:contentPart>
        </mc:Choice>
        <mc:Fallback xmlns="">
          <p:pic>
            <p:nvPicPr>
              <p:cNvPr id="16" name="墨迹 15"/>
            </p:nvPicPr>
            <p:blipFill>
              <a:blip r:embed="rId24"/>
            </p:blipFill>
            <p:spPr>
              <a:xfrm>
                <a:off x="8556977" y="2908375"/>
                <a:ext cx="257528" cy="314772"/>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7" name="墨迹 16"/>
              <p14:cNvContentPartPr/>
              <p14:nvPr/>
            </p14:nvContentPartPr>
            <p14:xfrm>
              <a:off x="8298744" y="3273024"/>
              <a:ext cx="55033" cy="296970"/>
            </p14:xfrm>
          </p:contentPart>
        </mc:Choice>
        <mc:Fallback xmlns="">
          <p:pic>
            <p:nvPicPr>
              <p:cNvPr id="17" name="墨迹 16"/>
            </p:nvPicPr>
            <p:blipFill>
              <a:blip r:embed="rId26"/>
            </p:blipFill>
            <p:spPr>
              <a:xfrm>
                <a:off x="8298744" y="3273024"/>
                <a:ext cx="55033" cy="29697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8" name="墨迹 17"/>
              <p14:cNvContentPartPr/>
              <p14:nvPr/>
            </p14:nvContentPartPr>
            <p14:xfrm>
              <a:off x="8325555" y="3364142"/>
              <a:ext cx="141112" cy="25379"/>
            </p14:xfrm>
          </p:contentPart>
        </mc:Choice>
        <mc:Fallback xmlns="">
          <p:pic>
            <p:nvPicPr>
              <p:cNvPr id="18" name="墨迹 17"/>
            </p:nvPicPr>
            <p:blipFill>
              <a:blip r:embed="rId28"/>
            </p:blipFill>
            <p:spPr>
              <a:xfrm>
                <a:off x="8325555" y="3364142"/>
                <a:ext cx="141112" cy="2537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9" name="墨迹 18"/>
              <p14:cNvContentPartPr/>
              <p14:nvPr/>
            </p14:nvContentPartPr>
            <p14:xfrm>
              <a:off x="8421511" y="3277253"/>
              <a:ext cx="45156" cy="461936"/>
            </p14:xfrm>
          </p:contentPart>
        </mc:Choice>
        <mc:Fallback xmlns="">
          <p:pic>
            <p:nvPicPr>
              <p:cNvPr id="19" name="墨迹 18"/>
            </p:nvPicPr>
            <p:blipFill>
              <a:blip r:embed="rId30"/>
            </p:blipFill>
            <p:spPr>
              <a:xfrm>
                <a:off x="8421511" y="3277253"/>
                <a:ext cx="45156" cy="461936"/>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0" name="墨迹 19"/>
              <p14:cNvContentPartPr/>
              <p14:nvPr/>
            </p14:nvContentPartPr>
            <p14:xfrm>
              <a:off x="8534400" y="3341583"/>
              <a:ext cx="152400" cy="14099"/>
            </p14:xfrm>
          </p:contentPart>
        </mc:Choice>
        <mc:Fallback xmlns="">
          <p:pic>
            <p:nvPicPr>
              <p:cNvPr id="20" name="墨迹 19"/>
            </p:nvPicPr>
            <p:blipFill>
              <a:blip r:embed="rId32"/>
            </p:blipFill>
            <p:spPr>
              <a:xfrm>
                <a:off x="8534400" y="3341583"/>
                <a:ext cx="152400" cy="1409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1" name="墨迹 20"/>
              <p14:cNvContentPartPr/>
              <p14:nvPr/>
            </p14:nvContentPartPr>
            <p14:xfrm>
              <a:off x="8599311" y="3271085"/>
              <a:ext cx="53622" cy="217133"/>
            </p14:xfrm>
          </p:contentPart>
        </mc:Choice>
        <mc:Fallback xmlns="">
          <p:pic>
            <p:nvPicPr>
              <p:cNvPr id="21" name="墨迹 20"/>
            </p:nvPicPr>
            <p:blipFill>
              <a:blip r:embed="rId34"/>
            </p:blipFill>
            <p:spPr>
              <a:xfrm>
                <a:off x="8599311" y="3271085"/>
                <a:ext cx="53622" cy="217133"/>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2" name="墨迹 21"/>
              <p14:cNvContentPartPr/>
              <p14:nvPr/>
            </p14:nvContentPartPr>
            <p14:xfrm>
              <a:off x="8694737" y="2560470"/>
              <a:ext cx="110596" cy="22559"/>
            </p14:xfrm>
          </p:contentPart>
        </mc:Choice>
        <mc:Fallback xmlns="">
          <p:pic>
            <p:nvPicPr>
              <p:cNvPr id="22" name="墨迹 21"/>
            </p:nvPicPr>
            <p:blipFill>
              <a:blip r:embed="rId36"/>
            </p:blipFill>
            <p:spPr>
              <a:xfrm>
                <a:off x="8694737" y="2560470"/>
                <a:ext cx="110596" cy="2255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3" name="墨迹 22"/>
              <p14:cNvContentPartPr/>
              <p14:nvPr/>
            </p14:nvContentPartPr>
            <p14:xfrm>
              <a:off x="8810977" y="2442034"/>
              <a:ext cx="84667" cy="253791"/>
            </p14:xfrm>
          </p:contentPart>
        </mc:Choice>
        <mc:Fallback xmlns="">
          <p:pic>
            <p:nvPicPr>
              <p:cNvPr id="23" name="墨迹 22"/>
            </p:nvPicPr>
            <p:blipFill>
              <a:blip r:embed="rId38"/>
            </p:blipFill>
            <p:spPr>
              <a:xfrm>
                <a:off x="8810977" y="2442034"/>
                <a:ext cx="84667" cy="25379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5" name="墨迹 24"/>
              <p14:cNvContentPartPr/>
              <p14:nvPr/>
            </p14:nvContentPartPr>
            <p14:xfrm>
              <a:off x="9665228" y="3645603"/>
              <a:ext cx="122238" cy="281814"/>
            </p14:xfrm>
          </p:contentPart>
        </mc:Choice>
        <mc:Fallback xmlns="">
          <p:pic>
            <p:nvPicPr>
              <p:cNvPr id="25" name="墨迹 24"/>
            </p:nvPicPr>
            <p:blipFill>
              <a:blip r:embed="rId40"/>
            </p:blipFill>
            <p:spPr>
              <a:xfrm>
                <a:off x="9665228" y="3645603"/>
                <a:ext cx="122238" cy="281814"/>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6" name="墨迹 25"/>
              <p14:cNvContentPartPr/>
              <p14:nvPr/>
            </p14:nvContentPartPr>
            <p14:xfrm>
              <a:off x="9747955" y="3652477"/>
              <a:ext cx="180622" cy="226297"/>
            </p14:xfrm>
          </p:contentPart>
        </mc:Choice>
        <mc:Fallback xmlns="">
          <p:pic>
            <p:nvPicPr>
              <p:cNvPr id="26" name="墨迹 25"/>
            </p:nvPicPr>
            <p:blipFill>
              <a:blip r:embed="rId42"/>
            </p:blipFill>
            <p:spPr>
              <a:xfrm>
                <a:off x="9747955" y="3652477"/>
                <a:ext cx="180622" cy="226297"/>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7" name="墨迹 26"/>
              <p14:cNvContentPartPr/>
              <p14:nvPr/>
            </p14:nvContentPartPr>
            <p14:xfrm>
              <a:off x="9883775" y="3803518"/>
              <a:ext cx="106891" cy="133064"/>
            </p14:xfrm>
          </p:contentPart>
        </mc:Choice>
        <mc:Fallback xmlns="">
          <p:pic>
            <p:nvPicPr>
              <p:cNvPr id="27" name="墨迹 26"/>
            </p:nvPicPr>
            <p:blipFill>
              <a:blip r:embed="rId44"/>
            </p:blipFill>
            <p:spPr>
              <a:xfrm>
                <a:off x="9883775" y="3803518"/>
                <a:ext cx="106891" cy="133064"/>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8" name="墨迹 27"/>
              <p14:cNvContentPartPr/>
              <p14:nvPr/>
            </p14:nvContentPartPr>
            <p14:xfrm>
              <a:off x="10072511" y="3761748"/>
              <a:ext cx="186266" cy="28199"/>
            </p14:xfrm>
          </p:contentPart>
        </mc:Choice>
        <mc:Fallback xmlns="">
          <p:pic>
            <p:nvPicPr>
              <p:cNvPr id="28" name="墨迹 27"/>
            </p:nvPicPr>
            <p:blipFill>
              <a:blip r:embed="rId46"/>
            </p:blipFill>
            <p:spPr>
              <a:xfrm>
                <a:off x="10072511" y="3761748"/>
                <a:ext cx="186266" cy="2819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9" name="墨迹 28"/>
              <p14:cNvContentPartPr/>
              <p14:nvPr/>
            </p14:nvContentPartPr>
            <p14:xfrm>
              <a:off x="10126133" y="3646132"/>
              <a:ext cx="73378" cy="293270"/>
            </p14:xfrm>
          </p:contentPart>
        </mc:Choice>
        <mc:Fallback xmlns="">
          <p:pic>
            <p:nvPicPr>
              <p:cNvPr id="29" name="墨迹 28"/>
            </p:nvPicPr>
            <p:blipFill>
              <a:blip r:embed="rId48"/>
            </p:blipFill>
            <p:spPr>
              <a:xfrm>
                <a:off x="10126133" y="3646132"/>
                <a:ext cx="73378" cy="29327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0" name="墨迹 29"/>
              <p14:cNvContentPartPr/>
              <p14:nvPr/>
            </p14:nvContentPartPr>
            <p14:xfrm>
              <a:off x="10272888" y="3586209"/>
              <a:ext cx="180623" cy="336978"/>
            </p14:xfrm>
          </p:contentPart>
        </mc:Choice>
        <mc:Fallback xmlns="">
          <p:pic>
            <p:nvPicPr>
              <p:cNvPr id="30" name="墨迹 29"/>
            </p:nvPicPr>
            <p:blipFill>
              <a:blip r:embed="rId50"/>
            </p:blipFill>
            <p:spPr>
              <a:xfrm>
                <a:off x="10272888" y="3586209"/>
                <a:ext cx="180623" cy="336978"/>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1" name="墨迹 30"/>
              <p14:cNvContentPartPr/>
              <p14:nvPr/>
            </p14:nvContentPartPr>
            <p14:xfrm>
              <a:off x="10430932" y="3712928"/>
              <a:ext cx="129823" cy="177125"/>
            </p14:xfrm>
          </p:contentPart>
        </mc:Choice>
        <mc:Fallback xmlns="">
          <p:pic>
            <p:nvPicPr>
              <p:cNvPr id="31" name="墨迹 30"/>
            </p:nvPicPr>
            <p:blipFill>
              <a:blip r:embed="rId52"/>
            </p:blipFill>
            <p:spPr>
              <a:xfrm>
                <a:off x="10430932" y="3712928"/>
                <a:ext cx="129823" cy="17712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2" name="墨迹 31"/>
              <p14:cNvContentPartPr/>
              <p14:nvPr/>
            </p14:nvContentPartPr>
            <p14:xfrm>
              <a:off x="10617200" y="3586914"/>
              <a:ext cx="112888" cy="33839"/>
            </p14:xfrm>
          </p:contentPart>
        </mc:Choice>
        <mc:Fallback xmlns="">
          <p:pic>
            <p:nvPicPr>
              <p:cNvPr id="32" name="墨迹 31"/>
            </p:nvPicPr>
            <p:blipFill>
              <a:blip r:embed="rId54"/>
            </p:blipFill>
            <p:spPr>
              <a:xfrm>
                <a:off x="10617200" y="3586914"/>
                <a:ext cx="112888" cy="3383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3" name="墨迹 32"/>
              <p14:cNvContentPartPr/>
              <p14:nvPr/>
            </p14:nvContentPartPr>
            <p14:xfrm>
              <a:off x="10605205" y="3767388"/>
              <a:ext cx="212373" cy="28198"/>
            </p14:xfrm>
          </p:contentPart>
        </mc:Choice>
        <mc:Fallback xmlns="">
          <p:pic>
            <p:nvPicPr>
              <p:cNvPr id="33" name="墨迹 32"/>
            </p:nvPicPr>
            <p:blipFill>
              <a:blip r:embed="rId56"/>
            </p:blipFill>
            <p:spPr>
              <a:xfrm>
                <a:off x="10605205" y="3767388"/>
                <a:ext cx="212373" cy="28198"/>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4" name="墨迹 33"/>
              <p14:cNvContentPartPr/>
              <p14:nvPr/>
            </p14:nvContentPartPr>
            <p14:xfrm>
              <a:off x="10696222" y="3657412"/>
              <a:ext cx="67733" cy="250971"/>
            </p14:xfrm>
          </p:contentPart>
        </mc:Choice>
        <mc:Fallback xmlns="">
          <p:pic>
            <p:nvPicPr>
              <p:cNvPr id="34" name="墨迹 33"/>
            </p:nvPicPr>
            <p:blipFill>
              <a:blip r:embed="rId58"/>
            </p:blipFill>
            <p:spPr>
              <a:xfrm>
                <a:off x="10696222" y="3657412"/>
                <a:ext cx="67733" cy="250971"/>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5" name="墨迹 34"/>
              <p14:cNvContentPartPr/>
              <p14:nvPr/>
            </p14:nvContentPartPr>
            <p14:xfrm>
              <a:off x="10901362" y="3586209"/>
              <a:ext cx="167393" cy="316534"/>
            </p14:xfrm>
          </p:contentPart>
        </mc:Choice>
        <mc:Fallback xmlns="">
          <p:pic>
            <p:nvPicPr>
              <p:cNvPr id="35" name="墨迹 34"/>
            </p:nvPicPr>
            <p:blipFill>
              <a:blip r:embed="rId60"/>
            </p:blipFill>
            <p:spPr>
              <a:xfrm>
                <a:off x="10901362" y="3586209"/>
                <a:ext cx="167393" cy="316534"/>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6" name="墨迹 35"/>
              <p14:cNvContentPartPr/>
              <p14:nvPr/>
            </p14:nvContentPartPr>
            <p14:xfrm>
              <a:off x="11094861" y="3613879"/>
              <a:ext cx="199673" cy="443959"/>
            </p14:xfrm>
          </p:contentPart>
        </mc:Choice>
        <mc:Fallback xmlns="">
          <p:pic>
            <p:nvPicPr>
              <p:cNvPr id="36" name="墨迹 35"/>
            </p:nvPicPr>
            <p:blipFill>
              <a:blip r:embed="rId62"/>
            </p:blipFill>
            <p:spPr>
              <a:xfrm>
                <a:off x="11094861" y="3613879"/>
                <a:ext cx="199673" cy="44395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7" name="墨迹 36"/>
              <p14:cNvContentPartPr/>
              <p14:nvPr/>
            </p14:nvContentPartPr>
            <p14:xfrm>
              <a:off x="11322755" y="3541795"/>
              <a:ext cx="160867" cy="62038"/>
            </p14:xfrm>
          </p:contentPart>
        </mc:Choice>
        <mc:Fallback xmlns="">
          <p:pic>
            <p:nvPicPr>
              <p:cNvPr id="37" name="墨迹 36"/>
            </p:nvPicPr>
            <p:blipFill>
              <a:blip r:embed="rId64"/>
            </p:blipFill>
            <p:spPr>
              <a:xfrm>
                <a:off x="11322755" y="3541795"/>
                <a:ext cx="160867" cy="62038"/>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8" name="墨迹 37"/>
              <p14:cNvContentPartPr/>
              <p14:nvPr/>
            </p14:nvContentPartPr>
            <p14:xfrm>
              <a:off x="11404600" y="3456494"/>
              <a:ext cx="47977" cy="271415"/>
            </p14:xfrm>
          </p:contentPart>
        </mc:Choice>
        <mc:Fallback xmlns="">
          <p:pic>
            <p:nvPicPr>
              <p:cNvPr id="38" name="墨迹 37"/>
            </p:nvPicPr>
            <p:blipFill>
              <a:blip r:embed="rId66"/>
            </p:blipFill>
            <p:spPr>
              <a:xfrm>
                <a:off x="11404600" y="3456494"/>
                <a:ext cx="47977" cy="271415"/>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9" name="墨迹 38"/>
              <p14:cNvContentPartPr/>
              <p14:nvPr/>
            </p14:nvContentPartPr>
            <p14:xfrm>
              <a:off x="10414000" y="4258051"/>
              <a:ext cx="295275" cy="56398"/>
            </p14:xfrm>
          </p:contentPart>
        </mc:Choice>
        <mc:Fallback xmlns="">
          <p:pic>
            <p:nvPicPr>
              <p:cNvPr id="39" name="墨迹 38"/>
            </p:nvPicPr>
            <p:blipFill>
              <a:blip r:embed="rId68"/>
            </p:blipFill>
            <p:spPr>
              <a:xfrm>
                <a:off x="10414000" y="4258051"/>
                <a:ext cx="295275" cy="5639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0" name="墨迹 39"/>
              <p14:cNvContentPartPr/>
              <p14:nvPr/>
            </p14:nvContentPartPr>
            <p14:xfrm>
              <a:off x="10406592" y="4338946"/>
              <a:ext cx="283986" cy="62919"/>
            </p14:xfrm>
          </p:contentPart>
        </mc:Choice>
        <mc:Fallback xmlns="">
          <p:pic>
            <p:nvPicPr>
              <p:cNvPr id="40" name="墨迹 39"/>
            </p:nvPicPr>
            <p:blipFill>
              <a:blip r:embed="rId70"/>
            </p:blipFill>
            <p:spPr>
              <a:xfrm>
                <a:off x="10406592" y="4338946"/>
                <a:ext cx="283986" cy="6291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1" name="墨迹 40"/>
              <p14:cNvContentPartPr/>
              <p14:nvPr/>
            </p14:nvContentPartPr>
            <p14:xfrm>
              <a:off x="10766777" y="4235491"/>
              <a:ext cx="177800" cy="212903"/>
            </p14:xfrm>
          </p:contentPart>
        </mc:Choice>
        <mc:Fallback xmlns="">
          <p:pic>
            <p:nvPicPr>
              <p:cNvPr id="41" name="墨迹 40"/>
            </p:nvPicPr>
            <p:blipFill>
              <a:blip r:embed="rId72"/>
            </p:blipFill>
            <p:spPr>
              <a:xfrm>
                <a:off x="10766777" y="4235491"/>
                <a:ext cx="177800" cy="212903"/>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2" name="墨迹 41"/>
              <p14:cNvContentPartPr/>
              <p14:nvPr/>
            </p14:nvContentPartPr>
            <p14:xfrm>
              <a:off x="10959747" y="4267568"/>
              <a:ext cx="377120" cy="196511"/>
            </p14:xfrm>
          </p:contentPart>
        </mc:Choice>
        <mc:Fallback xmlns="">
          <p:pic>
            <p:nvPicPr>
              <p:cNvPr id="42" name="墨迹 41"/>
            </p:nvPicPr>
            <p:blipFill>
              <a:blip r:embed="rId74"/>
            </p:blipFill>
            <p:spPr>
              <a:xfrm>
                <a:off x="10959747" y="4267568"/>
                <a:ext cx="377120" cy="196511"/>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3" name="墨迹 42"/>
              <p14:cNvContentPartPr/>
              <p14:nvPr/>
            </p14:nvContentPartPr>
            <p14:xfrm>
              <a:off x="11198577" y="4210817"/>
              <a:ext cx="169333" cy="551996"/>
            </p14:xfrm>
          </p:contentPart>
        </mc:Choice>
        <mc:Fallback xmlns="">
          <p:pic>
            <p:nvPicPr>
              <p:cNvPr id="43" name="墨迹 42"/>
            </p:nvPicPr>
            <p:blipFill>
              <a:blip r:embed="rId76"/>
            </p:blipFill>
            <p:spPr>
              <a:xfrm>
                <a:off x="11198577" y="4210817"/>
                <a:ext cx="169333" cy="551996"/>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4" name="墨迹 43"/>
              <p14:cNvContentPartPr/>
              <p14:nvPr/>
            </p14:nvContentPartPr>
            <p14:xfrm>
              <a:off x="11286067" y="4322027"/>
              <a:ext cx="172155" cy="347729"/>
            </p14:xfrm>
          </p:contentPart>
        </mc:Choice>
        <mc:Fallback xmlns="">
          <p:pic>
            <p:nvPicPr>
              <p:cNvPr id="44" name="墨迹 43"/>
            </p:nvPicPr>
            <p:blipFill>
              <a:blip r:embed="rId78"/>
            </p:blipFill>
            <p:spPr>
              <a:xfrm>
                <a:off x="11286067" y="4322027"/>
                <a:ext cx="172155" cy="34772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5" name="墨迹 44"/>
              <p14:cNvContentPartPr/>
              <p14:nvPr/>
            </p14:nvContentPartPr>
            <p14:xfrm>
              <a:off x="11526131" y="4396226"/>
              <a:ext cx="282046" cy="31019"/>
            </p14:xfrm>
          </p:contentPart>
        </mc:Choice>
        <mc:Fallback xmlns="">
          <p:pic>
            <p:nvPicPr>
              <p:cNvPr id="45" name="墨迹 44"/>
            </p:nvPicPr>
            <p:blipFill>
              <a:blip r:embed="rId80"/>
            </p:blipFill>
            <p:spPr>
              <a:xfrm>
                <a:off x="11526131" y="4396226"/>
                <a:ext cx="282046" cy="3101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6" name="墨迹 45"/>
              <p14:cNvContentPartPr/>
              <p14:nvPr/>
            </p14:nvContentPartPr>
            <p14:xfrm>
              <a:off x="11610622" y="4207292"/>
              <a:ext cx="112889" cy="490663"/>
            </p14:xfrm>
          </p:contentPart>
        </mc:Choice>
        <mc:Fallback xmlns="">
          <p:pic>
            <p:nvPicPr>
              <p:cNvPr id="46" name="墨迹 45"/>
            </p:nvPicPr>
            <p:blipFill>
              <a:blip r:embed="rId82"/>
            </p:blipFill>
            <p:spPr>
              <a:xfrm>
                <a:off x="11610622" y="4207292"/>
                <a:ext cx="112889" cy="490663"/>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7" name="墨迹 46"/>
              <p14:cNvContentPartPr/>
              <p14:nvPr/>
            </p14:nvContentPartPr>
            <p14:xfrm>
              <a:off x="10799762" y="4810751"/>
              <a:ext cx="195615" cy="315829"/>
            </p14:xfrm>
          </p:contentPart>
        </mc:Choice>
        <mc:Fallback xmlns="">
          <p:pic>
            <p:nvPicPr>
              <p:cNvPr id="47" name="墨迹 46"/>
            </p:nvPicPr>
            <p:blipFill>
              <a:blip r:embed="rId84"/>
            </p:blipFill>
            <p:spPr>
              <a:xfrm>
                <a:off x="10799762" y="4810751"/>
                <a:ext cx="195615" cy="31582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8" name="墨迹 47"/>
              <p14:cNvContentPartPr/>
              <p14:nvPr/>
            </p14:nvContentPartPr>
            <p14:xfrm>
              <a:off x="11008077" y="4837364"/>
              <a:ext cx="354188" cy="420342"/>
            </p14:xfrm>
          </p:contentPart>
        </mc:Choice>
        <mc:Fallback xmlns="">
          <p:pic>
            <p:nvPicPr>
              <p:cNvPr id="48" name="墨迹 47"/>
            </p:nvPicPr>
            <p:blipFill>
              <a:blip r:embed="rId86"/>
            </p:blipFill>
            <p:spPr>
              <a:xfrm>
                <a:off x="11008077" y="4837364"/>
                <a:ext cx="354188" cy="420342"/>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9" name="墨迹 48"/>
              <p14:cNvContentPartPr/>
              <p14:nvPr/>
            </p14:nvContentPartPr>
            <p14:xfrm>
              <a:off x="11315347" y="4976597"/>
              <a:ext cx="58208" cy="180297"/>
            </p14:xfrm>
          </p:contentPart>
        </mc:Choice>
        <mc:Fallback xmlns="">
          <p:pic>
            <p:nvPicPr>
              <p:cNvPr id="49" name="墨迹 48"/>
            </p:nvPicPr>
            <p:blipFill>
              <a:blip r:embed="rId88"/>
            </p:blipFill>
            <p:spPr>
              <a:xfrm>
                <a:off x="11315347" y="4976597"/>
                <a:ext cx="58208" cy="180297"/>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0" name="墨迹 49"/>
              <p14:cNvContentPartPr/>
              <p14:nvPr/>
            </p14:nvContentPartPr>
            <p14:xfrm>
              <a:off x="11482211" y="4960911"/>
              <a:ext cx="128411" cy="179769"/>
            </p14:xfrm>
          </p:contentPart>
        </mc:Choice>
        <mc:Fallback xmlns="">
          <p:pic>
            <p:nvPicPr>
              <p:cNvPr id="50" name="墨迹 49"/>
            </p:nvPicPr>
            <p:blipFill>
              <a:blip r:embed="rId90"/>
            </p:blipFill>
            <p:spPr>
              <a:xfrm>
                <a:off x="11482211" y="4960911"/>
                <a:ext cx="128411" cy="179769"/>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1" name="墨迹 50"/>
              <p14:cNvContentPartPr/>
              <p14:nvPr/>
            </p14:nvContentPartPr>
            <p14:xfrm>
              <a:off x="11685939" y="4886007"/>
              <a:ext cx="189971" cy="37540"/>
            </p14:xfrm>
          </p:contentPart>
        </mc:Choice>
        <mc:Fallback xmlns="">
          <p:pic>
            <p:nvPicPr>
              <p:cNvPr id="51" name="墨迹 50"/>
            </p:nvPicPr>
            <p:blipFill>
              <a:blip r:embed="rId92"/>
            </p:blipFill>
            <p:spPr>
              <a:xfrm>
                <a:off x="11685939" y="4886007"/>
                <a:ext cx="189971" cy="37540"/>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2" name="墨迹 51"/>
              <p14:cNvContentPartPr/>
              <p14:nvPr/>
            </p14:nvContentPartPr>
            <p14:xfrm>
              <a:off x="6654800" y="3347222"/>
              <a:ext cx="33866" cy="8460"/>
            </p14:xfrm>
          </p:contentPart>
        </mc:Choice>
        <mc:Fallback xmlns="">
          <p:pic>
            <p:nvPicPr>
              <p:cNvPr id="52" name="墨迹 51"/>
            </p:nvPicPr>
            <p:blipFill>
              <a:blip r:embed="rId94"/>
            </p:blipFill>
            <p:spPr>
              <a:xfrm>
                <a:off x="6654800" y="3347222"/>
                <a:ext cx="33866" cy="8460"/>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3" name="墨迹 52"/>
              <p14:cNvContentPartPr/>
              <p14:nvPr/>
            </p14:nvContentPartPr>
            <p14:xfrm>
              <a:off x="2002013" y="3032451"/>
              <a:ext cx="125942" cy="247799"/>
            </p14:xfrm>
          </p:contentPart>
        </mc:Choice>
        <mc:Fallback xmlns="">
          <p:pic>
            <p:nvPicPr>
              <p:cNvPr id="53" name="墨迹 52"/>
            </p:nvPicPr>
            <p:blipFill>
              <a:blip r:embed="rId96"/>
            </p:blipFill>
            <p:spPr>
              <a:xfrm>
                <a:off x="2002013" y="3032451"/>
                <a:ext cx="125942" cy="247799"/>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4" name="墨迹 53"/>
              <p14:cNvContentPartPr/>
              <p14:nvPr/>
            </p14:nvContentPartPr>
            <p14:xfrm>
              <a:off x="2116666" y="2969356"/>
              <a:ext cx="22578" cy="448364"/>
            </p14:xfrm>
          </p:contentPart>
        </mc:Choice>
        <mc:Fallback xmlns="">
          <p:pic>
            <p:nvPicPr>
              <p:cNvPr id="54" name="墨迹 53"/>
            </p:nvPicPr>
            <p:blipFill>
              <a:blip r:embed="rId98"/>
            </p:blipFill>
            <p:spPr>
              <a:xfrm>
                <a:off x="2116666" y="2969356"/>
                <a:ext cx="22578" cy="448364"/>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5" name="墨迹 54"/>
              <p14:cNvContentPartPr/>
              <p14:nvPr/>
            </p14:nvContentPartPr>
            <p14:xfrm>
              <a:off x="3646311" y="3022934"/>
              <a:ext cx="152400" cy="231055"/>
            </p14:xfrm>
          </p:contentPart>
        </mc:Choice>
        <mc:Fallback xmlns="">
          <p:pic>
            <p:nvPicPr>
              <p:cNvPr id="55" name="墨迹 54"/>
            </p:nvPicPr>
            <p:blipFill>
              <a:blip r:embed="rId100"/>
            </p:blipFill>
            <p:spPr>
              <a:xfrm>
                <a:off x="3646311" y="3022934"/>
                <a:ext cx="152400" cy="231055"/>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6" name="墨迹 55"/>
              <p14:cNvContentPartPr/>
              <p14:nvPr/>
            </p14:nvContentPartPr>
            <p14:xfrm>
              <a:off x="3787422" y="2985746"/>
              <a:ext cx="5644" cy="429154"/>
            </p14:xfrm>
          </p:contentPart>
        </mc:Choice>
        <mc:Fallback xmlns="">
          <p:pic>
            <p:nvPicPr>
              <p:cNvPr id="56" name="墨迹 55"/>
            </p:nvPicPr>
            <p:blipFill>
              <a:blip r:embed="rId102"/>
            </p:blipFill>
            <p:spPr>
              <a:xfrm>
                <a:off x="3787422" y="2985746"/>
                <a:ext cx="5644" cy="429154"/>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7" name="墨迹 56"/>
              <p14:cNvContentPartPr/>
              <p14:nvPr/>
            </p14:nvContentPartPr>
            <p14:xfrm>
              <a:off x="656695" y="2831180"/>
              <a:ext cx="652816" cy="576141"/>
            </p14:xfrm>
          </p:contentPart>
        </mc:Choice>
        <mc:Fallback xmlns="">
          <p:pic>
            <p:nvPicPr>
              <p:cNvPr id="57" name="墨迹 56"/>
            </p:nvPicPr>
            <p:blipFill>
              <a:blip r:embed="rId104"/>
            </p:blipFill>
            <p:spPr>
              <a:xfrm>
                <a:off x="656695" y="2831180"/>
                <a:ext cx="652816" cy="576141"/>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8" name="墨迹 57"/>
              <p14:cNvContentPartPr/>
              <p14:nvPr/>
            </p14:nvContentPartPr>
            <p14:xfrm>
              <a:off x="5441773" y="2446440"/>
              <a:ext cx="304271" cy="328342"/>
            </p14:xfrm>
          </p:contentPart>
        </mc:Choice>
        <mc:Fallback xmlns="">
          <p:pic>
            <p:nvPicPr>
              <p:cNvPr id="58" name="墨迹 57"/>
            </p:nvPicPr>
            <p:blipFill>
              <a:blip r:embed="rId106"/>
            </p:blipFill>
            <p:spPr>
              <a:xfrm>
                <a:off x="5441773" y="2446440"/>
                <a:ext cx="304271" cy="328342"/>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9" name="墨迹 58"/>
              <p14:cNvContentPartPr/>
              <p14:nvPr/>
            </p14:nvContentPartPr>
            <p14:xfrm>
              <a:off x="5748866" y="2556769"/>
              <a:ext cx="227189" cy="133416"/>
            </p14:xfrm>
          </p:contentPart>
        </mc:Choice>
        <mc:Fallback xmlns="">
          <p:pic>
            <p:nvPicPr>
              <p:cNvPr id="59" name="墨迹 58"/>
            </p:nvPicPr>
            <p:blipFill>
              <a:blip r:embed="rId108"/>
            </p:blipFill>
            <p:spPr>
              <a:xfrm>
                <a:off x="5748866" y="2556769"/>
                <a:ext cx="227189" cy="133416"/>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0" name="墨迹 59"/>
              <p14:cNvContentPartPr/>
              <p14:nvPr/>
            </p14:nvContentPartPr>
            <p14:xfrm>
              <a:off x="5992988" y="2608408"/>
              <a:ext cx="153812" cy="25380"/>
            </p14:xfrm>
          </p:contentPart>
        </mc:Choice>
        <mc:Fallback xmlns="">
          <p:pic>
            <p:nvPicPr>
              <p:cNvPr id="60" name="墨迹 59"/>
            </p:nvPicPr>
            <p:blipFill>
              <a:blip r:embed="rId110"/>
            </p:blipFill>
            <p:spPr>
              <a:xfrm>
                <a:off x="5992988" y="2608408"/>
                <a:ext cx="153812" cy="25380"/>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1" name="墨迹 60"/>
              <p14:cNvContentPartPr/>
              <p14:nvPr/>
            </p14:nvContentPartPr>
            <p14:xfrm>
              <a:off x="6163733" y="2436394"/>
              <a:ext cx="174978" cy="231232"/>
            </p14:xfrm>
          </p:contentPart>
        </mc:Choice>
        <mc:Fallback xmlns="">
          <p:pic>
            <p:nvPicPr>
              <p:cNvPr id="61" name="墨迹 60"/>
            </p:nvPicPr>
            <p:blipFill>
              <a:blip r:embed="rId112"/>
            </p:blipFill>
            <p:spPr>
              <a:xfrm>
                <a:off x="6163733" y="2436394"/>
                <a:ext cx="174978" cy="231232"/>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2" name="墨迹 61"/>
              <p14:cNvContentPartPr/>
              <p14:nvPr/>
            </p14:nvContentPartPr>
            <p14:xfrm>
              <a:off x="6345766" y="2481513"/>
              <a:ext cx="108656" cy="139056"/>
            </p14:xfrm>
          </p:contentPart>
        </mc:Choice>
        <mc:Fallback xmlns="">
          <p:pic>
            <p:nvPicPr>
              <p:cNvPr id="62" name="墨迹 61"/>
            </p:nvPicPr>
            <p:blipFill>
              <a:blip r:embed="rId114"/>
            </p:blipFill>
            <p:spPr>
              <a:xfrm>
                <a:off x="6345766" y="2481513"/>
                <a:ext cx="108656" cy="139056"/>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3" name="墨迹 62"/>
              <p14:cNvContentPartPr/>
              <p14:nvPr/>
            </p14:nvContentPartPr>
            <p14:xfrm>
              <a:off x="6496755" y="2351797"/>
              <a:ext cx="110067" cy="25379"/>
            </p14:xfrm>
          </p:contentPart>
        </mc:Choice>
        <mc:Fallback xmlns="">
          <p:pic>
            <p:nvPicPr>
              <p:cNvPr id="63" name="墨迹 62"/>
            </p:nvPicPr>
            <p:blipFill>
              <a:blip r:embed="rId116"/>
            </p:blipFill>
            <p:spPr>
              <a:xfrm>
                <a:off x="6496755" y="2351797"/>
                <a:ext cx="110067" cy="2537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4" name="墨迹 63"/>
              <p14:cNvContentPartPr/>
              <p14:nvPr/>
            </p14:nvContentPartPr>
            <p14:xfrm>
              <a:off x="5591527" y="2943976"/>
              <a:ext cx="202495" cy="22560"/>
            </p14:xfrm>
          </p:contentPart>
        </mc:Choice>
        <mc:Fallback xmlns="">
          <p:pic>
            <p:nvPicPr>
              <p:cNvPr id="64" name="墨迹 63"/>
            </p:nvPicPr>
            <p:blipFill>
              <a:blip r:embed="rId118"/>
            </p:blipFill>
            <p:spPr>
              <a:xfrm>
                <a:off x="5591527" y="2943976"/>
                <a:ext cx="202495" cy="22560"/>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5" name="墨迹 64"/>
              <p14:cNvContentPartPr/>
              <p14:nvPr/>
            </p14:nvContentPartPr>
            <p14:xfrm>
              <a:off x="5579533" y="3025754"/>
              <a:ext cx="206022" cy="14099"/>
            </p14:xfrm>
          </p:contentPart>
        </mc:Choice>
        <mc:Fallback xmlns="">
          <p:pic>
            <p:nvPicPr>
              <p:cNvPr id="65" name="墨迹 64"/>
            </p:nvPicPr>
            <p:blipFill>
              <a:blip r:embed="rId120"/>
            </p:blipFill>
            <p:spPr>
              <a:xfrm>
                <a:off x="5579533" y="3025754"/>
                <a:ext cx="206022" cy="1409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6" name="墨迹 65"/>
              <p14:cNvContentPartPr/>
              <p14:nvPr/>
            </p14:nvContentPartPr>
            <p14:xfrm>
              <a:off x="5877277" y="2898858"/>
              <a:ext cx="230012" cy="146635"/>
            </p14:xfrm>
          </p:contentPart>
        </mc:Choice>
        <mc:Fallback xmlns="">
          <p:pic>
            <p:nvPicPr>
              <p:cNvPr id="66" name="墨迹 65"/>
            </p:nvPicPr>
            <p:blipFill>
              <a:blip r:embed="rId122"/>
            </p:blipFill>
            <p:spPr>
              <a:xfrm>
                <a:off x="5877277" y="2898858"/>
                <a:ext cx="230012" cy="146635"/>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7" name="墨迹 66"/>
              <p14:cNvContentPartPr/>
              <p14:nvPr/>
            </p14:nvContentPartPr>
            <p14:xfrm>
              <a:off x="6090355" y="2812146"/>
              <a:ext cx="45156" cy="488900"/>
            </p14:xfrm>
          </p:contentPart>
        </mc:Choice>
        <mc:Fallback xmlns="">
          <p:pic>
            <p:nvPicPr>
              <p:cNvPr id="67" name="墨迹 66"/>
            </p:nvPicPr>
            <p:blipFill>
              <a:blip r:embed="rId124"/>
            </p:blipFill>
            <p:spPr>
              <a:xfrm>
                <a:off x="6090355" y="2812146"/>
                <a:ext cx="45156" cy="488900"/>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8" name="墨迹 67"/>
              <p14:cNvContentPartPr/>
              <p14:nvPr/>
            </p14:nvContentPartPr>
            <p14:xfrm>
              <a:off x="5991577" y="2770553"/>
              <a:ext cx="138289" cy="128305"/>
            </p14:xfrm>
          </p:contentPart>
        </mc:Choice>
        <mc:Fallback xmlns="">
          <p:pic>
            <p:nvPicPr>
              <p:cNvPr id="68" name="墨迹 67"/>
            </p:nvPicPr>
            <p:blipFill>
              <a:blip r:embed="rId126"/>
            </p:blipFill>
            <p:spPr>
              <a:xfrm>
                <a:off x="5991577" y="2770553"/>
                <a:ext cx="138289" cy="128305"/>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9" name="墨迹 68"/>
              <p14:cNvContentPartPr/>
              <p14:nvPr/>
            </p14:nvContentPartPr>
            <p14:xfrm>
              <a:off x="6118577" y="2786062"/>
              <a:ext cx="107245" cy="62038"/>
            </p14:xfrm>
          </p:contentPart>
        </mc:Choice>
        <mc:Fallback xmlns="">
          <p:pic>
            <p:nvPicPr>
              <p:cNvPr id="69" name="墨迹 68"/>
            </p:nvPicPr>
            <p:blipFill>
              <a:blip r:embed="rId128"/>
            </p:blipFill>
            <p:spPr>
              <a:xfrm>
                <a:off x="6118577" y="2786062"/>
                <a:ext cx="107245" cy="62038"/>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0" name="墨迹 69"/>
              <p14:cNvContentPartPr/>
              <p14:nvPr/>
            </p14:nvContentPartPr>
            <p14:xfrm>
              <a:off x="6157030" y="2966536"/>
              <a:ext cx="167570" cy="16919"/>
            </p14:xfrm>
          </p:contentPart>
        </mc:Choice>
        <mc:Fallback xmlns="">
          <p:pic>
            <p:nvPicPr>
              <p:cNvPr id="70" name="墨迹 69"/>
            </p:nvPicPr>
            <p:blipFill>
              <a:blip r:embed="rId130"/>
            </p:blipFill>
            <p:spPr>
              <a:xfrm>
                <a:off x="6157030" y="2966536"/>
                <a:ext cx="167570" cy="16919"/>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1" name="墨迹 70"/>
              <p14:cNvContentPartPr/>
              <p14:nvPr/>
            </p14:nvContentPartPr>
            <p14:xfrm>
              <a:off x="6256866" y="2859379"/>
              <a:ext cx="53622" cy="236872"/>
            </p14:xfrm>
          </p:contentPart>
        </mc:Choice>
        <mc:Fallback xmlns="">
          <p:pic>
            <p:nvPicPr>
              <p:cNvPr id="71" name="墨迹 70"/>
            </p:nvPicPr>
            <p:blipFill>
              <a:blip r:embed="rId132"/>
            </p:blipFill>
            <p:spPr>
              <a:xfrm>
                <a:off x="6256866" y="2859379"/>
                <a:ext cx="53622" cy="236872"/>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2" name="墨迹 71"/>
              <p14:cNvContentPartPr/>
              <p14:nvPr/>
            </p14:nvContentPartPr>
            <p14:xfrm>
              <a:off x="6377163" y="2822721"/>
              <a:ext cx="215547" cy="223477"/>
            </p14:xfrm>
          </p:contentPart>
        </mc:Choice>
        <mc:Fallback xmlns="">
          <p:pic>
            <p:nvPicPr>
              <p:cNvPr id="72" name="墨迹 71"/>
            </p:nvPicPr>
            <p:blipFill>
              <a:blip r:embed="rId134"/>
            </p:blipFill>
            <p:spPr>
              <a:xfrm>
                <a:off x="6377163" y="2822721"/>
                <a:ext cx="215547" cy="223477"/>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3" name="墨迹 72"/>
              <p14:cNvContentPartPr/>
              <p14:nvPr/>
            </p14:nvContentPartPr>
            <p14:xfrm>
              <a:off x="6496755" y="2888988"/>
              <a:ext cx="90312" cy="232642"/>
            </p14:xfrm>
          </p:contentPart>
        </mc:Choice>
        <mc:Fallback xmlns="">
          <p:pic>
            <p:nvPicPr>
              <p:cNvPr id="73" name="墨迹 72"/>
            </p:nvPicPr>
            <p:blipFill>
              <a:blip r:embed="rId136"/>
            </p:blipFill>
            <p:spPr>
              <a:xfrm>
                <a:off x="6496755" y="2888988"/>
                <a:ext cx="90312" cy="232642"/>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4" name="墨迹 73"/>
              <p14:cNvContentPartPr/>
              <p14:nvPr/>
            </p14:nvContentPartPr>
            <p14:xfrm>
              <a:off x="6640688" y="2885816"/>
              <a:ext cx="42334" cy="185056"/>
            </p14:xfrm>
          </p:contentPart>
        </mc:Choice>
        <mc:Fallback xmlns="">
          <p:pic>
            <p:nvPicPr>
              <p:cNvPr id="74" name="墨迹 73"/>
            </p:nvPicPr>
            <p:blipFill>
              <a:blip r:embed="rId138"/>
            </p:blipFill>
            <p:spPr>
              <a:xfrm>
                <a:off x="6640688" y="2885816"/>
                <a:ext cx="42334" cy="185056"/>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5" name="墨迹 74"/>
              <p14:cNvContentPartPr/>
              <p14:nvPr/>
            </p14:nvContentPartPr>
            <p14:xfrm>
              <a:off x="6660444" y="2960896"/>
              <a:ext cx="81844" cy="33839"/>
            </p14:xfrm>
          </p:contentPart>
        </mc:Choice>
        <mc:Fallback xmlns="">
          <p:pic>
            <p:nvPicPr>
              <p:cNvPr id="75" name="墨迹 74"/>
            </p:nvPicPr>
            <p:blipFill>
              <a:blip r:embed="rId140"/>
            </p:blipFill>
            <p:spPr>
              <a:xfrm>
                <a:off x="6660444" y="2960896"/>
                <a:ext cx="81844" cy="3383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6" name="墨迹 75"/>
              <p14:cNvContentPartPr/>
              <p14:nvPr/>
            </p14:nvContentPartPr>
            <p14:xfrm>
              <a:off x="6716888" y="2795932"/>
              <a:ext cx="56444" cy="506172"/>
            </p14:xfrm>
          </p:contentPart>
        </mc:Choice>
        <mc:Fallback xmlns="">
          <p:pic>
            <p:nvPicPr>
              <p:cNvPr id="76" name="墨迹 75"/>
            </p:nvPicPr>
            <p:blipFill>
              <a:blip r:embed="rId142"/>
            </p:blipFill>
            <p:spPr>
              <a:xfrm>
                <a:off x="6716888" y="2795932"/>
                <a:ext cx="56444" cy="506172"/>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7" name="墨迹 76"/>
              <p14:cNvContentPartPr/>
              <p14:nvPr/>
            </p14:nvContentPartPr>
            <p14:xfrm>
              <a:off x="6790266" y="2791702"/>
              <a:ext cx="177800" cy="56398"/>
            </p14:xfrm>
          </p:contentPart>
        </mc:Choice>
        <mc:Fallback xmlns="">
          <p:pic>
            <p:nvPicPr>
              <p:cNvPr id="77" name="墨迹 76"/>
            </p:nvPicPr>
            <p:blipFill>
              <a:blip r:embed="rId144"/>
            </p:blipFill>
            <p:spPr>
              <a:xfrm>
                <a:off x="6790266" y="2791702"/>
                <a:ext cx="177800" cy="56398"/>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8" name="墨迹 77"/>
              <p14:cNvContentPartPr/>
              <p14:nvPr/>
            </p14:nvContentPartPr>
            <p14:xfrm>
              <a:off x="6893277" y="2678906"/>
              <a:ext cx="38100" cy="276350"/>
            </p14:xfrm>
          </p:contentPart>
        </mc:Choice>
        <mc:Fallback xmlns="">
          <p:pic>
            <p:nvPicPr>
              <p:cNvPr id="78" name="墨迹 77"/>
            </p:nvPicPr>
            <p:blipFill>
              <a:blip r:embed="rId146"/>
            </p:blipFill>
            <p:spPr>
              <a:xfrm>
                <a:off x="6893277" y="2678906"/>
                <a:ext cx="38100" cy="276350"/>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9" name="墨迹 78"/>
              <p14:cNvContentPartPr/>
              <p14:nvPr/>
            </p14:nvContentPartPr>
            <p14:xfrm>
              <a:off x="3436761" y="4782552"/>
              <a:ext cx="3373261" cy="107156"/>
            </p14:xfrm>
          </p:contentPart>
        </mc:Choice>
        <mc:Fallback xmlns="">
          <p:pic>
            <p:nvPicPr>
              <p:cNvPr id="79" name="墨迹 78"/>
            </p:nvPicPr>
            <p:blipFill>
              <a:blip r:embed="rId148"/>
            </p:blipFill>
            <p:spPr>
              <a:xfrm>
                <a:off x="3436761" y="4782552"/>
                <a:ext cx="3373261" cy="107156"/>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0" name="墨迹 79"/>
              <p14:cNvContentPartPr/>
              <p14:nvPr/>
            </p14:nvContentPartPr>
            <p14:xfrm>
              <a:off x="4368800" y="4263690"/>
              <a:ext cx="541866" cy="569620"/>
            </p14:xfrm>
          </p:contentPart>
        </mc:Choice>
        <mc:Fallback xmlns="">
          <p:pic>
            <p:nvPicPr>
              <p:cNvPr id="80" name="墨迹 79"/>
            </p:nvPicPr>
            <p:blipFill>
              <a:blip r:embed="rId150"/>
            </p:blipFill>
            <p:spPr>
              <a:xfrm>
                <a:off x="4368800" y="4263690"/>
                <a:ext cx="541866" cy="569620"/>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1" name="墨迹 80"/>
              <p14:cNvContentPartPr/>
              <p14:nvPr/>
            </p14:nvContentPartPr>
            <p14:xfrm>
              <a:off x="5795433" y="4370847"/>
              <a:ext cx="244122" cy="317591"/>
            </p14:xfrm>
          </p:contentPart>
        </mc:Choice>
        <mc:Fallback xmlns="">
          <p:pic>
            <p:nvPicPr>
              <p:cNvPr id="81" name="墨迹 80"/>
            </p:nvPicPr>
            <p:blipFill>
              <a:blip r:embed="rId152"/>
            </p:blipFill>
            <p:spPr>
              <a:xfrm>
                <a:off x="5795433" y="4370847"/>
                <a:ext cx="244122" cy="317591"/>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2" name="墨迹 81"/>
              <p14:cNvContentPartPr/>
              <p14:nvPr/>
            </p14:nvContentPartPr>
            <p14:xfrm>
              <a:off x="5906911" y="4216457"/>
              <a:ext cx="316971" cy="1166734"/>
            </p14:xfrm>
          </p:contentPart>
        </mc:Choice>
        <mc:Fallback xmlns="">
          <p:pic>
            <p:nvPicPr>
              <p:cNvPr id="82" name="墨迹 81"/>
            </p:nvPicPr>
            <p:blipFill>
              <a:blip r:embed="rId154"/>
            </p:blipFill>
            <p:spPr>
              <a:xfrm>
                <a:off x="5906911" y="4216457"/>
                <a:ext cx="316971" cy="1166734"/>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3" name="墨迹 82"/>
              <p14:cNvContentPartPr/>
              <p14:nvPr/>
            </p14:nvContentPartPr>
            <p14:xfrm>
              <a:off x="1980494" y="4788192"/>
              <a:ext cx="1304572" cy="56398"/>
            </p14:xfrm>
          </p:contentPart>
        </mc:Choice>
        <mc:Fallback xmlns="">
          <p:pic>
            <p:nvPicPr>
              <p:cNvPr id="83" name="墨迹 82"/>
            </p:nvPicPr>
            <p:blipFill>
              <a:blip r:embed="rId156"/>
            </p:blipFill>
            <p:spPr>
              <a:xfrm>
                <a:off x="1980494" y="4788192"/>
                <a:ext cx="1304572" cy="56398"/>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4" name="墨迹 83"/>
              <p14:cNvContentPartPr/>
              <p14:nvPr/>
            </p14:nvContentPartPr>
            <p14:xfrm>
              <a:off x="2376311" y="4131860"/>
              <a:ext cx="112889" cy="368702"/>
            </p14:xfrm>
          </p:contentPart>
        </mc:Choice>
        <mc:Fallback xmlns="">
          <p:pic>
            <p:nvPicPr>
              <p:cNvPr id="84" name="墨迹 83"/>
            </p:nvPicPr>
            <p:blipFill>
              <a:blip r:embed="rId158"/>
            </p:blipFill>
            <p:spPr>
              <a:xfrm>
                <a:off x="2376311" y="4131860"/>
                <a:ext cx="112889" cy="368702"/>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5" name="墨迹 84"/>
              <p14:cNvContentPartPr/>
              <p14:nvPr/>
            </p14:nvContentPartPr>
            <p14:xfrm>
              <a:off x="2522537" y="4134151"/>
              <a:ext cx="294040" cy="284634"/>
            </p14:xfrm>
          </p:contentPart>
        </mc:Choice>
        <mc:Fallback xmlns="">
          <p:pic>
            <p:nvPicPr>
              <p:cNvPr id="85" name="墨迹 84"/>
            </p:nvPicPr>
            <p:blipFill>
              <a:blip r:embed="rId160"/>
            </p:blipFill>
            <p:spPr>
              <a:xfrm>
                <a:off x="2522537" y="4134151"/>
                <a:ext cx="294040" cy="284634"/>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6" name="墨迹 85"/>
              <p14:cNvContentPartPr/>
              <p14:nvPr/>
            </p14:nvContentPartPr>
            <p14:xfrm>
              <a:off x="2899127" y="4246771"/>
              <a:ext cx="129117" cy="195454"/>
            </p14:xfrm>
          </p:contentPart>
        </mc:Choice>
        <mc:Fallback xmlns="">
          <p:pic>
            <p:nvPicPr>
              <p:cNvPr id="86" name="墨迹 85"/>
            </p:nvPicPr>
            <p:blipFill>
              <a:blip r:embed="rId162"/>
            </p:blipFill>
            <p:spPr>
              <a:xfrm>
                <a:off x="2899127" y="4246771"/>
                <a:ext cx="129117" cy="195454"/>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7" name="墨迹 86"/>
              <p14:cNvContentPartPr/>
              <p14:nvPr/>
            </p14:nvContentPartPr>
            <p14:xfrm>
              <a:off x="3081866" y="4133975"/>
              <a:ext cx="143934" cy="50758"/>
            </p14:xfrm>
          </p:contentPart>
        </mc:Choice>
        <mc:Fallback xmlns="">
          <p:pic>
            <p:nvPicPr>
              <p:cNvPr id="87" name="墨迹 86"/>
            </p:nvPicPr>
            <p:blipFill>
              <a:blip r:embed="rId164"/>
            </p:blipFill>
            <p:spPr>
              <a:xfrm>
                <a:off x="3081866" y="4133975"/>
                <a:ext cx="143934" cy="50758"/>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8" name="墨迹 87"/>
              <p14:cNvContentPartPr/>
              <p14:nvPr/>
            </p14:nvContentPartPr>
            <p14:xfrm>
              <a:off x="3053644" y="5213116"/>
              <a:ext cx="239889" cy="238282"/>
            </p14:xfrm>
          </p:contentPart>
        </mc:Choice>
        <mc:Fallback xmlns="">
          <p:pic>
            <p:nvPicPr>
              <p:cNvPr id="88" name="墨迹 87"/>
            </p:nvPicPr>
            <p:blipFill>
              <a:blip r:embed="rId166"/>
            </p:blipFill>
            <p:spPr>
              <a:xfrm>
                <a:off x="3053644" y="5213116"/>
                <a:ext cx="239889" cy="238282"/>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9" name="墨迹 88"/>
              <p14:cNvContentPartPr/>
              <p14:nvPr/>
            </p14:nvContentPartPr>
            <p14:xfrm>
              <a:off x="3152422" y="5253475"/>
              <a:ext cx="98778" cy="400426"/>
            </p14:xfrm>
          </p:contentPart>
        </mc:Choice>
        <mc:Fallback xmlns="">
          <p:pic>
            <p:nvPicPr>
              <p:cNvPr id="89" name="墨迹 88"/>
            </p:nvPicPr>
            <p:blipFill>
              <a:blip r:embed="rId168"/>
            </p:blipFill>
            <p:spPr>
              <a:xfrm>
                <a:off x="3152422" y="5253475"/>
                <a:ext cx="98778" cy="400426"/>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0" name="墨迹 89"/>
              <p14:cNvContentPartPr/>
              <p14:nvPr/>
            </p14:nvContentPartPr>
            <p14:xfrm>
              <a:off x="3378905" y="5295774"/>
              <a:ext cx="171450" cy="195983"/>
            </p14:xfrm>
          </p:contentPart>
        </mc:Choice>
        <mc:Fallback xmlns="">
          <p:pic>
            <p:nvPicPr>
              <p:cNvPr id="90" name="墨迹 89"/>
            </p:nvPicPr>
            <p:blipFill>
              <a:blip r:embed="rId170"/>
            </p:blipFill>
            <p:spPr>
              <a:xfrm>
                <a:off x="3378905" y="5295774"/>
                <a:ext cx="171450" cy="195983"/>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1" name="墨迹 90"/>
              <p14:cNvContentPartPr/>
              <p14:nvPr/>
            </p14:nvContentPartPr>
            <p14:xfrm>
              <a:off x="3606800" y="5235146"/>
              <a:ext cx="107244" cy="43708"/>
            </p14:xfrm>
          </p:contentPart>
        </mc:Choice>
        <mc:Fallback xmlns="">
          <p:pic>
            <p:nvPicPr>
              <p:cNvPr id="91" name="墨迹 90"/>
            </p:nvPicPr>
            <p:blipFill>
              <a:blip r:embed="rId172"/>
            </p:blipFill>
            <p:spPr>
              <a:xfrm>
                <a:off x="3606800" y="5235146"/>
                <a:ext cx="107244" cy="43708"/>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2" name="墨迹 91"/>
              <p14:cNvContentPartPr/>
              <p14:nvPr/>
            </p14:nvContentPartPr>
            <p14:xfrm>
              <a:off x="3776133" y="5364861"/>
              <a:ext cx="462844" cy="71908"/>
            </p14:xfrm>
          </p:contentPart>
        </mc:Choice>
        <mc:Fallback xmlns="">
          <p:pic>
            <p:nvPicPr>
              <p:cNvPr id="92" name="墨迹 91"/>
            </p:nvPicPr>
            <p:blipFill>
              <a:blip r:embed="rId174"/>
            </p:blipFill>
            <p:spPr>
              <a:xfrm>
                <a:off x="3776133" y="5364861"/>
                <a:ext cx="462844" cy="71908"/>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3" name="墨迹 92"/>
              <p14:cNvContentPartPr/>
              <p14:nvPr/>
            </p14:nvContentPartPr>
            <p14:xfrm>
              <a:off x="4517848" y="5216817"/>
              <a:ext cx="164924" cy="186113"/>
            </p14:xfrm>
          </p:contentPart>
        </mc:Choice>
        <mc:Fallback xmlns="">
          <p:pic>
            <p:nvPicPr>
              <p:cNvPr id="93" name="墨迹 92"/>
            </p:nvPicPr>
            <p:blipFill>
              <a:blip r:embed="rId176"/>
            </p:blipFill>
            <p:spPr>
              <a:xfrm>
                <a:off x="4517848" y="5216817"/>
                <a:ext cx="164924" cy="186113"/>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4" name="墨迹 93"/>
              <p14:cNvContentPartPr/>
              <p14:nvPr/>
            </p14:nvContentPartPr>
            <p14:xfrm>
              <a:off x="4718755" y="5318333"/>
              <a:ext cx="107245" cy="152275"/>
            </p14:xfrm>
          </p:contentPart>
        </mc:Choice>
        <mc:Fallback xmlns="">
          <p:pic>
            <p:nvPicPr>
              <p:cNvPr id="94" name="墨迹 93"/>
            </p:nvPicPr>
            <p:blipFill>
              <a:blip r:embed="rId178"/>
            </p:blipFill>
            <p:spPr>
              <a:xfrm>
                <a:off x="4718755" y="5318333"/>
                <a:ext cx="107245" cy="152275"/>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5" name="墨迹 94"/>
              <p14:cNvContentPartPr/>
              <p14:nvPr/>
            </p14:nvContentPartPr>
            <p14:xfrm>
              <a:off x="4967111" y="5325912"/>
              <a:ext cx="451555" cy="119317"/>
            </p14:xfrm>
          </p:contentPart>
        </mc:Choice>
        <mc:Fallback xmlns="">
          <p:pic>
            <p:nvPicPr>
              <p:cNvPr id="95" name="墨迹 94"/>
            </p:nvPicPr>
            <p:blipFill>
              <a:blip r:embed="rId180"/>
            </p:blipFill>
            <p:spPr>
              <a:xfrm>
                <a:off x="4967111" y="5325912"/>
                <a:ext cx="451555" cy="119317"/>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6" name="墨迹 95"/>
              <p14:cNvContentPartPr/>
              <p14:nvPr/>
            </p14:nvContentPartPr>
            <p14:xfrm>
              <a:off x="5689600" y="5185269"/>
              <a:ext cx="180622" cy="178183"/>
            </p14:xfrm>
          </p:contentPart>
        </mc:Choice>
        <mc:Fallback xmlns="">
          <p:pic>
            <p:nvPicPr>
              <p:cNvPr id="96" name="墨迹 95"/>
            </p:nvPicPr>
            <p:blipFill>
              <a:blip r:embed="rId182"/>
            </p:blipFill>
            <p:spPr>
              <a:xfrm>
                <a:off x="5689600" y="5185269"/>
                <a:ext cx="180622" cy="178183"/>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7" name="墨迹 96"/>
              <p14:cNvContentPartPr/>
              <p14:nvPr/>
            </p14:nvContentPartPr>
            <p14:xfrm>
              <a:off x="5764918" y="5213645"/>
              <a:ext cx="88371" cy="245683"/>
            </p14:xfrm>
          </p:contentPart>
        </mc:Choice>
        <mc:Fallback xmlns="">
          <p:pic>
            <p:nvPicPr>
              <p:cNvPr id="97" name="墨迹 96"/>
            </p:nvPicPr>
            <p:blipFill>
              <a:blip r:embed="rId184"/>
            </p:blipFill>
            <p:spPr>
              <a:xfrm>
                <a:off x="5764918" y="5213645"/>
                <a:ext cx="88371" cy="245683"/>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8" name="墨迹 97"/>
              <p14:cNvContentPartPr/>
              <p14:nvPr/>
            </p14:nvContentPartPr>
            <p14:xfrm>
              <a:off x="5952066" y="5198840"/>
              <a:ext cx="53622" cy="194926"/>
            </p14:xfrm>
          </p:contentPart>
        </mc:Choice>
        <mc:Fallback xmlns="">
          <p:pic>
            <p:nvPicPr>
              <p:cNvPr id="98" name="墨迹 97"/>
            </p:nvPicPr>
            <p:blipFill>
              <a:blip r:embed="rId186"/>
            </p:blipFill>
            <p:spPr>
              <a:xfrm>
                <a:off x="5952066" y="5198840"/>
                <a:ext cx="53622" cy="194926"/>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9" name="墨迹 98"/>
              <p14:cNvContentPartPr/>
              <p14:nvPr/>
            </p14:nvContentPartPr>
            <p14:xfrm>
              <a:off x="5988755" y="5245016"/>
              <a:ext cx="95956" cy="45118"/>
            </p14:xfrm>
          </p:contentPart>
        </mc:Choice>
        <mc:Fallback xmlns="">
          <p:pic>
            <p:nvPicPr>
              <p:cNvPr id="99" name="墨迹 98"/>
            </p:nvPicPr>
            <p:blipFill>
              <a:blip r:embed="rId188"/>
            </p:blipFill>
            <p:spPr>
              <a:xfrm>
                <a:off x="5988755" y="5245016"/>
                <a:ext cx="95956" cy="45118"/>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0" name="墨迹 99"/>
              <p14:cNvContentPartPr/>
              <p14:nvPr/>
            </p14:nvContentPartPr>
            <p14:xfrm>
              <a:off x="6048022" y="5113890"/>
              <a:ext cx="64911" cy="497713"/>
            </p14:xfrm>
          </p:contentPart>
        </mc:Choice>
        <mc:Fallback xmlns="">
          <p:pic>
            <p:nvPicPr>
              <p:cNvPr id="100" name="墨迹 99"/>
            </p:nvPicPr>
            <p:blipFill>
              <a:blip r:embed="rId190"/>
            </p:blipFill>
            <p:spPr>
              <a:xfrm>
                <a:off x="6048022" y="5113890"/>
                <a:ext cx="64911" cy="497713"/>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1" name="墨迹 100"/>
              <p14:cNvContentPartPr/>
              <p14:nvPr/>
            </p14:nvContentPartPr>
            <p14:xfrm>
              <a:off x="6169377" y="5098381"/>
              <a:ext cx="160867" cy="39479"/>
            </p14:xfrm>
          </p:contentPart>
        </mc:Choice>
        <mc:Fallback xmlns="">
          <p:pic>
            <p:nvPicPr>
              <p:cNvPr id="101" name="墨迹 100"/>
            </p:nvPicPr>
            <p:blipFill>
              <a:blip r:embed="rId192"/>
            </p:blipFill>
            <p:spPr>
              <a:xfrm>
                <a:off x="6169377" y="5098381"/>
                <a:ext cx="160867" cy="39479"/>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2" name="墨迹 101"/>
              <p14:cNvContentPartPr/>
              <p14:nvPr/>
            </p14:nvContentPartPr>
            <p14:xfrm>
              <a:off x="6242755" y="4976420"/>
              <a:ext cx="33867" cy="305255"/>
            </p14:xfrm>
          </p:contentPart>
        </mc:Choice>
        <mc:Fallback xmlns="">
          <p:pic>
            <p:nvPicPr>
              <p:cNvPr id="102" name="墨迹 101"/>
            </p:nvPicPr>
            <p:blipFill>
              <a:blip r:embed="rId194"/>
            </p:blipFill>
            <p:spPr>
              <a:xfrm>
                <a:off x="6242755" y="4976420"/>
                <a:ext cx="33867" cy="305255"/>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3" name="墨迹 102"/>
              <p14:cNvContentPartPr/>
              <p14:nvPr/>
            </p14:nvContentPartPr>
            <p14:xfrm>
              <a:off x="3033888" y="5879318"/>
              <a:ext cx="119945" cy="307545"/>
            </p14:xfrm>
          </p:contentPart>
        </mc:Choice>
        <mc:Fallback xmlns="">
          <p:pic>
            <p:nvPicPr>
              <p:cNvPr id="103" name="墨迹 102"/>
            </p:nvPicPr>
            <p:blipFill>
              <a:blip r:embed="rId196"/>
            </p:blipFill>
            <p:spPr>
              <a:xfrm>
                <a:off x="3033888" y="5879318"/>
                <a:ext cx="119945" cy="307545"/>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4" name="墨迹 103"/>
              <p14:cNvContentPartPr/>
              <p14:nvPr/>
            </p14:nvContentPartPr>
            <p14:xfrm>
              <a:off x="3221390" y="5888658"/>
              <a:ext cx="306387" cy="275646"/>
            </p14:xfrm>
          </p:contentPart>
        </mc:Choice>
        <mc:Fallback xmlns="">
          <p:pic>
            <p:nvPicPr>
              <p:cNvPr id="104" name="墨迹 103"/>
            </p:nvPicPr>
            <p:blipFill>
              <a:blip r:embed="rId198"/>
            </p:blipFill>
            <p:spPr>
              <a:xfrm>
                <a:off x="3221390" y="5888658"/>
                <a:ext cx="306387" cy="275646"/>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5" name="墨迹 104"/>
              <p14:cNvContentPartPr/>
              <p14:nvPr/>
            </p14:nvContentPartPr>
            <p14:xfrm>
              <a:off x="3680177" y="5928842"/>
              <a:ext cx="194734" cy="156505"/>
            </p14:xfrm>
          </p:contentPart>
        </mc:Choice>
        <mc:Fallback xmlns="">
          <p:pic>
            <p:nvPicPr>
              <p:cNvPr id="105" name="墨迹 104"/>
            </p:nvPicPr>
            <p:blipFill>
              <a:blip r:embed="rId200"/>
            </p:blipFill>
            <p:spPr>
              <a:xfrm>
                <a:off x="3680177" y="5928842"/>
                <a:ext cx="194734" cy="156505"/>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6" name="墨迹 105"/>
              <p14:cNvContentPartPr/>
              <p14:nvPr/>
            </p14:nvContentPartPr>
            <p14:xfrm>
              <a:off x="3934177" y="5786437"/>
              <a:ext cx="135467" cy="45118"/>
            </p14:xfrm>
          </p:contentPart>
        </mc:Choice>
        <mc:Fallback xmlns="">
          <p:pic>
            <p:nvPicPr>
              <p:cNvPr id="106" name="墨迹 105"/>
            </p:nvPicPr>
            <p:blipFill>
              <a:blip r:embed="rId202"/>
            </p:blipFill>
            <p:spPr>
              <a:xfrm>
                <a:off x="3934177" y="5786437"/>
                <a:ext cx="135467" cy="45118"/>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7" name="墨迹 106"/>
              <p14:cNvContentPartPr/>
              <p14:nvPr/>
            </p14:nvContentPartPr>
            <p14:xfrm>
              <a:off x="4509911" y="5887953"/>
              <a:ext cx="116593" cy="150160"/>
            </p14:xfrm>
          </p:contentPart>
        </mc:Choice>
        <mc:Fallback xmlns="">
          <p:pic>
            <p:nvPicPr>
              <p:cNvPr id="107" name="墨迹 106"/>
            </p:nvPicPr>
            <p:blipFill>
              <a:blip r:embed="rId204"/>
            </p:blipFill>
            <p:spPr>
              <a:xfrm>
                <a:off x="4509911" y="5887953"/>
                <a:ext cx="116593" cy="150160"/>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8" name="墨迹 107"/>
              <p14:cNvContentPartPr/>
              <p14:nvPr/>
            </p14:nvContentPartPr>
            <p14:xfrm>
              <a:off x="4622800" y="5972550"/>
              <a:ext cx="62088" cy="81778"/>
            </p14:xfrm>
          </p:contentPart>
        </mc:Choice>
        <mc:Fallback xmlns="">
          <p:pic>
            <p:nvPicPr>
              <p:cNvPr id="108" name="墨迹 107"/>
            </p:nvPicPr>
            <p:blipFill>
              <a:blip r:embed="rId206"/>
            </p:blipFill>
            <p:spPr>
              <a:xfrm>
                <a:off x="4622800" y="5972550"/>
                <a:ext cx="62088" cy="81778"/>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9" name="墨迹 108"/>
              <p14:cNvContentPartPr/>
              <p14:nvPr/>
            </p14:nvContentPartPr>
            <p14:xfrm>
              <a:off x="4651022" y="5808996"/>
              <a:ext cx="184326" cy="580900"/>
            </p14:xfrm>
          </p:contentPart>
        </mc:Choice>
        <mc:Fallback xmlns="">
          <p:pic>
            <p:nvPicPr>
              <p:cNvPr id="109" name="墨迹 108"/>
            </p:nvPicPr>
            <p:blipFill>
              <a:blip r:embed="rId208"/>
            </p:blipFill>
            <p:spPr>
              <a:xfrm>
                <a:off x="4651022" y="5808996"/>
                <a:ext cx="184326" cy="580900"/>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10" name="墨迹 109"/>
              <p14:cNvContentPartPr/>
              <p14:nvPr/>
            </p14:nvContentPartPr>
            <p14:xfrm>
              <a:off x="4783666" y="5839839"/>
              <a:ext cx="147638" cy="260488"/>
            </p14:xfrm>
          </p:contentPart>
        </mc:Choice>
        <mc:Fallback xmlns="">
          <p:pic>
            <p:nvPicPr>
              <p:cNvPr id="110" name="墨迹 109"/>
            </p:nvPicPr>
            <p:blipFill>
              <a:blip r:embed="rId210"/>
            </p:blipFill>
            <p:spPr>
              <a:xfrm>
                <a:off x="4783666" y="5839839"/>
                <a:ext cx="147638" cy="260488"/>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11" name="墨迹 110"/>
              <p14:cNvContentPartPr/>
              <p14:nvPr/>
            </p14:nvContentPartPr>
            <p14:xfrm>
              <a:off x="4921955" y="5820276"/>
              <a:ext cx="143933" cy="45118"/>
            </p14:xfrm>
          </p:contentPart>
        </mc:Choice>
        <mc:Fallback xmlns="">
          <p:pic>
            <p:nvPicPr>
              <p:cNvPr id="111" name="墨迹 110"/>
            </p:nvPicPr>
            <p:blipFill>
              <a:blip r:embed="rId212"/>
            </p:blipFill>
            <p:spPr>
              <a:xfrm>
                <a:off x="4921955" y="5820276"/>
                <a:ext cx="143933" cy="45118"/>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2" name="墨迹 111"/>
              <p14:cNvContentPartPr/>
              <p14:nvPr/>
            </p14:nvContentPartPr>
            <p14:xfrm>
              <a:off x="4995333" y="5824329"/>
              <a:ext cx="338667" cy="396372"/>
            </p14:xfrm>
          </p:contentPart>
        </mc:Choice>
        <mc:Fallback xmlns="">
          <p:pic>
            <p:nvPicPr>
              <p:cNvPr id="112" name="墨迹 111"/>
            </p:nvPicPr>
            <p:blipFill>
              <a:blip r:embed="rId214"/>
            </p:blipFill>
            <p:spPr>
              <a:xfrm>
                <a:off x="4995333" y="5824329"/>
                <a:ext cx="338667" cy="396372"/>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3" name="墨迹 112"/>
              <p14:cNvContentPartPr/>
              <p14:nvPr/>
            </p14:nvContentPartPr>
            <p14:xfrm>
              <a:off x="5760155" y="5816046"/>
              <a:ext cx="241653" cy="421575"/>
            </p14:xfrm>
          </p:contentPart>
        </mc:Choice>
        <mc:Fallback xmlns="">
          <p:pic>
            <p:nvPicPr>
              <p:cNvPr id="113" name="墨迹 112"/>
            </p:nvPicPr>
            <p:blipFill>
              <a:blip r:embed="rId216"/>
            </p:blipFill>
            <p:spPr>
              <a:xfrm>
                <a:off x="5760155" y="5816046"/>
                <a:ext cx="241653" cy="421575"/>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4" name="墨迹 113"/>
              <p14:cNvContentPartPr/>
              <p14:nvPr/>
            </p14:nvContentPartPr>
            <p14:xfrm>
              <a:off x="6027031" y="5807586"/>
              <a:ext cx="368124" cy="356718"/>
            </p14:xfrm>
          </p:contentPart>
        </mc:Choice>
        <mc:Fallback xmlns="">
          <p:pic>
            <p:nvPicPr>
              <p:cNvPr id="114" name="墨迹 113"/>
            </p:nvPicPr>
            <p:blipFill>
              <a:blip r:embed="rId218"/>
            </p:blipFill>
            <p:spPr>
              <a:xfrm>
                <a:off x="6027031" y="5807586"/>
                <a:ext cx="368124" cy="356718"/>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5" name="墨迹 114"/>
              <p14:cNvContentPartPr/>
              <p14:nvPr/>
            </p14:nvContentPartPr>
            <p14:xfrm>
              <a:off x="6491111" y="5790491"/>
              <a:ext cx="62089" cy="263837"/>
            </p14:xfrm>
          </p:contentPart>
        </mc:Choice>
        <mc:Fallback xmlns="">
          <p:pic>
            <p:nvPicPr>
              <p:cNvPr id="115" name="墨迹 114"/>
            </p:nvPicPr>
            <p:blipFill>
              <a:blip r:embed="rId220"/>
            </p:blipFill>
            <p:spPr>
              <a:xfrm>
                <a:off x="6491111" y="5790491"/>
                <a:ext cx="62089" cy="263837"/>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6" name="墨迹 115"/>
              <p14:cNvContentPartPr/>
              <p14:nvPr/>
            </p14:nvContentPartPr>
            <p14:xfrm>
              <a:off x="6530622" y="5885134"/>
              <a:ext cx="121355" cy="53578"/>
            </p14:xfrm>
          </p:contentPart>
        </mc:Choice>
        <mc:Fallback xmlns="">
          <p:pic>
            <p:nvPicPr>
              <p:cNvPr id="116" name="墨迹 115"/>
            </p:nvPicPr>
            <p:blipFill>
              <a:blip r:embed="rId222"/>
            </p:blipFill>
            <p:spPr>
              <a:xfrm>
                <a:off x="6530622" y="5885134"/>
                <a:ext cx="121355" cy="53578"/>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7" name="墨迹 116"/>
              <p14:cNvContentPartPr/>
              <p14:nvPr/>
            </p14:nvContentPartPr>
            <p14:xfrm>
              <a:off x="6620933" y="5734797"/>
              <a:ext cx="39511" cy="505644"/>
            </p14:xfrm>
          </p:contentPart>
        </mc:Choice>
        <mc:Fallback xmlns="">
          <p:pic>
            <p:nvPicPr>
              <p:cNvPr id="117" name="墨迹 116"/>
            </p:nvPicPr>
            <p:blipFill>
              <a:blip r:embed="rId224"/>
            </p:blipFill>
            <p:spPr>
              <a:xfrm>
                <a:off x="6620933" y="5734797"/>
                <a:ext cx="39511" cy="505644"/>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8" name="墨迹 117"/>
              <p14:cNvContentPartPr/>
              <p14:nvPr/>
            </p14:nvContentPartPr>
            <p14:xfrm>
              <a:off x="6733822" y="5741319"/>
              <a:ext cx="163688" cy="28199"/>
            </p14:xfrm>
          </p:contentPart>
        </mc:Choice>
        <mc:Fallback xmlns="">
          <p:pic>
            <p:nvPicPr>
              <p:cNvPr id="118" name="墨迹 117"/>
            </p:nvPicPr>
            <p:blipFill>
              <a:blip r:embed="rId226"/>
            </p:blipFill>
            <p:spPr>
              <a:xfrm>
                <a:off x="6733822" y="5741319"/>
                <a:ext cx="163688" cy="28199"/>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9" name="墨迹 118"/>
              <p14:cNvContentPartPr/>
              <p14:nvPr/>
            </p14:nvContentPartPr>
            <p14:xfrm>
              <a:off x="6790266" y="5649848"/>
              <a:ext cx="50800" cy="336802"/>
            </p14:xfrm>
          </p:contentPart>
        </mc:Choice>
        <mc:Fallback xmlns="">
          <p:pic>
            <p:nvPicPr>
              <p:cNvPr id="119" name="墨迹 118"/>
            </p:nvPicPr>
            <p:blipFill>
              <a:blip r:embed="rId228"/>
            </p:blipFill>
            <p:spPr>
              <a:xfrm>
                <a:off x="6790266" y="5649848"/>
                <a:ext cx="50800" cy="336802"/>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20" name="墨迹 119"/>
              <p14:cNvContentPartPr/>
              <p14:nvPr/>
            </p14:nvContentPartPr>
            <p14:xfrm>
              <a:off x="7228946" y="4491397"/>
              <a:ext cx="180269" cy="161440"/>
            </p14:xfrm>
          </p:contentPart>
        </mc:Choice>
        <mc:Fallback xmlns="">
          <p:pic>
            <p:nvPicPr>
              <p:cNvPr id="120" name="墨迹 119"/>
            </p:nvPicPr>
            <p:blipFill>
              <a:blip r:embed="rId230"/>
            </p:blipFill>
            <p:spPr>
              <a:xfrm>
                <a:off x="7228946" y="4491397"/>
                <a:ext cx="180269" cy="161440"/>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21" name="墨迹 120"/>
              <p14:cNvContentPartPr/>
              <p14:nvPr/>
            </p14:nvContentPartPr>
            <p14:xfrm>
              <a:off x="7430205" y="4421605"/>
              <a:ext cx="330906" cy="380686"/>
            </p14:xfrm>
          </p:contentPart>
        </mc:Choice>
        <mc:Fallback xmlns="">
          <p:pic>
            <p:nvPicPr>
              <p:cNvPr id="121" name="墨迹 120"/>
            </p:nvPicPr>
            <p:blipFill>
              <a:blip r:embed="rId232"/>
            </p:blipFill>
            <p:spPr>
              <a:xfrm>
                <a:off x="7430205" y="4421605"/>
                <a:ext cx="330906" cy="380686"/>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22" name="墨迹 121"/>
              <p14:cNvContentPartPr/>
              <p14:nvPr/>
            </p14:nvContentPartPr>
            <p14:xfrm>
              <a:off x="7890933" y="4556960"/>
              <a:ext cx="167217" cy="16919"/>
            </p14:xfrm>
          </p:contentPart>
        </mc:Choice>
        <mc:Fallback xmlns="">
          <p:pic>
            <p:nvPicPr>
              <p:cNvPr id="122" name="墨迹 121"/>
            </p:nvPicPr>
            <p:blipFill>
              <a:blip r:embed="rId234"/>
            </p:blipFill>
            <p:spPr>
              <a:xfrm>
                <a:off x="7890933" y="4556960"/>
                <a:ext cx="167217" cy="16919"/>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3" name="墨迹 122"/>
              <p14:cNvContentPartPr/>
              <p14:nvPr/>
            </p14:nvContentPartPr>
            <p14:xfrm>
              <a:off x="7855302" y="4658476"/>
              <a:ext cx="188031" cy="11280"/>
            </p14:xfrm>
          </p:contentPart>
        </mc:Choice>
        <mc:Fallback xmlns="">
          <p:pic>
            <p:nvPicPr>
              <p:cNvPr id="123" name="墨迹 122"/>
            </p:nvPicPr>
            <p:blipFill>
              <a:blip r:embed="rId236"/>
            </p:blipFill>
            <p:spPr>
              <a:xfrm>
                <a:off x="7855302" y="4658476"/>
                <a:ext cx="188031" cy="11280"/>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4" name="墨迹 123"/>
              <p14:cNvContentPartPr/>
              <p14:nvPr/>
            </p14:nvContentPartPr>
            <p14:xfrm>
              <a:off x="8169803" y="4519596"/>
              <a:ext cx="127529" cy="181179"/>
            </p14:xfrm>
          </p:contentPart>
        </mc:Choice>
        <mc:Fallback xmlns="">
          <p:pic>
            <p:nvPicPr>
              <p:cNvPr id="124" name="墨迹 123"/>
            </p:nvPicPr>
            <p:blipFill>
              <a:blip r:embed="rId238"/>
            </p:blipFill>
            <p:spPr>
              <a:xfrm>
                <a:off x="8169803" y="4519596"/>
                <a:ext cx="127529" cy="181179"/>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5" name="墨迹 124"/>
              <p14:cNvContentPartPr/>
              <p14:nvPr/>
            </p14:nvContentPartPr>
            <p14:xfrm>
              <a:off x="8302977" y="4607718"/>
              <a:ext cx="62089" cy="88827"/>
            </p14:xfrm>
          </p:contentPart>
        </mc:Choice>
        <mc:Fallback xmlns="">
          <p:pic>
            <p:nvPicPr>
              <p:cNvPr id="125" name="墨迹 124"/>
            </p:nvPicPr>
            <p:blipFill>
              <a:blip r:embed="rId240"/>
            </p:blipFill>
            <p:spPr>
              <a:xfrm>
                <a:off x="8302977" y="4607718"/>
                <a:ext cx="62089" cy="88827"/>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6" name="墨迹 125"/>
              <p14:cNvContentPartPr/>
              <p14:nvPr/>
            </p14:nvContentPartPr>
            <p14:xfrm>
              <a:off x="8288866" y="4461083"/>
              <a:ext cx="222956" cy="603459"/>
            </p14:xfrm>
          </p:contentPart>
        </mc:Choice>
        <mc:Fallback xmlns="">
          <p:pic>
            <p:nvPicPr>
              <p:cNvPr id="126" name="墨迹 125"/>
            </p:nvPicPr>
            <p:blipFill>
              <a:blip r:embed="rId242"/>
            </p:blipFill>
            <p:spPr>
              <a:xfrm>
                <a:off x="8288866" y="4461083"/>
                <a:ext cx="222956" cy="603459"/>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7" name="墨迹 126"/>
              <p14:cNvContentPartPr/>
              <p14:nvPr/>
            </p14:nvContentPartPr>
            <p14:xfrm>
              <a:off x="8424333" y="4510432"/>
              <a:ext cx="155222" cy="249561"/>
            </p14:xfrm>
          </p:contentPart>
        </mc:Choice>
        <mc:Fallback xmlns="">
          <p:pic>
            <p:nvPicPr>
              <p:cNvPr id="127" name="墨迹 126"/>
            </p:nvPicPr>
            <p:blipFill>
              <a:blip r:embed="rId244"/>
            </p:blipFill>
            <p:spPr>
              <a:xfrm>
                <a:off x="8424333" y="4510432"/>
                <a:ext cx="155222" cy="249561"/>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8" name="墨迹 127"/>
              <p14:cNvContentPartPr/>
              <p14:nvPr/>
            </p14:nvContentPartPr>
            <p14:xfrm>
              <a:off x="8568266" y="4490692"/>
              <a:ext cx="149578" cy="43709"/>
            </p14:xfrm>
          </p:contentPart>
        </mc:Choice>
        <mc:Fallback xmlns="">
          <p:pic>
            <p:nvPicPr>
              <p:cNvPr id="128" name="墨迹 127"/>
            </p:nvPicPr>
            <p:blipFill>
              <a:blip r:embed="rId246"/>
            </p:blipFill>
            <p:spPr>
              <a:xfrm>
                <a:off x="8568266" y="4490692"/>
                <a:ext cx="149578" cy="43709"/>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9" name="墨迹 128"/>
              <p14:cNvContentPartPr/>
              <p14:nvPr/>
            </p14:nvContentPartPr>
            <p14:xfrm>
              <a:off x="8676922" y="4519773"/>
              <a:ext cx="297744" cy="271239"/>
            </p14:xfrm>
          </p:contentPart>
        </mc:Choice>
        <mc:Fallback xmlns="">
          <p:pic>
            <p:nvPicPr>
              <p:cNvPr id="129" name="墨迹 128"/>
            </p:nvPicPr>
            <p:blipFill>
              <a:blip r:embed="rId248"/>
            </p:blipFill>
            <p:spPr>
              <a:xfrm>
                <a:off x="8676922" y="4519773"/>
                <a:ext cx="297744" cy="271239"/>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30" name="墨迹 129"/>
              <p14:cNvContentPartPr/>
              <p14:nvPr/>
            </p14:nvContentPartPr>
            <p14:xfrm>
              <a:off x="9031111" y="4524531"/>
              <a:ext cx="134056" cy="199156"/>
            </p14:xfrm>
          </p:contentPart>
        </mc:Choice>
        <mc:Fallback xmlns="">
          <p:pic>
            <p:nvPicPr>
              <p:cNvPr id="130" name="墨迹 129"/>
            </p:nvPicPr>
            <p:blipFill>
              <a:blip r:embed="rId250"/>
            </p:blipFill>
            <p:spPr>
              <a:xfrm>
                <a:off x="9031111" y="4524531"/>
                <a:ext cx="134056" cy="199156"/>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31" name="墨迹 130"/>
              <p14:cNvContentPartPr/>
              <p14:nvPr/>
            </p14:nvContentPartPr>
            <p14:xfrm>
              <a:off x="9183511" y="4562600"/>
              <a:ext cx="118533" cy="153861"/>
            </p14:xfrm>
          </p:contentPart>
        </mc:Choice>
        <mc:Fallback xmlns="">
          <p:pic>
            <p:nvPicPr>
              <p:cNvPr id="131" name="墨迹 130"/>
            </p:nvPicPr>
            <p:blipFill>
              <a:blip r:embed="rId252"/>
            </p:blipFill>
            <p:spPr>
              <a:xfrm>
                <a:off x="9183511" y="4562600"/>
                <a:ext cx="118533" cy="153861"/>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32" name="墨迹 131"/>
              <p14:cNvContentPartPr/>
              <p14:nvPr/>
            </p14:nvContentPartPr>
            <p14:xfrm>
              <a:off x="9349140" y="4410325"/>
              <a:ext cx="105304" cy="443429"/>
            </p14:xfrm>
          </p:contentPart>
        </mc:Choice>
        <mc:Fallback xmlns="">
          <p:pic>
            <p:nvPicPr>
              <p:cNvPr id="132" name="墨迹 131"/>
            </p:nvPicPr>
            <p:blipFill>
              <a:blip r:embed="rId254"/>
            </p:blipFill>
            <p:spPr>
              <a:xfrm>
                <a:off x="9349140" y="4410325"/>
                <a:ext cx="105304" cy="443429"/>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3" name="墨迹 132"/>
              <p14:cNvContentPartPr/>
              <p14:nvPr/>
            </p14:nvContentPartPr>
            <p14:xfrm>
              <a:off x="9327444" y="4398341"/>
              <a:ext cx="122590" cy="116321"/>
            </p14:xfrm>
          </p:contentPart>
        </mc:Choice>
        <mc:Fallback xmlns="">
          <p:pic>
            <p:nvPicPr>
              <p:cNvPr id="133" name="墨迹 132"/>
            </p:nvPicPr>
            <p:blipFill>
              <a:blip r:embed="rId256"/>
            </p:blipFill>
            <p:spPr>
              <a:xfrm>
                <a:off x="9327444" y="4398341"/>
                <a:ext cx="122590" cy="116321"/>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4" name="墨迹 133"/>
              <p14:cNvContentPartPr/>
              <p14:nvPr/>
            </p14:nvContentPartPr>
            <p14:xfrm>
              <a:off x="9460088" y="4440463"/>
              <a:ext cx="67734" cy="93938"/>
            </p14:xfrm>
          </p:contentPart>
        </mc:Choice>
        <mc:Fallback xmlns="">
          <p:pic>
            <p:nvPicPr>
              <p:cNvPr id="134" name="墨迹 133"/>
            </p:nvPicPr>
            <p:blipFill>
              <a:blip r:embed="rId258"/>
            </p:blipFill>
            <p:spPr>
              <a:xfrm>
                <a:off x="9460088" y="4440463"/>
                <a:ext cx="67734" cy="93938"/>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5" name="墨迹 134"/>
              <p14:cNvContentPartPr/>
              <p14:nvPr/>
            </p14:nvContentPartPr>
            <p14:xfrm>
              <a:off x="8111772" y="5088512"/>
              <a:ext cx="160513" cy="299614"/>
            </p14:xfrm>
          </p:contentPart>
        </mc:Choice>
        <mc:Fallback xmlns="">
          <p:pic>
            <p:nvPicPr>
              <p:cNvPr id="135" name="墨迹 134"/>
            </p:nvPicPr>
            <p:blipFill>
              <a:blip r:embed="rId260"/>
            </p:blipFill>
            <p:spPr>
              <a:xfrm>
                <a:off x="8111772" y="5088512"/>
                <a:ext cx="160513" cy="299614"/>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6" name="墨迹 135"/>
              <p14:cNvContentPartPr/>
              <p14:nvPr/>
            </p14:nvContentPartPr>
            <p14:xfrm>
              <a:off x="8316206" y="5095032"/>
              <a:ext cx="408694" cy="313538"/>
            </p14:xfrm>
          </p:contentPart>
        </mc:Choice>
        <mc:Fallback xmlns="">
          <p:pic>
            <p:nvPicPr>
              <p:cNvPr id="136" name="墨迹 135"/>
            </p:nvPicPr>
            <p:blipFill>
              <a:blip r:embed="rId262"/>
            </p:blipFill>
            <p:spPr>
              <a:xfrm>
                <a:off x="8316206" y="5095032"/>
                <a:ext cx="408694" cy="313538"/>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7" name="墨迹 136"/>
              <p14:cNvContentPartPr/>
              <p14:nvPr/>
            </p14:nvContentPartPr>
            <p14:xfrm>
              <a:off x="8839200" y="5113186"/>
              <a:ext cx="56444" cy="213607"/>
            </p14:xfrm>
          </p:contentPart>
        </mc:Choice>
        <mc:Fallback xmlns="">
          <p:pic>
            <p:nvPicPr>
              <p:cNvPr id="137" name="墨迹 136"/>
            </p:nvPicPr>
            <p:blipFill>
              <a:blip r:embed="rId264"/>
            </p:blipFill>
            <p:spPr>
              <a:xfrm>
                <a:off x="8839200" y="5113186"/>
                <a:ext cx="56444" cy="213607"/>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8" name="墨迹 137"/>
              <p14:cNvContentPartPr/>
              <p14:nvPr/>
            </p14:nvContentPartPr>
            <p14:xfrm>
              <a:off x="8867422" y="5177338"/>
              <a:ext cx="101600" cy="16920"/>
            </p14:xfrm>
          </p:contentPart>
        </mc:Choice>
        <mc:Fallback xmlns="">
          <p:pic>
            <p:nvPicPr>
              <p:cNvPr id="138" name="墨迹 137"/>
            </p:nvPicPr>
            <p:blipFill>
              <a:blip r:embed="rId266"/>
            </p:blipFill>
            <p:spPr>
              <a:xfrm>
                <a:off x="8867422" y="5177338"/>
                <a:ext cx="101600" cy="16920"/>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39" name="墨迹 138"/>
              <p14:cNvContentPartPr/>
              <p14:nvPr/>
            </p14:nvContentPartPr>
            <p14:xfrm>
              <a:off x="8921044" y="5072121"/>
              <a:ext cx="70556" cy="395667"/>
            </p14:xfrm>
          </p:contentPart>
        </mc:Choice>
        <mc:Fallback xmlns="">
          <p:pic>
            <p:nvPicPr>
              <p:cNvPr id="139" name="墨迹 138"/>
            </p:nvPicPr>
            <p:blipFill>
              <a:blip r:embed="rId268"/>
            </p:blipFill>
            <p:spPr>
              <a:xfrm>
                <a:off x="8921044" y="5072121"/>
                <a:ext cx="70556" cy="395667"/>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40" name="墨迹 139"/>
              <p14:cNvContentPartPr/>
              <p14:nvPr/>
            </p14:nvContentPartPr>
            <p14:xfrm>
              <a:off x="9036755" y="5025064"/>
              <a:ext cx="127000" cy="45118"/>
            </p14:xfrm>
          </p:contentPart>
        </mc:Choice>
        <mc:Fallback xmlns="">
          <p:pic>
            <p:nvPicPr>
              <p:cNvPr id="140" name="墨迹 139"/>
            </p:nvPicPr>
            <p:blipFill>
              <a:blip r:embed="rId270"/>
            </p:blipFill>
            <p:spPr>
              <a:xfrm>
                <a:off x="9036755" y="5025064"/>
                <a:ext cx="127000" cy="45118"/>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41" name="墨迹 140"/>
              <p14:cNvContentPartPr/>
              <p14:nvPr/>
            </p14:nvContentPartPr>
            <p14:xfrm>
              <a:off x="9087555" y="4927777"/>
              <a:ext cx="56445" cy="238282"/>
            </p14:xfrm>
          </p:contentPart>
        </mc:Choice>
        <mc:Fallback xmlns="">
          <p:pic>
            <p:nvPicPr>
              <p:cNvPr id="141" name="墨迹 140"/>
            </p:nvPicPr>
            <p:blipFill>
              <a:blip r:embed="rId272"/>
            </p:blipFill>
            <p:spPr>
              <a:xfrm>
                <a:off x="9087555" y="4927777"/>
                <a:ext cx="56445" cy="238282"/>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42" name="墨迹 141"/>
              <p14:cNvContentPartPr/>
              <p14:nvPr/>
            </p14:nvContentPartPr>
            <p14:xfrm>
              <a:off x="9403644" y="4903279"/>
              <a:ext cx="161396" cy="90766"/>
            </p14:xfrm>
          </p:contentPart>
        </mc:Choice>
        <mc:Fallback xmlns="">
          <p:pic>
            <p:nvPicPr>
              <p:cNvPr id="142" name="墨迹 141"/>
            </p:nvPicPr>
            <p:blipFill>
              <a:blip r:embed="rId274"/>
            </p:blipFill>
            <p:spPr>
              <a:xfrm>
                <a:off x="9403644" y="4903279"/>
                <a:ext cx="161396" cy="90766"/>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43" name="墨迹 142"/>
              <p14:cNvContentPartPr/>
              <p14:nvPr/>
            </p14:nvContentPartPr>
            <p14:xfrm>
              <a:off x="9292166" y="4976597"/>
              <a:ext cx="263878" cy="401131"/>
            </p14:xfrm>
          </p:contentPart>
        </mc:Choice>
        <mc:Fallback xmlns="">
          <p:pic>
            <p:nvPicPr>
              <p:cNvPr id="143" name="墨迹 142"/>
            </p:nvPicPr>
            <p:blipFill>
              <a:blip r:embed="rId276"/>
            </p:blipFill>
            <p:spPr>
              <a:xfrm>
                <a:off x="9292166" y="4976597"/>
                <a:ext cx="263878" cy="401131"/>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44" name="墨迹 143"/>
              <p14:cNvContentPartPr/>
              <p14:nvPr/>
            </p14:nvContentPartPr>
            <p14:xfrm>
              <a:off x="9567333" y="5096795"/>
              <a:ext cx="105834" cy="204619"/>
            </p14:xfrm>
          </p:contentPart>
        </mc:Choice>
        <mc:Fallback xmlns="">
          <p:pic>
            <p:nvPicPr>
              <p:cNvPr id="144" name="墨迹 143"/>
            </p:nvPicPr>
            <p:blipFill>
              <a:blip r:embed="rId278"/>
            </p:blipFill>
            <p:spPr>
              <a:xfrm>
                <a:off x="9567333" y="5096795"/>
                <a:ext cx="105834" cy="204619"/>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45" name="墨迹 144"/>
              <p14:cNvContentPartPr/>
              <p14:nvPr/>
            </p14:nvContentPartPr>
            <p14:xfrm>
              <a:off x="9650236" y="4967961"/>
              <a:ext cx="80786" cy="370640"/>
            </p14:xfrm>
          </p:contentPart>
        </mc:Choice>
        <mc:Fallback xmlns="">
          <p:pic>
            <p:nvPicPr>
              <p:cNvPr id="145" name="墨迹 144"/>
            </p:nvPicPr>
            <p:blipFill>
              <a:blip r:embed="rId280"/>
            </p:blipFill>
            <p:spPr>
              <a:xfrm>
                <a:off x="9650236" y="4967961"/>
                <a:ext cx="80786" cy="370640"/>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46" name="墨迹 145"/>
              <p14:cNvContentPartPr/>
              <p14:nvPr/>
            </p14:nvContentPartPr>
            <p14:xfrm>
              <a:off x="9764888" y="4968666"/>
              <a:ext cx="177800" cy="67677"/>
            </p14:xfrm>
          </p:contentPart>
        </mc:Choice>
        <mc:Fallback xmlns="">
          <p:pic>
            <p:nvPicPr>
              <p:cNvPr id="146" name="墨迹 145"/>
            </p:nvPicPr>
            <p:blipFill>
              <a:blip r:embed="rId282"/>
            </p:blipFill>
            <p:spPr>
              <a:xfrm>
                <a:off x="9764888" y="4968666"/>
                <a:ext cx="177800" cy="67677"/>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47" name="墨迹 146"/>
              <p14:cNvContentPartPr/>
              <p14:nvPr/>
            </p14:nvContentPartPr>
            <p14:xfrm>
              <a:off x="9747955" y="4908743"/>
              <a:ext cx="201084" cy="381391"/>
            </p14:xfrm>
          </p:contentPart>
        </mc:Choice>
        <mc:Fallback xmlns="">
          <p:pic>
            <p:nvPicPr>
              <p:cNvPr id="147" name="墨迹 146"/>
            </p:nvPicPr>
            <p:blipFill>
              <a:blip r:embed="rId284"/>
            </p:blipFill>
            <p:spPr>
              <a:xfrm>
                <a:off x="9747955" y="4908743"/>
                <a:ext cx="201084" cy="381391"/>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48" name="墨迹 147"/>
              <p14:cNvContentPartPr/>
              <p14:nvPr/>
            </p14:nvContentPartPr>
            <p14:xfrm>
              <a:off x="9832622" y="5245016"/>
              <a:ext cx="138288" cy="78957"/>
            </p14:xfrm>
          </p:contentPart>
        </mc:Choice>
        <mc:Fallback xmlns="">
          <p:pic>
            <p:nvPicPr>
              <p:cNvPr id="148" name="墨迹 147"/>
            </p:nvPicPr>
            <p:blipFill>
              <a:blip r:embed="rId286"/>
            </p:blipFill>
            <p:spPr>
              <a:xfrm>
                <a:off x="9832622" y="5245016"/>
                <a:ext cx="138288" cy="78957"/>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69137" y="493778"/>
            <a:ext cx="11403016" cy="3705742"/>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593548" y="2729664"/>
              <a:ext cx="560740" cy="473743"/>
            </p14:xfrm>
          </p:contentPart>
        </mc:Choice>
        <mc:Fallback xmlns="">
          <p:pic>
            <p:nvPicPr>
              <p:cNvPr id="2" name="墨迹 1"/>
            </p:nvPicPr>
            <p:blipFill>
              <a:blip r:embed="rId3"/>
            </p:blipFill>
            <p:spPr>
              <a:xfrm>
                <a:off x="593548" y="2729664"/>
                <a:ext cx="560740" cy="47374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434622" y="363238"/>
              <a:ext cx="45155" cy="400250"/>
            </p14:xfrm>
          </p:contentPart>
        </mc:Choice>
        <mc:Fallback xmlns="">
          <p:pic>
            <p:nvPicPr>
              <p:cNvPr id="4" name="墨迹 3"/>
            </p:nvPicPr>
            <p:blipFill>
              <a:blip r:embed="rId5"/>
            </p:blipFill>
            <p:spPr>
              <a:xfrm>
                <a:off x="434622" y="363238"/>
                <a:ext cx="45155" cy="40025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403577" y="281990"/>
              <a:ext cx="326320" cy="532961"/>
            </p14:xfrm>
          </p:contentPart>
        </mc:Choice>
        <mc:Fallback xmlns="">
          <p:pic>
            <p:nvPicPr>
              <p:cNvPr id="5" name="墨迹 4"/>
            </p:nvPicPr>
            <p:blipFill>
              <a:blip r:embed="rId7"/>
            </p:blipFill>
            <p:spPr>
              <a:xfrm>
                <a:off x="403577" y="281990"/>
                <a:ext cx="326320" cy="53296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8884355" y="829051"/>
              <a:ext cx="1422400" cy="62037"/>
            </p14:xfrm>
          </p:contentPart>
        </mc:Choice>
        <mc:Fallback xmlns="">
          <p:pic>
            <p:nvPicPr>
              <p:cNvPr id="6" name="墨迹 5"/>
            </p:nvPicPr>
            <p:blipFill>
              <a:blip r:embed="rId9"/>
            </p:blipFill>
            <p:spPr>
              <a:xfrm>
                <a:off x="8884355" y="829051"/>
                <a:ext cx="1422400" cy="6203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8374944" y="276350"/>
              <a:ext cx="817033" cy="259431"/>
            </p14:xfrm>
          </p:contentPart>
        </mc:Choice>
        <mc:Fallback xmlns="">
          <p:pic>
            <p:nvPicPr>
              <p:cNvPr id="7" name="墨迹 6"/>
            </p:nvPicPr>
            <p:blipFill>
              <a:blip r:embed="rId11"/>
            </p:blipFill>
            <p:spPr>
              <a:xfrm>
                <a:off x="8374944" y="276350"/>
                <a:ext cx="817033" cy="25943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9110133" y="191753"/>
              <a:ext cx="184326" cy="276350"/>
            </p14:xfrm>
          </p:contentPart>
        </mc:Choice>
        <mc:Fallback xmlns="">
          <p:pic>
            <p:nvPicPr>
              <p:cNvPr id="8" name="墨迹 7"/>
            </p:nvPicPr>
            <p:blipFill>
              <a:blip r:embed="rId13"/>
            </p:blipFill>
            <p:spPr>
              <a:xfrm>
                <a:off x="9110133" y="191753"/>
                <a:ext cx="184326" cy="27635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9507184" y="65915"/>
              <a:ext cx="181504" cy="347200"/>
            </p14:xfrm>
          </p:contentPart>
        </mc:Choice>
        <mc:Fallback xmlns="">
          <p:pic>
            <p:nvPicPr>
              <p:cNvPr id="9" name="墨迹 8"/>
            </p:nvPicPr>
            <p:blipFill>
              <a:blip r:embed="rId15"/>
            </p:blipFill>
            <p:spPr>
              <a:xfrm>
                <a:off x="9507184" y="65915"/>
                <a:ext cx="181504" cy="34720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9685866" y="260135"/>
              <a:ext cx="11289" cy="168490"/>
            </p14:xfrm>
          </p:contentPart>
        </mc:Choice>
        <mc:Fallback xmlns="">
          <p:pic>
            <p:nvPicPr>
              <p:cNvPr id="10" name="墨迹 9"/>
            </p:nvPicPr>
            <p:blipFill>
              <a:blip r:embed="rId17"/>
            </p:blipFill>
            <p:spPr>
              <a:xfrm>
                <a:off x="9685866" y="260135"/>
                <a:ext cx="11289" cy="168490"/>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9695568" y="65915"/>
              <a:ext cx="66499" cy="32781"/>
            </p14:xfrm>
          </p:contentPart>
        </mc:Choice>
        <mc:Fallback xmlns="">
          <p:pic>
            <p:nvPicPr>
              <p:cNvPr id="11" name="墨迹 10"/>
            </p:nvPicPr>
            <p:blipFill>
              <a:blip r:embed="rId19"/>
            </p:blipFill>
            <p:spPr>
              <a:xfrm>
                <a:off x="9695568" y="65915"/>
                <a:ext cx="66499" cy="3278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9793111" y="62037"/>
              <a:ext cx="146756" cy="16920"/>
            </p14:xfrm>
          </p:contentPart>
        </mc:Choice>
        <mc:Fallback xmlns="">
          <p:pic>
            <p:nvPicPr>
              <p:cNvPr id="12" name="墨迹 11"/>
            </p:nvPicPr>
            <p:blipFill>
              <a:blip r:embed="rId21"/>
            </p:blipFill>
            <p:spPr>
              <a:xfrm>
                <a:off x="9793111" y="62037"/>
                <a:ext cx="146756" cy="1692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9866488" y="-39478"/>
              <a:ext cx="33867" cy="256610"/>
            </p14:xfrm>
          </p:contentPart>
        </mc:Choice>
        <mc:Fallback xmlns="">
          <p:pic>
            <p:nvPicPr>
              <p:cNvPr id="13" name="墨迹 12"/>
            </p:nvPicPr>
            <p:blipFill>
              <a:blip r:embed="rId23"/>
            </p:blipFill>
            <p:spPr>
              <a:xfrm>
                <a:off x="9866488" y="-39478"/>
                <a:ext cx="33867" cy="256610"/>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8314266" y="468103"/>
              <a:ext cx="749300" cy="404127"/>
            </p14:xfrm>
          </p:contentPart>
        </mc:Choice>
        <mc:Fallback xmlns="">
          <p:pic>
            <p:nvPicPr>
              <p:cNvPr id="14" name="墨迹 13"/>
            </p:nvPicPr>
            <p:blipFill>
              <a:blip r:embed="rId25"/>
            </p:blipFill>
            <p:spPr>
              <a:xfrm>
                <a:off x="8314266" y="468103"/>
                <a:ext cx="749300" cy="404127"/>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4519083" y="1799097"/>
              <a:ext cx="109361" cy="280051"/>
            </p14:xfrm>
          </p:contentPart>
        </mc:Choice>
        <mc:Fallback xmlns="">
          <p:pic>
            <p:nvPicPr>
              <p:cNvPr id="15" name="墨迹 14"/>
            </p:nvPicPr>
            <p:blipFill>
              <a:blip r:embed="rId27"/>
            </p:blipFill>
            <p:spPr>
              <a:xfrm>
                <a:off x="4519083" y="1799097"/>
                <a:ext cx="109361" cy="280051"/>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4679244" y="1962651"/>
              <a:ext cx="5644" cy="104336"/>
            </p14:xfrm>
          </p:contentPart>
        </mc:Choice>
        <mc:Fallback xmlns="">
          <p:pic>
            <p:nvPicPr>
              <p:cNvPr id="16" name="墨迹 15"/>
            </p:nvPicPr>
            <p:blipFill>
              <a:blip r:embed="rId29"/>
            </p:blipFill>
            <p:spPr>
              <a:xfrm>
                <a:off x="4679244" y="1962651"/>
                <a:ext cx="5644" cy="10433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4696177" y="1748338"/>
              <a:ext cx="31045" cy="67678"/>
            </p14:xfrm>
          </p:contentPart>
        </mc:Choice>
        <mc:Fallback xmlns="">
          <p:pic>
            <p:nvPicPr>
              <p:cNvPr id="17" name="墨迹 16"/>
            </p:nvPicPr>
            <p:blipFill>
              <a:blip r:embed="rId31"/>
            </p:blipFill>
            <p:spPr>
              <a:xfrm>
                <a:off x="4696177" y="1748338"/>
                <a:ext cx="31045" cy="6767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4786488" y="1990850"/>
              <a:ext cx="62089" cy="115616"/>
            </p14:xfrm>
          </p:contentPart>
        </mc:Choice>
        <mc:Fallback xmlns="">
          <p:pic>
            <p:nvPicPr>
              <p:cNvPr id="18" name="墨迹 17"/>
            </p:nvPicPr>
            <p:blipFill>
              <a:blip r:embed="rId33"/>
            </p:blipFill>
            <p:spPr>
              <a:xfrm>
                <a:off x="4786488" y="1990850"/>
                <a:ext cx="62089" cy="11561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4772377" y="1934452"/>
              <a:ext cx="115711" cy="169194"/>
            </p14:xfrm>
          </p:contentPart>
        </mc:Choice>
        <mc:Fallback xmlns="">
          <p:pic>
            <p:nvPicPr>
              <p:cNvPr id="19" name="墨迹 18"/>
            </p:nvPicPr>
            <p:blipFill>
              <a:blip r:embed="rId35"/>
            </p:blipFill>
            <p:spPr>
              <a:xfrm>
                <a:off x="4772377" y="1934452"/>
                <a:ext cx="115711" cy="16919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4967111" y="1787817"/>
              <a:ext cx="225777" cy="231232"/>
            </p14:xfrm>
          </p:contentPart>
        </mc:Choice>
        <mc:Fallback xmlns="">
          <p:pic>
            <p:nvPicPr>
              <p:cNvPr id="20" name="墨迹 19"/>
            </p:nvPicPr>
            <p:blipFill>
              <a:blip r:embed="rId37"/>
            </p:blipFill>
            <p:spPr>
              <a:xfrm>
                <a:off x="4967111" y="1787817"/>
                <a:ext cx="225777" cy="231232"/>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5243688" y="1748338"/>
              <a:ext cx="139171" cy="248152"/>
            </p14:xfrm>
          </p:contentPart>
        </mc:Choice>
        <mc:Fallback xmlns="">
          <p:pic>
            <p:nvPicPr>
              <p:cNvPr id="21" name="墨迹 20"/>
            </p:nvPicPr>
            <p:blipFill>
              <a:blip r:embed="rId39"/>
            </p:blipFill>
            <p:spPr>
              <a:xfrm>
                <a:off x="5243688" y="1748338"/>
                <a:ext cx="139171" cy="24815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5399969" y="1894973"/>
              <a:ext cx="159808" cy="160735"/>
            </p14:xfrm>
          </p:contentPart>
        </mc:Choice>
        <mc:Fallback xmlns="">
          <p:pic>
            <p:nvPicPr>
              <p:cNvPr id="22" name="墨迹 21"/>
            </p:nvPicPr>
            <p:blipFill>
              <a:blip r:embed="rId41"/>
            </p:blipFill>
            <p:spPr>
              <a:xfrm>
                <a:off x="5399969" y="1894973"/>
                <a:ext cx="159808" cy="160735"/>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5664200" y="1889333"/>
              <a:ext cx="217311" cy="22560"/>
            </p14:xfrm>
          </p:contentPart>
        </mc:Choice>
        <mc:Fallback xmlns="">
          <p:pic>
            <p:nvPicPr>
              <p:cNvPr id="23" name="墨迹 22"/>
            </p:nvPicPr>
            <p:blipFill>
              <a:blip r:embed="rId43"/>
            </p:blipFill>
            <p:spPr>
              <a:xfrm>
                <a:off x="5664200" y="1889333"/>
                <a:ext cx="217311" cy="2256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5774266" y="1769311"/>
              <a:ext cx="22578" cy="297676"/>
            </p14:xfrm>
          </p:contentPart>
        </mc:Choice>
        <mc:Fallback xmlns="">
          <p:pic>
            <p:nvPicPr>
              <p:cNvPr id="24" name="墨迹 23"/>
            </p:nvPicPr>
            <p:blipFill>
              <a:blip r:embed="rId45"/>
            </p:blipFill>
            <p:spPr>
              <a:xfrm>
                <a:off x="5774266" y="1769311"/>
                <a:ext cx="22578" cy="29767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6073422" y="1770897"/>
              <a:ext cx="95955" cy="253792"/>
            </p14:xfrm>
          </p:contentPart>
        </mc:Choice>
        <mc:Fallback xmlns="">
          <p:pic>
            <p:nvPicPr>
              <p:cNvPr id="25" name="墨迹 24"/>
            </p:nvPicPr>
            <p:blipFill>
              <a:blip r:embed="rId47"/>
            </p:blipFill>
            <p:spPr>
              <a:xfrm>
                <a:off x="6073422" y="1770897"/>
                <a:ext cx="95955" cy="253792"/>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6244166" y="1775304"/>
              <a:ext cx="38100" cy="260664"/>
            </p14:xfrm>
          </p:contentPart>
        </mc:Choice>
        <mc:Fallback xmlns="">
          <p:pic>
            <p:nvPicPr>
              <p:cNvPr id="26" name="墨迹 25"/>
            </p:nvPicPr>
            <p:blipFill>
              <a:blip r:embed="rId49"/>
            </p:blipFill>
            <p:spPr>
              <a:xfrm>
                <a:off x="6244166" y="1775304"/>
                <a:ext cx="38100" cy="260664"/>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6327422" y="1866774"/>
              <a:ext cx="127000" cy="39479"/>
            </p14:xfrm>
          </p:contentPart>
        </mc:Choice>
        <mc:Fallback xmlns="">
          <p:pic>
            <p:nvPicPr>
              <p:cNvPr id="27" name="墨迹 26"/>
            </p:nvPicPr>
            <p:blipFill>
              <a:blip r:embed="rId51"/>
            </p:blipFill>
            <p:spPr>
              <a:xfrm>
                <a:off x="6327422" y="1866774"/>
                <a:ext cx="127000" cy="3947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6508044" y="1806675"/>
              <a:ext cx="166511" cy="225768"/>
            </p14:xfrm>
          </p:contentPart>
        </mc:Choice>
        <mc:Fallback xmlns="">
          <p:pic>
            <p:nvPicPr>
              <p:cNvPr id="28" name="墨迹 27"/>
            </p:nvPicPr>
            <p:blipFill>
              <a:blip r:embed="rId53"/>
            </p:blipFill>
            <p:spPr>
              <a:xfrm>
                <a:off x="6508044" y="1806675"/>
                <a:ext cx="166511" cy="225768"/>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6539088" y="1761909"/>
              <a:ext cx="166512" cy="262780"/>
            </p14:xfrm>
          </p:contentPart>
        </mc:Choice>
        <mc:Fallback xmlns="">
          <p:pic>
            <p:nvPicPr>
              <p:cNvPr id="29" name="墨迹 28"/>
            </p:nvPicPr>
            <p:blipFill>
              <a:blip r:embed="rId55"/>
            </p:blipFill>
            <p:spPr>
              <a:xfrm>
                <a:off x="6539088" y="1761909"/>
                <a:ext cx="166512" cy="26278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6762044" y="1767196"/>
              <a:ext cx="92428" cy="277232"/>
            </p14:xfrm>
          </p:contentPart>
        </mc:Choice>
        <mc:Fallback xmlns="">
          <p:pic>
            <p:nvPicPr>
              <p:cNvPr id="30" name="墨迹 29"/>
            </p:nvPicPr>
            <p:blipFill>
              <a:blip r:embed="rId57"/>
            </p:blipFill>
            <p:spPr>
              <a:xfrm>
                <a:off x="6762044" y="1767196"/>
                <a:ext cx="92428" cy="277232"/>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6965244" y="1827296"/>
              <a:ext cx="135466" cy="167255"/>
            </p14:xfrm>
          </p:contentPart>
        </mc:Choice>
        <mc:Fallback xmlns="">
          <p:pic>
            <p:nvPicPr>
              <p:cNvPr id="31" name="墨迹 30"/>
            </p:nvPicPr>
            <p:blipFill>
              <a:blip r:embed="rId59"/>
            </p:blipFill>
            <p:spPr>
              <a:xfrm>
                <a:off x="6965244" y="1827296"/>
                <a:ext cx="135466" cy="16725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7097006" y="1720139"/>
              <a:ext cx="96838" cy="33839"/>
            </p14:xfrm>
          </p:contentPart>
        </mc:Choice>
        <mc:Fallback xmlns="">
          <p:pic>
            <p:nvPicPr>
              <p:cNvPr id="32" name="墨迹 31"/>
            </p:nvPicPr>
            <p:blipFill>
              <a:blip r:embed="rId61"/>
            </p:blipFill>
            <p:spPr>
              <a:xfrm>
                <a:off x="7097006" y="1720139"/>
                <a:ext cx="96838" cy="3383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7219244" y="1878054"/>
              <a:ext cx="177800" cy="33839"/>
            </p14:xfrm>
          </p:contentPart>
        </mc:Choice>
        <mc:Fallback xmlns="">
          <p:pic>
            <p:nvPicPr>
              <p:cNvPr id="33" name="墨迹 32"/>
            </p:nvPicPr>
            <p:blipFill>
              <a:blip r:embed="rId63"/>
            </p:blipFill>
            <p:spPr>
              <a:xfrm>
                <a:off x="7219244" y="1878054"/>
                <a:ext cx="177800" cy="3383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7281333" y="1790637"/>
              <a:ext cx="16934" cy="267890"/>
            </p14:xfrm>
          </p:contentPart>
        </mc:Choice>
        <mc:Fallback xmlns="">
          <p:pic>
            <p:nvPicPr>
              <p:cNvPr id="34" name="墨迹 33"/>
            </p:nvPicPr>
            <p:blipFill>
              <a:blip r:embed="rId65"/>
            </p:blipFill>
            <p:spPr>
              <a:xfrm>
                <a:off x="7281333" y="1790637"/>
                <a:ext cx="16934" cy="26789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7475537" y="1787817"/>
              <a:ext cx="82374" cy="229822"/>
            </p14:xfrm>
          </p:contentPart>
        </mc:Choice>
        <mc:Fallback xmlns="">
          <p:pic>
            <p:nvPicPr>
              <p:cNvPr id="35" name="墨迹 34"/>
            </p:nvPicPr>
            <p:blipFill>
              <a:blip r:embed="rId67"/>
            </p:blipFill>
            <p:spPr>
              <a:xfrm>
                <a:off x="7475537" y="1787817"/>
                <a:ext cx="82374" cy="22982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7620000" y="1757855"/>
              <a:ext cx="45155" cy="252734"/>
            </p14:xfrm>
          </p:contentPart>
        </mc:Choice>
        <mc:Fallback xmlns="">
          <p:pic>
            <p:nvPicPr>
              <p:cNvPr id="36" name="墨迹 35"/>
            </p:nvPicPr>
            <p:blipFill>
              <a:blip r:embed="rId69"/>
            </p:blipFill>
            <p:spPr>
              <a:xfrm>
                <a:off x="7620000" y="1757855"/>
                <a:ext cx="45155" cy="252734"/>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7676444" y="1849855"/>
              <a:ext cx="129822" cy="39478"/>
            </p14:xfrm>
          </p:contentPart>
        </mc:Choice>
        <mc:Fallback xmlns="">
          <p:pic>
            <p:nvPicPr>
              <p:cNvPr id="37" name="墨迹 36"/>
            </p:nvPicPr>
            <p:blipFill>
              <a:blip r:embed="rId71"/>
            </p:blipFill>
            <p:spPr>
              <a:xfrm>
                <a:off x="7676444" y="1849855"/>
                <a:ext cx="129822" cy="3947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7851422" y="1765258"/>
              <a:ext cx="146755" cy="234052"/>
            </p14:xfrm>
          </p:contentPart>
        </mc:Choice>
        <mc:Fallback xmlns="">
          <p:pic>
            <p:nvPicPr>
              <p:cNvPr id="38" name="墨迹 37"/>
            </p:nvPicPr>
            <p:blipFill>
              <a:blip r:embed="rId73"/>
            </p:blipFill>
            <p:spPr>
              <a:xfrm>
                <a:off x="7851422" y="1765258"/>
                <a:ext cx="146755" cy="23405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7896577" y="1735296"/>
              <a:ext cx="152400" cy="216075"/>
            </p14:xfrm>
          </p:contentPart>
        </mc:Choice>
        <mc:Fallback xmlns="">
          <p:pic>
            <p:nvPicPr>
              <p:cNvPr id="39" name="墨迹 38"/>
            </p:nvPicPr>
            <p:blipFill>
              <a:blip r:embed="rId75"/>
            </p:blipFill>
            <p:spPr>
              <a:xfrm>
                <a:off x="7896577" y="1735296"/>
                <a:ext cx="152400" cy="216075"/>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8080022" y="1688239"/>
              <a:ext cx="107244" cy="316710"/>
            </p14:xfrm>
          </p:contentPart>
        </mc:Choice>
        <mc:Fallback xmlns="">
          <p:pic>
            <p:nvPicPr>
              <p:cNvPr id="40" name="墨迹 39"/>
            </p:nvPicPr>
            <p:blipFill>
              <a:blip r:embed="rId77"/>
            </p:blipFill>
            <p:spPr>
              <a:xfrm>
                <a:off x="8080022" y="1688239"/>
                <a:ext cx="107244" cy="316710"/>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8236655" y="1705864"/>
              <a:ext cx="159456" cy="263132"/>
            </p14:xfrm>
          </p:contentPart>
        </mc:Choice>
        <mc:Fallback xmlns="">
          <p:pic>
            <p:nvPicPr>
              <p:cNvPr id="41" name="墨迹 40"/>
            </p:nvPicPr>
            <p:blipFill>
              <a:blip r:embed="rId79"/>
            </p:blipFill>
            <p:spPr>
              <a:xfrm>
                <a:off x="8236655" y="1705864"/>
                <a:ext cx="159456" cy="263132"/>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8393288" y="1852675"/>
              <a:ext cx="19756" cy="132535"/>
            </p14:xfrm>
          </p:contentPart>
        </mc:Choice>
        <mc:Fallback xmlns="">
          <p:pic>
            <p:nvPicPr>
              <p:cNvPr id="42" name="墨迹 41"/>
            </p:nvPicPr>
            <p:blipFill>
              <a:blip r:embed="rId81"/>
            </p:blipFill>
            <p:spPr>
              <a:xfrm>
                <a:off x="8393288" y="1852675"/>
                <a:ext cx="19756" cy="132535"/>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8398933" y="1658102"/>
              <a:ext cx="59267" cy="33838"/>
            </p14:xfrm>
          </p:contentPart>
        </mc:Choice>
        <mc:Fallback xmlns="">
          <p:pic>
            <p:nvPicPr>
              <p:cNvPr id="43" name="墨迹 42"/>
            </p:nvPicPr>
            <p:blipFill>
              <a:blip r:embed="rId83"/>
            </p:blipFill>
            <p:spPr>
              <a:xfrm>
                <a:off x="8398933" y="1658102"/>
                <a:ext cx="59267" cy="3383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8472311" y="1697580"/>
              <a:ext cx="107244" cy="22559"/>
            </p14:xfrm>
          </p:contentPart>
        </mc:Choice>
        <mc:Fallback xmlns="">
          <p:pic>
            <p:nvPicPr>
              <p:cNvPr id="44" name="墨迹 43"/>
            </p:nvPicPr>
            <p:blipFill>
              <a:blip r:embed="rId85"/>
            </p:blipFill>
            <p:spPr>
              <a:xfrm>
                <a:off x="8472311" y="1697580"/>
                <a:ext cx="107244" cy="2255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8540044" y="1614922"/>
              <a:ext cx="22578" cy="158795"/>
            </p14:xfrm>
          </p:contentPart>
        </mc:Choice>
        <mc:Fallback xmlns="">
          <p:pic>
            <p:nvPicPr>
              <p:cNvPr id="45" name="墨迹 44"/>
            </p:nvPicPr>
            <p:blipFill>
              <a:blip r:embed="rId87"/>
            </p:blipFill>
            <p:spPr>
              <a:xfrm>
                <a:off x="8540044" y="1614922"/>
                <a:ext cx="22578" cy="158795"/>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8607777" y="1787817"/>
              <a:ext cx="186267" cy="11280"/>
            </p14:xfrm>
          </p:contentPart>
        </mc:Choice>
        <mc:Fallback xmlns="">
          <p:pic>
            <p:nvPicPr>
              <p:cNvPr id="46" name="墨迹 45"/>
            </p:nvPicPr>
            <p:blipFill>
              <a:blip r:embed="rId89"/>
            </p:blipFill>
            <p:spPr>
              <a:xfrm>
                <a:off x="8607777" y="1787817"/>
                <a:ext cx="186267" cy="1128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8566678" y="1886513"/>
              <a:ext cx="252766" cy="8460"/>
            </p14:xfrm>
          </p:contentPart>
        </mc:Choice>
        <mc:Fallback xmlns="">
          <p:pic>
            <p:nvPicPr>
              <p:cNvPr id="47" name="墨迹 46"/>
            </p:nvPicPr>
            <p:blipFill>
              <a:blip r:embed="rId91"/>
            </p:blipFill>
            <p:spPr>
              <a:xfrm>
                <a:off x="8566678" y="1886513"/>
                <a:ext cx="252766" cy="846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8925983" y="1675021"/>
              <a:ext cx="150284" cy="242511"/>
            </p14:xfrm>
          </p:contentPart>
        </mc:Choice>
        <mc:Fallback xmlns="">
          <p:pic>
            <p:nvPicPr>
              <p:cNvPr id="48" name="墨迹 47"/>
            </p:nvPicPr>
            <p:blipFill>
              <a:blip r:embed="rId93"/>
            </p:blipFill>
            <p:spPr>
              <a:xfrm>
                <a:off x="8925983" y="1675021"/>
                <a:ext cx="150284" cy="242511"/>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9104488" y="1816016"/>
              <a:ext cx="5644" cy="104336"/>
            </p14:xfrm>
          </p:contentPart>
        </mc:Choice>
        <mc:Fallback xmlns="">
          <p:pic>
            <p:nvPicPr>
              <p:cNvPr id="49" name="墨迹 48"/>
            </p:nvPicPr>
            <p:blipFill>
              <a:blip r:embed="rId95"/>
            </p:blipFill>
            <p:spPr>
              <a:xfrm>
                <a:off x="9104488" y="1816016"/>
                <a:ext cx="5644" cy="104336"/>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9107311" y="1663036"/>
              <a:ext cx="39511" cy="74023"/>
            </p14:xfrm>
          </p:contentPart>
        </mc:Choice>
        <mc:Fallback xmlns="">
          <p:pic>
            <p:nvPicPr>
              <p:cNvPr id="50" name="墨迹 49"/>
            </p:nvPicPr>
            <p:blipFill>
              <a:blip r:embed="rId97"/>
            </p:blipFill>
            <p:spPr>
              <a:xfrm>
                <a:off x="9107311" y="1663036"/>
                <a:ext cx="39511" cy="74023"/>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9183511" y="1682071"/>
              <a:ext cx="254000" cy="255906"/>
            </p14:xfrm>
          </p:contentPart>
        </mc:Choice>
        <mc:Fallback xmlns="">
          <p:pic>
            <p:nvPicPr>
              <p:cNvPr id="51" name="墨迹 50"/>
            </p:nvPicPr>
            <p:blipFill>
              <a:blip r:embed="rId99"/>
            </p:blipFill>
            <p:spPr>
              <a:xfrm>
                <a:off x="9183511" y="1682071"/>
                <a:ext cx="254000" cy="25590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9505244" y="1669381"/>
              <a:ext cx="163688" cy="214313"/>
            </p14:xfrm>
          </p:contentPart>
        </mc:Choice>
        <mc:Fallback xmlns="">
          <p:pic>
            <p:nvPicPr>
              <p:cNvPr id="52" name="墨迹 51"/>
            </p:nvPicPr>
            <p:blipFill>
              <a:blip r:embed="rId101"/>
            </p:blipFill>
            <p:spPr>
              <a:xfrm>
                <a:off x="9505244" y="1669381"/>
                <a:ext cx="163688" cy="214313"/>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9686925" y="1765258"/>
              <a:ext cx="237419" cy="180473"/>
            </p14:xfrm>
          </p:contentPart>
        </mc:Choice>
        <mc:Fallback xmlns="">
          <p:pic>
            <p:nvPicPr>
              <p:cNvPr id="53" name="墨迹 52"/>
            </p:nvPicPr>
            <p:blipFill>
              <a:blip r:embed="rId103"/>
            </p:blipFill>
            <p:spPr>
              <a:xfrm>
                <a:off x="9686925" y="1765258"/>
                <a:ext cx="237419" cy="180473"/>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7888111" y="2286939"/>
              <a:ext cx="168275" cy="279171"/>
            </p14:xfrm>
          </p:contentPart>
        </mc:Choice>
        <mc:Fallback xmlns="">
          <p:pic>
            <p:nvPicPr>
              <p:cNvPr id="54" name="墨迹 53"/>
            </p:nvPicPr>
            <p:blipFill>
              <a:blip r:embed="rId105"/>
            </p:blipFill>
            <p:spPr>
              <a:xfrm>
                <a:off x="7888111" y="2286939"/>
                <a:ext cx="168275" cy="279171"/>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7907866" y="2269315"/>
              <a:ext cx="155222" cy="302435"/>
            </p14:xfrm>
          </p:contentPart>
        </mc:Choice>
        <mc:Fallback xmlns="">
          <p:pic>
            <p:nvPicPr>
              <p:cNvPr id="55" name="墨迹 54"/>
            </p:nvPicPr>
            <p:blipFill>
              <a:blip r:embed="rId107"/>
            </p:blipFill>
            <p:spPr>
              <a:xfrm>
                <a:off x="7907866" y="2269315"/>
                <a:ext cx="155222" cy="302435"/>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8901288" y="2594309"/>
              <a:ext cx="152400" cy="194926"/>
            </p14:xfrm>
          </p:contentPart>
        </mc:Choice>
        <mc:Fallback xmlns="">
          <p:pic>
            <p:nvPicPr>
              <p:cNvPr id="56" name="墨迹 55"/>
            </p:nvPicPr>
            <p:blipFill>
              <a:blip r:embed="rId109"/>
            </p:blipFill>
            <p:spPr>
              <a:xfrm>
                <a:off x="8901288" y="2594309"/>
                <a:ext cx="152400" cy="19492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8846255" y="2618983"/>
              <a:ext cx="213784" cy="344733"/>
            </p14:xfrm>
          </p:contentPart>
        </mc:Choice>
        <mc:Fallback xmlns="">
          <p:pic>
            <p:nvPicPr>
              <p:cNvPr id="57" name="墨迹 56"/>
            </p:nvPicPr>
            <p:blipFill>
              <a:blip r:embed="rId111"/>
            </p:blipFill>
            <p:spPr>
              <a:xfrm>
                <a:off x="8846255" y="2618983"/>
                <a:ext cx="213784" cy="344733"/>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9025466" y="2618983"/>
              <a:ext cx="101600" cy="200918"/>
            </p14:xfrm>
          </p:contentPart>
        </mc:Choice>
        <mc:Fallback xmlns="">
          <p:pic>
            <p:nvPicPr>
              <p:cNvPr id="58" name="墨迹 57"/>
            </p:nvPicPr>
            <p:blipFill>
              <a:blip r:embed="rId113"/>
            </p:blipFill>
            <p:spPr>
              <a:xfrm>
                <a:off x="9025466" y="2618983"/>
                <a:ext cx="101600" cy="200918"/>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9093200" y="2588669"/>
              <a:ext cx="90311" cy="307369"/>
            </p14:xfrm>
          </p:contentPart>
        </mc:Choice>
        <mc:Fallback xmlns="">
          <p:pic>
            <p:nvPicPr>
              <p:cNvPr id="59" name="墨迹 58"/>
            </p:nvPicPr>
            <p:blipFill>
              <a:blip r:embed="rId115"/>
            </p:blipFill>
            <p:spPr>
              <a:xfrm>
                <a:off x="9093200" y="2588669"/>
                <a:ext cx="90311" cy="30736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9212262" y="2590784"/>
              <a:ext cx="130704" cy="339093"/>
            </p14:xfrm>
          </p:contentPart>
        </mc:Choice>
        <mc:Fallback xmlns="">
          <p:pic>
            <p:nvPicPr>
              <p:cNvPr id="60" name="墨迹 59"/>
            </p:nvPicPr>
            <p:blipFill>
              <a:blip r:embed="rId117"/>
            </p:blipFill>
            <p:spPr>
              <a:xfrm>
                <a:off x="9212262" y="2590784"/>
                <a:ext cx="130704" cy="339093"/>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1" name="墨迹 60"/>
              <p14:cNvContentPartPr/>
              <p14:nvPr/>
            </p14:nvContentPartPr>
            <p14:xfrm>
              <a:off x="9197622" y="2646477"/>
              <a:ext cx="232128" cy="238282"/>
            </p14:xfrm>
          </p:contentPart>
        </mc:Choice>
        <mc:Fallback xmlns="">
          <p:pic>
            <p:nvPicPr>
              <p:cNvPr id="61" name="墨迹 60"/>
            </p:nvPicPr>
            <p:blipFill>
              <a:blip r:embed="rId119"/>
            </p:blipFill>
            <p:spPr>
              <a:xfrm>
                <a:off x="9197622" y="2646477"/>
                <a:ext cx="232128" cy="238282"/>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2" name="墨迹 61"/>
              <p14:cNvContentPartPr/>
              <p14:nvPr/>
            </p14:nvContentPartPr>
            <p14:xfrm>
              <a:off x="9369777" y="2752223"/>
              <a:ext cx="127000" cy="149455"/>
            </p14:xfrm>
          </p:contentPart>
        </mc:Choice>
        <mc:Fallback xmlns="">
          <p:pic>
            <p:nvPicPr>
              <p:cNvPr id="62" name="墨迹 61"/>
            </p:nvPicPr>
            <p:blipFill>
              <a:blip r:embed="rId121"/>
            </p:blipFill>
            <p:spPr>
              <a:xfrm>
                <a:off x="9369777" y="2752223"/>
                <a:ext cx="127000" cy="149455"/>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3" name="墨迹 62"/>
              <p14:cNvContentPartPr/>
              <p14:nvPr/>
            </p14:nvContentPartPr>
            <p14:xfrm>
              <a:off x="10752667" y="2301039"/>
              <a:ext cx="156104" cy="442724"/>
            </p14:xfrm>
          </p:contentPart>
        </mc:Choice>
        <mc:Fallback xmlns="">
          <p:pic>
            <p:nvPicPr>
              <p:cNvPr id="63" name="墨迹 62"/>
            </p:nvPicPr>
            <p:blipFill>
              <a:blip r:embed="rId123"/>
            </p:blipFill>
            <p:spPr>
              <a:xfrm>
                <a:off x="10752667" y="2301039"/>
                <a:ext cx="156104" cy="442724"/>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4" name="墨迹 63"/>
              <p14:cNvContentPartPr/>
              <p14:nvPr/>
            </p14:nvContentPartPr>
            <p14:xfrm>
              <a:off x="10933288" y="2308089"/>
              <a:ext cx="129823" cy="201623"/>
            </p14:xfrm>
          </p:contentPart>
        </mc:Choice>
        <mc:Fallback xmlns="">
          <p:pic>
            <p:nvPicPr>
              <p:cNvPr id="64" name="墨迹 63"/>
            </p:nvPicPr>
            <p:blipFill>
              <a:blip r:embed="rId125"/>
            </p:blipFill>
            <p:spPr>
              <a:xfrm>
                <a:off x="10933288" y="2308089"/>
                <a:ext cx="129823" cy="201623"/>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5" name="墨迹 64"/>
              <p14:cNvContentPartPr/>
              <p14:nvPr/>
            </p14:nvContentPartPr>
            <p14:xfrm>
              <a:off x="11046177" y="2224373"/>
              <a:ext cx="158044" cy="384035"/>
            </p14:xfrm>
          </p:contentPart>
        </mc:Choice>
        <mc:Fallback xmlns="">
          <p:pic>
            <p:nvPicPr>
              <p:cNvPr id="65" name="墨迹 64"/>
            </p:nvPicPr>
            <p:blipFill>
              <a:blip r:embed="rId127"/>
            </p:blipFill>
            <p:spPr>
              <a:xfrm>
                <a:off x="11046177" y="2224373"/>
                <a:ext cx="158044" cy="384035"/>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6" name="墨迹 65"/>
              <p14:cNvContentPartPr/>
              <p14:nvPr/>
            </p14:nvContentPartPr>
            <p14:xfrm>
              <a:off x="11043179" y="2291874"/>
              <a:ext cx="240065" cy="234757"/>
            </p14:xfrm>
          </p:contentPart>
        </mc:Choice>
        <mc:Fallback xmlns="">
          <p:pic>
            <p:nvPicPr>
              <p:cNvPr id="66" name="墨迹 65"/>
            </p:nvPicPr>
            <p:blipFill>
              <a:blip r:embed="rId129"/>
            </p:blipFill>
            <p:spPr>
              <a:xfrm>
                <a:off x="11043179" y="2291874"/>
                <a:ext cx="240065" cy="234757"/>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7" name="墨迹 66"/>
              <p14:cNvContentPartPr/>
              <p14:nvPr/>
            </p14:nvContentPartPr>
            <p14:xfrm>
              <a:off x="11204222" y="2391276"/>
              <a:ext cx="143933" cy="186113"/>
            </p14:xfrm>
          </p:contentPart>
        </mc:Choice>
        <mc:Fallback xmlns="">
          <p:pic>
            <p:nvPicPr>
              <p:cNvPr id="67" name="墨迹 66"/>
            </p:nvPicPr>
            <p:blipFill>
              <a:blip r:embed="rId131"/>
            </p:blipFill>
            <p:spPr>
              <a:xfrm>
                <a:off x="11204222" y="2391276"/>
                <a:ext cx="143933" cy="18611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68" name="墨迹 67"/>
              <p14:cNvContentPartPr/>
              <p14:nvPr/>
            </p14:nvContentPartPr>
            <p14:xfrm>
              <a:off x="10202333" y="4083217"/>
              <a:ext cx="237067" cy="162144"/>
            </p14:xfrm>
          </p:contentPart>
        </mc:Choice>
        <mc:Fallback xmlns="">
          <p:pic>
            <p:nvPicPr>
              <p:cNvPr id="68" name="墨迹 67"/>
            </p:nvPicPr>
            <p:blipFill>
              <a:blip r:embed="rId133"/>
            </p:blipFill>
            <p:spPr>
              <a:xfrm>
                <a:off x="10202333" y="4083217"/>
                <a:ext cx="237067" cy="16214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69" name="墨迹 68"/>
              <p14:cNvContentPartPr/>
              <p14:nvPr/>
            </p14:nvContentPartPr>
            <p14:xfrm>
              <a:off x="10425288" y="4057133"/>
              <a:ext cx="118533" cy="158619"/>
            </p14:xfrm>
          </p:contentPart>
        </mc:Choice>
        <mc:Fallback xmlns="">
          <p:pic>
            <p:nvPicPr>
              <p:cNvPr id="69" name="墨迹 68"/>
            </p:nvPicPr>
            <p:blipFill>
              <a:blip r:embed="rId135"/>
            </p:blipFill>
            <p:spPr>
              <a:xfrm>
                <a:off x="10425288" y="4057133"/>
                <a:ext cx="118533" cy="15861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0" name="墨迹 69"/>
              <p14:cNvContentPartPr/>
              <p14:nvPr/>
            </p14:nvContentPartPr>
            <p14:xfrm>
              <a:off x="10512777" y="3936582"/>
              <a:ext cx="42333" cy="485023"/>
            </p14:xfrm>
          </p:contentPart>
        </mc:Choice>
        <mc:Fallback xmlns="">
          <p:pic>
            <p:nvPicPr>
              <p:cNvPr id="70" name="墨迹 69"/>
            </p:nvPicPr>
            <p:blipFill>
              <a:blip r:embed="rId137"/>
            </p:blipFill>
            <p:spPr>
              <a:xfrm>
                <a:off x="10512777" y="3936582"/>
                <a:ext cx="42333" cy="485023"/>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1" name="墨迹 70"/>
              <p14:cNvContentPartPr/>
              <p14:nvPr/>
            </p14:nvContentPartPr>
            <p14:xfrm>
              <a:off x="10572044" y="4122695"/>
              <a:ext cx="242711" cy="114911"/>
            </p14:xfrm>
          </p:contentPart>
        </mc:Choice>
        <mc:Fallback xmlns="">
          <p:pic>
            <p:nvPicPr>
              <p:cNvPr id="71" name="墨迹 70"/>
            </p:nvPicPr>
            <p:blipFill>
              <a:blip r:embed="rId139"/>
            </p:blipFill>
            <p:spPr>
              <a:xfrm>
                <a:off x="10572044" y="4122695"/>
                <a:ext cx="242711" cy="114911"/>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2" name="墨迹 71"/>
              <p14:cNvContentPartPr/>
              <p14:nvPr/>
            </p14:nvContentPartPr>
            <p14:xfrm>
              <a:off x="10857794" y="4139615"/>
              <a:ext cx="137583" cy="16919"/>
            </p14:xfrm>
          </p:contentPart>
        </mc:Choice>
        <mc:Fallback xmlns="">
          <p:pic>
            <p:nvPicPr>
              <p:cNvPr id="72" name="墨迹 71"/>
            </p:nvPicPr>
            <p:blipFill>
              <a:blip r:embed="rId141"/>
            </p:blipFill>
            <p:spPr>
              <a:xfrm>
                <a:off x="10857794" y="4139615"/>
                <a:ext cx="137583" cy="1691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3" name="墨迹 72"/>
              <p14:cNvContentPartPr/>
              <p14:nvPr/>
            </p14:nvContentPartPr>
            <p14:xfrm>
              <a:off x="11053762" y="3989984"/>
              <a:ext cx="147638" cy="172190"/>
            </p14:xfrm>
          </p:contentPart>
        </mc:Choice>
        <mc:Fallback xmlns="">
          <p:pic>
            <p:nvPicPr>
              <p:cNvPr id="73" name="墨迹 72"/>
            </p:nvPicPr>
            <p:blipFill>
              <a:blip r:embed="rId143"/>
            </p:blipFill>
            <p:spPr>
              <a:xfrm>
                <a:off x="11053762" y="3989984"/>
                <a:ext cx="147638" cy="172190"/>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4" name="墨迹 73"/>
              <p14:cNvContentPartPr/>
              <p14:nvPr/>
            </p14:nvContentPartPr>
            <p14:xfrm>
              <a:off x="11088511" y="3998620"/>
              <a:ext cx="98777" cy="205852"/>
            </p14:xfrm>
          </p:contentPart>
        </mc:Choice>
        <mc:Fallback xmlns="">
          <p:pic>
            <p:nvPicPr>
              <p:cNvPr id="74" name="墨迹 73"/>
            </p:nvPicPr>
            <p:blipFill>
              <a:blip r:embed="rId145"/>
            </p:blipFill>
            <p:spPr>
              <a:xfrm>
                <a:off x="11088511" y="3998620"/>
                <a:ext cx="98777" cy="205852"/>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5" name="墨迹 74"/>
              <p14:cNvContentPartPr/>
              <p14:nvPr/>
            </p14:nvContentPartPr>
            <p14:xfrm>
              <a:off x="11200518" y="4062067"/>
              <a:ext cx="103893" cy="139585"/>
            </p14:xfrm>
          </p:contentPart>
        </mc:Choice>
        <mc:Fallback xmlns="">
          <p:pic>
            <p:nvPicPr>
              <p:cNvPr id="75" name="墨迹 74"/>
            </p:nvPicPr>
            <p:blipFill>
              <a:blip r:embed="rId147"/>
            </p:blipFill>
            <p:spPr>
              <a:xfrm>
                <a:off x="11200518" y="4062067"/>
                <a:ext cx="103893" cy="139585"/>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6" name="墨迹 75"/>
              <p14:cNvContentPartPr/>
              <p14:nvPr/>
            </p14:nvContentPartPr>
            <p14:xfrm>
              <a:off x="11350977" y="3930942"/>
              <a:ext cx="73377" cy="19739"/>
            </p14:xfrm>
          </p:contentPart>
        </mc:Choice>
        <mc:Fallback xmlns="">
          <p:pic>
            <p:nvPicPr>
              <p:cNvPr id="76" name="墨迹 75"/>
            </p:nvPicPr>
            <p:blipFill>
              <a:blip r:embed="rId149"/>
            </p:blipFill>
            <p:spPr>
              <a:xfrm>
                <a:off x="11350977" y="3930942"/>
                <a:ext cx="73377" cy="1973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7" name="墨迹 76"/>
              <p14:cNvContentPartPr/>
              <p14:nvPr/>
            </p14:nvContentPartPr>
            <p14:xfrm>
              <a:off x="11345332" y="4073347"/>
              <a:ext cx="129823" cy="15509"/>
            </p14:xfrm>
          </p:contentPart>
        </mc:Choice>
        <mc:Fallback xmlns="">
          <p:pic>
            <p:nvPicPr>
              <p:cNvPr id="77" name="墨迹 76"/>
            </p:nvPicPr>
            <p:blipFill>
              <a:blip r:embed="rId151"/>
            </p:blipFill>
            <p:spPr>
              <a:xfrm>
                <a:off x="11345332" y="4073347"/>
                <a:ext cx="129823" cy="1550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78" name="墨迹 77"/>
              <p14:cNvContentPartPr/>
              <p14:nvPr/>
            </p14:nvContentPartPr>
            <p14:xfrm>
              <a:off x="11346744" y="4136795"/>
              <a:ext cx="134056" cy="25379"/>
            </p14:xfrm>
          </p:contentPart>
        </mc:Choice>
        <mc:Fallback xmlns="">
          <p:pic>
            <p:nvPicPr>
              <p:cNvPr id="78" name="墨迹 77"/>
            </p:nvPicPr>
            <p:blipFill>
              <a:blip r:embed="rId153"/>
            </p:blipFill>
            <p:spPr>
              <a:xfrm>
                <a:off x="11346744" y="4136795"/>
                <a:ext cx="134056" cy="2537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79" name="墨迹 78"/>
              <p14:cNvContentPartPr/>
              <p14:nvPr/>
            </p14:nvContentPartPr>
            <p14:xfrm>
              <a:off x="11548532" y="3949976"/>
              <a:ext cx="265289" cy="382097"/>
            </p14:xfrm>
          </p:contentPart>
        </mc:Choice>
        <mc:Fallback xmlns="">
          <p:pic>
            <p:nvPicPr>
              <p:cNvPr id="79" name="墨迹 78"/>
            </p:nvPicPr>
            <p:blipFill>
              <a:blip r:embed="rId155"/>
            </p:blipFill>
            <p:spPr>
              <a:xfrm>
                <a:off x="11548532" y="3949976"/>
                <a:ext cx="265289" cy="382097"/>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0" name="墨迹 79"/>
              <p14:cNvContentPartPr/>
              <p14:nvPr/>
            </p14:nvContentPartPr>
            <p14:xfrm>
              <a:off x="11720688" y="3914023"/>
              <a:ext cx="93133" cy="118435"/>
            </p14:xfrm>
          </p:contentPart>
        </mc:Choice>
        <mc:Fallback xmlns="">
          <p:pic>
            <p:nvPicPr>
              <p:cNvPr id="80" name="墨迹 79"/>
            </p:nvPicPr>
            <p:blipFill>
              <a:blip r:embed="rId157"/>
            </p:blipFill>
            <p:spPr>
              <a:xfrm>
                <a:off x="11720688" y="3914023"/>
                <a:ext cx="93133" cy="118435"/>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1" name="墨迹 80"/>
              <p14:cNvContentPartPr/>
              <p14:nvPr/>
            </p14:nvContentPartPr>
            <p14:xfrm>
              <a:off x="11808177" y="3919662"/>
              <a:ext cx="64911" cy="121256"/>
            </p14:xfrm>
          </p:contentPart>
        </mc:Choice>
        <mc:Fallback xmlns="">
          <p:pic>
            <p:nvPicPr>
              <p:cNvPr id="81" name="墨迹 80"/>
            </p:nvPicPr>
            <p:blipFill>
              <a:blip r:embed="rId159"/>
            </p:blipFill>
            <p:spPr>
              <a:xfrm>
                <a:off x="11808177" y="3919662"/>
                <a:ext cx="64911" cy="121256"/>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2" name="墨迹 81"/>
              <p14:cNvContentPartPr/>
              <p14:nvPr/>
            </p14:nvContentPartPr>
            <p14:xfrm>
              <a:off x="10820400" y="4585159"/>
              <a:ext cx="217311" cy="16919"/>
            </p14:xfrm>
          </p:contentPart>
        </mc:Choice>
        <mc:Fallback xmlns="">
          <p:pic>
            <p:nvPicPr>
              <p:cNvPr id="82" name="墨迹 81"/>
            </p:nvPicPr>
            <p:blipFill>
              <a:blip r:embed="rId161"/>
            </p:blipFill>
            <p:spPr>
              <a:xfrm>
                <a:off x="10820400" y="4585159"/>
                <a:ext cx="217311" cy="1691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3" name="墨迹 82"/>
              <p14:cNvContentPartPr/>
              <p14:nvPr/>
            </p14:nvContentPartPr>
            <p14:xfrm>
              <a:off x="10895188" y="4500562"/>
              <a:ext cx="66323" cy="281990"/>
            </p14:xfrm>
          </p:contentPart>
        </mc:Choice>
        <mc:Fallback xmlns="">
          <p:pic>
            <p:nvPicPr>
              <p:cNvPr id="83" name="墨迹 82"/>
            </p:nvPicPr>
            <p:blipFill>
              <a:blip r:embed="rId163"/>
            </p:blipFill>
            <p:spPr>
              <a:xfrm>
                <a:off x="10895188" y="4500562"/>
                <a:ext cx="66323" cy="281990"/>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4" name="墨迹 83"/>
              <p14:cNvContentPartPr/>
              <p14:nvPr/>
            </p14:nvContentPartPr>
            <p14:xfrm>
              <a:off x="11145661" y="4453681"/>
              <a:ext cx="219957" cy="193516"/>
            </p14:xfrm>
          </p:contentPart>
        </mc:Choice>
        <mc:Fallback xmlns="">
          <p:pic>
            <p:nvPicPr>
              <p:cNvPr id="84" name="墨迹 83"/>
            </p:nvPicPr>
            <p:blipFill>
              <a:blip r:embed="rId165"/>
            </p:blipFill>
            <p:spPr>
              <a:xfrm>
                <a:off x="11145661" y="4453681"/>
                <a:ext cx="219957" cy="193516"/>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5" name="墨迹 84"/>
              <p14:cNvContentPartPr/>
              <p14:nvPr/>
            </p14:nvContentPartPr>
            <p14:xfrm>
              <a:off x="11286067" y="4487873"/>
              <a:ext cx="42333" cy="266480"/>
            </p14:xfrm>
          </p:contentPart>
        </mc:Choice>
        <mc:Fallback xmlns="">
          <p:pic>
            <p:nvPicPr>
              <p:cNvPr id="85" name="墨迹 84"/>
            </p:nvPicPr>
            <p:blipFill>
              <a:blip r:embed="rId167"/>
            </p:blipFill>
            <p:spPr>
              <a:xfrm>
                <a:off x="11286067" y="4487873"/>
                <a:ext cx="42333" cy="26648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6" name="墨迹 85"/>
              <p14:cNvContentPartPr/>
              <p14:nvPr/>
            </p14:nvContentPartPr>
            <p14:xfrm>
              <a:off x="11458222" y="4492102"/>
              <a:ext cx="32456" cy="177654"/>
            </p14:xfrm>
          </p:contentPart>
        </mc:Choice>
        <mc:Fallback xmlns="">
          <p:pic>
            <p:nvPicPr>
              <p:cNvPr id="86" name="墨迹 85"/>
            </p:nvPicPr>
            <p:blipFill>
              <a:blip r:embed="rId169"/>
            </p:blipFill>
            <p:spPr>
              <a:xfrm>
                <a:off x="11458222" y="4492102"/>
                <a:ext cx="32456" cy="177654"/>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7" name="墨迹 86"/>
              <p14:cNvContentPartPr/>
              <p14:nvPr/>
            </p14:nvContentPartPr>
            <p14:xfrm>
              <a:off x="11475155" y="4429360"/>
              <a:ext cx="208845" cy="454709"/>
            </p14:xfrm>
          </p:contentPart>
        </mc:Choice>
        <mc:Fallback xmlns="">
          <p:pic>
            <p:nvPicPr>
              <p:cNvPr id="87" name="墨迹 86"/>
            </p:nvPicPr>
            <p:blipFill>
              <a:blip r:embed="rId171"/>
            </p:blipFill>
            <p:spPr>
              <a:xfrm>
                <a:off x="11475155" y="4429360"/>
                <a:ext cx="208845" cy="45470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88" name="墨迹 87"/>
              <p14:cNvContentPartPr/>
              <p14:nvPr/>
            </p14:nvContentPartPr>
            <p14:xfrm>
              <a:off x="11717867" y="4458263"/>
              <a:ext cx="138288" cy="2820"/>
            </p14:xfrm>
          </p:contentPart>
        </mc:Choice>
        <mc:Fallback xmlns="">
          <p:pic>
            <p:nvPicPr>
              <p:cNvPr id="88" name="墨迹 87"/>
            </p:nvPicPr>
            <p:blipFill>
              <a:blip r:embed="rId173"/>
            </p:blipFill>
            <p:spPr>
              <a:xfrm>
                <a:off x="11717867" y="4458263"/>
                <a:ext cx="138288" cy="2820"/>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89" name="墨迹 88"/>
              <p14:cNvContentPartPr/>
              <p14:nvPr/>
            </p14:nvContentPartPr>
            <p14:xfrm>
              <a:off x="11799711" y="4361858"/>
              <a:ext cx="31044" cy="228941"/>
            </p14:xfrm>
          </p:contentPart>
        </mc:Choice>
        <mc:Fallback xmlns="">
          <p:pic>
            <p:nvPicPr>
              <p:cNvPr id="89" name="墨迹 88"/>
            </p:nvPicPr>
            <p:blipFill>
              <a:blip r:embed="rId175"/>
            </p:blipFill>
            <p:spPr>
              <a:xfrm>
                <a:off x="11799711" y="4361858"/>
                <a:ext cx="31044" cy="228941"/>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0" name="墨迹 89"/>
              <p14:cNvContentPartPr/>
              <p14:nvPr/>
            </p14:nvContentPartPr>
            <p14:xfrm>
              <a:off x="9406466" y="3530516"/>
              <a:ext cx="383822" cy="25379"/>
            </p14:xfrm>
          </p:contentPart>
        </mc:Choice>
        <mc:Fallback xmlns="">
          <p:pic>
            <p:nvPicPr>
              <p:cNvPr id="90" name="墨迹 89"/>
            </p:nvPicPr>
            <p:blipFill>
              <a:blip r:embed="rId177"/>
            </p:blipFill>
            <p:spPr>
              <a:xfrm>
                <a:off x="9406466" y="3530516"/>
                <a:ext cx="383822" cy="2537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1" name="墨迹 90"/>
              <p14:cNvContentPartPr/>
              <p14:nvPr/>
            </p14:nvContentPartPr>
            <p14:xfrm>
              <a:off x="9333088" y="3388111"/>
              <a:ext cx="211667" cy="258021"/>
            </p14:xfrm>
          </p:contentPart>
        </mc:Choice>
        <mc:Fallback xmlns="">
          <p:pic>
            <p:nvPicPr>
              <p:cNvPr id="91" name="墨迹 90"/>
            </p:nvPicPr>
            <p:blipFill>
              <a:blip r:embed="rId179"/>
            </p:blipFill>
            <p:spPr>
              <a:xfrm>
                <a:off x="9333088" y="3388111"/>
                <a:ext cx="211667" cy="258021"/>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2" name="墨迹 91"/>
              <p14:cNvContentPartPr/>
              <p14:nvPr/>
            </p14:nvContentPartPr>
            <p14:xfrm>
              <a:off x="9306101" y="3685611"/>
              <a:ext cx="165276" cy="253791"/>
            </p14:xfrm>
          </p:contentPart>
        </mc:Choice>
        <mc:Fallback xmlns="">
          <p:pic>
            <p:nvPicPr>
              <p:cNvPr id="92" name="墨迹 91"/>
            </p:nvPicPr>
            <p:blipFill>
              <a:blip r:embed="rId181"/>
            </p:blipFill>
            <p:spPr>
              <a:xfrm>
                <a:off x="9306101" y="3685611"/>
                <a:ext cx="165276" cy="253791"/>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3" name="墨迹 92"/>
              <p14:cNvContentPartPr/>
              <p14:nvPr/>
            </p14:nvContentPartPr>
            <p14:xfrm>
              <a:off x="9505244" y="3870314"/>
              <a:ext cx="11288" cy="156505"/>
            </p14:xfrm>
          </p:contentPart>
        </mc:Choice>
        <mc:Fallback xmlns="">
          <p:pic>
            <p:nvPicPr>
              <p:cNvPr id="93" name="墨迹 92"/>
            </p:nvPicPr>
            <p:blipFill>
              <a:blip r:embed="rId183"/>
            </p:blipFill>
            <p:spPr>
              <a:xfrm>
                <a:off x="9505244" y="3870314"/>
                <a:ext cx="11288" cy="156505"/>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4" name="墨迹 93"/>
              <p14:cNvContentPartPr/>
              <p14:nvPr/>
            </p14:nvContentPartPr>
            <p14:xfrm>
              <a:off x="9541051" y="3751878"/>
              <a:ext cx="110949" cy="29609"/>
            </p14:xfrm>
          </p:contentPart>
        </mc:Choice>
        <mc:Fallback xmlns="">
          <p:pic>
            <p:nvPicPr>
              <p:cNvPr id="94" name="墨迹 93"/>
            </p:nvPicPr>
            <p:blipFill>
              <a:blip r:embed="rId185"/>
            </p:blipFill>
            <p:spPr>
              <a:xfrm>
                <a:off x="9541051" y="3751878"/>
                <a:ext cx="110949" cy="29609"/>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5" name="墨迹 94"/>
              <p14:cNvContentPartPr/>
              <p14:nvPr/>
            </p14:nvContentPartPr>
            <p14:xfrm>
              <a:off x="9581444" y="3665871"/>
              <a:ext cx="59266" cy="214313"/>
            </p14:xfrm>
          </p:contentPart>
        </mc:Choice>
        <mc:Fallback xmlns="">
          <p:pic>
            <p:nvPicPr>
              <p:cNvPr id="95" name="墨迹 94"/>
            </p:nvPicPr>
            <p:blipFill>
              <a:blip r:embed="rId187"/>
            </p:blipFill>
            <p:spPr>
              <a:xfrm>
                <a:off x="9581444" y="3665871"/>
                <a:ext cx="59266" cy="214313"/>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6" name="墨迹 95"/>
              <p14:cNvContentPartPr/>
              <p14:nvPr/>
            </p14:nvContentPartPr>
            <p14:xfrm>
              <a:off x="10146947" y="3671511"/>
              <a:ext cx="377120" cy="22559"/>
            </p14:xfrm>
          </p:contentPart>
        </mc:Choice>
        <mc:Fallback xmlns="">
          <p:pic>
            <p:nvPicPr>
              <p:cNvPr id="96" name="墨迹 95"/>
            </p:nvPicPr>
            <p:blipFill>
              <a:blip r:embed="rId189"/>
            </p:blipFill>
            <p:spPr>
              <a:xfrm>
                <a:off x="10146947" y="3671511"/>
                <a:ext cx="377120" cy="2255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7" name="墨迹 96"/>
              <p14:cNvContentPartPr/>
              <p14:nvPr/>
            </p14:nvContentPartPr>
            <p14:xfrm>
              <a:off x="10457038" y="3606125"/>
              <a:ext cx="162983" cy="217661"/>
            </p14:xfrm>
          </p:contentPart>
        </mc:Choice>
        <mc:Fallback xmlns="">
          <p:pic>
            <p:nvPicPr>
              <p:cNvPr id="97" name="墨迹 96"/>
            </p:nvPicPr>
            <p:blipFill>
              <a:blip r:embed="rId191"/>
            </p:blipFill>
            <p:spPr>
              <a:xfrm>
                <a:off x="10457038" y="3606125"/>
                <a:ext cx="162983" cy="217661"/>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98" name="墨迹 97"/>
              <p14:cNvContentPartPr/>
              <p14:nvPr/>
            </p14:nvContentPartPr>
            <p14:xfrm>
              <a:off x="10269361" y="3338763"/>
              <a:ext cx="116416" cy="240396"/>
            </p14:xfrm>
          </p:contentPart>
        </mc:Choice>
        <mc:Fallback xmlns="">
          <p:pic>
            <p:nvPicPr>
              <p:cNvPr id="98" name="墨迹 97"/>
            </p:nvPicPr>
            <p:blipFill>
              <a:blip r:embed="rId193"/>
            </p:blipFill>
            <p:spPr>
              <a:xfrm>
                <a:off x="10269361" y="3338763"/>
                <a:ext cx="116416" cy="240396"/>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99" name="墨迹 98"/>
              <p14:cNvContentPartPr/>
              <p14:nvPr/>
            </p14:nvContentPartPr>
            <p14:xfrm>
              <a:off x="10397066" y="3372601"/>
              <a:ext cx="211666" cy="182060"/>
            </p14:xfrm>
          </p:contentPart>
        </mc:Choice>
        <mc:Fallback xmlns="">
          <p:pic>
            <p:nvPicPr>
              <p:cNvPr id="99" name="墨迹 98"/>
            </p:nvPicPr>
            <p:blipFill>
              <a:blip r:embed="rId195"/>
            </p:blipFill>
            <p:spPr>
              <a:xfrm>
                <a:off x="10397066" y="3372601"/>
                <a:ext cx="211666" cy="182060"/>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0" name="墨迹 99"/>
              <p14:cNvContentPartPr/>
              <p14:nvPr/>
            </p14:nvContentPartPr>
            <p14:xfrm>
              <a:off x="10529711" y="3408908"/>
              <a:ext cx="59267" cy="347200"/>
            </p14:xfrm>
          </p:contentPart>
        </mc:Choice>
        <mc:Fallback xmlns="">
          <p:pic>
            <p:nvPicPr>
              <p:cNvPr id="100" name="墨迹 99"/>
            </p:nvPicPr>
            <p:blipFill>
              <a:blip r:embed="rId197"/>
            </p:blipFill>
            <p:spPr>
              <a:xfrm>
                <a:off x="10529711" y="3408908"/>
                <a:ext cx="59267" cy="347200"/>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1" name="墨迹 100"/>
              <p14:cNvContentPartPr/>
              <p14:nvPr/>
            </p14:nvContentPartPr>
            <p14:xfrm>
              <a:off x="10619493" y="3268970"/>
              <a:ext cx="133174" cy="127953"/>
            </p14:xfrm>
          </p:contentPart>
        </mc:Choice>
        <mc:Fallback xmlns="">
          <p:pic>
            <p:nvPicPr>
              <p:cNvPr id="101" name="墨迹 100"/>
            </p:nvPicPr>
            <p:blipFill>
              <a:blip r:embed="rId199"/>
            </p:blipFill>
            <p:spPr>
              <a:xfrm>
                <a:off x="10619493" y="3268970"/>
                <a:ext cx="133174" cy="127953"/>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2" name="墨迹 101"/>
              <p14:cNvContentPartPr/>
              <p14:nvPr/>
            </p14:nvContentPartPr>
            <p14:xfrm>
              <a:off x="10741377" y="3299284"/>
              <a:ext cx="158044" cy="16919"/>
            </p14:xfrm>
          </p:contentPart>
        </mc:Choice>
        <mc:Fallback xmlns="">
          <p:pic>
            <p:nvPicPr>
              <p:cNvPr id="102" name="墨迹 101"/>
            </p:nvPicPr>
            <p:blipFill>
              <a:blip r:embed="rId201"/>
            </p:blipFill>
            <p:spPr>
              <a:xfrm>
                <a:off x="10741377" y="3299284"/>
                <a:ext cx="158044" cy="1691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3" name="墨迹 102"/>
              <p14:cNvContentPartPr/>
              <p14:nvPr/>
            </p14:nvContentPartPr>
            <p14:xfrm>
              <a:off x="3962400" y="3233545"/>
              <a:ext cx="124177" cy="672018"/>
            </p14:xfrm>
          </p:contentPart>
        </mc:Choice>
        <mc:Fallback xmlns="">
          <p:pic>
            <p:nvPicPr>
              <p:cNvPr id="103" name="墨迹 102"/>
            </p:nvPicPr>
            <p:blipFill>
              <a:blip r:embed="rId203"/>
            </p:blipFill>
            <p:spPr>
              <a:xfrm>
                <a:off x="3962400" y="3233545"/>
                <a:ext cx="124177" cy="672018"/>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4" name="墨迹 103"/>
              <p14:cNvContentPartPr/>
              <p14:nvPr/>
            </p14:nvContentPartPr>
            <p14:xfrm>
              <a:off x="4165600" y="3241476"/>
              <a:ext cx="127881" cy="342618"/>
            </p14:xfrm>
          </p:contentPart>
        </mc:Choice>
        <mc:Fallback xmlns="">
          <p:pic>
            <p:nvPicPr>
              <p:cNvPr id="104" name="墨迹 103"/>
            </p:nvPicPr>
            <p:blipFill>
              <a:blip r:embed="rId205"/>
            </p:blipFill>
            <p:spPr>
              <a:xfrm>
                <a:off x="4165600" y="3241476"/>
                <a:ext cx="127881" cy="342618"/>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5" name="墨迹 104"/>
              <p14:cNvContentPartPr/>
              <p14:nvPr/>
            </p14:nvContentPartPr>
            <p14:xfrm>
              <a:off x="4043362" y="3344402"/>
              <a:ext cx="274638" cy="67678"/>
            </p14:xfrm>
          </p:contentPart>
        </mc:Choice>
        <mc:Fallback xmlns="">
          <p:pic>
            <p:nvPicPr>
              <p:cNvPr id="105" name="墨迹 104"/>
            </p:nvPicPr>
            <p:blipFill>
              <a:blip r:embed="rId207"/>
            </p:blipFill>
            <p:spPr>
              <a:xfrm>
                <a:off x="4043362" y="3344402"/>
                <a:ext cx="274638" cy="67678"/>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5029200" y="3259805"/>
              <a:ext cx="141111" cy="272826"/>
            </p14:xfrm>
          </p:contentPart>
        </mc:Choice>
        <mc:Fallback xmlns="">
          <p:pic>
            <p:nvPicPr>
              <p:cNvPr id="106" name="墨迹 105"/>
            </p:nvPicPr>
            <p:blipFill>
              <a:blip r:embed="rId209"/>
            </p:blipFill>
            <p:spPr>
              <a:xfrm>
                <a:off x="5029200" y="3259805"/>
                <a:ext cx="141111" cy="272826"/>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4992511" y="3268970"/>
              <a:ext cx="231422" cy="213608"/>
            </p14:xfrm>
          </p:contentPart>
        </mc:Choice>
        <mc:Fallback xmlns="">
          <p:pic>
            <p:nvPicPr>
              <p:cNvPr id="107" name="墨迹 106"/>
            </p:nvPicPr>
            <p:blipFill>
              <a:blip r:embed="rId211"/>
            </p:blipFill>
            <p:spPr>
              <a:xfrm>
                <a:off x="4992511" y="3268970"/>
                <a:ext cx="231422" cy="213608"/>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4786488" y="3632032"/>
              <a:ext cx="56445" cy="651398"/>
            </p14:xfrm>
          </p:contentPart>
        </mc:Choice>
        <mc:Fallback xmlns="">
          <p:pic>
            <p:nvPicPr>
              <p:cNvPr id="108" name="墨迹 107"/>
            </p:nvPicPr>
            <p:blipFill>
              <a:blip r:embed="rId213"/>
            </p:blipFill>
            <p:spPr>
              <a:xfrm>
                <a:off x="4786488" y="3632032"/>
                <a:ext cx="56445" cy="651398"/>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4709406" y="4055018"/>
              <a:ext cx="333905" cy="263132"/>
            </p14:xfrm>
          </p:contentPart>
        </mc:Choice>
        <mc:Fallback xmlns="">
          <p:pic>
            <p:nvPicPr>
              <p:cNvPr id="109" name="墨迹 108"/>
            </p:nvPicPr>
            <p:blipFill>
              <a:blip r:embed="rId215"/>
            </p:blipFill>
            <p:spPr>
              <a:xfrm>
                <a:off x="4709406" y="4055018"/>
                <a:ext cx="333905" cy="263132"/>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0" name="墨迹 109"/>
              <p14:cNvContentPartPr/>
              <p14:nvPr/>
            </p14:nvContentPartPr>
            <p14:xfrm>
              <a:off x="5150555" y="3967601"/>
              <a:ext cx="105018" cy="59958"/>
            </p14:xfrm>
          </p:contentPart>
        </mc:Choice>
        <mc:Fallback xmlns="">
          <p:pic>
            <p:nvPicPr>
              <p:cNvPr id="110" name="墨迹 109"/>
            </p:nvPicPr>
            <p:blipFill>
              <a:blip r:embed="rId217"/>
            </p:blipFill>
            <p:spPr>
              <a:xfrm>
                <a:off x="5150555" y="3967601"/>
                <a:ext cx="105018" cy="59958"/>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1" name="墨迹 110"/>
              <p14:cNvContentPartPr/>
              <p14:nvPr/>
            </p14:nvContentPartPr>
            <p14:xfrm>
              <a:off x="2895600" y="3056773"/>
              <a:ext cx="584200" cy="11279"/>
            </p14:xfrm>
          </p:contentPart>
        </mc:Choice>
        <mc:Fallback xmlns="">
          <p:pic>
            <p:nvPicPr>
              <p:cNvPr id="111" name="墨迹 110"/>
            </p:nvPicPr>
            <p:blipFill>
              <a:blip r:embed="rId219"/>
            </p:blipFill>
            <p:spPr>
              <a:xfrm>
                <a:off x="2895600" y="3056773"/>
                <a:ext cx="584200" cy="11279"/>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2" name="墨迹 111"/>
              <p14:cNvContentPartPr/>
              <p14:nvPr/>
            </p14:nvContentPartPr>
            <p14:xfrm>
              <a:off x="3166533" y="2611228"/>
              <a:ext cx="110948" cy="155095"/>
            </p14:xfrm>
          </p:contentPart>
        </mc:Choice>
        <mc:Fallback xmlns="">
          <p:pic>
            <p:nvPicPr>
              <p:cNvPr id="112" name="墨迹 111"/>
            </p:nvPicPr>
            <p:blipFill>
              <a:blip r:embed="rId221"/>
            </p:blipFill>
            <p:spPr>
              <a:xfrm>
                <a:off x="3166533" y="2611228"/>
                <a:ext cx="110948" cy="155095"/>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3" name="墨迹 112"/>
              <p14:cNvContentPartPr/>
              <p14:nvPr/>
            </p14:nvContentPartPr>
            <p14:xfrm>
              <a:off x="3313288" y="2667626"/>
              <a:ext cx="39512" cy="81777"/>
            </p14:xfrm>
          </p:contentPart>
        </mc:Choice>
        <mc:Fallback xmlns="">
          <p:pic>
            <p:nvPicPr>
              <p:cNvPr id="113" name="墨迹 112"/>
            </p:nvPicPr>
            <p:blipFill>
              <a:blip r:embed="rId223"/>
            </p:blipFill>
            <p:spPr>
              <a:xfrm>
                <a:off x="3313288" y="2667626"/>
                <a:ext cx="39512" cy="81777"/>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4" name="墨迹 113"/>
              <p14:cNvContentPartPr/>
              <p14:nvPr/>
            </p14:nvContentPartPr>
            <p14:xfrm>
              <a:off x="3424943" y="2577389"/>
              <a:ext cx="164923" cy="225592"/>
            </p14:xfrm>
          </p:contentPart>
        </mc:Choice>
        <mc:Fallback xmlns="">
          <p:pic>
            <p:nvPicPr>
              <p:cNvPr id="114" name="墨迹 113"/>
            </p:nvPicPr>
            <p:blipFill>
              <a:blip r:embed="rId225"/>
            </p:blipFill>
            <p:spPr>
              <a:xfrm>
                <a:off x="3424943" y="2577389"/>
                <a:ext cx="164923" cy="225592"/>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5" name="墨迹 114"/>
              <p14:cNvContentPartPr/>
              <p14:nvPr/>
            </p14:nvContentPartPr>
            <p14:xfrm>
              <a:off x="3584222" y="2489091"/>
              <a:ext cx="124178" cy="48820"/>
            </p14:xfrm>
          </p:contentPart>
        </mc:Choice>
        <mc:Fallback xmlns="">
          <p:pic>
            <p:nvPicPr>
              <p:cNvPr id="115" name="墨迹 114"/>
            </p:nvPicPr>
            <p:blipFill>
              <a:blip r:embed="rId227"/>
            </p:blipFill>
            <p:spPr>
              <a:xfrm>
                <a:off x="3584222" y="2489091"/>
                <a:ext cx="124178" cy="48820"/>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6" name="墨迹 115"/>
              <p14:cNvContentPartPr/>
              <p14:nvPr/>
            </p14:nvContentPartPr>
            <p14:xfrm>
              <a:off x="3636962" y="2598186"/>
              <a:ext cx="252060" cy="289392"/>
            </p14:xfrm>
          </p:contentPart>
        </mc:Choice>
        <mc:Fallback xmlns="">
          <p:pic>
            <p:nvPicPr>
              <p:cNvPr id="116" name="墨迹 115"/>
            </p:nvPicPr>
            <p:blipFill>
              <a:blip r:embed="rId229"/>
            </p:blipFill>
            <p:spPr>
              <a:xfrm>
                <a:off x="3636962" y="2598186"/>
                <a:ext cx="252060" cy="289392"/>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7" name="墨迹 116"/>
              <p14:cNvContentPartPr/>
              <p14:nvPr/>
            </p14:nvContentPartPr>
            <p14:xfrm>
              <a:off x="6208888" y="4644377"/>
              <a:ext cx="105018" cy="59958"/>
            </p14:xfrm>
          </p:contentPart>
        </mc:Choice>
        <mc:Fallback xmlns="">
          <p:pic>
            <p:nvPicPr>
              <p:cNvPr id="117" name="墨迹 116"/>
            </p:nvPicPr>
            <p:blipFill>
              <a:blip r:embed="rId231"/>
            </p:blipFill>
            <p:spPr>
              <a:xfrm>
                <a:off x="6208888" y="4644377"/>
                <a:ext cx="105018" cy="59958"/>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18" name="墨迹 117"/>
              <p14:cNvContentPartPr/>
              <p14:nvPr/>
            </p14:nvContentPartPr>
            <p14:xfrm>
              <a:off x="4210755" y="4985585"/>
              <a:ext cx="11289" cy="8460"/>
            </p14:xfrm>
          </p:contentPart>
        </mc:Choice>
        <mc:Fallback xmlns="">
          <p:pic>
            <p:nvPicPr>
              <p:cNvPr id="118" name="墨迹 117"/>
            </p:nvPicPr>
            <p:blipFill>
              <a:blip r:embed="rId233"/>
            </p:blipFill>
            <p:spPr>
              <a:xfrm>
                <a:off x="4210755" y="4985585"/>
                <a:ext cx="11289" cy="8460"/>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19" name="墨迹 118"/>
              <p14:cNvContentPartPr/>
              <p14:nvPr/>
            </p14:nvContentPartPr>
            <p14:xfrm>
              <a:off x="4133144" y="4974305"/>
              <a:ext cx="215900" cy="188229"/>
            </p14:xfrm>
          </p:contentPart>
        </mc:Choice>
        <mc:Fallback xmlns="">
          <p:pic>
            <p:nvPicPr>
              <p:cNvPr id="119" name="墨迹 118"/>
            </p:nvPicPr>
            <p:blipFill>
              <a:blip r:embed="rId235"/>
            </p:blipFill>
            <p:spPr>
              <a:xfrm>
                <a:off x="4133144" y="4974305"/>
                <a:ext cx="215900" cy="188229"/>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0" name="墨迹 119"/>
              <p14:cNvContentPartPr/>
              <p14:nvPr/>
            </p14:nvContentPartPr>
            <p14:xfrm>
              <a:off x="4374444" y="4906804"/>
              <a:ext cx="110067" cy="204972"/>
            </p14:xfrm>
          </p:contentPart>
        </mc:Choice>
        <mc:Fallback xmlns="">
          <p:pic>
            <p:nvPicPr>
              <p:cNvPr id="120" name="墨迹 119"/>
            </p:nvPicPr>
            <p:blipFill>
              <a:blip r:embed="rId237"/>
            </p:blipFill>
            <p:spPr>
              <a:xfrm>
                <a:off x="4374444" y="4906804"/>
                <a:ext cx="110067" cy="204972"/>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1" name="墨迹 120"/>
              <p14:cNvContentPartPr/>
              <p14:nvPr/>
            </p14:nvContentPartPr>
            <p14:xfrm>
              <a:off x="4498622" y="4769158"/>
              <a:ext cx="331611" cy="426862"/>
            </p14:xfrm>
          </p:contentPart>
        </mc:Choice>
        <mc:Fallback xmlns="">
          <p:pic>
            <p:nvPicPr>
              <p:cNvPr id="121" name="墨迹 120"/>
            </p:nvPicPr>
            <p:blipFill>
              <a:blip r:embed="rId239"/>
            </p:blipFill>
            <p:spPr>
              <a:xfrm>
                <a:off x="4498622" y="4769158"/>
                <a:ext cx="331611" cy="426862"/>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2" name="墨迹 121"/>
              <p14:cNvContentPartPr/>
              <p14:nvPr/>
            </p14:nvContentPartPr>
            <p14:xfrm>
              <a:off x="4890205" y="5013784"/>
              <a:ext cx="167217" cy="33839"/>
            </p14:xfrm>
          </p:contentPart>
        </mc:Choice>
        <mc:Fallback xmlns="">
          <p:pic>
            <p:nvPicPr>
              <p:cNvPr id="122" name="墨迹 121"/>
            </p:nvPicPr>
            <p:blipFill>
              <a:blip r:embed="rId241"/>
            </p:blipFill>
            <p:spPr>
              <a:xfrm>
                <a:off x="4890205" y="5013784"/>
                <a:ext cx="167217" cy="33839"/>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3" name="墨迹 122"/>
              <p14:cNvContentPartPr/>
              <p14:nvPr/>
            </p14:nvContentPartPr>
            <p14:xfrm>
              <a:off x="5115277" y="4867149"/>
              <a:ext cx="134056" cy="265071"/>
            </p14:xfrm>
          </p:contentPart>
        </mc:Choice>
        <mc:Fallback xmlns="">
          <p:pic>
            <p:nvPicPr>
              <p:cNvPr id="123" name="墨迹 122"/>
            </p:nvPicPr>
            <p:blipFill>
              <a:blip r:embed="rId243"/>
            </p:blipFill>
            <p:spPr>
              <a:xfrm>
                <a:off x="5115277" y="4867149"/>
                <a:ext cx="134056" cy="265071"/>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4" name="墨迹 123"/>
              <p14:cNvContentPartPr/>
              <p14:nvPr/>
            </p14:nvContentPartPr>
            <p14:xfrm>
              <a:off x="5271911" y="4917907"/>
              <a:ext cx="129822" cy="157915"/>
            </p14:xfrm>
          </p:contentPart>
        </mc:Choice>
        <mc:Fallback xmlns="">
          <p:pic>
            <p:nvPicPr>
              <p:cNvPr id="124" name="墨迹 123"/>
            </p:nvPicPr>
            <p:blipFill>
              <a:blip r:embed="rId245"/>
            </p:blipFill>
            <p:spPr>
              <a:xfrm>
                <a:off x="5271911" y="4917907"/>
                <a:ext cx="129822" cy="157915"/>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5" name="墨迹 124"/>
              <p14:cNvContentPartPr/>
              <p14:nvPr/>
            </p14:nvContentPartPr>
            <p14:xfrm>
              <a:off x="5458177" y="4799472"/>
              <a:ext cx="110067" cy="28198"/>
            </p14:xfrm>
          </p:contentPart>
        </mc:Choice>
        <mc:Fallback xmlns="">
          <p:pic>
            <p:nvPicPr>
              <p:cNvPr id="125" name="墨迹 124"/>
            </p:nvPicPr>
            <p:blipFill>
              <a:blip r:embed="rId247"/>
            </p:blipFill>
            <p:spPr>
              <a:xfrm>
                <a:off x="5458177" y="4799472"/>
                <a:ext cx="110067" cy="28198"/>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6" name="墨迹 125"/>
              <p14:cNvContentPartPr/>
              <p14:nvPr/>
            </p14:nvContentPartPr>
            <p14:xfrm>
              <a:off x="5480755" y="4912268"/>
              <a:ext cx="135467" cy="16919"/>
            </p14:xfrm>
          </p:contentPart>
        </mc:Choice>
        <mc:Fallback xmlns="">
          <p:pic>
            <p:nvPicPr>
              <p:cNvPr id="126" name="墨迹 125"/>
            </p:nvPicPr>
            <p:blipFill>
              <a:blip r:embed="rId249"/>
            </p:blipFill>
            <p:spPr>
              <a:xfrm>
                <a:off x="5480755" y="4912268"/>
                <a:ext cx="135467" cy="16919"/>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7" name="墨迹 126"/>
              <p14:cNvContentPartPr/>
              <p14:nvPr/>
            </p14:nvContentPartPr>
            <p14:xfrm>
              <a:off x="5484988" y="4982765"/>
              <a:ext cx="136878" cy="36659"/>
            </p14:xfrm>
          </p:contentPart>
        </mc:Choice>
        <mc:Fallback xmlns="">
          <p:pic>
            <p:nvPicPr>
              <p:cNvPr id="127" name="墨迹 126"/>
            </p:nvPicPr>
            <p:blipFill>
              <a:blip r:embed="rId251"/>
            </p:blipFill>
            <p:spPr>
              <a:xfrm>
                <a:off x="5484988" y="4982765"/>
                <a:ext cx="136878" cy="36659"/>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28" name="墨迹 127"/>
              <p14:cNvContentPartPr/>
              <p14:nvPr/>
            </p14:nvContentPartPr>
            <p14:xfrm>
              <a:off x="5680956" y="4842828"/>
              <a:ext cx="307799" cy="379629"/>
            </p14:xfrm>
          </p:contentPart>
        </mc:Choice>
        <mc:Fallback xmlns="">
          <p:pic>
            <p:nvPicPr>
              <p:cNvPr id="128" name="墨迹 127"/>
            </p:nvPicPr>
            <p:blipFill>
              <a:blip r:embed="rId253"/>
            </p:blipFill>
            <p:spPr>
              <a:xfrm>
                <a:off x="5680956" y="4842828"/>
                <a:ext cx="307799" cy="379629"/>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29" name="墨迹 128"/>
              <p14:cNvContentPartPr/>
              <p14:nvPr/>
            </p14:nvContentPartPr>
            <p14:xfrm>
              <a:off x="5889977" y="4768100"/>
              <a:ext cx="110067" cy="107509"/>
            </p14:xfrm>
          </p:contentPart>
        </mc:Choice>
        <mc:Fallback xmlns="">
          <p:pic>
            <p:nvPicPr>
              <p:cNvPr id="129" name="墨迹 128"/>
            </p:nvPicPr>
            <p:blipFill>
              <a:blip r:embed="rId255"/>
            </p:blipFill>
            <p:spPr>
              <a:xfrm>
                <a:off x="5889977" y="4768100"/>
                <a:ext cx="110067" cy="107509"/>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0" name="墨迹 129"/>
              <p14:cNvContentPartPr/>
              <p14:nvPr/>
            </p14:nvContentPartPr>
            <p14:xfrm>
              <a:off x="5994400" y="4759993"/>
              <a:ext cx="87488" cy="56398"/>
            </p14:xfrm>
          </p:contentPart>
        </mc:Choice>
        <mc:Fallback xmlns="">
          <p:pic>
            <p:nvPicPr>
              <p:cNvPr id="130" name="墨迹 129"/>
            </p:nvPicPr>
            <p:blipFill>
              <a:blip r:embed="rId257"/>
            </p:blipFill>
            <p:spPr>
              <a:xfrm>
                <a:off x="5994400" y="4759993"/>
                <a:ext cx="87488" cy="56398"/>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1" name="墨迹 130"/>
              <p14:cNvContentPartPr/>
              <p14:nvPr/>
            </p14:nvContentPartPr>
            <p14:xfrm>
              <a:off x="6094588" y="4923547"/>
              <a:ext cx="204612" cy="16920"/>
            </p14:xfrm>
          </p:contentPart>
        </mc:Choice>
        <mc:Fallback xmlns="">
          <p:pic>
            <p:nvPicPr>
              <p:cNvPr id="131" name="墨迹 130"/>
            </p:nvPicPr>
            <p:blipFill>
              <a:blip r:embed="rId259"/>
            </p:blipFill>
            <p:spPr>
              <a:xfrm>
                <a:off x="6094588" y="4923547"/>
                <a:ext cx="204612" cy="16920"/>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2" name="墨迹 131"/>
              <p14:cNvContentPartPr/>
              <p14:nvPr/>
            </p14:nvContentPartPr>
            <p14:xfrm>
              <a:off x="6180666" y="4806521"/>
              <a:ext cx="45156" cy="317239"/>
            </p14:xfrm>
          </p:contentPart>
        </mc:Choice>
        <mc:Fallback xmlns="">
          <p:pic>
            <p:nvPicPr>
              <p:cNvPr id="132" name="墨迹 131"/>
            </p:nvPicPr>
            <p:blipFill>
              <a:blip r:embed="rId261"/>
            </p:blipFill>
            <p:spPr>
              <a:xfrm>
                <a:off x="6180666" y="4806521"/>
                <a:ext cx="45156" cy="317239"/>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3" name="墨迹 132"/>
              <p14:cNvContentPartPr/>
              <p14:nvPr/>
            </p14:nvContentPartPr>
            <p14:xfrm>
              <a:off x="6370461" y="4775502"/>
              <a:ext cx="202494" cy="198803"/>
            </p14:xfrm>
          </p:contentPart>
        </mc:Choice>
        <mc:Fallback xmlns="">
          <p:pic>
            <p:nvPicPr>
              <p:cNvPr id="133" name="墨迹 132"/>
            </p:nvPicPr>
            <p:blipFill>
              <a:blip r:embed="rId263"/>
            </p:blipFill>
            <p:spPr>
              <a:xfrm>
                <a:off x="6370461" y="4775502"/>
                <a:ext cx="202494" cy="198803"/>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4" name="墨迹 133"/>
              <p14:cNvContentPartPr/>
              <p14:nvPr/>
            </p14:nvContentPartPr>
            <p14:xfrm>
              <a:off x="6508044" y="4831724"/>
              <a:ext cx="50800" cy="275117"/>
            </p14:xfrm>
          </p:contentPart>
        </mc:Choice>
        <mc:Fallback xmlns="">
          <p:pic>
            <p:nvPicPr>
              <p:cNvPr id="134" name="墨迹 133"/>
            </p:nvPicPr>
            <p:blipFill>
              <a:blip r:embed="rId265"/>
            </p:blipFill>
            <p:spPr>
              <a:xfrm>
                <a:off x="6508044" y="4831724"/>
                <a:ext cx="50800" cy="275117"/>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5" name="墨迹 134"/>
              <p14:cNvContentPartPr/>
              <p14:nvPr/>
            </p14:nvContentPartPr>
            <p14:xfrm>
              <a:off x="6674555" y="4802291"/>
              <a:ext cx="35278" cy="248152"/>
            </p14:xfrm>
          </p:contentPart>
        </mc:Choice>
        <mc:Fallback xmlns="">
          <p:pic>
            <p:nvPicPr>
              <p:cNvPr id="135" name="墨迹 134"/>
            </p:nvPicPr>
            <p:blipFill>
              <a:blip r:embed="rId267"/>
            </p:blipFill>
            <p:spPr>
              <a:xfrm>
                <a:off x="6674555" y="4802291"/>
                <a:ext cx="35278" cy="248152"/>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6" name="墨迹 135"/>
              <p14:cNvContentPartPr/>
              <p14:nvPr/>
            </p14:nvContentPartPr>
            <p14:xfrm>
              <a:off x="6705600" y="4872789"/>
              <a:ext cx="107244" cy="67678"/>
            </p14:xfrm>
          </p:contentPart>
        </mc:Choice>
        <mc:Fallback xmlns="">
          <p:pic>
            <p:nvPicPr>
              <p:cNvPr id="136" name="墨迹 135"/>
            </p:nvPicPr>
            <p:blipFill>
              <a:blip r:embed="rId269"/>
            </p:blipFill>
            <p:spPr>
              <a:xfrm>
                <a:off x="6705600" y="4872789"/>
                <a:ext cx="107244" cy="67678"/>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7" name="墨迹 136"/>
              <p14:cNvContentPartPr/>
              <p14:nvPr/>
            </p14:nvContentPartPr>
            <p14:xfrm>
              <a:off x="6753577" y="4763518"/>
              <a:ext cx="53623" cy="532256"/>
            </p14:xfrm>
          </p:contentPart>
        </mc:Choice>
        <mc:Fallback xmlns="">
          <p:pic>
            <p:nvPicPr>
              <p:cNvPr id="137" name="墨迹 136"/>
            </p:nvPicPr>
            <p:blipFill>
              <a:blip r:embed="rId271"/>
            </p:blipFill>
            <p:spPr>
              <a:xfrm>
                <a:off x="6753577" y="4763518"/>
                <a:ext cx="53623" cy="532256"/>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38" name="墨迹 137"/>
              <p14:cNvContentPartPr/>
              <p14:nvPr/>
            </p14:nvContentPartPr>
            <p14:xfrm>
              <a:off x="6869288" y="4714875"/>
              <a:ext cx="135467" cy="50758"/>
            </p14:xfrm>
          </p:contentPart>
        </mc:Choice>
        <mc:Fallback xmlns="">
          <p:pic>
            <p:nvPicPr>
              <p:cNvPr id="138" name="墨迹 137"/>
            </p:nvPicPr>
            <p:blipFill>
              <a:blip r:embed="rId273"/>
            </p:blipFill>
            <p:spPr>
              <a:xfrm>
                <a:off x="6869288" y="4714875"/>
                <a:ext cx="135467" cy="50758"/>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39" name="墨迹 138"/>
              <p14:cNvContentPartPr/>
              <p14:nvPr/>
            </p14:nvContentPartPr>
            <p14:xfrm>
              <a:off x="6937022" y="4593443"/>
              <a:ext cx="39511" cy="245507"/>
            </p14:xfrm>
          </p:contentPart>
        </mc:Choice>
        <mc:Fallback xmlns="">
          <p:pic>
            <p:nvPicPr>
              <p:cNvPr id="139" name="墨迹 138"/>
            </p:nvPicPr>
            <p:blipFill>
              <a:blip r:embed="rId275"/>
            </p:blipFill>
            <p:spPr>
              <a:xfrm>
                <a:off x="6937022" y="4593443"/>
                <a:ext cx="39511" cy="245507"/>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0" name="墨迹 139"/>
              <p14:cNvContentPartPr/>
              <p14:nvPr/>
            </p14:nvContentPartPr>
            <p14:xfrm>
              <a:off x="5762977" y="5193553"/>
              <a:ext cx="5645" cy="243217"/>
            </p14:xfrm>
          </p:contentPart>
        </mc:Choice>
        <mc:Fallback xmlns="">
          <p:pic>
            <p:nvPicPr>
              <p:cNvPr id="140" name="墨迹 139"/>
            </p:nvPicPr>
            <p:blipFill>
              <a:blip r:embed="rId277"/>
            </p:blipFill>
            <p:spPr>
              <a:xfrm>
                <a:off x="5762977" y="5193553"/>
                <a:ext cx="5645" cy="243217"/>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1" name="墨迹 140"/>
              <p14:cNvContentPartPr/>
              <p14:nvPr/>
            </p14:nvContentPartPr>
            <p14:xfrm>
              <a:off x="5627511" y="5720169"/>
              <a:ext cx="110949" cy="181179"/>
            </p14:xfrm>
          </p:contentPart>
        </mc:Choice>
        <mc:Fallback xmlns="">
          <p:pic>
            <p:nvPicPr>
              <p:cNvPr id="141" name="墨迹 140"/>
            </p:nvPicPr>
            <p:blipFill>
              <a:blip r:embed="rId279"/>
            </p:blipFill>
            <p:spPr>
              <a:xfrm>
                <a:off x="5627511" y="5720169"/>
                <a:ext cx="110949" cy="181179"/>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2" name="墨迹 141"/>
              <p14:cNvContentPartPr/>
              <p14:nvPr/>
            </p14:nvContentPartPr>
            <p14:xfrm>
              <a:off x="5762977" y="5769518"/>
              <a:ext cx="36689" cy="95877"/>
            </p14:xfrm>
          </p:contentPart>
        </mc:Choice>
        <mc:Fallback xmlns="">
          <p:pic>
            <p:nvPicPr>
              <p:cNvPr id="142" name="墨迹 141"/>
            </p:nvPicPr>
            <p:blipFill>
              <a:blip r:embed="rId281"/>
            </p:blipFill>
            <p:spPr>
              <a:xfrm>
                <a:off x="5762977" y="5769518"/>
                <a:ext cx="36689" cy="95877"/>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43" name="墨迹 142"/>
              <p14:cNvContentPartPr/>
              <p14:nvPr/>
            </p14:nvContentPartPr>
            <p14:xfrm>
              <a:off x="5847644" y="5713472"/>
              <a:ext cx="257704" cy="275998"/>
            </p14:xfrm>
          </p:contentPart>
        </mc:Choice>
        <mc:Fallback xmlns="">
          <p:pic>
            <p:nvPicPr>
              <p:cNvPr id="143" name="墨迹 142"/>
            </p:nvPicPr>
            <p:blipFill>
              <a:blip r:embed="rId283"/>
            </p:blipFill>
            <p:spPr>
              <a:xfrm>
                <a:off x="5847644" y="5713472"/>
                <a:ext cx="257704" cy="275998"/>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4" name="墨迹 143"/>
              <p14:cNvContentPartPr/>
              <p14:nvPr/>
            </p14:nvContentPartPr>
            <p14:xfrm>
              <a:off x="6096000" y="5670821"/>
              <a:ext cx="81844" cy="31019"/>
            </p14:xfrm>
          </p:contentPart>
        </mc:Choice>
        <mc:Fallback xmlns="">
          <p:pic>
            <p:nvPicPr>
              <p:cNvPr id="144" name="墨迹 143"/>
            </p:nvPicPr>
            <p:blipFill>
              <a:blip r:embed="rId285"/>
            </p:blipFill>
            <p:spPr>
              <a:xfrm>
                <a:off x="6096000" y="5670821"/>
                <a:ext cx="81844" cy="31019"/>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5" name="墨迹 144"/>
              <p14:cNvContentPartPr/>
              <p14:nvPr/>
            </p14:nvContentPartPr>
            <p14:xfrm>
              <a:off x="5080000" y="5609488"/>
              <a:ext cx="56444" cy="374342"/>
            </p14:xfrm>
          </p:contentPart>
        </mc:Choice>
        <mc:Fallback xmlns="">
          <p:pic>
            <p:nvPicPr>
              <p:cNvPr id="145" name="墨迹 144"/>
            </p:nvPicPr>
            <p:blipFill>
              <a:blip r:embed="rId287"/>
            </p:blipFill>
            <p:spPr>
              <a:xfrm>
                <a:off x="5080000" y="5609488"/>
                <a:ext cx="56444" cy="374342"/>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6" name="墨迹 145"/>
              <p14:cNvContentPartPr/>
              <p14:nvPr/>
            </p14:nvContentPartPr>
            <p14:xfrm>
              <a:off x="5168547" y="5621121"/>
              <a:ext cx="283986" cy="371169"/>
            </p14:xfrm>
          </p:contentPart>
        </mc:Choice>
        <mc:Fallback xmlns="">
          <p:pic>
            <p:nvPicPr>
              <p:cNvPr id="146" name="墨迹 145"/>
            </p:nvPicPr>
            <p:blipFill>
              <a:blip r:embed="rId289"/>
            </p:blipFill>
            <p:spPr>
              <a:xfrm>
                <a:off x="5168547" y="5621121"/>
                <a:ext cx="283986" cy="371169"/>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47" name="墨迹 146"/>
              <p14:cNvContentPartPr/>
              <p14:nvPr/>
            </p14:nvContentPartPr>
            <p14:xfrm>
              <a:off x="8209844" y="5016604"/>
              <a:ext cx="105017" cy="59958"/>
            </p14:xfrm>
          </p:contentPart>
        </mc:Choice>
        <mc:Fallback xmlns="">
          <p:pic>
            <p:nvPicPr>
              <p:cNvPr id="147" name="墨迹 146"/>
            </p:nvPicPr>
            <p:blipFill>
              <a:blip r:embed="rId217"/>
            </p:blipFill>
            <p:spPr>
              <a:xfrm>
                <a:off x="8209844" y="5016604"/>
                <a:ext cx="105017" cy="59958"/>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48" name="墨迹 147"/>
              <p14:cNvContentPartPr/>
              <p14:nvPr/>
            </p14:nvContentPartPr>
            <p14:xfrm>
              <a:off x="8257822" y="4922137"/>
              <a:ext cx="11288" cy="317239"/>
            </p14:xfrm>
          </p:contentPart>
        </mc:Choice>
        <mc:Fallback xmlns="">
          <p:pic>
            <p:nvPicPr>
              <p:cNvPr id="148" name="墨迹 147"/>
            </p:nvPicPr>
            <p:blipFill>
              <a:blip r:embed="rId292"/>
            </p:blipFill>
            <p:spPr>
              <a:xfrm>
                <a:off x="8257822" y="4922137"/>
                <a:ext cx="11288" cy="317239"/>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49" name="墨迹 148"/>
              <p14:cNvContentPartPr/>
              <p14:nvPr/>
            </p14:nvContentPartPr>
            <p14:xfrm>
              <a:off x="8339666" y="5013784"/>
              <a:ext cx="174978" cy="28199"/>
            </p14:xfrm>
          </p:contentPart>
        </mc:Choice>
        <mc:Fallback xmlns="">
          <p:pic>
            <p:nvPicPr>
              <p:cNvPr id="149" name="墨迹 148"/>
            </p:nvPicPr>
            <p:blipFill>
              <a:blip r:embed="rId294"/>
            </p:blipFill>
            <p:spPr>
              <a:xfrm>
                <a:off x="8339666" y="5013784"/>
                <a:ext cx="174978" cy="28199"/>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50" name="墨迹 149"/>
              <p14:cNvContentPartPr/>
              <p14:nvPr/>
            </p14:nvContentPartPr>
            <p14:xfrm>
              <a:off x="8596488" y="4906628"/>
              <a:ext cx="158044" cy="262250"/>
            </p14:xfrm>
          </p:contentPart>
        </mc:Choice>
        <mc:Fallback xmlns="">
          <p:pic>
            <p:nvPicPr>
              <p:cNvPr id="150" name="墨迹 149"/>
            </p:nvPicPr>
            <p:blipFill>
              <a:blip r:embed="rId296"/>
            </p:blipFill>
            <p:spPr>
              <a:xfrm>
                <a:off x="8596488" y="4906628"/>
                <a:ext cx="158044" cy="262250"/>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51" name="墨迹 150"/>
              <p14:cNvContentPartPr/>
              <p14:nvPr/>
            </p14:nvContentPartPr>
            <p14:xfrm>
              <a:off x="8604955" y="4888122"/>
              <a:ext cx="217312" cy="297676"/>
            </p14:xfrm>
          </p:contentPart>
        </mc:Choice>
        <mc:Fallback xmlns="">
          <p:pic>
            <p:nvPicPr>
              <p:cNvPr id="151" name="墨迹 150"/>
            </p:nvPicPr>
            <p:blipFill>
              <a:blip r:embed="rId298"/>
            </p:blipFill>
            <p:spPr>
              <a:xfrm>
                <a:off x="8604955" y="4888122"/>
                <a:ext cx="217312" cy="297676"/>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52" name="墨迹 151"/>
              <p14:cNvContentPartPr/>
              <p14:nvPr/>
            </p14:nvContentPartPr>
            <p14:xfrm>
              <a:off x="8906933" y="4793832"/>
              <a:ext cx="129822" cy="422985"/>
            </p14:xfrm>
          </p:contentPart>
        </mc:Choice>
        <mc:Fallback xmlns="">
          <p:pic>
            <p:nvPicPr>
              <p:cNvPr id="152" name="墨迹 151"/>
            </p:nvPicPr>
            <p:blipFill>
              <a:blip r:embed="rId300"/>
            </p:blipFill>
            <p:spPr>
              <a:xfrm>
                <a:off x="8906933" y="4793832"/>
                <a:ext cx="129822" cy="422985"/>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53" name="墨迹 152"/>
              <p14:cNvContentPartPr/>
              <p14:nvPr/>
            </p14:nvContentPartPr>
            <p14:xfrm>
              <a:off x="8084784" y="4848644"/>
              <a:ext cx="99660" cy="387912"/>
            </p14:xfrm>
          </p:contentPart>
        </mc:Choice>
        <mc:Fallback xmlns="">
          <p:pic>
            <p:nvPicPr>
              <p:cNvPr id="153" name="墨迹 152"/>
            </p:nvPicPr>
            <p:blipFill>
              <a:blip r:embed="rId302"/>
            </p:blipFill>
            <p:spPr>
              <a:xfrm>
                <a:off x="8084784" y="4848644"/>
                <a:ext cx="99660" cy="387912"/>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54" name="墨迹 153"/>
              <p14:cNvContentPartPr/>
              <p14:nvPr/>
            </p14:nvContentPartPr>
            <p14:xfrm>
              <a:off x="9121422" y="4970076"/>
              <a:ext cx="152400" cy="184703"/>
            </p14:xfrm>
          </p:contentPart>
        </mc:Choice>
        <mc:Fallback xmlns="">
          <p:pic>
            <p:nvPicPr>
              <p:cNvPr id="154" name="墨迹 153"/>
            </p:nvPicPr>
            <p:blipFill>
              <a:blip r:embed="rId304"/>
            </p:blipFill>
            <p:spPr>
              <a:xfrm>
                <a:off x="9121422" y="4970076"/>
                <a:ext cx="152400" cy="184703"/>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55" name="墨迹 154"/>
              <p14:cNvContentPartPr/>
              <p14:nvPr/>
            </p14:nvContentPartPr>
            <p14:xfrm>
              <a:off x="9341555" y="4822031"/>
              <a:ext cx="129822" cy="28199"/>
            </p14:xfrm>
          </p:contentPart>
        </mc:Choice>
        <mc:Fallback xmlns="">
          <p:pic>
            <p:nvPicPr>
              <p:cNvPr id="155" name="墨迹 154"/>
            </p:nvPicPr>
            <p:blipFill>
              <a:blip r:embed="rId306"/>
            </p:blipFill>
            <p:spPr>
              <a:xfrm>
                <a:off x="9341555" y="4822031"/>
                <a:ext cx="129822" cy="28199"/>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56" name="墨迹 155"/>
              <p14:cNvContentPartPr/>
              <p14:nvPr/>
            </p14:nvContentPartPr>
            <p14:xfrm>
              <a:off x="9485312" y="5013784"/>
              <a:ext cx="477132" cy="78957"/>
            </p14:xfrm>
          </p:contentPart>
        </mc:Choice>
        <mc:Fallback xmlns="">
          <p:pic>
            <p:nvPicPr>
              <p:cNvPr id="156" name="墨迹 155"/>
            </p:nvPicPr>
            <p:blipFill>
              <a:blip r:embed="rId308"/>
            </p:blipFill>
            <p:spPr>
              <a:xfrm>
                <a:off x="9485312" y="5013784"/>
                <a:ext cx="477132" cy="78957"/>
              </a:xfrm>
              <a:prstGeom prst="rect"/>
            </p:spPr>
          </p:pic>
        </mc:Fallback>
      </mc:AlternateContent>
      <mc:AlternateContent xmlns:mc="http://schemas.openxmlformats.org/markup-compatibility/2006" xmlns:p14="http://schemas.microsoft.com/office/powerpoint/2010/main">
        <mc:Choice Requires="p14">
          <p:contentPart r:id="rId309" p14:bwMode="auto">
            <p14:nvContentPartPr>
              <p14:cNvPr id="157" name="墨迹 156"/>
              <p14:cNvContentPartPr/>
              <p14:nvPr/>
            </p14:nvContentPartPr>
            <p14:xfrm>
              <a:off x="10006718" y="4865563"/>
              <a:ext cx="175859" cy="289216"/>
            </p14:xfrm>
          </p:contentPart>
        </mc:Choice>
        <mc:Fallback xmlns="">
          <p:pic>
            <p:nvPicPr>
              <p:cNvPr id="157" name="墨迹 156"/>
            </p:nvPicPr>
            <p:blipFill>
              <a:blip r:embed="rId310"/>
            </p:blipFill>
            <p:spPr>
              <a:xfrm>
                <a:off x="10006718" y="4865563"/>
                <a:ext cx="175859" cy="289216"/>
              </a:xfrm>
              <a:prstGeom prst="rect"/>
            </p:spPr>
          </p:pic>
        </mc:Fallback>
      </mc:AlternateContent>
      <mc:AlternateContent xmlns:mc="http://schemas.openxmlformats.org/markup-compatibility/2006" xmlns:p14="http://schemas.microsoft.com/office/powerpoint/2010/main">
        <mc:Choice Requires="p14">
          <p:contentPart r:id="rId311" p14:bwMode="auto">
            <p14:nvContentPartPr>
              <p14:cNvPr id="158" name="墨迹 157"/>
              <p14:cNvContentPartPr/>
              <p14:nvPr/>
            </p14:nvContentPartPr>
            <p14:xfrm>
              <a:off x="10205155" y="5067010"/>
              <a:ext cx="28222" cy="113148"/>
            </p14:xfrm>
          </p:contentPart>
        </mc:Choice>
        <mc:Fallback xmlns="">
          <p:pic>
            <p:nvPicPr>
              <p:cNvPr id="158" name="墨迹 157"/>
            </p:nvPicPr>
            <p:blipFill>
              <a:blip r:embed="rId312"/>
            </p:blipFill>
            <p:spPr>
              <a:xfrm>
                <a:off x="10205155" y="5067010"/>
                <a:ext cx="28222" cy="113148"/>
              </a:xfrm>
              <a:prstGeom prst="rect"/>
            </p:spPr>
          </p:pic>
        </mc:Fallback>
      </mc:AlternateContent>
      <mc:AlternateContent xmlns:mc="http://schemas.openxmlformats.org/markup-compatibility/2006" xmlns:p14="http://schemas.microsoft.com/office/powerpoint/2010/main">
        <mc:Choice Requires="p14">
          <p:contentPart r:id="rId313" p14:bwMode="auto">
            <p14:nvContentPartPr>
              <p14:cNvPr id="159" name="墨迹 158"/>
              <p14:cNvContentPartPr/>
              <p14:nvPr/>
            </p14:nvContentPartPr>
            <p14:xfrm>
              <a:off x="10239022" y="4850230"/>
              <a:ext cx="45155" cy="109976"/>
            </p14:xfrm>
          </p:contentPart>
        </mc:Choice>
        <mc:Fallback xmlns="">
          <p:pic>
            <p:nvPicPr>
              <p:cNvPr id="159" name="墨迹 158"/>
            </p:nvPicPr>
            <p:blipFill>
              <a:blip r:embed="rId314"/>
            </p:blipFill>
            <p:spPr>
              <a:xfrm>
                <a:off x="10239022" y="4850230"/>
                <a:ext cx="45155" cy="109976"/>
              </a:xfrm>
              <a:prstGeom prst="rect"/>
            </p:spPr>
          </p:pic>
        </mc:Fallback>
      </mc:AlternateContent>
      <mc:AlternateContent xmlns:mc="http://schemas.openxmlformats.org/markup-compatibility/2006" xmlns:p14="http://schemas.microsoft.com/office/powerpoint/2010/main">
        <mc:Choice Requires="p14">
          <p:contentPart r:id="rId315" p14:bwMode="auto">
            <p14:nvContentPartPr>
              <p14:cNvPr id="160" name="墨迹 159"/>
              <p14:cNvContentPartPr/>
              <p14:nvPr/>
            </p14:nvContentPartPr>
            <p14:xfrm>
              <a:off x="10301111" y="5084986"/>
              <a:ext cx="67733" cy="143111"/>
            </p14:xfrm>
          </p:contentPart>
        </mc:Choice>
        <mc:Fallback xmlns="">
          <p:pic>
            <p:nvPicPr>
              <p:cNvPr id="160" name="墨迹 159"/>
            </p:nvPicPr>
            <p:blipFill>
              <a:blip r:embed="rId316"/>
            </p:blipFill>
            <p:spPr>
              <a:xfrm>
                <a:off x="10301111" y="5084986"/>
                <a:ext cx="67733" cy="143111"/>
              </a:xfrm>
              <a:prstGeom prst="rect"/>
            </p:spPr>
          </p:pic>
        </mc:Fallback>
      </mc:AlternateContent>
      <mc:AlternateContent xmlns:mc="http://schemas.openxmlformats.org/markup-compatibility/2006" xmlns:p14="http://schemas.microsoft.com/office/powerpoint/2010/main">
        <mc:Choice Requires="p14">
          <p:contentPart r:id="rId317" p14:bwMode="auto">
            <p14:nvContentPartPr>
              <p14:cNvPr id="161" name="墨迹 160"/>
              <p14:cNvContentPartPr/>
              <p14:nvPr/>
            </p14:nvContentPartPr>
            <p14:xfrm>
              <a:off x="10287000" y="5063837"/>
              <a:ext cx="127000" cy="107862"/>
            </p14:xfrm>
          </p:contentPart>
        </mc:Choice>
        <mc:Fallback xmlns="">
          <p:pic>
            <p:nvPicPr>
              <p:cNvPr id="161" name="墨迹 160"/>
            </p:nvPicPr>
            <p:blipFill>
              <a:blip r:embed="rId318"/>
            </p:blipFill>
            <p:spPr>
              <a:xfrm>
                <a:off x="10287000" y="5063837"/>
                <a:ext cx="127000" cy="107862"/>
              </a:xfrm>
              <a:prstGeom prst="rect"/>
            </p:spPr>
          </p:pic>
        </mc:Fallback>
      </mc:AlternateContent>
      <mc:AlternateContent xmlns:mc="http://schemas.openxmlformats.org/markup-compatibility/2006" xmlns:p14="http://schemas.microsoft.com/office/powerpoint/2010/main">
        <mc:Choice Requires="p14">
          <p:contentPart r:id="rId319" p14:bwMode="auto">
            <p14:nvContentPartPr>
              <p14:cNvPr id="162" name="墨迹 161"/>
              <p14:cNvContentPartPr/>
              <p14:nvPr/>
            </p14:nvContentPartPr>
            <p14:xfrm>
              <a:off x="10449982" y="4942582"/>
              <a:ext cx="244828" cy="268595"/>
            </p14:xfrm>
          </p:contentPart>
        </mc:Choice>
        <mc:Fallback xmlns="">
          <p:pic>
            <p:nvPicPr>
              <p:cNvPr id="162" name="墨迹 161"/>
            </p:nvPicPr>
            <p:blipFill>
              <a:blip r:embed="rId320"/>
            </p:blipFill>
            <p:spPr>
              <a:xfrm>
                <a:off x="10449982" y="4942582"/>
                <a:ext cx="244828" cy="268595"/>
              </a:xfrm>
              <a:prstGeom prst="rect"/>
            </p:spPr>
          </p:pic>
        </mc:Fallback>
      </mc:AlternateContent>
      <mc:AlternateContent xmlns:mc="http://schemas.openxmlformats.org/markup-compatibility/2006" xmlns:p14="http://schemas.microsoft.com/office/powerpoint/2010/main">
        <mc:Choice Requires="p14">
          <p:contentPart r:id="rId321" p14:bwMode="auto">
            <p14:nvContentPartPr>
              <p14:cNvPr id="163" name="墨迹 162"/>
              <p14:cNvContentPartPr/>
              <p14:nvPr/>
            </p14:nvContentPartPr>
            <p14:xfrm>
              <a:off x="10794118" y="4988053"/>
              <a:ext cx="173037" cy="182236"/>
            </p14:xfrm>
          </p:contentPart>
        </mc:Choice>
        <mc:Fallback xmlns="">
          <p:pic>
            <p:nvPicPr>
              <p:cNvPr id="163" name="墨迹 162"/>
            </p:nvPicPr>
            <p:blipFill>
              <a:blip r:embed="rId322"/>
            </p:blipFill>
            <p:spPr>
              <a:xfrm>
                <a:off x="10794118" y="4988053"/>
                <a:ext cx="173037" cy="182236"/>
              </a:xfrm>
              <a:prstGeom prst="rect"/>
            </p:spPr>
          </p:pic>
        </mc:Fallback>
      </mc:AlternateContent>
      <mc:AlternateContent xmlns:mc="http://schemas.openxmlformats.org/markup-compatibility/2006" xmlns:p14="http://schemas.microsoft.com/office/powerpoint/2010/main">
        <mc:Choice Requires="p14">
          <p:contentPart r:id="rId323" p14:bwMode="auto">
            <p14:nvContentPartPr>
              <p14:cNvPr id="164" name="墨迹 163"/>
              <p14:cNvContentPartPr/>
              <p14:nvPr/>
            </p14:nvContentPartPr>
            <p14:xfrm>
              <a:off x="10950222" y="5126580"/>
              <a:ext cx="129823" cy="201623"/>
            </p14:xfrm>
          </p:contentPart>
        </mc:Choice>
        <mc:Fallback xmlns="">
          <p:pic>
            <p:nvPicPr>
              <p:cNvPr id="164" name="墨迹 163"/>
            </p:nvPicPr>
            <p:blipFill>
              <a:blip r:embed="rId324"/>
            </p:blipFill>
            <p:spPr>
              <a:xfrm>
                <a:off x="10950222" y="5126580"/>
                <a:ext cx="129823" cy="201623"/>
              </a:xfrm>
              <a:prstGeom prst="rect"/>
            </p:spPr>
          </p:pic>
        </mc:Fallback>
      </mc:AlternateContent>
      <mc:AlternateContent xmlns:mc="http://schemas.openxmlformats.org/markup-compatibility/2006" xmlns:p14="http://schemas.microsoft.com/office/powerpoint/2010/main">
        <mc:Choice Requires="p14">
          <p:contentPart r:id="rId325" p14:bwMode="auto">
            <p14:nvContentPartPr>
              <p14:cNvPr id="165" name="墨迹 164"/>
              <p14:cNvContentPartPr/>
              <p14:nvPr/>
            </p14:nvContentPartPr>
            <p14:xfrm>
              <a:off x="8451144" y="5472723"/>
              <a:ext cx="41804" cy="302434"/>
            </p14:xfrm>
          </p:contentPart>
        </mc:Choice>
        <mc:Fallback xmlns="">
          <p:pic>
            <p:nvPicPr>
              <p:cNvPr id="165" name="墨迹 164"/>
            </p:nvPicPr>
            <p:blipFill>
              <a:blip r:embed="rId326"/>
            </p:blipFill>
            <p:spPr>
              <a:xfrm>
                <a:off x="8451144" y="5472723"/>
                <a:ext cx="41804" cy="302434"/>
              </a:xfrm>
              <a:prstGeom prst="rect"/>
            </p:spPr>
          </p:pic>
        </mc:Fallback>
      </mc:AlternateContent>
      <mc:AlternateContent xmlns:mc="http://schemas.openxmlformats.org/markup-compatibility/2006" xmlns:p14="http://schemas.microsoft.com/office/powerpoint/2010/main">
        <mc:Choice Requires="p14">
          <p:contentPart r:id="rId327" p14:bwMode="auto">
            <p14:nvContentPartPr>
              <p14:cNvPr id="166" name="墨迹 165"/>
              <p14:cNvContentPartPr/>
              <p14:nvPr/>
            </p14:nvContentPartPr>
            <p14:xfrm>
              <a:off x="8513762" y="5628522"/>
              <a:ext cx="184326" cy="39479"/>
            </p14:xfrm>
          </p:contentPart>
        </mc:Choice>
        <mc:Fallback xmlns="">
          <p:pic>
            <p:nvPicPr>
              <p:cNvPr id="166" name="墨迹 165"/>
            </p:nvPicPr>
            <p:blipFill>
              <a:blip r:embed="rId328"/>
            </p:blipFill>
            <p:spPr>
              <a:xfrm>
                <a:off x="8513762" y="5628522"/>
                <a:ext cx="184326" cy="39479"/>
              </a:xfrm>
              <a:prstGeom prst="rect"/>
            </p:spPr>
          </p:pic>
        </mc:Fallback>
      </mc:AlternateContent>
      <mc:AlternateContent xmlns:mc="http://schemas.openxmlformats.org/markup-compatibility/2006" xmlns:p14="http://schemas.microsoft.com/office/powerpoint/2010/main">
        <mc:Choice Requires="p14">
          <p:contentPart r:id="rId329" p14:bwMode="auto">
            <p14:nvContentPartPr>
              <p14:cNvPr id="167" name="墨迹 166"/>
              <p14:cNvContentPartPr/>
              <p14:nvPr/>
            </p14:nvContentPartPr>
            <p14:xfrm>
              <a:off x="8771466" y="5486470"/>
              <a:ext cx="146756" cy="246389"/>
            </p14:xfrm>
          </p:contentPart>
        </mc:Choice>
        <mc:Fallback xmlns="">
          <p:pic>
            <p:nvPicPr>
              <p:cNvPr id="167" name="墨迹 166"/>
            </p:nvPicPr>
            <p:blipFill>
              <a:blip r:embed="rId330"/>
            </p:blipFill>
            <p:spPr>
              <a:xfrm>
                <a:off x="8771466" y="5486470"/>
                <a:ext cx="146756" cy="246389"/>
              </a:xfrm>
              <a:prstGeom prst="rect"/>
            </p:spPr>
          </p:pic>
        </mc:Fallback>
      </mc:AlternateContent>
      <mc:AlternateContent xmlns:mc="http://schemas.openxmlformats.org/markup-compatibility/2006" xmlns:p14="http://schemas.microsoft.com/office/powerpoint/2010/main">
        <mc:Choice Requires="p14">
          <p:contentPart r:id="rId331" p14:bwMode="auto">
            <p14:nvContentPartPr>
              <p14:cNvPr id="168" name="墨迹 167"/>
              <p14:cNvContentPartPr/>
              <p14:nvPr/>
            </p14:nvContentPartPr>
            <p14:xfrm>
              <a:off x="8799688" y="5474838"/>
              <a:ext cx="169334" cy="249561"/>
            </p14:xfrm>
          </p:contentPart>
        </mc:Choice>
        <mc:Fallback xmlns="">
          <p:pic>
            <p:nvPicPr>
              <p:cNvPr id="168" name="墨迹 167"/>
            </p:nvPicPr>
            <p:blipFill>
              <a:blip r:embed="rId332"/>
            </p:blipFill>
            <p:spPr>
              <a:xfrm>
                <a:off x="8799688" y="5474838"/>
                <a:ext cx="169334" cy="249561"/>
              </a:xfrm>
              <a:prstGeom prst="rect"/>
            </p:spPr>
          </p:pic>
        </mc:Fallback>
      </mc:AlternateContent>
      <mc:AlternateContent xmlns:mc="http://schemas.openxmlformats.org/markup-compatibility/2006" xmlns:p14="http://schemas.microsoft.com/office/powerpoint/2010/main">
        <mc:Choice Requires="p14">
          <p:contentPart r:id="rId333" p14:bwMode="auto">
            <p14:nvContentPartPr>
              <p14:cNvPr id="169" name="墨迹 168"/>
              <p14:cNvContentPartPr/>
              <p14:nvPr/>
            </p14:nvContentPartPr>
            <p14:xfrm>
              <a:off x="10275711" y="5446992"/>
              <a:ext cx="53622" cy="353545"/>
            </p14:xfrm>
          </p:contentPart>
        </mc:Choice>
        <mc:Fallback xmlns="">
          <p:pic>
            <p:nvPicPr>
              <p:cNvPr id="169" name="墨迹 168"/>
            </p:nvPicPr>
            <p:blipFill>
              <a:blip r:embed="rId334"/>
            </p:blipFill>
            <p:spPr>
              <a:xfrm>
                <a:off x="10275711" y="5446992"/>
                <a:ext cx="53622" cy="353545"/>
              </a:xfrm>
              <a:prstGeom prst="rect"/>
            </p:spPr>
          </p:pic>
        </mc:Fallback>
      </mc:AlternateContent>
      <mc:AlternateContent xmlns:mc="http://schemas.openxmlformats.org/markup-compatibility/2006" xmlns:p14="http://schemas.microsoft.com/office/powerpoint/2010/main">
        <mc:Choice Requires="p14">
          <p:contentPart r:id="rId335" p14:bwMode="auto">
            <p14:nvContentPartPr>
              <p14:cNvPr id="170" name="墨迹 169"/>
              <p14:cNvContentPartPr/>
              <p14:nvPr/>
            </p14:nvContentPartPr>
            <p14:xfrm>
              <a:off x="8658577" y="6047278"/>
              <a:ext cx="39512" cy="449774"/>
            </p14:xfrm>
          </p:contentPart>
        </mc:Choice>
        <mc:Fallback xmlns="">
          <p:pic>
            <p:nvPicPr>
              <p:cNvPr id="170" name="墨迹 169"/>
            </p:nvPicPr>
            <p:blipFill>
              <a:blip r:embed="rId336"/>
            </p:blipFill>
            <p:spPr>
              <a:xfrm>
                <a:off x="8658577" y="6047278"/>
                <a:ext cx="39512" cy="449774"/>
              </a:xfrm>
              <a:prstGeom prst="rect"/>
            </p:spPr>
          </p:pic>
        </mc:Fallback>
      </mc:AlternateContent>
      <mc:AlternateContent xmlns:mc="http://schemas.openxmlformats.org/markup-compatibility/2006" xmlns:p14="http://schemas.microsoft.com/office/powerpoint/2010/main">
        <mc:Choice Requires="p14">
          <p:contentPart r:id="rId337" p14:bwMode="auto">
            <p14:nvContentPartPr>
              <p14:cNvPr id="171" name="墨迹 170"/>
              <p14:cNvContentPartPr/>
              <p14:nvPr/>
            </p14:nvContentPartPr>
            <p14:xfrm>
              <a:off x="8833555" y="6119890"/>
              <a:ext cx="303389" cy="303845"/>
            </p14:xfrm>
          </p:contentPart>
        </mc:Choice>
        <mc:Fallback xmlns="">
          <p:pic>
            <p:nvPicPr>
              <p:cNvPr id="171" name="墨迹 170"/>
            </p:nvPicPr>
            <p:blipFill>
              <a:blip r:embed="rId338"/>
            </p:blipFill>
            <p:spPr>
              <a:xfrm>
                <a:off x="8833555" y="6119890"/>
                <a:ext cx="303389" cy="303845"/>
              </a:xfrm>
              <a:prstGeom prst="rect"/>
            </p:spPr>
          </p:pic>
        </mc:Fallback>
      </mc:AlternateContent>
      <mc:AlternateContent xmlns:mc="http://schemas.openxmlformats.org/markup-compatibility/2006" xmlns:p14="http://schemas.microsoft.com/office/powerpoint/2010/main">
        <mc:Choice Requires="p14">
          <p:contentPart r:id="rId339" p14:bwMode="auto">
            <p14:nvContentPartPr>
              <p14:cNvPr id="172" name="墨迹 171"/>
              <p14:cNvContentPartPr/>
              <p14:nvPr/>
            </p14:nvContentPartPr>
            <p14:xfrm>
              <a:off x="10258777" y="6192503"/>
              <a:ext cx="14112" cy="33838"/>
            </p14:xfrm>
          </p:contentPart>
        </mc:Choice>
        <mc:Fallback xmlns="">
          <p:pic>
            <p:nvPicPr>
              <p:cNvPr id="172" name="墨迹 171"/>
            </p:nvPicPr>
            <p:blipFill>
              <a:blip r:embed="rId340"/>
            </p:blipFill>
            <p:spPr>
              <a:xfrm>
                <a:off x="10258777" y="6192503"/>
                <a:ext cx="14112" cy="33838"/>
              </a:xfrm>
              <a:prstGeom prst="rect"/>
            </p:spPr>
          </p:pic>
        </mc:Fallback>
      </mc:AlternateContent>
      <mc:AlternateContent xmlns:mc="http://schemas.openxmlformats.org/markup-compatibility/2006" xmlns:p14="http://schemas.microsoft.com/office/powerpoint/2010/main">
        <mc:Choice Requires="p14">
          <p:contentPart r:id="rId341" p14:bwMode="auto">
            <p14:nvContentPartPr>
              <p14:cNvPr id="173" name="墨迹 172"/>
              <p14:cNvContentPartPr/>
              <p14:nvPr/>
            </p14:nvContentPartPr>
            <p14:xfrm>
              <a:off x="10203038" y="6117423"/>
              <a:ext cx="612951" cy="52521"/>
            </p14:xfrm>
          </p:contentPart>
        </mc:Choice>
        <mc:Fallback xmlns="">
          <p:pic>
            <p:nvPicPr>
              <p:cNvPr id="173" name="墨迹 172"/>
            </p:nvPicPr>
            <p:blipFill>
              <a:blip r:embed="rId342"/>
            </p:blipFill>
            <p:spPr>
              <a:xfrm>
                <a:off x="10203038" y="6117423"/>
                <a:ext cx="612951" cy="52521"/>
              </a:xfrm>
              <a:prstGeom prst="rect"/>
            </p:spPr>
          </p:pic>
        </mc:Fallback>
      </mc:AlternateContent>
      <mc:AlternateContent xmlns:mc="http://schemas.openxmlformats.org/markup-compatibility/2006" xmlns:p14="http://schemas.microsoft.com/office/powerpoint/2010/main">
        <mc:Choice Requires="p14">
          <p:contentPart r:id="rId343" p14:bwMode="auto">
            <p14:nvContentPartPr>
              <p14:cNvPr id="174" name="墨迹 173"/>
              <p14:cNvContentPartPr/>
              <p14:nvPr/>
            </p14:nvContentPartPr>
            <p14:xfrm>
              <a:off x="10391422" y="6205192"/>
              <a:ext cx="73378" cy="356718"/>
            </p14:xfrm>
          </p:contentPart>
        </mc:Choice>
        <mc:Fallback xmlns="">
          <p:pic>
            <p:nvPicPr>
              <p:cNvPr id="174" name="墨迹 173"/>
            </p:nvPicPr>
            <p:blipFill>
              <a:blip r:embed="rId344"/>
            </p:blipFill>
            <p:spPr>
              <a:xfrm>
                <a:off x="10391422" y="6205192"/>
                <a:ext cx="73378" cy="356718"/>
              </a:xfrm>
              <a:prstGeom prst="rect"/>
            </p:spPr>
          </p:pic>
        </mc:Fallback>
      </mc:AlternateContent>
      <mc:AlternateContent xmlns:mc="http://schemas.openxmlformats.org/markup-compatibility/2006" xmlns:p14="http://schemas.microsoft.com/office/powerpoint/2010/main">
        <mc:Choice Requires="p14">
          <p:contentPart r:id="rId345" p14:bwMode="auto">
            <p14:nvContentPartPr>
              <p14:cNvPr id="175" name="墨迹 174"/>
              <p14:cNvContentPartPr/>
              <p14:nvPr/>
            </p14:nvContentPartPr>
            <p14:xfrm>
              <a:off x="10487377" y="6361697"/>
              <a:ext cx="180623" cy="33838"/>
            </p14:xfrm>
          </p:contentPart>
        </mc:Choice>
        <mc:Fallback xmlns="">
          <p:pic>
            <p:nvPicPr>
              <p:cNvPr id="175" name="墨迹 174"/>
            </p:nvPicPr>
            <p:blipFill>
              <a:blip r:embed="rId346"/>
            </p:blipFill>
            <p:spPr>
              <a:xfrm>
                <a:off x="10487377" y="6361697"/>
                <a:ext cx="180623" cy="33838"/>
              </a:xfrm>
              <a:prstGeom prst="rect"/>
            </p:spPr>
          </p:pic>
        </mc:Fallback>
      </mc:AlternateContent>
      <mc:AlternateContent xmlns:mc="http://schemas.openxmlformats.org/markup-compatibility/2006" xmlns:p14="http://schemas.microsoft.com/office/powerpoint/2010/main">
        <mc:Choice Requires="p14">
          <p:contentPart r:id="rId347" p14:bwMode="auto">
            <p14:nvContentPartPr>
              <p14:cNvPr id="176" name="墨迹 175"/>
              <p14:cNvContentPartPr/>
              <p14:nvPr/>
            </p14:nvContentPartPr>
            <p14:xfrm>
              <a:off x="10668000" y="6277100"/>
              <a:ext cx="141111" cy="211493"/>
            </p14:xfrm>
          </p:contentPart>
        </mc:Choice>
        <mc:Fallback xmlns="">
          <p:pic>
            <p:nvPicPr>
              <p:cNvPr id="176" name="墨迹 175"/>
            </p:nvPicPr>
            <p:blipFill>
              <a:blip r:embed="rId348"/>
            </p:blipFill>
            <p:spPr>
              <a:xfrm>
                <a:off x="10668000" y="6277100"/>
                <a:ext cx="141111" cy="211493"/>
              </a:xfrm>
              <a:prstGeom prst="rect"/>
            </p:spPr>
          </p:pic>
        </mc:Fallback>
      </mc:AlternateContent>
      <mc:AlternateContent xmlns:mc="http://schemas.openxmlformats.org/markup-compatibility/2006" xmlns:p14="http://schemas.microsoft.com/office/powerpoint/2010/main">
        <mc:Choice Requires="p14">
          <p:contentPart r:id="rId349" p14:bwMode="auto">
            <p14:nvContentPartPr>
              <p14:cNvPr id="177" name="墨迹 176"/>
              <p14:cNvContentPartPr/>
              <p14:nvPr/>
            </p14:nvContentPartPr>
            <p14:xfrm>
              <a:off x="10617200" y="6236211"/>
              <a:ext cx="276577" cy="314419"/>
            </p14:xfrm>
          </p:contentPart>
        </mc:Choice>
        <mc:Fallback xmlns="">
          <p:pic>
            <p:nvPicPr>
              <p:cNvPr id="177" name="墨迹 176"/>
            </p:nvPicPr>
            <p:blipFill>
              <a:blip r:embed="rId350"/>
            </p:blipFill>
            <p:spPr>
              <a:xfrm>
                <a:off x="10617200" y="6236211"/>
                <a:ext cx="276577" cy="314419"/>
              </a:xfrm>
              <a:prstGeom prst="rect"/>
            </p:spPr>
          </p:pic>
        </mc:Fallback>
      </mc:AlternateContent>
      <mc:AlternateContent xmlns:mc="http://schemas.openxmlformats.org/markup-compatibility/2006" xmlns:p14="http://schemas.microsoft.com/office/powerpoint/2010/main">
        <mc:Choice Requires="p14">
          <p:contentPart r:id="rId351" p14:bwMode="auto">
            <p14:nvContentPartPr>
              <p14:cNvPr id="178" name="墨迹 177"/>
              <p14:cNvContentPartPr/>
              <p14:nvPr/>
            </p14:nvContentPartPr>
            <p14:xfrm>
              <a:off x="10611555" y="5856406"/>
              <a:ext cx="28223" cy="307898"/>
            </p14:xfrm>
          </p:contentPart>
        </mc:Choice>
        <mc:Fallback xmlns="">
          <p:pic>
            <p:nvPicPr>
              <p:cNvPr id="178" name="墨迹 177"/>
            </p:nvPicPr>
            <p:blipFill>
              <a:blip r:embed="rId352"/>
            </p:blipFill>
            <p:spPr>
              <a:xfrm>
                <a:off x="10611555" y="5856406"/>
                <a:ext cx="28223" cy="307898"/>
              </a:xfrm>
              <a:prstGeom prst="rect"/>
            </p:spPr>
          </p:pic>
        </mc:Fallback>
      </mc:AlternateContent>
      <mc:AlternateContent xmlns:mc="http://schemas.openxmlformats.org/markup-compatibility/2006" xmlns:p14="http://schemas.microsoft.com/office/powerpoint/2010/main">
        <mc:Choice Requires="p14">
          <p:contentPart r:id="rId353" p14:bwMode="auto">
            <p14:nvContentPartPr>
              <p14:cNvPr id="179" name="墨迹 178"/>
              <p14:cNvContentPartPr/>
              <p14:nvPr/>
            </p14:nvContentPartPr>
            <p14:xfrm>
              <a:off x="6927673" y="3008834"/>
              <a:ext cx="407282" cy="282166"/>
            </p14:xfrm>
          </p:contentPart>
        </mc:Choice>
        <mc:Fallback xmlns="">
          <p:pic>
            <p:nvPicPr>
              <p:cNvPr id="179" name="墨迹 178"/>
            </p:nvPicPr>
            <p:blipFill>
              <a:blip r:embed="rId354"/>
            </p:blipFill>
            <p:spPr>
              <a:xfrm>
                <a:off x="6927673" y="3008834"/>
                <a:ext cx="407282" cy="282166"/>
              </a:xfrm>
              <a:prstGeom prst="rect"/>
            </p:spPr>
          </p:pic>
        </mc:Fallback>
      </mc:AlternateContent>
      <mc:AlternateContent xmlns:mc="http://schemas.openxmlformats.org/markup-compatibility/2006" xmlns:p14="http://schemas.microsoft.com/office/powerpoint/2010/main">
        <mc:Choice Requires="p14">
          <p:contentPart r:id="rId355" p14:bwMode="auto">
            <p14:nvContentPartPr>
              <p14:cNvPr id="180" name="墨迹 179"/>
              <p14:cNvContentPartPr/>
              <p14:nvPr/>
            </p14:nvContentPartPr>
            <p14:xfrm>
              <a:off x="7552266" y="831870"/>
              <a:ext cx="79022" cy="19740"/>
            </p14:xfrm>
          </p:contentPart>
        </mc:Choice>
        <mc:Fallback xmlns="">
          <p:pic>
            <p:nvPicPr>
              <p:cNvPr id="180" name="墨迹 179"/>
            </p:nvPicPr>
            <p:blipFill>
              <a:blip r:embed="rId356"/>
            </p:blipFill>
            <p:spPr>
              <a:xfrm>
                <a:off x="7552266" y="831870"/>
                <a:ext cx="79022" cy="19740"/>
              </a:xfrm>
              <a:prstGeom prst="rect"/>
            </p:spPr>
          </p:pic>
        </mc:Fallback>
      </mc:AlternateContent>
      <mc:AlternateContent xmlns:mc="http://schemas.openxmlformats.org/markup-compatibility/2006" xmlns:p14="http://schemas.microsoft.com/office/powerpoint/2010/main">
        <mc:Choice Requires="p14">
          <p:contentPart r:id="rId357" p14:bwMode="auto">
            <p14:nvContentPartPr>
              <p14:cNvPr id="181" name="墨迹 180"/>
              <p14:cNvContentPartPr/>
              <p14:nvPr/>
            </p14:nvContentPartPr>
            <p14:xfrm>
              <a:off x="6254750" y="1240756"/>
              <a:ext cx="174272" cy="33839"/>
            </p14:xfrm>
          </p:contentPart>
        </mc:Choice>
        <mc:Fallback xmlns="">
          <p:pic>
            <p:nvPicPr>
              <p:cNvPr id="181" name="墨迹 180"/>
            </p:nvPicPr>
            <p:blipFill>
              <a:blip r:embed="rId358"/>
            </p:blipFill>
            <p:spPr>
              <a:xfrm>
                <a:off x="6254750" y="1240756"/>
                <a:ext cx="174272" cy="33839"/>
              </a:xfrm>
              <a:prstGeom prst="rect"/>
            </p:spPr>
          </p:pic>
        </mc:Fallback>
      </mc:AlternateContent>
      <mc:AlternateContent xmlns:mc="http://schemas.openxmlformats.org/markup-compatibility/2006" xmlns:p14="http://schemas.microsoft.com/office/powerpoint/2010/main">
        <mc:Choice Requires="p14">
          <p:contentPart r:id="rId359" p14:bwMode="auto">
            <p14:nvContentPartPr>
              <p14:cNvPr id="182" name="墨迹 181"/>
              <p14:cNvContentPartPr/>
              <p14:nvPr/>
            </p14:nvContentPartPr>
            <p14:xfrm>
              <a:off x="6318426" y="1141355"/>
              <a:ext cx="31574" cy="207967"/>
            </p14:xfrm>
          </p:contentPart>
        </mc:Choice>
        <mc:Fallback xmlns="">
          <p:pic>
            <p:nvPicPr>
              <p:cNvPr id="182" name="墨迹 181"/>
            </p:nvPicPr>
            <p:blipFill>
              <a:blip r:embed="rId360"/>
            </p:blipFill>
            <p:spPr>
              <a:xfrm>
                <a:off x="6318426" y="1141355"/>
                <a:ext cx="31574" cy="207967"/>
              </a:xfrm>
              <a:prstGeom prst="rect"/>
            </p:spPr>
          </p:pic>
        </mc:Fallback>
      </mc:AlternateContent>
      <mc:AlternateContent xmlns:mc="http://schemas.openxmlformats.org/markup-compatibility/2006" xmlns:p14="http://schemas.microsoft.com/office/powerpoint/2010/main">
        <mc:Choice Requires="p14">
          <p:contentPart r:id="rId361" p14:bwMode="auto">
            <p14:nvContentPartPr>
              <p14:cNvPr id="183" name="墨迹 182"/>
              <p14:cNvContentPartPr/>
              <p14:nvPr/>
            </p14:nvContentPartPr>
            <p14:xfrm>
              <a:off x="6460066" y="1095531"/>
              <a:ext cx="153811" cy="328519"/>
            </p14:xfrm>
          </p:contentPart>
        </mc:Choice>
        <mc:Fallback xmlns="">
          <p:pic>
            <p:nvPicPr>
              <p:cNvPr id="183" name="墨迹 182"/>
            </p:nvPicPr>
            <p:blipFill>
              <a:blip r:embed="rId362"/>
            </p:blipFill>
            <p:spPr>
              <a:xfrm>
                <a:off x="6460066" y="1095531"/>
                <a:ext cx="153811" cy="328519"/>
              </a:xfrm>
              <a:prstGeom prst="rect"/>
            </p:spPr>
          </p:pic>
        </mc:Fallback>
      </mc:AlternateContent>
      <mc:AlternateContent xmlns:mc="http://schemas.openxmlformats.org/markup-compatibility/2006" xmlns:p14="http://schemas.microsoft.com/office/powerpoint/2010/main">
        <mc:Choice Requires="p14">
          <p:contentPart r:id="rId363" p14:bwMode="auto">
            <p14:nvContentPartPr>
              <p14:cNvPr id="184" name="墨迹 183"/>
              <p14:cNvContentPartPr/>
              <p14:nvPr/>
            </p14:nvContentPartPr>
            <p14:xfrm>
              <a:off x="4380088" y="1607343"/>
              <a:ext cx="434623" cy="67678"/>
            </p14:xfrm>
          </p:contentPart>
        </mc:Choice>
        <mc:Fallback xmlns="">
          <p:pic>
            <p:nvPicPr>
              <p:cNvPr id="184" name="墨迹 183"/>
            </p:nvPicPr>
            <p:blipFill>
              <a:blip r:embed="rId364"/>
            </p:blipFill>
            <p:spPr>
              <a:xfrm>
                <a:off x="4380088" y="1607343"/>
                <a:ext cx="434623" cy="67678"/>
              </a:xfrm>
              <a:prstGeom prst="rect"/>
            </p:spPr>
          </p:pic>
        </mc:Fallback>
      </mc:AlternateContent>
      <mc:AlternateContent xmlns:mc="http://schemas.openxmlformats.org/markup-compatibility/2006" xmlns:p14="http://schemas.microsoft.com/office/powerpoint/2010/main">
        <mc:Choice Requires="p14">
          <p:contentPart r:id="rId365" p14:bwMode="auto">
            <p14:nvContentPartPr>
              <p14:cNvPr id="185" name="墨迹 184"/>
              <p14:cNvContentPartPr/>
              <p14:nvPr/>
            </p14:nvContentPartPr>
            <p14:xfrm>
              <a:off x="4333169" y="1116680"/>
              <a:ext cx="193675" cy="189815"/>
            </p14:xfrm>
          </p:contentPart>
        </mc:Choice>
        <mc:Fallback xmlns="">
          <p:pic>
            <p:nvPicPr>
              <p:cNvPr id="185" name="墨迹 184"/>
            </p:nvPicPr>
            <p:blipFill>
              <a:blip r:embed="rId366"/>
            </p:blipFill>
            <p:spPr>
              <a:xfrm>
                <a:off x="4333169" y="1116680"/>
                <a:ext cx="193675" cy="189815"/>
              </a:xfrm>
              <a:prstGeom prst="rect"/>
            </p:spPr>
          </p:pic>
        </mc:Fallback>
      </mc:AlternateContent>
      <mc:AlternateContent xmlns:mc="http://schemas.openxmlformats.org/markup-compatibility/2006" xmlns:p14="http://schemas.microsoft.com/office/powerpoint/2010/main">
        <mc:Choice Requires="p14">
          <p:contentPart r:id="rId367" p14:bwMode="auto">
            <p14:nvContentPartPr>
              <p14:cNvPr id="186" name="墨迹 185"/>
              <p14:cNvContentPartPr/>
              <p14:nvPr/>
            </p14:nvContentPartPr>
            <p14:xfrm>
              <a:off x="4436533" y="1148757"/>
              <a:ext cx="28222" cy="297852"/>
            </p14:xfrm>
          </p:contentPart>
        </mc:Choice>
        <mc:Fallback xmlns="">
          <p:pic>
            <p:nvPicPr>
              <p:cNvPr id="186" name="墨迹 185"/>
            </p:nvPicPr>
            <p:blipFill>
              <a:blip r:embed="rId368"/>
            </p:blipFill>
            <p:spPr>
              <a:xfrm>
                <a:off x="4436533" y="1148757"/>
                <a:ext cx="28222" cy="297852"/>
              </a:xfrm>
              <a:prstGeom prst="rect"/>
            </p:spPr>
          </p:pic>
        </mc:Fallback>
      </mc:AlternateContent>
      <mc:AlternateContent xmlns:mc="http://schemas.openxmlformats.org/markup-compatibility/2006" xmlns:p14="http://schemas.microsoft.com/office/powerpoint/2010/main">
        <mc:Choice Requires="p14">
          <p:contentPart r:id="rId369" p14:bwMode="auto">
            <p14:nvContentPartPr>
              <p14:cNvPr id="187" name="墨迹 186"/>
              <p14:cNvContentPartPr/>
              <p14:nvPr/>
            </p14:nvContentPartPr>
            <p14:xfrm>
              <a:off x="4561416" y="1257676"/>
              <a:ext cx="86784" cy="360"/>
            </p14:xfrm>
          </p:contentPart>
        </mc:Choice>
        <mc:Fallback xmlns="">
          <p:pic>
            <p:nvPicPr>
              <p:cNvPr id="187" name="墨迹 186"/>
            </p:nvPicPr>
            <p:blipFill>
              <a:blip r:embed="rId370"/>
            </p:blipFill>
            <p:spPr>
              <a:xfrm>
                <a:off x="4561416" y="1257676"/>
                <a:ext cx="86784" cy="360"/>
              </a:xfrm>
              <a:prstGeom prst="rect"/>
            </p:spPr>
          </p:pic>
        </mc:Fallback>
      </mc:AlternateContent>
      <mc:AlternateContent xmlns:mc="http://schemas.openxmlformats.org/markup-compatibility/2006" xmlns:p14="http://schemas.microsoft.com/office/powerpoint/2010/main">
        <mc:Choice Requires="p14">
          <p:contentPart r:id="rId371" p14:bwMode="auto">
            <p14:nvContentPartPr>
              <p14:cNvPr id="188" name="墨迹 187"/>
              <p14:cNvContentPartPr/>
              <p14:nvPr/>
            </p14:nvContentPartPr>
            <p14:xfrm>
              <a:off x="4664251" y="1150519"/>
              <a:ext cx="173037" cy="200213"/>
            </p14:xfrm>
          </p:contentPart>
        </mc:Choice>
        <mc:Fallback xmlns="">
          <p:pic>
            <p:nvPicPr>
              <p:cNvPr id="188" name="墨迹 187"/>
            </p:nvPicPr>
            <p:blipFill>
              <a:blip r:embed="rId372"/>
            </p:blipFill>
            <p:spPr>
              <a:xfrm>
                <a:off x="4664251" y="1150519"/>
                <a:ext cx="173037" cy="200213"/>
              </a:xfrm>
              <a:prstGeom prst="rect"/>
            </p:spPr>
          </p:pic>
        </mc:Fallback>
      </mc:AlternateContent>
      <mc:AlternateContent xmlns:mc="http://schemas.openxmlformats.org/markup-compatibility/2006" xmlns:p14="http://schemas.microsoft.com/office/powerpoint/2010/main">
        <mc:Choice Requires="p14">
          <p:contentPart r:id="rId373" p14:bwMode="auto">
            <p14:nvContentPartPr>
              <p14:cNvPr id="189" name="墨迹 188"/>
              <p14:cNvContentPartPr/>
              <p14:nvPr/>
            </p14:nvContentPartPr>
            <p14:xfrm>
              <a:off x="4696177" y="1052880"/>
              <a:ext cx="186267" cy="311952"/>
            </p14:xfrm>
          </p:contentPart>
        </mc:Choice>
        <mc:Fallback xmlns="">
          <p:pic>
            <p:nvPicPr>
              <p:cNvPr id="189" name="墨迹 188"/>
            </p:nvPicPr>
            <p:blipFill>
              <a:blip r:embed="rId374"/>
            </p:blipFill>
            <p:spPr>
              <a:xfrm>
                <a:off x="4696177" y="1052880"/>
                <a:ext cx="186267" cy="311952"/>
              </a:xfrm>
              <a:prstGeom prst="rect"/>
            </p:spPr>
          </p:pic>
        </mc:Fallback>
      </mc:AlternateContent>
      <mc:AlternateContent xmlns:mc="http://schemas.openxmlformats.org/markup-compatibility/2006" xmlns:p14="http://schemas.microsoft.com/office/powerpoint/2010/main">
        <mc:Choice Requires="p14">
          <p:contentPart r:id="rId375" p14:bwMode="auto">
            <p14:nvContentPartPr>
              <p14:cNvPr id="190" name="墨迹 189"/>
              <p14:cNvContentPartPr/>
              <p14:nvPr/>
            </p14:nvContentPartPr>
            <p14:xfrm>
              <a:off x="5322711" y="562746"/>
              <a:ext cx="28222" cy="821825"/>
            </p14:xfrm>
          </p:contentPart>
        </mc:Choice>
        <mc:Fallback xmlns="">
          <p:pic>
            <p:nvPicPr>
              <p:cNvPr id="190" name="墨迹 189"/>
            </p:nvPicPr>
            <p:blipFill>
              <a:blip r:embed="rId376"/>
            </p:blipFill>
            <p:spPr>
              <a:xfrm>
                <a:off x="5322711" y="562746"/>
                <a:ext cx="28222" cy="821825"/>
              </a:xfrm>
              <a:prstGeom prst="rect"/>
            </p:spPr>
          </p:pic>
        </mc:Fallback>
      </mc:AlternateContent>
      <mc:AlternateContent xmlns:mc="http://schemas.openxmlformats.org/markup-compatibility/2006" xmlns:p14="http://schemas.microsoft.com/office/powerpoint/2010/main">
        <mc:Choice Requires="p14">
          <p:contentPart r:id="rId377" p14:bwMode="auto">
            <p14:nvContentPartPr>
              <p14:cNvPr id="191" name="墨迹 190"/>
              <p14:cNvContentPartPr/>
              <p14:nvPr/>
            </p14:nvContentPartPr>
            <p14:xfrm>
              <a:off x="5241925" y="967226"/>
              <a:ext cx="306563" cy="448364"/>
            </p14:xfrm>
          </p:contentPart>
        </mc:Choice>
        <mc:Fallback xmlns="">
          <p:pic>
            <p:nvPicPr>
              <p:cNvPr id="191" name="墨迹 190"/>
            </p:nvPicPr>
            <p:blipFill>
              <a:blip r:embed="rId378"/>
            </p:blipFill>
            <p:spPr>
              <a:xfrm>
                <a:off x="5241925" y="967226"/>
                <a:ext cx="306563" cy="448364"/>
              </a:xfrm>
              <a:prstGeom prst="rect"/>
            </p:spPr>
          </p:pic>
        </mc:Fallback>
      </mc:AlternateContent>
      <mc:AlternateContent xmlns:mc="http://schemas.openxmlformats.org/markup-compatibility/2006" xmlns:p14="http://schemas.microsoft.com/office/powerpoint/2010/main">
        <mc:Choice Requires="p14">
          <p:contentPart r:id="rId379" p14:bwMode="auto">
            <p14:nvContentPartPr>
              <p14:cNvPr id="192" name="墨迹 191"/>
              <p14:cNvContentPartPr/>
              <p14:nvPr/>
            </p14:nvContentPartPr>
            <p14:xfrm>
              <a:off x="5695244" y="817771"/>
              <a:ext cx="248356" cy="302611"/>
            </p14:xfrm>
          </p:contentPart>
        </mc:Choice>
        <mc:Fallback xmlns="">
          <p:pic>
            <p:nvPicPr>
              <p:cNvPr id="192" name="墨迹 191"/>
            </p:nvPicPr>
            <p:blipFill>
              <a:blip r:embed="rId380"/>
            </p:blipFill>
            <p:spPr>
              <a:xfrm>
                <a:off x="5695244" y="817771"/>
                <a:ext cx="248356" cy="302611"/>
              </a:xfrm>
              <a:prstGeom prst="rect"/>
            </p:spPr>
          </p:pic>
        </mc:Fallback>
      </mc:AlternateContent>
      <mc:AlternateContent xmlns:mc="http://schemas.openxmlformats.org/markup-compatibility/2006" xmlns:p14="http://schemas.microsoft.com/office/powerpoint/2010/main">
        <mc:Choice Requires="p14">
          <p:contentPart r:id="rId381" p14:bwMode="auto">
            <p14:nvContentPartPr>
              <p14:cNvPr id="193" name="墨迹 192"/>
              <p14:cNvContentPartPr/>
              <p14:nvPr/>
            </p14:nvContentPartPr>
            <p14:xfrm>
              <a:off x="5966177" y="727534"/>
              <a:ext cx="112889" cy="87417"/>
            </p14:xfrm>
          </p:contentPart>
        </mc:Choice>
        <mc:Fallback xmlns="">
          <p:pic>
            <p:nvPicPr>
              <p:cNvPr id="193" name="墨迹 192"/>
            </p:nvPicPr>
            <p:blipFill>
              <a:blip r:embed="rId382"/>
            </p:blipFill>
            <p:spPr>
              <a:xfrm>
                <a:off x="5966177" y="727534"/>
                <a:ext cx="112889" cy="87417"/>
              </a:xfrm>
              <a:prstGeom prst="rect"/>
            </p:spPr>
          </p:pic>
        </mc:Fallback>
      </mc:AlternateContent>
      <mc:AlternateContent xmlns:mc="http://schemas.openxmlformats.org/markup-compatibility/2006" xmlns:p14="http://schemas.microsoft.com/office/powerpoint/2010/main">
        <mc:Choice Requires="p14">
          <p:contentPart r:id="rId383" p14:bwMode="auto">
            <p14:nvContentPartPr>
              <p14:cNvPr id="194" name="墨迹 193"/>
              <p14:cNvContentPartPr/>
              <p14:nvPr/>
            </p14:nvContentPartPr>
            <p14:xfrm>
              <a:off x="5928077" y="829051"/>
              <a:ext cx="32456" cy="377866"/>
            </p14:xfrm>
          </p:contentPart>
        </mc:Choice>
        <mc:Fallback xmlns="">
          <p:pic>
            <p:nvPicPr>
              <p:cNvPr id="194" name="墨迹 193"/>
            </p:nvPicPr>
            <p:blipFill>
              <a:blip r:embed="rId384"/>
            </p:blipFill>
            <p:spPr>
              <a:xfrm>
                <a:off x="5928077" y="829051"/>
                <a:ext cx="32456" cy="377866"/>
              </a:xfrm>
              <a:prstGeom prst="rect"/>
            </p:spPr>
          </p:pic>
        </mc:Fallback>
      </mc:AlternateContent>
      <mc:AlternateContent xmlns:mc="http://schemas.openxmlformats.org/markup-compatibility/2006" xmlns:p14="http://schemas.microsoft.com/office/powerpoint/2010/main">
        <mc:Choice Requires="p14">
          <p:contentPart r:id="rId385" p14:bwMode="auto">
            <p14:nvContentPartPr>
              <p14:cNvPr id="195" name="墨迹 194"/>
              <p14:cNvContentPartPr/>
              <p14:nvPr/>
            </p14:nvContentPartPr>
            <p14:xfrm>
              <a:off x="5901972" y="803671"/>
              <a:ext cx="527050" cy="275293"/>
            </p14:xfrm>
          </p:contentPart>
        </mc:Choice>
        <mc:Fallback xmlns="">
          <p:pic>
            <p:nvPicPr>
              <p:cNvPr id="195" name="墨迹 194"/>
            </p:nvPicPr>
            <p:blipFill>
              <a:blip r:embed="rId386"/>
            </p:blipFill>
            <p:spPr>
              <a:xfrm>
                <a:off x="5901972" y="803671"/>
                <a:ext cx="527050" cy="275293"/>
              </a:xfrm>
              <a:prstGeom prst="rect"/>
            </p:spPr>
          </p:pic>
        </mc:Fallback>
      </mc:AlternateContent>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22_1#54e9d85d8?sp=1&amp;vop=1&amp;pid=28acb20cd&amp;color=0,0,0&amp;vtp=1&amp;bt=1&amp;bbb=1&amp;hb=1"/>
          <p:cNvSpPr/>
          <p:nvPr/>
        </p:nvSpPr>
        <p:spPr>
          <a:xfrm>
            <a:off x="225679" y="315460"/>
            <a:ext cx="10899648" cy="863600"/>
          </a:xfrm>
          <a:prstGeom prst="rect">
            <a:avLst/>
          </a:prstGeom>
          <a:blipFill rotWithShape="1">
            <a:blip r:embed="rId1"/>
            <a:stretch>
              <a:fillRect l="-2" t="-58" r="-2102" b="58"/>
            </a:stretch>
          </a:blipFill>
        </p:spPr>
        <p:txBody>
          <a:bodyPr/>
          <a:lstStyle/>
          <a:p>
            <a:r>
              <a:rPr lang="zh-CN" altLang="en-US">
                <a:noFill/>
              </a:rPr>
              <a:t> </a:t>
            </a:r>
            <a:endParaRPr lang="zh-CN" altLang="en-US">
              <a:noFill/>
            </a:endParaRPr>
          </a:p>
        </p:txBody>
      </p:sp>
      <p:pic>
        <p:nvPicPr>
          <p:cNvPr id="3" name="QC_5_BD.22_3#54e9d85d8?htil=1&amp;vop=1&amp;pid=28acb20cd&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1751330" y="1435735"/>
            <a:ext cx="2707005" cy="3145155"/>
          </a:xfrm>
          <a:prstGeom prst="rect">
            <a:avLst/>
          </a:prstGeom>
          <a:noFill/>
          <a:extLst>
            <a:ext uri="{909E8E84-426E-40DD-AFC4-6F175D3DCCD1}">
              <a14:hiddenFill xmlns:a14="http://schemas.microsoft.com/office/drawing/2010/main">
                <a:solidFill>
                  <a:scrgbClr r="0" g="0" b="0">
                    <a:alpha val="0"/>
                  </a:scrgbClr>
                </a:solidFill>
              </a14:hiddenFill>
            </a:ext>
          </a:extLst>
        </p:spPr>
      </p:pic>
      <p:pic>
        <p:nvPicPr>
          <p:cNvPr id="4" name="QC_5_BD.22_4#54e9d85d8?htil=1&amp;vop=1&amp;pid=28acb20cd&amp;color=0,0,0&amp;tib=255,255,255&amp;vtp=1" descr="preencoded.png"/>
          <p:cNvPicPr>
            <a:picLocks noChangeAspect="1"/>
          </p:cNvPicPr>
          <p:nvPr/>
        </p:nvPicPr>
        <p:blipFill>
          <a:blip r:embed="rId3">
            <a:clrChange>
              <a:clrFrom>
                <a:srgbClr val="FFFFFF"/>
              </a:clrFrom>
              <a:clrTo>
                <a:srgbClr val="FFFFFF">
                  <a:alpha val="0"/>
                </a:srgbClr>
              </a:clrTo>
            </a:clrChange>
          </a:blip>
          <a:stretch>
            <a:fillRect/>
          </a:stretch>
        </p:blipFill>
        <p:spPr>
          <a:xfrm>
            <a:off x="6618605" y="1536065"/>
            <a:ext cx="4996180" cy="302831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5" name="QC_5_BD.22_5#54e9d85d8?vop=1&amp;pid=28acb20cd&amp;color=0,0,0&amp;vtp=1&amp;bbb=1"/>
          <p:cNvSpPr/>
          <p:nvPr/>
        </p:nvSpPr>
        <p:spPr>
          <a:xfrm>
            <a:off x="649224" y="4211311"/>
            <a:ext cx="10899648" cy="482600"/>
          </a:xfrm>
          <a:prstGeom prst="rect">
            <a:avLst/>
          </a:prstGeom>
          <a:noFill/>
        </p:spPr>
        <p:txBody>
          <a:bodyPr wrap="none" lIns="0" tIns="0" rIns="0" bIns="0" rtlCol="0" anchor="t"/>
          <a:lstStyle/>
          <a:p>
            <a:pPr algn="l" latinLnBrk="1">
              <a:lnSpc>
                <a:spcPts val="3800"/>
              </a:lnSpc>
            </a:pP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下列说法错误的是</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endParaRPr lang="en-US" altLang="zh-CN" sz="2000" dirty="0"/>
          </a:p>
        </p:txBody>
      </p:sp>
      <p:sp>
        <p:nvSpPr>
          <p:cNvPr id="6" name="QC_5_AN.23_1#54e9d85d8.bracket?vop=1&amp;pid=28acb20cd&amp;color=0,0,0&amp;vpa=7&amp;vtp=1"/>
          <p:cNvSpPr/>
          <p:nvPr/>
        </p:nvSpPr>
        <p:spPr>
          <a:xfrm>
            <a:off x="2906649" y="4208644"/>
            <a:ext cx="311150" cy="482600"/>
          </a:xfrm>
          <a:prstGeom prst="rect">
            <a:avLst/>
          </a:prstGeom>
          <a:noFill/>
        </p:spPr>
        <p:txBody>
          <a:bodyPr wrap="none" lIns="0" tIns="0" rIns="0" bIns="0" rtlCol="0" anchor="t"/>
          <a:lstStyle/>
          <a:p>
            <a:pPr algn="ctr" latinLnBrk="1">
              <a:lnSpc>
                <a:spcPts val="38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C</a:t>
            </a:r>
            <a:endParaRPr lang="en-US" altLang="zh-CN" sz="2000" dirty="0"/>
          </a:p>
        </p:txBody>
      </p:sp>
      <p:sp>
        <p:nvSpPr>
          <p:cNvPr id="7" name="QC_5_BD.22_6#54e9d85d8.choices?vop=1&amp;pid=28acb20cd&amp;color=0,0,0&amp;vtp=1&amp;bbb=1"/>
          <p:cNvSpPr/>
          <p:nvPr/>
        </p:nvSpPr>
        <p:spPr>
          <a:xfrm>
            <a:off x="649224" y="4678579"/>
            <a:ext cx="10899648" cy="1727200"/>
          </a:xfrm>
          <a:prstGeom prst="rect">
            <a:avLst/>
          </a:prstGeom>
          <a:blipFill rotWithShape="1">
            <a:blip r:embed="rId4"/>
            <a:stretch>
              <a:fillRect l="-2" t="-31" r="1" b="-3278"/>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5" p14:bwMode="auto">
            <p14:nvContentPartPr>
              <p14:cNvPr id="8" name="墨迹 7"/>
              <p14:cNvContentPartPr/>
              <p14:nvPr/>
            </p14:nvContentPartPr>
            <p14:xfrm>
              <a:off x="321733" y="90236"/>
              <a:ext cx="203200" cy="298734"/>
            </p14:xfrm>
          </p:contentPart>
        </mc:Choice>
        <mc:Fallback xmlns="">
          <p:pic>
            <p:nvPicPr>
              <p:cNvPr id="8" name="墨迹 7"/>
            </p:nvPicPr>
            <p:blipFill>
              <a:blip r:embed="rId6"/>
            </p:blipFill>
            <p:spPr>
              <a:xfrm>
                <a:off x="321733" y="90236"/>
                <a:ext cx="203200" cy="298734"/>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9" name="墨迹 8"/>
              <p14:cNvContentPartPr/>
              <p14:nvPr/>
            </p14:nvContentPartPr>
            <p14:xfrm>
              <a:off x="7662333" y="758553"/>
              <a:ext cx="105018" cy="59958"/>
            </p14:xfrm>
          </p:contentPart>
        </mc:Choice>
        <mc:Fallback xmlns="">
          <p:pic>
            <p:nvPicPr>
              <p:cNvPr id="9" name="墨迹 8"/>
            </p:nvPicPr>
            <p:blipFill>
              <a:blip r:embed="rId8"/>
            </p:blipFill>
            <p:spPr>
              <a:xfrm>
                <a:off x="7662333" y="758553"/>
                <a:ext cx="105018" cy="5995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0" name="墨迹 9"/>
              <p14:cNvContentPartPr/>
              <p14:nvPr/>
            </p14:nvContentPartPr>
            <p14:xfrm>
              <a:off x="321027" y="16919"/>
              <a:ext cx="260350" cy="989785"/>
            </p14:xfrm>
          </p:contentPart>
        </mc:Choice>
        <mc:Fallback xmlns="">
          <p:pic>
            <p:nvPicPr>
              <p:cNvPr id="10" name="墨迹 9"/>
            </p:nvPicPr>
            <p:blipFill>
              <a:blip r:embed="rId10"/>
            </p:blipFill>
            <p:spPr>
              <a:xfrm>
                <a:off x="321027" y="16919"/>
                <a:ext cx="260350" cy="989785"/>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1" name="墨迹 10"/>
              <p14:cNvContentPartPr/>
              <p14:nvPr/>
            </p14:nvContentPartPr>
            <p14:xfrm>
              <a:off x="460022" y="293269"/>
              <a:ext cx="170215" cy="242512"/>
            </p14:xfrm>
          </p:contentPart>
        </mc:Choice>
        <mc:Fallback xmlns="">
          <p:pic>
            <p:nvPicPr>
              <p:cNvPr id="11" name="墨迹 10"/>
            </p:nvPicPr>
            <p:blipFill>
              <a:blip r:embed="rId12"/>
            </p:blipFill>
            <p:spPr>
              <a:xfrm>
                <a:off x="460022" y="293269"/>
                <a:ext cx="170215" cy="242512"/>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2" name="墨迹 11"/>
              <p14:cNvContentPartPr/>
              <p14:nvPr/>
            </p14:nvContentPartPr>
            <p14:xfrm>
              <a:off x="564444" y="287629"/>
              <a:ext cx="166511" cy="28199"/>
            </p14:xfrm>
          </p:contentPart>
        </mc:Choice>
        <mc:Fallback xmlns="">
          <p:pic>
            <p:nvPicPr>
              <p:cNvPr id="12" name="墨迹 11"/>
            </p:nvPicPr>
            <p:blipFill>
              <a:blip r:embed="rId14"/>
            </p:blipFill>
            <p:spPr>
              <a:xfrm>
                <a:off x="564444" y="287629"/>
                <a:ext cx="166511" cy="2819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3" name="墨迹 12"/>
              <p14:cNvContentPartPr/>
              <p14:nvPr/>
            </p14:nvContentPartPr>
            <p14:xfrm>
              <a:off x="695677" y="203032"/>
              <a:ext cx="131234" cy="634478"/>
            </p14:xfrm>
          </p:contentPart>
        </mc:Choice>
        <mc:Fallback xmlns="">
          <p:pic>
            <p:nvPicPr>
              <p:cNvPr id="13" name="墨迹 12"/>
            </p:nvPicPr>
            <p:blipFill>
              <a:blip r:embed="rId16"/>
            </p:blipFill>
            <p:spPr>
              <a:xfrm>
                <a:off x="695677" y="203032"/>
                <a:ext cx="131234" cy="634478"/>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4" name="墨迹 13"/>
              <p14:cNvContentPartPr/>
              <p14:nvPr/>
            </p14:nvContentPartPr>
            <p14:xfrm>
              <a:off x="3551766" y="1304909"/>
              <a:ext cx="309034" cy="319354"/>
            </p14:xfrm>
          </p:contentPart>
        </mc:Choice>
        <mc:Fallback xmlns="">
          <p:pic>
            <p:nvPicPr>
              <p:cNvPr id="14" name="墨迹 13"/>
            </p:nvPicPr>
            <p:blipFill>
              <a:blip r:embed="rId18"/>
            </p:blipFill>
            <p:spPr>
              <a:xfrm>
                <a:off x="3551766" y="1304909"/>
                <a:ext cx="309034" cy="31935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5" name="墨迹 14"/>
              <p14:cNvContentPartPr/>
              <p14:nvPr/>
            </p14:nvContentPartPr>
            <p14:xfrm>
              <a:off x="3640666" y="1440969"/>
              <a:ext cx="203200" cy="19739"/>
            </p14:xfrm>
          </p:contentPart>
        </mc:Choice>
        <mc:Fallback xmlns="">
          <p:pic>
            <p:nvPicPr>
              <p:cNvPr id="15" name="墨迹 14"/>
            </p:nvPicPr>
            <p:blipFill>
              <a:blip r:embed="rId20"/>
            </p:blipFill>
            <p:spPr>
              <a:xfrm>
                <a:off x="3640666" y="1440969"/>
                <a:ext cx="203200" cy="1973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6" name="墨迹 15"/>
              <p14:cNvContentPartPr/>
              <p14:nvPr/>
            </p14:nvContentPartPr>
            <p14:xfrm>
              <a:off x="3230562" y="3837004"/>
              <a:ext cx="216253" cy="37540"/>
            </p14:xfrm>
          </p:contentPart>
        </mc:Choice>
        <mc:Fallback xmlns="">
          <p:pic>
            <p:nvPicPr>
              <p:cNvPr id="16" name="墨迹 15"/>
            </p:nvPicPr>
            <p:blipFill>
              <a:blip r:embed="rId22"/>
            </p:blipFill>
            <p:spPr>
              <a:xfrm>
                <a:off x="3230562" y="3837004"/>
                <a:ext cx="216253" cy="37540"/>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7" name="墨迹 16"/>
              <p14:cNvContentPartPr/>
              <p14:nvPr/>
            </p14:nvContentPartPr>
            <p14:xfrm>
              <a:off x="3332515" y="3746944"/>
              <a:ext cx="14640" cy="240396"/>
            </p14:xfrm>
          </p:contentPart>
        </mc:Choice>
        <mc:Fallback xmlns="">
          <p:pic>
            <p:nvPicPr>
              <p:cNvPr id="17" name="墨迹 16"/>
            </p:nvPicPr>
            <p:blipFill>
              <a:blip r:embed="rId24"/>
            </p:blipFill>
            <p:spPr>
              <a:xfrm>
                <a:off x="3332515" y="3746944"/>
                <a:ext cx="14640" cy="240396"/>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8" name="墨迹 17"/>
              <p14:cNvContentPartPr/>
              <p14:nvPr/>
            </p14:nvContentPartPr>
            <p14:xfrm>
              <a:off x="3121377" y="3622692"/>
              <a:ext cx="466549" cy="446425"/>
            </p14:xfrm>
          </p:contentPart>
        </mc:Choice>
        <mc:Fallback xmlns="">
          <p:pic>
            <p:nvPicPr>
              <p:cNvPr id="18" name="墨迹 17"/>
            </p:nvPicPr>
            <p:blipFill>
              <a:blip r:embed="rId26"/>
            </p:blipFill>
            <p:spPr>
              <a:xfrm>
                <a:off x="3121377" y="3622692"/>
                <a:ext cx="466549" cy="44642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9" name="墨迹 18"/>
              <p14:cNvContentPartPr/>
              <p14:nvPr/>
            </p14:nvContentPartPr>
            <p14:xfrm>
              <a:off x="3990622" y="1404310"/>
              <a:ext cx="1059039" cy="941847"/>
            </p14:xfrm>
          </p:contentPart>
        </mc:Choice>
        <mc:Fallback xmlns="">
          <p:pic>
            <p:nvPicPr>
              <p:cNvPr id="19" name="墨迹 18"/>
            </p:nvPicPr>
            <p:blipFill>
              <a:blip r:embed="rId28"/>
            </p:blipFill>
            <p:spPr>
              <a:xfrm>
                <a:off x="3990622" y="1404310"/>
                <a:ext cx="1059039" cy="941847"/>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0" name="墨迹 19"/>
              <p14:cNvContentPartPr/>
              <p14:nvPr/>
            </p14:nvContentPartPr>
            <p14:xfrm>
              <a:off x="4656666" y="1353552"/>
              <a:ext cx="231422" cy="310189"/>
            </p14:xfrm>
          </p:contentPart>
        </mc:Choice>
        <mc:Fallback xmlns="">
          <p:pic>
            <p:nvPicPr>
              <p:cNvPr id="20" name="墨迹 19"/>
            </p:nvPicPr>
            <p:blipFill>
              <a:blip r:embed="rId30"/>
            </p:blipFill>
            <p:spPr>
              <a:xfrm>
                <a:off x="4656666" y="1353552"/>
                <a:ext cx="231422" cy="310189"/>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1" name="墨迹 20"/>
              <p14:cNvContentPartPr/>
              <p14:nvPr/>
            </p14:nvContentPartPr>
            <p14:xfrm>
              <a:off x="4289777" y="1336633"/>
              <a:ext cx="231423" cy="146635"/>
            </p14:xfrm>
          </p:contentPart>
        </mc:Choice>
        <mc:Fallback xmlns="">
          <p:pic>
            <p:nvPicPr>
              <p:cNvPr id="21" name="墨迹 20"/>
            </p:nvPicPr>
            <p:blipFill>
              <a:blip r:embed="rId32"/>
            </p:blipFill>
            <p:spPr>
              <a:xfrm>
                <a:off x="4289777" y="1336633"/>
                <a:ext cx="231423" cy="146635"/>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2" name="墨迹 21"/>
              <p14:cNvContentPartPr/>
              <p14:nvPr/>
            </p14:nvContentPartPr>
            <p14:xfrm>
              <a:off x="4532488" y="1195638"/>
              <a:ext cx="129823" cy="50758"/>
            </p14:xfrm>
          </p:contentPart>
        </mc:Choice>
        <mc:Fallback xmlns="">
          <p:pic>
            <p:nvPicPr>
              <p:cNvPr id="22" name="墨迹 21"/>
            </p:nvPicPr>
            <p:blipFill>
              <a:blip r:embed="rId34"/>
            </p:blipFill>
            <p:spPr>
              <a:xfrm>
                <a:off x="4532488" y="1195638"/>
                <a:ext cx="129823" cy="5075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3" name="墨迹 22"/>
              <p14:cNvContentPartPr/>
              <p14:nvPr/>
            </p14:nvContentPartPr>
            <p14:xfrm>
              <a:off x="8827911" y="1218197"/>
              <a:ext cx="16933" cy="231937"/>
            </p14:xfrm>
          </p:contentPart>
        </mc:Choice>
        <mc:Fallback xmlns="">
          <p:pic>
            <p:nvPicPr>
              <p:cNvPr id="23" name="墨迹 22"/>
            </p:nvPicPr>
            <p:blipFill>
              <a:blip r:embed="rId36"/>
            </p:blipFill>
            <p:spPr>
              <a:xfrm>
                <a:off x="8827911" y="1218197"/>
                <a:ext cx="16933" cy="231937"/>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4" name="墨迹 23"/>
              <p14:cNvContentPartPr/>
              <p14:nvPr/>
            </p14:nvContentPartPr>
            <p14:xfrm>
              <a:off x="8850488" y="1146994"/>
              <a:ext cx="180622" cy="308075"/>
            </p14:xfrm>
          </p:contentPart>
        </mc:Choice>
        <mc:Fallback xmlns="">
          <p:pic>
            <p:nvPicPr>
              <p:cNvPr id="24" name="墨迹 23"/>
            </p:nvPicPr>
            <p:blipFill>
              <a:blip r:embed="rId38"/>
            </p:blipFill>
            <p:spPr>
              <a:xfrm>
                <a:off x="8850488" y="1146994"/>
                <a:ext cx="180622" cy="308075"/>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5" name="墨迹 24"/>
              <p14:cNvContentPartPr/>
              <p14:nvPr/>
            </p14:nvContentPartPr>
            <p14:xfrm>
              <a:off x="9075384" y="1088481"/>
              <a:ext cx="254882" cy="620379"/>
            </p14:xfrm>
          </p:contentPart>
        </mc:Choice>
        <mc:Fallback xmlns="">
          <p:pic>
            <p:nvPicPr>
              <p:cNvPr id="25" name="墨迹 24"/>
            </p:nvPicPr>
            <p:blipFill>
              <a:blip r:embed="rId40"/>
            </p:blipFill>
            <p:spPr>
              <a:xfrm>
                <a:off x="9075384" y="1088481"/>
                <a:ext cx="254882" cy="62037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6" name="墨迹 25"/>
              <p14:cNvContentPartPr/>
              <p14:nvPr/>
            </p14:nvContentPartPr>
            <p14:xfrm>
              <a:off x="9367661" y="1156159"/>
              <a:ext cx="340783" cy="262251"/>
            </p14:xfrm>
          </p:contentPart>
        </mc:Choice>
        <mc:Fallback xmlns="">
          <p:pic>
            <p:nvPicPr>
              <p:cNvPr id="26" name="墨迹 25"/>
            </p:nvPicPr>
            <p:blipFill>
              <a:blip r:embed="rId42"/>
            </p:blipFill>
            <p:spPr>
              <a:xfrm>
                <a:off x="9367661" y="1156159"/>
                <a:ext cx="340783" cy="262251"/>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7" name="墨迹 26"/>
              <p14:cNvContentPartPr/>
              <p14:nvPr/>
            </p14:nvContentPartPr>
            <p14:xfrm>
              <a:off x="9595555" y="1148933"/>
              <a:ext cx="11289" cy="187700"/>
            </p14:xfrm>
          </p:contentPart>
        </mc:Choice>
        <mc:Fallback xmlns="">
          <p:pic>
            <p:nvPicPr>
              <p:cNvPr id="27" name="墨迹 26"/>
            </p:nvPicPr>
            <p:blipFill>
              <a:blip r:embed="rId44"/>
            </p:blipFill>
            <p:spPr>
              <a:xfrm>
                <a:off x="9595555" y="1148933"/>
                <a:ext cx="11289" cy="187700"/>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8" name="墨迹 27"/>
              <p14:cNvContentPartPr/>
              <p14:nvPr/>
            </p14:nvContentPartPr>
            <p14:xfrm>
              <a:off x="9482666" y="1210971"/>
              <a:ext cx="347134" cy="270182"/>
            </p14:xfrm>
          </p:contentPart>
        </mc:Choice>
        <mc:Fallback xmlns="">
          <p:pic>
            <p:nvPicPr>
              <p:cNvPr id="28" name="墨迹 27"/>
            </p:nvPicPr>
            <p:blipFill>
              <a:blip r:embed="rId46"/>
            </p:blipFill>
            <p:spPr>
              <a:xfrm>
                <a:off x="9482666" y="1210971"/>
                <a:ext cx="347134" cy="270182"/>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9" name="墨迹 28"/>
              <p14:cNvContentPartPr/>
              <p14:nvPr/>
            </p14:nvContentPartPr>
            <p14:xfrm>
              <a:off x="9510888" y="1750277"/>
              <a:ext cx="158044" cy="567681"/>
            </p14:xfrm>
          </p:contentPart>
        </mc:Choice>
        <mc:Fallback xmlns="">
          <p:pic>
            <p:nvPicPr>
              <p:cNvPr id="29" name="墨迹 28"/>
            </p:nvPicPr>
            <p:blipFill>
              <a:blip r:embed="rId48"/>
            </p:blipFill>
            <p:spPr>
              <a:xfrm>
                <a:off x="9510888" y="1750277"/>
                <a:ext cx="158044" cy="567681"/>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0" name="墨迹 29"/>
              <p14:cNvContentPartPr/>
              <p14:nvPr/>
            </p14:nvContentPartPr>
            <p14:xfrm>
              <a:off x="9685866" y="1759618"/>
              <a:ext cx="251178" cy="223477"/>
            </p14:xfrm>
          </p:contentPart>
        </mc:Choice>
        <mc:Fallback xmlns="">
          <p:pic>
            <p:nvPicPr>
              <p:cNvPr id="30" name="墨迹 29"/>
            </p:nvPicPr>
            <p:blipFill>
              <a:blip r:embed="rId50"/>
            </p:blipFill>
            <p:spPr>
              <a:xfrm>
                <a:off x="9685866" y="1759618"/>
                <a:ext cx="251178" cy="223477"/>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1" name="墨迹 30"/>
              <p14:cNvContentPartPr/>
              <p14:nvPr/>
            </p14:nvContentPartPr>
            <p14:xfrm>
              <a:off x="6591828" y="1686300"/>
              <a:ext cx="226660" cy="451185"/>
            </p14:xfrm>
          </p:contentPart>
        </mc:Choice>
        <mc:Fallback xmlns="">
          <p:pic>
            <p:nvPicPr>
              <p:cNvPr id="31" name="墨迹 30"/>
            </p:nvPicPr>
            <p:blipFill>
              <a:blip r:embed="rId52"/>
            </p:blipFill>
            <p:spPr>
              <a:xfrm>
                <a:off x="6591828" y="1686300"/>
                <a:ext cx="226660" cy="45118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2" name="墨迹 31"/>
              <p14:cNvContentPartPr/>
              <p14:nvPr/>
            </p14:nvContentPartPr>
            <p14:xfrm>
              <a:off x="6745111" y="1731419"/>
              <a:ext cx="118533" cy="224182"/>
            </p14:xfrm>
          </p:contentPart>
        </mc:Choice>
        <mc:Fallback xmlns="">
          <p:pic>
            <p:nvPicPr>
              <p:cNvPr id="32" name="墨迹 31"/>
            </p:nvPicPr>
            <p:blipFill>
              <a:blip r:embed="rId54"/>
            </p:blipFill>
            <p:spPr>
              <a:xfrm>
                <a:off x="6745111" y="1731419"/>
                <a:ext cx="118533" cy="22418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3" name="墨迹 32"/>
              <p14:cNvContentPartPr/>
              <p14:nvPr/>
            </p14:nvContentPartPr>
            <p14:xfrm>
              <a:off x="6852355" y="1675021"/>
              <a:ext cx="127529" cy="334158"/>
            </p14:xfrm>
          </p:contentPart>
        </mc:Choice>
        <mc:Fallback xmlns="">
          <p:pic>
            <p:nvPicPr>
              <p:cNvPr id="33" name="墨迹 32"/>
            </p:nvPicPr>
            <p:blipFill>
              <a:blip r:embed="rId56"/>
            </p:blipFill>
            <p:spPr>
              <a:xfrm>
                <a:off x="6852355" y="1675021"/>
                <a:ext cx="127529" cy="334158"/>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4" name="墨迹 33"/>
              <p14:cNvContentPartPr/>
              <p14:nvPr/>
            </p14:nvContentPartPr>
            <p14:xfrm>
              <a:off x="10160528" y="1875234"/>
              <a:ext cx="243593" cy="170604"/>
            </p14:xfrm>
          </p:contentPart>
        </mc:Choice>
        <mc:Fallback xmlns="">
          <p:pic>
            <p:nvPicPr>
              <p:cNvPr id="34" name="墨迹 33"/>
            </p:nvPicPr>
            <p:blipFill>
              <a:blip r:embed="rId58"/>
            </p:blipFill>
            <p:spPr>
              <a:xfrm>
                <a:off x="10160528" y="1875234"/>
                <a:ext cx="243593" cy="170604"/>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5" name="墨迹 34"/>
              <p14:cNvContentPartPr/>
              <p14:nvPr/>
            </p14:nvContentPartPr>
            <p14:xfrm>
              <a:off x="10267244" y="1897793"/>
              <a:ext cx="84666" cy="245332"/>
            </p14:xfrm>
          </p:contentPart>
        </mc:Choice>
        <mc:Fallback xmlns="">
          <p:pic>
            <p:nvPicPr>
              <p:cNvPr id="35" name="墨迹 34"/>
            </p:nvPicPr>
            <p:blipFill>
              <a:blip r:embed="rId60"/>
            </p:blipFill>
            <p:spPr>
              <a:xfrm>
                <a:off x="10267244" y="1897793"/>
                <a:ext cx="84666" cy="245332"/>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6" name="墨迹 35"/>
              <p14:cNvContentPartPr/>
              <p14:nvPr/>
            </p14:nvContentPartPr>
            <p14:xfrm>
              <a:off x="10368844" y="1902728"/>
              <a:ext cx="270933" cy="185585"/>
            </p14:xfrm>
          </p:contentPart>
        </mc:Choice>
        <mc:Fallback xmlns="">
          <p:pic>
            <p:nvPicPr>
              <p:cNvPr id="36" name="墨迹 35"/>
            </p:nvPicPr>
            <p:blipFill>
              <a:blip r:embed="rId62"/>
            </p:blipFill>
            <p:spPr>
              <a:xfrm>
                <a:off x="10368844" y="1902728"/>
                <a:ext cx="270933" cy="185585"/>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7" name="墨迹 36"/>
              <p14:cNvContentPartPr/>
              <p14:nvPr/>
            </p14:nvContentPartPr>
            <p14:xfrm>
              <a:off x="10611555" y="1852675"/>
              <a:ext cx="33867" cy="375047"/>
            </p14:xfrm>
          </p:contentPart>
        </mc:Choice>
        <mc:Fallback xmlns="">
          <p:pic>
            <p:nvPicPr>
              <p:cNvPr id="37" name="墨迹 36"/>
            </p:nvPicPr>
            <p:blipFill>
              <a:blip r:embed="rId64"/>
            </p:blipFill>
            <p:spPr>
              <a:xfrm>
                <a:off x="10611555" y="1852675"/>
                <a:ext cx="33867" cy="375047"/>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8" name="墨迹 37"/>
              <p14:cNvContentPartPr/>
              <p14:nvPr/>
            </p14:nvContentPartPr>
            <p14:xfrm>
              <a:off x="10671527" y="1838575"/>
              <a:ext cx="98073" cy="16920"/>
            </p14:xfrm>
          </p:contentPart>
        </mc:Choice>
        <mc:Fallback xmlns="">
          <p:pic>
            <p:nvPicPr>
              <p:cNvPr id="38" name="墨迹 37"/>
            </p:nvPicPr>
            <p:blipFill>
              <a:blip r:embed="rId66"/>
            </p:blipFill>
            <p:spPr>
              <a:xfrm>
                <a:off x="10671527" y="1838575"/>
                <a:ext cx="98073" cy="1692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9" name="墨迹 38"/>
              <p14:cNvContentPartPr/>
              <p14:nvPr/>
            </p14:nvContentPartPr>
            <p14:xfrm>
              <a:off x="10699750" y="1999310"/>
              <a:ext cx="148872" cy="19739"/>
            </p14:xfrm>
          </p:contentPart>
        </mc:Choice>
        <mc:Fallback xmlns="">
          <p:pic>
            <p:nvPicPr>
              <p:cNvPr id="39" name="墨迹 38"/>
            </p:nvPicPr>
            <p:blipFill>
              <a:blip r:embed="rId68"/>
            </p:blipFill>
            <p:spPr>
              <a:xfrm>
                <a:off x="10699750" y="1999310"/>
                <a:ext cx="148872" cy="19739"/>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0" name="墨迹 39"/>
              <p14:cNvContentPartPr/>
              <p14:nvPr/>
            </p14:nvContentPartPr>
            <p14:xfrm>
              <a:off x="10848622" y="1861134"/>
              <a:ext cx="172156" cy="140996"/>
            </p14:xfrm>
          </p:contentPart>
        </mc:Choice>
        <mc:Fallback xmlns="">
          <p:pic>
            <p:nvPicPr>
              <p:cNvPr id="40" name="墨迹 39"/>
            </p:nvPicPr>
            <p:blipFill>
              <a:blip r:embed="rId70"/>
            </p:blipFill>
            <p:spPr>
              <a:xfrm>
                <a:off x="10848622" y="1861134"/>
                <a:ext cx="172156" cy="140996"/>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1" name="墨迹 40"/>
              <p14:cNvContentPartPr/>
              <p14:nvPr/>
            </p14:nvContentPartPr>
            <p14:xfrm>
              <a:off x="10902244" y="1849855"/>
              <a:ext cx="110067" cy="191753"/>
            </p14:xfrm>
          </p:contentPart>
        </mc:Choice>
        <mc:Fallback xmlns="">
          <p:pic>
            <p:nvPicPr>
              <p:cNvPr id="41" name="墨迹 40"/>
            </p:nvPicPr>
            <p:blipFill>
              <a:blip r:embed="rId72"/>
            </p:blipFill>
            <p:spPr>
              <a:xfrm>
                <a:off x="10902244" y="1849855"/>
                <a:ext cx="110067" cy="191753"/>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2" name="墨迹 41"/>
              <p14:cNvContentPartPr/>
              <p14:nvPr/>
            </p14:nvContentPartPr>
            <p14:xfrm>
              <a:off x="10995377" y="1889333"/>
              <a:ext cx="124177" cy="146635"/>
            </p14:xfrm>
          </p:contentPart>
        </mc:Choice>
        <mc:Fallback xmlns="">
          <p:pic>
            <p:nvPicPr>
              <p:cNvPr id="42" name="墨迹 41"/>
            </p:nvPicPr>
            <p:blipFill>
              <a:blip r:embed="rId74"/>
            </p:blipFill>
            <p:spPr>
              <a:xfrm>
                <a:off x="10995377" y="1889333"/>
                <a:ext cx="124177" cy="146635"/>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3" name="墨迹 42"/>
              <p14:cNvContentPartPr/>
              <p14:nvPr/>
            </p14:nvContentPartPr>
            <p14:xfrm>
              <a:off x="11176000" y="1777947"/>
              <a:ext cx="95955" cy="21150"/>
            </p14:xfrm>
          </p:contentPart>
        </mc:Choice>
        <mc:Fallback xmlns="">
          <p:pic>
            <p:nvPicPr>
              <p:cNvPr id="43" name="墨迹 42"/>
            </p:nvPicPr>
            <p:blipFill>
              <a:blip r:embed="rId76"/>
            </p:blipFill>
            <p:spPr>
              <a:xfrm>
                <a:off x="11176000" y="1777947"/>
                <a:ext cx="95955" cy="21150"/>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4" name="墨迹 43"/>
              <p14:cNvContentPartPr/>
              <p14:nvPr/>
            </p14:nvContentPartPr>
            <p14:xfrm>
              <a:off x="11125200" y="1935862"/>
              <a:ext cx="129822" cy="12689"/>
            </p14:xfrm>
          </p:contentPart>
        </mc:Choice>
        <mc:Fallback xmlns="">
          <p:pic>
            <p:nvPicPr>
              <p:cNvPr id="44" name="墨迹 43"/>
            </p:nvPicPr>
            <p:blipFill>
              <a:blip r:embed="rId78"/>
            </p:blipFill>
            <p:spPr>
              <a:xfrm>
                <a:off x="11125200" y="1935862"/>
                <a:ext cx="129822" cy="1268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5" name="墨迹 44"/>
              <p14:cNvContentPartPr/>
              <p14:nvPr/>
            </p14:nvContentPartPr>
            <p14:xfrm>
              <a:off x="11113911" y="1996490"/>
              <a:ext cx="197556" cy="22559"/>
            </p14:xfrm>
          </p:contentPart>
        </mc:Choice>
        <mc:Fallback xmlns="">
          <p:pic>
            <p:nvPicPr>
              <p:cNvPr id="45" name="墨迹 44"/>
            </p:nvPicPr>
            <p:blipFill>
              <a:blip r:embed="rId80"/>
            </p:blipFill>
            <p:spPr>
              <a:xfrm>
                <a:off x="11113911" y="1996490"/>
                <a:ext cx="197556" cy="2255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6" name="墨迹 45"/>
              <p14:cNvContentPartPr/>
              <p14:nvPr/>
            </p14:nvContentPartPr>
            <p14:xfrm>
              <a:off x="11308114" y="1771074"/>
              <a:ext cx="357540" cy="412939"/>
            </p14:xfrm>
          </p:contentPart>
        </mc:Choice>
        <mc:Fallback xmlns="">
          <p:pic>
            <p:nvPicPr>
              <p:cNvPr id="46" name="墨迹 45"/>
            </p:nvPicPr>
            <p:blipFill>
              <a:blip r:embed="rId82"/>
            </p:blipFill>
            <p:spPr>
              <a:xfrm>
                <a:off x="11308114" y="1771074"/>
                <a:ext cx="357540" cy="412939"/>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7" name="墨迹 46"/>
              <p14:cNvContentPartPr/>
              <p14:nvPr/>
            </p14:nvContentPartPr>
            <p14:xfrm>
              <a:off x="11520311" y="1727718"/>
              <a:ext cx="144815" cy="141876"/>
            </p14:xfrm>
          </p:contentPart>
        </mc:Choice>
        <mc:Fallback xmlns="">
          <p:pic>
            <p:nvPicPr>
              <p:cNvPr id="47" name="墨迹 46"/>
            </p:nvPicPr>
            <p:blipFill>
              <a:blip r:embed="rId84"/>
            </p:blipFill>
            <p:spPr>
              <a:xfrm>
                <a:off x="11520311" y="1727718"/>
                <a:ext cx="144815" cy="141876"/>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8" name="墨迹 47"/>
              <p14:cNvContentPartPr/>
              <p14:nvPr/>
            </p14:nvContentPartPr>
            <p14:xfrm>
              <a:off x="11672711" y="1720139"/>
              <a:ext cx="81844" cy="70498"/>
            </p14:xfrm>
          </p:contentPart>
        </mc:Choice>
        <mc:Fallback xmlns="">
          <p:pic>
            <p:nvPicPr>
              <p:cNvPr id="48" name="墨迹 47"/>
            </p:nvPicPr>
            <p:blipFill>
              <a:blip r:embed="rId86"/>
            </p:blipFill>
            <p:spPr>
              <a:xfrm>
                <a:off x="11672711" y="1720139"/>
                <a:ext cx="81844" cy="7049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9" name="墨迹 48"/>
              <p14:cNvContentPartPr/>
              <p14:nvPr/>
            </p14:nvContentPartPr>
            <p14:xfrm>
              <a:off x="11063111" y="1471988"/>
              <a:ext cx="234244" cy="16919"/>
            </p14:xfrm>
          </p:contentPart>
        </mc:Choice>
        <mc:Fallback xmlns="">
          <p:pic>
            <p:nvPicPr>
              <p:cNvPr id="49" name="墨迹 48"/>
            </p:nvPicPr>
            <p:blipFill>
              <a:blip r:embed="rId88"/>
            </p:blipFill>
            <p:spPr>
              <a:xfrm>
                <a:off x="11063111" y="1471988"/>
                <a:ext cx="234244" cy="1691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0" name="墨迹 49"/>
              <p14:cNvContentPartPr/>
              <p14:nvPr/>
            </p14:nvContentPartPr>
            <p14:xfrm>
              <a:off x="11136488" y="1395851"/>
              <a:ext cx="67733" cy="245331"/>
            </p14:xfrm>
          </p:contentPart>
        </mc:Choice>
        <mc:Fallback xmlns="">
          <p:pic>
            <p:nvPicPr>
              <p:cNvPr id="50" name="墨迹 49"/>
            </p:nvPicPr>
            <p:blipFill>
              <a:blip r:embed="rId90"/>
            </p:blipFill>
            <p:spPr>
              <a:xfrm>
                <a:off x="11136488" y="1395851"/>
                <a:ext cx="67733" cy="245331"/>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1" name="墨迹 50"/>
              <p14:cNvContentPartPr/>
              <p14:nvPr/>
            </p14:nvContentPartPr>
            <p14:xfrm>
              <a:off x="11390488" y="1385805"/>
              <a:ext cx="39512" cy="173600"/>
            </p14:xfrm>
          </p:contentPart>
        </mc:Choice>
        <mc:Fallback xmlns="">
          <p:pic>
            <p:nvPicPr>
              <p:cNvPr id="51" name="墨迹 50"/>
            </p:nvPicPr>
            <p:blipFill>
              <a:blip r:embed="rId92"/>
            </p:blipFill>
            <p:spPr>
              <a:xfrm>
                <a:off x="11390488" y="1385805"/>
                <a:ext cx="39512" cy="173600"/>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2" name="墨迹 51"/>
              <p14:cNvContentPartPr/>
              <p14:nvPr/>
            </p14:nvContentPartPr>
            <p14:xfrm>
              <a:off x="11418711" y="1415590"/>
              <a:ext cx="115711" cy="33839"/>
            </p14:xfrm>
          </p:contentPart>
        </mc:Choice>
        <mc:Fallback xmlns="">
          <p:pic>
            <p:nvPicPr>
              <p:cNvPr id="52" name="墨迹 51"/>
            </p:nvPicPr>
            <p:blipFill>
              <a:blip r:embed="rId94"/>
            </p:blipFill>
            <p:spPr>
              <a:xfrm>
                <a:off x="11418711" y="1415590"/>
                <a:ext cx="115711" cy="3383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3" name="墨迹 52"/>
              <p14:cNvContentPartPr/>
              <p14:nvPr/>
            </p14:nvContentPartPr>
            <p14:xfrm>
              <a:off x="11494911" y="1292924"/>
              <a:ext cx="328260" cy="269301"/>
            </p14:xfrm>
          </p:contentPart>
        </mc:Choice>
        <mc:Fallback xmlns="">
          <p:pic>
            <p:nvPicPr>
              <p:cNvPr id="53" name="墨迹 52"/>
            </p:nvPicPr>
            <p:blipFill>
              <a:blip r:embed="rId96"/>
            </p:blipFill>
            <p:spPr>
              <a:xfrm>
                <a:off x="11494911" y="1292924"/>
                <a:ext cx="328260" cy="269301"/>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4" name="墨迹 53"/>
              <p14:cNvContentPartPr/>
              <p14:nvPr/>
            </p14:nvContentPartPr>
            <p14:xfrm>
              <a:off x="9821333" y="1959302"/>
              <a:ext cx="299156" cy="290979"/>
            </p14:xfrm>
          </p:contentPart>
        </mc:Choice>
        <mc:Fallback xmlns="">
          <p:pic>
            <p:nvPicPr>
              <p:cNvPr id="54" name="墨迹 53"/>
            </p:nvPicPr>
            <p:blipFill>
              <a:blip r:embed="rId98"/>
            </p:blipFill>
            <p:spPr>
              <a:xfrm>
                <a:off x="9821333" y="1959302"/>
                <a:ext cx="299156" cy="29097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5" name="墨迹 54"/>
              <p14:cNvContentPartPr/>
              <p14:nvPr/>
            </p14:nvContentPartPr>
            <p14:xfrm>
              <a:off x="9937044" y="2061171"/>
              <a:ext cx="34572" cy="225768"/>
            </p14:xfrm>
          </p:contentPart>
        </mc:Choice>
        <mc:Fallback xmlns="">
          <p:pic>
            <p:nvPicPr>
              <p:cNvPr id="55" name="墨迹 54"/>
            </p:nvPicPr>
            <p:blipFill>
              <a:blip r:embed="rId100"/>
            </p:blipFill>
            <p:spPr>
              <a:xfrm>
                <a:off x="9937044" y="2061171"/>
                <a:ext cx="34572" cy="225768"/>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8" name="墨迹 57"/>
              <p14:cNvContentPartPr/>
              <p14:nvPr/>
            </p14:nvContentPartPr>
            <p14:xfrm>
              <a:off x="9481431" y="2237591"/>
              <a:ext cx="311679" cy="511812"/>
            </p14:xfrm>
          </p:contentPart>
        </mc:Choice>
        <mc:Fallback xmlns="">
          <p:pic>
            <p:nvPicPr>
              <p:cNvPr id="58" name="墨迹 57"/>
            </p:nvPicPr>
            <p:blipFill>
              <a:blip r:embed="rId102"/>
            </p:blipFill>
            <p:spPr>
              <a:xfrm>
                <a:off x="9481431" y="2237591"/>
                <a:ext cx="311679" cy="511812"/>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9" name="墨迹 58"/>
              <p14:cNvContentPartPr/>
              <p14:nvPr/>
            </p14:nvContentPartPr>
            <p14:xfrm>
              <a:off x="10792177" y="597819"/>
              <a:ext cx="287513" cy="338388"/>
            </p14:xfrm>
          </p:contentPart>
        </mc:Choice>
        <mc:Fallback xmlns="">
          <p:pic>
            <p:nvPicPr>
              <p:cNvPr id="59" name="墨迹 58"/>
            </p:nvPicPr>
            <p:blipFill>
              <a:blip r:embed="rId104"/>
            </p:blipFill>
            <p:spPr>
              <a:xfrm>
                <a:off x="10792177" y="597819"/>
                <a:ext cx="287513" cy="338388"/>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60" name="墨迹 59"/>
              <p14:cNvContentPartPr/>
              <p14:nvPr/>
            </p14:nvContentPartPr>
            <p14:xfrm>
              <a:off x="10821811" y="919287"/>
              <a:ext cx="255411" cy="257493"/>
            </p14:xfrm>
          </p:contentPart>
        </mc:Choice>
        <mc:Fallback xmlns="">
          <p:pic>
            <p:nvPicPr>
              <p:cNvPr id="60" name="墨迹 59"/>
            </p:nvPicPr>
            <p:blipFill>
              <a:blip r:embed="rId106"/>
            </p:blipFill>
            <p:spPr>
              <a:xfrm>
                <a:off x="10821811" y="919287"/>
                <a:ext cx="255411" cy="257493"/>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61" name="墨迹 60"/>
              <p14:cNvContentPartPr/>
              <p14:nvPr/>
            </p14:nvContentPartPr>
            <p14:xfrm>
              <a:off x="10992555" y="699335"/>
              <a:ext cx="373239" cy="518862"/>
            </p14:xfrm>
          </p:contentPart>
        </mc:Choice>
        <mc:Fallback xmlns="">
          <p:pic>
            <p:nvPicPr>
              <p:cNvPr id="61" name="墨迹 60"/>
            </p:nvPicPr>
            <p:blipFill>
              <a:blip r:embed="rId108"/>
            </p:blipFill>
            <p:spPr>
              <a:xfrm>
                <a:off x="10992555" y="699335"/>
                <a:ext cx="373239" cy="518862"/>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2" name="墨迹 61"/>
              <p14:cNvContentPartPr/>
              <p14:nvPr/>
            </p14:nvContentPartPr>
            <p14:xfrm>
              <a:off x="11363677" y="740224"/>
              <a:ext cx="199495" cy="334334"/>
            </p14:xfrm>
          </p:contentPart>
        </mc:Choice>
        <mc:Fallback xmlns="">
          <p:pic>
            <p:nvPicPr>
              <p:cNvPr id="62" name="墨迹 61"/>
            </p:nvPicPr>
            <p:blipFill>
              <a:blip r:embed="rId110"/>
            </p:blipFill>
            <p:spPr>
              <a:xfrm>
                <a:off x="11363677" y="740224"/>
                <a:ext cx="199495" cy="334334"/>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3" name="墨迹 62"/>
              <p14:cNvContentPartPr/>
              <p14:nvPr/>
            </p14:nvContentPartPr>
            <p14:xfrm>
              <a:off x="11350977" y="594646"/>
              <a:ext cx="445911" cy="792745"/>
            </p14:xfrm>
          </p:contentPart>
        </mc:Choice>
        <mc:Fallback xmlns="">
          <p:pic>
            <p:nvPicPr>
              <p:cNvPr id="63" name="墨迹 62"/>
            </p:nvPicPr>
            <p:blipFill>
              <a:blip r:embed="rId112"/>
            </p:blipFill>
            <p:spPr>
              <a:xfrm>
                <a:off x="11350977" y="594646"/>
                <a:ext cx="445911" cy="792745"/>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4" name="墨迹 63"/>
              <p14:cNvContentPartPr/>
              <p14:nvPr/>
            </p14:nvContentPartPr>
            <p14:xfrm>
              <a:off x="11571111" y="874169"/>
              <a:ext cx="112889" cy="128305"/>
            </p14:xfrm>
          </p:contentPart>
        </mc:Choice>
        <mc:Fallback xmlns="">
          <p:pic>
            <p:nvPicPr>
              <p:cNvPr id="64" name="墨迹 63"/>
            </p:nvPicPr>
            <p:blipFill>
              <a:blip r:embed="rId114"/>
            </p:blipFill>
            <p:spPr>
              <a:xfrm>
                <a:off x="11571111" y="874169"/>
                <a:ext cx="112889" cy="128305"/>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5" name="墨迹 64"/>
              <p14:cNvContentPartPr/>
              <p14:nvPr/>
            </p14:nvContentPartPr>
            <p14:xfrm>
              <a:off x="11611151" y="879809"/>
              <a:ext cx="318381" cy="243216"/>
            </p14:xfrm>
          </p:contentPart>
        </mc:Choice>
        <mc:Fallback xmlns="">
          <p:pic>
            <p:nvPicPr>
              <p:cNvPr id="65" name="墨迹 64"/>
            </p:nvPicPr>
            <p:blipFill>
              <a:blip r:embed="rId116"/>
            </p:blipFill>
            <p:spPr>
              <a:xfrm>
                <a:off x="11611151" y="879809"/>
                <a:ext cx="318381" cy="243216"/>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81" name="墨迹 80"/>
              <p14:cNvContentPartPr/>
              <p14:nvPr/>
            </p14:nvContentPartPr>
            <p14:xfrm>
              <a:off x="11475155" y="3333123"/>
              <a:ext cx="115712" cy="16919"/>
            </p14:xfrm>
          </p:contentPart>
        </mc:Choice>
        <mc:Fallback xmlns="">
          <p:pic>
            <p:nvPicPr>
              <p:cNvPr id="81" name="墨迹 80"/>
            </p:nvPicPr>
            <p:blipFill>
              <a:blip r:embed="rId118"/>
            </p:blipFill>
            <p:spPr>
              <a:xfrm>
                <a:off x="11475155" y="3333123"/>
                <a:ext cx="115712" cy="16919"/>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94" name="墨迹 93"/>
              <p14:cNvContentPartPr/>
              <p14:nvPr/>
            </p14:nvContentPartPr>
            <p14:xfrm>
              <a:off x="12028311" y="4282548"/>
              <a:ext cx="82550" cy="85479"/>
            </p14:xfrm>
          </p:contentPart>
        </mc:Choice>
        <mc:Fallback xmlns="">
          <p:pic>
            <p:nvPicPr>
              <p:cNvPr id="94" name="墨迹 93"/>
            </p:nvPicPr>
            <p:blipFill>
              <a:blip r:embed="rId120"/>
            </p:blipFill>
            <p:spPr>
              <a:xfrm>
                <a:off x="12028311" y="4282548"/>
                <a:ext cx="82550" cy="8547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101" name="墨迹 100"/>
              <p14:cNvContentPartPr/>
              <p14:nvPr/>
            </p14:nvContentPartPr>
            <p14:xfrm>
              <a:off x="9787466" y="2799457"/>
              <a:ext cx="474134" cy="402541"/>
            </p14:xfrm>
          </p:contentPart>
        </mc:Choice>
        <mc:Fallback xmlns="">
          <p:pic>
            <p:nvPicPr>
              <p:cNvPr id="101" name="墨迹 100"/>
            </p:nvPicPr>
            <p:blipFill>
              <a:blip r:embed="rId122"/>
            </p:blipFill>
            <p:spPr>
              <a:xfrm>
                <a:off x="9787466" y="2799457"/>
                <a:ext cx="474134" cy="402541"/>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102" name="墨迹 101"/>
              <p14:cNvContentPartPr/>
              <p14:nvPr/>
            </p14:nvContentPartPr>
            <p14:xfrm>
              <a:off x="9921169" y="2932697"/>
              <a:ext cx="264231" cy="186113"/>
            </p14:xfrm>
          </p:contentPart>
        </mc:Choice>
        <mc:Fallback xmlns="">
          <p:pic>
            <p:nvPicPr>
              <p:cNvPr id="102" name="墨迹 101"/>
            </p:nvPicPr>
            <p:blipFill>
              <a:blip r:embed="rId124"/>
            </p:blipFill>
            <p:spPr>
              <a:xfrm>
                <a:off x="9921169" y="2932697"/>
                <a:ext cx="264231" cy="186113"/>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103" name="墨迹 102"/>
              <p14:cNvContentPartPr/>
              <p14:nvPr/>
            </p14:nvContentPartPr>
            <p14:xfrm>
              <a:off x="7371644" y="5955631"/>
              <a:ext cx="488421" cy="744454"/>
            </p14:xfrm>
          </p:contentPart>
        </mc:Choice>
        <mc:Fallback xmlns="">
          <p:pic>
            <p:nvPicPr>
              <p:cNvPr id="103" name="墨迹 102"/>
            </p:nvPicPr>
            <p:blipFill>
              <a:blip r:embed="rId126"/>
            </p:blipFill>
            <p:spPr>
              <a:xfrm>
                <a:off x="7371644" y="5955631"/>
                <a:ext cx="488421" cy="744454"/>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104" name="墨迹 103"/>
              <p14:cNvContentPartPr/>
              <p14:nvPr/>
            </p14:nvContentPartPr>
            <p14:xfrm>
              <a:off x="7818966" y="5797716"/>
              <a:ext cx="173566" cy="272473"/>
            </p14:xfrm>
          </p:contentPart>
        </mc:Choice>
        <mc:Fallback xmlns="">
          <p:pic>
            <p:nvPicPr>
              <p:cNvPr id="104" name="墨迹 103"/>
            </p:nvPicPr>
            <p:blipFill>
              <a:blip r:embed="rId128"/>
            </p:blipFill>
            <p:spPr>
              <a:xfrm>
                <a:off x="7818966" y="5797716"/>
                <a:ext cx="173566" cy="272473"/>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105" name="墨迹 104"/>
              <p14:cNvContentPartPr/>
              <p14:nvPr/>
            </p14:nvContentPartPr>
            <p14:xfrm>
              <a:off x="7992533" y="5831555"/>
              <a:ext cx="197556" cy="73318"/>
            </p14:xfrm>
          </p:contentPart>
        </mc:Choice>
        <mc:Fallback xmlns="">
          <p:pic>
            <p:nvPicPr>
              <p:cNvPr id="105" name="墨迹 104"/>
            </p:nvPicPr>
            <p:blipFill>
              <a:blip r:embed="rId130"/>
            </p:blipFill>
            <p:spPr>
              <a:xfrm>
                <a:off x="7992533" y="5831555"/>
                <a:ext cx="197556" cy="73318"/>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106" name="墨迹 105"/>
              <p14:cNvContentPartPr/>
              <p14:nvPr/>
            </p14:nvContentPartPr>
            <p14:xfrm>
              <a:off x="5532966" y="5805295"/>
              <a:ext cx="390878" cy="605046"/>
            </p14:xfrm>
          </p:contentPart>
        </mc:Choice>
        <mc:Fallback xmlns="">
          <p:pic>
            <p:nvPicPr>
              <p:cNvPr id="106" name="墨迹 105"/>
            </p:nvPicPr>
            <p:blipFill>
              <a:blip r:embed="rId132"/>
            </p:blipFill>
            <p:spPr>
              <a:xfrm>
                <a:off x="5532966" y="5805295"/>
                <a:ext cx="390878" cy="605046"/>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107" name="墨迹 106"/>
              <p14:cNvContentPartPr/>
              <p14:nvPr/>
            </p14:nvContentPartPr>
            <p14:xfrm>
              <a:off x="8816622" y="5773395"/>
              <a:ext cx="408516" cy="517099"/>
            </p14:xfrm>
          </p:contentPart>
        </mc:Choice>
        <mc:Fallback xmlns="">
          <p:pic>
            <p:nvPicPr>
              <p:cNvPr id="107" name="墨迹 106"/>
            </p:nvPicPr>
            <p:blipFill>
              <a:blip r:embed="rId134"/>
            </p:blipFill>
            <p:spPr>
              <a:xfrm>
                <a:off x="8816622" y="5773395"/>
                <a:ext cx="408516" cy="517099"/>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108" name="墨迹 107"/>
              <p14:cNvContentPartPr/>
              <p14:nvPr/>
            </p14:nvContentPartPr>
            <p14:xfrm>
              <a:off x="7985301" y="2972176"/>
              <a:ext cx="727427" cy="28199"/>
            </p14:xfrm>
          </p:contentPart>
        </mc:Choice>
        <mc:Fallback xmlns="">
          <p:pic>
            <p:nvPicPr>
              <p:cNvPr id="108" name="墨迹 107"/>
            </p:nvPicPr>
            <p:blipFill>
              <a:blip r:embed="rId136"/>
            </p:blipFill>
            <p:spPr>
              <a:xfrm>
                <a:off x="7985301" y="2972176"/>
                <a:ext cx="727427" cy="2819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109" name="墨迹 108"/>
              <p14:cNvContentPartPr/>
              <p14:nvPr/>
            </p14:nvContentPartPr>
            <p14:xfrm>
              <a:off x="7994473" y="2824131"/>
              <a:ext cx="226660" cy="246741"/>
            </p14:xfrm>
          </p:contentPart>
        </mc:Choice>
        <mc:Fallback xmlns="">
          <p:pic>
            <p:nvPicPr>
              <p:cNvPr id="109" name="墨迹 108"/>
            </p:nvPicPr>
            <p:blipFill>
              <a:blip r:embed="rId138"/>
            </p:blipFill>
            <p:spPr>
              <a:xfrm>
                <a:off x="7994473" y="2824131"/>
                <a:ext cx="226660" cy="246741"/>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110" name="墨迹 109"/>
              <p14:cNvContentPartPr/>
              <p14:nvPr/>
            </p14:nvContentPartPr>
            <p14:xfrm>
              <a:off x="8020755" y="2478164"/>
              <a:ext cx="50800" cy="311423"/>
            </p14:xfrm>
          </p:contentPart>
        </mc:Choice>
        <mc:Fallback xmlns="">
          <p:pic>
            <p:nvPicPr>
              <p:cNvPr id="110" name="墨迹 109"/>
            </p:nvPicPr>
            <p:blipFill>
              <a:blip r:embed="rId140"/>
            </p:blipFill>
            <p:spPr>
              <a:xfrm>
                <a:off x="8020755" y="2478164"/>
                <a:ext cx="50800" cy="311423"/>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111" name="墨迹 110"/>
              <p14:cNvContentPartPr/>
              <p14:nvPr/>
            </p14:nvContentPartPr>
            <p14:xfrm>
              <a:off x="8047919" y="2536148"/>
              <a:ext cx="190147" cy="159677"/>
            </p14:xfrm>
          </p:contentPart>
        </mc:Choice>
        <mc:Fallback xmlns="">
          <p:pic>
            <p:nvPicPr>
              <p:cNvPr id="111" name="墨迹 110"/>
            </p:nvPicPr>
            <p:blipFill>
              <a:blip r:embed="rId142"/>
            </p:blipFill>
            <p:spPr>
              <a:xfrm>
                <a:off x="8047919" y="2536148"/>
                <a:ext cx="190147" cy="159677"/>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112" name="墨迹 111"/>
              <p14:cNvContentPartPr/>
              <p14:nvPr/>
            </p14:nvContentPartPr>
            <p14:xfrm>
              <a:off x="8190088" y="2478693"/>
              <a:ext cx="163689" cy="64857"/>
            </p14:xfrm>
          </p:contentPart>
        </mc:Choice>
        <mc:Fallback xmlns="">
          <p:pic>
            <p:nvPicPr>
              <p:cNvPr id="112" name="墨迹 111"/>
            </p:nvPicPr>
            <p:blipFill>
              <a:blip r:embed="rId144"/>
            </p:blipFill>
            <p:spPr>
              <a:xfrm>
                <a:off x="8190088" y="2478693"/>
                <a:ext cx="163689" cy="64857"/>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113" name="墨迹 112"/>
              <p14:cNvContentPartPr/>
              <p14:nvPr/>
            </p14:nvContentPartPr>
            <p14:xfrm>
              <a:off x="8283222" y="2411720"/>
              <a:ext cx="19755" cy="205148"/>
            </p14:xfrm>
          </p:contentPart>
        </mc:Choice>
        <mc:Fallback xmlns="">
          <p:pic>
            <p:nvPicPr>
              <p:cNvPr id="113" name="墨迹 112"/>
            </p:nvPicPr>
            <p:blipFill>
              <a:blip r:embed="rId146"/>
            </p:blipFill>
            <p:spPr>
              <a:xfrm>
                <a:off x="8283222" y="2411720"/>
                <a:ext cx="19755" cy="205148"/>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114" name="墨迹 113"/>
              <p14:cNvContentPartPr/>
              <p14:nvPr/>
            </p14:nvContentPartPr>
            <p14:xfrm>
              <a:off x="6750755" y="2229131"/>
              <a:ext cx="22578" cy="214313"/>
            </p14:xfrm>
          </p:contentPart>
        </mc:Choice>
        <mc:Fallback xmlns="">
          <p:pic>
            <p:nvPicPr>
              <p:cNvPr id="114" name="墨迹 113"/>
            </p:nvPicPr>
            <p:blipFill>
              <a:blip r:embed="rId148"/>
            </p:blipFill>
            <p:spPr>
              <a:xfrm>
                <a:off x="6750755" y="2229131"/>
                <a:ext cx="22578" cy="214313"/>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115" name="墨迹 114"/>
              <p14:cNvContentPartPr/>
              <p14:nvPr/>
            </p14:nvContentPartPr>
            <p14:xfrm>
              <a:off x="6745111" y="2281300"/>
              <a:ext cx="107244" cy="42298"/>
            </p14:xfrm>
          </p:contentPart>
        </mc:Choice>
        <mc:Fallback xmlns="">
          <p:pic>
            <p:nvPicPr>
              <p:cNvPr id="115" name="墨迹 114"/>
            </p:nvPicPr>
            <p:blipFill>
              <a:blip r:embed="rId150"/>
            </p:blipFill>
            <p:spPr>
              <a:xfrm>
                <a:off x="6745111" y="2281300"/>
                <a:ext cx="107244" cy="42298"/>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116" name="墨迹 115"/>
              <p14:cNvContentPartPr/>
              <p14:nvPr/>
            </p14:nvContentPartPr>
            <p14:xfrm>
              <a:off x="6812844" y="2152289"/>
              <a:ext cx="33866" cy="267010"/>
            </p14:xfrm>
          </p:contentPart>
        </mc:Choice>
        <mc:Fallback xmlns="">
          <p:pic>
            <p:nvPicPr>
              <p:cNvPr id="116" name="墨迹 115"/>
            </p:nvPicPr>
            <p:blipFill>
              <a:blip r:embed="rId152"/>
            </p:blipFill>
            <p:spPr>
              <a:xfrm>
                <a:off x="6812844" y="2152289"/>
                <a:ext cx="33866" cy="267010"/>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117" name="墨迹 116"/>
              <p14:cNvContentPartPr/>
              <p14:nvPr/>
            </p14:nvContentPartPr>
            <p14:xfrm>
              <a:off x="6841066" y="2267200"/>
              <a:ext cx="166511" cy="133417"/>
            </p14:xfrm>
          </p:contentPart>
        </mc:Choice>
        <mc:Fallback xmlns="">
          <p:pic>
            <p:nvPicPr>
              <p:cNvPr id="117" name="墨迹 116"/>
            </p:nvPicPr>
            <p:blipFill>
              <a:blip r:embed="rId154"/>
            </p:blipFill>
            <p:spPr>
              <a:xfrm>
                <a:off x="6841066" y="2267200"/>
                <a:ext cx="166511" cy="133417"/>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118" name="墨迹 117"/>
              <p14:cNvContentPartPr/>
              <p14:nvPr/>
            </p14:nvContentPartPr>
            <p14:xfrm>
              <a:off x="7021688" y="2124090"/>
              <a:ext cx="11289" cy="398664"/>
            </p14:xfrm>
          </p:contentPart>
        </mc:Choice>
        <mc:Fallback xmlns="">
          <p:pic>
            <p:nvPicPr>
              <p:cNvPr id="118" name="墨迹 117"/>
            </p:nvPicPr>
            <p:blipFill>
              <a:blip r:embed="rId156"/>
            </p:blipFill>
            <p:spPr>
              <a:xfrm>
                <a:off x="7021688" y="2124090"/>
                <a:ext cx="11289" cy="398664"/>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119" name="墨迹 118"/>
              <p14:cNvContentPartPr/>
              <p14:nvPr/>
            </p14:nvContentPartPr>
            <p14:xfrm>
              <a:off x="6968066" y="2084964"/>
              <a:ext cx="98778" cy="156857"/>
            </p14:xfrm>
          </p:contentPart>
        </mc:Choice>
        <mc:Fallback xmlns="">
          <p:pic>
            <p:nvPicPr>
              <p:cNvPr id="119" name="墨迹 118"/>
            </p:nvPicPr>
            <p:blipFill>
              <a:blip r:embed="rId158"/>
            </p:blipFill>
            <p:spPr>
              <a:xfrm>
                <a:off x="6968066" y="2084964"/>
                <a:ext cx="98778" cy="156857"/>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120" name="墨迹 119"/>
              <p14:cNvContentPartPr/>
              <p14:nvPr/>
            </p14:nvContentPartPr>
            <p14:xfrm>
              <a:off x="7049911" y="2114925"/>
              <a:ext cx="107244" cy="101517"/>
            </p14:xfrm>
          </p:contentPart>
        </mc:Choice>
        <mc:Fallback xmlns="">
          <p:pic>
            <p:nvPicPr>
              <p:cNvPr id="120" name="墨迹 119"/>
            </p:nvPicPr>
            <p:blipFill>
              <a:blip r:embed="rId160"/>
            </p:blipFill>
            <p:spPr>
              <a:xfrm>
                <a:off x="7049911" y="2114925"/>
                <a:ext cx="107244" cy="101517"/>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121" name="墨迹 120"/>
              <p14:cNvContentPartPr/>
              <p14:nvPr/>
            </p14:nvContentPartPr>
            <p14:xfrm>
              <a:off x="7303911" y="2976053"/>
              <a:ext cx="254000" cy="239339"/>
            </p14:xfrm>
          </p:contentPart>
        </mc:Choice>
        <mc:Fallback xmlns="">
          <p:pic>
            <p:nvPicPr>
              <p:cNvPr id="121" name="墨迹 120"/>
            </p:nvPicPr>
            <p:blipFill>
              <a:blip r:embed="rId162"/>
            </p:blipFill>
            <p:spPr>
              <a:xfrm>
                <a:off x="7303911" y="2976053"/>
                <a:ext cx="254000" cy="239339"/>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122" name="墨迹 121"/>
              <p14:cNvContentPartPr/>
              <p14:nvPr/>
            </p14:nvContentPartPr>
            <p14:xfrm>
              <a:off x="7540977" y="2976405"/>
              <a:ext cx="33867" cy="263661"/>
            </p14:xfrm>
          </p:contentPart>
        </mc:Choice>
        <mc:Fallback xmlns="">
          <p:pic>
            <p:nvPicPr>
              <p:cNvPr id="122" name="墨迹 121"/>
            </p:nvPicPr>
            <p:blipFill>
              <a:blip r:embed="rId164"/>
            </p:blipFill>
            <p:spPr>
              <a:xfrm>
                <a:off x="7540977" y="2976405"/>
                <a:ext cx="33867" cy="263661"/>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123" name="墨迹 122"/>
              <p14:cNvContentPartPr/>
              <p14:nvPr/>
            </p14:nvContentPartPr>
            <p14:xfrm>
              <a:off x="7597422" y="2943976"/>
              <a:ext cx="110066" cy="39479"/>
            </p14:xfrm>
          </p:contentPart>
        </mc:Choice>
        <mc:Fallback xmlns="">
          <p:pic>
            <p:nvPicPr>
              <p:cNvPr id="123" name="墨迹 122"/>
            </p:nvPicPr>
            <p:blipFill>
              <a:blip r:embed="rId166"/>
            </p:blipFill>
            <p:spPr>
              <a:xfrm>
                <a:off x="7597422" y="2943976"/>
                <a:ext cx="110066" cy="39479"/>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24" name="墨迹 123"/>
              <p14:cNvContentPartPr/>
              <p14:nvPr/>
            </p14:nvContentPartPr>
            <p14:xfrm>
              <a:off x="533400" y="5445229"/>
              <a:ext cx="716844" cy="510402"/>
            </p14:xfrm>
          </p:contentPart>
        </mc:Choice>
        <mc:Fallback xmlns="">
          <p:pic>
            <p:nvPicPr>
              <p:cNvPr id="124" name="墨迹 123"/>
            </p:nvPicPr>
            <p:blipFill>
              <a:blip r:embed="rId168"/>
            </p:blipFill>
            <p:spPr>
              <a:xfrm>
                <a:off x="533400" y="5445229"/>
                <a:ext cx="716844" cy="510402"/>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25" name="墨迹 124"/>
              <p14:cNvContentPartPr/>
              <p14:nvPr/>
            </p14:nvContentPartPr>
            <p14:xfrm>
              <a:off x="3409773" y="5899233"/>
              <a:ext cx="1134004" cy="62038"/>
            </p14:xfrm>
          </p:contentPart>
        </mc:Choice>
        <mc:Fallback xmlns="">
          <p:pic>
            <p:nvPicPr>
              <p:cNvPr id="125" name="墨迹 124"/>
            </p:nvPicPr>
            <p:blipFill>
              <a:blip r:embed="rId170"/>
            </p:blipFill>
            <p:spPr>
              <a:xfrm>
                <a:off x="3409773" y="5899233"/>
                <a:ext cx="1134004" cy="62038"/>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26" name="墨迹 125"/>
              <p14:cNvContentPartPr/>
              <p14:nvPr/>
            </p14:nvContentPartPr>
            <p14:xfrm>
              <a:off x="6917266" y="5386011"/>
              <a:ext cx="119415" cy="225592"/>
            </p14:xfrm>
          </p:contentPart>
        </mc:Choice>
        <mc:Fallback xmlns="">
          <p:pic>
            <p:nvPicPr>
              <p:cNvPr id="126" name="墨迹 125"/>
            </p:nvPicPr>
            <p:blipFill>
              <a:blip r:embed="rId172"/>
            </p:blipFill>
            <p:spPr>
              <a:xfrm>
                <a:off x="6917266" y="5386011"/>
                <a:ext cx="119415" cy="225592"/>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27" name="墨迹 126"/>
              <p14:cNvContentPartPr/>
              <p14:nvPr/>
            </p14:nvContentPartPr>
            <p14:xfrm>
              <a:off x="7049911" y="5521366"/>
              <a:ext cx="64911" cy="109272"/>
            </p14:xfrm>
          </p:contentPart>
        </mc:Choice>
        <mc:Fallback xmlns="">
          <p:pic>
            <p:nvPicPr>
              <p:cNvPr id="127" name="墨迹 126"/>
            </p:nvPicPr>
            <p:blipFill>
              <a:blip r:embed="rId174"/>
            </p:blipFill>
            <p:spPr>
              <a:xfrm>
                <a:off x="7049911" y="5521366"/>
                <a:ext cx="64911" cy="109272"/>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28" name="墨迹 127"/>
              <p14:cNvContentPartPr/>
              <p14:nvPr/>
            </p14:nvContentPartPr>
            <p14:xfrm>
              <a:off x="7206191" y="5362394"/>
              <a:ext cx="63853" cy="250266"/>
            </p14:xfrm>
          </p:contentPart>
        </mc:Choice>
        <mc:Fallback xmlns="">
          <p:pic>
            <p:nvPicPr>
              <p:cNvPr id="128" name="墨迹 127"/>
            </p:nvPicPr>
            <p:blipFill>
              <a:blip r:embed="rId176"/>
            </p:blipFill>
            <p:spPr>
              <a:xfrm>
                <a:off x="7206191" y="5362394"/>
                <a:ext cx="63853" cy="250266"/>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29" name="墨迹 128"/>
              <p14:cNvContentPartPr/>
              <p14:nvPr/>
            </p14:nvContentPartPr>
            <p14:xfrm>
              <a:off x="7339188" y="5255591"/>
              <a:ext cx="115182" cy="325698"/>
            </p14:xfrm>
          </p:contentPart>
        </mc:Choice>
        <mc:Fallback xmlns="">
          <p:pic>
            <p:nvPicPr>
              <p:cNvPr id="129" name="墨迹 128"/>
            </p:nvPicPr>
            <p:blipFill>
              <a:blip r:embed="rId178"/>
            </p:blipFill>
            <p:spPr>
              <a:xfrm>
                <a:off x="7339188" y="5255591"/>
                <a:ext cx="115182" cy="325698"/>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30" name="墨迹 129"/>
              <p14:cNvContentPartPr/>
              <p14:nvPr/>
            </p14:nvContentPartPr>
            <p14:xfrm>
              <a:off x="7534803" y="5290134"/>
              <a:ext cx="215019" cy="253791"/>
            </p14:xfrm>
          </p:contentPart>
        </mc:Choice>
        <mc:Fallback xmlns="">
          <p:pic>
            <p:nvPicPr>
              <p:cNvPr id="130" name="墨迹 129"/>
            </p:nvPicPr>
            <p:blipFill>
              <a:blip r:embed="rId180"/>
            </p:blipFill>
            <p:spPr>
              <a:xfrm>
                <a:off x="7534803" y="5290134"/>
                <a:ext cx="215019" cy="253791"/>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31" name="墨迹 130"/>
              <p14:cNvContentPartPr/>
              <p14:nvPr/>
            </p14:nvContentPartPr>
            <p14:xfrm>
              <a:off x="7832725" y="5397291"/>
              <a:ext cx="490008" cy="50758"/>
            </p14:xfrm>
          </p:contentPart>
        </mc:Choice>
        <mc:Fallback xmlns="">
          <p:pic>
            <p:nvPicPr>
              <p:cNvPr id="131" name="墨迹 130"/>
            </p:nvPicPr>
            <p:blipFill>
              <a:blip r:embed="rId182"/>
            </p:blipFill>
            <p:spPr>
              <a:xfrm>
                <a:off x="7832725" y="5397291"/>
                <a:ext cx="490008" cy="50758"/>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32" name="墨迹 131"/>
              <p14:cNvContentPartPr/>
              <p14:nvPr/>
            </p14:nvContentPartPr>
            <p14:xfrm>
              <a:off x="8375121" y="5266694"/>
              <a:ext cx="204434" cy="282871"/>
            </p14:xfrm>
          </p:contentPart>
        </mc:Choice>
        <mc:Fallback xmlns="">
          <p:pic>
            <p:nvPicPr>
              <p:cNvPr id="132" name="墨迹 131"/>
            </p:nvPicPr>
            <p:blipFill>
              <a:blip r:embed="rId184"/>
            </p:blipFill>
            <p:spPr>
              <a:xfrm>
                <a:off x="8375121" y="5266694"/>
                <a:ext cx="204434" cy="282871"/>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33" name="墨迹 132"/>
              <p14:cNvContentPartPr/>
              <p14:nvPr/>
            </p14:nvContentPartPr>
            <p14:xfrm>
              <a:off x="8534400" y="5453689"/>
              <a:ext cx="53622" cy="64857"/>
            </p14:xfrm>
          </p:contentPart>
        </mc:Choice>
        <mc:Fallback xmlns="">
          <p:pic>
            <p:nvPicPr>
              <p:cNvPr id="133" name="墨迹 132"/>
            </p:nvPicPr>
            <p:blipFill>
              <a:blip r:embed="rId186"/>
            </p:blipFill>
            <p:spPr>
              <a:xfrm>
                <a:off x="8534400" y="5453689"/>
                <a:ext cx="53622" cy="64857"/>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34" name="墨迹 133"/>
              <p14:cNvContentPartPr/>
              <p14:nvPr/>
            </p14:nvContentPartPr>
            <p14:xfrm>
              <a:off x="8664222" y="5245016"/>
              <a:ext cx="143933" cy="167255"/>
            </p14:xfrm>
          </p:contentPart>
        </mc:Choice>
        <mc:Fallback xmlns="">
          <p:pic>
            <p:nvPicPr>
              <p:cNvPr id="134" name="墨迹 133"/>
            </p:nvPicPr>
            <p:blipFill>
              <a:blip r:embed="rId188"/>
            </p:blipFill>
            <p:spPr>
              <a:xfrm>
                <a:off x="8664222" y="5245016"/>
                <a:ext cx="143933" cy="167255"/>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35" name="墨迹 134"/>
              <p14:cNvContentPartPr/>
              <p14:nvPr/>
            </p14:nvContentPartPr>
            <p14:xfrm>
              <a:off x="8619066" y="5275682"/>
              <a:ext cx="208844" cy="364120"/>
            </p14:xfrm>
          </p:contentPart>
        </mc:Choice>
        <mc:Fallback xmlns="">
          <p:pic>
            <p:nvPicPr>
              <p:cNvPr id="135" name="墨迹 134"/>
            </p:nvPicPr>
            <p:blipFill>
              <a:blip r:embed="rId190"/>
            </p:blipFill>
            <p:spPr>
              <a:xfrm>
                <a:off x="8619066" y="5275682"/>
                <a:ext cx="208844" cy="364120"/>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36" name="墨迹 135"/>
              <p14:cNvContentPartPr/>
              <p14:nvPr/>
            </p14:nvContentPartPr>
            <p14:xfrm>
              <a:off x="8774288" y="5301414"/>
              <a:ext cx="180622" cy="242512"/>
            </p14:xfrm>
          </p:contentPart>
        </mc:Choice>
        <mc:Fallback xmlns="">
          <p:pic>
            <p:nvPicPr>
              <p:cNvPr id="136" name="墨迹 135"/>
            </p:nvPicPr>
            <p:blipFill>
              <a:blip r:embed="rId192"/>
            </p:blipFill>
            <p:spPr>
              <a:xfrm>
                <a:off x="8774288" y="5301414"/>
                <a:ext cx="180622" cy="242512"/>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37" name="墨迹 136"/>
              <p14:cNvContentPartPr/>
              <p14:nvPr/>
            </p14:nvContentPartPr>
            <p14:xfrm>
              <a:off x="9008533" y="5301414"/>
              <a:ext cx="283634" cy="281990"/>
            </p14:xfrm>
          </p:contentPart>
        </mc:Choice>
        <mc:Fallback xmlns="">
          <p:pic>
            <p:nvPicPr>
              <p:cNvPr id="137" name="墨迹 136"/>
            </p:nvPicPr>
            <p:blipFill>
              <a:blip r:embed="rId194"/>
            </p:blipFill>
            <p:spPr>
              <a:xfrm>
                <a:off x="9008533" y="5301414"/>
                <a:ext cx="283634" cy="281990"/>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38" name="墨迹 137"/>
              <p14:cNvContentPartPr/>
              <p14:nvPr/>
            </p14:nvContentPartPr>
            <p14:xfrm>
              <a:off x="9592027" y="4628163"/>
              <a:ext cx="356306" cy="924222"/>
            </p14:xfrm>
          </p:contentPart>
        </mc:Choice>
        <mc:Fallback xmlns="">
          <p:pic>
            <p:nvPicPr>
              <p:cNvPr id="138" name="墨迹 137"/>
            </p:nvPicPr>
            <p:blipFill>
              <a:blip r:embed="rId196"/>
            </p:blipFill>
            <p:spPr>
              <a:xfrm>
                <a:off x="9592027" y="4628163"/>
                <a:ext cx="356306" cy="924222"/>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39" name="墨迹 138"/>
              <p14:cNvContentPartPr/>
              <p14:nvPr/>
            </p14:nvContentPartPr>
            <p14:xfrm>
              <a:off x="10154355" y="4523121"/>
              <a:ext cx="33867" cy="211140"/>
            </p14:xfrm>
          </p:contentPart>
        </mc:Choice>
        <mc:Fallback xmlns="">
          <p:pic>
            <p:nvPicPr>
              <p:cNvPr id="139" name="墨迹 138"/>
            </p:nvPicPr>
            <p:blipFill>
              <a:blip r:embed="rId198"/>
            </p:blipFill>
            <p:spPr>
              <a:xfrm>
                <a:off x="10154355" y="4523121"/>
                <a:ext cx="33867" cy="211140"/>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40" name="墨迹 139"/>
              <p14:cNvContentPartPr/>
              <p14:nvPr/>
            </p14:nvContentPartPr>
            <p14:xfrm>
              <a:off x="10160000" y="4359567"/>
              <a:ext cx="70555" cy="143815"/>
            </p14:xfrm>
          </p:contentPart>
        </mc:Choice>
        <mc:Fallback xmlns="">
          <p:pic>
            <p:nvPicPr>
              <p:cNvPr id="140" name="墨迹 139"/>
            </p:nvPicPr>
            <p:blipFill>
              <a:blip r:embed="rId200"/>
            </p:blipFill>
            <p:spPr>
              <a:xfrm>
                <a:off x="10160000" y="4359567"/>
                <a:ext cx="70555" cy="143815"/>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41" name="墨迹 140"/>
              <p14:cNvContentPartPr/>
              <p14:nvPr/>
            </p14:nvContentPartPr>
            <p14:xfrm>
              <a:off x="10210800" y="4413145"/>
              <a:ext cx="135466" cy="666378"/>
            </p14:xfrm>
          </p:contentPart>
        </mc:Choice>
        <mc:Fallback xmlns="">
          <p:pic>
            <p:nvPicPr>
              <p:cNvPr id="141" name="墨迹 140"/>
            </p:nvPicPr>
            <p:blipFill>
              <a:blip r:embed="rId202"/>
            </p:blipFill>
            <p:spPr>
              <a:xfrm>
                <a:off x="10210800" y="4413145"/>
                <a:ext cx="135466" cy="666378"/>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42" name="墨迹 141"/>
              <p14:cNvContentPartPr/>
              <p14:nvPr/>
            </p14:nvContentPartPr>
            <p14:xfrm>
              <a:off x="10167937" y="4607718"/>
              <a:ext cx="268640" cy="45119"/>
            </p14:xfrm>
          </p:contentPart>
        </mc:Choice>
        <mc:Fallback xmlns="">
          <p:pic>
            <p:nvPicPr>
              <p:cNvPr id="142" name="墨迹 141"/>
            </p:nvPicPr>
            <p:blipFill>
              <a:blip r:embed="rId204"/>
            </p:blipFill>
            <p:spPr>
              <a:xfrm>
                <a:off x="10167937" y="4607718"/>
                <a:ext cx="268640" cy="45119"/>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43" name="墨迹 142"/>
              <p14:cNvContentPartPr/>
              <p14:nvPr/>
            </p14:nvContentPartPr>
            <p14:xfrm>
              <a:off x="10735732" y="4432884"/>
              <a:ext cx="314678" cy="310189"/>
            </p14:xfrm>
          </p:contentPart>
        </mc:Choice>
        <mc:Fallback xmlns="">
          <p:pic>
            <p:nvPicPr>
              <p:cNvPr id="143" name="墨迹 142"/>
            </p:nvPicPr>
            <p:blipFill>
              <a:blip r:embed="rId206"/>
            </p:blipFill>
            <p:spPr>
              <a:xfrm>
                <a:off x="10735732" y="4432884"/>
                <a:ext cx="314678" cy="310189"/>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44" name="墨迹 143"/>
              <p14:cNvContentPartPr/>
              <p14:nvPr/>
            </p14:nvContentPartPr>
            <p14:xfrm>
              <a:off x="10893777" y="4528761"/>
              <a:ext cx="22577" cy="197393"/>
            </p14:xfrm>
          </p:contentPart>
        </mc:Choice>
        <mc:Fallback xmlns="">
          <p:pic>
            <p:nvPicPr>
              <p:cNvPr id="144" name="墨迹 143"/>
            </p:nvPicPr>
            <p:blipFill>
              <a:blip r:embed="rId208"/>
            </p:blipFill>
            <p:spPr>
              <a:xfrm>
                <a:off x="10893777" y="4528761"/>
                <a:ext cx="22577" cy="197393"/>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45" name="墨迹 144"/>
              <p14:cNvContentPartPr/>
              <p14:nvPr/>
            </p14:nvContentPartPr>
            <p14:xfrm>
              <a:off x="10007600" y="5376670"/>
              <a:ext cx="5644" cy="145402"/>
            </p14:xfrm>
          </p:contentPart>
        </mc:Choice>
        <mc:Fallback xmlns="">
          <p:pic>
            <p:nvPicPr>
              <p:cNvPr id="145" name="墨迹 144"/>
            </p:nvPicPr>
            <p:blipFill>
              <a:blip r:embed="rId210"/>
            </p:blipFill>
            <p:spPr>
              <a:xfrm>
                <a:off x="10007600" y="5376670"/>
                <a:ext cx="5644" cy="145402"/>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46" name="墨迹 145"/>
              <p14:cNvContentPartPr/>
              <p14:nvPr/>
            </p14:nvContentPartPr>
            <p14:xfrm>
              <a:off x="10069688" y="5142442"/>
              <a:ext cx="42334" cy="150512"/>
            </p14:xfrm>
          </p:contentPart>
        </mc:Choice>
        <mc:Fallback xmlns="">
          <p:pic>
            <p:nvPicPr>
              <p:cNvPr id="146" name="墨迹 145"/>
            </p:nvPicPr>
            <p:blipFill>
              <a:blip r:embed="rId212"/>
            </p:blipFill>
            <p:spPr>
              <a:xfrm>
                <a:off x="10069688" y="5142442"/>
                <a:ext cx="42334" cy="150512"/>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47" name="墨迹 146"/>
              <p14:cNvContentPartPr/>
              <p14:nvPr/>
            </p14:nvContentPartPr>
            <p14:xfrm>
              <a:off x="10168466" y="5196196"/>
              <a:ext cx="138289" cy="810193"/>
            </p14:xfrm>
          </p:contentPart>
        </mc:Choice>
        <mc:Fallback xmlns="">
          <p:pic>
            <p:nvPicPr>
              <p:cNvPr id="147" name="墨迹 146"/>
            </p:nvPicPr>
            <p:blipFill>
              <a:blip r:embed="rId214"/>
            </p:blipFill>
            <p:spPr>
              <a:xfrm>
                <a:off x="10168466" y="5196196"/>
                <a:ext cx="138289" cy="810193"/>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48" name="墨迹 147"/>
              <p14:cNvContentPartPr/>
              <p14:nvPr/>
            </p14:nvContentPartPr>
            <p14:xfrm>
              <a:off x="10052050" y="5391651"/>
              <a:ext cx="395817" cy="56397"/>
            </p14:xfrm>
          </p:contentPart>
        </mc:Choice>
        <mc:Fallback xmlns="">
          <p:pic>
            <p:nvPicPr>
              <p:cNvPr id="148" name="墨迹 147"/>
            </p:nvPicPr>
            <p:blipFill>
              <a:blip r:embed="rId216"/>
            </p:blipFill>
            <p:spPr>
              <a:xfrm>
                <a:off x="10052050" y="5391651"/>
                <a:ext cx="395817" cy="56397"/>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49" name="墨迹 148"/>
              <p14:cNvContentPartPr/>
              <p14:nvPr/>
            </p14:nvContentPartPr>
            <p14:xfrm>
              <a:off x="10790943" y="5239376"/>
              <a:ext cx="204435" cy="208673"/>
            </p14:xfrm>
          </p:contentPart>
        </mc:Choice>
        <mc:Fallback xmlns="">
          <p:pic>
            <p:nvPicPr>
              <p:cNvPr id="149" name="墨迹 148"/>
            </p:nvPicPr>
            <p:blipFill>
              <a:blip r:embed="rId218"/>
            </p:blipFill>
            <p:spPr>
              <a:xfrm>
                <a:off x="10790943" y="5239376"/>
                <a:ext cx="204435" cy="208673"/>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50" name="墨迹 149"/>
              <p14:cNvContentPartPr/>
              <p14:nvPr/>
            </p14:nvContentPartPr>
            <p14:xfrm>
              <a:off x="10615436" y="5055730"/>
              <a:ext cx="660752" cy="523444"/>
            </p14:xfrm>
          </p:contentPart>
        </mc:Choice>
        <mc:Fallback xmlns="">
          <p:pic>
            <p:nvPicPr>
              <p:cNvPr id="150" name="墨迹 149"/>
            </p:nvPicPr>
            <p:blipFill>
              <a:blip r:embed="rId220"/>
            </p:blipFill>
            <p:spPr>
              <a:xfrm>
                <a:off x="10615436" y="5055730"/>
                <a:ext cx="660752" cy="523444"/>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build="p"/>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C_6_BD.54_1#159dbdac7?htil=11&amp;vop=1&amp;pid=67216ca77&amp;color=0,0,0&amp;tib=255,255,255&amp;vtp=1&amp;hs=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6426200" y="423545"/>
            <a:ext cx="5031105" cy="401764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C_6_BD.54_2#159dbdac7?htil=11&amp;sp=1&amp;vop=1&amp;pid=67216ca77&amp;color=0,0,0&amp;vtp=1&amp;bt=1&amp;bbb=1&amp;hb=1&amp;hs=1"/>
          <p:cNvSpPr/>
          <p:nvPr/>
        </p:nvSpPr>
        <p:spPr>
          <a:xfrm>
            <a:off x="190119" y="327525"/>
            <a:ext cx="6995160" cy="3200400"/>
          </a:xfrm>
          <a:prstGeom prst="rect">
            <a:avLst/>
          </a:prstGeom>
          <a:blipFill rotWithShape="1">
            <a:blip r:embed="rId2"/>
            <a:stretch>
              <a:fillRect l="-4" t="-16" r="4" b="16"/>
            </a:stretch>
          </a:blipFill>
        </p:spPr>
        <p:txBody>
          <a:bodyPr/>
          <a:lstStyle/>
          <a:p>
            <a:r>
              <a:rPr lang="zh-CN" altLang="en-US">
                <a:noFill/>
              </a:rPr>
              <a:t> </a:t>
            </a:r>
            <a:endParaRPr lang="zh-CN" altLang="en-US">
              <a:noFill/>
            </a:endParaRPr>
          </a:p>
        </p:txBody>
      </p:sp>
      <p:sp>
        <p:nvSpPr>
          <p:cNvPr id="4" name="QC_6_AN.55_1#159dbdac7.bracket?vop=1&amp;pid=67216ca77&amp;color=0,0,0&amp;vpa=18&amp;vtp=1"/>
          <p:cNvSpPr/>
          <p:nvPr/>
        </p:nvSpPr>
        <p:spPr>
          <a:xfrm>
            <a:off x="1636649" y="3823200"/>
            <a:ext cx="311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B</a:t>
            </a:r>
            <a:endParaRPr lang="en-US" altLang="zh-CN" sz="2000" dirty="0"/>
          </a:p>
        </p:txBody>
      </p:sp>
      <p:sp>
        <p:nvSpPr>
          <p:cNvPr id="5" name="QC_6_BD.54_3#159dbdac7.choices?vop=1&amp;pid=67216ca77&amp;color=0,0,0&amp;vtp=1&amp;bbb=1&amp;hs=1"/>
          <p:cNvSpPr/>
          <p:nvPr/>
        </p:nvSpPr>
        <p:spPr>
          <a:xfrm>
            <a:off x="649224" y="4318534"/>
            <a:ext cx="10899648" cy="1866900"/>
          </a:xfrm>
          <a:prstGeom prst="rect">
            <a:avLst/>
          </a:prstGeom>
          <a:blipFill rotWithShape="1">
            <a:blip r:embed="rId3"/>
            <a:stretch>
              <a:fillRect l="-2" t="-29" r="1" b="29"/>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434798" y="4731794"/>
              <a:ext cx="905757" cy="575260"/>
            </p14:xfrm>
          </p:contentPart>
        </mc:Choice>
        <mc:Fallback xmlns="">
          <p:pic>
            <p:nvPicPr>
              <p:cNvPr id="6" name="墨迹 5"/>
            </p:nvPicPr>
            <p:blipFill>
              <a:blip r:embed="rId5"/>
            </p:blipFill>
            <p:spPr>
              <a:xfrm>
                <a:off x="434798" y="4731794"/>
                <a:ext cx="905757" cy="57526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4615391" y="1765258"/>
              <a:ext cx="176742" cy="16919"/>
            </p14:xfrm>
          </p:contentPart>
        </mc:Choice>
        <mc:Fallback xmlns="">
          <p:pic>
            <p:nvPicPr>
              <p:cNvPr id="7" name="墨迹 6"/>
            </p:nvPicPr>
            <p:blipFill>
              <a:blip r:embed="rId7"/>
            </p:blipFill>
            <p:spPr>
              <a:xfrm>
                <a:off x="4615391" y="1765258"/>
                <a:ext cx="176742" cy="1691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4709406" y="1714500"/>
              <a:ext cx="48860" cy="180473"/>
            </p14:xfrm>
          </p:contentPart>
        </mc:Choice>
        <mc:Fallback xmlns="">
          <p:pic>
            <p:nvPicPr>
              <p:cNvPr id="8" name="墨迹 7"/>
            </p:nvPicPr>
            <p:blipFill>
              <a:blip r:embed="rId9"/>
            </p:blipFill>
            <p:spPr>
              <a:xfrm>
                <a:off x="4709406" y="1714500"/>
                <a:ext cx="48860" cy="180473"/>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4794955" y="1686300"/>
              <a:ext cx="98778" cy="191754"/>
            </p14:xfrm>
          </p:contentPart>
        </mc:Choice>
        <mc:Fallback xmlns="">
          <p:pic>
            <p:nvPicPr>
              <p:cNvPr id="9" name="墨迹 8"/>
            </p:nvPicPr>
            <p:blipFill>
              <a:blip r:embed="rId11"/>
            </p:blipFill>
            <p:spPr>
              <a:xfrm>
                <a:off x="4794955" y="1686300"/>
                <a:ext cx="98778" cy="191754"/>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4876800" y="1601703"/>
              <a:ext cx="138288" cy="67678"/>
            </p14:xfrm>
          </p:contentPart>
        </mc:Choice>
        <mc:Fallback xmlns="">
          <p:pic>
            <p:nvPicPr>
              <p:cNvPr id="10" name="墨迹 9"/>
            </p:nvPicPr>
            <p:blipFill>
              <a:blip r:embed="rId13"/>
            </p:blipFill>
            <p:spPr>
              <a:xfrm>
                <a:off x="4876800" y="1601703"/>
                <a:ext cx="138288" cy="6767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3360384" y="2955256"/>
              <a:ext cx="308504" cy="434265"/>
            </p14:xfrm>
          </p:contentPart>
        </mc:Choice>
        <mc:Fallback xmlns="">
          <p:pic>
            <p:nvPicPr>
              <p:cNvPr id="11" name="墨迹 10"/>
            </p:nvPicPr>
            <p:blipFill>
              <a:blip r:embed="rId15"/>
            </p:blipFill>
            <p:spPr>
              <a:xfrm>
                <a:off x="3360384" y="2955256"/>
                <a:ext cx="308504" cy="43426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3685822" y="3062412"/>
              <a:ext cx="139170" cy="236872"/>
            </p14:xfrm>
          </p:contentPart>
        </mc:Choice>
        <mc:Fallback xmlns="">
          <p:pic>
            <p:nvPicPr>
              <p:cNvPr id="12" name="墨迹 11"/>
            </p:nvPicPr>
            <p:blipFill>
              <a:blip r:embed="rId17"/>
            </p:blipFill>
            <p:spPr>
              <a:xfrm>
                <a:off x="3685822" y="3062412"/>
                <a:ext cx="139170" cy="236872"/>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2383366" y="2763503"/>
              <a:ext cx="177271" cy="33839"/>
            </p14:xfrm>
          </p:contentPart>
        </mc:Choice>
        <mc:Fallback xmlns="">
          <p:pic>
            <p:nvPicPr>
              <p:cNvPr id="13" name="墨迹 12"/>
            </p:nvPicPr>
            <p:blipFill>
              <a:blip r:embed="rId19"/>
            </p:blipFill>
            <p:spPr>
              <a:xfrm>
                <a:off x="2383366" y="2763503"/>
                <a:ext cx="177271" cy="3383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2472266" y="2709043"/>
              <a:ext cx="22578" cy="116498"/>
            </p14:xfrm>
          </p:contentPart>
        </mc:Choice>
        <mc:Fallback xmlns="">
          <p:pic>
            <p:nvPicPr>
              <p:cNvPr id="14" name="墨迹 13"/>
            </p:nvPicPr>
            <p:blipFill>
              <a:blip r:embed="rId21"/>
            </p:blipFill>
            <p:spPr>
              <a:xfrm>
                <a:off x="2472266" y="2709043"/>
                <a:ext cx="22578" cy="116498"/>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2500488" y="2692124"/>
              <a:ext cx="101600" cy="144696"/>
            </p14:xfrm>
          </p:contentPart>
        </mc:Choice>
        <mc:Fallback xmlns="">
          <p:pic>
            <p:nvPicPr>
              <p:cNvPr id="15" name="墨迹 14"/>
            </p:nvPicPr>
            <p:blipFill>
              <a:blip r:embed="rId23"/>
            </p:blipFill>
            <p:spPr>
              <a:xfrm>
                <a:off x="2500488" y="2692124"/>
                <a:ext cx="101600" cy="14469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2585155" y="2659166"/>
              <a:ext cx="149578" cy="31019"/>
            </p14:xfrm>
          </p:contentPart>
        </mc:Choice>
        <mc:Fallback xmlns="">
          <p:pic>
            <p:nvPicPr>
              <p:cNvPr id="16" name="墨迹 15"/>
            </p:nvPicPr>
            <p:blipFill>
              <a:blip r:embed="rId25"/>
            </p:blipFill>
            <p:spPr>
              <a:xfrm>
                <a:off x="2585155" y="2659166"/>
                <a:ext cx="149578" cy="3101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3332338" y="2701465"/>
              <a:ext cx="119239" cy="22559"/>
            </p14:xfrm>
          </p:contentPart>
        </mc:Choice>
        <mc:Fallback xmlns="">
          <p:pic>
            <p:nvPicPr>
              <p:cNvPr id="17" name="墨迹 16"/>
            </p:nvPicPr>
            <p:blipFill>
              <a:blip r:embed="rId27"/>
            </p:blipFill>
            <p:spPr>
              <a:xfrm>
                <a:off x="3332338" y="2701465"/>
                <a:ext cx="119239" cy="2255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3468511" y="2628148"/>
              <a:ext cx="104422" cy="222772"/>
            </p14:xfrm>
          </p:contentPart>
        </mc:Choice>
        <mc:Fallback xmlns="">
          <p:pic>
            <p:nvPicPr>
              <p:cNvPr id="18" name="墨迹 17"/>
            </p:nvPicPr>
            <p:blipFill>
              <a:blip r:embed="rId29"/>
            </p:blipFill>
            <p:spPr>
              <a:xfrm>
                <a:off x="3468511" y="2628148"/>
                <a:ext cx="104422" cy="22277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3714044" y="4838950"/>
              <a:ext cx="214489" cy="435498"/>
            </p14:xfrm>
          </p:contentPart>
        </mc:Choice>
        <mc:Fallback xmlns="">
          <p:pic>
            <p:nvPicPr>
              <p:cNvPr id="19" name="墨迹 18"/>
            </p:nvPicPr>
            <p:blipFill>
              <a:blip r:embed="rId31"/>
            </p:blipFill>
            <p:spPr>
              <a:xfrm>
                <a:off x="3714044" y="4838950"/>
                <a:ext cx="214489" cy="435498"/>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3684411" y="4886712"/>
              <a:ext cx="218722" cy="341385"/>
            </p14:xfrm>
          </p:contentPart>
        </mc:Choice>
        <mc:Fallback xmlns="">
          <p:pic>
            <p:nvPicPr>
              <p:cNvPr id="20" name="墨迹 19"/>
            </p:nvPicPr>
            <p:blipFill>
              <a:blip r:embed="rId33"/>
            </p:blipFill>
            <p:spPr>
              <a:xfrm>
                <a:off x="3684411" y="4886712"/>
                <a:ext cx="218722" cy="34138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8467196" y="3338763"/>
              <a:ext cx="154693" cy="422985"/>
            </p14:xfrm>
          </p:contentPart>
        </mc:Choice>
        <mc:Fallback xmlns="">
          <p:pic>
            <p:nvPicPr>
              <p:cNvPr id="21" name="墨迹 20"/>
            </p:nvPicPr>
            <p:blipFill>
              <a:blip r:embed="rId35"/>
            </p:blipFill>
            <p:spPr>
              <a:xfrm>
                <a:off x="8467196" y="3338763"/>
                <a:ext cx="154693" cy="422985"/>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8590844" y="3344402"/>
              <a:ext cx="133350" cy="245861"/>
            </p14:xfrm>
          </p:contentPart>
        </mc:Choice>
        <mc:Fallback xmlns="">
          <p:pic>
            <p:nvPicPr>
              <p:cNvPr id="22" name="墨迹 21"/>
            </p:nvPicPr>
            <p:blipFill>
              <a:blip r:embed="rId37"/>
            </p:blipFill>
            <p:spPr>
              <a:xfrm>
                <a:off x="8590844" y="3344402"/>
                <a:ext cx="133350" cy="24586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8652051" y="3304924"/>
              <a:ext cx="147637" cy="343852"/>
            </p14:xfrm>
          </p:contentPart>
        </mc:Choice>
        <mc:Fallback xmlns="">
          <p:pic>
            <p:nvPicPr>
              <p:cNvPr id="23" name="墨迹 22"/>
            </p:nvPicPr>
            <p:blipFill>
              <a:blip r:embed="rId39"/>
            </p:blipFill>
            <p:spPr>
              <a:xfrm>
                <a:off x="8652051" y="3304924"/>
                <a:ext cx="147637" cy="34385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8813271" y="3304924"/>
              <a:ext cx="128940" cy="383506"/>
            </p14:xfrm>
          </p:contentPart>
        </mc:Choice>
        <mc:Fallback xmlns="">
          <p:pic>
            <p:nvPicPr>
              <p:cNvPr id="24" name="墨迹 23"/>
            </p:nvPicPr>
            <p:blipFill>
              <a:blip r:embed="rId41"/>
            </p:blipFill>
            <p:spPr>
              <a:xfrm>
                <a:off x="8813271" y="3304924"/>
                <a:ext cx="128940" cy="383506"/>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8770761" y="3429000"/>
              <a:ext cx="257528" cy="184174"/>
            </p14:xfrm>
          </p:contentPart>
        </mc:Choice>
        <mc:Fallback xmlns="">
          <p:pic>
            <p:nvPicPr>
              <p:cNvPr id="25" name="墨迹 24"/>
            </p:nvPicPr>
            <p:blipFill>
              <a:blip r:embed="rId43"/>
            </p:blipFill>
            <p:spPr>
              <a:xfrm>
                <a:off x="8770761" y="3429000"/>
                <a:ext cx="257528" cy="184174"/>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9149644" y="3534041"/>
              <a:ext cx="11288" cy="4935"/>
            </p14:xfrm>
          </p:contentPart>
        </mc:Choice>
        <mc:Fallback xmlns="">
          <p:pic>
            <p:nvPicPr>
              <p:cNvPr id="26" name="墨迹 25"/>
            </p:nvPicPr>
            <p:blipFill>
              <a:blip r:embed="rId45"/>
            </p:blipFill>
            <p:spPr>
              <a:xfrm>
                <a:off x="9149644" y="3534041"/>
                <a:ext cx="11288" cy="493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7862711" y="3000375"/>
              <a:ext cx="160161" cy="45118"/>
            </p14:xfrm>
          </p:contentPart>
        </mc:Choice>
        <mc:Fallback xmlns="">
          <p:pic>
            <p:nvPicPr>
              <p:cNvPr id="27" name="墨迹 26"/>
            </p:nvPicPr>
            <p:blipFill>
              <a:blip r:embed="rId47"/>
            </p:blipFill>
            <p:spPr>
              <a:xfrm>
                <a:off x="7862711" y="3000375"/>
                <a:ext cx="160161" cy="45118"/>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7921977" y="2969356"/>
              <a:ext cx="25400" cy="98696"/>
            </p14:xfrm>
          </p:contentPart>
        </mc:Choice>
        <mc:Fallback xmlns="">
          <p:pic>
            <p:nvPicPr>
              <p:cNvPr id="28" name="墨迹 27"/>
            </p:nvPicPr>
            <p:blipFill>
              <a:blip r:embed="rId49"/>
            </p:blipFill>
            <p:spPr>
              <a:xfrm>
                <a:off x="7921977" y="2969356"/>
                <a:ext cx="25400" cy="98696"/>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7941733" y="2953494"/>
              <a:ext cx="116593" cy="187876"/>
            </p14:xfrm>
          </p:contentPart>
        </mc:Choice>
        <mc:Fallback xmlns="">
          <p:pic>
            <p:nvPicPr>
              <p:cNvPr id="29" name="墨迹 28"/>
            </p:nvPicPr>
            <p:blipFill>
              <a:blip r:embed="rId51"/>
            </p:blipFill>
            <p:spPr>
              <a:xfrm>
                <a:off x="7941733" y="2953494"/>
                <a:ext cx="116593" cy="18787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0" name="墨迹 29"/>
              <p14:cNvContentPartPr/>
              <p14:nvPr/>
            </p14:nvContentPartPr>
            <p14:xfrm>
              <a:off x="8026400" y="2924237"/>
              <a:ext cx="95955" cy="42299"/>
            </p14:xfrm>
          </p:contentPart>
        </mc:Choice>
        <mc:Fallback xmlns="">
          <p:pic>
            <p:nvPicPr>
              <p:cNvPr id="30" name="墨迹 29"/>
            </p:nvPicPr>
            <p:blipFill>
              <a:blip r:embed="rId53"/>
            </p:blipFill>
            <p:spPr>
              <a:xfrm>
                <a:off x="8026400" y="2924237"/>
                <a:ext cx="95955" cy="4229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1" name="墨迹 30"/>
              <p14:cNvContentPartPr/>
              <p14:nvPr/>
            </p14:nvContentPartPr>
            <p14:xfrm>
              <a:off x="7862358" y="1945731"/>
              <a:ext cx="113242" cy="16920"/>
            </p14:xfrm>
          </p:contentPart>
        </mc:Choice>
        <mc:Fallback xmlns="">
          <p:pic>
            <p:nvPicPr>
              <p:cNvPr id="31" name="墨迹 30"/>
            </p:nvPicPr>
            <p:blipFill>
              <a:blip r:embed="rId55"/>
            </p:blipFill>
            <p:spPr>
              <a:xfrm>
                <a:off x="7862358" y="1945731"/>
                <a:ext cx="113242" cy="1692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2" name="墨迹 31"/>
              <p14:cNvContentPartPr/>
              <p14:nvPr/>
            </p14:nvContentPartPr>
            <p14:xfrm>
              <a:off x="7933266" y="1840690"/>
              <a:ext cx="162454" cy="285515"/>
            </p14:xfrm>
          </p:contentPart>
        </mc:Choice>
        <mc:Fallback xmlns="">
          <p:pic>
            <p:nvPicPr>
              <p:cNvPr id="32" name="墨迹 31"/>
            </p:nvPicPr>
            <p:blipFill>
              <a:blip r:embed="rId57"/>
            </p:blipFill>
            <p:spPr>
              <a:xfrm>
                <a:off x="7933266" y="1840690"/>
                <a:ext cx="162454" cy="28551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3" name="墨迹 32"/>
              <p14:cNvContentPartPr/>
              <p14:nvPr/>
            </p14:nvContentPartPr>
            <p14:xfrm>
              <a:off x="11091332" y="3436578"/>
              <a:ext cx="152400" cy="646639"/>
            </p14:xfrm>
          </p:contentPart>
        </mc:Choice>
        <mc:Fallback xmlns="">
          <p:pic>
            <p:nvPicPr>
              <p:cNvPr id="33" name="墨迹 32"/>
            </p:nvPicPr>
            <p:blipFill>
              <a:blip r:embed="rId59"/>
            </p:blipFill>
            <p:spPr>
              <a:xfrm>
                <a:off x="11091332" y="3436578"/>
                <a:ext cx="152400" cy="64663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4" name="墨迹 33"/>
              <p14:cNvContentPartPr/>
              <p14:nvPr/>
            </p14:nvContentPartPr>
            <p14:xfrm>
              <a:off x="11277600" y="3498616"/>
              <a:ext cx="225777" cy="268772"/>
            </p14:xfrm>
          </p:contentPart>
        </mc:Choice>
        <mc:Fallback xmlns="">
          <p:pic>
            <p:nvPicPr>
              <p:cNvPr id="34" name="墨迹 33"/>
            </p:nvPicPr>
            <p:blipFill>
              <a:blip r:embed="rId61"/>
            </p:blipFill>
            <p:spPr>
              <a:xfrm>
                <a:off x="11277600" y="3498616"/>
                <a:ext cx="225777" cy="26877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5" name="墨迹 34"/>
              <p14:cNvContentPartPr/>
              <p14:nvPr/>
            </p14:nvContentPartPr>
            <p14:xfrm>
              <a:off x="10576277" y="1076497"/>
              <a:ext cx="325967" cy="191048"/>
            </p14:xfrm>
          </p:contentPart>
        </mc:Choice>
        <mc:Fallback xmlns="">
          <p:pic>
            <p:nvPicPr>
              <p:cNvPr id="35" name="墨迹 34"/>
            </p:nvPicPr>
            <p:blipFill>
              <a:blip r:embed="rId63"/>
            </p:blipFill>
            <p:spPr>
              <a:xfrm>
                <a:off x="10576277" y="1076497"/>
                <a:ext cx="325967" cy="19104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6" name="墨迹 35"/>
              <p14:cNvContentPartPr/>
              <p14:nvPr/>
            </p14:nvContentPartPr>
            <p14:xfrm>
              <a:off x="10850032" y="994896"/>
              <a:ext cx="49389" cy="440433"/>
            </p14:xfrm>
          </p:contentPart>
        </mc:Choice>
        <mc:Fallback xmlns="">
          <p:pic>
            <p:nvPicPr>
              <p:cNvPr id="36" name="墨迹 35"/>
            </p:nvPicPr>
            <p:blipFill>
              <a:blip r:embed="rId65"/>
            </p:blipFill>
            <p:spPr>
              <a:xfrm>
                <a:off x="10850032" y="994896"/>
                <a:ext cx="49389" cy="44043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7" name="墨迹 36"/>
              <p14:cNvContentPartPr/>
              <p14:nvPr/>
            </p14:nvContentPartPr>
            <p14:xfrm>
              <a:off x="10916355" y="1139240"/>
              <a:ext cx="225777" cy="152274"/>
            </p14:xfrm>
          </p:contentPart>
        </mc:Choice>
        <mc:Fallback xmlns="">
          <p:pic>
            <p:nvPicPr>
              <p:cNvPr id="37" name="墨迹 36"/>
            </p:nvPicPr>
            <p:blipFill>
              <a:blip r:embed="rId67"/>
            </p:blipFill>
            <p:spPr>
              <a:xfrm>
                <a:off x="10916355" y="1139240"/>
                <a:ext cx="225777" cy="152274"/>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8" name="墨迹 37"/>
              <p14:cNvContentPartPr/>
              <p14:nvPr/>
            </p14:nvContentPartPr>
            <p14:xfrm>
              <a:off x="11143544" y="1173078"/>
              <a:ext cx="150988" cy="16920"/>
            </p14:xfrm>
          </p:contentPart>
        </mc:Choice>
        <mc:Fallback xmlns="">
          <p:pic>
            <p:nvPicPr>
              <p:cNvPr id="38" name="墨迹 37"/>
            </p:nvPicPr>
            <p:blipFill>
              <a:blip r:embed="rId69"/>
            </p:blipFill>
            <p:spPr>
              <a:xfrm>
                <a:off x="11143544" y="1173078"/>
                <a:ext cx="150988" cy="1692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9" name="墨迹 38"/>
              <p14:cNvContentPartPr/>
              <p14:nvPr/>
            </p14:nvContentPartPr>
            <p14:xfrm>
              <a:off x="11314994" y="1035961"/>
              <a:ext cx="137583" cy="227354"/>
            </p14:xfrm>
          </p:contentPart>
        </mc:Choice>
        <mc:Fallback xmlns="">
          <p:pic>
            <p:nvPicPr>
              <p:cNvPr id="39" name="墨迹 38"/>
            </p:nvPicPr>
            <p:blipFill>
              <a:blip r:embed="rId71"/>
            </p:blipFill>
            <p:spPr>
              <a:xfrm>
                <a:off x="11314994" y="1035961"/>
                <a:ext cx="137583" cy="227354"/>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0" name="墨迹 39"/>
              <p14:cNvContentPartPr/>
              <p14:nvPr/>
            </p14:nvContentPartPr>
            <p14:xfrm>
              <a:off x="11424355" y="1088481"/>
              <a:ext cx="147462" cy="144697"/>
            </p14:xfrm>
          </p:contentPart>
        </mc:Choice>
        <mc:Fallback xmlns="">
          <p:pic>
            <p:nvPicPr>
              <p:cNvPr id="40" name="墨迹 39"/>
            </p:nvPicPr>
            <p:blipFill>
              <a:blip r:embed="rId73"/>
            </p:blipFill>
            <p:spPr>
              <a:xfrm>
                <a:off x="11424355" y="1088481"/>
                <a:ext cx="147462" cy="144697"/>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1" name="墨迹 40"/>
              <p14:cNvContentPartPr/>
              <p14:nvPr/>
            </p14:nvContentPartPr>
            <p14:xfrm>
              <a:off x="11582400" y="981325"/>
              <a:ext cx="101600" cy="33839"/>
            </p14:xfrm>
          </p:contentPart>
        </mc:Choice>
        <mc:Fallback xmlns="">
          <p:pic>
            <p:nvPicPr>
              <p:cNvPr id="41" name="墨迹 40"/>
            </p:nvPicPr>
            <p:blipFill>
              <a:blip r:embed="rId75"/>
            </p:blipFill>
            <p:spPr>
              <a:xfrm>
                <a:off x="11582400" y="981325"/>
                <a:ext cx="101600" cy="3383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2" name="墨迹 41"/>
              <p14:cNvContentPartPr/>
              <p14:nvPr/>
            </p14:nvContentPartPr>
            <p14:xfrm>
              <a:off x="11610622" y="1157569"/>
              <a:ext cx="110067" cy="21149"/>
            </p14:xfrm>
          </p:contentPart>
        </mc:Choice>
        <mc:Fallback xmlns="">
          <p:pic>
            <p:nvPicPr>
              <p:cNvPr id="42" name="墨迹 41"/>
            </p:nvPicPr>
            <p:blipFill>
              <a:blip r:embed="rId77"/>
            </p:blipFill>
            <p:spPr>
              <a:xfrm>
                <a:off x="11610622" y="1157569"/>
                <a:ext cx="110067" cy="2114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3" name="墨迹 42"/>
              <p14:cNvContentPartPr/>
              <p14:nvPr/>
            </p14:nvContentPartPr>
            <p14:xfrm>
              <a:off x="11603567" y="1215377"/>
              <a:ext cx="145344" cy="19739"/>
            </p14:xfrm>
          </p:contentPart>
        </mc:Choice>
        <mc:Fallback xmlns="">
          <p:pic>
            <p:nvPicPr>
              <p:cNvPr id="43" name="墨迹 42"/>
            </p:nvPicPr>
            <p:blipFill>
              <a:blip r:embed="rId79"/>
            </p:blipFill>
            <p:spPr>
              <a:xfrm>
                <a:off x="11603567" y="1215377"/>
                <a:ext cx="145344" cy="1973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4" name="墨迹 43"/>
              <p14:cNvContentPartPr/>
              <p14:nvPr/>
            </p14:nvContentPartPr>
            <p14:xfrm>
              <a:off x="11763022" y="1071562"/>
              <a:ext cx="265289" cy="385269"/>
            </p14:xfrm>
          </p:contentPart>
        </mc:Choice>
        <mc:Fallback xmlns="">
          <p:pic>
            <p:nvPicPr>
              <p:cNvPr id="44" name="墨迹 43"/>
            </p:nvPicPr>
            <p:blipFill>
              <a:blip r:embed="rId81"/>
            </p:blipFill>
            <p:spPr>
              <a:xfrm>
                <a:off x="11763022" y="1071562"/>
                <a:ext cx="265289" cy="38526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5" name="墨迹 44"/>
              <p14:cNvContentPartPr/>
              <p14:nvPr/>
            </p14:nvContentPartPr>
            <p14:xfrm>
              <a:off x="11935177" y="1061692"/>
              <a:ext cx="100364" cy="83187"/>
            </p14:xfrm>
          </p:contentPart>
        </mc:Choice>
        <mc:Fallback xmlns="">
          <p:pic>
            <p:nvPicPr>
              <p:cNvPr id="45" name="墨迹 44"/>
            </p:nvPicPr>
            <p:blipFill>
              <a:blip r:embed="rId83"/>
            </p:blipFill>
            <p:spPr>
              <a:xfrm>
                <a:off x="11935177" y="1061692"/>
                <a:ext cx="100364" cy="83187"/>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6" name="墨迹 45"/>
              <p14:cNvContentPartPr/>
              <p14:nvPr/>
            </p14:nvContentPartPr>
            <p14:xfrm>
              <a:off x="12033955" y="1043363"/>
              <a:ext cx="101600" cy="124076"/>
            </p14:xfrm>
          </p:contentPart>
        </mc:Choice>
        <mc:Fallback xmlns="">
          <p:pic>
            <p:nvPicPr>
              <p:cNvPr id="46" name="墨迹 45"/>
            </p:nvPicPr>
            <p:blipFill>
              <a:blip r:embed="rId85"/>
            </p:blipFill>
            <p:spPr>
              <a:xfrm>
                <a:off x="12033955" y="1043363"/>
                <a:ext cx="101600" cy="12407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7" name="墨迹 46"/>
              <p14:cNvContentPartPr/>
              <p14:nvPr/>
            </p14:nvContentPartPr>
            <p14:xfrm>
              <a:off x="11394369" y="1579144"/>
              <a:ext cx="213431" cy="25379"/>
            </p14:xfrm>
          </p:contentPart>
        </mc:Choice>
        <mc:Fallback xmlns="">
          <p:pic>
            <p:nvPicPr>
              <p:cNvPr id="47" name="墨迹 46"/>
            </p:nvPicPr>
            <p:blipFill>
              <a:blip r:embed="rId87"/>
            </p:blipFill>
            <p:spPr>
              <a:xfrm>
                <a:off x="11394369" y="1579144"/>
                <a:ext cx="213431" cy="2537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8" name="墨迹 47"/>
              <p14:cNvContentPartPr/>
              <p14:nvPr/>
            </p14:nvContentPartPr>
            <p14:xfrm>
              <a:off x="11463867" y="1510409"/>
              <a:ext cx="67733" cy="226650"/>
            </p14:xfrm>
          </p:contentPart>
        </mc:Choice>
        <mc:Fallback xmlns="">
          <p:pic>
            <p:nvPicPr>
              <p:cNvPr id="48" name="墨迹 47"/>
            </p:nvPicPr>
            <p:blipFill>
              <a:blip r:embed="rId89"/>
            </p:blipFill>
            <p:spPr>
              <a:xfrm>
                <a:off x="11463867" y="1510409"/>
                <a:ext cx="67733" cy="22665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9" name="墨迹 48"/>
              <p14:cNvContentPartPr/>
              <p14:nvPr/>
            </p14:nvContentPartPr>
            <p14:xfrm>
              <a:off x="11587162" y="1500187"/>
              <a:ext cx="175860" cy="174834"/>
            </p14:xfrm>
          </p:contentPart>
        </mc:Choice>
        <mc:Fallback xmlns="">
          <p:pic>
            <p:nvPicPr>
              <p:cNvPr id="49" name="墨迹 48"/>
            </p:nvPicPr>
            <p:blipFill>
              <a:blip r:embed="rId91"/>
            </p:blipFill>
            <p:spPr>
              <a:xfrm>
                <a:off x="11587162" y="1500187"/>
                <a:ext cx="175860" cy="174834"/>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0" name="墨迹 49"/>
              <p14:cNvContentPartPr/>
              <p14:nvPr/>
            </p14:nvContentPartPr>
            <p14:xfrm>
              <a:off x="11684000" y="1530325"/>
              <a:ext cx="67732" cy="203914"/>
            </p14:xfrm>
          </p:contentPart>
        </mc:Choice>
        <mc:Fallback xmlns="">
          <p:pic>
            <p:nvPicPr>
              <p:cNvPr id="50" name="墨迹 49"/>
            </p:nvPicPr>
            <p:blipFill>
              <a:blip r:embed="rId93"/>
            </p:blipFill>
            <p:spPr>
              <a:xfrm>
                <a:off x="11684000" y="1530325"/>
                <a:ext cx="67732" cy="20391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1" name="墨迹 50"/>
              <p14:cNvContentPartPr/>
              <p14:nvPr/>
            </p14:nvContentPartPr>
            <p14:xfrm>
              <a:off x="11785600" y="1534202"/>
              <a:ext cx="45155" cy="231056"/>
            </p14:xfrm>
          </p:contentPart>
        </mc:Choice>
        <mc:Fallback xmlns="">
          <p:pic>
            <p:nvPicPr>
              <p:cNvPr id="51" name="墨迹 50"/>
            </p:nvPicPr>
            <p:blipFill>
              <a:blip r:embed="rId95"/>
            </p:blipFill>
            <p:spPr>
              <a:xfrm>
                <a:off x="11785600" y="1534202"/>
                <a:ext cx="45155" cy="231056"/>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2" name="墨迹 51"/>
              <p14:cNvContentPartPr/>
              <p14:nvPr/>
            </p14:nvContentPartPr>
            <p14:xfrm>
              <a:off x="11802532" y="1635542"/>
              <a:ext cx="90312" cy="50759"/>
            </p14:xfrm>
          </p:contentPart>
        </mc:Choice>
        <mc:Fallback xmlns="">
          <p:pic>
            <p:nvPicPr>
              <p:cNvPr id="52" name="墨迹 51"/>
            </p:nvPicPr>
            <p:blipFill>
              <a:blip r:embed="rId97"/>
            </p:blipFill>
            <p:spPr>
              <a:xfrm>
                <a:off x="11802532" y="1635542"/>
                <a:ext cx="90312" cy="5075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3" name="墨迹 52"/>
              <p14:cNvContentPartPr/>
              <p14:nvPr/>
            </p14:nvContentPartPr>
            <p14:xfrm>
              <a:off x="11842044" y="1503712"/>
              <a:ext cx="73377" cy="475858"/>
            </p14:xfrm>
          </p:contentPart>
        </mc:Choice>
        <mc:Fallback xmlns="">
          <p:pic>
            <p:nvPicPr>
              <p:cNvPr id="53" name="墨迹 52"/>
            </p:nvPicPr>
            <p:blipFill>
              <a:blip r:embed="rId99"/>
            </p:blipFill>
            <p:spPr>
              <a:xfrm>
                <a:off x="11842044" y="1503712"/>
                <a:ext cx="73377" cy="475858"/>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4" name="墨迹 53"/>
              <p14:cNvContentPartPr/>
              <p14:nvPr/>
            </p14:nvContentPartPr>
            <p14:xfrm>
              <a:off x="11921067" y="1562225"/>
              <a:ext cx="160867" cy="45118"/>
            </p14:xfrm>
          </p:contentPart>
        </mc:Choice>
        <mc:Fallback xmlns="">
          <p:pic>
            <p:nvPicPr>
              <p:cNvPr id="54" name="墨迹 53"/>
            </p:nvPicPr>
            <p:blipFill>
              <a:blip r:embed="rId101"/>
            </p:blipFill>
            <p:spPr>
              <a:xfrm>
                <a:off x="11921067" y="1562225"/>
                <a:ext cx="160867" cy="4511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5" name="墨迹 54"/>
              <p14:cNvContentPartPr/>
              <p14:nvPr/>
            </p14:nvContentPartPr>
            <p14:xfrm>
              <a:off x="11988800" y="1502126"/>
              <a:ext cx="39511" cy="237753"/>
            </p14:xfrm>
          </p:contentPart>
        </mc:Choice>
        <mc:Fallback xmlns="">
          <p:pic>
            <p:nvPicPr>
              <p:cNvPr id="55" name="墨迹 54"/>
            </p:nvPicPr>
            <p:blipFill>
              <a:blip r:embed="rId103"/>
            </p:blipFill>
            <p:spPr>
              <a:xfrm>
                <a:off x="11988800" y="1502126"/>
                <a:ext cx="39511" cy="237753"/>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6" name="墨迹 55"/>
              <p14:cNvContentPartPr/>
              <p14:nvPr/>
            </p14:nvContentPartPr>
            <p14:xfrm>
              <a:off x="4351866" y="5177338"/>
              <a:ext cx="160867" cy="16920"/>
            </p14:xfrm>
          </p:contentPart>
        </mc:Choice>
        <mc:Fallback xmlns="">
          <p:pic>
            <p:nvPicPr>
              <p:cNvPr id="56" name="墨迹 55"/>
            </p:nvPicPr>
            <p:blipFill>
              <a:blip r:embed="rId105"/>
            </p:blipFill>
            <p:spPr>
              <a:xfrm>
                <a:off x="4351866" y="5177338"/>
                <a:ext cx="160867" cy="16920"/>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7" name="墨迹 56"/>
              <p14:cNvContentPartPr/>
              <p14:nvPr/>
            </p14:nvContentPartPr>
            <p14:xfrm>
              <a:off x="4425244" y="5099086"/>
              <a:ext cx="33867" cy="234228"/>
            </p14:xfrm>
          </p:contentPart>
        </mc:Choice>
        <mc:Fallback xmlns="">
          <p:pic>
            <p:nvPicPr>
              <p:cNvPr id="57" name="墨迹 56"/>
            </p:nvPicPr>
            <p:blipFill>
              <a:blip r:embed="rId107"/>
            </p:blipFill>
            <p:spPr>
              <a:xfrm>
                <a:off x="4425244" y="5099086"/>
                <a:ext cx="33867" cy="23422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8" name="墨迹 57"/>
              <p14:cNvContentPartPr/>
              <p14:nvPr/>
            </p14:nvContentPartPr>
            <p14:xfrm>
              <a:off x="4492977" y="5126580"/>
              <a:ext cx="90311" cy="169194"/>
            </p14:xfrm>
          </p:contentPart>
        </mc:Choice>
        <mc:Fallback xmlns="">
          <p:pic>
            <p:nvPicPr>
              <p:cNvPr id="58" name="墨迹 57"/>
            </p:nvPicPr>
            <p:blipFill>
              <a:blip r:embed="rId109"/>
            </p:blipFill>
            <p:spPr>
              <a:xfrm>
                <a:off x="4492977" y="5126580"/>
                <a:ext cx="90311" cy="169194"/>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4538133" y="5087101"/>
              <a:ext cx="124178" cy="45119"/>
            </p14:xfrm>
          </p:contentPart>
        </mc:Choice>
        <mc:Fallback xmlns="">
          <p:pic>
            <p:nvPicPr>
              <p:cNvPr id="59" name="墨迹 58"/>
            </p:nvPicPr>
            <p:blipFill>
              <a:blip r:embed="rId111"/>
            </p:blipFill>
            <p:spPr>
              <a:xfrm>
                <a:off x="4538133" y="5087101"/>
                <a:ext cx="124178" cy="45119"/>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0" name="墨迹 59"/>
              <p14:cNvContentPartPr/>
              <p14:nvPr/>
            </p14:nvContentPartPr>
            <p14:xfrm>
              <a:off x="6931906" y="5194258"/>
              <a:ext cx="149049" cy="11279"/>
            </p14:xfrm>
          </p:contentPart>
        </mc:Choice>
        <mc:Fallback xmlns="">
          <p:pic>
            <p:nvPicPr>
              <p:cNvPr id="60" name="墨迹 59"/>
            </p:nvPicPr>
            <p:blipFill>
              <a:blip r:embed="rId113"/>
            </p:blipFill>
            <p:spPr>
              <a:xfrm>
                <a:off x="6931906" y="5194258"/>
                <a:ext cx="149049" cy="1127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1" name="墨迹 60"/>
              <p14:cNvContentPartPr/>
              <p14:nvPr/>
            </p14:nvContentPartPr>
            <p14:xfrm>
              <a:off x="7095066" y="5058902"/>
              <a:ext cx="129822" cy="324289"/>
            </p14:xfrm>
          </p:contentPart>
        </mc:Choice>
        <mc:Fallback xmlns="">
          <p:pic>
            <p:nvPicPr>
              <p:cNvPr id="61" name="墨迹 60"/>
            </p:nvPicPr>
            <p:blipFill>
              <a:blip r:embed="rId115"/>
            </p:blipFill>
            <p:spPr>
              <a:xfrm>
                <a:off x="7095066" y="5058902"/>
                <a:ext cx="129822" cy="324289"/>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2" name="墨迹 61"/>
              <p14:cNvContentPartPr/>
              <p14:nvPr/>
            </p14:nvContentPartPr>
            <p14:xfrm>
              <a:off x="7806266" y="4948926"/>
              <a:ext cx="733778" cy="713435"/>
            </p14:xfrm>
          </p:contentPart>
        </mc:Choice>
        <mc:Fallback xmlns="">
          <p:pic>
            <p:nvPicPr>
              <p:cNvPr id="62" name="墨迹 61"/>
            </p:nvPicPr>
            <p:blipFill>
              <a:blip r:embed="rId117"/>
            </p:blipFill>
            <p:spPr>
              <a:xfrm>
                <a:off x="7806266" y="4948926"/>
                <a:ext cx="733778" cy="713435"/>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3" name="墨迹 62"/>
              <p14:cNvContentPartPr/>
              <p14:nvPr/>
            </p14:nvContentPartPr>
            <p14:xfrm>
              <a:off x="3080102" y="4765633"/>
              <a:ext cx="357364" cy="354602"/>
            </p14:xfrm>
          </p:contentPart>
        </mc:Choice>
        <mc:Fallback xmlns="">
          <p:pic>
            <p:nvPicPr>
              <p:cNvPr id="63" name="墨迹 62"/>
            </p:nvPicPr>
            <p:blipFill>
              <a:blip r:embed="rId119"/>
            </p:blipFill>
            <p:spPr>
              <a:xfrm>
                <a:off x="3080102" y="4765633"/>
                <a:ext cx="357364" cy="354602"/>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4" name="墨迹 63"/>
              <p14:cNvContentPartPr/>
              <p14:nvPr/>
            </p14:nvContentPartPr>
            <p14:xfrm>
              <a:off x="3409244" y="4695840"/>
              <a:ext cx="355600" cy="399721"/>
            </p14:xfrm>
          </p:contentPart>
        </mc:Choice>
        <mc:Fallback xmlns="">
          <p:pic>
            <p:nvPicPr>
              <p:cNvPr id="64" name="墨迹 63"/>
            </p:nvPicPr>
            <p:blipFill>
              <a:blip r:embed="rId121"/>
            </p:blipFill>
            <p:spPr>
              <a:xfrm>
                <a:off x="3409244" y="4695840"/>
                <a:ext cx="355600" cy="399721"/>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5" name="墨迹 64"/>
              <p14:cNvContentPartPr/>
              <p14:nvPr/>
            </p14:nvContentPartPr>
            <p14:xfrm>
              <a:off x="3578577" y="4798766"/>
              <a:ext cx="186267" cy="260841"/>
            </p14:xfrm>
          </p:contentPart>
        </mc:Choice>
        <mc:Fallback xmlns="">
          <p:pic>
            <p:nvPicPr>
              <p:cNvPr id="65" name="墨迹 64"/>
            </p:nvPicPr>
            <p:blipFill>
              <a:blip r:embed="rId123"/>
            </p:blipFill>
            <p:spPr>
              <a:xfrm>
                <a:off x="3578577" y="4798766"/>
                <a:ext cx="186267" cy="26084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6" name="墨迹 65"/>
              <p14:cNvContentPartPr/>
              <p14:nvPr/>
            </p14:nvContentPartPr>
            <p14:xfrm>
              <a:off x="3623733" y="4666584"/>
              <a:ext cx="87489" cy="107509"/>
            </p14:xfrm>
          </p:contentPart>
        </mc:Choice>
        <mc:Fallback xmlns="">
          <p:pic>
            <p:nvPicPr>
              <p:cNvPr id="66" name="墨迹 65"/>
            </p:nvPicPr>
            <p:blipFill>
              <a:blip r:embed="rId125"/>
            </p:blipFill>
            <p:spPr>
              <a:xfrm>
                <a:off x="3623733" y="4666584"/>
                <a:ext cx="87489" cy="107509"/>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7" name="墨迹 66"/>
              <p14:cNvContentPartPr/>
              <p14:nvPr/>
            </p14:nvContentPartPr>
            <p14:xfrm>
              <a:off x="3776133" y="4762108"/>
              <a:ext cx="8467" cy="112796"/>
            </p14:xfrm>
          </p:contentPart>
        </mc:Choice>
        <mc:Fallback xmlns="">
          <p:pic>
            <p:nvPicPr>
              <p:cNvPr id="67" name="墨迹 66"/>
            </p:nvPicPr>
            <p:blipFill>
              <a:blip r:embed="rId127"/>
            </p:blipFill>
            <p:spPr>
              <a:xfrm>
                <a:off x="3776133" y="4762108"/>
                <a:ext cx="8467" cy="112796"/>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8" name="墨迹 67"/>
              <p14:cNvContentPartPr/>
              <p14:nvPr/>
            </p14:nvContentPartPr>
            <p14:xfrm>
              <a:off x="3815644" y="4625166"/>
              <a:ext cx="56444" cy="469338"/>
            </p14:xfrm>
          </p:contentPart>
        </mc:Choice>
        <mc:Fallback xmlns="">
          <p:pic>
            <p:nvPicPr>
              <p:cNvPr id="68" name="墨迹 67"/>
            </p:nvPicPr>
            <p:blipFill>
              <a:blip r:embed="rId129"/>
            </p:blipFill>
            <p:spPr>
              <a:xfrm>
                <a:off x="3815644" y="4625166"/>
                <a:ext cx="56444" cy="46933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9" name="墨迹 68"/>
              <p14:cNvContentPartPr/>
              <p14:nvPr/>
            </p14:nvContentPartPr>
            <p14:xfrm>
              <a:off x="3781777" y="4701833"/>
              <a:ext cx="369711" cy="206557"/>
            </p14:xfrm>
          </p:contentPart>
        </mc:Choice>
        <mc:Fallback xmlns="">
          <p:pic>
            <p:nvPicPr>
              <p:cNvPr id="69" name="墨迹 68"/>
            </p:nvPicPr>
            <p:blipFill>
              <a:blip r:embed="rId131"/>
            </p:blipFill>
            <p:spPr>
              <a:xfrm>
                <a:off x="3781777" y="4701833"/>
                <a:ext cx="369711" cy="206557"/>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0" name="墨迹 69"/>
              <p14:cNvContentPartPr/>
              <p14:nvPr/>
            </p14:nvContentPartPr>
            <p14:xfrm>
              <a:off x="11125200" y="2566110"/>
              <a:ext cx="2822" cy="14099"/>
            </p14:xfrm>
          </p:contentPart>
        </mc:Choice>
        <mc:Fallback xmlns="">
          <p:pic>
            <p:nvPicPr>
              <p:cNvPr id="70" name="墨迹 69"/>
            </p:nvPicPr>
            <p:blipFill>
              <a:blip r:embed="rId133"/>
            </p:blipFill>
            <p:spPr>
              <a:xfrm>
                <a:off x="11125200" y="2566110"/>
                <a:ext cx="2822" cy="14099"/>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1" name="墨迹 70"/>
              <p14:cNvContentPartPr/>
              <p14:nvPr/>
            </p14:nvContentPartPr>
            <p14:xfrm>
              <a:off x="9570155" y="3536156"/>
              <a:ext cx="36689" cy="56398"/>
            </p14:xfrm>
          </p:contentPart>
        </mc:Choice>
        <mc:Fallback xmlns="">
          <p:pic>
            <p:nvPicPr>
              <p:cNvPr id="71" name="墨迹 70"/>
            </p:nvPicPr>
            <p:blipFill>
              <a:blip r:embed="rId135"/>
            </p:blipFill>
            <p:spPr>
              <a:xfrm>
                <a:off x="9570155" y="3536156"/>
                <a:ext cx="36689" cy="56398"/>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3" name="墨迹 72"/>
              <p14:cNvContentPartPr/>
              <p14:nvPr/>
            </p14:nvContentPartPr>
            <p14:xfrm>
              <a:off x="7677855" y="249561"/>
              <a:ext cx="2199922" cy="1628493"/>
            </p14:xfrm>
          </p:contentPart>
        </mc:Choice>
        <mc:Fallback xmlns="">
          <p:pic>
            <p:nvPicPr>
              <p:cNvPr id="73" name="墨迹 72"/>
            </p:nvPicPr>
            <p:blipFill>
              <a:blip r:embed="rId137"/>
            </p:blipFill>
            <p:spPr>
              <a:xfrm>
                <a:off x="7677855" y="249561"/>
                <a:ext cx="2199922" cy="1628493"/>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4" name="墨迹 73"/>
              <p14:cNvContentPartPr/>
              <p14:nvPr/>
            </p14:nvContentPartPr>
            <p14:xfrm>
              <a:off x="9706680" y="1452249"/>
              <a:ext cx="405342" cy="559221"/>
            </p14:xfrm>
          </p:contentPart>
        </mc:Choice>
        <mc:Fallback xmlns="">
          <p:pic>
            <p:nvPicPr>
              <p:cNvPr id="74" name="墨迹 73"/>
            </p:nvPicPr>
            <p:blipFill>
              <a:blip r:embed="rId139"/>
            </p:blipFill>
            <p:spPr>
              <a:xfrm>
                <a:off x="9706680" y="1452249"/>
                <a:ext cx="405342" cy="559221"/>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80" name="墨迹 79"/>
              <p14:cNvContentPartPr/>
              <p14:nvPr/>
            </p14:nvContentPartPr>
            <p14:xfrm>
              <a:off x="9916230" y="3305629"/>
              <a:ext cx="277637" cy="425100"/>
            </p14:xfrm>
          </p:contentPart>
        </mc:Choice>
        <mc:Fallback xmlns="">
          <p:pic>
            <p:nvPicPr>
              <p:cNvPr id="80" name="墨迹 79"/>
            </p:nvPicPr>
            <p:blipFill>
              <a:blip r:embed="rId141"/>
            </p:blipFill>
            <p:spPr>
              <a:xfrm>
                <a:off x="9916230" y="3305629"/>
                <a:ext cx="277637" cy="425100"/>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81" name="墨迹 80"/>
              <p14:cNvContentPartPr/>
              <p14:nvPr/>
            </p14:nvContentPartPr>
            <p14:xfrm>
              <a:off x="10191044" y="3440279"/>
              <a:ext cx="66322" cy="149455"/>
            </p14:xfrm>
          </p:contentPart>
        </mc:Choice>
        <mc:Fallback xmlns="">
          <p:pic>
            <p:nvPicPr>
              <p:cNvPr id="81" name="墨迹 80"/>
            </p:nvPicPr>
            <p:blipFill>
              <a:blip r:embed="rId143"/>
            </p:blipFill>
            <p:spPr>
              <a:xfrm>
                <a:off x="10191044" y="3440279"/>
                <a:ext cx="66322" cy="149455"/>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82" name="墨迹 81"/>
              <p14:cNvContentPartPr/>
              <p14:nvPr/>
            </p14:nvContentPartPr>
            <p14:xfrm>
              <a:off x="10312400" y="3372601"/>
              <a:ext cx="31044" cy="84597"/>
            </p14:xfrm>
          </p:contentPart>
        </mc:Choice>
        <mc:Fallback xmlns="">
          <p:pic>
            <p:nvPicPr>
              <p:cNvPr id="82" name="墨迹 81"/>
            </p:nvPicPr>
            <p:blipFill>
              <a:blip r:embed="rId145"/>
            </p:blipFill>
            <p:spPr>
              <a:xfrm>
                <a:off x="10312400" y="3372601"/>
                <a:ext cx="31044" cy="84597"/>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3" name="墨迹 82"/>
              <p14:cNvContentPartPr/>
              <p14:nvPr/>
            </p14:nvContentPartPr>
            <p14:xfrm>
              <a:off x="10377311" y="3344402"/>
              <a:ext cx="14111" cy="163555"/>
            </p14:xfrm>
          </p:contentPart>
        </mc:Choice>
        <mc:Fallback xmlns="">
          <p:pic>
            <p:nvPicPr>
              <p:cNvPr id="83" name="墨迹 82"/>
            </p:nvPicPr>
            <p:blipFill>
              <a:blip r:embed="rId147"/>
            </p:blipFill>
            <p:spPr>
              <a:xfrm>
                <a:off x="10377311" y="3344402"/>
                <a:ext cx="14111" cy="163555"/>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4" name="墨迹 83"/>
              <p14:cNvContentPartPr/>
              <p14:nvPr/>
            </p14:nvContentPartPr>
            <p14:xfrm>
              <a:off x="10391422" y="3278840"/>
              <a:ext cx="62089" cy="274235"/>
            </p14:xfrm>
          </p:contentPart>
        </mc:Choice>
        <mc:Fallback xmlns="">
          <p:pic>
            <p:nvPicPr>
              <p:cNvPr id="84" name="墨迹 83"/>
            </p:nvPicPr>
            <p:blipFill>
              <a:blip r:embed="rId149"/>
            </p:blipFill>
            <p:spPr>
              <a:xfrm>
                <a:off x="10391422" y="3278840"/>
                <a:ext cx="62089" cy="274235"/>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5" name="墨迹 84"/>
              <p14:cNvContentPartPr/>
              <p14:nvPr/>
            </p14:nvContentPartPr>
            <p14:xfrm>
              <a:off x="10447867" y="3295759"/>
              <a:ext cx="203200" cy="197041"/>
            </p14:xfrm>
          </p:contentPart>
        </mc:Choice>
        <mc:Fallback xmlns="">
          <p:pic>
            <p:nvPicPr>
              <p:cNvPr id="85" name="墨迹 84"/>
            </p:nvPicPr>
            <p:blipFill>
              <a:blip r:embed="rId151"/>
            </p:blipFill>
            <p:spPr>
              <a:xfrm>
                <a:off x="10447867" y="3295759"/>
                <a:ext cx="203200" cy="197041"/>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6" name="墨迹 85"/>
              <p14:cNvContentPartPr/>
              <p14:nvPr/>
            </p14:nvContentPartPr>
            <p14:xfrm>
              <a:off x="8864071" y="4955271"/>
              <a:ext cx="150106" cy="444839"/>
            </p14:xfrm>
          </p:contentPart>
        </mc:Choice>
        <mc:Fallback xmlns="">
          <p:pic>
            <p:nvPicPr>
              <p:cNvPr id="86" name="墨迹 85"/>
            </p:nvPicPr>
            <p:blipFill>
              <a:blip r:embed="rId153"/>
            </p:blipFill>
            <p:spPr>
              <a:xfrm>
                <a:off x="8864071" y="4955271"/>
                <a:ext cx="150106" cy="444839"/>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7" name="墨迹 86"/>
              <p14:cNvContentPartPr/>
              <p14:nvPr/>
            </p14:nvContentPartPr>
            <p14:xfrm>
              <a:off x="8926512" y="5092741"/>
              <a:ext cx="127176" cy="341561"/>
            </p14:xfrm>
          </p:contentPart>
        </mc:Choice>
        <mc:Fallback xmlns="">
          <p:pic>
            <p:nvPicPr>
              <p:cNvPr id="87" name="墨迹 86"/>
            </p:nvPicPr>
            <p:blipFill>
              <a:blip r:embed="rId155"/>
            </p:blipFill>
            <p:spPr>
              <a:xfrm>
                <a:off x="8926512" y="5092741"/>
                <a:ext cx="127176" cy="34156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8" name="墨迹 87"/>
              <p14:cNvContentPartPr/>
              <p14:nvPr/>
            </p14:nvContentPartPr>
            <p14:xfrm>
              <a:off x="9093200" y="5060312"/>
              <a:ext cx="282222" cy="351078"/>
            </p14:xfrm>
          </p:contentPart>
        </mc:Choice>
        <mc:Fallback xmlns="">
          <p:pic>
            <p:nvPicPr>
              <p:cNvPr id="88" name="墨迹 87"/>
            </p:nvPicPr>
            <p:blipFill>
              <a:blip r:embed="rId157"/>
            </p:blipFill>
            <p:spPr>
              <a:xfrm>
                <a:off x="9093200" y="5060312"/>
                <a:ext cx="282222" cy="351078"/>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9" name="墨迹 88"/>
              <p14:cNvContentPartPr/>
              <p14:nvPr/>
            </p14:nvContentPartPr>
            <p14:xfrm>
              <a:off x="9196211" y="4899402"/>
              <a:ext cx="91722" cy="151041"/>
            </p14:xfrm>
          </p:contentPart>
        </mc:Choice>
        <mc:Fallback xmlns="">
          <p:pic>
            <p:nvPicPr>
              <p:cNvPr id="89" name="墨迹 88"/>
            </p:nvPicPr>
            <p:blipFill>
              <a:blip r:embed="rId159"/>
            </p:blipFill>
            <p:spPr>
              <a:xfrm>
                <a:off x="9196211" y="4899402"/>
                <a:ext cx="91722" cy="151041"/>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90" name="墨迹 89"/>
              <p14:cNvContentPartPr/>
              <p14:nvPr/>
            </p14:nvContentPartPr>
            <p14:xfrm>
              <a:off x="9402056" y="5038458"/>
              <a:ext cx="187854" cy="204443"/>
            </p14:xfrm>
          </p:contentPart>
        </mc:Choice>
        <mc:Fallback xmlns="">
          <p:pic>
            <p:nvPicPr>
              <p:cNvPr id="90" name="墨迹 89"/>
            </p:nvPicPr>
            <p:blipFill>
              <a:blip r:embed="rId161"/>
            </p:blipFill>
            <p:spPr>
              <a:xfrm>
                <a:off x="9402056" y="5038458"/>
                <a:ext cx="187854" cy="204443"/>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91" name="墨迹 90"/>
              <p14:cNvContentPartPr/>
              <p14:nvPr/>
            </p14:nvContentPartPr>
            <p14:xfrm>
              <a:off x="9702800" y="4859394"/>
              <a:ext cx="561622" cy="636593"/>
            </p14:xfrm>
          </p:contentPart>
        </mc:Choice>
        <mc:Fallback xmlns="">
          <p:pic>
            <p:nvPicPr>
              <p:cNvPr id="91" name="墨迹 90"/>
            </p:nvPicPr>
            <p:blipFill>
              <a:blip r:embed="rId163"/>
            </p:blipFill>
            <p:spPr>
              <a:xfrm>
                <a:off x="9702800" y="4859394"/>
                <a:ext cx="561622" cy="636593"/>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92" name="墨迹 91"/>
              <p14:cNvContentPartPr/>
              <p14:nvPr/>
            </p14:nvContentPartPr>
            <p14:xfrm>
              <a:off x="10016066" y="5036343"/>
              <a:ext cx="206022" cy="248151"/>
            </p14:xfrm>
          </p:contentPart>
        </mc:Choice>
        <mc:Fallback xmlns="">
          <p:pic>
            <p:nvPicPr>
              <p:cNvPr id="92" name="墨迹 91"/>
            </p:nvPicPr>
            <p:blipFill>
              <a:blip r:embed="rId165"/>
            </p:blipFill>
            <p:spPr>
              <a:xfrm>
                <a:off x="10016066" y="5036343"/>
                <a:ext cx="206022" cy="248151"/>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93" name="墨迹 92"/>
              <p14:cNvContentPartPr/>
              <p14:nvPr/>
            </p14:nvContentPartPr>
            <p14:xfrm>
              <a:off x="10069688" y="4765633"/>
              <a:ext cx="104422" cy="104336"/>
            </p14:xfrm>
          </p:contentPart>
        </mc:Choice>
        <mc:Fallback xmlns="">
          <p:pic>
            <p:nvPicPr>
              <p:cNvPr id="93" name="墨迹 92"/>
            </p:nvPicPr>
            <p:blipFill>
              <a:blip r:embed="rId167"/>
            </p:blipFill>
            <p:spPr>
              <a:xfrm>
                <a:off x="10069688" y="4765633"/>
                <a:ext cx="104422" cy="104336"/>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4" name="墨迹 93"/>
              <p14:cNvContentPartPr/>
              <p14:nvPr/>
            </p14:nvContentPartPr>
            <p14:xfrm>
              <a:off x="10459155" y="4819916"/>
              <a:ext cx="310445" cy="551996"/>
            </p14:xfrm>
          </p:contentPart>
        </mc:Choice>
        <mc:Fallback xmlns="">
          <p:pic>
            <p:nvPicPr>
              <p:cNvPr id="94" name="墨迹 93"/>
            </p:nvPicPr>
            <p:blipFill>
              <a:blip r:embed="rId169"/>
            </p:blipFill>
            <p:spPr>
              <a:xfrm>
                <a:off x="10459155" y="4819916"/>
                <a:ext cx="310445" cy="551996"/>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5" name="墨迹 94"/>
              <p14:cNvContentPartPr/>
              <p14:nvPr/>
            </p14:nvContentPartPr>
            <p14:xfrm>
              <a:off x="10842977" y="4776912"/>
              <a:ext cx="191911" cy="67678"/>
            </p14:xfrm>
          </p:contentPart>
        </mc:Choice>
        <mc:Fallback xmlns="">
          <p:pic>
            <p:nvPicPr>
              <p:cNvPr id="95" name="墨迹 94"/>
            </p:nvPicPr>
            <p:blipFill>
              <a:blip r:embed="rId171"/>
            </p:blipFill>
            <p:spPr>
              <a:xfrm>
                <a:off x="10842977" y="4776912"/>
                <a:ext cx="191911" cy="67678"/>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6" name="墨迹 95"/>
              <p14:cNvContentPartPr/>
              <p14:nvPr/>
            </p14:nvContentPartPr>
            <p14:xfrm>
              <a:off x="7611356" y="6316578"/>
              <a:ext cx="164747" cy="394787"/>
            </p14:xfrm>
          </p:contentPart>
        </mc:Choice>
        <mc:Fallback xmlns="">
          <p:pic>
            <p:nvPicPr>
              <p:cNvPr id="96" name="墨迹 95"/>
            </p:nvPicPr>
            <p:blipFill>
              <a:blip r:embed="rId173"/>
            </p:blipFill>
            <p:spPr>
              <a:xfrm>
                <a:off x="7611356" y="6316578"/>
                <a:ext cx="164747" cy="394787"/>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7" name="墨迹 96"/>
              <p14:cNvContentPartPr/>
              <p14:nvPr/>
            </p14:nvContentPartPr>
            <p14:xfrm>
              <a:off x="7797800" y="6402585"/>
              <a:ext cx="138288" cy="207263"/>
            </p14:xfrm>
          </p:contentPart>
        </mc:Choice>
        <mc:Fallback xmlns="">
          <p:pic>
            <p:nvPicPr>
              <p:cNvPr id="97" name="墨迹 96"/>
            </p:nvPicPr>
            <p:blipFill>
              <a:blip r:embed="rId175"/>
            </p:blipFill>
            <p:spPr>
              <a:xfrm>
                <a:off x="7797800" y="6402585"/>
                <a:ext cx="138288" cy="207263"/>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8" name="墨迹 97"/>
              <p14:cNvContentPartPr/>
              <p14:nvPr/>
            </p14:nvContentPartPr>
            <p14:xfrm>
              <a:off x="8003822" y="6296134"/>
              <a:ext cx="129822" cy="59923"/>
            </p14:xfrm>
          </p:contentPart>
        </mc:Choice>
        <mc:Fallback xmlns="">
          <p:pic>
            <p:nvPicPr>
              <p:cNvPr id="98" name="墨迹 97"/>
            </p:nvPicPr>
            <p:blipFill>
              <a:blip r:embed="rId177"/>
            </p:blipFill>
            <p:spPr>
              <a:xfrm>
                <a:off x="8003822" y="6296134"/>
                <a:ext cx="129822" cy="59923"/>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9" name="墨迹 98"/>
              <p14:cNvContentPartPr/>
              <p14:nvPr/>
            </p14:nvContentPartPr>
            <p14:xfrm>
              <a:off x="8215488" y="6401175"/>
              <a:ext cx="406400" cy="135356"/>
            </p14:xfrm>
          </p:contentPart>
        </mc:Choice>
        <mc:Fallback xmlns="">
          <p:pic>
            <p:nvPicPr>
              <p:cNvPr id="99" name="墨迹 98"/>
            </p:nvPicPr>
            <p:blipFill>
              <a:blip r:embed="rId179"/>
            </p:blipFill>
            <p:spPr>
              <a:xfrm>
                <a:off x="8215488" y="6401175"/>
                <a:ext cx="406400" cy="135356"/>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00" name="墨迹 99"/>
              <p14:cNvContentPartPr/>
              <p14:nvPr/>
            </p14:nvContentPartPr>
            <p14:xfrm>
              <a:off x="8737600" y="6243261"/>
              <a:ext cx="197555" cy="428625"/>
            </p14:xfrm>
          </p:contentPart>
        </mc:Choice>
        <mc:Fallback xmlns="">
          <p:pic>
            <p:nvPicPr>
              <p:cNvPr id="100" name="墨迹 99"/>
            </p:nvPicPr>
            <p:blipFill>
              <a:blip r:embed="rId181"/>
            </p:blipFill>
            <p:spPr>
              <a:xfrm>
                <a:off x="8737600" y="6243261"/>
                <a:ext cx="197555" cy="428625"/>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01" name="墨迹 100"/>
              <p14:cNvContentPartPr/>
              <p14:nvPr/>
            </p14:nvContentPartPr>
            <p14:xfrm>
              <a:off x="9042400" y="6239736"/>
              <a:ext cx="67733" cy="315829"/>
            </p14:xfrm>
          </p:contentPart>
        </mc:Choice>
        <mc:Fallback xmlns="">
          <p:pic>
            <p:nvPicPr>
              <p:cNvPr id="101" name="墨迹 100"/>
            </p:nvPicPr>
            <p:blipFill>
              <a:blip r:embed="rId183"/>
            </p:blipFill>
            <p:spPr>
              <a:xfrm>
                <a:off x="9042400" y="6239736"/>
                <a:ext cx="67733" cy="315829"/>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02" name="墨迹 101"/>
              <p14:cNvContentPartPr/>
              <p14:nvPr/>
            </p14:nvContentPartPr>
            <p14:xfrm>
              <a:off x="9064977" y="6361697"/>
              <a:ext cx="110067" cy="67678"/>
            </p14:xfrm>
          </p:contentPart>
        </mc:Choice>
        <mc:Fallback xmlns="">
          <p:pic>
            <p:nvPicPr>
              <p:cNvPr id="102" name="墨迹 101"/>
            </p:nvPicPr>
            <p:blipFill>
              <a:blip r:embed="rId185"/>
            </p:blipFill>
            <p:spPr>
              <a:xfrm>
                <a:off x="9064977" y="6361697"/>
                <a:ext cx="110067" cy="67678"/>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3" name="墨迹 102"/>
              <p14:cNvContentPartPr/>
              <p14:nvPr/>
            </p14:nvContentPartPr>
            <p14:xfrm>
              <a:off x="9172222" y="6185982"/>
              <a:ext cx="28222" cy="686117"/>
            </p14:xfrm>
          </p:contentPart>
        </mc:Choice>
        <mc:Fallback xmlns="">
          <p:pic>
            <p:nvPicPr>
              <p:cNvPr id="103" name="墨迹 102"/>
            </p:nvPicPr>
            <p:blipFill>
              <a:blip r:embed="rId187"/>
            </p:blipFill>
            <p:spPr>
              <a:xfrm>
                <a:off x="9172222" y="6185982"/>
                <a:ext cx="28222" cy="686117"/>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4" name="墨迹 103"/>
              <p14:cNvContentPartPr/>
              <p14:nvPr/>
            </p14:nvContentPartPr>
            <p14:xfrm>
              <a:off x="9225844" y="6231981"/>
              <a:ext cx="187149" cy="84597"/>
            </p14:xfrm>
          </p:contentPart>
        </mc:Choice>
        <mc:Fallback xmlns="">
          <p:pic>
            <p:nvPicPr>
              <p:cNvPr id="104" name="墨迹 103"/>
            </p:nvPicPr>
            <p:blipFill>
              <a:blip r:embed="rId189"/>
            </p:blipFill>
            <p:spPr>
              <a:xfrm>
                <a:off x="9225844" y="6231981"/>
                <a:ext cx="187149" cy="84597"/>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5" name="墨迹 104"/>
              <p14:cNvContentPartPr/>
              <p14:nvPr/>
            </p14:nvContentPartPr>
            <p14:xfrm>
              <a:off x="9298516" y="6093101"/>
              <a:ext cx="41099" cy="339093"/>
            </p14:xfrm>
          </p:contentPart>
        </mc:Choice>
        <mc:Fallback xmlns="">
          <p:pic>
            <p:nvPicPr>
              <p:cNvPr id="105" name="墨迹 104"/>
            </p:nvPicPr>
            <p:blipFill>
              <a:blip r:embed="rId191"/>
            </p:blipFill>
            <p:spPr>
              <a:xfrm>
                <a:off x="9298516" y="6093101"/>
                <a:ext cx="41099" cy="339093"/>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p"/>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C_5_BD.1_1#b1ee1e7e3?htil=1&amp;vop=1&amp;pid=c7b0270bb&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5950585" y="0"/>
            <a:ext cx="6053455" cy="439483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C_5_BD.1_2#b1ee1e7e3?htil=1&amp;sp=1&amp;vop=1&amp;pid=c7b0270bb&amp;color=0,0,0&amp;vtp=1&amp;bt=1&amp;bbb=1&amp;hb=1"/>
          <p:cNvSpPr/>
          <p:nvPr/>
        </p:nvSpPr>
        <p:spPr>
          <a:xfrm>
            <a:off x="178689" y="409440"/>
            <a:ext cx="6894576" cy="914400"/>
          </a:xfrm>
          <a:prstGeom prst="rect">
            <a:avLst/>
          </a:prstGeom>
          <a:noFill/>
        </p:spPr>
        <p:txBody>
          <a:bodyPr wrap="none" lIns="0" tIns="0" rIns="0" bIns="0" rtlCol="0" anchor="t"/>
          <a:lstStyle/>
          <a:p>
            <a:pPr algn="l" latinLnBrk="1">
              <a:lnSpc>
                <a:spcPts val="36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1.</a:t>
            </a:r>
            <a:r>
              <a:rPr lang="en-US" altLang="zh-CN" sz="2000" b="0" i="0" dirty="0">
                <a:solidFill>
                  <a:srgbClr val="000000"/>
                </a:solidFill>
                <a:latin typeface="仿宋" panose="02010609060101010101" pitchFamily="34" charset="-122"/>
                <a:ea typeface="仿宋" panose="02010609060101010101" pitchFamily="34" charset="-122"/>
                <a:cs typeface="仿宋" panose="02010609060101010101" pitchFamily="34" charset="-122"/>
              </a:rPr>
              <a:t>［山东聊城2024期末</a:t>
            </a:r>
            <a:r>
              <a:rPr lang="en-US" altLang="zh-CN" sz="2000" b="0" i="0">
                <a:solidFill>
                  <a:srgbClr val="000000"/>
                </a:solidFill>
                <a:latin typeface="仿宋" panose="02010609060101010101" pitchFamily="34" charset="-122"/>
                <a:ea typeface="仿宋" panose="02010609060101010101" pitchFamily="34" charset="-122"/>
                <a:cs typeface="仿宋" panose="02010609060101010101" pitchFamily="34" charset="-122"/>
              </a:rPr>
              <a:t>］</a:t>
            </a:r>
            <a:endParaRPr lang="en-US" altLang="zh-CN" sz="2000" b="0" i="0">
              <a:solidFill>
                <a:srgbClr val="000000"/>
              </a:solidFill>
              <a:latin typeface="仿宋" panose="02010609060101010101" pitchFamily="34" charset="-122"/>
              <a:ea typeface="仿宋" panose="02010609060101010101" pitchFamily="34" charset="-122"/>
              <a:cs typeface="仿宋" panose="02010609060101010101" pitchFamily="34" charset="-122"/>
            </a:endParaRPr>
          </a:p>
          <a:p>
            <a:pPr algn="l" latinLnBrk="1">
              <a:lnSpc>
                <a:spcPts val="3600"/>
              </a:lnSpc>
            </a:pP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下列关于金属的腐蚀与防护说法正确</a:t>
            </a:r>
            <a:endPar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endParaRPr>
          </a:p>
          <a:p>
            <a:pPr latinLnBrk="1">
              <a:lnSpc>
                <a:spcPts val="3600"/>
              </a:lnSpc>
            </a:pP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的是(</a:t>
            </a:r>
            <a:r>
              <a:rPr lang="en-US" altLang="zh-CN" sz="2000" b="0" i="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endParaRPr lang="en-US" altLang="zh-CN" sz="2000" dirty="0"/>
          </a:p>
        </p:txBody>
      </p:sp>
      <p:sp>
        <p:nvSpPr>
          <p:cNvPr id="4" name="QC_5_AN.2_1#b1ee1e7e3.bracket?vop=1&amp;pid=c7b0270bb&amp;color=0,0,0&amp;vpa=1&amp;vtp=1"/>
          <p:cNvSpPr/>
          <p:nvPr/>
        </p:nvSpPr>
        <p:spPr>
          <a:xfrm>
            <a:off x="1382649" y="1537200"/>
            <a:ext cx="311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B</a:t>
            </a:r>
            <a:endParaRPr lang="en-US" altLang="zh-CN" sz="2000" dirty="0"/>
          </a:p>
        </p:txBody>
      </p:sp>
      <p:sp>
        <p:nvSpPr>
          <p:cNvPr id="5" name="QC_5_BD.1_3#b1ee1e7e3.choices?htil=1&amp;vop=1&amp;pid=c7b0270bb&amp;color=0,0,0&amp;vtp=1&amp;bbb=1&amp;hb=1"/>
          <p:cNvSpPr/>
          <p:nvPr/>
        </p:nvSpPr>
        <p:spPr>
          <a:xfrm>
            <a:off x="178689" y="2275231"/>
            <a:ext cx="6894576" cy="2324100"/>
          </a:xfrm>
          <a:prstGeom prst="rect">
            <a:avLst/>
          </a:prstGeom>
          <a:blipFill rotWithShape="1">
            <a:blip r:embed="rId2"/>
            <a:stretch>
              <a:fillRect l="-4" t="-1" b="-19671"/>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3" p14:bwMode="auto">
            <p14:nvContentPartPr>
              <p14:cNvPr id="6" name="墨迹 5"/>
              <p14:cNvContentPartPr/>
              <p14:nvPr/>
            </p14:nvContentPartPr>
            <p14:xfrm>
              <a:off x="1436511" y="2583029"/>
              <a:ext cx="3841044" cy="140995"/>
            </p14:xfrm>
          </p:contentPart>
        </mc:Choice>
        <mc:Fallback xmlns="">
          <p:pic>
            <p:nvPicPr>
              <p:cNvPr id="6" name="墨迹 5"/>
            </p:nvPicPr>
            <p:blipFill>
              <a:blip r:embed="rId4"/>
            </p:blipFill>
            <p:spPr>
              <a:xfrm>
                <a:off x="1436511" y="2583029"/>
                <a:ext cx="3841044" cy="140995"/>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墨迹 6"/>
              <p14:cNvContentPartPr/>
              <p14:nvPr/>
            </p14:nvContentPartPr>
            <p14:xfrm>
              <a:off x="3049940" y="5498807"/>
              <a:ext cx="175860" cy="355307"/>
            </p14:xfrm>
          </p:contentPart>
        </mc:Choice>
        <mc:Fallback xmlns="">
          <p:pic>
            <p:nvPicPr>
              <p:cNvPr id="7" name="墨迹 6"/>
            </p:nvPicPr>
            <p:blipFill>
              <a:blip r:embed="rId6"/>
            </p:blipFill>
            <p:spPr>
              <a:xfrm>
                <a:off x="3049940" y="5498807"/>
                <a:ext cx="175860" cy="355307"/>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3330222" y="5453689"/>
              <a:ext cx="169333" cy="599581"/>
            </p14:xfrm>
          </p:contentPart>
        </mc:Choice>
        <mc:Fallback xmlns="">
          <p:pic>
            <p:nvPicPr>
              <p:cNvPr id="8" name="墨迹 7"/>
            </p:nvPicPr>
            <p:blipFill>
              <a:blip r:embed="rId8"/>
            </p:blipFill>
            <p:spPr>
              <a:xfrm>
                <a:off x="3330222" y="5453689"/>
                <a:ext cx="169333" cy="59958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9" name="墨迹 8"/>
              <p14:cNvContentPartPr/>
              <p14:nvPr/>
            </p14:nvContentPartPr>
            <p14:xfrm>
              <a:off x="3335866" y="5611603"/>
              <a:ext cx="208845" cy="228412"/>
            </p14:xfrm>
          </p:contentPart>
        </mc:Choice>
        <mc:Fallback xmlns="">
          <p:pic>
            <p:nvPicPr>
              <p:cNvPr id="9" name="墨迹 8"/>
            </p:nvPicPr>
            <p:blipFill>
              <a:blip r:embed="rId10"/>
            </p:blipFill>
            <p:spPr>
              <a:xfrm>
                <a:off x="3335866" y="5611603"/>
                <a:ext cx="208845" cy="228412"/>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 name="墨迹 9"/>
              <p14:cNvContentPartPr/>
              <p14:nvPr/>
            </p14:nvContentPartPr>
            <p14:xfrm>
              <a:off x="3622145" y="5369091"/>
              <a:ext cx="170921" cy="165670"/>
            </p14:xfrm>
          </p:contentPart>
        </mc:Choice>
        <mc:Fallback xmlns="">
          <p:pic>
            <p:nvPicPr>
              <p:cNvPr id="10" name="墨迹 9"/>
            </p:nvPicPr>
            <p:blipFill>
              <a:blip r:embed="rId12"/>
            </p:blipFill>
            <p:spPr>
              <a:xfrm>
                <a:off x="3622145" y="5369091"/>
                <a:ext cx="170921" cy="16567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1" name="墨迹 10"/>
              <p14:cNvContentPartPr/>
              <p14:nvPr/>
            </p14:nvContentPartPr>
            <p14:xfrm>
              <a:off x="3759200" y="5380371"/>
              <a:ext cx="138288" cy="33839"/>
            </p14:xfrm>
          </p:contentPart>
        </mc:Choice>
        <mc:Fallback xmlns="">
          <p:pic>
            <p:nvPicPr>
              <p:cNvPr id="11" name="墨迹 10"/>
            </p:nvPicPr>
            <p:blipFill>
              <a:blip r:embed="rId14"/>
            </p:blipFill>
            <p:spPr>
              <a:xfrm>
                <a:off x="3759200" y="5380371"/>
                <a:ext cx="138288" cy="33839"/>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2" name="墨迹 11"/>
              <p14:cNvContentPartPr/>
              <p14:nvPr/>
            </p14:nvContentPartPr>
            <p14:xfrm>
              <a:off x="3810000" y="5275506"/>
              <a:ext cx="22577" cy="212021"/>
            </p14:xfrm>
          </p:contentPart>
        </mc:Choice>
        <mc:Fallback xmlns="">
          <p:pic>
            <p:nvPicPr>
              <p:cNvPr id="12" name="墨迹 11"/>
            </p:nvPicPr>
            <p:blipFill>
              <a:blip r:embed="rId16"/>
            </p:blipFill>
            <p:spPr>
              <a:xfrm>
                <a:off x="3810000" y="5275506"/>
                <a:ext cx="22577" cy="212021"/>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3" name="墨迹 12"/>
              <p14:cNvContentPartPr/>
              <p14:nvPr/>
            </p14:nvContentPartPr>
            <p14:xfrm>
              <a:off x="3861505" y="5690560"/>
              <a:ext cx="227895" cy="39479"/>
            </p14:xfrm>
          </p:contentPart>
        </mc:Choice>
        <mc:Fallback xmlns="">
          <p:pic>
            <p:nvPicPr>
              <p:cNvPr id="13" name="墨迹 12"/>
            </p:nvPicPr>
            <p:blipFill>
              <a:blip r:embed="rId18"/>
            </p:blipFill>
            <p:spPr>
              <a:xfrm>
                <a:off x="3861505" y="5690560"/>
                <a:ext cx="227895" cy="39479"/>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4" name="墨迹 13"/>
              <p14:cNvContentPartPr/>
              <p14:nvPr/>
            </p14:nvContentPartPr>
            <p14:xfrm>
              <a:off x="3952522" y="5552209"/>
              <a:ext cx="29633" cy="310365"/>
            </p14:xfrm>
          </p:contentPart>
        </mc:Choice>
        <mc:Fallback xmlns="">
          <p:pic>
            <p:nvPicPr>
              <p:cNvPr id="14" name="墨迹 13"/>
            </p:nvPicPr>
            <p:blipFill>
              <a:blip r:embed="rId20"/>
            </p:blipFill>
            <p:spPr>
              <a:xfrm>
                <a:off x="3952522" y="5552209"/>
                <a:ext cx="29633" cy="31036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5" name="墨迹 14"/>
              <p14:cNvContentPartPr/>
              <p14:nvPr/>
            </p14:nvContentPartPr>
            <p14:xfrm>
              <a:off x="4374620" y="5476248"/>
              <a:ext cx="279224" cy="250971"/>
            </p14:xfrm>
          </p:contentPart>
        </mc:Choice>
        <mc:Fallback xmlns="">
          <p:pic>
            <p:nvPicPr>
              <p:cNvPr id="15" name="墨迹 14"/>
            </p:nvPicPr>
            <p:blipFill>
              <a:blip r:embed="rId22"/>
            </p:blipFill>
            <p:spPr>
              <a:xfrm>
                <a:off x="4374620" y="5476248"/>
                <a:ext cx="279224" cy="250971"/>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6" name="墨迹 15"/>
              <p14:cNvContentPartPr/>
              <p14:nvPr/>
            </p14:nvContentPartPr>
            <p14:xfrm>
              <a:off x="4814711" y="5363452"/>
              <a:ext cx="129822" cy="452594"/>
            </p14:xfrm>
          </p:contentPart>
        </mc:Choice>
        <mc:Fallback xmlns="">
          <p:pic>
            <p:nvPicPr>
              <p:cNvPr id="16" name="墨迹 15"/>
            </p:nvPicPr>
            <p:blipFill>
              <a:blip r:embed="rId24"/>
            </p:blipFill>
            <p:spPr>
              <a:xfrm>
                <a:off x="4814711" y="5363452"/>
                <a:ext cx="129822" cy="452594"/>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7" name="墨迹 16"/>
              <p14:cNvContentPartPr/>
              <p14:nvPr/>
            </p14:nvContentPartPr>
            <p14:xfrm>
              <a:off x="5040488" y="5357812"/>
              <a:ext cx="146756" cy="36659"/>
            </p14:xfrm>
          </p:contentPart>
        </mc:Choice>
        <mc:Fallback xmlns="">
          <p:pic>
            <p:nvPicPr>
              <p:cNvPr id="17" name="墨迹 16"/>
            </p:nvPicPr>
            <p:blipFill>
              <a:blip r:embed="rId26"/>
            </p:blipFill>
            <p:spPr>
              <a:xfrm>
                <a:off x="5040488" y="5357812"/>
                <a:ext cx="146756" cy="36659"/>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8" name="墨迹 17"/>
              <p14:cNvContentPartPr/>
              <p14:nvPr/>
            </p14:nvContentPartPr>
            <p14:xfrm>
              <a:off x="5006622" y="5399229"/>
              <a:ext cx="95955" cy="347729"/>
            </p14:xfrm>
          </p:contentPart>
        </mc:Choice>
        <mc:Fallback xmlns="">
          <p:pic>
            <p:nvPicPr>
              <p:cNvPr id="18" name="墨迹 17"/>
            </p:nvPicPr>
            <p:blipFill>
              <a:blip r:embed="rId28"/>
            </p:blipFill>
            <p:spPr>
              <a:xfrm>
                <a:off x="5006622" y="5399229"/>
                <a:ext cx="95955" cy="347729"/>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9" name="墨迹 18"/>
              <p14:cNvContentPartPr/>
              <p14:nvPr/>
            </p14:nvContentPartPr>
            <p14:xfrm>
              <a:off x="5017911" y="5476248"/>
              <a:ext cx="197555" cy="234052"/>
            </p14:xfrm>
          </p:contentPart>
        </mc:Choice>
        <mc:Fallback xmlns="">
          <p:pic>
            <p:nvPicPr>
              <p:cNvPr id="19" name="墨迹 18"/>
            </p:nvPicPr>
            <p:blipFill>
              <a:blip r:embed="rId30"/>
            </p:blipFill>
            <p:spPr>
              <a:xfrm>
                <a:off x="5017911" y="5476248"/>
                <a:ext cx="197555" cy="234052"/>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0" name="墨迹 19"/>
              <p14:cNvContentPartPr/>
              <p14:nvPr/>
            </p14:nvContentPartPr>
            <p14:xfrm>
              <a:off x="5352873" y="5393061"/>
              <a:ext cx="99660" cy="286220"/>
            </p14:xfrm>
          </p:contentPart>
        </mc:Choice>
        <mc:Fallback xmlns="">
          <p:pic>
            <p:nvPicPr>
              <p:cNvPr id="20" name="墨迹 19"/>
            </p:nvPicPr>
            <p:blipFill>
              <a:blip r:embed="rId32"/>
            </p:blipFill>
            <p:spPr>
              <a:xfrm>
                <a:off x="5352873" y="5393061"/>
                <a:ext cx="99660" cy="28622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1" name="墨迹 20"/>
              <p14:cNvContentPartPr/>
              <p14:nvPr/>
            </p14:nvContentPartPr>
            <p14:xfrm>
              <a:off x="5533496" y="5400111"/>
              <a:ext cx="407281" cy="241983"/>
            </p14:xfrm>
          </p:contentPart>
        </mc:Choice>
        <mc:Fallback xmlns="">
          <p:pic>
            <p:nvPicPr>
              <p:cNvPr id="21" name="墨迹 20"/>
            </p:nvPicPr>
            <p:blipFill>
              <a:blip r:embed="rId34"/>
            </p:blipFill>
            <p:spPr>
              <a:xfrm>
                <a:off x="5533496" y="5400111"/>
                <a:ext cx="407281" cy="241983"/>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2" name="墨迹 21"/>
              <p14:cNvContentPartPr/>
              <p14:nvPr/>
            </p14:nvContentPartPr>
            <p14:xfrm>
              <a:off x="5980288" y="5356402"/>
              <a:ext cx="113594" cy="348258"/>
            </p14:xfrm>
          </p:contentPart>
        </mc:Choice>
        <mc:Fallback xmlns="">
          <p:pic>
            <p:nvPicPr>
              <p:cNvPr id="22" name="墨迹 21"/>
            </p:nvPicPr>
            <p:blipFill>
              <a:blip r:embed="rId36"/>
            </p:blipFill>
            <p:spPr>
              <a:xfrm>
                <a:off x="5980288" y="5356402"/>
                <a:ext cx="113594" cy="348258"/>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3" name="墨迹 22"/>
              <p14:cNvContentPartPr/>
              <p14:nvPr/>
            </p14:nvContentPartPr>
            <p14:xfrm>
              <a:off x="6146800" y="5369091"/>
              <a:ext cx="116416" cy="276351"/>
            </p14:xfrm>
          </p:contentPart>
        </mc:Choice>
        <mc:Fallback xmlns="">
          <p:pic>
            <p:nvPicPr>
              <p:cNvPr id="23" name="墨迹 22"/>
            </p:nvPicPr>
            <p:blipFill>
              <a:blip r:embed="rId38"/>
            </p:blipFill>
            <p:spPr>
              <a:xfrm>
                <a:off x="6146800" y="5369091"/>
                <a:ext cx="116416" cy="276351"/>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4" name="墨迹 23"/>
              <p14:cNvContentPartPr/>
              <p14:nvPr/>
            </p14:nvContentPartPr>
            <p14:xfrm>
              <a:off x="6330244" y="5194258"/>
              <a:ext cx="175859" cy="623198"/>
            </p14:xfrm>
          </p:contentPart>
        </mc:Choice>
        <mc:Fallback xmlns="">
          <p:pic>
            <p:nvPicPr>
              <p:cNvPr id="24" name="墨迹 23"/>
            </p:nvPicPr>
            <p:blipFill>
              <a:blip r:embed="rId40"/>
            </p:blipFill>
            <p:spPr>
              <a:xfrm>
                <a:off x="6330244" y="5194258"/>
                <a:ext cx="175859" cy="623198"/>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5" name="墨迹 24"/>
              <p14:cNvContentPartPr/>
              <p14:nvPr/>
            </p14:nvContentPartPr>
            <p14:xfrm>
              <a:off x="6584244" y="5149844"/>
              <a:ext cx="110772" cy="270006"/>
            </p14:xfrm>
          </p:contentPart>
        </mc:Choice>
        <mc:Fallback xmlns="">
          <p:pic>
            <p:nvPicPr>
              <p:cNvPr id="25" name="墨迹 24"/>
            </p:nvPicPr>
            <p:blipFill>
              <a:blip r:embed="rId42"/>
            </p:blipFill>
            <p:spPr>
              <a:xfrm>
                <a:off x="6584244" y="5149844"/>
                <a:ext cx="110772" cy="270006"/>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6" name="墨迹 25"/>
              <p14:cNvContentPartPr/>
              <p14:nvPr/>
            </p14:nvContentPartPr>
            <p14:xfrm>
              <a:off x="6739466" y="5205537"/>
              <a:ext cx="149578" cy="39479"/>
            </p14:xfrm>
          </p:contentPart>
        </mc:Choice>
        <mc:Fallback xmlns="">
          <p:pic>
            <p:nvPicPr>
              <p:cNvPr id="26" name="墨迹 25"/>
            </p:nvPicPr>
            <p:blipFill>
              <a:blip r:embed="rId44"/>
            </p:blipFill>
            <p:spPr>
              <a:xfrm>
                <a:off x="6739466" y="5205537"/>
                <a:ext cx="149578" cy="3947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7" name="墨迹 26"/>
              <p14:cNvContentPartPr/>
              <p14:nvPr/>
            </p14:nvContentPartPr>
            <p14:xfrm>
              <a:off x="6928555" y="5436769"/>
              <a:ext cx="265289" cy="16919"/>
            </p14:xfrm>
          </p:contentPart>
        </mc:Choice>
        <mc:Fallback xmlns="">
          <p:pic>
            <p:nvPicPr>
              <p:cNvPr id="27" name="墨迹 26"/>
            </p:nvPicPr>
            <p:blipFill>
              <a:blip r:embed="rId46"/>
            </p:blipFill>
            <p:spPr>
              <a:xfrm>
                <a:off x="6928555" y="5436769"/>
                <a:ext cx="265289" cy="1691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8" name="墨迹 27"/>
              <p14:cNvContentPartPr/>
              <p14:nvPr/>
            </p14:nvContentPartPr>
            <p14:xfrm>
              <a:off x="6941961" y="5527006"/>
              <a:ext cx="246239" cy="14981"/>
            </p14:xfrm>
          </p:contentPart>
        </mc:Choice>
        <mc:Fallback xmlns="">
          <p:pic>
            <p:nvPicPr>
              <p:cNvPr id="28" name="墨迹 27"/>
            </p:nvPicPr>
            <p:blipFill>
              <a:blip r:embed="rId48"/>
            </p:blipFill>
            <p:spPr>
              <a:xfrm>
                <a:off x="6941961" y="5527006"/>
                <a:ext cx="246239" cy="14981"/>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9" name="墨迹 28"/>
              <p14:cNvContentPartPr/>
              <p14:nvPr/>
            </p14:nvContentPartPr>
            <p14:xfrm>
              <a:off x="7495822" y="5166059"/>
              <a:ext cx="210961" cy="468103"/>
            </p14:xfrm>
          </p:contentPart>
        </mc:Choice>
        <mc:Fallback xmlns="">
          <p:pic>
            <p:nvPicPr>
              <p:cNvPr id="29" name="墨迹 28"/>
            </p:nvPicPr>
            <p:blipFill>
              <a:blip r:embed="rId50"/>
            </p:blipFill>
            <p:spPr>
              <a:xfrm>
                <a:off x="7495822" y="5166059"/>
                <a:ext cx="210961" cy="468103"/>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0" name="墨迹 29"/>
              <p14:cNvContentPartPr/>
              <p14:nvPr/>
            </p14:nvContentPartPr>
            <p14:xfrm>
              <a:off x="7495822" y="5346533"/>
              <a:ext cx="242711" cy="203033"/>
            </p14:xfrm>
          </p:contentPart>
        </mc:Choice>
        <mc:Fallback xmlns="">
          <p:pic>
            <p:nvPicPr>
              <p:cNvPr id="30" name="墨迹 29"/>
            </p:nvPicPr>
            <p:blipFill>
              <a:blip r:embed="rId52"/>
            </p:blipFill>
            <p:spPr>
              <a:xfrm>
                <a:off x="7495822" y="5346533"/>
                <a:ext cx="242711" cy="203033"/>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1" name="墨迹 30"/>
              <p14:cNvContentPartPr/>
              <p14:nvPr/>
            </p14:nvContentPartPr>
            <p14:xfrm>
              <a:off x="7704666" y="5404341"/>
              <a:ext cx="150460" cy="286220"/>
            </p14:xfrm>
          </p:contentPart>
        </mc:Choice>
        <mc:Fallback xmlns="">
          <p:pic>
            <p:nvPicPr>
              <p:cNvPr id="31" name="墨迹 30"/>
            </p:nvPicPr>
            <p:blipFill>
              <a:blip r:embed="rId54"/>
            </p:blipFill>
            <p:spPr>
              <a:xfrm>
                <a:off x="7704666" y="5404341"/>
                <a:ext cx="150460" cy="286220"/>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2" name="墨迹 31"/>
              <p14:cNvContentPartPr/>
              <p14:nvPr/>
            </p14:nvContentPartPr>
            <p14:xfrm>
              <a:off x="7992533" y="5195668"/>
              <a:ext cx="158044" cy="447835"/>
            </p14:xfrm>
          </p:contentPart>
        </mc:Choice>
        <mc:Fallback xmlns="">
          <p:pic>
            <p:nvPicPr>
              <p:cNvPr id="32" name="墨迹 31"/>
            </p:nvPicPr>
            <p:blipFill>
              <a:blip r:embed="rId56"/>
            </p:blipFill>
            <p:spPr>
              <a:xfrm>
                <a:off x="7992533" y="5195668"/>
                <a:ext cx="158044" cy="447835"/>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3" name="墨迹 32"/>
              <p14:cNvContentPartPr/>
              <p14:nvPr/>
            </p14:nvContentPartPr>
            <p14:xfrm>
              <a:off x="8269111" y="5166059"/>
              <a:ext cx="216606" cy="384211"/>
            </p14:xfrm>
          </p:contentPart>
        </mc:Choice>
        <mc:Fallback xmlns="">
          <p:pic>
            <p:nvPicPr>
              <p:cNvPr id="33" name="墨迹 32"/>
            </p:nvPicPr>
            <p:blipFill>
              <a:blip r:embed="rId58"/>
            </p:blipFill>
            <p:spPr>
              <a:xfrm>
                <a:off x="8269111" y="5166059"/>
                <a:ext cx="216606" cy="384211"/>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4" name="墨迹 33"/>
              <p14:cNvContentPartPr/>
              <p14:nvPr/>
            </p14:nvContentPartPr>
            <p14:xfrm>
              <a:off x="8556977" y="5241843"/>
              <a:ext cx="95956" cy="251324"/>
            </p14:xfrm>
          </p:contentPart>
        </mc:Choice>
        <mc:Fallback xmlns="">
          <p:pic>
            <p:nvPicPr>
              <p:cNvPr id="34" name="墨迹 33"/>
            </p:nvPicPr>
            <p:blipFill>
              <a:blip r:embed="rId60"/>
            </p:blipFill>
            <p:spPr>
              <a:xfrm>
                <a:off x="8556977" y="5241843"/>
                <a:ext cx="95956" cy="251324"/>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5" name="墨迹 34"/>
              <p14:cNvContentPartPr/>
              <p14:nvPr/>
            </p14:nvContentPartPr>
            <p14:xfrm>
              <a:off x="8709377" y="5247836"/>
              <a:ext cx="420512" cy="243217"/>
            </p14:xfrm>
          </p:contentPart>
        </mc:Choice>
        <mc:Fallback xmlns="">
          <p:pic>
            <p:nvPicPr>
              <p:cNvPr id="35" name="墨迹 34"/>
            </p:nvPicPr>
            <p:blipFill>
              <a:blip r:embed="rId62"/>
            </p:blipFill>
            <p:spPr>
              <a:xfrm>
                <a:off x="8709377" y="5247836"/>
                <a:ext cx="420512" cy="243217"/>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6" name="墨迹 35"/>
              <p14:cNvContentPartPr/>
              <p14:nvPr/>
            </p14:nvContentPartPr>
            <p14:xfrm>
              <a:off x="9124244" y="5174166"/>
              <a:ext cx="132644" cy="352840"/>
            </p14:xfrm>
          </p:contentPart>
        </mc:Choice>
        <mc:Fallback xmlns="">
          <p:pic>
            <p:nvPicPr>
              <p:cNvPr id="36" name="墨迹 35"/>
            </p:nvPicPr>
            <p:blipFill>
              <a:blip r:embed="rId64"/>
            </p:blipFill>
            <p:spPr>
              <a:xfrm>
                <a:off x="9124244" y="5174166"/>
                <a:ext cx="132644" cy="35284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7" name="墨迹 36"/>
              <p14:cNvContentPartPr/>
              <p14:nvPr/>
            </p14:nvContentPartPr>
            <p14:xfrm>
              <a:off x="9299222" y="5231974"/>
              <a:ext cx="110066" cy="289393"/>
            </p14:xfrm>
          </p:contentPart>
        </mc:Choice>
        <mc:Fallback xmlns="">
          <p:pic>
            <p:nvPicPr>
              <p:cNvPr id="37" name="墨迹 36"/>
            </p:nvPicPr>
            <p:blipFill>
              <a:blip r:embed="rId66"/>
            </p:blipFill>
            <p:spPr>
              <a:xfrm>
                <a:off x="9299222" y="5231974"/>
                <a:ext cx="110066" cy="289393"/>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8" name="墨迹 37"/>
              <p14:cNvContentPartPr/>
              <p14:nvPr/>
            </p14:nvContentPartPr>
            <p14:xfrm>
              <a:off x="9381066" y="5120940"/>
              <a:ext cx="191911" cy="513222"/>
            </p14:xfrm>
          </p:contentPart>
        </mc:Choice>
        <mc:Fallback xmlns="">
          <p:pic>
            <p:nvPicPr>
              <p:cNvPr id="38" name="墨迹 37"/>
            </p:nvPicPr>
            <p:blipFill>
              <a:blip r:embed="rId68"/>
            </p:blipFill>
            <p:spPr>
              <a:xfrm>
                <a:off x="9381066" y="5120940"/>
                <a:ext cx="191911" cy="513222"/>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9" name="墨迹 38"/>
              <p14:cNvContentPartPr/>
              <p14:nvPr/>
            </p14:nvContentPartPr>
            <p14:xfrm>
              <a:off x="9639300" y="5459328"/>
              <a:ext cx="187677" cy="169194"/>
            </p14:xfrm>
          </p:contentPart>
        </mc:Choice>
        <mc:Fallback xmlns="">
          <p:pic>
            <p:nvPicPr>
              <p:cNvPr id="39" name="墨迹 38"/>
            </p:nvPicPr>
            <p:blipFill>
              <a:blip r:embed="rId70"/>
            </p:blipFill>
            <p:spPr>
              <a:xfrm>
                <a:off x="9639300" y="5459328"/>
                <a:ext cx="187677" cy="169194"/>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0" name="墨迹 39"/>
              <p14:cNvContentPartPr/>
              <p14:nvPr/>
            </p14:nvContentPartPr>
            <p14:xfrm>
              <a:off x="10112022" y="5051148"/>
              <a:ext cx="42333" cy="650692"/>
            </p14:xfrm>
          </p:contentPart>
        </mc:Choice>
        <mc:Fallback xmlns="">
          <p:pic>
            <p:nvPicPr>
              <p:cNvPr id="40" name="墨迹 39"/>
            </p:nvPicPr>
            <p:blipFill>
              <a:blip r:embed="rId72"/>
            </p:blipFill>
            <p:spPr>
              <a:xfrm>
                <a:off x="10112022" y="5051148"/>
                <a:ext cx="42333" cy="650692"/>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1" name="墨迹 40"/>
              <p14:cNvContentPartPr/>
              <p14:nvPr/>
            </p14:nvContentPartPr>
            <p14:xfrm>
              <a:off x="10030177" y="5484708"/>
              <a:ext cx="335845" cy="267185"/>
            </p14:xfrm>
          </p:contentPart>
        </mc:Choice>
        <mc:Fallback xmlns="">
          <p:pic>
            <p:nvPicPr>
              <p:cNvPr id="41" name="墨迹 40"/>
            </p:nvPicPr>
            <p:blipFill>
              <a:blip r:embed="rId74"/>
            </p:blipFill>
            <p:spPr>
              <a:xfrm>
                <a:off x="10030177" y="5484708"/>
                <a:ext cx="335845" cy="267185"/>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2" name="墨迹 41"/>
              <p14:cNvContentPartPr/>
              <p14:nvPr/>
            </p14:nvContentPartPr>
            <p14:xfrm>
              <a:off x="5271911" y="4589036"/>
              <a:ext cx="45156" cy="506525"/>
            </p14:xfrm>
          </p:contentPart>
        </mc:Choice>
        <mc:Fallback xmlns="">
          <p:pic>
            <p:nvPicPr>
              <p:cNvPr id="42" name="墨迹 41"/>
            </p:nvPicPr>
            <p:blipFill>
              <a:blip r:embed="rId76"/>
            </p:blipFill>
            <p:spPr>
              <a:xfrm>
                <a:off x="5271911" y="4589036"/>
                <a:ext cx="45156" cy="50652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3" name="墨迹 42"/>
              <p14:cNvContentPartPr/>
              <p14:nvPr/>
            </p14:nvContentPartPr>
            <p14:xfrm>
              <a:off x="5285493" y="4717166"/>
              <a:ext cx="172684" cy="243040"/>
            </p14:xfrm>
          </p:contentPart>
        </mc:Choice>
        <mc:Fallback xmlns="">
          <p:pic>
            <p:nvPicPr>
              <p:cNvPr id="43" name="墨迹 42"/>
            </p:nvPicPr>
            <p:blipFill>
              <a:blip r:embed="rId78"/>
            </p:blipFill>
            <p:spPr>
              <a:xfrm>
                <a:off x="5285493" y="4717166"/>
                <a:ext cx="172684" cy="24304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4" name="墨迹 43"/>
              <p14:cNvContentPartPr/>
              <p14:nvPr/>
            </p14:nvContentPartPr>
            <p14:xfrm>
              <a:off x="5475111" y="4767571"/>
              <a:ext cx="86078" cy="302611"/>
            </p14:xfrm>
          </p:contentPart>
        </mc:Choice>
        <mc:Fallback xmlns="">
          <p:pic>
            <p:nvPicPr>
              <p:cNvPr id="44" name="墨迹 43"/>
            </p:nvPicPr>
            <p:blipFill>
              <a:blip r:embed="rId80"/>
            </p:blipFill>
            <p:spPr>
              <a:xfrm>
                <a:off x="5475111" y="4767571"/>
                <a:ext cx="86078" cy="302611"/>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5" name="墨迹 44"/>
              <p14:cNvContentPartPr/>
              <p14:nvPr/>
            </p14:nvContentPartPr>
            <p14:xfrm>
              <a:off x="5667022" y="4607718"/>
              <a:ext cx="203200" cy="427392"/>
            </p14:xfrm>
          </p:contentPart>
        </mc:Choice>
        <mc:Fallback xmlns="">
          <p:pic>
            <p:nvPicPr>
              <p:cNvPr id="45" name="墨迹 44"/>
            </p:nvPicPr>
            <p:blipFill>
              <a:blip r:embed="rId82"/>
            </p:blipFill>
            <p:spPr>
              <a:xfrm>
                <a:off x="5667022" y="4607718"/>
                <a:ext cx="203200" cy="427392"/>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6" name="墨迹 45"/>
              <p14:cNvContentPartPr/>
              <p14:nvPr/>
            </p14:nvContentPartPr>
            <p14:xfrm>
              <a:off x="5962826" y="4635917"/>
              <a:ext cx="130351" cy="301730"/>
            </p14:xfrm>
          </p:contentPart>
        </mc:Choice>
        <mc:Fallback xmlns="">
          <p:pic>
            <p:nvPicPr>
              <p:cNvPr id="46" name="墨迹 45"/>
            </p:nvPicPr>
            <p:blipFill>
              <a:blip r:embed="rId84"/>
            </p:blipFill>
            <p:spPr>
              <a:xfrm>
                <a:off x="5962826" y="4635917"/>
                <a:ext cx="130351" cy="30173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7" name="墨迹 46"/>
              <p14:cNvContentPartPr/>
              <p14:nvPr/>
            </p14:nvContentPartPr>
            <p14:xfrm>
              <a:off x="6096000" y="4669756"/>
              <a:ext cx="364772" cy="231937"/>
            </p14:xfrm>
          </p:contentPart>
        </mc:Choice>
        <mc:Fallback xmlns="">
          <p:pic>
            <p:nvPicPr>
              <p:cNvPr id="47" name="墨迹 46"/>
            </p:nvPicPr>
            <p:blipFill>
              <a:blip r:embed="rId86"/>
            </p:blipFill>
            <p:spPr>
              <a:xfrm>
                <a:off x="6096000" y="4669756"/>
                <a:ext cx="364772" cy="231937"/>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8" name="墨迹 47"/>
              <p14:cNvContentPartPr/>
              <p14:nvPr/>
            </p14:nvContentPartPr>
            <p14:xfrm>
              <a:off x="6508044" y="4607718"/>
              <a:ext cx="112888" cy="318649"/>
            </p14:xfrm>
          </p:contentPart>
        </mc:Choice>
        <mc:Fallback xmlns="">
          <p:pic>
            <p:nvPicPr>
              <p:cNvPr id="48" name="墨迹 47"/>
            </p:nvPicPr>
            <p:blipFill>
              <a:blip r:embed="rId88"/>
            </p:blipFill>
            <p:spPr>
              <a:xfrm>
                <a:off x="6508044" y="4607718"/>
                <a:ext cx="112888" cy="318649"/>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9" name="墨迹 48"/>
              <p14:cNvContentPartPr/>
              <p14:nvPr/>
            </p14:nvContentPartPr>
            <p14:xfrm>
              <a:off x="6657622" y="4635917"/>
              <a:ext cx="110066" cy="250971"/>
            </p14:xfrm>
          </p:contentPart>
        </mc:Choice>
        <mc:Fallback xmlns="">
          <p:pic>
            <p:nvPicPr>
              <p:cNvPr id="49" name="墨迹 48"/>
            </p:nvPicPr>
            <p:blipFill>
              <a:blip r:embed="rId90"/>
            </p:blipFill>
            <p:spPr>
              <a:xfrm>
                <a:off x="6657622" y="4635917"/>
                <a:ext cx="110066" cy="250971"/>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0" name="墨迹 49"/>
              <p14:cNvContentPartPr/>
              <p14:nvPr/>
            </p14:nvContentPartPr>
            <p14:xfrm>
              <a:off x="7489296" y="4985585"/>
              <a:ext cx="217134" cy="16919"/>
            </p14:xfrm>
          </p:contentPart>
        </mc:Choice>
        <mc:Fallback xmlns="">
          <p:pic>
            <p:nvPicPr>
              <p:cNvPr id="50" name="墨迹 49"/>
            </p:nvPicPr>
            <p:blipFill>
              <a:blip r:embed="rId92"/>
            </p:blipFill>
            <p:spPr>
              <a:xfrm>
                <a:off x="7489296" y="4985585"/>
                <a:ext cx="217134" cy="16919"/>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1" name="墨迹 50"/>
              <p14:cNvContentPartPr/>
              <p14:nvPr/>
            </p14:nvContentPartPr>
            <p14:xfrm>
              <a:off x="7588955" y="4878076"/>
              <a:ext cx="42334" cy="237225"/>
            </p14:xfrm>
          </p:contentPart>
        </mc:Choice>
        <mc:Fallback xmlns="">
          <p:pic>
            <p:nvPicPr>
              <p:cNvPr id="51" name="墨迹 50"/>
            </p:nvPicPr>
            <p:blipFill>
              <a:blip r:embed="rId94"/>
            </p:blipFill>
            <p:spPr>
              <a:xfrm>
                <a:off x="7588955" y="4878076"/>
                <a:ext cx="42334" cy="237225"/>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2" name="墨迹 51"/>
              <p14:cNvContentPartPr/>
              <p14:nvPr/>
            </p14:nvContentPartPr>
            <p14:xfrm>
              <a:off x="7697258" y="4882306"/>
              <a:ext cx="227542" cy="221715"/>
            </p14:xfrm>
          </p:contentPart>
        </mc:Choice>
        <mc:Fallback xmlns="">
          <p:pic>
            <p:nvPicPr>
              <p:cNvPr id="52" name="墨迹 51"/>
            </p:nvPicPr>
            <p:blipFill>
              <a:blip r:embed="rId96"/>
            </p:blipFill>
            <p:spPr>
              <a:xfrm>
                <a:off x="7697258" y="4882306"/>
                <a:ext cx="227542" cy="221715"/>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3" name="墨迹 52"/>
              <p14:cNvContentPartPr/>
              <p14:nvPr/>
            </p14:nvContentPartPr>
            <p14:xfrm>
              <a:off x="8410398" y="4974305"/>
              <a:ext cx="236891" cy="62038"/>
            </p14:xfrm>
          </p:contentPart>
        </mc:Choice>
        <mc:Fallback xmlns="">
          <p:pic>
            <p:nvPicPr>
              <p:cNvPr id="53" name="墨迹 52"/>
            </p:nvPicPr>
            <p:blipFill>
              <a:blip r:embed="rId98"/>
            </p:blipFill>
            <p:spPr>
              <a:xfrm>
                <a:off x="8410398" y="4974305"/>
                <a:ext cx="236891" cy="62038"/>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4" name="墨迹 53"/>
              <p14:cNvContentPartPr/>
              <p14:nvPr/>
            </p14:nvContentPartPr>
            <p14:xfrm>
              <a:off x="8502650" y="4862214"/>
              <a:ext cx="65616" cy="258726"/>
            </p14:xfrm>
          </p:contentPart>
        </mc:Choice>
        <mc:Fallback xmlns="">
          <p:pic>
            <p:nvPicPr>
              <p:cNvPr id="54" name="墨迹 53"/>
            </p:nvPicPr>
            <p:blipFill>
              <a:blip r:embed="rId100"/>
            </p:blipFill>
            <p:spPr>
              <a:xfrm>
                <a:off x="8502650" y="4862214"/>
                <a:ext cx="65616" cy="258726"/>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5" name="墨迹 54"/>
              <p14:cNvContentPartPr/>
              <p14:nvPr/>
            </p14:nvContentPartPr>
            <p14:xfrm>
              <a:off x="8630355" y="4805111"/>
              <a:ext cx="186267" cy="422986"/>
            </p14:xfrm>
          </p:contentPart>
        </mc:Choice>
        <mc:Fallback xmlns="">
          <p:pic>
            <p:nvPicPr>
              <p:cNvPr id="55" name="墨迹 54"/>
            </p:nvPicPr>
            <p:blipFill>
              <a:blip r:embed="rId102"/>
            </p:blipFill>
            <p:spPr>
              <a:xfrm>
                <a:off x="8630355" y="4805111"/>
                <a:ext cx="186267" cy="422986"/>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8" name="墨迹 57"/>
              <p14:cNvContentPartPr/>
              <p14:nvPr/>
            </p14:nvContentPartPr>
            <p14:xfrm>
              <a:off x="137759" y="3285184"/>
              <a:ext cx="816152" cy="632011"/>
            </p14:xfrm>
          </p:contentPart>
        </mc:Choice>
        <mc:Fallback xmlns="">
          <p:pic>
            <p:nvPicPr>
              <p:cNvPr id="58" name="墨迹 57"/>
            </p:nvPicPr>
            <p:blipFill>
              <a:blip r:embed="rId104"/>
            </p:blipFill>
            <p:spPr>
              <a:xfrm>
                <a:off x="137759" y="3285184"/>
                <a:ext cx="816152" cy="632011"/>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9" name="墨迹 58"/>
              <p14:cNvContentPartPr/>
              <p14:nvPr/>
            </p14:nvContentPartPr>
            <p14:xfrm>
              <a:off x="6815666" y="2590608"/>
              <a:ext cx="307622" cy="296970"/>
            </p14:xfrm>
          </p:contentPart>
        </mc:Choice>
        <mc:Fallback xmlns="">
          <p:pic>
            <p:nvPicPr>
              <p:cNvPr id="59" name="墨迹 58"/>
            </p:nvPicPr>
            <p:blipFill>
              <a:blip r:embed="rId106"/>
            </p:blipFill>
            <p:spPr>
              <a:xfrm>
                <a:off x="6815666" y="2590608"/>
                <a:ext cx="307622" cy="296970"/>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60" name="墨迹 59"/>
              <p14:cNvContentPartPr/>
              <p14:nvPr/>
            </p14:nvContentPartPr>
            <p14:xfrm>
              <a:off x="4901494" y="3861678"/>
              <a:ext cx="161572" cy="337155"/>
            </p14:xfrm>
          </p:contentPart>
        </mc:Choice>
        <mc:Fallback xmlns="">
          <p:pic>
            <p:nvPicPr>
              <p:cNvPr id="60" name="墨迹 59"/>
            </p:nvPicPr>
            <p:blipFill>
              <a:blip r:embed="rId108"/>
            </p:blipFill>
            <p:spPr>
              <a:xfrm>
                <a:off x="4901494" y="3861678"/>
                <a:ext cx="161572" cy="337155"/>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1" name="墨迹 60"/>
              <p14:cNvContentPartPr/>
              <p14:nvPr/>
            </p14:nvContentPartPr>
            <p14:xfrm>
              <a:off x="4888088" y="3897103"/>
              <a:ext cx="254000" cy="341208"/>
            </p14:xfrm>
          </p:contentPart>
        </mc:Choice>
        <mc:Fallback xmlns="">
          <p:pic>
            <p:nvPicPr>
              <p:cNvPr id="61" name="墨迹 60"/>
            </p:nvPicPr>
            <p:blipFill>
              <a:blip r:embed="rId110"/>
            </p:blipFill>
            <p:spPr>
              <a:xfrm>
                <a:off x="4888088" y="3897103"/>
                <a:ext cx="254000" cy="341208"/>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2" name="墨迹 61"/>
              <p14:cNvContentPartPr/>
              <p14:nvPr/>
            </p14:nvContentPartPr>
            <p14:xfrm>
              <a:off x="3433938" y="4556960"/>
              <a:ext cx="334434" cy="73317"/>
            </p14:xfrm>
          </p:contentPart>
        </mc:Choice>
        <mc:Fallback xmlns="">
          <p:pic>
            <p:nvPicPr>
              <p:cNvPr id="62" name="墨迹 61"/>
            </p:nvPicPr>
            <p:blipFill>
              <a:blip r:embed="rId112"/>
            </p:blipFill>
            <p:spPr>
              <a:xfrm>
                <a:off x="3433938" y="4556960"/>
                <a:ext cx="334434" cy="73317"/>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3" name="墨迹 62"/>
              <p14:cNvContentPartPr/>
              <p14:nvPr/>
            </p14:nvContentPartPr>
            <p14:xfrm>
              <a:off x="3520016" y="4192312"/>
              <a:ext cx="218722" cy="396372"/>
            </p14:xfrm>
          </p:contentPart>
        </mc:Choice>
        <mc:Fallback xmlns="">
          <p:pic>
            <p:nvPicPr>
              <p:cNvPr id="63" name="墨迹 62"/>
            </p:nvPicPr>
            <p:blipFill>
              <a:blip r:embed="rId114"/>
            </p:blipFill>
            <p:spPr>
              <a:xfrm>
                <a:off x="3520016" y="4192312"/>
                <a:ext cx="218722" cy="396372"/>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4" name="墨迹 63"/>
              <p14:cNvContentPartPr/>
              <p14:nvPr/>
            </p14:nvContentPartPr>
            <p14:xfrm>
              <a:off x="3572933" y="4524531"/>
              <a:ext cx="242711" cy="102927"/>
            </p14:xfrm>
          </p:contentPart>
        </mc:Choice>
        <mc:Fallback xmlns="">
          <p:pic>
            <p:nvPicPr>
              <p:cNvPr id="64" name="墨迹 63"/>
            </p:nvPicPr>
            <p:blipFill>
              <a:blip r:embed="rId116"/>
            </p:blipFill>
            <p:spPr>
              <a:xfrm>
                <a:off x="3572933" y="4524531"/>
                <a:ext cx="242711" cy="102927"/>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5" name="墨迹 64"/>
              <p14:cNvContentPartPr/>
              <p14:nvPr/>
            </p14:nvContentPartPr>
            <p14:xfrm>
              <a:off x="9125831" y="3003018"/>
              <a:ext cx="166335" cy="335745"/>
            </p14:xfrm>
          </p:contentPart>
        </mc:Choice>
        <mc:Fallback xmlns="">
          <p:pic>
            <p:nvPicPr>
              <p:cNvPr id="65" name="墨迹 64"/>
            </p:nvPicPr>
            <p:blipFill>
              <a:blip r:embed="rId118"/>
            </p:blipFill>
            <p:spPr>
              <a:xfrm>
                <a:off x="9125831" y="3003018"/>
                <a:ext cx="166335" cy="335745"/>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6" name="墨迹 65"/>
              <p14:cNvContentPartPr/>
              <p14:nvPr/>
            </p14:nvContentPartPr>
            <p14:xfrm>
              <a:off x="9245600" y="2994735"/>
              <a:ext cx="186266" cy="310189"/>
            </p14:xfrm>
          </p:contentPart>
        </mc:Choice>
        <mc:Fallback xmlns="">
          <p:pic>
            <p:nvPicPr>
              <p:cNvPr id="66" name="墨迹 65"/>
            </p:nvPicPr>
            <p:blipFill>
              <a:blip r:embed="rId120"/>
            </p:blipFill>
            <p:spPr>
              <a:xfrm>
                <a:off x="9245600" y="2994735"/>
                <a:ext cx="186266" cy="31018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7" name="墨迹 66"/>
              <p14:cNvContentPartPr/>
              <p14:nvPr/>
            </p14:nvContentPartPr>
            <p14:xfrm>
              <a:off x="9438216" y="2963363"/>
              <a:ext cx="184150" cy="350021"/>
            </p14:xfrm>
          </p:contentPart>
        </mc:Choice>
        <mc:Fallback xmlns="">
          <p:pic>
            <p:nvPicPr>
              <p:cNvPr id="67" name="墨迹 66"/>
            </p:nvPicPr>
            <p:blipFill>
              <a:blip r:embed="rId122"/>
            </p:blipFill>
            <p:spPr>
              <a:xfrm>
                <a:off x="9438216" y="2963363"/>
                <a:ext cx="184150" cy="350021"/>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8" name="墨迹 67"/>
              <p14:cNvContentPartPr/>
              <p14:nvPr/>
            </p14:nvContentPartPr>
            <p14:xfrm>
              <a:off x="9414933" y="3062412"/>
              <a:ext cx="259644" cy="200918"/>
            </p14:xfrm>
          </p:contentPart>
        </mc:Choice>
        <mc:Fallback xmlns="">
          <p:pic>
            <p:nvPicPr>
              <p:cNvPr id="68" name="墨迹 67"/>
            </p:nvPicPr>
            <p:blipFill>
              <a:blip r:embed="rId124"/>
            </p:blipFill>
            <p:spPr>
              <a:xfrm>
                <a:off x="9414933" y="3062412"/>
                <a:ext cx="259644" cy="200918"/>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9" name="墨迹 68"/>
              <p14:cNvContentPartPr/>
              <p14:nvPr/>
            </p14:nvContentPartPr>
            <p14:xfrm>
              <a:off x="9572977" y="3203407"/>
              <a:ext cx="183445" cy="107157"/>
            </p14:xfrm>
          </p:contentPart>
        </mc:Choice>
        <mc:Fallback xmlns="">
          <p:pic>
            <p:nvPicPr>
              <p:cNvPr id="69" name="墨迹 68"/>
            </p:nvPicPr>
            <p:blipFill>
              <a:blip r:embed="rId126"/>
            </p:blipFill>
            <p:spPr>
              <a:xfrm>
                <a:off x="9572977" y="3203407"/>
                <a:ext cx="183445" cy="107157"/>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0" name="墨迹 69"/>
              <p14:cNvContentPartPr/>
              <p14:nvPr/>
            </p14:nvContentPartPr>
            <p14:xfrm>
              <a:off x="9953096" y="3203407"/>
              <a:ext cx="17815" cy="16920"/>
            </p14:xfrm>
          </p:contentPart>
        </mc:Choice>
        <mc:Fallback xmlns="">
          <p:pic>
            <p:nvPicPr>
              <p:cNvPr id="70" name="墨迹 69"/>
            </p:nvPicPr>
            <p:blipFill>
              <a:blip r:embed="rId128"/>
            </p:blipFill>
            <p:spPr>
              <a:xfrm>
                <a:off x="9953096" y="3203407"/>
                <a:ext cx="17815" cy="16920"/>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1" name="墨迹 70"/>
              <p14:cNvContentPartPr/>
              <p14:nvPr/>
            </p14:nvContentPartPr>
            <p14:xfrm>
              <a:off x="7603066" y="1229476"/>
              <a:ext cx="36689" cy="28199"/>
            </p14:xfrm>
          </p:contentPart>
        </mc:Choice>
        <mc:Fallback xmlns="">
          <p:pic>
            <p:nvPicPr>
              <p:cNvPr id="71" name="墨迹 70"/>
            </p:nvPicPr>
            <p:blipFill>
              <a:blip r:embed="rId130"/>
            </p:blipFill>
            <p:spPr>
              <a:xfrm>
                <a:off x="7603066" y="1229476"/>
                <a:ext cx="36689" cy="28199"/>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2" name="墨迹 71"/>
              <p14:cNvContentPartPr/>
              <p14:nvPr/>
            </p14:nvContentPartPr>
            <p14:xfrm>
              <a:off x="366888" y="103455"/>
              <a:ext cx="167393" cy="612799"/>
            </p14:xfrm>
          </p:contentPart>
        </mc:Choice>
        <mc:Fallback xmlns="">
          <p:pic>
            <p:nvPicPr>
              <p:cNvPr id="72" name="墨迹 71"/>
            </p:nvPicPr>
            <p:blipFill>
              <a:blip r:embed="rId132"/>
            </p:blipFill>
            <p:spPr>
              <a:xfrm>
                <a:off x="366888" y="103455"/>
                <a:ext cx="167393" cy="612799"/>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3" name="墨迹 72"/>
              <p14:cNvContentPartPr/>
              <p14:nvPr/>
            </p14:nvContentPartPr>
            <p14:xfrm>
              <a:off x="536222" y="201622"/>
              <a:ext cx="118533" cy="310895"/>
            </p14:xfrm>
          </p:contentPart>
        </mc:Choice>
        <mc:Fallback xmlns="">
          <p:pic>
            <p:nvPicPr>
              <p:cNvPr id="73" name="墨迹 72"/>
            </p:nvPicPr>
            <p:blipFill>
              <a:blip r:embed="rId134"/>
            </p:blipFill>
            <p:spPr>
              <a:xfrm>
                <a:off x="536222" y="201622"/>
                <a:ext cx="118533" cy="310895"/>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4" name="墨迹 73"/>
              <p14:cNvContentPartPr/>
              <p14:nvPr/>
            </p14:nvContentPartPr>
            <p14:xfrm>
              <a:off x="728133" y="246036"/>
              <a:ext cx="45155" cy="422280"/>
            </p14:xfrm>
          </p:contentPart>
        </mc:Choice>
        <mc:Fallback xmlns="">
          <p:pic>
            <p:nvPicPr>
              <p:cNvPr id="74" name="墨迹 73"/>
            </p:nvPicPr>
            <p:blipFill>
              <a:blip r:embed="rId136"/>
            </p:blipFill>
            <p:spPr>
              <a:xfrm>
                <a:off x="728133" y="246036"/>
                <a:ext cx="45155" cy="422280"/>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p"/>
    </p:bldLst>
  </p:timing>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4_1#cc43c096d?sp=1&amp;vop=1&amp;pid=c7b0270bb&amp;color=0,0,0&amp;vtp=1&amp;bt=1&amp;bbb=1&amp;hb=1"/>
          <p:cNvSpPr/>
          <p:nvPr/>
        </p:nvSpPr>
        <p:spPr>
          <a:xfrm>
            <a:off x="425704" y="257040"/>
            <a:ext cx="10899648" cy="914400"/>
          </a:xfrm>
          <a:prstGeom prst="rect">
            <a:avLst/>
          </a:prstGeom>
          <a:noFill/>
        </p:spPr>
        <p:txBody>
          <a:bodyPr wrap="none" lIns="0" tIns="0" rIns="0" bIns="0" rtlCol="0" anchor="t"/>
          <a:lstStyle/>
          <a:p>
            <a:pPr algn="l" latinLnBrk="1">
              <a:lnSpc>
                <a:spcPts val="36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2.</a:t>
            </a:r>
            <a:r>
              <a:rPr lang="en-US" altLang="zh-CN" sz="2000" b="0" i="0" dirty="0">
                <a:solidFill>
                  <a:srgbClr val="000000"/>
                </a:solidFill>
                <a:latin typeface="仿宋" panose="02010609060101010101" pitchFamily="34" charset="-122"/>
                <a:ea typeface="仿宋" panose="02010609060101010101" pitchFamily="34" charset="-122"/>
                <a:cs typeface="仿宋" panose="02010609060101010101" pitchFamily="34" charset="-122"/>
              </a:rPr>
              <a:t>［浙江2024年6月·13，3分］</a:t>
            </a: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金属腐蚀会对设备产生严重危害，腐蚀快慢与材料种类</a:t>
            </a: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所处环境</a:t>
            </a:r>
            <a:endPar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endParaRPr>
          </a:p>
          <a:p>
            <a:pPr latinLnBrk="1">
              <a:lnSpc>
                <a:spcPts val="3600"/>
              </a:lnSpc>
            </a:pP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有关</a:t>
            </a: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。如图为两种海水中钢闸门的防腐措施示意图。</a:t>
            </a: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下列说法正确的是</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endParaRPr lang="en-US" altLang="zh-CN" sz="2000" dirty="0"/>
          </a:p>
        </p:txBody>
      </p:sp>
      <p:sp>
        <p:nvSpPr>
          <p:cNvPr id="3" name="QC_5_AN.5_1#cc43c096d.bracket?vop=1&amp;pid=c7b0270bb&amp;color=0,0,0&amp;vpa=2&amp;vtp=1"/>
          <p:cNvSpPr/>
          <p:nvPr/>
        </p:nvSpPr>
        <p:spPr>
          <a:xfrm>
            <a:off x="8748649" y="1537200"/>
            <a:ext cx="311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B</a:t>
            </a:r>
            <a:endParaRPr lang="en-US" altLang="zh-CN" sz="2000" dirty="0"/>
          </a:p>
        </p:txBody>
      </p:sp>
      <p:pic>
        <p:nvPicPr>
          <p:cNvPr id="4" name="QC_5_BD.4_3#cc43c096d?htil=1&amp;vop=1&amp;pid=c7b0270bb&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1121410" y="1537335"/>
            <a:ext cx="4341495" cy="2686050"/>
          </a:xfrm>
          <a:prstGeom prst="rect">
            <a:avLst/>
          </a:prstGeom>
          <a:noFill/>
          <a:extLst>
            <a:ext uri="{909E8E84-426E-40DD-AFC4-6F175D3DCCD1}">
              <a14:hiddenFill xmlns:a14="http://schemas.microsoft.com/office/drawing/2010/main">
                <a:solidFill>
                  <a:scrgbClr r="0" g="0" b="0">
                    <a:alpha val="0"/>
                  </a:scrgbClr>
                </a:solidFill>
              </a14:hiddenFill>
            </a:ext>
          </a:extLst>
        </p:spPr>
      </p:pic>
      <p:pic>
        <p:nvPicPr>
          <p:cNvPr id="5" name="QC_5_BD.4_4#cc43c096d?htil=1&amp;vop=1&amp;pid=c7b0270bb&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6583045" y="1537335"/>
            <a:ext cx="4585335" cy="292354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6" name="QC_5_BD.4_5#cc43c096d.choices?vop=1&amp;pid=c7b0270bb&amp;color=0,0,0&amp;vtp=1&amp;bbb=1"/>
          <p:cNvSpPr/>
          <p:nvPr/>
        </p:nvSpPr>
        <p:spPr>
          <a:xfrm>
            <a:off x="649224" y="4224012"/>
            <a:ext cx="10899648" cy="1866900"/>
          </a:xfrm>
          <a:prstGeom prst="rect">
            <a:avLst/>
          </a:prstGeom>
          <a:blipFill rotWithShape="1">
            <a:blip r:embed="rId3"/>
            <a:stretch>
              <a:fillRect l="-2" t="-34" r="1" b="34"/>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7" name="墨迹 6"/>
              <p14:cNvContentPartPr/>
              <p14:nvPr/>
            </p14:nvContentPartPr>
            <p14:xfrm>
              <a:off x="2077155" y="5055201"/>
              <a:ext cx="1619956" cy="43180"/>
            </p14:xfrm>
          </p:contentPart>
        </mc:Choice>
        <mc:Fallback xmlns="">
          <p:pic>
            <p:nvPicPr>
              <p:cNvPr id="7" name="墨迹 6"/>
            </p:nvPicPr>
            <p:blipFill>
              <a:blip r:embed="rId5"/>
            </p:blipFill>
            <p:spPr>
              <a:xfrm>
                <a:off x="2077155" y="5055201"/>
                <a:ext cx="1619956" cy="43180"/>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8" name="墨迹 7"/>
              <p14:cNvContentPartPr/>
              <p14:nvPr/>
            </p14:nvContentPartPr>
            <p14:xfrm>
              <a:off x="1962855" y="4993164"/>
              <a:ext cx="1928989" cy="79838"/>
            </p14:xfrm>
          </p:contentPart>
        </mc:Choice>
        <mc:Fallback xmlns="">
          <p:pic>
            <p:nvPicPr>
              <p:cNvPr id="8" name="墨迹 7"/>
            </p:nvPicPr>
            <p:blipFill>
              <a:blip r:embed="rId7"/>
            </p:blipFill>
            <p:spPr>
              <a:xfrm>
                <a:off x="1962855" y="4993164"/>
                <a:ext cx="1928989" cy="7983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2579511" y="4036688"/>
              <a:ext cx="163689" cy="477974"/>
            </p14:xfrm>
          </p:contentPart>
        </mc:Choice>
        <mc:Fallback xmlns="">
          <p:pic>
            <p:nvPicPr>
              <p:cNvPr id="9" name="墨迹 8"/>
            </p:nvPicPr>
            <p:blipFill>
              <a:blip r:embed="rId9"/>
            </p:blipFill>
            <p:spPr>
              <a:xfrm>
                <a:off x="2579511" y="4036688"/>
                <a:ext cx="163689" cy="477974"/>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 name="墨迹 9"/>
              <p14:cNvContentPartPr/>
              <p14:nvPr/>
            </p14:nvContentPartPr>
            <p14:xfrm>
              <a:off x="2763661" y="4004259"/>
              <a:ext cx="261761" cy="327109"/>
            </p14:xfrm>
          </p:contentPart>
        </mc:Choice>
        <mc:Fallback xmlns="">
          <p:pic>
            <p:nvPicPr>
              <p:cNvPr id="10" name="墨迹 9"/>
            </p:nvPicPr>
            <p:blipFill>
              <a:blip r:embed="rId11"/>
            </p:blipFill>
            <p:spPr>
              <a:xfrm>
                <a:off x="2763661" y="4004259"/>
                <a:ext cx="261761" cy="32710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1" name="墨迹 10"/>
              <p14:cNvContentPartPr/>
              <p14:nvPr/>
            </p14:nvContentPartPr>
            <p14:xfrm>
              <a:off x="2973916" y="4004259"/>
              <a:ext cx="330906" cy="394786"/>
            </p14:xfrm>
          </p:contentPart>
        </mc:Choice>
        <mc:Fallback xmlns="">
          <p:pic>
            <p:nvPicPr>
              <p:cNvPr id="11" name="墨迹 10"/>
            </p:nvPicPr>
            <p:blipFill>
              <a:blip r:embed="rId13"/>
            </p:blipFill>
            <p:spPr>
              <a:xfrm>
                <a:off x="2973916" y="4004259"/>
                <a:ext cx="330906" cy="394786"/>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2" name="墨迹 11"/>
              <p14:cNvContentPartPr/>
              <p14:nvPr/>
            </p14:nvContentPartPr>
            <p14:xfrm>
              <a:off x="3302000" y="3925302"/>
              <a:ext cx="245886" cy="571030"/>
            </p14:xfrm>
          </p:contentPart>
        </mc:Choice>
        <mc:Fallback xmlns="">
          <p:pic>
            <p:nvPicPr>
              <p:cNvPr id="12" name="墨迹 11"/>
            </p:nvPicPr>
            <p:blipFill>
              <a:blip r:embed="rId15"/>
            </p:blipFill>
            <p:spPr>
              <a:xfrm>
                <a:off x="3302000" y="3925302"/>
                <a:ext cx="245886" cy="57103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3" name="墨迹 12"/>
              <p14:cNvContentPartPr/>
              <p14:nvPr/>
            </p14:nvContentPartPr>
            <p14:xfrm>
              <a:off x="3357738" y="4212932"/>
              <a:ext cx="258234" cy="133417"/>
            </p14:xfrm>
          </p:contentPart>
        </mc:Choice>
        <mc:Fallback xmlns="">
          <p:pic>
            <p:nvPicPr>
              <p:cNvPr id="13" name="墨迹 12"/>
            </p:nvPicPr>
            <p:blipFill>
              <a:blip r:embed="rId17"/>
            </p:blipFill>
            <p:spPr>
              <a:xfrm>
                <a:off x="3357738" y="4212932"/>
                <a:ext cx="258234" cy="13341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4" name="墨迹 13"/>
              <p14:cNvContentPartPr/>
              <p14:nvPr/>
            </p14:nvContentPartPr>
            <p14:xfrm>
              <a:off x="3596922" y="3946980"/>
              <a:ext cx="272873" cy="504586"/>
            </p14:xfrm>
          </p:contentPart>
        </mc:Choice>
        <mc:Fallback xmlns="">
          <p:pic>
            <p:nvPicPr>
              <p:cNvPr id="14" name="墨迹 13"/>
            </p:nvPicPr>
            <p:blipFill>
              <a:blip r:embed="rId19"/>
            </p:blipFill>
            <p:spPr>
              <a:xfrm>
                <a:off x="3596922" y="3946980"/>
                <a:ext cx="272873" cy="50458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5" name="墨迹 14"/>
              <p14:cNvContentPartPr/>
              <p14:nvPr/>
            </p14:nvContentPartPr>
            <p14:xfrm>
              <a:off x="3821288" y="4252411"/>
              <a:ext cx="95956" cy="70497"/>
            </p14:xfrm>
          </p:contentPart>
        </mc:Choice>
        <mc:Fallback xmlns="">
          <p:pic>
            <p:nvPicPr>
              <p:cNvPr id="15" name="墨迹 14"/>
            </p:nvPicPr>
            <p:blipFill>
              <a:blip r:embed="rId21"/>
            </p:blipFill>
            <p:spPr>
              <a:xfrm>
                <a:off x="3821288" y="4252411"/>
                <a:ext cx="95956" cy="70497"/>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6" name="墨迹 15"/>
              <p14:cNvContentPartPr/>
              <p14:nvPr/>
            </p14:nvContentPartPr>
            <p14:xfrm>
              <a:off x="3999794" y="3951739"/>
              <a:ext cx="50976" cy="86359"/>
            </p14:xfrm>
          </p:contentPart>
        </mc:Choice>
        <mc:Fallback xmlns="">
          <p:pic>
            <p:nvPicPr>
              <p:cNvPr id="16" name="墨迹 15"/>
            </p:nvPicPr>
            <p:blipFill>
              <a:blip r:embed="rId23"/>
            </p:blipFill>
            <p:spPr>
              <a:xfrm>
                <a:off x="3999794" y="3951739"/>
                <a:ext cx="50976" cy="8635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7" name="墨迹 16"/>
              <p14:cNvContentPartPr/>
              <p14:nvPr/>
            </p14:nvContentPartPr>
            <p14:xfrm>
              <a:off x="3939822" y="3887762"/>
              <a:ext cx="361244" cy="432326"/>
            </p14:xfrm>
          </p:contentPart>
        </mc:Choice>
        <mc:Fallback xmlns="">
          <p:pic>
            <p:nvPicPr>
              <p:cNvPr id="17" name="墨迹 16"/>
            </p:nvPicPr>
            <p:blipFill>
              <a:blip r:embed="rId25"/>
            </p:blipFill>
            <p:spPr>
              <a:xfrm>
                <a:off x="3939822" y="3887762"/>
                <a:ext cx="361244" cy="43232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8" name="墨迹 17"/>
              <p14:cNvContentPartPr/>
              <p14:nvPr/>
            </p14:nvContentPartPr>
            <p14:xfrm>
              <a:off x="4097866" y="3983815"/>
              <a:ext cx="227542" cy="339093"/>
            </p14:xfrm>
          </p:contentPart>
        </mc:Choice>
        <mc:Fallback xmlns="">
          <p:pic>
            <p:nvPicPr>
              <p:cNvPr id="18" name="墨迹 17"/>
            </p:nvPicPr>
            <p:blipFill>
              <a:blip r:embed="rId27"/>
            </p:blipFill>
            <p:spPr>
              <a:xfrm>
                <a:off x="4097866" y="3983815"/>
                <a:ext cx="227542" cy="339093"/>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9" name="墨迹 18"/>
              <p14:cNvContentPartPr/>
              <p14:nvPr/>
            </p14:nvContentPartPr>
            <p14:xfrm>
              <a:off x="4174066" y="3907678"/>
              <a:ext cx="316971" cy="640822"/>
            </p14:xfrm>
          </p:contentPart>
        </mc:Choice>
        <mc:Fallback xmlns="">
          <p:pic>
            <p:nvPicPr>
              <p:cNvPr id="19" name="墨迹 18"/>
            </p:nvPicPr>
            <p:blipFill>
              <a:blip r:embed="rId29"/>
            </p:blipFill>
            <p:spPr>
              <a:xfrm>
                <a:off x="4174066" y="3907678"/>
                <a:ext cx="316971" cy="640822"/>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0" name="墨迹 19"/>
              <p14:cNvContentPartPr/>
              <p14:nvPr/>
            </p14:nvContentPartPr>
            <p14:xfrm>
              <a:off x="4238977" y="4263690"/>
              <a:ext cx="172156" cy="118436"/>
            </p14:xfrm>
          </p:contentPart>
        </mc:Choice>
        <mc:Fallback xmlns="">
          <p:pic>
            <p:nvPicPr>
              <p:cNvPr id="20" name="墨迹 19"/>
            </p:nvPicPr>
            <p:blipFill>
              <a:blip r:embed="rId31"/>
            </p:blipFill>
            <p:spPr>
              <a:xfrm>
                <a:off x="4238977" y="4263690"/>
                <a:ext cx="172156" cy="11843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1" name="墨迹 20"/>
              <p14:cNvContentPartPr/>
              <p14:nvPr/>
            </p14:nvContentPartPr>
            <p14:xfrm>
              <a:off x="4540426" y="3945747"/>
              <a:ext cx="189618" cy="312304"/>
            </p14:xfrm>
          </p:contentPart>
        </mc:Choice>
        <mc:Fallback xmlns="">
          <p:pic>
            <p:nvPicPr>
              <p:cNvPr id="21" name="墨迹 20"/>
            </p:nvPicPr>
            <p:blipFill>
              <a:blip r:embed="rId33"/>
            </p:blipFill>
            <p:spPr>
              <a:xfrm>
                <a:off x="4540426" y="3945747"/>
                <a:ext cx="189618" cy="312304"/>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2" name="墨迹 21"/>
              <p14:cNvContentPartPr/>
              <p14:nvPr/>
            </p14:nvContentPartPr>
            <p14:xfrm>
              <a:off x="4765851" y="3967601"/>
              <a:ext cx="268993" cy="324288"/>
            </p14:xfrm>
          </p:contentPart>
        </mc:Choice>
        <mc:Fallback xmlns="">
          <p:pic>
            <p:nvPicPr>
              <p:cNvPr id="22" name="墨迹 21"/>
            </p:nvPicPr>
            <p:blipFill>
              <a:blip r:embed="rId35"/>
            </p:blipFill>
            <p:spPr>
              <a:xfrm>
                <a:off x="4765851" y="3967601"/>
                <a:ext cx="268993" cy="32428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3" name="墨迹 22"/>
              <p14:cNvContentPartPr/>
              <p14:nvPr/>
            </p14:nvContentPartPr>
            <p14:xfrm>
              <a:off x="3735034" y="6082527"/>
              <a:ext cx="2160588" cy="121256"/>
            </p14:xfrm>
          </p:contentPart>
        </mc:Choice>
        <mc:Fallback xmlns="">
          <p:pic>
            <p:nvPicPr>
              <p:cNvPr id="23" name="墨迹 22"/>
            </p:nvPicPr>
            <p:blipFill>
              <a:blip r:embed="rId37"/>
            </p:blipFill>
            <p:spPr>
              <a:xfrm>
                <a:off x="3735034" y="6082527"/>
                <a:ext cx="2160588" cy="12125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4" name="墨迹 23"/>
              <p14:cNvContentPartPr/>
              <p14:nvPr/>
            </p14:nvContentPartPr>
            <p14:xfrm>
              <a:off x="5174191" y="6288380"/>
              <a:ext cx="261409" cy="360242"/>
            </p14:xfrm>
          </p:contentPart>
        </mc:Choice>
        <mc:Fallback xmlns="">
          <p:pic>
            <p:nvPicPr>
              <p:cNvPr id="24" name="墨迹 23"/>
            </p:nvPicPr>
            <p:blipFill>
              <a:blip r:embed="rId39"/>
            </p:blipFill>
            <p:spPr>
              <a:xfrm>
                <a:off x="5174191" y="6288380"/>
                <a:ext cx="261409" cy="360242"/>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5" name="墨迹 24"/>
              <p14:cNvContentPartPr/>
              <p14:nvPr/>
            </p14:nvContentPartPr>
            <p14:xfrm>
              <a:off x="5444066" y="6508332"/>
              <a:ext cx="169334" cy="16919"/>
            </p14:xfrm>
          </p:contentPart>
        </mc:Choice>
        <mc:Fallback xmlns="">
          <p:pic>
            <p:nvPicPr>
              <p:cNvPr id="25" name="墨迹 24"/>
            </p:nvPicPr>
            <p:blipFill>
              <a:blip r:embed="rId41"/>
            </p:blipFill>
            <p:spPr>
              <a:xfrm>
                <a:off x="5444066" y="6508332"/>
                <a:ext cx="169334" cy="1691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6" name="墨迹 25"/>
              <p14:cNvContentPartPr/>
              <p14:nvPr/>
            </p14:nvContentPartPr>
            <p14:xfrm>
              <a:off x="5616222" y="6361697"/>
              <a:ext cx="276578" cy="219952"/>
            </p14:xfrm>
          </p:contentPart>
        </mc:Choice>
        <mc:Fallback xmlns="">
          <p:pic>
            <p:nvPicPr>
              <p:cNvPr id="26" name="墨迹 25"/>
            </p:nvPicPr>
            <p:blipFill>
              <a:blip r:embed="rId43"/>
            </p:blipFill>
            <p:spPr>
              <a:xfrm>
                <a:off x="5616222" y="6361697"/>
                <a:ext cx="276578" cy="21995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7" name="墨迹 26"/>
              <p14:cNvContentPartPr/>
              <p14:nvPr/>
            </p14:nvContentPartPr>
            <p14:xfrm>
              <a:off x="5887155" y="6251016"/>
              <a:ext cx="121356" cy="54283"/>
            </p14:xfrm>
          </p:contentPart>
        </mc:Choice>
        <mc:Fallback xmlns="">
          <p:pic>
            <p:nvPicPr>
              <p:cNvPr id="27" name="墨迹 26"/>
            </p:nvPicPr>
            <p:blipFill>
              <a:blip r:embed="rId45"/>
            </p:blipFill>
            <p:spPr>
              <a:xfrm>
                <a:off x="5887155" y="6251016"/>
                <a:ext cx="121356" cy="5428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8" name="墨迹 27"/>
              <p14:cNvContentPartPr/>
              <p14:nvPr/>
            </p14:nvContentPartPr>
            <p14:xfrm>
              <a:off x="6018918" y="6333498"/>
              <a:ext cx="116593" cy="62037"/>
            </p14:xfrm>
          </p:contentPart>
        </mc:Choice>
        <mc:Fallback xmlns="">
          <p:pic>
            <p:nvPicPr>
              <p:cNvPr id="28" name="墨迹 27"/>
            </p:nvPicPr>
            <p:blipFill>
              <a:blip r:embed="rId47"/>
            </p:blipFill>
            <p:spPr>
              <a:xfrm>
                <a:off x="6018918" y="6333498"/>
                <a:ext cx="116593" cy="62037"/>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9" name="墨迹 28"/>
              <p14:cNvContentPartPr/>
              <p14:nvPr/>
            </p14:nvContentPartPr>
            <p14:xfrm>
              <a:off x="5974115" y="6463213"/>
              <a:ext cx="212196" cy="31900"/>
            </p14:xfrm>
          </p:contentPart>
        </mc:Choice>
        <mc:Fallback xmlns="">
          <p:pic>
            <p:nvPicPr>
              <p:cNvPr id="29" name="墨迹 28"/>
            </p:nvPicPr>
            <p:blipFill>
              <a:blip r:embed="rId49"/>
            </p:blipFill>
            <p:spPr>
              <a:xfrm>
                <a:off x="5974115" y="6463213"/>
                <a:ext cx="212196" cy="3190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0" name="墨迹 29"/>
              <p14:cNvContentPartPr/>
              <p14:nvPr/>
            </p14:nvContentPartPr>
            <p14:xfrm>
              <a:off x="6251222" y="6203783"/>
              <a:ext cx="141993" cy="434970"/>
            </p14:xfrm>
          </p:contentPart>
        </mc:Choice>
        <mc:Fallback xmlns="">
          <p:pic>
            <p:nvPicPr>
              <p:cNvPr id="30" name="墨迹 29"/>
            </p:nvPicPr>
            <p:blipFill>
              <a:blip r:embed="rId51"/>
            </p:blipFill>
            <p:spPr>
              <a:xfrm>
                <a:off x="6251222" y="6203783"/>
                <a:ext cx="141993" cy="43497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1" name="墨迹 30"/>
              <p14:cNvContentPartPr/>
              <p14:nvPr/>
            </p14:nvContentPartPr>
            <p14:xfrm>
              <a:off x="6254044" y="6340548"/>
              <a:ext cx="217311" cy="211493"/>
            </p14:xfrm>
          </p:contentPart>
        </mc:Choice>
        <mc:Fallback xmlns="">
          <p:pic>
            <p:nvPicPr>
              <p:cNvPr id="31" name="墨迹 30"/>
            </p:nvPicPr>
            <p:blipFill>
              <a:blip r:embed="rId53"/>
            </p:blipFill>
            <p:spPr>
              <a:xfrm>
                <a:off x="6254044" y="6340548"/>
                <a:ext cx="217311" cy="21149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2" name="墨迹 31"/>
              <p14:cNvContentPartPr/>
              <p14:nvPr/>
            </p14:nvContentPartPr>
            <p14:xfrm>
              <a:off x="6478411" y="6250311"/>
              <a:ext cx="148166" cy="122666"/>
            </p14:xfrm>
          </p:contentPart>
        </mc:Choice>
        <mc:Fallback xmlns="">
          <p:pic>
            <p:nvPicPr>
              <p:cNvPr id="32" name="墨迹 31"/>
            </p:nvPicPr>
            <p:blipFill>
              <a:blip r:embed="rId55"/>
            </p:blipFill>
            <p:spPr>
              <a:xfrm>
                <a:off x="6478411" y="6250311"/>
                <a:ext cx="148166" cy="122666"/>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3" name="墨迹 32"/>
              <p14:cNvContentPartPr/>
              <p14:nvPr/>
            </p14:nvContentPartPr>
            <p14:xfrm>
              <a:off x="6615288" y="6284150"/>
              <a:ext cx="118534" cy="26789"/>
            </p14:xfrm>
          </p:contentPart>
        </mc:Choice>
        <mc:Fallback xmlns="">
          <p:pic>
            <p:nvPicPr>
              <p:cNvPr id="33" name="墨迹 32"/>
            </p:nvPicPr>
            <p:blipFill>
              <a:blip r:embed="rId57"/>
            </p:blipFill>
            <p:spPr>
              <a:xfrm>
                <a:off x="6615288" y="6284150"/>
                <a:ext cx="118534" cy="26789"/>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4" name="墨迹 33"/>
              <p14:cNvContentPartPr/>
              <p14:nvPr/>
            </p14:nvContentPartPr>
            <p14:xfrm>
              <a:off x="6691488" y="6191798"/>
              <a:ext cx="17815" cy="220657"/>
            </p14:xfrm>
          </p:contentPart>
        </mc:Choice>
        <mc:Fallback xmlns="">
          <p:pic>
            <p:nvPicPr>
              <p:cNvPr id="34" name="墨迹 33"/>
            </p:nvPicPr>
            <p:blipFill>
              <a:blip r:embed="rId59"/>
            </p:blipFill>
            <p:spPr>
              <a:xfrm>
                <a:off x="6691488" y="6191798"/>
                <a:ext cx="17815" cy="220657"/>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5" name="墨迹 34"/>
              <p14:cNvContentPartPr/>
              <p14:nvPr/>
            </p14:nvContentPartPr>
            <p14:xfrm>
              <a:off x="2378956" y="5613013"/>
              <a:ext cx="1803577" cy="47233"/>
            </p14:xfrm>
          </p:contentPart>
        </mc:Choice>
        <mc:Fallback xmlns="">
          <p:pic>
            <p:nvPicPr>
              <p:cNvPr id="35" name="墨迹 34"/>
            </p:nvPicPr>
            <p:blipFill>
              <a:blip r:embed="rId61"/>
            </p:blipFill>
            <p:spPr>
              <a:xfrm>
                <a:off x="2378956" y="5613013"/>
                <a:ext cx="1803577" cy="4723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6" name="墨迹 35"/>
              <p14:cNvContentPartPr/>
              <p14:nvPr/>
            </p14:nvContentPartPr>
            <p14:xfrm>
              <a:off x="5113866" y="5103140"/>
              <a:ext cx="310445" cy="466165"/>
            </p14:xfrm>
          </p:contentPart>
        </mc:Choice>
        <mc:Fallback xmlns="">
          <p:pic>
            <p:nvPicPr>
              <p:cNvPr id="36" name="墨迹 35"/>
            </p:nvPicPr>
            <p:blipFill>
              <a:blip r:embed="rId63"/>
            </p:blipFill>
            <p:spPr>
              <a:xfrm>
                <a:off x="5113866" y="5103140"/>
                <a:ext cx="310445" cy="466165"/>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7" name="墨迹 36"/>
              <p14:cNvContentPartPr/>
              <p14:nvPr/>
            </p14:nvContentPartPr>
            <p14:xfrm>
              <a:off x="5066947" y="5159009"/>
              <a:ext cx="405341" cy="396196"/>
            </p14:xfrm>
          </p:contentPart>
        </mc:Choice>
        <mc:Fallback xmlns="">
          <p:pic>
            <p:nvPicPr>
              <p:cNvPr id="37" name="墨迹 36"/>
            </p:nvPicPr>
            <p:blipFill>
              <a:blip r:embed="rId65"/>
            </p:blipFill>
            <p:spPr>
              <a:xfrm>
                <a:off x="5066947" y="5159009"/>
                <a:ext cx="405341" cy="39619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8" name="墨迹 37"/>
              <p14:cNvContentPartPr/>
              <p14:nvPr/>
            </p14:nvContentPartPr>
            <p14:xfrm>
              <a:off x="6097411" y="5055377"/>
              <a:ext cx="156633" cy="260136"/>
            </p14:xfrm>
          </p:contentPart>
        </mc:Choice>
        <mc:Fallback xmlns="">
          <p:pic>
            <p:nvPicPr>
              <p:cNvPr id="38" name="墨迹 37"/>
            </p:nvPicPr>
            <p:blipFill>
              <a:blip r:embed="rId67"/>
            </p:blipFill>
            <p:spPr>
              <a:xfrm>
                <a:off x="6097411" y="5055377"/>
                <a:ext cx="156633" cy="260136"/>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9" name="墨迹 38"/>
              <p14:cNvContentPartPr/>
              <p14:nvPr/>
            </p14:nvContentPartPr>
            <p14:xfrm>
              <a:off x="6270977" y="5002504"/>
              <a:ext cx="56445" cy="642938"/>
            </p14:xfrm>
          </p:contentPart>
        </mc:Choice>
        <mc:Fallback xmlns="">
          <p:pic>
            <p:nvPicPr>
              <p:cNvPr id="39" name="墨迹 38"/>
            </p:nvPicPr>
            <p:blipFill>
              <a:blip r:embed="rId69"/>
            </p:blipFill>
            <p:spPr>
              <a:xfrm>
                <a:off x="6270977" y="5002504"/>
                <a:ext cx="56445" cy="642938"/>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0" name="墨迹 39"/>
              <p14:cNvContentPartPr/>
              <p14:nvPr/>
            </p14:nvContentPartPr>
            <p14:xfrm>
              <a:off x="6265333" y="5194258"/>
              <a:ext cx="101600" cy="78957"/>
            </p14:xfrm>
          </p:contentPart>
        </mc:Choice>
        <mc:Fallback xmlns="">
          <p:pic>
            <p:nvPicPr>
              <p:cNvPr id="40" name="墨迹 39"/>
            </p:nvPicPr>
            <p:blipFill>
              <a:blip r:embed="rId71"/>
            </p:blipFill>
            <p:spPr>
              <a:xfrm>
                <a:off x="6265333" y="5194258"/>
                <a:ext cx="101600" cy="78957"/>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1" name="墨迹 40"/>
              <p14:cNvContentPartPr/>
              <p14:nvPr/>
            </p14:nvContentPartPr>
            <p14:xfrm>
              <a:off x="6380162" y="5013784"/>
              <a:ext cx="194204" cy="317239"/>
            </p14:xfrm>
          </p:contentPart>
        </mc:Choice>
        <mc:Fallback xmlns="">
          <p:pic>
            <p:nvPicPr>
              <p:cNvPr id="41" name="墨迹 40"/>
            </p:nvPicPr>
            <p:blipFill>
              <a:blip r:embed="rId73"/>
            </p:blipFill>
            <p:spPr>
              <a:xfrm>
                <a:off x="6380162" y="5013784"/>
                <a:ext cx="194204" cy="317239"/>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2" name="墨迹 41"/>
              <p14:cNvContentPartPr/>
              <p14:nvPr/>
            </p14:nvContentPartPr>
            <p14:xfrm>
              <a:off x="6491111" y="5154779"/>
              <a:ext cx="177800" cy="16919"/>
            </p14:xfrm>
          </p:contentPart>
        </mc:Choice>
        <mc:Fallback xmlns="">
          <p:pic>
            <p:nvPicPr>
              <p:cNvPr id="42" name="墨迹 41"/>
            </p:nvPicPr>
            <p:blipFill>
              <a:blip r:embed="rId75"/>
            </p:blipFill>
            <p:spPr>
              <a:xfrm>
                <a:off x="6491111" y="5154779"/>
                <a:ext cx="177800" cy="16919"/>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3" name="墨迹 42"/>
              <p14:cNvContentPartPr/>
              <p14:nvPr/>
            </p14:nvContentPartPr>
            <p14:xfrm>
              <a:off x="6474177" y="5182978"/>
              <a:ext cx="62089" cy="140995"/>
            </p14:xfrm>
          </p:contentPart>
        </mc:Choice>
        <mc:Fallback xmlns="">
          <p:pic>
            <p:nvPicPr>
              <p:cNvPr id="43" name="墨迹 42"/>
            </p:nvPicPr>
            <p:blipFill>
              <a:blip r:embed="rId77"/>
            </p:blipFill>
            <p:spPr>
              <a:xfrm>
                <a:off x="6474177" y="5182978"/>
                <a:ext cx="62089" cy="140995"/>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4" name="墨迹 43"/>
              <p14:cNvContentPartPr/>
              <p14:nvPr/>
            </p14:nvContentPartPr>
            <p14:xfrm>
              <a:off x="6587066" y="5171698"/>
              <a:ext cx="22578" cy="448365"/>
            </p14:xfrm>
          </p:contentPart>
        </mc:Choice>
        <mc:Fallback xmlns="">
          <p:pic>
            <p:nvPicPr>
              <p:cNvPr id="44" name="墨迹 43"/>
            </p:nvPicPr>
            <p:blipFill>
              <a:blip r:embed="rId79"/>
            </p:blipFill>
            <p:spPr>
              <a:xfrm>
                <a:off x="6587066" y="5171698"/>
                <a:ext cx="22578" cy="448365"/>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5" name="墨迹 44"/>
              <p14:cNvContentPartPr/>
              <p14:nvPr/>
            </p14:nvContentPartPr>
            <p14:xfrm>
              <a:off x="6745111" y="5081462"/>
              <a:ext cx="214489" cy="377866"/>
            </p14:xfrm>
          </p:contentPart>
        </mc:Choice>
        <mc:Fallback xmlns="">
          <p:pic>
            <p:nvPicPr>
              <p:cNvPr id="45" name="墨迹 44"/>
            </p:nvPicPr>
            <p:blipFill>
              <a:blip r:embed="rId81"/>
            </p:blipFill>
            <p:spPr>
              <a:xfrm>
                <a:off x="6745111" y="5081462"/>
                <a:ext cx="214489" cy="377866"/>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6" name="墨迹 45"/>
              <p14:cNvContentPartPr/>
              <p14:nvPr/>
            </p14:nvContentPartPr>
            <p14:xfrm>
              <a:off x="6931377" y="5261935"/>
              <a:ext cx="56445" cy="59218"/>
            </p14:xfrm>
          </p:contentPart>
        </mc:Choice>
        <mc:Fallback xmlns="">
          <p:pic>
            <p:nvPicPr>
              <p:cNvPr id="46" name="墨迹 45"/>
            </p:nvPicPr>
            <p:blipFill>
              <a:blip r:embed="rId83"/>
            </p:blipFill>
            <p:spPr>
              <a:xfrm>
                <a:off x="6931377" y="5261935"/>
                <a:ext cx="56445" cy="5921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7" name="墨迹 46"/>
              <p14:cNvContentPartPr/>
              <p14:nvPr/>
            </p14:nvContentPartPr>
            <p14:xfrm>
              <a:off x="7049911" y="5084282"/>
              <a:ext cx="149578" cy="266657"/>
            </p14:xfrm>
          </p:contentPart>
        </mc:Choice>
        <mc:Fallback xmlns="">
          <p:pic>
            <p:nvPicPr>
              <p:cNvPr id="47" name="墨迹 46"/>
            </p:nvPicPr>
            <p:blipFill>
              <a:blip r:embed="rId85"/>
            </p:blipFill>
            <p:spPr>
              <a:xfrm>
                <a:off x="7049911" y="5084282"/>
                <a:ext cx="149578" cy="26665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8" name="墨迹 47"/>
              <p14:cNvContentPartPr/>
              <p14:nvPr/>
            </p14:nvContentPartPr>
            <p14:xfrm>
              <a:off x="7152040" y="4974305"/>
              <a:ext cx="290160" cy="364473"/>
            </p14:xfrm>
          </p:contentPart>
        </mc:Choice>
        <mc:Fallback xmlns="">
          <p:pic>
            <p:nvPicPr>
              <p:cNvPr id="48" name="墨迹 47"/>
            </p:nvPicPr>
            <p:blipFill>
              <a:blip r:embed="rId87"/>
            </p:blipFill>
            <p:spPr>
              <a:xfrm>
                <a:off x="7152040" y="4974305"/>
                <a:ext cx="290160" cy="364473"/>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9" name="墨迹 48"/>
              <p14:cNvContentPartPr/>
              <p14:nvPr/>
            </p14:nvContentPartPr>
            <p14:xfrm>
              <a:off x="7401983" y="5027884"/>
              <a:ext cx="282928" cy="334863"/>
            </p14:xfrm>
          </p:contentPart>
        </mc:Choice>
        <mc:Fallback xmlns="">
          <p:pic>
            <p:nvPicPr>
              <p:cNvPr id="49" name="墨迹 48"/>
            </p:nvPicPr>
            <p:blipFill>
              <a:blip r:embed="rId89"/>
            </p:blipFill>
            <p:spPr>
              <a:xfrm>
                <a:off x="7401983" y="5027884"/>
                <a:ext cx="282928" cy="334863"/>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0" name="墨迹 49"/>
              <p14:cNvContentPartPr/>
              <p14:nvPr/>
            </p14:nvContentPartPr>
            <p14:xfrm>
              <a:off x="7645223" y="4976244"/>
              <a:ext cx="251354" cy="409767"/>
            </p14:xfrm>
          </p:contentPart>
        </mc:Choice>
        <mc:Fallback xmlns="">
          <p:pic>
            <p:nvPicPr>
              <p:cNvPr id="50" name="墨迹 49"/>
            </p:nvPicPr>
            <p:blipFill>
              <a:blip r:embed="rId91"/>
            </p:blipFill>
            <p:spPr>
              <a:xfrm>
                <a:off x="7645223" y="4976244"/>
                <a:ext cx="251354" cy="40976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1" name="墨迹 50"/>
              <p14:cNvContentPartPr/>
              <p14:nvPr/>
            </p14:nvContentPartPr>
            <p14:xfrm>
              <a:off x="7676444" y="5261935"/>
              <a:ext cx="197556" cy="135356"/>
            </p14:xfrm>
          </p:contentPart>
        </mc:Choice>
        <mc:Fallback xmlns="">
          <p:pic>
            <p:nvPicPr>
              <p:cNvPr id="51" name="墨迹 50"/>
            </p:nvPicPr>
            <p:blipFill>
              <a:blip r:embed="rId93"/>
            </p:blipFill>
            <p:spPr>
              <a:xfrm>
                <a:off x="7676444" y="5261935"/>
                <a:ext cx="197556" cy="13535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2" name="墨迹 51"/>
              <p14:cNvContentPartPr/>
              <p14:nvPr/>
            </p14:nvContentPartPr>
            <p14:xfrm>
              <a:off x="8088488" y="5405750"/>
              <a:ext cx="105018" cy="59958"/>
            </p14:xfrm>
          </p:contentPart>
        </mc:Choice>
        <mc:Fallback xmlns="">
          <p:pic>
            <p:nvPicPr>
              <p:cNvPr id="52" name="墨迹 51"/>
            </p:nvPicPr>
            <p:blipFill>
              <a:blip r:embed="rId95"/>
            </p:blipFill>
            <p:spPr>
              <a:xfrm>
                <a:off x="8088488" y="5405750"/>
                <a:ext cx="105018" cy="5995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3" name="墨迹 52"/>
              <p14:cNvContentPartPr/>
              <p14:nvPr/>
            </p14:nvContentPartPr>
            <p14:xfrm>
              <a:off x="8231011" y="5087101"/>
              <a:ext cx="226483" cy="601344"/>
            </p14:xfrm>
          </p:contentPart>
        </mc:Choice>
        <mc:Fallback xmlns="">
          <p:pic>
            <p:nvPicPr>
              <p:cNvPr id="53" name="墨迹 52"/>
            </p:nvPicPr>
            <p:blipFill>
              <a:blip r:embed="rId97"/>
            </p:blipFill>
            <p:spPr>
              <a:xfrm>
                <a:off x="8231011" y="5087101"/>
                <a:ext cx="226483" cy="601344"/>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4" name="墨迹 53"/>
              <p14:cNvContentPartPr/>
              <p14:nvPr/>
            </p14:nvContentPartPr>
            <p14:xfrm>
              <a:off x="8319911" y="5191438"/>
              <a:ext cx="212549" cy="327637"/>
            </p14:xfrm>
          </p:contentPart>
        </mc:Choice>
        <mc:Fallback xmlns="">
          <p:pic>
            <p:nvPicPr>
              <p:cNvPr id="54" name="墨迹 53"/>
            </p:nvPicPr>
            <p:blipFill>
              <a:blip r:embed="rId99"/>
            </p:blipFill>
            <p:spPr>
              <a:xfrm>
                <a:off x="8319911" y="5191438"/>
                <a:ext cx="212549" cy="327637"/>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5" name="墨迹 54"/>
              <p14:cNvContentPartPr/>
              <p14:nvPr/>
            </p14:nvContentPartPr>
            <p14:xfrm>
              <a:off x="8604073" y="5136450"/>
              <a:ext cx="297216" cy="352311"/>
            </p14:xfrm>
          </p:contentPart>
        </mc:Choice>
        <mc:Fallback xmlns="">
          <p:pic>
            <p:nvPicPr>
              <p:cNvPr id="55" name="墨迹 54"/>
            </p:nvPicPr>
            <p:blipFill>
              <a:blip r:embed="rId101"/>
            </p:blipFill>
            <p:spPr>
              <a:xfrm>
                <a:off x="8604073" y="5136450"/>
                <a:ext cx="297216" cy="35231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6" name="墨迹 55"/>
              <p14:cNvContentPartPr/>
              <p14:nvPr/>
            </p14:nvContentPartPr>
            <p14:xfrm>
              <a:off x="8946444" y="5213645"/>
              <a:ext cx="33866" cy="235109"/>
            </p14:xfrm>
          </p:contentPart>
        </mc:Choice>
        <mc:Fallback xmlns="">
          <p:pic>
            <p:nvPicPr>
              <p:cNvPr id="56" name="墨迹 55"/>
            </p:nvPicPr>
            <p:blipFill>
              <a:blip r:embed="rId103"/>
            </p:blipFill>
            <p:spPr>
              <a:xfrm>
                <a:off x="8946444" y="5213645"/>
                <a:ext cx="33866" cy="23510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7" name="墨迹 56"/>
              <p14:cNvContentPartPr/>
              <p14:nvPr/>
            </p14:nvContentPartPr>
            <p14:xfrm>
              <a:off x="8954911" y="5196196"/>
              <a:ext cx="177800" cy="225769"/>
            </p14:xfrm>
          </p:contentPart>
        </mc:Choice>
        <mc:Fallback xmlns="">
          <p:pic>
            <p:nvPicPr>
              <p:cNvPr id="57" name="墨迹 56"/>
            </p:nvPicPr>
            <p:blipFill>
              <a:blip r:embed="rId105"/>
            </p:blipFill>
            <p:spPr>
              <a:xfrm>
                <a:off x="8954911" y="5196196"/>
                <a:ext cx="177800" cy="225769"/>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8" name="墨迹 57"/>
              <p14:cNvContentPartPr/>
              <p14:nvPr/>
            </p14:nvContentPartPr>
            <p14:xfrm>
              <a:off x="9008533" y="5139975"/>
              <a:ext cx="87489" cy="354779"/>
            </p14:xfrm>
          </p:contentPart>
        </mc:Choice>
        <mc:Fallback xmlns="">
          <p:pic>
            <p:nvPicPr>
              <p:cNvPr id="58" name="墨迹 57"/>
            </p:nvPicPr>
            <p:blipFill>
              <a:blip r:embed="rId107"/>
            </p:blipFill>
            <p:spPr>
              <a:xfrm>
                <a:off x="9008533" y="5139975"/>
                <a:ext cx="87489" cy="35477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9" name="墨迹 58"/>
              <p14:cNvContentPartPr/>
              <p14:nvPr/>
            </p14:nvContentPartPr>
            <p14:xfrm>
              <a:off x="9145940" y="5154779"/>
              <a:ext cx="110949" cy="301025"/>
            </p14:xfrm>
          </p:contentPart>
        </mc:Choice>
        <mc:Fallback xmlns="">
          <p:pic>
            <p:nvPicPr>
              <p:cNvPr id="59" name="墨迹 58"/>
            </p:nvPicPr>
            <p:blipFill>
              <a:blip r:embed="rId109"/>
            </p:blipFill>
            <p:spPr>
              <a:xfrm>
                <a:off x="9145940" y="5154779"/>
                <a:ext cx="110949" cy="30102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0" name="墨迹 59"/>
              <p14:cNvContentPartPr/>
              <p14:nvPr/>
            </p14:nvContentPartPr>
            <p14:xfrm>
              <a:off x="9187391" y="5075822"/>
              <a:ext cx="368653" cy="383506"/>
            </p14:xfrm>
          </p:contentPart>
        </mc:Choice>
        <mc:Fallback xmlns="">
          <p:pic>
            <p:nvPicPr>
              <p:cNvPr id="60" name="墨迹 59"/>
            </p:nvPicPr>
            <p:blipFill>
              <a:blip r:embed="rId111"/>
            </p:blipFill>
            <p:spPr>
              <a:xfrm>
                <a:off x="9187391" y="5075822"/>
                <a:ext cx="368653" cy="383506"/>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1" name="墨迹 60"/>
              <p14:cNvContentPartPr/>
              <p14:nvPr/>
            </p14:nvContentPartPr>
            <p14:xfrm>
              <a:off x="9482666" y="5077232"/>
              <a:ext cx="122237" cy="266480"/>
            </p14:xfrm>
          </p:contentPart>
        </mc:Choice>
        <mc:Fallback xmlns="">
          <p:pic>
            <p:nvPicPr>
              <p:cNvPr id="61" name="墨迹 60"/>
            </p:nvPicPr>
            <p:blipFill>
              <a:blip r:embed="rId113"/>
            </p:blipFill>
            <p:spPr>
              <a:xfrm>
                <a:off x="9482666" y="5077232"/>
                <a:ext cx="122237" cy="266480"/>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2" name="墨迹 61"/>
              <p14:cNvContentPartPr/>
              <p14:nvPr/>
            </p14:nvContentPartPr>
            <p14:xfrm>
              <a:off x="9646355" y="5039163"/>
              <a:ext cx="189442" cy="143815"/>
            </p14:xfrm>
          </p:contentPart>
        </mc:Choice>
        <mc:Fallback xmlns="">
          <p:pic>
            <p:nvPicPr>
              <p:cNvPr id="62" name="墨迹 61"/>
            </p:nvPicPr>
            <p:blipFill>
              <a:blip r:embed="rId115"/>
            </p:blipFill>
            <p:spPr>
              <a:xfrm>
                <a:off x="9646355" y="5039163"/>
                <a:ext cx="189442" cy="143815"/>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3" name="墨迹 62"/>
              <p14:cNvContentPartPr/>
              <p14:nvPr/>
            </p14:nvContentPartPr>
            <p14:xfrm>
              <a:off x="9562394" y="5149139"/>
              <a:ext cx="222250" cy="251500"/>
            </p14:xfrm>
          </p:contentPart>
        </mc:Choice>
        <mc:Fallback xmlns="">
          <p:pic>
            <p:nvPicPr>
              <p:cNvPr id="63" name="墨迹 62"/>
            </p:nvPicPr>
            <p:blipFill>
              <a:blip r:embed="rId117"/>
            </p:blipFill>
            <p:spPr>
              <a:xfrm>
                <a:off x="9562394" y="5149139"/>
                <a:ext cx="222250" cy="251500"/>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4" name="墨迹 63"/>
              <p14:cNvContentPartPr/>
              <p14:nvPr/>
            </p14:nvContentPartPr>
            <p14:xfrm>
              <a:off x="9843911" y="5085339"/>
              <a:ext cx="211666" cy="321821"/>
            </p14:xfrm>
          </p:contentPart>
        </mc:Choice>
        <mc:Fallback xmlns="">
          <p:pic>
            <p:nvPicPr>
              <p:cNvPr id="64" name="墨迹 63"/>
            </p:nvPicPr>
            <p:blipFill>
              <a:blip r:embed="rId119"/>
            </p:blipFill>
            <p:spPr>
              <a:xfrm>
                <a:off x="9843911" y="5085339"/>
                <a:ext cx="211666" cy="321821"/>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5" name="墨迹 64"/>
              <p14:cNvContentPartPr/>
              <p14:nvPr/>
            </p14:nvContentPartPr>
            <p14:xfrm>
              <a:off x="10029472" y="4959325"/>
              <a:ext cx="31750" cy="141876"/>
            </p14:xfrm>
          </p:contentPart>
        </mc:Choice>
        <mc:Fallback xmlns="">
          <p:pic>
            <p:nvPicPr>
              <p:cNvPr id="65" name="墨迹 64"/>
            </p:nvPicPr>
            <p:blipFill>
              <a:blip r:embed="rId121"/>
            </p:blipFill>
            <p:spPr>
              <a:xfrm>
                <a:off x="10029472" y="4959325"/>
                <a:ext cx="31750" cy="141876"/>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6" name="墨迹 65"/>
              <p14:cNvContentPartPr/>
              <p14:nvPr/>
            </p14:nvContentPartPr>
            <p14:xfrm>
              <a:off x="10124016" y="5092741"/>
              <a:ext cx="191206" cy="334159"/>
            </p14:xfrm>
          </p:contentPart>
        </mc:Choice>
        <mc:Fallback xmlns="">
          <p:pic>
            <p:nvPicPr>
              <p:cNvPr id="66" name="墨迹 65"/>
            </p:nvPicPr>
            <p:blipFill>
              <a:blip r:embed="rId123"/>
            </p:blipFill>
            <p:spPr>
              <a:xfrm>
                <a:off x="10124016" y="5092741"/>
                <a:ext cx="191206" cy="334159"/>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7" name="墨迹 66"/>
              <p14:cNvContentPartPr/>
              <p14:nvPr/>
            </p14:nvContentPartPr>
            <p14:xfrm>
              <a:off x="10297759" y="4957386"/>
              <a:ext cx="274285" cy="448893"/>
            </p14:xfrm>
          </p:contentPart>
        </mc:Choice>
        <mc:Fallback xmlns="">
          <p:pic>
            <p:nvPicPr>
              <p:cNvPr id="67" name="墨迹 66"/>
            </p:nvPicPr>
            <p:blipFill>
              <a:blip r:embed="rId125"/>
            </p:blipFill>
            <p:spPr>
              <a:xfrm>
                <a:off x="10297759" y="4957386"/>
                <a:ext cx="274285" cy="448893"/>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8" name="墨迹 67"/>
              <p14:cNvContentPartPr/>
              <p14:nvPr/>
            </p14:nvContentPartPr>
            <p14:xfrm>
              <a:off x="10588977" y="5136450"/>
              <a:ext cx="445911" cy="300319"/>
            </p14:xfrm>
          </p:contentPart>
        </mc:Choice>
        <mc:Fallback xmlns="">
          <p:pic>
            <p:nvPicPr>
              <p:cNvPr id="68" name="墨迹 67"/>
            </p:nvPicPr>
            <p:blipFill>
              <a:blip r:embed="rId127"/>
            </p:blipFill>
            <p:spPr>
              <a:xfrm>
                <a:off x="10588977" y="5136450"/>
                <a:ext cx="445911" cy="30031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9" name="墨迹 68"/>
              <p14:cNvContentPartPr/>
              <p14:nvPr/>
            </p14:nvContentPartPr>
            <p14:xfrm>
              <a:off x="8180740" y="6051508"/>
              <a:ext cx="861660" cy="39478"/>
            </p14:xfrm>
          </p:contentPart>
        </mc:Choice>
        <mc:Fallback xmlns="">
          <p:pic>
            <p:nvPicPr>
              <p:cNvPr id="69" name="墨迹 68"/>
            </p:nvPicPr>
            <p:blipFill>
              <a:blip r:embed="rId129"/>
            </p:blipFill>
            <p:spPr>
              <a:xfrm>
                <a:off x="8180740" y="6051508"/>
                <a:ext cx="861660" cy="3947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0" name="墨迹 69"/>
              <p14:cNvContentPartPr/>
              <p14:nvPr/>
            </p14:nvContentPartPr>
            <p14:xfrm>
              <a:off x="8858426" y="5644032"/>
              <a:ext cx="437974" cy="499828"/>
            </p14:xfrm>
          </p:contentPart>
        </mc:Choice>
        <mc:Fallback xmlns="">
          <p:pic>
            <p:nvPicPr>
              <p:cNvPr id="70" name="墨迹 69"/>
            </p:nvPicPr>
            <p:blipFill>
              <a:blip r:embed="rId131"/>
            </p:blipFill>
            <p:spPr>
              <a:xfrm>
                <a:off x="8858426" y="5644032"/>
                <a:ext cx="437974" cy="499828"/>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1" name="墨迹 70"/>
              <p14:cNvContentPartPr/>
              <p14:nvPr/>
            </p14:nvContentPartPr>
            <p14:xfrm>
              <a:off x="8901288" y="5739556"/>
              <a:ext cx="327378" cy="593942"/>
            </p14:xfrm>
          </p:contentPart>
        </mc:Choice>
        <mc:Fallback xmlns="">
          <p:pic>
            <p:nvPicPr>
              <p:cNvPr id="71" name="墨迹 70"/>
            </p:nvPicPr>
            <p:blipFill>
              <a:blip r:embed="rId133"/>
            </p:blipFill>
            <p:spPr>
              <a:xfrm>
                <a:off x="8901288" y="5739556"/>
                <a:ext cx="327378" cy="593942"/>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2" name="墨迹 71"/>
              <p14:cNvContentPartPr/>
              <p14:nvPr/>
            </p14:nvContentPartPr>
            <p14:xfrm>
              <a:off x="335668" y="95876"/>
              <a:ext cx="181680" cy="679596"/>
            </p14:xfrm>
          </p:contentPart>
        </mc:Choice>
        <mc:Fallback xmlns="">
          <p:pic>
            <p:nvPicPr>
              <p:cNvPr id="72" name="墨迹 71"/>
            </p:nvPicPr>
            <p:blipFill>
              <a:blip r:embed="rId135"/>
            </p:blipFill>
            <p:spPr>
              <a:xfrm>
                <a:off x="335668" y="95876"/>
                <a:ext cx="181680" cy="679596"/>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3" name="墨迹 72"/>
              <p14:cNvContentPartPr/>
              <p14:nvPr/>
            </p14:nvContentPartPr>
            <p14:xfrm>
              <a:off x="529872" y="219952"/>
              <a:ext cx="96661" cy="281990"/>
            </p14:xfrm>
          </p:contentPart>
        </mc:Choice>
        <mc:Fallback xmlns="">
          <p:pic>
            <p:nvPicPr>
              <p:cNvPr id="73" name="墨迹 72"/>
            </p:nvPicPr>
            <p:blipFill>
              <a:blip r:embed="rId137"/>
            </p:blipFill>
            <p:spPr>
              <a:xfrm>
                <a:off x="529872" y="219952"/>
                <a:ext cx="96661" cy="28199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4" name="墨迹 73"/>
              <p14:cNvContentPartPr/>
              <p14:nvPr/>
            </p14:nvContentPartPr>
            <p14:xfrm>
              <a:off x="671688" y="262250"/>
              <a:ext cx="95956" cy="313009"/>
            </p14:xfrm>
          </p:contentPart>
        </mc:Choice>
        <mc:Fallback xmlns="">
          <p:pic>
            <p:nvPicPr>
              <p:cNvPr id="74" name="墨迹 73"/>
            </p:nvPicPr>
            <p:blipFill>
              <a:blip r:embed="rId139"/>
            </p:blipFill>
            <p:spPr>
              <a:xfrm>
                <a:off x="671688" y="262250"/>
                <a:ext cx="95956" cy="313009"/>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8_1#65e26a3a8?sp=1&amp;vop=1&amp;pid=c7b0270bb&amp;color=0,0,0&amp;vtp=1&amp;bt=1&amp;bbb=1&amp;hb=1"/>
          <p:cNvSpPr/>
          <p:nvPr/>
        </p:nvSpPr>
        <p:spPr>
          <a:xfrm>
            <a:off x="413639" y="351020"/>
            <a:ext cx="10899648" cy="914400"/>
          </a:xfrm>
          <a:prstGeom prst="rect">
            <a:avLst/>
          </a:prstGeom>
          <a:noFill/>
        </p:spPr>
        <p:txBody>
          <a:bodyPr wrap="none" lIns="0" tIns="0" rIns="0" bIns="0" rtlCol="0" anchor="t"/>
          <a:lstStyle/>
          <a:p>
            <a:pPr algn="l" latinLnBrk="1">
              <a:lnSpc>
                <a:spcPts val="36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3.</a:t>
            </a:r>
            <a:r>
              <a:rPr lang="en-US" altLang="zh-CN" sz="2000" b="0" i="0" dirty="0">
                <a:solidFill>
                  <a:srgbClr val="000000"/>
                </a:solidFill>
                <a:latin typeface="仿宋" panose="02010609060101010101" pitchFamily="34" charset="-122"/>
                <a:ea typeface="仿宋" panose="02010609060101010101" pitchFamily="34" charset="-122"/>
                <a:cs typeface="仿宋" panose="02010609060101010101" pitchFamily="34" charset="-122"/>
              </a:rPr>
              <a:t>［重庆2025模拟］</a:t>
            </a: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埋藏在地下的青铜器会被弱酸性土壤腐蚀，土壤中还含有较丰富的氯离子</a:t>
            </a: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其</a:t>
            </a:r>
            <a:endPar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endParaRPr>
          </a:p>
          <a:p>
            <a:pPr latinLnBrk="1">
              <a:lnSpc>
                <a:spcPts val="3600"/>
              </a:lnSpc>
            </a:pP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腐蚀过程如下</a:t>
            </a: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下列说法正确的是</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endParaRPr lang="en-US" altLang="zh-CN" sz="2000" dirty="0"/>
          </a:p>
        </p:txBody>
      </p:sp>
      <p:pic>
        <p:nvPicPr>
          <p:cNvPr id="3" name="QC_5_BD.8_2#65e26a3a8?vop=1&amp;pid=c7b0270bb&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3790950" y="1787525"/>
            <a:ext cx="7757795" cy="84709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5" name="QC_5_BD.8_3#65e26a3a8.choices?vop=1&amp;pid=c7b0270bb&amp;color=0,0,0&amp;vtp=1&amp;bbb=1"/>
          <p:cNvSpPr/>
          <p:nvPr/>
        </p:nvSpPr>
        <p:spPr>
          <a:xfrm>
            <a:off x="649224" y="2712712"/>
            <a:ext cx="10899648" cy="1866900"/>
          </a:xfrm>
          <a:prstGeom prst="rect">
            <a:avLst/>
          </a:prstGeom>
          <a:blipFill rotWithShape="1">
            <a:blip r:embed="rId2"/>
            <a:stretch>
              <a:fillRect l="-2" t="-34" r="1" b="-3028"/>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3" p14:bwMode="auto">
            <p14:nvContentPartPr>
              <p14:cNvPr id="4" name="墨迹 3"/>
              <p14:cNvContentPartPr/>
              <p14:nvPr/>
            </p14:nvContentPartPr>
            <p14:xfrm>
              <a:off x="8071555" y="1306319"/>
              <a:ext cx="39512" cy="47233"/>
            </p14:xfrm>
          </p:contentPart>
        </mc:Choice>
        <mc:Fallback xmlns="">
          <p:pic>
            <p:nvPicPr>
              <p:cNvPr id="4" name="墨迹 3"/>
            </p:nvPicPr>
            <p:blipFill>
              <a:blip r:embed="rId4"/>
            </p:blipFill>
            <p:spPr>
              <a:xfrm>
                <a:off x="8071555" y="1306319"/>
                <a:ext cx="39512" cy="47233"/>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6" name="墨迹 5"/>
              <p14:cNvContentPartPr/>
              <p14:nvPr/>
            </p14:nvContentPartPr>
            <p14:xfrm>
              <a:off x="3801004" y="2733189"/>
              <a:ext cx="404107" cy="580547"/>
            </p14:xfrm>
          </p:contentPart>
        </mc:Choice>
        <mc:Fallback xmlns="">
          <p:pic>
            <p:nvPicPr>
              <p:cNvPr id="6" name="墨迹 5"/>
            </p:nvPicPr>
            <p:blipFill>
              <a:blip r:embed="rId6"/>
            </p:blipFill>
            <p:spPr>
              <a:xfrm>
                <a:off x="3801004" y="2733189"/>
                <a:ext cx="404107" cy="580547"/>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7" name="墨迹 6"/>
              <p14:cNvContentPartPr/>
              <p14:nvPr/>
            </p14:nvContentPartPr>
            <p14:xfrm>
              <a:off x="3848100" y="2795755"/>
              <a:ext cx="317500" cy="438671"/>
            </p14:xfrm>
          </p:contentPart>
        </mc:Choice>
        <mc:Fallback xmlns="">
          <p:pic>
            <p:nvPicPr>
              <p:cNvPr id="7" name="墨迹 6"/>
            </p:nvPicPr>
            <p:blipFill>
              <a:blip r:embed="rId8"/>
            </p:blipFill>
            <p:spPr>
              <a:xfrm>
                <a:off x="3848100" y="2795755"/>
                <a:ext cx="317500" cy="438671"/>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8" name="墨迹 7"/>
              <p14:cNvContentPartPr/>
              <p14:nvPr/>
            </p14:nvContentPartPr>
            <p14:xfrm>
              <a:off x="5347228" y="281990"/>
              <a:ext cx="1014060" cy="544241"/>
            </p14:xfrm>
          </p:contentPart>
        </mc:Choice>
        <mc:Fallback xmlns="">
          <p:pic>
            <p:nvPicPr>
              <p:cNvPr id="8" name="墨迹 7"/>
            </p:nvPicPr>
            <p:blipFill>
              <a:blip r:embed="rId10"/>
            </p:blipFill>
            <p:spPr>
              <a:xfrm>
                <a:off x="5347228" y="281990"/>
                <a:ext cx="1014060" cy="544241"/>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9" name="墨迹 8"/>
              <p14:cNvContentPartPr/>
              <p14:nvPr/>
            </p14:nvContentPartPr>
            <p14:xfrm>
              <a:off x="6519333" y="301729"/>
              <a:ext cx="121885" cy="198098"/>
            </p14:xfrm>
          </p:contentPart>
        </mc:Choice>
        <mc:Fallback xmlns="">
          <p:pic>
            <p:nvPicPr>
              <p:cNvPr id="9" name="墨迹 8"/>
            </p:nvPicPr>
            <p:blipFill>
              <a:blip r:embed="rId12"/>
            </p:blipFill>
            <p:spPr>
              <a:xfrm>
                <a:off x="6519333" y="301729"/>
                <a:ext cx="121885" cy="198098"/>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0" name="墨迹 9"/>
              <p14:cNvContentPartPr/>
              <p14:nvPr/>
            </p14:nvContentPartPr>
            <p14:xfrm>
              <a:off x="6540500" y="344027"/>
              <a:ext cx="108655" cy="136942"/>
            </p14:xfrm>
          </p:contentPart>
        </mc:Choice>
        <mc:Fallback xmlns="">
          <p:pic>
            <p:nvPicPr>
              <p:cNvPr id="10" name="墨迹 9"/>
            </p:nvPicPr>
            <p:blipFill>
              <a:blip r:embed="rId14"/>
            </p:blipFill>
            <p:spPr>
              <a:xfrm>
                <a:off x="6540500" y="344027"/>
                <a:ext cx="108655" cy="136942"/>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1" name="墨迹 10"/>
              <p14:cNvContentPartPr/>
              <p14:nvPr/>
            </p14:nvContentPartPr>
            <p14:xfrm>
              <a:off x="6595533" y="203032"/>
              <a:ext cx="256822" cy="332044"/>
            </p14:xfrm>
          </p:contentPart>
        </mc:Choice>
        <mc:Fallback xmlns="">
          <p:pic>
            <p:nvPicPr>
              <p:cNvPr id="11" name="墨迹 10"/>
            </p:nvPicPr>
            <p:blipFill>
              <a:blip r:embed="rId16"/>
            </p:blipFill>
            <p:spPr>
              <a:xfrm>
                <a:off x="6595533" y="203032"/>
                <a:ext cx="256822" cy="332044"/>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2" name="墨迹 11"/>
              <p14:cNvContentPartPr/>
              <p14:nvPr/>
            </p14:nvContentPartPr>
            <p14:xfrm>
              <a:off x="6643511" y="408004"/>
              <a:ext cx="254000" cy="110857"/>
            </p14:xfrm>
          </p:contentPart>
        </mc:Choice>
        <mc:Fallback xmlns="">
          <p:pic>
            <p:nvPicPr>
              <p:cNvPr id="12" name="墨迹 11"/>
            </p:nvPicPr>
            <p:blipFill>
              <a:blip r:embed="rId18"/>
            </p:blipFill>
            <p:spPr>
              <a:xfrm>
                <a:off x="6643511" y="408004"/>
                <a:ext cx="254000" cy="110857"/>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3" name="墨迹 12"/>
              <p14:cNvContentPartPr/>
              <p14:nvPr/>
            </p14:nvContentPartPr>
            <p14:xfrm>
              <a:off x="6913915" y="5639"/>
              <a:ext cx="339196" cy="411706"/>
            </p14:xfrm>
          </p:contentPart>
        </mc:Choice>
        <mc:Fallback xmlns="">
          <p:pic>
            <p:nvPicPr>
              <p:cNvPr id="13" name="墨迹 12"/>
            </p:nvPicPr>
            <p:blipFill>
              <a:blip r:embed="rId20"/>
            </p:blipFill>
            <p:spPr>
              <a:xfrm>
                <a:off x="6913915" y="5639"/>
                <a:ext cx="339196" cy="411706"/>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4" name="墨迹 13"/>
              <p14:cNvContentPartPr/>
              <p14:nvPr/>
            </p14:nvContentPartPr>
            <p14:xfrm>
              <a:off x="6915855" y="231231"/>
              <a:ext cx="241300" cy="285692"/>
            </p14:xfrm>
          </p:contentPart>
        </mc:Choice>
        <mc:Fallback xmlns="">
          <p:pic>
            <p:nvPicPr>
              <p:cNvPr id="14" name="墨迹 13"/>
            </p:nvPicPr>
            <p:blipFill>
              <a:blip r:embed="rId22"/>
            </p:blipFill>
            <p:spPr>
              <a:xfrm>
                <a:off x="6915855" y="231231"/>
                <a:ext cx="241300" cy="285692"/>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5" name="墨迹 14"/>
              <p14:cNvContentPartPr/>
              <p14:nvPr/>
            </p14:nvContentPartPr>
            <p14:xfrm>
              <a:off x="7038622" y="376456"/>
              <a:ext cx="22578" cy="540011"/>
            </p14:xfrm>
          </p:contentPart>
        </mc:Choice>
        <mc:Fallback xmlns="">
          <p:pic>
            <p:nvPicPr>
              <p:cNvPr id="15" name="墨迹 14"/>
            </p:nvPicPr>
            <p:blipFill>
              <a:blip r:embed="rId24"/>
            </p:blipFill>
            <p:spPr>
              <a:xfrm>
                <a:off x="7038622" y="376456"/>
                <a:ext cx="22578" cy="540011"/>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6" name="墨迹 15"/>
              <p14:cNvContentPartPr/>
              <p14:nvPr/>
            </p14:nvContentPartPr>
            <p14:xfrm>
              <a:off x="7320844" y="67677"/>
              <a:ext cx="195438" cy="452770"/>
            </p14:xfrm>
          </p:contentPart>
        </mc:Choice>
        <mc:Fallback xmlns="">
          <p:pic>
            <p:nvPicPr>
              <p:cNvPr id="16" name="墨迹 15"/>
            </p:nvPicPr>
            <p:blipFill>
              <a:blip r:embed="rId26"/>
            </p:blipFill>
            <p:spPr>
              <a:xfrm>
                <a:off x="7320844" y="67677"/>
                <a:ext cx="195438" cy="452770"/>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7" name="墨迹 16"/>
              <p14:cNvContentPartPr/>
              <p14:nvPr/>
            </p14:nvContentPartPr>
            <p14:xfrm>
              <a:off x="7351006" y="176772"/>
              <a:ext cx="293688" cy="225063"/>
            </p14:xfrm>
          </p:contentPart>
        </mc:Choice>
        <mc:Fallback xmlns="">
          <p:pic>
            <p:nvPicPr>
              <p:cNvPr id="17" name="墨迹 16"/>
            </p:nvPicPr>
            <p:blipFill>
              <a:blip r:embed="rId28"/>
            </p:blipFill>
            <p:spPr>
              <a:xfrm>
                <a:off x="7351006" y="176772"/>
                <a:ext cx="293688" cy="225063"/>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8" name="墨迹 17"/>
              <p14:cNvContentPartPr/>
              <p14:nvPr/>
            </p14:nvContentPartPr>
            <p14:xfrm>
              <a:off x="7323666" y="456824"/>
              <a:ext cx="23460" cy="245331"/>
            </p14:xfrm>
          </p:contentPart>
        </mc:Choice>
        <mc:Fallback xmlns="">
          <p:pic>
            <p:nvPicPr>
              <p:cNvPr id="18" name="墨迹 17"/>
            </p:nvPicPr>
            <p:blipFill>
              <a:blip r:embed="rId30"/>
            </p:blipFill>
            <p:spPr>
              <a:xfrm>
                <a:off x="7323666" y="456824"/>
                <a:ext cx="23460" cy="245331"/>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19" name="墨迹 18"/>
              <p14:cNvContentPartPr/>
              <p14:nvPr/>
            </p14:nvContentPartPr>
            <p14:xfrm>
              <a:off x="7362472" y="404479"/>
              <a:ext cx="212372" cy="233876"/>
            </p14:xfrm>
          </p:contentPart>
        </mc:Choice>
        <mc:Fallback xmlns="">
          <p:pic>
            <p:nvPicPr>
              <p:cNvPr id="19" name="墨迹 18"/>
            </p:nvPicPr>
            <p:blipFill>
              <a:blip r:embed="rId32"/>
            </p:blipFill>
            <p:spPr>
              <a:xfrm>
                <a:off x="7362472" y="404479"/>
                <a:ext cx="212372" cy="233876"/>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0" name="墨迹 19"/>
              <p14:cNvContentPartPr/>
              <p14:nvPr/>
            </p14:nvContentPartPr>
            <p14:xfrm>
              <a:off x="7464248" y="479383"/>
              <a:ext cx="113948" cy="83187"/>
            </p14:xfrm>
          </p:contentPart>
        </mc:Choice>
        <mc:Fallback xmlns="">
          <p:pic>
            <p:nvPicPr>
              <p:cNvPr id="20" name="墨迹 19"/>
            </p:nvPicPr>
            <p:blipFill>
              <a:blip r:embed="rId34"/>
            </p:blipFill>
            <p:spPr>
              <a:xfrm>
                <a:off x="7464248" y="479383"/>
                <a:ext cx="113948" cy="83187"/>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1" name="墨迹 20"/>
              <p14:cNvContentPartPr/>
              <p14:nvPr/>
            </p14:nvContentPartPr>
            <p14:xfrm>
              <a:off x="7751233" y="148926"/>
              <a:ext cx="92075" cy="165492"/>
            </p14:xfrm>
          </p:contentPart>
        </mc:Choice>
        <mc:Fallback xmlns="">
          <p:pic>
            <p:nvPicPr>
              <p:cNvPr id="21" name="墨迹 20"/>
            </p:nvPicPr>
            <p:blipFill>
              <a:blip r:embed="rId36"/>
            </p:blipFill>
            <p:spPr>
              <a:xfrm>
                <a:off x="7751233" y="148926"/>
                <a:ext cx="92075" cy="165492"/>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2" name="墨迹 21"/>
              <p14:cNvContentPartPr/>
              <p14:nvPr/>
            </p14:nvContentPartPr>
            <p14:xfrm>
              <a:off x="7766755" y="109976"/>
              <a:ext cx="577850" cy="465988"/>
            </p14:xfrm>
          </p:contentPart>
        </mc:Choice>
        <mc:Fallback xmlns="">
          <p:pic>
            <p:nvPicPr>
              <p:cNvPr id="22" name="墨迹 21"/>
            </p:nvPicPr>
            <p:blipFill>
              <a:blip r:embed="rId38"/>
            </p:blipFill>
            <p:spPr>
              <a:xfrm>
                <a:off x="7766755" y="109976"/>
                <a:ext cx="577850" cy="465988"/>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3" name="墨迹 22"/>
              <p14:cNvContentPartPr/>
              <p14:nvPr/>
            </p14:nvContentPartPr>
            <p14:xfrm>
              <a:off x="3924123" y="2425115"/>
              <a:ext cx="698677" cy="22559"/>
            </p14:xfrm>
          </p:contentPart>
        </mc:Choice>
        <mc:Fallback xmlns="">
          <p:pic>
            <p:nvPicPr>
              <p:cNvPr id="23" name="墨迹 22"/>
            </p:nvPicPr>
            <p:blipFill>
              <a:blip r:embed="rId40"/>
            </p:blipFill>
            <p:spPr>
              <a:xfrm>
                <a:off x="3924123" y="2425115"/>
                <a:ext cx="698677" cy="2255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4" name="墨迹 23"/>
              <p14:cNvContentPartPr/>
              <p14:nvPr/>
            </p14:nvContentPartPr>
            <p14:xfrm>
              <a:off x="3330222" y="1438149"/>
              <a:ext cx="265289" cy="315829"/>
            </p14:xfrm>
          </p:contentPart>
        </mc:Choice>
        <mc:Fallback xmlns="">
          <p:pic>
            <p:nvPicPr>
              <p:cNvPr id="24" name="墨迹 23"/>
            </p:nvPicPr>
            <p:blipFill>
              <a:blip r:embed="rId42"/>
            </p:blipFill>
            <p:spPr>
              <a:xfrm>
                <a:off x="3330222" y="1438149"/>
                <a:ext cx="265289" cy="31582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5" name="墨迹 24"/>
              <p14:cNvContentPartPr/>
              <p14:nvPr/>
            </p14:nvContentPartPr>
            <p14:xfrm>
              <a:off x="3679472" y="1624263"/>
              <a:ext cx="138994" cy="33839"/>
            </p14:xfrm>
          </p:contentPart>
        </mc:Choice>
        <mc:Fallback xmlns="">
          <p:pic>
            <p:nvPicPr>
              <p:cNvPr id="25" name="墨迹 24"/>
            </p:nvPicPr>
            <p:blipFill>
              <a:blip r:embed="rId44"/>
            </p:blipFill>
            <p:spPr>
              <a:xfrm>
                <a:off x="3679472" y="1624263"/>
                <a:ext cx="138994" cy="3383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6" name="墨迹 25"/>
              <p14:cNvContentPartPr/>
              <p14:nvPr/>
            </p14:nvContentPartPr>
            <p14:xfrm>
              <a:off x="3826933" y="1503007"/>
              <a:ext cx="28222" cy="14099"/>
            </p14:xfrm>
          </p:contentPart>
        </mc:Choice>
        <mc:Fallback xmlns="">
          <p:pic>
            <p:nvPicPr>
              <p:cNvPr id="26" name="墨迹 25"/>
            </p:nvPicPr>
            <p:blipFill>
              <a:blip r:embed="rId46"/>
            </p:blipFill>
            <p:spPr>
              <a:xfrm>
                <a:off x="3826933" y="1503007"/>
                <a:ext cx="28222" cy="1409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7" name="墨迹 26"/>
              <p14:cNvContentPartPr/>
              <p14:nvPr/>
            </p14:nvContentPartPr>
            <p14:xfrm>
              <a:off x="3843866" y="1460708"/>
              <a:ext cx="169334" cy="236872"/>
            </p14:xfrm>
          </p:contentPart>
        </mc:Choice>
        <mc:Fallback xmlns="">
          <p:pic>
            <p:nvPicPr>
              <p:cNvPr id="27" name="墨迹 26"/>
            </p:nvPicPr>
            <p:blipFill>
              <a:blip r:embed="rId48"/>
            </p:blipFill>
            <p:spPr>
              <a:xfrm>
                <a:off x="3843866" y="1460708"/>
                <a:ext cx="169334" cy="236872"/>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8" name="墨迹 27"/>
              <p14:cNvContentPartPr/>
              <p14:nvPr/>
            </p14:nvContentPartPr>
            <p14:xfrm>
              <a:off x="4041422" y="1415590"/>
              <a:ext cx="112889" cy="5640"/>
            </p14:xfrm>
          </p:contentPart>
        </mc:Choice>
        <mc:Fallback xmlns="">
          <p:pic>
            <p:nvPicPr>
              <p:cNvPr id="28" name="墨迹 27"/>
            </p:nvPicPr>
            <p:blipFill>
              <a:blip r:embed="rId50"/>
            </p:blipFill>
            <p:spPr>
              <a:xfrm>
                <a:off x="4041422" y="1415590"/>
                <a:ext cx="112889" cy="564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29" name="墨迹 28"/>
              <p14:cNvContentPartPr/>
              <p14:nvPr/>
            </p14:nvContentPartPr>
            <p14:xfrm>
              <a:off x="4080933" y="1559405"/>
              <a:ext cx="197555" cy="14099"/>
            </p14:xfrm>
          </p:contentPart>
        </mc:Choice>
        <mc:Fallback xmlns="">
          <p:pic>
            <p:nvPicPr>
              <p:cNvPr id="29" name="墨迹 28"/>
            </p:nvPicPr>
            <p:blipFill>
              <a:blip r:embed="rId52"/>
            </p:blipFill>
            <p:spPr>
              <a:xfrm>
                <a:off x="4080933" y="1559405"/>
                <a:ext cx="197555" cy="1409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0" name="墨迹 29"/>
              <p14:cNvContentPartPr/>
              <p14:nvPr/>
            </p14:nvContentPartPr>
            <p14:xfrm>
              <a:off x="4176888" y="1488907"/>
              <a:ext cx="22578" cy="231232"/>
            </p14:xfrm>
          </p:contentPart>
        </mc:Choice>
        <mc:Fallback xmlns="">
          <p:pic>
            <p:nvPicPr>
              <p:cNvPr id="30" name="墨迹 29"/>
            </p:nvPicPr>
            <p:blipFill>
              <a:blip r:embed="rId54"/>
            </p:blipFill>
            <p:spPr>
              <a:xfrm>
                <a:off x="4176888" y="1488907"/>
                <a:ext cx="22578" cy="23123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1" name="墨迹 30"/>
              <p14:cNvContentPartPr/>
              <p14:nvPr/>
            </p14:nvContentPartPr>
            <p14:xfrm>
              <a:off x="4301066" y="1413827"/>
              <a:ext cx="200378" cy="270535"/>
            </p14:xfrm>
          </p:contentPart>
        </mc:Choice>
        <mc:Fallback xmlns="">
          <p:pic>
            <p:nvPicPr>
              <p:cNvPr id="31" name="墨迹 30"/>
            </p:nvPicPr>
            <p:blipFill>
              <a:blip r:embed="rId56"/>
            </p:blipFill>
            <p:spPr>
              <a:xfrm>
                <a:off x="4301066" y="1413827"/>
                <a:ext cx="200378" cy="270535"/>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2" name="墨迹 31"/>
              <p14:cNvContentPartPr/>
              <p14:nvPr/>
            </p14:nvContentPartPr>
            <p14:xfrm>
              <a:off x="4569177" y="1314074"/>
              <a:ext cx="138289" cy="28199"/>
            </p14:xfrm>
          </p:contentPart>
        </mc:Choice>
        <mc:Fallback xmlns="">
          <p:pic>
            <p:nvPicPr>
              <p:cNvPr id="32" name="墨迹 31"/>
            </p:nvPicPr>
            <p:blipFill>
              <a:blip r:embed="rId58"/>
            </p:blipFill>
            <p:spPr>
              <a:xfrm>
                <a:off x="4569177" y="1314074"/>
                <a:ext cx="138289" cy="2819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3" name="墨迹 32"/>
              <p14:cNvContentPartPr/>
              <p14:nvPr/>
            </p14:nvContentPartPr>
            <p14:xfrm>
              <a:off x="4797954" y="1443789"/>
              <a:ext cx="251883" cy="22559"/>
            </p14:xfrm>
          </p:contentPart>
        </mc:Choice>
        <mc:Fallback xmlns="">
          <p:pic>
            <p:nvPicPr>
              <p:cNvPr id="33" name="墨迹 32"/>
            </p:nvPicPr>
            <p:blipFill>
              <a:blip r:embed="rId60"/>
            </p:blipFill>
            <p:spPr>
              <a:xfrm>
                <a:off x="4797954" y="1443789"/>
                <a:ext cx="251883" cy="2255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4" name="墨迹 33"/>
              <p14:cNvContentPartPr/>
              <p14:nvPr/>
            </p14:nvContentPartPr>
            <p14:xfrm>
              <a:off x="4784725" y="1528386"/>
              <a:ext cx="312208" cy="11280"/>
            </p14:xfrm>
          </p:contentPart>
        </mc:Choice>
        <mc:Fallback xmlns="">
          <p:pic>
            <p:nvPicPr>
              <p:cNvPr id="34" name="墨迹 33"/>
            </p:nvPicPr>
            <p:blipFill>
              <a:blip r:embed="rId62"/>
            </p:blipFill>
            <p:spPr>
              <a:xfrm>
                <a:off x="4784725" y="1528386"/>
                <a:ext cx="312208" cy="11280"/>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5" name="墨迹 34"/>
              <p14:cNvContentPartPr/>
              <p14:nvPr/>
            </p14:nvContentPartPr>
            <p14:xfrm>
              <a:off x="5243688" y="1268955"/>
              <a:ext cx="572912" cy="293270"/>
            </p14:xfrm>
          </p:contentPart>
        </mc:Choice>
        <mc:Fallback xmlns="">
          <p:pic>
            <p:nvPicPr>
              <p:cNvPr id="35" name="墨迹 34"/>
            </p:nvPicPr>
            <p:blipFill>
              <a:blip r:embed="rId64"/>
            </p:blipFill>
            <p:spPr>
              <a:xfrm>
                <a:off x="5243688" y="1268955"/>
                <a:ext cx="572912" cy="293270"/>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6" name="墨迹 35"/>
              <p14:cNvContentPartPr/>
              <p14:nvPr/>
            </p14:nvContentPartPr>
            <p14:xfrm>
              <a:off x="8850488" y="231231"/>
              <a:ext cx="195615" cy="205148"/>
            </p14:xfrm>
          </p:contentPart>
        </mc:Choice>
        <mc:Fallback xmlns="">
          <p:pic>
            <p:nvPicPr>
              <p:cNvPr id="36" name="墨迹 35"/>
            </p:nvPicPr>
            <p:blipFill>
              <a:blip r:embed="rId66"/>
            </p:blipFill>
            <p:spPr>
              <a:xfrm>
                <a:off x="8850488" y="231231"/>
                <a:ext cx="195615" cy="205148"/>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7" name="墨迹 36"/>
              <p14:cNvContentPartPr/>
              <p14:nvPr/>
            </p14:nvContentPartPr>
            <p14:xfrm>
              <a:off x="9059333" y="332748"/>
              <a:ext cx="132644" cy="129715"/>
            </p14:xfrm>
          </p:contentPart>
        </mc:Choice>
        <mc:Fallback xmlns="">
          <p:pic>
            <p:nvPicPr>
              <p:cNvPr id="37" name="墨迹 36"/>
            </p:nvPicPr>
            <p:blipFill>
              <a:blip r:embed="rId68"/>
            </p:blipFill>
            <p:spPr>
              <a:xfrm>
                <a:off x="9059333" y="332748"/>
                <a:ext cx="132644" cy="129715"/>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8" name="墨迹 37"/>
              <p14:cNvContentPartPr/>
              <p14:nvPr/>
            </p14:nvContentPartPr>
            <p14:xfrm>
              <a:off x="9201855" y="315828"/>
              <a:ext cx="131234" cy="11280"/>
            </p14:xfrm>
          </p:contentPart>
        </mc:Choice>
        <mc:Fallback xmlns="">
          <p:pic>
            <p:nvPicPr>
              <p:cNvPr id="38" name="墨迹 37"/>
            </p:nvPicPr>
            <p:blipFill>
              <a:blip r:embed="rId70"/>
            </p:blipFill>
            <p:spPr>
              <a:xfrm>
                <a:off x="9201855" y="315828"/>
                <a:ext cx="131234" cy="1128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39" name="墨迹 38"/>
              <p14:cNvContentPartPr/>
              <p14:nvPr/>
            </p14:nvContentPartPr>
            <p14:xfrm>
              <a:off x="9234311" y="218189"/>
              <a:ext cx="28222" cy="258374"/>
            </p14:xfrm>
          </p:contentPart>
        </mc:Choice>
        <mc:Fallback xmlns="">
          <p:pic>
            <p:nvPicPr>
              <p:cNvPr id="39" name="墨迹 38"/>
            </p:nvPicPr>
            <p:blipFill>
              <a:blip r:embed="rId72"/>
            </p:blipFill>
            <p:spPr>
              <a:xfrm>
                <a:off x="9234311" y="218189"/>
                <a:ext cx="28222" cy="258374"/>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0" name="墨迹 39"/>
              <p14:cNvContentPartPr/>
              <p14:nvPr/>
            </p14:nvContentPartPr>
            <p14:xfrm>
              <a:off x="9431866" y="197393"/>
              <a:ext cx="189618" cy="245331"/>
            </p14:xfrm>
          </p:contentPart>
        </mc:Choice>
        <mc:Fallback xmlns="">
          <p:pic>
            <p:nvPicPr>
              <p:cNvPr id="40" name="墨迹 39"/>
            </p:nvPicPr>
            <p:blipFill>
              <a:blip r:embed="rId74"/>
            </p:blipFill>
            <p:spPr>
              <a:xfrm>
                <a:off x="9431866" y="197393"/>
                <a:ext cx="189618" cy="245331"/>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1" name="墨迹 40"/>
              <p14:cNvContentPartPr/>
              <p14:nvPr/>
            </p14:nvContentPartPr>
            <p14:xfrm>
              <a:off x="9630833" y="203032"/>
              <a:ext cx="128411" cy="146635"/>
            </p14:xfrm>
          </p:contentPart>
        </mc:Choice>
        <mc:Fallback xmlns="">
          <p:pic>
            <p:nvPicPr>
              <p:cNvPr id="41" name="墨迹 40"/>
            </p:nvPicPr>
            <p:blipFill>
              <a:blip r:embed="rId76"/>
            </p:blipFill>
            <p:spPr>
              <a:xfrm>
                <a:off x="9630833" y="203032"/>
                <a:ext cx="128411" cy="14663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2" name="墨迹 41"/>
              <p14:cNvContentPartPr/>
              <p14:nvPr/>
            </p14:nvContentPartPr>
            <p14:xfrm>
              <a:off x="9804400" y="67677"/>
              <a:ext cx="134055" cy="33839"/>
            </p14:xfrm>
          </p:contentPart>
        </mc:Choice>
        <mc:Fallback xmlns="">
          <p:pic>
            <p:nvPicPr>
              <p:cNvPr id="42" name="墨迹 41"/>
            </p:nvPicPr>
            <p:blipFill>
              <a:blip r:embed="rId78"/>
            </p:blipFill>
            <p:spPr>
              <a:xfrm>
                <a:off x="9804400" y="67677"/>
                <a:ext cx="134055" cy="33839"/>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3" name="墨迹 42"/>
              <p14:cNvContentPartPr/>
              <p14:nvPr/>
            </p14:nvContentPartPr>
            <p14:xfrm>
              <a:off x="9860844" y="225592"/>
              <a:ext cx="166511" cy="5639"/>
            </p14:xfrm>
          </p:contentPart>
        </mc:Choice>
        <mc:Fallback xmlns="">
          <p:pic>
            <p:nvPicPr>
              <p:cNvPr id="43" name="墨迹 42"/>
            </p:nvPicPr>
            <p:blipFill>
              <a:blip r:embed="rId80"/>
            </p:blipFill>
            <p:spPr>
              <a:xfrm>
                <a:off x="9860844" y="225592"/>
                <a:ext cx="166511" cy="563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4" name="墨迹 43"/>
              <p14:cNvContentPartPr/>
              <p14:nvPr/>
            </p14:nvContentPartPr>
            <p14:xfrm>
              <a:off x="9948333" y="159853"/>
              <a:ext cx="31044" cy="136236"/>
            </p14:xfrm>
          </p:contentPart>
        </mc:Choice>
        <mc:Fallback xmlns="">
          <p:pic>
            <p:nvPicPr>
              <p:cNvPr id="44" name="墨迹 43"/>
            </p:nvPicPr>
            <p:blipFill>
              <a:blip r:embed="rId82"/>
            </p:blipFill>
            <p:spPr>
              <a:xfrm>
                <a:off x="9948333" y="159853"/>
                <a:ext cx="31044" cy="136236"/>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5" name="墨迹 44"/>
              <p14:cNvContentPartPr/>
              <p14:nvPr/>
            </p14:nvContentPartPr>
            <p14:xfrm>
              <a:off x="9838266" y="214312"/>
              <a:ext cx="259644" cy="22559"/>
            </p14:xfrm>
          </p:contentPart>
        </mc:Choice>
        <mc:Fallback xmlns="">
          <p:pic>
            <p:nvPicPr>
              <p:cNvPr id="45" name="墨迹 44"/>
            </p:nvPicPr>
            <p:blipFill>
              <a:blip r:embed="rId84"/>
            </p:blipFill>
            <p:spPr>
              <a:xfrm>
                <a:off x="9838266" y="214312"/>
                <a:ext cx="259644" cy="22559"/>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6" name="墨迹 45"/>
              <p14:cNvContentPartPr/>
              <p14:nvPr/>
            </p14:nvContentPartPr>
            <p14:xfrm>
              <a:off x="9970911" y="122313"/>
              <a:ext cx="25400" cy="368349"/>
            </p14:xfrm>
          </p:contentPart>
        </mc:Choice>
        <mc:Fallback xmlns="">
          <p:pic>
            <p:nvPicPr>
              <p:cNvPr id="46" name="墨迹 45"/>
            </p:nvPicPr>
            <p:blipFill>
              <a:blip r:embed="rId86"/>
            </p:blipFill>
            <p:spPr>
              <a:xfrm>
                <a:off x="9970911" y="122313"/>
                <a:ext cx="25400" cy="368349"/>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7" name="墨迹 46"/>
              <p14:cNvContentPartPr/>
              <p14:nvPr/>
            </p14:nvContentPartPr>
            <p14:xfrm>
              <a:off x="10102321" y="78957"/>
              <a:ext cx="176212" cy="157914"/>
            </p14:xfrm>
          </p:contentPart>
        </mc:Choice>
        <mc:Fallback xmlns="">
          <p:pic>
            <p:nvPicPr>
              <p:cNvPr id="47" name="墨迹 46"/>
            </p:nvPicPr>
            <p:blipFill>
              <a:blip r:embed="rId88"/>
            </p:blipFill>
            <p:spPr>
              <a:xfrm>
                <a:off x="10102321" y="78957"/>
                <a:ext cx="176212" cy="157914"/>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8" name="墨迹 47"/>
              <p14:cNvContentPartPr/>
              <p14:nvPr/>
            </p14:nvContentPartPr>
            <p14:xfrm>
              <a:off x="10176933" y="128305"/>
              <a:ext cx="28222" cy="241102"/>
            </p14:xfrm>
          </p:contentPart>
        </mc:Choice>
        <mc:Fallback xmlns="">
          <p:pic>
            <p:nvPicPr>
              <p:cNvPr id="48" name="墨迹 47"/>
            </p:nvPicPr>
            <p:blipFill>
              <a:blip r:embed="rId90"/>
            </p:blipFill>
            <p:spPr>
              <a:xfrm>
                <a:off x="10176933" y="128305"/>
                <a:ext cx="28222" cy="241102"/>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49" name="墨迹 48"/>
              <p14:cNvContentPartPr/>
              <p14:nvPr/>
            </p14:nvContentPartPr>
            <p14:xfrm>
              <a:off x="10329333" y="119845"/>
              <a:ext cx="33867" cy="252381"/>
            </p14:xfrm>
          </p:contentPart>
        </mc:Choice>
        <mc:Fallback xmlns="">
          <p:pic>
            <p:nvPicPr>
              <p:cNvPr id="49" name="墨迹 48"/>
            </p:nvPicPr>
            <p:blipFill>
              <a:blip r:embed="rId92"/>
            </p:blipFill>
            <p:spPr>
              <a:xfrm>
                <a:off x="10329333" y="119845"/>
                <a:ext cx="33867" cy="252381"/>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0" name="墨迹 49"/>
              <p14:cNvContentPartPr/>
              <p14:nvPr/>
            </p14:nvContentPartPr>
            <p14:xfrm>
              <a:off x="10340622" y="208672"/>
              <a:ext cx="124178" cy="39479"/>
            </p14:xfrm>
          </p:contentPart>
        </mc:Choice>
        <mc:Fallback xmlns="">
          <p:pic>
            <p:nvPicPr>
              <p:cNvPr id="50" name="墨迹 49"/>
            </p:nvPicPr>
            <p:blipFill>
              <a:blip r:embed="rId94"/>
            </p:blipFill>
            <p:spPr>
              <a:xfrm>
                <a:off x="10340622" y="208672"/>
                <a:ext cx="124178" cy="39479"/>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1" name="墨迹 50"/>
              <p14:cNvContentPartPr/>
              <p14:nvPr/>
            </p14:nvContentPartPr>
            <p14:xfrm>
              <a:off x="10445044" y="86888"/>
              <a:ext cx="19756" cy="364296"/>
            </p14:xfrm>
          </p:contentPart>
        </mc:Choice>
        <mc:Fallback xmlns="">
          <p:pic>
            <p:nvPicPr>
              <p:cNvPr id="51" name="墨迹 50"/>
            </p:nvPicPr>
            <p:blipFill>
              <a:blip r:embed="rId96"/>
            </p:blipFill>
            <p:spPr>
              <a:xfrm>
                <a:off x="10445044" y="86888"/>
                <a:ext cx="19756" cy="364296"/>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2" name="墨迹 51"/>
              <p14:cNvContentPartPr/>
              <p14:nvPr/>
            </p14:nvContentPartPr>
            <p14:xfrm>
              <a:off x="10552288" y="112796"/>
              <a:ext cx="169333" cy="28199"/>
            </p14:xfrm>
          </p:contentPart>
        </mc:Choice>
        <mc:Fallback xmlns="">
          <p:pic>
            <p:nvPicPr>
              <p:cNvPr id="52" name="墨迹 51"/>
            </p:nvPicPr>
            <p:blipFill>
              <a:blip r:embed="rId98"/>
            </p:blipFill>
            <p:spPr>
              <a:xfrm>
                <a:off x="10552288" y="112796"/>
                <a:ext cx="169333" cy="2819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3" name="墨迹 52"/>
              <p14:cNvContentPartPr/>
              <p14:nvPr/>
            </p14:nvContentPartPr>
            <p14:xfrm>
              <a:off x="10620022" y="28903"/>
              <a:ext cx="36689" cy="182589"/>
            </p14:xfrm>
          </p:contentPart>
        </mc:Choice>
        <mc:Fallback xmlns="">
          <p:pic>
            <p:nvPicPr>
              <p:cNvPr id="53" name="墨迹 52"/>
            </p:nvPicPr>
            <p:blipFill>
              <a:blip r:embed="rId100"/>
            </p:blipFill>
            <p:spPr>
              <a:xfrm>
                <a:off x="10620022" y="28903"/>
                <a:ext cx="36689" cy="18258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4" name="墨迹 53"/>
              <p14:cNvContentPartPr/>
              <p14:nvPr/>
            </p14:nvContentPartPr>
            <p14:xfrm>
              <a:off x="10605911" y="287629"/>
              <a:ext cx="222956" cy="22560"/>
            </p14:xfrm>
          </p:contentPart>
        </mc:Choice>
        <mc:Fallback xmlns="">
          <p:pic>
            <p:nvPicPr>
              <p:cNvPr id="54" name="墨迹 53"/>
            </p:nvPicPr>
            <p:blipFill>
              <a:blip r:embed="rId102"/>
            </p:blipFill>
            <p:spPr>
              <a:xfrm>
                <a:off x="10605911" y="287629"/>
                <a:ext cx="222956" cy="22560"/>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5" name="墨迹 54"/>
              <p14:cNvContentPartPr/>
              <p14:nvPr/>
            </p14:nvContentPartPr>
            <p14:xfrm>
              <a:off x="10581217" y="366587"/>
              <a:ext cx="261761" cy="22559"/>
            </p14:xfrm>
          </p:contentPart>
        </mc:Choice>
        <mc:Fallback xmlns="">
          <p:pic>
            <p:nvPicPr>
              <p:cNvPr id="55" name="墨迹 54"/>
            </p:nvPicPr>
            <p:blipFill>
              <a:blip r:embed="rId104"/>
            </p:blipFill>
            <p:spPr>
              <a:xfrm>
                <a:off x="10581217" y="366587"/>
                <a:ext cx="261761" cy="22559"/>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6" name="墨迹 55"/>
              <p14:cNvContentPartPr/>
              <p14:nvPr/>
            </p14:nvContentPartPr>
            <p14:xfrm>
              <a:off x="10841567" y="195630"/>
              <a:ext cx="399344" cy="209025"/>
            </p14:xfrm>
          </p:contentPart>
        </mc:Choice>
        <mc:Fallback xmlns="">
          <p:pic>
            <p:nvPicPr>
              <p:cNvPr id="56" name="墨迹 55"/>
            </p:nvPicPr>
            <p:blipFill>
              <a:blip r:embed="rId106"/>
            </p:blipFill>
            <p:spPr>
              <a:xfrm>
                <a:off x="10841567" y="195630"/>
                <a:ext cx="399344" cy="209025"/>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7" name="墨迹 56"/>
              <p14:cNvContentPartPr/>
              <p14:nvPr/>
            </p14:nvContentPartPr>
            <p14:xfrm>
              <a:off x="11147777" y="148573"/>
              <a:ext cx="95955" cy="355484"/>
            </p14:xfrm>
          </p:contentPart>
        </mc:Choice>
        <mc:Fallback xmlns="">
          <p:pic>
            <p:nvPicPr>
              <p:cNvPr id="57" name="墨迹 56"/>
            </p:nvPicPr>
            <p:blipFill>
              <a:blip r:embed="rId108"/>
            </p:blipFill>
            <p:spPr>
              <a:xfrm>
                <a:off x="11147777" y="148573"/>
                <a:ext cx="95955" cy="355484"/>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58" name="墨迹 57"/>
              <p14:cNvContentPartPr/>
              <p14:nvPr/>
            </p14:nvContentPartPr>
            <p14:xfrm>
              <a:off x="11231032" y="214312"/>
              <a:ext cx="407812" cy="222067"/>
            </p14:xfrm>
          </p:contentPart>
        </mc:Choice>
        <mc:Fallback xmlns="">
          <p:pic>
            <p:nvPicPr>
              <p:cNvPr id="58" name="墨迹 57"/>
            </p:nvPicPr>
            <p:blipFill>
              <a:blip r:embed="rId110"/>
            </p:blipFill>
            <p:spPr>
              <a:xfrm>
                <a:off x="11231032" y="214312"/>
                <a:ext cx="407812" cy="222067"/>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59" name="墨迹 58"/>
              <p14:cNvContentPartPr/>
              <p14:nvPr/>
            </p14:nvContentPartPr>
            <p14:xfrm>
              <a:off x="8743244" y="177301"/>
              <a:ext cx="16933" cy="494540"/>
            </p14:xfrm>
          </p:contentPart>
        </mc:Choice>
        <mc:Fallback xmlns="">
          <p:pic>
            <p:nvPicPr>
              <p:cNvPr id="59" name="墨迹 58"/>
            </p:nvPicPr>
            <p:blipFill>
              <a:blip r:embed="rId112"/>
            </p:blipFill>
            <p:spPr>
              <a:xfrm>
                <a:off x="8743244" y="177301"/>
                <a:ext cx="16933" cy="494540"/>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0" name="墨迹 59"/>
              <p14:cNvContentPartPr/>
              <p14:nvPr/>
            </p14:nvContentPartPr>
            <p14:xfrm>
              <a:off x="8538456" y="11279"/>
              <a:ext cx="3290182" cy="823411"/>
            </p14:xfrm>
          </p:contentPart>
        </mc:Choice>
        <mc:Fallback xmlns="">
          <p:pic>
            <p:nvPicPr>
              <p:cNvPr id="60" name="墨迹 59"/>
            </p:nvPicPr>
            <p:blipFill>
              <a:blip r:embed="rId114"/>
            </p:blipFill>
            <p:spPr>
              <a:xfrm>
                <a:off x="8538456" y="11279"/>
                <a:ext cx="3290182" cy="823411"/>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3" name="墨迹 62"/>
              <p14:cNvContentPartPr/>
              <p14:nvPr/>
            </p14:nvContentPartPr>
            <p14:xfrm>
              <a:off x="5113866" y="3175208"/>
              <a:ext cx="318911" cy="402013"/>
            </p14:xfrm>
          </p:contentPart>
        </mc:Choice>
        <mc:Fallback xmlns="">
          <p:pic>
            <p:nvPicPr>
              <p:cNvPr id="63" name="墨迹 62"/>
            </p:nvPicPr>
            <p:blipFill>
              <a:blip r:embed="rId116"/>
            </p:blipFill>
            <p:spPr>
              <a:xfrm>
                <a:off x="5113866" y="3175208"/>
                <a:ext cx="318911" cy="40201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4" name="墨迹 63"/>
              <p14:cNvContentPartPr/>
              <p14:nvPr/>
            </p14:nvContentPartPr>
            <p14:xfrm>
              <a:off x="5442655" y="3098366"/>
              <a:ext cx="153812" cy="171309"/>
            </p14:xfrm>
          </p:contentPart>
        </mc:Choice>
        <mc:Fallback xmlns="">
          <p:pic>
            <p:nvPicPr>
              <p:cNvPr id="64" name="墨迹 63"/>
            </p:nvPicPr>
            <p:blipFill>
              <a:blip r:embed="rId118"/>
            </p:blipFill>
            <p:spPr>
              <a:xfrm>
                <a:off x="5442655" y="3098366"/>
                <a:ext cx="153812" cy="171309"/>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5" name="墨迹 64"/>
              <p14:cNvContentPartPr/>
              <p14:nvPr/>
            </p14:nvContentPartPr>
            <p14:xfrm>
              <a:off x="5588000" y="3124450"/>
              <a:ext cx="158044" cy="28199"/>
            </p14:xfrm>
          </p:contentPart>
        </mc:Choice>
        <mc:Fallback xmlns="">
          <p:pic>
            <p:nvPicPr>
              <p:cNvPr id="65" name="墨迹 64"/>
            </p:nvPicPr>
            <p:blipFill>
              <a:blip r:embed="rId120"/>
            </p:blipFill>
            <p:spPr>
              <a:xfrm>
                <a:off x="5588000" y="3124450"/>
                <a:ext cx="158044" cy="2819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6" name="墨迹 65"/>
              <p14:cNvContentPartPr/>
              <p14:nvPr/>
            </p14:nvContentPartPr>
            <p14:xfrm>
              <a:off x="5668962" y="2994735"/>
              <a:ext cx="20638" cy="239692"/>
            </p14:xfrm>
          </p:contentPart>
        </mc:Choice>
        <mc:Fallback xmlns="">
          <p:pic>
            <p:nvPicPr>
              <p:cNvPr id="66" name="墨迹 65"/>
            </p:nvPicPr>
            <p:blipFill>
              <a:blip r:embed="rId122"/>
            </p:blipFill>
            <p:spPr>
              <a:xfrm>
                <a:off x="5668962" y="2994735"/>
                <a:ext cx="20638" cy="239692"/>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7" name="墨迹 66"/>
              <p14:cNvContentPartPr/>
              <p14:nvPr/>
            </p14:nvContentPartPr>
            <p14:xfrm>
              <a:off x="2777066" y="5290134"/>
              <a:ext cx="270934" cy="355308"/>
            </p14:xfrm>
          </p:contentPart>
        </mc:Choice>
        <mc:Fallback xmlns="">
          <p:pic>
            <p:nvPicPr>
              <p:cNvPr id="67" name="墨迹 66"/>
            </p:nvPicPr>
            <p:blipFill>
              <a:blip r:embed="rId124"/>
            </p:blipFill>
            <p:spPr>
              <a:xfrm>
                <a:off x="2777066" y="5290134"/>
                <a:ext cx="270934" cy="355308"/>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8" name="墨迹 67"/>
              <p14:cNvContentPartPr/>
              <p14:nvPr/>
            </p14:nvContentPartPr>
            <p14:xfrm>
              <a:off x="3158772" y="5478539"/>
              <a:ext cx="185561" cy="182412"/>
            </p14:xfrm>
          </p:contentPart>
        </mc:Choice>
        <mc:Fallback xmlns="">
          <p:pic>
            <p:nvPicPr>
              <p:cNvPr id="68" name="墨迹 67"/>
            </p:nvPicPr>
            <p:blipFill>
              <a:blip r:embed="rId126"/>
            </p:blipFill>
            <p:spPr>
              <a:xfrm>
                <a:off x="3158772" y="5478539"/>
                <a:ext cx="185561" cy="182412"/>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9" name="墨迹 68"/>
              <p14:cNvContentPartPr/>
              <p14:nvPr/>
            </p14:nvContentPartPr>
            <p14:xfrm>
              <a:off x="3364088" y="5383015"/>
              <a:ext cx="79023" cy="279346"/>
            </p14:xfrm>
          </p:contentPart>
        </mc:Choice>
        <mc:Fallback xmlns="">
          <p:pic>
            <p:nvPicPr>
              <p:cNvPr id="69" name="墨迹 68"/>
            </p:nvPicPr>
            <p:blipFill>
              <a:blip r:embed="rId128"/>
            </p:blipFill>
            <p:spPr>
              <a:xfrm>
                <a:off x="3364088" y="5383015"/>
                <a:ext cx="79023" cy="279346"/>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0" name="墨迹 69"/>
              <p14:cNvContentPartPr/>
              <p14:nvPr/>
            </p14:nvContentPartPr>
            <p14:xfrm>
              <a:off x="3500966" y="5448049"/>
              <a:ext cx="162278" cy="236872"/>
            </p14:xfrm>
          </p:contentPart>
        </mc:Choice>
        <mc:Fallback xmlns="">
          <p:pic>
            <p:nvPicPr>
              <p:cNvPr id="70" name="墨迹 69"/>
            </p:nvPicPr>
            <p:blipFill>
              <a:blip r:embed="rId130"/>
            </p:blipFill>
            <p:spPr>
              <a:xfrm>
                <a:off x="3500966" y="5448049"/>
                <a:ext cx="162278" cy="236872"/>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1" name="墨迹 70"/>
              <p14:cNvContentPartPr/>
              <p14:nvPr/>
            </p14:nvContentPartPr>
            <p14:xfrm>
              <a:off x="3691466" y="5320801"/>
              <a:ext cx="107245" cy="319001"/>
            </p14:xfrm>
          </p:contentPart>
        </mc:Choice>
        <mc:Fallback xmlns="">
          <p:pic>
            <p:nvPicPr>
              <p:cNvPr id="71" name="墨迹 70"/>
            </p:nvPicPr>
            <p:blipFill>
              <a:blip r:embed="rId132"/>
            </p:blipFill>
            <p:spPr>
              <a:xfrm>
                <a:off x="3691466" y="5320801"/>
                <a:ext cx="107245" cy="319001"/>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2" name="墨迹 71"/>
              <p14:cNvContentPartPr/>
              <p14:nvPr/>
            </p14:nvContentPartPr>
            <p14:xfrm>
              <a:off x="3776133" y="5481888"/>
              <a:ext cx="160867" cy="155975"/>
            </p14:xfrm>
          </p:contentPart>
        </mc:Choice>
        <mc:Fallback xmlns="">
          <p:pic>
            <p:nvPicPr>
              <p:cNvPr id="72" name="墨迹 71"/>
            </p:nvPicPr>
            <p:blipFill>
              <a:blip r:embed="rId134"/>
            </p:blipFill>
            <p:spPr>
              <a:xfrm>
                <a:off x="3776133" y="5481888"/>
                <a:ext cx="160867" cy="155975"/>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3" name="墨迹 72"/>
              <p14:cNvContentPartPr/>
              <p14:nvPr/>
            </p14:nvContentPartPr>
            <p14:xfrm>
              <a:off x="4027311" y="5386011"/>
              <a:ext cx="277283" cy="186819"/>
            </p14:xfrm>
          </p:contentPart>
        </mc:Choice>
        <mc:Fallback xmlns="">
          <p:pic>
            <p:nvPicPr>
              <p:cNvPr id="73" name="墨迹 72"/>
            </p:nvPicPr>
            <p:blipFill>
              <a:blip r:embed="rId136"/>
            </p:blipFill>
            <p:spPr>
              <a:xfrm>
                <a:off x="4027311" y="5386011"/>
                <a:ext cx="277283" cy="18681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4" name="墨迹 73"/>
              <p14:cNvContentPartPr/>
              <p14:nvPr/>
            </p14:nvContentPartPr>
            <p14:xfrm>
              <a:off x="4238977" y="5455627"/>
              <a:ext cx="180623" cy="449246"/>
            </p14:xfrm>
          </p:contentPart>
        </mc:Choice>
        <mc:Fallback xmlns="">
          <p:pic>
            <p:nvPicPr>
              <p:cNvPr id="74" name="墨迹 73"/>
            </p:nvPicPr>
            <p:blipFill>
              <a:blip r:embed="rId138"/>
            </p:blipFill>
            <p:spPr>
              <a:xfrm>
                <a:off x="4238977" y="5455627"/>
                <a:ext cx="180623" cy="449246"/>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5" name="墨迹 74"/>
              <p14:cNvContentPartPr/>
              <p14:nvPr/>
            </p14:nvContentPartPr>
            <p14:xfrm>
              <a:off x="4579584" y="5470608"/>
              <a:ext cx="404460" cy="33839"/>
            </p14:xfrm>
          </p:contentPart>
        </mc:Choice>
        <mc:Fallback xmlns="">
          <p:pic>
            <p:nvPicPr>
              <p:cNvPr id="75" name="墨迹 74"/>
            </p:nvPicPr>
            <p:blipFill>
              <a:blip r:embed="rId140"/>
            </p:blipFill>
            <p:spPr>
              <a:xfrm>
                <a:off x="4579584" y="5470608"/>
                <a:ext cx="404460" cy="33839"/>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6" name="墨迹 75"/>
              <p14:cNvContentPartPr/>
              <p14:nvPr/>
            </p14:nvContentPartPr>
            <p14:xfrm>
              <a:off x="4686300" y="5242196"/>
              <a:ext cx="205493" cy="155095"/>
            </p14:xfrm>
          </p:contentPart>
        </mc:Choice>
        <mc:Fallback xmlns="">
          <p:pic>
            <p:nvPicPr>
              <p:cNvPr id="76" name="墨迹 75"/>
            </p:nvPicPr>
            <p:blipFill>
              <a:blip r:embed="rId142"/>
            </p:blipFill>
            <p:spPr>
              <a:xfrm>
                <a:off x="4686300" y="5242196"/>
                <a:ext cx="205493" cy="155095"/>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7" name="墨迹 76"/>
              <p14:cNvContentPartPr/>
              <p14:nvPr/>
            </p14:nvContentPartPr>
            <p14:xfrm>
              <a:off x="4944533" y="5380371"/>
              <a:ext cx="229305" cy="253791"/>
            </p14:xfrm>
          </p:contentPart>
        </mc:Choice>
        <mc:Fallback xmlns="">
          <p:pic>
            <p:nvPicPr>
              <p:cNvPr id="77" name="墨迹 76"/>
            </p:nvPicPr>
            <p:blipFill>
              <a:blip r:embed="rId144"/>
            </p:blipFill>
            <p:spPr>
              <a:xfrm>
                <a:off x="4944533" y="5380371"/>
                <a:ext cx="229305" cy="253791"/>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8" name="墨迹 77"/>
              <p14:cNvContentPartPr/>
              <p14:nvPr/>
            </p14:nvContentPartPr>
            <p14:xfrm>
              <a:off x="5396088" y="5207476"/>
              <a:ext cx="607660" cy="330809"/>
            </p14:xfrm>
          </p:contentPart>
        </mc:Choice>
        <mc:Fallback xmlns="">
          <p:pic>
            <p:nvPicPr>
              <p:cNvPr id="78" name="墨迹 77"/>
            </p:nvPicPr>
            <p:blipFill>
              <a:blip r:embed="rId146"/>
            </p:blipFill>
            <p:spPr>
              <a:xfrm>
                <a:off x="5396088" y="5207476"/>
                <a:ext cx="607660" cy="33080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9" name="墨迹 78"/>
              <p14:cNvContentPartPr/>
              <p14:nvPr/>
            </p14:nvContentPartPr>
            <p14:xfrm>
              <a:off x="6115226" y="5374731"/>
              <a:ext cx="264406" cy="22560"/>
            </p14:xfrm>
          </p:contentPart>
        </mc:Choice>
        <mc:Fallback xmlns="">
          <p:pic>
            <p:nvPicPr>
              <p:cNvPr id="79" name="墨迹 78"/>
            </p:nvPicPr>
            <p:blipFill>
              <a:blip r:embed="rId148"/>
            </p:blipFill>
            <p:spPr>
              <a:xfrm>
                <a:off x="6115226" y="5374731"/>
                <a:ext cx="264406" cy="22560"/>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0" name="墨迹 79"/>
              <p14:cNvContentPartPr/>
              <p14:nvPr/>
            </p14:nvContentPartPr>
            <p14:xfrm>
              <a:off x="6177844" y="5228802"/>
              <a:ext cx="93133" cy="388441"/>
            </p14:xfrm>
          </p:contentPart>
        </mc:Choice>
        <mc:Fallback xmlns="">
          <p:pic>
            <p:nvPicPr>
              <p:cNvPr id="80" name="墨迹 79"/>
            </p:nvPicPr>
            <p:blipFill>
              <a:blip r:embed="rId150"/>
            </p:blipFill>
            <p:spPr>
              <a:xfrm>
                <a:off x="6177844" y="5228802"/>
                <a:ext cx="93133" cy="388441"/>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1" name="墨迹 80"/>
              <p14:cNvContentPartPr/>
              <p14:nvPr/>
            </p14:nvContentPartPr>
            <p14:xfrm>
              <a:off x="6524977" y="5196196"/>
              <a:ext cx="358951" cy="241278"/>
            </p14:xfrm>
          </p:contentPart>
        </mc:Choice>
        <mc:Fallback xmlns="">
          <p:pic>
            <p:nvPicPr>
              <p:cNvPr id="81" name="墨迹 80"/>
            </p:nvPicPr>
            <p:blipFill>
              <a:blip r:embed="rId152"/>
            </p:blipFill>
            <p:spPr>
              <a:xfrm>
                <a:off x="6524977" y="5196196"/>
                <a:ext cx="358951" cy="241278"/>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2" name="墨迹 81"/>
              <p14:cNvContentPartPr/>
              <p14:nvPr/>
            </p14:nvContentPartPr>
            <p14:xfrm>
              <a:off x="6879166" y="5337368"/>
              <a:ext cx="184856" cy="153861"/>
            </p14:xfrm>
          </p:contentPart>
        </mc:Choice>
        <mc:Fallback xmlns="">
          <p:pic>
            <p:nvPicPr>
              <p:cNvPr id="82" name="墨迹 81"/>
            </p:nvPicPr>
            <p:blipFill>
              <a:blip r:embed="rId154"/>
            </p:blipFill>
            <p:spPr>
              <a:xfrm>
                <a:off x="6879166" y="5337368"/>
                <a:ext cx="184856" cy="153861"/>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83" name="墨迹 82"/>
              <p14:cNvContentPartPr/>
              <p14:nvPr/>
            </p14:nvContentPartPr>
            <p14:xfrm>
              <a:off x="7092244" y="5281675"/>
              <a:ext cx="200378" cy="36658"/>
            </p14:xfrm>
          </p:contentPart>
        </mc:Choice>
        <mc:Fallback xmlns="">
          <p:pic>
            <p:nvPicPr>
              <p:cNvPr id="83" name="墨迹 82"/>
            </p:nvPicPr>
            <p:blipFill>
              <a:blip r:embed="rId156"/>
            </p:blipFill>
            <p:spPr>
              <a:xfrm>
                <a:off x="7092244" y="5281675"/>
                <a:ext cx="200378" cy="36658"/>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84" name="墨迹 83"/>
              <p14:cNvContentPartPr/>
              <p14:nvPr/>
            </p14:nvContentPartPr>
            <p14:xfrm>
              <a:off x="7143044" y="5160948"/>
              <a:ext cx="76200" cy="315300"/>
            </p14:xfrm>
          </p:contentPart>
        </mc:Choice>
        <mc:Fallback xmlns="">
          <p:pic>
            <p:nvPicPr>
              <p:cNvPr id="84" name="墨迹 83"/>
            </p:nvPicPr>
            <p:blipFill>
              <a:blip r:embed="rId158"/>
            </p:blipFill>
            <p:spPr>
              <a:xfrm>
                <a:off x="7143044" y="5160948"/>
                <a:ext cx="76200" cy="315300"/>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85" name="墨迹 84"/>
              <p14:cNvContentPartPr/>
              <p14:nvPr/>
            </p14:nvContentPartPr>
            <p14:xfrm>
              <a:off x="7377288" y="5163944"/>
              <a:ext cx="43744" cy="247446"/>
            </p14:xfrm>
          </p:contentPart>
        </mc:Choice>
        <mc:Fallback xmlns="">
          <p:pic>
            <p:nvPicPr>
              <p:cNvPr id="85" name="墨迹 84"/>
            </p:nvPicPr>
            <p:blipFill>
              <a:blip r:embed="rId160"/>
            </p:blipFill>
            <p:spPr>
              <a:xfrm>
                <a:off x="7377288" y="5163944"/>
                <a:ext cx="43744" cy="247446"/>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86" name="墨迹 85"/>
              <p14:cNvContentPartPr/>
              <p14:nvPr/>
            </p14:nvContentPartPr>
            <p14:xfrm>
              <a:off x="7416800" y="5205537"/>
              <a:ext cx="121355" cy="84597"/>
            </p14:xfrm>
          </p:contentPart>
        </mc:Choice>
        <mc:Fallback xmlns="">
          <p:pic>
            <p:nvPicPr>
              <p:cNvPr id="86" name="墨迹 85"/>
            </p:nvPicPr>
            <p:blipFill>
              <a:blip r:embed="rId162"/>
            </p:blipFill>
            <p:spPr>
              <a:xfrm>
                <a:off x="7416800" y="5205537"/>
                <a:ext cx="121355" cy="84597"/>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87" name="墨迹 86"/>
              <p14:cNvContentPartPr/>
              <p14:nvPr/>
            </p14:nvContentPartPr>
            <p14:xfrm>
              <a:off x="7518400" y="5057845"/>
              <a:ext cx="39511" cy="452242"/>
            </p14:xfrm>
          </p:contentPart>
        </mc:Choice>
        <mc:Fallback xmlns="">
          <p:pic>
            <p:nvPicPr>
              <p:cNvPr id="87" name="墨迹 86"/>
            </p:nvPicPr>
            <p:blipFill>
              <a:blip r:embed="rId164"/>
            </p:blipFill>
            <p:spPr>
              <a:xfrm>
                <a:off x="7518400" y="5057845"/>
                <a:ext cx="39511" cy="452242"/>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88" name="墨迹 87"/>
              <p14:cNvContentPartPr/>
              <p14:nvPr/>
            </p14:nvContentPartPr>
            <p14:xfrm>
              <a:off x="7586133" y="5235675"/>
              <a:ext cx="381882" cy="195454"/>
            </p14:xfrm>
          </p:contentPart>
        </mc:Choice>
        <mc:Fallback xmlns="">
          <p:pic>
            <p:nvPicPr>
              <p:cNvPr id="88" name="墨迹 87"/>
            </p:nvPicPr>
            <p:blipFill>
              <a:blip r:embed="rId166"/>
            </p:blipFill>
            <p:spPr>
              <a:xfrm>
                <a:off x="7586133" y="5235675"/>
                <a:ext cx="381882" cy="195454"/>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89" name="墨迹 88"/>
              <p14:cNvContentPartPr/>
              <p14:nvPr/>
            </p14:nvContentPartPr>
            <p14:xfrm>
              <a:off x="5078588" y="5211177"/>
              <a:ext cx="467078" cy="434265"/>
            </p14:xfrm>
          </p:contentPart>
        </mc:Choice>
        <mc:Fallback xmlns="">
          <p:pic>
            <p:nvPicPr>
              <p:cNvPr id="89" name="墨迹 88"/>
            </p:nvPicPr>
            <p:blipFill>
              <a:blip r:embed="rId168"/>
            </p:blipFill>
            <p:spPr>
              <a:xfrm>
                <a:off x="5078588" y="5211177"/>
                <a:ext cx="467078" cy="434265"/>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90" name="墨迹 89"/>
              <p14:cNvContentPartPr/>
              <p14:nvPr/>
            </p14:nvContentPartPr>
            <p14:xfrm>
              <a:off x="4652256" y="5504447"/>
              <a:ext cx="379766" cy="73317"/>
            </p14:xfrm>
          </p:contentPart>
        </mc:Choice>
        <mc:Fallback xmlns="">
          <p:pic>
            <p:nvPicPr>
              <p:cNvPr id="90" name="墨迹 89"/>
            </p:nvPicPr>
            <p:blipFill>
              <a:blip r:embed="rId170"/>
            </p:blipFill>
            <p:spPr>
              <a:xfrm>
                <a:off x="4652256" y="5504447"/>
                <a:ext cx="379766" cy="73317"/>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91" name="墨迹 90"/>
              <p14:cNvContentPartPr/>
              <p14:nvPr/>
            </p14:nvContentPartPr>
            <p14:xfrm>
              <a:off x="3444522" y="6113546"/>
              <a:ext cx="328789" cy="324288"/>
            </p14:xfrm>
          </p:contentPart>
        </mc:Choice>
        <mc:Fallback xmlns="">
          <p:pic>
            <p:nvPicPr>
              <p:cNvPr id="91" name="墨迹 90"/>
            </p:nvPicPr>
            <p:blipFill>
              <a:blip r:embed="rId172"/>
            </p:blipFill>
            <p:spPr>
              <a:xfrm>
                <a:off x="3444522" y="6113546"/>
                <a:ext cx="328789" cy="324288"/>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92" name="墨迹 91"/>
              <p14:cNvContentPartPr/>
              <p14:nvPr/>
            </p14:nvContentPartPr>
            <p14:xfrm>
              <a:off x="3849511" y="6316578"/>
              <a:ext cx="43215" cy="81778"/>
            </p14:xfrm>
          </p:contentPart>
        </mc:Choice>
        <mc:Fallback xmlns="">
          <p:pic>
            <p:nvPicPr>
              <p:cNvPr id="92" name="墨迹 91"/>
            </p:nvPicPr>
            <p:blipFill>
              <a:blip r:embed="rId174"/>
            </p:blipFill>
            <p:spPr>
              <a:xfrm>
                <a:off x="3849511" y="6316578"/>
                <a:ext cx="43215" cy="81778"/>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93" name="墨迹 92"/>
              <p14:cNvContentPartPr/>
              <p14:nvPr/>
            </p14:nvContentPartPr>
            <p14:xfrm>
              <a:off x="3860800" y="6115484"/>
              <a:ext cx="174977" cy="330810"/>
            </p14:xfrm>
          </p:contentPart>
        </mc:Choice>
        <mc:Fallback xmlns="">
          <p:pic>
            <p:nvPicPr>
              <p:cNvPr id="93" name="墨迹 92"/>
            </p:nvPicPr>
            <p:blipFill>
              <a:blip r:embed="rId176"/>
            </p:blipFill>
            <p:spPr>
              <a:xfrm>
                <a:off x="3860800" y="6115484"/>
                <a:ext cx="174977" cy="330810"/>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94" name="墨迹 93"/>
              <p14:cNvContentPartPr/>
              <p14:nvPr/>
            </p14:nvContentPartPr>
            <p14:xfrm>
              <a:off x="4253794" y="6316578"/>
              <a:ext cx="459317" cy="11280"/>
            </p14:xfrm>
          </p:contentPart>
        </mc:Choice>
        <mc:Fallback xmlns="">
          <p:pic>
            <p:nvPicPr>
              <p:cNvPr id="94" name="墨迹 93"/>
            </p:nvPicPr>
            <p:blipFill>
              <a:blip r:embed="rId178"/>
            </p:blipFill>
            <p:spPr>
              <a:xfrm>
                <a:off x="4253794" y="6316578"/>
                <a:ext cx="459317" cy="11280"/>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95" name="墨迹 94"/>
              <p14:cNvContentPartPr/>
              <p14:nvPr/>
            </p14:nvContentPartPr>
            <p14:xfrm>
              <a:off x="3471333" y="6040228"/>
              <a:ext cx="602544" cy="381568"/>
            </p14:xfrm>
          </p:contentPart>
        </mc:Choice>
        <mc:Fallback xmlns="">
          <p:pic>
            <p:nvPicPr>
              <p:cNvPr id="95" name="墨迹 94"/>
            </p:nvPicPr>
            <p:blipFill>
              <a:blip r:embed="rId180"/>
            </p:blipFill>
            <p:spPr>
              <a:xfrm>
                <a:off x="3471333" y="6040228"/>
                <a:ext cx="602544" cy="381568"/>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96" name="墨迹 95"/>
              <p14:cNvContentPartPr/>
              <p14:nvPr/>
            </p14:nvContentPartPr>
            <p14:xfrm>
              <a:off x="3781777" y="6254541"/>
              <a:ext cx="21167" cy="163554"/>
            </p14:xfrm>
          </p:contentPart>
        </mc:Choice>
        <mc:Fallback xmlns="">
          <p:pic>
            <p:nvPicPr>
              <p:cNvPr id="96" name="墨迹 95"/>
            </p:nvPicPr>
            <p:blipFill>
              <a:blip r:embed="rId182"/>
            </p:blipFill>
            <p:spPr>
              <a:xfrm>
                <a:off x="3781777" y="6254541"/>
                <a:ext cx="21167" cy="163554"/>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97" name="墨迹 96"/>
              <p14:cNvContentPartPr/>
              <p14:nvPr/>
            </p14:nvContentPartPr>
            <p14:xfrm>
              <a:off x="4346222" y="6102266"/>
              <a:ext cx="169333" cy="129715"/>
            </p14:xfrm>
          </p:contentPart>
        </mc:Choice>
        <mc:Fallback xmlns="">
          <p:pic>
            <p:nvPicPr>
              <p:cNvPr id="97" name="墨迹 96"/>
            </p:nvPicPr>
            <p:blipFill>
              <a:blip r:embed="rId184"/>
            </p:blipFill>
            <p:spPr>
              <a:xfrm>
                <a:off x="4346222" y="6102266"/>
                <a:ext cx="169333" cy="129715"/>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98" name="墨迹 97"/>
              <p14:cNvContentPartPr/>
              <p14:nvPr/>
            </p14:nvContentPartPr>
            <p14:xfrm>
              <a:off x="4253088" y="6370156"/>
              <a:ext cx="105018" cy="59958"/>
            </p14:xfrm>
          </p:contentPart>
        </mc:Choice>
        <mc:Fallback xmlns="">
          <p:pic>
            <p:nvPicPr>
              <p:cNvPr id="98" name="墨迹 97"/>
            </p:nvPicPr>
            <p:blipFill>
              <a:blip r:embed="rId186"/>
            </p:blipFill>
            <p:spPr>
              <a:xfrm>
                <a:off x="4253088" y="6370156"/>
                <a:ext cx="105018" cy="59958"/>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99" name="墨迹 98"/>
              <p14:cNvContentPartPr/>
              <p14:nvPr/>
            </p14:nvContentPartPr>
            <p14:xfrm>
              <a:off x="4224866" y="6294019"/>
              <a:ext cx="443089" cy="22559"/>
            </p14:xfrm>
          </p:contentPart>
        </mc:Choice>
        <mc:Fallback xmlns="">
          <p:pic>
            <p:nvPicPr>
              <p:cNvPr id="99" name="墨迹 98"/>
            </p:nvPicPr>
            <p:blipFill>
              <a:blip r:embed="rId188"/>
            </p:blipFill>
            <p:spPr>
              <a:xfrm>
                <a:off x="4224866" y="6294019"/>
                <a:ext cx="443089" cy="2255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00" name="墨迹 99"/>
              <p14:cNvContentPartPr/>
              <p14:nvPr/>
            </p14:nvContentPartPr>
            <p14:xfrm>
              <a:off x="4267905" y="6384256"/>
              <a:ext cx="343606" cy="11279"/>
            </p14:xfrm>
          </p:contentPart>
        </mc:Choice>
        <mc:Fallback xmlns="">
          <p:pic>
            <p:nvPicPr>
              <p:cNvPr id="100" name="墨迹 99"/>
            </p:nvPicPr>
            <p:blipFill>
              <a:blip r:embed="rId190"/>
            </p:blipFill>
            <p:spPr>
              <a:xfrm>
                <a:off x="4267905" y="6384256"/>
                <a:ext cx="343606" cy="11279"/>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01" name="墨迹 100"/>
              <p14:cNvContentPartPr/>
              <p14:nvPr/>
            </p14:nvContentPartPr>
            <p14:xfrm>
              <a:off x="5012266" y="6057147"/>
              <a:ext cx="290689" cy="310190"/>
            </p14:xfrm>
          </p:contentPart>
        </mc:Choice>
        <mc:Fallback xmlns="">
          <p:pic>
            <p:nvPicPr>
              <p:cNvPr id="101" name="墨迹 100"/>
            </p:nvPicPr>
            <p:blipFill>
              <a:blip r:embed="rId192"/>
            </p:blipFill>
            <p:spPr>
              <a:xfrm>
                <a:off x="5012266" y="6057147"/>
                <a:ext cx="290689" cy="310190"/>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02" name="墨迹 101"/>
              <p14:cNvContentPartPr/>
              <p14:nvPr/>
            </p14:nvContentPartPr>
            <p14:xfrm>
              <a:off x="5390444" y="6064726"/>
              <a:ext cx="333022" cy="281814"/>
            </p14:xfrm>
          </p:contentPart>
        </mc:Choice>
        <mc:Fallback xmlns="">
          <p:pic>
            <p:nvPicPr>
              <p:cNvPr id="102" name="墨迹 101"/>
            </p:nvPicPr>
            <p:blipFill>
              <a:blip r:embed="rId194"/>
            </p:blipFill>
            <p:spPr>
              <a:xfrm>
                <a:off x="5390444" y="6064726"/>
                <a:ext cx="333022" cy="281814"/>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03" name="墨迹 102"/>
              <p14:cNvContentPartPr/>
              <p14:nvPr/>
            </p14:nvContentPartPr>
            <p14:xfrm>
              <a:off x="5891212" y="6164304"/>
              <a:ext cx="262466" cy="50758"/>
            </p14:xfrm>
          </p:contentPart>
        </mc:Choice>
        <mc:Fallback xmlns="">
          <p:pic>
            <p:nvPicPr>
              <p:cNvPr id="103" name="墨迹 102"/>
            </p:nvPicPr>
            <p:blipFill>
              <a:blip r:embed="rId196"/>
            </p:blipFill>
            <p:spPr>
              <a:xfrm>
                <a:off x="5891212" y="6164304"/>
                <a:ext cx="262466" cy="50758"/>
              </a:xfrm>
              <a:prstGeom prst="rect"/>
            </p:spPr>
          </p:pic>
        </mc:Fallback>
      </mc:AlternateContent>
      <mc:AlternateContent xmlns:mc="http://schemas.openxmlformats.org/markup-compatibility/2006" xmlns:p14="http://schemas.microsoft.com/office/powerpoint/2010/main">
        <mc:Choice Requires="p14">
          <p:contentPart r:id="rId197" p14:bwMode="auto">
            <p14:nvContentPartPr>
              <p14:cNvPr id="104" name="墨迹 103"/>
              <p14:cNvContentPartPr/>
              <p14:nvPr/>
            </p14:nvContentPartPr>
            <p14:xfrm>
              <a:off x="6022622" y="6044458"/>
              <a:ext cx="45155" cy="311599"/>
            </p14:xfrm>
          </p:contentPart>
        </mc:Choice>
        <mc:Fallback xmlns="">
          <p:pic>
            <p:nvPicPr>
              <p:cNvPr id="104" name="墨迹 103"/>
            </p:nvPicPr>
            <p:blipFill>
              <a:blip r:embed="rId198"/>
            </p:blipFill>
            <p:spPr>
              <a:xfrm>
                <a:off x="6022622" y="6044458"/>
                <a:ext cx="45155" cy="311599"/>
              </a:xfrm>
              <a:prstGeom prst="rect"/>
            </p:spPr>
          </p:pic>
        </mc:Fallback>
      </mc:AlternateContent>
      <mc:AlternateContent xmlns:mc="http://schemas.openxmlformats.org/markup-compatibility/2006" xmlns:p14="http://schemas.microsoft.com/office/powerpoint/2010/main">
        <mc:Choice Requires="p14">
          <p:contentPart r:id="rId199" p14:bwMode="auto">
            <p14:nvContentPartPr>
              <p14:cNvPr id="105" name="墨迹 104"/>
              <p14:cNvContentPartPr/>
              <p14:nvPr/>
            </p14:nvContentPartPr>
            <p14:xfrm>
              <a:off x="6462888" y="5985945"/>
              <a:ext cx="205317" cy="254672"/>
            </p14:xfrm>
          </p:contentPart>
        </mc:Choice>
        <mc:Fallback xmlns="">
          <p:pic>
            <p:nvPicPr>
              <p:cNvPr id="105" name="墨迹 104"/>
            </p:nvPicPr>
            <p:blipFill>
              <a:blip r:embed="rId200"/>
            </p:blipFill>
            <p:spPr>
              <a:xfrm>
                <a:off x="6462888" y="5985945"/>
                <a:ext cx="205317" cy="254672"/>
              </a:xfrm>
              <a:prstGeom prst="rect"/>
            </p:spPr>
          </p:pic>
        </mc:Fallback>
      </mc:AlternateContent>
      <mc:AlternateContent xmlns:mc="http://schemas.openxmlformats.org/markup-compatibility/2006" xmlns:p14="http://schemas.microsoft.com/office/powerpoint/2010/main">
        <mc:Choice Requires="p14">
          <p:contentPart r:id="rId201" p14:bwMode="auto">
            <p14:nvContentPartPr>
              <p14:cNvPr id="106" name="墨迹 105"/>
              <p14:cNvContentPartPr/>
              <p14:nvPr/>
            </p14:nvContentPartPr>
            <p14:xfrm>
              <a:off x="6688666" y="6141744"/>
              <a:ext cx="174978" cy="203033"/>
            </p14:xfrm>
          </p:contentPart>
        </mc:Choice>
        <mc:Fallback xmlns="">
          <p:pic>
            <p:nvPicPr>
              <p:cNvPr id="106" name="墨迹 105"/>
            </p:nvPicPr>
            <p:blipFill>
              <a:blip r:embed="rId202"/>
            </p:blipFill>
            <p:spPr>
              <a:xfrm>
                <a:off x="6688666" y="6141744"/>
                <a:ext cx="174978" cy="203033"/>
              </a:xfrm>
              <a:prstGeom prst="rect"/>
            </p:spPr>
          </p:pic>
        </mc:Fallback>
      </mc:AlternateContent>
      <mc:AlternateContent xmlns:mc="http://schemas.openxmlformats.org/markup-compatibility/2006" xmlns:p14="http://schemas.microsoft.com/office/powerpoint/2010/main">
        <mc:Choice Requires="p14">
          <p:contentPart r:id="rId203" p14:bwMode="auto">
            <p14:nvContentPartPr>
              <p14:cNvPr id="107" name="墨迹 106"/>
              <p14:cNvContentPartPr/>
              <p14:nvPr/>
            </p14:nvContentPartPr>
            <p14:xfrm>
              <a:off x="4753327" y="6066312"/>
              <a:ext cx="292806" cy="361652"/>
            </p14:xfrm>
          </p:contentPart>
        </mc:Choice>
        <mc:Fallback xmlns="">
          <p:pic>
            <p:nvPicPr>
              <p:cNvPr id="107" name="墨迹 106"/>
            </p:nvPicPr>
            <p:blipFill>
              <a:blip r:embed="rId204"/>
            </p:blipFill>
            <p:spPr>
              <a:xfrm>
                <a:off x="4753327" y="6066312"/>
                <a:ext cx="292806" cy="361652"/>
              </a:xfrm>
              <a:prstGeom prst="rect"/>
            </p:spPr>
          </p:pic>
        </mc:Fallback>
      </mc:AlternateContent>
      <mc:AlternateContent xmlns:mc="http://schemas.openxmlformats.org/markup-compatibility/2006" xmlns:p14="http://schemas.microsoft.com/office/powerpoint/2010/main">
        <mc:Choice Requires="p14">
          <p:contentPart r:id="rId205" p14:bwMode="auto">
            <p14:nvContentPartPr>
              <p14:cNvPr id="108" name="墨迹 107"/>
              <p14:cNvContentPartPr/>
              <p14:nvPr/>
            </p14:nvContentPartPr>
            <p14:xfrm>
              <a:off x="3162123" y="6022604"/>
              <a:ext cx="289454" cy="265775"/>
            </p14:xfrm>
          </p:contentPart>
        </mc:Choice>
        <mc:Fallback xmlns="">
          <p:pic>
            <p:nvPicPr>
              <p:cNvPr id="108" name="墨迹 107"/>
            </p:nvPicPr>
            <p:blipFill>
              <a:blip r:embed="rId206"/>
            </p:blipFill>
            <p:spPr>
              <a:xfrm>
                <a:off x="3162123" y="6022604"/>
                <a:ext cx="289454" cy="265775"/>
              </a:xfrm>
              <a:prstGeom prst="rect"/>
            </p:spPr>
          </p:pic>
        </mc:Fallback>
      </mc:AlternateContent>
      <mc:AlternateContent xmlns:mc="http://schemas.openxmlformats.org/markup-compatibility/2006" xmlns:p14="http://schemas.microsoft.com/office/powerpoint/2010/main">
        <mc:Choice Requires="p14">
          <p:contentPart r:id="rId207" p14:bwMode="auto">
            <p14:nvContentPartPr>
              <p14:cNvPr id="109" name="墨迹 108"/>
              <p14:cNvContentPartPr/>
              <p14:nvPr/>
            </p14:nvContentPartPr>
            <p14:xfrm>
              <a:off x="3302000" y="6029830"/>
              <a:ext cx="73377" cy="788691"/>
            </p14:xfrm>
          </p:contentPart>
        </mc:Choice>
        <mc:Fallback xmlns="">
          <p:pic>
            <p:nvPicPr>
              <p:cNvPr id="109" name="墨迹 108"/>
            </p:nvPicPr>
            <p:blipFill>
              <a:blip r:embed="rId208"/>
            </p:blipFill>
            <p:spPr>
              <a:xfrm>
                <a:off x="3302000" y="6029830"/>
                <a:ext cx="73377" cy="788691"/>
              </a:xfrm>
              <a:prstGeom prst="rect"/>
            </p:spPr>
          </p:pic>
        </mc:Fallback>
      </mc:AlternateContent>
      <mc:AlternateContent xmlns:mc="http://schemas.openxmlformats.org/markup-compatibility/2006" xmlns:p14="http://schemas.microsoft.com/office/powerpoint/2010/main">
        <mc:Choice Requires="p14">
          <p:contentPart r:id="rId209" p14:bwMode="auto">
            <p14:nvContentPartPr>
              <p14:cNvPr id="110" name="墨迹 109"/>
              <p14:cNvContentPartPr/>
              <p14:nvPr/>
            </p14:nvContentPartPr>
            <p14:xfrm>
              <a:off x="8195733" y="6006389"/>
              <a:ext cx="144815" cy="344028"/>
            </p14:xfrm>
          </p:contentPart>
        </mc:Choice>
        <mc:Fallback xmlns="">
          <p:pic>
            <p:nvPicPr>
              <p:cNvPr id="110" name="墨迹 109"/>
            </p:nvPicPr>
            <p:blipFill>
              <a:blip r:embed="rId210"/>
            </p:blipFill>
            <p:spPr>
              <a:xfrm>
                <a:off x="8195733" y="6006389"/>
                <a:ext cx="144815" cy="344028"/>
              </a:xfrm>
              <a:prstGeom prst="rect"/>
            </p:spPr>
          </p:pic>
        </mc:Fallback>
      </mc:AlternateContent>
      <mc:AlternateContent xmlns:mc="http://schemas.openxmlformats.org/markup-compatibility/2006" xmlns:p14="http://schemas.microsoft.com/office/powerpoint/2010/main">
        <mc:Choice Requires="p14">
          <p:contentPart r:id="rId211" p14:bwMode="auto">
            <p14:nvContentPartPr>
              <p14:cNvPr id="111" name="墨迹 110"/>
              <p14:cNvContentPartPr/>
              <p14:nvPr/>
            </p14:nvContentPartPr>
            <p14:xfrm>
              <a:off x="8398933" y="5871739"/>
              <a:ext cx="237067" cy="478678"/>
            </p14:xfrm>
          </p:contentPart>
        </mc:Choice>
        <mc:Fallback xmlns="">
          <p:pic>
            <p:nvPicPr>
              <p:cNvPr id="111" name="墨迹 110"/>
            </p:nvPicPr>
            <p:blipFill>
              <a:blip r:embed="rId212"/>
            </p:blipFill>
            <p:spPr>
              <a:xfrm>
                <a:off x="8398933" y="5871739"/>
                <a:ext cx="237067" cy="478678"/>
              </a:xfrm>
              <a:prstGeom prst="rect"/>
            </p:spPr>
          </p:pic>
        </mc:Fallback>
      </mc:AlternateContent>
      <mc:AlternateContent xmlns:mc="http://schemas.openxmlformats.org/markup-compatibility/2006" xmlns:p14="http://schemas.microsoft.com/office/powerpoint/2010/main">
        <mc:Choice Requires="p14">
          <p:contentPart r:id="rId213" p14:bwMode="auto">
            <p14:nvContentPartPr>
              <p14:cNvPr id="112" name="墨迹 111"/>
              <p14:cNvContentPartPr/>
              <p14:nvPr/>
            </p14:nvContentPartPr>
            <p14:xfrm>
              <a:off x="8751711" y="5897118"/>
              <a:ext cx="23989" cy="148750"/>
            </p14:xfrm>
          </p:contentPart>
        </mc:Choice>
        <mc:Fallback xmlns="">
          <p:pic>
            <p:nvPicPr>
              <p:cNvPr id="112" name="墨迹 111"/>
            </p:nvPicPr>
            <p:blipFill>
              <a:blip r:embed="rId214"/>
            </p:blipFill>
            <p:spPr>
              <a:xfrm>
                <a:off x="8751711" y="5897118"/>
                <a:ext cx="23989" cy="148750"/>
              </a:xfrm>
              <a:prstGeom prst="rect"/>
            </p:spPr>
          </p:pic>
        </mc:Fallback>
      </mc:AlternateContent>
      <mc:AlternateContent xmlns:mc="http://schemas.openxmlformats.org/markup-compatibility/2006" xmlns:p14="http://schemas.microsoft.com/office/powerpoint/2010/main">
        <mc:Choice Requires="p14">
          <p:contentPart r:id="rId215" p14:bwMode="auto">
            <p14:nvContentPartPr>
              <p14:cNvPr id="113" name="墨迹 112"/>
              <p14:cNvContentPartPr/>
              <p14:nvPr/>
            </p14:nvContentPartPr>
            <p14:xfrm>
              <a:off x="8839200" y="5867509"/>
              <a:ext cx="111477" cy="176949"/>
            </p14:xfrm>
          </p:contentPart>
        </mc:Choice>
        <mc:Fallback xmlns="">
          <p:pic>
            <p:nvPicPr>
              <p:cNvPr id="113" name="墨迹 112"/>
            </p:nvPicPr>
            <p:blipFill>
              <a:blip r:embed="rId216"/>
            </p:blipFill>
            <p:spPr>
              <a:xfrm>
                <a:off x="8839200" y="5867509"/>
                <a:ext cx="111477" cy="176949"/>
              </a:xfrm>
              <a:prstGeom prst="rect"/>
            </p:spPr>
          </p:pic>
        </mc:Fallback>
      </mc:AlternateContent>
      <mc:AlternateContent xmlns:mc="http://schemas.openxmlformats.org/markup-compatibility/2006" xmlns:p14="http://schemas.microsoft.com/office/powerpoint/2010/main">
        <mc:Choice Requires="p14">
          <p:contentPart r:id="rId217" p14:bwMode="auto">
            <p14:nvContentPartPr>
              <p14:cNvPr id="114" name="墨迹 113"/>
              <p14:cNvContentPartPr/>
              <p14:nvPr/>
            </p14:nvContentPartPr>
            <p14:xfrm>
              <a:off x="8982956" y="5999163"/>
              <a:ext cx="189266" cy="142581"/>
            </p14:xfrm>
          </p:contentPart>
        </mc:Choice>
        <mc:Fallback xmlns="">
          <p:pic>
            <p:nvPicPr>
              <p:cNvPr id="114" name="墨迹 113"/>
            </p:nvPicPr>
            <p:blipFill>
              <a:blip r:embed="rId218"/>
            </p:blipFill>
            <p:spPr>
              <a:xfrm>
                <a:off x="8982956" y="5999163"/>
                <a:ext cx="189266" cy="142581"/>
              </a:xfrm>
              <a:prstGeom prst="rect"/>
            </p:spPr>
          </p:pic>
        </mc:Fallback>
      </mc:AlternateContent>
      <mc:AlternateContent xmlns:mc="http://schemas.openxmlformats.org/markup-compatibility/2006" xmlns:p14="http://schemas.microsoft.com/office/powerpoint/2010/main">
        <mc:Choice Requires="p14">
          <p:contentPart r:id="rId219" p14:bwMode="auto">
            <p14:nvContentPartPr>
              <p14:cNvPr id="115" name="墨迹 114"/>
              <p14:cNvContentPartPr/>
              <p14:nvPr/>
            </p14:nvContentPartPr>
            <p14:xfrm>
              <a:off x="9067800" y="6004627"/>
              <a:ext cx="87488" cy="300672"/>
            </p14:xfrm>
          </p:contentPart>
        </mc:Choice>
        <mc:Fallback xmlns="">
          <p:pic>
            <p:nvPicPr>
              <p:cNvPr id="115" name="墨迹 114"/>
            </p:nvPicPr>
            <p:blipFill>
              <a:blip r:embed="rId220"/>
            </p:blipFill>
            <p:spPr>
              <a:xfrm>
                <a:off x="9067800" y="6004627"/>
                <a:ext cx="87488" cy="300672"/>
              </a:xfrm>
              <a:prstGeom prst="rect"/>
            </p:spPr>
          </p:pic>
        </mc:Fallback>
      </mc:AlternateContent>
      <mc:AlternateContent xmlns:mc="http://schemas.openxmlformats.org/markup-compatibility/2006" xmlns:p14="http://schemas.microsoft.com/office/powerpoint/2010/main">
        <mc:Choice Requires="p14">
          <p:contentPart r:id="rId221" p14:bwMode="auto">
            <p14:nvContentPartPr>
              <p14:cNvPr id="116" name="墨迹 115"/>
              <p14:cNvContentPartPr/>
              <p14:nvPr/>
            </p14:nvContentPartPr>
            <p14:xfrm>
              <a:off x="9186333" y="5997049"/>
              <a:ext cx="172156" cy="257492"/>
            </p14:xfrm>
          </p:contentPart>
        </mc:Choice>
        <mc:Fallback xmlns="">
          <p:pic>
            <p:nvPicPr>
              <p:cNvPr id="116" name="墨迹 115"/>
            </p:nvPicPr>
            <p:blipFill>
              <a:blip r:embed="rId222"/>
            </p:blipFill>
            <p:spPr>
              <a:xfrm>
                <a:off x="9186333" y="5997049"/>
                <a:ext cx="172156" cy="257492"/>
              </a:xfrm>
              <a:prstGeom prst="rect"/>
            </p:spPr>
          </p:pic>
        </mc:Fallback>
      </mc:AlternateContent>
      <mc:AlternateContent xmlns:mc="http://schemas.openxmlformats.org/markup-compatibility/2006" xmlns:p14="http://schemas.microsoft.com/office/powerpoint/2010/main">
        <mc:Choice Requires="p14">
          <p:contentPart r:id="rId223" p14:bwMode="auto">
            <p14:nvContentPartPr>
              <p14:cNvPr id="117" name="墨迹 116"/>
              <p14:cNvContentPartPr/>
              <p14:nvPr/>
            </p14:nvContentPartPr>
            <p14:xfrm>
              <a:off x="9491133" y="5845655"/>
              <a:ext cx="8467" cy="191753"/>
            </p14:xfrm>
          </p:contentPart>
        </mc:Choice>
        <mc:Fallback xmlns="">
          <p:pic>
            <p:nvPicPr>
              <p:cNvPr id="117" name="墨迹 116"/>
            </p:nvPicPr>
            <p:blipFill>
              <a:blip r:embed="rId224"/>
            </p:blipFill>
            <p:spPr>
              <a:xfrm>
                <a:off x="9491133" y="5845655"/>
                <a:ext cx="8467" cy="191753"/>
              </a:xfrm>
              <a:prstGeom prst="rect"/>
            </p:spPr>
          </p:pic>
        </mc:Fallback>
      </mc:AlternateContent>
      <mc:AlternateContent xmlns:mc="http://schemas.openxmlformats.org/markup-compatibility/2006" xmlns:p14="http://schemas.microsoft.com/office/powerpoint/2010/main">
        <mc:Choice Requires="p14">
          <p:contentPart r:id="rId225" p14:bwMode="auto">
            <p14:nvContentPartPr>
              <p14:cNvPr id="118" name="墨迹 117"/>
              <p14:cNvContentPartPr/>
              <p14:nvPr/>
            </p14:nvContentPartPr>
            <p14:xfrm>
              <a:off x="10069688" y="5871034"/>
              <a:ext cx="375356" cy="373637"/>
            </p14:xfrm>
          </p:contentPart>
        </mc:Choice>
        <mc:Fallback xmlns="">
          <p:pic>
            <p:nvPicPr>
              <p:cNvPr id="118" name="墨迹 117"/>
            </p:nvPicPr>
            <p:blipFill>
              <a:blip r:embed="rId226"/>
            </p:blipFill>
            <p:spPr>
              <a:xfrm>
                <a:off x="10069688" y="5871034"/>
                <a:ext cx="375356" cy="373637"/>
              </a:xfrm>
              <a:prstGeom prst="rect"/>
            </p:spPr>
          </p:pic>
        </mc:Fallback>
      </mc:AlternateContent>
      <mc:AlternateContent xmlns:mc="http://schemas.openxmlformats.org/markup-compatibility/2006" xmlns:p14="http://schemas.microsoft.com/office/powerpoint/2010/main">
        <mc:Choice Requires="p14">
          <p:contentPart r:id="rId227" p14:bwMode="auto">
            <p14:nvContentPartPr>
              <p14:cNvPr id="119" name="墨迹 118"/>
              <p14:cNvContentPartPr/>
              <p14:nvPr/>
            </p14:nvContentPartPr>
            <p14:xfrm>
              <a:off x="533047" y="3575634"/>
              <a:ext cx="906286" cy="586540"/>
            </p14:xfrm>
          </p:contentPart>
        </mc:Choice>
        <mc:Fallback xmlns="">
          <p:pic>
            <p:nvPicPr>
              <p:cNvPr id="119" name="墨迹 118"/>
            </p:nvPicPr>
            <p:blipFill>
              <a:blip r:embed="rId228"/>
            </p:blipFill>
            <p:spPr>
              <a:xfrm>
                <a:off x="533047" y="3575634"/>
                <a:ext cx="906286" cy="586540"/>
              </a:xfrm>
              <a:prstGeom prst="rect"/>
            </p:spPr>
          </p:pic>
        </mc:Fallback>
      </mc:AlternateContent>
      <mc:AlternateContent xmlns:mc="http://schemas.openxmlformats.org/markup-compatibility/2006" xmlns:p14="http://schemas.microsoft.com/office/powerpoint/2010/main">
        <mc:Choice Requires="p14">
          <p:contentPart r:id="rId229" p14:bwMode="auto">
            <p14:nvContentPartPr>
              <p14:cNvPr id="120" name="墨迹 119"/>
              <p14:cNvContentPartPr/>
              <p14:nvPr/>
            </p14:nvContentPartPr>
            <p14:xfrm>
              <a:off x="7748058" y="3995800"/>
              <a:ext cx="193675" cy="36658"/>
            </p14:xfrm>
          </p:contentPart>
        </mc:Choice>
        <mc:Fallback xmlns="">
          <p:pic>
            <p:nvPicPr>
              <p:cNvPr id="120" name="墨迹 119"/>
            </p:nvPicPr>
            <p:blipFill>
              <a:blip r:embed="rId230"/>
            </p:blipFill>
            <p:spPr>
              <a:xfrm>
                <a:off x="7748058" y="3995800"/>
                <a:ext cx="193675" cy="36658"/>
              </a:xfrm>
              <a:prstGeom prst="rect"/>
            </p:spPr>
          </p:pic>
        </mc:Fallback>
      </mc:AlternateContent>
      <mc:AlternateContent xmlns:mc="http://schemas.openxmlformats.org/markup-compatibility/2006" xmlns:p14="http://schemas.microsoft.com/office/powerpoint/2010/main">
        <mc:Choice Requires="p14">
          <p:contentPart r:id="rId231" p14:bwMode="auto">
            <p14:nvContentPartPr>
              <p14:cNvPr id="121" name="墨迹 120"/>
              <p14:cNvContentPartPr/>
              <p14:nvPr/>
            </p14:nvContentPartPr>
            <p14:xfrm>
              <a:off x="7823200" y="3904681"/>
              <a:ext cx="45155" cy="254673"/>
            </p14:xfrm>
          </p:contentPart>
        </mc:Choice>
        <mc:Fallback xmlns="">
          <p:pic>
            <p:nvPicPr>
              <p:cNvPr id="121" name="墨迹 120"/>
            </p:nvPicPr>
            <p:blipFill>
              <a:blip r:embed="rId232"/>
            </p:blipFill>
            <p:spPr>
              <a:xfrm>
                <a:off x="7823200" y="3904681"/>
                <a:ext cx="45155" cy="254673"/>
              </a:xfrm>
              <a:prstGeom prst="rect"/>
            </p:spPr>
          </p:pic>
        </mc:Fallback>
      </mc:AlternateContent>
      <mc:AlternateContent xmlns:mc="http://schemas.openxmlformats.org/markup-compatibility/2006" xmlns:p14="http://schemas.microsoft.com/office/powerpoint/2010/main">
        <mc:Choice Requires="p14">
          <p:contentPart r:id="rId233" p14:bwMode="auto">
            <p14:nvContentPartPr>
              <p14:cNvPr id="122" name="墨迹 121"/>
              <p14:cNvContentPartPr/>
              <p14:nvPr/>
            </p14:nvContentPartPr>
            <p14:xfrm>
              <a:off x="7929033" y="3885823"/>
              <a:ext cx="331611" cy="253791"/>
            </p14:xfrm>
          </p:contentPart>
        </mc:Choice>
        <mc:Fallback xmlns="">
          <p:pic>
            <p:nvPicPr>
              <p:cNvPr id="122" name="墨迹 121"/>
            </p:nvPicPr>
            <p:blipFill>
              <a:blip r:embed="rId234"/>
            </p:blipFill>
            <p:spPr>
              <a:xfrm>
                <a:off x="7929033" y="3885823"/>
                <a:ext cx="331611" cy="253791"/>
              </a:xfrm>
              <a:prstGeom prst="rect"/>
            </p:spPr>
          </p:pic>
        </mc:Fallback>
      </mc:AlternateContent>
      <mc:AlternateContent xmlns:mc="http://schemas.openxmlformats.org/markup-compatibility/2006" xmlns:p14="http://schemas.microsoft.com/office/powerpoint/2010/main">
        <mc:Choice Requires="p14">
          <p:contentPart r:id="rId235" p14:bwMode="auto">
            <p14:nvContentPartPr>
              <p14:cNvPr id="123" name="墨迹 122"/>
              <p14:cNvContentPartPr/>
              <p14:nvPr/>
            </p14:nvContentPartPr>
            <p14:xfrm>
              <a:off x="9321800" y="4038098"/>
              <a:ext cx="426155" cy="454709"/>
            </p14:xfrm>
          </p:contentPart>
        </mc:Choice>
        <mc:Fallback xmlns="">
          <p:pic>
            <p:nvPicPr>
              <p:cNvPr id="123" name="墨迹 122"/>
            </p:nvPicPr>
            <p:blipFill>
              <a:blip r:embed="rId236"/>
            </p:blipFill>
            <p:spPr>
              <a:xfrm>
                <a:off x="9321800" y="4038098"/>
                <a:ext cx="426155" cy="454709"/>
              </a:xfrm>
              <a:prstGeom prst="rect"/>
            </p:spPr>
          </p:pic>
        </mc:Fallback>
      </mc:AlternateContent>
      <mc:AlternateContent xmlns:mc="http://schemas.openxmlformats.org/markup-compatibility/2006" xmlns:p14="http://schemas.microsoft.com/office/powerpoint/2010/main">
        <mc:Choice Requires="p14">
          <p:contentPart r:id="rId237" p14:bwMode="auto">
            <p14:nvContentPartPr>
              <p14:cNvPr id="124" name="墨迹 123"/>
              <p14:cNvContentPartPr/>
              <p14:nvPr/>
            </p14:nvContentPartPr>
            <p14:xfrm>
              <a:off x="9392355" y="4006903"/>
              <a:ext cx="324556" cy="493659"/>
            </p14:xfrm>
          </p:contentPart>
        </mc:Choice>
        <mc:Fallback xmlns="">
          <p:pic>
            <p:nvPicPr>
              <p:cNvPr id="124" name="墨迹 123"/>
            </p:nvPicPr>
            <p:blipFill>
              <a:blip r:embed="rId238"/>
            </p:blipFill>
            <p:spPr>
              <a:xfrm>
                <a:off x="9392355" y="4006903"/>
                <a:ext cx="324556" cy="493659"/>
              </a:xfrm>
              <a:prstGeom prst="rect"/>
            </p:spPr>
          </p:pic>
        </mc:Fallback>
      </mc:AlternateContent>
      <mc:AlternateContent xmlns:mc="http://schemas.openxmlformats.org/markup-compatibility/2006" xmlns:p14="http://schemas.microsoft.com/office/powerpoint/2010/main">
        <mc:Choice Requires="p14">
          <p:contentPart r:id="rId239" p14:bwMode="auto">
            <p14:nvContentPartPr>
              <p14:cNvPr id="125" name="墨迹 124"/>
              <p14:cNvContentPartPr/>
              <p14:nvPr/>
            </p14:nvContentPartPr>
            <p14:xfrm>
              <a:off x="7893755" y="3211867"/>
              <a:ext cx="14112" cy="14100"/>
            </p14:xfrm>
          </p:contentPart>
        </mc:Choice>
        <mc:Fallback xmlns="">
          <p:pic>
            <p:nvPicPr>
              <p:cNvPr id="125" name="墨迹 124"/>
            </p:nvPicPr>
            <p:blipFill>
              <a:blip r:embed="rId240"/>
            </p:blipFill>
            <p:spPr>
              <a:xfrm>
                <a:off x="7893755" y="3211867"/>
                <a:ext cx="14112" cy="14100"/>
              </a:xfrm>
              <a:prstGeom prst="rect"/>
            </p:spPr>
          </p:pic>
        </mc:Fallback>
      </mc:AlternateContent>
      <mc:AlternateContent xmlns:mc="http://schemas.openxmlformats.org/markup-compatibility/2006" xmlns:p14="http://schemas.microsoft.com/office/powerpoint/2010/main">
        <mc:Choice Requires="p14">
          <p:contentPart r:id="rId241" p14:bwMode="auto">
            <p14:nvContentPartPr>
              <p14:cNvPr id="126" name="墨迹 125"/>
              <p14:cNvContentPartPr/>
              <p14:nvPr/>
            </p14:nvContentPartPr>
            <p14:xfrm>
              <a:off x="7525984" y="3352862"/>
              <a:ext cx="6526" cy="19739"/>
            </p14:xfrm>
          </p:contentPart>
        </mc:Choice>
        <mc:Fallback xmlns="">
          <p:pic>
            <p:nvPicPr>
              <p:cNvPr id="126" name="墨迹 125"/>
            </p:nvPicPr>
            <p:blipFill>
              <a:blip r:embed="rId242"/>
            </p:blipFill>
            <p:spPr>
              <a:xfrm>
                <a:off x="7525984" y="3352862"/>
                <a:ext cx="6526" cy="19739"/>
              </a:xfrm>
              <a:prstGeom prst="rect"/>
            </p:spPr>
          </p:pic>
        </mc:Fallback>
      </mc:AlternateContent>
      <mc:AlternateContent xmlns:mc="http://schemas.openxmlformats.org/markup-compatibility/2006" xmlns:p14="http://schemas.microsoft.com/office/powerpoint/2010/main">
        <mc:Choice Requires="p14">
          <p:contentPart r:id="rId243" p14:bwMode="auto">
            <p14:nvContentPartPr>
              <p14:cNvPr id="127" name="墨迹 126"/>
              <p14:cNvContentPartPr/>
              <p14:nvPr/>
            </p14:nvContentPartPr>
            <p14:xfrm>
              <a:off x="7445022" y="3311973"/>
              <a:ext cx="242711" cy="252382"/>
            </p14:xfrm>
          </p:contentPart>
        </mc:Choice>
        <mc:Fallback xmlns="">
          <p:pic>
            <p:nvPicPr>
              <p:cNvPr id="127" name="墨迹 126"/>
            </p:nvPicPr>
            <p:blipFill>
              <a:blip r:embed="rId244"/>
            </p:blipFill>
            <p:spPr>
              <a:xfrm>
                <a:off x="7445022" y="3311973"/>
                <a:ext cx="242711" cy="252382"/>
              </a:xfrm>
              <a:prstGeom prst="rect"/>
            </p:spPr>
          </p:pic>
        </mc:Fallback>
      </mc:AlternateContent>
      <mc:AlternateContent xmlns:mc="http://schemas.openxmlformats.org/markup-compatibility/2006" xmlns:p14="http://schemas.microsoft.com/office/powerpoint/2010/main">
        <mc:Choice Requires="p14">
          <p:contentPart r:id="rId245" p14:bwMode="auto">
            <p14:nvContentPartPr>
              <p14:cNvPr id="128" name="墨迹 127"/>
              <p14:cNvContentPartPr/>
              <p14:nvPr/>
            </p14:nvContentPartPr>
            <p14:xfrm>
              <a:off x="7744177" y="3254166"/>
              <a:ext cx="220134" cy="281990"/>
            </p14:xfrm>
          </p:contentPart>
        </mc:Choice>
        <mc:Fallback xmlns="">
          <p:pic>
            <p:nvPicPr>
              <p:cNvPr id="128" name="墨迹 127"/>
            </p:nvPicPr>
            <p:blipFill>
              <a:blip r:embed="rId246"/>
            </p:blipFill>
            <p:spPr>
              <a:xfrm>
                <a:off x="7744177" y="3254166"/>
                <a:ext cx="220134" cy="281990"/>
              </a:xfrm>
              <a:prstGeom prst="rect"/>
            </p:spPr>
          </p:pic>
        </mc:Fallback>
      </mc:AlternateContent>
      <mc:AlternateContent xmlns:mc="http://schemas.openxmlformats.org/markup-compatibility/2006" xmlns:p14="http://schemas.microsoft.com/office/powerpoint/2010/main">
        <mc:Choice Requires="p14">
          <p:contentPart r:id="rId247" p14:bwMode="auto">
            <p14:nvContentPartPr>
              <p14:cNvPr id="129" name="墨迹 128"/>
              <p14:cNvContentPartPr/>
              <p14:nvPr/>
            </p14:nvContentPartPr>
            <p14:xfrm>
              <a:off x="8034866" y="3311973"/>
              <a:ext cx="289278" cy="231409"/>
            </p14:xfrm>
          </p:contentPart>
        </mc:Choice>
        <mc:Fallback xmlns="">
          <p:pic>
            <p:nvPicPr>
              <p:cNvPr id="129" name="墨迹 128"/>
            </p:nvPicPr>
            <p:blipFill>
              <a:blip r:embed="rId248"/>
            </p:blipFill>
            <p:spPr>
              <a:xfrm>
                <a:off x="8034866" y="3311973"/>
                <a:ext cx="289278" cy="231409"/>
              </a:xfrm>
              <a:prstGeom prst="rect"/>
            </p:spPr>
          </p:pic>
        </mc:Fallback>
      </mc:AlternateContent>
      <mc:AlternateContent xmlns:mc="http://schemas.openxmlformats.org/markup-compatibility/2006" xmlns:p14="http://schemas.microsoft.com/office/powerpoint/2010/main">
        <mc:Choice Requires="p14">
          <p:contentPart r:id="rId249" p14:bwMode="auto">
            <p14:nvContentPartPr>
              <p14:cNvPr id="130" name="墨迹 129"/>
              <p14:cNvContentPartPr/>
              <p14:nvPr/>
            </p14:nvContentPartPr>
            <p14:xfrm>
              <a:off x="8410222" y="3364142"/>
              <a:ext cx="174978" cy="14099"/>
            </p14:xfrm>
          </p:contentPart>
        </mc:Choice>
        <mc:Fallback xmlns="">
          <p:pic>
            <p:nvPicPr>
              <p:cNvPr id="130" name="墨迹 129"/>
            </p:nvPicPr>
            <p:blipFill>
              <a:blip r:embed="rId250"/>
            </p:blipFill>
            <p:spPr>
              <a:xfrm>
                <a:off x="8410222" y="3364142"/>
                <a:ext cx="174978" cy="14099"/>
              </a:xfrm>
              <a:prstGeom prst="rect"/>
            </p:spPr>
          </p:pic>
        </mc:Fallback>
      </mc:AlternateContent>
      <mc:AlternateContent xmlns:mc="http://schemas.openxmlformats.org/markup-compatibility/2006" xmlns:p14="http://schemas.microsoft.com/office/powerpoint/2010/main">
        <mc:Choice Requires="p14">
          <p:contentPart r:id="rId251" p14:bwMode="auto">
            <p14:nvContentPartPr>
              <p14:cNvPr id="131" name="墨迹 130"/>
              <p14:cNvContentPartPr/>
              <p14:nvPr/>
            </p14:nvContentPartPr>
            <p14:xfrm>
              <a:off x="8477955" y="3265445"/>
              <a:ext cx="50800" cy="287630"/>
            </p14:xfrm>
          </p:contentPart>
        </mc:Choice>
        <mc:Fallback xmlns="">
          <p:pic>
            <p:nvPicPr>
              <p:cNvPr id="131" name="墨迹 130"/>
            </p:nvPicPr>
            <p:blipFill>
              <a:blip r:embed="rId252"/>
            </p:blipFill>
            <p:spPr>
              <a:xfrm>
                <a:off x="8477955" y="3265445"/>
                <a:ext cx="50800" cy="287630"/>
              </a:xfrm>
              <a:prstGeom prst="rect"/>
            </p:spPr>
          </p:pic>
        </mc:Fallback>
      </mc:AlternateContent>
      <mc:AlternateContent xmlns:mc="http://schemas.openxmlformats.org/markup-compatibility/2006" xmlns:p14="http://schemas.microsoft.com/office/powerpoint/2010/main">
        <mc:Choice Requires="p14">
          <p:contentPart r:id="rId253" p14:bwMode="auto">
            <p14:nvContentPartPr>
              <p14:cNvPr id="132" name="墨迹 131"/>
              <p14:cNvContentPartPr/>
              <p14:nvPr/>
            </p14:nvContentPartPr>
            <p14:xfrm>
              <a:off x="8660694" y="3242886"/>
              <a:ext cx="119944" cy="191401"/>
            </p14:xfrm>
          </p:contentPart>
        </mc:Choice>
        <mc:Fallback xmlns="">
          <p:pic>
            <p:nvPicPr>
              <p:cNvPr id="132" name="墨迹 131"/>
            </p:nvPicPr>
            <p:blipFill>
              <a:blip r:embed="rId254"/>
            </p:blipFill>
            <p:spPr>
              <a:xfrm>
                <a:off x="8660694" y="3242886"/>
                <a:ext cx="119944" cy="191401"/>
              </a:xfrm>
              <a:prstGeom prst="rect"/>
            </p:spPr>
          </p:pic>
        </mc:Fallback>
      </mc:AlternateContent>
      <mc:AlternateContent xmlns:mc="http://schemas.openxmlformats.org/markup-compatibility/2006" xmlns:p14="http://schemas.microsoft.com/office/powerpoint/2010/main">
        <mc:Choice Requires="p14">
          <p:contentPart r:id="rId255" p14:bwMode="auto">
            <p14:nvContentPartPr>
              <p14:cNvPr id="133" name="墨迹 132"/>
              <p14:cNvContentPartPr/>
              <p14:nvPr/>
            </p14:nvContentPartPr>
            <p14:xfrm>
              <a:off x="8794044" y="3327483"/>
              <a:ext cx="143933" cy="155095"/>
            </p14:xfrm>
          </p:contentPart>
        </mc:Choice>
        <mc:Fallback xmlns="">
          <p:pic>
            <p:nvPicPr>
              <p:cNvPr id="133" name="墨迹 132"/>
            </p:nvPicPr>
            <p:blipFill>
              <a:blip r:embed="rId256"/>
            </p:blipFill>
            <p:spPr>
              <a:xfrm>
                <a:off x="8794044" y="3327483"/>
                <a:ext cx="143933" cy="155095"/>
              </a:xfrm>
              <a:prstGeom prst="rect"/>
            </p:spPr>
          </p:pic>
        </mc:Fallback>
      </mc:AlternateContent>
      <mc:AlternateContent xmlns:mc="http://schemas.openxmlformats.org/markup-compatibility/2006" xmlns:p14="http://schemas.microsoft.com/office/powerpoint/2010/main">
        <mc:Choice Requires="p14">
          <p:contentPart r:id="rId257" p14:bwMode="auto">
            <p14:nvContentPartPr>
              <p14:cNvPr id="134" name="墨迹 133"/>
              <p14:cNvContentPartPr/>
              <p14:nvPr/>
            </p14:nvContentPartPr>
            <p14:xfrm>
              <a:off x="8940800" y="3333123"/>
              <a:ext cx="206022" cy="14099"/>
            </p14:xfrm>
          </p:contentPart>
        </mc:Choice>
        <mc:Fallback xmlns="">
          <p:pic>
            <p:nvPicPr>
              <p:cNvPr id="134" name="墨迹 133"/>
            </p:nvPicPr>
            <p:blipFill>
              <a:blip r:embed="rId258"/>
            </p:blipFill>
            <p:spPr>
              <a:xfrm>
                <a:off x="8940800" y="3333123"/>
                <a:ext cx="206022" cy="14099"/>
              </a:xfrm>
              <a:prstGeom prst="rect"/>
            </p:spPr>
          </p:pic>
        </mc:Fallback>
      </mc:AlternateContent>
      <mc:AlternateContent xmlns:mc="http://schemas.openxmlformats.org/markup-compatibility/2006" xmlns:p14="http://schemas.microsoft.com/office/powerpoint/2010/main">
        <mc:Choice Requires="p14">
          <p:contentPart r:id="rId259" p14:bwMode="auto">
            <p14:nvContentPartPr>
              <p14:cNvPr id="135" name="墨迹 134"/>
              <p14:cNvContentPartPr/>
              <p14:nvPr/>
            </p14:nvContentPartPr>
            <p14:xfrm>
              <a:off x="9042400" y="3239361"/>
              <a:ext cx="39511" cy="291155"/>
            </p14:xfrm>
          </p:contentPart>
        </mc:Choice>
        <mc:Fallback xmlns="">
          <p:pic>
            <p:nvPicPr>
              <p:cNvPr id="135" name="墨迹 134"/>
            </p:nvPicPr>
            <p:blipFill>
              <a:blip r:embed="rId260"/>
            </p:blipFill>
            <p:spPr>
              <a:xfrm>
                <a:off x="9042400" y="3239361"/>
                <a:ext cx="39511" cy="291155"/>
              </a:xfrm>
              <a:prstGeom prst="rect"/>
            </p:spPr>
          </p:pic>
        </mc:Fallback>
      </mc:AlternateContent>
      <mc:AlternateContent xmlns:mc="http://schemas.openxmlformats.org/markup-compatibility/2006" xmlns:p14="http://schemas.microsoft.com/office/powerpoint/2010/main">
        <mc:Choice Requires="p14">
          <p:contentPart r:id="rId261" p14:bwMode="auto">
            <p14:nvContentPartPr>
              <p14:cNvPr id="136" name="墨迹 135"/>
              <p14:cNvContentPartPr/>
              <p14:nvPr/>
            </p14:nvContentPartPr>
            <p14:xfrm>
              <a:off x="9258300" y="3163224"/>
              <a:ext cx="412750" cy="432150"/>
            </p14:xfrm>
          </p:contentPart>
        </mc:Choice>
        <mc:Fallback xmlns="">
          <p:pic>
            <p:nvPicPr>
              <p:cNvPr id="136" name="墨迹 135"/>
            </p:nvPicPr>
            <p:blipFill>
              <a:blip r:embed="rId262"/>
            </p:blipFill>
            <p:spPr>
              <a:xfrm>
                <a:off x="9258300" y="3163224"/>
                <a:ext cx="412750" cy="432150"/>
              </a:xfrm>
              <a:prstGeom prst="rect"/>
            </p:spPr>
          </p:pic>
        </mc:Fallback>
      </mc:AlternateContent>
      <mc:AlternateContent xmlns:mc="http://schemas.openxmlformats.org/markup-compatibility/2006" xmlns:p14="http://schemas.microsoft.com/office/powerpoint/2010/main">
        <mc:Choice Requires="p14">
          <p:contentPart r:id="rId263" p14:bwMode="auto">
            <p14:nvContentPartPr>
              <p14:cNvPr id="137" name="墨迹 136"/>
              <p14:cNvContentPartPr/>
              <p14:nvPr/>
            </p14:nvContentPartPr>
            <p14:xfrm>
              <a:off x="9719733" y="3096251"/>
              <a:ext cx="129293" cy="45119"/>
            </p14:xfrm>
          </p:contentPart>
        </mc:Choice>
        <mc:Fallback xmlns="">
          <p:pic>
            <p:nvPicPr>
              <p:cNvPr id="137" name="墨迹 136"/>
            </p:nvPicPr>
            <p:blipFill>
              <a:blip r:embed="rId264"/>
            </p:blipFill>
            <p:spPr>
              <a:xfrm>
                <a:off x="9719733" y="3096251"/>
                <a:ext cx="129293" cy="45119"/>
              </a:xfrm>
              <a:prstGeom prst="rect"/>
            </p:spPr>
          </p:pic>
        </mc:Fallback>
      </mc:AlternateContent>
      <mc:AlternateContent xmlns:mc="http://schemas.openxmlformats.org/markup-compatibility/2006" xmlns:p14="http://schemas.microsoft.com/office/powerpoint/2010/main">
        <mc:Choice Requires="p14">
          <p:contentPart r:id="rId265" p14:bwMode="auto">
            <p14:nvContentPartPr>
              <p14:cNvPr id="138" name="墨迹 137"/>
              <p14:cNvContentPartPr/>
              <p14:nvPr/>
            </p14:nvContentPartPr>
            <p14:xfrm>
              <a:off x="9756422" y="3040206"/>
              <a:ext cx="47978" cy="225239"/>
            </p14:xfrm>
          </p:contentPart>
        </mc:Choice>
        <mc:Fallback xmlns="">
          <p:pic>
            <p:nvPicPr>
              <p:cNvPr id="138" name="墨迹 137"/>
            </p:nvPicPr>
            <p:blipFill>
              <a:blip r:embed="rId266"/>
            </p:blipFill>
            <p:spPr>
              <a:xfrm>
                <a:off x="9756422" y="3040206"/>
                <a:ext cx="47978" cy="225239"/>
              </a:xfrm>
              <a:prstGeom prst="rect"/>
            </p:spPr>
          </p:pic>
        </mc:Fallback>
      </mc:AlternateContent>
      <mc:AlternateContent xmlns:mc="http://schemas.openxmlformats.org/markup-compatibility/2006" xmlns:p14="http://schemas.microsoft.com/office/powerpoint/2010/main">
        <mc:Choice Requires="p14">
          <p:contentPart r:id="rId267" p14:bwMode="auto">
            <p14:nvContentPartPr>
              <p14:cNvPr id="139" name="墨迹 138"/>
              <p14:cNvContentPartPr/>
              <p14:nvPr/>
            </p14:nvContentPartPr>
            <p14:xfrm>
              <a:off x="9781822" y="3324663"/>
              <a:ext cx="193499" cy="31019"/>
            </p14:xfrm>
          </p:contentPart>
        </mc:Choice>
        <mc:Fallback xmlns="">
          <p:pic>
            <p:nvPicPr>
              <p:cNvPr id="139" name="墨迹 138"/>
            </p:nvPicPr>
            <p:blipFill>
              <a:blip r:embed="rId268"/>
            </p:blipFill>
            <p:spPr>
              <a:xfrm>
                <a:off x="9781822" y="3324663"/>
                <a:ext cx="193499" cy="31019"/>
              </a:xfrm>
              <a:prstGeom prst="rect"/>
            </p:spPr>
          </p:pic>
        </mc:Fallback>
      </mc:AlternateContent>
      <mc:AlternateContent xmlns:mc="http://schemas.openxmlformats.org/markup-compatibility/2006" xmlns:p14="http://schemas.microsoft.com/office/powerpoint/2010/main">
        <mc:Choice Requires="p14">
          <p:contentPart r:id="rId269" p14:bwMode="auto">
            <p14:nvContentPartPr>
              <p14:cNvPr id="140" name="墨迹 139"/>
              <p14:cNvContentPartPr/>
              <p14:nvPr/>
            </p14:nvContentPartPr>
            <p14:xfrm>
              <a:off x="9824155" y="3279369"/>
              <a:ext cx="64912" cy="276526"/>
            </p14:xfrm>
          </p:contentPart>
        </mc:Choice>
        <mc:Fallback xmlns="">
          <p:pic>
            <p:nvPicPr>
              <p:cNvPr id="140" name="墨迹 139"/>
            </p:nvPicPr>
            <p:blipFill>
              <a:blip r:embed="rId270"/>
            </p:blipFill>
            <p:spPr>
              <a:xfrm>
                <a:off x="9824155" y="3279369"/>
                <a:ext cx="64912" cy="276526"/>
              </a:xfrm>
              <a:prstGeom prst="rect"/>
            </p:spPr>
          </p:pic>
        </mc:Fallback>
      </mc:AlternateContent>
      <mc:AlternateContent xmlns:mc="http://schemas.openxmlformats.org/markup-compatibility/2006" xmlns:p14="http://schemas.microsoft.com/office/powerpoint/2010/main">
        <mc:Choice Requires="p14">
          <p:contentPart r:id="rId271" p14:bwMode="auto">
            <p14:nvContentPartPr>
              <p14:cNvPr id="141" name="墨迹 140"/>
              <p14:cNvContentPartPr/>
              <p14:nvPr/>
            </p14:nvContentPartPr>
            <p14:xfrm>
              <a:off x="10013421" y="3249231"/>
              <a:ext cx="406223" cy="222067"/>
            </p14:xfrm>
          </p:contentPart>
        </mc:Choice>
        <mc:Fallback xmlns="">
          <p:pic>
            <p:nvPicPr>
              <p:cNvPr id="141" name="墨迹 140"/>
            </p:nvPicPr>
            <p:blipFill>
              <a:blip r:embed="rId272"/>
            </p:blipFill>
            <p:spPr>
              <a:xfrm>
                <a:off x="10013421" y="3249231"/>
                <a:ext cx="406223" cy="222067"/>
              </a:xfrm>
              <a:prstGeom prst="rect"/>
            </p:spPr>
          </p:pic>
        </mc:Fallback>
      </mc:AlternateContent>
      <mc:AlternateContent xmlns:mc="http://schemas.openxmlformats.org/markup-compatibility/2006" xmlns:p14="http://schemas.microsoft.com/office/powerpoint/2010/main">
        <mc:Choice Requires="p14">
          <p:contentPart r:id="rId273" p14:bwMode="auto">
            <p14:nvContentPartPr>
              <p14:cNvPr id="142" name="墨迹 141"/>
              <p14:cNvContentPartPr/>
              <p14:nvPr/>
            </p14:nvContentPartPr>
            <p14:xfrm>
              <a:off x="10504311" y="3124450"/>
              <a:ext cx="121356" cy="39479"/>
            </p14:xfrm>
          </p:contentPart>
        </mc:Choice>
        <mc:Fallback xmlns="">
          <p:pic>
            <p:nvPicPr>
              <p:cNvPr id="142" name="墨迹 141"/>
            </p:nvPicPr>
            <p:blipFill>
              <a:blip r:embed="rId274"/>
            </p:blipFill>
            <p:spPr>
              <a:xfrm>
                <a:off x="10504311" y="3124450"/>
                <a:ext cx="121356" cy="39479"/>
              </a:xfrm>
              <a:prstGeom prst="rect"/>
            </p:spPr>
          </p:pic>
        </mc:Fallback>
      </mc:AlternateContent>
      <mc:AlternateContent xmlns:mc="http://schemas.openxmlformats.org/markup-compatibility/2006" xmlns:p14="http://schemas.microsoft.com/office/powerpoint/2010/main">
        <mc:Choice Requires="p14">
          <p:contentPart r:id="rId275" p14:bwMode="auto">
            <p14:nvContentPartPr>
              <p14:cNvPr id="143" name="墨迹 142"/>
              <p14:cNvContentPartPr/>
              <p14:nvPr/>
            </p14:nvContentPartPr>
            <p14:xfrm>
              <a:off x="10617905" y="3350042"/>
              <a:ext cx="242888" cy="22559"/>
            </p14:xfrm>
          </p:contentPart>
        </mc:Choice>
        <mc:Fallback xmlns="">
          <p:pic>
            <p:nvPicPr>
              <p:cNvPr id="143" name="墨迹 142"/>
            </p:nvPicPr>
            <p:blipFill>
              <a:blip r:embed="rId276"/>
            </p:blipFill>
            <p:spPr>
              <a:xfrm>
                <a:off x="10617905" y="3350042"/>
                <a:ext cx="242888" cy="22559"/>
              </a:xfrm>
              <a:prstGeom prst="rect"/>
            </p:spPr>
          </p:pic>
        </mc:Fallback>
      </mc:AlternateContent>
      <mc:AlternateContent xmlns:mc="http://schemas.openxmlformats.org/markup-compatibility/2006" xmlns:p14="http://schemas.microsoft.com/office/powerpoint/2010/main">
        <mc:Choice Requires="p14">
          <p:contentPart r:id="rId277" p14:bwMode="auto">
            <p14:nvContentPartPr>
              <p14:cNvPr id="144" name="墨迹 143"/>
              <p14:cNvContentPartPr/>
              <p14:nvPr/>
            </p14:nvContentPartPr>
            <p14:xfrm>
              <a:off x="10696222" y="3235836"/>
              <a:ext cx="50800" cy="277761"/>
            </p14:xfrm>
          </p:contentPart>
        </mc:Choice>
        <mc:Fallback xmlns="">
          <p:pic>
            <p:nvPicPr>
              <p:cNvPr id="144" name="墨迹 143"/>
            </p:nvPicPr>
            <p:blipFill>
              <a:blip r:embed="rId278"/>
            </p:blipFill>
            <p:spPr>
              <a:xfrm>
                <a:off x="10696222" y="3235836"/>
                <a:ext cx="50800" cy="277761"/>
              </a:xfrm>
              <a:prstGeom prst="rect"/>
            </p:spPr>
          </p:pic>
        </mc:Fallback>
      </mc:AlternateContent>
      <mc:AlternateContent xmlns:mc="http://schemas.openxmlformats.org/markup-compatibility/2006" xmlns:p14="http://schemas.microsoft.com/office/powerpoint/2010/main">
        <mc:Choice Requires="p14">
          <p:contentPart r:id="rId279" p14:bwMode="auto">
            <p14:nvContentPartPr>
              <p14:cNvPr id="145" name="墨迹 144"/>
              <p14:cNvContentPartPr/>
              <p14:nvPr/>
            </p14:nvContentPartPr>
            <p14:xfrm>
              <a:off x="10864850" y="3194948"/>
              <a:ext cx="390172" cy="354250"/>
            </p14:xfrm>
          </p:contentPart>
        </mc:Choice>
        <mc:Fallback xmlns="">
          <p:pic>
            <p:nvPicPr>
              <p:cNvPr id="145" name="墨迹 144"/>
            </p:nvPicPr>
            <p:blipFill>
              <a:blip r:embed="rId280"/>
            </p:blipFill>
            <p:spPr>
              <a:xfrm>
                <a:off x="10864850" y="3194948"/>
                <a:ext cx="390172" cy="354250"/>
              </a:xfrm>
              <a:prstGeom prst="rect"/>
            </p:spPr>
          </p:pic>
        </mc:Fallback>
      </mc:AlternateContent>
      <mc:AlternateContent xmlns:mc="http://schemas.openxmlformats.org/markup-compatibility/2006" xmlns:p14="http://schemas.microsoft.com/office/powerpoint/2010/main">
        <mc:Choice Requires="p14">
          <p:contentPart r:id="rId281" p14:bwMode="auto">
            <p14:nvContentPartPr>
              <p14:cNvPr id="146" name="墨迹 145"/>
              <p14:cNvContentPartPr/>
              <p14:nvPr/>
            </p14:nvContentPartPr>
            <p14:xfrm>
              <a:off x="11243732" y="3319728"/>
              <a:ext cx="366889" cy="158620"/>
            </p14:xfrm>
          </p:contentPart>
        </mc:Choice>
        <mc:Fallback xmlns="">
          <p:pic>
            <p:nvPicPr>
              <p:cNvPr id="146" name="墨迹 145"/>
            </p:nvPicPr>
            <p:blipFill>
              <a:blip r:embed="rId282"/>
            </p:blipFill>
            <p:spPr>
              <a:xfrm>
                <a:off x="11243732" y="3319728"/>
                <a:ext cx="366889" cy="158620"/>
              </a:xfrm>
              <a:prstGeom prst="rect"/>
            </p:spPr>
          </p:pic>
        </mc:Fallback>
      </mc:AlternateContent>
      <mc:AlternateContent xmlns:mc="http://schemas.openxmlformats.org/markup-compatibility/2006" xmlns:p14="http://schemas.microsoft.com/office/powerpoint/2010/main">
        <mc:Choice Requires="p14">
          <p:contentPart r:id="rId283" p14:bwMode="auto">
            <p14:nvContentPartPr>
              <p14:cNvPr id="147" name="墨迹 146"/>
              <p14:cNvContentPartPr/>
              <p14:nvPr/>
            </p14:nvContentPartPr>
            <p14:xfrm>
              <a:off x="9911644" y="3857625"/>
              <a:ext cx="319793" cy="53578"/>
            </p14:xfrm>
          </p:contentPart>
        </mc:Choice>
        <mc:Fallback xmlns="">
          <p:pic>
            <p:nvPicPr>
              <p:cNvPr id="147" name="墨迹 146"/>
            </p:nvPicPr>
            <p:blipFill>
              <a:blip r:embed="rId284"/>
            </p:blipFill>
            <p:spPr>
              <a:xfrm>
                <a:off x="9911644" y="3857625"/>
                <a:ext cx="319793" cy="53578"/>
              </a:xfrm>
              <a:prstGeom prst="rect"/>
            </p:spPr>
          </p:pic>
        </mc:Fallback>
      </mc:AlternateContent>
      <mc:AlternateContent xmlns:mc="http://schemas.openxmlformats.org/markup-compatibility/2006" xmlns:p14="http://schemas.microsoft.com/office/powerpoint/2010/main">
        <mc:Choice Requires="p14">
          <p:contentPart r:id="rId285" p14:bwMode="auto">
            <p14:nvContentPartPr>
              <p14:cNvPr id="148" name="墨迹 147"/>
              <p14:cNvContentPartPr/>
              <p14:nvPr/>
            </p14:nvContentPartPr>
            <p14:xfrm>
              <a:off x="9917818" y="3930942"/>
              <a:ext cx="270404" cy="59218"/>
            </p14:xfrm>
          </p:contentPart>
        </mc:Choice>
        <mc:Fallback xmlns="">
          <p:pic>
            <p:nvPicPr>
              <p:cNvPr id="148" name="墨迹 147"/>
            </p:nvPicPr>
            <p:blipFill>
              <a:blip r:embed="rId286"/>
            </p:blipFill>
            <p:spPr>
              <a:xfrm>
                <a:off x="9917818" y="3930942"/>
                <a:ext cx="270404" cy="59218"/>
              </a:xfrm>
              <a:prstGeom prst="rect"/>
            </p:spPr>
          </p:pic>
        </mc:Fallback>
      </mc:AlternateContent>
      <mc:AlternateContent xmlns:mc="http://schemas.openxmlformats.org/markup-compatibility/2006" xmlns:p14="http://schemas.microsoft.com/office/powerpoint/2010/main">
        <mc:Choice Requires="p14">
          <p:contentPart r:id="rId287" p14:bwMode="auto">
            <p14:nvContentPartPr>
              <p14:cNvPr id="149" name="墨迹 148"/>
              <p14:cNvContentPartPr/>
              <p14:nvPr/>
            </p14:nvContentPartPr>
            <p14:xfrm>
              <a:off x="10354380" y="3784307"/>
              <a:ext cx="257175" cy="208673"/>
            </p14:xfrm>
          </p:contentPart>
        </mc:Choice>
        <mc:Fallback xmlns="">
          <p:pic>
            <p:nvPicPr>
              <p:cNvPr id="149" name="墨迹 148"/>
            </p:nvPicPr>
            <p:blipFill>
              <a:blip r:embed="rId288"/>
            </p:blipFill>
            <p:spPr>
              <a:xfrm>
                <a:off x="10354380" y="3784307"/>
                <a:ext cx="257175" cy="208673"/>
              </a:xfrm>
              <a:prstGeom prst="rect"/>
            </p:spPr>
          </p:pic>
        </mc:Fallback>
      </mc:AlternateContent>
      <mc:AlternateContent xmlns:mc="http://schemas.openxmlformats.org/markup-compatibility/2006" xmlns:p14="http://schemas.microsoft.com/office/powerpoint/2010/main">
        <mc:Choice Requires="p14">
          <p:contentPart r:id="rId289" p14:bwMode="auto">
            <p14:nvContentPartPr>
              <p14:cNvPr id="150" name="墨迹 149"/>
              <p14:cNvContentPartPr/>
              <p14:nvPr/>
            </p14:nvContentPartPr>
            <p14:xfrm>
              <a:off x="10583332" y="3718568"/>
              <a:ext cx="285045" cy="333630"/>
            </p14:xfrm>
          </p:contentPart>
        </mc:Choice>
        <mc:Fallback xmlns="">
          <p:pic>
            <p:nvPicPr>
              <p:cNvPr id="150" name="墨迹 149"/>
            </p:nvPicPr>
            <p:blipFill>
              <a:blip r:embed="rId290"/>
            </p:blipFill>
            <p:spPr>
              <a:xfrm>
                <a:off x="10583332" y="3718568"/>
                <a:ext cx="285045" cy="333630"/>
              </a:xfrm>
              <a:prstGeom prst="rect"/>
            </p:spPr>
          </p:pic>
        </mc:Fallback>
      </mc:AlternateContent>
      <mc:AlternateContent xmlns:mc="http://schemas.openxmlformats.org/markup-compatibility/2006" xmlns:p14="http://schemas.microsoft.com/office/powerpoint/2010/main">
        <mc:Choice Requires="p14">
          <p:contentPart r:id="rId291" p14:bwMode="auto">
            <p14:nvContentPartPr>
              <p14:cNvPr id="151" name="墨迹 150"/>
              <p14:cNvContentPartPr/>
              <p14:nvPr/>
            </p14:nvContentPartPr>
            <p14:xfrm>
              <a:off x="10899422" y="3893931"/>
              <a:ext cx="160867" cy="127248"/>
            </p14:xfrm>
          </p:contentPart>
        </mc:Choice>
        <mc:Fallback xmlns="">
          <p:pic>
            <p:nvPicPr>
              <p:cNvPr id="151" name="墨迹 150"/>
            </p:nvPicPr>
            <p:blipFill>
              <a:blip r:embed="rId292"/>
            </p:blipFill>
            <p:spPr>
              <a:xfrm>
                <a:off x="10899422" y="3893931"/>
                <a:ext cx="160867" cy="127248"/>
              </a:xfrm>
              <a:prstGeom prst="rect"/>
            </p:spPr>
          </p:pic>
        </mc:Fallback>
      </mc:AlternateContent>
      <mc:AlternateContent xmlns:mc="http://schemas.openxmlformats.org/markup-compatibility/2006" xmlns:p14="http://schemas.microsoft.com/office/powerpoint/2010/main">
        <mc:Choice Requires="p14">
          <p:contentPart r:id="rId293" p14:bwMode="auto">
            <p14:nvContentPartPr>
              <p14:cNvPr id="152" name="墨迹 151"/>
              <p14:cNvContentPartPr/>
              <p14:nvPr/>
            </p14:nvContentPartPr>
            <p14:xfrm>
              <a:off x="11063111" y="3758399"/>
              <a:ext cx="141111" cy="257140"/>
            </p14:xfrm>
          </p:contentPart>
        </mc:Choice>
        <mc:Fallback xmlns="">
          <p:pic>
            <p:nvPicPr>
              <p:cNvPr id="152" name="墨迹 151"/>
            </p:nvPicPr>
            <p:blipFill>
              <a:blip r:embed="rId294"/>
            </p:blipFill>
            <p:spPr>
              <a:xfrm>
                <a:off x="11063111" y="3758399"/>
                <a:ext cx="141111" cy="257140"/>
              </a:xfrm>
              <a:prstGeom prst="rect"/>
            </p:spPr>
          </p:pic>
        </mc:Fallback>
      </mc:AlternateContent>
      <mc:AlternateContent xmlns:mc="http://schemas.openxmlformats.org/markup-compatibility/2006" xmlns:p14="http://schemas.microsoft.com/office/powerpoint/2010/main">
        <mc:Choice Requires="p14">
          <p:contentPart r:id="rId295" p14:bwMode="auto">
            <p14:nvContentPartPr>
              <p14:cNvPr id="153" name="墨迹 152"/>
              <p14:cNvContentPartPr/>
              <p14:nvPr/>
            </p14:nvContentPartPr>
            <p14:xfrm>
              <a:off x="11164711" y="3820084"/>
              <a:ext cx="254000" cy="249033"/>
            </p14:xfrm>
          </p:contentPart>
        </mc:Choice>
        <mc:Fallback xmlns="">
          <p:pic>
            <p:nvPicPr>
              <p:cNvPr id="153" name="墨迹 152"/>
            </p:nvPicPr>
            <p:blipFill>
              <a:blip r:embed="rId296"/>
            </p:blipFill>
            <p:spPr>
              <a:xfrm>
                <a:off x="11164711" y="3820084"/>
                <a:ext cx="254000" cy="249033"/>
              </a:xfrm>
              <a:prstGeom prst="rect"/>
            </p:spPr>
          </p:pic>
        </mc:Fallback>
      </mc:AlternateContent>
      <mc:AlternateContent xmlns:mc="http://schemas.openxmlformats.org/markup-compatibility/2006" xmlns:p14="http://schemas.microsoft.com/office/powerpoint/2010/main">
        <mc:Choice Requires="p14">
          <p:contentPart r:id="rId297" p14:bwMode="auto">
            <p14:nvContentPartPr>
              <p14:cNvPr id="154" name="墨迹 153"/>
              <p14:cNvContentPartPr/>
              <p14:nvPr/>
            </p14:nvContentPartPr>
            <p14:xfrm>
              <a:off x="11373555" y="3677151"/>
              <a:ext cx="163689" cy="321469"/>
            </p14:xfrm>
          </p:contentPart>
        </mc:Choice>
        <mc:Fallback xmlns="">
          <p:pic>
            <p:nvPicPr>
              <p:cNvPr id="154" name="墨迹 153"/>
            </p:nvPicPr>
            <p:blipFill>
              <a:blip r:embed="rId298"/>
            </p:blipFill>
            <p:spPr>
              <a:xfrm>
                <a:off x="11373555" y="3677151"/>
                <a:ext cx="163689" cy="321469"/>
              </a:xfrm>
              <a:prstGeom prst="rect"/>
            </p:spPr>
          </p:pic>
        </mc:Fallback>
      </mc:AlternateContent>
      <mc:AlternateContent xmlns:mc="http://schemas.openxmlformats.org/markup-compatibility/2006" xmlns:p14="http://schemas.microsoft.com/office/powerpoint/2010/main">
        <mc:Choice Requires="p14">
          <p:contentPart r:id="rId299" p14:bwMode="auto">
            <p14:nvContentPartPr>
              <p14:cNvPr id="155" name="墨迹 154"/>
              <p14:cNvContentPartPr/>
              <p14:nvPr/>
            </p14:nvContentPartPr>
            <p14:xfrm>
              <a:off x="11446932" y="3897103"/>
              <a:ext cx="144815" cy="270711"/>
            </p14:xfrm>
          </p:contentPart>
        </mc:Choice>
        <mc:Fallback xmlns="">
          <p:pic>
            <p:nvPicPr>
              <p:cNvPr id="155" name="墨迹 154"/>
            </p:nvPicPr>
            <p:blipFill>
              <a:blip r:embed="rId300"/>
            </p:blipFill>
            <p:spPr>
              <a:xfrm>
                <a:off x="11446932" y="3897103"/>
                <a:ext cx="144815" cy="270711"/>
              </a:xfrm>
              <a:prstGeom prst="rect"/>
            </p:spPr>
          </p:pic>
        </mc:Fallback>
      </mc:AlternateContent>
      <mc:AlternateContent xmlns:mc="http://schemas.openxmlformats.org/markup-compatibility/2006" xmlns:p14="http://schemas.microsoft.com/office/powerpoint/2010/main">
        <mc:Choice Requires="p14">
          <p:contentPart r:id="rId301" p14:bwMode="auto">
            <p14:nvContentPartPr>
              <p14:cNvPr id="156" name="墨迹 155"/>
              <p14:cNvContentPartPr/>
              <p14:nvPr/>
            </p14:nvContentPartPr>
            <p14:xfrm>
              <a:off x="11640785" y="3785188"/>
              <a:ext cx="240770" cy="408005"/>
            </p14:xfrm>
          </p:contentPart>
        </mc:Choice>
        <mc:Fallback xmlns="">
          <p:pic>
            <p:nvPicPr>
              <p:cNvPr id="156" name="墨迹 155"/>
            </p:nvPicPr>
            <p:blipFill>
              <a:blip r:embed="rId302"/>
            </p:blipFill>
            <p:spPr>
              <a:xfrm>
                <a:off x="11640785" y="3785188"/>
                <a:ext cx="240770" cy="408005"/>
              </a:xfrm>
              <a:prstGeom prst="rect"/>
            </p:spPr>
          </p:pic>
        </mc:Fallback>
      </mc:AlternateContent>
      <mc:AlternateContent xmlns:mc="http://schemas.openxmlformats.org/markup-compatibility/2006" xmlns:p14="http://schemas.microsoft.com/office/powerpoint/2010/main">
        <mc:Choice Requires="p14">
          <p:contentPart r:id="rId303" p14:bwMode="auto">
            <p14:nvContentPartPr>
              <p14:cNvPr id="157" name="墨迹 156"/>
              <p14:cNvContentPartPr/>
              <p14:nvPr/>
            </p14:nvContentPartPr>
            <p14:xfrm>
              <a:off x="254881" y="117202"/>
              <a:ext cx="191030" cy="793626"/>
            </p14:xfrm>
          </p:contentPart>
        </mc:Choice>
        <mc:Fallback xmlns="">
          <p:pic>
            <p:nvPicPr>
              <p:cNvPr id="157" name="墨迹 156"/>
            </p:nvPicPr>
            <p:blipFill>
              <a:blip r:embed="rId304"/>
            </p:blipFill>
            <p:spPr>
              <a:xfrm>
                <a:off x="254881" y="117202"/>
                <a:ext cx="191030" cy="793626"/>
              </a:xfrm>
              <a:prstGeom prst="rect"/>
            </p:spPr>
          </p:pic>
        </mc:Fallback>
      </mc:AlternateContent>
      <mc:AlternateContent xmlns:mc="http://schemas.openxmlformats.org/markup-compatibility/2006" xmlns:p14="http://schemas.microsoft.com/office/powerpoint/2010/main">
        <mc:Choice Requires="p14">
          <p:contentPart r:id="rId305" p14:bwMode="auto">
            <p14:nvContentPartPr>
              <p14:cNvPr id="158" name="墨迹 157"/>
              <p14:cNvContentPartPr/>
              <p14:nvPr/>
            </p14:nvContentPartPr>
            <p14:xfrm>
              <a:off x="455788" y="287629"/>
              <a:ext cx="123120" cy="259431"/>
            </p14:xfrm>
          </p:contentPart>
        </mc:Choice>
        <mc:Fallback xmlns="">
          <p:pic>
            <p:nvPicPr>
              <p:cNvPr id="158" name="墨迹 157"/>
            </p:nvPicPr>
            <p:blipFill>
              <a:blip r:embed="rId306"/>
            </p:blipFill>
            <p:spPr>
              <a:xfrm>
                <a:off x="455788" y="287629"/>
                <a:ext cx="123120" cy="259431"/>
              </a:xfrm>
              <a:prstGeom prst="rect"/>
            </p:spPr>
          </p:pic>
        </mc:Fallback>
      </mc:AlternateContent>
      <mc:AlternateContent xmlns:mc="http://schemas.openxmlformats.org/markup-compatibility/2006" xmlns:p14="http://schemas.microsoft.com/office/powerpoint/2010/main">
        <mc:Choice Requires="p14">
          <p:contentPart r:id="rId307" p14:bwMode="auto">
            <p14:nvContentPartPr>
              <p14:cNvPr id="159" name="墨迹 158"/>
              <p14:cNvContentPartPr/>
              <p14:nvPr/>
            </p14:nvContentPartPr>
            <p14:xfrm>
              <a:off x="654755" y="329752"/>
              <a:ext cx="101600" cy="406242"/>
            </p14:xfrm>
          </p:contentPart>
        </mc:Choice>
        <mc:Fallback xmlns="">
          <p:pic>
            <p:nvPicPr>
              <p:cNvPr id="159" name="墨迹 158"/>
            </p:nvPicPr>
            <p:blipFill>
              <a:blip r:embed="rId308"/>
            </p:blipFill>
            <p:spPr>
              <a:xfrm>
                <a:off x="654755" y="329752"/>
                <a:ext cx="101600" cy="406242"/>
              </a:xfrm>
              <a:prstGeom prst="rect"/>
            </p:spPr>
          </p:pic>
        </mc:Fallback>
      </mc:AlternateContent>
    </p:spTree>
  </p:cSld>
  <p:clrMapOvr>
    <a:masterClrMapping/>
  </p:clrMapOvr>
  <p:transition>
    <p:split dir="in"/>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C_5_BD.11_1#1e3422da9?htil=3&amp;vop=1&amp;pid=c7b0270bb&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6660515" y="1373505"/>
            <a:ext cx="4892675" cy="423291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C_5_BD.11_2#1e3422da9?htil=3&amp;sp=1&amp;vop=1&amp;pid=c7b0270bb&amp;color=0,0,0&amp;vtp=1&amp;bt=1&amp;bbb=1&amp;hb=1"/>
          <p:cNvSpPr/>
          <p:nvPr/>
        </p:nvSpPr>
        <p:spPr>
          <a:xfrm>
            <a:off x="331724" y="456430"/>
            <a:ext cx="7306056" cy="1371600"/>
          </a:xfrm>
          <a:prstGeom prst="rect">
            <a:avLst/>
          </a:prstGeom>
          <a:noFill/>
        </p:spPr>
        <p:txBody>
          <a:bodyPr wrap="none" lIns="0" tIns="0" rIns="0" bIns="0" rtlCol="0" anchor="t"/>
          <a:lstStyle/>
          <a:p>
            <a:pPr algn="l" latinLnBrk="1">
              <a:lnSpc>
                <a:spcPts val="36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4.</a:t>
            </a:r>
            <a:r>
              <a:rPr lang="en-US" altLang="zh-CN" sz="2000" b="0" i="0" dirty="0">
                <a:solidFill>
                  <a:srgbClr val="000000"/>
                </a:solidFill>
                <a:latin typeface="仿宋" panose="02010609060101010101" pitchFamily="34" charset="-122"/>
                <a:ea typeface="仿宋" panose="02010609060101010101" pitchFamily="34" charset="-122"/>
                <a:cs typeface="仿宋" panose="02010609060101010101" pitchFamily="34" charset="-122"/>
              </a:rPr>
              <a:t>［山东青岛2024期末］</a:t>
            </a: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“孔蚀</a:t>
            </a: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是一种集中于金属表面极小范围并</a:t>
            </a:r>
            <a:endPar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endParaRPr>
          </a:p>
          <a:p>
            <a:pPr latinLnBrk="1">
              <a:lnSpc>
                <a:spcPts val="3600"/>
              </a:lnSpc>
            </a:pP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能深入到金属内部的电化学腐蚀</a:t>
            </a: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某铁合金表面钝化膜破损后的</a:t>
            </a:r>
            <a:endPar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endParaRPr>
          </a:p>
          <a:p>
            <a:pPr latinLnBrk="1">
              <a:lnSpc>
                <a:spcPts val="3600"/>
              </a:lnSpc>
            </a:pP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孔蚀如图所示</a:t>
            </a: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下列说法正确的是</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endParaRPr lang="en-US" altLang="zh-CN" sz="2000" dirty="0"/>
          </a:p>
        </p:txBody>
      </p:sp>
      <p:sp>
        <p:nvSpPr>
          <p:cNvPr id="4" name="QC_5_AN.12_1#1e3422da9.bracket?vop=1&amp;pid=c7b0270bb&amp;color=0,0,0&amp;vpa=4&amp;vtp=1"/>
          <p:cNvSpPr/>
          <p:nvPr/>
        </p:nvSpPr>
        <p:spPr>
          <a:xfrm>
            <a:off x="4684649" y="1994400"/>
            <a:ext cx="311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A</a:t>
            </a:r>
            <a:endParaRPr lang="en-US" altLang="zh-CN" sz="2000" dirty="0"/>
          </a:p>
        </p:txBody>
      </p:sp>
      <p:sp>
        <p:nvSpPr>
          <p:cNvPr id="5" name="QC_5_BD.11_3#1e3422da9.choices?htil=3&amp;vop=1&amp;pid=c7b0270bb&amp;color=0,0,0&amp;vtp=1&amp;bbb=1"/>
          <p:cNvSpPr/>
          <p:nvPr/>
        </p:nvSpPr>
        <p:spPr>
          <a:xfrm>
            <a:off x="649224" y="2496846"/>
            <a:ext cx="7306056" cy="1866900"/>
          </a:xfrm>
          <a:prstGeom prst="rect">
            <a:avLst/>
          </a:prstGeom>
          <a:blipFill rotWithShape="1">
            <a:blip r:embed="rId2"/>
            <a:stretch>
              <a:fillRect l="-3" t="-1" b="1"/>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3" p14:bwMode="auto">
            <p14:nvContentPartPr>
              <p14:cNvPr id="6" name="墨迹 5"/>
              <p14:cNvContentPartPr/>
              <p14:nvPr/>
            </p14:nvContentPartPr>
            <p14:xfrm>
              <a:off x="7828844" y="1024857"/>
              <a:ext cx="273756" cy="407652"/>
            </p14:xfrm>
          </p:contentPart>
        </mc:Choice>
        <mc:Fallback xmlns="">
          <p:pic>
            <p:nvPicPr>
              <p:cNvPr id="6" name="墨迹 5"/>
            </p:nvPicPr>
            <p:blipFill>
              <a:blip r:embed="rId4"/>
            </p:blipFill>
            <p:spPr>
              <a:xfrm>
                <a:off x="7828844" y="1024857"/>
                <a:ext cx="273756" cy="407652"/>
              </a:xfrm>
              <a:prstGeom prst="rect"/>
            </p:spPr>
          </p:pic>
        </mc:Fallback>
      </mc:AlternateContent>
      <mc:AlternateContent xmlns:mc="http://schemas.openxmlformats.org/markup-compatibility/2006" xmlns:p14="http://schemas.microsoft.com/office/powerpoint/2010/main">
        <mc:Choice Requires="p14">
          <p:contentPart r:id="rId5" p14:bwMode="auto">
            <p14:nvContentPartPr>
              <p14:cNvPr id="7" name="墨迹 6"/>
              <p14:cNvContentPartPr/>
              <p14:nvPr/>
            </p14:nvContentPartPr>
            <p14:xfrm>
              <a:off x="8103305" y="1043363"/>
              <a:ext cx="186443" cy="296971"/>
            </p14:xfrm>
          </p:contentPart>
        </mc:Choice>
        <mc:Fallback xmlns="">
          <p:pic>
            <p:nvPicPr>
              <p:cNvPr id="7" name="墨迹 6"/>
            </p:nvPicPr>
            <p:blipFill>
              <a:blip r:embed="rId6"/>
            </p:blipFill>
            <p:spPr>
              <a:xfrm>
                <a:off x="8103305" y="1043363"/>
                <a:ext cx="186443" cy="296971"/>
              </a:xfrm>
              <a:prstGeom prst="rect"/>
            </p:spPr>
          </p:pic>
        </mc:Fallback>
      </mc:AlternateContent>
      <mc:AlternateContent xmlns:mc="http://schemas.openxmlformats.org/markup-compatibility/2006" xmlns:p14="http://schemas.microsoft.com/office/powerpoint/2010/main">
        <mc:Choice Requires="p14">
          <p:contentPart r:id="rId7" p14:bwMode="auto">
            <p14:nvContentPartPr>
              <p14:cNvPr id="8" name="墨迹 7"/>
              <p14:cNvContentPartPr/>
              <p14:nvPr/>
            </p14:nvContentPartPr>
            <p14:xfrm>
              <a:off x="8207022" y="1156159"/>
              <a:ext cx="189971" cy="210788"/>
            </p14:xfrm>
          </p:contentPart>
        </mc:Choice>
        <mc:Fallback xmlns="">
          <p:pic>
            <p:nvPicPr>
              <p:cNvPr id="8" name="墨迹 7"/>
            </p:nvPicPr>
            <p:blipFill>
              <a:blip r:embed="rId8"/>
            </p:blipFill>
            <p:spPr>
              <a:xfrm>
                <a:off x="8207022" y="1156159"/>
                <a:ext cx="189971" cy="21078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9" name="墨迹 8"/>
              <p14:cNvContentPartPr/>
              <p14:nvPr/>
            </p14:nvContentPartPr>
            <p14:xfrm>
              <a:off x="8427155" y="1082842"/>
              <a:ext cx="258234" cy="256611"/>
            </p14:xfrm>
          </p:contentPart>
        </mc:Choice>
        <mc:Fallback xmlns="">
          <p:pic>
            <p:nvPicPr>
              <p:cNvPr id="9" name="墨迹 8"/>
            </p:nvPicPr>
            <p:blipFill>
              <a:blip r:embed="rId10"/>
            </p:blipFill>
            <p:spPr>
              <a:xfrm>
                <a:off x="8427155" y="1082842"/>
                <a:ext cx="258234" cy="256611"/>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0" name="墨迹 9"/>
              <p14:cNvContentPartPr/>
              <p14:nvPr/>
            </p14:nvContentPartPr>
            <p14:xfrm>
              <a:off x="8590844" y="1229476"/>
              <a:ext cx="152400" cy="87417"/>
            </p14:xfrm>
          </p:contentPart>
        </mc:Choice>
        <mc:Fallback xmlns="">
          <p:pic>
            <p:nvPicPr>
              <p:cNvPr id="10" name="墨迹 9"/>
            </p:nvPicPr>
            <p:blipFill>
              <a:blip r:embed="rId12"/>
            </p:blipFill>
            <p:spPr>
              <a:xfrm>
                <a:off x="8590844" y="1229476"/>
                <a:ext cx="152400" cy="87417"/>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1" name="墨迹 10"/>
              <p14:cNvContentPartPr/>
              <p14:nvPr/>
            </p14:nvContentPartPr>
            <p14:xfrm>
              <a:off x="8754533" y="778292"/>
              <a:ext cx="333022" cy="508287"/>
            </p14:xfrm>
          </p:contentPart>
        </mc:Choice>
        <mc:Fallback xmlns="">
          <p:pic>
            <p:nvPicPr>
              <p:cNvPr id="11" name="墨迹 10"/>
            </p:nvPicPr>
            <p:blipFill>
              <a:blip r:embed="rId14"/>
            </p:blipFill>
            <p:spPr>
              <a:xfrm>
                <a:off x="8754533" y="778292"/>
                <a:ext cx="333022" cy="508287"/>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2" name="墨迹 11"/>
              <p14:cNvContentPartPr/>
              <p14:nvPr/>
            </p14:nvContentPartPr>
            <p14:xfrm>
              <a:off x="8835848" y="1077202"/>
              <a:ext cx="161396" cy="223301"/>
            </p14:xfrm>
          </p:contentPart>
        </mc:Choice>
        <mc:Fallback xmlns="">
          <p:pic>
            <p:nvPicPr>
              <p:cNvPr id="12" name="墨迹 11"/>
            </p:nvPicPr>
            <p:blipFill>
              <a:blip r:embed="rId16"/>
            </p:blipFill>
            <p:spPr>
              <a:xfrm>
                <a:off x="8835848" y="1077202"/>
                <a:ext cx="161396" cy="223301"/>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3" name="墨迹 12"/>
              <p14:cNvContentPartPr/>
              <p14:nvPr/>
            </p14:nvContentPartPr>
            <p14:xfrm>
              <a:off x="8908344" y="1173078"/>
              <a:ext cx="49388" cy="504763"/>
            </p14:xfrm>
          </p:contentPart>
        </mc:Choice>
        <mc:Fallback xmlns="">
          <p:pic>
            <p:nvPicPr>
              <p:cNvPr id="13" name="墨迹 12"/>
            </p:nvPicPr>
            <p:blipFill>
              <a:blip r:embed="rId18"/>
            </p:blipFill>
            <p:spPr>
              <a:xfrm>
                <a:off x="8908344" y="1173078"/>
                <a:ext cx="49388" cy="504763"/>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4" name="墨迹 13"/>
              <p14:cNvContentPartPr/>
              <p14:nvPr/>
            </p14:nvContentPartPr>
            <p14:xfrm>
              <a:off x="9081911" y="757672"/>
              <a:ext cx="194733" cy="489429"/>
            </p14:xfrm>
          </p:contentPart>
        </mc:Choice>
        <mc:Fallback xmlns="">
          <p:pic>
            <p:nvPicPr>
              <p:cNvPr id="14" name="墨迹 13"/>
            </p:nvPicPr>
            <p:blipFill>
              <a:blip r:embed="rId20"/>
            </p:blipFill>
            <p:spPr>
              <a:xfrm>
                <a:off x="9081911" y="757672"/>
                <a:ext cx="194733" cy="489429"/>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5" name="墨迹 14"/>
              <p14:cNvContentPartPr/>
              <p14:nvPr/>
            </p14:nvContentPartPr>
            <p14:xfrm>
              <a:off x="9146822" y="1065922"/>
              <a:ext cx="40922" cy="112796"/>
            </p14:xfrm>
          </p:contentPart>
        </mc:Choice>
        <mc:Fallback xmlns="">
          <p:pic>
            <p:nvPicPr>
              <p:cNvPr id="15" name="墨迹 14"/>
            </p:nvPicPr>
            <p:blipFill>
              <a:blip r:embed="rId22"/>
            </p:blipFill>
            <p:spPr>
              <a:xfrm>
                <a:off x="9146822" y="1065922"/>
                <a:ext cx="40922" cy="11279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6" name="墨迹 15"/>
              <p14:cNvContentPartPr/>
              <p14:nvPr/>
            </p14:nvContentPartPr>
            <p14:xfrm>
              <a:off x="9160933" y="896728"/>
              <a:ext cx="242711" cy="408886"/>
            </p14:xfrm>
          </p:contentPart>
        </mc:Choice>
        <mc:Fallback xmlns="">
          <p:pic>
            <p:nvPicPr>
              <p:cNvPr id="16" name="墨迹 15"/>
            </p:nvPicPr>
            <p:blipFill>
              <a:blip r:embed="rId24"/>
            </p:blipFill>
            <p:spPr>
              <a:xfrm>
                <a:off x="9160933" y="896728"/>
                <a:ext cx="242711" cy="408886"/>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7" name="墨迹 16"/>
              <p14:cNvContentPartPr/>
              <p14:nvPr/>
            </p14:nvContentPartPr>
            <p14:xfrm>
              <a:off x="9468555" y="837510"/>
              <a:ext cx="98072" cy="363415"/>
            </p14:xfrm>
          </p:contentPart>
        </mc:Choice>
        <mc:Fallback xmlns="">
          <p:pic>
            <p:nvPicPr>
              <p:cNvPr id="17" name="墨迹 16"/>
            </p:nvPicPr>
            <p:blipFill>
              <a:blip r:embed="rId26"/>
            </p:blipFill>
            <p:spPr>
              <a:xfrm>
                <a:off x="9468555" y="837510"/>
                <a:ext cx="98072" cy="363415"/>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18" name="墨迹 17"/>
              <p14:cNvContentPartPr/>
              <p14:nvPr/>
            </p14:nvContentPartPr>
            <p14:xfrm>
              <a:off x="9553222" y="964406"/>
              <a:ext cx="31044" cy="170956"/>
            </p14:xfrm>
          </p:contentPart>
        </mc:Choice>
        <mc:Fallback xmlns="">
          <p:pic>
            <p:nvPicPr>
              <p:cNvPr id="18" name="墨迹 17"/>
            </p:nvPicPr>
            <p:blipFill>
              <a:blip r:embed="rId28"/>
            </p:blipFill>
            <p:spPr>
              <a:xfrm>
                <a:off x="9553222" y="964406"/>
                <a:ext cx="31044" cy="170956"/>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19" name="墨迹 18"/>
              <p14:cNvContentPartPr/>
              <p14:nvPr/>
            </p14:nvContentPartPr>
            <p14:xfrm>
              <a:off x="9572977" y="865709"/>
              <a:ext cx="295628" cy="348434"/>
            </p14:xfrm>
          </p:contentPart>
        </mc:Choice>
        <mc:Fallback xmlns="">
          <p:pic>
            <p:nvPicPr>
              <p:cNvPr id="19" name="墨迹 18"/>
            </p:nvPicPr>
            <p:blipFill>
              <a:blip r:embed="rId30"/>
            </p:blipFill>
            <p:spPr>
              <a:xfrm>
                <a:off x="9572977" y="865709"/>
                <a:ext cx="295628" cy="348434"/>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0" name="墨迹 19"/>
              <p14:cNvContentPartPr/>
              <p14:nvPr/>
            </p14:nvContentPartPr>
            <p14:xfrm>
              <a:off x="9125478" y="4055018"/>
              <a:ext cx="628122" cy="281990"/>
            </p14:xfrm>
          </p:contentPart>
        </mc:Choice>
        <mc:Fallback xmlns="">
          <p:pic>
            <p:nvPicPr>
              <p:cNvPr id="20" name="墨迹 19"/>
            </p:nvPicPr>
            <p:blipFill>
              <a:blip r:embed="rId32"/>
            </p:blipFill>
            <p:spPr>
              <a:xfrm>
                <a:off x="9125478" y="4055018"/>
                <a:ext cx="628122" cy="281990"/>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1" name="墨迹 20"/>
              <p14:cNvContentPartPr/>
              <p14:nvPr/>
            </p14:nvContentPartPr>
            <p14:xfrm>
              <a:off x="10504311" y="3304924"/>
              <a:ext cx="273756" cy="236872"/>
            </p14:xfrm>
          </p:contentPart>
        </mc:Choice>
        <mc:Fallback xmlns="">
          <p:pic>
            <p:nvPicPr>
              <p:cNvPr id="21" name="墨迹 20"/>
            </p:nvPicPr>
            <p:blipFill>
              <a:blip r:embed="rId34"/>
            </p:blipFill>
            <p:spPr>
              <a:xfrm>
                <a:off x="10504311" y="3304924"/>
                <a:ext cx="273756" cy="236872"/>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2" name="墨迹 21"/>
              <p14:cNvContentPartPr/>
              <p14:nvPr/>
            </p14:nvContentPartPr>
            <p14:xfrm>
              <a:off x="10786532" y="3409260"/>
              <a:ext cx="2823" cy="14100"/>
            </p14:xfrm>
          </p:contentPart>
        </mc:Choice>
        <mc:Fallback xmlns="">
          <p:pic>
            <p:nvPicPr>
              <p:cNvPr id="22" name="墨迹 21"/>
            </p:nvPicPr>
            <p:blipFill>
              <a:blip r:embed="rId36"/>
            </p:blipFill>
            <p:spPr>
              <a:xfrm>
                <a:off x="10786532" y="3409260"/>
                <a:ext cx="2823" cy="14100"/>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3" name="墨迹 22"/>
              <p14:cNvContentPartPr/>
              <p14:nvPr/>
            </p14:nvContentPartPr>
            <p14:xfrm>
              <a:off x="10735732" y="3355153"/>
              <a:ext cx="254000" cy="212022"/>
            </p14:xfrm>
          </p:contentPart>
        </mc:Choice>
        <mc:Fallback xmlns="">
          <p:pic>
            <p:nvPicPr>
              <p:cNvPr id="23" name="墨迹 22"/>
            </p:nvPicPr>
            <p:blipFill>
              <a:blip r:embed="rId38"/>
            </p:blipFill>
            <p:spPr>
              <a:xfrm>
                <a:off x="10735732" y="3355153"/>
                <a:ext cx="254000" cy="212022"/>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4" name="墨迹 23"/>
              <p14:cNvContentPartPr/>
              <p14:nvPr/>
            </p14:nvContentPartPr>
            <p14:xfrm>
              <a:off x="11012311" y="3423360"/>
              <a:ext cx="87489" cy="5640"/>
            </p14:xfrm>
          </p:contentPart>
        </mc:Choice>
        <mc:Fallback xmlns="">
          <p:pic>
            <p:nvPicPr>
              <p:cNvPr id="24" name="墨迹 23"/>
            </p:nvPicPr>
            <p:blipFill>
              <a:blip r:embed="rId40"/>
            </p:blipFill>
            <p:spPr>
              <a:xfrm>
                <a:off x="11012311" y="3423360"/>
                <a:ext cx="87489" cy="5640"/>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5" name="墨迹 24"/>
              <p14:cNvContentPartPr/>
              <p14:nvPr/>
            </p14:nvContentPartPr>
            <p14:xfrm>
              <a:off x="11091332" y="3327483"/>
              <a:ext cx="118533" cy="267891"/>
            </p14:xfrm>
          </p:contentPart>
        </mc:Choice>
        <mc:Fallback xmlns="">
          <p:pic>
            <p:nvPicPr>
              <p:cNvPr id="25" name="墨迹 24"/>
            </p:nvPicPr>
            <p:blipFill>
              <a:blip r:embed="rId42"/>
            </p:blipFill>
            <p:spPr>
              <a:xfrm>
                <a:off x="11091332" y="3327483"/>
                <a:ext cx="118533" cy="267891"/>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6" name="墨迹 25"/>
              <p14:cNvContentPartPr/>
              <p14:nvPr/>
            </p14:nvContentPartPr>
            <p14:xfrm>
              <a:off x="11356622" y="3237246"/>
              <a:ext cx="71967" cy="434265"/>
            </p14:xfrm>
          </p:contentPart>
        </mc:Choice>
        <mc:Fallback xmlns="">
          <p:pic>
            <p:nvPicPr>
              <p:cNvPr id="26" name="墨迹 25"/>
            </p:nvPicPr>
            <p:blipFill>
              <a:blip r:embed="rId44"/>
            </p:blipFill>
            <p:spPr>
              <a:xfrm>
                <a:off x="11356622" y="3237246"/>
                <a:ext cx="71967" cy="434265"/>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27" name="墨迹 26"/>
              <p14:cNvContentPartPr/>
              <p14:nvPr/>
            </p14:nvContentPartPr>
            <p14:xfrm>
              <a:off x="11334044" y="3235484"/>
              <a:ext cx="90311" cy="97639"/>
            </p14:xfrm>
          </p:contentPart>
        </mc:Choice>
        <mc:Fallback xmlns="">
          <p:pic>
            <p:nvPicPr>
              <p:cNvPr id="27" name="墨迹 26"/>
            </p:nvPicPr>
            <p:blipFill>
              <a:blip r:embed="rId46"/>
            </p:blipFill>
            <p:spPr>
              <a:xfrm>
                <a:off x="11334044" y="3235484"/>
                <a:ext cx="90311" cy="97639"/>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28" name="墨迹 27"/>
              <p14:cNvContentPartPr/>
              <p14:nvPr/>
            </p14:nvContentPartPr>
            <p14:xfrm>
              <a:off x="11424355" y="3237246"/>
              <a:ext cx="135467" cy="121256"/>
            </p14:xfrm>
          </p:contentPart>
        </mc:Choice>
        <mc:Fallback xmlns="">
          <p:pic>
            <p:nvPicPr>
              <p:cNvPr id="28" name="墨迹 27"/>
            </p:nvPicPr>
            <p:blipFill>
              <a:blip r:embed="rId48"/>
            </p:blipFill>
            <p:spPr>
              <a:xfrm>
                <a:off x="11424355" y="3237246"/>
                <a:ext cx="135467" cy="121256"/>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29" name="墨迹 28"/>
              <p14:cNvContentPartPr/>
              <p14:nvPr/>
            </p14:nvContentPartPr>
            <p14:xfrm>
              <a:off x="10786532" y="3840705"/>
              <a:ext cx="304800" cy="369407"/>
            </p14:xfrm>
          </p:contentPart>
        </mc:Choice>
        <mc:Fallback xmlns="">
          <p:pic>
            <p:nvPicPr>
              <p:cNvPr id="29" name="墨迹 28"/>
            </p:nvPicPr>
            <p:blipFill>
              <a:blip r:embed="rId50"/>
            </p:blipFill>
            <p:spPr>
              <a:xfrm>
                <a:off x="10786532" y="3840705"/>
                <a:ext cx="304800" cy="369407"/>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0" name="墨迹 29"/>
              <p14:cNvContentPartPr/>
              <p14:nvPr/>
            </p14:nvContentPartPr>
            <p14:xfrm>
              <a:off x="11112500" y="3900628"/>
              <a:ext cx="182032" cy="281461"/>
            </p14:xfrm>
          </p:contentPart>
        </mc:Choice>
        <mc:Fallback xmlns="">
          <p:pic>
            <p:nvPicPr>
              <p:cNvPr id="30" name="墨迹 29"/>
            </p:nvPicPr>
            <p:blipFill>
              <a:blip r:embed="rId52"/>
            </p:blipFill>
            <p:spPr>
              <a:xfrm>
                <a:off x="11112500" y="3900628"/>
                <a:ext cx="182032" cy="281461"/>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1" name="墨迹 30"/>
              <p14:cNvContentPartPr/>
              <p14:nvPr/>
            </p14:nvContentPartPr>
            <p14:xfrm>
              <a:off x="11401777" y="3897103"/>
              <a:ext cx="39511" cy="517452"/>
            </p14:xfrm>
          </p:contentPart>
        </mc:Choice>
        <mc:Fallback xmlns="">
          <p:pic>
            <p:nvPicPr>
              <p:cNvPr id="31" name="墨迹 30"/>
            </p:nvPicPr>
            <p:blipFill>
              <a:blip r:embed="rId54"/>
            </p:blipFill>
            <p:spPr>
              <a:xfrm>
                <a:off x="11401777" y="3897103"/>
                <a:ext cx="39511" cy="517452"/>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2" name="墨迹 31"/>
              <p14:cNvContentPartPr/>
              <p14:nvPr/>
            </p14:nvContentPartPr>
            <p14:xfrm>
              <a:off x="11353800" y="3918958"/>
              <a:ext cx="98777" cy="93761"/>
            </p14:xfrm>
          </p:contentPart>
        </mc:Choice>
        <mc:Fallback xmlns="">
          <p:pic>
            <p:nvPicPr>
              <p:cNvPr id="32" name="墨迹 31"/>
            </p:nvPicPr>
            <p:blipFill>
              <a:blip r:embed="rId56"/>
            </p:blipFill>
            <p:spPr>
              <a:xfrm>
                <a:off x="11353800" y="3918958"/>
                <a:ext cx="98777" cy="93761"/>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3" name="墨迹 32"/>
              <p14:cNvContentPartPr/>
              <p14:nvPr/>
            </p14:nvContentPartPr>
            <p14:xfrm>
              <a:off x="11446932" y="3914023"/>
              <a:ext cx="127000" cy="109976"/>
            </p14:xfrm>
          </p:contentPart>
        </mc:Choice>
        <mc:Fallback xmlns="">
          <p:pic>
            <p:nvPicPr>
              <p:cNvPr id="33" name="墨迹 32"/>
            </p:nvPicPr>
            <p:blipFill>
              <a:blip r:embed="rId58"/>
            </p:blipFill>
            <p:spPr>
              <a:xfrm>
                <a:off x="11446932" y="3914023"/>
                <a:ext cx="127000" cy="109976"/>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4" name="墨迹 33"/>
              <p14:cNvContentPartPr/>
              <p14:nvPr/>
            </p14:nvContentPartPr>
            <p14:xfrm>
              <a:off x="10811580" y="4507612"/>
              <a:ext cx="260350" cy="517276"/>
            </p14:xfrm>
          </p:contentPart>
        </mc:Choice>
        <mc:Fallback xmlns="">
          <p:pic>
            <p:nvPicPr>
              <p:cNvPr id="34" name="墨迹 33"/>
            </p:nvPicPr>
            <p:blipFill>
              <a:blip r:embed="rId60"/>
            </p:blipFill>
            <p:spPr>
              <a:xfrm>
                <a:off x="10811580" y="4507612"/>
                <a:ext cx="260350" cy="517276"/>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5" name="墨迹 34"/>
              <p14:cNvContentPartPr/>
              <p14:nvPr/>
            </p14:nvContentPartPr>
            <p14:xfrm>
              <a:off x="10907182" y="4682974"/>
              <a:ext cx="251883" cy="353369"/>
            </p14:xfrm>
          </p:contentPart>
        </mc:Choice>
        <mc:Fallback xmlns="">
          <p:pic>
            <p:nvPicPr>
              <p:cNvPr id="35" name="墨迹 34"/>
            </p:nvPicPr>
            <p:blipFill>
              <a:blip r:embed="rId62"/>
            </p:blipFill>
            <p:spPr>
              <a:xfrm>
                <a:off x="10907182" y="4682974"/>
                <a:ext cx="251883" cy="353369"/>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6" name="墨迹 35"/>
              <p14:cNvContentPartPr/>
              <p14:nvPr/>
            </p14:nvContentPartPr>
            <p14:xfrm>
              <a:off x="11229622" y="4618998"/>
              <a:ext cx="265289" cy="368173"/>
            </p14:xfrm>
          </p:contentPart>
        </mc:Choice>
        <mc:Fallback xmlns="">
          <p:pic>
            <p:nvPicPr>
              <p:cNvPr id="36" name="墨迹 35"/>
            </p:nvPicPr>
            <p:blipFill>
              <a:blip r:embed="rId64"/>
            </p:blipFill>
            <p:spPr>
              <a:xfrm>
                <a:off x="11229622" y="4618998"/>
                <a:ext cx="265289" cy="368173"/>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37" name="墨迹 36"/>
              <p14:cNvContentPartPr/>
              <p14:nvPr/>
            </p14:nvContentPartPr>
            <p14:xfrm>
              <a:off x="11626320" y="4718752"/>
              <a:ext cx="269875" cy="261193"/>
            </p14:xfrm>
          </p:contentPart>
        </mc:Choice>
        <mc:Fallback xmlns="">
          <p:pic>
            <p:nvPicPr>
              <p:cNvPr id="37" name="墨迹 36"/>
            </p:nvPicPr>
            <p:blipFill>
              <a:blip r:embed="rId66"/>
            </p:blipFill>
            <p:spPr>
              <a:xfrm>
                <a:off x="11626320" y="4718752"/>
                <a:ext cx="269875" cy="261193"/>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38" name="墨迹 37"/>
              <p14:cNvContentPartPr/>
              <p14:nvPr/>
            </p14:nvContentPartPr>
            <p14:xfrm>
              <a:off x="11443229" y="5049738"/>
              <a:ext cx="116593" cy="640823"/>
            </p14:xfrm>
          </p:contentPart>
        </mc:Choice>
        <mc:Fallback xmlns="">
          <p:pic>
            <p:nvPicPr>
              <p:cNvPr id="38" name="墨迹 37"/>
            </p:nvPicPr>
            <p:blipFill>
              <a:blip r:embed="rId68"/>
            </p:blipFill>
            <p:spPr>
              <a:xfrm>
                <a:off x="11443229" y="5049738"/>
                <a:ext cx="116593" cy="640823"/>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39" name="墨迹 38"/>
              <p14:cNvContentPartPr/>
              <p14:nvPr/>
            </p14:nvContentPartPr>
            <p14:xfrm>
              <a:off x="11486444" y="5175576"/>
              <a:ext cx="56444" cy="103279"/>
            </p14:xfrm>
          </p:contentPart>
        </mc:Choice>
        <mc:Fallback xmlns="">
          <p:pic>
            <p:nvPicPr>
              <p:cNvPr id="39" name="墨迹 38"/>
            </p:nvPicPr>
            <p:blipFill>
              <a:blip r:embed="rId70"/>
            </p:blipFill>
            <p:spPr>
              <a:xfrm>
                <a:off x="11486444" y="5175576"/>
                <a:ext cx="56444" cy="103279"/>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0" name="墨迹 39"/>
              <p14:cNvContentPartPr/>
              <p14:nvPr/>
            </p14:nvContentPartPr>
            <p14:xfrm>
              <a:off x="11542888" y="5083577"/>
              <a:ext cx="204435" cy="282695"/>
            </p14:xfrm>
          </p:contentPart>
        </mc:Choice>
        <mc:Fallback xmlns="">
          <p:pic>
            <p:nvPicPr>
              <p:cNvPr id="40" name="墨迹 39"/>
            </p:nvPicPr>
            <p:blipFill>
              <a:blip r:embed="rId72"/>
            </p:blipFill>
            <p:spPr>
              <a:xfrm>
                <a:off x="11542888" y="5083577"/>
                <a:ext cx="204435" cy="282695"/>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1" name="墨迹 40"/>
              <p14:cNvContentPartPr/>
              <p14:nvPr/>
            </p14:nvContentPartPr>
            <p14:xfrm>
              <a:off x="11689644" y="5357812"/>
              <a:ext cx="98777" cy="78957"/>
            </p14:xfrm>
          </p:contentPart>
        </mc:Choice>
        <mc:Fallback xmlns="">
          <p:pic>
            <p:nvPicPr>
              <p:cNvPr id="41" name="墨迹 40"/>
            </p:nvPicPr>
            <p:blipFill>
              <a:blip r:embed="rId74"/>
            </p:blipFill>
            <p:spPr>
              <a:xfrm>
                <a:off x="11689644" y="5357812"/>
                <a:ext cx="98777" cy="78957"/>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2" name="墨迹 41"/>
              <p14:cNvContentPartPr/>
              <p14:nvPr/>
            </p14:nvContentPartPr>
            <p14:xfrm>
              <a:off x="600427" y="2628148"/>
              <a:ext cx="590550" cy="392495"/>
            </p14:xfrm>
          </p:contentPart>
        </mc:Choice>
        <mc:Fallback xmlns="">
          <p:pic>
            <p:nvPicPr>
              <p:cNvPr id="42" name="墨迹 41"/>
            </p:nvPicPr>
            <p:blipFill>
              <a:blip r:embed="rId76"/>
            </p:blipFill>
            <p:spPr>
              <a:xfrm>
                <a:off x="600427" y="2628148"/>
                <a:ext cx="590550" cy="392495"/>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3" name="墨迹 42"/>
              <p14:cNvContentPartPr/>
              <p14:nvPr/>
            </p14:nvContentPartPr>
            <p14:xfrm>
              <a:off x="2065866" y="2949616"/>
              <a:ext cx="716845" cy="586540"/>
            </p14:xfrm>
          </p:contentPart>
        </mc:Choice>
        <mc:Fallback xmlns="">
          <p:pic>
            <p:nvPicPr>
              <p:cNvPr id="43" name="墨迹 42"/>
            </p:nvPicPr>
            <p:blipFill>
              <a:blip r:embed="rId78"/>
            </p:blipFill>
            <p:spPr>
              <a:xfrm>
                <a:off x="2065866" y="2949616"/>
                <a:ext cx="716845" cy="586540"/>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4" name="墨迹 43"/>
              <p14:cNvContentPartPr/>
              <p14:nvPr/>
            </p14:nvContentPartPr>
            <p14:xfrm>
              <a:off x="3031066" y="3082152"/>
              <a:ext cx="262467" cy="301729"/>
            </p14:xfrm>
          </p:contentPart>
        </mc:Choice>
        <mc:Fallback xmlns="">
          <p:pic>
            <p:nvPicPr>
              <p:cNvPr id="44" name="墨迹 43"/>
            </p:nvPicPr>
            <p:blipFill>
              <a:blip r:embed="rId80"/>
            </p:blipFill>
            <p:spPr>
              <a:xfrm>
                <a:off x="3031066" y="3082152"/>
                <a:ext cx="262467" cy="301729"/>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5" name="墨迹 44"/>
              <p14:cNvContentPartPr/>
              <p14:nvPr/>
            </p14:nvContentPartPr>
            <p14:xfrm>
              <a:off x="3038651" y="3088849"/>
              <a:ext cx="280282" cy="362710"/>
            </p14:xfrm>
          </p:contentPart>
        </mc:Choice>
        <mc:Fallback xmlns="">
          <p:pic>
            <p:nvPicPr>
              <p:cNvPr id="45" name="墨迹 44"/>
            </p:nvPicPr>
            <p:blipFill>
              <a:blip r:embed="rId82"/>
            </p:blipFill>
            <p:spPr>
              <a:xfrm>
                <a:off x="3038651" y="3088849"/>
                <a:ext cx="280282" cy="36271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6" name="墨迹 45"/>
              <p14:cNvContentPartPr/>
              <p14:nvPr/>
            </p14:nvContentPartPr>
            <p14:xfrm>
              <a:off x="8570206" y="3935348"/>
              <a:ext cx="353660" cy="284810"/>
            </p14:xfrm>
          </p:contentPart>
        </mc:Choice>
        <mc:Fallback xmlns="">
          <p:pic>
            <p:nvPicPr>
              <p:cNvPr id="46" name="墨迹 45"/>
            </p:nvPicPr>
            <p:blipFill>
              <a:blip r:embed="rId84"/>
            </p:blipFill>
            <p:spPr>
              <a:xfrm>
                <a:off x="8570206" y="3935348"/>
                <a:ext cx="353660" cy="28481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47" name="墨迹 46"/>
              <p14:cNvContentPartPr/>
              <p14:nvPr/>
            </p14:nvContentPartPr>
            <p14:xfrm>
              <a:off x="8904111" y="3899923"/>
              <a:ext cx="76200" cy="651397"/>
            </p14:xfrm>
          </p:contentPart>
        </mc:Choice>
        <mc:Fallback xmlns="">
          <p:pic>
            <p:nvPicPr>
              <p:cNvPr id="47" name="墨迹 46"/>
            </p:nvPicPr>
            <p:blipFill>
              <a:blip r:embed="rId86"/>
            </p:blipFill>
            <p:spPr>
              <a:xfrm>
                <a:off x="8904111" y="3899923"/>
                <a:ext cx="76200" cy="651397"/>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48" name="墨迹 47"/>
              <p14:cNvContentPartPr/>
              <p14:nvPr/>
            </p14:nvContentPartPr>
            <p14:xfrm>
              <a:off x="8853311" y="3860268"/>
              <a:ext cx="149578" cy="183470"/>
            </p14:xfrm>
          </p:contentPart>
        </mc:Choice>
        <mc:Fallback xmlns="">
          <p:pic>
            <p:nvPicPr>
              <p:cNvPr id="48" name="墨迹 47"/>
            </p:nvPicPr>
            <p:blipFill>
              <a:blip r:embed="rId88"/>
            </p:blipFill>
            <p:spPr>
              <a:xfrm>
                <a:off x="8853311" y="3860268"/>
                <a:ext cx="149578" cy="183470"/>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49" name="墨迹 48"/>
              <p14:cNvContentPartPr/>
              <p14:nvPr/>
            </p14:nvContentPartPr>
            <p14:xfrm>
              <a:off x="9031111" y="3885823"/>
              <a:ext cx="81844" cy="107157"/>
            </p14:xfrm>
          </p:contentPart>
        </mc:Choice>
        <mc:Fallback xmlns="">
          <p:pic>
            <p:nvPicPr>
              <p:cNvPr id="49" name="墨迹 48"/>
            </p:nvPicPr>
            <p:blipFill>
              <a:blip r:embed="rId90"/>
            </p:blipFill>
            <p:spPr>
              <a:xfrm>
                <a:off x="9031111" y="3885823"/>
                <a:ext cx="81844" cy="107157"/>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1" name="墨迹 50"/>
              <p14:cNvContentPartPr/>
              <p14:nvPr/>
            </p14:nvContentPartPr>
            <p14:xfrm>
              <a:off x="3548238" y="5532646"/>
              <a:ext cx="278695" cy="259431"/>
            </p14:xfrm>
          </p:contentPart>
        </mc:Choice>
        <mc:Fallback xmlns="">
          <p:pic>
            <p:nvPicPr>
              <p:cNvPr id="51" name="墨迹 50"/>
            </p:nvPicPr>
            <p:blipFill>
              <a:blip r:embed="rId92"/>
            </p:blipFill>
            <p:spPr>
              <a:xfrm>
                <a:off x="3548238" y="5532646"/>
                <a:ext cx="278695" cy="259431"/>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2" name="墨迹 51"/>
              <p14:cNvContentPartPr/>
              <p14:nvPr/>
            </p14:nvContentPartPr>
            <p14:xfrm>
              <a:off x="3836105" y="5631343"/>
              <a:ext cx="129117" cy="181002"/>
            </p14:xfrm>
          </p:contentPart>
        </mc:Choice>
        <mc:Fallback xmlns="">
          <p:pic>
            <p:nvPicPr>
              <p:cNvPr id="52" name="墨迹 51"/>
            </p:nvPicPr>
            <p:blipFill>
              <a:blip r:embed="rId94"/>
            </p:blipFill>
            <p:spPr>
              <a:xfrm>
                <a:off x="3836105" y="5631343"/>
                <a:ext cx="129117" cy="181002"/>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3" name="墨迹 52"/>
              <p14:cNvContentPartPr/>
              <p14:nvPr/>
            </p14:nvContentPartPr>
            <p14:xfrm>
              <a:off x="4536016" y="5397291"/>
              <a:ext cx="244828" cy="399720"/>
            </p14:xfrm>
          </p:contentPart>
        </mc:Choice>
        <mc:Fallback xmlns="">
          <p:pic>
            <p:nvPicPr>
              <p:cNvPr id="53" name="墨迹 52"/>
            </p:nvPicPr>
            <p:blipFill>
              <a:blip r:embed="rId96"/>
            </p:blipFill>
            <p:spPr>
              <a:xfrm>
                <a:off x="4536016" y="5397291"/>
                <a:ext cx="244828" cy="399720"/>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4" name="墨迹 53"/>
              <p14:cNvContentPartPr/>
              <p14:nvPr/>
            </p14:nvContentPartPr>
            <p14:xfrm>
              <a:off x="3787422" y="4709235"/>
              <a:ext cx="800100" cy="896729"/>
            </p14:xfrm>
          </p:contentPart>
        </mc:Choice>
        <mc:Fallback xmlns="">
          <p:pic>
            <p:nvPicPr>
              <p:cNvPr id="54" name="墨迹 53"/>
            </p:nvPicPr>
            <p:blipFill>
              <a:blip r:embed="rId98"/>
            </p:blipFill>
            <p:spPr>
              <a:xfrm>
                <a:off x="3787422" y="4709235"/>
                <a:ext cx="800100" cy="89672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5" name="墨迹 54"/>
              <p14:cNvContentPartPr/>
              <p14:nvPr/>
            </p14:nvContentPartPr>
            <p14:xfrm>
              <a:off x="6022622" y="5278855"/>
              <a:ext cx="397933" cy="293270"/>
            </p14:xfrm>
          </p:contentPart>
        </mc:Choice>
        <mc:Fallback xmlns="">
          <p:pic>
            <p:nvPicPr>
              <p:cNvPr id="55" name="墨迹 54"/>
            </p:nvPicPr>
            <p:blipFill>
              <a:blip r:embed="rId100"/>
            </p:blipFill>
            <p:spPr>
              <a:xfrm>
                <a:off x="6022622" y="5278855"/>
                <a:ext cx="397933" cy="293270"/>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6" name="墨迹 55"/>
              <p14:cNvContentPartPr/>
              <p14:nvPr/>
            </p14:nvContentPartPr>
            <p14:xfrm>
              <a:off x="7070725" y="5182978"/>
              <a:ext cx="276930" cy="392847"/>
            </p14:xfrm>
          </p:contentPart>
        </mc:Choice>
        <mc:Fallback xmlns="">
          <p:pic>
            <p:nvPicPr>
              <p:cNvPr id="56" name="墨迹 55"/>
            </p:nvPicPr>
            <p:blipFill>
              <a:blip r:embed="rId102"/>
            </p:blipFill>
            <p:spPr>
              <a:xfrm>
                <a:off x="7070725" y="5182978"/>
                <a:ext cx="276930" cy="392847"/>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7" name="墨迹 56"/>
              <p14:cNvContentPartPr/>
              <p14:nvPr/>
            </p14:nvContentPartPr>
            <p14:xfrm>
              <a:off x="7286977" y="5422669"/>
              <a:ext cx="169334" cy="166375"/>
            </p14:xfrm>
          </p:contentPart>
        </mc:Choice>
        <mc:Fallback xmlns="">
          <p:pic>
            <p:nvPicPr>
              <p:cNvPr id="57" name="墨迹 56"/>
            </p:nvPicPr>
            <p:blipFill>
              <a:blip r:embed="rId104"/>
            </p:blipFill>
            <p:spPr>
              <a:xfrm>
                <a:off x="7286977" y="5422669"/>
                <a:ext cx="169334" cy="166375"/>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58" name="墨迹 57"/>
              <p14:cNvContentPartPr/>
              <p14:nvPr/>
            </p14:nvContentPartPr>
            <p14:xfrm>
              <a:off x="6366933" y="4453681"/>
              <a:ext cx="976489" cy="867472"/>
            </p14:xfrm>
          </p:contentPart>
        </mc:Choice>
        <mc:Fallback xmlns="">
          <p:pic>
            <p:nvPicPr>
              <p:cNvPr id="58" name="墨迹 57"/>
            </p:nvPicPr>
            <p:blipFill>
              <a:blip r:embed="rId106"/>
            </p:blipFill>
            <p:spPr>
              <a:xfrm>
                <a:off x="6366933" y="4453681"/>
                <a:ext cx="976489" cy="867472"/>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59" name="墨迹 58"/>
              <p14:cNvContentPartPr/>
              <p14:nvPr/>
            </p14:nvContentPartPr>
            <p14:xfrm>
              <a:off x="3544711" y="5889363"/>
              <a:ext cx="293511" cy="348258"/>
            </p14:xfrm>
          </p:contentPart>
        </mc:Choice>
        <mc:Fallback xmlns="">
          <p:pic>
            <p:nvPicPr>
              <p:cNvPr id="59" name="墨迹 58"/>
            </p:nvPicPr>
            <p:blipFill>
              <a:blip r:embed="rId108"/>
            </p:blipFill>
            <p:spPr>
              <a:xfrm>
                <a:off x="3544711" y="5889363"/>
                <a:ext cx="293511" cy="348258"/>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0" name="墨迹 59"/>
              <p14:cNvContentPartPr/>
              <p14:nvPr/>
            </p14:nvContentPartPr>
            <p14:xfrm>
              <a:off x="3631670" y="6057147"/>
              <a:ext cx="209374" cy="22560"/>
            </p14:xfrm>
          </p:contentPart>
        </mc:Choice>
        <mc:Fallback xmlns="">
          <p:pic>
            <p:nvPicPr>
              <p:cNvPr id="60" name="墨迹 59"/>
            </p:nvPicPr>
            <p:blipFill>
              <a:blip r:embed="rId110"/>
            </p:blipFill>
            <p:spPr>
              <a:xfrm>
                <a:off x="3631670" y="6057147"/>
                <a:ext cx="209374" cy="22560"/>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1" name="墨迹 60"/>
              <p14:cNvContentPartPr/>
              <p14:nvPr/>
            </p14:nvContentPartPr>
            <p14:xfrm>
              <a:off x="4576586" y="5975371"/>
              <a:ext cx="253118" cy="47938"/>
            </p14:xfrm>
          </p:contentPart>
        </mc:Choice>
        <mc:Fallback xmlns="">
          <p:pic>
            <p:nvPicPr>
              <p:cNvPr id="61" name="墨迹 60"/>
            </p:nvPicPr>
            <p:blipFill>
              <a:blip r:embed="rId112"/>
            </p:blipFill>
            <p:spPr>
              <a:xfrm>
                <a:off x="4576586" y="5975371"/>
                <a:ext cx="253118" cy="47938"/>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2" name="墨迹 61"/>
              <p14:cNvContentPartPr/>
              <p14:nvPr/>
            </p14:nvContentPartPr>
            <p14:xfrm>
              <a:off x="4718755" y="5896061"/>
              <a:ext cx="50800" cy="256963"/>
            </p14:xfrm>
          </p:contentPart>
        </mc:Choice>
        <mc:Fallback xmlns="">
          <p:pic>
            <p:nvPicPr>
              <p:cNvPr id="62" name="墨迹 61"/>
            </p:nvPicPr>
            <p:blipFill>
              <a:blip r:embed="rId114"/>
            </p:blipFill>
            <p:spPr>
              <a:xfrm>
                <a:off x="4718755" y="5896061"/>
                <a:ext cx="50800" cy="256963"/>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3" name="墨迹 62"/>
              <p14:cNvContentPartPr/>
              <p14:nvPr/>
            </p14:nvContentPartPr>
            <p14:xfrm>
              <a:off x="4453466" y="5786437"/>
              <a:ext cx="462845" cy="386855"/>
            </p14:xfrm>
          </p:contentPart>
        </mc:Choice>
        <mc:Fallback xmlns="">
          <p:pic>
            <p:nvPicPr>
              <p:cNvPr id="63" name="墨迹 62"/>
            </p:nvPicPr>
            <p:blipFill>
              <a:blip r:embed="rId116"/>
            </p:blipFill>
            <p:spPr>
              <a:xfrm>
                <a:off x="4453466" y="5786437"/>
                <a:ext cx="462845" cy="386855"/>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4" name="墨迹 63"/>
              <p14:cNvContentPartPr/>
              <p14:nvPr/>
            </p14:nvContentPartPr>
            <p14:xfrm>
              <a:off x="6151738" y="5794897"/>
              <a:ext cx="229306" cy="47938"/>
            </p14:xfrm>
          </p:contentPart>
        </mc:Choice>
        <mc:Fallback xmlns="">
          <p:pic>
            <p:nvPicPr>
              <p:cNvPr id="64" name="墨迹 63"/>
            </p:nvPicPr>
            <p:blipFill>
              <a:blip r:embed="rId118"/>
            </p:blipFill>
            <p:spPr>
              <a:xfrm>
                <a:off x="6151738" y="5794897"/>
                <a:ext cx="229306" cy="47938"/>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5" name="墨迹 64"/>
              <p14:cNvContentPartPr/>
              <p14:nvPr/>
            </p14:nvContentPartPr>
            <p14:xfrm>
              <a:off x="5992636" y="5541106"/>
              <a:ext cx="535869" cy="487843"/>
            </p14:xfrm>
          </p:contentPart>
        </mc:Choice>
        <mc:Fallback xmlns="">
          <p:pic>
            <p:nvPicPr>
              <p:cNvPr id="65" name="墨迹 64"/>
            </p:nvPicPr>
            <p:blipFill>
              <a:blip r:embed="rId120"/>
            </p:blipFill>
            <p:spPr>
              <a:xfrm>
                <a:off x="5992636" y="5541106"/>
                <a:ext cx="535869" cy="487843"/>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6" name="墨迹 65"/>
              <p14:cNvContentPartPr/>
              <p14:nvPr/>
            </p14:nvContentPartPr>
            <p14:xfrm>
              <a:off x="7193668" y="5758238"/>
              <a:ext cx="234421" cy="39478"/>
            </p14:xfrm>
          </p:contentPart>
        </mc:Choice>
        <mc:Fallback xmlns="">
          <p:pic>
            <p:nvPicPr>
              <p:cNvPr id="66" name="墨迹 65"/>
            </p:nvPicPr>
            <p:blipFill>
              <a:blip r:embed="rId122"/>
            </p:blipFill>
            <p:spPr>
              <a:xfrm>
                <a:off x="7193668" y="5758238"/>
                <a:ext cx="234421" cy="3947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7" name="墨迹 66"/>
              <p14:cNvContentPartPr/>
              <p14:nvPr/>
            </p14:nvContentPartPr>
            <p14:xfrm>
              <a:off x="7354711" y="5657250"/>
              <a:ext cx="33866" cy="292742"/>
            </p14:xfrm>
          </p:contentPart>
        </mc:Choice>
        <mc:Fallback xmlns="">
          <p:pic>
            <p:nvPicPr>
              <p:cNvPr id="67" name="墨迹 66"/>
            </p:nvPicPr>
            <p:blipFill>
              <a:blip r:embed="rId124"/>
            </p:blipFill>
            <p:spPr>
              <a:xfrm>
                <a:off x="7354711" y="5657250"/>
                <a:ext cx="33866" cy="292742"/>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8" name="墨迹 67"/>
              <p14:cNvContentPartPr/>
              <p14:nvPr/>
            </p14:nvContentPartPr>
            <p14:xfrm>
              <a:off x="7130873" y="5512201"/>
              <a:ext cx="592138" cy="457529"/>
            </p14:xfrm>
          </p:contentPart>
        </mc:Choice>
        <mc:Fallback xmlns="">
          <p:pic>
            <p:nvPicPr>
              <p:cNvPr id="68" name="墨迹 67"/>
            </p:nvPicPr>
            <p:blipFill>
              <a:blip r:embed="rId126"/>
            </p:blipFill>
            <p:spPr>
              <a:xfrm>
                <a:off x="7130873" y="5512201"/>
                <a:ext cx="592138" cy="457529"/>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9" name="墨迹 68"/>
              <p14:cNvContentPartPr/>
              <p14:nvPr/>
            </p14:nvContentPartPr>
            <p14:xfrm>
              <a:off x="1825095" y="4297529"/>
              <a:ext cx="949149" cy="62038"/>
            </p14:xfrm>
          </p:contentPart>
        </mc:Choice>
        <mc:Fallback xmlns="">
          <p:pic>
            <p:nvPicPr>
              <p:cNvPr id="69" name="墨迹 68"/>
            </p:nvPicPr>
            <p:blipFill>
              <a:blip r:embed="rId128"/>
            </p:blipFill>
            <p:spPr>
              <a:xfrm>
                <a:off x="1825095" y="4297529"/>
                <a:ext cx="949149" cy="62038"/>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0" name="墨迹 69"/>
              <p14:cNvContentPartPr/>
              <p14:nvPr/>
            </p14:nvContentPartPr>
            <p14:xfrm>
              <a:off x="2401358" y="3902390"/>
              <a:ext cx="482247" cy="620731"/>
            </p14:xfrm>
          </p:contentPart>
        </mc:Choice>
        <mc:Fallback xmlns="">
          <p:pic>
            <p:nvPicPr>
              <p:cNvPr id="70" name="墨迹 69"/>
            </p:nvPicPr>
            <p:blipFill>
              <a:blip r:embed="rId130"/>
            </p:blipFill>
            <p:spPr>
              <a:xfrm>
                <a:off x="2401358" y="3902390"/>
                <a:ext cx="482247" cy="620731"/>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1" name="墨迹 70"/>
              <p14:cNvContentPartPr/>
              <p14:nvPr/>
            </p14:nvContentPartPr>
            <p14:xfrm>
              <a:off x="2652006" y="4074052"/>
              <a:ext cx="371475" cy="356013"/>
            </p14:xfrm>
          </p:contentPart>
        </mc:Choice>
        <mc:Fallback xmlns="">
          <p:pic>
            <p:nvPicPr>
              <p:cNvPr id="71" name="墨迹 70"/>
            </p:nvPicPr>
            <p:blipFill>
              <a:blip r:embed="rId132"/>
            </p:blipFill>
            <p:spPr>
              <a:xfrm>
                <a:off x="2652006" y="4074052"/>
                <a:ext cx="371475" cy="356013"/>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2" name="墨迹 71"/>
              <p14:cNvContentPartPr/>
              <p14:nvPr/>
            </p14:nvContentPartPr>
            <p14:xfrm>
              <a:off x="2901244" y="4274970"/>
              <a:ext cx="268111" cy="208673"/>
            </p14:xfrm>
          </p:contentPart>
        </mc:Choice>
        <mc:Fallback xmlns="">
          <p:pic>
            <p:nvPicPr>
              <p:cNvPr id="72" name="墨迹 71"/>
            </p:nvPicPr>
            <p:blipFill>
              <a:blip r:embed="rId134"/>
            </p:blipFill>
            <p:spPr>
              <a:xfrm>
                <a:off x="2901244" y="4274970"/>
                <a:ext cx="268111" cy="208673"/>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3" name="墨迹 72"/>
              <p14:cNvContentPartPr/>
              <p14:nvPr/>
            </p14:nvContentPartPr>
            <p14:xfrm>
              <a:off x="828322" y="4753648"/>
              <a:ext cx="402166" cy="432326"/>
            </p14:xfrm>
          </p:contentPart>
        </mc:Choice>
        <mc:Fallback xmlns="">
          <p:pic>
            <p:nvPicPr>
              <p:cNvPr id="73" name="墨迹 72"/>
            </p:nvPicPr>
            <p:blipFill>
              <a:blip r:embed="rId136"/>
            </p:blipFill>
            <p:spPr>
              <a:xfrm>
                <a:off x="828322" y="4753648"/>
                <a:ext cx="402166" cy="432326"/>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4" name="墨迹 73"/>
              <p14:cNvContentPartPr/>
              <p14:nvPr/>
            </p14:nvContentPartPr>
            <p14:xfrm>
              <a:off x="1229783" y="5008144"/>
              <a:ext cx="562328" cy="22560"/>
            </p14:xfrm>
          </p:contentPart>
        </mc:Choice>
        <mc:Fallback xmlns="">
          <p:pic>
            <p:nvPicPr>
              <p:cNvPr id="74" name="墨迹 73"/>
            </p:nvPicPr>
            <p:blipFill>
              <a:blip r:embed="rId138"/>
            </p:blipFill>
            <p:spPr>
              <a:xfrm>
                <a:off x="1229783" y="5008144"/>
                <a:ext cx="562328" cy="22560"/>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5" name="墨迹 74"/>
              <p14:cNvContentPartPr/>
              <p14:nvPr/>
            </p14:nvContentPartPr>
            <p14:xfrm>
              <a:off x="1729493" y="4846529"/>
              <a:ext cx="217840" cy="319530"/>
            </p14:xfrm>
          </p:contentPart>
        </mc:Choice>
        <mc:Fallback xmlns="">
          <p:pic>
            <p:nvPicPr>
              <p:cNvPr id="75" name="墨迹 74"/>
            </p:nvPicPr>
            <p:blipFill>
              <a:blip r:embed="rId140"/>
            </p:blipFill>
            <p:spPr>
              <a:xfrm>
                <a:off x="1729493" y="4846529"/>
                <a:ext cx="217840" cy="319530"/>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6" name="墨迹 75"/>
              <p14:cNvContentPartPr/>
              <p14:nvPr/>
            </p14:nvContentPartPr>
            <p14:xfrm>
              <a:off x="2043288" y="4740077"/>
              <a:ext cx="222956" cy="363944"/>
            </p14:xfrm>
          </p:contentPart>
        </mc:Choice>
        <mc:Fallback xmlns="">
          <p:pic>
            <p:nvPicPr>
              <p:cNvPr id="76" name="墨迹 75"/>
            </p:nvPicPr>
            <p:blipFill>
              <a:blip r:embed="rId142"/>
            </p:blipFill>
            <p:spPr>
              <a:xfrm>
                <a:off x="2043288" y="4740077"/>
                <a:ext cx="222956" cy="363944"/>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7" name="墨迹 76"/>
              <p14:cNvContentPartPr/>
              <p14:nvPr/>
            </p14:nvContentPartPr>
            <p14:xfrm>
              <a:off x="2246488" y="4729679"/>
              <a:ext cx="313620" cy="357422"/>
            </p14:xfrm>
          </p:contentPart>
        </mc:Choice>
        <mc:Fallback xmlns="">
          <p:pic>
            <p:nvPicPr>
              <p:cNvPr id="77" name="墨迹 76"/>
            </p:nvPicPr>
            <p:blipFill>
              <a:blip r:embed="rId144"/>
            </p:blipFill>
            <p:spPr>
              <a:xfrm>
                <a:off x="2246488" y="4729679"/>
                <a:ext cx="313620" cy="357422"/>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8" name="墨迹 77"/>
              <p14:cNvContentPartPr/>
              <p14:nvPr/>
            </p14:nvContentPartPr>
            <p14:xfrm>
              <a:off x="2508955" y="4912268"/>
              <a:ext cx="196850" cy="501942"/>
            </p14:xfrm>
          </p:contentPart>
        </mc:Choice>
        <mc:Fallback xmlns="">
          <p:pic>
            <p:nvPicPr>
              <p:cNvPr id="78" name="墨迹 77"/>
            </p:nvPicPr>
            <p:blipFill>
              <a:blip r:embed="rId146"/>
            </p:blipFill>
            <p:spPr>
              <a:xfrm>
                <a:off x="2508955" y="4912268"/>
                <a:ext cx="196850" cy="501942"/>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9" name="墨迹 78"/>
              <p14:cNvContentPartPr/>
              <p14:nvPr/>
            </p14:nvContentPartPr>
            <p14:xfrm>
              <a:off x="174977" y="174833"/>
              <a:ext cx="191911" cy="820592"/>
            </p14:xfrm>
          </p:contentPart>
        </mc:Choice>
        <mc:Fallback xmlns="">
          <p:pic>
            <p:nvPicPr>
              <p:cNvPr id="79" name="墨迹 78"/>
            </p:nvPicPr>
            <p:blipFill>
              <a:blip r:embed="rId148"/>
            </p:blipFill>
            <p:spPr>
              <a:xfrm>
                <a:off x="174977" y="174833"/>
                <a:ext cx="191911" cy="820592"/>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0" name="墨迹 79"/>
              <p14:cNvContentPartPr/>
              <p14:nvPr/>
            </p14:nvContentPartPr>
            <p14:xfrm>
              <a:off x="403577" y="401130"/>
              <a:ext cx="87489" cy="236167"/>
            </p14:xfrm>
          </p:contentPart>
        </mc:Choice>
        <mc:Fallback xmlns="">
          <p:pic>
            <p:nvPicPr>
              <p:cNvPr id="80" name="墨迹 79"/>
            </p:nvPicPr>
            <p:blipFill>
              <a:blip r:embed="rId150"/>
            </p:blipFill>
            <p:spPr>
              <a:xfrm>
                <a:off x="403577" y="401130"/>
                <a:ext cx="87489" cy="236167"/>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1" name="墨迹 80"/>
              <p14:cNvContentPartPr/>
              <p14:nvPr/>
            </p14:nvContentPartPr>
            <p14:xfrm>
              <a:off x="581377" y="323759"/>
              <a:ext cx="87489" cy="434794"/>
            </p14:xfrm>
          </p:contentPart>
        </mc:Choice>
        <mc:Fallback xmlns="">
          <p:pic>
            <p:nvPicPr>
              <p:cNvPr id="81" name="墨迹 80"/>
            </p:nvPicPr>
            <p:blipFill>
              <a:blip r:embed="rId152"/>
            </p:blipFill>
            <p:spPr>
              <a:xfrm>
                <a:off x="581377" y="323759"/>
                <a:ext cx="87489" cy="434794"/>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p"/>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14_1#c25a5568e?sp=1&amp;vop=1&amp;pid=c7b0270bb&amp;color=0,0,0&amp;vtp=1&amp;bt=1&amp;bbb=1&amp;hb=1"/>
          <p:cNvSpPr/>
          <p:nvPr/>
        </p:nvSpPr>
        <p:spPr>
          <a:xfrm>
            <a:off x="409194" y="615815"/>
            <a:ext cx="10899648" cy="914400"/>
          </a:xfrm>
          <a:prstGeom prst="rect">
            <a:avLst/>
          </a:prstGeom>
          <a:blipFill rotWithShape="1">
            <a:blip r:embed="rId1"/>
            <a:stretch>
              <a:fillRect l="-2" t="-55" r="-273" b="55"/>
            </a:stretch>
          </a:blipFill>
        </p:spPr>
        <p:txBody>
          <a:bodyPr/>
          <a:lstStyle/>
          <a:p>
            <a:r>
              <a:rPr lang="zh-CN" altLang="en-US">
                <a:noFill/>
              </a:rPr>
              <a:t> </a:t>
            </a:r>
            <a:endParaRPr lang="zh-CN" altLang="en-US">
              <a:noFill/>
            </a:endParaRPr>
          </a:p>
        </p:txBody>
      </p:sp>
      <p:sp>
        <p:nvSpPr>
          <p:cNvPr id="3" name="QC_5_AN.15_1#c25a5568e.bracket?vop=1&amp;pid=c7b0270bb&amp;color=0,0,0&amp;vpa=5&amp;vtp=1"/>
          <p:cNvSpPr/>
          <p:nvPr/>
        </p:nvSpPr>
        <p:spPr>
          <a:xfrm>
            <a:off x="9685274" y="1537200"/>
            <a:ext cx="311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D</a:t>
            </a:r>
            <a:endParaRPr lang="en-US" altLang="zh-CN" sz="2000" dirty="0"/>
          </a:p>
        </p:txBody>
      </p:sp>
      <p:pic>
        <p:nvPicPr>
          <p:cNvPr id="4" name="QC_5_BD.14_2#c25a5568e?htil=4&amp;vop=1&amp;pid=c7b0270bb&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7806055" y="2693035"/>
            <a:ext cx="3502660" cy="187769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5" name="QC_5_BD.14_3#c25a5568e.choices?htil=4&amp;vop=1&amp;pid=c7b0270bb&amp;color=0,0,0&amp;vtp=1&amp;bbb=1"/>
          <p:cNvSpPr/>
          <p:nvPr/>
        </p:nvSpPr>
        <p:spPr>
          <a:xfrm>
            <a:off x="649224" y="2001512"/>
            <a:ext cx="9125712" cy="1866900"/>
          </a:xfrm>
          <a:prstGeom prst="rect">
            <a:avLst/>
          </a:prstGeom>
          <a:blipFill rotWithShape="1">
            <a:blip r:embed="rId3"/>
            <a:stretch>
              <a:fillRect l="-3" t="-34" r="4" b="34"/>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1437922" y="1511467"/>
              <a:ext cx="1119011" cy="56398"/>
            </p14:xfrm>
          </p:contentPart>
        </mc:Choice>
        <mc:Fallback xmlns="">
          <p:pic>
            <p:nvPicPr>
              <p:cNvPr id="6" name="墨迹 5"/>
            </p:nvPicPr>
            <p:blipFill>
              <a:blip r:embed="rId5"/>
            </p:blipFill>
            <p:spPr>
              <a:xfrm>
                <a:off x="1437922" y="1511467"/>
                <a:ext cx="1119011" cy="5639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4576938" y="1184358"/>
              <a:ext cx="1073150" cy="400426"/>
            </p14:xfrm>
          </p:contentPart>
        </mc:Choice>
        <mc:Fallback xmlns="">
          <p:pic>
            <p:nvPicPr>
              <p:cNvPr id="7" name="墨迹 6"/>
            </p:nvPicPr>
            <p:blipFill>
              <a:blip r:embed="rId7"/>
            </p:blipFill>
            <p:spPr>
              <a:xfrm>
                <a:off x="4576938" y="1184358"/>
                <a:ext cx="1073150" cy="40042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8579555" y="3615113"/>
              <a:ext cx="183445" cy="16919"/>
            </p14:xfrm>
          </p:contentPart>
        </mc:Choice>
        <mc:Fallback xmlns="">
          <p:pic>
            <p:nvPicPr>
              <p:cNvPr id="8" name="墨迹 7"/>
            </p:nvPicPr>
            <p:blipFill>
              <a:blip r:embed="rId9"/>
            </p:blipFill>
            <p:spPr>
              <a:xfrm>
                <a:off x="8579555" y="3615113"/>
                <a:ext cx="183445" cy="16919"/>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8681155" y="3555895"/>
              <a:ext cx="105018" cy="59958"/>
            </p14:xfrm>
          </p:contentPart>
        </mc:Choice>
        <mc:Fallback xmlns="">
          <p:pic>
            <p:nvPicPr>
              <p:cNvPr id="9" name="墨迹 8"/>
            </p:nvPicPr>
            <p:blipFill>
              <a:blip r:embed="rId11"/>
            </p:blipFill>
            <p:spPr>
              <a:xfrm>
                <a:off x="8681155" y="3555895"/>
                <a:ext cx="105018" cy="59958"/>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8566855" y="3578454"/>
              <a:ext cx="299862" cy="70498"/>
            </p14:xfrm>
          </p:contentPart>
        </mc:Choice>
        <mc:Fallback xmlns="">
          <p:pic>
            <p:nvPicPr>
              <p:cNvPr id="10" name="墨迹 9"/>
            </p:nvPicPr>
            <p:blipFill>
              <a:blip r:embed="rId13"/>
            </p:blipFill>
            <p:spPr>
              <a:xfrm>
                <a:off x="8566855" y="3578454"/>
                <a:ext cx="299862" cy="70498"/>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8525756" y="3445919"/>
              <a:ext cx="429684" cy="315829"/>
            </p14:xfrm>
          </p:contentPart>
        </mc:Choice>
        <mc:Fallback xmlns="">
          <p:pic>
            <p:nvPicPr>
              <p:cNvPr id="11" name="墨迹 10"/>
            </p:nvPicPr>
            <p:blipFill>
              <a:blip r:embed="rId15"/>
            </p:blipFill>
            <p:spPr>
              <a:xfrm>
                <a:off x="8525756" y="3445919"/>
                <a:ext cx="429684" cy="315829"/>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8784872" y="2927057"/>
              <a:ext cx="161572" cy="50758"/>
            </p14:xfrm>
          </p:contentPart>
        </mc:Choice>
        <mc:Fallback xmlns="">
          <p:pic>
            <p:nvPicPr>
              <p:cNvPr id="12" name="墨迹 11"/>
            </p:nvPicPr>
            <p:blipFill>
              <a:blip r:embed="rId17"/>
            </p:blipFill>
            <p:spPr>
              <a:xfrm>
                <a:off x="8784872" y="2927057"/>
                <a:ext cx="161572" cy="5075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8861777" y="2833119"/>
              <a:ext cx="22578" cy="223653"/>
            </p14:xfrm>
          </p:contentPart>
        </mc:Choice>
        <mc:Fallback xmlns="">
          <p:pic>
            <p:nvPicPr>
              <p:cNvPr id="13" name="墨迹 12"/>
            </p:nvPicPr>
            <p:blipFill>
              <a:blip r:embed="rId19"/>
            </p:blipFill>
            <p:spPr>
              <a:xfrm>
                <a:off x="8861777" y="2833119"/>
                <a:ext cx="22578" cy="22365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8698088" y="2720499"/>
              <a:ext cx="443265" cy="364473"/>
            </p14:xfrm>
          </p:contentPart>
        </mc:Choice>
        <mc:Fallback xmlns="">
          <p:pic>
            <p:nvPicPr>
              <p:cNvPr id="14" name="墨迹 13"/>
            </p:nvPicPr>
            <p:blipFill>
              <a:blip r:embed="rId21"/>
            </p:blipFill>
            <p:spPr>
              <a:xfrm>
                <a:off x="8698088" y="2720499"/>
                <a:ext cx="443265" cy="364473"/>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9254066" y="2855678"/>
              <a:ext cx="141111" cy="169018"/>
            </p14:xfrm>
          </p:contentPart>
        </mc:Choice>
        <mc:Fallback xmlns="">
          <p:pic>
            <p:nvPicPr>
              <p:cNvPr id="15" name="墨迹 14"/>
            </p:nvPicPr>
            <p:blipFill>
              <a:blip r:embed="rId23"/>
            </p:blipFill>
            <p:spPr>
              <a:xfrm>
                <a:off x="9254066" y="2855678"/>
                <a:ext cx="141111" cy="16901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9358488" y="2932697"/>
              <a:ext cx="191912" cy="134650"/>
            </p14:xfrm>
          </p:contentPart>
        </mc:Choice>
        <mc:Fallback xmlns="">
          <p:pic>
            <p:nvPicPr>
              <p:cNvPr id="16" name="墨迹 15"/>
            </p:nvPicPr>
            <p:blipFill>
              <a:blip r:embed="rId25"/>
            </p:blipFill>
            <p:spPr>
              <a:xfrm>
                <a:off x="9358488" y="2932697"/>
                <a:ext cx="191912" cy="13465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9635066" y="2704990"/>
              <a:ext cx="50800" cy="157209"/>
            </p14:xfrm>
          </p:contentPart>
        </mc:Choice>
        <mc:Fallback xmlns="">
          <p:pic>
            <p:nvPicPr>
              <p:cNvPr id="17" name="墨迹 16"/>
            </p:nvPicPr>
            <p:blipFill>
              <a:blip r:embed="rId27"/>
            </p:blipFill>
            <p:spPr>
              <a:xfrm>
                <a:off x="9635066" y="2704990"/>
                <a:ext cx="50800" cy="15720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9601200" y="2746583"/>
              <a:ext cx="276577" cy="272826"/>
            </p14:xfrm>
          </p:contentPart>
        </mc:Choice>
        <mc:Fallback xmlns="">
          <p:pic>
            <p:nvPicPr>
              <p:cNvPr id="18" name="墨迹 17"/>
            </p:nvPicPr>
            <p:blipFill>
              <a:blip r:embed="rId29"/>
            </p:blipFill>
            <p:spPr>
              <a:xfrm>
                <a:off x="9601200" y="2746583"/>
                <a:ext cx="276577" cy="27282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9793111" y="2543550"/>
              <a:ext cx="154164" cy="688056"/>
            </p14:xfrm>
          </p:contentPart>
        </mc:Choice>
        <mc:Fallback xmlns="">
          <p:pic>
            <p:nvPicPr>
              <p:cNvPr id="19" name="墨迹 18"/>
            </p:nvPicPr>
            <p:blipFill>
              <a:blip r:embed="rId31"/>
            </p:blipFill>
            <p:spPr>
              <a:xfrm>
                <a:off x="9793111" y="2543550"/>
                <a:ext cx="154164" cy="68805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9759244" y="2688423"/>
              <a:ext cx="242711" cy="345790"/>
            </p14:xfrm>
          </p:contentPart>
        </mc:Choice>
        <mc:Fallback xmlns="">
          <p:pic>
            <p:nvPicPr>
              <p:cNvPr id="20" name="墨迹 19"/>
            </p:nvPicPr>
            <p:blipFill>
              <a:blip r:embed="rId33"/>
            </p:blipFill>
            <p:spPr>
              <a:xfrm>
                <a:off x="9759244" y="2688423"/>
                <a:ext cx="242711" cy="34579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9985022" y="2647887"/>
              <a:ext cx="221721" cy="318649"/>
            </p14:xfrm>
          </p:contentPart>
        </mc:Choice>
        <mc:Fallback xmlns="">
          <p:pic>
            <p:nvPicPr>
              <p:cNvPr id="21" name="墨迹 20"/>
            </p:nvPicPr>
            <p:blipFill>
              <a:blip r:embed="rId35"/>
            </p:blipFill>
            <p:spPr>
              <a:xfrm>
                <a:off x="9985022" y="2647887"/>
                <a:ext cx="221721" cy="31864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10114844" y="2876299"/>
              <a:ext cx="126294" cy="121256"/>
            </p14:xfrm>
          </p:contentPart>
        </mc:Choice>
        <mc:Fallback xmlns="">
          <p:pic>
            <p:nvPicPr>
              <p:cNvPr id="22" name="墨迹 21"/>
            </p:nvPicPr>
            <p:blipFill>
              <a:blip r:embed="rId37"/>
            </p:blipFill>
            <p:spPr>
              <a:xfrm>
                <a:off x="10114844" y="2876299"/>
                <a:ext cx="126294" cy="12125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3832577" y="3389521"/>
              <a:ext cx="829734" cy="54988"/>
            </p14:xfrm>
          </p:contentPart>
        </mc:Choice>
        <mc:Fallback xmlns="">
          <p:pic>
            <p:nvPicPr>
              <p:cNvPr id="23" name="墨迹 22"/>
            </p:nvPicPr>
            <p:blipFill>
              <a:blip r:embed="rId39"/>
            </p:blipFill>
            <p:spPr>
              <a:xfrm>
                <a:off x="3832577" y="3389521"/>
                <a:ext cx="829734" cy="54988"/>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4611511" y="2902383"/>
              <a:ext cx="265289" cy="485728"/>
            </p14:xfrm>
          </p:contentPart>
        </mc:Choice>
        <mc:Fallback xmlns="">
          <p:pic>
            <p:nvPicPr>
              <p:cNvPr id="24" name="墨迹 23"/>
            </p:nvPicPr>
            <p:blipFill>
              <a:blip r:embed="rId41"/>
            </p:blipFill>
            <p:spPr>
              <a:xfrm>
                <a:off x="4611511" y="2902383"/>
                <a:ext cx="265289" cy="48572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4594577" y="2940275"/>
              <a:ext cx="313267" cy="404127"/>
            </p14:xfrm>
          </p:contentPart>
        </mc:Choice>
        <mc:Fallback xmlns="">
          <p:pic>
            <p:nvPicPr>
              <p:cNvPr id="25" name="墨迹 24"/>
            </p:nvPicPr>
            <p:blipFill>
              <a:blip r:embed="rId43"/>
            </p:blipFill>
            <p:spPr>
              <a:xfrm>
                <a:off x="4594577" y="2940275"/>
                <a:ext cx="313267" cy="40412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6549848" y="3795587"/>
              <a:ext cx="409752" cy="315300"/>
            </p14:xfrm>
          </p:contentPart>
        </mc:Choice>
        <mc:Fallback xmlns="">
          <p:pic>
            <p:nvPicPr>
              <p:cNvPr id="26" name="墨迹 25"/>
            </p:nvPicPr>
            <p:blipFill>
              <a:blip r:embed="rId45"/>
            </p:blipFill>
            <p:spPr>
              <a:xfrm>
                <a:off x="6549848" y="3795587"/>
                <a:ext cx="409752" cy="315300"/>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206727" y="197393"/>
              <a:ext cx="267406" cy="840330"/>
            </p14:xfrm>
          </p:contentPart>
        </mc:Choice>
        <mc:Fallback xmlns="">
          <p:pic>
            <p:nvPicPr>
              <p:cNvPr id="27" name="墨迹 26"/>
            </p:nvPicPr>
            <p:blipFill>
              <a:blip r:embed="rId47"/>
            </p:blipFill>
            <p:spPr>
              <a:xfrm>
                <a:off x="206727" y="197393"/>
                <a:ext cx="267406" cy="840330"/>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481188" y="365529"/>
              <a:ext cx="117123" cy="339446"/>
            </p14:xfrm>
          </p:contentPart>
        </mc:Choice>
        <mc:Fallback xmlns="">
          <p:pic>
            <p:nvPicPr>
              <p:cNvPr id="28" name="墨迹 27"/>
            </p:nvPicPr>
            <p:blipFill>
              <a:blip r:embed="rId49"/>
            </p:blipFill>
            <p:spPr>
              <a:xfrm>
                <a:off x="481188" y="365529"/>
                <a:ext cx="117123" cy="339446"/>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682977" y="416640"/>
              <a:ext cx="67734" cy="440610"/>
            </p14:xfrm>
          </p:contentPart>
        </mc:Choice>
        <mc:Fallback xmlns="">
          <p:pic>
            <p:nvPicPr>
              <p:cNvPr id="29" name="墨迹 28"/>
            </p:nvPicPr>
            <p:blipFill>
              <a:blip r:embed="rId51"/>
            </p:blipFill>
            <p:spPr>
              <a:xfrm>
                <a:off x="682977" y="416640"/>
                <a:ext cx="67734" cy="440610"/>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6_BD.39_1#23fd808bc?sp=1&amp;vop=1&amp;pid=7f33e4326&amp;color=0,0,0&amp;vtp=1&amp;bt=1&amp;bbb=1"/>
          <p:cNvSpPr/>
          <p:nvPr/>
        </p:nvSpPr>
        <p:spPr>
          <a:xfrm>
            <a:off x="402209" y="329430"/>
            <a:ext cx="10899648" cy="419100"/>
          </a:xfrm>
          <a:prstGeom prst="rect">
            <a:avLst/>
          </a:prstGeom>
          <a:noFill/>
        </p:spPr>
        <p:txBody>
          <a:bodyPr wrap="none" lIns="0" tIns="0" rIns="0" bIns="0" rtlCol="0" anchor="t"/>
          <a:lstStyle/>
          <a:p>
            <a:pPr algn="l" latinLnBrk="1">
              <a:lnSpc>
                <a:spcPts val="33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3.</a:t>
            </a:r>
            <a:r>
              <a:rPr lang="en-US" altLang="zh-CN" sz="2000" b="0" i="0" dirty="0">
                <a:solidFill>
                  <a:srgbClr val="000000"/>
                </a:solidFill>
                <a:latin typeface="仿宋" panose="02010609060101010101" pitchFamily="34" charset="-122"/>
                <a:ea typeface="仿宋" panose="02010609060101010101" pitchFamily="34" charset="-122"/>
                <a:cs typeface="仿宋" panose="02010609060101010101" pitchFamily="34" charset="-122"/>
              </a:rPr>
              <a:t>［山东聊城2024二模］</a:t>
            </a: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恒温条件下，用图甲所示装置研究铁的电化学腐蚀，测定结果如图乙。</a:t>
            </a:r>
            <a:endParaRPr lang="en-US" altLang="zh-CN" sz="2000" dirty="0"/>
          </a:p>
        </p:txBody>
      </p:sp>
      <p:pic>
        <p:nvPicPr>
          <p:cNvPr id="3" name="QC_6_BD.39_3#23fd808bc?iti=1&amp;htil=1&amp;vop=1&amp;pid=7f33e4326&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1076706" y="1508751"/>
            <a:ext cx="3008376" cy="1673352"/>
          </a:xfrm>
          <a:prstGeom prst="rect">
            <a:avLst/>
          </a:prstGeom>
          <a:noFill/>
          <a:extLst>
            <a:ext uri="{909E8E84-426E-40DD-AFC4-6F175D3DCCD1}">
              <a14:hiddenFill xmlns:a14="http://schemas.microsoft.com/office/drawing/2010/main">
                <a:solidFill>
                  <a:scrgbClr r="0" g="0" b="0">
                    <a:alpha val="0"/>
                  </a:scrgbClr>
                </a:solidFill>
              </a14:hiddenFill>
            </a:ext>
          </a:extLst>
        </p:spPr>
      </p:pic>
      <p:pic>
        <p:nvPicPr>
          <p:cNvPr id="4" name="QC_6_BD.39_4#23fd808bc?iti=2&amp;htil=1&amp;vop=1&amp;pid=7f33e4326&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5850890" y="1303655"/>
            <a:ext cx="5296535" cy="305752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5" name="QC_6_BD.39_5#23fd808bc?iti=1&amp;htil=1&amp;vop=1&amp;pid=7f33e4326&amp;color=0,0,0&amp;vtp=1"/>
          <p:cNvSpPr/>
          <p:nvPr/>
        </p:nvSpPr>
        <p:spPr>
          <a:xfrm>
            <a:off x="3213989" y="3525003"/>
            <a:ext cx="311150" cy="353695"/>
          </a:xfrm>
          <a:prstGeom prst="rect">
            <a:avLst/>
          </a:prstGeom>
          <a:noFill/>
        </p:spPr>
        <p:txBody>
          <a:bodyPr wrap="square" lIns="0" tIns="0" rIns="0" bIns="0" rtlCol="0" anchor="t"/>
          <a:lstStyle/>
          <a:p>
            <a:pPr algn="ctr" latinLnBrk="1">
              <a:lnSpc>
                <a:spcPct val="1260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甲</a:t>
            </a:r>
            <a:endParaRPr lang="en-US" altLang="zh-CN" sz="2000" dirty="0"/>
          </a:p>
        </p:txBody>
      </p:sp>
      <p:sp>
        <p:nvSpPr>
          <p:cNvPr id="6" name="QC_6_BD.39_6#23fd808bc?iti=2&amp;htil=1&amp;vop=1&amp;pid=7f33e4326&amp;color=0,0,0&amp;vtp=1"/>
          <p:cNvSpPr/>
          <p:nvPr/>
        </p:nvSpPr>
        <p:spPr>
          <a:xfrm>
            <a:off x="8663813" y="3525003"/>
            <a:ext cx="311150" cy="353695"/>
          </a:xfrm>
          <a:prstGeom prst="rect">
            <a:avLst/>
          </a:prstGeom>
          <a:noFill/>
        </p:spPr>
        <p:txBody>
          <a:bodyPr wrap="square" lIns="0" tIns="0" rIns="0" bIns="0" rtlCol="0" anchor="t"/>
          <a:lstStyle/>
          <a:p>
            <a:pPr algn="ctr" latinLnBrk="1">
              <a:lnSpc>
                <a:spcPct val="126000"/>
              </a:lnSpc>
            </a:pP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乙</a:t>
            </a:r>
            <a:endParaRPr lang="en-US" altLang="zh-CN" sz="2000" dirty="0"/>
          </a:p>
        </p:txBody>
      </p:sp>
      <p:sp>
        <p:nvSpPr>
          <p:cNvPr id="7" name="QC_6_BD.39_7#23fd808bc?vop=1&amp;pid=7f33e4326&amp;color=0,0,0&amp;vtp=1&amp;bbb=1"/>
          <p:cNvSpPr/>
          <p:nvPr/>
        </p:nvSpPr>
        <p:spPr>
          <a:xfrm>
            <a:off x="649224" y="3949724"/>
            <a:ext cx="10899648" cy="419100"/>
          </a:xfrm>
          <a:prstGeom prst="rect">
            <a:avLst/>
          </a:prstGeom>
          <a:noFill/>
        </p:spPr>
        <p:txBody>
          <a:bodyPr wrap="none" lIns="0" tIns="0" rIns="0" bIns="0" rtlCol="0" anchor="t"/>
          <a:lstStyle/>
          <a:p>
            <a:pPr algn="l" latinLnBrk="1">
              <a:lnSpc>
                <a:spcPts val="3300"/>
              </a:lnSpc>
            </a:pP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下列说法正确的是</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endParaRPr lang="en-US" altLang="zh-CN" sz="2000" dirty="0"/>
          </a:p>
        </p:txBody>
      </p:sp>
      <p:sp>
        <p:nvSpPr>
          <p:cNvPr id="8" name="QC_6_AN.40_1#23fd808bc.bracket?vop=1&amp;pid=7f33e4326&amp;color=0,0,0&amp;vpa=13&amp;vtp=1"/>
          <p:cNvSpPr/>
          <p:nvPr/>
        </p:nvSpPr>
        <p:spPr>
          <a:xfrm>
            <a:off x="2906649" y="3942104"/>
            <a:ext cx="311150" cy="419100"/>
          </a:xfrm>
          <a:prstGeom prst="rect">
            <a:avLst/>
          </a:prstGeom>
          <a:noFill/>
        </p:spPr>
        <p:txBody>
          <a:bodyPr wrap="none" lIns="0" tIns="0" rIns="0" bIns="0" rtlCol="0" anchor="t"/>
          <a:lstStyle/>
          <a:p>
            <a:pPr algn="ctr" latinLnBrk="1">
              <a:lnSpc>
                <a:spcPts val="33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D</a:t>
            </a:r>
            <a:endParaRPr lang="en-US" altLang="zh-CN" sz="2000" dirty="0"/>
          </a:p>
        </p:txBody>
      </p:sp>
      <p:sp>
        <p:nvSpPr>
          <p:cNvPr id="9" name="QC_6_BD.39_8#23fd808bc.choices?vop=1&amp;pid=7f33e4326&amp;color=0,0,0&amp;vtp=1&amp;bbb=1&amp;hb=1"/>
          <p:cNvSpPr/>
          <p:nvPr/>
        </p:nvSpPr>
        <p:spPr>
          <a:xfrm>
            <a:off x="649224" y="4373906"/>
            <a:ext cx="10899648" cy="1968500"/>
          </a:xfrm>
          <a:prstGeom prst="rect">
            <a:avLst/>
          </a:prstGeom>
          <a:blipFill rotWithShape="1">
            <a:blip r:embed="rId3"/>
            <a:stretch>
              <a:fillRect l="-2" t="-1" r="1" b="-2902"/>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10" name="墨迹 9"/>
              <p14:cNvContentPartPr/>
              <p14:nvPr/>
            </p14:nvContentPartPr>
            <p14:xfrm>
              <a:off x="222073" y="344027"/>
              <a:ext cx="340254" cy="1108222"/>
            </p14:xfrm>
          </p:contentPart>
        </mc:Choice>
        <mc:Fallback xmlns="">
          <p:pic>
            <p:nvPicPr>
              <p:cNvPr id="10" name="墨迹 9"/>
            </p:nvPicPr>
            <p:blipFill>
              <a:blip r:embed="rId5"/>
            </p:blipFill>
            <p:spPr>
              <a:xfrm>
                <a:off x="222073" y="344027"/>
                <a:ext cx="340254" cy="1108222"/>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11" name="墨迹 10"/>
              <p14:cNvContentPartPr/>
              <p14:nvPr/>
            </p14:nvContentPartPr>
            <p14:xfrm>
              <a:off x="570088" y="635887"/>
              <a:ext cx="105305" cy="363767"/>
            </p14:xfrm>
          </p:contentPart>
        </mc:Choice>
        <mc:Fallback xmlns="">
          <p:pic>
            <p:nvPicPr>
              <p:cNvPr id="11" name="墨迹 10"/>
            </p:nvPicPr>
            <p:blipFill>
              <a:blip r:embed="rId7"/>
            </p:blipFill>
            <p:spPr>
              <a:xfrm>
                <a:off x="570088" y="635887"/>
                <a:ext cx="105305" cy="36376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12" name="墨迹 11"/>
              <p14:cNvContentPartPr/>
              <p14:nvPr/>
            </p14:nvContentPartPr>
            <p14:xfrm>
              <a:off x="750711" y="744453"/>
              <a:ext cx="242711" cy="267186"/>
            </p14:xfrm>
          </p:contentPart>
        </mc:Choice>
        <mc:Fallback xmlns="">
          <p:pic>
            <p:nvPicPr>
              <p:cNvPr id="12" name="墨迹 11"/>
            </p:nvPicPr>
            <p:blipFill>
              <a:blip r:embed="rId9"/>
            </p:blipFill>
            <p:spPr>
              <a:xfrm>
                <a:off x="750711" y="744453"/>
                <a:ext cx="242711" cy="26718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3" name="墨迹 12"/>
              <p14:cNvContentPartPr/>
              <p14:nvPr/>
            </p14:nvContentPartPr>
            <p14:xfrm>
              <a:off x="2686755" y="3873310"/>
              <a:ext cx="21167" cy="543360"/>
            </p14:xfrm>
          </p:contentPart>
        </mc:Choice>
        <mc:Fallback xmlns="">
          <p:pic>
            <p:nvPicPr>
              <p:cNvPr id="13" name="墨迹 12"/>
            </p:nvPicPr>
            <p:blipFill>
              <a:blip r:embed="rId11"/>
            </p:blipFill>
            <p:spPr>
              <a:xfrm>
                <a:off x="2686755" y="3873310"/>
                <a:ext cx="21167" cy="54336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4" name="墨迹 13"/>
              <p14:cNvContentPartPr/>
              <p14:nvPr/>
            </p14:nvContentPartPr>
            <p14:xfrm>
              <a:off x="2662943" y="3823786"/>
              <a:ext cx="277812" cy="699335"/>
            </p14:xfrm>
          </p:contentPart>
        </mc:Choice>
        <mc:Fallback xmlns="">
          <p:pic>
            <p:nvPicPr>
              <p:cNvPr id="14" name="墨迹 13"/>
            </p:nvPicPr>
            <p:blipFill>
              <a:blip r:embed="rId13"/>
            </p:blipFill>
            <p:spPr>
              <a:xfrm>
                <a:off x="2662943" y="3823786"/>
                <a:ext cx="277812" cy="69933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5" name="墨迹 14"/>
              <p14:cNvContentPartPr/>
              <p14:nvPr/>
            </p14:nvContentPartPr>
            <p14:xfrm>
              <a:off x="2965450" y="3975003"/>
              <a:ext cx="62794" cy="445720"/>
            </p14:xfrm>
          </p:contentPart>
        </mc:Choice>
        <mc:Fallback xmlns="">
          <p:pic>
            <p:nvPicPr>
              <p:cNvPr id="15" name="墨迹 14"/>
            </p:nvPicPr>
            <p:blipFill>
              <a:blip r:embed="rId15"/>
            </p:blipFill>
            <p:spPr>
              <a:xfrm>
                <a:off x="2965450" y="3975003"/>
                <a:ext cx="62794" cy="44572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6" name="墨迹 15"/>
              <p14:cNvContentPartPr/>
              <p14:nvPr/>
            </p14:nvContentPartPr>
            <p14:xfrm>
              <a:off x="2980266" y="4004259"/>
              <a:ext cx="239184" cy="485023"/>
            </p14:xfrm>
          </p:contentPart>
        </mc:Choice>
        <mc:Fallback xmlns="">
          <p:pic>
            <p:nvPicPr>
              <p:cNvPr id="16" name="墨迹 15"/>
            </p:nvPicPr>
            <p:blipFill>
              <a:blip r:embed="rId17"/>
            </p:blipFill>
            <p:spPr>
              <a:xfrm>
                <a:off x="2980266" y="4004259"/>
                <a:ext cx="239184" cy="485023"/>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7" name="墨迹 16"/>
              <p14:cNvContentPartPr/>
              <p14:nvPr/>
            </p14:nvContentPartPr>
            <p14:xfrm>
              <a:off x="493888" y="4731089"/>
              <a:ext cx="694267" cy="459644"/>
            </p14:xfrm>
          </p:contentPart>
        </mc:Choice>
        <mc:Fallback xmlns="">
          <p:pic>
            <p:nvPicPr>
              <p:cNvPr id="17" name="墨迹 16"/>
            </p:nvPicPr>
            <p:blipFill>
              <a:blip r:embed="rId19"/>
            </p:blipFill>
            <p:spPr>
              <a:xfrm>
                <a:off x="493888" y="4731089"/>
                <a:ext cx="694267" cy="45964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8" name="墨迹 17"/>
              <p14:cNvContentPartPr/>
              <p14:nvPr/>
            </p14:nvContentPartPr>
            <p14:xfrm>
              <a:off x="495476" y="5301414"/>
              <a:ext cx="751946" cy="671842"/>
            </p14:xfrm>
          </p:contentPart>
        </mc:Choice>
        <mc:Fallback xmlns="">
          <p:pic>
            <p:nvPicPr>
              <p:cNvPr id="18" name="墨迹 17"/>
            </p:nvPicPr>
            <p:blipFill>
              <a:blip r:embed="rId21"/>
            </p:blipFill>
            <p:spPr>
              <a:xfrm>
                <a:off x="495476" y="5301414"/>
                <a:ext cx="751946" cy="67184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9" name="墨迹 18"/>
              <p14:cNvContentPartPr/>
              <p14:nvPr/>
            </p14:nvContentPartPr>
            <p14:xfrm>
              <a:off x="3136900" y="2921417"/>
              <a:ext cx="999066" cy="59218"/>
            </p14:xfrm>
          </p:contentPart>
        </mc:Choice>
        <mc:Fallback xmlns="">
          <p:pic>
            <p:nvPicPr>
              <p:cNvPr id="19" name="墨迹 18"/>
            </p:nvPicPr>
            <p:blipFill>
              <a:blip r:embed="rId23"/>
            </p:blipFill>
            <p:spPr>
              <a:xfrm>
                <a:off x="3136900" y="2921417"/>
                <a:ext cx="999066" cy="5921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0" name="墨迹 19"/>
              <p14:cNvContentPartPr/>
              <p14:nvPr/>
            </p14:nvContentPartPr>
            <p14:xfrm>
              <a:off x="6312958" y="1937272"/>
              <a:ext cx="789869" cy="1057463"/>
            </p14:xfrm>
          </p:contentPart>
        </mc:Choice>
        <mc:Fallback xmlns="">
          <p:pic>
            <p:nvPicPr>
              <p:cNvPr id="20" name="墨迹 19"/>
            </p:nvPicPr>
            <p:blipFill>
              <a:blip r:embed="rId25"/>
            </p:blipFill>
            <p:spPr>
              <a:xfrm>
                <a:off x="6312958" y="1937272"/>
                <a:ext cx="789869" cy="1057463"/>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1" name="墨迹 20"/>
              <p14:cNvContentPartPr/>
              <p14:nvPr/>
            </p14:nvContentPartPr>
            <p14:xfrm>
              <a:off x="5891036" y="1825886"/>
              <a:ext cx="927453" cy="283400"/>
            </p14:xfrm>
          </p:contentPart>
        </mc:Choice>
        <mc:Fallback xmlns="">
          <p:pic>
            <p:nvPicPr>
              <p:cNvPr id="21" name="墨迹 20"/>
            </p:nvPicPr>
            <p:blipFill>
              <a:blip r:embed="rId27"/>
            </p:blipFill>
            <p:spPr>
              <a:xfrm>
                <a:off x="5891036" y="1825886"/>
                <a:ext cx="927453" cy="28340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2" name="墨迹 21"/>
              <p14:cNvContentPartPr/>
              <p14:nvPr/>
            </p14:nvContentPartPr>
            <p14:xfrm>
              <a:off x="5916788" y="1841395"/>
              <a:ext cx="94544" cy="211493"/>
            </p14:xfrm>
          </p:contentPart>
        </mc:Choice>
        <mc:Fallback xmlns="">
          <p:pic>
            <p:nvPicPr>
              <p:cNvPr id="22" name="墨迹 21"/>
            </p:nvPicPr>
            <p:blipFill>
              <a:blip r:embed="rId29"/>
            </p:blipFill>
            <p:spPr>
              <a:xfrm>
                <a:off x="5916788" y="1841395"/>
                <a:ext cx="94544" cy="21149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3" name="墨迹 22"/>
              <p14:cNvContentPartPr/>
              <p14:nvPr/>
            </p14:nvContentPartPr>
            <p14:xfrm>
              <a:off x="5990696" y="1782177"/>
              <a:ext cx="235126" cy="39479"/>
            </p14:xfrm>
          </p:contentPart>
        </mc:Choice>
        <mc:Fallback xmlns="">
          <p:pic>
            <p:nvPicPr>
              <p:cNvPr id="23" name="墨迹 22"/>
            </p:nvPicPr>
            <p:blipFill>
              <a:blip r:embed="rId31"/>
            </p:blipFill>
            <p:spPr>
              <a:xfrm>
                <a:off x="5990696" y="1782177"/>
                <a:ext cx="235126" cy="3947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4" name="墨迹 23"/>
              <p14:cNvContentPartPr/>
              <p14:nvPr/>
            </p14:nvContentPartPr>
            <p14:xfrm>
              <a:off x="5153377" y="1359192"/>
              <a:ext cx="237067" cy="422456"/>
            </p14:xfrm>
          </p:contentPart>
        </mc:Choice>
        <mc:Fallback xmlns="">
          <p:pic>
            <p:nvPicPr>
              <p:cNvPr id="24" name="墨迹 23"/>
            </p:nvPicPr>
            <p:blipFill>
              <a:blip r:embed="rId33"/>
            </p:blipFill>
            <p:spPr>
              <a:xfrm>
                <a:off x="5153377" y="1359192"/>
                <a:ext cx="237067" cy="422456"/>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5" name="墨迹 24"/>
              <p14:cNvContentPartPr/>
              <p14:nvPr/>
            </p14:nvContentPartPr>
            <p14:xfrm>
              <a:off x="5178777" y="1307553"/>
              <a:ext cx="371828" cy="437437"/>
            </p14:xfrm>
          </p:contentPart>
        </mc:Choice>
        <mc:Fallback xmlns="">
          <p:pic>
            <p:nvPicPr>
              <p:cNvPr id="25" name="墨迹 24"/>
            </p:nvPicPr>
            <p:blipFill>
              <a:blip r:embed="rId35"/>
            </p:blipFill>
            <p:spPr>
              <a:xfrm>
                <a:off x="5178777" y="1307553"/>
                <a:ext cx="371828" cy="437437"/>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6" name="墨迹 25"/>
              <p14:cNvContentPartPr/>
              <p14:nvPr/>
            </p14:nvContentPartPr>
            <p14:xfrm>
              <a:off x="5497688" y="1488907"/>
              <a:ext cx="47978" cy="544241"/>
            </p14:xfrm>
          </p:contentPart>
        </mc:Choice>
        <mc:Fallback xmlns="">
          <p:pic>
            <p:nvPicPr>
              <p:cNvPr id="26" name="墨迹 25"/>
            </p:nvPicPr>
            <p:blipFill>
              <a:blip r:embed="rId37"/>
            </p:blipFill>
            <p:spPr>
              <a:xfrm>
                <a:off x="5497688" y="1488907"/>
                <a:ext cx="47978" cy="54424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7" name="墨迹 26"/>
              <p14:cNvContentPartPr/>
              <p14:nvPr/>
            </p14:nvContentPartPr>
            <p14:xfrm>
              <a:off x="5662788" y="1347207"/>
              <a:ext cx="15522" cy="226297"/>
            </p14:xfrm>
          </p:contentPart>
        </mc:Choice>
        <mc:Fallback xmlns="">
          <p:pic>
            <p:nvPicPr>
              <p:cNvPr id="27" name="墨迹 26"/>
            </p:nvPicPr>
            <p:blipFill>
              <a:blip r:embed="rId39"/>
            </p:blipFill>
            <p:spPr>
              <a:xfrm>
                <a:off x="5662788" y="1347207"/>
                <a:ext cx="15522" cy="22629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8" name="墨迹 27"/>
              <p14:cNvContentPartPr/>
              <p14:nvPr/>
            </p14:nvContentPartPr>
            <p14:xfrm>
              <a:off x="5689600" y="1404310"/>
              <a:ext cx="73377" cy="67678"/>
            </p14:xfrm>
          </p:contentPart>
        </mc:Choice>
        <mc:Fallback xmlns="">
          <p:pic>
            <p:nvPicPr>
              <p:cNvPr id="28" name="墨迹 27"/>
            </p:nvPicPr>
            <p:blipFill>
              <a:blip r:embed="rId41"/>
            </p:blipFill>
            <p:spPr>
              <a:xfrm>
                <a:off x="5689600" y="1404310"/>
                <a:ext cx="73377" cy="6767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9" name="墨迹 28"/>
              <p14:cNvContentPartPr/>
              <p14:nvPr/>
            </p14:nvContentPartPr>
            <p14:xfrm>
              <a:off x="5746044" y="1250626"/>
              <a:ext cx="22578" cy="396196"/>
            </p14:xfrm>
          </p:contentPart>
        </mc:Choice>
        <mc:Fallback xmlns="">
          <p:pic>
            <p:nvPicPr>
              <p:cNvPr id="29" name="墨迹 28"/>
            </p:nvPicPr>
            <p:blipFill>
              <a:blip r:embed="rId43"/>
            </p:blipFill>
            <p:spPr>
              <a:xfrm>
                <a:off x="5746044" y="1250626"/>
                <a:ext cx="22578" cy="396196"/>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0" name="墨迹 29"/>
              <p14:cNvContentPartPr/>
              <p14:nvPr/>
            </p14:nvContentPartPr>
            <p14:xfrm>
              <a:off x="5796844" y="1438149"/>
              <a:ext cx="180622" cy="127425"/>
            </p14:xfrm>
          </p:contentPart>
        </mc:Choice>
        <mc:Fallback xmlns="">
          <p:pic>
            <p:nvPicPr>
              <p:cNvPr id="30" name="墨迹 29"/>
            </p:nvPicPr>
            <p:blipFill>
              <a:blip r:embed="rId45"/>
            </p:blipFill>
            <p:spPr>
              <a:xfrm>
                <a:off x="5796844" y="1438149"/>
                <a:ext cx="180622" cy="127425"/>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1" name="墨迹 30"/>
              <p14:cNvContentPartPr/>
              <p14:nvPr/>
            </p14:nvContentPartPr>
            <p14:xfrm>
              <a:off x="3844748" y="2769143"/>
              <a:ext cx="188207" cy="78957"/>
            </p14:xfrm>
          </p:contentPart>
        </mc:Choice>
        <mc:Fallback xmlns="">
          <p:pic>
            <p:nvPicPr>
              <p:cNvPr id="31" name="墨迹 30"/>
            </p:nvPicPr>
            <p:blipFill>
              <a:blip r:embed="rId47"/>
            </p:blipFill>
            <p:spPr>
              <a:xfrm>
                <a:off x="3844748" y="2769143"/>
                <a:ext cx="188207" cy="78957"/>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2" name="墨迹 31"/>
              <p14:cNvContentPartPr/>
              <p14:nvPr/>
            </p14:nvContentPartPr>
            <p14:xfrm>
              <a:off x="3939822" y="2701465"/>
              <a:ext cx="67733" cy="324641"/>
            </p14:xfrm>
          </p:contentPart>
        </mc:Choice>
        <mc:Fallback xmlns="">
          <p:pic>
            <p:nvPicPr>
              <p:cNvPr id="32" name="墨迹 31"/>
            </p:nvPicPr>
            <p:blipFill>
              <a:blip r:embed="rId49"/>
            </p:blipFill>
            <p:spPr>
              <a:xfrm>
                <a:off x="3939822" y="2701465"/>
                <a:ext cx="67733" cy="32464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3" name="墨迹 32"/>
              <p14:cNvContentPartPr/>
              <p14:nvPr/>
            </p14:nvContentPartPr>
            <p14:xfrm>
              <a:off x="3887611" y="2664806"/>
              <a:ext cx="328789" cy="738814"/>
            </p14:xfrm>
          </p:contentPart>
        </mc:Choice>
        <mc:Fallback xmlns="">
          <p:pic>
            <p:nvPicPr>
              <p:cNvPr id="33" name="墨迹 32"/>
            </p:nvPicPr>
            <p:blipFill>
              <a:blip r:embed="rId51"/>
            </p:blipFill>
            <p:spPr>
              <a:xfrm>
                <a:off x="3887611" y="2664806"/>
                <a:ext cx="328789" cy="738814"/>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4" name="墨迹 33"/>
              <p14:cNvContentPartPr/>
              <p14:nvPr/>
            </p14:nvContentPartPr>
            <p14:xfrm>
              <a:off x="4284133" y="2747288"/>
              <a:ext cx="84667" cy="223477"/>
            </p14:xfrm>
          </p:contentPart>
        </mc:Choice>
        <mc:Fallback xmlns="">
          <p:pic>
            <p:nvPicPr>
              <p:cNvPr id="34" name="墨迹 33"/>
            </p:nvPicPr>
            <p:blipFill>
              <a:blip r:embed="rId53"/>
            </p:blipFill>
            <p:spPr>
              <a:xfrm>
                <a:off x="4284133" y="2747288"/>
                <a:ext cx="84667" cy="223477"/>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5" name="墨迹 34"/>
              <p14:cNvContentPartPr/>
              <p14:nvPr/>
            </p14:nvContentPartPr>
            <p14:xfrm>
              <a:off x="4347633" y="2726844"/>
              <a:ext cx="18344" cy="281990"/>
            </p14:xfrm>
          </p:contentPart>
        </mc:Choice>
        <mc:Fallback xmlns="">
          <p:pic>
            <p:nvPicPr>
              <p:cNvPr id="35" name="墨迹 34"/>
            </p:nvPicPr>
            <p:blipFill>
              <a:blip r:embed="rId55"/>
            </p:blipFill>
            <p:spPr>
              <a:xfrm>
                <a:off x="4347633" y="2726844"/>
                <a:ext cx="18344" cy="28199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6" name="墨迹 35"/>
              <p14:cNvContentPartPr/>
              <p14:nvPr/>
            </p14:nvContentPartPr>
            <p14:xfrm>
              <a:off x="4380088" y="2856559"/>
              <a:ext cx="208845" cy="133946"/>
            </p14:xfrm>
          </p:contentPart>
        </mc:Choice>
        <mc:Fallback xmlns="">
          <p:pic>
            <p:nvPicPr>
              <p:cNvPr id="36" name="墨迹 35"/>
            </p:nvPicPr>
            <p:blipFill>
              <a:blip r:embed="rId57"/>
            </p:blipFill>
            <p:spPr>
              <a:xfrm>
                <a:off x="4380088" y="2856559"/>
                <a:ext cx="208845" cy="133946"/>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7" name="墨迹 36"/>
              <p14:cNvContentPartPr/>
              <p14:nvPr/>
            </p14:nvContentPartPr>
            <p14:xfrm>
              <a:off x="7667977" y="1525566"/>
              <a:ext cx="2823" cy="19739"/>
            </p14:xfrm>
          </p:contentPart>
        </mc:Choice>
        <mc:Fallback xmlns="">
          <p:pic>
            <p:nvPicPr>
              <p:cNvPr id="37" name="墨迹 36"/>
            </p:nvPicPr>
            <p:blipFill>
              <a:blip r:embed="rId59"/>
            </p:blipFill>
            <p:spPr>
              <a:xfrm>
                <a:off x="7667977" y="1525566"/>
                <a:ext cx="2823" cy="1973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8" name="墨迹 37"/>
              <p14:cNvContentPartPr/>
              <p14:nvPr/>
            </p14:nvContentPartPr>
            <p14:xfrm>
              <a:off x="7714191" y="1336633"/>
              <a:ext cx="2304697" cy="180473"/>
            </p14:xfrm>
          </p:contentPart>
        </mc:Choice>
        <mc:Fallback xmlns="">
          <p:pic>
            <p:nvPicPr>
              <p:cNvPr id="38" name="墨迹 37"/>
            </p:nvPicPr>
            <p:blipFill>
              <a:blip r:embed="rId61"/>
            </p:blipFill>
            <p:spPr>
              <a:xfrm>
                <a:off x="7714191" y="1336633"/>
                <a:ext cx="2304697" cy="180473"/>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9" name="墨迹 38"/>
              <p14:cNvContentPartPr/>
              <p14:nvPr/>
            </p14:nvContentPartPr>
            <p14:xfrm>
              <a:off x="9956800" y="1203569"/>
              <a:ext cx="282222" cy="313537"/>
            </p14:xfrm>
          </p:contentPart>
        </mc:Choice>
        <mc:Fallback xmlns="">
          <p:pic>
            <p:nvPicPr>
              <p:cNvPr id="39" name="墨迹 38"/>
            </p:nvPicPr>
            <p:blipFill>
              <a:blip r:embed="rId63"/>
            </p:blipFill>
            <p:spPr>
              <a:xfrm>
                <a:off x="9956800" y="1203569"/>
                <a:ext cx="282222" cy="31353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40" name="墨迹 39"/>
              <p14:cNvContentPartPr/>
              <p14:nvPr/>
            </p14:nvContentPartPr>
            <p14:xfrm>
              <a:off x="7994473" y="767013"/>
              <a:ext cx="232834" cy="603459"/>
            </p14:xfrm>
          </p:contentPart>
        </mc:Choice>
        <mc:Fallback xmlns="">
          <p:pic>
            <p:nvPicPr>
              <p:cNvPr id="40" name="墨迹 39"/>
            </p:nvPicPr>
            <p:blipFill>
              <a:blip r:embed="rId65"/>
            </p:blipFill>
            <p:spPr>
              <a:xfrm>
                <a:off x="7994473" y="767013"/>
                <a:ext cx="232834" cy="60345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5" name="墨迹 44"/>
              <p14:cNvContentPartPr/>
              <p14:nvPr/>
            </p14:nvContentPartPr>
            <p14:xfrm>
              <a:off x="7694083" y="2859379"/>
              <a:ext cx="393876" cy="62038"/>
            </p14:xfrm>
          </p:contentPart>
        </mc:Choice>
        <mc:Fallback xmlns="">
          <p:pic>
            <p:nvPicPr>
              <p:cNvPr id="45" name="墨迹 44"/>
            </p:nvPicPr>
            <p:blipFill>
              <a:blip r:embed="rId67"/>
            </p:blipFill>
            <p:spPr>
              <a:xfrm>
                <a:off x="7694083" y="2859379"/>
                <a:ext cx="393876" cy="62038"/>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6" name="墨迹 45"/>
              <p14:cNvContentPartPr/>
              <p14:nvPr/>
            </p14:nvContentPartPr>
            <p14:xfrm>
              <a:off x="7744530" y="2306679"/>
              <a:ext cx="405518" cy="33839"/>
            </p14:xfrm>
          </p:contentPart>
        </mc:Choice>
        <mc:Fallback xmlns="">
          <p:pic>
            <p:nvPicPr>
              <p:cNvPr id="46" name="墨迹 45"/>
            </p:nvPicPr>
            <p:blipFill>
              <a:blip r:embed="rId69"/>
            </p:blipFill>
            <p:spPr>
              <a:xfrm>
                <a:off x="7744530" y="2306679"/>
                <a:ext cx="405518" cy="3383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7" name="墨迹 46"/>
              <p14:cNvContentPartPr/>
              <p14:nvPr/>
            </p14:nvContentPartPr>
            <p14:xfrm>
              <a:off x="7896577" y="2370832"/>
              <a:ext cx="33867" cy="575259"/>
            </p14:xfrm>
          </p:contentPart>
        </mc:Choice>
        <mc:Fallback xmlns="">
          <p:pic>
            <p:nvPicPr>
              <p:cNvPr id="47" name="墨迹 46"/>
            </p:nvPicPr>
            <p:blipFill>
              <a:blip r:embed="rId71"/>
            </p:blipFill>
            <p:spPr>
              <a:xfrm>
                <a:off x="7896577" y="2370832"/>
                <a:ext cx="33867" cy="57525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8" name="墨迹 47"/>
              <p14:cNvContentPartPr/>
              <p14:nvPr/>
            </p14:nvContentPartPr>
            <p14:xfrm>
              <a:off x="6132688" y="2340518"/>
              <a:ext cx="1989490" cy="50758"/>
            </p14:xfrm>
          </p:contentPart>
        </mc:Choice>
        <mc:Fallback xmlns="">
          <p:pic>
            <p:nvPicPr>
              <p:cNvPr id="48" name="墨迹 47"/>
            </p:nvPicPr>
            <p:blipFill>
              <a:blip r:embed="rId73"/>
            </p:blipFill>
            <p:spPr>
              <a:xfrm>
                <a:off x="6132688" y="2340518"/>
                <a:ext cx="1989490" cy="5075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9" name="墨迹 48"/>
              <p14:cNvContentPartPr/>
              <p14:nvPr/>
            </p14:nvContentPartPr>
            <p14:xfrm>
              <a:off x="6143272" y="2969356"/>
              <a:ext cx="565150" cy="47938"/>
            </p14:xfrm>
          </p:contentPart>
        </mc:Choice>
        <mc:Fallback xmlns="">
          <p:pic>
            <p:nvPicPr>
              <p:cNvPr id="49" name="墨迹 48"/>
            </p:nvPicPr>
            <p:blipFill>
              <a:blip r:embed="rId75"/>
            </p:blipFill>
            <p:spPr>
              <a:xfrm>
                <a:off x="6143272" y="2969356"/>
                <a:ext cx="565150" cy="4793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50" name="墨迹 49"/>
              <p14:cNvContentPartPr/>
              <p14:nvPr/>
            </p14:nvContentPartPr>
            <p14:xfrm>
              <a:off x="7459133" y="2590079"/>
              <a:ext cx="414867" cy="49348"/>
            </p14:xfrm>
          </p:contentPart>
        </mc:Choice>
        <mc:Fallback xmlns="">
          <p:pic>
            <p:nvPicPr>
              <p:cNvPr id="50" name="墨迹 49"/>
            </p:nvPicPr>
            <p:blipFill>
              <a:blip r:embed="rId77"/>
            </p:blipFill>
            <p:spPr>
              <a:xfrm>
                <a:off x="7459133" y="2590079"/>
                <a:ext cx="414867" cy="4934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51" name="墨迹 50"/>
              <p14:cNvContentPartPr/>
              <p14:nvPr/>
            </p14:nvContentPartPr>
            <p14:xfrm>
              <a:off x="7320138" y="2477812"/>
              <a:ext cx="291394" cy="302610"/>
            </p14:xfrm>
          </p:contentPart>
        </mc:Choice>
        <mc:Fallback xmlns="">
          <p:pic>
            <p:nvPicPr>
              <p:cNvPr id="51" name="墨迹 50"/>
            </p:nvPicPr>
            <p:blipFill>
              <a:blip r:embed="rId79"/>
            </p:blipFill>
            <p:spPr>
              <a:xfrm>
                <a:off x="7320138" y="2477812"/>
                <a:ext cx="291394" cy="30261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52" name="墨迹 51"/>
              <p14:cNvContentPartPr/>
              <p14:nvPr/>
            </p14:nvContentPartPr>
            <p14:xfrm>
              <a:off x="8044744" y="2470233"/>
              <a:ext cx="137054" cy="341384"/>
            </p14:xfrm>
          </p:contentPart>
        </mc:Choice>
        <mc:Fallback xmlns="">
          <p:pic>
            <p:nvPicPr>
              <p:cNvPr id="52" name="墨迹 51"/>
            </p:nvPicPr>
            <p:blipFill>
              <a:blip r:embed="rId81"/>
            </p:blipFill>
            <p:spPr>
              <a:xfrm>
                <a:off x="8044744" y="2470233"/>
                <a:ext cx="137054" cy="34138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53" name="墨迹 52"/>
              <p14:cNvContentPartPr/>
              <p14:nvPr/>
            </p14:nvContentPartPr>
            <p14:xfrm>
              <a:off x="8212666" y="2412425"/>
              <a:ext cx="184326" cy="568210"/>
            </p14:xfrm>
          </p:contentPart>
        </mc:Choice>
        <mc:Fallback xmlns="">
          <p:pic>
            <p:nvPicPr>
              <p:cNvPr id="53" name="墨迹 52"/>
            </p:nvPicPr>
            <p:blipFill>
              <a:blip r:embed="rId83"/>
            </p:blipFill>
            <p:spPr>
              <a:xfrm>
                <a:off x="8212666" y="2412425"/>
                <a:ext cx="184326" cy="56821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54" name="墨迹 53"/>
              <p14:cNvContentPartPr/>
              <p14:nvPr/>
            </p14:nvContentPartPr>
            <p14:xfrm>
              <a:off x="7766755" y="1176603"/>
              <a:ext cx="73378" cy="1826591"/>
            </p14:xfrm>
          </p:contentPart>
        </mc:Choice>
        <mc:Fallback xmlns="">
          <p:pic>
            <p:nvPicPr>
              <p:cNvPr id="54" name="墨迹 53"/>
            </p:nvPicPr>
            <p:blipFill>
              <a:blip r:embed="rId85"/>
            </p:blipFill>
            <p:spPr>
              <a:xfrm>
                <a:off x="7766755" y="1176603"/>
                <a:ext cx="73378" cy="1826591"/>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5" name="墨迹 54"/>
              <p14:cNvContentPartPr/>
              <p14:nvPr/>
            </p14:nvContentPartPr>
            <p14:xfrm>
              <a:off x="7799916" y="1535436"/>
              <a:ext cx="723194" cy="170604"/>
            </p14:xfrm>
          </p:contentPart>
        </mc:Choice>
        <mc:Fallback xmlns="">
          <p:pic>
            <p:nvPicPr>
              <p:cNvPr id="55" name="墨迹 54"/>
            </p:nvPicPr>
            <p:blipFill>
              <a:blip r:embed="rId87"/>
            </p:blipFill>
            <p:spPr>
              <a:xfrm>
                <a:off x="7799916" y="1535436"/>
                <a:ext cx="723194" cy="170604"/>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6" name="墨迹 55"/>
              <p14:cNvContentPartPr/>
              <p14:nvPr/>
            </p14:nvContentPartPr>
            <p14:xfrm>
              <a:off x="8552744" y="744453"/>
              <a:ext cx="811388" cy="330634"/>
            </p14:xfrm>
          </p:contentPart>
        </mc:Choice>
        <mc:Fallback xmlns="">
          <p:pic>
            <p:nvPicPr>
              <p:cNvPr id="56" name="墨迹 55"/>
            </p:nvPicPr>
            <p:blipFill>
              <a:blip r:embed="rId89"/>
            </p:blipFill>
            <p:spPr>
              <a:xfrm>
                <a:off x="8552744" y="744453"/>
                <a:ext cx="811388" cy="33063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7" name="墨迹 56"/>
              <p14:cNvContentPartPr/>
              <p14:nvPr/>
            </p14:nvContentPartPr>
            <p14:xfrm>
              <a:off x="9345436" y="720308"/>
              <a:ext cx="73201" cy="664263"/>
            </p14:xfrm>
          </p:contentPart>
        </mc:Choice>
        <mc:Fallback xmlns="">
          <p:pic>
            <p:nvPicPr>
              <p:cNvPr id="57" name="墨迹 56"/>
            </p:nvPicPr>
            <p:blipFill>
              <a:blip r:embed="rId91"/>
            </p:blipFill>
            <p:spPr>
              <a:xfrm>
                <a:off x="9345436" y="720308"/>
                <a:ext cx="73201" cy="66426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8" name="墨迹 57"/>
              <p14:cNvContentPartPr/>
              <p14:nvPr/>
            </p14:nvContentPartPr>
            <p14:xfrm>
              <a:off x="9347200" y="803671"/>
              <a:ext cx="242711" cy="279171"/>
            </p14:xfrm>
          </p:contentPart>
        </mc:Choice>
        <mc:Fallback xmlns="">
          <p:pic>
            <p:nvPicPr>
              <p:cNvPr id="58" name="墨迹 57"/>
            </p:nvPicPr>
            <p:blipFill>
              <a:blip r:embed="rId93"/>
            </p:blipFill>
            <p:spPr>
              <a:xfrm>
                <a:off x="9347200" y="803671"/>
                <a:ext cx="242711" cy="279171"/>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9" name="墨迹 58"/>
              <p14:cNvContentPartPr/>
              <p14:nvPr/>
            </p14:nvContentPartPr>
            <p14:xfrm>
              <a:off x="9821333" y="879809"/>
              <a:ext cx="104996" cy="59958"/>
            </p14:xfrm>
          </p:contentPart>
        </mc:Choice>
        <mc:Fallback xmlns="">
          <p:pic>
            <p:nvPicPr>
              <p:cNvPr id="59" name="墨迹 58"/>
            </p:nvPicPr>
            <p:blipFill>
              <a:blip r:embed="rId95"/>
            </p:blipFill>
            <p:spPr>
              <a:xfrm>
                <a:off x="9821333" y="879809"/>
                <a:ext cx="104996" cy="59958"/>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60" name="墨迹 59"/>
              <p14:cNvContentPartPr/>
              <p14:nvPr/>
            </p14:nvContentPartPr>
            <p14:xfrm>
              <a:off x="9900355" y="775120"/>
              <a:ext cx="280812" cy="308427"/>
            </p14:xfrm>
          </p:contentPart>
        </mc:Choice>
        <mc:Fallback xmlns="">
          <p:pic>
            <p:nvPicPr>
              <p:cNvPr id="60" name="墨迹 59"/>
            </p:nvPicPr>
            <p:blipFill>
              <a:blip r:embed="rId97"/>
            </p:blipFill>
            <p:spPr>
              <a:xfrm>
                <a:off x="9900355" y="775120"/>
                <a:ext cx="280812" cy="308427"/>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61" name="墨迹 60"/>
              <p14:cNvContentPartPr/>
              <p14:nvPr/>
            </p14:nvContentPartPr>
            <p14:xfrm>
              <a:off x="10052755" y="967931"/>
              <a:ext cx="256822" cy="102221"/>
            </p14:xfrm>
          </p:contentPart>
        </mc:Choice>
        <mc:Fallback xmlns="">
          <p:pic>
            <p:nvPicPr>
              <p:cNvPr id="61" name="墨迹 60"/>
            </p:nvPicPr>
            <p:blipFill>
              <a:blip r:embed="rId99"/>
            </p:blipFill>
            <p:spPr>
              <a:xfrm>
                <a:off x="10052755" y="967931"/>
                <a:ext cx="256822" cy="10222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62" name="墨迹 61"/>
              <p14:cNvContentPartPr/>
              <p14:nvPr/>
            </p14:nvContentPartPr>
            <p14:xfrm>
              <a:off x="10209388" y="621259"/>
              <a:ext cx="341842" cy="830990"/>
            </p14:xfrm>
          </p:contentPart>
        </mc:Choice>
        <mc:Fallback xmlns="">
          <p:pic>
            <p:nvPicPr>
              <p:cNvPr id="62" name="墨迹 61"/>
            </p:nvPicPr>
            <p:blipFill>
              <a:blip r:embed="rId101"/>
            </p:blipFill>
            <p:spPr>
              <a:xfrm>
                <a:off x="10209388" y="621259"/>
                <a:ext cx="341842" cy="830990"/>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63" name="墨迹 62"/>
              <p14:cNvContentPartPr/>
              <p14:nvPr/>
            </p14:nvContentPartPr>
            <p14:xfrm>
              <a:off x="2719916" y="4748713"/>
              <a:ext cx="1186039" cy="39479"/>
            </p14:xfrm>
          </p:contentPart>
        </mc:Choice>
        <mc:Fallback xmlns="">
          <p:pic>
            <p:nvPicPr>
              <p:cNvPr id="63" name="墨迹 62"/>
            </p:nvPicPr>
            <p:blipFill>
              <a:blip r:embed="rId103"/>
            </p:blipFill>
            <p:spPr>
              <a:xfrm>
                <a:off x="2719916" y="4748713"/>
                <a:ext cx="1186039" cy="3947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64" name="墨迹 63"/>
              <p14:cNvContentPartPr/>
              <p14:nvPr/>
            </p14:nvContentPartPr>
            <p14:xfrm>
              <a:off x="4080933" y="4252411"/>
              <a:ext cx="169333" cy="289744"/>
            </p14:xfrm>
          </p:contentPart>
        </mc:Choice>
        <mc:Fallback xmlns="">
          <p:pic>
            <p:nvPicPr>
              <p:cNvPr id="64" name="墨迹 63"/>
            </p:nvPicPr>
            <p:blipFill>
              <a:blip r:embed="rId105"/>
            </p:blipFill>
            <p:spPr>
              <a:xfrm>
                <a:off x="4080933" y="4252411"/>
                <a:ext cx="169333" cy="28974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5" name="墨迹 64"/>
              <p14:cNvContentPartPr/>
              <p14:nvPr/>
            </p14:nvContentPartPr>
            <p14:xfrm>
              <a:off x="4199466" y="4286250"/>
              <a:ext cx="33867" cy="45118"/>
            </p14:xfrm>
          </p:contentPart>
        </mc:Choice>
        <mc:Fallback xmlns="">
          <p:pic>
            <p:nvPicPr>
              <p:cNvPr id="65" name="墨迹 64"/>
            </p:nvPicPr>
            <p:blipFill>
              <a:blip r:embed="rId107"/>
            </p:blipFill>
            <p:spPr>
              <a:xfrm>
                <a:off x="4199466" y="4286250"/>
                <a:ext cx="33867" cy="4511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6" name="墨迹 65"/>
              <p14:cNvContentPartPr/>
              <p14:nvPr/>
            </p14:nvContentPartPr>
            <p14:xfrm>
              <a:off x="4028369" y="4171691"/>
              <a:ext cx="325261" cy="278113"/>
            </p14:xfrm>
          </p:contentPart>
        </mc:Choice>
        <mc:Fallback xmlns="">
          <p:pic>
            <p:nvPicPr>
              <p:cNvPr id="66" name="墨迹 65"/>
            </p:nvPicPr>
            <p:blipFill>
              <a:blip r:embed="rId109"/>
            </p:blipFill>
            <p:spPr>
              <a:xfrm>
                <a:off x="4028369" y="4171691"/>
                <a:ext cx="325261" cy="278113"/>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7" name="墨迹 66"/>
              <p14:cNvContentPartPr/>
              <p14:nvPr/>
            </p14:nvContentPartPr>
            <p14:xfrm>
              <a:off x="4094338" y="4151599"/>
              <a:ext cx="808743" cy="478326"/>
            </p14:xfrm>
          </p:contentPart>
        </mc:Choice>
        <mc:Fallback xmlns="">
          <p:pic>
            <p:nvPicPr>
              <p:cNvPr id="67" name="墨迹 66"/>
            </p:nvPicPr>
            <p:blipFill>
              <a:blip r:embed="rId111"/>
            </p:blipFill>
            <p:spPr>
              <a:xfrm>
                <a:off x="4094338" y="4151599"/>
                <a:ext cx="808743" cy="478326"/>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8" name="墨迹 67"/>
              <p14:cNvContentPartPr/>
              <p14:nvPr/>
            </p14:nvContentPartPr>
            <p14:xfrm>
              <a:off x="4697588" y="4165699"/>
              <a:ext cx="49389" cy="817066"/>
            </p14:xfrm>
          </p:contentPart>
        </mc:Choice>
        <mc:Fallback xmlns="">
          <p:pic>
            <p:nvPicPr>
              <p:cNvPr id="68" name="墨迹 67"/>
            </p:nvPicPr>
            <p:blipFill>
              <a:blip r:embed="rId113"/>
            </p:blipFill>
            <p:spPr>
              <a:xfrm>
                <a:off x="4697588" y="4165699"/>
                <a:ext cx="49389" cy="817066"/>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9" name="墨迹 68"/>
              <p14:cNvContentPartPr/>
              <p14:nvPr/>
            </p14:nvContentPartPr>
            <p14:xfrm>
              <a:off x="4788605" y="4091676"/>
              <a:ext cx="288572" cy="465284"/>
            </p14:xfrm>
          </p:contentPart>
        </mc:Choice>
        <mc:Fallback xmlns="">
          <p:pic>
            <p:nvPicPr>
              <p:cNvPr id="69" name="墨迹 68"/>
            </p:nvPicPr>
            <p:blipFill>
              <a:blip r:embed="rId115"/>
            </p:blipFill>
            <p:spPr>
              <a:xfrm>
                <a:off x="4788605" y="4091676"/>
                <a:ext cx="288572" cy="465284"/>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70" name="墨迹 69"/>
              <p14:cNvContentPartPr/>
              <p14:nvPr/>
            </p14:nvContentPartPr>
            <p14:xfrm>
              <a:off x="4944533" y="4410325"/>
              <a:ext cx="64911" cy="307369"/>
            </p14:xfrm>
          </p:contentPart>
        </mc:Choice>
        <mc:Fallback xmlns="">
          <p:pic>
            <p:nvPicPr>
              <p:cNvPr id="70" name="墨迹 69"/>
            </p:nvPicPr>
            <p:blipFill>
              <a:blip r:embed="rId117"/>
            </p:blipFill>
            <p:spPr>
              <a:xfrm>
                <a:off x="4944533" y="4410325"/>
                <a:ext cx="64911" cy="30736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76" name="墨迹 75"/>
              <p14:cNvContentPartPr/>
              <p14:nvPr/>
            </p14:nvContentPartPr>
            <p14:xfrm>
              <a:off x="9112073" y="4176273"/>
              <a:ext cx="336727" cy="380687"/>
            </p14:xfrm>
          </p:contentPart>
        </mc:Choice>
        <mc:Fallback xmlns="">
          <p:pic>
            <p:nvPicPr>
              <p:cNvPr id="76" name="墨迹 75"/>
            </p:nvPicPr>
            <p:blipFill>
              <a:blip r:embed="rId119"/>
            </p:blipFill>
            <p:spPr>
              <a:xfrm>
                <a:off x="9112073" y="4176273"/>
                <a:ext cx="336727" cy="380687"/>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77" name="墨迹 76"/>
              <p14:cNvContentPartPr/>
              <p14:nvPr/>
            </p14:nvContentPartPr>
            <p14:xfrm>
              <a:off x="9177866" y="4365207"/>
              <a:ext cx="200378" cy="22559"/>
            </p14:xfrm>
          </p:contentPart>
        </mc:Choice>
        <mc:Fallback xmlns="">
          <p:pic>
            <p:nvPicPr>
              <p:cNvPr id="77" name="墨迹 76"/>
            </p:nvPicPr>
            <p:blipFill>
              <a:blip r:embed="rId121"/>
            </p:blipFill>
            <p:spPr>
              <a:xfrm>
                <a:off x="9177866" y="4365207"/>
                <a:ext cx="200378" cy="2255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78" name="墨迹 77"/>
              <p14:cNvContentPartPr/>
              <p14:nvPr/>
            </p14:nvContentPartPr>
            <p14:xfrm>
              <a:off x="9251244" y="4263690"/>
              <a:ext cx="39511" cy="267891"/>
            </p14:xfrm>
          </p:contentPart>
        </mc:Choice>
        <mc:Fallback xmlns="">
          <p:pic>
            <p:nvPicPr>
              <p:cNvPr id="78" name="墨迹 77"/>
            </p:nvPicPr>
            <p:blipFill>
              <a:blip r:embed="rId123"/>
            </p:blipFill>
            <p:spPr>
              <a:xfrm>
                <a:off x="9251244" y="4263690"/>
                <a:ext cx="39511" cy="267891"/>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79" name="墨迹 78"/>
              <p14:cNvContentPartPr/>
              <p14:nvPr/>
            </p14:nvContentPartPr>
            <p14:xfrm>
              <a:off x="9749366" y="3861502"/>
              <a:ext cx="207434" cy="1174841"/>
            </p14:xfrm>
          </p:contentPart>
        </mc:Choice>
        <mc:Fallback xmlns="">
          <p:pic>
            <p:nvPicPr>
              <p:cNvPr id="79" name="墨迹 78"/>
            </p:nvPicPr>
            <p:blipFill>
              <a:blip r:embed="rId125"/>
            </p:blipFill>
            <p:spPr>
              <a:xfrm>
                <a:off x="9749366" y="3861502"/>
                <a:ext cx="207434" cy="1174841"/>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82" name="墨迹 81"/>
              <p14:cNvContentPartPr/>
              <p14:nvPr/>
            </p14:nvContentPartPr>
            <p14:xfrm>
              <a:off x="10261600" y="3975532"/>
              <a:ext cx="121355" cy="247270"/>
            </p14:xfrm>
          </p:contentPart>
        </mc:Choice>
        <mc:Fallback xmlns="">
          <p:pic>
            <p:nvPicPr>
              <p:cNvPr id="82" name="墨迹 81"/>
            </p:nvPicPr>
            <p:blipFill>
              <a:blip r:embed="rId127"/>
            </p:blipFill>
            <p:spPr>
              <a:xfrm>
                <a:off x="10261600" y="3975532"/>
                <a:ext cx="121355" cy="247270"/>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83" name="墨迹 82"/>
              <p14:cNvContentPartPr/>
              <p14:nvPr/>
            </p14:nvContentPartPr>
            <p14:xfrm>
              <a:off x="10385777" y="3929356"/>
              <a:ext cx="14112" cy="385092"/>
            </p14:xfrm>
          </p:contentPart>
        </mc:Choice>
        <mc:Fallback xmlns="">
          <p:pic>
            <p:nvPicPr>
              <p:cNvPr id="83" name="墨迹 82"/>
            </p:nvPicPr>
            <p:blipFill>
              <a:blip r:embed="rId129"/>
            </p:blipFill>
            <p:spPr>
              <a:xfrm>
                <a:off x="10385777" y="3929356"/>
                <a:ext cx="14112" cy="385092"/>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84" name="墨迹 83"/>
              <p14:cNvContentPartPr/>
              <p14:nvPr/>
            </p14:nvContentPartPr>
            <p14:xfrm>
              <a:off x="10447867" y="3987340"/>
              <a:ext cx="152400" cy="22559"/>
            </p14:xfrm>
          </p:contentPart>
        </mc:Choice>
        <mc:Fallback xmlns="">
          <p:pic>
            <p:nvPicPr>
              <p:cNvPr id="84" name="墨迹 83"/>
            </p:nvPicPr>
            <p:blipFill>
              <a:blip r:embed="rId131"/>
            </p:blipFill>
            <p:spPr>
              <a:xfrm>
                <a:off x="10447867" y="3987340"/>
                <a:ext cx="152400" cy="22559"/>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85" name="墨迹 84"/>
              <p14:cNvContentPartPr/>
              <p14:nvPr/>
            </p14:nvContentPartPr>
            <p14:xfrm>
              <a:off x="10515600" y="3894988"/>
              <a:ext cx="39511" cy="219248"/>
            </p14:xfrm>
          </p:contentPart>
        </mc:Choice>
        <mc:Fallback xmlns="">
          <p:pic>
            <p:nvPicPr>
              <p:cNvPr id="85" name="墨迹 84"/>
            </p:nvPicPr>
            <p:blipFill>
              <a:blip r:embed="rId133"/>
            </p:blipFill>
            <p:spPr>
              <a:xfrm>
                <a:off x="10515600" y="3894988"/>
                <a:ext cx="39511" cy="219248"/>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86" name="墨迹 85"/>
              <p14:cNvContentPartPr/>
              <p14:nvPr/>
            </p14:nvContentPartPr>
            <p14:xfrm>
              <a:off x="10066513" y="3983639"/>
              <a:ext cx="251531" cy="234933"/>
            </p14:xfrm>
          </p:contentPart>
        </mc:Choice>
        <mc:Fallback xmlns="">
          <p:pic>
            <p:nvPicPr>
              <p:cNvPr id="86" name="墨迹 85"/>
            </p:nvPicPr>
            <p:blipFill>
              <a:blip r:embed="rId135"/>
            </p:blipFill>
            <p:spPr>
              <a:xfrm>
                <a:off x="10066513" y="3983639"/>
                <a:ext cx="251531" cy="234933"/>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87" name="墨迹 86"/>
              <p14:cNvContentPartPr/>
              <p14:nvPr/>
            </p14:nvContentPartPr>
            <p14:xfrm>
              <a:off x="10521244" y="4086037"/>
              <a:ext cx="197556" cy="36658"/>
            </p14:xfrm>
          </p:contentPart>
        </mc:Choice>
        <mc:Fallback xmlns="">
          <p:pic>
            <p:nvPicPr>
              <p:cNvPr id="87" name="墨迹 86"/>
            </p:nvPicPr>
            <p:blipFill>
              <a:blip r:embed="rId137"/>
            </p:blipFill>
            <p:spPr>
              <a:xfrm>
                <a:off x="10521244" y="4086037"/>
                <a:ext cx="197556" cy="36658"/>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88" name="墨迹 87"/>
              <p14:cNvContentPartPr/>
              <p14:nvPr/>
            </p14:nvContentPartPr>
            <p14:xfrm>
              <a:off x="10639777" y="4005669"/>
              <a:ext cx="62088" cy="229822"/>
            </p14:xfrm>
          </p:contentPart>
        </mc:Choice>
        <mc:Fallback xmlns="">
          <p:pic>
            <p:nvPicPr>
              <p:cNvPr id="88" name="墨迹 87"/>
            </p:nvPicPr>
            <p:blipFill>
              <a:blip r:embed="rId139"/>
            </p:blipFill>
            <p:spPr>
              <a:xfrm>
                <a:off x="10639777" y="4005669"/>
                <a:ext cx="62088" cy="229822"/>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89" name="墨迹 88"/>
              <p14:cNvContentPartPr/>
              <p14:nvPr/>
            </p14:nvContentPartPr>
            <p14:xfrm>
              <a:off x="10792177" y="3976060"/>
              <a:ext cx="316088" cy="195279"/>
            </p14:xfrm>
          </p:contentPart>
        </mc:Choice>
        <mc:Fallback xmlns="">
          <p:pic>
            <p:nvPicPr>
              <p:cNvPr id="89" name="墨迹 88"/>
            </p:nvPicPr>
            <p:blipFill>
              <a:blip r:embed="rId141"/>
            </p:blipFill>
            <p:spPr>
              <a:xfrm>
                <a:off x="10792177" y="3976060"/>
                <a:ext cx="316088" cy="195279"/>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90" name="墨迹 89"/>
              <p14:cNvContentPartPr/>
              <p14:nvPr/>
            </p14:nvContentPartPr>
            <p14:xfrm>
              <a:off x="11080044" y="3870843"/>
              <a:ext cx="112888" cy="17801"/>
            </p14:xfrm>
          </p:contentPart>
        </mc:Choice>
        <mc:Fallback xmlns="">
          <p:pic>
            <p:nvPicPr>
              <p:cNvPr id="90" name="墨迹 89"/>
            </p:nvPicPr>
            <p:blipFill>
              <a:blip r:embed="rId143"/>
            </p:blipFill>
            <p:spPr>
              <a:xfrm>
                <a:off x="11080044" y="3870843"/>
                <a:ext cx="112888" cy="17801"/>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91" name="墨迹 90"/>
              <p14:cNvContentPartPr/>
              <p14:nvPr/>
            </p14:nvContentPartPr>
            <p14:xfrm>
              <a:off x="11209867" y="3970420"/>
              <a:ext cx="132644" cy="28199"/>
            </p14:xfrm>
          </p:contentPart>
        </mc:Choice>
        <mc:Fallback xmlns="">
          <p:pic>
            <p:nvPicPr>
              <p:cNvPr id="91" name="墨迹 90"/>
            </p:nvPicPr>
            <p:blipFill>
              <a:blip r:embed="rId145"/>
            </p:blipFill>
            <p:spPr>
              <a:xfrm>
                <a:off x="11209867" y="3970420"/>
                <a:ext cx="132644" cy="2819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92" name="墨迹 91"/>
              <p14:cNvContentPartPr/>
              <p14:nvPr/>
            </p14:nvContentPartPr>
            <p14:xfrm>
              <a:off x="11176705" y="4057837"/>
              <a:ext cx="174273" cy="14100"/>
            </p14:xfrm>
          </p:contentPart>
        </mc:Choice>
        <mc:Fallback xmlns="">
          <p:pic>
            <p:nvPicPr>
              <p:cNvPr id="92" name="墨迹 91"/>
            </p:nvPicPr>
            <p:blipFill>
              <a:blip r:embed="rId147"/>
            </p:blipFill>
            <p:spPr>
              <a:xfrm>
                <a:off x="11176705" y="4057837"/>
                <a:ext cx="174273" cy="1410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93" name="墨迹 92"/>
              <p14:cNvContentPartPr/>
              <p14:nvPr/>
            </p14:nvContentPartPr>
            <p14:xfrm>
              <a:off x="11401777" y="3876659"/>
              <a:ext cx="22577" cy="192458"/>
            </p14:xfrm>
          </p:contentPart>
        </mc:Choice>
        <mc:Fallback xmlns="">
          <p:pic>
            <p:nvPicPr>
              <p:cNvPr id="93" name="墨迹 92"/>
            </p:nvPicPr>
            <p:blipFill>
              <a:blip r:embed="rId149"/>
            </p:blipFill>
            <p:spPr>
              <a:xfrm>
                <a:off x="11401777" y="3876659"/>
                <a:ext cx="22577" cy="19245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94" name="墨迹 93"/>
              <p14:cNvContentPartPr/>
              <p14:nvPr/>
            </p14:nvContentPartPr>
            <p14:xfrm>
              <a:off x="11413067" y="3947861"/>
              <a:ext cx="95955" cy="39479"/>
            </p14:xfrm>
          </p:contentPart>
        </mc:Choice>
        <mc:Fallback xmlns="">
          <p:pic>
            <p:nvPicPr>
              <p:cNvPr id="94" name="墨迹 93"/>
            </p:nvPicPr>
            <p:blipFill>
              <a:blip r:embed="rId151"/>
            </p:blipFill>
            <p:spPr>
              <a:xfrm>
                <a:off x="11413067" y="3947861"/>
                <a:ext cx="95955" cy="3947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95" name="墨迹 94"/>
              <p14:cNvContentPartPr/>
              <p14:nvPr/>
            </p14:nvContentPartPr>
            <p14:xfrm>
              <a:off x="11477272" y="3814445"/>
              <a:ext cx="302683" cy="511988"/>
            </p14:xfrm>
          </p:contentPart>
        </mc:Choice>
        <mc:Fallback xmlns="">
          <p:pic>
            <p:nvPicPr>
              <p:cNvPr id="95" name="墨迹 94"/>
            </p:nvPicPr>
            <p:blipFill>
              <a:blip r:embed="rId153"/>
            </p:blipFill>
            <p:spPr>
              <a:xfrm>
                <a:off x="11477272" y="3814445"/>
                <a:ext cx="302683" cy="51198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96" name="墨迹 95"/>
              <p14:cNvContentPartPr/>
              <p14:nvPr/>
            </p14:nvContentPartPr>
            <p14:xfrm>
              <a:off x="11636022" y="3823786"/>
              <a:ext cx="127000" cy="124075"/>
            </p14:xfrm>
          </p:contentPart>
        </mc:Choice>
        <mc:Fallback xmlns="">
          <p:pic>
            <p:nvPicPr>
              <p:cNvPr id="96" name="墨迹 95"/>
            </p:nvPicPr>
            <p:blipFill>
              <a:blip r:embed="rId155"/>
            </p:blipFill>
            <p:spPr>
              <a:xfrm>
                <a:off x="11636022" y="3823786"/>
                <a:ext cx="127000" cy="124075"/>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97" name="墨迹 96"/>
              <p14:cNvContentPartPr/>
              <p14:nvPr/>
            </p14:nvContentPartPr>
            <p14:xfrm>
              <a:off x="11740444" y="3891463"/>
              <a:ext cx="84667" cy="101517"/>
            </p14:xfrm>
          </p:contentPart>
        </mc:Choice>
        <mc:Fallback xmlns="">
          <p:pic>
            <p:nvPicPr>
              <p:cNvPr id="97" name="墨迹 96"/>
            </p:nvPicPr>
            <p:blipFill>
              <a:blip r:embed="rId157"/>
            </p:blipFill>
            <p:spPr>
              <a:xfrm>
                <a:off x="11740444" y="3891463"/>
                <a:ext cx="84667" cy="101517"/>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98" name="墨迹 97"/>
              <p14:cNvContentPartPr/>
              <p14:nvPr/>
            </p14:nvContentPartPr>
            <p14:xfrm>
              <a:off x="10064044" y="4755763"/>
              <a:ext cx="161572" cy="187876"/>
            </p14:xfrm>
          </p:contentPart>
        </mc:Choice>
        <mc:Fallback xmlns="">
          <p:pic>
            <p:nvPicPr>
              <p:cNvPr id="98" name="墨迹 97"/>
            </p:nvPicPr>
            <p:blipFill>
              <a:blip r:embed="rId159"/>
            </p:blipFill>
            <p:spPr>
              <a:xfrm>
                <a:off x="10064044" y="4755763"/>
                <a:ext cx="161572" cy="187876"/>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99" name="墨迹 98"/>
              <p14:cNvContentPartPr/>
              <p14:nvPr/>
            </p14:nvContentPartPr>
            <p14:xfrm>
              <a:off x="10244666" y="4840360"/>
              <a:ext cx="169334" cy="184704"/>
            </p14:xfrm>
          </p:contentPart>
        </mc:Choice>
        <mc:Fallback xmlns="">
          <p:pic>
            <p:nvPicPr>
              <p:cNvPr id="99" name="墨迹 98"/>
            </p:nvPicPr>
            <p:blipFill>
              <a:blip r:embed="rId161"/>
            </p:blipFill>
            <p:spPr>
              <a:xfrm>
                <a:off x="10244666" y="4840360"/>
                <a:ext cx="169334" cy="184704"/>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100" name="墨迹 99"/>
              <p14:cNvContentPartPr/>
              <p14:nvPr/>
            </p14:nvContentPartPr>
            <p14:xfrm>
              <a:off x="10397066" y="4838950"/>
              <a:ext cx="163689" cy="360"/>
            </p14:xfrm>
          </p:contentPart>
        </mc:Choice>
        <mc:Fallback xmlns="">
          <p:pic>
            <p:nvPicPr>
              <p:cNvPr id="100" name="墨迹 99"/>
            </p:nvPicPr>
            <p:blipFill>
              <a:blip r:embed="rId163"/>
            </p:blipFill>
            <p:spPr>
              <a:xfrm>
                <a:off x="10397066" y="4838950"/>
                <a:ext cx="163689" cy="360"/>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101" name="墨迹 100"/>
              <p14:cNvContentPartPr/>
              <p14:nvPr/>
            </p14:nvContentPartPr>
            <p14:xfrm>
              <a:off x="10481732" y="4740254"/>
              <a:ext cx="22578" cy="281990"/>
            </p14:xfrm>
          </p:contentPart>
        </mc:Choice>
        <mc:Fallback xmlns="">
          <p:pic>
            <p:nvPicPr>
              <p:cNvPr id="101" name="墨迹 100"/>
            </p:nvPicPr>
            <p:blipFill>
              <a:blip r:embed="rId165"/>
            </p:blipFill>
            <p:spPr>
              <a:xfrm>
                <a:off x="10481732" y="4740254"/>
                <a:ext cx="22578" cy="281990"/>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02" name="墨迹 101"/>
              <p14:cNvContentPartPr/>
              <p14:nvPr/>
            </p14:nvContentPartPr>
            <p14:xfrm>
              <a:off x="10679288" y="4691082"/>
              <a:ext cx="129823" cy="274764"/>
            </p14:xfrm>
          </p:contentPart>
        </mc:Choice>
        <mc:Fallback xmlns="">
          <p:pic>
            <p:nvPicPr>
              <p:cNvPr id="102" name="墨迹 101"/>
            </p:nvPicPr>
            <p:blipFill>
              <a:blip r:embed="rId167"/>
            </p:blipFill>
            <p:spPr>
              <a:xfrm>
                <a:off x="10679288" y="4691082"/>
                <a:ext cx="129823" cy="274764"/>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03" name="墨迹 102"/>
              <p14:cNvContentPartPr/>
              <p14:nvPr/>
            </p14:nvContentPartPr>
            <p14:xfrm>
              <a:off x="10803467" y="4776912"/>
              <a:ext cx="132644" cy="167784"/>
            </p14:xfrm>
          </p:contentPart>
        </mc:Choice>
        <mc:Fallback xmlns="">
          <p:pic>
            <p:nvPicPr>
              <p:cNvPr id="103" name="墨迹 102"/>
            </p:nvPicPr>
            <p:blipFill>
              <a:blip r:embed="rId169"/>
            </p:blipFill>
            <p:spPr>
              <a:xfrm>
                <a:off x="10803467" y="4776912"/>
                <a:ext cx="132644" cy="167784"/>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04" name="墨迹 103"/>
              <p14:cNvContentPartPr/>
              <p14:nvPr/>
            </p14:nvContentPartPr>
            <p14:xfrm>
              <a:off x="10957982" y="4641557"/>
              <a:ext cx="107950" cy="50758"/>
            </p14:xfrm>
          </p:contentPart>
        </mc:Choice>
        <mc:Fallback xmlns="">
          <p:pic>
            <p:nvPicPr>
              <p:cNvPr id="104" name="墨迹 103"/>
            </p:nvPicPr>
            <p:blipFill>
              <a:blip r:embed="rId171"/>
            </p:blipFill>
            <p:spPr>
              <a:xfrm>
                <a:off x="10957982" y="4641557"/>
                <a:ext cx="107950" cy="50758"/>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05" name="墨迹 104"/>
              <p14:cNvContentPartPr/>
              <p14:nvPr/>
            </p14:nvContentPartPr>
            <p14:xfrm>
              <a:off x="10995377" y="4827670"/>
              <a:ext cx="155223" cy="360"/>
            </p14:xfrm>
          </p:contentPart>
        </mc:Choice>
        <mc:Fallback xmlns="">
          <p:pic>
            <p:nvPicPr>
              <p:cNvPr id="105" name="墨迹 104"/>
            </p:nvPicPr>
            <p:blipFill>
              <a:blip r:embed="rId173"/>
            </p:blipFill>
            <p:spPr>
              <a:xfrm>
                <a:off x="10995377" y="4827670"/>
                <a:ext cx="155223" cy="360"/>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06" name="墨迹 105"/>
              <p14:cNvContentPartPr/>
              <p14:nvPr/>
            </p14:nvContentPartPr>
            <p14:xfrm>
              <a:off x="11063111" y="4762284"/>
              <a:ext cx="33867" cy="186642"/>
            </p14:xfrm>
          </p:contentPart>
        </mc:Choice>
        <mc:Fallback xmlns="">
          <p:pic>
            <p:nvPicPr>
              <p:cNvPr id="106" name="墨迹 105"/>
            </p:nvPicPr>
            <p:blipFill>
              <a:blip r:embed="rId175"/>
            </p:blipFill>
            <p:spPr>
              <a:xfrm>
                <a:off x="11063111" y="4762284"/>
                <a:ext cx="33867" cy="186642"/>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07" name="墨迹 106"/>
              <p14:cNvContentPartPr/>
              <p14:nvPr/>
            </p14:nvContentPartPr>
            <p14:xfrm>
              <a:off x="11131550" y="4731794"/>
              <a:ext cx="244827" cy="196688"/>
            </p14:xfrm>
          </p:contentPart>
        </mc:Choice>
        <mc:Fallback xmlns="">
          <p:pic>
            <p:nvPicPr>
              <p:cNvPr id="107" name="墨迹 106"/>
            </p:nvPicPr>
            <p:blipFill>
              <a:blip r:embed="rId177"/>
            </p:blipFill>
            <p:spPr>
              <a:xfrm>
                <a:off x="11131550" y="4731794"/>
                <a:ext cx="244827" cy="196688"/>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08" name="墨迹 107"/>
              <p14:cNvContentPartPr/>
              <p14:nvPr/>
            </p14:nvContentPartPr>
            <p14:xfrm>
              <a:off x="11346744" y="4656714"/>
              <a:ext cx="241300" cy="322702"/>
            </p14:xfrm>
          </p:contentPart>
        </mc:Choice>
        <mc:Fallback xmlns="">
          <p:pic>
            <p:nvPicPr>
              <p:cNvPr id="108" name="墨迹 107"/>
            </p:nvPicPr>
            <p:blipFill>
              <a:blip r:embed="rId179"/>
            </p:blipFill>
            <p:spPr>
              <a:xfrm>
                <a:off x="11346744" y="4656714"/>
                <a:ext cx="241300" cy="322702"/>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09" name="墨迹 108"/>
              <p14:cNvContentPartPr/>
              <p14:nvPr/>
            </p14:nvContentPartPr>
            <p14:xfrm>
              <a:off x="11627555" y="4788192"/>
              <a:ext cx="116593" cy="31019"/>
            </p14:xfrm>
          </p:contentPart>
        </mc:Choice>
        <mc:Fallback xmlns="">
          <p:pic>
            <p:nvPicPr>
              <p:cNvPr id="109" name="墨迹 108"/>
            </p:nvPicPr>
            <p:blipFill>
              <a:blip r:embed="rId181"/>
            </p:blipFill>
            <p:spPr>
              <a:xfrm>
                <a:off x="11627555" y="4788192"/>
                <a:ext cx="116593" cy="3101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10" name="墨迹 109"/>
              <p14:cNvContentPartPr/>
              <p14:nvPr/>
            </p14:nvContentPartPr>
            <p14:xfrm>
              <a:off x="11591572" y="4850230"/>
              <a:ext cx="188383" cy="11279"/>
            </p14:xfrm>
          </p:contentPart>
        </mc:Choice>
        <mc:Fallback xmlns="">
          <p:pic>
            <p:nvPicPr>
              <p:cNvPr id="110" name="墨迹 109"/>
            </p:nvPicPr>
            <p:blipFill>
              <a:blip r:embed="rId183"/>
            </p:blipFill>
            <p:spPr>
              <a:xfrm>
                <a:off x="11591572" y="4850230"/>
                <a:ext cx="188383" cy="11279"/>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11" name="墨迹 110"/>
              <p14:cNvContentPartPr/>
              <p14:nvPr/>
            </p14:nvContentPartPr>
            <p14:xfrm>
              <a:off x="11774311" y="4683856"/>
              <a:ext cx="129823" cy="183293"/>
            </p14:xfrm>
          </p:contentPart>
        </mc:Choice>
        <mc:Fallback xmlns="">
          <p:pic>
            <p:nvPicPr>
              <p:cNvPr id="111" name="墨迹 110"/>
            </p:nvPicPr>
            <p:blipFill>
              <a:blip r:embed="rId185"/>
            </p:blipFill>
            <p:spPr>
              <a:xfrm>
                <a:off x="11774311" y="4683856"/>
                <a:ext cx="129823" cy="183293"/>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12" name="墨迹 111"/>
              <p14:cNvContentPartPr/>
              <p14:nvPr/>
            </p14:nvContentPartPr>
            <p14:xfrm>
              <a:off x="11757377" y="4748713"/>
              <a:ext cx="141111" cy="236872"/>
            </p14:xfrm>
          </p:contentPart>
        </mc:Choice>
        <mc:Fallback xmlns="">
          <p:pic>
            <p:nvPicPr>
              <p:cNvPr id="112" name="墨迹 111"/>
            </p:nvPicPr>
            <p:blipFill>
              <a:blip r:embed="rId187"/>
            </p:blipFill>
            <p:spPr>
              <a:xfrm>
                <a:off x="11757377" y="4748713"/>
                <a:ext cx="141111" cy="236872"/>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13" name="墨迹 112"/>
              <p14:cNvContentPartPr/>
              <p14:nvPr/>
            </p14:nvContentPartPr>
            <p14:xfrm>
              <a:off x="11853332" y="4799472"/>
              <a:ext cx="180623" cy="369406"/>
            </p14:xfrm>
          </p:contentPart>
        </mc:Choice>
        <mc:Fallback xmlns="">
          <p:pic>
            <p:nvPicPr>
              <p:cNvPr id="113" name="墨迹 112"/>
            </p:nvPicPr>
            <p:blipFill>
              <a:blip r:embed="rId189"/>
            </p:blipFill>
            <p:spPr>
              <a:xfrm>
                <a:off x="11853332" y="4799472"/>
                <a:ext cx="180623" cy="369406"/>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14" name="墨迹 113"/>
              <p14:cNvContentPartPr/>
              <p14:nvPr/>
            </p14:nvContentPartPr>
            <p14:xfrm>
              <a:off x="12101688" y="4771273"/>
              <a:ext cx="76200" cy="28199"/>
            </p14:xfrm>
          </p:contentPart>
        </mc:Choice>
        <mc:Fallback xmlns="">
          <p:pic>
            <p:nvPicPr>
              <p:cNvPr id="114" name="墨迹 113"/>
            </p:nvPicPr>
            <p:blipFill>
              <a:blip r:embed="rId191"/>
            </p:blipFill>
            <p:spPr>
              <a:xfrm>
                <a:off x="12101688" y="4771273"/>
                <a:ext cx="76200" cy="28199"/>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15" name="墨迹 114"/>
              <p14:cNvContentPartPr/>
              <p14:nvPr/>
            </p14:nvContentPartPr>
            <p14:xfrm>
              <a:off x="6891161" y="4553611"/>
              <a:ext cx="378883" cy="563805"/>
            </p14:xfrm>
          </p:contentPart>
        </mc:Choice>
        <mc:Fallback xmlns="">
          <p:pic>
            <p:nvPicPr>
              <p:cNvPr id="115" name="墨迹 114"/>
            </p:nvPicPr>
            <p:blipFill>
              <a:blip r:embed="rId193"/>
            </p:blipFill>
            <p:spPr>
              <a:xfrm>
                <a:off x="6891161" y="4553611"/>
                <a:ext cx="378883" cy="563805"/>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16" name="墨迹 115"/>
              <p14:cNvContentPartPr/>
              <p14:nvPr/>
            </p14:nvContentPartPr>
            <p14:xfrm>
              <a:off x="7100711" y="4582163"/>
              <a:ext cx="329494" cy="885625"/>
            </p14:xfrm>
          </p:contentPart>
        </mc:Choice>
        <mc:Fallback xmlns="">
          <p:pic>
            <p:nvPicPr>
              <p:cNvPr id="116" name="墨迹 115"/>
            </p:nvPicPr>
            <p:blipFill>
              <a:blip r:embed="rId195"/>
            </p:blipFill>
            <p:spPr>
              <a:xfrm>
                <a:off x="7100711" y="4582163"/>
                <a:ext cx="329494" cy="885625"/>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17" name="墨迹 116"/>
              <p14:cNvContentPartPr/>
              <p14:nvPr/>
            </p14:nvContentPartPr>
            <p14:xfrm>
              <a:off x="7875411" y="2317958"/>
              <a:ext cx="386115" cy="599934"/>
            </p14:xfrm>
          </p:contentPart>
        </mc:Choice>
        <mc:Fallback xmlns="">
          <p:pic>
            <p:nvPicPr>
              <p:cNvPr id="117" name="墨迹 116"/>
            </p:nvPicPr>
            <p:blipFill>
              <a:blip r:embed="rId197"/>
            </p:blipFill>
            <p:spPr>
              <a:xfrm>
                <a:off x="7875411" y="2317958"/>
                <a:ext cx="386115" cy="599934"/>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18" name="墨迹 117"/>
              <p14:cNvContentPartPr/>
              <p14:nvPr/>
            </p14:nvContentPartPr>
            <p14:xfrm>
              <a:off x="7791273" y="2639427"/>
              <a:ext cx="463727" cy="321469"/>
            </p14:xfrm>
          </p:contentPart>
        </mc:Choice>
        <mc:Fallback xmlns="">
          <p:pic>
            <p:nvPicPr>
              <p:cNvPr id="118" name="墨迹 117"/>
            </p:nvPicPr>
            <p:blipFill>
              <a:blip r:embed="rId199"/>
            </p:blipFill>
            <p:spPr>
              <a:xfrm>
                <a:off x="7791273" y="2639427"/>
                <a:ext cx="463727" cy="32146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19" name="墨迹 118"/>
              <p14:cNvContentPartPr/>
              <p14:nvPr/>
            </p14:nvContentPartPr>
            <p14:xfrm>
              <a:off x="7631288" y="2917716"/>
              <a:ext cx="824089" cy="37540"/>
            </p14:xfrm>
          </p:contentPart>
        </mc:Choice>
        <mc:Fallback xmlns="">
          <p:pic>
            <p:nvPicPr>
              <p:cNvPr id="119" name="墨迹 118"/>
            </p:nvPicPr>
            <p:blipFill>
              <a:blip r:embed="rId201"/>
            </p:blipFill>
            <p:spPr>
              <a:xfrm>
                <a:off x="7631288" y="2917716"/>
                <a:ext cx="824089" cy="37540"/>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8">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build="p"/>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C_5_BD.5_1#d90a01d61?htil=2&amp;vop=1&amp;pid=80fcd8ed6&amp;color=0,0,0&amp;tib=255,255,255&amp;vtp=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6791960" y="1414780"/>
            <a:ext cx="4414520" cy="354647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C_5_BD.5_2#d90a01d61?htil=2&amp;sp=1&amp;vop=1&amp;pid=80fcd8ed6&amp;color=0,0,0&amp;vtp=1&amp;bt=1&amp;bbb=1&amp;hb=1"/>
          <p:cNvSpPr/>
          <p:nvPr/>
        </p:nvSpPr>
        <p:spPr>
          <a:xfrm>
            <a:off x="284734" y="280535"/>
            <a:ext cx="7507224" cy="1828800"/>
          </a:xfrm>
          <a:prstGeom prst="rect">
            <a:avLst/>
          </a:prstGeom>
          <a:blipFill rotWithShape="1">
            <a:blip r:embed="rId2"/>
            <a:stretch>
              <a:fillRect l="-3" t="-27" r="-458" b="27"/>
            </a:stretch>
          </a:blipFill>
        </p:spPr>
        <p:txBody>
          <a:bodyPr/>
          <a:lstStyle/>
          <a:p>
            <a:r>
              <a:rPr lang="zh-CN" altLang="en-US">
                <a:noFill/>
              </a:rPr>
              <a:t> </a:t>
            </a:r>
            <a:endParaRPr lang="zh-CN" altLang="en-US">
              <a:noFill/>
            </a:endParaRPr>
          </a:p>
        </p:txBody>
      </p:sp>
      <p:sp>
        <p:nvSpPr>
          <p:cNvPr id="4" name="QC_5_AN.6_1#d90a01d61.bracket?vop=1&amp;pid=80fcd8ed6&amp;color=0,0,0&amp;vpa=2&amp;vtp=1&amp;bbb=1"/>
          <p:cNvSpPr/>
          <p:nvPr/>
        </p:nvSpPr>
        <p:spPr>
          <a:xfrm>
            <a:off x="3668649" y="2451600"/>
            <a:ext cx="438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AC</a:t>
            </a:r>
            <a:endParaRPr lang="en-US" altLang="zh-CN" sz="2000" dirty="0"/>
          </a:p>
        </p:txBody>
      </p:sp>
      <p:sp>
        <p:nvSpPr>
          <p:cNvPr id="5" name="QC_5_BD.5_3#d90a01d61.choices?htil=2&amp;vop=1&amp;pid=80fcd8ed6&amp;color=0,0,0&amp;vtp=1&amp;bbb=1"/>
          <p:cNvSpPr/>
          <p:nvPr/>
        </p:nvSpPr>
        <p:spPr>
          <a:xfrm>
            <a:off x="366649" y="2719096"/>
            <a:ext cx="7507224" cy="1866900"/>
          </a:xfrm>
          <a:prstGeom prst="rect">
            <a:avLst/>
          </a:prstGeom>
          <a:blipFill rotWithShape="1">
            <a:blip r:embed="rId3"/>
            <a:stretch>
              <a:fillRect l="-3" t="-1" r="7" b="1"/>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2774244" y="4015539"/>
              <a:ext cx="3714044" cy="101516"/>
            </p14:xfrm>
          </p:contentPart>
        </mc:Choice>
        <mc:Fallback xmlns="">
          <p:pic>
            <p:nvPicPr>
              <p:cNvPr id="6" name="墨迹 5"/>
            </p:nvPicPr>
            <p:blipFill>
              <a:blip r:embed="rId5"/>
            </p:blipFill>
            <p:spPr>
              <a:xfrm>
                <a:off x="2774244" y="4015539"/>
                <a:ext cx="3714044" cy="10151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3625673" y="3688430"/>
              <a:ext cx="54504" cy="73318"/>
            </p14:xfrm>
          </p:contentPart>
        </mc:Choice>
        <mc:Fallback xmlns="">
          <p:pic>
            <p:nvPicPr>
              <p:cNvPr id="7" name="墨迹 6"/>
            </p:nvPicPr>
            <p:blipFill>
              <a:blip r:embed="rId7"/>
            </p:blipFill>
            <p:spPr>
              <a:xfrm>
                <a:off x="3625673" y="3688430"/>
                <a:ext cx="54504" cy="7331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3544711" y="3727909"/>
              <a:ext cx="361244" cy="265776"/>
            </p14:xfrm>
          </p:contentPart>
        </mc:Choice>
        <mc:Fallback xmlns="">
          <p:pic>
            <p:nvPicPr>
              <p:cNvPr id="8" name="墨迹 7"/>
            </p:nvPicPr>
            <p:blipFill>
              <a:blip r:embed="rId9"/>
            </p:blipFill>
            <p:spPr>
              <a:xfrm>
                <a:off x="3544711" y="3727909"/>
                <a:ext cx="361244" cy="26577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3900311" y="3649304"/>
              <a:ext cx="11289" cy="580547"/>
            </p14:xfrm>
          </p:contentPart>
        </mc:Choice>
        <mc:Fallback xmlns="">
          <p:pic>
            <p:nvPicPr>
              <p:cNvPr id="9" name="墨迹 8"/>
            </p:nvPicPr>
            <p:blipFill>
              <a:blip r:embed="rId11"/>
            </p:blipFill>
            <p:spPr>
              <a:xfrm>
                <a:off x="3900311" y="3649304"/>
                <a:ext cx="11289" cy="58054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3922888" y="3716629"/>
              <a:ext cx="141112" cy="22560"/>
            </p14:xfrm>
          </p:contentPart>
        </mc:Choice>
        <mc:Fallback xmlns="">
          <p:pic>
            <p:nvPicPr>
              <p:cNvPr id="10" name="墨迹 9"/>
            </p:nvPicPr>
            <p:blipFill>
              <a:blip r:embed="rId13"/>
            </p:blipFill>
            <p:spPr>
              <a:xfrm>
                <a:off x="3922888" y="3716629"/>
                <a:ext cx="141112" cy="2256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4024488" y="3637672"/>
              <a:ext cx="11289" cy="200213"/>
            </p14:xfrm>
          </p:contentPart>
        </mc:Choice>
        <mc:Fallback xmlns="">
          <p:pic>
            <p:nvPicPr>
              <p:cNvPr id="11" name="墨迹 10"/>
            </p:nvPicPr>
            <p:blipFill>
              <a:blip r:embed="rId15"/>
            </p:blipFill>
            <p:spPr>
              <a:xfrm>
                <a:off x="4024488" y="3637672"/>
                <a:ext cx="11289" cy="20021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4782784" y="4556960"/>
              <a:ext cx="223838" cy="1742699"/>
            </p14:xfrm>
          </p:contentPart>
        </mc:Choice>
        <mc:Fallback xmlns="">
          <p:pic>
            <p:nvPicPr>
              <p:cNvPr id="12" name="墨迹 11"/>
            </p:nvPicPr>
            <p:blipFill>
              <a:blip r:embed="rId17"/>
            </p:blipFill>
            <p:spPr>
              <a:xfrm>
                <a:off x="4782784" y="4556960"/>
                <a:ext cx="223838" cy="174269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2633133" y="2707105"/>
              <a:ext cx="132644" cy="281990"/>
            </p14:xfrm>
          </p:contentPart>
        </mc:Choice>
        <mc:Fallback xmlns="">
          <p:pic>
            <p:nvPicPr>
              <p:cNvPr id="13" name="墨迹 12"/>
            </p:nvPicPr>
            <p:blipFill>
              <a:blip r:embed="rId19"/>
            </p:blipFill>
            <p:spPr>
              <a:xfrm>
                <a:off x="2633133" y="2707105"/>
                <a:ext cx="132644" cy="281990"/>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2635955" y="2773020"/>
              <a:ext cx="155222" cy="221715"/>
            </p14:xfrm>
          </p:contentPart>
        </mc:Choice>
        <mc:Fallback xmlns="">
          <p:pic>
            <p:nvPicPr>
              <p:cNvPr id="14" name="墨迹 13"/>
            </p:nvPicPr>
            <p:blipFill>
              <a:blip r:embed="rId21"/>
            </p:blipFill>
            <p:spPr>
              <a:xfrm>
                <a:off x="2635955" y="2773020"/>
                <a:ext cx="155222" cy="221715"/>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2074333" y="3868904"/>
              <a:ext cx="160867" cy="349668"/>
            </p14:xfrm>
          </p:contentPart>
        </mc:Choice>
        <mc:Fallback xmlns="">
          <p:pic>
            <p:nvPicPr>
              <p:cNvPr id="15" name="墨迹 14"/>
            </p:nvPicPr>
            <p:blipFill>
              <a:blip r:embed="rId23"/>
            </p:blipFill>
            <p:spPr>
              <a:xfrm>
                <a:off x="2074333" y="3868904"/>
                <a:ext cx="160867" cy="34966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2075744" y="3899923"/>
              <a:ext cx="196144" cy="253791"/>
            </p14:xfrm>
          </p:contentPart>
        </mc:Choice>
        <mc:Fallback xmlns="">
          <p:pic>
            <p:nvPicPr>
              <p:cNvPr id="16" name="墨迹 15"/>
            </p:nvPicPr>
            <p:blipFill>
              <a:blip r:embed="rId25"/>
            </p:blipFill>
            <p:spPr>
              <a:xfrm>
                <a:off x="2075744" y="3899923"/>
                <a:ext cx="196144" cy="253791"/>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5081411" y="4541979"/>
              <a:ext cx="246944" cy="283576"/>
            </p14:xfrm>
          </p:contentPart>
        </mc:Choice>
        <mc:Fallback xmlns="">
          <p:pic>
            <p:nvPicPr>
              <p:cNvPr id="17" name="墨迹 16"/>
            </p:nvPicPr>
            <p:blipFill>
              <a:blip r:embed="rId27"/>
            </p:blipFill>
            <p:spPr>
              <a:xfrm>
                <a:off x="5081411" y="4541979"/>
                <a:ext cx="246944" cy="283576"/>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5178777" y="4624638"/>
              <a:ext cx="47978" cy="188933"/>
            </p14:xfrm>
          </p:contentPart>
        </mc:Choice>
        <mc:Fallback xmlns="">
          <p:pic>
            <p:nvPicPr>
              <p:cNvPr id="18" name="墨迹 17"/>
            </p:nvPicPr>
            <p:blipFill>
              <a:blip r:embed="rId29"/>
            </p:blipFill>
            <p:spPr>
              <a:xfrm>
                <a:off x="5178777" y="4624638"/>
                <a:ext cx="47978" cy="18893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5545666" y="4579519"/>
              <a:ext cx="19756" cy="236872"/>
            </p14:xfrm>
          </p:contentPart>
        </mc:Choice>
        <mc:Fallback xmlns="">
          <p:pic>
            <p:nvPicPr>
              <p:cNvPr id="19" name="墨迹 18"/>
            </p:nvPicPr>
            <p:blipFill>
              <a:blip r:embed="rId31"/>
            </p:blipFill>
            <p:spPr>
              <a:xfrm>
                <a:off x="5545666" y="4579519"/>
                <a:ext cx="19756" cy="23687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5565422" y="4664116"/>
              <a:ext cx="93133" cy="16920"/>
            </p14:xfrm>
          </p:contentPart>
        </mc:Choice>
        <mc:Fallback xmlns="">
          <p:pic>
            <p:nvPicPr>
              <p:cNvPr id="20" name="墨迹 19"/>
            </p:nvPicPr>
            <p:blipFill>
              <a:blip r:embed="rId33"/>
            </p:blipFill>
            <p:spPr>
              <a:xfrm>
                <a:off x="5565422" y="4664116"/>
                <a:ext cx="93133" cy="1692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5644444" y="4568240"/>
              <a:ext cx="22578" cy="248151"/>
            </p14:xfrm>
          </p:contentPart>
        </mc:Choice>
        <mc:Fallback xmlns="">
          <p:pic>
            <p:nvPicPr>
              <p:cNvPr id="21" name="墨迹 20"/>
            </p:nvPicPr>
            <p:blipFill>
              <a:blip r:embed="rId35"/>
            </p:blipFill>
            <p:spPr>
              <a:xfrm>
                <a:off x="5644444" y="4568240"/>
                <a:ext cx="22578" cy="24815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5714294" y="4570178"/>
              <a:ext cx="240594" cy="201094"/>
            </p14:xfrm>
          </p:contentPart>
        </mc:Choice>
        <mc:Fallback xmlns="">
          <p:pic>
            <p:nvPicPr>
              <p:cNvPr id="22" name="墨迹 21"/>
            </p:nvPicPr>
            <p:blipFill>
              <a:blip r:embed="rId37"/>
            </p:blipFill>
            <p:spPr>
              <a:xfrm>
                <a:off x="5714294" y="4570178"/>
                <a:ext cx="240594" cy="201094"/>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5909733" y="4642967"/>
              <a:ext cx="118534" cy="362357"/>
            </p14:xfrm>
          </p:contentPart>
        </mc:Choice>
        <mc:Fallback xmlns="">
          <p:pic>
            <p:nvPicPr>
              <p:cNvPr id="23" name="墨迹 22"/>
            </p:nvPicPr>
            <p:blipFill>
              <a:blip r:embed="rId39"/>
            </p:blipFill>
            <p:spPr>
              <a:xfrm>
                <a:off x="5909733" y="4642967"/>
                <a:ext cx="118534" cy="36235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6082947" y="4517481"/>
              <a:ext cx="109008" cy="11280"/>
            </p14:xfrm>
          </p:contentPart>
        </mc:Choice>
        <mc:Fallback xmlns="">
          <p:pic>
            <p:nvPicPr>
              <p:cNvPr id="24" name="墨迹 23"/>
            </p:nvPicPr>
            <p:blipFill>
              <a:blip r:embed="rId41"/>
            </p:blipFill>
            <p:spPr>
              <a:xfrm>
                <a:off x="6082947" y="4517481"/>
                <a:ext cx="109008" cy="11280"/>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6195836" y="4688614"/>
              <a:ext cx="233186" cy="9341"/>
            </p14:xfrm>
          </p:contentPart>
        </mc:Choice>
        <mc:Fallback xmlns="">
          <p:pic>
            <p:nvPicPr>
              <p:cNvPr id="25" name="墨迹 24"/>
            </p:nvPicPr>
            <p:blipFill>
              <a:blip r:embed="rId43"/>
            </p:blipFill>
            <p:spPr>
              <a:xfrm>
                <a:off x="6195836" y="4688614"/>
                <a:ext cx="233186" cy="9341"/>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6273800" y="4605956"/>
              <a:ext cx="47977" cy="255553"/>
            </p14:xfrm>
          </p:contentPart>
        </mc:Choice>
        <mc:Fallback xmlns="">
          <p:pic>
            <p:nvPicPr>
              <p:cNvPr id="26" name="墨迹 25"/>
            </p:nvPicPr>
            <p:blipFill>
              <a:blip r:embed="rId45"/>
            </p:blipFill>
            <p:spPr>
              <a:xfrm>
                <a:off x="6273800" y="4605956"/>
                <a:ext cx="47977" cy="25555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6465358" y="4596439"/>
              <a:ext cx="265642" cy="218013"/>
            </p14:xfrm>
          </p:contentPart>
        </mc:Choice>
        <mc:Fallback xmlns="">
          <p:pic>
            <p:nvPicPr>
              <p:cNvPr id="27" name="墨迹 26"/>
            </p:nvPicPr>
            <p:blipFill>
              <a:blip r:embed="rId47"/>
            </p:blipFill>
            <p:spPr>
              <a:xfrm>
                <a:off x="6465358" y="4596439"/>
                <a:ext cx="265642" cy="218013"/>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6745111" y="4502501"/>
              <a:ext cx="90311" cy="26260"/>
            </p14:xfrm>
          </p:contentPart>
        </mc:Choice>
        <mc:Fallback xmlns="">
          <p:pic>
            <p:nvPicPr>
              <p:cNvPr id="28" name="墨迹 27"/>
            </p:nvPicPr>
            <p:blipFill>
              <a:blip r:embed="rId49"/>
            </p:blipFill>
            <p:spPr>
              <a:xfrm>
                <a:off x="6745111" y="4502501"/>
                <a:ext cx="90311" cy="26260"/>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6863644" y="4650017"/>
              <a:ext cx="183444" cy="31019"/>
            </p14:xfrm>
          </p:contentPart>
        </mc:Choice>
        <mc:Fallback xmlns="">
          <p:pic>
            <p:nvPicPr>
              <p:cNvPr id="29" name="墨迹 28"/>
            </p:nvPicPr>
            <p:blipFill>
              <a:blip r:embed="rId51"/>
            </p:blipFill>
            <p:spPr>
              <a:xfrm>
                <a:off x="6863644" y="4650017"/>
                <a:ext cx="183444" cy="31019"/>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0" name="墨迹 29"/>
              <p14:cNvContentPartPr/>
              <p14:nvPr/>
            </p14:nvContentPartPr>
            <p14:xfrm>
              <a:off x="6948311" y="4560485"/>
              <a:ext cx="25400" cy="244626"/>
            </p14:xfrm>
          </p:contentPart>
        </mc:Choice>
        <mc:Fallback xmlns="">
          <p:pic>
            <p:nvPicPr>
              <p:cNvPr id="30" name="墨迹 29"/>
            </p:nvPicPr>
            <p:blipFill>
              <a:blip r:embed="rId53"/>
            </p:blipFill>
            <p:spPr>
              <a:xfrm>
                <a:off x="6948311" y="4560485"/>
                <a:ext cx="25400" cy="244626"/>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1" name="墨迹 30"/>
              <p14:cNvContentPartPr/>
              <p14:nvPr/>
            </p14:nvContentPartPr>
            <p14:xfrm>
              <a:off x="7119055" y="4549734"/>
              <a:ext cx="9878" cy="221362"/>
            </p14:xfrm>
          </p:contentPart>
        </mc:Choice>
        <mc:Fallback xmlns="">
          <p:pic>
            <p:nvPicPr>
              <p:cNvPr id="31" name="墨迹 30"/>
            </p:nvPicPr>
            <p:blipFill>
              <a:blip r:embed="rId55"/>
            </p:blipFill>
            <p:spPr>
              <a:xfrm>
                <a:off x="7119055" y="4549734"/>
                <a:ext cx="9878" cy="22136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2" name="墨迹 31"/>
              <p14:cNvContentPartPr/>
              <p14:nvPr/>
            </p14:nvContentPartPr>
            <p14:xfrm>
              <a:off x="7128933" y="4609128"/>
              <a:ext cx="93134" cy="100107"/>
            </p14:xfrm>
          </p:contentPart>
        </mc:Choice>
        <mc:Fallback xmlns="">
          <p:pic>
            <p:nvPicPr>
              <p:cNvPr id="32" name="墨迹 31"/>
            </p:nvPicPr>
            <p:blipFill>
              <a:blip r:embed="rId57"/>
            </p:blipFill>
            <p:spPr>
              <a:xfrm>
                <a:off x="7128933" y="4609128"/>
                <a:ext cx="93134" cy="10010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3" name="墨迹 32"/>
              <p14:cNvContentPartPr/>
              <p14:nvPr/>
            </p14:nvContentPartPr>
            <p14:xfrm>
              <a:off x="7205133" y="4488577"/>
              <a:ext cx="19756" cy="310895"/>
            </p14:xfrm>
          </p:contentPart>
        </mc:Choice>
        <mc:Fallback xmlns="">
          <p:pic>
            <p:nvPicPr>
              <p:cNvPr id="33" name="墨迹 32"/>
            </p:nvPicPr>
            <p:blipFill>
              <a:blip r:embed="rId59"/>
            </p:blipFill>
            <p:spPr>
              <a:xfrm>
                <a:off x="7205133" y="4488577"/>
                <a:ext cx="19756" cy="310895"/>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4" name="墨迹 33"/>
              <p14:cNvContentPartPr/>
              <p14:nvPr/>
            </p14:nvContentPartPr>
            <p14:xfrm>
              <a:off x="7230533" y="4573879"/>
              <a:ext cx="268993" cy="172190"/>
            </p14:xfrm>
          </p:contentPart>
        </mc:Choice>
        <mc:Fallback xmlns="">
          <p:pic>
            <p:nvPicPr>
              <p:cNvPr id="34" name="墨迹 33"/>
            </p:nvPicPr>
            <p:blipFill>
              <a:blip r:embed="rId61"/>
            </p:blipFill>
            <p:spPr>
              <a:xfrm>
                <a:off x="7230533" y="4573879"/>
                <a:ext cx="268993" cy="17219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5" name="墨迹 34"/>
              <p14:cNvContentPartPr/>
              <p14:nvPr/>
            </p14:nvContentPartPr>
            <p14:xfrm>
              <a:off x="7590896" y="4610009"/>
              <a:ext cx="187148" cy="14629"/>
            </p14:xfrm>
          </p:contentPart>
        </mc:Choice>
        <mc:Fallback xmlns="">
          <p:pic>
            <p:nvPicPr>
              <p:cNvPr id="35" name="墨迹 34"/>
            </p:nvPicPr>
            <p:blipFill>
              <a:blip r:embed="rId63"/>
            </p:blipFill>
            <p:spPr>
              <a:xfrm>
                <a:off x="7590896" y="4610009"/>
                <a:ext cx="187148" cy="1462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6" name="墨迹 35"/>
              <p14:cNvContentPartPr/>
              <p14:nvPr/>
            </p14:nvContentPartPr>
            <p14:xfrm>
              <a:off x="7558087" y="4699894"/>
              <a:ext cx="259468" cy="23440"/>
            </p14:xfrm>
          </p:contentPart>
        </mc:Choice>
        <mc:Fallback xmlns="">
          <p:pic>
            <p:nvPicPr>
              <p:cNvPr id="36" name="墨迹 35"/>
            </p:nvPicPr>
            <p:blipFill>
              <a:blip r:embed="rId65"/>
            </p:blipFill>
            <p:spPr>
              <a:xfrm>
                <a:off x="7558087" y="4699894"/>
                <a:ext cx="259468" cy="2344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7" name="墨迹 36"/>
              <p14:cNvContentPartPr/>
              <p14:nvPr/>
            </p14:nvContentPartPr>
            <p14:xfrm>
              <a:off x="7828844" y="4562776"/>
              <a:ext cx="268993" cy="211317"/>
            </p14:xfrm>
          </p:contentPart>
        </mc:Choice>
        <mc:Fallback xmlns="">
          <p:pic>
            <p:nvPicPr>
              <p:cNvPr id="37" name="墨迹 36"/>
            </p:nvPicPr>
            <p:blipFill>
              <a:blip r:embed="rId67"/>
            </p:blipFill>
            <p:spPr>
              <a:xfrm>
                <a:off x="7828844" y="4562776"/>
                <a:ext cx="268993" cy="211317"/>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8" name="墨迹 37"/>
              <p14:cNvContentPartPr/>
              <p14:nvPr/>
            </p14:nvContentPartPr>
            <p14:xfrm>
              <a:off x="8127294" y="4675396"/>
              <a:ext cx="186972" cy="5640"/>
            </p14:xfrm>
          </p:contentPart>
        </mc:Choice>
        <mc:Fallback xmlns="">
          <p:pic>
            <p:nvPicPr>
              <p:cNvPr id="38" name="墨迹 37"/>
            </p:nvPicPr>
            <p:blipFill>
              <a:blip r:embed="rId69"/>
            </p:blipFill>
            <p:spPr>
              <a:xfrm>
                <a:off x="8127294" y="4675396"/>
                <a:ext cx="186972" cy="564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9" name="墨迹 38"/>
              <p14:cNvContentPartPr/>
              <p14:nvPr/>
            </p14:nvContentPartPr>
            <p14:xfrm>
              <a:off x="8184444" y="4568240"/>
              <a:ext cx="33866" cy="200213"/>
            </p14:xfrm>
          </p:contentPart>
        </mc:Choice>
        <mc:Fallback xmlns="">
          <p:pic>
            <p:nvPicPr>
              <p:cNvPr id="39" name="墨迹 38"/>
            </p:nvPicPr>
            <p:blipFill>
              <a:blip r:embed="rId71"/>
            </p:blipFill>
            <p:spPr>
              <a:xfrm>
                <a:off x="8184444" y="4568240"/>
                <a:ext cx="33866" cy="20021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0" name="墨迹 39"/>
              <p14:cNvContentPartPr/>
              <p14:nvPr/>
            </p14:nvContentPartPr>
            <p14:xfrm>
              <a:off x="8278636" y="4520301"/>
              <a:ext cx="118886" cy="292213"/>
            </p14:xfrm>
          </p:contentPart>
        </mc:Choice>
        <mc:Fallback xmlns="">
          <p:pic>
            <p:nvPicPr>
              <p:cNvPr id="40" name="墨迹 39"/>
            </p:nvPicPr>
            <p:blipFill>
              <a:blip r:embed="rId73"/>
            </p:blipFill>
            <p:spPr>
              <a:xfrm>
                <a:off x="8278636" y="4520301"/>
                <a:ext cx="118886" cy="29221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1" name="墨迹 40"/>
              <p14:cNvContentPartPr/>
              <p14:nvPr/>
            </p14:nvContentPartPr>
            <p14:xfrm>
              <a:off x="8418512" y="4579519"/>
              <a:ext cx="221721" cy="346848"/>
            </p14:xfrm>
          </p:contentPart>
        </mc:Choice>
        <mc:Fallback xmlns="">
          <p:pic>
            <p:nvPicPr>
              <p:cNvPr id="41" name="墨迹 40"/>
            </p:nvPicPr>
            <p:blipFill>
              <a:blip r:embed="rId75"/>
            </p:blipFill>
            <p:spPr>
              <a:xfrm>
                <a:off x="8418512" y="4579519"/>
                <a:ext cx="221721" cy="34684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2" name="墨迹 41"/>
              <p14:cNvContentPartPr/>
              <p14:nvPr/>
            </p14:nvContentPartPr>
            <p14:xfrm>
              <a:off x="8748888" y="4540041"/>
              <a:ext cx="118534" cy="33838"/>
            </p14:xfrm>
          </p:contentPart>
        </mc:Choice>
        <mc:Fallback xmlns="">
          <p:pic>
            <p:nvPicPr>
              <p:cNvPr id="42" name="墨迹 41"/>
            </p:nvPicPr>
            <p:blipFill>
              <a:blip r:embed="rId77"/>
            </p:blipFill>
            <p:spPr>
              <a:xfrm>
                <a:off x="8748888" y="4540041"/>
                <a:ext cx="118534" cy="33838"/>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3" name="墨迹 42"/>
              <p14:cNvContentPartPr/>
              <p14:nvPr/>
            </p14:nvContentPartPr>
            <p14:xfrm>
              <a:off x="5170311" y="5374731"/>
              <a:ext cx="222955" cy="146635"/>
            </p14:xfrm>
          </p:contentPart>
        </mc:Choice>
        <mc:Fallback xmlns="">
          <p:pic>
            <p:nvPicPr>
              <p:cNvPr id="43" name="墨迹 42"/>
            </p:nvPicPr>
            <p:blipFill>
              <a:blip r:embed="rId79"/>
            </p:blipFill>
            <p:spPr>
              <a:xfrm>
                <a:off x="5170311" y="5374731"/>
                <a:ext cx="222955" cy="146635"/>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4" name="墨迹 43"/>
              <p14:cNvContentPartPr/>
              <p14:nvPr/>
            </p14:nvContentPartPr>
            <p14:xfrm>
              <a:off x="5116159" y="5258234"/>
              <a:ext cx="398463" cy="375928"/>
            </p14:xfrm>
          </p:contentPart>
        </mc:Choice>
        <mc:Fallback xmlns="">
          <p:pic>
            <p:nvPicPr>
              <p:cNvPr id="44" name="墨迹 43"/>
            </p:nvPicPr>
            <p:blipFill>
              <a:blip r:embed="rId81"/>
            </p:blipFill>
            <p:spPr>
              <a:xfrm>
                <a:off x="5116159" y="5258234"/>
                <a:ext cx="398463" cy="37592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5" name="墨迹 44"/>
              <p14:cNvContentPartPr/>
              <p14:nvPr/>
            </p14:nvContentPartPr>
            <p14:xfrm>
              <a:off x="5853288" y="5363452"/>
              <a:ext cx="259644" cy="238105"/>
            </p14:xfrm>
          </p:contentPart>
        </mc:Choice>
        <mc:Fallback xmlns="">
          <p:pic>
            <p:nvPicPr>
              <p:cNvPr id="45" name="墨迹 44"/>
            </p:nvPicPr>
            <p:blipFill>
              <a:blip r:embed="rId83"/>
            </p:blipFill>
            <p:spPr>
              <a:xfrm>
                <a:off x="5853288" y="5363452"/>
                <a:ext cx="259644" cy="238105"/>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6" name="墨迹 45"/>
              <p14:cNvContentPartPr/>
              <p14:nvPr/>
            </p14:nvContentPartPr>
            <p14:xfrm>
              <a:off x="6124222" y="5311283"/>
              <a:ext cx="5644" cy="401836"/>
            </p14:xfrm>
          </p:contentPart>
        </mc:Choice>
        <mc:Fallback xmlns="">
          <p:pic>
            <p:nvPicPr>
              <p:cNvPr id="46" name="墨迹 45"/>
            </p:nvPicPr>
            <p:blipFill>
              <a:blip r:embed="rId85"/>
            </p:blipFill>
            <p:spPr>
              <a:xfrm>
                <a:off x="6124222" y="5311283"/>
                <a:ext cx="5644" cy="40183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7" name="墨迹 46"/>
              <p14:cNvContentPartPr/>
              <p14:nvPr/>
            </p14:nvContentPartPr>
            <p14:xfrm>
              <a:off x="6203244" y="5257705"/>
              <a:ext cx="141111" cy="77548"/>
            </p14:xfrm>
          </p:contentPart>
        </mc:Choice>
        <mc:Fallback xmlns="">
          <p:pic>
            <p:nvPicPr>
              <p:cNvPr id="47" name="墨迹 46"/>
            </p:nvPicPr>
            <p:blipFill>
              <a:blip r:embed="rId87"/>
            </p:blipFill>
            <p:spPr>
              <a:xfrm>
                <a:off x="6203244" y="5257705"/>
                <a:ext cx="141111" cy="77548"/>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8" name="墨迹 47"/>
              <p14:cNvContentPartPr/>
              <p14:nvPr/>
            </p14:nvContentPartPr>
            <p14:xfrm>
              <a:off x="6326011" y="5419850"/>
              <a:ext cx="228776" cy="21149"/>
            </p14:xfrm>
          </p:contentPart>
        </mc:Choice>
        <mc:Fallback xmlns="">
          <p:pic>
            <p:nvPicPr>
              <p:cNvPr id="48" name="墨迹 47"/>
            </p:nvPicPr>
            <p:blipFill>
              <a:blip r:embed="rId89"/>
            </p:blipFill>
            <p:spPr>
              <a:xfrm>
                <a:off x="6326011" y="5419850"/>
                <a:ext cx="228776" cy="2114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9" name="墨迹 48"/>
              <p14:cNvContentPartPr/>
              <p14:nvPr/>
            </p14:nvContentPartPr>
            <p14:xfrm>
              <a:off x="6429022" y="5298066"/>
              <a:ext cx="33866" cy="310717"/>
            </p14:xfrm>
          </p:contentPart>
        </mc:Choice>
        <mc:Fallback xmlns="">
          <p:pic>
            <p:nvPicPr>
              <p:cNvPr id="49" name="墨迹 48"/>
            </p:nvPicPr>
            <p:blipFill>
              <a:blip r:embed="rId91"/>
            </p:blipFill>
            <p:spPr>
              <a:xfrm>
                <a:off x="6429022" y="5298066"/>
                <a:ext cx="33866" cy="31071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0" name="墨迹 49"/>
              <p14:cNvContentPartPr/>
              <p14:nvPr/>
            </p14:nvContentPartPr>
            <p14:xfrm>
              <a:off x="6718828" y="5314632"/>
              <a:ext cx="37572" cy="196864"/>
            </p14:xfrm>
          </p:contentPart>
        </mc:Choice>
        <mc:Fallback xmlns="">
          <p:pic>
            <p:nvPicPr>
              <p:cNvPr id="50" name="墨迹 49"/>
            </p:nvPicPr>
            <p:blipFill>
              <a:blip r:embed="rId93"/>
            </p:blipFill>
            <p:spPr>
              <a:xfrm>
                <a:off x="6718828" y="5314632"/>
                <a:ext cx="37572" cy="19686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1" name="墨迹 50"/>
              <p14:cNvContentPartPr/>
              <p14:nvPr/>
            </p14:nvContentPartPr>
            <p14:xfrm>
              <a:off x="6739466" y="5386011"/>
              <a:ext cx="118534" cy="39479"/>
            </p14:xfrm>
          </p:contentPart>
        </mc:Choice>
        <mc:Fallback xmlns="">
          <p:pic>
            <p:nvPicPr>
              <p:cNvPr id="51" name="墨迹 50"/>
            </p:nvPicPr>
            <p:blipFill>
              <a:blip r:embed="rId95"/>
            </p:blipFill>
            <p:spPr>
              <a:xfrm>
                <a:off x="6739466" y="5386011"/>
                <a:ext cx="118534" cy="3947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2" name="墨迹 51"/>
              <p14:cNvContentPartPr/>
              <p14:nvPr/>
            </p14:nvContentPartPr>
            <p14:xfrm>
              <a:off x="6865761" y="5278855"/>
              <a:ext cx="48683" cy="259431"/>
            </p14:xfrm>
          </p:contentPart>
        </mc:Choice>
        <mc:Fallback xmlns="">
          <p:pic>
            <p:nvPicPr>
              <p:cNvPr id="52" name="墨迹 51"/>
            </p:nvPicPr>
            <p:blipFill>
              <a:blip r:embed="rId97"/>
            </p:blipFill>
            <p:spPr>
              <a:xfrm>
                <a:off x="6865761" y="5278855"/>
                <a:ext cx="48683" cy="259431"/>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3" name="墨迹 52"/>
              <p14:cNvContentPartPr/>
              <p14:nvPr/>
            </p14:nvContentPartPr>
            <p14:xfrm>
              <a:off x="6970888" y="5276035"/>
              <a:ext cx="366889" cy="431444"/>
            </p14:xfrm>
          </p:contentPart>
        </mc:Choice>
        <mc:Fallback xmlns="">
          <p:pic>
            <p:nvPicPr>
              <p:cNvPr id="53" name="墨迹 52"/>
            </p:nvPicPr>
            <p:blipFill>
              <a:blip r:embed="rId99"/>
            </p:blipFill>
            <p:spPr>
              <a:xfrm>
                <a:off x="6970888" y="5276035"/>
                <a:ext cx="366889" cy="431444"/>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4" name="墨迹 53"/>
              <p14:cNvContentPartPr/>
              <p14:nvPr/>
            </p14:nvContentPartPr>
            <p14:xfrm>
              <a:off x="7377288" y="5212587"/>
              <a:ext cx="107244" cy="49349"/>
            </p14:xfrm>
          </p:contentPart>
        </mc:Choice>
        <mc:Fallback xmlns="">
          <p:pic>
            <p:nvPicPr>
              <p:cNvPr id="54" name="墨迹 53"/>
            </p:nvPicPr>
            <p:blipFill>
              <a:blip r:embed="rId101"/>
            </p:blipFill>
            <p:spPr>
              <a:xfrm>
                <a:off x="7377288" y="5212587"/>
                <a:ext cx="107244" cy="4934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5" name="墨迹 54"/>
              <p14:cNvContentPartPr/>
              <p14:nvPr/>
            </p14:nvContentPartPr>
            <p14:xfrm>
              <a:off x="7584369" y="5352172"/>
              <a:ext cx="242358" cy="39479"/>
            </p14:xfrm>
          </p:contentPart>
        </mc:Choice>
        <mc:Fallback xmlns="">
          <p:pic>
            <p:nvPicPr>
              <p:cNvPr id="55" name="墨迹 54"/>
            </p:nvPicPr>
            <p:blipFill>
              <a:blip r:embed="rId103"/>
            </p:blipFill>
            <p:spPr>
              <a:xfrm>
                <a:off x="7584369" y="5352172"/>
                <a:ext cx="242358" cy="3947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6" name="墨迹 55"/>
              <p14:cNvContentPartPr/>
              <p14:nvPr/>
            </p14:nvContentPartPr>
            <p14:xfrm>
              <a:off x="7577666" y="5448049"/>
              <a:ext cx="268111" cy="14100"/>
            </p14:xfrm>
          </p:contentPart>
        </mc:Choice>
        <mc:Fallback xmlns="">
          <p:pic>
            <p:nvPicPr>
              <p:cNvPr id="56" name="墨迹 55"/>
            </p:nvPicPr>
            <p:blipFill>
              <a:blip r:embed="rId105"/>
            </p:blipFill>
            <p:spPr>
              <a:xfrm>
                <a:off x="7577666" y="5448049"/>
                <a:ext cx="268111" cy="14100"/>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7" name="墨迹 56"/>
              <p14:cNvContentPartPr/>
              <p14:nvPr/>
            </p14:nvContentPartPr>
            <p14:xfrm>
              <a:off x="7899400" y="5261935"/>
              <a:ext cx="379059" cy="496303"/>
            </p14:xfrm>
          </p:contentPart>
        </mc:Choice>
        <mc:Fallback xmlns="">
          <p:pic>
            <p:nvPicPr>
              <p:cNvPr id="57" name="墨迹 56"/>
            </p:nvPicPr>
            <p:blipFill>
              <a:blip r:embed="rId107"/>
            </p:blipFill>
            <p:spPr>
              <a:xfrm>
                <a:off x="7899400" y="5261935"/>
                <a:ext cx="379059" cy="496303"/>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8" name="墨迹 57"/>
              <p14:cNvContentPartPr/>
              <p14:nvPr/>
            </p14:nvContentPartPr>
            <p14:xfrm>
              <a:off x="8308622" y="5199898"/>
              <a:ext cx="138288" cy="208672"/>
            </p14:xfrm>
          </p:contentPart>
        </mc:Choice>
        <mc:Fallback xmlns="">
          <p:pic>
            <p:nvPicPr>
              <p:cNvPr id="58" name="墨迹 57"/>
            </p:nvPicPr>
            <p:blipFill>
              <a:blip r:embed="rId109"/>
            </p:blipFill>
            <p:spPr>
              <a:xfrm>
                <a:off x="8308622" y="5199898"/>
                <a:ext cx="138288" cy="208672"/>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8438444" y="5233736"/>
              <a:ext cx="118533" cy="28200"/>
            </p14:xfrm>
          </p:contentPart>
        </mc:Choice>
        <mc:Fallback xmlns="">
          <p:pic>
            <p:nvPicPr>
              <p:cNvPr id="59" name="墨迹 58"/>
            </p:nvPicPr>
            <p:blipFill>
              <a:blip r:embed="rId111"/>
            </p:blipFill>
            <p:spPr>
              <a:xfrm>
                <a:off x="8438444" y="5233736"/>
                <a:ext cx="118533" cy="28200"/>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0" name="墨迹 59"/>
              <p14:cNvContentPartPr/>
              <p14:nvPr/>
            </p14:nvContentPartPr>
            <p14:xfrm>
              <a:off x="8448322" y="5414210"/>
              <a:ext cx="225249" cy="11279"/>
            </p14:xfrm>
          </p:contentPart>
        </mc:Choice>
        <mc:Fallback xmlns="">
          <p:pic>
            <p:nvPicPr>
              <p:cNvPr id="60" name="墨迹 59"/>
            </p:nvPicPr>
            <p:blipFill>
              <a:blip r:embed="rId113"/>
            </p:blipFill>
            <p:spPr>
              <a:xfrm>
                <a:off x="8448322" y="5414210"/>
                <a:ext cx="225249" cy="1127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1" name="墨迹 60"/>
              <p14:cNvContentPartPr/>
              <p14:nvPr/>
            </p14:nvContentPartPr>
            <p14:xfrm>
              <a:off x="8547100" y="5327498"/>
              <a:ext cx="21166" cy="213608"/>
            </p14:xfrm>
          </p:contentPart>
        </mc:Choice>
        <mc:Fallback xmlns="">
          <p:pic>
            <p:nvPicPr>
              <p:cNvPr id="61" name="墨迹 60"/>
            </p:nvPicPr>
            <p:blipFill>
              <a:blip r:embed="rId115"/>
            </p:blipFill>
            <p:spPr>
              <a:xfrm>
                <a:off x="8547100" y="5327498"/>
                <a:ext cx="21166" cy="21360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2" name="墨迹 61"/>
              <p14:cNvContentPartPr/>
              <p14:nvPr/>
            </p14:nvContentPartPr>
            <p14:xfrm>
              <a:off x="8791222" y="5320272"/>
              <a:ext cx="36688" cy="167255"/>
            </p14:xfrm>
          </p:contentPart>
        </mc:Choice>
        <mc:Fallback xmlns="">
          <p:pic>
            <p:nvPicPr>
              <p:cNvPr id="62" name="墨迹 61"/>
            </p:nvPicPr>
            <p:blipFill>
              <a:blip r:embed="rId117"/>
            </p:blipFill>
            <p:spPr>
              <a:xfrm>
                <a:off x="8791222" y="5320272"/>
                <a:ext cx="36688" cy="167255"/>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3" name="墨迹 62"/>
              <p14:cNvContentPartPr/>
              <p14:nvPr/>
            </p14:nvContentPartPr>
            <p14:xfrm>
              <a:off x="8816622" y="5360632"/>
              <a:ext cx="104422" cy="42298"/>
            </p14:xfrm>
          </p:contentPart>
        </mc:Choice>
        <mc:Fallback xmlns="">
          <p:pic>
            <p:nvPicPr>
              <p:cNvPr id="63" name="墨迹 62"/>
            </p:nvPicPr>
            <p:blipFill>
              <a:blip r:embed="rId119"/>
            </p:blipFill>
            <p:spPr>
              <a:xfrm>
                <a:off x="8816622" y="5360632"/>
                <a:ext cx="104422" cy="42298"/>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4" name="墨迹 63"/>
              <p14:cNvContentPartPr/>
              <p14:nvPr/>
            </p14:nvContentPartPr>
            <p14:xfrm>
              <a:off x="8895644" y="5231621"/>
              <a:ext cx="387526" cy="347553"/>
            </p14:xfrm>
          </p:contentPart>
        </mc:Choice>
        <mc:Fallback xmlns="">
          <p:pic>
            <p:nvPicPr>
              <p:cNvPr id="64" name="墨迹 63"/>
            </p:nvPicPr>
            <p:blipFill>
              <a:blip r:embed="rId121"/>
            </p:blipFill>
            <p:spPr>
              <a:xfrm>
                <a:off x="8895644" y="5231621"/>
                <a:ext cx="387526" cy="347553"/>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5" name="墨迹 64"/>
              <p14:cNvContentPartPr/>
              <p14:nvPr/>
            </p14:nvContentPartPr>
            <p14:xfrm>
              <a:off x="5407377" y="5874559"/>
              <a:ext cx="93134" cy="61332"/>
            </p14:xfrm>
          </p:contentPart>
        </mc:Choice>
        <mc:Fallback xmlns="">
          <p:pic>
            <p:nvPicPr>
              <p:cNvPr id="65" name="墨迹 64"/>
            </p:nvPicPr>
            <p:blipFill>
              <a:blip r:embed="rId123"/>
            </p:blipFill>
            <p:spPr>
              <a:xfrm>
                <a:off x="5407377" y="5874559"/>
                <a:ext cx="93134" cy="61332"/>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6" name="墨迹 65"/>
              <p14:cNvContentPartPr/>
              <p14:nvPr/>
            </p14:nvContentPartPr>
            <p14:xfrm>
              <a:off x="5217406" y="5873501"/>
              <a:ext cx="401638" cy="390204"/>
            </p14:xfrm>
          </p:contentPart>
        </mc:Choice>
        <mc:Fallback xmlns="">
          <p:pic>
            <p:nvPicPr>
              <p:cNvPr id="66" name="墨迹 65"/>
            </p:nvPicPr>
            <p:blipFill>
              <a:blip r:embed="rId125"/>
            </p:blipFill>
            <p:spPr>
              <a:xfrm>
                <a:off x="5217406" y="5873501"/>
                <a:ext cx="401638" cy="390204"/>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7" name="墨迹 66"/>
              <p14:cNvContentPartPr/>
              <p14:nvPr/>
            </p14:nvContentPartPr>
            <p14:xfrm>
              <a:off x="5384800" y="5952106"/>
              <a:ext cx="105303" cy="274236"/>
            </p14:xfrm>
          </p:contentPart>
        </mc:Choice>
        <mc:Fallback xmlns="">
          <p:pic>
            <p:nvPicPr>
              <p:cNvPr id="67" name="墨迹 66"/>
            </p:nvPicPr>
            <p:blipFill>
              <a:blip r:embed="rId127"/>
            </p:blipFill>
            <p:spPr>
              <a:xfrm>
                <a:off x="5384800" y="5952106"/>
                <a:ext cx="105303" cy="274236"/>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8" name="墨迹 67"/>
              <p14:cNvContentPartPr/>
              <p14:nvPr/>
            </p14:nvContentPartPr>
            <p14:xfrm>
              <a:off x="5968118" y="5852000"/>
              <a:ext cx="235126" cy="384211"/>
            </p14:xfrm>
          </p:contentPart>
        </mc:Choice>
        <mc:Fallback xmlns="">
          <p:pic>
            <p:nvPicPr>
              <p:cNvPr id="68" name="墨迹 67"/>
            </p:nvPicPr>
            <p:blipFill>
              <a:blip r:embed="rId129"/>
            </p:blipFill>
            <p:spPr>
              <a:xfrm>
                <a:off x="5968118" y="5852000"/>
                <a:ext cx="235126" cy="384211"/>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9" name="墨迹 68"/>
              <p14:cNvContentPartPr/>
              <p14:nvPr/>
            </p14:nvContentPartPr>
            <p14:xfrm>
              <a:off x="6160911" y="6062787"/>
              <a:ext cx="79904" cy="87417"/>
            </p14:xfrm>
          </p:contentPart>
        </mc:Choice>
        <mc:Fallback xmlns="">
          <p:pic>
            <p:nvPicPr>
              <p:cNvPr id="69" name="墨迹 68"/>
            </p:nvPicPr>
            <p:blipFill>
              <a:blip r:embed="rId131"/>
            </p:blipFill>
            <p:spPr>
              <a:xfrm>
                <a:off x="6160911" y="6062787"/>
                <a:ext cx="79904" cy="87417"/>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0" name="墨迹 69"/>
              <p14:cNvContentPartPr/>
              <p14:nvPr/>
            </p14:nvContentPartPr>
            <p14:xfrm>
              <a:off x="6316133" y="5805295"/>
              <a:ext cx="20638" cy="821473"/>
            </p14:xfrm>
          </p:contentPart>
        </mc:Choice>
        <mc:Fallback xmlns="">
          <p:pic>
            <p:nvPicPr>
              <p:cNvPr id="70" name="墨迹 69"/>
            </p:nvPicPr>
            <p:blipFill>
              <a:blip r:embed="rId133"/>
            </p:blipFill>
            <p:spPr>
              <a:xfrm>
                <a:off x="6316133" y="5805295"/>
                <a:ext cx="20638" cy="821473"/>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1" name="墨迹 70"/>
              <p14:cNvContentPartPr/>
              <p14:nvPr/>
            </p14:nvContentPartPr>
            <p14:xfrm>
              <a:off x="6231466" y="5983830"/>
              <a:ext cx="200378" cy="101517"/>
            </p14:xfrm>
          </p:contentPart>
        </mc:Choice>
        <mc:Fallback xmlns="">
          <p:pic>
            <p:nvPicPr>
              <p:cNvPr id="71" name="墨迹 70"/>
            </p:nvPicPr>
            <p:blipFill>
              <a:blip r:embed="rId135"/>
            </p:blipFill>
            <p:spPr>
              <a:xfrm>
                <a:off x="6231466" y="5983830"/>
                <a:ext cx="200378" cy="101517"/>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2" name="墨迹 71"/>
              <p14:cNvContentPartPr/>
              <p14:nvPr/>
            </p14:nvContentPartPr>
            <p14:xfrm>
              <a:off x="6687784" y="5995462"/>
              <a:ext cx="415749" cy="383155"/>
            </p14:xfrm>
          </p:contentPart>
        </mc:Choice>
        <mc:Fallback xmlns="">
          <p:pic>
            <p:nvPicPr>
              <p:cNvPr id="72" name="墨迹 71"/>
            </p:nvPicPr>
            <p:blipFill>
              <a:blip r:embed="rId137"/>
            </p:blipFill>
            <p:spPr>
              <a:xfrm>
                <a:off x="6687784" y="5995462"/>
                <a:ext cx="415749" cy="383155"/>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3" name="墨迹 72"/>
              <p14:cNvContentPartPr/>
              <p14:nvPr/>
            </p14:nvContentPartPr>
            <p14:xfrm>
              <a:off x="7174088" y="5938712"/>
              <a:ext cx="127000" cy="50758"/>
            </p14:xfrm>
          </p:contentPart>
        </mc:Choice>
        <mc:Fallback xmlns="">
          <p:pic>
            <p:nvPicPr>
              <p:cNvPr id="73" name="墨迹 72"/>
            </p:nvPicPr>
            <p:blipFill>
              <a:blip r:embed="rId139"/>
            </p:blipFill>
            <p:spPr>
              <a:xfrm>
                <a:off x="7174088" y="5938712"/>
                <a:ext cx="127000" cy="50758"/>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4" name="墨迹 73"/>
              <p14:cNvContentPartPr/>
              <p14:nvPr/>
            </p14:nvContentPartPr>
            <p14:xfrm>
              <a:off x="7233355" y="5857639"/>
              <a:ext cx="36689" cy="216428"/>
            </p14:xfrm>
          </p:contentPart>
        </mc:Choice>
        <mc:Fallback xmlns="">
          <p:pic>
            <p:nvPicPr>
              <p:cNvPr id="74" name="墨迹 73"/>
            </p:nvPicPr>
            <p:blipFill>
              <a:blip r:embed="rId141"/>
            </p:blipFill>
            <p:spPr>
              <a:xfrm>
                <a:off x="7233355" y="5857639"/>
                <a:ext cx="36689" cy="21642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5" name="墨迹 74"/>
              <p14:cNvContentPartPr/>
              <p14:nvPr/>
            </p14:nvContentPartPr>
            <p14:xfrm>
              <a:off x="7305851" y="6119185"/>
              <a:ext cx="209726" cy="50759"/>
            </p14:xfrm>
          </p:contentPart>
        </mc:Choice>
        <mc:Fallback xmlns="">
          <p:pic>
            <p:nvPicPr>
              <p:cNvPr id="75" name="墨迹 74"/>
            </p:nvPicPr>
            <p:blipFill>
              <a:blip r:embed="rId143"/>
            </p:blipFill>
            <p:spPr>
              <a:xfrm>
                <a:off x="7305851" y="6119185"/>
                <a:ext cx="209726" cy="5075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6" name="墨迹 75"/>
              <p14:cNvContentPartPr/>
              <p14:nvPr/>
            </p14:nvContentPartPr>
            <p14:xfrm>
              <a:off x="7385755" y="6031592"/>
              <a:ext cx="36689" cy="307546"/>
            </p14:xfrm>
          </p:contentPart>
        </mc:Choice>
        <mc:Fallback xmlns="">
          <p:pic>
            <p:nvPicPr>
              <p:cNvPr id="76" name="墨迹 75"/>
            </p:nvPicPr>
            <p:blipFill>
              <a:blip r:embed="rId145"/>
            </p:blipFill>
            <p:spPr>
              <a:xfrm>
                <a:off x="7385755" y="6031592"/>
                <a:ext cx="36689" cy="307546"/>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7" name="墨迹 76"/>
              <p14:cNvContentPartPr/>
              <p14:nvPr/>
            </p14:nvContentPartPr>
            <p14:xfrm>
              <a:off x="7562850" y="5999339"/>
              <a:ext cx="587727" cy="571030"/>
            </p14:xfrm>
          </p:contentPart>
        </mc:Choice>
        <mc:Fallback xmlns="">
          <p:pic>
            <p:nvPicPr>
              <p:cNvPr id="77" name="墨迹 76"/>
            </p:nvPicPr>
            <p:blipFill>
              <a:blip r:embed="rId147"/>
            </p:blipFill>
            <p:spPr>
              <a:xfrm>
                <a:off x="7562850" y="5999339"/>
                <a:ext cx="587727" cy="571030"/>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8" name="墨迹 77"/>
              <p14:cNvContentPartPr/>
              <p14:nvPr/>
            </p14:nvContentPartPr>
            <p14:xfrm>
              <a:off x="8333140" y="5944352"/>
              <a:ext cx="206904" cy="45118"/>
            </p14:xfrm>
          </p:contentPart>
        </mc:Choice>
        <mc:Fallback xmlns="">
          <p:pic>
            <p:nvPicPr>
              <p:cNvPr id="78" name="墨迹 77"/>
            </p:nvPicPr>
            <p:blipFill>
              <a:blip r:embed="rId149"/>
            </p:blipFill>
            <p:spPr>
              <a:xfrm>
                <a:off x="8333140" y="5944352"/>
                <a:ext cx="206904" cy="45118"/>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9" name="墨迹 78"/>
              <p14:cNvContentPartPr/>
              <p14:nvPr/>
            </p14:nvContentPartPr>
            <p14:xfrm>
              <a:off x="8390466" y="6119185"/>
              <a:ext cx="189794" cy="31019"/>
            </p14:xfrm>
          </p:contentPart>
        </mc:Choice>
        <mc:Fallback xmlns="">
          <p:pic>
            <p:nvPicPr>
              <p:cNvPr id="79" name="墨迹 78"/>
            </p:nvPicPr>
            <p:blipFill>
              <a:blip r:embed="rId151"/>
            </p:blipFill>
            <p:spPr>
              <a:xfrm>
                <a:off x="8390466" y="6119185"/>
                <a:ext cx="189794" cy="31019"/>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0" name="墨迹 79"/>
              <p14:cNvContentPartPr/>
              <p14:nvPr/>
            </p14:nvContentPartPr>
            <p14:xfrm>
              <a:off x="8341959" y="6248901"/>
              <a:ext cx="274285" cy="5640"/>
            </p14:xfrm>
          </p:contentPart>
        </mc:Choice>
        <mc:Fallback xmlns="">
          <p:pic>
            <p:nvPicPr>
              <p:cNvPr id="80" name="墨迹 79"/>
            </p:nvPicPr>
            <p:blipFill>
              <a:blip r:embed="rId153"/>
            </p:blipFill>
            <p:spPr>
              <a:xfrm>
                <a:off x="8341959" y="6248901"/>
                <a:ext cx="274285" cy="5640"/>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1" name="墨迹 80"/>
              <p14:cNvContentPartPr/>
              <p14:nvPr/>
            </p14:nvContentPartPr>
            <p14:xfrm>
              <a:off x="8832144" y="5969731"/>
              <a:ext cx="870656" cy="342794"/>
            </p14:xfrm>
          </p:contentPart>
        </mc:Choice>
        <mc:Fallback xmlns="">
          <p:pic>
            <p:nvPicPr>
              <p:cNvPr id="81" name="墨迹 80"/>
            </p:nvPicPr>
            <p:blipFill>
              <a:blip r:embed="rId155"/>
            </p:blipFill>
            <p:spPr>
              <a:xfrm>
                <a:off x="8832144" y="5969731"/>
                <a:ext cx="870656" cy="342794"/>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2" name="墨迹 81"/>
              <p14:cNvContentPartPr/>
              <p14:nvPr/>
            </p14:nvContentPartPr>
            <p14:xfrm>
              <a:off x="340606" y="101516"/>
              <a:ext cx="216782" cy="809312"/>
            </p14:xfrm>
          </p:contentPart>
        </mc:Choice>
        <mc:Fallback xmlns="">
          <p:pic>
            <p:nvPicPr>
              <p:cNvPr id="82" name="墨迹 81"/>
            </p:nvPicPr>
            <p:blipFill>
              <a:blip r:embed="rId157"/>
            </p:blipFill>
            <p:spPr>
              <a:xfrm>
                <a:off x="340606" y="101516"/>
                <a:ext cx="216782" cy="809312"/>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3" name="墨迹 82"/>
              <p14:cNvContentPartPr/>
              <p14:nvPr/>
            </p14:nvContentPartPr>
            <p14:xfrm>
              <a:off x="598487" y="263308"/>
              <a:ext cx="95779" cy="340150"/>
            </p14:xfrm>
          </p:contentPart>
        </mc:Choice>
        <mc:Fallback xmlns="">
          <p:pic>
            <p:nvPicPr>
              <p:cNvPr id="83" name="墨迹 82"/>
            </p:nvPicPr>
            <p:blipFill>
              <a:blip r:embed="rId159"/>
            </p:blipFill>
            <p:spPr>
              <a:xfrm>
                <a:off x="598487" y="263308"/>
                <a:ext cx="95779" cy="340150"/>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4" name="墨迹 83"/>
              <p14:cNvContentPartPr/>
              <p14:nvPr/>
            </p14:nvContentPartPr>
            <p14:xfrm>
              <a:off x="790222" y="263484"/>
              <a:ext cx="211666" cy="213255"/>
            </p14:xfrm>
          </p:contentPart>
        </mc:Choice>
        <mc:Fallback xmlns="">
          <p:pic>
            <p:nvPicPr>
              <p:cNvPr id="84" name="墨迹 83"/>
            </p:nvPicPr>
            <p:blipFill>
              <a:blip r:embed="rId161"/>
            </p:blipFill>
            <p:spPr>
              <a:xfrm>
                <a:off x="790222" y="263484"/>
                <a:ext cx="211666" cy="213255"/>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5" name="墨迹 84"/>
              <p14:cNvContentPartPr/>
              <p14:nvPr/>
            </p14:nvContentPartPr>
            <p14:xfrm>
              <a:off x="877005" y="221890"/>
              <a:ext cx="71261" cy="525383"/>
            </p14:xfrm>
          </p:contentPart>
        </mc:Choice>
        <mc:Fallback xmlns="">
          <p:pic>
            <p:nvPicPr>
              <p:cNvPr id="85" name="墨迹 84"/>
            </p:nvPicPr>
            <p:blipFill>
              <a:blip r:embed="rId163"/>
            </p:blipFill>
            <p:spPr>
              <a:xfrm>
                <a:off x="877005" y="221890"/>
                <a:ext cx="71261" cy="525383"/>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p"/>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C_5_BD.25_1#ad1ef7e2c?htil=7&amp;vop=1&amp;pid=af5d30255&amp;color=0,0,0&amp;tib=255,255,255&amp;vtp=1&amp;hs=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5895340" y="820420"/>
            <a:ext cx="5732780" cy="229362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C_5_BD.25_2#ad1ef7e2c?htil=7&amp;sp=1&amp;vop=1&amp;pid=af5d30255&amp;color=0,0,0&amp;vtp=1&amp;bt=1&amp;bbb=1&amp;hb=1&amp;hs=1"/>
          <p:cNvSpPr/>
          <p:nvPr/>
        </p:nvSpPr>
        <p:spPr>
          <a:xfrm>
            <a:off x="159639" y="199255"/>
            <a:ext cx="6784848" cy="1371600"/>
          </a:xfrm>
          <a:prstGeom prst="rect">
            <a:avLst/>
          </a:prstGeom>
          <a:blipFill rotWithShape="1">
            <a:blip r:embed="rId2"/>
            <a:stretch>
              <a:fillRect l="-4" t="-36" r="2" b="36"/>
            </a:stretch>
          </a:blipFill>
        </p:spPr>
        <p:txBody>
          <a:bodyPr/>
          <a:lstStyle/>
          <a:p>
            <a:r>
              <a:rPr lang="zh-CN" altLang="en-US">
                <a:noFill/>
              </a:rPr>
              <a:t> </a:t>
            </a:r>
            <a:endParaRPr lang="zh-CN" altLang="en-US">
              <a:noFill/>
            </a:endParaRPr>
          </a:p>
        </p:txBody>
      </p:sp>
      <p:sp>
        <p:nvSpPr>
          <p:cNvPr id="4" name="QC_5_BD.25_3#ad1ef7e2c?htil=7&amp;vop=1&amp;pid=af5d30255&amp;color=0,0,0&amp;vtp=1&amp;bbb=1&amp;hs=1"/>
          <p:cNvSpPr/>
          <p:nvPr/>
        </p:nvSpPr>
        <p:spPr>
          <a:xfrm>
            <a:off x="649224" y="2496846"/>
            <a:ext cx="6784848" cy="431800"/>
          </a:xfrm>
          <a:prstGeom prst="rect">
            <a:avLst/>
          </a:prstGeom>
          <a:noFill/>
        </p:spPr>
        <p:txBody>
          <a:bodyPr wrap="none" lIns="0" tIns="0" rIns="0" bIns="0" rtlCol="0" anchor="t"/>
          <a:lstStyle/>
          <a:p>
            <a:pPr algn="l" latinLnBrk="1">
              <a:lnSpc>
                <a:spcPts val="3400"/>
              </a:lnSpc>
            </a:pP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下列说法错误的是</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endParaRPr lang="en-US" altLang="zh-CN" sz="2000" dirty="0"/>
          </a:p>
        </p:txBody>
      </p:sp>
      <p:sp>
        <p:nvSpPr>
          <p:cNvPr id="5" name="QC_5_AN.26_1#ad1ef7e2c.bracket?vop=1&amp;pid=af5d30255&amp;color=0,0,0&amp;vpa=7&amp;vtp=1&amp;bbb=1"/>
          <p:cNvSpPr/>
          <p:nvPr/>
        </p:nvSpPr>
        <p:spPr>
          <a:xfrm>
            <a:off x="2906649" y="2496846"/>
            <a:ext cx="438150" cy="431800"/>
          </a:xfrm>
          <a:prstGeom prst="rect">
            <a:avLst/>
          </a:prstGeom>
          <a:noFill/>
        </p:spPr>
        <p:txBody>
          <a:bodyPr wrap="none" lIns="0" tIns="0" rIns="0" bIns="0" rtlCol="0" anchor="t"/>
          <a:lstStyle/>
          <a:p>
            <a:pPr algn="ctr" latinLnBrk="1">
              <a:lnSpc>
                <a:spcPts val="34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CD</a:t>
            </a:r>
            <a:endParaRPr lang="en-US" altLang="zh-CN" sz="2000" dirty="0"/>
          </a:p>
        </p:txBody>
      </p:sp>
      <p:sp>
        <p:nvSpPr>
          <p:cNvPr id="6" name="QC_5_BD.25_4#ad1ef7e2c.choices?vop=1&amp;pid=af5d30255&amp;color=0,0,0&amp;vtp=1&amp;bbb=1&amp;hs=1"/>
          <p:cNvSpPr/>
          <p:nvPr/>
        </p:nvSpPr>
        <p:spPr>
          <a:xfrm>
            <a:off x="254" y="3086033"/>
            <a:ext cx="10899648" cy="927100"/>
          </a:xfrm>
          <a:prstGeom prst="rect">
            <a:avLst/>
          </a:prstGeom>
          <a:blipFill rotWithShape="1">
            <a:blip r:embed="rId3"/>
            <a:stretch>
              <a:fillRect l="-2" t="-61" r="1" b="-6103"/>
            </a:stretch>
          </a:blipFill>
        </p:spPr>
        <p:txBody>
          <a:bodyPr/>
          <a:lstStyle/>
          <a:p>
            <a:r>
              <a:rPr lang="zh-CN" altLang="en-US">
                <a:noFill/>
              </a:rPr>
              <a:t> </a:t>
            </a:r>
            <a:endParaRPr lang="zh-CN" altLang="en-US">
              <a:noFill/>
            </a:endParaRPr>
          </a:p>
        </p:txBody>
      </p:sp>
      <p:sp>
        <p:nvSpPr>
          <p:cNvPr id="7" name="QC_5_BD.25_5#ad1ef7e2c.choices?vop=1&amp;pid=af5d30255&amp;color=0,0,0&amp;vtp=1&amp;bbb=1"/>
          <p:cNvSpPr/>
          <p:nvPr/>
        </p:nvSpPr>
        <p:spPr>
          <a:xfrm>
            <a:off x="649224" y="3853333"/>
            <a:ext cx="10894782" cy="1879600"/>
          </a:xfrm>
          <a:prstGeom prst="rect">
            <a:avLst/>
          </a:prstGeom>
          <a:blipFill rotWithShape="1">
            <a:blip r:embed="rId4"/>
            <a:stretch>
              <a:fillRect l="-2" t="-8" r="3" b="8"/>
            </a:stretch>
          </a:blipFill>
        </p:spPr>
        <p:txBody>
          <a:bodyPr/>
          <a:lstStyle/>
          <a:p>
            <a:r>
              <a:rPr lang="zh-CN" altLang="en-US">
                <a:noFill/>
              </a:rPr>
              <a:t> </a:t>
            </a:r>
            <a:endParaRPr lang="zh-CN" altLang="en-US">
              <a:noFill/>
            </a:endParaRPr>
          </a:p>
        </p:txBody>
      </p:sp>
      <p:pic>
        <p:nvPicPr>
          <p:cNvPr id="8" name="QC_5_BD.25_5#ad1ef7e2c?vop=1&amp;pid=af5d30255&amp;color=0,0,0&amp;tib=255,255,255&amp;iip=2&amp;vtp=1" descr="preencoded.png"/>
          <p:cNvPicPr>
            <a:picLocks noChangeAspect="1"/>
          </p:cNvPicPr>
          <p:nvPr/>
        </p:nvPicPr>
        <p:blipFill>
          <a:blip r:embed="rId5">
            <a:clrChange>
              <a:clrFrom>
                <a:srgbClr val="FFFFFF"/>
              </a:clrFrom>
              <a:clrTo>
                <a:srgbClr val="FFFFFF">
                  <a:alpha val="0"/>
                </a:srgbClr>
              </a:clrTo>
            </a:clrChange>
          </a:blip>
          <a:stretch>
            <a:fillRect/>
          </a:stretch>
        </p:blipFill>
        <p:spPr>
          <a:xfrm>
            <a:off x="3271806" y="3854476"/>
            <a:ext cx="914400" cy="832104"/>
          </a:xfrm>
          <a:prstGeom prst="rect">
            <a:avLst/>
          </a:prstGeom>
          <a:noFill/>
          <a:extLst>
            <a:ext uri="{909E8E84-426E-40DD-AFC4-6F175D3DCCD1}">
              <a14:hiddenFill xmlns:a14="http://schemas.microsoft.com/office/drawing/2010/main">
                <a:solidFill>
                  <a:scrgbClr r="0" g="0" b="0">
                    <a:alpha val="0"/>
                  </a:scrgbClr>
                </a:solidFill>
              </a14:hiddenFill>
            </a:ext>
          </a:extLst>
        </p:spPr>
      </p:pic>
      <p:pic>
        <p:nvPicPr>
          <p:cNvPr id="9" name="QC_5_BD.25_5#ad1ef7e2c?vop=1&amp;pid=af5d30255&amp;color=0,0,0&amp;tib=255,255,255&amp;iip=3&amp;vtp=1" descr="preencoded.png"/>
          <p:cNvPicPr>
            <a:picLocks noChangeAspect="1"/>
          </p:cNvPicPr>
          <p:nvPr/>
        </p:nvPicPr>
        <p:blipFill>
          <a:blip r:embed="rId6">
            <a:clrChange>
              <a:clrFrom>
                <a:srgbClr val="FFFFFF"/>
              </a:clrFrom>
              <a:clrTo>
                <a:srgbClr val="FFFFFF">
                  <a:alpha val="0"/>
                </a:srgbClr>
              </a:clrTo>
            </a:clrChange>
          </a:blip>
          <a:stretch>
            <a:fillRect/>
          </a:stretch>
        </p:blipFill>
        <p:spPr>
          <a:xfrm>
            <a:off x="9008206" y="4698137"/>
            <a:ext cx="1179576" cy="1042416"/>
          </a:xfrm>
          <a:prstGeom prst="rect">
            <a:avLst/>
          </a:prstGeom>
          <a:noFill/>
          <a:extLst>
            <a:ext uri="{909E8E84-426E-40DD-AFC4-6F175D3DCCD1}">
              <a14:hiddenFill xmlns:a14="http://schemas.microsoft.com/office/drawing/2010/main">
                <a:solidFill>
                  <a:scrgbClr r="0" g="0" b="0">
                    <a:alpha val="0"/>
                  </a:scrgbClr>
                </a:solidFill>
              </a14:hiddenFill>
            </a:ext>
          </a:extLst>
        </p:spPr>
      </p:pic>
      <mc:AlternateContent xmlns:mc="http://schemas.openxmlformats.org/markup-compatibility/2006" xmlns:p14="http://schemas.microsoft.com/office/powerpoint/2010/main">
        <mc:Choice Requires="p14">
          <p:contentPart r:id="rId7" p14:bwMode="auto">
            <p14:nvContentPartPr>
              <p14:cNvPr id="10" name="墨迹 9"/>
              <p14:cNvContentPartPr/>
              <p14:nvPr/>
            </p14:nvContentPartPr>
            <p14:xfrm>
              <a:off x="7679266" y="414525"/>
              <a:ext cx="104996" cy="59958"/>
            </p14:xfrm>
          </p:contentPart>
        </mc:Choice>
        <mc:Fallback xmlns="">
          <p:pic>
            <p:nvPicPr>
              <p:cNvPr id="10" name="墨迹 9"/>
            </p:nvPicPr>
            <p:blipFill>
              <a:blip r:embed="rId8"/>
            </p:blipFill>
            <p:spPr>
              <a:xfrm>
                <a:off x="7679266" y="414525"/>
                <a:ext cx="104996" cy="5995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1" name="墨迹 10"/>
              <p14:cNvContentPartPr/>
              <p14:nvPr/>
            </p14:nvContentPartPr>
            <p14:xfrm>
              <a:off x="7847188" y="2910138"/>
              <a:ext cx="451909" cy="50758"/>
            </p14:xfrm>
          </p:contentPart>
        </mc:Choice>
        <mc:Fallback xmlns="">
          <p:pic>
            <p:nvPicPr>
              <p:cNvPr id="11" name="墨迹 10"/>
            </p:nvPicPr>
            <p:blipFill>
              <a:blip r:embed="rId10"/>
            </p:blipFill>
            <p:spPr>
              <a:xfrm>
                <a:off x="7847188" y="2910138"/>
                <a:ext cx="451909" cy="50758"/>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2" name="墨迹 11"/>
              <p14:cNvContentPartPr/>
              <p14:nvPr/>
            </p14:nvContentPartPr>
            <p14:xfrm>
              <a:off x="7596716" y="733174"/>
              <a:ext cx="137584" cy="318649"/>
            </p14:xfrm>
          </p:contentPart>
        </mc:Choice>
        <mc:Fallback xmlns="">
          <p:pic>
            <p:nvPicPr>
              <p:cNvPr id="12" name="墨迹 11"/>
            </p:nvPicPr>
            <p:blipFill>
              <a:blip r:embed="rId12"/>
            </p:blipFill>
            <p:spPr>
              <a:xfrm>
                <a:off x="7596716" y="733174"/>
                <a:ext cx="137584" cy="318649"/>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3" name="墨迹 12"/>
              <p14:cNvContentPartPr/>
              <p14:nvPr/>
            </p14:nvContentPartPr>
            <p14:xfrm>
              <a:off x="7701844" y="725772"/>
              <a:ext cx="102482" cy="187876"/>
            </p14:xfrm>
          </p:contentPart>
        </mc:Choice>
        <mc:Fallback xmlns="">
          <p:pic>
            <p:nvPicPr>
              <p:cNvPr id="13" name="墨迹 12"/>
            </p:nvPicPr>
            <p:blipFill>
              <a:blip r:embed="rId14"/>
            </p:blipFill>
            <p:spPr>
              <a:xfrm>
                <a:off x="7701844" y="725772"/>
                <a:ext cx="102482" cy="187876"/>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4" name="墨迹 13"/>
              <p14:cNvContentPartPr/>
              <p14:nvPr/>
            </p14:nvContentPartPr>
            <p14:xfrm>
              <a:off x="7770283" y="642937"/>
              <a:ext cx="112184" cy="354955"/>
            </p14:xfrm>
          </p:contentPart>
        </mc:Choice>
        <mc:Fallback xmlns="">
          <p:pic>
            <p:nvPicPr>
              <p:cNvPr id="14" name="墨迹 13"/>
            </p:nvPicPr>
            <p:blipFill>
              <a:blip r:embed="rId16"/>
            </p:blipFill>
            <p:spPr>
              <a:xfrm>
                <a:off x="7770283" y="642937"/>
                <a:ext cx="112184" cy="354955"/>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5" name="墨迹 14"/>
              <p14:cNvContentPartPr/>
              <p14:nvPr/>
            </p14:nvContentPartPr>
            <p14:xfrm>
              <a:off x="10210800" y="730354"/>
              <a:ext cx="117122" cy="420165"/>
            </p14:xfrm>
          </p:contentPart>
        </mc:Choice>
        <mc:Fallback xmlns="">
          <p:pic>
            <p:nvPicPr>
              <p:cNvPr id="15" name="墨迹 14"/>
            </p:nvPicPr>
            <p:blipFill>
              <a:blip r:embed="rId18"/>
            </p:blipFill>
            <p:spPr>
              <a:xfrm>
                <a:off x="10210800" y="730354"/>
                <a:ext cx="117122" cy="420165"/>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6" name="墨迹 15"/>
              <p14:cNvContentPartPr/>
              <p14:nvPr/>
            </p14:nvContentPartPr>
            <p14:xfrm>
              <a:off x="10353851" y="656332"/>
              <a:ext cx="206904" cy="260135"/>
            </p14:xfrm>
          </p:contentPart>
        </mc:Choice>
        <mc:Fallback xmlns="">
          <p:pic>
            <p:nvPicPr>
              <p:cNvPr id="16" name="墨迹 15"/>
            </p:nvPicPr>
            <p:blipFill>
              <a:blip r:embed="rId20"/>
            </p:blipFill>
            <p:spPr>
              <a:xfrm>
                <a:off x="10353851" y="656332"/>
                <a:ext cx="206904" cy="260135"/>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7" name="墨迹 16"/>
              <p14:cNvContentPartPr/>
              <p14:nvPr/>
            </p14:nvContentPartPr>
            <p14:xfrm>
              <a:off x="7811911" y="2021869"/>
              <a:ext cx="141111" cy="547589"/>
            </p14:xfrm>
          </p:contentPart>
        </mc:Choice>
        <mc:Fallback xmlns="">
          <p:pic>
            <p:nvPicPr>
              <p:cNvPr id="17" name="墨迹 16"/>
            </p:nvPicPr>
            <p:blipFill>
              <a:blip r:embed="rId22"/>
            </p:blipFill>
            <p:spPr>
              <a:xfrm>
                <a:off x="7811911" y="2021869"/>
                <a:ext cx="141111" cy="547589"/>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8" name="墨迹 17"/>
              <p14:cNvContentPartPr/>
              <p14:nvPr/>
            </p14:nvContentPartPr>
            <p14:xfrm>
              <a:off x="7808206" y="1934452"/>
              <a:ext cx="156104" cy="304549"/>
            </p14:xfrm>
          </p:contentPart>
        </mc:Choice>
        <mc:Fallback xmlns="">
          <p:pic>
            <p:nvPicPr>
              <p:cNvPr id="18" name="墨迹 17"/>
            </p:nvPicPr>
            <p:blipFill>
              <a:blip r:embed="rId24"/>
            </p:blipFill>
            <p:spPr>
              <a:xfrm>
                <a:off x="7808206" y="1934452"/>
                <a:ext cx="156104" cy="304549"/>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19" name="墨迹 18"/>
              <p14:cNvContentPartPr/>
              <p14:nvPr/>
            </p14:nvContentPartPr>
            <p14:xfrm>
              <a:off x="7951611" y="2599949"/>
              <a:ext cx="111478" cy="11279"/>
            </p14:xfrm>
          </p:contentPart>
        </mc:Choice>
        <mc:Fallback xmlns="">
          <p:pic>
            <p:nvPicPr>
              <p:cNvPr id="19" name="墨迹 18"/>
            </p:nvPicPr>
            <p:blipFill>
              <a:blip r:embed="rId26"/>
            </p:blipFill>
            <p:spPr>
              <a:xfrm>
                <a:off x="7951611" y="2599949"/>
                <a:ext cx="111478" cy="11279"/>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0" name="墨迹 19"/>
              <p14:cNvContentPartPr/>
              <p14:nvPr/>
            </p14:nvContentPartPr>
            <p14:xfrm>
              <a:off x="7992533" y="2509712"/>
              <a:ext cx="11289" cy="126895"/>
            </p14:xfrm>
          </p:contentPart>
        </mc:Choice>
        <mc:Fallback xmlns="">
          <p:pic>
            <p:nvPicPr>
              <p:cNvPr id="20" name="墨迹 19"/>
            </p:nvPicPr>
            <p:blipFill>
              <a:blip r:embed="rId28"/>
            </p:blipFill>
            <p:spPr>
              <a:xfrm>
                <a:off x="7992533" y="2509712"/>
                <a:ext cx="11289" cy="126895"/>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1" name="墨迹 20"/>
              <p14:cNvContentPartPr/>
              <p14:nvPr/>
            </p14:nvContentPartPr>
            <p14:xfrm>
              <a:off x="8099777" y="2492792"/>
              <a:ext cx="33867" cy="205853"/>
            </p14:xfrm>
          </p:contentPart>
        </mc:Choice>
        <mc:Fallback xmlns="">
          <p:pic>
            <p:nvPicPr>
              <p:cNvPr id="21" name="墨迹 20"/>
            </p:nvPicPr>
            <p:blipFill>
              <a:blip r:embed="rId30"/>
            </p:blipFill>
            <p:spPr>
              <a:xfrm>
                <a:off x="8099777" y="2492792"/>
                <a:ext cx="33867" cy="205853"/>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2" name="墨迹 21"/>
              <p14:cNvContentPartPr/>
              <p14:nvPr/>
            </p14:nvContentPartPr>
            <p14:xfrm>
              <a:off x="8009466" y="1497015"/>
              <a:ext cx="45156" cy="74374"/>
            </p14:xfrm>
          </p:contentPart>
        </mc:Choice>
        <mc:Fallback xmlns="">
          <p:pic>
            <p:nvPicPr>
              <p:cNvPr id="22" name="墨迹 21"/>
            </p:nvPicPr>
            <p:blipFill>
              <a:blip r:embed="rId32"/>
            </p:blipFill>
            <p:spPr>
              <a:xfrm>
                <a:off x="8009466" y="1497015"/>
                <a:ext cx="45156" cy="74374"/>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3" name="墨迹 22"/>
              <p14:cNvContentPartPr/>
              <p14:nvPr/>
            </p14:nvContentPartPr>
            <p14:xfrm>
              <a:off x="7328781" y="1878054"/>
              <a:ext cx="138819" cy="659328"/>
            </p14:xfrm>
          </p:contentPart>
        </mc:Choice>
        <mc:Fallback xmlns="">
          <p:pic>
            <p:nvPicPr>
              <p:cNvPr id="23" name="墨迹 22"/>
            </p:nvPicPr>
            <p:blipFill>
              <a:blip r:embed="rId34"/>
            </p:blipFill>
            <p:spPr>
              <a:xfrm>
                <a:off x="7328781" y="1878054"/>
                <a:ext cx="138819" cy="65932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4" name="墨迹 23"/>
              <p14:cNvContentPartPr/>
              <p14:nvPr/>
            </p14:nvContentPartPr>
            <p14:xfrm>
              <a:off x="7315200" y="2284825"/>
              <a:ext cx="242711" cy="313009"/>
            </p14:xfrm>
          </p:contentPart>
        </mc:Choice>
        <mc:Fallback xmlns="">
          <p:pic>
            <p:nvPicPr>
              <p:cNvPr id="24" name="墨迹 23"/>
            </p:nvPicPr>
            <p:blipFill>
              <a:blip r:embed="rId36"/>
            </p:blipFill>
            <p:spPr>
              <a:xfrm>
                <a:off x="7315200" y="2284825"/>
                <a:ext cx="242711" cy="313009"/>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33" name="墨迹 32"/>
              <p14:cNvContentPartPr/>
              <p14:nvPr/>
            </p14:nvContentPartPr>
            <p14:xfrm>
              <a:off x="10230555" y="1748338"/>
              <a:ext cx="8467" cy="8460"/>
            </p14:xfrm>
          </p:contentPart>
        </mc:Choice>
        <mc:Fallback xmlns="">
          <p:pic>
            <p:nvPicPr>
              <p:cNvPr id="33" name="墨迹 32"/>
            </p:nvPicPr>
            <p:blipFill>
              <a:blip r:embed="rId38"/>
            </p:blipFill>
            <p:spPr>
              <a:xfrm>
                <a:off x="10230555" y="1748338"/>
                <a:ext cx="8467" cy="8460"/>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34" name="墨迹 33"/>
              <p14:cNvContentPartPr/>
              <p14:nvPr/>
            </p14:nvContentPartPr>
            <p14:xfrm>
              <a:off x="10207096" y="1748338"/>
              <a:ext cx="180093" cy="33839"/>
            </p14:xfrm>
          </p:contentPart>
        </mc:Choice>
        <mc:Fallback xmlns="">
          <p:pic>
            <p:nvPicPr>
              <p:cNvPr id="34" name="墨迹 33"/>
            </p:nvPicPr>
            <p:blipFill>
              <a:blip r:embed="rId40"/>
            </p:blipFill>
            <p:spPr>
              <a:xfrm>
                <a:off x="10207096" y="1748338"/>
                <a:ext cx="180093" cy="3383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35" name="墨迹 34"/>
              <p14:cNvContentPartPr/>
              <p14:nvPr/>
            </p14:nvContentPartPr>
            <p14:xfrm>
              <a:off x="9574918" y="1770897"/>
              <a:ext cx="235126" cy="39479"/>
            </p14:xfrm>
          </p:contentPart>
        </mc:Choice>
        <mc:Fallback xmlns="">
          <p:pic>
            <p:nvPicPr>
              <p:cNvPr id="35" name="墨迹 34"/>
            </p:nvPicPr>
            <p:blipFill>
              <a:blip r:embed="rId42"/>
            </p:blipFill>
            <p:spPr>
              <a:xfrm>
                <a:off x="9574918" y="1770897"/>
                <a:ext cx="235126" cy="39479"/>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36" name="墨迹 35"/>
              <p14:cNvContentPartPr/>
              <p14:nvPr/>
            </p14:nvContentPartPr>
            <p14:xfrm>
              <a:off x="7127346" y="535781"/>
              <a:ext cx="12876" cy="67677"/>
            </p14:xfrm>
          </p:contentPart>
        </mc:Choice>
        <mc:Fallback xmlns="">
          <p:pic>
            <p:nvPicPr>
              <p:cNvPr id="36" name="墨迹 35"/>
            </p:nvPicPr>
            <p:blipFill>
              <a:blip r:embed="rId44"/>
            </p:blipFill>
            <p:spPr>
              <a:xfrm>
                <a:off x="7127346" y="535781"/>
                <a:ext cx="12876" cy="67677"/>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7" name="墨迹 36"/>
              <p14:cNvContentPartPr/>
              <p14:nvPr/>
            </p14:nvContentPartPr>
            <p14:xfrm>
              <a:off x="5723466" y="4218572"/>
              <a:ext cx="152400" cy="332748"/>
            </p14:xfrm>
          </p:contentPart>
        </mc:Choice>
        <mc:Fallback xmlns="">
          <p:pic>
            <p:nvPicPr>
              <p:cNvPr id="37" name="墨迹 36"/>
            </p:nvPicPr>
            <p:blipFill>
              <a:blip r:embed="rId46"/>
            </p:blipFill>
            <p:spPr>
              <a:xfrm>
                <a:off x="5723466" y="4218572"/>
                <a:ext cx="152400" cy="332748"/>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8" name="墨迹 37"/>
              <p14:cNvContentPartPr/>
              <p14:nvPr/>
            </p14:nvContentPartPr>
            <p14:xfrm>
              <a:off x="5887155" y="4404685"/>
              <a:ext cx="76200" cy="88827"/>
            </p14:xfrm>
          </p:contentPart>
        </mc:Choice>
        <mc:Fallback xmlns="">
          <p:pic>
            <p:nvPicPr>
              <p:cNvPr id="38" name="墨迹 37"/>
            </p:nvPicPr>
            <p:blipFill>
              <a:blip r:embed="rId48"/>
            </p:blipFill>
            <p:spPr>
              <a:xfrm>
                <a:off x="5887155" y="4404685"/>
                <a:ext cx="76200" cy="88827"/>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9" name="墨迹 38"/>
              <p14:cNvContentPartPr/>
              <p14:nvPr/>
            </p14:nvContentPartPr>
            <p14:xfrm>
              <a:off x="5906911" y="4148074"/>
              <a:ext cx="149578" cy="582310"/>
            </p14:xfrm>
          </p:contentPart>
        </mc:Choice>
        <mc:Fallback xmlns="">
          <p:pic>
            <p:nvPicPr>
              <p:cNvPr id="39" name="墨迹 38"/>
            </p:nvPicPr>
            <p:blipFill>
              <a:blip r:embed="rId50"/>
            </p:blipFill>
            <p:spPr>
              <a:xfrm>
                <a:off x="5906911" y="4148074"/>
                <a:ext cx="149578" cy="582310"/>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40" name="墨迹 39"/>
              <p14:cNvContentPartPr/>
              <p14:nvPr/>
            </p14:nvContentPartPr>
            <p14:xfrm>
              <a:off x="6067777" y="4207292"/>
              <a:ext cx="166512" cy="33839"/>
            </p14:xfrm>
          </p:contentPart>
        </mc:Choice>
        <mc:Fallback xmlns="">
          <p:pic>
            <p:nvPicPr>
              <p:cNvPr id="40" name="墨迹 39"/>
            </p:nvPicPr>
            <p:blipFill>
              <a:blip r:embed="rId52"/>
            </p:blipFill>
            <p:spPr>
              <a:xfrm>
                <a:off x="6067777" y="4207292"/>
                <a:ext cx="166512" cy="33839"/>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41" name="墨迹 40"/>
              <p14:cNvContentPartPr/>
              <p14:nvPr/>
            </p14:nvContentPartPr>
            <p14:xfrm>
              <a:off x="6200422" y="4293652"/>
              <a:ext cx="290688" cy="342265"/>
            </p14:xfrm>
          </p:contentPart>
        </mc:Choice>
        <mc:Fallback xmlns="">
          <p:pic>
            <p:nvPicPr>
              <p:cNvPr id="41" name="墨迹 40"/>
            </p:nvPicPr>
            <p:blipFill>
              <a:blip r:embed="rId54"/>
            </p:blipFill>
            <p:spPr>
              <a:xfrm>
                <a:off x="6200422" y="4293652"/>
                <a:ext cx="290688" cy="342265"/>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42" name="墨迹 41"/>
              <p14:cNvContentPartPr/>
              <p14:nvPr/>
            </p14:nvContentPartPr>
            <p14:xfrm>
              <a:off x="6303080" y="3880184"/>
              <a:ext cx="250120" cy="33839"/>
            </p14:xfrm>
          </p:contentPart>
        </mc:Choice>
        <mc:Fallback xmlns="">
          <p:pic>
            <p:nvPicPr>
              <p:cNvPr id="42" name="墨迹 41"/>
            </p:nvPicPr>
            <p:blipFill>
              <a:blip r:embed="rId56"/>
            </p:blipFill>
            <p:spPr>
              <a:xfrm>
                <a:off x="6303080" y="3880184"/>
                <a:ext cx="250120" cy="33839"/>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43" name="墨迹 42"/>
              <p14:cNvContentPartPr/>
              <p14:nvPr/>
            </p14:nvContentPartPr>
            <p14:xfrm>
              <a:off x="4555066" y="3874544"/>
              <a:ext cx="228600" cy="28199"/>
            </p14:xfrm>
          </p:contentPart>
        </mc:Choice>
        <mc:Fallback xmlns="">
          <p:pic>
            <p:nvPicPr>
              <p:cNvPr id="43" name="墨迹 42"/>
            </p:nvPicPr>
            <p:blipFill>
              <a:blip r:embed="rId58"/>
            </p:blipFill>
            <p:spPr>
              <a:xfrm>
                <a:off x="4555066" y="3874544"/>
                <a:ext cx="228600" cy="28199"/>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44" name="墨迹 43"/>
              <p14:cNvContentPartPr/>
              <p14:nvPr/>
            </p14:nvContentPartPr>
            <p14:xfrm>
              <a:off x="8763000" y="3564355"/>
              <a:ext cx="53622" cy="53578"/>
            </p14:xfrm>
          </p:contentPart>
        </mc:Choice>
        <mc:Fallback xmlns="">
          <p:pic>
            <p:nvPicPr>
              <p:cNvPr id="44" name="墨迹 43"/>
            </p:nvPicPr>
            <p:blipFill>
              <a:blip r:embed="rId60"/>
            </p:blipFill>
            <p:spPr>
              <a:xfrm>
                <a:off x="8763000" y="3564355"/>
                <a:ext cx="53622" cy="53578"/>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45" name="墨迹 44"/>
              <p14:cNvContentPartPr/>
              <p14:nvPr/>
            </p14:nvContentPartPr>
            <p14:xfrm>
              <a:off x="8729133" y="3577749"/>
              <a:ext cx="31044" cy="291155"/>
            </p14:xfrm>
          </p:contentPart>
        </mc:Choice>
        <mc:Fallback xmlns="">
          <p:pic>
            <p:nvPicPr>
              <p:cNvPr id="45" name="墨迹 44"/>
            </p:nvPicPr>
            <p:blipFill>
              <a:blip r:embed="rId62"/>
            </p:blipFill>
            <p:spPr>
              <a:xfrm>
                <a:off x="8729133" y="3577749"/>
                <a:ext cx="31044" cy="291155"/>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46" name="墨迹 45"/>
              <p14:cNvContentPartPr/>
              <p14:nvPr/>
            </p14:nvContentPartPr>
            <p14:xfrm>
              <a:off x="8852958" y="3591144"/>
              <a:ext cx="217664" cy="187523"/>
            </p14:xfrm>
          </p:contentPart>
        </mc:Choice>
        <mc:Fallback xmlns="">
          <p:pic>
            <p:nvPicPr>
              <p:cNvPr id="46" name="墨迹 45"/>
            </p:nvPicPr>
            <p:blipFill>
              <a:blip r:embed="rId64"/>
            </p:blipFill>
            <p:spPr>
              <a:xfrm>
                <a:off x="8852958" y="3591144"/>
                <a:ext cx="217664" cy="187523"/>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47" name="墨迹 46"/>
              <p14:cNvContentPartPr/>
              <p14:nvPr/>
            </p14:nvContentPartPr>
            <p14:xfrm>
              <a:off x="9160933" y="3637672"/>
              <a:ext cx="118534" cy="174834"/>
            </p14:xfrm>
          </p:contentPart>
        </mc:Choice>
        <mc:Fallback xmlns="">
          <p:pic>
            <p:nvPicPr>
              <p:cNvPr id="47" name="墨迹 46"/>
            </p:nvPicPr>
            <p:blipFill>
              <a:blip r:embed="rId66"/>
            </p:blipFill>
            <p:spPr>
              <a:xfrm>
                <a:off x="9160933" y="3637672"/>
                <a:ext cx="118534" cy="174834"/>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48" name="墨迹 47"/>
              <p14:cNvContentPartPr/>
              <p14:nvPr/>
            </p14:nvContentPartPr>
            <p14:xfrm>
              <a:off x="9313333" y="3592554"/>
              <a:ext cx="84667" cy="5640"/>
            </p14:xfrm>
          </p:contentPart>
        </mc:Choice>
        <mc:Fallback xmlns="">
          <p:pic>
            <p:nvPicPr>
              <p:cNvPr id="48" name="墨迹 47"/>
            </p:nvPicPr>
            <p:blipFill>
              <a:blip r:embed="rId68"/>
            </p:blipFill>
            <p:spPr>
              <a:xfrm>
                <a:off x="9313333" y="3592554"/>
                <a:ext cx="84667" cy="5640"/>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9" name="墨迹 48"/>
              <p14:cNvContentPartPr/>
              <p14:nvPr/>
            </p14:nvContentPartPr>
            <p14:xfrm>
              <a:off x="9437511" y="3684201"/>
              <a:ext cx="386644" cy="77547"/>
            </p14:xfrm>
          </p:contentPart>
        </mc:Choice>
        <mc:Fallback xmlns="">
          <p:pic>
            <p:nvPicPr>
              <p:cNvPr id="49" name="墨迹 48"/>
            </p:nvPicPr>
            <p:blipFill>
              <a:blip r:embed="rId70"/>
            </p:blipFill>
            <p:spPr>
              <a:xfrm>
                <a:off x="9437511" y="3684201"/>
                <a:ext cx="386644" cy="77547"/>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50" name="墨迹 49"/>
              <p14:cNvContentPartPr/>
              <p14:nvPr/>
            </p14:nvContentPartPr>
            <p14:xfrm>
              <a:off x="9917288" y="3598194"/>
              <a:ext cx="115712" cy="170780"/>
            </p14:xfrm>
          </p:contentPart>
        </mc:Choice>
        <mc:Fallback xmlns="">
          <p:pic>
            <p:nvPicPr>
              <p:cNvPr id="50" name="墨迹 49"/>
            </p:nvPicPr>
            <p:blipFill>
              <a:blip r:embed="rId72"/>
            </p:blipFill>
            <p:spPr>
              <a:xfrm>
                <a:off x="9917288" y="3598194"/>
                <a:ext cx="115712" cy="170780"/>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51" name="墨迹 50"/>
              <p14:cNvContentPartPr/>
              <p14:nvPr/>
            </p14:nvContentPartPr>
            <p14:xfrm>
              <a:off x="10044288" y="3498616"/>
              <a:ext cx="19756" cy="423866"/>
            </p14:xfrm>
          </p:contentPart>
        </mc:Choice>
        <mc:Fallback xmlns="">
          <p:pic>
            <p:nvPicPr>
              <p:cNvPr id="51" name="墨迹 50"/>
            </p:nvPicPr>
            <p:blipFill>
              <a:blip r:embed="rId74"/>
            </p:blipFill>
            <p:spPr>
              <a:xfrm>
                <a:off x="10044288" y="3498616"/>
                <a:ext cx="19756" cy="423866"/>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52" name="墨迹 51"/>
              <p14:cNvContentPartPr/>
              <p14:nvPr/>
            </p14:nvContentPartPr>
            <p14:xfrm>
              <a:off x="8544277" y="3541795"/>
              <a:ext cx="289278" cy="231232"/>
            </p14:xfrm>
          </p:contentPart>
        </mc:Choice>
        <mc:Fallback xmlns="">
          <p:pic>
            <p:nvPicPr>
              <p:cNvPr id="52" name="墨迹 51"/>
            </p:nvPicPr>
            <p:blipFill>
              <a:blip r:embed="rId76"/>
            </p:blipFill>
            <p:spPr>
              <a:xfrm>
                <a:off x="8544277" y="3541795"/>
                <a:ext cx="289278" cy="231232"/>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53" name="墨迹 52"/>
              <p14:cNvContentPartPr/>
              <p14:nvPr/>
            </p14:nvContentPartPr>
            <p14:xfrm>
              <a:off x="8715022" y="3557305"/>
              <a:ext cx="56444" cy="525912"/>
            </p14:xfrm>
          </p:contentPart>
        </mc:Choice>
        <mc:Fallback xmlns="">
          <p:pic>
            <p:nvPicPr>
              <p:cNvPr id="53" name="墨迹 52"/>
            </p:nvPicPr>
            <p:blipFill>
              <a:blip r:embed="rId78"/>
            </p:blipFill>
            <p:spPr>
              <a:xfrm>
                <a:off x="8715022" y="3557305"/>
                <a:ext cx="56444" cy="525912"/>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54" name="墨迹 53"/>
              <p14:cNvContentPartPr/>
              <p14:nvPr/>
            </p14:nvContentPartPr>
            <p14:xfrm>
              <a:off x="9711972" y="3506547"/>
              <a:ext cx="199672" cy="236166"/>
            </p14:xfrm>
          </p:contentPart>
        </mc:Choice>
        <mc:Fallback xmlns="">
          <p:pic>
            <p:nvPicPr>
              <p:cNvPr id="54" name="墨迹 53"/>
            </p:nvPicPr>
            <p:blipFill>
              <a:blip r:embed="rId80"/>
            </p:blipFill>
            <p:spPr>
              <a:xfrm>
                <a:off x="9711972" y="3506547"/>
                <a:ext cx="199672" cy="236166"/>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55" name="墨迹 54"/>
              <p14:cNvContentPartPr/>
              <p14:nvPr/>
            </p14:nvContentPartPr>
            <p14:xfrm>
              <a:off x="9764888" y="3546730"/>
              <a:ext cx="79022" cy="434970"/>
            </p14:xfrm>
          </p:contentPart>
        </mc:Choice>
        <mc:Fallback xmlns="">
          <p:pic>
            <p:nvPicPr>
              <p:cNvPr id="55" name="墨迹 54"/>
            </p:nvPicPr>
            <p:blipFill>
              <a:blip r:embed="rId82"/>
            </p:blipFill>
            <p:spPr>
              <a:xfrm>
                <a:off x="9764888" y="3546730"/>
                <a:ext cx="79022" cy="434970"/>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56" name="墨迹 55"/>
              <p14:cNvContentPartPr/>
              <p14:nvPr/>
            </p14:nvContentPartPr>
            <p14:xfrm>
              <a:off x="10171288" y="3654592"/>
              <a:ext cx="519289" cy="101516"/>
            </p14:xfrm>
          </p:contentPart>
        </mc:Choice>
        <mc:Fallback xmlns="">
          <p:pic>
            <p:nvPicPr>
              <p:cNvPr id="56" name="墨迹 55"/>
            </p:nvPicPr>
            <p:blipFill>
              <a:blip r:embed="rId84"/>
            </p:blipFill>
            <p:spPr>
              <a:xfrm>
                <a:off x="10171288" y="3654592"/>
                <a:ext cx="519289" cy="101516"/>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57" name="墨迹 56"/>
              <p14:cNvContentPartPr/>
              <p14:nvPr/>
            </p14:nvContentPartPr>
            <p14:xfrm>
              <a:off x="10867672" y="3541795"/>
              <a:ext cx="167217" cy="122137"/>
            </p14:xfrm>
          </p:contentPart>
        </mc:Choice>
        <mc:Fallback xmlns="">
          <p:pic>
            <p:nvPicPr>
              <p:cNvPr id="57" name="墨迹 56"/>
            </p:nvPicPr>
            <p:blipFill>
              <a:blip r:embed="rId86"/>
            </p:blipFill>
            <p:spPr>
              <a:xfrm>
                <a:off x="10867672" y="3541795"/>
                <a:ext cx="167217" cy="122137"/>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58" name="墨迹 57"/>
              <p14:cNvContentPartPr/>
              <p14:nvPr/>
            </p14:nvContentPartPr>
            <p14:xfrm>
              <a:off x="11029244" y="3524876"/>
              <a:ext cx="169333" cy="377867"/>
            </p14:xfrm>
          </p:contentPart>
        </mc:Choice>
        <mc:Fallback xmlns="">
          <p:pic>
            <p:nvPicPr>
              <p:cNvPr id="58" name="墨迹 57"/>
            </p:nvPicPr>
            <p:blipFill>
              <a:blip r:embed="rId88"/>
            </p:blipFill>
            <p:spPr>
              <a:xfrm>
                <a:off x="11029244" y="3524876"/>
                <a:ext cx="169333" cy="377867"/>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9" name="墨迹 58"/>
              <p14:cNvContentPartPr/>
              <p14:nvPr/>
            </p14:nvContentPartPr>
            <p14:xfrm>
              <a:off x="10845800" y="3648952"/>
              <a:ext cx="375355" cy="372227"/>
            </p14:xfrm>
          </p:contentPart>
        </mc:Choice>
        <mc:Fallback xmlns="">
          <p:pic>
            <p:nvPicPr>
              <p:cNvPr id="59" name="墨迹 58"/>
            </p:nvPicPr>
            <p:blipFill>
              <a:blip r:embed="rId90"/>
            </p:blipFill>
            <p:spPr>
              <a:xfrm>
                <a:off x="10845800" y="3648952"/>
                <a:ext cx="375355" cy="372227"/>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60" name="墨迹 59"/>
              <p14:cNvContentPartPr/>
              <p14:nvPr/>
            </p14:nvContentPartPr>
            <p14:xfrm>
              <a:off x="10972800" y="3719449"/>
              <a:ext cx="118532" cy="149455"/>
            </p14:xfrm>
          </p:contentPart>
        </mc:Choice>
        <mc:Fallback xmlns="">
          <p:pic>
            <p:nvPicPr>
              <p:cNvPr id="60" name="墨迹 59"/>
            </p:nvPicPr>
            <p:blipFill>
              <a:blip r:embed="rId92"/>
            </p:blipFill>
            <p:spPr>
              <a:xfrm>
                <a:off x="10972800" y="3719449"/>
                <a:ext cx="118532" cy="149455"/>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61" name="墨迹 60"/>
              <p14:cNvContentPartPr/>
              <p14:nvPr/>
            </p14:nvContentPartPr>
            <p14:xfrm>
              <a:off x="11046177" y="3338763"/>
              <a:ext cx="11288" cy="177653"/>
            </p14:xfrm>
          </p:contentPart>
        </mc:Choice>
        <mc:Fallback xmlns="">
          <p:pic>
            <p:nvPicPr>
              <p:cNvPr id="61" name="墨迹 60"/>
            </p:nvPicPr>
            <p:blipFill>
              <a:blip r:embed="rId94"/>
            </p:blipFill>
            <p:spPr>
              <a:xfrm>
                <a:off x="11046177" y="3338763"/>
                <a:ext cx="11288" cy="177653"/>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62" name="墨迹 61"/>
              <p14:cNvContentPartPr/>
              <p14:nvPr/>
            </p14:nvContentPartPr>
            <p14:xfrm>
              <a:off x="10989732" y="2966536"/>
              <a:ext cx="81845" cy="112796"/>
            </p14:xfrm>
          </p:contentPart>
        </mc:Choice>
        <mc:Fallback xmlns="">
          <p:pic>
            <p:nvPicPr>
              <p:cNvPr id="62" name="墨迹 61"/>
            </p:nvPicPr>
            <p:blipFill>
              <a:blip r:embed="rId96"/>
            </p:blipFill>
            <p:spPr>
              <a:xfrm>
                <a:off x="10989732" y="2966536"/>
                <a:ext cx="81845" cy="112796"/>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63" name="墨迹 62"/>
              <p14:cNvContentPartPr/>
              <p14:nvPr/>
            </p14:nvContentPartPr>
            <p14:xfrm>
              <a:off x="10984088" y="3118810"/>
              <a:ext cx="22577" cy="138176"/>
            </p14:xfrm>
          </p:contentPart>
        </mc:Choice>
        <mc:Fallback xmlns="">
          <p:pic>
            <p:nvPicPr>
              <p:cNvPr id="63" name="墨迹 62"/>
            </p:nvPicPr>
            <p:blipFill>
              <a:blip r:embed="rId98"/>
            </p:blipFill>
            <p:spPr>
              <a:xfrm>
                <a:off x="10984088" y="3118810"/>
                <a:ext cx="22577" cy="138176"/>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64" name="墨迹 63"/>
              <p14:cNvContentPartPr/>
              <p14:nvPr/>
            </p14:nvContentPartPr>
            <p14:xfrm>
              <a:off x="11034888" y="3163929"/>
              <a:ext cx="5644" cy="84597"/>
            </p14:xfrm>
          </p:contentPart>
        </mc:Choice>
        <mc:Fallback xmlns="">
          <p:pic>
            <p:nvPicPr>
              <p:cNvPr id="64" name="墨迹 63"/>
            </p:nvPicPr>
            <p:blipFill>
              <a:blip r:embed="rId100"/>
            </p:blipFill>
            <p:spPr>
              <a:xfrm>
                <a:off x="11034888" y="3163929"/>
                <a:ext cx="5644" cy="84597"/>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65" name="墨迹 64"/>
              <p14:cNvContentPartPr/>
              <p14:nvPr/>
            </p14:nvContentPartPr>
            <p14:xfrm>
              <a:off x="11077222" y="3128680"/>
              <a:ext cx="19756" cy="136765"/>
            </p14:xfrm>
          </p:contentPart>
        </mc:Choice>
        <mc:Fallback xmlns="">
          <p:pic>
            <p:nvPicPr>
              <p:cNvPr id="65" name="墨迹 64"/>
            </p:nvPicPr>
            <p:blipFill>
              <a:blip r:embed="rId102"/>
            </p:blipFill>
            <p:spPr>
              <a:xfrm>
                <a:off x="11077222" y="3128680"/>
                <a:ext cx="19756" cy="136765"/>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66" name="墨迹 65"/>
              <p14:cNvContentPartPr/>
              <p14:nvPr/>
            </p14:nvContentPartPr>
            <p14:xfrm>
              <a:off x="10979855" y="3282365"/>
              <a:ext cx="142523" cy="101516"/>
            </p14:xfrm>
          </p:contentPart>
        </mc:Choice>
        <mc:Fallback xmlns="">
          <p:pic>
            <p:nvPicPr>
              <p:cNvPr id="66" name="墨迹 65"/>
            </p:nvPicPr>
            <p:blipFill>
              <a:blip r:embed="rId104"/>
            </p:blipFill>
            <p:spPr>
              <a:xfrm>
                <a:off x="10979855" y="3282365"/>
                <a:ext cx="142523" cy="101516"/>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67" name="墨迹 66"/>
              <p14:cNvContentPartPr/>
              <p14:nvPr/>
            </p14:nvContentPartPr>
            <p14:xfrm>
              <a:off x="11091332" y="4060657"/>
              <a:ext cx="360" cy="112796"/>
            </p14:xfrm>
          </p:contentPart>
        </mc:Choice>
        <mc:Fallback xmlns="">
          <p:pic>
            <p:nvPicPr>
              <p:cNvPr id="67" name="墨迹 66"/>
            </p:nvPicPr>
            <p:blipFill>
              <a:blip r:embed="rId106"/>
            </p:blipFill>
            <p:spPr>
              <a:xfrm>
                <a:off x="11091332" y="4060657"/>
                <a:ext cx="360" cy="112796"/>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68" name="墨迹 67"/>
              <p14:cNvContentPartPr/>
              <p14:nvPr/>
            </p14:nvContentPartPr>
            <p14:xfrm>
              <a:off x="11009488" y="4167814"/>
              <a:ext cx="327377" cy="109976"/>
            </p14:xfrm>
          </p:contentPart>
        </mc:Choice>
        <mc:Fallback xmlns="">
          <p:pic>
            <p:nvPicPr>
              <p:cNvPr id="68" name="墨迹 67"/>
            </p:nvPicPr>
            <p:blipFill>
              <a:blip r:embed="rId108"/>
            </p:blipFill>
            <p:spPr>
              <a:xfrm>
                <a:off x="11009488" y="4167814"/>
                <a:ext cx="327377" cy="109976"/>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9" name="墨迹 68"/>
              <p14:cNvContentPartPr/>
              <p14:nvPr/>
            </p14:nvContentPartPr>
            <p14:xfrm>
              <a:off x="11328400" y="4071232"/>
              <a:ext cx="33867" cy="372932"/>
            </p14:xfrm>
          </p:contentPart>
        </mc:Choice>
        <mc:Fallback xmlns="">
          <p:pic>
            <p:nvPicPr>
              <p:cNvPr id="69" name="墨迹 68"/>
            </p:nvPicPr>
            <p:blipFill>
              <a:blip r:embed="rId110"/>
            </p:blipFill>
            <p:spPr>
              <a:xfrm>
                <a:off x="11328400" y="4071232"/>
                <a:ext cx="33867" cy="372932"/>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70" name="墨迹 69"/>
              <p14:cNvContentPartPr/>
              <p14:nvPr/>
            </p14:nvContentPartPr>
            <p14:xfrm>
              <a:off x="11413067" y="4224212"/>
              <a:ext cx="217311" cy="105746"/>
            </p14:xfrm>
          </p:contentPart>
        </mc:Choice>
        <mc:Fallback xmlns="">
          <p:pic>
            <p:nvPicPr>
              <p:cNvPr id="70" name="墨迹 69"/>
            </p:nvPicPr>
            <p:blipFill>
              <a:blip r:embed="rId112"/>
            </p:blipFill>
            <p:spPr>
              <a:xfrm>
                <a:off x="11413067" y="4224212"/>
                <a:ext cx="217311" cy="105746"/>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71" name="墨迹 70"/>
              <p14:cNvContentPartPr/>
              <p14:nvPr/>
            </p14:nvContentPartPr>
            <p14:xfrm>
              <a:off x="8833555" y="4403980"/>
              <a:ext cx="90312" cy="361653"/>
            </p14:xfrm>
          </p:contentPart>
        </mc:Choice>
        <mc:Fallback xmlns="">
          <p:pic>
            <p:nvPicPr>
              <p:cNvPr id="71" name="墨迹 70"/>
            </p:nvPicPr>
            <p:blipFill>
              <a:blip r:embed="rId114"/>
            </p:blipFill>
            <p:spPr>
              <a:xfrm>
                <a:off x="8833555" y="4403980"/>
                <a:ext cx="90312" cy="361653"/>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72" name="墨迹 71"/>
              <p14:cNvContentPartPr/>
              <p14:nvPr/>
            </p14:nvContentPartPr>
            <p14:xfrm>
              <a:off x="8954381" y="4360272"/>
              <a:ext cx="361774" cy="453299"/>
            </p14:xfrm>
          </p:contentPart>
        </mc:Choice>
        <mc:Fallback xmlns="">
          <p:pic>
            <p:nvPicPr>
              <p:cNvPr id="72" name="墨迹 71"/>
            </p:nvPicPr>
            <p:blipFill>
              <a:blip r:embed="rId116"/>
            </p:blipFill>
            <p:spPr>
              <a:xfrm>
                <a:off x="8954381" y="4360272"/>
                <a:ext cx="361774" cy="453299"/>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73" name="墨迹 72"/>
              <p14:cNvContentPartPr/>
              <p14:nvPr/>
            </p14:nvContentPartPr>
            <p14:xfrm>
              <a:off x="10814755" y="4613358"/>
              <a:ext cx="90312" cy="157914"/>
            </p14:xfrm>
          </p:contentPart>
        </mc:Choice>
        <mc:Fallback xmlns="">
          <p:pic>
            <p:nvPicPr>
              <p:cNvPr id="73" name="墨迹 72"/>
            </p:nvPicPr>
            <p:blipFill>
              <a:blip r:embed="rId118"/>
            </p:blipFill>
            <p:spPr>
              <a:xfrm>
                <a:off x="10814755" y="4613358"/>
                <a:ext cx="90312" cy="157914"/>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74" name="墨迹 73"/>
              <p14:cNvContentPartPr/>
              <p14:nvPr/>
            </p14:nvContentPartPr>
            <p14:xfrm>
              <a:off x="10922000" y="4697955"/>
              <a:ext cx="50800" cy="56398"/>
            </p14:xfrm>
          </p:contentPart>
        </mc:Choice>
        <mc:Fallback xmlns="">
          <p:pic>
            <p:nvPicPr>
              <p:cNvPr id="74" name="墨迹 73"/>
            </p:nvPicPr>
            <p:blipFill>
              <a:blip r:embed="rId120"/>
            </p:blipFill>
            <p:spPr>
              <a:xfrm>
                <a:off x="10922000" y="4697955"/>
                <a:ext cx="50800" cy="56398"/>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75" name="墨迹 74"/>
              <p14:cNvContentPartPr/>
              <p14:nvPr/>
            </p14:nvContentPartPr>
            <p14:xfrm>
              <a:off x="11023600" y="4596439"/>
              <a:ext cx="195614" cy="265070"/>
            </p14:xfrm>
          </p:contentPart>
        </mc:Choice>
        <mc:Fallback xmlns="">
          <p:pic>
            <p:nvPicPr>
              <p:cNvPr id="75" name="墨迹 74"/>
            </p:nvPicPr>
            <p:blipFill>
              <a:blip r:embed="rId122"/>
            </p:blipFill>
            <p:spPr>
              <a:xfrm>
                <a:off x="11023600" y="4596439"/>
                <a:ext cx="195614" cy="265070"/>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76" name="墨迹 75"/>
              <p14:cNvContentPartPr/>
              <p14:nvPr/>
            </p14:nvContentPartPr>
            <p14:xfrm>
              <a:off x="11176000" y="4573879"/>
              <a:ext cx="121355" cy="45119"/>
            </p14:xfrm>
          </p:contentPart>
        </mc:Choice>
        <mc:Fallback xmlns="">
          <p:pic>
            <p:nvPicPr>
              <p:cNvPr id="76" name="墨迹 75"/>
            </p:nvPicPr>
            <p:blipFill>
              <a:blip r:embed="rId124"/>
            </p:blipFill>
            <p:spPr>
              <a:xfrm>
                <a:off x="11176000" y="4573879"/>
                <a:ext cx="121355" cy="45119"/>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77" name="墨迹 76"/>
              <p14:cNvContentPartPr/>
              <p14:nvPr/>
            </p14:nvContentPartPr>
            <p14:xfrm>
              <a:off x="11280422" y="4684561"/>
              <a:ext cx="211667" cy="250266"/>
            </p14:xfrm>
          </p:contentPart>
        </mc:Choice>
        <mc:Fallback xmlns="">
          <p:pic>
            <p:nvPicPr>
              <p:cNvPr id="77" name="墨迹 76"/>
            </p:nvPicPr>
            <p:blipFill>
              <a:blip r:embed="rId126"/>
            </p:blipFill>
            <p:spPr>
              <a:xfrm>
                <a:off x="11280422" y="4684561"/>
                <a:ext cx="211667" cy="250266"/>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8" name="墨迹 77"/>
              <p14:cNvContentPartPr/>
              <p14:nvPr/>
            </p14:nvContentPartPr>
            <p14:xfrm>
              <a:off x="10707511" y="5171698"/>
              <a:ext cx="242711" cy="73318"/>
            </p14:xfrm>
          </p:contentPart>
        </mc:Choice>
        <mc:Fallback xmlns="">
          <p:pic>
            <p:nvPicPr>
              <p:cNvPr id="78" name="墨迹 77"/>
            </p:nvPicPr>
            <p:blipFill>
              <a:blip r:embed="rId128"/>
            </p:blipFill>
            <p:spPr>
              <a:xfrm>
                <a:off x="10707511" y="5171698"/>
                <a:ext cx="242711" cy="73318"/>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9" name="墨迹 78"/>
              <p14:cNvContentPartPr/>
              <p14:nvPr/>
            </p14:nvContentPartPr>
            <p14:xfrm>
              <a:off x="10803467" y="5098381"/>
              <a:ext cx="45155" cy="310189"/>
            </p14:xfrm>
          </p:contentPart>
        </mc:Choice>
        <mc:Fallback xmlns="">
          <p:pic>
            <p:nvPicPr>
              <p:cNvPr id="79" name="墨迹 78"/>
            </p:nvPicPr>
            <p:blipFill>
              <a:blip r:embed="rId130"/>
            </p:blipFill>
            <p:spPr>
              <a:xfrm>
                <a:off x="10803467" y="5098381"/>
                <a:ext cx="45155" cy="310189"/>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80" name="墨迹 79"/>
              <p14:cNvContentPartPr/>
              <p14:nvPr/>
            </p14:nvContentPartPr>
            <p14:xfrm>
              <a:off x="10944577" y="5177338"/>
              <a:ext cx="99660" cy="152275"/>
            </p14:xfrm>
          </p:contentPart>
        </mc:Choice>
        <mc:Fallback xmlns="">
          <p:pic>
            <p:nvPicPr>
              <p:cNvPr id="80" name="墨迹 79"/>
            </p:nvPicPr>
            <p:blipFill>
              <a:blip r:embed="rId132"/>
            </p:blipFill>
            <p:spPr>
              <a:xfrm>
                <a:off x="10944577" y="5177338"/>
                <a:ext cx="99660" cy="152275"/>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81" name="墨迹 80"/>
              <p14:cNvContentPartPr/>
              <p14:nvPr/>
            </p14:nvContentPartPr>
            <p14:xfrm>
              <a:off x="11057467" y="5245016"/>
              <a:ext cx="70555" cy="121256"/>
            </p14:xfrm>
          </p:contentPart>
        </mc:Choice>
        <mc:Fallback xmlns="">
          <p:pic>
            <p:nvPicPr>
              <p:cNvPr id="81" name="墨迹 80"/>
            </p:nvPicPr>
            <p:blipFill>
              <a:blip r:embed="rId134"/>
            </p:blipFill>
            <p:spPr>
              <a:xfrm>
                <a:off x="11057467" y="5245016"/>
                <a:ext cx="70555" cy="121256"/>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82" name="墨迹 81"/>
              <p14:cNvContentPartPr/>
              <p14:nvPr/>
            </p14:nvContentPartPr>
            <p14:xfrm>
              <a:off x="11181644" y="5151254"/>
              <a:ext cx="203200" cy="308075"/>
            </p14:xfrm>
          </p:contentPart>
        </mc:Choice>
        <mc:Fallback xmlns="">
          <p:pic>
            <p:nvPicPr>
              <p:cNvPr id="82" name="墨迹 81"/>
            </p:nvPicPr>
            <p:blipFill>
              <a:blip r:embed="rId136"/>
            </p:blipFill>
            <p:spPr>
              <a:xfrm>
                <a:off x="11181644" y="5151254"/>
                <a:ext cx="203200" cy="308075"/>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83" name="墨迹 82"/>
              <p14:cNvContentPartPr/>
              <p14:nvPr/>
            </p14:nvContentPartPr>
            <p14:xfrm>
              <a:off x="11334044" y="5116710"/>
              <a:ext cx="163688" cy="32429"/>
            </p14:xfrm>
          </p:contentPart>
        </mc:Choice>
        <mc:Fallback xmlns="">
          <p:pic>
            <p:nvPicPr>
              <p:cNvPr id="83" name="墨迹 82"/>
            </p:nvPicPr>
            <p:blipFill>
              <a:blip r:embed="rId138"/>
            </p:blipFill>
            <p:spPr>
              <a:xfrm>
                <a:off x="11334044" y="5116710"/>
                <a:ext cx="163688" cy="32429"/>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84" name="墨迹 83"/>
              <p14:cNvContentPartPr/>
              <p14:nvPr/>
            </p14:nvContentPartPr>
            <p14:xfrm>
              <a:off x="11638844" y="5199898"/>
              <a:ext cx="5644" cy="33838"/>
            </p14:xfrm>
          </p:contentPart>
        </mc:Choice>
        <mc:Fallback xmlns="">
          <p:pic>
            <p:nvPicPr>
              <p:cNvPr id="84" name="墨迹 83"/>
            </p:nvPicPr>
            <p:blipFill>
              <a:blip r:embed="rId140"/>
            </p:blipFill>
            <p:spPr>
              <a:xfrm>
                <a:off x="11638844" y="5199898"/>
                <a:ext cx="5644" cy="33838"/>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85" name="墨迹 84"/>
              <p14:cNvContentPartPr/>
              <p14:nvPr/>
            </p14:nvContentPartPr>
            <p14:xfrm>
              <a:off x="11554177" y="4713112"/>
              <a:ext cx="237067" cy="718018"/>
            </p14:xfrm>
          </p:contentPart>
        </mc:Choice>
        <mc:Fallback xmlns="">
          <p:pic>
            <p:nvPicPr>
              <p:cNvPr id="85" name="墨迹 84"/>
            </p:nvPicPr>
            <p:blipFill>
              <a:blip r:embed="rId142"/>
            </p:blipFill>
            <p:spPr>
              <a:xfrm>
                <a:off x="11554177" y="4713112"/>
                <a:ext cx="237067" cy="718018"/>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86" name="墨迹 85"/>
              <p14:cNvContentPartPr/>
              <p14:nvPr/>
            </p14:nvContentPartPr>
            <p14:xfrm>
              <a:off x="11259961" y="5634162"/>
              <a:ext cx="258410" cy="45119"/>
            </p14:xfrm>
          </p:contentPart>
        </mc:Choice>
        <mc:Fallback xmlns="">
          <p:pic>
            <p:nvPicPr>
              <p:cNvPr id="86" name="墨迹 85"/>
            </p:nvPicPr>
            <p:blipFill>
              <a:blip r:embed="rId144"/>
            </p:blipFill>
            <p:spPr>
              <a:xfrm>
                <a:off x="11259961" y="5634162"/>
                <a:ext cx="258410" cy="45119"/>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87" name="墨迹 86"/>
              <p14:cNvContentPartPr/>
              <p14:nvPr/>
            </p14:nvContentPartPr>
            <p14:xfrm>
              <a:off x="11247789" y="5749778"/>
              <a:ext cx="216076" cy="33839"/>
            </p14:xfrm>
          </p:contentPart>
        </mc:Choice>
        <mc:Fallback xmlns="">
          <p:pic>
            <p:nvPicPr>
              <p:cNvPr id="87" name="墨迹 86"/>
            </p:nvPicPr>
            <p:blipFill>
              <a:blip r:embed="rId146"/>
            </p:blipFill>
            <p:spPr>
              <a:xfrm>
                <a:off x="11247789" y="5749778"/>
                <a:ext cx="216076" cy="33839"/>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88" name="墨迹 87"/>
              <p14:cNvContentPartPr/>
              <p14:nvPr/>
            </p14:nvContentPartPr>
            <p14:xfrm>
              <a:off x="11556470" y="5574240"/>
              <a:ext cx="103540" cy="181707"/>
            </p14:xfrm>
          </p:contentPart>
        </mc:Choice>
        <mc:Fallback xmlns="">
          <p:pic>
            <p:nvPicPr>
              <p:cNvPr id="88" name="墨迹 87"/>
            </p:nvPicPr>
            <p:blipFill>
              <a:blip r:embed="rId148"/>
            </p:blipFill>
            <p:spPr>
              <a:xfrm>
                <a:off x="11556470" y="5574240"/>
                <a:ext cx="103540" cy="181707"/>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9" name="墨迹 88"/>
              <p14:cNvContentPartPr/>
              <p14:nvPr/>
            </p14:nvContentPartPr>
            <p14:xfrm>
              <a:off x="11678355" y="5668001"/>
              <a:ext cx="87489" cy="57984"/>
            </p14:xfrm>
          </p:contentPart>
        </mc:Choice>
        <mc:Fallback xmlns="">
          <p:pic>
            <p:nvPicPr>
              <p:cNvPr id="89" name="墨迹 88"/>
            </p:nvPicPr>
            <p:blipFill>
              <a:blip r:embed="rId150"/>
            </p:blipFill>
            <p:spPr>
              <a:xfrm>
                <a:off x="11678355" y="5668001"/>
                <a:ext cx="87489" cy="57984"/>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90" name="墨迹 89"/>
              <p14:cNvContentPartPr/>
              <p14:nvPr/>
            </p14:nvContentPartPr>
            <p14:xfrm>
              <a:off x="11667067" y="5441352"/>
              <a:ext cx="152400" cy="418403"/>
            </p14:xfrm>
          </p:contentPart>
        </mc:Choice>
        <mc:Fallback xmlns="">
          <p:pic>
            <p:nvPicPr>
              <p:cNvPr id="90" name="墨迹 89"/>
            </p:nvPicPr>
            <p:blipFill>
              <a:blip r:embed="rId152"/>
            </p:blipFill>
            <p:spPr>
              <a:xfrm>
                <a:off x="11667067" y="5441352"/>
                <a:ext cx="152400" cy="418403"/>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91" name="墨迹 90"/>
              <p14:cNvContentPartPr/>
              <p14:nvPr/>
            </p14:nvContentPartPr>
            <p14:xfrm>
              <a:off x="11774311" y="5510087"/>
              <a:ext cx="107244" cy="56398"/>
            </p14:xfrm>
          </p:contentPart>
        </mc:Choice>
        <mc:Fallback xmlns="">
          <p:pic>
            <p:nvPicPr>
              <p:cNvPr id="91" name="墨迹 90"/>
            </p:nvPicPr>
            <p:blipFill>
              <a:blip r:embed="rId154"/>
            </p:blipFill>
            <p:spPr>
              <a:xfrm>
                <a:off x="11774311" y="5510087"/>
                <a:ext cx="107244" cy="56398"/>
              </a:xfrm>
              <a:prstGeom prst="rect"/>
            </p:spPr>
          </p:pic>
        </mc:Fallback>
      </mc:AlternateContent>
      <mc:AlternateContent xmlns:mc="http://schemas.openxmlformats.org/markup-compatibility/2006" xmlns:p14="http://schemas.microsoft.com/office/powerpoint/2010/main">
        <mc:Choice Requires="p14">
          <p:contentPart r:id="rId155" p14:bwMode="auto">
            <p14:nvContentPartPr>
              <p14:cNvPr id="92" name="墨迹 91"/>
              <p14:cNvContentPartPr/>
              <p14:nvPr/>
            </p14:nvContentPartPr>
            <p14:xfrm>
              <a:off x="11872560" y="5620768"/>
              <a:ext cx="200907" cy="301024"/>
            </p14:xfrm>
          </p:contentPart>
        </mc:Choice>
        <mc:Fallback xmlns="">
          <p:pic>
            <p:nvPicPr>
              <p:cNvPr id="92" name="墨迹 91"/>
            </p:nvPicPr>
            <p:blipFill>
              <a:blip r:embed="rId156"/>
            </p:blipFill>
            <p:spPr>
              <a:xfrm>
                <a:off x="11872560" y="5620768"/>
                <a:ext cx="200907" cy="301024"/>
              </a:xfrm>
              <a:prstGeom prst="rect"/>
            </p:spPr>
          </p:pic>
        </mc:Fallback>
      </mc:AlternateContent>
      <mc:AlternateContent xmlns:mc="http://schemas.openxmlformats.org/markup-compatibility/2006" xmlns:p14="http://schemas.microsoft.com/office/powerpoint/2010/main">
        <mc:Choice Requires="p14">
          <p:contentPart r:id="rId157" p14:bwMode="auto">
            <p14:nvContentPartPr>
              <p14:cNvPr id="93" name="墨迹 92"/>
              <p14:cNvContentPartPr/>
              <p14:nvPr/>
            </p14:nvContentPartPr>
            <p14:xfrm>
              <a:off x="8144227" y="1787817"/>
              <a:ext cx="407106" cy="50758"/>
            </p14:xfrm>
          </p:contentPart>
        </mc:Choice>
        <mc:Fallback xmlns="">
          <p:pic>
            <p:nvPicPr>
              <p:cNvPr id="93" name="墨迹 92"/>
            </p:nvPicPr>
            <p:blipFill>
              <a:blip r:embed="rId158"/>
            </p:blipFill>
            <p:spPr>
              <a:xfrm>
                <a:off x="8144227" y="1787817"/>
                <a:ext cx="407106" cy="50758"/>
              </a:xfrm>
              <a:prstGeom prst="rect"/>
            </p:spPr>
          </p:pic>
        </mc:Fallback>
      </mc:AlternateContent>
      <mc:AlternateContent xmlns:mc="http://schemas.openxmlformats.org/markup-compatibility/2006" xmlns:p14="http://schemas.microsoft.com/office/powerpoint/2010/main">
        <mc:Choice Requires="p14">
          <p:contentPart r:id="rId159" p14:bwMode="auto">
            <p14:nvContentPartPr>
              <p14:cNvPr id="94" name="墨迹 93"/>
              <p14:cNvContentPartPr/>
              <p14:nvPr/>
            </p14:nvContentPartPr>
            <p14:xfrm>
              <a:off x="8638822" y="2323598"/>
              <a:ext cx="580672" cy="16920"/>
            </p14:xfrm>
          </p:contentPart>
        </mc:Choice>
        <mc:Fallback xmlns="">
          <p:pic>
            <p:nvPicPr>
              <p:cNvPr id="94" name="墨迹 93"/>
            </p:nvPicPr>
            <p:blipFill>
              <a:blip r:embed="rId160"/>
            </p:blipFill>
            <p:spPr>
              <a:xfrm>
                <a:off x="8638822" y="2323598"/>
                <a:ext cx="580672" cy="16920"/>
              </a:xfrm>
              <a:prstGeom prst="rect"/>
            </p:spPr>
          </p:pic>
        </mc:Fallback>
      </mc:AlternateContent>
      <mc:AlternateContent xmlns:mc="http://schemas.openxmlformats.org/markup-compatibility/2006" xmlns:p14="http://schemas.microsoft.com/office/powerpoint/2010/main">
        <mc:Choice Requires="p14">
          <p:contentPart r:id="rId161" p14:bwMode="auto">
            <p14:nvContentPartPr>
              <p14:cNvPr id="95" name="墨迹 94"/>
              <p14:cNvContentPartPr/>
              <p14:nvPr/>
            </p14:nvContentPartPr>
            <p14:xfrm>
              <a:off x="9163755" y="2233361"/>
              <a:ext cx="192617" cy="265071"/>
            </p14:xfrm>
          </p:contentPart>
        </mc:Choice>
        <mc:Fallback xmlns="">
          <p:pic>
            <p:nvPicPr>
              <p:cNvPr id="95" name="墨迹 94"/>
            </p:nvPicPr>
            <p:blipFill>
              <a:blip r:embed="rId162"/>
            </p:blipFill>
            <p:spPr>
              <a:xfrm>
                <a:off x="9163755" y="2233361"/>
                <a:ext cx="192617" cy="265071"/>
              </a:xfrm>
              <a:prstGeom prst="rect"/>
            </p:spPr>
          </p:pic>
        </mc:Fallback>
      </mc:AlternateContent>
      <mc:AlternateContent xmlns:mc="http://schemas.openxmlformats.org/markup-compatibility/2006" xmlns:p14="http://schemas.microsoft.com/office/powerpoint/2010/main">
        <mc:Choice Requires="p14">
          <p:contentPart r:id="rId163" p14:bwMode="auto">
            <p14:nvContentPartPr>
              <p14:cNvPr id="98" name="墨迹 97"/>
              <p14:cNvContentPartPr/>
              <p14:nvPr/>
            </p14:nvContentPartPr>
            <p14:xfrm>
              <a:off x="2523066" y="4996865"/>
              <a:ext cx="1450622" cy="721894"/>
            </p14:xfrm>
          </p:contentPart>
        </mc:Choice>
        <mc:Fallback xmlns="">
          <p:pic>
            <p:nvPicPr>
              <p:cNvPr id="98" name="墨迹 97"/>
            </p:nvPicPr>
            <p:blipFill>
              <a:blip r:embed="rId164"/>
            </p:blipFill>
            <p:spPr>
              <a:xfrm>
                <a:off x="2523066" y="4996865"/>
                <a:ext cx="1450622" cy="721894"/>
              </a:xfrm>
              <a:prstGeom prst="rect"/>
            </p:spPr>
          </p:pic>
        </mc:Fallback>
      </mc:AlternateContent>
      <mc:AlternateContent xmlns:mc="http://schemas.openxmlformats.org/markup-compatibility/2006" xmlns:p14="http://schemas.microsoft.com/office/powerpoint/2010/main">
        <mc:Choice Requires="p14">
          <p:contentPart r:id="rId165" p14:bwMode="auto">
            <p14:nvContentPartPr>
              <p14:cNvPr id="99" name="墨迹 98"/>
              <p14:cNvContentPartPr/>
              <p14:nvPr/>
            </p14:nvContentPartPr>
            <p14:xfrm>
              <a:off x="9606844" y="2989095"/>
              <a:ext cx="118533" cy="152275"/>
            </p14:xfrm>
          </p:contentPart>
        </mc:Choice>
        <mc:Fallback xmlns="">
          <p:pic>
            <p:nvPicPr>
              <p:cNvPr id="99" name="墨迹 98"/>
            </p:nvPicPr>
            <p:blipFill>
              <a:blip r:embed="rId166"/>
            </p:blipFill>
            <p:spPr>
              <a:xfrm>
                <a:off x="9606844" y="2989095"/>
                <a:ext cx="118533" cy="152275"/>
              </a:xfrm>
              <a:prstGeom prst="rect"/>
            </p:spPr>
          </p:pic>
        </mc:Fallback>
      </mc:AlternateContent>
      <mc:AlternateContent xmlns:mc="http://schemas.openxmlformats.org/markup-compatibility/2006" xmlns:p14="http://schemas.microsoft.com/office/powerpoint/2010/main">
        <mc:Choice Requires="p14">
          <p:contentPart r:id="rId167" p14:bwMode="auto">
            <p14:nvContentPartPr>
              <p14:cNvPr id="100" name="墨迹 99"/>
              <p14:cNvContentPartPr/>
              <p14:nvPr/>
            </p14:nvContentPartPr>
            <p14:xfrm>
              <a:off x="9764888" y="2995440"/>
              <a:ext cx="45156" cy="192810"/>
            </p14:xfrm>
          </p:contentPart>
        </mc:Choice>
        <mc:Fallback xmlns="">
          <p:pic>
            <p:nvPicPr>
              <p:cNvPr id="100" name="墨迹 99"/>
            </p:nvPicPr>
            <p:blipFill>
              <a:blip r:embed="rId168"/>
            </p:blipFill>
            <p:spPr>
              <a:xfrm>
                <a:off x="9764888" y="2995440"/>
                <a:ext cx="45156" cy="192810"/>
              </a:xfrm>
              <a:prstGeom prst="rect"/>
            </p:spPr>
          </p:pic>
        </mc:Fallback>
      </mc:AlternateContent>
      <mc:AlternateContent xmlns:mc="http://schemas.openxmlformats.org/markup-compatibility/2006" xmlns:p14="http://schemas.microsoft.com/office/powerpoint/2010/main">
        <mc:Choice Requires="p14">
          <p:contentPart r:id="rId169" p14:bwMode="auto">
            <p14:nvContentPartPr>
              <p14:cNvPr id="101" name="墨迹 100"/>
              <p14:cNvContentPartPr/>
              <p14:nvPr/>
            </p14:nvContentPartPr>
            <p14:xfrm>
              <a:off x="9736666" y="2972176"/>
              <a:ext cx="169334" cy="242511"/>
            </p14:xfrm>
          </p:contentPart>
        </mc:Choice>
        <mc:Fallback xmlns="">
          <p:pic>
            <p:nvPicPr>
              <p:cNvPr id="101" name="墨迹 100"/>
            </p:nvPicPr>
            <p:blipFill>
              <a:blip r:embed="rId170"/>
            </p:blipFill>
            <p:spPr>
              <a:xfrm>
                <a:off x="9736666" y="2972176"/>
                <a:ext cx="169334" cy="242511"/>
              </a:xfrm>
              <a:prstGeom prst="rect"/>
            </p:spPr>
          </p:pic>
        </mc:Fallback>
      </mc:AlternateContent>
      <mc:AlternateContent xmlns:mc="http://schemas.openxmlformats.org/markup-compatibility/2006" xmlns:p14="http://schemas.microsoft.com/office/powerpoint/2010/main">
        <mc:Choice Requires="p14">
          <p:contentPart r:id="rId171" p14:bwMode="auto">
            <p14:nvContentPartPr>
              <p14:cNvPr id="102" name="墨迹 101"/>
              <p14:cNvContentPartPr/>
              <p14:nvPr/>
            </p14:nvContentPartPr>
            <p14:xfrm>
              <a:off x="9906000" y="2958076"/>
              <a:ext cx="146755" cy="19739"/>
            </p14:xfrm>
          </p:contentPart>
        </mc:Choice>
        <mc:Fallback xmlns="">
          <p:pic>
            <p:nvPicPr>
              <p:cNvPr id="102" name="墨迹 101"/>
            </p:nvPicPr>
            <p:blipFill>
              <a:blip r:embed="rId172"/>
            </p:blipFill>
            <p:spPr>
              <a:xfrm>
                <a:off x="9906000" y="2958076"/>
                <a:ext cx="146755" cy="19739"/>
              </a:xfrm>
              <a:prstGeom prst="rect"/>
            </p:spPr>
          </p:pic>
        </mc:Fallback>
      </mc:AlternateContent>
      <mc:AlternateContent xmlns:mc="http://schemas.openxmlformats.org/markup-compatibility/2006" xmlns:p14="http://schemas.microsoft.com/office/powerpoint/2010/main">
        <mc:Choice Requires="p14">
          <p:contentPart r:id="rId173" p14:bwMode="auto">
            <p14:nvContentPartPr>
              <p14:cNvPr id="103" name="墨迹 102"/>
              <p14:cNvContentPartPr/>
              <p14:nvPr/>
            </p14:nvContentPartPr>
            <p14:xfrm>
              <a:off x="9166577" y="2701465"/>
              <a:ext cx="131939" cy="193868"/>
            </p14:xfrm>
          </p:contentPart>
        </mc:Choice>
        <mc:Fallback xmlns="">
          <p:pic>
            <p:nvPicPr>
              <p:cNvPr id="103" name="墨迹 102"/>
            </p:nvPicPr>
            <p:blipFill>
              <a:blip r:embed="rId174"/>
            </p:blipFill>
            <p:spPr>
              <a:xfrm>
                <a:off x="9166577" y="2701465"/>
                <a:ext cx="131939" cy="193868"/>
              </a:xfrm>
              <a:prstGeom prst="rect"/>
            </p:spPr>
          </p:pic>
        </mc:Fallback>
      </mc:AlternateContent>
      <mc:AlternateContent xmlns:mc="http://schemas.openxmlformats.org/markup-compatibility/2006" xmlns:p14="http://schemas.microsoft.com/office/powerpoint/2010/main">
        <mc:Choice Requires="p14">
          <p:contentPart r:id="rId175" p14:bwMode="auto">
            <p14:nvContentPartPr>
              <p14:cNvPr id="104" name="墨迹 103"/>
              <p14:cNvContentPartPr/>
              <p14:nvPr/>
            </p14:nvContentPartPr>
            <p14:xfrm>
              <a:off x="9287933" y="2654584"/>
              <a:ext cx="19756" cy="331691"/>
            </p14:xfrm>
          </p:contentPart>
        </mc:Choice>
        <mc:Fallback xmlns="">
          <p:pic>
            <p:nvPicPr>
              <p:cNvPr id="104" name="墨迹 103"/>
            </p:nvPicPr>
            <p:blipFill>
              <a:blip r:embed="rId176"/>
            </p:blipFill>
            <p:spPr>
              <a:xfrm>
                <a:off x="9287933" y="2654584"/>
                <a:ext cx="19756" cy="331691"/>
              </a:xfrm>
              <a:prstGeom prst="rect"/>
            </p:spPr>
          </p:pic>
        </mc:Fallback>
      </mc:AlternateContent>
      <mc:AlternateContent xmlns:mc="http://schemas.openxmlformats.org/markup-compatibility/2006" xmlns:p14="http://schemas.microsoft.com/office/powerpoint/2010/main">
        <mc:Choice Requires="p14">
          <p:contentPart r:id="rId177" p14:bwMode="auto">
            <p14:nvContentPartPr>
              <p14:cNvPr id="105" name="墨迹 104"/>
              <p14:cNvContentPartPr/>
              <p14:nvPr/>
            </p14:nvContentPartPr>
            <p14:xfrm>
              <a:off x="9160933" y="2666921"/>
              <a:ext cx="22578" cy="209378"/>
            </p14:xfrm>
          </p:contentPart>
        </mc:Choice>
        <mc:Fallback xmlns="">
          <p:pic>
            <p:nvPicPr>
              <p:cNvPr id="105" name="墨迹 104"/>
            </p:nvPicPr>
            <p:blipFill>
              <a:blip r:embed="rId178"/>
            </p:blipFill>
            <p:spPr>
              <a:xfrm>
                <a:off x="9160933" y="2666921"/>
                <a:ext cx="22578" cy="209378"/>
              </a:xfrm>
              <a:prstGeom prst="rect"/>
            </p:spPr>
          </p:pic>
        </mc:Fallback>
      </mc:AlternateContent>
      <mc:AlternateContent xmlns:mc="http://schemas.openxmlformats.org/markup-compatibility/2006" xmlns:p14="http://schemas.microsoft.com/office/powerpoint/2010/main">
        <mc:Choice Requires="p14">
          <p:contentPart r:id="rId179" p14:bwMode="auto">
            <p14:nvContentPartPr>
              <p14:cNvPr id="106" name="墨迹 105"/>
              <p14:cNvContentPartPr/>
              <p14:nvPr/>
            </p14:nvContentPartPr>
            <p14:xfrm>
              <a:off x="9183511" y="2766323"/>
              <a:ext cx="87489" cy="19739"/>
            </p14:xfrm>
          </p:contentPart>
        </mc:Choice>
        <mc:Fallback xmlns="">
          <p:pic>
            <p:nvPicPr>
              <p:cNvPr id="106" name="墨迹 105"/>
            </p:nvPicPr>
            <p:blipFill>
              <a:blip r:embed="rId180"/>
            </p:blipFill>
            <p:spPr>
              <a:xfrm>
                <a:off x="9183511" y="2766323"/>
                <a:ext cx="87489" cy="19739"/>
              </a:xfrm>
              <a:prstGeom prst="rect"/>
            </p:spPr>
          </p:pic>
        </mc:Fallback>
      </mc:AlternateContent>
      <mc:AlternateContent xmlns:mc="http://schemas.openxmlformats.org/markup-compatibility/2006" xmlns:p14="http://schemas.microsoft.com/office/powerpoint/2010/main">
        <mc:Choice Requires="p14">
          <p:contentPart r:id="rId181" p14:bwMode="auto">
            <p14:nvContentPartPr>
              <p14:cNvPr id="107" name="墨迹 106"/>
              <p14:cNvContentPartPr/>
              <p14:nvPr/>
            </p14:nvContentPartPr>
            <p14:xfrm>
              <a:off x="9285111" y="2654232"/>
              <a:ext cx="16933" cy="244626"/>
            </p14:xfrm>
          </p:contentPart>
        </mc:Choice>
        <mc:Fallback xmlns="">
          <p:pic>
            <p:nvPicPr>
              <p:cNvPr id="107" name="墨迹 106"/>
            </p:nvPicPr>
            <p:blipFill>
              <a:blip r:embed="rId182"/>
            </p:blipFill>
            <p:spPr>
              <a:xfrm>
                <a:off x="9285111" y="2654232"/>
                <a:ext cx="16933" cy="244626"/>
              </a:xfrm>
              <a:prstGeom prst="rect"/>
            </p:spPr>
          </p:pic>
        </mc:Fallback>
      </mc:AlternateContent>
      <mc:AlternateContent xmlns:mc="http://schemas.openxmlformats.org/markup-compatibility/2006" xmlns:p14="http://schemas.microsoft.com/office/powerpoint/2010/main">
        <mc:Choice Requires="p14">
          <p:contentPart r:id="rId183" p14:bwMode="auto">
            <p14:nvContentPartPr>
              <p14:cNvPr id="108" name="墨迹 107"/>
              <p14:cNvContentPartPr/>
              <p14:nvPr/>
            </p14:nvContentPartPr>
            <p14:xfrm>
              <a:off x="9620955" y="1555880"/>
              <a:ext cx="42334" cy="303316"/>
            </p14:xfrm>
          </p:contentPart>
        </mc:Choice>
        <mc:Fallback xmlns="">
          <p:pic>
            <p:nvPicPr>
              <p:cNvPr id="108" name="墨迹 107"/>
            </p:nvPicPr>
            <p:blipFill>
              <a:blip r:embed="rId184"/>
            </p:blipFill>
            <p:spPr>
              <a:xfrm>
                <a:off x="9620955" y="1555880"/>
                <a:ext cx="42334" cy="303316"/>
              </a:xfrm>
              <a:prstGeom prst="rect"/>
            </p:spPr>
          </p:pic>
        </mc:Fallback>
      </mc:AlternateContent>
      <mc:AlternateContent xmlns:mc="http://schemas.openxmlformats.org/markup-compatibility/2006" xmlns:p14="http://schemas.microsoft.com/office/powerpoint/2010/main">
        <mc:Choice Requires="p14">
          <p:contentPart r:id="rId185" p14:bwMode="auto">
            <p14:nvContentPartPr>
              <p14:cNvPr id="109" name="墨迹 108"/>
              <p14:cNvContentPartPr/>
              <p14:nvPr/>
            </p14:nvContentPartPr>
            <p14:xfrm>
              <a:off x="9646355" y="1658102"/>
              <a:ext cx="138995" cy="84597"/>
            </p14:xfrm>
          </p:contentPart>
        </mc:Choice>
        <mc:Fallback xmlns="">
          <p:pic>
            <p:nvPicPr>
              <p:cNvPr id="109" name="墨迹 108"/>
            </p:nvPicPr>
            <p:blipFill>
              <a:blip r:embed="rId186"/>
            </p:blipFill>
            <p:spPr>
              <a:xfrm>
                <a:off x="9646355" y="1658102"/>
                <a:ext cx="138995" cy="84597"/>
              </a:xfrm>
              <a:prstGeom prst="rect"/>
            </p:spPr>
          </p:pic>
        </mc:Fallback>
      </mc:AlternateContent>
      <mc:AlternateContent xmlns:mc="http://schemas.openxmlformats.org/markup-compatibility/2006" xmlns:p14="http://schemas.microsoft.com/office/powerpoint/2010/main">
        <mc:Choice Requires="p14">
          <p:contentPart r:id="rId187" p14:bwMode="auto">
            <p14:nvContentPartPr>
              <p14:cNvPr id="110" name="墨迹 109"/>
              <p14:cNvContentPartPr/>
              <p14:nvPr/>
            </p14:nvContentPartPr>
            <p14:xfrm>
              <a:off x="9798755" y="1486792"/>
              <a:ext cx="11289" cy="461759"/>
            </p14:xfrm>
          </p:contentPart>
        </mc:Choice>
        <mc:Fallback xmlns="">
          <p:pic>
            <p:nvPicPr>
              <p:cNvPr id="110" name="墨迹 109"/>
            </p:nvPicPr>
            <p:blipFill>
              <a:blip r:embed="rId188"/>
            </p:blipFill>
            <p:spPr>
              <a:xfrm>
                <a:off x="9798755" y="1486792"/>
                <a:ext cx="11289" cy="461759"/>
              </a:xfrm>
              <a:prstGeom prst="rect"/>
            </p:spPr>
          </p:pic>
        </mc:Fallback>
      </mc:AlternateContent>
      <mc:AlternateContent xmlns:mc="http://schemas.openxmlformats.org/markup-compatibility/2006" xmlns:p14="http://schemas.microsoft.com/office/powerpoint/2010/main">
        <mc:Choice Requires="p14">
          <p:contentPart r:id="rId189" p14:bwMode="auto">
            <p14:nvContentPartPr>
              <p14:cNvPr id="111" name="墨迹 110"/>
              <p14:cNvContentPartPr/>
              <p14:nvPr/>
            </p14:nvContentPartPr>
            <p14:xfrm>
              <a:off x="8892646" y="5540577"/>
              <a:ext cx="417159" cy="528555"/>
            </p14:xfrm>
          </p:contentPart>
        </mc:Choice>
        <mc:Fallback xmlns="">
          <p:pic>
            <p:nvPicPr>
              <p:cNvPr id="111" name="墨迹 110"/>
            </p:nvPicPr>
            <p:blipFill>
              <a:blip r:embed="rId190"/>
            </p:blipFill>
            <p:spPr>
              <a:xfrm>
                <a:off x="8892646" y="5540577"/>
                <a:ext cx="417159" cy="528555"/>
              </a:xfrm>
              <a:prstGeom prst="rect"/>
            </p:spPr>
          </p:pic>
        </mc:Fallback>
      </mc:AlternateContent>
      <mc:AlternateContent xmlns:mc="http://schemas.openxmlformats.org/markup-compatibility/2006" xmlns:p14="http://schemas.microsoft.com/office/powerpoint/2010/main">
        <mc:Choice Requires="p14">
          <p:contentPart r:id="rId191" p14:bwMode="auto">
            <p14:nvContentPartPr>
              <p14:cNvPr id="112" name="墨迹 111"/>
              <p14:cNvContentPartPr/>
              <p14:nvPr/>
            </p14:nvContentPartPr>
            <p14:xfrm>
              <a:off x="8969022" y="5489466"/>
              <a:ext cx="327378" cy="598700"/>
            </p14:xfrm>
          </p:contentPart>
        </mc:Choice>
        <mc:Fallback xmlns="">
          <p:pic>
            <p:nvPicPr>
              <p:cNvPr id="112" name="墨迹 111"/>
            </p:nvPicPr>
            <p:blipFill>
              <a:blip r:embed="rId192"/>
            </p:blipFill>
            <p:spPr>
              <a:xfrm>
                <a:off x="8969022" y="5489466"/>
                <a:ext cx="327378" cy="598700"/>
              </a:xfrm>
              <a:prstGeom prst="rect"/>
            </p:spPr>
          </p:pic>
        </mc:Fallback>
      </mc:AlternateContent>
      <mc:AlternateContent xmlns:mc="http://schemas.openxmlformats.org/markup-compatibility/2006" xmlns:p14="http://schemas.microsoft.com/office/powerpoint/2010/main">
        <mc:Choice Requires="p14">
          <p:contentPart r:id="rId193" p14:bwMode="auto">
            <p14:nvContentPartPr>
              <p14:cNvPr id="113" name="墨迹 112"/>
              <p14:cNvContentPartPr/>
              <p14:nvPr/>
            </p14:nvContentPartPr>
            <p14:xfrm>
              <a:off x="4583288" y="4116879"/>
              <a:ext cx="189089" cy="390909"/>
            </p14:xfrm>
          </p:contentPart>
        </mc:Choice>
        <mc:Fallback xmlns="">
          <p:pic>
            <p:nvPicPr>
              <p:cNvPr id="113" name="墨迹 112"/>
            </p:nvPicPr>
            <p:blipFill>
              <a:blip r:embed="rId194"/>
            </p:blipFill>
            <p:spPr>
              <a:xfrm>
                <a:off x="4583288" y="4116879"/>
                <a:ext cx="189089" cy="390909"/>
              </a:xfrm>
              <a:prstGeom prst="rect"/>
            </p:spPr>
          </p:pic>
        </mc:Fallback>
      </mc:AlternateContent>
      <mc:AlternateContent xmlns:mc="http://schemas.openxmlformats.org/markup-compatibility/2006" xmlns:p14="http://schemas.microsoft.com/office/powerpoint/2010/main">
        <mc:Choice Requires="p14">
          <p:contentPart r:id="rId195" p14:bwMode="auto">
            <p14:nvContentPartPr>
              <p14:cNvPr id="114" name="墨迹 113"/>
              <p14:cNvContentPartPr/>
              <p14:nvPr/>
            </p14:nvContentPartPr>
            <p14:xfrm>
              <a:off x="4569001" y="4127806"/>
              <a:ext cx="273932" cy="358656"/>
            </p14:xfrm>
          </p:contentPart>
        </mc:Choice>
        <mc:Fallback xmlns="">
          <p:pic>
            <p:nvPicPr>
              <p:cNvPr id="114" name="墨迹 113"/>
            </p:nvPicPr>
            <p:blipFill>
              <a:blip r:embed="rId196"/>
            </p:blipFill>
            <p:spPr>
              <a:xfrm>
                <a:off x="4569001" y="4127806"/>
                <a:ext cx="273932" cy="358656"/>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890514" y="961681"/>
            <a:ext cx="10802858" cy="2467319"/>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7416800" y="673956"/>
              <a:ext cx="105017" cy="59958"/>
            </p14:xfrm>
          </p:contentPart>
        </mc:Choice>
        <mc:Fallback xmlns="">
          <p:pic>
            <p:nvPicPr>
              <p:cNvPr id="2" name="墨迹 1"/>
            </p:nvPicPr>
            <p:blipFill>
              <a:blip r:embed="rId3"/>
            </p:blipFill>
            <p:spPr>
              <a:xfrm>
                <a:off x="7416800" y="673956"/>
                <a:ext cx="105017" cy="59958"/>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1131711" y="2529451"/>
              <a:ext cx="889000" cy="541597"/>
            </p14:xfrm>
          </p:contentPart>
        </mc:Choice>
        <mc:Fallback xmlns="">
          <p:pic>
            <p:nvPicPr>
              <p:cNvPr id="4" name="墨迹 3"/>
            </p:nvPicPr>
            <p:blipFill>
              <a:blip r:embed="rId5"/>
            </p:blipFill>
            <p:spPr>
              <a:xfrm>
                <a:off x="1131711" y="2529451"/>
                <a:ext cx="889000" cy="541597"/>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671688" y="639236"/>
              <a:ext cx="460023" cy="463697"/>
            </p14:xfrm>
          </p:contentPart>
        </mc:Choice>
        <mc:Fallback xmlns="">
          <p:pic>
            <p:nvPicPr>
              <p:cNvPr id="5" name="墨迹 4"/>
            </p:nvPicPr>
            <p:blipFill>
              <a:blip r:embed="rId7"/>
            </p:blipFill>
            <p:spPr>
              <a:xfrm>
                <a:off x="671688" y="639236"/>
                <a:ext cx="460023" cy="463697"/>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5480755" y="718546"/>
              <a:ext cx="1264356" cy="747802"/>
            </p14:xfrm>
          </p:contentPart>
        </mc:Choice>
        <mc:Fallback xmlns="">
          <p:pic>
            <p:nvPicPr>
              <p:cNvPr id="6" name="墨迹 5"/>
            </p:nvPicPr>
            <p:blipFill>
              <a:blip r:embed="rId9"/>
            </p:blipFill>
            <p:spPr>
              <a:xfrm>
                <a:off x="5480755" y="718546"/>
                <a:ext cx="1264356" cy="747802"/>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1272293" y="1646822"/>
              <a:ext cx="2184929" cy="138880"/>
            </p14:xfrm>
          </p:contentPart>
        </mc:Choice>
        <mc:Fallback xmlns="">
          <p:pic>
            <p:nvPicPr>
              <p:cNvPr id="7" name="墨迹 6"/>
            </p:nvPicPr>
            <p:blipFill>
              <a:blip r:embed="rId11"/>
            </p:blipFill>
            <p:spPr>
              <a:xfrm>
                <a:off x="1272293" y="1646822"/>
                <a:ext cx="2184929" cy="13888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9245600" y="2927057"/>
              <a:ext cx="398638" cy="265071"/>
            </p14:xfrm>
          </p:contentPart>
        </mc:Choice>
        <mc:Fallback xmlns="">
          <p:pic>
            <p:nvPicPr>
              <p:cNvPr id="8" name="墨迹 7"/>
            </p:nvPicPr>
            <p:blipFill>
              <a:blip r:embed="rId13"/>
            </p:blipFill>
            <p:spPr>
              <a:xfrm>
                <a:off x="9245600" y="2927057"/>
                <a:ext cx="398638" cy="265071"/>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8912577" y="1270894"/>
              <a:ext cx="1806223" cy="82658"/>
            </p14:xfrm>
          </p:contentPart>
        </mc:Choice>
        <mc:Fallback xmlns="">
          <p:pic>
            <p:nvPicPr>
              <p:cNvPr id="9" name="墨迹 8"/>
            </p:nvPicPr>
            <p:blipFill>
              <a:blip r:embed="rId15"/>
            </p:blipFill>
            <p:spPr>
              <a:xfrm>
                <a:off x="8912577" y="1270894"/>
                <a:ext cx="1806223" cy="82658"/>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10109200" y="2041608"/>
              <a:ext cx="105017" cy="59958"/>
            </p14:xfrm>
          </p:contentPart>
        </mc:Choice>
        <mc:Fallback xmlns="">
          <p:pic>
            <p:nvPicPr>
              <p:cNvPr id="10" name="墨迹 9"/>
            </p:nvPicPr>
            <p:blipFill>
              <a:blip r:embed="rId17"/>
            </p:blipFill>
            <p:spPr>
              <a:xfrm>
                <a:off x="10109200" y="2041608"/>
                <a:ext cx="105017" cy="59958"/>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10227733" y="1528386"/>
              <a:ext cx="259645" cy="236872"/>
            </p14:xfrm>
          </p:contentPart>
        </mc:Choice>
        <mc:Fallback xmlns="">
          <p:pic>
            <p:nvPicPr>
              <p:cNvPr id="11" name="墨迹 10"/>
            </p:nvPicPr>
            <p:blipFill>
              <a:blip r:embed="rId19"/>
            </p:blipFill>
            <p:spPr>
              <a:xfrm>
                <a:off x="10227733" y="1528386"/>
                <a:ext cx="259645" cy="236872"/>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10310283" y="1629902"/>
              <a:ext cx="103717" cy="22560"/>
            </p14:xfrm>
          </p:contentPart>
        </mc:Choice>
        <mc:Fallback xmlns="">
          <p:pic>
            <p:nvPicPr>
              <p:cNvPr id="12" name="墨迹 11"/>
            </p:nvPicPr>
            <p:blipFill>
              <a:blip r:embed="rId21"/>
            </p:blipFill>
            <p:spPr>
              <a:xfrm>
                <a:off x="10310283" y="1629902"/>
                <a:ext cx="103717" cy="2256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10334977" y="1993670"/>
              <a:ext cx="174978" cy="253791"/>
            </p14:xfrm>
          </p:contentPart>
        </mc:Choice>
        <mc:Fallback xmlns="">
          <p:pic>
            <p:nvPicPr>
              <p:cNvPr id="13" name="墨迹 12"/>
            </p:nvPicPr>
            <p:blipFill>
              <a:blip r:embed="rId23"/>
            </p:blipFill>
            <p:spPr>
              <a:xfrm>
                <a:off x="10334977" y="1993670"/>
                <a:ext cx="174978" cy="253791"/>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10526888" y="1910306"/>
              <a:ext cx="59267" cy="91824"/>
            </p14:xfrm>
          </p:contentPart>
        </mc:Choice>
        <mc:Fallback xmlns="">
          <p:pic>
            <p:nvPicPr>
              <p:cNvPr id="14" name="墨迹 13"/>
            </p:nvPicPr>
            <p:blipFill>
              <a:blip r:embed="rId25"/>
            </p:blipFill>
            <p:spPr>
              <a:xfrm>
                <a:off x="10526888" y="1910306"/>
                <a:ext cx="59267" cy="91824"/>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10617200" y="2109286"/>
              <a:ext cx="118532" cy="16919"/>
            </p14:xfrm>
          </p:contentPart>
        </mc:Choice>
        <mc:Fallback xmlns="">
          <p:pic>
            <p:nvPicPr>
              <p:cNvPr id="15" name="墨迹 14"/>
            </p:nvPicPr>
            <p:blipFill>
              <a:blip r:embed="rId27"/>
            </p:blipFill>
            <p:spPr>
              <a:xfrm>
                <a:off x="10617200" y="2109286"/>
                <a:ext cx="118532" cy="1691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10780888" y="2035968"/>
              <a:ext cx="149577" cy="157915"/>
            </p14:xfrm>
          </p:contentPart>
        </mc:Choice>
        <mc:Fallback xmlns="">
          <p:pic>
            <p:nvPicPr>
              <p:cNvPr id="16" name="墨迹 15"/>
            </p:nvPicPr>
            <p:blipFill>
              <a:blip r:embed="rId29"/>
            </p:blipFill>
            <p:spPr>
              <a:xfrm>
                <a:off x="10780888" y="2035968"/>
                <a:ext cx="149577" cy="157915"/>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10955867" y="1940092"/>
              <a:ext cx="112888" cy="11279"/>
            </p14:xfrm>
          </p:contentPart>
        </mc:Choice>
        <mc:Fallback xmlns="">
          <p:pic>
            <p:nvPicPr>
              <p:cNvPr id="17" name="墨迹 16"/>
            </p:nvPicPr>
            <p:blipFill>
              <a:blip r:embed="rId31"/>
            </p:blipFill>
            <p:spPr>
              <a:xfrm>
                <a:off x="10955867" y="1940092"/>
                <a:ext cx="112888" cy="1127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11006667" y="2020459"/>
              <a:ext cx="118533" cy="15509"/>
            </p14:xfrm>
          </p:contentPart>
        </mc:Choice>
        <mc:Fallback xmlns="">
          <p:pic>
            <p:nvPicPr>
              <p:cNvPr id="18" name="墨迹 17"/>
            </p:nvPicPr>
            <p:blipFill>
              <a:blip r:embed="rId33"/>
            </p:blipFill>
            <p:spPr>
              <a:xfrm>
                <a:off x="11006667" y="2020459"/>
                <a:ext cx="118533" cy="15509"/>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10975622" y="2103646"/>
              <a:ext cx="208845" cy="11279"/>
            </p14:xfrm>
          </p:contentPart>
        </mc:Choice>
        <mc:Fallback xmlns="">
          <p:pic>
            <p:nvPicPr>
              <p:cNvPr id="19" name="墨迹 18"/>
            </p:nvPicPr>
            <p:blipFill>
              <a:blip r:embed="rId35"/>
            </p:blipFill>
            <p:spPr>
              <a:xfrm>
                <a:off x="10975622" y="2103646"/>
                <a:ext cx="208845" cy="1127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11204222" y="1883694"/>
              <a:ext cx="112889" cy="253791"/>
            </p14:xfrm>
          </p:contentPart>
        </mc:Choice>
        <mc:Fallback xmlns="">
          <p:pic>
            <p:nvPicPr>
              <p:cNvPr id="20" name="墨迹 19"/>
            </p:nvPicPr>
            <p:blipFill>
              <a:blip r:embed="rId37"/>
            </p:blipFill>
            <p:spPr>
              <a:xfrm>
                <a:off x="11204222" y="1883694"/>
                <a:ext cx="112889" cy="253791"/>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11334044" y="2030328"/>
              <a:ext cx="5644" cy="160735"/>
            </p14:xfrm>
          </p:contentPart>
        </mc:Choice>
        <mc:Fallback xmlns="">
          <p:pic>
            <p:nvPicPr>
              <p:cNvPr id="21" name="墨迹 20"/>
            </p:nvPicPr>
            <p:blipFill>
              <a:blip r:embed="rId39"/>
            </p:blipFill>
            <p:spPr>
              <a:xfrm>
                <a:off x="11334044" y="2030328"/>
                <a:ext cx="5644" cy="160735"/>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11345332" y="1816016"/>
              <a:ext cx="31045" cy="56398"/>
            </p14:xfrm>
          </p:contentPart>
        </mc:Choice>
        <mc:Fallback xmlns="">
          <p:pic>
            <p:nvPicPr>
              <p:cNvPr id="22" name="墨迹 21"/>
            </p:nvPicPr>
            <p:blipFill>
              <a:blip r:embed="rId41"/>
            </p:blipFill>
            <p:spPr>
              <a:xfrm>
                <a:off x="11345332" y="1816016"/>
                <a:ext cx="31045" cy="56398"/>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11418711" y="1832935"/>
              <a:ext cx="158044" cy="22560"/>
            </p14:xfrm>
          </p:contentPart>
        </mc:Choice>
        <mc:Fallback xmlns="">
          <p:pic>
            <p:nvPicPr>
              <p:cNvPr id="23" name="墨迹 22"/>
            </p:nvPicPr>
            <p:blipFill>
              <a:blip r:embed="rId43"/>
            </p:blipFill>
            <p:spPr>
              <a:xfrm>
                <a:off x="11418711" y="1832935"/>
                <a:ext cx="158044" cy="22560"/>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11510962" y="1735825"/>
              <a:ext cx="3705" cy="226826"/>
            </p14:xfrm>
          </p:contentPart>
        </mc:Choice>
        <mc:Fallback xmlns="">
          <p:pic>
            <p:nvPicPr>
              <p:cNvPr id="24" name="墨迹 23"/>
            </p:nvPicPr>
            <p:blipFill>
              <a:blip r:embed="rId45"/>
            </p:blipFill>
            <p:spPr>
              <a:xfrm>
                <a:off x="11510962" y="1735825"/>
                <a:ext cx="3705" cy="22682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7456311" y="1491199"/>
              <a:ext cx="376237" cy="356541"/>
            </p14:xfrm>
          </p:contentPart>
        </mc:Choice>
        <mc:Fallback xmlns="">
          <p:pic>
            <p:nvPicPr>
              <p:cNvPr id="25" name="墨迹 24"/>
            </p:nvPicPr>
            <p:blipFill>
              <a:blip r:embed="rId47"/>
            </p:blipFill>
            <p:spPr>
              <a:xfrm>
                <a:off x="7456311" y="1491199"/>
                <a:ext cx="376237" cy="356541"/>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7548915" y="1637481"/>
              <a:ext cx="215018" cy="71379"/>
            </p14:xfrm>
          </p:contentPart>
        </mc:Choice>
        <mc:Fallback xmlns="">
          <p:pic>
            <p:nvPicPr>
              <p:cNvPr id="26" name="墨迹 25"/>
            </p:nvPicPr>
            <p:blipFill>
              <a:blip r:embed="rId49"/>
            </p:blipFill>
            <p:spPr>
              <a:xfrm>
                <a:off x="7548915" y="1637481"/>
                <a:ext cx="215018" cy="7137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7648222" y="1534026"/>
              <a:ext cx="28222" cy="253791"/>
            </p14:xfrm>
          </p:contentPart>
        </mc:Choice>
        <mc:Fallback xmlns="">
          <p:pic>
            <p:nvPicPr>
              <p:cNvPr id="27" name="墨迹 26"/>
            </p:nvPicPr>
            <p:blipFill>
              <a:blip r:embed="rId51"/>
            </p:blipFill>
            <p:spPr>
              <a:xfrm>
                <a:off x="7648222" y="1534026"/>
                <a:ext cx="28222" cy="25379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8796866" y="1099761"/>
              <a:ext cx="25400" cy="39479"/>
            </p14:xfrm>
          </p:contentPart>
        </mc:Choice>
        <mc:Fallback xmlns="">
          <p:pic>
            <p:nvPicPr>
              <p:cNvPr id="28" name="墨迹 27"/>
            </p:nvPicPr>
            <p:blipFill>
              <a:blip r:embed="rId53"/>
            </p:blipFill>
            <p:spPr>
              <a:xfrm>
                <a:off x="8796866" y="1099761"/>
                <a:ext cx="25400" cy="3947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8414278" y="459115"/>
              <a:ext cx="134232" cy="277760"/>
            </p14:xfrm>
          </p:contentPart>
        </mc:Choice>
        <mc:Fallback xmlns="">
          <p:pic>
            <p:nvPicPr>
              <p:cNvPr id="29" name="墨迹 28"/>
            </p:nvPicPr>
            <p:blipFill>
              <a:blip r:embed="rId55"/>
            </p:blipFill>
            <p:spPr>
              <a:xfrm>
                <a:off x="8414278" y="459115"/>
                <a:ext cx="134232" cy="27776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8568266" y="600638"/>
              <a:ext cx="16934" cy="146635"/>
            </p14:xfrm>
          </p:contentPart>
        </mc:Choice>
        <mc:Fallback xmlns="">
          <p:pic>
            <p:nvPicPr>
              <p:cNvPr id="30" name="墨迹 29"/>
            </p:nvPicPr>
            <p:blipFill>
              <a:blip r:embed="rId57"/>
            </p:blipFill>
            <p:spPr>
              <a:xfrm>
                <a:off x="8568266" y="600638"/>
                <a:ext cx="16934" cy="146635"/>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8589080" y="410119"/>
              <a:ext cx="29987" cy="55164"/>
            </p14:xfrm>
          </p:contentPart>
        </mc:Choice>
        <mc:Fallback xmlns="">
          <p:pic>
            <p:nvPicPr>
              <p:cNvPr id="31" name="墨迹 30"/>
            </p:nvPicPr>
            <p:blipFill>
              <a:blip r:embed="rId59"/>
            </p:blipFill>
            <p:spPr>
              <a:xfrm>
                <a:off x="8589080" y="410119"/>
                <a:ext cx="29987" cy="5516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8706555" y="476563"/>
              <a:ext cx="19756" cy="211492"/>
            </p14:xfrm>
          </p:contentPart>
        </mc:Choice>
        <mc:Fallback xmlns="">
          <p:pic>
            <p:nvPicPr>
              <p:cNvPr id="32" name="墨迹 31"/>
            </p:nvPicPr>
            <p:blipFill>
              <a:blip r:embed="rId61"/>
            </p:blipFill>
            <p:spPr>
              <a:xfrm>
                <a:off x="8706555" y="476563"/>
                <a:ext cx="19756" cy="21149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8726311" y="558340"/>
              <a:ext cx="87489" cy="11280"/>
            </p14:xfrm>
          </p:contentPart>
        </mc:Choice>
        <mc:Fallback xmlns="">
          <p:pic>
            <p:nvPicPr>
              <p:cNvPr id="33" name="墨迹 32"/>
            </p:nvPicPr>
            <p:blipFill>
              <a:blip r:embed="rId63"/>
            </p:blipFill>
            <p:spPr>
              <a:xfrm>
                <a:off x="8726311" y="558340"/>
                <a:ext cx="87489" cy="1128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8799688" y="400425"/>
              <a:ext cx="33867" cy="422986"/>
            </p14:xfrm>
          </p:contentPart>
        </mc:Choice>
        <mc:Fallback xmlns="">
          <p:pic>
            <p:nvPicPr>
              <p:cNvPr id="34" name="墨迹 33"/>
            </p:nvPicPr>
            <p:blipFill>
              <a:blip r:embed="rId65"/>
            </p:blipFill>
            <p:spPr>
              <a:xfrm>
                <a:off x="8799688" y="400425"/>
                <a:ext cx="33867" cy="42298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8861777" y="575259"/>
              <a:ext cx="118534" cy="116498"/>
            </p14:xfrm>
          </p:contentPart>
        </mc:Choice>
        <mc:Fallback xmlns="">
          <p:pic>
            <p:nvPicPr>
              <p:cNvPr id="35" name="墨迹 34"/>
            </p:nvPicPr>
            <p:blipFill>
              <a:blip r:embed="rId67"/>
            </p:blipFill>
            <p:spPr>
              <a:xfrm>
                <a:off x="8861777" y="575259"/>
                <a:ext cx="118534" cy="116498"/>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9002888" y="408004"/>
              <a:ext cx="101600" cy="370288"/>
            </p14:xfrm>
          </p:contentPart>
        </mc:Choice>
        <mc:Fallback xmlns="">
          <p:pic>
            <p:nvPicPr>
              <p:cNvPr id="36" name="墨迹 35"/>
            </p:nvPicPr>
            <p:blipFill>
              <a:blip r:embed="rId69"/>
            </p:blipFill>
            <p:spPr>
              <a:xfrm>
                <a:off x="9002888" y="408004"/>
                <a:ext cx="101600" cy="370288"/>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9172222" y="389146"/>
              <a:ext cx="71966" cy="197393"/>
            </p14:xfrm>
          </p:contentPart>
        </mc:Choice>
        <mc:Fallback xmlns="">
          <p:pic>
            <p:nvPicPr>
              <p:cNvPr id="37" name="墨迹 36"/>
            </p:nvPicPr>
            <p:blipFill>
              <a:blip r:embed="rId71"/>
            </p:blipFill>
            <p:spPr>
              <a:xfrm>
                <a:off x="9172222" y="389146"/>
                <a:ext cx="71966" cy="19739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9245600" y="479383"/>
              <a:ext cx="112888" cy="140995"/>
            </p14:xfrm>
          </p:contentPart>
        </mc:Choice>
        <mc:Fallback xmlns="">
          <p:pic>
            <p:nvPicPr>
              <p:cNvPr id="38" name="墨迹 37"/>
            </p:nvPicPr>
            <p:blipFill>
              <a:blip r:embed="rId73"/>
            </p:blipFill>
            <p:spPr>
              <a:xfrm>
                <a:off x="9245600" y="479383"/>
                <a:ext cx="112888" cy="140995"/>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9273822" y="499122"/>
              <a:ext cx="62088" cy="234052"/>
            </p14:xfrm>
          </p:contentPart>
        </mc:Choice>
        <mc:Fallback xmlns="">
          <p:pic>
            <p:nvPicPr>
              <p:cNvPr id="39" name="墨迹 38"/>
            </p:nvPicPr>
            <p:blipFill>
              <a:blip r:embed="rId75"/>
            </p:blipFill>
            <p:spPr>
              <a:xfrm>
                <a:off x="9273822" y="499122"/>
                <a:ext cx="62088" cy="234052"/>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9567333" y="507582"/>
              <a:ext cx="169334" cy="11279"/>
            </p14:xfrm>
          </p:contentPart>
        </mc:Choice>
        <mc:Fallback xmlns="">
          <p:pic>
            <p:nvPicPr>
              <p:cNvPr id="40" name="墨迹 39"/>
            </p:nvPicPr>
            <p:blipFill>
              <a:blip r:embed="rId77"/>
            </p:blipFill>
            <p:spPr>
              <a:xfrm>
                <a:off x="9567333" y="507582"/>
                <a:ext cx="169334" cy="1127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9537523" y="592179"/>
              <a:ext cx="247121" cy="16919"/>
            </p14:xfrm>
          </p:contentPart>
        </mc:Choice>
        <mc:Fallback xmlns="">
          <p:pic>
            <p:nvPicPr>
              <p:cNvPr id="41" name="墨迹 40"/>
            </p:nvPicPr>
            <p:blipFill>
              <a:blip r:embed="rId79"/>
            </p:blipFill>
            <p:spPr>
              <a:xfrm>
                <a:off x="9537523" y="592179"/>
                <a:ext cx="247121" cy="16919"/>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9936162" y="406065"/>
              <a:ext cx="88371" cy="203033"/>
            </p14:xfrm>
          </p:contentPart>
        </mc:Choice>
        <mc:Fallback xmlns="">
          <p:pic>
            <p:nvPicPr>
              <p:cNvPr id="42" name="墨迹 41"/>
            </p:nvPicPr>
            <p:blipFill>
              <a:blip r:embed="rId81"/>
            </p:blipFill>
            <p:spPr>
              <a:xfrm>
                <a:off x="9936162" y="406065"/>
                <a:ext cx="88371" cy="203033"/>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10064044" y="501942"/>
              <a:ext cx="5644" cy="166374"/>
            </p14:xfrm>
          </p:contentPart>
        </mc:Choice>
        <mc:Fallback xmlns="">
          <p:pic>
            <p:nvPicPr>
              <p:cNvPr id="43" name="墨迹 42"/>
            </p:nvPicPr>
            <p:blipFill>
              <a:blip r:embed="rId83"/>
            </p:blipFill>
            <p:spPr>
              <a:xfrm>
                <a:off x="10064044" y="501942"/>
                <a:ext cx="5644" cy="166374"/>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10097911" y="298909"/>
              <a:ext cx="25400" cy="81777"/>
            </p14:xfrm>
          </p:contentPart>
        </mc:Choice>
        <mc:Fallback xmlns="">
          <p:pic>
            <p:nvPicPr>
              <p:cNvPr id="44" name="墨迹 43"/>
            </p:nvPicPr>
            <p:blipFill>
              <a:blip r:embed="rId85"/>
            </p:blipFill>
            <p:spPr>
              <a:xfrm>
                <a:off x="10097911" y="298909"/>
                <a:ext cx="25400" cy="8177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10192984" y="313009"/>
              <a:ext cx="141993" cy="14099"/>
            </p14:xfrm>
          </p:contentPart>
        </mc:Choice>
        <mc:Fallback xmlns="">
          <p:pic>
            <p:nvPicPr>
              <p:cNvPr id="45" name="墨迹 44"/>
            </p:nvPicPr>
            <p:blipFill>
              <a:blip r:embed="rId87"/>
            </p:blipFill>
            <p:spPr>
              <a:xfrm>
                <a:off x="10192984" y="313009"/>
                <a:ext cx="141993" cy="1409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10264422" y="231231"/>
              <a:ext cx="25400" cy="160735"/>
            </p14:xfrm>
          </p:contentPart>
        </mc:Choice>
        <mc:Fallback xmlns="">
          <p:pic>
            <p:nvPicPr>
              <p:cNvPr id="46" name="墨迹 45"/>
            </p:nvPicPr>
            <p:blipFill>
              <a:blip r:embed="rId89"/>
            </p:blipFill>
            <p:spPr>
              <a:xfrm>
                <a:off x="10264422" y="231231"/>
                <a:ext cx="25400" cy="16073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10323688" y="501942"/>
              <a:ext cx="206023" cy="11280"/>
            </p14:xfrm>
          </p:contentPart>
        </mc:Choice>
        <mc:Fallback xmlns="">
          <p:pic>
            <p:nvPicPr>
              <p:cNvPr id="47" name="墨迹 46"/>
            </p:nvPicPr>
            <p:blipFill>
              <a:blip r:embed="rId91"/>
            </p:blipFill>
            <p:spPr>
              <a:xfrm>
                <a:off x="10323688" y="501942"/>
                <a:ext cx="206023" cy="1128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10411177" y="420870"/>
              <a:ext cx="8467" cy="244626"/>
            </p14:xfrm>
          </p:contentPart>
        </mc:Choice>
        <mc:Fallback xmlns="">
          <p:pic>
            <p:nvPicPr>
              <p:cNvPr id="48" name="墨迹 47"/>
            </p:nvPicPr>
            <p:blipFill>
              <a:blip r:embed="rId93"/>
            </p:blipFill>
            <p:spPr>
              <a:xfrm>
                <a:off x="10411177" y="420870"/>
                <a:ext cx="8467" cy="244626"/>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10699044" y="372226"/>
              <a:ext cx="25400" cy="184175"/>
            </p14:xfrm>
          </p:contentPart>
        </mc:Choice>
        <mc:Fallback xmlns="">
          <p:pic>
            <p:nvPicPr>
              <p:cNvPr id="49" name="墨迹 48"/>
            </p:nvPicPr>
            <p:blipFill>
              <a:blip r:embed="rId95"/>
            </p:blipFill>
            <p:spPr>
              <a:xfrm>
                <a:off x="10699044" y="372226"/>
                <a:ext cx="25400" cy="18417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10718800" y="434264"/>
              <a:ext cx="76200" cy="11280"/>
            </p14:xfrm>
          </p:contentPart>
        </mc:Choice>
        <mc:Fallback xmlns="">
          <p:pic>
            <p:nvPicPr>
              <p:cNvPr id="50" name="墨迹 49"/>
            </p:nvPicPr>
            <p:blipFill>
              <a:blip r:embed="rId97"/>
            </p:blipFill>
            <p:spPr>
              <a:xfrm>
                <a:off x="10718800" y="434264"/>
                <a:ext cx="76200" cy="1128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10789355" y="298909"/>
              <a:ext cx="31045" cy="245331"/>
            </p14:xfrm>
          </p:contentPart>
        </mc:Choice>
        <mc:Fallback xmlns="">
          <p:pic>
            <p:nvPicPr>
              <p:cNvPr id="51" name="墨迹 50"/>
            </p:nvPicPr>
            <p:blipFill>
              <a:blip r:embed="rId99"/>
            </p:blipFill>
            <p:spPr>
              <a:xfrm>
                <a:off x="10789355" y="298909"/>
                <a:ext cx="31045" cy="245331"/>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10842977" y="439904"/>
              <a:ext cx="166511" cy="105041"/>
            </p14:xfrm>
          </p:contentPart>
        </mc:Choice>
        <mc:Fallback xmlns="">
          <p:pic>
            <p:nvPicPr>
              <p:cNvPr id="52" name="墨迹 51"/>
            </p:nvPicPr>
            <p:blipFill>
              <a:blip r:embed="rId101"/>
            </p:blipFill>
            <p:spPr>
              <a:xfrm>
                <a:off x="10842977" y="439904"/>
                <a:ext cx="166511" cy="10504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11015132" y="267009"/>
              <a:ext cx="98778" cy="199684"/>
            </p14:xfrm>
          </p:contentPart>
        </mc:Choice>
        <mc:Fallback xmlns="">
          <p:pic>
            <p:nvPicPr>
              <p:cNvPr id="53" name="墨迹 52"/>
            </p:nvPicPr>
            <p:blipFill>
              <a:blip r:embed="rId103"/>
            </p:blipFill>
            <p:spPr>
              <a:xfrm>
                <a:off x="11015132" y="267009"/>
                <a:ext cx="98778" cy="199684"/>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11012311" y="346847"/>
              <a:ext cx="5644" cy="262251"/>
            </p14:xfrm>
          </p:contentPart>
        </mc:Choice>
        <mc:Fallback xmlns="">
          <p:pic>
            <p:nvPicPr>
              <p:cNvPr id="54" name="墨迹 53"/>
            </p:nvPicPr>
            <p:blipFill>
              <a:blip r:embed="rId105"/>
            </p:blipFill>
            <p:spPr>
              <a:xfrm>
                <a:off x="11012311" y="346847"/>
                <a:ext cx="5644" cy="262251"/>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11153422" y="287629"/>
              <a:ext cx="112889" cy="245332"/>
            </p14:xfrm>
          </p:contentPart>
        </mc:Choice>
        <mc:Fallback xmlns="">
          <p:pic>
            <p:nvPicPr>
              <p:cNvPr id="55" name="墨迹 54"/>
            </p:nvPicPr>
            <p:blipFill>
              <a:blip r:embed="rId107"/>
            </p:blipFill>
            <p:spPr>
              <a:xfrm>
                <a:off x="11153422" y="287629"/>
                <a:ext cx="112889" cy="245332"/>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11277600" y="383506"/>
              <a:ext cx="76200" cy="140995"/>
            </p14:xfrm>
          </p:contentPart>
        </mc:Choice>
        <mc:Fallback xmlns="">
          <p:pic>
            <p:nvPicPr>
              <p:cNvPr id="56" name="墨迹 55"/>
            </p:nvPicPr>
            <p:blipFill>
              <a:blip r:embed="rId109"/>
            </p:blipFill>
            <p:spPr>
              <a:xfrm>
                <a:off x="11277600" y="383506"/>
                <a:ext cx="76200" cy="140995"/>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11288888" y="422985"/>
              <a:ext cx="56444" cy="242511"/>
            </p14:xfrm>
          </p:contentPart>
        </mc:Choice>
        <mc:Fallback xmlns="">
          <p:pic>
            <p:nvPicPr>
              <p:cNvPr id="57" name="墨迹 56"/>
            </p:nvPicPr>
            <p:blipFill>
              <a:blip r:embed="rId111"/>
            </p:blipFill>
            <p:spPr>
              <a:xfrm>
                <a:off x="11288888" y="422985"/>
                <a:ext cx="56444" cy="242511"/>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11446932" y="236871"/>
              <a:ext cx="132645" cy="16920"/>
            </p14:xfrm>
          </p:contentPart>
        </mc:Choice>
        <mc:Fallback xmlns="">
          <p:pic>
            <p:nvPicPr>
              <p:cNvPr id="58" name="墨迹 57"/>
            </p:nvPicPr>
            <p:blipFill>
              <a:blip r:embed="rId113"/>
            </p:blipFill>
            <p:spPr>
              <a:xfrm>
                <a:off x="11446932" y="236871"/>
                <a:ext cx="132645" cy="16920"/>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9" name="墨迹 68"/>
              <p14:cNvContentPartPr/>
              <p14:nvPr/>
            </p14:nvContentPartPr>
            <p14:xfrm>
              <a:off x="10137422" y="2805801"/>
              <a:ext cx="122766" cy="59218"/>
            </p14:xfrm>
          </p:contentPart>
        </mc:Choice>
        <mc:Fallback xmlns="">
          <p:pic>
            <p:nvPicPr>
              <p:cNvPr id="69" name="墨迹 68"/>
            </p:nvPicPr>
            <p:blipFill>
              <a:blip r:embed="rId115"/>
            </p:blipFill>
            <p:spPr>
              <a:xfrm>
                <a:off x="10137422" y="2805801"/>
                <a:ext cx="122766" cy="5921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70" name="墨迹 69"/>
              <p14:cNvContentPartPr/>
              <p14:nvPr/>
            </p14:nvContentPartPr>
            <p14:xfrm>
              <a:off x="10118372" y="2906965"/>
              <a:ext cx="213959" cy="266129"/>
            </p14:xfrm>
          </p:contentPart>
        </mc:Choice>
        <mc:Fallback xmlns="">
          <p:pic>
            <p:nvPicPr>
              <p:cNvPr id="70" name="墨迹 69"/>
            </p:nvPicPr>
            <p:blipFill>
              <a:blip r:embed="rId117"/>
            </p:blipFill>
            <p:spPr>
              <a:xfrm>
                <a:off x="10118372" y="2906965"/>
                <a:ext cx="213959" cy="266129"/>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71" name="墨迹 70"/>
              <p14:cNvContentPartPr/>
              <p14:nvPr/>
            </p14:nvContentPartPr>
            <p14:xfrm>
              <a:off x="10250311" y="3058182"/>
              <a:ext cx="174977" cy="98168"/>
            </p14:xfrm>
          </p:contentPart>
        </mc:Choice>
        <mc:Fallback xmlns="">
          <p:pic>
            <p:nvPicPr>
              <p:cNvPr id="71" name="墨迹 70"/>
            </p:nvPicPr>
            <p:blipFill>
              <a:blip r:embed="rId119"/>
            </p:blipFill>
            <p:spPr>
              <a:xfrm>
                <a:off x="10250311" y="3058182"/>
                <a:ext cx="174977" cy="98168"/>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72" name="墨迹 71"/>
              <p14:cNvContentPartPr/>
              <p14:nvPr/>
            </p14:nvContentPartPr>
            <p14:xfrm>
              <a:off x="10436577" y="2953670"/>
              <a:ext cx="16933" cy="111562"/>
            </p14:xfrm>
          </p:contentPart>
        </mc:Choice>
        <mc:Fallback xmlns="">
          <p:pic>
            <p:nvPicPr>
              <p:cNvPr id="72" name="墨迹 71"/>
            </p:nvPicPr>
            <p:blipFill>
              <a:blip r:embed="rId121"/>
            </p:blipFill>
            <p:spPr>
              <a:xfrm>
                <a:off x="10436577" y="2953670"/>
                <a:ext cx="16933" cy="111562"/>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73" name="墨迹 72"/>
              <p14:cNvContentPartPr/>
              <p14:nvPr/>
            </p14:nvContentPartPr>
            <p14:xfrm>
              <a:off x="10447867" y="2835939"/>
              <a:ext cx="259644" cy="258373"/>
            </p14:xfrm>
          </p:contentPart>
        </mc:Choice>
        <mc:Fallback xmlns="">
          <p:pic>
            <p:nvPicPr>
              <p:cNvPr id="73" name="墨迹 72"/>
            </p:nvPicPr>
            <p:blipFill>
              <a:blip r:embed="rId123"/>
            </p:blipFill>
            <p:spPr>
              <a:xfrm>
                <a:off x="10447867" y="2835939"/>
                <a:ext cx="259644" cy="258373"/>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74" name="墨迹 73"/>
              <p14:cNvContentPartPr/>
              <p14:nvPr/>
            </p14:nvContentPartPr>
            <p14:xfrm>
              <a:off x="10820400" y="2874889"/>
              <a:ext cx="163688" cy="410295"/>
            </p14:xfrm>
          </p:contentPart>
        </mc:Choice>
        <mc:Fallback xmlns="">
          <p:pic>
            <p:nvPicPr>
              <p:cNvPr id="74" name="墨迹 73"/>
            </p:nvPicPr>
            <p:blipFill>
              <a:blip r:embed="rId125"/>
            </p:blipFill>
            <p:spPr>
              <a:xfrm>
                <a:off x="10820400" y="2874889"/>
                <a:ext cx="163688" cy="41029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75" name="墨迹 74"/>
              <p14:cNvContentPartPr/>
              <p14:nvPr/>
            </p14:nvContentPartPr>
            <p14:xfrm>
              <a:off x="10938932" y="2910138"/>
              <a:ext cx="118533" cy="206557"/>
            </p14:xfrm>
          </p:contentPart>
        </mc:Choice>
        <mc:Fallback xmlns="">
          <p:pic>
            <p:nvPicPr>
              <p:cNvPr id="75" name="墨迹 74"/>
            </p:nvPicPr>
            <p:blipFill>
              <a:blip r:embed="rId127"/>
            </p:blipFill>
            <p:spPr>
              <a:xfrm>
                <a:off x="10938932" y="2910138"/>
                <a:ext cx="118533" cy="206557"/>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6" name="墨迹 75"/>
              <p14:cNvContentPartPr/>
              <p14:nvPr/>
            </p14:nvContentPartPr>
            <p14:xfrm>
              <a:off x="11000139" y="2848100"/>
              <a:ext cx="147638" cy="293974"/>
            </p14:xfrm>
          </p:contentPart>
        </mc:Choice>
        <mc:Fallback xmlns="">
          <p:pic>
            <p:nvPicPr>
              <p:cNvPr id="76" name="墨迹 75"/>
            </p:nvPicPr>
            <p:blipFill>
              <a:blip r:embed="rId129"/>
            </p:blipFill>
            <p:spPr>
              <a:xfrm>
                <a:off x="11000139" y="2848100"/>
                <a:ext cx="147638" cy="293974"/>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7" name="墨迹 76"/>
              <p14:cNvContentPartPr/>
              <p14:nvPr/>
            </p14:nvContentPartPr>
            <p14:xfrm>
              <a:off x="11181644" y="2801748"/>
              <a:ext cx="130527" cy="362181"/>
            </p14:xfrm>
          </p:contentPart>
        </mc:Choice>
        <mc:Fallback xmlns="">
          <p:pic>
            <p:nvPicPr>
              <p:cNvPr id="77" name="墨迹 76"/>
            </p:nvPicPr>
            <p:blipFill>
              <a:blip r:embed="rId131"/>
            </p:blipFill>
            <p:spPr>
              <a:xfrm>
                <a:off x="11181644" y="2801748"/>
                <a:ext cx="130527" cy="362181"/>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8" name="墨迹 77"/>
              <p14:cNvContentPartPr/>
              <p14:nvPr/>
            </p14:nvContentPartPr>
            <p14:xfrm>
              <a:off x="11130138" y="2915777"/>
              <a:ext cx="213783" cy="210083"/>
            </p14:xfrm>
          </p:contentPart>
        </mc:Choice>
        <mc:Fallback xmlns="">
          <p:pic>
            <p:nvPicPr>
              <p:cNvPr id="78" name="墨迹 77"/>
            </p:nvPicPr>
            <p:blipFill>
              <a:blip r:embed="rId133"/>
            </p:blipFill>
            <p:spPr>
              <a:xfrm>
                <a:off x="11130138" y="2915777"/>
                <a:ext cx="213783" cy="210083"/>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9" name="墨迹 78"/>
              <p14:cNvContentPartPr/>
              <p14:nvPr/>
            </p14:nvContentPartPr>
            <p14:xfrm>
              <a:off x="11260667" y="3028573"/>
              <a:ext cx="121355" cy="140996"/>
            </p14:xfrm>
          </p:contentPart>
        </mc:Choice>
        <mc:Fallback xmlns="">
          <p:pic>
            <p:nvPicPr>
              <p:cNvPr id="79" name="墨迹 78"/>
            </p:nvPicPr>
            <p:blipFill>
              <a:blip r:embed="rId135"/>
            </p:blipFill>
            <p:spPr>
              <a:xfrm>
                <a:off x="11260667" y="3028573"/>
                <a:ext cx="121355" cy="140996"/>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80" name="墨迹 79"/>
              <p14:cNvContentPartPr/>
              <p14:nvPr/>
            </p14:nvContentPartPr>
            <p14:xfrm>
              <a:off x="11565467" y="3034213"/>
              <a:ext cx="22577" cy="33839"/>
            </p14:xfrm>
          </p:contentPart>
        </mc:Choice>
        <mc:Fallback xmlns="">
          <p:pic>
            <p:nvPicPr>
              <p:cNvPr id="80" name="墨迹 79"/>
            </p:nvPicPr>
            <p:blipFill>
              <a:blip r:embed="rId137"/>
            </p:blipFill>
            <p:spPr>
              <a:xfrm>
                <a:off x="11565467" y="3034213"/>
                <a:ext cx="22577" cy="3383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81" name="墨迹 80"/>
              <p14:cNvContentPartPr/>
              <p14:nvPr/>
            </p14:nvContentPartPr>
            <p14:xfrm>
              <a:off x="11501261" y="3130090"/>
              <a:ext cx="19050" cy="16919"/>
            </p14:xfrm>
          </p:contentPart>
        </mc:Choice>
        <mc:Fallback xmlns="">
          <p:pic>
            <p:nvPicPr>
              <p:cNvPr id="81" name="墨迹 80"/>
            </p:nvPicPr>
            <p:blipFill>
              <a:blip r:embed="rId139"/>
            </p:blipFill>
            <p:spPr>
              <a:xfrm>
                <a:off x="11501261" y="3130090"/>
                <a:ext cx="19050" cy="1691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82" name="墨迹 81"/>
              <p14:cNvContentPartPr/>
              <p14:nvPr/>
            </p14:nvContentPartPr>
            <p14:xfrm>
              <a:off x="10653712" y="3563650"/>
              <a:ext cx="166688" cy="313714"/>
            </p14:xfrm>
          </p:contentPart>
        </mc:Choice>
        <mc:Fallback xmlns="">
          <p:pic>
            <p:nvPicPr>
              <p:cNvPr id="82" name="墨迹 81"/>
            </p:nvPicPr>
            <p:blipFill>
              <a:blip r:embed="rId141"/>
            </p:blipFill>
            <p:spPr>
              <a:xfrm>
                <a:off x="10653712" y="3563650"/>
                <a:ext cx="166688" cy="313714"/>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83" name="墨迹 82"/>
              <p14:cNvContentPartPr/>
              <p14:nvPr/>
            </p14:nvContentPartPr>
            <p14:xfrm>
              <a:off x="10805406" y="3515006"/>
              <a:ext cx="46038" cy="54988"/>
            </p14:xfrm>
          </p:contentPart>
        </mc:Choice>
        <mc:Fallback xmlns="">
          <p:pic>
            <p:nvPicPr>
              <p:cNvPr id="83" name="墨迹 82"/>
            </p:nvPicPr>
            <p:blipFill>
              <a:blip r:embed="rId143"/>
            </p:blipFill>
            <p:spPr>
              <a:xfrm>
                <a:off x="10805406" y="3515006"/>
                <a:ext cx="46038" cy="54988"/>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84" name="墨迹 83"/>
              <p14:cNvContentPartPr/>
              <p14:nvPr/>
            </p14:nvContentPartPr>
            <p14:xfrm>
              <a:off x="10911417" y="3547435"/>
              <a:ext cx="168627" cy="39479"/>
            </p14:xfrm>
          </p:contentPart>
        </mc:Choice>
        <mc:Fallback xmlns="">
          <p:pic>
            <p:nvPicPr>
              <p:cNvPr id="84" name="墨迹 83"/>
            </p:nvPicPr>
            <p:blipFill>
              <a:blip r:embed="rId145"/>
            </p:blipFill>
            <p:spPr>
              <a:xfrm>
                <a:off x="10911417" y="3547435"/>
                <a:ext cx="168627" cy="39479"/>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5" name="墨迹 84"/>
              <p14:cNvContentPartPr/>
              <p14:nvPr/>
            </p14:nvContentPartPr>
            <p14:xfrm>
              <a:off x="11003844" y="3467773"/>
              <a:ext cx="19756" cy="119141"/>
            </p14:xfrm>
          </p:contentPart>
        </mc:Choice>
        <mc:Fallback xmlns="">
          <p:pic>
            <p:nvPicPr>
              <p:cNvPr id="85" name="墨迹 84"/>
            </p:nvPicPr>
            <p:blipFill>
              <a:blip r:embed="rId147"/>
            </p:blipFill>
            <p:spPr>
              <a:xfrm>
                <a:off x="11003844" y="3467773"/>
                <a:ext cx="19756" cy="119141"/>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6" name="墨迹 85"/>
              <p14:cNvContentPartPr/>
              <p14:nvPr/>
            </p14:nvContentPartPr>
            <p14:xfrm>
              <a:off x="10981972" y="3679971"/>
              <a:ext cx="148873" cy="31019"/>
            </p14:xfrm>
          </p:contentPart>
        </mc:Choice>
        <mc:Fallback xmlns="">
          <p:pic>
            <p:nvPicPr>
              <p:cNvPr id="86" name="墨迹 85"/>
            </p:nvPicPr>
            <p:blipFill>
              <a:blip r:embed="rId149"/>
            </p:blipFill>
            <p:spPr>
              <a:xfrm>
                <a:off x="10981972" y="3679971"/>
                <a:ext cx="148873" cy="31019"/>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7" name="墨迹 86"/>
              <p14:cNvContentPartPr/>
              <p14:nvPr/>
            </p14:nvContentPartPr>
            <p14:xfrm>
              <a:off x="11057467" y="3624983"/>
              <a:ext cx="33867" cy="184703"/>
            </p14:xfrm>
          </p:contentPart>
        </mc:Choice>
        <mc:Fallback xmlns="">
          <p:pic>
            <p:nvPicPr>
              <p:cNvPr id="87" name="墨迹 86"/>
            </p:nvPicPr>
            <p:blipFill>
              <a:blip r:embed="rId151"/>
            </p:blipFill>
            <p:spPr>
              <a:xfrm>
                <a:off x="11057467" y="3624983"/>
                <a:ext cx="33867" cy="184703"/>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8" name="墨迹 87"/>
              <p14:cNvContentPartPr/>
              <p14:nvPr/>
            </p14:nvContentPartPr>
            <p14:xfrm>
              <a:off x="11247261" y="3620753"/>
              <a:ext cx="140406" cy="135355"/>
            </p14:xfrm>
          </p:contentPart>
        </mc:Choice>
        <mc:Fallback xmlns="">
          <p:pic>
            <p:nvPicPr>
              <p:cNvPr id="88" name="墨迹 87"/>
            </p:nvPicPr>
            <p:blipFill>
              <a:blip r:embed="rId153"/>
            </p:blipFill>
            <p:spPr>
              <a:xfrm>
                <a:off x="11247261" y="3620753"/>
                <a:ext cx="140406" cy="135355"/>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9" name="墨迹 88"/>
              <p14:cNvContentPartPr/>
              <p14:nvPr/>
            </p14:nvContentPartPr>
            <p14:xfrm>
              <a:off x="11379200" y="3470417"/>
              <a:ext cx="124177" cy="43180"/>
            </p14:xfrm>
          </p:contentPart>
        </mc:Choice>
        <mc:Fallback xmlns="">
          <p:pic>
            <p:nvPicPr>
              <p:cNvPr id="89" name="墨迹 88"/>
            </p:nvPicPr>
            <p:blipFill>
              <a:blip r:embed="rId155"/>
            </p:blipFill>
            <p:spPr>
              <a:xfrm>
                <a:off x="11379200" y="3470417"/>
                <a:ext cx="124177" cy="43180"/>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90" name="墨迹 89"/>
              <p14:cNvContentPartPr/>
              <p14:nvPr/>
            </p14:nvContentPartPr>
            <p14:xfrm>
              <a:off x="11463867" y="3558715"/>
              <a:ext cx="128411" cy="19739"/>
            </p14:xfrm>
          </p:contentPart>
        </mc:Choice>
        <mc:Fallback xmlns="">
          <p:pic>
            <p:nvPicPr>
              <p:cNvPr id="90" name="墨迹 89"/>
            </p:nvPicPr>
            <p:blipFill>
              <a:blip r:embed="rId157"/>
            </p:blipFill>
            <p:spPr>
              <a:xfrm>
                <a:off x="11463867" y="3558715"/>
                <a:ext cx="128411" cy="19739"/>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91" name="墨迹 90"/>
              <p14:cNvContentPartPr/>
              <p14:nvPr/>
            </p14:nvContentPartPr>
            <p14:xfrm>
              <a:off x="11430529" y="3637672"/>
              <a:ext cx="236538" cy="16920"/>
            </p14:xfrm>
          </p:contentPart>
        </mc:Choice>
        <mc:Fallback xmlns="">
          <p:pic>
            <p:nvPicPr>
              <p:cNvPr id="91" name="墨迹 90"/>
            </p:nvPicPr>
            <p:blipFill>
              <a:blip r:embed="rId159"/>
            </p:blipFill>
            <p:spPr>
              <a:xfrm>
                <a:off x="11430529" y="3637672"/>
                <a:ext cx="236538" cy="16920"/>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92" name="墨迹 91"/>
              <p14:cNvContentPartPr/>
              <p14:nvPr/>
            </p14:nvContentPartPr>
            <p14:xfrm>
              <a:off x="11657718" y="3455789"/>
              <a:ext cx="139170" cy="270005"/>
            </p14:xfrm>
          </p:contentPart>
        </mc:Choice>
        <mc:Fallback xmlns="">
          <p:pic>
            <p:nvPicPr>
              <p:cNvPr id="92" name="墨迹 91"/>
            </p:nvPicPr>
            <p:blipFill>
              <a:blip r:embed="rId161"/>
            </p:blipFill>
            <p:spPr>
              <a:xfrm>
                <a:off x="11657718" y="3455789"/>
                <a:ext cx="139170" cy="270005"/>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93" name="墨迹 92"/>
              <p14:cNvContentPartPr/>
              <p14:nvPr/>
            </p14:nvContentPartPr>
            <p14:xfrm>
              <a:off x="11830755" y="3591849"/>
              <a:ext cx="22577" cy="133240"/>
            </p14:xfrm>
          </p:contentPart>
        </mc:Choice>
        <mc:Fallback xmlns="">
          <p:pic>
            <p:nvPicPr>
              <p:cNvPr id="93" name="墨迹 92"/>
            </p:nvPicPr>
            <p:blipFill>
              <a:blip r:embed="rId163"/>
            </p:blipFill>
            <p:spPr>
              <a:xfrm>
                <a:off x="11830755" y="3591849"/>
                <a:ext cx="22577" cy="133240"/>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94" name="墨迹 93"/>
              <p14:cNvContentPartPr/>
              <p14:nvPr/>
            </p14:nvContentPartPr>
            <p14:xfrm>
              <a:off x="11870267" y="3369782"/>
              <a:ext cx="42333" cy="42298"/>
            </p14:xfrm>
          </p:contentPart>
        </mc:Choice>
        <mc:Fallback xmlns="">
          <p:pic>
            <p:nvPicPr>
              <p:cNvPr id="94" name="墨迹 93"/>
            </p:nvPicPr>
            <p:blipFill>
              <a:blip r:embed="rId165"/>
            </p:blipFill>
            <p:spPr>
              <a:xfrm>
                <a:off x="11870267" y="3369782"/>
                <a:ext cx="42333" cy="42298"/>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95" name="墨迹 94"/>
              <p14:cNvContentPartPr/>
              <p14:nvPr/>
            </p14:nvContentPartPr>
            <p14:xfrm>
              <a:off x="11921067" y="3408379"/>
              <a:ext cx="9172" cy="14981"/>
            </p14:xfrm>
          </p:contentPart>
        </mc:Choice>
        <mc:Fallback xmlns="">
          <p:pic>
            <p:nvPicPr>
              <p:cNvPr id="95" name="墨迹 94"/>
            </p:nvPicPr>
            <p:blipFill>
              <a:blip r:embed="rId167"/>
            </p:blipFill>
            <p:spPr>
              <a:xfrm>
                <a:off x="11921067" y="3408379"/>
                <a:ext cx="9172" cy="14981"/>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6" name="墨迹 95"/>
              <p14:cNvContentPartPr/>
              <p14:nvPr/>
            </p14:nvContentPartPr>
            <p14:xfrm>
              <a:off x="7236177" y="3000375"/>
              <a:ext cx="158045" cy="53578"/>
            </p14:xfrm>
          </p:contentPart>
        </mc:Choice>
        <mc:Fallback xmlns="">
          <p:pic>
            <p:nvPicPr>
              <p:cNvPr id="96" name="墨迹 95"/>
            </p:nvPicPr>
            <p:blipFill>
              <a:blip r:embed="rId169"/>
            </p:blipFill>
            <p:spPr>
              <a:xfrm>
                <a:off x="7236177" y="3000375"/>
                <a:ext cx="158045" cy="53578"/>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7" name="墨迹 96"/>
              <p14:cNvContentPartPr/>
              <p14:nvPr/>
            </p14:nvContentPartPr>
            <p14:xfrm>
              <a:off x="7200547" y="3115462"/>
              <a:ext cx="208491" cy="161263"/>
            </p14:xfrm>
          </p:contentPart>
        </mc:Choice>
        <mc:Fallback xmlns="">
          <p:pic>
            <p:nvPicPr>
              <p:cNvPr id="97" name="墨迹 96"/>
            </p:nvPicPr>
            <p:blipFill>
              <a:blip r:embed="rId171"/>
            </p:blipFill>
            <p:spPr>
              <a:xfrm>
                <a:off x="7200547" y="3115462"/>
                <a:ext cx="208491" cy="161263"/>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8" name="墨迹 97"/>
              <p14:cNvContentPartPr/>
              <p14:nvPr/>
            </p14:nvContentPartPr>
            <p14:xfrm>
              <a:off x="7172677" y="3293644"/>
              <a:ext cx="74789" cy="110329"/>
            </p14:xfrm>
          </p:contentPart>
        </mc:Choice>
        <mc:Fallback xmlns="">
          <p:pic>
            <p:nvPicPr>
              <p:cNvPr id="98" name="墨迹 97"/>
            </p:nvPicPr>
            <p:blipFill>
              <a:blip r:embed="rId173"/>
            </p:blipFill>
            <p:spPr>
              <a:xfrm>
                <a:off x="7172677" y="3293644"/>
                <a:ext cx="74789" cy="11032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9" name="墨迹 98"/>
              <p14:cNvContentPartPr/>
              <p14:nvPr/>
            </p14:nvContentPartPr>
            <p14:xfrm>
              <a:off x="7298266" y="3297169"/>
              <a:ext cx="146756" cy="124076"/>
            </p14:xfrm>
          </p:contentPart>
        </mc:Choice>
        <mc:Fallback xmlns="">
          <p:pic>
            <p:nvPicPr>
              <p:cNvPr id="99" name="墨迹 98"/>
            </p:nvPicPr>
            <p:blipFill>
              <a:blip r:embed="rId175"/>
            </p:blipFill>
            <p:spPr>
              <a:xfrm>
                <a:off x="7298266" y="3297169"/>
                <a:ext cx="146756" cy="124076"/>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00" name="墨迹 99"/>
              <p14:cNvContentPartPr/>
              <p14:nvPr/>
            </p14:nvContentPartPr>
            <p14:xfrm>
              <a:off x="7493000" y="3211691"/>
              <a:ext cx="14111" cy="143991"/>
            </p14:xfrm>
          </p:contentPart>
        </mc:Choice>
        <mc:Fallback xmlns="">
          <p:pic>
            <p:nvPicPr>
              <p:cNvPr id="100" name="墨迹 99"/>
            </p:nvPicPr>
            <p:blipFill>
              <a:blip r:embed="rId177"/>
            </p:blipFill>
            <p:spPr>
              <a:xfrm>
                <a:off x="7493000" y="3211691"/>
                <a:ext cx="14111" cy="143991"/>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01" name="墨迹 100"/>
              <p14:cNvContentPartPr/>
              <p14:nvPr/>
            </p14:nvContentPartPr>
            <p14:xfrm>
              <a:off x="7507640" y="3197768"/>
              <a:ext cx="138465" cy="169018"/>
            </p14:xfrm>
          </p:contentPart>
        </mc:Choice>
        <mc:Fallback xmlns="">
          <p:pic>
            <p:nvPicPr>
              <p:cNvPr id="101" name="墨迹 100"/>
            </p:nvPicPr>
            <p:blipFill>
              <a:blip r:embed="rId179"/>
            </p:blipFill>
            <p:spPr>
              <a:xfrm>
                <a:off x="7507640" y="3197768"/>
                <a:ext cx="138465" cy="169018"/>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02" name="墨迹 101"/>
              <p14:cNvContentPartPr/>
              <p14:nvPr/>
            </p14:nvContentPartPr>
            <p14:xfrm>
              <a:off x="7552266" y="3106473"/>
              <a:ext cx="107244" cy="281638"/>
            </p14:xfrm>
          </p:contentPart>
        </mc:Choice>
        <mc:Fallback xmlns="">
          <p:pic>
            <p:nvPicPr>
              <p:cNvPr id="102" name="墨迹 101"/>
            </p:nvPicPr>
            <p:blipFill>
              <a:blip r:embed="rId181"/>
            </p:blipFill>
            <p:spPr>
              <a:xfrm>
                <a:off x="7552266" y="3106473"/>
                <a:ext cx="107244" cy="281638"/>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03" name="墨迹 102"/>
              <p14:cNvContentPartPr/>
              <p14:nvPr/>
            </p14:nvContentPartPr>
            <p14:xfrm>
              <a:off x="7157155" y="3629212"/>
              <a:ext cx="137231" cy="510402"/>
            </p14:xfrm>
          </p:contentPart>
        </mc:Choice>
        <mc:Fallback xmlns="">
          <p:pic>
            <p:nvPicPr>
              <p:cNvPr id="103" name="墨迹 102"/>
            </p:nvPicPr>
            <p:blipFill>
              <a:blip r:embed="rId183"/>
            </p:blipFill>
            <p:spPr>
              <a:xfrm>
                <a:off x="7157155" y="3629212"/>
                <a:ext cx="137231" cy="510402"/>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04" name="墨迹 103"/>
              <p14:cNvContentPartPr/>
              <p14:nvPr/>
            </p14:nvContentPartPr>
            <p14:xfrm>
              <a:off x="7309555" y="3648952"/>
              <a:ext cx="138289" cy="253791"/>
            </p14:xfrm>
          </p:contentPart>
        </mc:Choice>
        <mc:Fallback xmlns="">
          <p:pic>
            <p:nvPicPr>
              <p:cNvPr id="104" name="墨迹 103"/>
            </p:nvPicPr>
            <p:blipFill>
              <a:blip r:embed="rId185"/>
            </p:blipFill>
            <p:spPr>
              <a:xfrm>
                <a:off x="7309555" y="3648952"/>
                <a:ext cx="138289" cy="253791"/>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5" name="墨迹 104"/>
              <p14:cNvContentPartPr/>
              <p14:nvPr/>
            </p14:nvContentPartPr>
            <p14:xfrm>
              <a:off x="7428794" y="3589205"/>
              <a:ext cx="160690" cy="367116"/>
            </p14:xfrm>
          </p:contentPart>
        </mc:Choice>
        <mc:Fallback xmlns="">
          <p:pic>
            <p:nvPicPr>
              <p:cNvPr id="105" name="墨迹 104"/>
            </p:nvPicPr>
            <p:blipFill>
              <a:blip r:embed="rId187"/>
            </p:blipFill>
            <p:spPr>
              <a:xfrm>
                <a:off x="7428794" y="3589205"/>
                <a:ext cx="160690" cy="367116"/>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6" name="墨迹 105"/>
              <p14:cNvContentPartPr/>
              <p14:nvPr/>
            </p14:nvContentPartPr>
            <p14:xfrm>
              <a:off x="7436555" y="3671511"/>
              <a:ext cx="245534" cy="234580"/>
            </p14:xfrm>
          </p:contentPart>
        </mc:Choice>
        <mc:Fallback xmlns="">
          <p:pic>
            <p:nvPicPr>
              <p:cNvPr id="106" name="墨迹 105"/>
            </p:nvPicPr>
            <p:blipFill>
              <a:blip r:embed="rId189"/>
            </p:blipFill>
            <p:spPr>
              <a:xfrm>
                <a:off x="7436555" y="3671511"/>
                <a:ext cx="245534" cy="234580"/>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7" name="墨迹 106"/>
              <p14:cNvContentPartPr/>
              <p14:nvPr/>
            </p14:nvContentPartPr>
            <p14:xfrm>
              <a:off x="7586133" y="3823786"/>
              <a:ext cx="129822" cy="107156"/>
            </p14:xfrm>
          </p:contentPart>
        </mc:Choice>
        <mc:Fallback xmlns="">
          <p:pic>
            <p:nvPicPr>
              <p:cNvPr id="107" name="墨迹 106"/>
            </p:nvPicPr>
            <p:blipFill>
              <a:blip r:embed="rId191"/>
            </p:blipFill>
            <p:spPr>
              <a:xfrm>
                <a:off x="7586133" y="3823786"/>
                <a:ext cx="129822" cy="10715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8" name="墨迹 107"/>
              <p14:cNvContentPartPr/>
              <p14:nvPr/>
            </p14:nvContentPartPr>
            <p14:xfrm>
              <a:off x="7834488" y="3756108"/>
              <a:ext cx="59267" cy="36659"/>
            </p14:xfrm>
          </p:contentPart>
        </mc:Choice>
        <mc:Fallback xmlns="">
          <p:pic>
            <p:nvPicPr>
              <p:cNvPr id="108" name="墨迹 107"/>
            </p:nvPicPr>
            <p:blipFill>
              <a:blip r:embed="rId193"/>
            </p:blipFill>
            <p:spPr>
              <a:xfrm>
                <a:off x="7834488" y="3756108"/>
                <a:ext cx="59267" cy="36659"/>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9" name="墨迹 108"/>
              <p14:cNvContentPartPr/>
              <p14:nvPr/>
            </p14:nvContentPartPr>
            <p14:xfrm>
              <a:off x="7800622" y="3863264"/>
              <a:ext cx="64911" cy="47939"/>
            </p14:xfrm>
          </p:contentPart>
        </mc:Choice>
        <mc:Fallback xmlns="">
          <p:pic>
            <p:nvPicPr>
              <p:cNvPr id="109" name="墨迹 108"/>
            </p:nvPicPr>
            <p:blipFill>
              <a:blip r:embed="rId195"/>
            </p:blipFill>
            <p:spPr>
              <a:xfrm>
                <a:off x="7800622" y="3863264"/>
                <a:ext cx="64911" cy="4793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10" name="墨迹 109"/>
              <p14:cNvContentPartPr/>
              <p14:nvPr/>
            </p14:nvContentPartPr>
            <p14:xfrm>
              <a:off x="7126111" y="4455444"/>
              <a:ext cx="8466" cy="214312"/>
            </p14:xfrm>
          </p:contentPart>
        </mc:Choice>
        <mc:Fallback xmlns="">
          <p:pic>
            <p:nvPicPr>
              <p:cNvPr id="110" name="墨迹 109"/>
            </p:nvPicPr>
            <p:blipFill>
              <a:blip r:embed="rId197"/>
            </p:blipFill>
            <p:spPr>
              <a:xfrm>
                <a:off x="7126111" y="4455444"/>
                <a:ext cx="8466" cy="214312"/>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11" name="墨迹 110"/>
              <p14:cNvContentPartPr/>
              <p14:nvPr/>
            </p14:nvContentPartPr>
            <p14:xfrm>
              <a:off x="7128933" y="4545680"/>
              <a:ext cx="104422" cy="39479"/>
            </p14:xfrm>
          </p:contentPart>
        </mc:Choice>
        <mc:Fallback xmlns="">
          <p:pic>
            <p:nvPicPr>
              <p:cNvPr id="111" name="墨迹 110"/>
            </p:nvPicPr>
            <p:blipFill>
              <a:blip r:embed="rId199"/>
            </p:blipFill>
            <p:spPr>
              <a:xfrm>
                <a:off x="7128933" y="4545680"/>
                <a:ext cx="104422" cy="3947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12" name="墨迹 111"/>
              <p14:cNvContentPartPr/>
              <p14:nvPr/>
            </p14:nvContentPartPr>
            <p14:xfrm>
              <a:off x="7230533" y="4386532"/>
              <a:ext cx="8467" cy="407300"/>
            </p14:xfrm>
          </p:contentPart>
        </mc:Choice>
        <mc:Fallback xmlns="">
          <p:pic>
            <p:nvPicPr>
              <p:cNvPr id="112" name="墨迹 111"/>
            </p:nvPicPr>
            <p:blipFill>
              <a:blip r:embed="rId201"/>
            </p:blipFill>
            <p:spPr>
              <a:xfrm>
                <a:off x="7230533" y="4386532"/>
                <a:ext cx="8467" cy="407300"/>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13" name="墨迹 112"/>
              <p14:cNvContentPartPr/>
              <p14:nvPr/>
            </p14:nvContentPartPr>
            <p14:xfrm>
              <a:off x="7270044" y="4556960"/>
              <a:ext cx="112888" cy="135355"/>
            </p14:xfrm>
          </p:contentPart>
        </mc:Choice>
        <mc:Fallback xmlns="">
          <p:pic>
            <p:nvPicPr>
              <p:cNvPr id="113" name="墨迹 112"/>
            </p:nvPicPr>
            <p:blipFill>
              <a:blip r:embed="rId203"/>
            </p:blipFill>
            <p:spPr>
              <a:xfrm>
                <a:off x="7270044" y="4556960"/>
                <a:ext cx="112888" cy="135355"/>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14" name="墨迹 113"/>
              <p14:cNvContentPartPr/>
              <p14:nvPr/>
            </p14:nvContentPartPr>
            <p14:xfrm>
              <a:off x="7429500" y="4551320"/>
              <a:ext cx="128411" cy="4230"/>
            </p14:xfrm>
          </p:contentPart>
        </mc:Choice>
        <mc:Fallback xmlns="">
          <p:pic>
            <p:nvPicPr>
              <p:cNvPr id="114" name="墨迹 113"/>
            </p:nvPicPr>
            <p:blipFill>
              <a:blip r:embed="rId205"/>
            </p:blipFill>
            <p:spPr>
              <a:xfrm>
                <a:off x="7429500" y="4551320"/>
                <a:ext cx="128411" cy="4230"/>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5" name="墨迹 114"/>
              <p14:cNvContentPartPr/>
              <p14:nvPr/>
            </p14:nvContentPartPr>
            <p14:xfrm>
              <a:off x="7543800" y="4446103"/>
              <a:ext cx="214488" cy="195454"/>
            </p14:xfrm>
          </p:contentPart>
        </mc:Choice>
        <mc:Fallback xmlns="">
          <p:pic>
            <p:nvPicPr>
              <p:cNvPr id="115" name="墨迹 114"/>
            </p:nvPicPr>
            <p:blipFill>
              <a:blip r:embed="rId207"/>
            </p:blipFill>
            <p:spPr>
              <a:xfrm>
                <a:off x="7543800" y="4446103"/>
                <a:ext cx="214488" cy="195454"/>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6" name="墨迹 115"/>
              <p14:cNvContentPartPr/>
              <p14:nvPr/>
            </p14:nvContentPartPr>
            <p14:xfrm>
              <a:off x="7736416" y="4342648"/>
              <a:ext cx="103716" cy="39478"/>
            </p14:xfrm>
          </p:contentPart>
        </mc:Choice>
        <mc:Fallback xmlns="">
          <p:pic>
            <p:nvPicPr>
              <p:cNvPr id="116" name="墨迹 115"/>
            </p:nvPicPr>
            <p:blipFill>
              <a:blip r:embed="rId209"/>
            </p:blipFill>
            <p:spPr>
              <a:xfrm>
                <a:off x="7736416" y="4342648"/>
                <a:ext cx="103716" cy="39478"/>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7" name="墨迹 116"/>
              <p14:cNvContentPartPr/>
              <p14:nvPr/>
            </p14:nvContentPartPr>
            <p14:xfrm>
              <a:off x="7810147" y="4466723"/>
              <a:ext cx="189618" cy="28199"/>
            </p14:xfrm>
          </p:contentPart>
        </mc:Choice>
        <mc:Fallback xmlns="">
          <p:pic>
            <p:nvPicPr>
              <p:cNvPr id="117" name="墨迹 116"/>
            </p:nvPicPr>
            <p:blipFill>
              <a:blip r:embed="rId211"/>
            </p:blipFill>
            <p:spPr>
              <a:xfrm>
                <a:off x="7810147" y="4466723"/>
                <a:ext cx="189618" cy="28199"/>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8" name="墨迹 117"/>
              <p14:cNvContentPartPr/>
              <p14:nvPr/>
            </p14:nvContentPartPr>
            <p14:xfrm>
              <a:off x="7890933" y="4399045"/>
              <a:ext cx="39511" cy="231232"/>
            </p14:xfrm>
          </p:contentPart>
        </mc:Choice>
        <mc:Fallback xmlns="">
          <p:pic>
            <p:nvPicPr>
              <p:cNvPr id="118" name="墨迹 117"/>
            </p:nvPicPr>
            <p:blipFill>
              <a:blip r:embed="rId213"/>
            </p:blipFill>
            <p:spPr>
              <a:xfrm>
                <a:off x="7890933" y="4399045"/>
                <a:ext cx="39511" cy="231232"/>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9" name="墨迹 118"/>
              <p14:cNvContentPartPr/>
              <p14:nvPr/>
            </p14:nvContentPartPr>
            <p14:xfrm>
              <a:off x="7998530" y="4404685"/>
              <a:ext cx="211314" cy="178536"/>
            </p14:xfrm>
          </p:contentPart>
        </mc:Choice>
        <mc:Fallback xmlns="">
          <p:pic>
            <p:nvPicPr>
              <p:cNvPr id="119" name="墨迹 118"/>
            </p:nvPicPr>
            <p:blipFill>
              <a:blip r:embed="rId215"/>
            </p:blipFill>
            <p:spPr>
              <a:xfrm>
                <a:off x="7998530" y="4404685"/>
                <a:ext cx="211314" cy="178536"/>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20" name="墨迹 119"/>
              <p14:cNvContentPartPr/>
              <p14:nvPr/>
            </p14:nvContentPartPr>
            <p14:xfrm>
              <a:off x="8252177" y="4368027"/>
              <a:ext cx="16934" cy="188933"/>
            </p14:xfrm>
          </p:contentPart>
        </mc:Choice>
        <mc:Fallback xmlns="">
          <p:pic>
            <p:nvPicPr>
              <p:cNvPr id="120" name="墨迹 119"/>
            </p:nvPicPr>
            <p:blipFill>
              <a:blip r:embed="rId217"/>
            </p:blipFill>
            <p:spPr>
              <a:xfrm>
                <a:off x="8252177" y="4368027"/>
                <a:ext cx="16934" cy="188933"/>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21" name="墨迹 120"/>
              <p14:cNvContentPartPr/>
              <p14:nvPr/>
            </p14:nvContentPartPr>
            <p14:xfrm>
              <a:off x="8269111" y="4466723"/>
              <a:ext cx="67733" cy="22559"/>
            </p14:xfrm>
          </p:contentPart>
        </mc:Choice>
        <mc:Fallback xmlns="">
          <p:pic>
            <p:nvPicPr>
              <p:cNvPr id="121" name="墨迹 120"/>
            </p:nvPicPr>
            <p:blipFill>
              <a:blip r:embed="rId219"/>
            </p:blipFill>
            <p:spPr>
              <a:xfrm>
                <a:off x="8269111" y="4466723"/>
                <a:ext cx="67733" cy="22559"/>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22" name="墨迹 121"/>
              <p14:cNvContentPartPr/>
              <p14:nvPr/>
            </p14:nvContentPartPr>
            <p14:xfrm>
              <a:off x="8322733" y="4279200"/>
              <a:ext cx="25400" cy="407475"/>
            </p14:xfrm>
          </p:contentPart>
        </mc:Choice>
        <mc:Fallback xmlns="">
          <p:pic>
            <p:nvPicPr>
              <p:cNvPr id="122" name="墨迹 121"/>
            </p:nvPicPr>
            <p:blipFill>
              <a:blip r:embed="rId221"/>
            </p:blipFill>
            <p:spPr>
              <a:xfrm>
                <a:off x="8322733" y="4279200"/>
                <a:ext cx="25400" cy="407475"/>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3" name="墨迹 122"/>
              <p14:cNvContentPartPr/>
              <p14:nvPr/>
            </p14:nvContentPartPr>
            <p14:xfrm>
              <a:off x="8376355" y="4452095"/>
              <a:ext cx="112889" cy="108390"/>
            </p14:xfrm>
          </p:contentPart>
        </mc:Choice>
        <mc:Fallback xmlns="">
          <p:pic>
            <p:nvPicPr>
              <p:cNvPr id="123" name="墨迹 122"/>
            </p:nvPicPr>
            <p:blipFill>
              <a:blip r:embed="rId223"/>
            </p:blipFill>
            <p:spPr>
              <a:xfrm>
                <a:off x="8376355" y="4452095"/>
                <a:ext cx="112889" cy="108390"/>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4" name="墨迹 123"/>
              <p14:cNvContentPartPr/>
              <p14:nvPr/>
            </p14:nvContentPartPr>
            <p14:xfrm>
              <a:off x="8551333" y="4288541"/>
              <a:ext cx="90311" cy="302258"/>
            </p14:xfrm>
          </p:contentPart>
        </mc:Choice>
        <mc:Fallback xmlns="">
          <p:pic>
            <p:nvPicPr>
              <p:cNvPr id="124" name="墨迹 123"/>
            </p:nvPicPr>
            <p:blipFill>
              <a:blip r:embed="rId225"/>
            </p:blipFill>
            <p:spPr>
              <a:xfrm>
                <a:off x="8551333" y="4288541"/>
                <a:ext cx="90311" cy="302258"/>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5" name="墨迹 124"/>
              <p14:cNvContentPartPr/>
              <p14:nvPr/>
            </p14:nvContentPartPr>
            <p14:xfrm>
              <a:off x="8709377" y="4310219"/>
              <a:ext cx="112889" cy="231584"/>
            </p14:xfrm>
          </p:contentPart>
        </mc:Choice>
        <mc:Fallback xmlns="">
          <p:pic>
            <p:nvPicPr>
              <p:cNvPr id="125" name="墨迹 124"/>
            </p:nvPicPr>
            <p:blipFill>
              <a:blip r:embed="rId227"/>
            </p:blipFill>
            <p:spPr>
              <a:xfrm>
                <a:off x="8709377" y="4310219"/>
                <a:ext cx="112889" cy="231584"/>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6" name="墨迹 125"/>
              <p14:cNvContentPartPr/>
              <p14:nvPr/>
            </p14:nvContentPartPr>
            <p14:xfrm>
              <a:off x="8812388" y="4382126"/>
              <a:ext cx="88900" cy="148750"/>
            </p14:xfrm>
          </p:contentPart>
        </mc:Choice>
        <mc:Fallback xmlns="">
          <p:pic>
            <p:nvPicPr>
              <p:cNvPr id="126" name="墨迹 125"/>
            </p:nvPicPr>
            <p:blipFill>
              <a:blip r:embed="rId229"/>
            </p:blipFill>
            <p:spPr>
              <a:xfrm>
                <a:off x="8812388" y="4382126"/>
                <a:ext cx="88900" cy="148750"/>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7" name="墨迹 126"/>
              <p14:cNvContentPartPr/>
              <p14:nvPr/>
            </p14:nvContentPartPr>
            <p14:xfrm>
              <a:off x="8873066" y="4423896"/>
              <a:ext cx="28222" cy="226121"/>
            </p14:xfrm>
          </p:contentPart>
        </mc:Choice>
        <mc:Fallback xmlns="">
          <p:pic>
            <p:nvPicPr>
              <p:cNvPr id="127" name="墨迹 126"/>
            </p:nvPicPr>
            <p:blipFill>
              <a:blip r:embed="rId231"/>
            </p:blipFill>
            <p:spPr>
              <a:xfrm>
                <a:off x="8873066" y="4423896"/>
                <a:ext cx="28222" cy="226121"/>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8" name="墨迹 127"/>
              <p14:cNvContentPartPr/>
              <p14:nvPr/>
            </p14:nvContentPartPr>
            <p14:xfrm>
              <a:off x="8923866" y="4190373"/>
              <a:ext cx="107244" cy="33839"/>
            </p14:xfrm>
          </p:contentPart>
        </mc:Choice>
        <mc:Fallback xmlns="">
          <p:pic>
            <p:nvPicPr>
              <p:cNvPr id="128" name="墨迹 127"/>
            </p:nvPicPr>
            <p:blipFill>
              <a:blip r:embed="rId233"/>
            </p:blipFill>
            <p:spPr>
              <a:xfrm>
                <a:off x="8923866" y="4190373"/>
                <a:ext cx="107244" cy="33839"/>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9" name="墨迹 128"/>
              <p14:cNvContentPartPr/>
              <p14:nvPr/>
            </p14:nvContentPartPr>
            <p14:xfrm>
              <a:off x="9077677" y="4372785"/>
              <a:ext cx="176389" cy="14981"/>
            </p14:xfrm>
          </p:contentPart>
        </mc:Choice>
        <mc:Fallback xmlns="">
          <p:pic>
            <p:nvPicPr>
              <p:cNvPr id="129" name="墨迹 128"/>
            </p:nvPicPr>
            <p:blipFill>
              <a:blip r:embed="rId235"/>
            </p:blipFill>
            <p:spPr>
              <a:xfrm>
                <a:off x="9077677" y="4372785"/>
                <a:ext cx="176389" cy="14981"/>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30" name="墨迹 129"/>
              <p14:cNvContentPartPr/>
              <p14:nvPr/>
            </p14:nvContentPartPr>
            <p14:xfrm>
              <a:off x="9063566" y="4472363"/>
              <a:ext cx="221544" cy="11280"/>
            </p14:xfrm>
          </p:contentPart>
        </mc:Choice>
        <mc:Fallback xmlns="">
          <p:pic>
            <p:nvPicPr>
              <p:cNvPr id="130" name="墨迹 129"/>
            </p:nvPicPr>
            <p:blipFill>
              <a:blip r:embed="rId237"/>
            </p:blipFill>
            <p:spPr>
              <a:xfrm>
                <a:off x="9063566" y="4472363"/>
                <a:ext cx="221544" cy="11280"/>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31" name="墨迹 130"/>
              <p14:cNvContentPartPr/>
              <p14:nvPr/>
            </p14:nvContentPartPr>
            <p14:xfrm>
              <a:off x="9445977" y="4295767"/>
              <a:ext cx="25400" cy="216075"/>
            </p14:xfrm>
          </p:contentPart>
        </mc:Choice>
        <mc:Fallback xmlns="">
          <p:pic>
            <p:nvPicPr>
              <p:cNvPr id="131" name="墨迹 130"/>
            </p:nvPicPr>
            <p:blipFill>
              <a:blip r:embed="rId239"/>
            </p:blipFill>
            <p:spPr>
              <a:xfrm>
                <a:off x="9445977" y="4295767"/>
                <a:ext cx="25400" cy="216075"/>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32" name="墨迹 131"/>
              <p14:cNvContentPartPr/>
              <p14:nvPr/>
            </p14:nvContentPartPr>
            <p14:xfrm>
              <a:off x="9471377" y="4356747"/>
              <a:ext cx="98778" cy="8460"/>
            </p14:xfrm>
          </p:contentPart>
        </mc:Choice>
        <mc:Fallback xmlns="">
          <p:pic>
            <p:nvPicPr>
              <p:cNvPr id="132" name="墨迹 131"/>
            </p:nvPicPr>
            <p:blipFill>
              <a:blip r:embed="rId241"/>
            </p:blipFill>
            <p:spPr>
              <a:xfrm>
                <a:off x="9471377" y="4356747"/>
                <a:ext cx="98778" cy="8460"/>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3" name="墨迹 132"/>
              <p14:cNvContentPartPr/>
              <p14:nvPr/>
            </p14:nvContentPartPr>
            <p14:xfrm>
              <a:off x="9558866" y="4217338"/>
              <a:ext cx="19756" cy="379101"/>
            </p14:xfrm>
          </p:contentPart>
        </mc:Choice>
        <mc:Fallback xmlns="">
          <p:pic>
            <p:nvPicPr>
              <p:cNvPr id="133" name="墨迹 132"/>
            </p:nvPicPr>
            <p:blipFill>
              <a:blip r:embed="rId243"/>
            </p:blipFill>
            <p:spPr>
              <a:xfrm>
                <a:off x="9558866" y="4217338"/>
                <a:ext cx="19756" cy="379101"/>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4" name="墨迹 133"/>
              <p14:cNvContentPartPr/>
              <p14:nvPr/>
            </p14:nvContentPartPr>
            <p14:xfrm>
              <a:off x="9606844" y="4370847"/>
              <a:ext cx="99483" cy="162144"/>
            </p14:xfrm>
          </p:contentPart>
        </mc:Choice>
        <mc:Fallback xmlns="">
          <p:pic>
            <p:nvPicPr>
              <p:cNvPr id="134" name="墨迹 133"/>
            </p:nvPicPr>
            <p:blipFill>
              <a:blip r:embed="rId245"/>
            </p:blipFill>
            <p:spPr>
              <a:xfrm>
                <a:off x="9606844" y="4370847"/>
                <a:ext cx="99483" cy="162144"/>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35" name="墨迹 134"/>
              <p14:cNvContentPartPr/>
              <p14:nvPr/>
            </p14:nvContentPartPr>
            <p14:xfrm>
              <a:off x="9770533" y="4212932"/>
              <a:ext cx="107244" cy="240573"/>
            </p14:xfrm>
          </p:contentPart>
        </mc:Choice>
        <mc:Fallback xmlns="">
          <p:pic>
            <p:nvPicPr>
              <p:cNvPr id="135" name="墨迹 134"/>
            </p:nvPicPr>
            <p:blipFill>
              <a:blip r:embed="rId247"/>
            </p:blipFill>
            <p:spPr>
              <a:xfrm>
                <a:off x="9770533" y="4212932"/>
                <a:ext cx="107244" cy="240573"/>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36" name="墨迹 135"/>
              <p14:cNvContentPartPr/>
              <p14:nvPr/>
            </p14:nvContentPartPr>
            <p14:xfrm>
              <a:off x="9776177" y="4285544"/>
              <a:ext cx="11289" cy="240397"/>
            </p14:xfrm>
          </p:contentPart>
        </mc:Choice>
        <mc:Fallback xmlns="">
          <p:pic>
            <p:nvPicPr>
              <p:cNvPr id="136" name="墨迹 135"/>
            </p:nvPicPr>
            <p:blipFill>
              <a:blip r:embed="rId249"/>
            </p:blipFill>
            <p:spPr>
              <a:xfrm>
                <a:off x="9776177" y="4285544"/>
                <a:ext cx="11289" cy="240397"/>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7" name="墨迹 136"/>
              <p14:cNvContentPartPr/>
              <p14:nvPr/>
            </p14:nvContentPartPr>
            <p14:xfrm>
              <a:off x="9911644" y="4204472"/>
              <a:ext cx="110596" cy="254497"/>
            </p14:xfrm>
          </p:contentPart>
        </mc:Choice>
        <mc:Fallback xmlns="">
          <p:pic>
            <p:nvPicPr>
              <p:cNvPr id="137" name="墨迹 136"/>
            </p:nvPicPr>
            <p:blipFill>
              <a:blip r:embed="rId251"/>
            </p:blipFill>
            <p:spPr>
              <a:xfrm>
                <a:off x="9911644" y="4204472"/>
                <a:ext cx="110596" cy="254497"/>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8" name="墨迹 137"/>
              <p14:cNvContentPartPr/>
              <p14:nvPr/>
            </p14:nvContentPartPr>
            <p14:xfrm>
              <a:off x="10026473" y="4286250"/>
              <a:ext cx="130704" cy="169194"/>
            </p14:xfrm>
          </p:contentPart>
        </mc:Choice>
        <mc:Fallback xmlns="">
          <p:pic>
            <p:nvPicPr>
              <p:cNvPr id="138" name="墨迹 137"/>
            </p:nvPicPr>
            <p:blipFill>
              <a:blip r:embed="rId253"/>
            </p:blipFill>
            <p:spPr>
              <a:xfrm>
                <a:off x="10026473" y="4286250"/>
                <a:ext cx="130704" cy="169194"/>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9" name="墨迹 138"/>
              <p14:cNvContentPartPr/>
              <p14:nvPr/>
            </p14:nvContentPartPr>
            <p14:xfrm>
              <a:off x="10038644" y="4303169"/>
              <a:ext cx="121356" cy="389146"/>
            </p14:xfrm>
          </p:contentPart>
        </mc:Choice>
        <mc:Fallback xmlns="">
          <p:pic>
            <p:nvPicPr>
              <p:cNvPr id="139" name="墨迹 138"/>
            </p:nvPicPr>
            <p:blipFill>
              <a:blip r:embed="rId255"/>
            </p:blipFill>
            <p:spPr>
              <a:xfrm>
                <a:off x="10038644" y="4303169"/>
                <a:ext cx="121356" cy="389146"/>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40" name="墨迹 139"/>
              <p14:cNvContentPartPr/>
              <p14:nvPr/>
            </p14:nvContentPartPr>
            <p14:xfrm>
              <a:off x="9306277" y="4308809"/>
              <a:ext cx="221545" cy="276350"/>
            </p14:xfrm>
          </p:contentPart>
        </mc:Choice>
        <mc:Fallback xmlns="">
          <p:pic>
            <p:nvPicPr>
              <p:cNvPr id="140" name="墨迹 139"/>
            </p:nvPicPr>
            <p:blipFill>
              <a:blip r:embed="rId257"/>
            </p:blipFill>
            <p:spPr>
              <a:xfrm>
                <a:off x="9306277" y="4308809"/>
                <a:ext cx="221545" cy="276350"/>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41" name="墨迹 140"/>
              <p14:cNvContentPartPr/>
              <p14:nvPr/>
            </p14:nvContentPartPr>
            <p14:xfrm>
              <a:off x="7363177" y="484318"/>
              <a:ext cx="14112" cy="23264"/>
            </p14:xfrm>
          </p:contentPart>
        </mc:Choice>
        <mc:Fallback xmlns="">
          <p:pic>
            <p:nvPicPr>
              <p:cNvPr id="141" name="墨迹 140"/>
            </p:nvPicPr>
            <p:blipFill>
              <a:blip r:embed="rId259"/>
            </p:blipFill>
            <p:spPr>
              <a:xfrm>
                <a:off x="7363177" y="484318"/>
                <a:ext cx="14112" cy="23264"/>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42" name="墨迹 141"/>
              <p14:cNvContentPartPr/>
              <p14:nvPr/>
            </p14:nvContentPartPr>
            <p14:xfrm>
              <a:off x="4492977" y="1746752"/>
              <a:ext cx="16934" cy="462640"/>
            </p14:xfrm>
          </p:contentPart>
        </mc:Choice>
        <mc:Fallback xmlns="">
          <p:pic>
            <p:nvPicPr>
              <p:cNvPr id="142" name="墨迹 141"/>
            </p:nvPicPr>
            <p:blipFill>
              <a:blip r:embed="rId261"/>
            </p:blipFill>
            <p:spPr>
              <a:xfrm>
                <a:off x="4492977" y="1746752"/>
                <a:ext cx="16934" cy="462640"/>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43" name="墨迹 142"/>
              <p14:cNvContentPartPr/>
              <p14:nvPr/>
            </p14:nvContentPartPr>
            <p14:xfrm>
              <a:off x="4411133" y="1744813"/>
              <a:ext cx="110067" cy="147340"/>
            </p14:xfrm>
          </p:contentPart>
        </mc:Choice>
        <mc:Fallback xmlns="">
          <p:pic>
            <p:nvPicPr>
              <p:cNvPr id="143" name="墨迹 142"/>
            </p:nvPicPr>
            <p:blipFill>
              <a:blip r:embed="rId263"/>
            </p:blipFill>
            <p:spPr>
              <a:xfrm>
                <a:off x="4411133" y="1744813"/>
                <a:ext cx="110067" cy="147340"/>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44" name="墨迹 143"/>
              <p14:cNvContentPartPr/>
              <p14:nvPr/>
            </p14:nvContentPartPr>
            <p14:xfrm>
              <a:off x="4504266" y="1742699"/>
              <a:ext cx="81845" cy="81777"/>
            </p14:xfrm>
          </p:contentPart>
        </mc:Choice>
        <mc:Fallback xmlns="">
          <p:pic>
            <p:nvPicPr>
              <p:cNvPr id="144" name="墨迹 143"/>
            </p:nvPicPr>
            <p:blipFill>
              <a:blip r:embed="rId265"/>
            </p:blipFill>
            <p:spPr>
              <a:xfrm>
                <a:off x="4504266" y="1742699"/>
                <a:ext cx="81845" cy="81777"/>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45" name="墨迹 144"/>
              <p14:cNvContentPartPr/>
              <p14:nvPr/>
            </p14:nvContentPartPr>
            <p14:xfrm>
              <a:off x="4871155" y="1889333"/>
              <a:ext cx="129822" cy="197393"/>
            </p14:xfrm>
          </p:contentPart>
        </mc:Choice>
        <mc:Fallback xmlns="">
          <p:pic>
            <p:nvPicPr>
              <p:cNvPr id="145" name="墨迹 144"/>
            </p:nvPicPr>
            <p:blipFill>
              <a:blip r:embed="rId267"/>
            </p:blipFill>
            <p:spPr>
              <a:xfrm>
                <a:off x="4871155" y="1889333"/>
                <a:ext cx="129822" cy="197393"/>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46" name="墨迹 145"/>
              <p14:cNvContentPartPr/>
              <p14:nvPr/>
            </p14:nvContentPartPr>
            <p14:xfrm>
              <a:off x="4850518" y="1878054"/>
              <a:ext cx="147637" cy="194573"/>
            </p14:xfrm>
          </p:contentPart>
        </mc:Choice>
        <mc:Fallback xmlns="">
          <p:pic>
            <p:nvPicPr>
              <p:cNvPr id="146" name="墨迹 145"/>
            </p:nvPicPr>
            <p:blipFill>
              <a:blip r:embed="rId269"/>
            </p:blipFill>
            <p:spPr>
              <a:xfrm>
                <a:off x="4850518" y="1878054"/>
                <a:ext cx="147637" cy="194573"/>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47" name="墨迹 146"/>
              <p14:cNvContentPartPr/>
              <p14:nvPr/>
            </p14:nvContentPartPr>
            <p14:xfrm>
              <a:off x="8912577" y="2317958"/>
              <a:ext cx="403578" cy="33839"/>
            </p14:xfrm>
          </p:contentPart>
        </mc:Choice>
        <mc:Fallback xmlns="">
          <p:pic>
            <p:nvPicPr>
              <p:cNvPr id="147" name="墨迹 146"/>
            </p:nvPicPr>
            <p:blipFill>
              <a:blip r:embed="rId271"/>
            </p:blipFill>
            <p:spPr>
              <a:xfrm>
                <a:off x="8912577" y="2317958"/>
                <a:ext cx="403578" cy="33839"/>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8" name="墨迹 147"/>
              <p14:cNvContentPartPr/>
              <p14:nvPr/>
            </p14:nvContentPartPr>
            <p14:xfrm>
              <a:off x="8891940" y="2258740"/>
              <a:ext cx="150460" cy="191754"/>
            </p14:xfrm>
          </p:contentPart>
        </mc:Choice>
        <mc:Fallback xmlns="">
          <p:pic>
            <p:nvPicPr>
              <p:cNvPr id="148" name="墨迹 147"/>
            </p:nvPicPr>
            <p:blipFill>
              <a:blip r:embed="rId273"/>
            </p:blipFill>
            <p:spPr>
              <a:xfrm>
                <a:off x="8891940" y="2258740"/>
                <a:ext cx="150460" cy="191754"/>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49" name="墨迹 148"/>
              <p14:cNvContentPartPr/>
              <p14:nvPr/>
            </p14:nvContentPartPr>
            <p14:xfrm>
              <a:off x="8988072" y="2000720"/>
              <a:ext cx="107950" cy="240396"/>
            </p14:xfrm>
          </p:contentPart>
        </mc:Choice>
        <mc:Fallback xmlns="">
          <p:pic>
            <p:nvPicPr>
              <p:cNvPr id="149" name="墨迹 148"/>
            </p:nvPicPr>
            <p:blipFill>
              <a:blip r:embed="rId275"/>
            </p:blipFill>
            <p:spPr>
              <a:xfrm>
                <a:off x="8988072" y="2000720"/>
                <a:ext cx="107950" cy="240396"/>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50" name="墨迹 149"/>
              <p14:cNvContentPartPr/>
              <p14:nvPr/>
            </p14:nvContentPartPr>
            <p14:xfrm>
              <a:off x="9144000" y="2109286"/>
              <a:ext cx="360" cy="157914"/>
            </p14:xfrm>
          </p:contentPart>
        </mc:Choice>
        <mc:Fallback xmlns="">
          <p:pic>
            <p:nvPicPr>
              <p:cNvPr id="150" name="墨迹 149"/>
            </p:nvPicPr>
            <p:blipFill>
              <a:blip r:embed="rId277"/>
            </p:blipFill>
            <p:spPr>
              <a:xfrm>
                <a:off x="9144000" y="2109286"/>
                <a:ext cx="360" cy="157914"/>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51" name="墨迹 150"/>
              <p14:cNvContentPartPr/>
              <p14:nvPr/>
            </p14:nvContentPartPr>
            <p14:xfrm>
              <a:off x="9164813" y="1962651"/>
              <a:ext cx="58209" cy="8460"/>
            </p14:xfrm>
          </p:contentPart>
        </mc:Choice>
        <mc:Fallback xmlns="">
          <p:pic>
            <p:nvPicPr>
              <p:cNvPr id="151" name="墨迹 150"/>
            </p:nvPicPr>
            <p:blipFill>
              <a:blip r:embed="rId279"/>
            </p:blipFill>
            <p:spPr>
              <a:xfrm>
                <a:off x="9164813" y="1962651"/>
                <a:ext cx="58209" cy="8460"/>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52" name="墨迹 151"/>
              <p14:cNvContentPartPr/>
              <p14:nvPr/>
            </p14:nvContentPartPr>
            <p14:xfrm>
              <a:off x="9170458" y="1957011"/>
              <a:ext cx="125942" cy="11280"/>
            </p14:xfrm>
          </p:contentPart>
        </mc:Choice>
        <mc:Fallback xmlns="">
          <p:pic>
            <p:nvPicPr>
              <p:cNvPr id="152" name="墨迹 151"/>
            </p:nvPicPr>
            <p:blipFill>
              <a:blip r:embed="rId281"/>
            </p:blipFill>
            <p:spPr>
              <a:xfrm>
                <a:off x="9170458" y="1957011"/>
                <a:ext cx="125942" cy="11280"/>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53" name="墨迹 152"/>
              <p14:cNvContentPartPr/>
              <p14:nvPr/>
            </p14:nvContentPartPr>
            <p14:xfrm>
              <a:off x="9228666" y="1852675"/>
              <a:ext cx="11289" cy="191753"/>
            </p14:xfrm>
          </p:contentPart>
        </mc:Choice>
        <mc:Fallback xmlns="">
          <p:pic>
            <p:nvPicPr>
              <p:cNvPr id="153" name="墨迹 152"/>
            </p:nvPicPr>
            <p:blipFill>
              <a:blip r:embed="rId283"/>
            </p:blipFill>
            <p:spPr>
              <a:xfrm>
                <a:off x="9228666" y="1852675"/>
                <a:ext cx="11289" cy="191753"/>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54" name="墨迹 153"/>
              <p14:cNvContentPartPr/>
              <p14:nvPr/>
            </p14:nvContentPartPr>
            <p14:xfrm>
              <a:off x="8446028" y="2377176"/>
              <a:ext cx="401638" cy="31019"/>
            </p14:xfrm>
          </p:contentPart>
        </mc:Choice>
        <mc:Fallback xmlns="">
          <p:pic>
            <p:nvPicPr>
              <p:cNvPr id="154" name="墨迹 153"/>
            </p:nvPicPr>
            <p:blipFill>
              <a:blip r:embed="rId285"/>
            </p:blipFill>
            <p:spPr>
              <a:xfrm>
                <a:off x="8446028" y="2377176"/>
                <a:ext cx="401638" cy="31019"/>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55" name="墨迹 154"/>
              <p14:cNvContentPartPr/>
              <p14:nvPr/>
            </p14:nvContentPartPr>
            <p14:xfrm>
              <a:off x="8402813" y="2297514"/>
              <a:ext cx="216253" cy="220657"/>
            </p14:xfrm>
          </p:contentPart>
        </mc:Choice>
        <mc:Fallback xmlns="">
          <p:pic>
            <p:nvPicPr>
              <p:cNvPr id="155" name="墨迹 154"/>
            </p:nvPicPr>
            <p:blipFill>
              <a:blip r:embed="rId287"/>
            </p:blipFill>
            <p:spPr>
              <a:xfrm>
                <a:off x="8402813" y="2297514"/>
                <a:ext cx="216253" cy="220657"/>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56" name="墨迹 155"/>
              <p14:cNvContentPartPr/>
              <p14:nvPr/>
            </p14:nvContentPartPr>
            <p14:xfrm>
              <a:off x="8421511" y="2041608"/>
              <a:ext cx="124178" cy="239692"/>
            </p14:xfrm>
          </p:contentPart>
        </mc:Choice>
        <mc:Fallback xmlns="">
          <p:pic>
            <p:nvPicPr>
              <p:cNvPr id="156" name="墨迹 155"/>
            </p:nvPicPr>
            <p:blipFill>
              <a:blip r:embed="rId289"/>
            </p:blipFill>
            <p:spPr>
              <a:xfrm>
                <a:off x="8421511" y="2041608"/>
                <a:ext cx="124178" cy="239692"/>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57" name="墨迹 156"/>
              <p14:cNvContentPartPr/>
              <p14:nvPr/>
            </p14:nvContentPartPr>
            <p14:xfrm>
              <a:off x="8556977" y="2013409"/>
              <a:ext cx="129823" cy="33839"/>
            </p14:xfrm>
          </p:contentPart>
        </mc:Choice>
        <mc:Fallback xmlns="">
          <p:pic>
            <p:nvPicPr>
              <p:cNvPr id="157" name="墨迹 156"/>
            </p:nvPicPr>
            <p:blipFill>
              <a:blip r:embed="rId291"/>
            </p:blipFill>
            <p:spPr>
              <a:xfrm>
                <a:off x="8556977" y="2013409"/>
                <a:ext cx="129823" cy="33839"/>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8" name="墨迹 157"/>
              <p14:cNvContentPartPr/>
              <p14:nvPr/>
            </p14:nvContentPartPr>
            <p14:xfrm>
              <a:off x="8627533" y="1926697"/>
              <a:ext cx="19756" cy="191048"/>
            </p14:xfrm>
          </p:contentPart>
        </mc:Choice>
        <mc:Fallback xmlns="">
          <p:pic>
            <p:nvPicPr>
              <p:cNvPr id="158" name="墨迹 157"/>
            </p:nvPicPr>
            <p:blipFill>
              <a:blip r:embed="rId293"/>
            </p:blipFill>
            <p:spPr>
              <a:xfrm>
                <a:off x="8627533" y="1926697"/>
                <a:ext cx="19756" cy="191048"/>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63" name="墨迹 162"/>
              <p14:cNvContentPartPr/>
              <p14:nvPr/>
            </p14:nvContentPartPr>
            <p14:xfrm>
              <a:off x="1778000" y="5327850"/>
              <a:ext cx="56444" cy="464226"/>
            </p14:xfrm>
          </p:contentPart>
        </mc:Choice>
        <mc:Fallback xmlns="">
          <p:pic>
            <p:nvPicPr>
              <p:cNvPr id="163" name="墨迹 162"/>
            </p:nvPicPr>
            <p:blipFill>
              <a:blip r:embed="rId295"/>
            </p:blipFill>
            <p:spPr>
              <a:xfrm>
                <a:off x="1778000" y="5327850"/>
                <a:ext cx="56444" cy="464226"/>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64" name="墨迹 163"/>
              <p14:cNvContentPartPr/>
              <p14:nvPr/>
            </p14:nvContentPartPr>
            <p14:xfrm>
              <a:off x="1569155" y="5290134"/>
              <a:ext cx="197556" cy="462464"/>
            </p14:xfrm>
          </p:contentPart>
        </mc:Choice>
        <mc:Fallback xmlns="">
          <p:pic>
            <p:nvPicPr>
              <p:cNvPr id="164" name="墨迹 163"/>
            </p:nvPicPr>
            <p:blipFill>
              <a:blip r:embed="rId297"/>
            </p:blipFill>
            <p:spPr>
              <a:xfrm>
                <a:off x="1569155" y="5290134"/>
                <a:ext cx="197556" cy="462464"/>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65" name="墨迹 164"/>
              <p14:cNvContentPartPr/>
              <p14:nvPr/>
            </p14:nvContentPartPr>
            <p14:xfrm>
              <a:off x="1596672" y="5580584"/>
              <a:ext cx="206728" cy="19740"/>
            </p14:xfrm>
          </p:contentPart>
        </mc:Choice>
        <mc:Fallback xmlns="">
          <p:pic>
            <p:nvPicPr>
              <p:cNvPr id="165" name="墨迹 164"/>
            </p:nvPicPr>
            <p:blipFill>
              <a:blip r:embed="rId299"/>
            </p:blipFill>
            <p:spPr>
              <a:xfrm>
                <a:off x="1596672" y="5580584"/>
                <a:ext cx="206728" cy="19740"/>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66" name="墨迹 165"/>
              <p14:cNvContentPartPr/>
              <p14:nvPr/>
            </p14:nvContentPartPr>
            <p14:xfrm>
              <a:off x="2064102" y="5543925"/>
              <a:ext cx="69498" cy="28200"/>
            </p14:xfrm>
          </p:contentPart>
        </mc:Choice>
        <mc:Fallback xmlns="">
          <p:pic>
            <p:nvPicPr>
              <p:cNvPr id="166" name="墨迹 165"/>
            </p:nvPicPr>
            <p:blipFill>
              <a:blip r:embed="rId301"/>
            </p:blipFill>
            <p:spPr>
              <a:xfrm>
                <a:off x="2064102" y="5543925"/>
                <a:ext cx="69498" cy="28200"/>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67" name="墨迹 166"/>
              <p14:cNvContentPartPr/>
              <p14:nvPr/>
            </p14:nvContentPartPr>
            <p14:xfrm>
              <a:off x="2053872" y="5673641"/>
              <a:ext cx="57150" cy="31019"/>
            </p14:xfrm>
          </p:contentPart>
        </mc:Choice>
        <mc:Fallback xmlns="">
          <p:pic>
            <p:nvPicPr>
              <p:cNvPr id="167" name="墨迹 166"/>
            </p:nvPicPr>
            <p:blipFill>
              <a:blip r:embed="rId303"/>
            </p:blipFill>
            <p:spPr>
              <a:xfrm>
                <a:off x="2053872" y="5673641"/>
                <a:ext cx="57150" cy="31019"/>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68" name="墨迹 167"/>
              <p14:cNvContentPartPr/>
              <p14:nvPr/>
            </p14:nvContentPartPr>
            <p14:xfrm>
              <a:off x="2664177" y="5425490"/>
              <a:ext cx="22578" cy="276350"/>
            </p14:xfrm>
          </p:contentPart>
        </mc:Choice>
        <mc:Fallback xmlns="">
          <p:pic>
            <p:nvPicPr>
              <p:cNvPr id="168" name="墨迹 167"/>
            </p:nvPicPr>
            <p:blipFill>
              <a:blip r:embed="rId305"/>
            </p:blipFill>
            <p:spPr>
              <a:xfrm>
                <a:off x="2664177" y="5425490"/>
                <a:ext cx="22578" cy="276350"/>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69" name="墨迹 168"/>
              <p14:cNvContentPartPr/>
              <p14:nvPr/>
            </p14:nvContentPartPr>
            <p14:xfrm>
              <a:off x="2669822" y="5464968"/>
              <a:ext cx="191911" cy="221539"/>
            </p14:xfrm>
          </p:contentPart>
        </mc:Choice>
        <mc:Fallback xmlns="">
          <p:pic>
            <p:nvPicPr>
              <p:cNvPr id="169" name="墨迹 168"/>
            </p:nvPicPr>
            <p:blipFill>
              <a:blip r:embed="rId307"/>
            </p:blipFill>
            <p:spPr>
              <a:xfrm>
                <a:off x="2669822" y="5464968"/>
                <a:ext cx="191911" cy="221539"/>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70" name="墨迹 169"/>
              <p14:cNvContentPartPr/>
              <p14:nvPr/>
            </p14:nvContentPartPr>
            <p14:xfrm>
              <a:off x="2777066" y="5354992"/>
              <a:ext cx="76200" cy="322879"/>
            </p14:xfrm>
          </p:contentPart>
        </mc:Choice>
        <mc:Fallback xmlns="">
          <p:pic>
            <p:nvPicPr>
              <p:cNvPr id="170" name="墨迹 169"/>
            </p:nvPicPr>
            <p:blipFill>
              <a:blip r:embed="rId309"/>
            </p:blipFill>
            <p:spPr>
              <a:xfrm>
                <a:off x="2777066" y="5354992"/>
                <a:ext cx="76200" cy="322879"/>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71" name="墨迹 170"/>
              <p14:cNvContentPartPr/>
              <p14:nvPr/>
            </p14:nvContentPartPr>
            <p14:xfrm>
              <a:off x="2952044" y="5308464"/>
              <a:ext cx="256117" cy="576670"/>
            </p14:xfrm>
          </p:contentPart>
        </mc:Choice>
        <mc:Fallback xmlns="">
          <p:pic>
            <p:nvPicPr>
              <p:cNvPr id="171" name="墨迹 170"/>
            </p:nvPicPr>
            <p:blipFill>
              <a:blip r:embed="rId311"/>
            </p:blipFill>
            <p:spPr>
              <a:xfrm>
                <a:off x="2952044" y="5308464"/>
                <a:ext cx="256117" cy="576670"/>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72" name="墨迹 171"/>
              <p14:cNvContentPartPr/>
              <p14:nvPr/>
            </p14:nvContentPartPr>
            <p14:xfrm>
              <a:off x="3307644" y="5402930"/>
              <a:ext cx="54504" cy="78958"/>
            </p14:xfrm>
          </p:contentPart>
        </mc:Choice>
        <mc:Fallback xmlns="">
          <p:pic>
            <p:nvPicPr>
              <p:cNvPr id="172" name="墨迹 171"/>
            </p:nvPicPr>
            <p:blipFill>
              <a:blip r:embed="rId313"/>
            </p:blipFill>
            <p:spPr>
              <a:xfrm>
                <a:off x="3307644" y="5402930"/>
                <a:ext cx="54504" cy="78958"/>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73" name="墨迹 172"/>
              <p14:cNvContentPartPr/>
              <p14:nvPr/>
            </p14:nvContentPartPr>
            <p14:xfrm>
              <a:off x="3307644" y="5312694"/>
              <a:ext cx="245533" cy="364472"/>
            </p14:xfrm>
          </p:contentPart>
        </mc:Choice>
        <mc:Fallback xmlns="">
          <p:pic>
            <p:nvPicPr>
              <p:cNvPr id="173" name="墨迹 172"/>
            </p:nvPicPr>
            <p:blipFill>
              <a:blip r:embed="rId315"/>
            </p:blipFill>
            <p:spPr>
              <a:xfrm>
                <a:off x="3307644" y="5312694"/>
                <a:ext cx="245533" cy="364472"/>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74" name="墨迹 173"/>
              <p14:cNvContentPartPr/>
              <p14:nvPr/>
            </p14:nvContentPartPr>
            <p14:xfrm>
              <a:off x="3450695" y="5476248"/>
              <a:ext cx="75142" cy="97639"/>
            </p14:xfrm>
          </p:contentPart>
        </mc:Choice>
        <mc:Fallback xmlns="">
          <p:pic>
            <p:nvPicPr>
              <p:cNvPr id="174" name="墨迹 173"/>
            </p:nvPicPr>
            <p:blipFill>
              <a:blip r:embed="rId317"/>
            </p:blipFill>
            <p:spPr>
              <a:xfrm>
                <a:off x="3450695" y="5476248"/>
                <a:ext cx="75142" cy="97639"/>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75" name="墨迹 174"/>
              <p14:cNvContentPartPr/>
              <p14:nvPr/>
            </p14:nvContentPartPr>
            <p14:xfrm>
              <a:off x="3256844" y="5301414"/>
              <a:ext cx="188031" cy="507582"/>
            </p14:xfrm>
          </p:contentPart>
        </mc:Choice>
        <mc:Fallback xmlns="">
          <p:pic>
            <p:nvPicPr>
              <p:cNvPr id="175" name="墨迹 174"/>
            </p:nvPicPr>
            <p:blipFill>
              <a:blip r:embed="rId319"/>
            </p:blipFill>
            <p:spPr>
              <a:xfrm>
                <a:off x="3256844" y="5301414"/>
                <a:ext cx="188031" cy="507582"/>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76" name="墨迹 175"/>
              <p14:cNvContentPartPr/>
              <p14:nvPr/>
            </p14:nvContentPartPr>
            <p14:xfrm>
              <a:off x="3268133" y="5369091"/>
              <a:ext cx="235126" cy="315829"/>
            </p14:xfrm>
          </p:contentPart>
        </mc:Choice>
        <mc:Fallback xmlns="">
          <p:pic>
            <p:nvPicPr>
              <p:cNvPr id="176" name="墨迹 175"/>
            </p:nvPicPr>
            <p:blipFill>
              <a:blip r:embed="rId321"/>
            </p:blipFill>
            <p:spPr>
              <a:xfrm>
                <a:off x="3268133" y="5369091"/>
                <a:ext cx="235126" cy="315829"/>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77" name="墨迹 176"/>
              <p14:cNvContentPartPr/>
              <p14:nvPr/>
            </p14:nvContentPartPr>
            <p14:xfrm>
              <a:off x="3409244" y="5605963"/>
              <a:ext cx="177800" cy="109976"/>
            </p14:xfrm>
          </p:contentPart>
        </mc:Choice>
        <mc:Fallback xmlns="">
          <p:pic>
            <p:nvPicPr>
              <p:cNvPr id="177" name="墨迹 176"/>
            </p:nvPicPr>
            <p:blipFill>
              <a:blip r:embed="rId323"/>
            </p:blipFill>
            <p:spPr>
              <a:xfrm>
                <a:off x="3409244" y="5605963"/>
                <a:ext cx="177800" cy="109976"/>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78" name="墨迹 177"/>
              <p14:cNvContentPartPr/>
              <p14:nvPr/>
            </p14:nvContentPartPr>
            <p14:xfrm>
              <a:off x="3567288" y="5371912"/>
              <a:ext cx="65794" cy="124075"/>
            </p14:xfrm>
          </p:contentPart>
        </mc:Choice>
        <mc:Fallback xmlns="">
          <p:pic>
            <p:nvPicPr>
              <p:cNvPr id="178" name="墨迹 177"/>
            </p:nvPicPr>
            <p:blipFill>
              <a:blip r:embed="rId325"/>
            </p:blipFill>
            <p:spPr>
              <a:xfrm>
                <a:off x="3567288" y="5371912"/>
                <a:ext cx="65794" cy="124075"/>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179" name="墨迹 178"/>
              <p14:cNvContentPartPr/>
              <p14:nvPr/>
            </p14:nvContentPartPr>
            <p14:xfrm>
              <a:off x="3589866" y="5256296"/>
              <a:ext cx="180622" cy="386503"/>
            </p14:xfrm>
          </p:contentPart>
        </mc:Choice>
        <mc:Fallback xmlns="">
          <p:pic>
            <p:nvPicPr>
              <p:cNvPr id="179" name="墨迹 178"/>
            </p:nvPicPr>
            <p:blipFill>
              <a:blip r:embed="rId327"/>
            </p:blipFill>
            <p:spPr>
              <a:xfrm>
                <a:off x="3589866" y="5256296"/>
                <a:ext cx="180622" cy="386503"/>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180" name="墨迹 179"/>
              <p14:cNvContentPartPr/>
              <p14:nvPr/>
            </p14:nvContentPartPr>
            <p14:xfrm>
              <a:off x="3647722" y="5343712"/>
              <a:ext cx="470429" cy="338388"/>
            </p14:xfrm>
          </p:contentPart>
        </mc:Choice>
        <mc:Fallback xmlns="">
          <p:pic>
            <p:nvPicPr>
              <p:cNvPr id="180" name="墨迹 179"/>
            </p:nvPicPr>
            <p:blipFill>
              <a:blip r:embed="rId329"/>
            </p:blipFill>
            <p:spPr>
              <a:xfrm>
                <a:off x="3647722" y="5343712"/>
                <a:ext cx="470429" cy="338388"/>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81" name="墨迹 180"/>
              <p14:cNvContentPartPr/>
              <p14:nvPr/>
            </p14:nvContentPartPr>
            <p14:xfrm>
              <a:off x="3881261" y="5567895"/>
              <a:ext cx="304094" cy="77547"/>
            </p14:xfrm>
          </p:contentPart>
        </mc:Choice>
        <mc:Fallback xmlns="">
          <p:pic>
            <p:nvPicPr>
              <p:cNvPr id="181" name="墨迹 180"/>
            </p:nvPicPr>
            <p:blipFill>
              <a:blip r:embed="rId331"/>
            </p:blipFill>
            <p:spPr>
              <a:xfrm>
                <a:off x="3881261" y="5567895"/>
                <a:ext cx="304094" cy="77547"/>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82" name="墨迹 181"/>
              <p14:cNvContentPartPr/>
              <p14:nvPr/>
            </p14:nvContentPartPr>
            <p14:xfrm>
              <a:off x="4493506" y="5436769"/>
              <a:ext cx="151871" cy="219953"/>
            </p14:xfrm>
          </p:contentPart>
        </mc:Choice>
        <mc:Fallback xmlns="">
          <p:pic>
            <p:nvPicPr>
              <p:cNvPr id="182" name="墨迹 181"/>
            </p:nvPicPr>
            <p:blipFill>
              <a:blip r:embed="rId333"/>
            </p:blipFill>
            <p:spPr>
              <a:xfrm>
                <a:off x="4493506" y="5436769"/>
                <a:ext cx="151871" cy="219953"/>
              </a:xfrm>
              <a:prstGeom prst="rect"/>
            </p:spPr>
          </p:pic>
        </mc:Fallback>
      </mc:AlternateContent>
      <mc:AlternateContent xmlns:mc="http://schemas.openxmlformats.org/markup-compatibility/2006" xmlns:p14="http://schemas.microsoft.com/office/powerpoint/2010/main">
        <mc:Choice Requires="p14">
          <p:contentPart r:id="rId334" p14:bwMode="auto">
            <p14:nvContentPartPr>
              <p14:cNvPr id="183" name="墨迹 182"/>
              <p14:cNvContentPartPr/>
              <p14:nvPr/>
            </p14:nvContentPartPr>
            <p14:xfrm>
              <a:off x="4687005" y="5425490"/>
              <a:ext cx="195439" cy="262250"/>
            </p14:xfrm>
          </p:contentPart>
        </mc:Choice>
        <mc:Fallback xmlns="">
          <p:pic>
            <p:nvPicPr>
              <p:cNvPr id="183" name="墨迹 182"/>
            </p:nvPicPr>
            <p:blipFill>
              <a:blip r:embed="rId335"/>
            </p:blipFill>
            <p:spPr>
              <a:xfrm>
                <a:off x="4687005" y="5425490"/>
                <a:ext cx="195439" cy="262250"/>
              </a:xfrm>
              <a:prstGeom prst="rect"/>
            </p:spPr>
          </p:pic>
        </mc:Fallback>
      </mc:AlternateContent>
      <mc:AlternateContent xmlns:mc="http://schemas.openxmlformats.org/markup-compatibility/2006" xmlns:p14="http://schemas.microsoft.com/office/powerpoint/2010/main">
        <mc:Choice Requires="p14">
          <p:contentPart r:id="rId336" p14:bwMode="auto">
            <p14:nvContentPartPr>
              <p14:cNvPr id="184" name="墨迹 183"/>
              <p14:cNvContentPartPr/>
              <p14:nvPr/>
            </p14:nvContentPartPr>
            <p14:xfrm>
              <a:off x="4998155" y="5290134"/>
              <a:ext cx="76200" cy="578080"/>
            </p14:xfrm>
          </p:contentPart>
        </mc:Choice>
        <mc:Fallback xmlns="">
          <p:pic>
            <p:nvPicPr>
              <p:cNvPr id="184" name="墨迹 183"/>
            </p:nvPicPr>
            <p:blipFill>
              <a:blip r:embed="rId337"/>
            </p:blipFill>
            <p:spPr>
              <a:xfrm>
                <a:off x="4998155" y="5290134"/>
                <a:ext cx="76200" cy="578080"/>
              </a:xfrm>
              <a:prstGeom prst="rect"/>
            </p:spPr>
          </p:pic>
        </mc:Fallback>
      </mc:AlternateContent>
      <mc:AlternateContent xmlns:mc="http://schemas.openxmlformats.org/markup-compatibility/2006" xmlns:p14="http://schemas.microsoft.com/office/powerpoint/2010/main">
        <mc:Choice Requires="p14">
          <p:contentPart r:id="rId338" p14:bwMode="auto">
            <p14:nvContentPartPr>
              <p14:cNvPr id="185" name="墨迹 184"/>
              <p14:cNvContentPartPr/>
              <p14:nvPr/>
            </p14:nvContentPartPr>
            <p14:xfrm>
              <a:off x="5017911" y="5300356"/>
              <a:ext cx="50800" cy="102574"/>
            </p14:xfrm>
          </p:contentPart>
        </mc:Choice>
        <mc:Fallback xmlns="">
          <p:pic>
            <p:nvPicPr>
              <p:cNvPr id="185" name="墨迹 184"/>
            </p:nvPicPr>
            <p:blipFill>
              <a:blip r:embed="rId339"/>
            </p:blipFill>
            <p:spPr>
              <a:xfrm>
                <a:off x="5017911" y="5300356"/>
                <a:ext cx="50800" cy="102574"/>
              </a:xfrm>
              <a:prstGeom prst="rect"/>
            </p:spPr>
          </p:pic>
        </mc:Fallback>
      </mc:AlternateContent>
      <mc:AlternateContent xmlns:mc="http://schemas.openxmlformats.org/markup-compatibility/2006" xmlns:p14="http://schemas.microsoft.com/office/powerpoint/2010/main">
        <mc:Choice Requires="p14">
          <p:contentPart r:id="rId340" p14:bwMode="auto">
            <p14:nvContentPartPr>
              <p14:cNvPr id="186" name="墨迹 185"/>
              <p14:cNvContentPartPr/>
              <p14:nvPr/>
            </p14:nvContentPartPr>
            <p14:xfrm>
              <a:off x="5091288" y="5301414"/>
              <a:ext cx="62089" cy="84597"/>
            </p14:xfrm>
          </p:contentPart>
        </mc:Choice>
        <mc:Fallback xmlns="">
          <p:pic>
            <p:nvPicPr>
              <p:cNvPr id="186" name="墨迹 185"/>
            </p:nvPicPr>
            <p:blipFill>
              <a:blip r:embed="rId341"/>
            </p:blipFill>
            <p:spPr>
              <a:xfrm>
                <a:off x="5091288" y="5301414"/>
                <a:ext cx="62089" cy="84597"/>
              </a:xfrm>
              <a:prstGeom prst="rect"/>
            </p:spPr>
          </p:pic>
        </mc:Fallback>
      </mc:AlternateContent>
      <mc:AlternateContent xmlns:mc="http://schemas.openxmlformats.org/markup-compatibility/2006" xmlns:p14="http://schemas.microsoft.com/office/powerpoint/2010/main">
        <mc:Choice Requires="p14">
          <p:contentPart r:id="rId342" p14:bwMode="auto">
            <p14:nvContentPartPr>
              <p14:cNvPr id="187" name="墨迹 186"/>
              <p14:cNvContentPartPr/>
              <p14:nvPr/>
            </p14:nvContentPartPr>
            <p14:xfrm>
              <a:off x="5817658" y="5360279"/>
              <a:ext cx="154164" cy="310542"/>
            </p14:xfrm>
          </p:contentPart>
        </mc:Choice>
        <mc:Fallback xmlns="">
          <p:pic>
            <p:nvPicPr>
              <p:cNvPr id="187" name="墨迹 186"/>
            </p:nvPicPr>
            <p:blipFill>
              <a:blip r:embed="rId343"/>
            </p:blipFill>
            <p:spPr>
              <a:xfrm>
                <a:off x="5817658" y="5360279"/>
                <a:ext cx="154164" cy="310542"/>
              </a:xfrm>
              <a:prstGeom prst="rect"/>
            </p:spPr>
          </p:pic>
        </mc:Fallback>
      </mc:AlternateContent>
      <mc:AlternateContent xmlns:mc="http://schemas.openxmlformats.org/markup-compatibility/2006" xmlns:p14="http://schemas.microsoft.com/office/powerpoint/2010/main">
        <mc:Choice Requires="p14">
          <p:contentPart r:id="rId344" p14:bwMode="auto">
            <p14:nvContentPartPr>
              <p14:cNvPr id="188" name="墨迹 187"/>
              <p14:cNvContentPartPr/>
              <p14:nvPr/>
            </p14:nvContentPartPr>
            <p14:xfrm>
              <a:off x="5982405" y="5264579"/>
              <a:ext cx="57150" cy="65034"/>
            </p14:xfrm>
          </p:contentPart>
        </mc:Choice>
        <mc:Fallback xmlns="">
          <p:pic>
            <p:nvPicPr>
              <p:cNvPr id="188" name="墨迹 187"/>
            </p:nvPicPr>
            <p:blipFill>
              <a:blip r:embed="rId345"/>
            </p:blipFill>
            <p:spPr>
              <a:xfrm>
                <a:off x="5982405" y="5264579"/>
                <a:ext cx="57150" cy="65034"/>
              </a:xfrm>
              <a:prstGeom prst="rect"/>
            </p:spPr>
          </p:pic>
        </mc:Fallback>
      </mc:AlternateContent>
      <mc:AlternateContent xmlns:mc="http://schemas.openxmlformats.org/markup-compatibility/2006" xmlns:p14="http://schemas.microsoft.com/office/powerpoint/2010/main">
        <mc:Choice Requires="p14">
          <p:contentPart r:id="rId346" p14:bwMode="auto">
            <p14:nvContentPartPr>
              <p14:cNvPr id="189" name="墨迹 188"/>
              <p14:cNvContentPartPr/>
              <p14:nvPr/>
            </p14:nvContentPartPr>
            <p14:xfrm>
              <a:off x="6062133" y="5340893"/>
              <a:ext cx="172156" cy="28199"/>
            </p14:xfrm>
          </p:contentPart>
        </mc:Choice>
        <mc:Fallback xmlns="">
          <p:pic>
            <p:nvPicPr>
              <p:cNvPr id="189" name="墨迹 188"/>
            </p:nvPicPr>
            <p:blipFill>
              <a:blip r:embed="rId347"/>
            </p:blipFill>
            <p:spPr>
              <a:xfrm>
                <a:off x="6062133" y="5340893"/>
                <a:ext cx="172156" cy="28199"/>
              </a:xfrm>
              <a:prstGeom prst="rect"/>
            </p:spPr>
          </p:pic>
        </mc:Fallback>
      </mc:AlternateContent>
      <mc:AlternateContent xmlns:mc="http://schemas.openxmlformats.org/markup-compatibility/2006" xmlns:p14="http://schemas.microsoft.com/office/powerpoint/2010/main">
        <mc:Choice Requires="p14">
          <p:contentPart r:id="rId348" p14:bwMode="auto">
            <p14:nvContentPartPr>
              <p14:cNvPr id="190" name="墨迹 189"/>
              <p14:cNvContentPartPr/>
              <p14:nvPr/>
            </p14:nvContentPartPr>
            <p14:xfrm>
              <a:off x="6149622" y="5237790"/>
              <a:ext cx="25400" cy="204619"/>
            </p14:xfrm>
          </p:contentPart>
        </mc:Choice>
        <mc:Fallback xmlns="">
          <p:pic>
            <p:nvPicPr>
              <p:cNvPr id="190" name="墨迹 189"/>
            </p:nvPicPr>
            <p:blipFill>
              <a:blip r:embed="rId349"/>
            </p:blipFill>
            <p:spPr>
              <a:xfrm>
                <a:off x="6149622" y="5237790"/>
                <a:ext cx="25400" cy="204619"/>
              </a:xfrm>
              <a:prstGeom prst="rect"/>
            </p:spPr>
          </p:pic>
        </mc:Fallback>
      </mc:AlternateContent>
      <mc:AlternateContent xmlns:mc="http://schemas.openxmlformats.org/markup-compatibility/2006" xmlns:p14="http://schemas.microsoft.com/office/powerpoint/2010/main">
        <mc:Choice Requires="p14">
          <p:contentPart r:id="rId350" p14:bwMode="auto">
            <p14:nvContentPartPr>
              <p14:cNvPr id="191" name="墨迹 190"/>
              <p14:cNvContentPartPr/>
              <p14:nvPr/>
            </p14:nvContentPartPr>
            <p14:xfrm>
              <a:off x="6583538" y="5402930"/>
              <a:ext cx="203906" cy="200918"/>
            </p14:xfrm>
          </p:contentPart>
        </mc:Choice>
        <mc:Fallback xmlns="">
          <p:pic>
            <p:nvPicPr>
              <p:cNvPr id="191" name="墨迹 190"/>
            </p:nvPicPr>
            <p:blipFill>
              <a:blip r:embed="rId351"/>
            </p:blipFill>
            <p:spPr>
              <a:xfrm>
                <a:off x="6583538" y="5402930"/>
                <a:ext cx="203906" cy="200918"/>
              </a:xfrm>
              <a:prstGeom prst="rect"/>
            </p:spPr>
          </p:pic>
        </mc:Fallback>
      </mc:AlternateContent>
      <mc:AlternateContent xmlns:mc="http://schemas.openxmlformats.org/markup-compatibility/2006" xmlns:p14="http://schemas.microsoft.com/office/powerpoint/2010/main">
        <mc:Choice Requires="p14">
          <p:contentPart r:id="rId352" p14:bwMode="auto">
            <p14:nvContentPartPr>
              <p14:cNvPr id="192" name="墨迹 191"/>
              <p14:cNvContentPartPr/>
              <p14:nvPr/>
            </p14:nvContentPartPr>
            <p14:xfrm>
              <a:off x="6778977" y="5415620"/>
              <a:ext cx="120121" cy="156505"/>
            </p14:xfrm>
          </p:contentPart>
        </mc:Choice>
        <mc:Fallback xmlns="">
          <p:pic>
            <p:nvPicPr>
              <p:cNvPr id="192" name="墨迹 191"/>
            </p:nvPicPr>
            <p:blipFill>
              <a:blip r:embed="rId353"/>
            </p:blipFill>
            <p:spPr>
              <a:xfrm>
                <a:off x="6778977" y="5415620"/>
                <a:ext cx="120121" cy="156505"/>
              </a:xfrm>
              <a:prstGeom prst="rect"/>
            </p:spPr>
          </p:pic>
        </mc:Fallback>
      </mc:AlternateContent>
      <mc:AlternateContent xmlns:mc="http://schemas.openxmlformats.org/markup-compatibility/2006" xmlns:p14="http://schemas.microsoft.com/office/powerpoint/2010/main">
        <mc:Choice Requires="p14">
          <p:contentPart r:id="rId354" p14:bwMode="auto">
            <p14:nvContentPartPr>
              <p14:cNvPr id="193" name="墨迹 192"/>
              <p14:cNvContentPartPr/>
              <p14:nvPr/>
            </p14:nvContentPartPr>
            <p14:xfrm>
              <a:off x="6758516" y="5421788"/>
              <a:ext cx="119239" cy="133417"/>
            </p14:xfrm>
          </p:contentPart>
        </mc:Choice>
        <mc:Fallback xmlns="">
          <p:pic>
            <p:nvPicPr>
              <p:cNvPr id="193" name="墨迹 192"/>
            </p:nvPicPr>
            <p:blipFill>
              <a:blip r:embed="rId355"/>
            </p:blipFill>
            <p:spPr>
              <a:xfrm>
                <a:off x="6758516" y="5421788"/>
                <a:ext cx="119239" cy="133417"/>
              </a:xfrm>
              <a:prstGeom prst="rect"/>
            </p:spPr>
          </p:pic>
        </mc:Fallback>
      </mc:AlternateContent>
      <mc:AlternateContent xmlns:mc="http://schemas.openxmlformats.org/markup-compatibility/2006" xmlns:p14="http://schemas.microsoft.com/office/powerpoint/2010/main">
        <mc:Choice Requires="p14">
          <p:contentPart r:id="rId356" p14:bwMode="auto">
            <p14:nvContentPartPr>
              <p14:cNvPr id="194" name="墨迹 193"/>
              <p14:cNvContentPartPr/>
              <p14:nvPr/>
            </p14:nvContentPartPr>
            <p14:xfrm>
              <a:off x="6985000" y="5275506"/>
              <a:ext cx="138288" cy="564509"/>
            </p14:xfrm>
          </p:contentPart>
        </mc:Choice>
        <mc:Fallback xmlns="">
          <p:pic>
            <p:nvPicPr>
              <p:cNvPr id="194" name="墨迹 193"/>
            </p:nvPicPr>
            <p:blipFill>
              <a:blip r:embed="rId357"/>
            </p:blipFill>
            <p:spPr>
              <a:xfrm>
                <a:off x="6985000" y="5275506"/>
                <a:ext cx="138288" cy="564509"/>
              </a:xfrm>
              <a:prstGeom prst="rect"/>
            </p:spPr>
          </p:pic>
        </mc:Fallback>
      </mc:AlternateContent>
      <mc:AlternateContent xmlns:mc="http://schemas.openxmlformats.org/markup-compatibility/2006" xmlns:p14="http://schemas.microsoft.com/office/powerpoint/2010/main">
        <mc:Choice Requires="p14">
          <p:contentPart r:id="rId358" p14:bwMode="auto">
            <p14:nvContentPartPr>
              <p14:cNvPr id="195" name="墨迹 194"/>
              <p14:cNvContentPartPr/>
              <p14:nvPr/>
            </p14:nvContentPartPr>
            <p14:xfrm>
              <a:off x="7151511" y="5414210"/>
              <a:ext cx="174978" cy="33838"/>
            </p14:xfrm>
          </p:contentPart>
        </mc:Choice>
        <mc:Fallback xmlns="">
          <p:pic>
            <p:nvPicPr>
              <p:cNvPr id="195" name="墨迹 194"/>
            </p:nvPicPr>
            <p:blipFill>
              <a:blip r:embed="rId359"/>
            </p:blipFill>
            <p:spPr>
              <a:xfrm>
                <a:off x="7151511" y="5414210"/>
                <a:ext cx="174978" cy="33838"/>
              </a:xfrm>
              <a:prstGeom prst="rect"/>
            </p:spPr>
          </p:pic>
        </mc:Fallback>
      </mc:AlternateContent>
      <mc:AlternateContent xmlns:mc="http://schemas.openxmlformats.org/markup-compatibility/2006" xmlns:p14="http://schemas.microsoft.com/office/powerpoint/2010/main">
        <mc:Choice Requires="p14">
          <p:contentPart r:id="rId360" p14:bwMode="auto">
            <p14:nvContentPartPr>
              <p14:cNvPr id="196" name="墨迹 195"/>
              <p14:cNvContentPartPr/>
              <p14:nvPr/>
            </p14:nvContentPartPr>
            <p14:xfrm>
              <a:off x="7131402" y="5532646"/>
              <a:ext cx="217664" cy="16919"/>
            </p14:xfrm>
          </p:contentPart>
        </mc:Choice>
        <mc:Fallback xmlns="">
          <p:pic>
            <p:nvPicPr>
              <p:cNvPr id="196" name="墨迹 195"/>
            </p:nvPicPr>
            <p:blipFill>
              <a:blip r:embed="rId361"/>
            </p:blipFill>
            <p:spPr>
              <a:xfrm>
                <a:off x="7131402" y="5532646"/>
                <a:ext cx="217664" cy="16919"/>
              </a:xfrm>
              <a:prstGeom prst="rect"/>
            </p:spPr>
          </p:pic>
        </mc:Fallback>
      </mc:AlternateContent>
      <mc:AlternateContent xmlns:mc="http://schemas.openxmlformats.org/markup-compatibility/2006" xmlns:p14="http://schemas.microsoft.com/office/powerpoint/2010/main">
        <mc:Choice Requires="p14">
          <p:contentPart r:id="rId362" p14:bwMode="auto">
            <p14:nvContentPartPr>
              <p14:cNvPr id="197" name="墨迹 196"/>
              <p14:cNvContentPartPr/>
              <p14:nvPr/>
            </p14:nvContentPartPr>
            <p14:xfrm>
              <a:off x="7467600" y="5339306"/>
              <a:ext cx="22577" cy="249738"/>
            </p14:xfrm>
          </p:contentPart>
        </mc:Choice>
        <mc:Fallback xmlns="">
          <p:pic>
            <p:nvPicPr>
              <p:cNvPr id="197" name="墨迹 196"/>
            </p:nvPicPr>
            <p:blipFill>
              <a:blip r:embed="rId363"/>
            </p:blipFill>
            <p:spPr>
              <a:xfrm>
                <a:off x="7467600" y="5339306"/>
                <a:ext cx="22577" cy="249738"/>
              </a:xfrm>
              <a:prstGeom prst="rect"/>
            </p:spPr>
          </p:pic>
        </mc:Fallback>
      </mc:AlternateContent>
      <mc:AlternateContent xmlns:mc="http://schemas.openxmlformats.org/markup-compatibility/2006" xmlns:p14="http://schemas.microsoft.com/office/powerpoint/2010/main">
        <mc:Choice Requires="p14">
          <p:contentPart r:id="rId364" p14:bwMode="auto">
            <p14:nvContentPartPr>
              <p14:cNvPr id="198" name="墨迹 197"/>
              <p14:cNvContentPartPr/>
              <p14:nvPr/>
            </p14:nvContentPartPr>
            <p14:xfrm>
              <a:off x="7567083" y="5287315"/>
              <a:ext cx="148872" cy="183293"/>
            </p14:xfrm>
          </p:contentPart>
        </mc:Choice>
        <mc:Fallback xmlns="">
          <p:pic>
            <p:nvPicPr>
              <p:cNvPr id="198" name="墨迹 197"/>
            </p:nvPicPr>
            <p:blipFill>
              <a:blip r:embed="rId365"/>
            </p:blipFill>
            <p:spPr>
              <a:xfrm>
                <a:off x="7567083" y="5287315"/>
                <a:ext cx="148872" cy="183293"/>
              </a:xfrm>
              <a:prstGeom prst="rect"/>
            </p:spPr>
          </p:pic>
        </mc:Fallback>
      </mc:AlternateContent>
      <mc:AlternateContent xmlns:mc="http://schemas.openxmlformats.org/markup-compatibility/2006" xmlns:p14="http://schemas.microsoft.com/office/powerpoint/2010/main">
        <mc:Choice Requires="p14">
          <p:contentPart r:id="rId366" p14:bwMode="auto">
            <p14:nvContentPartPr>
              <p14:cNvPr id="199" name="墨迹 198"/>
              <p14:cNvContentPartPr/>
              <p14:nvPr/>
            </p14:nvContentPartPr>
            <p14:xfrm>
              <a:off x="7628466" y="5321858"/>
              <a:ext cx="59266" cy="270006"/>
            </p14:xfrm>
          </p:contentPart>
        </mc:Choice>
        <mc:Fallback xmlns="">
          <p:pic>
            <p:nvPicPr>
              <p:cNvPr id="199" name="墨迹 198"/>
            </p:nvPicPr>
            <p:blipFill>
              <a:blip r:embed="rId367"/>
            </p:blipFill>
            <p:spPr>
              <a:xfrm>
                <a:off x="7628466" y="5321858"/>
                <a:ext cx="59266" cy="270006"/>
              </a:xfrm>
              <a:prstGeom prst="rect"/>
            </p:spPr>
          </p:pic>
        </mc:Fallback>
      </mc:AlternateContent>
      <mc:AlternateContent xmlns:mc="http://schemas.openxmlformats.org/markup-compatibility/2006" xmlns:p14="http://schemas.microsoft.com/office/powerpoint/2010/main">
        <mc:Choice Requires="p14">
          <p:contentPart r:id="rId368" p14:bwMode="auto">
            <p14:nvContentPartPr>
              <p14:cNvPr id="200" name="墨迹 199"/>
              <p14:cNvContentPartPr/>
              <p14:nvPr/>
            </p14:nvContentPartPr>
            <p14:xfrm>
              <a:off x="7770988" y="5282380"/>
              <a:ext cx="173567" cy="442019"/>
            </p14:xfrm>
          </p:contentPart>
        </mc:Choice>
        <mc:Fallback xmlns="">
          <p:pic>
            <p:nvPicPr>
              <p:cNvPr id="200" name="墨迹 199"/>
            </p:nvPicPr>
            <p:blipFill>
              <a:blip r:embed="rId369"/>
            </p:blipFill>
            <p:spPr>
              <a:xfrm>
                <a:off x="7770988" y="5282380"/>
                <a:ext cx="173567" cy="442019"/>
              </a:xfrm>
              <a:prstGeom prst="rect"/>
            </p:spPr>
          </p:pic>
        </mc:Fallback>
      </mc:AlternateContent>
      <mc:AlternateContent xmlns:mc="http://schemas.openxmlformats.org/markup-compatibility/2006" xmlns:p14="http://schemas.microsoft.com/office/powerpoint/2010/main">
        <mc:Choice Requires="p14">
          <p:contentPart r:id="rId370" p14:bwMode="auto">
            <p14:nvContentPartPr>
              <p14:cNvPr id="201" name="墨迹 200"/>
              <p14:cNvContentPartPr/>
              <p14:nvPr/>
            </p14:nvContentPartPr>
            <p14:xfrm>
              <a:off x="8198555" y="5290134"/>
              <a:ext cx="105018" cy="59958"/>
            </p14:xfrm>
          </p:contentPart>
        </mc:Choice>
        <mc:Fallback xmlns="">
          <p:pic>
            <p:nvPicPr>
              <p:cNvPr id="201" name="墨迹 200"/>
            </p:nvPicPr>
            <p:blipFill>
              <a:blip r:embed="rId371"/>
            </p:blipFill>
            <p:spPr>
              <a:xfrm>
                <a:off x="8198555" y="5290134"/>
                <a:ext cx="105018" cy="59958"/>
              </a:xfrm>
              <a:prstGeom prst="rect"/>
            </p:spPr>
          </p:pic>
        </mc:Fallback>
      </mc:AlternateContent>
      <mc:AlternateContent xmlns:mc="http://schemas.openxmlformats.org/markup-compatibility/2006" xmlns:p14="http://schemas.microsoft.com/office/powerpoint/2010/main">
        <mc:Choice Requires="p14">
          <p:contentPart r:id="rId372" p14:bwMode="auto">
            <p14:nvContentPartPr>
              <p14:cNvPr id="202" name="墨迹 201"/>
              <p14:cNvContentPartPr/>
              <p14:nvPr/>
            </p14:nvContentPartPr>
            <p14:xfrm>
              <a:off x="4452761" y="6181223"/>
              <a:ext cx="158750" cy="163554"/>
            </p14:xfrm>
          </p:contentPart>
        </mc:Choice>
        <mc:Fallback xmlns="">
          <p:pic>
            <p:nvPicPr>
              <p:cNvPr id="202" name="墨迹 201"/>
            </p:nvPicPr>
            <p:blipFill>
              <a:blip r:embed="rId373"/>
            </p:blipFill>
            <p:spPr>
              <a:xfrm>
                <a:off x="4452761" y="6181223"/>
                <a:ext cx="158750" cy="163554"/>
              </a:xfrm>
              <a:prstGeom prst="rect"/>
            </p:spPr>
          </p:pic>
        </mc:Fallback>
      </mc:AlternateContent>
      <mc:AlternateContent xmlns:mc="http://schemas.openxmlformats.org/markup-compatibility/2006" xmlns:p14="http://schemas.microsoft.com/office/powerpoint/2010/main">
        <mc:Choice Requires="p14">
          <p:contentPart r:id="rId374" p14:bwMode="auto">
            <p14:nvContentPartPr>
              <p14:cNvPr id="203" name="墨迹 202"/>
              <p14:cNvContentPartPr/>
              <p14:nvPr/>
            </p14:nvContentPartPr>
            <p14:xfrm>
              <a:off x="4656666" y="6175583"/>
              <a:ext cx="186267" cy="194750"/>
            </p14:xfrm>
          </p:contentPart>
        </mc:Choice>
        <mc:Fallback xmlns="">
          <p:pic>
            <p:nvPicPr>
              <p:cNvPr id="203" name="墨迹 202"/>
            </p:nvPicPr>
            <p:blipFill>
              <a:blip r:embed="rId375"/>
            </p:blipFill>
            <p:spPr>
              <a:xfrm>
                <a:off x="4656666" y="6175583"/>
                <a:ext cx="186267" cy="194750"/>
              </a:xfrm>
              <a:prstGeom prst="rect"/>
            </p:spPr>
          </p:pic>
        </mc:Fallback>
      </mc:AlternateContent>
      <mc:AlternateContent xmlns:mc="http://schemas.openxmlformats.org/markup-compatibility/2006" xmlns:p14="http://schemas.microsoft.com/office/powerpoint/2010/main">
        <mc:Choice Requires="p14">
          <p:contentPart r:id="rId376" p14:bwMode="auto">
            <p14:nvContentPartPr>
              <p14:cNvPr id="204" name="墨迹 203"/>
              <p14:cNvContentPartPr/>
              <p14:nvPr/>
            </p14:nvContentPartPr>
            <p14:xfrm>
              <a:off x="5057422" y="6039523"/>
              <a:ext cx="11289" cy="364472"/>
            </p14:xfrm>
          </p:contentPart>
        </mc:Choice>
        <mc:Fallback xmlns="">
          <p:pic>
            <p:nvPicPr>
              <p:cNvPr id="204" name="墨迹 203"/>
            </p:nvPicPr>
            <p:blipFill>
              <a:blip r:embed="rId377"/>
            </p:blipFill>
            <p:spPr>
              <a:xfrm>
                <a:off x="5057422" y="6039523"/>
                <a:ext cx="11289" cy="364472"/>
              </a:xfrm>
              <a:prstGeom prst="rect"/>
            </p:spPr>
          </p:pic>
        </mc:Fallback>
      </mc:AlternateContent>
      <mc:AlternateContent xmlns:mc="http://schemas.openxmlformats.org/markup-compatibility/2006" xmlns:p14="http://schemas.microsoft.com/office/powerpoint/2010/main">
        <mc:Choice Requires="p14">
          <p:contentPart r:id="rId378" p14:bwMode="auto">
            <p14:nvContentPartPr>
              <p14:cNvPr id="205" name="墨迹 204"/>
              <p14:cNvContentPartPr/>
              <p14:nvPr/>
            </p14:nvContentPartPr>
            <p14:xfrm>
              <a:off x="4984044" y="6277100"/>
              <a:ext cx="191911" cy="181178"/>
            </p14:xfrm>
          </p:contentPart>
        </mc:Choice>
        <mc:Fallback xmlns="">
          <p:pic>
            <p:nvPicPr>
              <p:cNvPr id="205" name="墨迹 204"/>
            </p:nvPicPr>
            <p:blipFill>
              <a:blip r:embed="rId379"/>
            </p:blipFill>
            <p:spPr>
              <a:xfrm>
                <a:off x="4984044" y="6277100"/>
                <a:ext cx="191911" cy="181178"/>
              </a:xfrm>
              <a:prstGeom prst="rect"/>
            </p:spPr>
          </p:pic>
        </mc:Fallback>
      </mc:AlternateContent>
      <mc:AlternateContent xmlns:mc="http://schemas.openxmlformats.org/markup-compatibility/2006" xmlns:p14="http://schemas.microsoft.com/office/powerpoint/2010/main">
        <mc:Choice Requires="p14">
          <p:contentPart r:id="rId380" p14:bwMode="auto">
            <p14:nvContentPartPr>
              <p14:cNvPr id="206" name="墨迹 205"/>
              <p14:cNvContentPartPr/>
              <p14:nvPr/>
            </p14:nvContentPartPr>
            <p14:xfrm>
              <a:off x="6092296" y="6088166"/>
              <a:ext cx="20637" cy="214665"/>
            </p14:xfrm>
          </p:contentPart>
        </mc:Choice>
        <mc:Fallback xmlns="">
          <p:pic>
            <p:nvPicPr>
              <p:cNvPr id="206" name="墨迹 205"/>
            </p:nvPicPr>
            <p:blipFill>
              <a:blip r:embed="rId381"/>
            </p:blipFill>
            <p:spPr>
              <a:xfrm>
                <a:off x="6092296" y="6088166"/>
                <a:ext cx="20637" cy="214665"/>
              </a:xfrm>
              <a:prstGeom prst="rect"/>
            </p:spPr>
          </p:pic>
        </mc:Fallback>
      </mc:AlternateContent>
      <mc:AlternateContent xmlns:mc="http://schemas.openxmlformats.org/markup-compatibility/2006" xmlns:p14="http://schemas.microsoft.com/office/powerpoint/2010/main">
        <mc:Choice Requires="p14">
          <p:contentPart r:id="rId382" p14:bwMode="auto">
            <p14:nvContentPartPr>
              <p14:cNvPr id="207" name="墨迹 206"/>
              <p14:cNvContentPartPr/>
              <p14:nvPr/>
            </p14:nvContentPartPr>
            <p14:xfrm>
              <a:off x="6112933" y="6178403"/>
              <a:ext cx="84667" cy="19740"/>
            </p14:xfrm>
          </p:contentPart>
        </mc:Choice>
        <mc:Fallback xmlns="">
          <p:pic>
            <p:nvPicPr>
              <p:cNvPr id="207" name="墨迹 206"/>
            </p:nvPicPr>
            <p:blipFill>
              <a:blip r:embed="rId383"/>
            </p:blipFill>
            <p:spPr>
              <a:xfrm>
                <a:off x="6112933" y="6178403"/>
                <a:ext cx="84667" cy="19740"/>
              </a:xfrm>
              <a:prstGeom prst="rect"/>
            </p:spPr>
          </p:pic>
        </mc:Fallback>
      </mc:AlternateContent>
      <mc:AlternateContent xmlns:mc="http://schemas.openxmlformats.org/markup-compatibility/2006" xmlns:p14="http://schemas.microsoft.com/office/powerpoint/2010/main">
        <mc:Choice Requires="p14">
          <p:contentPart r:id="rId384" p14:bwMode="auto">
            <p14:nvContentPartPr>
              <p14:cNvPr id="208" name="墨迹 207"/>
              <p14:cNvContentPartPr/>
              <p14:nvPr/>
            </p14:nvContentPartPr>
            <p14:xfrm>
              <a:off x="6191955" y="5989470"/>
              <a:ext cx="33867" cy="445544"/>
            </p14:xfrm>
          </p:contentPart>
        </mc:Choice>
        <mc:Fallback xmlns="">
          <p:pic>
            <p:nvPicPr>
              <p:cNvPr id="208" name="墨迹 207"/>
            </p:nvPicPr>
            <p:blipFill>
              <a:blip r:embed="rId385"/>
            </p:blipFill>
            <p:spPr>
              <a:xfrm>
                <a:off x="6191955" y="5989470"/>
                <a:ext cx="33867" cy="445544"/>
              </a:xfrm>
              <a:prstGeom prst="rect"/>
            </p:spPr>
          </p:pic>
        </mc:Fallback>
      </mc:AlternateContent>
      <mc:AlternateContent xmlns:mc="http://schemas.openxmlformats.org/markup-compatibility/2006" xmlns:p14="http://schemas.microsoft.com/office/powerpoint/2010/main">
        <mc:Choice Requires="p14">
          <p:contentPart r:id="rId386" p14:bwMode="auto">
            <p14:nvContentPartPr>
              <p14:cNvPr id="209" name="墨迹 208"/>
              <p14:cNvContentPartPr/>
              <p14:nvPr/>
            </p14:nvContentPartPr>
            <p14:xfrm>
              <a:off x="6267626" y="6131875"/>
              <a:ext cx="99306" cy="216428"/>
            </p14:xfrm>
          </p:contentPart>
        </mc:Choice>
        <mc:Fallback xmlns="">
          <p:pic>
            <p:nvPicPr>
              <p:cNvPr id="209" name="墨迹 208"/>
            </p:nvPicPr>
            <p:blipFill>
              <a:blip r:embed="rId387"/>
            </p:blipFill>
            <p:spPr>
              <a:xfrm>
                <a:off x="6267626" y="6131875"/>
                <a:ext cx="99306" cy="216428"/>
              </a:xfrm>
              <a:prstGeom prst="rect"/>
            </p:spPr>
          </p:pic>
        </mc:Fallback>
      </mc:AlternateContent>
      <mc:AlternateContent xmlns:mc="http://schemas.openxmlformats.org/markup-compatibility/2006" xmlns:p14="http://schemas.microsoft.com/office/powerpoint/2010/main">
        <mc:Choice Requires="p14">
          <p:contentPart r:id="rId388" p14:bwMode="auto">
            <p14:nvContentPartPr>
              <p14:cNvPr id="210" name="墨迹 209"/>
              <p14:cNvContentPartPr/>
              <p14:nvPr/>
            </p14:nvContentPartPr>
            <p14:xfrm>
              <a:off x="6423377" y="6056443"/>
              <a:ext cx="88195" cy="333453"/>
            </p14:xfrm>
          </p:contentPart>
        </mc:Choice>
        <mc:Fallback xmlns="">
          <p:pic>
            <p:nvPicPr>
              <p:cNvPr id="210" name="墨迹 209"/>
            </p:nvPicPr>
            <p:blipFill>
              <a:blip r:embed="rId389"/>
            </p:blipFill>
            <p:spPr>
              <a:xfrm>
                <a:off x="6423377" y="6056443"/>
                <a:ext cx="88195" cy="333453"/>
              </a:xfrm>
              <a:prstGeom prst="rect"/>
            </p:spPr>
          </p:pic>
        </mc:Fallback>
      </mc:AlternateContent>
      <mc:AlternateContent xmlns:mc="http://schemas.openxmlformats.org/markup-compatibility/2006" xmlns:p14="http://schemas.microsoft.com/office/powerpoint/2010/main">
        <mc:Choice Requires="p14">
          <p:contentPart r:id="rId390" p14:bwMode="auto">
            <p14:nvContentPartPr>
              <p14:cNvPr id="211" name="墨迹 210"/>
              <p14:cNvContentPartPr/>
              <p14:nvPr/>
            </p14:nvContentPartPr>
            <p14:xfrm>
              <a:off x="6541911" y="6014496"/>
              <a:ext cx="139700" cy="282872"/>
            </p14:xfrm>
          </p:contentPart>
        </mc:Choice>
        <mc:Fallback xmlns="">
          <p:pic>
            <p:nvPicPr>
              <p:cNvPr id="211" name="墨迹 210"/>
            </p:nvPicPr>
            <p:blipFill>
              <a:blip r:embed="rId391"/>
            </p:blipFill>
            <p:spPr>
              <a:xfrm>
                <a:off x="6541911" y="6014496"/>
                <a:ext cx="139700" cy="282872"/>
              </a:xfrm>
              <a:prstGeom prst="rect"/>
            </p:spPr>
          </p:pic>
        </mc:Fallback>
      </mc:AlternateContent>
      <mc:AlternateContent xmlns:mc="http://schemas.openxmlformats.org/markup-compatibility/2006" xmlns:p14="http://schemas.microsoft.com/office/powerpoint/2010/main">
        <mc:Choice Requires="p14">
          <p:contentPart r:id="rId392" p14:bwMode="auto">
            <p14:nvContentPartPr>
              <p14:cNvPr id="212" name="墨迹 211"/>
              <p14:cNvContentPartPr/>
              <p14:nvPr/>
            </p14:nvContentPartPr>
            <p14:xfrm>
              <a:off x="6690077" y="6130465"/>
              <a:ext cx="150989" cy="118436"/>
            </p14:xfrm>
          </p:contentPart>
        </mc:Choice>
        <mc:Fallback xmlns="">
          <p:pic>
            <p:nvPicPr>
              <p:cNvPr id="212" name="墨迹 211"/>
            </p:nvPicPr>
            <p:blipFill>
              <a:blip r:embed="rId393"/>
            </p:blipFill>
            <p:spPr>
              <a:xfrm>
                <a:off x="6690077" y="6130465"/>
                <a:ext cx="150989" cy="118436"/>
              </a:xfrm>
              <a:prstGeom prst="rect"/>
            </p:spPr>
          </p:pic>
        </mc:Fallback>
      </mc:AlternateContent>
      <mc:AlternateContent xmlns:mc="http://schemas.openxmlformats.org/markup-compatibility/2006" xmlns:p14="http://schemas.microsoft.com/office/powerpoint/2010/main">
        <mc:Choice Requires="p14">
          <p:contentPart r:id="rId394" p14:bwMode="auto">
            <p14:nvContentPartPr>
              <p14:cNvPr id="213" name="墨迹 212"/>
              <p14:cNvContentPartPr/>
              <p14:nvPr/>
            </p14:nvContentPartPr>
            <p14:xfrm>
              <a:off x="6731000" y="6107906"/>
              <a:ext cx="98777" cy="360947"/>
            </p14:xfrm>
          </p:contentPart>
        </mc:Choice>
        <mc:Fallback xmlns="">
          <p:pic>
            <p:nvPicPr>
              <p:cNvPr id="213" name="墨迹 212"/>
            </p:nvPicPr>
            <p:blipFill>
              <a:blip r:embed="rId395"/>
            </p:blipFill>
            <p:spPr>
              <a:xfrm>
                <a:off x="6731000" y="6107906"/>
                <a:ext cx="98777" cy="360947"/>
              </a:xfrm>
              <a:prstGeom prst="rect"/>
            </p:spPr>
          </p:pic>
        </mc:Fallback>
      </mc:AlternateContent>
      <mc:AlternateContent xmlns:mc="http://schemas.openxmlformats.org/markup-compatibility/2006" xmlns:p14="http://schemas.microsoft.com/office/powerpoint/2010/main">
        <mc:Choice Requires="p14">
          <p:contentPart r:id="rId396" p14:bwMode="auto">
            <p14:nvContentPartPr>
              <p14:cNvPr id="214" name="墨迹 213"/>
              <p14:cNvContentPartPr/>
              <p14:nvPr/>
            </p14:nvContentPartPr>
            <p14:xfrm>
              <a:off x="5868458" y="6083584"/>
              <a:ext cx="219075" cy="255554"/>
            </p14:xfrm>
          </p:contentPart>
        </mc:Choice>
        <mc:Fallback xmlns="">
          <p:pic>
            <p:nvPicPr>
              <p:cNvPr id="214" name="墨迹 213"/>
            </p:nvPicPr>
            <p:blipFill>
              <a:blip r:embed="rId397"/>
            </p:blipFill>
            <p:spPr>
              <a:xfrm>
                <a:off x="5868458" y="6083584"/>
                <a:ext cx="219075" cy="255554"/>
              </a:xfrm>
              <a:prstGeom prst="rect"/>
            </p:spPr>
          </p:pic>
        </mc:Fallback>
      </mc:AlternateContent>
      <mc:AlternateContent xmlns:mc="http://schemas.openxmlformats.org/markup-compatibility/2006" xmlns:p14="http://schemas.microsoft.com/office/powerpoint/2010/main">
        <mc:Choice Requires="p14">
          <p:contentPart r:id="rId398" p14:bwMode="auto">
            <p14:nvContentPartPr>
              <p14:cNvPr id="217" name="墨迹 216"/>
              <p14:cNvContentPartPr/>
              <p14:nvPr/>
            </p14:nvContentPartPr>
            <p14:xfrm>
              <a:off x="7385755" y="6026128"/>
              <a:ext cx="8467" cy="8460"/>
            </p14:xfrm>
          </p:contentPart>
        </mc:Choice>
        <mc:Fallback xmlns="">
          <p:pic>
            <p:nvPicPr>
              <p:cNvPr id="217" name="墨迹 216"/>
            </p:nvPicPr>
            <p:blipFill>
              <a:blip r:embed="rId399"/>
            </p:blipFill>
            <p:spPr>
              <a:xfrm>
                <a:off x="7385755" y="6026128"/>
                <a:ext cx="8467" cy="8460"/>
              </a:xfrm>
              <a:prstGeom prst="rect"/>
            </p:spPr>
          </p:pic>
        </mc:Fallback>
      </mc:AlternateContent>
      <mc:AlternateContent xmlns:mc="http://schemas.openxmlformats.org/markup-compatibility/2006" xmlns:p14="http://schemas.microsoft.com/office/powerpoint/2010/main">
        <mc:Choice Requires="p14">
          <p:contentPart r:id="rId400" p14:bwMode="auto">
            <p14:nvContentPartPr>
              <p14:cNvPr id="218" name="墨迹 217"/>
              <p14:cNvContentPartPr/>
              <p14:nvPr/>
            </p14:nvContentPartPr>
            <p14:xfrm>
              <a:off x="7027333" y="6265820"/>
              <a:ext cx="131234" cy="5640"/>
            </p14:xfrm>
          </p:contentPart>
        </mc:Choice>
        <mc:Fallback xmlns="">
          <p:pic>
            <p:nvPicPr>
              <p:cNvPr id="218" name="墨迹 217"/>
            </p:nvPicPr>
            <p:blipFill>
              <a:blip r:embed="rId401"/>
            </p:blipFill>
            <p:spPr>
              <a:xfrm>
                <a:off x="7027333" y="6265820"/>
                <a:ext cx="131234" cy="5640"/>
              </a:xfrm>
              <a:prstGeom prst="rect"/>
            </p:spPr>
          </p:pic>
        </mc:Fallback>
      </mc:AlternateContent>
      <mc:AlternateContent xmlns:mc="http://schemas.openxmlformats.org/markup-compatibility/2006" xmlns:p14="http://schemas.microsoft.com/office/powerpoint/2010/main">
        <mc:Choice Requires="p14">
          <p:contentPart r:id="rId402" p14:bwMode="auto">
            <p14:nvContentPartPr>
              <p14:cNvPr id="219" name="墨迹 218"/>
              <p14:cNvContentPartPr/>
              <p14:nvPr/>
            </p14:nvContentPartPr>
            <p14:xfrm>
              <a:off x="7326488" y="6113546"/>
              <a:ext cx="285044" cy="212374"/>
            </p14:xfrm>
          </p:contentPart>
        </mc:Choice>
        <mc:Fallback xmlns="">
          <p:pic>
            <p:nvPicPr>
              <p:cNvPr id="219" name="墨迹 218"/>
            </p:nvPicPr>
            <p:blipFill>
              <a:blip r:embed="rId403"/>
            </p:blipFill>
            <p:spPr>
              <a:xfrm>
                <a:off x="7326488" y="6113546"/>
                <a:ext cx="285044" cy="212374"/>
              </a:xfrm>
              <a:prstGeom prst="rect"/>
            </p:spPr>
          </p:pic>
        </mc:Fallback>
      </mc:AlternateContent>
      <mc:AlternateContent xmlns:mc="http://schemas.openxmlformats.org/markup-compatibility/2006" xmlns:p14="http://schemas.microsoft.com/office/powerpoint/2010/main">
        <mc:Choice Requires="p14">
          <p:contentPart r:id="rId404" p14:bwMode="auto">
            <p14:nvContentPartPr>
              <p14:cNvPr id="220" name="墨迹 219"/>
              <p14:cNvContentPartPr/>
              <p14:nvPr/>
            </p14:nvContentPartPr>
            <p14:xfrm>
              <a:off x="7083777" y="6102442"/>
              <a:ext cx="28223" cy="366411"/>
            </p14:xfrm>
          </p:contentPart>
        </mc:Choice>
        <mc:Fallback xmlns="">
          <p:pic>
            <p:nvPicPr>
              <p:cNvPr id="220" name="墨迹 219"/>
            </p:nvPicPr>
            <p:blipFill>
              <a:blip r:embed="rId405"/>
            </p:blipFill>
            <p:spPr>
              <a:xfrm>
                <a:off x="7083777" y="6102442"/>
                <a:ext cx="28223" cy="366411"/>
              </a:xfrm>
              <a:prstGeom prst="rect"/>
            </p:spPr>
          </p:pic>
        </mc:Fallback>
      </mc:AlternateContent>
      <mc:AlternateContent xmlns:mc="http://schemas.openxmlformats.org/markup-compatibility/2006" xmlns:p14="http://schemas.microsoft.com/office/powerpoint/2010/main">
        <mc:Choice Requires="p14">
          <p:contentPart r:id="rId406" p14:bwMode="auto">
            <p14:nvContentPartPr>
              <p14:cNvPr id="221" name="墨迹 220"/>
              <p14:cNvContentPartPr/>
              <p14:nvPr/>
            </p14:nvContentPartPr>
            <p14:xfrm>
              <a:off x="7648222" y="6048688"/>
              <a:ext cx="95955" cy="19739"/>
            </p14:xfrm>
          </p:contentPart>
        </mc:Choice>
        <mc:Fallback xmlns="">
          <p:pic>
            <p:nvPicPr>
              <p:cNvPr id="221" name="墨迹 220"/>
            </p:nvPicPr>
            <p:blipFill>
              <a:blip r:embed="rId407"/>
            </p:blipFill>
            <p:spPr>
              <a:xfrm>
                <a:off x="7648222" y="6048688"/>
                <a:ext cx="95955" cy="19739"/>
              </a:xfrm>
              <a:prstGeom prst="rect"/>
            </p:spPr>
          </p:pic>
        </mc:Fallback>
      </mc:AlternateContent>
      <mc:AlternateContent xmlns:mc="http://schemas.openxmlformats.org/markup-compatibility/2006" xmlns:p14="http://schemas.microsoft.com/office/powerpoint/2010/main">
        <mc:Choice Requires="p14">
          <p:contentPart r:id="rId408" p14:bwMode="auto">
            <p14:nvContentPartPr>
              <p14:cNvPr id="222" name="墨迹 221"/>
              <p14:cNvContentPartPr/>
              <p14:nvPr/>
            </p14:nvContentPartPr>
            <p14:xfrm>
              <a:off x="7828844" y="6124825"/>
              <a:ext cx="155222" cy="16919"/>
            </p14:xfrm>
          </p:contentPart>
        </mc:Choice>
        <mc:Fallback xmlns="">
          <p:pic>
            <p:nvPicPr>
              <p:cNvPr id="222" name="墨迹 221"/>
            </p:nvPicPr>
            <p:blipFill>
              <a:blip r:embed="rId409"/>
            </p:blipFill>
            <p:spPr>
              <a:xfrm>
                <a:off x="7828844" y="6124825"/>
                <a:ext cx="155222" cy="16919"/>
              </a:xfrm>
              <a:prstGeom prst="rect"/>
            </p:spPr>
          </p:pic>
        </mc:Fallback>
      </mc:AlternateContent>
      <mc:AlternateContent xmlns:mc="http://schemas.openxmlformats.org/markup-compatibility/2006" xmlns:p14="http://schemas.microsoft.com/office/powerpoint/2010/main">
        <mc:Choice Requires="p14">
          <p:contentPart r:id="rId410" p14:bwMode="auto">
            <p14:nvContentPartPr>
              <p14:cNvPr id="223" name="墨迹 222"/>
              <p14:cNvContentPartPr/>
              <p14:nvPr/>
            </p14:nvContentPartPr>
            <p14:xfrm>
              <a:off x="7808383" y="6206602"/>
              <a:ext cx="220839" cy="28200"/>
            </p14:xfrm>
          </p:contentPart>
        </mc:Choice>
        <mc:Fallback xmlns="">
          <p:pic>
            <p:nvPicPr>
              <p:cNvPr id="223" name="墨迹 222"/>
            </p:nvPicPr>
            <p:blipFill>
              <a:blip r:embed="rId411"/>
            </p:blipFill>
            <p:spPr>
              <a:xfrm>
                <a:off x="7808383" y="6206602"/>
                <a:ext cx="220839" cy="28200"/>
              </a:xfrm>
              <a:prstGeom prst="rect"/>
            </p:spPr>
          </p:pic>
        </mc:Fallback>
      </mc:AlternateContent>
      <mc:AlternateContent xmlns:mc="http://schemas.openxmlformats.org/markup-compatibility/2006" xmlns:p14="http://schemas.microsoft.com/office/powerpoint/2010/main">
        <mc:Choice Requires="p14">
          <p:contentPart r:id="rId412" p14:bwMode="auto">
            <p14:nvContentPartPr>
              <p14:cNvPr id="224" name="墨迹 223"/>
              <p14:cNvContentPartPr/>
              <p14:nvPr/>
            </p14:nvContentPartPr>
            <p14:xfrm>
              <a:off x="8133644" y="6051508"/>
              <a:ext cx="16933" cy="191753"/>
            </p14:xfrm>
          </p:contentPart>
        </mc:Choice>
        <mc:Fallback xmlns="">
          <p:pic>
            <p:nvPicPr>
              <p:cNvPr id="224" name="墨迹 223"/>
            </p:nvPicPr>
            <p:blipFill>
              <a:blip r:embed="rId413"/>
            </p:blipFill>
            <p:spPr>
              <a:xfrm>
                <a:off x="8133644" y="6051508"/>
                <a:ext cx="16933" cy="191753"/>
              </a:xfrm>
              <a:prstGeom prst="rect"/>
            </p:spPr>
          </p:pic>
        </mc:Fallback>
      </mc:AlternateContent>
      <mc:AlternateContent xmlns:mc="http://schemas.openxmlformats.org/markup-compatibility/2006" xmlns:p14="http://schemas.microsoft.com/office/powerpoint/2010/main">
        <mc:Choice Requires="p14">
          <p:contentPart r:id="rId414" p14:bwMode="auto">
            <p14:nvContentPartPr>
              <p14:cNvPr id="225" name="墨迹 224"/>
              <p14:cNvContentPartPr/>
              <p14:nvPr/>
            </p14:nvContentPartPr>
            <p14:xfrm>
              <a:off x="8139288" y="6116365"/>
              <a:ext cx="104422" cy="42299"/>
            </p14:xfrm>
          </p:contentPart>
        </mc:Choice>
        <mc:Fallback xmlns="">
          <p:pic>
            <p:nvPicPr>
              <p:cNvPr id="225" name="墨迹 224"/>
            </p:nvPicPr>
            <p:blipFill>
              <a:blip r:embed="rId415"/>
            </p:blipFill>
            <p:spPr>
              <a:xfrm>
                <a:off x="8139288" y="6116365"/>
                <a:ext cx="104422" cy="42299"/>
              </a:xfrm>
              <a:prstGeom prst="rect"/>
            </p:spPr>
          </p:pic>
        </mc:Fallback>
      </mc:AlternateContent>
      <mc:AlternateContent xmlns:mc="http://schemas.openxmlformats.org/markup-compatibility/2006" xmlns:p14="http://schemas.microsoft.com/office/powerpoint/2010/main">
        <mc:Choice Requires="p14">
          <p:contentPart r:id="rId416" p14:bwMode="auto">
            <p14:nvContentPartPr>
              <p14:cNvPr id="226" name="墨迹 225"/>
              <p14:cNvContentPartPr/>
              <p14:nvPr/>
            </p14:nvContentPartPr>
            <p14:xfrm>
              <a:off x="8218311" y="6003041"/>
              <a:ext cx="28222" cy="361476"/>
            </p14:xfrm>
          </p:contentPart>
        </mc:Choice>
        <mc:Fallback xmlns="">
          <p:pic>
            <p:nvPicPr>
              <p:cNvPr id="226" name="墨迹 225"/>
            </p:nvPicPr>
            <p:blipFill>
              <a:blip r:embed="rId417"/>
            </p:blipFill>
            <p:spPr>
              <a:xfrm>
                <a:off x="8218311" y="6003041"/>
                <a:ext cx="28222" cy="361476"/>
              </a:xfrm>
              <a:prstGeom prst="rect"/>
            </p:spPr>
          </p:pic>
        </mc:Fallback>
      </mc:AlternateContent>
      <mc:AlternateContent xmlns:mc="http://schemas.openxmlformats.org/markup-compatibility/2006" xmlns:p14="http://schemas.microsoft.com/office/powerpoint/2010/main">
        <mc:Choice Requires="p14">
          <p:contentPart r:id="rId418" p14:bwMode="auto">
            <p14:nvContentPartPr>
              <p14:cNvPr id="227" name="墨迹 226"/>
              <p14:cNvContentPartPr/>
              <p14:nvPr/>
            </p14:nvContentPartPr>
            <p14:xfrm>
              <a:off x="8269111" y="6136105"/>
              <a:ext cx="138289" cy="120199"/>
            </p14:xfrm>
          </p:contentPart>
        </mc:Choice>
        <mc:Fallback xmlns="">
          <p:pic>
            <p:nvPicPr>
              <p:cNvPr id="227" name="墨迹 226"/>
            </p:nvPicPr>
            <p:blipFill>
              <a:blip r:embed="rId419"/>
            </p:blipFill>
            <p:spPr>
              <a:xfrm>
                <a:off x="8269111" y="6136105"/>
                <a:ext cx="138289" cy="120199"/>
              </a:xfrm>
              <a:prstGeom prst="rect"/>
            </p:spPr>
          </p:pic>
        </mc:Fallback>
      </mc:AlternateContent>
      <mc:AlternateContent xmlns:mc="http://schemas.openxmlformats.org/markup-compatibility/2006" xmlns:p14="http://schemas.microsoft.com/office/powerpoint/2010/main">
        <mc:Choice Requires="p14">
          <p:contentPart r:id="rId420" p14:bwMode="auto">
            <p14:nvContentPartPr>
              <p14:cNvPr id="228" name="墨迹 227"/>
              <p14:cNvContentPartPr/>
              <p14:nvPr/>
            </p14:nvContentPartPr>
            <p14:xfrm>
              <a:off x="8434211" y="5989470"/>
              <a:ext cx="93133" cy="310190"/>
            </p14:xfrm>
          </p:contentPart>
        </mc:Choice>
        <mc:Fallback xmlns="">
          <p:pic>
            <p:nvPicPr>
              <p:cNvPr id="228" name="墨迹 227"/>
            </p:nvPicPr>
            <p:blipFill>
              <a:blip r:embed="rId421"/>
            </p:blipFill>
            <p:spPr>
              <a:xfrm>
                <a:off x="8434211" y="5989470"/>
                <a:ext cx="93133" cy="310190"/>
              </a:xfrm>
              <a:prstGeom prst="rect"/>
            </p:spPr>
          </p:pic>
        </mc:Fallback>
      </mc:AlternateContent>
      <mc:AlternateContent xmlns:mc="http://schemas.openxmlformats.org/markup-compatibility/2006" xmlns:p14="http://schemas.microsoft.com/office/powerpoint/2010/main">
        <mc:Choice Requires="p14">
          <p:contentPart r:id="rId422" p14:bwMode="auto">
            <p14:nvContentPartPr>
              <p14:cNvPr id="229" name="墨迹 228"/>
              <p14:cNvContentPartPr/>
              <p14:nvPr/>
            </p14:nvContentPartPr>
            <p14:xfrm>
              <a:off x="8573911" y="5995110"/>
              <a:ext cx="84666" cy="223653"/>
            </p14:xfrm>
          </p:contentPart>
        </mc:Choice>
        <mc:Fallback xmlns="">
          <p:pic>
            <p:nvPicPr>
              <p:cNvPr id="229" name="墨迹 228"/>
            </p:nvPicPr>
            <p:blipFill>
              <a:blip r:embed="rId423"/>
            </p:blipFill>
            <p:spPr>
              <a:xfrm>
                <a:off x="8573911" y="5995110"/>
                <a:ext cx="84666" cy="223653"/>
              </a:xfrm>
              <a:prstGeom prst="rect"/>
            </p:spPr>
          </p:pic>
        </mc:Fallback>
      </mc:AlternateContent>
      <mc:AlternateContent xmlns:mc="http://schemas.openxmlformats.org/markup-compatibility/2006" xmlns:p14="http://schemas.microsoft.com/office/powerpoint/2010/main">
        <mc:Choice Requires="p14">
          <p:contentPart r:id="rId424" p14:bwMode="auto">
            <p14:nvContentPartPr>
              <p14:cNvPr id="230" name="墨迹 229"/>
              <p14:cNvContentPartPr/>
              <p14:nvPr/>
            </p14:nvContentPartPr>
            <p14:xfrm>
              <a:off x="8676922" y="6062787"/>
              <a:ext cx="108655" cy="129716"/>
            </p14:xfrm>
          </p:contentPart>
        </mc:Choice>
        <mc:Fallback xmlns="">
          <p:pic>
            <p:nvPicPr>
              <p:cNvPr id="230" name="墨迹 229"/>
            </p:nvPicPr>
            <p:blipFill>
              <a:blip r:embed="rId425"/>
            </p:blipFill>
            <p:spPr>
              <a:xfrm>
                <a:off x="8676922" y="6062787"/>
                <a:ext cx="108655" cy="129716"/>
              </a:xfrm>
              <a:prstGeom prst="rect"/>
            </p:spPr>
          </p:pic>
        </mc:Fallback>
      </mc:AlternateContent>
      <mc:AlternateContent xmlns:mc="http://schemas.openxmlformats.org/markup-compatibility/2006" xmlns:p14="http://schemas.microsoft.com/office/powerpoint/2010/main">
        <mc:Choice Requires="p14">
          <p:contentPart r:id="rId426" p14:bwMode="auto">
            <p14:nvContentPartPr>
              <p14:cNvPr id="231" name="墨迹 230"/>
              <p14:cNvContentPartPr/>
              <p14:nvPr/>
            </p14:nvContentPartPr>
            <p14:xfrm>
              <a:off x="8712200" y="6057147"/>
              <a:ext cx="76200" cy="284810"/>
            </p14:xfrm>
          </p:contentPart>
        </mc:Choice>
        <mc:Fallback xmlns="">
          <p:pic>
            <p:nvPicPr>
              <p:cNvPr id="231" name="墨迹 230"/>
            </p:nvPicPr>
            <p:blipFill>
              <a:blip r:embed="rId427"/>
            </p:blipFill>
            <p:spPr>
              <a:xfrm>
                <a:off x="8712200" y="6057147"/>
                <a:ext cx="76200" cy="284810"/>
              </a:xfrm>
              <a:prstGeom prst="rect"/>
            </p:spPr>
          </p:pic>
        </mc:Fallback>
      </mc:AlternateContent>
      <mc:AlternateContent xmlns:mc="http://schemas.openxmlformats.org/markup-compatibility/2006" xmlns:p14="http://schemas.microsoft.com/office/powerpoint/2010/main">
        <mc:Choice Requires="p14">
          <p:contentPart r:id="rId428" p14:bwMode="auto">
            <p14:nvContentPartPr>
              <p14:cNvPr id="232" name="墨迹 231"/>
              <p14:cNvContentPartPr/>
              <p14:nvPr/>
            </p14:nvContentPartPr>
            <p14:xfrm>
              <a:off x="8794044" y="5978190"/>
              <a:ext cx="90311" cy="11280"/>
            </p14:xfrm>
          </p:contentPart>
        </mc:Choice>
        <mc:Fallback xmlns="">
          <p:pic>
            <p:nvPicPr>
              <p:cNvPr id="232" name="墨迹 231"/>
            </p:nvPicPr>
            <p:blipFill>
              <a:blip r:embed="rId429"/>
            </p:blipFill>
            <p:spPr>
              <a:xfrm>
                <a:off x="8794044" y="5978190"/>
                <a:ext cx="90311" cy="11280"/>
              </a:xfrm>
              <a:prstGeom prst="rect"/>
            </p:spPr>
          </p:pic>
        </mc:Fallback>
      </mc:AlternateContent>
      <mc:AlternateContent xmlns:mc="http://schemas.openxmlformats.org/markup-compatibility/2006" xmlns:p14="http://schemas.microsoft.com/office/powerpoint/2010/main">
        <mc:Choice Requires="p14">
          <p:contentPart r:id="rId430" p14:bwMode="auto">
            <p14:nvContentPartPr>
              <p14:cNvPr id="233" name="墨迹 232"/>
              <p14:cNvContentPartPr/>
              <p14:nvPr/>
            </p14:nvContentPartPr>
            <p14:xfrm>
              <a:off x="7979833" y="6061025"/>
              <a:ext cx="196144" cy="261193"/>
            </p14:xfrm>
          </p:contentPart>
        </mc:Choice>
        <mc:Fallback xmlns="">
          <p:pic>
            <p:nvPicPr>
              <p:cNvPr id="233" name="墨迹 232"/>
            </p:nvPicPr>
            <p:blipFill>
              <a:blip r:embed="rId431"/>
            </p:blipFill>
            <p:spPr>
              <a:xfrm>
                <a:off x="7979833" y="6061025"/>
                <a:ext cx="196144" cy="261193"/>
              </a:xfrm>
              <a:prstGeom prst="rect"/>
            </p:spPr>
          </p:pic>
        </mc:Fallback>
      </mc:AlternateContent>
      <mc:AlternateContent xmlns:mc="http://schemas.openxmlformats.org/markup-compatibility/2006" xmlns:p14="http://schemas.microsoft.com/office/powerpoint/2010/main">
        <mc:Choice Requires="p14">
          <p:contentPart r:id="rId432" p14:bwMode="auto">
            <p14:nvContentPartPr>
              <p14:cNvPr id="234" name="墨迹 233"/>
              <p14:cNvContentPartPr/>
              <p14:nvPr/>
            </p14:nvContentPartPr>
            <p14:xfrm>
              <a:off x="8954028" y="6082527"/>
              <a:ext cx="223838" cy="36659"/>
            </p14:xfrm>
          </p:contentPart>
        </mc:Choice>
        <mc:Fallback xmlns="">
          <p:pic>
            <p:nvPicPr>
              <p:cNvPr id="234" name="墨迹 233"/>
            </p:nvPicPr>
            <p:blipFill>
              <a:blip r:embed="rId433"/>
            </p:blipFill>
            <p:spPr>
              <a:xfrm>
                <a:off x="8954028" y="6082527"/>
                <a:ext cx="223838" cy="36659"/>
              </a:xfrm>
              <a:prstGeom prst="rect"/>
            </p:spPr>
          </p:pic>
        </mc:Fallback>
      </mc:AlternateContent>
      <mc:AlternateContent xmlns:mc="http://schemas.openxmlformats.org/markup-compatibility/2006" xmlns:p14="http://schemas.microsoft.com/office/powerpoint/2010/main">
        <mc:Choice Requires="p14">
          <p:contentPart r:id="rId434" p14:bwMode="auto">
            <p14:nvContentPartPr>
              <p14:cNvPr id="235" name="墨迹 234"/>
              <p14:cNvContentPartPr/>
              <p14:nvPr/>
            </p14:nvContentPartPr>
            <p14:xfrm>
              <a:off x="9059333" y="5997225"/>
              <a:ext cx="33867" cy="246036"/>
            </p14:xfrm>
          </p:contentPart>
        </mc:Choice>
        <mc:Fallback xmlns="">
          <p:pic>
            <p:nvPicPr>
              <p:cNvPr id="235" name="墨迹 234"/>
            </p:nvPicPr>
            <p:blipFill>
              <a:blip r:embed="rId435"/>
            </p:blipFill>
            <p:spPr>
              <a:xfrm>
                <a:off x="9059333" y="5997225"/>
                <a:ext cx="33867" cy="246036"/>
              </a:xfrm>
              <a:prstGeom prst="rect"/>
            </p:spPr>
          </p:pic>
        </mc:Fallback>
      </mc:AlternateContent>
      <mc:AlternateContent xmlns:mc="http://schemas.openxmlformats.org/markup-compatibility/2006" xmlns:p14="http://schemas.microsoft.com/office/powerpoint/2010/main">
        <mc:Choice Requires="p14">
          <p:contentPart r:id="rId436" p14:bwMode="auto">
            <p14:nvContentPartPr>
              <p14:cNvPr id="236" name="墨迹 235"/>
              <p14:cNvContentPartPr/>
              <p14:nvPr/>
            </p14:nvContentPartPr>
            <p14:xfrm>
              <a:off x="9279466" y="5985945"/>
              <a:ext cx="28222" cy="150159"/>
            </p14:xfrm>
          </p:contentPart>
        </mc:Choice>
        <mc:Fallback xmlns="">
          <p:pic>
            <p:nvPicPr>
              <p:cNvPr id="236" name="墨迹 235"/>
            </p:nvPicPr>
            <p:blipFill>
              <a:blip r:embed="rId437"/>
            </p:blipFill>
            <p:spPr>
              <a:xfrm>
                <a:off x="9279466" y="5985945"/>
                <a:ext cx="28222" cy="150159"/>
              </a:xfrm>
              <a:prstGeom prst="rect"/>
            </p:spPr>
          </p:pic>
        </mc:Fallback>
      </mc:AlternateContent>
      <mc:AlternateContent xmlns:mc="http://schemas.openxmlformats.org/markup-compatibility/2006" xmlns:p14="http://schemas.microsoft.com/office/powerpoint/2010/main">
        <mc:Choice Requires="p14">
          <p:contentPart r:id="rId438" p14:bwMode="auto">
            <p14:nvContentPartPr>
              <p14:cNvPr id="237" name="墨迹 236"/>
              <p14:cNvContentPartPr/>
              <p14:nvPr/>
            </p14:nvContentPartPr>
            <p14:xfrm>
              <a:off x="9318977" y="6023309"/>
              <a:ext cx="95956" cy="11279"/>
            </p14:xfrm>
          </p:contentPart>
        </mc:Choice>
        <mc:Fallback xmlns="">
          <p:pic>
            <p:nvPicPr>
              <p:cNvPr id="237" name="墨迹 236"/>
            </p:nvPicPr>
            <p:blipFill>
              <a:blip r:embed="rId439"/>
            </p:blipFill>
            <p:spPr>
              <a:xfrm>
                <a:off x="9318977" y="6023309"/>
                <a:ext cx="95956" cy="11279"/>
              </a:xfrm>
              <a:prstGeom prst="rect"/>
            </p:spPr>
          </p:pic>
        </mc:Fallback>
      </mc:AlternateContent>
      <mc:AlternateContent xmlns:mc="http://schemas.openxmlformats.org/markup-compatibility/2006" xmlns:p14="http://schemas.microsoft.com/office/powerpoint/2010/main">
        <mc:Choice Requires="p14">
          <p:contentPart r:id="rId440" p14:bwMode="auto">
            <p14:nvContentPartPr>
              <p14:cNvPr id="238" name="墨迹 237"/>
              <p14:cNvContentPartPr/>
              <p14:nvPr/>
            </p14:nvContentPartPr>
            <p14:xfrm>
              <a:off x="9391121" y="5889892"/>
              <a:ext cx="170568" cy="218719"/>
            </p14:xfrm>
          </p:contentPart>
        </mc:Choice>
        <mc:Fallback xmlns="">
          <p:pic>
            <p:nvPicPr>
              <p:cNvPr id="238" name="墨迹 237"/>
            </p:nvPicPr>
            <p:blipFill>
              <a:blip r:embed="rId441"/>
            </p:blipFill>
            <p:spPr>
              <a:xfrm>
                <a:off x="9391121" y="5889892"/>
                <a:ext cx="170568" cy="218719"/>
              </a:xfrm>
              <a:prstGeom prst="rect"/>
            </p:spPr>
          </p:pic>
        </mc:Fallback>
      </mc:AlternateContent>
      <mc:AlternateContent xmlns:mc="http://schemas.openxmlformats.org/markup-compatibility/2006" xmlns:p14="http://schemas.microsoft.com/office/powerpoint/2010/main">
        <mc:Choice Requires="p14">
          <p:contentPart r:id="rId442" p14:bwMode="auto">
            <p14:nvContentPartPr>
              <p14:cNvPr id="239" name="墨迹 238"/>
              <p14:cNvContentPartPr/>
              <p14:nvPr/>
            </p14:nvContentPartPr>
            <p14:xfrm>
              <a:off x="9635066" y="5896413"/>
              <a:ext cx="11289" cy="318649"/>
            </p14:xfrm>
          </p:contentPart>
        </mc:Choice>
        <mc:Fallback xmlns="">
          <p:pic>
            <p:nvPicPr>
              <p:cNvPr id="239" name="墨迹 238"/>
            </p:nvPicPr>
            <p:blipFill>
              <a:blip r:embed="rId443"/>
            </p:blipFill>
            <p:spPr>
              <a:xfrm>
                <a:off x="9635066" y="5896413"/>
                <a:ext cx="11289" cy="318649"/>
              </a:xfrm>
              <a:prstGeom prst="rect"/>
            </p:spPr>
          </p:pic>
        </mc:Fallback>
      </mc:AlternateContent>
      <mc:AlternateContent xmlns:mc="http://schemas.openxmlformats.org/markup-compatibility/2006" xmlns:p14="http://schemas.microsoft.com/office/powerpoint/2010/main">
        <mc:Choice Requires="p14">
          <p:contentPart r:id="rId444" p14:bwMode="auto">
            <p14:nvContentPartPr>
              <p14:cNvPr id="240" name="墨迹 239"/>
              <p14:cNvContentPartPr/>
              <p14:nvPr/>
            </p14:nvContentPartPr>
            <p14:xfrm>
              <a:off x="9556044" y="5859755"/>
              <a:ext cx="107244" cy="112796"/>
            </p14:xfrm>
          </p:contentPart>
        </mc:Choice>
        <mc:Fallback xmlns="">
          <p:pic>
            <p:nvPicPr>
              <p:cNvPr id="240" name="墨迹 239"/>
            </p:nvPicPr>
            <p:blipFill>
              <a:blip r:embed="rId445"/>
            </p:blipFill>
            <p:spPr>
              <a:xfrm>
                <a:off x="9556044" y="5859755"/>
                <a:ext cx="107244" cy="112796"/>
              </a:xfrm>
              <a:prstGeom prst="rect"/>
            </p:spPr>
          </p:pic>
        </mc:Fallback>
      </mc:AlternateContent>
      <mc:AlternateContent xmlns:mc="http://schemas.openxmlformats.org/markup-compatibility/2006" xmlns:p14="http://schemas.microsoft.com/office/powerpoint/2010/main">
        <mc:Choice Requires="p14">
          <p:contentPart r:id="rId446" p14:bwMode="auto">
            <p14:nvContentPartPr>
              <p14:cNvPr id="241" name="墨迹 240"/>
              <p14:cNvContentPartPr/>
              <p14:nvPr/>
            </p14:nvContentPartPr>
            <p14:xfrm>
              <a:off x="9674577" y="5837195"/>
              <a:ext cx="93134" cy="112797"/>
            </p14:xfrm>
          </p:contentPart>
        </mc:Choice>
        <mc:Fallback xmlns="">
          <p:pic>
            <p:nvPicPr>
              <p:cNvPr id="241" name="墨迹 240"/>
            </p:nvPicPr>
            <p:blipFill>
              <a:blip r:embed="rId447"/>
            </p:blipFill>
            <p:spPr>
              <a:xfrm>
                <a:off x="9674577" y="5837195"/>
                <a:ext cx="93134" cy="112797"/>
              </a:xfrm>
              <a:prstGeom prst="rect"/>
            </p:spPr>
          </p:pic>
        </mc:Fallback>
      </mc:AlternateContent>
      <mc:AlternateContent xmlns:mc="http://schemas.openxmlformats.org/markup-compatibility/2006" xmlns:p14="http://schemas.microsoft.com/office/powerpoint/2010/main">
        <mc:Choice Requires="p14">
          <p:contentPart r:id="rId448" p14:bwMode="auto">
            <p14:nvContentPartPr>
              <p14:cNvPr id="242" name="墨迹 241"/>
              <p14:cNvContentPartPr/>
              <p14:nvPr/>
            </p14:nvContentPartPr>
            <p14:xfrm>
              <a:off x="9860844" y="5910513"/>
              <a:ext cx="105017" cy="59957"/>
            </p14:xfrm>
          </p:contentPart>
        </mc:Choice>
        <mc:Fallback xmlns="">
          <p:pic>
            <p:nvPicPr>
              <p:cNvPr id="242" name="墨迹 241"/>
            </p:nvPicPr>
            <p:blipFill>
              <a:blip r:embed="rId371"/>
            </p:blipFill>
            <p:spPr>
              <a:xfrm>
                <a:off x="9860844" y="5910513"/>
                <a:ext cx="105017" cy="59957"/>
              </a:xfrm>
              <a:prstGeom prst="rect"/>
            </p:spPr>
          </p:pic>
        </mc:Fallback>
      </mc:AlternateContent>
      <mc:AlternateContent xmlns:mc="http://schemas.openxmlformats.org/markup-compatibility/2006" xmlns:p14="http://schemas.microsoft.com/office/powerpoint/2010/main">
        <mc:Choice Requires="p14">
          <p:contentPart r:id="rId449" p14:bwMode="auto">
            <p14:nvContentPartPr>
              <p14:cNvPr id="243" name="墨迹 242"/>
              <p14:cNvContentPartPr/>
              <p14:nvPr/>
            </p14:nvContentPartPr>
            <p14:xfrm>
              <a:off x="9119305" y="6547810"/>
              <a:ext cx="196850" cy="33839"/>
            </p14:xfrm>
          </p:contentPart>
        </mc:Choice>
        <mc:Fallback xmlns="">
          <p:pic>
            <p:nvPicPr>
              <p:cNvPr id="243" name="墨迹 242"/>
            </p:nvPicPr>
            <p:blipFill>
              <a:blip r:embed="rId450"/>
            </p:blipFill>
            <p:spPr>
              <a:xfrm>
                <a:off x="9119305" y="6547810"/>
                <a:ext cx="196850" cy="33839"/>
              </a:xfrm>
              <a:prstGeom prst="rect"/>
            </p:spPr>
          </p:pic>
        </mc:Fallback>
      </mc:AlternateContent>
      <mc:AlternateContent xmlns:mc="http://schemas.openxmlformats.org/markup-compatibility/2006" xmlns:p14="http://schemas.microsoft.com/office/powerpoint/2010/main">
        <mc:Choice Requires="p14">
          <p:contentPart r:id="rId451" p14:bwMode="auto">
            <p14:nvContentPartPr>
              <p14:cNvPr id="244" name="墨迹 243"/>
              <p14:cNvContentPartPr/>
              <p14:nvPr/>
            </p14:nvContentPartPr>
            <p14:xfrm>
              <a:off x="9320918" y="6384256"/>
              <a:ext cx="184326" cy="240573"/>
            </p14:xfrm>
          </p:contentPart>
        </mc:Choice>
        <mc:Fallback xmlns="">
          <p:pic>
            <p:nvPicPr>
              <p:cNvPr id="244" name="墨迹 243"/>
            </p:nvPicPr>
            <p:blipFill>
              <a:blip r:embed="rId452"/>
            </p:blipFill>
            <p:spPr>
              <a:xfrm>
                <a:off x="9320918" y="6384256"/>
                <a:ext cx="184326" cy="240573"/>
              </a:xfrm>
              <a:prstGeom prst="rect"/>
            </p:spPr>
          </p:pic>
        </mc:Fallback>
      </mc:AlternateContent>
      <mc:AlternateContent xmlns:mc="http://schemas.openxmlformats.org/markup-compatibility/2006" xmlns:p14="http://schemas.microsoft.com/office/powerpoint/2010/main">
        <mc:Choice Requires="p14">
          <p:contentPart r:id="rId453" p14:bwMode="auto">
            <p14:nvContentPartPr>
              <p14:cNvPr id="245" name="墨迹 244"/>
              <p14:cNvContentPartPr/>
              <p14:nvPr/>
            </p14:nvContentPartPr>
            <p14:xfrm>
              <a:off x="9582502" y="6363107"/>
              <a:ext cx="179564" cy="391966"/>
            </p14:xfrm>
          </p:contentPart>
        </mc:Choice>
        <mc:Fallback xmlns="">
          <p:pic>
            <p:nvPicPr>
              <p:cNvPr id="245" name="墨迹 244"/>
            </p:nvPicPr>
            <p:blipFill>
              <a:blip r:embed="rId454"/>
            </p:blipFill>
            <p:spPr>
              <a:xfrm>
                <a:off x="9582502" y="6363107"/>
                <a:ext cx="179564" cy="391966"/>
              </a:xfrm>
              <a:prstGeom prst="rect"/>
            </p:spPr>
          </p:pic>
        </mc:Fallback>
      </mc:AlternateContent>
      <mc:AlternateContent xmlns:mc="http://schemas.openxmlformats.org/markup-compatibility/2006" xmlns:p14="http://schemas.microsoft.com/office/powerpoint/2010/main">
        <mc:Choice Requires="p14">
          <p:contentPart r:id="rId455" p14:bwMode="auto">
            <p14:nvContentPartPr>
              <p14:cNvPr id="246" name="墨迹 245"/>
              <p14:cNvContentPartPr/>
              <p14:nvPr/>
            </p14:nvContentPartPr>
            <p14:xfrm>
              <a:off x="9836502" y="5312694"/>
              <a:ext cx="488950" cy="874169"/>
            </p14:xfrm>
          </p:contentPart>
        </mc:Choice>
        <mc:Fallback xmlns="">
          <p:pic>
            <p:nvPicPr>
              <p:cNvPr id="246" name="墨迹 245"/>
            </p:nvPicPr>
            <p:blipFill>
              <a:blip r:embed="rId456"/>
            </p:blipFill>
            <p:spPr>
              <a:xfrm>
                <a:off x="9836502" y="5312694"/>
                <a:ext cx="488950" cy="874169"/>
              </a:xfrm>
              <a:prstGeom prst="rect"/>
            </p:spPr>
          </p:pic>
        </mc:Fallback>
      </mc:AlternateContent>
      <mc:AlternateContent xmlns:mc="http://schemas.openxmlformats.org/markup-compatibility/2006" xmlns:p14="http://schemas.microsoft.com/office/powerpoint/2010/main">
        <mc:Choice Requires="p14">
          <p:contentPart r:id="rId457" p14:bwMode="auto">
            <p14:nvContentPartPr>
              <p14:cNvPr id="247" name="墨迹 246"/>
              <p14:cNvContentPartPr/>
              <p14:nvPr/>
            </p14:nvContentPartPr>
            <p14:xfrm>
              <a:off x="10560755" y="5357812"/>
              <a:ext cx="33867" cy="301729"/>
            </p14:xfrm>
          </p:contentPart>
        </mc:Choice>
        <mc:Fallback xmlns="">
          <p:pic>
            <p:nvPicPr>
              <p:cNvPr id="247" name="墨迹 246"/>
            </p:nvPicPr>
            <p:blipFill>
              <a:blip r:embed="rId458"/>
            </p:blipFill>
            <p:spPr>
              <a:xfrm>
                <a:off x="10560755" y="5357812"/>
                <a:ext cx="33867" cy="301729"/>
              </a:xfrm>
              <a:prstGeom prst="rect"/>
            </p:spPr>
          </p:pic>
        </mc:Fallback>
      </mc:AlternateContent>
      <mc:AlternateContent xmlns:mc="http://schemas.openxmlformats.org/markup-compatibility/2006" xmlns:p14="http://schemas.microsoft.com/office/powerpoint/2010/main">
        <mc:Choice Requires="p14">
          <p:contentPart r:id="rId459" p14:bwMode="auto">
            <p14:nvContentPartPr>
              <p14:cNvPr id="248" name="墨迹 247"/>
              <p14:cNvContentPartPr/>
              <p14:nvPr/>
            </p14:nvContentPartPr>
            <p14:xfrm>
              <a:off x="10639601" y="5359927"/>
              <a:ext cx="216429" cy="204267"/>
            </p14:xfrm>
          </p:contentPart>
        </mc:Choice>
        <mc:Fallback xmlns="">
          <p:pic>
            <p:nvPicPr>
              <p:cNvPr id="248" name="墨迹 247"/>
            </p:nvPicPr>
            <p:blipFill>
              <a:blip r:embed="rId460"/>
            </p:blipFill>
            <p:spPr>
              <a:xfrm>
                <a:off x="10639601" y="5359927"/>
                <a:ext cx="216429" cy="204267"/>
              </a:xfrm>
              <a:prstGeom prst="rect"/>
            </p:spPr>
          </p:pic>
        </mc:Fallback>
      </mc:AlternateContent>
      <mc:AlternateContent xmlns:mc="http://schemas.openxmlformats.org/markup-compatibility/2006" xmlns:p14="http://schemas.microsoft.com/office/powerpoint/2010/main">
        <mc:Choice Requires="p14">
          <p:contentPart r:id="rId461" p14:bwMode="auto">
            <p14:nvContentPartPr>
              <p14:cNvPr id="249" name="墨迹 248"/>
              <p14:cNvContentPartPr/>
              <p14:nvPr/>
            </p14:nvContentPartPr>
            <p14:xfrm>
              <a:off x="10710332" y="5376846"/>
              <a:ext cx="93133" cy="347553"/>
            </p14:xfrm>
          </p:contentPart>
        </mc:Choice>
        <mc:Fallback xmlns="">
          <p:pic>
            <p:nvPicPr>
              <p:cNvPr id="249" name="墨迹 248"/>
            </p:nvPicPr>
            <p:blipFill>
              <a:blip r:embed="rId462"/>
            </p:blipFill>
            <p:spPr>
              <a:xfrm>
                <a:off x="10710332" y="5376846"/>
                <a:ext cx="93133" cy="347553"/>
              </a:xfrm>
              <a:prstGeom prst="rect"/>
            </p:spPr>
          </p:pic>
        </mc:Fallback>
      </mc:AlternateContent>
      <mc:AlternateContent xmlns:mc="http://schemas.openxmlformats.org/markup-compatibility/2006" xmlns:p14="http://schemas.microsoft.com/office/powerpoint/2010/main">
        <mc:Choice Requires="p14">
          <p:contentPart r:id="rId463" p14:bwMode="auto">
            <p14:nvContentPartPr>
              <p14:cNvPr id="250" name="墨迹 249"/>
              <p14:cNvContentPartPr/>
              <p14:nvPr/>
            </p14:nvContentPartPr>
            <p14:xfrm>
              <a:off x="10876844" y="5487527"/>
              <a:ext cx="149577" cy="11280"/>
            </p14:xfrm>
          </p:contentPart>
        </mc:Choice>
        <mc:Fallback xmlns="">
          <p:pic>
            <p:nvPicPr>
              <p:cNvPr id="250" name="墨迹 249"/>
            </p:nvPicPr>
            <p:blipFill>
              <a:blip r:embed="rId464"/>
            </p:blipFill>
            <p:spPr>
              <a:xfrm>
                <a:off x="10876844" y="5487527"/>
                <a:ext cx="149577" cy="11280"/>
              </a:xfrm>
              <a:prstGeom prst="rect"/>
            </p:spPr>
          </p:pic>
        </mc:Fallback>
      </mc:AlternateContent>
      <mc:AlternateContent xmlns:mc="http://schemas.openxmlformats.org/markup-compatibility/2006" xmlns:p14="http://schemas.microsoft.com/office/powerpoint/2010/main">
        <mc:Choice Requires="p14">
          <p:contentPart r:id="rId465" p14:bwMode="auto">
            <p14:nvContentPartPr>
              <p14:cNvPr id="251" name="墨迹 250"/>
              <p14:cNvContentPartPr/>
              <p14:nvPr/>
            </p14:nvContentPartPr>
            <p14:xfrm>
              <a:off x="10977738" y="5387950"/>
              <a:ext cx="170039" cy="246212"/>
            </p14:xfrm>
          </p:contentPart>
        </mc:Choice>
        <mc:Fallback xmlns="">
          <p:pic>
            <p:nvPicPr>
              <p:cNvPr id="251" name="墨迹 250"/>
            </p:nvPicPr>
            <p:blipFill>
              <a:blip r:embed="rId466"/>
            </p:blipFill>
            <p:spPr>
              <a:xfrm>
                <a:off x="10977738" y="5387950"/>
                <a:ext cx="170039" cy="246212"/>
              </a:xfrm>
              <a:prstGeom prst="rect"/>
            </p:spPr>
          </p:pic>
        </mc:Fallback>
      </mc:AlternateContent>
      <mc:AlternateContent xmlns:mc="http://schemas.openxmlformats.org/markup-compatibility/2006" xmlns:p14="http://schemas.microsoft.com/office/powerpoint/2010/main">
        <mc:Choice Requires="p14">
          <p:contentPart r:id="rId467" p14:bwMode="auto">
            <p14:nvContentPartPr>
              <p14:cNvPr id="252" name="墨迹 251"/>
              <p14:cNvContentPartPr/>
              <p14:nvPr/>
            </p14:nvContentPartPr>
            <p14:xfrm>
              <a:off x="11238088" y="5470608"/>
              <a:ext cx="138289" cy="16919"/>
            </p14:xfrm>
          </p:contentPart>
        </mc:Choice>
        <mc:Fallback xmlns="">
          <p:pic>
            <p:nvPicPr>
              <p:cNvPr id="252" name="墨迹 251"/>
            </p:nvPicPr>
            <p:blipFill>
              <a:blip r:embed="rId468"/>
            </p:blipFill>
            <p:spPr>
              <a:xfrm>
                <a:off x="11238088" y="5470608"/>
                <a:ext cx="138289" cy="16919"/>
              </a:xfrm>
              <a:prstGeom prst="rect"/>
            </p:spPr>
          </p:pic>
        </mc:Fallback>
      </mc:AlternateContent>
      <mc:AlternateContent xmlns:mc="http://schemas.openxmlformats.org/markup-compatibility/2006" xmlns:p14="http://schemas.microsoft.com/office/powerpoint/2010/main">
        <mc:Choice Requires="p14">
          <p:contentPart r:id="rId469" p14:bwMode="auto">
            <p14:nvContentPartPr>
              <p14:cNvPr id="253" name="墨迹 252"/>
              <p14:cNvContentPartPr/>
              <p14:nvPr/>
            </p14:nvContentPartPr>
            <p14:xfrm>
              <a:off x="11226800" y="5543925"/>
              <a:ext cx="186267" cy="16920"/>
            </p14:xfrm>
          </p:contentPart>
        </mc:Choice>
        <mc:Fallback xmlns="">
          <p:pic>
            <p:nvPicPr>
              <p:cNvPr id="253" name="墨迹 252"/>
            </p:nvPicPr>
            <p:blipFill>
              <a:blip r:embed="rId470"/>
            </p:blipFill>
            <p:spPr>
              <a:xfrm>
                <a:off x="11226800" y="5543925"/>
                <a:ext cx="186267" cy="16920"/>
              </a:xfrm>
              <a:prstGeom prst="rect"/>
            </p:spPr>
          </p:pic>
        </mc:Fallback>
      </mc:AlternateContent>
      <mc:AlternateContent xmlns:mc="http://schemas.openxmlformats.org/markup-compatibility/2006" xmlns:p14="http://schemas.microsoft.com/office/powerpoint/2010/main">
        <mc:Choice Requires="p14">
          <p:contentPart r:id="rId471" p14:bwMode="auto">
            <p14:nvContentPartPr>
              <p14:cNvPr id="254" name="墨迹 253"/>
              <p14:cNvContentPartPr/>
              <p14:nvPr/>
            </p14:nvContentPartPr>
            <p14:xfrm>
              <a:off x="11393311" y="5393942"/>
              <a:ext cx="76200" cy="262780"/>
            </p14:xfrm>
          </p:contentPart>
        </mc:Choice>
        <mc:Fallback xmlns="">
          <p:pic>
            <p:nvPicPr>
              <p:cNvPr id="254" name="墨迹 253"/>
            </p:nvPicPr>
            <p:blipFill>
              <a:blip r:embed="rId472"/>
            </p:blipFill>
            <p:spPr>
              <a:xfrm>
                <a:off x="11393311" y="5393942"/>
                <a:ext cx="76200" cy="262780"/>
              </a:xfrm>
              <a:prstGeom prst="rect"/>
            </p:spPr>
          </p:pic>
        </mc:Fallback>
      </mc:AlternateContent>
      <mc:AlternateContent xmlns:mc="http://schemas.openxmlformats.org/markup-compatibility/2006" xmlns:p14="http://schemas.microsoft.com/office/powerpoint/2010/main">
        <mc:Choice Requires="p14">
          <p:contentPart r:id="rId473" p14:bwMode="auto">
            <p14:nvContentPartPr>
              <p14:cNvPr id="255" name="墨迹 254"/>
              <p14:cNvContentPartPr/>
              <p14:nvPr/>
            </p14:nvContentPartPr>
            <p14:xfrm>
              <a:off x="11494557" y="5387421"/>
              <a:ext cx="206375" cy="188052"/>
            </p14:xfrm>
          </p:contentPart>
        </mc:Choice>
        <mc:Fallback xmlns="">
          <p:pic>
            <p:nvPicPr>
              <p:cNvPr id="255" name="墨迹 254"/>
            </p:nvPicPr>
            <p:blipFill>
              <a:blip r:embed="rId474"/>
            </p:blipFill>
            <p:spPr>
              <a:xfrm>
                <a:off x="11494557" y="5387421"/>
                <a:ext cx="206375" cy="188052"/>
              </a:xfrm>
              <a:prstGeom prst="rect"/>
            </p:spPr>
          </p:pic>
        </mc:Fallback>
      </mc:AlternateContent>
      <mc:AlternateContent xmlns:mc="http://schemas.openxmlformats.org/markup-compatibility/2006" xmlns:p14="http://schemas.microsoft.com/office/powerpoint/2010/main">
        <mc:Choice Requires="p14">
          <p:contentPart r:id="rId475" p14:bwMode="auto">
            <p14:nvContentPartPr>
              <p14:cNvPr id="256" name="墨迹 255"/>
              <p14:cNvContentPartPr/>
              <p14:nvPr/>
            </p14:nvContentPartPr>
            <p14:xfrm>
              <a:off x="11647311" y="5362747"/>
              <a:ext cx="225777" cy="499122"/>
            </p14:xfrm>
          </p:contentPart>
        </mc:Choice>
        <mc:Fallback xmlns="">
          <p:pic>
            <p:nvPicPr>
              <p:cNvPr id="256" name="墨迹 255"/>
            </p:nvPicPr>
            <p:blipFill>
              <a:blip r:embed="rId476"/>
            </p:blipFill>
            <p:spPr>
              <a:xfrm>
                <a:off x="11647311" y="5362747"/>
                <a:ext cx="225777" cy="499122"/>
              </a:xfrm>
              <a:prstGeom prst="rect"/>
            </p:spPr>
          </p:pic>
        </mc:Fallback>
      </mc:AlternateContent>
      <mc:AlternateContent xmlns:mc="http://schemas.openxmlformats.org/markup-compatibility/2006" xmlns:p14="http://schemas.microsoft.com/office/powerpoint/2010/main">
        <mc:Choice Requires="p14">
          <p:contentPart r:id="rId477" p14:bwMode="auto">
            <p14:nvContentPartPr>
              <p14:cNvPr id="257" name="墨迹 256"/>
              <p14:cNvContentPartPr/>
              <p14:nvPr/>
            </p14:nvContentPartPr>
            <p14:xfrm>
              <a:off x="11988800" y="5455627"/>
              <a:ext cx="8467" cy="3701"/>
            </p14:xfrm>
          </p:contentPart>
        </mc:Choice>
        <mc:Fallback xmlns="">
          <p:pic>
            <p:nvPicPr>
              <p:cNvPr id="257" name="墨迹 256"/>
            </p:nvPicPr>
            <p:blipFill>
              <a:blip r:embed="rId478"/>
            </p:blipFill>
            <p:spPr>
              <a:xfrm>
                <a:off x="11988800" y="5455627"/>
                <a:ext cx="8467" cy="3701"/>
              </a:xfrm>
              <a:prstGeom prst="rect"/>
            </p:spPr>
          </p:pic>
        </mc:Fallback>
      </mc:AlternateContent>
      <mc:AlternateContent xmlns:mc="http://schemas.openxmlformats.org/markup-compatibility/2006" xmlns:p14="http://schemas.microsoft.com/office/powerpoint/2010/main">
        <mc:Choice Requires="p14">
          <p:contentPart r:id="rId479" p14:bwMode="auto">
            <p14:nvContentPartPr>
              <p14:cNvPr id="258" name="墨迹 257"/>
              <p14:cNvContentPartPr/>
              <p14:nvPr/>
            </p14:nvContentPartPr>
            <p14:xfrm>
              <a:off x="4758972" y="6609848"/>
              <a:ext cx="188383" cy="187524"/>
            </p14:xfrm>
          </p:contentPart>
        </mc:Choice>
        <mc:Fallback xmlns="">
          <p:pic>
            <p:nvPicPr>
              <p:cNvPr id="258" name="墨迹 257"/>
            </p:nvPicPr>
            <p:blipFill>
              <a:blip r:embed="rId480"/>
            </p:blipFill>
            <p:spPr>
              <a:xfrm>
                <a:off x="4758972" y="6609848"/>
                <a:ext cx="188383" cy="187524"/>
              </a:xfrm>
              <a:prstGeom prst="rect"/>
            </p:spPr>
          </p:pic>
        </mc:Fallback>
      </mc:AlternateContent>
      <mc:AlternateContent xmlns:mc="http://schemas.openxmlformats.org/markup-compatibility/2006" xmlns:p14="http://schemas.microsoft.com/office/powerpoint/2010/main">
        <mc:Choice Requires="p14">
          <p:contentPart r:id="rId481" p14:bwMode="auto">
            <p14:nvContentPartPr>
              <p14:cNvPr id="259" name="墨迹 258"/>
              <p14:cNvContentPartPr/>
              <p14:nvPr/>
            </p14:nvContentPartPr>
            <p14:xfrm>
              <a:off x="4978400" y="6588699"/>
              <a:ext cx="146755" cy="301729"/>
            </p14:xfrm>
          </p:contentPart>
        </mc:Choice>
        <mc:Fallback xmlns="">
          <p:pic>
            <p:nvPicPr>
              <p:cNvPr id="259" name="墨迹 258"/>
            </p:nvPicPr>
            <p:blipFill>
              <a:blip r:embed="rId482"/>
            </p:blipFill>
            <p:spPr>
              <a:xfrm>
                <a:off x="4978400" y="6588699"/>
                <a:ext cx="146755" cy="301729"/>
              </a:xfrm>
              <a:prstGeom prst="rect"/>
            </p:spPr>
          </p:pic>
        </mc:Fallback>
      </mc:AlternateContent>
      <mc:AlternateContent xmlns:mc="http://schemas.openxmlformats.org/markup-compatibility/2006" xmlns:p14="http://schemas.microsoft.com/office/powerpoint/2010/main">
        <mc:Choice Requires="p14">
          <p:contentPart r:id="rId483" p14:bwMode="auto">
            <p14:nvContentPartPr>
              <p14:cNvPr id="260" name="墨迹 259"/>
              <p14:cNvContentPartPr/>
              <p14:nvPr/>
            </p14:nvContentPartPr>
            <p14:xfrm>
              <a:off x="4735688" y="5777448"/>
              <a:ext cx="11289" cy="212727"/>
            </p14:xfrm>
          </p:contentPart>
        </mc:Choice>
        <mc:Fallback xmlns="">
          <p:pic>
            <p:nvPicPr>
              <p:cNvPr id="260" name="墨迹 259"/>
            </p:nvPicPr>
            <p:blipFill>
              <a:blip r:embed="rId484"/>
            </p:blipFill>
            <p:spPr>
              <a:xfrm>
                <a:off x="4735688" y="5777448"/>
                <a:ext cx="11289" cy="212727"/>
              </a:xfrm>
              <a:prstGeom prst="rect"/>
            </p:spPr>
          </p:pic>
        </mc:Fallback>
      </mc:AlternateContent>
      <mc:AlternateContent xmlns:mc="http://schemas.openxmlformats.org/markup-compatibility/2006" xmlns:p14="http://schemas.microsoft.com/office/powerpoint/2010/main">
        <mc:Choice Requires="p14">
          <p:contentPart r:id="rId485" p14:bwMode="auto">
            <p14:nvContentPartPr>
              <p14:cNvPr id="261" name="墨迹 260"/>
              <p14:cNvContentPartPr/>
              <p14:nvPr/>
            </p14:nvContentPartPr>
            <p14:xfrm>
              <a:off x="4798659" y="5761763"/>
              <a:ext cx="123296" cy="129716"/>
            </p14:xfrm>
          </p:contentPart>
        </mc:Choice>
        <mc:Fallback xmlns="">
          <p:pic>
            <p:nvPicPr>
              <p:cNvPr id="261" name="墨迹 260"/>
            </p:nvPicPr>
            <p:blipFill>
              <a:blip r:embed="rId486"/>
            </p:blipFill>
            <p:spPr>
              <a:xfrm>
                <a:off x="4798659" y="5761763"/>
                <a:ext cx="123296" cy="129716"/>
              </a:xfrm>
              <a:prstGeom prst="rect"/>
            </p:spPr>
          </p:pic>
        </mc:Fallback>
      </mc:AlternateContent>
      <mc:AlternateContent xmlns:mc="http://schemas.openxmlformats.org/markup-compatibility/2006" xmlns:p14="http://schemas.microsoft.com/office/powerpoint/2010/main">
        <mc:Choice Requires="p14">
          <p:contentPart r:id="rId487" p14:bwMode="auto">
            <p14:nvContentPartPr>
              <p14:cNvPr id="262" name="墨迹 261"/>
              <p14:cNvContentPartPr/>
              <p14:nvPr/>
            </p14:nvContentPartPr>
            <p14:xfrm>
              <a:off x="4876800" y="5762468"/>
              <a:ext cx="22577" cy="218542"/>
            </p14:xfrm>
          </p:contentPart>
        </mc:Choice>
        <mc:Fallback xmlns="">
          <p:pic>
            <p:nvPicPr>
              <p:cNvPr id="262" name="墨迹 261"/>
            </p:nvPicPr>
            <p:blipFill>
              <a:blip r:embed="rId488"/>
            </p:blipFill>
            <p:spPr>
              <a:xfrm>
                <a:off x="4876800" y="5762468"/>
                <a:ext cx="22577" cy="218542"/>
              </a:xfrm>
              <a:prstGeom prst="rect"/>
            </p:spPr>
          </p:pic>
        </mc:Fallback>
      </mc:AlternateContent>
      <mc:AlternateContent xmlns:mc="http://schemas.openxmlformats.org/markup-compatibility/2006" xmlns:p14="http://schemas.microsoft.com/office/powerpoint/2010/main">
        <mc:Choice Requires="p14">
          <p:contentPart r:id="rId489" p14:bwMode="auto">
            <p14:nvContentPartPr>
              <p14:cNvPr id="263" name="墨迹 262"/>
              <p14:cNvContentPartPr/>
              <p14:nvPr/>
            </p14:nvContentPartPr>
            <p14:xfrm>
              <a:off x="5034844" y="5701840"/>
              <a:ext cx="132644" cy="287630"/>
            </p14:xfrm>
          </p:contentPart>
        </mc:Choice>
        <mc:Fallback xmlns="">
          <p:pic>
            <p:nvPicPr>
              <p:cNvPr id="263" name="墨迹 262"/>
            </p:nvPicPr>
            <p:blipFill>
              <a:blip r:embed="rId490"/>
            </p:blipFill>
            <p:spPr>
              <a:xfrm>
                <a:off x="5034844" y="5701840"/>
                <a:ext cx="132644" cy="287630"/>
              </a:xfrm>
              <a:prstGeom prst="rect"/>
            </p:spPr>
          </p:pic>
        </mc:Fallback>
      </mc:AlternateContent>
      <mc:AlternateContent xmlns:mc="http://schemas.openxmlformats.org/markup-compatibility/2006" xmlns:p14="http://schemas.microsoft.com/office/powerpoint/2010/main">
        <mc:Choice Requires="p14">
          <p:contentPart r:id="rId491" p14:bwMode="auto">
            <p14:nvContentPartPr>
              <p14:cNvPr id="264" name="墨迹 263"/>
              <p14:cNvContentPartPr/>
              <p14:nvPr/>
            </p14:nvContentPartPr>
            <p14:xfrm>
              <a:off x="6434666" y="1359192"/>
              <a:ext cx="2822" cy="16919"/>
            </p14:xfrm>
          </p:contentPart>
        </mc:Choice>
        <mc:Fallback xmlns="">
          <p:pic>
            <p:nvPicPr>
              <p:cNvPr id="264" name="墨迹 263"/>
            </p:nvPicPr>
            <p:blipFill>
              <a:blip r:embed="rId492"/>
            </p:blipFill>
            <p:spPr>
              <a:xfrm>
                <a:off x="6434666" y="1359192"/>
                <a:ext cx="2822" cy="16919"/>
              </a:xfrm>
              <a:prstGeom prst="rect"/>
            </p:spPr>
          </p:pic>
        </mc:Fallback>
      </mc:AlternateContent>
      <mc:AlternateContent xmlns:mc="http://schemas.openxmlformats.org/markup-compatibility/2006" xmlns:p14="http://schemas.microsoft.com/office/powerpoint/2010/main">
        <mc:Choice Requires="p14">
          <p:contentPart r:id="rId493" p14:bwMode="auto">
            <p14:nvContentPartPr>
              <p14:cNvPr id="265" name="墨迹 264"/>
              <p14:cNvContentPartPr/>
              <p14:nvPr/>
            </p14:nvContentPartPr>
            <p14:xfrm>
              <a:off x="4267200" y="2107523"/>
              <a:ext cx="167393" cy="300672"/>
            </p14:xfrm>
          </p:contentPart>
        </mc:Choice>
        <mc:Fallback xmlns="">
          <p:pic>
            <p:nvPicPr>
              <p:cNvPr id="265" name="墨迹 264"/>
            </p:nvPicPr>
            <p:blipFill>
              <a:blip r:embed="rId494"/>
            </p:blipFill>
            <p:spPr>
              <a:xfrm>
                <a:off x="4267200" y="2107523"/>
                <a:ext cx="167393" cy="300672"/>
              </a:xfrm>
              <a:prstGeom prst="rect"/>
            </p:spPr>
          </p:pic>
        </mc:Fallback>
      </mc:AlternateContent>
      <mc:AlternateContent xmlns:mc="http://schemas.openxmlformats.org/markup-compatibility/2006" xmlns:p14="http://schemas.microsoft.com/office/powerpoint/2010/main">
        <mc:Choice Requires="p14">
          <p:contentPart r:id="rId495" p14:bwMode="auto">
            <p14:nvContentPartPr>
              <p14:cNvPr id="266" name="墨迹 265"/>
              <p14:cNvContentPartPr/>
              <p14:nvPr/>
            </p14:nvContentPartPr>
            <p14:xfrm>
              <a:off x="4275313" y="2179783"/>
              <a:ext cx="144287" cy="231232"/>
            </p14:xfrm>
          </p:contentPart>
        </mc:Choice>
        <mc:Fallback xmlns="">
          <p:pic>
            <p:nvPicPr>
              <p:cNvPr id="266" name="墨迹 265"/>
            </p:nvPicPr>
            <p:blipFill>
              <a:blip r:embed="rId496"/>
            </p:blipFill>
            <p:spPr>
              <a:xfrm>
                <a:off x="4275313" y="2179783"/>
                <a:ext cx="144287" cy="231232"/>
              </a:xfrm>
              <a:prstGeom prst="rect"/>
            </p:spPr>
          </p:pic>
        </mc:Fallback>
      </mc:AlternateContent>
      <mc:AlternateContent xmlns:mc="http://schemas.openxmlformats.org/markup-compatibility/2006" xmlns:p14="http://schemas.microsoft.com/office/powerpoint/2010/main">
        <mc:Choice Requires="p14">
          <p:contentPart r:id="rId497" p14:bwMode="auto">
            <p14:nvContentPartPr>
              <p14:cNvPr id="267" name="墨迹 266"/>
              <p14:cNvContentPartPr/>
              <p14:nvPr/>
            </p14:nvContentPartPr>
            <p14:xfrm>
              <a:off x="5569302" y="2165684"/>
              <a:ext cx="188031" cy="253791"/>
            </p14:xfrm>
          </p:contentPart>
        </mc:Choice>
        <mc:Fallback xmlns="">
          <p:pic>
            <p:nvPicPr>
              <p:cNvPr id="267" name="墨迹 266"/>
            </p:nvPicPr>
            <p:blipFill>
              <a:blip r:embed="rId498"/>
            </p:blipFill>
            <p:spPr>
              <a:xfrm>
                <a:off x="5569302" y="2165684"/>
                <a:ext cx="188031" cy="253791"/>
              </a:xfrm>
              <a:prstGeom prst="rect"/>
            </p:spPr>
          </p:pic>
        </mc:Fallback>
      </mc:AlternateContent>
      <mc:AlternateContent xmlns:mc="http://schemas.openxmlformats.org/markup-compatibility/2006" xmlns:p14="http://schemas.microsoft.com/office/powerpoint/2010/main">
        <mc:Choice Requires="p14">
          <p:contentPart r:id="rId499" p14:bwMode="auto">
            <p14:nvContentPartPr>
              <p14:cNvPr id="268" name="墨迹 267"/>
              <p14:cNvContentPartPr/>
              <p14:nvPr/>
            </p14:nvContentPartPr>
            <p14:xfrm>
              <a:off x="5804781" y="2148764"/>
              <a:ext cx="121885" cy="242512"/>
            </p14:xfrm>
          </p:contentPart>
        </mc:Choice>
        <mc:Fallback xmlns="">
          <p:pic>
            <p:nvPicPr>
              <p:cNvPr id="268" name="墨迹 267"/>
            </p:nvPicPr>
            <p:blipFill>
              <a:blip r:embed="rId500"/>
            </p:blipFill>
            <p:spPr>
              <a:xfrm>
                <a:off x="5804781" y="2148764"/>
                <a:ext cx="121885" cy="242512"/>
              </a:xfrm>
              <a:prstGeom prst="rect"/>
            </p:spPr>
          </p:pic>
        </mc:Fallback>
      </mc:AlternateContent>
      <mc:AlternateContent xmlns:mc="http://schemas.openxmlformats.org/markup-compatibility/2006" xmlns:p14="http://schemas.microsoft.com/office/powerpoint/2010/main">
        <mc:Choice Requires="p14">
          <p:contentPart r:id="rId501" p14:bwMode="auto">
            <p14:nvContentPartPr>
              <p14:cNvPr id="269" name="墨迹 268"/>
              <p14:cNvContentPartPr/>
              <p14:nvPr/>
            </p14:nvContentPartPr>
            <p14:xfrm>
              <a:off x="5932311" y="2055708"/>
              <a:ext cx="39511" cy="42298"/>
            </p14:xfrm>
          </p:contentPart>
        </mc:Choice>
        <mc:Fallback xmlns="">
          <p:pic>
            <p:nvPicPr>
              <p:cNvPr id="269" name="墨迹 268"/>
            </p:nvPicPr>
            <p:blipFill>
              <a:blip r:embed="rId502"/>
            </p:blipFill>
            <p:spPr>
              <a:xfrm>
                <a:off x="5932311" y="2055708"/>
                <a:ext cx="39511" cy="42298"/>
              </a:xfrm>
              <a:prstGeom prst="rect"/>
            </p:spPr>
          </p:pic>
        </mc:Fallback>
      </mc:AlternateContent>
      <mc:AlternateContent xmlns:mc="http://schemas.openxmlformats.org/markup-compatibility/2006" xmlns:p14="http://schemas.microsoft.com/office/powerpoint/2010/main">
        <mc:Choice Requires="p14">
          <p:contentPart r:id="rId503" p14:bwMode="auto">
            <p14:nvContentPartPr>
              <p14:cNvPr id="270" name="墨迹 269"/>
              <p14:cNvContentPartPr/>
              <p14:nvPr/>
            </p14:nvContentPartPr>
            <p14:xfrm>
              <a:off x="6000750" y="2244641"/>
              <a:ext cx="146050" cy="16919"/>
            </p14:xfrm>
          </p:contentPart>
        </mc:Choice>
        <mc:Fallback xmlns="">
          <p:pic>
            <p:nvPicPr>
              <p:cNvPr id="270" name="墨迹 269"/>
            </p:nvPicPr>
            <p:blipFill>
              <a:blip r:embed="rId504"/>
            </p:blipFill>
            <p:spPr>
              <a:xfrm>
                <a:off x="6000750" y="2244641"/>
                <a:ext cx="146050" cy="16919"/>
              </a:xfrm>
              <a:prstGeom prst="rect"/>
            </p:spPr>
          </p:pic>
        </mc:Fallback>
      </mc:AlternateContent>
      <mc:AlternateContent xmlns:mc="http://schemas.openxmlformats.org/markup-compatibility/2006" xmlns:p14="http://schemas.microsoft.com/office/powerpoint/2010/main">
        <mc:Choice Requires="p14">
          <p:contentPart r:id="rId505" p14:bwMode="auto">
            <p14:nvContentPartPr>
              <p14:cNvPr id="271" name="墨迹 270"/>
              <p14:cNvContentPartPr/>
              <p14:nvPr/>
            </p14:nvContentPartPr>
            <p14:xfrm>
              <a:off x="6048022" y="2167975"/>
              <a:ext cx="42333" cy="240220"/>
            </p14:xfrm>
          </p:contentPart>
        </mc:Choice>
        <mc:Fallback xmlns="">
          <p:pic>
            <p:nvPicPr>
              <p:cNvPr id="271" name="墨迹 270"/>
            </p:nvPicPr>
            <p:blipFill>
              <a:blip r:embed="rId506"/>
            </p:blipFill>
            <p:spPr>
              <a:xfrm>
                <a:off x="6048022" y="2167975"/>
                <a:ext cx="42333" cy="240220"/>
              </a:xfrm>
              <a:prstGeom prst="rect"/>
            </p:spPr>
          </p:pic>
        </mc:Fallback>
      </mc:AlternateContent>
      <mc:AlternateContent xmlns:mc="http://schemas.openxmlformats.org/markup-compatibility/2006" xmlns:p14="http://schemas.microsoft.com/office/powerpoint/2010/main">
        <mc:Choice Requires="p14">
          <p:contentPart r:id="rId507" p14:bwMode="auto">
            <p14:nvContentPartPr>
              <p14:cNvPr id="272" name="墨迹 271"/>
              <p14:cNvContentPartPr/>
              <p14:nvPr/>
            </p14:nvContentPartPr>
            <p14:xfrm>
              <a:off x="6146800" y="2150703"/>
              <a:ext cx="169333" cy="210435"/>
            </p14:xfrm>
          </p:contentPart>
        </mc:Choice>
        <mc:Fallback xmlns="">
          <p:pic>
            <p:nvPicPr>
              <p:cNvPr id="272" name="墨迹 271"/>
            </p:nvPicPr>
            <p:blipFill>
              <a:blip r:embed="rId508"/>
            </p:blipFill>
            <p:spPr>
              <a:xfrm>
                <a:off x="6146800" y="2150703"/>
                <a:ext cx="169333" cy="210435"/>
              </a:xfrm>
              <a:prstGeom prst="rect"/>
            </p:spPr>
          </p:pic>
        </mc:Fallback>
      </mc:AlternateContent>
      <mc:AlternateContent xmlns:mc="http://schemas.openxmlformats.org/markup-compatibility/2006" xmlns:p14="http://schemas.microsoft.com/office/powerpoint/2010/main">
        <mc:Choice Requires="p14">
          <p:contentPart r:id="rId509" p14:bwMode="auto">
            <p14:nvContentPartPr>
              <p14:cNvPr id="273" name="墨迹 272"/>
              <p14:cNvContentPartPr/>
              <p14:nvPr/>
            </p14:nvContentPartPr>
            <p14:xfrm>
              <a:off x="6323718" y="2129025"/>
              <a:ext cx="113771" cy="193163"/>
            </p14:xfrm>
          </p:contentPart>
        </mc:Choice>
        <mc:Fallback xmlns="">
          <p:pic>
            <p:nvPicPr>
              <p:cNvPr id="273" name="墨迹 272"/>
            </p:nvPicPr>
            <p:blipFill>
              <a:blip r:embed="rId510"/>
            </p:blipFill>
            <p:spPr>
              <a:xfrm>
                <a:off x="6323718" y="2129025"/>
                <a:ext cx="113771" cy="193163"/>
              </a:xfrm>
              <a:prstGeom prst="rect"/>
            </p:spPr>
          </p:pic>
        </mc:Fallback>
      </mc:AlternateContent>
      <mc:AlternateContent xmlns:mc="http://schemas.openxmlformats.org/markup-compatibility/2006" xmlns:p14="http://schemas.microsoft.com/office/powerpoint/2010/main">
        <mc:Choice Requires="p14">
          <p:contentPart r:id="rId511" p14:bwMode="auto">
            <p14:nvContentPartPr>
              <p14:cNvPr id="274" name="墨迹 273"/>
              <p14:cNvContentPartPr/>
              <p14:nvPr/>
            </p14:nvContentPartPr>
            <p14:xfrm>
              <a:off x="6429022" y="2050068"/>
              <a:ext cx="16933" cy="394786"/>
            </p14:xfrm>
          </p:contentPart>
        </mc:Choice>
        <mc:Fallback xmlns="">
          <p:pic>
            <p:nvPicPr>
              <p:cNvPr id="274" name="墨迹 273"/>
            </p:nvPicPr>
            <p:blipFill>
              <a:blip r:embed="rId512"/>
            </p:blipFill>
            <p:spPr>
              <a:xfrm>
                <a:off x="6429022" y="2050068"/>
                <a:ext cx="16933" cy="394786"/>
              </a:xfrm>
              <a:prstGeom prst="rect"/>
            </p:spPr>
          </p:pic>
        </mc:Fallback>
      </mc:AlternateContent>
      <mc:AlternateContent xmlns:mc="http://schemas.openxmlformats.org/markup-compatibility/2006" xmlns:p14="http://schemas.microsoft.com/office/powerpoint/2010/main">
        <mc:Choice Requires="p14">
          <p:contentPart r:id="rId513" p14:bwMode="auto">
            <p14:nvContentPartPr>
              <p14:cNvPr id="275" name="墨迹 274"/>
              <p14:cNvContentPartPr/>
              <p14:nvPr/>
            </p14:nvContentPartPr>
            <p14:xfrm>
              <a:off x="6482644" y="2165684"/>
              <a:ext cx="93133" cy="186113"/>
            </p14:xfrm>
          </p:contentPart>
        </mc:Choice>
        <mc:Fallback xmlns="">
          <p:pic>
            <p:nvPicPr>
              <p:cNvPr id="275" name="墨迹 274"/>
            </p:nvPicPr>
            <p:blipFill>
              <a:blip r:embed="rId514"/>
            </p:blipFill>
            <p:spPr>
              <a:xfrm>
                <a:off x="6482644" y="2165684"/>
                <a:ext cx="93133" cy="186113"/>
              </a:xfrm>
              <a:prstGeom prst="rect"/>
            </p:spPr>
          </p:pic>
        </mc:Fallback>
      </mc:AlternateContent>
      <mc:AlternateContent xmlns:mc="http://schemas.openxmlformats.org/markup-compatibility/2006" xmlns:p14="http://schemas.microsoft.com/office/powerpoint/2010/main">
        <mc:Choice Requires="p14">
          <p:contentPart r:id="rId515" p14:bwMode="auto">
            <p14:nvContentPartPr>
              <p14:cNvPr id="276" name="墨迹 275"/>
              <p14:cNvContentPartPr/>
              <p14:nvPr/>
            </p14:nvContentPartPr>
            <p14:xfrm>
              <a:off x="6601177" y="2047248"/>
              <a:ext cx="91194" cy="225592"/>
            </p14:xfrm>
          </p:contentPart>
        </mc:Choice>
        <mc:Fallback xmlns="">
          <p:pic>
            <p:nvPicPr>
              <p:cNvPr id="276" name="墨迹 275"/>
            </p:nvPicPr>
            <p:blipFill>
              <a:blip r:embed="rId516"/>
            </p:blipFill>
            <p:spPr>
              <a:xfrm>
                <a:off x="6601177" y="2047248"/>
                <a:ext cx="91194" cy="225592"/>
              </a:xfrm>
              <a:prstGeom prst="rect"/>
            </p:spPr>
          </p:pic>
        </mc:Fallback>
      </mc:AlternateContent>
      <mc:AlternateContent xmlns:mc="http://schemas.openxmlformats.org/markup-compatibility/2006" xmlns:p14="http://schemas.microsoft.com/office/powerpoint/2010/main">
        <mc:Choice Requires="p14">
          <p:contentPart r:id="rId517" p14:bwMode="auto">
            <p14:nvContentPartPr>
              <p14:cNvPr id="277" name="墨迹 276"/>
              <p14:cNvContentPartPr/>
              <p14:nvPr/>
            </p14:nvContentPartPr>
            <p14:xfrm>
              <a:off x="6604000" y="2118450"/>
              <a:ext cx="22577" cy="230527"/>
            </p14:xfrm>
          </p:contentPart>
        </mc:Choice>
        <mc:Fallback xmlns="">
          <p:pic>
            <p:nvPicPr>
              <p:cNvPr id="277" name="墨迹 276"/>
            </p:nvPicPr>
            <p:blipFill>
              <a:blip r:embed="rId518"/>
            </p:blipFill>
            <p:spPr>
              <a:xfrm>
                <a:off x="6604000" y="2118450"/>
                <a:ext cx="22577" cy="230527"/>
              </a:xfrm>
              <a:prstGeom prst="rect"/>
            </p:spPr>
          </p:pic>
        </mc:Fallback>
      </mc:AlternateContent>
      <mc:AlternateContent xmlns:mc="http://schemas.openxmlformats.org/markup-compatibility/2006" xmlns:p14="http://schemas.microsoft.com/office/powerpoint/2010/main">
        <mc:Choice Requires="p14">
          <p:contentPart r:id="rId519" p14:bwMode="auto">
            <p14:nvContentPartPr>
              <p14:cNvPr id="278" name="墨迹 277"/>
              <p14:cNvContentPartPr/>
              <p14:nvPr/>
            </p14:nvContentPartPr>
            <p14:xfrm>
              <a:off x="6750755" y="2041608"/>
              <a:ext cx="107245" cy="236872"/>
            </p14:xfrm>
          </p:contentPart>
        </mc:Choice>
        <mc:Fallback xmlns="">
          <p:pic>
            <p:nvPicPr>
              <p:cNvPr id="278" name="墨迹 277"/>
            </p:nvPicPr>
            <p:blipFill>
              <a:blip r:embed="rId520"/>
            </p:blipFill>
            <p:spPr>
              <a:xfrm>
                <a:off x="6750755" y="2041608"/>
                <a:ext cx="107245" cy="236872"/>
              </a:xfrm>
              <a:prstGeom prst="rect"/>
            </p:spPr>
          </p:pic>
        </mc:Fallback>
      </mc:AlternateContent>
      <mc:AlternateContent xmlns:mc="http://schemas.openxmlformats.org/markup-compatibility/2006" xmlns:p14="http://schemas.microsoft.com/office/powerpoint/2010/main">
        <mc:Choice Requires="p14">
          <p:contentPart r:id="rId521" p14:bwMode="auto">
            <p14:nvContentPartPr>
              <p14:cNvPr id="279" name="墨迹 278"/>
              <p14:cNvContentPartPr/>
              <p14:nvPr/>
            </p14:nvContentPartPr>
            <p14:xfrm>
              <a:off x="6874933" y="2075447"/>
              <a:ext cx="104422" cy="174834"/>
            </p14:xfrm>
          </p:contentPart>
        </mc:Choice>
        <mc:Fallback xmlns="">
          <p:pic>
            <p:nvPicPr>
              <p:cNvPr id="279" name="墨迹 278"/>
            </p:nvPicPr>
            <p:blipFill>
              <a:blip r:embed="rId522"/>
            </p:blipFill>
            <p:spPr>
              <a:xfrm>
                <a:off x="6874933" y="2075447"/>
                <a:ext cx="104422" cy="174834"/>
              </a:xfrm>
              <a:prstGeom prst="rect"/>
            </p:spPr>
          </p:pic>
        </mc:Fallback>
      </mc:AlternateContent>
      <mc:AlternateContent xmlns:mc="http://schemas.openxmlformats.org/markup-compatibility/2006" xmlns:p14="http://schemas.microsoft.com/office/powerpoint/2010/main">
        <mc:Choice Requires="p14">
          <p:contentPart r:id="rId523" p14:bwMode="auto">
            <p14:nvContentPartPr>
              <p14:cNvPr id="280" name="墨迹 279"/>
              <p14:cNvContentPartPr/>
              <p14:nvPr/>
            </p14:nvContentPartPr>
            <p14:xfrm>
              <a:off x="6886222" y="2129025"/>
              <a:ext cx="90311" cy="265071"/>
            </p14:xfrm>
          </p:contentPart>
        </mc:Choice>
        <mc:Fallback xmlns="">
          <p:pic>
            <p:nvPicPr>
              <p:cNvPr id="280" name="墨迹 279"/>
            </p:nvPicPr>
            <p:blipFill>
              <a:blip r:embed="rId524"/>
            </p:blipFill>
            <p:spPr>
              <a:xfrm>
                <a:off x="6886222" y="2129025"/>
                <a:ext cx="90311" cy="265071"/>
              </a:xfrm>
              <a:prstGeom prst="rect"/>
            </p:spPr>
          </p:pic>
        </mc:Fallback>
      </mc:AlternateContent>
      <mc:AlternateContent xmlns:mc="http://schemas.openxmlformats.org/markup-compatibility/2006" xmlns:p14="http://schemas.microsoft.com/office/powerpoint/2010/main">
        <mc:Choice Requires="p14">
          <p:contentPart r:id="rId525" p14:bwMode="auto">
            <p14:nvContentPartPr>
              <p14:cNvPr id="281" name="墨迹 280"/>
              <p14:cNvContentPartPr/>
              <p14:nvPr/>
            </p14:nvContentPartPr>
            <p14:xfrm>
              <a:off x="7027333" y="2154404"/>
              <a:ext cx="169334" cy="16920"/>
            </p14:xfrm>
          </p:contentPart>
        </mc:Choice>
        <mc:Fallback xmlns="">
          <p:pic>
            <p:nvPicPr>
              <p:cNvPr id="281" name="墨迹 280"/>
            </p:nvPicPr>
            <p:blipFill>
              <a:blip r:embed="rId526"/>
            </p:blipFill>
            <p:spPr>
              <a:xfrm>
                <a:off x="7027333" y="2154404"/>
                <a:ext cx="169334" cy="16920"/>
              </a:xfrm>
              <a:prstGeom prst="rect"/>
            </p:spPr>
          </p:pic>
        </mc:Fallback>
      </mc:AlternateContent>
      <mc:AlternateContent xmlns:mc="http://schemas.openxmlformats.org/markup-compatibility/2006" xmlns:p14="http://schemas.microsoft.com/office/powerpoint/2010/main">
        <mc:Choice Requires="p14">
          <p:contentPart r:id="rId527" p14:bwMode="auto">
            <p14:nvContentPartPr>
              <p14:cNvPr id="282" name="墨迹 281"/>
              <p14:cNvContentPartPr/>
              <p14:nvPr/>
            </p14:nvContentPartPr>
            <p14:xfrm>
              <a:off x="6999111" y="2253101"/>
              <a:ext cx="194733" cy="14099"/>
            </p14:xfrm>
          </p:contentPart>
        </mc:Choice>
        <mc:Fallback xmlns="">
          <p:pic>
            <p:nvPicPr>
              <p:cNvPr id="282" name="墨迹 281"/>
            </p:nvPicPr>
            <p:blipFill>
              <a:blip r:embed="rId528"/>
            </p:blipFill>
            <p:spPr>
              <a:xfrm>
                <a:off x="6999111" y="2253101"/>
                <a:ext cx="194733" cy="14099"/>
              </a:xfrm>
              <a:prstGeom prst="rect"/>
            </p:spPr>
          </p:pic>
        </mc:Fallback>
      </mc:AlternateContent>
      <mc:AlternateContent xmlns:mc="http://schemas.openxmlformats.org/markup-compatibility/2006" xmlns:p14="http://schemas.microsoft.com/office/powerpoint/2010/main">
        <mc:Choice Requires="p14">
          <p:contentPart r:id="rId529" p14:bwMode="auto">
            <p14:nvContentPartPr>
              <p14:cNvPr id="283" name="墨迹 282"/>
              <p14:cNvContentPartPr/>
              <p14:nvPr/>
            </p14:nvContentPartPr>
            <p14:xfrm>
              <a:off x="7255933" y="2084611"/>
              <a:ext cx="25400" cy="182589"/>
            </p14:xfrm>
          </p:contentPart>
        </mc:Choice>
        <mc:Fallback xmlns="">
          <p:pic>
            <p:nvPicPr>
              <p:cNvPr id="283" name="墨迹 282"/>
            </p:nvPicPr>
            <p:blipFill>
              <a:blip r:embed="rId530"/>
            </p:blipFill>
            <p:spPr>
              <a:xfrm>
                <a:off x="7255933" y="2084611"/>
                <a:ext cx="25400" cy="182589"/>
              </a:xfrm>
              <a:prstGeom prst="rect"/>
            </p:spPr>
          </p:pic>
        </mc:Fallback>
      </mc:AlternateContent>
      <mc:AlternateContent xmlns:mc="http://schemas.openxmlformats.org/markup-compatibility/2006" xmlns:p14="http://schemas.microsoft.com/office/powerpoint/2010/main">
        <mc:Choice Requires="p14">
          <p:contentPart r:id="rId531" p14:bwMode="auto">
            <p14:nvContentPartPr>
              <p14:cNvPr id="284" name="墨迹 283"/>
              <p14:cNvContentPartPr/>
              <p14:nvPr/>
            </p14:nvContentPartPr>
            <p14:xfrm>
              <a:off x="7264400" y="2137485"/>
              <a:ext cx="93133" cy="22559"/>
            </p14:xfrm>
          </p:contentPart>
        </mc:Choice>
        <mc:Fallback xmlns="">
          <p:pic>
            <p:nvPicPr>
              <p:cNvPr id="284" name="墨迹 283"/>
            </p:nvPicPr>
            <p:blipFill>
              <a:blip r:embed="rId532"/>
            </p:blipFill>
            <p:spPr>
              <a:xfrm>
                <a:off x="7264400" y="2137485"/>
                <a:ext cx="93133" cy="22559"/>
              </a:xfrm>
              <a:prstGeom prst="rect"/>
            </p:spPr>
          </p:pic>
        </mc:Fallback>
      </mc:AlternateContent>
      <mc:AlternateContent xmlns:mc="http://schemas.openxmlformats.org/markup-compatibility/2006" xmlns:p14="http://schemas.microsoft.com/office/powerpoint/2010/main">
        <mc:Choice Requires="p14">
          <p:contentPart r:id="rId533" p14:bwMode="auto">
            <p14:nvContentPartPr>
              <p14:cNvPr id="285" name="墨迹 284"/>
              <p14:cNvContentPartPr/>
              <p14:nvPr/>
            </p14:nvContentPartPr>
            <p14:xfrm>
              <a:off x="7341658" y="2011294"/>
              <a:ext cx="225601" cy="331338"/>
            </p14:xfrm>
          </p:contentPart>
        </mc:Choice>
        <mc:Fallback xmlns="">
          <p:pic>
            <p:nvPicPr>
              <p:cNvPr id="285" name="墨迹 284"/>
            </p:nvPicPr>
            <p:blipFill>
              <a:blip r:embed="rId534"/>
            </p:blipFill>
            <p:spPr>
              <a:xfrm>
                <a:off x="7341658" y="2011294"/>
                <a:ext cx="225601" cy="331338"/>
              </a:xfrm>
              <a:prstGeom prst="rect"/>
            </p:spPr>
          </p:pic>
        </mc:Fallback>
      </mc:AlternateContent>
      <mc:AlternateContent xmlns:mc="http://schemas.openxmlformats.org/markup-compatibility/2006" xmlns:p14="http://schemas.microsoft.com/office/powerpoint/2010/main">
        <mc:Choice Requires="p14">
          <p:contentPart r:id="rId535" p14:bwMode="auto">
            <p14:nvContentPartPr>
              <p14:cNvPr id="286" name="墨迹 285"/>
              <p14:cNvContentPartPr/>
              <p14:nvPr/>
            </p14:nvContentPartPr>
            <p14:xfrm>
              <a:off x="7470422" y="1992965"/>
              <a:ext cx="98778" cy="105041"/>
            </p14:xfrm>
          </p:contentPart>
        </mc:Choice>
        <mc:Fallback xmlns="">
          <p:pic>
            <p:nvPicPr>
              <p:cNvPr id="286" name="墨迹 285"/>
            </p:nvPicPr>
            <p:blipFill>
              <a:blip r:embed="rId536"/>
            </p:blipFill>
            <p:spPr>
              <a:xfrm>
                <a:off x="7470422" y="1992965"/>
                <a:ext cx="98778" cy="105041"/>
              </a:xfrm>
              <a:prstGeom prst="rect"/>
            </p:spPr>
          </p:pic>
        </mc:Fallback>
      </mc:AlternateContent>
      <mc:AlternateContent xmlns:mc="http://schemas.openxmlformats.org/markup-compatibility/2006" xmlns:p14="http://schemas.microsoft.com/office/powerpoint/2010/main">
        <mc:Choice Requires="p14">
          <p:contentPart r:id="rId537" p14:bwMode="auto">
            <p14:nvContentPartPr>
              <p14:cNvPr id="287" name="墨迹 286"/>
              <p14:cNvContentPartPr/>
              <p14:nvPr/>
            </p14:nvContentPartPr>
            <p14:xfrm>
              <a:off x="7591777" y="1962651"/>
              <a:ext cx="82550" cy="76137"/>
            </p14:xfrm>
          </p:contentPart>
        </mc:Choice>
        <mc:Fallback xmlns="">
          <p:pic>
            <p:nvPicPr>
              <p:cNvPr id="287" name="墨迹 286"/>
            </p:nvPicPr>
            <p:blipFill>
              <a:blip r:embed="rId538"/>
            </p:blipFill>
            <p:spPr>
              <a:xfrm>
                <a:off x="7591777" y="1962651"/>
                <a:ext cx="82550" cy="76137"/>
              </a:xfrm>
              <a:prstGeom prst="rect"/>
            </p:spPr>
          </p:pic>
        </mc:Fallback>
      </mc:AlternateContent>
      <mc:AlternateContent xmlns:mc="http://schemas.openxmlformats.org/markup-compatibility/2006" xmlns:p14="http://schemas.microsoft.com/office/powerpoint/2010/main">
        <mc:Choice Requires="p14">
          <p:contentPart r:id="rId539" p14:bwMode="auto">
            <p14:nvContentPartPr>
              <p14:cNvPr id="288" name="墨迹 287"/>
              <p14:cNvContentPartPr/>
              <p14:nvPr/>
            </p14:nvContentPartPr>
            <p14:xfrm>
              <a:off x="6414558" y="2622508"/>
              <a:ext cx="161219" cy="5639"/>
            </p14:xfrm>
          </p:contentPart>
        </mc:Choice>
        <mc:Fallback xmlns="">
          <p:pic>
            <p:nvPicPr>
              <p:cNvPr id="288" name="墨迹 287"/>
            </p:nvPicPr>
            <p:blipFill>
              <a:blip r:embed="rId540"/>
            </p:blipFill>
            <p:spPr>
              <a:xfrm>
                <a:off x="6414558" y="2622508"/>
                <a:ext cx="161219" cy="5639"/>
              </a:xfrm>
              <a:prstGeom prst="rect"/>
            </p:spPr>
          </p:pic>
        </mc:Fallback>
      </mc:AlternateContent>
      <mc:AlternateContent xmlns:mc="http://schemas.openxmlformats.org/markup-compatibility/2006" xmlns:p14="http://schemas.microsoft.com/office/powerpoint/2010/main">
        <mc:Choice Requires="p14">
          <p:contentPart r:id="rId541" p14:bwMode="auto">
            <p14:nvContentPartPr>
              <p14:cNvPr id="289" name="墨迹 288"/>
              <p14:cNvContentPartPr/>
              <p14:nvPr/>
            </p14:nvContentPartPr>
            <p14:xfrm>
              <a:off x="6491111" y="2517819"/>
              <a:ext cx="22578" cy="228764"/>
            </p14:xfrm>
          </p:contentPart>
        </mc:Choice>
        <mc:Fallback xmlns="">
          <p:pic>
            <p:nvPicPr>
              <p:cNvPr id="289" name="墨迹 288"/>
            </p:nvPicPr>
            <p:blipFill>
              <a:blip r:embed="rId542"/>
            </p:blipFill>
            <p:spPr>
              <a:xfrm>
                <a:off x="6491111" y="2517819"/>
                <a:ext cx="22578" cy="228764"/>
              </a:xfrm>
              <a:prstGeom prst="rect"/>
            </p:spPr>
          </p:pic>
        </mc:Fallback>
      </mc:AlternateContent>
      <mc:AlternateContent xmlns:mc="http://schemas.openxmlformats.org/markup-compatibility/2006" xmlns:p14="http://schemas.microsoft.com/office/powerpoint/2010/main">
        <mc:Choice Requires="p14">
          <p:contentPart r:id="rId543" p14:bwMode="auto">
            <p14:nvContentPartPr>
              <p14:cNvPr id="290" name="墨迹 289"/>
              <p14:cNvContentPartPr/>
              <p14:nvPr/>
            </p14:nvContentPartPr>
            <p14:xfrm>
              <a:off x="6613525" y="2528570"/>
              <a:ext cx="148519" cy="165317"/>
            </p14:xfrm>
          </p:contentPart>
        </mc:Choice>
        <mc:Fallback xmlns="">
          <p:pic>
            <p:nvPicPr>
              <p:cNvPr id="290" name="墨迹 289"/>
            </p:nvPicPr>
            <p:blipFill>
              <a:blip r:embed="rId544"/>
            </p:blipFill>
            <p:spPr>
              <a:xfrm>
                <a:off x="6613525" y="2528570"/>
                <a:ext cx="148519" cy="165317"/>
              </a:xfrm>
              <a:prstGeom prst="rect"/>
            </p:spPr>
          </p:pic>
        </mc:Fallback>
      </mc:AlternateContent>
      <mc:AlternateContent xmlns:mc="http://schemas.openxmlformats.org/markup-compatibility/2006" xmlns:p14="http://schemas.microsoft.com/office/powerpoint/2010/main">
        <mc:Choice Requires="p14">
          <p:contentPart r:id="rId545" p14:bwMode="auto">
            <p14:nvContentPartPr>
              <p14:cNvPr id="291" name="墨迹 290"/>
              <p14:cNvContentPartPr/>
              <p14:nvPr/>
            </p14:nvContentPartPr>
            <p14:xfrm>
              <a:off x="6817253" y="2438862"/>
              <a:ext cx="102835" cy="198274"/>
            </p14:xfrm>
          </p:contentPart>
        </mc:Choice>
        <mc:Fallback xmlns="">
          <p:pic>
            <p:nvPicPr>
              <p:cNvPr id="291" name="墨迹 290"/>
            </p:nvPicPr>
            <p:blipFill>
              <a:blip r:embed="rId546"/>
            </p:blipFill>
            <p:spPr>
              <a:xfrm>
                <a:off x="6817253" y="2438862"/>
                <a:ext cx="102835" cy="198274"/>
              </a:xfrm>
              <a:prstGeom prst="rect"/>
            </p:spPr>
          </p:pic>
        </mc:Fallback>
      </mc:AlternateContent>
      <mc:AlternateContent xmlns:mc="http://schemas.openxmlformats.org/markup-compatibility/2006" xmlns:p14="http://schemas.microsoft.com/office/powerpoint/2010/main">
        <mc:Choice Requires="p14">
          <p:contentPart r:id="rId547" p14:bwMode="auto">
            <p14:nvContentPartPr>
              <p14:cNvPr id="292" name="墨迹 291"/>
              <p14:cNvContentPartPr/>
              <p14:nvPr/>
            </p14:nvContentPartPr>
            <p14:xfrm>
              <a:off x="6948311" y="2556945"/>
              <a:ext cx="5644" cy="116321"/>
            </p14:xfrm>
          </p:contentPart>
        </mc:Choice>
        <mc:Fallback xmlns="">
          <p:pic>
            <p:nvPicPr>
              <p:cNvPr id="292" name="墨迹 291"/>
            </p:nvPicPr>
            <p:blipFill>
              <a:blip r:embed="rId548"/>
            </p:blipFill>
            <p:spPr>
              <a:xfrm>
                <a:off x="6948311" y="2556945"/>
                <a:ext cx="5644" cy="116321"/>
              </a:xfrm>
              <a:prstGeom prst="rect"/>
            </p:spPr>
          </p:pic>
        </mc:Fallback>
      </mc:AlternateContent>
      <mc:AlternateContent xmlns:mc="http://schemas.openxmlformats.org/markup-compatibility/2006" xmlns:p14="http://schemas.microsoft.com/office/powerpoint/2010/main">
        <mc:Choice Requires="p14">
          <p:contentPart r:id="rId549" p14:bwMode="auto">
            <p14:nvContentPartPr>
              <p14:cNvPr id="293" name="墨迹 292"/>
              <p14:cNvContentPartPr/>
              <p14:nvPr/>
            </p14:nvContentPartPr>
            <p14:xfrm>
              <a:off x="6993466" y="2391276"/>
              <a:ext cx="8466" cy="36659"/>
            </p14:xfrm>
          </p:contentPart>
        </mc:Choice>
        <mc:Fallback xmlns="">
          <p:pic>
            <p:nvPicPr>
              <p:cNvPr id="293" name="墨迹 292"/>
            </p:nvPicPr>
            <p:blipFill>
              <a:blip r:embed="rId550"/>
            </p:blipFill>
            <p:spPr>
              <a:xfrm>
                <a:off x="6993466" y="2391276"/>
                <a:ext cx="8466" cy="36659"/>
              </a:xfrm>
              <a:prstGeom prst="rect"/>
            </p:spPr>
          </p:pic>
        </mc:Fallback>
      </mc:AlternateContent>
      <mc:AlternateContent xmlns:mc="http://schemas.openxmlformats.org/markup-compatibility/2006" xmlns:p14="http://schemas.microsoft.com/office/powerpoint/2010/main">
        <mc:Choice Requires="p14">
          <p:contentPart r:id="rId551" p14:bwMode="auto">
            <p14:nvContentPartPr>
              <p14:cNvPr id="294" name="墨迹 293"/>
              <p14:cNvContentPartPr/>
              <p14:nvPr/>
            </p14:nvContentPartPr>
            <p14:xfrm>
              <a:off x="7038622" y="2491206"/>
              <a:ext cx="22578" cy="156681"/>
            </p14:xfrm>
          </p:contentPart>
        </mc:Choice>
        <mc:Fallback xmlns="">
          <p:pic>
            <p:nvPicPr>
              <p:cNvPr id="294" name="墨迹 293"/>
            </p:nvPicPr>
            <p:blipFill>
              <a:blip r:embed="rId552"/>
            </p:blipFill>
            <p:spPr>
              <a:xfrm>
                <a:off x="7038622" y="2491206"/>
                <a:ext cx="22578" cy="156681"/>
              </a:xfrm>
              <a:prstGeom prst="rect"/>
            </p:spPr>
          </p:pic>
        </mc:Fallback>
      </mc:AlternateContent>
      <mc:AlternateContent xmlns:mc="http://schemas.openxmlformats.org/markup-compatibility/2006" xmlns:p14="http://schemas.microsoft.com/office/powerpoint/2010/main">
        <mc:Choice Requires="p14">
          <p:contentPart r:id="rId553" p14:bwMode="auto">
            <p14:nvContentPartPr>
              <p14:cNvPr id="295" name="墨迹 294"/>
              <p14:cNvContentPartPr/>
              <p14:nvPr/>
            </p14:nvContentPartPr>
            <p14:xfrm>
              <a:off x="7055555" y="2554830"/>
              <a:ext cx="81845" cy="33839"/>
            </p14:xfrm>
          </p:contentPart>
        </mc:Choice>
        <mc:Fallback xmlns="">
          <p:pic>
            <p:nvPicPr>
              <p:cNvPr id="295" name="墨迹 294"/>
            </p:nvPicPr>
            <p:blipFill>
              <a:blip r:embed="rId554"/>
            </p:blipFill>
            <p:spPr>
              <a:xfrm>
                <a:off x="7055555" y="2554830"/>
                <a:ext cx="81845" cy="33839"/>
              </a:xfrm>
              <a:prstGeom prst="rect"/>
            </p:spPr>
          </p:pic>
        </mc:Fallback>
      </mc:AlternateContent>
      <mc:AlternateContent xmlns:mc="http://schemas.openxmlformats.org/markup-compatibility/2006" xmlns:p14="http://schemas.microsoft.com/office/powerpoint/2010/main">
        <mc:Choice Requires="p14">
          <p:contentPart r:id="rId555" p14:bwMode="auto">
            <p14:nvContentPartPr>
              <p14:cNvPr id="296" name="墨迹 295"/>
              <p14:cNvContentPartPr/>
              <p14:nvPr/>
            </p14:nvContentPartPr>
            <p14:xfrm>
              <a:off x="7109177" y="2408900"/>
              <a:ext cx="36689" cy="247447"/>
            </p14:xfrm>
          </p:contentPart>
        </mc:Choice>
        <mc:Fallback xmlns="">
          <p:pic>
            <p:nvPicPr>
              <p:cNvPr id="296" name="墨迹 295"/>
            </p:nvPicPr>
            <p:blipFill>
              <a:blip r:embed="rId556"/>
            </p:blipFill>
            <p:spPr>
              <a:xfrm>
                <a:off x="7109177" y="2408900"/>
                <a:ext cx="36689" cy="247447"/>
              </a:xfrm>
              <a:prstGeom prst="rect"/>
            </p:spPr>
          </p:pic>
        </mc:Fallback>
      </mc:AlternateContent>
      <mc:AlternateContent xmlns:mc="http://schemas.openxmlformats.org/markup-compatibility/2006" xmlns:p14="http://schemas.microsoft.com/office/powerpoint/2010/main">
        <mc:Choice Requires="p14">
          <p:contentPart r:id="rId557" p14:bwMode="auto">
            <p14:nvContentPartPr>
              <p14:cNvPr id="297" name="墨迹 296"/>
              <p14:cNvContentPartPr/>
              <p14:nvPr/>
            </p14:nvContentPartPr>
            <p14:xfrm>
              <a:off x="7168444" y="2533681"/>
              <a:ext cx="101600" cy="111386"/>
            </p14:xfrm>
          </p:contentPart>
        </mc:Choice>
        <mc:Fallback xmlns="">
          <p:pic>
            <p:nvPicPr>
              <p:cNvPr id="297" name="墨迹 296"/>
            </p:nvPicPr>
            <p:blipFill>
              <a:blip r:embed="rId558"/>
            </p:blipFill>
            <p:spPr>
              <a:xfrm>
                <a:off x="7168444" y="2533681"/>
                <a:ext cx="101600" cy="111386"/>
              </a:xfrm>
              <a:prstGeom prst="rect"/>
            </p:spPr>
          </p:pic>
        </mc:Fallback>
      </mc:AlternateContent>
      <mc:AlternateContent xmlns:mc="http://schemas.openxmlformats.org/markup-compatibility/2006" xmlns:p14="http://schemas.microsoft.com/office/powerpoint/2010/main">
        <mc:Choice Requires="p14">
          <p:contentPart r:id="rId559" p14:bwMode="auto">
            <p14:nvContentPartPr>
              <p14:cNvPr id="298" name="墨迹 297"/>
              <p14:cNvContentPartPr/>
              <p14:nvPr/>
            </p14:nvContentPartPr>
            <p14:xfrm>
              <a:off x="7289800" y="2407490"/>
              <a:ext cx="96837" cy="173424"/>
            </p14:xfrm>
          </p:contentPart>
        </mc:Choice>
        <mc:Fallback xmlns="">
          <p:pic>
            <p:nvPicPr>
              <p:cNvPr id="298" name="墨迹 297"/>
            </p:nvPicPr>
            <p:blipFill>
              <a:blip r:embed="rId560"/>
            </p:blipFill>
            <p:spPr>
              <a:xfrm>
                <a:off x="7289800" y="2407490"/>
                <a:ext cx="96837" cy="173424"/>
              </a:xfrm>
              <a:prstGeom prst="rect"/>
            </p:spPr>
          </p:pic>
        </mc:Fallback>
      </mc:AlternateContent>
      <mc:AlternateContent xmlns:mc="http://schemas.openxmlformats.org/markup-compatibility/2006" xmlns:p14="http://schemas.microsoft.com/office/powerpoint/2010/main">
        <mc:Choice Requires="p14">
          <p:contentPart r:id="rId561" p14:bwMode="auto">
            <p14:nvContentPartPr>
              <p14:cNvPr id="299" name="墨迹 298"/>
              <p14:cNvContentPartPr/>
              <p14:nvPr/>
            </p14:nvContentPartPr>
            <p14:xfrm>
              <a:off x="7301088" y="2442034"/>
              <a:ext cx="14112" cy="245331"/>
            </p14:xfrm>
          </p:contentPart>
        </mc:Choice>
        <mc:Fallback xmlns="">
          <p:pic>
            <p:nvPicPr>
              <p:cNvPr id="299" name="墨迹 298"/>
            </p:nvPicPr>
            <p:blipFill>
              <a:blip r:embed="rId562"/>
            </p:blipFill>
            <p:spPr>
              <a:xfrm>
                <a:off x="7301088" y="2442034"/>
                <a:ext cx="14112" cy="245331"/>
              </a:xfrm>
              <a:prstGeom prst="rect"/>
            </p:spPr>
          </p:pic>
        </mc:Fallback>
      </mc:AlternateContent>
      <mc:AlternateContent xmlns:mc="http://schemas.openxmlformats.org/markup-compatibility/2006" xmlns:p14="http://schemas.microsoft.com/office/powerpoint/2010/main">
        <mc:Choice Requires="p14">
          <p:contentPart r:id="rId563" p14:bwMode="auto">
            <p14:nvContentPartPr>
              <p14:cNvPr id="300" name="墨迹 299"/>
              <p14:cNvContentPartPr/>
              <p14:nvPr/>
            </p14:nvContentPartPr>
            <p14:xfrm>
              <a:off x="7441494" y="2363077"/>
              <a:ext cx="120121" cy="225416"/>
            </p14:xfrm>
          </p:contentPart>
        </mc:Choice>
        <mc:Fallback xmlns="">
          <p:pic>
            <p:nvPicPr>
              <p:cNvPr id="300" name="墨迹 299"/>
            </p:nvPicPr>
            <p:blipFill>
              <a:blip r:embed="rId564"/>
            </p:blipFill>
            <p:spPr>
              <a:xfrm>
                <a:off x="7441494" y="2363077"/>
                <a:ext cx="120121" cy="225416"/>
              </a:xfrm>
              <a:prstGeom prst="rect"/>
            </p:spPr>
          </p:pic>
        </mc:Fallback>
      </mc:AlternateContent>
      <mc:AlternateContent xmlns:mc="http://schemas.openxmlformats.org/markup-compatibility/2006" xmlns:p14="http://schemas.microsoft.com/office/powerpoint/2010/main">
        <mc:Choice Requires="p14">
          <p:contentPart r:id="rId565" p14:bwMode="auto">
            <p14:nvContentPartPr>
              <p14:cNvPr id="301" name="墨迹 300"/>
              <p14:cNvContentPartPr/>
              <p14:nvPr/>
            </p14:nvContentPartPr>
            <p14:xfrm>
              <a:off x="7557911" y="2430754"/>
              <a:ext cx="138289" cy="174834"/>
            </p14:xfrm>
          </p:contentPart>
        </mc:Choice>
        <mc:Fallback xmlns="">
          <p:pic>
            <p:nvPicPr>
              <p:cNvPr id="301" name="墨迹 300"/>
            </p:nvPicPr>
            <p:blipFill>
              <a:blip r:embed="rId566"/>
            </p:blipFill>
            <p:spPr>
              <a:xfrm>
                <a:off x="7557911" y="2430754"/>
                <a:ext cx="138289" cy="174834"/>
              </a:xfrm>
              <a:prstGeom prst="rect"/>
            </p:spPr>
          </p:pic>
        </mc:Fallback>
      </mc:AlternateContent>
      <mc:AlternateContent xmlns:mc="http://schemas.openxmlformats.org/markup-compatibility/2006" xmlns:p14="http://schemas.microsoft.com/office/powerpoint/2010/main">
        <mc:Choice Requires="p14">
          <p:contentPart r:id="rId567" p14:bwMode="auto">
            <p14:nvContentPartPr>
              <p14:cNvPr id="302" name="墨迹 301"/>
              <p14:cNvContentPartPr/>
              <p14:nvPr/>
            </p14:nvContentPartPr>
            <p14:xfrm>
              <a:off x="7518400" y="2458953"/>
              <a:ext cx="146755" cy="386327"/>
            </p14:xfrm>
          </p:contentPart>
        </mc:Choice>
        <mc:Fallback xmlns="">
          <p:pic>
            <p:nvPicPr>
              <p:cNvPr id="302" name="墨迹 301"/>
            </p:nvPicPr>
            <p:blipFill>
              <a:blip r:embed="rId568"/>
            </p:blipFill>
            <p:spPr>
              <a:xfrm>
                <a:off x="7518400" y="2458953"/>
                <a:ext cx="146755" cy="386327"/>
              </a:xfrm>
              <a:prstGeom prst="rect"/>
            </p:spPr>
          </p:pic>
        </mc:Fallback>
      </mc:AlternateContent>
      <mc:AlternateContent xmlns:mc="http://schemas.openxmlformats.org/markup-compatibility/2006" xmlns:p14="http://schemas.microsoft.com/office/powerpoint/2010/main">
        <mc:Choice Requires="p14">
          <p:contentPart r:id="rId569" p14:bwMode="auto">
            <p14:nvContentPartPr>
              <p14:cNvPr id="303" name="墨迹 302"/>
              <p14:cNvContentPartPr/>
              <p14:nvPr/>
            </p14:nvContentPartPr>
            <p14:xfrm>
              <a:off x="4497211" y="2755043"/>
              <a:ext cx="255411" cy="215018"/>
            </p14:xfrm>
          </p:contentPart>
        </mc:Choice>
        <mc:Fallback xmlns="">
          <p:pic>
            <p:nvPicPr>
              <p:cNvPr id="303" name="墨迹 302"/>
            </p:nvPicPr>
            <p:blipFill>
              <a:blip r:embed="rId570"/>
            </p:blipFill>
            <p:spPr>
              <a:xfrm>
                <a:off x="4497211" y="2755043"/>
                <a:ext cx="255411" cy="215018"/>
              </a:xfrm>
              <a:prstGeom prst="rect"/>
            </p:spPr>
          </p:pic>
        </mc:Fallback>
      </mc:AlternateContent>
      <mc:AlternateContent xmlns:mc="http://schemas.openxmlformats.org/markup-compatibility/2006" xmlns:p14="http://schemas.microsoft.com/office/powerpoint/2010/main">
        <mc:Choice Requires="p14">
          <p:contentPart r:id="rId571" p14:bwMode="auto">
            <p14:nvContentPartPr>
              <p14:cNvPr id="304" name="墨迹 303"/>
              <p14:cNvContentPartPr/>
              <p14:nvPr/>
            </p14:nvContentPartPr>
            <p14:xfrm>
              <a:off x="3640666" y="3489980"/>
              <a:ext cx="33867" cy="284281"/>
            </p14:xfrm>
          </p:contentPart>
        </mc:Choice>
        <mc:Fallback xmlns="">
          <p:pic>
            <p:nvPicPr>
              <p:cNvPr id="304" name="墨迹 303"/>
            </p:nvPicPr>
            <p:blipFill>
              <a:blip r:embed="rId572"/>
            </p:blipFill>
            <p:spPr>
              <a:xfrm>
                <a:off x="3640666" y="3489980"/>
                <a:ext cx="33867" cy="284281"/>
              </a:xfrm>
              <a:prstGeom prst="rect"/>
            </p:spPr>
          </p:pic>
        </mc:Fallback>
      </mc:AlternateContent>
      <mc:AlternateContent xmlns:mc="http://schemas.openxmlformats.org/markup-compatibility/2006" xmlns:p14="http://schemas.microsoft.com/office/powerpoint/2010/main">
        <mc:Choice Requires="p14">
          <p:contentPart r:id="rId573" p14:bwMode="auto">
            <p14:nvContentPartPr>
              <p14:cNvPr id="305" name="墨迹 304"/>
              <p14:cNvContentPartPr/>
              <p14:nvPr/>
            </p14:nvContentPartPr>
            <p14:xfrm>
              <a:off x="3640666" y="3603833"/>
              <a:ext cx="87489" cy="22560"/>
            </p14:xfrm>
          </p:contentPart>
        </mc:Choice>
        <mc:Fallback xmlns="">
          <p:pic>
            <p:nvPicPr>
              <p:cNvPr id="305" name="墨迹 304"/>
            </p:nvPicPr>
            <p:blipFill>
              <a:blip r:embed="rId574"/>
            </p:blipFill>
            <p:spPr>
              <a:xfrm>
                <a:off x="3640666" y="3603833"/>
                <a:ext cx="87489" cy="22560"/>
              </a:xfrm>
              <a:prstGeom prst="rect"/>
            </p:spPr>
          </p:pic>
        </mc:Fallback>
      </mc:AlternateContent>
      <mc:AlternateContent xmlns:mc="http://schemas.openxmlformats.org/markup-compatibility/2006" xmlns:p14="http://schemas.microsoft.com/office/powerpoint/2010/main">
        <mc:Choice Requires="p14">
          <p:contentPart r:id="rId575" p14:bwMode="auto">
            <p14:nvContentPartPr>
              <p14:cNvPr id="306" name="墨迹 305"/>
              <p14:cNvContentPartPr/>
              <p14:nvPr/>
            </p14:nvContentPartPr>
            <p14:xfrm>
              <a:off x="3742266" y="3477995"/>
              <a:ext cx="8467" cy="357070"/>
            </p14:xfrm>
          </p:contentPart>
        </mc:Choice>
        <mc:Fallback xmlns="">
          <p:pic>
            <p:nvPicPr>
              <p:cNvPr id="306" name="墨迹 305"/>
            </p:nvPicPr>
            <p:blipFill>
              <a:blip r:embed="rId576"/>
            </p:blipFill>
            <p:spPr>
              <a:xfrm>
                <a:off x="3742266" y="3477995"/>
                <a:ext cx="8467" cy="357070"/>
              </a:xfrm>
              <a:prstGeom prst="rect"/>
            </p:spPr>
          </p:pic>
        </mc:Fallback>
      </mc:AlternateContent>
      <mc:AlternateContent xmlns:mc="http://schemas.openxmlformats.org/markup-compatibility/2006" xmlns:p14="http://schemas.microsoft.com/office/powerpoint/2010/main">
        <mc:Choice Requires="p14">
          <p:contentPart r:id="rId577" p14:bwMode="auto">
            <p14:nvContentPartPr>
              <p14:cNvPr id="307" name="墨迹 306"/>
              <p14:cNvContentPartPr/>
              <p14:nvPr/>
            </p14:nvContentPartPr>
            <p14:xfrm>
              <a:off x="3791302" y="3507957"/>
              <a:ext cx="131586" cy="28199"/>
            </p14:xfrm>
          </p:contentPart>
        </mc:Choice>
        <mc:Fallback xmlns="">
          <p:pic>
            <p:nvPicPr>
              <p:cNvPr id="307" name="墨迹 306"/>
            </p:nvPicPr>
            <p:blipFill>
              <a:blip r:embed="rId578"/>
            </p:blipFill>
            <p:spPr>
              <a:xfrm>
                <a:off x="3791302" y="3507957"/>
                <a:ext cx="131586" cy="28199"/>
              </a:xfrm>
              <a:prstGeom prst="rect"/>
            </p:spPr>
          </p:pic>
        </mc:Fallback>
      </mc:AlternateContent>
      <mc:AlternateContent xmlns:mc="http://schemas.openxmlformats.org/markup-compatibility/2006" xmlns:p14="http://schemas.microsoft.com/office/powerpoint/2010/main">
        <mc:Choice Requires="p14">
          <p:contentPart r:id="rId579" p14:bwMode="auto">
            <p14:nvContentPartPr>
              <p14:cNvPr id="308" name="墨迹 307"/>
              <p14:cNvContentPartPr/>
              <p14:nvPr/>
            </p14:nvContentPartPr>
            <p14:xfrm>
              <a:off x="3849511" y="3403620"/>
              <a:ext cx="22577" cy="169194"/>
            </p14:xfrm>
          </p:contentPart>
        </mc:Choice>
        <mc:Fallback xmlns="">
          <p:pic>
            <p:nvPicPr>
              <p:cNvPr id="308" name="墨迹 307"/>
            </p:nvPicPr>
            <p:blipFill>
              <a:blip r:embed="rId580"/>
            </p:blipFill>
            <p:spPr>
              <a:xfrm>
                <a:off x="3849511" y="3403620"/>
                <a:ext cx="22577" cy="169194"/>
              </a:xfrm>
              <a:prstGeom prst="rect"/>
            </p:spPr>
          </p:pic>
        </mc:Fallback>
      </mc:AlternateContent>
      <mc:AlternateContent xmlns:mc="http://schemas.openxmlformats.org/markup-compatibility/2006" xmlns:p14="http://schemas.microsoft.com/office/powerpoint/2010/main">
        <mc:Choice Requires="p14">
          <p:contentPart r:id="rId581" p14:bwMode="auto">
            <p14:nvContentPartPr>
              <p14:cNvPr id="309" name="墨迹 308"/>
              <p14:cNvContentPartPr/>
              <p14:nvPr/>
            </p14:nvContentPartPr>
            <p14:xfrm>
              <a:off x="3948818" y="3609473"/>
              <a:ext cx="165982" cy="5640"/>
            </p14:xfrm>
          </p:contentPart>
        </mc:Choice>
        <mc:Fallback xmlns="">
          <p:pic>
            <p:nvPicPr>
              <p:cNvPr id="309" name="墨迹 308"/>
            </p:nvPicPr>
            <p:blipFill>
              <a:blip r:embed="rId582"/>
            </p:blipFill>
            <p:spPr>
              <a:xfrm>
                <a:off x="3948818" y="3609473"/>
                <a:ext cx="165982" cy="5640"/>
              </a:xfrm>
              <a:prstGeom prst="rect"/>
            </p:spPr>
          </p:pic>
        </mc:Fallback>
      </mc:AlternateContent>
      <mc:AlternateContent xmlns:mc="http://schemas.openxmlformats.org/markup-compatibility/2006" xmlns:p14="http://schemas.microsoft.com/office/powerpoint/2010/main">
        <mc:Choice Requires="p14">
          <p:contentPart r:id="rId583" p14:bwMode="auto">
            <p14:nvContentPartPr>
              <p14:cNvPr id="310" name="墨迹 309"/>
              <p14:cNvContentPartPr/>
              <p14:nvPr/>
            </p14:nvContentPartPr>
            <p14:xfrm>
              <a:off x="4013200" y="3532983"/>
              <a:ext cx="22577" cy="214665"/>
            </p14:xfrm>
          </p:contentPart>
        </mc:Choice>
        <mc:Fallback xmlns="">
          <p:pic>
            <p:nvPicPr>
              <p:cNvPr id="310" name="墨迹 309"/>
            </p:nvPicPr>
            <p:blipFill>
              <a:blip r:embed="rId584"/>
            </p:blipFill>
            <p:spPr>
              <a:xfrm>
                <a:off x="4013200" y="3532983"/>
                <a:ext cx="22577" cy="214665"/>
              </a:xfrm>
              <a:prstGeom prst="rect"/>
            </p:spPr>
          </p:pic>
        </mc:Fallback>
      </mc:AlternateContent>
      <mc:AlternateContent xmlns:mc="http://schemas.openxmlformats.org/markup-compatibility/2006" xmlns:p14="http://schemas.microsoft.com/office/powerpoint/2010/main">
        <mc:Choice Requires="p14">
          <p:contentPart r:id="rId585" p14:bwMode="auto">
            <p14:nvContentPartPr>
              <p14:cNvPr id="311" name="墨迹 310"/>
              <p14:cNvContentPartPr/>
              <p14:nvPr/>
            </p14:nvContentPartPr>
            <p14:xfrm>
              <a:off x="4227688" y="3494915"/>
              <a:ext cx="5645" cy="162496"/>
            </p14:xfrm>
          </p:contentPart>
        </mc:Choice>
        <mc:Fallback xmlns="">
          <p:pic>
            <p:nvPicPr>
              <p:cNvPr id="311" name="墨迹 310"/>
            </p:nvPicPr>
            <p:blipFill>
              <a:blip r:embed="rId586"/>
            </p:blipFill>
            <p:spPr>
              <a:xfrm>
                <a:off x="4227688" y="3494915"/>
                <a:ext cx="5645" cy="162496"/>
              </a:xfrm>
              <a:prstGeom prst="rect"/>
            </p:spPr>
          </p:pic>
        </mc:Fallback>
      </mc:AlternateContent>
      <mc:AlternateContent xmlns:mc="http://schemas.openxmlformats.org/markup-compatibility/2006" xmlns:p14="http://schemas.microsoft.com/office/powerpoint/2010/main">
        <mc:Choice Requires="p14">
          <p:contentPart r:id="rId587" p14:bwMode="auto">
            <p14:nvContentPartPr>
              <p14:cNvPr id="312" name="墨迹 311"/>
              <p14:cNvContentPartPr/>
              <p14:nvPr/>
            </p14:nvContentPartPr>
            <p14:xfrm>
              <a:off x="4222044" y="3558715"/>
              <a:ext cx="76200" cy="33839"/>
            </p14:xfrm>
          </p:contentPart>
        </mc:Choice>
        <mc:Fallback xmlns="">
          <p:pic>
            <p:nvPicPr>
              <p:cNvPr id="312" name="墨迹 311"/>
            </p:nvPicPr>
            <p:blipFill>
              <a:blip r:embed="rId588"/>
            </p:blipFill>
            <p:spPr>
              <a:xfrm>
                <a:off x="4222044" y="3558715"/>
                <a:ext cx="76200" cy="33839"/>
              </a:xfrm>
              <a:prstGeom prst="rect"/>
            </p:spPr>
          </p:pic>
        </mc:Fallback>
      </mc:AlternateContent>
      <mc:AlternateContent xmlns:mc="http://schemas.openxmlformats.org/markup-compatibility/2006" xmlns:p14="http://schemas.microsoft.com/office/powerpoint/2010/main">
        <mc:Choice Requires="p14">
          <p:contentPart r:id="rId589" p14:bwMode="auto">
            <p14:nvContentPartPr>
              <p14:cNvPr id="313" name="墨迹 312"/>
              <p14:cNvContentPartPr/>
              <p14:nvPr/>
            </p14:nvContentPartPr>
            <p14:xfrm>
              <a:off x="4301066" y="3417896"/>
              <a:ext cx="5645" cy="242335"/>
            </p14:xfrm>
          </p:contentPart>
        </mc:Choice>
        <mc:Fallback xmlns="">
          <p:pic>
            <p:nvPicPr>
              <p:cNvPr id="313" name="墨迹 312"/>
            </p:nvPicPr>
            <p:blipFill>
              <a:blip r:embed="rId590"/>
            </p:blipFill>
            <p:spPr>
              <a:xfrm>
                <a:off x="4301066" y="3417896"/>
                <a:ext cx="5645" cy="242335"/>
              </a:xfrm>
              <a:prstGeom prst="rect"/>
            </p:spPr>
          </p:pic>
        </mc:Fallback>
      </mc:AlternateContent>
      <mc:AlternateContent xmlns:mc="http://schemas.openxmlformats.org/markup-compatibility/2006" xmlns:p14="http://schemas.microsoft.com/office/powerpoint/2010/main">
        <mc:Choice Requires="p14">
          <p:contentPart r:id="rId591" p14:bwMode="auto">
            <p14:nvContentPartPr>
              <p14:cNvPr id="314" name="墨迹 313"/>
              <p14:cNvContentPartPr/>
              <p14:nvPr/>
            </p14:nvContentPartPr>
            <p14:xfrm>
              <a:off x="4334933" y="3555542"/>
              <a:ext cx="107244" cy="113854"/>
            </p14:xfrm>
          </p:contentPart>
        </mc:Choice>
        <mc:Fallback xmlns="">
          <p:pic>
            <p:nvPicPr>
              <p:cNvPr id="314" name="墨迹 313"/>
            </p:nvPicPr>
            <p:blipFill>
              <a:blip r:embed="rId592"/>
            </p:blipFill>
            <p:spPr>
              <a:xfrm>
                <a:off x="4334933" y="3555542"/>
                <a:ext cx="107244" cy="113854"/>
              </a:xfrm>
              <a:prstGeom prst="rect"/>
            </p:spPr>
          </p:pic>
        </mc:Fallback>
      </mc:AlternateContent>
      <mc:AlternateContent xmlns:mc="http://schemas.openxmlformats.org/markup-compatibility/2006" xmlns:p14="http://schemas.microsoft.com/office/powerpoint/2010/main">
        <mc:Choice Requires="p14">
          <p:contentPart r:id="rId593" p14:bwMode="auto">
            <p14:nvContentPartPr>
              <p14:cNvPr id="315" name="墨迹 314"/>
              <p14:cNvContentPartPr/>
              <p14:nvPr/>
            </p14:nvContentPartPr>
            <p14:xfrm>
              <a:off x="4476044" y="3407850"/>
              <a:ext cx="79022" cy="320059"/>
            </p14:xfrm>
          </p:contentPart>
        </mc:Choice>
        <mc:Fallback xmlns="">
          <p:pic>
            <p:nvPicPr>
              <p:cNvPr id="315" name="墨迹 314"/>
            </p:nvPicPr>
            <p:blipFill>
              <a:blip r:embed="rId594"/>
            </p:blipFill>
            <p:spPr>
              <a:xfrm>
                <a:off x="4476044" y="3407850"/>
                <a:ext cx="79022" cy="320059"/>
              </a:xfrm>
              <a:prstGeom prst="rect"/>
            </p:spPr>
          </p:pic>
        </mc:Fallback>
      </mc:AlternateContent>
      <mc:AlternateContent xmlns:mc="http://schemas.openxmlformats.org/markup-compatibility/2006" xmlns:p14="http://schemas.microsoft.com/office/powerpoint/2010/main">
        <mc:Choice Requires="p14">
          <p:contentPart r:id="rId595" p14:bwMode="auto">
            <p14:nvContentPartPr>
              <p14:cNvPr id="316" name="墨迹 315"/>
              <p14:cNvContentPartPr/>
              <p14:nvPr/>
            </p14:nvContentPartPr>
            <p14:xfrm>
              <a:off x="4617155" y="3451559"/>
              <a:ext cx="90311" cy="172014"/>
            </p14:xfrm>
          </p:contentPart>
        </mc:Choice>
        <mc:Fallback xmlns="">
          <p:pic>
            <p:nvPicPr>
              <p:cNvPr id="316" name="墨迹 315"/>
            </p:nvPicPr>
            <p:blipFill>
              <a:blip r:embed="rId596"/>
            </p:blipFill>
            <p:spPr>
              <a:xfrm>
                <a:off x="4617155" y="3451559"/>
                <a:ext cx="90311" cy="172014"/>
              </a:xfrm>
              <a:prstGeom prst="rect"/>
            </p:spPr>
          </p:pic>
        </mc:Fallback>
      </mc:AlternateContent>
      <mc:AlternateContent xmlns:mc="http://schemas.openxmlformats.org/markup-compatibility/2006" xmlns:p14="http://schemas.microsoft.com/office/powerpoint/2010/main">
        <mc:Choice Requires="p14">
          <p:contentPart r:id="rId597" p14:bwMode="auto">
            <p14:nvContentPartPr>
              <p14:cNvPr id="317" name="墨迹 316"/>
              <p14:cNvContentPartPr/>
              <p14:nvPr/>
            </p14:nvContentPartPr>
            <p14:xfrm>
              <a:off x="4703233" y="3519236"/>
              <a:ext cx="119944" cy="122138"/>
            </p14:xfrm>
          </p:contentPart>
        </mc:Choice>
        <mc:Fallback xmlns="">
          <p:pic>
            <p:nvPicPr>
              <p:cNvPr id="317" name="墨迹 316"/>
            </p:nvPicPr>
            <p:blipFill>
              <a:blip r:embed="rId598"/>
            </p:blipFill>
            <p:spPr>
              <a:xfrm>
                <a:off x="4703233" y="3519236"/>
                <a:ext cx="119944" cy="122138"/>
              </a:xfrm>
              <a:prstGeom prst="rect"/>
            </p:spPr>
          </p:pic>
        </mc:Fallback>
      </mc:AlternateContent>
      <mc:AlternateContent xmlns:mc="http://schemas.openxmlformats.org/markup-compatibility/2006" xmlns:p14="http://schemas.microsoft.com/office/powerpoint/2010/main">
        <mc:Choice Requires="p14">
          <p:contentPart r:id="rId599" p14:bwMode="auto">
            <p14:nvContentPartPr>
              <p14:cNvPr id="318" name="墨迹 317"/>
              <p14:cNvContentPartPr/>
              <p14:nvPr/>
            </p14:nvContentPartPr>
            <p14:xfrm>
              <a:off x="4735688" y="3558715"/>
              <a:ext cx="67734" cy="256611"/>
            </p14:xfrm>
          </p:contentPart>
        </mc:Choice>
        <mc:Fallback xmlns="">
          <p:pic>
            <p:nvPicPr>
              <p:cNvPr id="318" name="墨迹 317"/>
            </p:nvPicPr>
            <p:blipFill>
              <a:blip r:embed="rId600"/>
            </p:blipFill>
            <p:spPr>
              <a:xfrm>
                <a:off x="4735688" y="3558715"/>
                <a:ext cx="67734" cy="256611"/>
              </a:xfrm>
              <a:prstGeom prst="rect"/>
            </p:spPr>
          </p:pic>
        </mc:Fallback>
      </mc:AlternateContent>
      <mc:AlternateContent xmlns:mc="http://schemas.openxmlformats.org/markup-compatibility/2006" xmlns:p14="http://schemas.microsoft.com/office/powerpoint/2010/main">
        <mc:Choice Requires="p14">
          <p:contentPart r:id="rId601" p14:bwMode="auto">
            <p14:nvContentPartPr>
              <p14:cNvPr id="319" name="墨迹 318"/>
              <p14:cNvContentPartPr/>
              <p14:nvPr/>
            </p14:nvContentPartPr>
            <p14:xfrm>
              <a:off x="4780844" y="3378241"/>
              <a:ext cx="118533" cy="45119"/>
            </p14:xfrm>
          </p:contentPart>
        </mc:Choice>
        <mc:Fallback xmlns="">
          <p:pic>
            <p:nvPicPr>
              <p:cNvPr id="319" name="墨迹 318"/>
            </p:nvPicPr>
            <p:blipFill>
              <a:blip r:embed="rId602"/>
            </p:blipFill>
            <p:spPr>
              <a:xfrm>
                <a:off x="4780844" y="3378241"/>
                <a:ext cx="118533" cy="45119"/>
              </a:xfrm>
              <a:prstGeom prst="rect"/>
            </p:spPr>
          </p:pic>
        </mc:Fallback>
      </mc:AlternateContent>
      <mc:AlternateContent xmlns:mc="http://schemas.openxmlformats.org/markup-compatibility/2006" xmlns:p14="http://schemas.microsoft.com/office/powerpoint/2010/main">
        <mc:Choice Requires="p14">
          <p:contentPart r:id="rId603" p14:bwMode="auto">
            <p14:nvContentPartPr>
              <p14:cNvPr id="320" name="墨迹 319"/>
              <p14:cNvContentPartPr/>
              <p14:nvPr/>
            </p14:nvContentPartPr>
            <p14:xfrm>
              <a:off x="4921955" y="3548845"/>
              <a:ext cx="191911" cy="21150"/>
            </p14:xfrm>
          </p:contentPart>
        </mc:Choice>
        <mc:Fallback xmlns="">
          <p:pic>
            <p:nvPicPr>
              <p:cNvPr id="320" name="墨迹 319"/>
            </p:nvPicPr>
            <p:blipFill>
              <a:blip r:embed="rId604"/>
            </p:blipFill>
            <p:spPr>
              <a:xfrm>
                <a:off x="4921955" y="3548845"/>
                <a:ext cx="191911" cy="21150"/>
              </a:xfrm>
              <a:prstGeom prst="rect"/>
            </p:spPr>
          </p:pic>
        </mc:Fallback>
      </mc:AlternateContent>
      <mc:AlternateContent xmlns:mc="http://schemas.openxmlformats.org/markup-compatibility/2006" xmlns:p14="http://schemas.microsoft.com/office/powerpoint/2010/main">
        <mc:Choice Requires="p14">
          <p:contentPart r:id="rId605" p14:bwMode="auto">
            <p14:nvContentPartPr>
              <p14:cNvPr id="321" name="墨迹 320"/>
              <p14:cNvContentPartPr/>
              <p14:nvPr/>
            </p14:nvContentPartPr>
            <p14:xfrm>
              <a:off x="4920191" y="3654592"/>
              <a:ext cx="210609" cy="5639"/>
            </p14:xfrm>
          </p:contentPart>
        </mc:Choice>
        <mc:Fallback xmlns="">
          <p:pic>
            <p:nvPicPr>
              <p:cNvPr id="321" name="墨迹 320"/>
            </p:nvPicPr>
            <p:blipFill>
              <a:blip r:embed="rId606"/>
            </p:blipFill>
            <p:spPr>
              <a:xfrm>
                <a:off x="4920191" y="3654592"/>
                <a:ext cx="210609" cy="5639"/>
              </a:xfrm>
              <a:prstGeom prst="rect"/>
            </p:spPr>
          </p:pic>
        </mc:Fallback>
      </mc:AlternateContent>
      <mc:AlternateContent xmlns:mc="http://schemas.openxmlformats.org/markup-compatibility/2006" xmlns:p14="http://schemas.microsoft.com/office/powerpoint/2010/main">
        <mc:Choice Requires="p14">
          <p:contentPart r:id="rId607" p14:bwMode="auto">
            <p14:nvContentPartPr>
              <p14:cNvPr id="322" name="墨迹 321"/>
              <p14:cNvContentPartPr/>
              <p14:nvPr/>
            </p14:nvContentPartPr>
            <p14:xfrm>
              <a:off x="5133622" y="3525581"/>
              <a:ext cx="25400" cy="174129"/>
            </p14:xfrm>
          </p:contentPart>
        </mc:Choice>
        <mc:Fallback xmlns="">
          <p:pic>
            <p:nvPicPr>
              <p:cNvPr id="322" name="墨迹 321"/>
            </p:nvPicPr>
            <p:blipFill>
              <a:blip r:embed="rId608"/>
            </p:blipFill>
            <p:spPr>
              <a:xfrm>
                <a:off x="5133622" y="3525581"/>
                <a:ext cx="25400" cy="174129"/>
              </a:xfrm>
              <a:prstGeom prst="rect"/>
            </p:spPr>
          </p:pic>
        </mc:Fallback>
      </mc:AlternateContent>
      <mc:AlternateContent xmlns:mc="http://schemas.openxmlformats.org/markup-compatibility/2006" xmlns:p14="http://schemas.microsoft.com/office/powerpoint/2010/main">
        <mc:Choice Requires="p14">
          <p:contentPart r:id="rId609" p14:bwMode="auto">
            <p14:nvContentPartPr>
              <p14:cNvPr id="323" name="墨迹 322"/>
              <p14:cNvContentPartPr/>
              <p14:nvPr/>
            </p14:nvContentPartPr>
            <p14:xfrm>
              <a:off x="5153377" y="3571404"/>
              <a:ext cx="84667" cy="38069"/>
            </p14:xfrm>
          </p:contentPart>
        </mc:Choice>
        <mc:Fallback xmlns="">
          <p:pic>
            <p:nvPicPr>
              <p:cNvPr id="323" name="墨迹 322"/>
            </p:nvPicPr>
            <p:blipFill>
              <a:blip r:embed="rId610"/>
            </p:blipFill>
            <p:spPr>
              <a:xfrm>
                <a:off x="5153377" y="3571404"/>
                <a:ext cx="84667" cy="38069"/>
              </a:xfrm>
              <a:prstGeom prst="rect"/>
            </p:spPr>
          </p:pic>
        </mc:Fallback>
      </mc:AlternateContent>
      <mc:AlternateContent xmlns:mc="http://schemas.openxmlformats.org/markup-compatibility/2006" xmlns:p14="http://schemas.microsoft.com/office/powerpoint/2010/main">
        <mc:Choice Requires="p14">
          <p:contentPart r:id="rId611" p14:bwMode="auto">
            <p14:nvContentPartPr>
              <p14:cNvPr id="324" name="墨迹 323"/>
              <p14:cNvContentPartPr/>
              <p14:nvPr/>
            </p14:nvContentPartPr>
            <p14:xfrm>
              <a:off x="5211762" y="3457198"/>
              <a:ext cx="150460" cy="264719"/>
            </p14:xfrm>
          </p:contentPart>
        </mc:Choice>
        <mc:Fallback xmlns="">
          <p:pic>
            <p:nvPicPr>
              <p:cNvPr id="324" name="墨迹 323"/>
            </p:nvPicPr>
            <p:blipFill>
              <a:blip r:embed="rId612"/>
            </p:blipFill>
            <p:spPr>
              <a:xfrm>
                <a:off x="5211762" y="3457198"/>
                <a:ext cx="150460" cy="264719"/>
              </a:xfrm>
              <a:prstGeom prst="rect"/>
            </p:spPr>
          </p:pic>
        </mc:Fallback>
      </mc:AlternateContent>
      <mc:AlternateContent xmlns:mc="http://schemas.openxmlformats.org/markup-compatibility/2006" xmlns:p14="http://schemas.microsoft.com/office/powerpoint/2010/main">
        <mc:Choice Requires="p14">
          <p:contentPart r:id="rId613" p14:bwMode="auto">
            <p14:nvContentPartPr>
              <p14:cNvPr id="325" name="墨迹 324"/>
              <p14:cNvContentPartPr/>
              <p14:nvPr/>
            </p14:nvContentPartPr>
            <p14:xfrm>
              <a:off x="5418666" y="3448210"/>
              <a:ext cx="48684" cy="192282"/>
            </p14:xfrm>
          </p:contentPart>
        </mc:Choice>
        <mc:Fallback xmlns="">
          <p:pic>
            <p:nvPicPr>
              <p:cNvPr id="325" name="墨迹 324"/>
            </p:nvPicPr>
            <p:blipFill>
              <a:blip r:embed="rId614"/>
            </p:blipFill>
            <p:spPr>
              <a:xfrm>
                <a:off x="5418666" y="3448210"/>
                <a:ext cx="48684" cy="192282"/>
              </a:xfrm>
              <a:prstGeom prst="rect"/>
            </p:spPr>
          </p:pic>
        </mc:Fallback>
      </mc:AlternateContent>
      <mc:AlternateContent xmlns:mc="http://schemas.openxmlformats.org/markup-compatibility/2006" xmlns:p14="http://schemas.microsoft.com/office/powerpoint/2010/main">
        <mc:Choice Requires="p14">
          <p:contentPart r:id="rId615" p14:bwMode="auto">
            <p14:nvContentPartPr>
              <p14:cNvPr id="326" name="墨迹 325"/>
              <p14:cNvContentPartPr/>
              <p14:nvPr/>
            </p14:nvContentPartPr>
            <p14:xfrm>
              <a:off x="5418666" y="3519236"/>
              <a:ext cx="360" cy="236872"/>
            </p14:xfrm>
          </p:contentPart>
        </mc:Choice>
        <mc:Fallback xmlns="">
          <p:pic>
            <p:nvPicPr>
              <p:cNvPr id="326" name="墨迹 325"/>
            </p:nvPicPr>
            <p:blipFill>
              <a:blip r:embed="rId616"/>
            </p:blipFill>
            <p:spPr>
              <a:xfrm>
                <a:off x="5418666" y="3519236"/>
                <a:ext cx="360" cy="236872"/>
              </a:xfrm>
              <a:prstGeom prst="rect"/>
            </p:spPr>
          </p:pic>
        </mc:Fallback>
      </mc:AlternateContent>
      <mc:AlternateContent xmlns:mc="http://schemas.openxmlformats.org/markup-compatibility/2006" xmlns:p14="http://schemas.microsoft.com/office/powerpoint/2010/main">
        <mc:Choice Requires="p14">
          <p:contentPart r:id="rId617" p14:bwMode="auto">
            <p14:nvContentPartPr>
              <p14:cNvPr id="327" name="墨迹 326"/>
              <p14:cNvContentPartPr/>
              <p14:nvPr/>
            </p14:nvContentPartPr>
            <p14:xfrm>
              <a:off x="5525911" y="3442394"/>
              <a:ext cx="84666" cy="189462"/>
            </p14:xfrm>
          </p:contentPart>
        </mc:Choice>
        <mc:Fallback xmlns="">
          <p:pic>
            <p:nvPicPr>
              <p:cNvPr id="327" name="墨迹 326"/>
            </p:nvPicPr>
            <p:blipFill>
              <a:blip r:embed="rId618"/>
            </p:blipFill>
            <p:spPr>
              <a:xfrm>
                <a:off x="5525911" y="3442394"/>
                <a:ext cx="84666" cy="189462"/>
              </a:xfrm>
              <a:prstGeom prst="rect"/>
            </p:spPr>
          </p:pic>
        </mc:Fallback>
      </mc:AlternateContent>
      <mc:AlternateContent xmlns:mc="http://schemas.openxmlformats.org/markup-compatibility/2006" xmlns:p14="http://schemas.microsoft.com/office/powerpoint/2010/main">
        <mc:Choice Requires="p14">
          <p:contentPart r:id="rId619" p14:bwMode="auto">
            <p14:nvContentPartPr>
              <p14:cNvPr id="328" name="墨迹 327"/>
              <p14:cNvContentPartPr/>
              <p14:nvPr/>
            </p14:nvContentPartPr>
            <p14:xfrm>
              <a:off x="5616222" y="3513597"/>
              <a:ext cx="110066" cy="135355"/>
            </p14:xfrm>
          </p:contentPart>
        </mc:Choice>
        <mc:Fallback xmlns="">
          <p:pic>
            <p:nvPicPr>
              <p:cNvPr id="328" name="墨迹 327"/>
            </p:nvPicPr>
            <p:blipFill>
              <a:blip r:embed="rId620"/>
            </p:blipFill>
            <p:spPr>
              <a:xfrm>
                <a:off x="5616222" y="3513597"/>
                <a:ext cx="110066" cy="135355"/>
              </a:xfrm>
              <a:prstGeom prst="rect"/>
            </p:spPr>
          </p:pic>
        </mc:Fallback>
      </mc:AlternateContent>
      <mc:AlternateContent xmlns:mc="http://schemas.openxmlformats.org/markup-compatibility/2006" xmlns:p14="http://schemas.microsoft.com/office/powerpoint/2010/main">
        <mc:Choice Requires="p14">
          <p:contentPart r:id="rId621" p14:bwMode="auto">
            <p14:nvContentPartPr>
              <p14:cNvPr id="329" name="墨迹 328"/>
              <p14:cNvContentPartPr/>
              <p14:nvPr/>
            </p14:nvContentPartPr>
            <p14:xfrm>
              <a:off x="5621866" y="3491037"/>
              <a:ext cx="135466" cy="321469"/>
            </p14:xfrm>
          </p:contentPart>
        </mc:Choice>
        <mc:Fallback xmlns="">
          <p:pic>
            <p:nvPicPr>
              <p:cNvPr id="329" name="墨迹 328"/>
            </p:nvPicPr>
            <p:blipFill>
              <a:blip r:embed="rId622"/>
            </p:blipFill>
            <p:spPr>
              <a:xfrm>
                <a:off x="5621866" y="3491037"/>
                <a:ext cx="135466" cy="321469"/>
              </a:xfrm>
              <a:prstGeom prst="rect"/>
            </p:spPr>
          </p:pic>
        </mc:Fallback>
      </mc:AlternateContent>
      <mc:AlternateContent xmlns:mc="http://schemas.openxmlformats.org/markup-compatibility/2006" xmlns:p14="http://schemas.microsoft.com/office/powerpoint/2010/main">
        <mc:Choice Requires="p14">
          <p:contentPart r:id="rId623" p14:bwMode="auto">
            <p14:nvContentPartPr>
              <p14:cNvPr id="330" name="墨迹 329"/>
              <p14:cNvContentPartPr/>
              <p14:nvPr/>
            </p14:nvContentPartPr>
            <p14:xfrm>
              <a:off x="4193822" y="3930942"/>
              <a:ext cx="135466" cy="118436"/>
            </p14:xfrm>
          </p:contentPart>
        </mc:Choice>
        <mc:Fallback xmlns="">
          <p:pic>
            <p:nvPicPr>
              <p:cNvPr id="330" name="墨迹 329"/>
            </p:nvPicPr>
            <p:blipFill>
              <a:blip r:embed="rId624"/>
            </p:blipFill>
            <p:spPr>
              <a:xfrm>
                <a:off x="4193822" y="3930942"/>
                <a:ext cx="135466" cy="118436"/>
              </a:xfrm>
              <a:prstGeom prst="rect"/>
            </p:spPr>
          </p:pic>
        </mc:Fallback>
      </mc:AlternateContent>
      <mc:AlternateContent xmlns:mc="http://schemas.openxmlformats.org/markup-compatibility/2006" xmlns:p14="http://schemas.microsoft.com/office/powerpoint/2010/main">
        <mc:Choice Requires="p14">
          <p:contentPart r:id="rId625" p14:bwMode="auto">
            <p14:nvContentPartPr>
              <p14:cNvPr id="331" name="墨迹 330"/>
              <p14:cNvContentPartPr/>
              <p14:nvPr/>
            </p14:nvContentPartPr>
            <p14:xfrm>
              <a:off x="4107391" y="4133975"/>
              <a:ext cx="216253" cy="45118"/>
            </p14:xfrm>
          </p:contentPart>
        </mc:Choice>
        <mc:Fallback xmlns="">
          <p:pic>
            <p:nvPicPr>
              <p:cNvPr id="331" name="墨迹 330"/>
            </p:nvPicPr>
            <p:blipFill>
              <a:blip r:embed="rId626"/>
            </p:blipFill>
            <p:spPr>
              <a:xfrm>
                <a:off x="4107391" y="4133975"/>
                <a:ext cx="216253" cy="45118"/>
              </a:xfrm>
              <a:prstGeom prst="rect"/>
            </p:spPr>
          </p:pic>
        </mc:Fallback>
      </mc:AlternateContent>
      <mc:AlternateContent xmlns:mc="http://schemas.openxmlformats.org/markup-compatibility/2006" xmlns:p14="http://schemas.microsoft.com/office/powerpoint/2010/main">
        <mc:Choice Requires="p14">
          <p:contentPart r:id="rId627" p14:bwMode="auto">
            <p14:nvContentPartPr>
              <p14:cNvPr id="332" name="墨迹 331"/>
              <p14:cNvContentPartPr/>
              <p14:nvPr/>
            </p14:nvContentPartPr>
            <p14:xfrm>
              <a:off x="4154311" y="4077577"/>
              <a:ext cx="84666" cy="188933"/>
            </p14:xfrm>
          </p:contentPart>
        </mc:Choice>
        <mc:Fallback xmlns="">
          <p:pic>
            <p:nvPicPr>
              <p:cNvPr id="332" name="墨迹 331"/>
            </p:nvPicPr>
            <p:blipFill>
              <a:blip r:embed="rId628"/>
            </p:blipFill>
            <p:spPr>
              <a:xfrm>
                <a:off x="4154311" y="4077577"/>
                <a:ext cx="84666" cy="188933"/>
              </a:xfrm>
              <a:prstGeom prst="rect"/>
            </p:spPr>
          </p:pic>
        </mc:Fallback>
      </mc:AlternateContent>
      <mc:AlternateContent xmlns:mc="http://schemas.openxmlformats.org/markup-compatibility/2006" xmlns:p14="http://schemas.microsoft.com/office/powerpoint/2010/main">
        <mc:Choice Requires="p14">
          <p:contentPart r:id="rId629" p14:bwMode="auto">
            <p14:nvContentPartPr>
              <p14:cNvPr id="333" name="墨迹 332"/>
              <p14:cNvContentPartPr/>
              <p14:nvPr/>
            </p14:nvContentPartPr>
            <p14:xfrm>
              <a:off x="4233333" y="4192312"/>
              <a:ext cx="166511" cy="131478"/>
            </p14:xfrm>
          </p:contentPart>
        </mc:Choice>
        <mc:Fallback xmlns="">
          <p:pic>
            <p:nvPicPr>
              <p:cNvPr id="333" name="墨迹 332"/>
            </p:nvPicPr>
            <p:blipFill>
              <a:blip r:embed="rId630"/>
            </p:blipFill>
            <p:spPr>
              <a:xfrm>
                <a:off x="4233333" y="4192312"/>
                <a:ext cx="166511" cy="131478"/>
              </a:xfrm>
              <a:prstGeom prst="rect"/>
            </p:spPr>
          </p:pic>
        </mc:Fallback>
      </mc:AlternateContent>
      <mc:AlternateContent xmlns:mc="http://schemas.openxmlformats.org/markup-compatibility/2006" xmlns:p14="http://schemas.microsoft.com/office/powerpoint/2010/main">
        <mc:Choice Requires="p14">
          <p:contentPart r:id="rId631" p14:bwMode="auto">
            <p14:nvContentPartPr>
              <p14:cNvPr id="334" name="墨迹 333"/>
              <p14:cNvContentPartPr/>
              <p14:nvPr/>
            </p14:nvContentPartPr>
            <p14:xfrm>
              <a:off x="4572000" y="3916842"/>
              <a:ext cx="254000" cy="421928"/>
            </p14:xfrm>
          </p:contentPart>
        </mc:Choice>
        <mc:Fallback xmlns="">
          <p:pic>
            <p:nvPicPr>
              <p:cNvPr id="334" name="墨迹 333"/>
            </p:nvPicPr>
            <p:blipFill>
              <a:blip r:embed="rId632"/>
            </p:blipFill>
            <p:spPr>
              <a:xfrm>
                <a:off x="4572000" y="3916842"/>
                <a:ext cx="254000" cy="421928"/>
              </a:xfrm>
              <a:prstGeom prst="rect"/>
            </p:spPr>
          </p:pic>
        </mc:Fallback>
      </mc:AlternateContent>
      <mc:AlternateContent xmlns:mc="http://schemas.openxmlformats.org/markup-compatibility/2006" xmlns:p14="http://schemas.microsoft.com/office/powerpoint/2010/main">
        <mc:Choice Requires="p14">
          <p:contentPart r:id="rId633" p14:bwMode="auto">
            <p14:nvContentPartPr>
              <p14:cNvPr id="335" name="墨迹 334"/>
              <p14:cNvContentPartPr/>
              <p14:nvPr/>
            </p14:nvContentPartPr>
            <p14:xfrm>
              <a:off x="6026150" y="3011654"/>
              <a:ext cx="210961" cy="455943"/>
            </p14:xfrm>
          </p:contentPart>
        </mc:Choice>
        <mc:Fallback xmlns="">
          <p:pic>
            <p:nvPicPr>
              <p:cNvPr id="335" name="墨迹 334"/>
            </p:nvPicPr>
            <p:blipFill>
              <a:blip r:embed="rId634"/>
            </p:blipFill>
            <p:spPr>
              <a:xfrm>
                <a:off x="6026150" y="3011654"/>
                <a:ext cx="210961" cy="455943"/>
              </a:xfrm>
              <a:prstGeom prst="rect"/>
            </p:spPr>
          </p:pic>
        </mc:Fallback>
      </mc:AlternateContent>
      <mc:AlternateContent xmlns:mc="http://schemas.openxmlformats.org/markup-compatibility/2006" xmlns:p14="http://schemas.microsoft.com/office/powerpoint/2010/main">
        <mc:Choice Requires="p14">
          <p:contentPart r:id="rId635" p14:bwMode="auto">
            <p14:nvContentPartPr>
              <p14:cNvPr id="336" name="墨迹 335"/>
              <p14:cNvContentPartPr/>
              <p14:nvPr/>
            </p14:nvContentPartPr>
            <p14:xfrm>
              <a:off x="6025091" y="3059064"/>
              <a:ext cx="240241" cy="367116"/>
            </p14:xfrm>
          </p:contentPart>
        </mc:Choice>
        <mc:Fallback xmlns="">
          <p:pic>
            <p:nvPicPr>
              <p:cNvPr id="336" name="墨迹 335"/>
            </p:nvPicPr>
            <p:blipFill>
              <a:blip r:embed="rId636"/>
            </p:blipFill>
            <p:spPr>
              <a:xfrm>
                <a:off x="6025091" y="3059064"/>
                <a:ext cx="240241" cy="367116"/>
              </a:xfrm>
              <a:prstGeom prst="rect"/>
            </p:spPr>
          </p:pic>
        </mc:Fallback>
      </mc:AlternateContent>
      <mc:AlternateContent xmlns:mc="http://schemas.openxmlformats.org/markup-compatibility/2006" xmlns:p14="http://schemas.microsoft.com/office/powerpoint/2010/main">
        <mc:Choice Requires="p14">
          <p:contentPart r:id="rId637" p14:bwMode="auto">
            <p14:nvContentPartPr>
              <p14:cNvPr id="59" name="墨迹 58"/>
              <p14:cNvContentPartPr/>
              <p14:nvPr/>
            </p14:nvContentPartPr>
            <p14:xfrm>
              <a:off x="1281288" y="648577"/>
              <a:ext cx="274462" cy="487843"/>
            </p14:xfrm>
          </p:contentPart>
        </mc:Choice>
        <mc:Fallback xmlns="">
          <p:pic>
            <p:nvPicPr>
              <p:cNvPr id="59" name="墨迹 58"/>
            </p:nvPicPr>
            <p:blipFill>
              <a:blip r:embed="rId638"/>
            </p:blipFill>
            <p:spPr>
              <a:xfrm>
                <a:off x="1281288" y="648577"/>
                <a:ext cx="274462" cy="487843"/>
              </a:xfrm>
              <a:prstGeom prst="rect"/>
            </p:spPr>
          </p:pic>
        </mc:Fallback>
      </mc:AlternateContent>
      <mc:AlternateContent xmlns:mc="http://schemas.openxmlformats.org/markup-compatibility/2006" xmlns:p14="http://schemas.microsoft.com/office/powerpoint/2010/main">
        <mc:Choice Requires="p14">
          <p:contentPart r:id="rId639" p14:bwMode="auto">
            <p14:nvContentPartPr>
              <p14:cNvPr id="60" name="墨迹 59"/>
              <p14:cNvContentPartPr/>
              <p14:nvPr/>
            </p14:nvContentPartPr>
            <p14:xfrm>
              <a:off x="7459133" y="360947"/>
              <a:ext cx="25400" cy="360"/>
            </p14:xfrm>
          </p:contentPart>
        </mc:Choice>
        <mc:Fallback xmlns="">
          <p:pic>
            <p:nvPicPr>
              <p:cNvPr id="60" name="墨迹 59"/>
            </p:nvPicPr>
            <p:blipFill>
              <a:blip r:embed="rId640"/>
            </p:blipFill>
            <p:spPr>
              <a:xfrm>
                <a:off x="7459133" y="360947"/>
                <a:ext cx="25400" cy="360"/>
              </a:xfrm>
              <a:prstGeom prst="rect"/>
            </p:spPr>
          </p:pic>
        </mc:Fallback>
      </mc:AlternateContent>
      <mc:AlternateContent xmlns:mc="http://schemas.openxmlformats.org/markup-compatibility/2006" xmlns:p14="http://schemas.microsoft.com/office/powerpoint/2010/main">
        <mc:Choice Requires="p14">
          <p:contentPart r:id="rId641" p14:bwMode="auto">
            <p14:nvContentPartPr>
              <p14:cNvPr id="61" name="墨迹 60"/>
              <p14:cNvContentPartPr/>
              <p14:nvPr/>
            </p14:nvContentPartPr>
            <p14:xfrm>
              <a:off x="1261533" y="591474"/>
              <a:ext cx="468489" cy="609803"/>
            </p14:xfrm>
          </p:contentPart>
        </mc:Choice>
        <mc:Fallback xmlns="">
          <p:pic>
            <p:nvPicPr>
              <p:cNvPr id="61" name="墨迹 60"/>
            </p:nvPicPr>
            <p:blipFill>
              <a:blip r:embed="rId642"/>
            </p:blipFill>
            <p:spPr>
              <a:xfrm>
                <a:off x="1261533" y="591474"/>
                <a:ext cx="468489" cy="609803"/>
              </a:xfrm>
              <a:prstGeom prst="rect"/>
            </p:spPr>
          </p:pic>
        </mc:Fallback>
      </mc:AlternateContent>
      <mc:AlternateContent xmlns:mc="http://schemas.openxmlformats.org/markup-compatibility/2006" xmlns:p14="http://schemas.microsoft.com/office/powerpoint/2010/main">
        <mc:Choice Requires="p14">
          <p:contentPart r:id="rId643" p14:bwMode="auto">
            <p14:nvContentPartPr>
              <p14:cNvPr id="62" name="墨迹 61"/>
              <p14:cNvContentPartPr/>
              <p14:nvPr/>
            </p14:nvContentPartPr>
            <p14:xfrm>
              <a:off x="1679222" y="506172"/>
              <a:ext cx="444853" cy="459820"/>
            </p14:xfrm>
          </p:contentPart>
        </mc:Choice>
        <mc:Fallback xmlns="">
          <p:pic>
            <p:nvPicPr>
              <p:cNvPr id="62" name="墨迹 61"/>
            </p:nvPicPr>
            <p:blipFill>
              <a:blip r:embed="rId644"/>
            </p:blipFill>
            <p:spPr>
              <a:xfrm>
                <a:off x="1679222" y="506172"/>
                <a:ext cx="444853" cy="459820"/>
              </a:xfrm>
              <a:prstGeom prst="rect"/>
            </p:spPr>
          </p:pic>
        </mc:Fallback>
      </mc:AlternateContent>
      <mc:AlternateContent xmlns:mc="http://schemas.openxmlformats.org/markup-compatibility/2006" xmlns:p14="http://schemas.microsoft.com/office/powerpoint/2010/main">
        <mc:Choice Requires="p14">
          <p:contentPart r:id="rId645" p14:bwMode="auto">
            <p14:nvContentPartPr>
              <p14:cNvPr id="63" name="墨迹 62"/>
              <p14:cNvContentPartPr/>
              <p14:nvPr/>
            </p14:nvContentPartPr>
            <p14:xfrm>
              <a:off x="3746500" y="4308809"/>
              <a:ext cx="67733" cy="109976"/>
            </p14:xfrm>
          </p:contentPart>
        </mc:Choice>
        <mc:Fallback xmlns="">
          <p:pic>
            <p:nvPicPr>
              <p:cNvPr id="63" name="墨迹 62"/>
            </p:nvPicPr>
            <p:blipFill>
              <a:blip r:embed="rId646"/>
            </p:blipFill>
            <p:spPr>
              <a:xfrm>
                <a:off x="3746500" y="4308809"/>
                <a:ext cx="67733" cy="109976"/>
              </a:xfrm>
              <a:prstGeom prst="rect"/>
            </p:spPr>
          </p:pic>
        </mc:Fallback>
      </mc:AlternateContent>
      <mc:AlternateContent xmlns:mc="http://schemas.openxmlformats.org/markup-compatibility/2006" xmlns:p14="http://schemas.microsoft.com/office/powerpoint/2010/main">
        <mc:Choice Requires="p14">
          <p:contentPart r:id="rId647" p14:bwMode="auto">
            <p14:nvContentPartPr>
              <p14:cNvPr id="64" name="墨迹 63"/>
              <p14:cNvContentPartPr/>
              <p14:nvPr/>
            </p14:nvContentPartPr>
            <p14:xfrm>
              <a:off x="3643488" y="4427245"/>
              <a:ext cx="242712" cy="90237"/>
            </p14:xfrm>
          </p:contentPart>
        </mc:Choice>
        <mc:Fallback xmlns="">
          <p:pic>
            <p:nvPicPr>
              <p:cNvPr id="64" name="墨迹 63"/>
            </p:nvPicPr>
            <p:blipFill>
              <a:blip r:embed="rId648"/>
            </p:blipFill>
            <p:spPr>
              <a:xfrm>
                <a:off x="3643488" y="4427245"/>
                <a:ext cx="242712" cy="90237"/>
              </a:xfrm>
              <a:prstGeom prst="rect"/>
            </p:spPr>
          </p:pic>
        </mc:Fallback>
      </mc:AlternateContent>
      <mc:AlternateContent xmlns:mc="http://schemas.openxmlformats.org/markup-compatibility/2006" xmlns:p14="http://schemas.microsoft.com/office/powerpoint/2010/main">
        <mc:Choice Requires="p14">
          <p:contentPart r:id="rId649" p14:bwMode="auto">
            <p14:nvContentPartPr>
              <p14:cNvPr id="65" name="墨迹 64"/>
              <p14:cNvContentPartPr/>
              <p14:nvPr/>
            </p14:nvContentPartPr>
            <p14:xfrm>
              <a:off x="3755495" y="4383536"/>
              <a:ext cx="43216" cy="444134"/>
            </p14:xfrm>
          </p:contentPart>
        </mc:Choice>
        <mc:Fallback xmlns="">
          <p:pic>
            <p:nvPicPr>
              <p:cNvPr id="65" name="墨迹 64"/>
            </p:nvPicPr>
            <p:blipFill>
              <a:blip r:embed="rId650"/>
            </p:blipFill>
            <p:spPr>
              <a:xfrm>
                <a:off x="3755495" y="4383536"/>
                <a:ext cx="43216" cy="444134"/>
              </a:xfrm>
              <a:prstGeom prst="rect"/>
            </p:spPr>
          </p:pic>
        </mc:Fallback>
      </mc:AlternateContent>
      <mc:AlternateContent xmlns:mc="http://schemas.openxmlformats.org/markup-compatibility/2006" xmlns:p14="http://schemas.microsoft.com/office/powerpoint/2010/main">
        <mc:Choice Requires="p14">
          <p:contentPart r:id="rId651" p14:bwMode="auto">
            <p14:nvContentPartPr>
              <p14:cNvPr id="66" name="墨迹 65"/>
              <p14:cNvContentPartPr/>
              <p14:nvPr/>
            </p14:nvContentPartPr>
            <p14:xfrm>
              <a:off x="3656188" y="4399045"/>
              <a:ext cx="393700" cy="310190"/>
            </p14:xfrm>
          </p:contentPart>
        </mc:Choice>
        <mc:Fallback xmlns="">
          <p:pic>
            <p:nvPicPr>
              <p:cNvPr id="66" name="墨迹 65"/>
            </p:nvPicPr>
            <p:blipFill>
              <a:blip r:embed="rId652"/>
            </p:blipFill>
            <p:spPr>
              <a:xfrm>
                <a:off x="3656188" y="4399045"/>
                <a:ext cx="393700" cy="310190"/>
              </a:xfrm>
              <a:prstGeom prst="rect"/>
            </p:spPr>
          </p:pic>
        </mc:Fallback>
      </mc:AlternateContent>
      <mc:AlternateContent xmlns:mc="http://schemas.openxmlformats.org/markup-compatibility/2006" xmlns:p14="http://schemas.microsoft.com/office/powerpoint/2010/main">
        <mc:Choice Requires="p14">
          <p:contentPart r:id="rId653" p14:bwMode="auto">
            <p14:nvContentPartPr>
              <p14:cNvPr id="67" name="墨迹 66"/>
              <p14:cNvContentPartPr/>
              <p14:nvPr/>
            </p14:nvContentPartPr>
            <p14:xfrm>
              <a:off x="4013200" y="4265629"/>
              <a:ext cx="65616" cy="192634"/>
            </p14:xfrm>
          </p:contentPart>
        </mc:Choice>
        <mc:Fallback xmlns="">
          <p:pic>
            <p:nvPicPr>
              <p:cNvPr id="67" name="墨迹 66"/>
            </p:nvPicPr>
            <p:blipFill>
              <a:blip r:embed="rId654"/>
            </p:blipFill>
            <p:spPr>
              <a:xfrm>
                <a:off x="4013200" y="4265629"/>
                <a:ext cx="65616" cy="192634"/>
              </a:xfrm>
              <a:prstGeom prst="rect"/>
            </p:spPr>
          </p:pic>
        </mc:Fallback>
      </mc:AlternateContent>
      <mc:AlternateContent xmlns:mc="http://schemas.openxmlformats.org/markup-compatibility/2006" xmlns:p14="http://schemas.microsoft.com/office/powerpoint/2010/main">
        <mc:Choice Requires="p14">
          <p:contentPart r:id="rId655" p14:bwMode="auto">
            <p14:nvContentPartPr>
              <p14:cNvPr id="68" name="墨迹 67"/>
              <p14:cNvContentPartPr/>
              <p14:nvPr/>
            </p14:nvContentPartPr>
            <p14:xfrm>
              <a:off x="3962400" y="4432884"/>
              <a:ext cx="103011" cy="380687"/>
            </p14:xfrm>
          </p:contentPart>
        </mc:Choice>
        <mc:Fallback xmlns="">
          <p:pic>
            <p:nvPicPr>
              <p:cNvPr id="68" name="墨迹 67"/>
            </p:nvPicPr>
            <p:blipFill>
              <a:blip r:embed="rId656"/>
            </p:blipFill>
            <p:spPr>
              <a:xfrm>
                <a:off x="3962400" y="4432884"/>
                <a:ext cx="103011" cy="380687"/>
              </a:xfrm>
              <a:prstGeom prst="rect"/>
            </p:spPr>
          </p:pic>
        </mc:Fallback>
      </mc:AlternateContent>
      <mc:AlternateContent xmlns:mc="http://schemas.openxmlformats.org/markup-compatibility/2006" xmlns:p14="http://schemas.microsoft.com/office/powerpoint/2010/main">
        <mc:Choice Requires="p14">
          <p:contentPart r:id="rId657" p14:bwMode="auto">
            <p14:nvContentPartPr>
              <p14:cNvPr id="159" name="墨迹 158"/>
              <p14:cNvContentPartPr/>
              <p14:nvPr/>
            </p14:nvContentPartPr>
            <p14:xfrm>
              <a:off x="3877733" y="4503382"/>
              <a:ext cx="245533" cy="183294"/>
            </p14:xfrm>
          </p:contentPart>
        </mc:Choice>
        <mc:Fallback xmlns="">
          <p:pic>
            <p:nvPicPr>
              <p:cNvPr id="159" name="墨迹 158"/>
            </p:nvPicPr>
            <p:blipFill>
              <a:blip r:embed="rId658"/>
            </p:blipFill>
            <p:spPr>
              <a:xfrm>
                <a:off x="3877733" y="4503382"/>
                <a:ext cx="245533" cy="183294"/>
              </a:xfrm>
              <a:prstGeom prst="rect"/>
            </p:spPr>
          </p:pic>
        </mc:Fallback>
      </mc:AlternateContent>
      <mc:AlternateContent xmlns:mc="http://schemas.openxmlformats.org/markup-compatibility/2006" xmlns:p14="http://schemas.microsoft.com/office/powerpoint/2010/main">
        <mc:Choice Requires="p14">
          <p:contentPart r:id="rId659" p14:bwMode="auto">
            <p14:nvContentPartPr>
              <p14:cNvPr id="160" name="墨迹 159"/>
              <p14:cNvContentPartPr/>
              <p14:nvPr/>
            </p14:nvContentPartPr>
            <p14:xfrm>
              <a:off x="4018844" y="4460378"/>
              <a:ext cx="191911" cy="251677"/>
            </p14:xfrm>
          </p:contentPart>
        </mc:Choice>
        <mc:Fallback xmlns="">
          <p:pic>
            <p:nvPicPr>
              <p:cNvPr id="160" name="墨迹 159"/>
            </p:nvPicPr>
            <p:blipFill>
              <a:blip r:embed="rId660"/>
            </p:blipFill>
            <p:spPr>
              <a:xfrm>
                <a:off x="4018844" y="4460378"/>
                <a:ext cx="191911" cy="251677"/>
              </a:xfrm>
              <a:prstGeom prst="rect"/>
            </p:spPr>
          </p:pic>
        </mc:Fallback>
      </mc:AlternateContent>
      <mc:AlternateContent xmlns:mc="http://schemas.openxmlformats.org/markup-compatibility/2006" xmlns:p14="http://schemas.microsoft.com/office/powerpoint/2010/main">
        <mc:Choice Requires="p14">
          <p:contentPart r:id="rId661" p14:bwMode="auto">
            <p14:nvContentPartPr>
              <p14:cNvPr id="161" name="墨迹 160"/>
              <p14:cNvContentPartPr/>
              <p14:nvPr/>
            </p14:nvContentPartPr>
            <p14:xfrm>
              <a:off x="3110088" y="4551320"/>
              <a:ext cx="33867" cy="219952"/>
            </p14:xfrm>
          </p:contentPart>
        </mc:Choice>
        <mc:Fallback xmlns="">
          <p:pic>
            <p:nvPicPr>
              <p:cNvPr id="161" name="墨迹 160"/>
            </p:nvPicPr>
            <p:blipFill>
              <a:blip r:embed="rId662"/>
            </p:blipFill>
            <p:spPr>
              <a:xfrm>
                <a:off x="3110088" y="4551320"/>
                <a:ext cx="33867" cy="219952"/>
              </a:xfrm>
              <a:prstGeom prst="rect"/>
            </p:spPr>
          </p:pic>
        </mc:Fallback>
      </mc:AlternateContent>
      <mc:AlternateContent xmlns:mc="http://schemas.openxmlformats.org/markup-compatibility/2006" xmlns:p14="http://schemas.microsoft.com/office/powerpoint/2010/main">
        <mc:Choice Requires="p14">
          <p:contentPart r:id="rId663" p14:bwMode="auto">
            <p14:nvContentPartPr>
              <p14:cNvPr id="162" name="墨迹 161"/>
              <p14:cNvContentPartPr/>
              <p14:nvPr/>
            </p14:nvContentPartPr>
            <p14:xfrm>
              <a:off x="3138311" y="4435704"/>
              <a:ext cx="152400" cy="413821"/>
            </p14:xfrm>
          </p:contentPart>
        </mc:Choice>
        <mc:Fallback xmlns="">
          <p:pic>
            <p:nvPicPr>
              <p:cNvPr id="162" name="墨迹 161"/>
            </p:nvPicPr>
            <p:blipFill>
              <a:blip r:embed="rId664"/>
            </p:blipFill>
            <p:spPr>
              <a:xfrm>
                <a:off x="3138311" y="4435704"/>
                <a:ext cx="152400" cy="413821"/>
              </a:xfrm>
              <a:prstGeom prst="rect"/>
            </p:spPr>
          </p:pic>
        </mc:Fallback>
      </mc:AlternateContent>
      <mc:AlternateContent xmlns:mc="http://schemas.openxmlformats.org/markup-compatibility/2006" xmlns:p14="http://schemas.microsoft.com/office/powerpoint/2010/main">
        <mc:Choice Requires="p14">
          <p:contentPart r:id="rId665" p14:bwMode="auto">
            <p14:nvContentPartPr>
              <p14:cNvPr id="215" name="墨迹 214"/>
              <p14:cNvContentPartPr/>
              <p14:nvPr/>
            </p14:nvContentPartPr>
            <p14:xfrm>
              <a:off x="3341511" y="4384594"/>
              <a:ext cx="158044" cy="296442"/>
            </p14:xfrm>
          </p:contentPart>
        </mc:Choice>
        <mc:Fallback xmlns="">
          <p:pic>
            <p:nvPicPr>
              <p:cNvPr id="215" name="墨迹 214"/>
            </p:nvPicPr>
            <p:blipFill>
              <a:blip r:embed="rId666"/>
            </p:blipFill>
            <p:spPr>
              <a:xfrm>
                <a:off x="3341511" y="4384594"/>
                <a:ext cx="158044" cy="296442"/>
              </a:xfrm>
              <a:prstGeom prst="rect"/>
            </p:spPr>
          </p:pic>
        </mc:Fallback>
      </mc:AlternateContent>
      <mc:AlternateContent xmlns:mc="http://schemas.openxmlformats.org/markup-compatibility/2006" xmlns:p14="http://schemas.microsoft.com/office/powerpoint/2010/main">
        <mc:Choice Requires="p14">
          <p:contentPart r:id="rId667" p14:bwMode="auto">
            <p14:nvContentPartPr>
              <p14:cNvPr id="216" name="墨迹 215"/>
              <p14:cNvContentPartPr/>
              <p14:nvPr/>
            </p14:nvContentPartPr>
            <p14:xfrm>
              <a:off x="3251200" y="4681036"/>
              <a:ext cx="107244" cy="191753"/>
            </p14:xfrm>
          </p:contentPart>
        </mc:Choice>
        <mc:Fallback xmlns="">
          <p:pic>
            <p:nvPicPr>
              <p:cNvPr id="216" name="墨迹 215"/>
            </p:nvPicPr>
            <p:blipFill>
              <a:blip r:embed="rId668"/>
            </p:blipFill>
            <p:spPr>
              <a:xfrm>
                <a:off x="3251200" y="4681036"/>
                <a:ext cx="107244" cy="191753"/>
              </a:xfrm>
              <a:prstGeom prst="rect"/>
            </p:spPr>
          </p:pic>
        </mc:Fallback>
      </mc:AlternateContent>
      <mc:AlternateContent xmlns:mc="http://schemas.openxmlformats.org/markup-compatibility/2006" xmlns:p14="http://schemas.microsoft.com/office/powerpoint/2010/main">
        <mc:Choice Requires="p14">
          <p:contentPart r:id="rId669" p14:bwMode="auto">
            <p14:nvContentPartPr>
              <p14:cNvPr id="337" name="墨迹 336"/>
              <p14:cNvContentPartPr/>
              <p14:nvPr/>
            </p14:nvContentPartPr>
            <p14:xfrm>
              <a:off x="3307644" y="4562600"/>
              <a:ext cx="355600" cy="300496"/>
            </p14:xfrm>
          </p:contentPart>
        </mc:Choice>
        <mc:Fallback xmlns="">
          <p:pic>
            <p:nvPicPr>
              <p:cNvPr id="337" name="墨迹 336"/>
            </p:nvPicPr>
            <p:blipFill>
              <a:blip r:embed="rId670"/>
            </p:blipFill>
            <p:spPr>
              <a:xfrm>
                <a:off x="3307644" y="4562600"/>
                <a:ext cx="355600" cy="300496"/>
              </a:xfrm>
              <a:prstGeom prst="rect"/>
            </p:spPr>
          </p:pic>
        </mc:Fallback>
      </mc:AlternateContent>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O_5_BD.36_1#0778c3d3c?vop=1&amp;pid=af5d30255&amp;color=0,0,0&amp;vtp=1&amp;bt=1&amp;bbb=1&amp;hb=1"/>
          <p:cNvSpPr/>
          <p:nvPr/>
        </p:nvSpPr>
        <p:spPr>
          <a:xfrm>
            <a:off x="649224" y="1080000"/>
            <a:ext cx="10899648" cy="914400"/>
          </a:xfrm>
          <a:prstGeom prst="rect">
            <a:avLst/>
          </a:prstGeom>
          <a:blipFill rotWithShape="1">
            <a:blip r:embed="rId1"/>
            <a:stretch>
              <a:fillRect l="-2" t="-55" r="1" b="55"/>
            </a:stretch>
          </a:blipFill>
        </p:spPr>
        <p:txBody>
          <a:bodyPr/>
          <a:lstStyle/>
          <a:p>
            <a:r>
              <a:rPr lang="zh-CN" altLang="en-US">
                <a:noFill/>
              </a:rPr>
              <a:t> </a:t>
            </a:r>
            <a:endParaRPr lang="zh-CN" altLang="en-US">
              <a:noFill/>
            </a:endParaRPr>
          </a:p>
        </p:txBody>
      </p:sp>
      <p:sp>
        <p:nvSpPr>
          <p:cNvPr id="3" name="QB_6_BD.37_1#00e61a206?vop=1&amp;pid=0778c3d3c&amp;color=0,0,0&amp;vtp=1&amp;bbb=1"/>
          <p:cNvSpPr/>
          <p:nvPr/>
        </p:nvSpPr>
        <p:spPr>
          <a:xfrm>
            <a:off x="649224" y="2039646"/>
            <a:ext cx="10899648" cy="431800"/>
          </a:xfrm>
          <a:prstGeom prst="rect">
            <a:avLst/>
          </a:prstGeom>
          <a:blipFill rotWithShape="1">
            <a:blip r:embed="rId2"/>
            <a:stretch>
              <a:fillRect l="-2" t="-6" r="1" b="6"/>
            </a:stretch>
          </a:blipFill>
        </p:spPr>
        <p:txBody>
          <a:bodyPr/>
          <a:lstStyle/>
          <a:p>
            <a:r>
              <a:rPr lang="zh-CN" altLang="en-US">
                <a:noFill/>
              </a:rPr>
              <a:t> </a:t>
            </a:r>
            <a:endParaRPr lang="zh-CN" altLang="en-US">
              <a:noFill/>
            </a:endParaRPr>
          </a:p>
        </p:txBody>
      </p:sp>
      <p:sp>
        <p:nvSpPr>
          <p:cNvPr id="4" name="QB_6_AN.38_1#00e61a206.blank?vop=1&amp;pid=0778c3d3c&amp;color=0,0,0&amp;vpa=10&amp;vtp=1&amp;bbb=1&amp;rh=26.38504"/>
          <p:cNvSpPr/>
          <p:nvPr/>
        </p:nvSpPr>
        <p:spPr>
          <a:xfrm>
            <a:off x="5879592" y="2060376"/>
            <a:ext cx="4460812" cy="335090"/>
          </a:xfrm>
          <a:prstGeom prst="rect">
            <a:avLst/>
          </a:prstGeom>
          <a:blipFill rotWithShape="1">
            <a:blip r:embed="rId3"/>
            <a:stretch>
              <a:fillRect l="-3" t="-30450" r="1" b="-19256"/>
            </a:stretch>
          </a:blipFill>
        </p:spPr>
        <p:txBody>
          <a:bodyPr/>
          <a:lstStyle/>
          <a:p>
            <a:r>
              <a:rPr lang="zh-CN" altLang="en-US">
                <a:noFill/>
              </a:rPr>
              <a:t> </a:t>
            </a:r>
            <a:endParaRPr lang="zh-CN" altLang="en-US">
              <a:noFill/>
            </a:endParaRPr>
          </a:p>
        </p:txBody>
      </p:sp>
      <p:sp>
        <p:nvSpPr>
          <p:cNvPr id="6" name="QB_6_BD.40_1#f056f7d78?vop=1&amp;pid=0778c3d3c&amp;color=0,0,0&amp;vtp=1&amp;bbb=1&amp;hb=1"/>
          <p:cNvSpPr/>
          <p:nvPr/>
        </p:nvSpPr>
        <p:spPr>
          <a:xfrm>
            <a:off x="649224" y="3408799"/>
            <a:ext cx="10899648" cy="1371600"/>
          </a:xfrm>
          <a:prstGeom prst="rect">
            <a:avLst/>
          </a:prstGeom>
          <a:blipFill rotWithShape="1">
            <a:blip r:embed="rId4"/>
            <a:stretch>
              <a:fillRect l="-2" t="-9" r="-267" b="9"/>
            </a:stretch>
          </a:blipFill>
        </p:spPr>
        <p:txBody>
          <a:bodyPr/>
          <a:lstStyle/>
          <a:p>
            <a:r>
              <a:rPr lang="zh-CN" altLang="en-US">
                <a:noFill/>
              </a:rPr>
              <a:t> </a:t>
            </a:r>
            <a:endParaRPr lang="zh-CN" altLang="en-US">
              <a:noFill/>
            </a:endParaRPr>
          </a:p>
        </p:txBody>
      </p:sp>
      <p:sp>
        <p:nvSpPr>
          <p:cNvPr id="7" name="QB_6_AN.41_1#f056f7d78.blank?vop=1&amp;pid=0778c3d3c&amp;color=0,0,0&amp;vpa=11&amp;vtp=1&amp;bbb=1&amp;hb=1"/>
          <p:cNvSpPr/>
          <p:nvPr/>
        </p:nvSpPr>
        <p:spPr>
          <a:xfrm>
            <a:off x="649224" y="3827899"/>
            <a:ext cx="10894782" cy="889000"/>
          </a:xfrm>
          <a:prstGeom prst="rect">
            <a:avLst/>
          </a:prstGeom>
          <a:blipFill rotWithShape="1">
            <a:blip r:embed="rId5"/>
            <a:stretch>
              <a:fillRect l="-2" t="-4585" r="3" b="-6415"/>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6" p14:bwMode="auto">
            <p14:nvContentPartPr>
              <p14:cNvPr id="8" name="墨迹 7"/>
              <p14:cNvContentPartPr/>
              <p14:nvPr/>
            </p14:nvContentPartPr>
            <p14:xfrm>
              <a:off x="4723518" y="1466348"/>
              <a:ext cx="1388004" cy="526264"/>
            </p14:xfrm>
          </p:contentPart>
        </mc:Choice>
        <mc:Fallback xmlns="">
          <p:pic>
            <p:nvPicPr>
              <p:cNvPr id="8" name="墨迹 7"/>
            </p:nvPicPr>
            <p:blipFill>
              <a:blip r:embed="rId7"/>
            </p:blipFill>
            <p:spPr>
              <a:xfrm>
                <a:off x="4723518" y="1466348"/>
                <a:ext cx="1388004" cy="526264"/>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9" name="墨迹 8"/>
              <p14:cNvContentPartPr/>
              <p14:nvPr/>
            </p14:nvContentPartPr>
            <p14:xfrm>
              <a:off x="6148916" y="1421230"/>
              <a:ext cx="3932061" cy="654217"/>
            </p14:xfrm>
          </p:contentPart>
        </mc:Choice>
        <mc:Fallback xmlns="">
          <p:pic>
            <p:nvPicPr>
              <p:cNvPr id="9" name="墨迹 8"/>
            </p:nvPicPr>
            <p:blipFill>
              <a:blip r:embed="rId9"/>
            </p:blipFill>
            <p:spPr>
              <a:xfrm>
                <a:off x="6148916" y="1421230"/>
                <a:ext cx="3932061" cy="65421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10" name="墨迹 9"/>
              <p14:cNvContentPartPr/>
              <p14:nvPr/>
            </p14:nvContentPartPr>
            <p14:xfrm>
              <a:off x="7529688" y="744101"/>
              <a:ext cx="50800" cy="28551"/>
            </p14:xfrm>
          </p:contentPart>
        </mc:Choice>
        <mc:Fallback xmlns="">
          <p:pic>
            <p:nvPicPr>
              <p:cNvPr id="10" name="墨迹 9"/>
            </p:nvPicPr>
            <p:blipFill>
              <a:blip r:embed="rId11"/>
            </p:blipFill>
            <p:spPr>
              <a:xfrm>
                <a:off x="7529688" y="744101"/>
                <a:ext cx="50800" cy="2855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1" name="墨迹 10"/>
              <p14:cNvContentPartPr/>
              <p14:nvPr/>
            </p14:nvContentPartPr>
            <p14:xfrm>
              <a:off x="5745162" y="503881"/>
              <a:ext cx="393171" cy="511283"/>
            </p14:xfrm>
          </p:contentPart>
        </mc:Choice>
        <mc:Fallback xmlns="">
          <p:pic>
            <p:nvPicPr>
              <p:cNvPr id="11" name="墨迹 10"/>
            </p:nvPicPr>
            <p:blipFill>
              <a:blip r:embed="rId13"/>
            </p:blipFill>
            <p:spPr>
              <a:xfrm>
                <a:off x="5745162" y="503881"/>
                <a:ext cx="393171" cy="511283"/>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2" name="墨迹 11"/>
              <p14:cNvContentPartPr/>
              <p14:nvPr/>
            </p14:nvContentPartPr>
            <p14:xfrm>
              <a:off x="6186311" y="513750"/>
              <a:ext cx="208844" cy="185585"/>
            </p14:xfrm>
          </p:contentPart>
        </mc:Choice>
        <mc:Fallback xmlns="">
          <p:pic>
            <p:nvPicPr>
              <p:cNvPr id="12" name="墨迹 11"/>
            </p:nvPicPr>
            <p:blipFill>
              <a:blip r:embed="rId15"/>
            </p:blipFill>
            <p:spPr>
              <a:xfrm>
                <a:off x="6186311" y="513750"/>
                <a:ext cx="208844" cy="185585"/>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3" name="墨迹 12"/>
              <p14:cNvContentPartPr/>
              <p14:nvPr/>
            </p14:nvContentPartPr>
            <p14:xfrm>
              <a:off x="6513688" y="439904"/>
              <a:ext cx="132644" cy="33839"/>
            </p14:xfrm>
          </p:contentPart>
        </mc:Choice>
        <mc:Fallback xmlns="">
          <p:pic>
            <p:nvPicPr>
              <p:cNvPr id="13" name="墨迹 12"/>
            </p:nvPicPr>
            <p:blipFill>
              <a:blip r:embed="rId17"/>
            </p:blipFill>
            <p:spPr>
              <a:xfrm>
                <a:off x="6513688" y="439904"/>
                <a:ext cx="132644" cy="33839"/>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4" name="墨迹 13"/>
              <p14:cNvContentPartPr/>
              <p14:nvPr/>
            </p14:nvContentPartPr>
            <p14:xfrm>
              <a:off x="6595533" y="346847"/>
              <a:ext cx="25400" cy="191754"/>
            </p14:xfrm>
          </p:contentPart>
        </mc:Choice>
        <mc:Fallback xmlns="">
          <p:pic>
            <p:nvPicPr>
              <p:cNvPr id="14" name="墨迹 13"/>
            </p:nvPicPr>
            <p:blipFill>
              <a:blip r:embed="rId19"/>
            </p:blipFill>
            <p:spPr>
              <a:xfrm>
                <a:off x="6595533" y="346847"/>
                <a:ext cx="25400" cy="191754"/>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5" name="墨迹 14"/>
              <p14:cNvContentPartPr/>
              <p14:nvPr/>
            </p14:nvContentPartPr>
            <p14:xfrm>
              <a:off x="6643511" y="544240"/>
              <a:ext cx="158044" cy="42299"/>
            </p14:xfrm>
          </p:contentPart>
        </mc:Choice>
        <mc:Fallback xmlns="">
          <p:pic>
            <p:nvPicPr>
              <p:cNvPr id="15" name="墨迹 14"/>
            </p:nvPicPr>
            <p:blipFill>
              <a:blip r:embed="rId21"/>
            </p:blipFill>
            <p:spPr>
              <a:xfrm>
                <a:off x="6643511" y="544240"/>
                <a:ext cx="158044" cy="42299"/>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6" name="墨迹 15"/>
              <p14:cNvContentPartPr/>
              <p14:nvPr/>
            </p14:nvContentPartPr>
            <p14:xfrm>
              <a:off x="6735762" y="498770"/>
              <a:ext cx="26282" cy="200565"/>
            </p14:xfrm>
          </p:contentPart>
        </mc:Choice>
        <mc:Fallback xmlns="">
          <p:pic>
            <p:nvPicPr>
              <p:cNvPr id="16" name="墨迹 15"/>
            </p:nvPicPr>
            <p:blipFill>
              <a:blip r:embed="rId23"/>
            </p:blipFill>
            <p:spPr>
              <a:xfrm>
                <a:off x="6735762" y="498770"/>
                <a:ext cx="26282" cy="200565"/>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7" name="墨迹 16"/>
              <p14:cNvContentPartPr/>
              <p14:nvPr/>
            </p14:nvContentPartPr>
            <p14:xfrm>
              <a:off x="6914444" y="501942"/>
              <a:ext cx="110066" cy="139056"/>
            </p14:xfrm>
          </p:contentPart>
        </mc:Choice>
        <mc:Fallback xmlns="">
          <p:pic>
            <p:nvPicPr>
              <p:cNvPr id="17" name="墨迹 16"/>
            </p:nvPicPr>
            <p:blipFill>
              <a:blip r:embed="rId25"/>
            </p:blipFill>
            <p:spPr>
              <a:xfrm>
                <a:off x="6914444" y="501942"/>
                <a:ext cx="110066" cy="139056"/>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8" name="墨迹 17"/>
              <p14:cNvContentPartPr/>
              <p14:nvPr/>
            </p14:nvContentPartPr>
            <p14:xfrm>
              <a:off x="6999111" y="366587"/>
              <a:ext cx="95956" cy="2820"/>
            </p14:xfrm>
          </p:contentPart>
        </mc:Choice>
        <mc:Fallback xmlns="">
          <p:pic>
            <p:nvPicPr>
              <p:cNvPr id="18" name="墨迹 17"/>
            </p:nvPicPr>
            <p:blipFill>
              <a:blip r:embed="rId27"/>
            </p:blipFill>
            <p:spPr>
              <a:xfrm>
                <a:off x="6999111" y="366587"/>
                <a:ext cx="95956" cy="282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9" name="墨迹 18"/>
              <p14:cNvContentPartPr/>
              <p14:nvPr/>
            </p14:nvContentPartPr>
            <p14:xfrm>
              <a:off x="7157155" y="552700"/>
              <a:ext cx="194028" cy="5640"/>
            </p14:xfrm>
          </p:contentPart>
        </mc:Choice>
        <mc:Fallback xmlns="">
          <p:pic>
            <p:nvPicPr>
              <p:cNvPr id="19" name="墨迹 18"/>
            </p:nvPicPr>
            <p:blipFill>
              <a:blip r:embed="rId29"/>
            </p:blipFill>
            <p:spPr>
              <a:xfrm>
                <a:off x="7157155" y="552700"/>
                <a:ext cx="194028" cy="564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0" name="墨迹 19"/>
              <p14:cNvContentPartPr/>
              <p14:nvPr/>
            </p14:nvContentPartPr>
            <p14:xfrm>
              <a:off x="7134577" y="637297"/>
              <a:ext cx="222956" cy="8460"/>
            </p14:xfrm>
          </p:contentPart>
        </mc:Choice>
        <mc:Fallback xmlns="">
          <p:pic>
            <p:nvPicPr>
              <p:cNvPr id="20" name="墨迹 19"/>
            </p:nvPicPr>
            <p:blipFill>
              <a:blip r:embed="rId31"/>
            </p:blipFill>
            <p:spPr>
              <a:xfrm>
                <a:off x="7134577" y="637297"/>
                <a:ext cx="222956" cy="846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1" name="墨迹 20"/>
              <p14:cNvContentPartPr/>
              <p14:nvPr/>
            </p14:nvContentPartPr>
            <p14:xfrm>
              <a:off x="7501466" y="455590"/>
              <a:ext cx="84666" cy="176067"/>
            </p14:xfrm>
          </p:contentPart>
        </mc:Choice>
        <mc:Fallback xmlns="">
          <p:pic>
            <p:nvPicPr>
              <p:cNvPr id="21" name="墨迹 20"/>
            </p:nvPicPr>
            <p:blipFill>
              <a:blip r:embed="rId33"/>
            </p:blipFill>
            <p:spPr>
              <a:xfrm>
                <a:off x="7501466" y="455590"/>
                <a:ext cx="84666" cy="17606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2" name="墨迹 21"/>
              <p14:cNvContentPartPr/>
              <p14:nvPr/>
            </p14:nvContentPartPr>
            <p14:xfrm>
              <a:off x="7608711" y="451184"/>
              <a:ext cx="245533" cy="513222"/>
            </p14:xfrm>
          </p:contentPart>
        </mc:Choice>
        <mc:Fallback xmlns="">
          <p:pic>
            <p:nvPicPr>
              <p:cNvPr id="22" name="墨迹 21"/>
            </p:nvPicPr>
            <p:blipFill>
              <a:blip r:embed="rId35"/>
            </p:blipFill>
            <p:spPr>
              <a:xfrm>
                <a:off x="7608711" y="451184"/>
                <a:ext cx="245533" cy="513222"/>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3" name="墨迹 22"/>
              <p14:cNvContentPartPr/>
              <p14:nvPr/>
            </p14:nvContentPartPr>
            <p14:xfrm>
              <a:off x="7930444" y="563980"/>
              <a:ext cx="200378" cy="5640"/>
            </p14:xfrm>
          </p:contentPart>
        </mc:Choice>
        <mc:Fallback xmlns="">
          <p:pic>
            <p:nvPicPr>
              <p:cNvPr id="23" name="墨迹 22"/>
            </p:nvPicPr>
            <p:blipFill>
              <a:blip r:embed="rId37"/>
            </p:blipFill>
            <p:spPr>
              <a:xfrm>
                <a:off x="7930444" y="563980"/>
                <a:ext cx="200378" cy="564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4" name="墨迹 23"/>
              <p14:cNvContentPartPr/>
              <p14:nvPr/>
            </p14:nvContentPartPr>
            <p14:xfrm>
              <a:off x="7988300" y="465988"/>
              <a:ext cx="26811" cy="306664"/>
            </p14:xfrm>
          </p:contentPart>
        </mc:Choice>
        <mc:Fallback xmlns="">
          <p:pic>
            <p:nvPicPr>
              <p:cNvPr id="24" name="墨迹 23"/>
            </p:nvPicPr>
            <p:blipFill>
              <a:blip r:embed="rId39"/>
            </p:blipFill>
            <p:spPr>
              <a:xfrm>
                <a:off x="7988300" y="465988"/>
                <a:ext cx="26811" cy="306664"/>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5" name="墨迹 24"/>
              <p14:cNvContentPartPr/>
              <p14:nvPr/>
            </p14:nvContentPartPr>
            <p14:xfrm>
              <a:off x="8297333" y="419284"/>
              <a:ext cx="211667" cy="240572"/>
            </p14:xfrm>
          </p:contentPart>
        </mc:Choice>
        <mc:Fallback xmlns="">
          <p:pic>
            <p:nvPicPr>
              <p:cNvPr id="25" name="墨迹 24"/>
            </p:nvPicPr>
            <p:blipFill>
              <a:blip r:embed="rId41"/>
            </p:blipFill>
            <p:spPr>
              <a:xfrm>
                <a:off x="8297333" y="419284"/>
                <a:ext cx="211667" cy="240572"/>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6" name="墨迹 25"/>
              <p14:cNvContentPartPr/>
              <p14:nvPr/>
            </p14:nvContentPartPr>
            <p14:xfrm>
              <a:off x="8596488" y="344027"/>
              <a:ext cx="143934" cy="45119"/>
            </p14:xfrm>
          </p:contentPart>
        </mc:Choice>
        <mc:Fallback xmlns="">
          <p:pic>
            <p:nvPicPr>
              <p:cNvPr id="26" name="墨迹 25"/>
            </p:nvPicPr>
            <p:blipFill>
              <a:blip r:embed="rId43"/>
            </p:blipFill>
            <p:spPr>
              <a:xfrm>
                <a:off x="8596488" y="344027"/>
                <a:ext cx="143934" cy="4511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7" name="墨迹 26"/>
              <p14:cNvContentPartPr/>
              <p14:nvPr/>
            </p14:nvContentPartPr>
            <p14:xfrm>
              <a:off x="10528829" y="3550255"/>
              <a:ext cx="216252" cy="676777"/>
            </p14:xfrm>
          </p:contentPart>
        </mc:Choice>
        <mc:Fallback xmlns="">
          <p:pic>
            <p:nvPicPr>
              <p:cNvPr id="27" name="墨迹 26"/>
            </p:nvPicPr>
            <p:blipFill>
              <a:blip r:embed="rId45"/>
            </p:blipFill>
            <p:spPr>
              <a:xfrm>
                <a:off x="10528829" y="3550255"/>
                <a:ext cx="216252" cy="676777"/>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8" name="墨迹 27"/>
              <p14:cNvContentPartPr/>
              <p14:nvPr/>
            </p14:nvContentPartPr>
            <p14:xfrm>
              <a:off x="10700279" y="3576515"/>
              <a:ext cx="289455" cy="582839"/>
            </p14:xfrm>
          </p:contentPart>
        </mc:Choice>
        <mc:Fallback xmlns="">
          <p:pic>
            <p:nvPicPr>
              <p:cNvPr id="28" name="墨迹 27"/>
            </p:nvPicPr>
            <p:blipFill>
              <a:blip r:embed="rId47"/>
            </p:blipFill>
            <p:spPr>
              <a:xfrm>
                <a:off x="10700279" y="3576515"/>
                <a:ext cx="289455" cy="58283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9" name="墨迹 28"/>
              <p14:cNvContentPartPr/>
              <p14:nvPr/>
            </p14:nvContentPartPr>
            <p14:xfrm>
              <a:off x="10566400" y="3049546"/>
              <a:ext cx="417688" cy="458411"/>
            </p14:xfrm>
          </p:contentPart>
        </mc:Choice>
        <mc:Fallback xmlns="">
          <p:pic>
            <p:nvPicPr>
              <p:cNvPr id="29" name="墨迹 28"/>
            </p:nvPicPr>
            <p:blipFill>
              <a:blip r:embed="rId49"/>
            </p:blipFill>
            <p:spPr>
              <a:xfrm>
                <a:off x="10566400" y="3049546"/>
                <a:ext cx="417688" cy="45841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0" name="墨迹 29"/>
              <p14:cNvContentPartPr/>
              <p14:nvPr/>
            </p14:nvContentPartPr>
            <p14:xfrm>
              <a:off x="4865511" y="5436769"/>
              <a:ext cx="256822" cy="464050"/>
            </p14:xfrm>
          </p:contentPart>
        </mc:Choice>
        <mc:Fallback xmlns="">
          <p:pic>
            <p:nvPicPr>
              <p:cNvPr id="30" name="墨迹 29"/>
            </p:nvPicPr>
            <p:blipFill>
              <a:blip r:embed="rId51"/>
            </p:blipFill>
            <p:spPr>
              <a:xfrm>
                <a:off x="4865511" y="5436769"/>
                <a:ext cx="256822" cy="46405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1" name="墨迹 30"/>
              <p14:cNvContentPartPr/>
              <p14:nvPr/>
            </p14:nvContentPartPr>
            <p14:xfrm>
              <a:off x="5167488" y="5498807"/>
              <a:ext cx="189089" cy="305254"/>
            </p14:xfrm>
          </p:contentPart>
        </mc:Choice>
        <mc:Fallback xmlns="">
          <p:pic>
            <p:nvPicPr>
              <p:cNvPr id="31" name="墨迹 30"/>
            </p:nvPicPr>
            <p:blipFill>
              <a:blip r:embed="rId53"/>
            </p:blipFill>
            <p:spPr>
              <a:xfrm>
                <a:off x="5167488" y="5498807"/>
                <a:ext cx="189089" cy="30525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2" name="墨迹 31"/>
              <p14:cNvContentPartPr/>
              <p14:nvPr/>
            </p14:nvContentPartPr>
            <p14:xfrm>
              <a:off x="5175955" y="5567190"/>
              <a:ext cx="211667" cy="343323"/>
            </p14:xfrm>
          </p:contentPart>
        </mc:Choice>
        <mc:Fallback xmlns="">
          <p:pic>
            <p:nvPicPr>
              <p:cNvPr id="32" name="墨迹 31"/>
            </p:nvPicPr>
            <p:blipFill>
              <a:blip r:embed="rId55"/>
            </p:blipFill>
            <p:spPr>
              <a:xfrm>
                <a:off x="5175955" y="5567190"/>
                <a:ext cx="211667" cy="343323"/>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3" name="墨迹 32"/>
              <p14:cNvContentPartPr/>
              <p14:nvPr/>
            </p14:nvContentPartPr>
            <p14:xfrm>
              <a:off x="5477403" y="5607373"/>
              <a:ext cx="310974" cy="66268"/>
            </p14:xfrm>
          </p:contentPart>
        </mc:Choice>
        <mc:Fallback xmlns="">
          <p:pic>
            <p:nvPicPr>
              <p:cNvPr id="33" name="墨迹 32"/>
            </p:nvPicPr>
            <p:blipFill>
              <a:blip r:embed="rId57"/>
            </p:blipFill>
            <p:spPr>
              <a:xfrm>
                <a:off x="5477403" y="5607373"/>
                <a:ext cx="310974" cy="6626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4" name="墨迹 33"/>
              <p14:cNvContentPartPr/>
              <p14:nvPr/>
            </p14:nvContentPartPr>
            <p14:xfrm>
              <a:off x="5616222" y="5417030"/>
              <a:ext cx="67733" cy="521682"/>
            </p14:xfrm>
          </p:contentPart>
        </mc:Choice>
        <mc:Fallback xmlns="">
          <p:pic>
            <p:nvPicPr>
              <p:cNvPr id="34" name="墨迹 33"/>
            </p:nvPicPr>
            <p:blipFill>
              <a:blip r:embed="rId59"/>
            </p:blipFill>
            <p:spPr>
              <a:xfrm>
                <a:off x="5616222" y="5417030"/>
                <a:ext cx="67733" cy="521682"/>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5" name="墨迹 34"/>
              <p14:cNvContentPartPr/>
              <p14:nvPr/>
            </p14:nvContentPartPr>
            <p14:xfrm>
              <a:off x="6015213" y="5387421"/>
              <a:ext cx="402519" cy="660562"/>
            </p14:xfrm>
          </p:contentPart>
        </mc:Choice>
        <mc:Fallback xmlns="">
          <p:pic>
            <p:nvPicPr>
              <p:cNvPr id="35" name="墨迹 34"/>
            </p:nvPicPr>
            <p:blipFill>
              <a:blip r:embed="rId61"/>
            </p:blipFill>
            <p:spPr>
              <a:xfrm>
                <a:off x="6015213" y="5387421"/>
                <a:ext cx="402519" cy="660562"/>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6" name="墨迹 35"/>
              <p14:cNvContentPartPr/>
              <p14:nvPr/>
            </p14:nvContentPartPr>
            <p14:xfrm>
              <a:off x="6640159" y="5590983"/>
              <a:ext cx="522641" cy="43180"/>
            </p14:xfrm>
          </p:contentPart>
        </mc:Choice>
        <mc:Fallback xmlns="">
          <p:pic>
            <p:nvPicPr>
              <p:cNvPr id="36" name="墨迹 35"/>
            </p:nvPicPr>
            <p:blipFill>
              <a:blip r:embed="rId63"/>
            </p:blipFill>
            <p:spPr>
              <a:xfrm>
                <a:off x="6640159" y="5590983"/>
                <a:ext cx="522641" cy="43180"/>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7" name="墨迹 36"/>
              <p14:cNvContentPartPr/>
              <p14:nvPr/>
            </p14:nvContentPartPr>
            <p14:xfrm>
              <a:off x="7095066" y="5442409"/>
              <a:ext cx="341489" cy="290450"/>
            </p14:xfrm>
          </p:contentPart>
        </mc:Choice>
        <mc:Fallback xmlns="">
          <p:pic>
            <p:nvPicPr>
              <p:cNvPr id="37" name="墨迹 36"/>
            </p:nvPicPr>
            <p:blipFill>
              <a:blip r:embed="rId65"/>
            </p:blipFill>
            <p:spPr>
              <a:xfrm>
                <a:off x="7095066" y="5442409"/>
                <a:ext cx="341489" cy="290450"/>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8" name="墨迹 37"/>
              <p14:cNvContentPartPr/>
              <p14:nvPr/>
            </p14:nvContentPartPr>
            <p14:xfrm>
              <a:off x="7786511" y="5327850"/>
              <a:ext cx="198437" cy="297853"/>
            </p14:xfrm>
          </p:contentPart>
        </mc:Choice>
        <mc:Fallback xmlns="">
          <p:pic>
            <p:nvPicPr>
              <p:cNvPr id="38" name="墨迹 37"/>
            </p:nvPicPr>
            <p:blipFill>
              <a:blip r:embed="rId67"/>
            </p:blipFill>
            <p:spPr>
              <a:xfrm>
                <a:off x="7786511" y="5327850"/>
                <a:ext cx="198437" cy="29785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9" name="墨迹 38"/>
              <p14:cNvContentPartPr/>
              <p14:nvPr/>
            </p14:nvContentPartPr>
            <p14:xfrm>
              <a:off x="7712251" y="5285199"/>
              <a:ext cx="319793" cy="464579"/>
            </p14:xfrm>
          </p:contentPart>
        </mc:Choice>
        <mc:Fallback xmlns="">
          <p:pic>
            <p:nvPicPr>
              <p:cNvPr id="39" name="墨迹 38"/>
            </p:nvPicPr>
            <p:blipFill>
              <a:blip r:embed="rId69"/>
            </p:blipFill>
            <p:spPr>
              <a:xfrm>
                <a:off x="7712251" y="5285199"/>
                <a:ext cx="319793" cy="464579"/>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0" name="墨迹 39"/>
              <p14:cNvContentPartPr/>
              <p14:nvPr/>
            </p14:nvContentPartPr>
            <p14:xfrm>
              <a:off x="8145109" y="5314985"/>
              <a:ext cx="513468" cy="733703"/>
            </p14:xfrm>
          </p:contentPart>
        </mc:Choice>
        <mc:Fallback xmlns="">
          <p:pic>
            <p:nvPicPr>
              <p:cNvPr id="40" name="墨迹 39"/>
            </p:nvPicPr>
            <p:blipFill>
              <a:blip r:embed="rId71"/>
            </p:blipFill>
            <p:spPr>
              <a:xfrm>
                <a:off x="8145109" y="5314985"/>
                <a:ext cx="513468" cy="73370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1" name="墨迹 40"/>
              <p14:cNvContentPartPr/>
              <p14:nvPr/>
            </p14:nvContentPartPr>
            <p14:xfrm>
              <a:off x="8692444" y="5292955"/>
              <a:ext cx="237066" cy="377162"/>
            </p14:xfrm>
          </p:contentPart>
        </mc:Choice>
        <mc:Fallback xmlns="">
          <p:pic>
            <p:nvPicPr>
              <p:cNvPr id="41" name="墨迹 40"/>
            </p:nvPicPr>
            <p:blipFill>
              <a:blip r:embed="rId73"/>
            </p:blipFill>
            <p:spPr>
              <a:xfrm>
                <a:off x="8692444" y="5292955"/>
                <a:ext cx="237066" cy="377162"/>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2" name="墨迹 41"/>
              <p14:cNvContentPartPr/>
              <p14:nvPr/>
            </p14:nvContentPartPr>
            <p14:xfrm>
              <a:off x="8703733" y="5323973"/>
              <a:ext cx="172156" cy="287631"/>
            </p14:xfrm>
          </p:contentPart>
        </mc:Choice>
        <mc:Fallback xmlns="">
          <p:pic>
            <p:nvPicPr>
              <p:cNvPr id="42" name="墨迹 41"/>
            </p:nvPicPr>
            <p:blipFill>
              <a:blip r:embed="rId75"/>
            </p:blipFill>
            <p:spPr>
              <a:xfrm>
                <a:off x="8703733" y="5323973"/>
                <a:ext cx="172156" cy="28763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3" name="墨迹 42"/>
              <p14:cNvContentPartPr/>
              <p14:nvPr/>
            </p14:nvContentPartPr>
            <p14:xfrm>
              <a:off x="9491133" y="5128695"/>
              <a:ext cx="267935" cy="519567"/>
            </p14:xfrm>
          </p:contentPart>
        </mc:Choice>
        <mc:Fallback xmlns="">
          <p:pic>
            <p:nvPicPr>
              <p:cNvPr id="43" name="墨迹 42"/>
            </p:nvPicPr>
            <p:blipFill>
              <a:blip r:embed="rId77"/>
            </p:blipFill>
            <p:spPr>
              <a:xfrm>
                <a:off x="9491133" y="5128695"/>
                <a:ext cx="267935" cy="519567"/>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4" name="墨迹 43"/>
              <p14:cNvContentPartPr/>
              <p14:nvPr/>
            </p14:nvContentPartPr>
            <p14:xfrm>
              <a:off x="9448271" y="5173813"/>
              <a:ext cx="516996" cy="366235"/>
            </p14:xfrm>
          </p:contentPart>
        </mc:Choice>
        <mc:Fallback xmlns="">
          <p:pic>
            <p:nvPicPr>
              <p:cNvPr id="44" name="墨迹 43"/>
            </p:nvPicPr>
            <p:blipFill>
              <a:blip r:embed="rId79"/>
            </p:blipFill>
            <p:spPr>
              <a:xfrm>
                <a:off x="9448271" y="5173813"/>
                <a:ext cx="516996" cy="366235"/>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5" name="墨迹 44"/>
              <p14:cNvContentPartPr/>
              <p14:nvPr/>
            </p14:nvContentPartPr>
            <p14:xfrm>
              <a:off x="9755716" y="5456509"/>
              <a:ext cx="127706" cy="169899"/>
            </p14:xfrm>
          </p:contentPart>
        </mc:Choice>
        <mc:Fallback xmlns="">
          <p:pic>
            <p:nvPicPr>
              <p:cNvPr id="45" name="墨迹 44"/>
            </p:nvPicPr>
            <p:blipFill>
              <a:blip r:embed="rId81"/>
            </p:blipFill>
            <p:spPr>
              <a:xfrm>
                <a:off x="9755716" y="5456509"/>
                <a:ext cx="127706" cy="16989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6" name="墨迹 45"/>
              <p14:cNvContentPartPr/>
              <p14:nvPr/>
            </p14:nvContentPartPr>
            <p14:xfrm>
              <a:off x="9924873" y="5160419"/>
              <a:ext cx="263349" cy="606278"/>
            </p14:xfrm>
          </p:contentPart>
        </mc:Choice>
        <mc:Fallback xmlns="">
          <p:pic>
            <p:nvPicPr>
              <p:cNvPr id="46" name="墨迹 45"/>
            </p:nvPicPr>
            <p:blipFill>
              <a:blip r:embed="rId83"/>
            </p:blipFill>
            <p:spPr>
              <a:xfrm>
                <a:off x="9924873" y="5160419"/>
                <a:ext cx="263349" cy="606278"/>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7" name="墨迹 46"/>
              <p14:cNvContentPartPr/>
              <p14:nvPr/>
            </p14:nvContentPartPr>
            <p14:xfrm>
              <a:off x="10299347" y="5092741"/>
              <a:ext cx="129292" cy="389852"/>
            </p14:xfrm>
          </p:contentPart>
        </mc:Choice>
        <mc:Fallback xmlns="">
          <p:pic>
            <p:nvPicPr>
              <p:cNvPr id="47" name="墨迹 46"/>
            </p:nvPicPr>
            <p:blipFill>
              <a:blip r:embed="rId85"/>
            </p:blipFill>
            <p:spPr>
              <a:xfrm>
                <a:off x="10299347" y="5092741"/>
                <a:ext cx="129292" cy="389852"/>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8" name="墨迹 47"/>
              <p14:cNvContentPartPr/>
              <p14:nvPr/>
            </p14:nvContentPartPr>
            <p14:xfrm>
              <a:off x="10419644" y="5205537"/>
              <a:ext cx="340254" cy="84597"/>
            </p14:xfrm>
          </p:contentPart>
        </mc:Choice>
        <mc:Fallback xmlns="">
          <p:pic>
            <p:nvPicPr>
              <p:cNvPr id="48" name="墨迹 47"/>
            </p:nvPicPr>
            <p:blipFill>
              <a:blip r:embed="rId87"/>
            </p:blipFill>
            <p:spPr>
              <a:xfrm>
                <a:off x="10419644" y="5205537"/>
                <a:ext cx="340254" cy="8459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9" name="墨迹 48"/>
              <p14:cNvContentPartPr/>
              <p14:nvPr/>
            </p14:nvContentPartPr>
            <p14:xfrm>
              <a:off x="10406592" y="5305467"/>
              <a:ext cx="183092" cy="160735"/>
            </p14:xfrm>
          </p:contentPart>
        </mc:Choice>
        <mc:Fallback xmlns="">
          <p:pic>
            <p:nvPicPr>
              <p:cNvPr id="49" name="墨迹 48"/>
            </p:nvPicPr>
            <p:blipFill>
              <a:blip r:embed="rId89"/>
            </p:blipFill>
            <p:spPr>
              <a:xfrm>
                <a:off x="10406592" y="5305467"/>
                <a:ext cx="183092" cy="16073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0" name="墨迹 49"/>
              <p14:cNvContentPartPr/>
              <p14:nvPr/>
            </p14:nvContentPartPr>
            <p14:xfrm>
              <a:off x="10611555" y="5081638"/>
              <a:ext cx="64912" cy="589183"/>
            </p14:xfrm>
          </p:contentPart>
        </mc:Choice>
        <mc:Fallback xmlns="">
          <p:pic>
            <p:nvPicPr>
              <p:cNvPr id="50" name="墨迹 49"/>
            </p:nvPicPr>
            <p:blipFill>
              <a:blip r:embed="rId91"/>
            </p:blipFill>
            <p:spPr>
              <a:xfrm>
                <a:off x="10611555" y="5081638"/>
                <a:ext cx="64912" cy="589183"/>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1" name="墨迹 50"/>
              <p14:cNvContentPartPr/>
              <p14:nvPr/>
            </p14:nvContentPartPr>
            <p14:xfrm>
              <a:off x="10747022" y="4916498"/>
              <a:ext cx="50800" cy="162144"/>
            </p14:xfrm>
          </p:contentPart>
        </mc:Choice>
        <mc:Fallback xmlns="">
          <p:pic>
            <p:nvPicPr>
              <p:cNvPr id="51" name="墨迹 50"/>
            </p:nvPicPr>
            <p:blipFill>
              <a:blip r:embed="rId93"/>
            </p:blipFill>
            <p:spPr>
              <a:xfrm>
                <a:off x="10747022" y="4916498"/>
                <a:ext cx="50800" cy="16214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2" name="墨迹 51"/>
              <p14:cNvContentPartPr/>
              <p14:nvPr/>
            </p14:nvContentPartPr>
            <p14:xfrm>
              <a:off x="10730088" y="5047623"/>
              <a:ext cx="451556" cy="862890"/>
            </p14:xfrm>
          </p:contentPart>
        </mc:Choice>
        <mc:Fallback xmlns="">
          <p:pic>
            <p:nvPicPr>
              <p:cNvPr id="52" name="墨迹 51"/>
            </p:nvPicPr>
            <p:blipFill>
              <a:blip r:embed="rId95"/>
            </p:blipFill>
            <p:spPr>
              <a:xfrm>
                <a:off x="10730088" y="5047623"/>
                <a:ext cx="451556" cy="862890"/>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499"/>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p"/>
      <p:bldP spid="7" grpId="0" animBg="1" build="p"/>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B_6_BD.42_1#6c122ff31?sp=1&amp;vop=1&amp;pid=0778c3d3c&amp;color=0,0,0&amp;vtp=1&amp;bt=1&amp;bbb=1&amp;hb=1"/>
          <p:cNvSpPr/>
          <p:nvPr/>
        </p:nvSpPr>
        <p:spPr>
          <a:xfrm>
            <a:off x="649224" y="1080000"/>
            <a:ext cx="10899648" cy="1371600"/>
          </a:xfrm>
          <a:prstGeom prst="rect">
            <a:avLst/>
          </a:prstGeom>
          <a:blipFill rotWithShape="1">
            <a:blip r:embed="rId1"/>
            <a:stretch>
              <a:fillRect l="-2" t="-36" r="1" b="36"/>
            </a:stretch>
          </a:blipFill>
        </p:spPr>
        <p:txBody>
          <a:bodyPr/>
          <a:lstStyle/>
          <a:p>
            <a:r>
              <a:rPr lang="zh-CN" altLang="en-US">
                <a:noFill/>
              </a:rPr>
              <a:t> </a:t>
            </a:r>
            <a:endParaRPr lang="zh-CN" altLang="en-US">
              <a:noFill/>
            </a:endParaRPr>
          </a:p>
        </p:txBody>
      </p:sp>
      <p:sp>
        <p:nvSpPr>
          <p:cNvPr id="3" name="QB_6_AN.43_1#6c122ff31.blank?vop=1&amp;pid=0778c3d3c&amp;color=0,0,0&amp;vpa=12&amp;vtp=1&amp;bbb=1&amp;rh=26.38504"/>
          <p:cNvSpPr/>
          <p:nvPr/>
        </p:nvSpPr>
        <p:spPr>
          <a:xfrm>
            <a:off x="6503923" y="1552884"/>
            <a:ext cx="4280281" cy="335090"/>
          </a:xfrm>
          <a:prstGeom prst="rect">
            <a:avLst/>
          </a:prstGeom>
          <a:blipFill rotWithShape="1">
            <a:blip r:embed="rId2"/>
            <a:stretch>
              <a:fillRect l="-6" t="-30412" r="15" b="-19294"/>
            </a:stretch>
          </a:blipFill>
        </p:spPr>
        <p:txBody>
          <a:bodyPr/>
          <a:lstStyle/>
          <a:p>
            <a:r>
              <a:rPr lang="zh-CN" altLang="en-US">
                <a:noFill/>
              </a:rPr>
              <a:t> </a:t>
            </a:r>
            <a:endParaRPr lang="zh-CN" altLang="en-US">
              <a:noFill/>
            </a:endParaRPr>
          </a:p>
        </p:txBody>
      </p:sp>
      <p:sp>
        <p:nvSpPr>
          <p:cNvPr id="4" name="QB_6_AN.45_1#6c122ff31.blank?vop=1&amp;pid=0778c3d3c&amp;color=0,0,0&amp;vpa=13&amp;vtp=1&amp;bbb=1"/>
          <p:cNvSpPr/>
          <p:nvPr/>
        </p:nvSpPr>
        <p:spPr>
          <a:xfrm>
            <a:off x="7591489" y="1956300"/>
            <a:ext cx="565150" cy="457200"/>
          </a:xfrm>
          <a:prstGeom prst="rect">
            <a:avLst/>
          </a:prstGeom>
          <a:noFill/>
        </p:spPr>
        <p:txBody>
          <a:bodyPr wrap="none" lIns="0" tIns="0" rIns="0" bIns="0" rtlCol="0" anchor="t"/>
          <a:lstStyle/>
          <a:p>
            <a:pPr algn="ctr" latinLnBrk="1">
              <a:lnSpc>
                <a:spcPts val="36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0.5</a:t>
            </a:r>
            <a:endParaRPr lang="en-US" altLang="zh-CN" sz="2000" dirty="0">
              <a:solidFill>
                <a:srgbClr val="FF0000"/>
              </a:solidFill>
            </a:endParaRPr>
          </a:p>
        </p:txBody>
      </p:sp>
      <p:pic>
        <p:nvPicPr>
          <p:cNvPr id="5" name="QB_6_BD.44_1#6c122ff31?vop=1&amp;pid=0778c3d3c&amp;color=0,0,0&amp;tib=255,255,255&amp;vtp=1" descr="preencoded.png"/>
          <p:cNvPicPr>
            <a:picLocks noChangeAspect="1"/>
          </p:cNvPicPr>
          <p:nvPr/>
        </p:nvPicPr>
        <p:blipFill>
          <a:blip r:embed="rId3">
            <a:clrChange>
              <a:clrFrom>
                <a:srgbClr val="FFFFFF"/>
              </a:clrFrom>
              <a:clrTo>
                <a:srgbClr val="FFFFFF">
                  <a:alpha val="0"/>
                </a:srgbClr>
              </a:clrTo>
            </a:clrChange>
          </a:blip>
          <a:stretch>
            <a:fillRect/>
          </a:stretch>
        </p:blipFill>
        <p:spPr>
          <a:xfrm>
            <a:off x="3419856" y="2585712"/>
            <a:ext cx="5349240" cy="2350008"/>
          </a:xfrm>
          <a:prstGeom prst="rect">
            <a:avLst/>
          </a:prstGeom>
          <a:noFill/>
          <a:extLst>
            <a:ext uri="{909E8E84-426E-40DD-AFC4-6F175D3DCCD1}">
              <a14:hiddenFill xmlns:a14="http://schemas.microsoft.com/office/drawing/2010/main">
                <a:solidFill>
                  <a:scrgbClr r="0" g="0" b="0">
                    <a:alpha val="0"/>
                  </a:scrgbClr>
                </a:solidFill>
              </a14:hiddenFill>
            </a:ext>
          </a:extLst>
        </p:spPr>
      </p:pic>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4066116" y="4455444"/>
              <a:ext cx="1572684" cy="659856"/>
            </p14:xfrm>
          </p:contentPart>
        </mc:Choice>
        <mc:Fallback xmlns="">
          <p:pic>
            <p:nvPicPr>
              <p:cNvPr id="6" name="墨迹 5"/>
            </p:nvPicPr>
            <p:blipFill>
              <a:blip r:embed="rId5"/>
            </p:blipFill>
            <p:spPr>
              <a:xfrm>
                <a:off x="4066116" y="4455444"/>
                <a:ext cx="1572684" cy="659856"/>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5774266" y="4669756"/>
              <a:ext cx="206022" cy="334335"/>
            </p14:xfrm>
          </p:contentPart>
        </mc:Choice>
        <mc:Fallback xmlns="">
          <p:pic>
            <p:nvPicPr>
              <p:cNvPr id="7" name="墨迹 6"/>
            </p:nvPicPr>
            <p:blipFill>
              <a:blip r:embed="rId7"/>
            </p:blipFill>
            <p:spPr>
              <a:xfrm>
                <a:off x="5774266" y="4669756"/>
                <a:ext cx="206022" cy="334335"/>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5881511" y="4548148"/>
              <a:ext cx="237066" cy="555168"/>
            </p14:xfrm>
          </p:contentPart>
        </mc:Choice>
        <mc:Fallback xmlns="">
          <p:pic>
            <p:nvPicPr>
              <p:cNvPr id="8" name="墨迹 7"/>
            </p:nvPicPr>
            <p:blipFill>
              <a:blip r:embed="rId9"/>
            </p:blipFill>
            <p:spPr>
              <a:xfrm>
                <a:off x="5881511" y="4548148"/>
                <a:ext cx="237066" cy="55516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5967236" y="4805111"/>
              <a:ext cx="289631" cy="160030"/>
            </p14:xfrm>
          </p:contentPart>
        </mc:Choice>
        <mc:Fallback xmlns="">
          <p:pic>
            <p:nvPicPr>
              <p:cNvPr id="9" name="墨迹 8"/>
            </p:nvPicPr>
            <p:blipFill>
              <a:blip r:embed="rId11"/>
            </p:blipFill>
            <p:spPr>
              <a:xfrm>
                <a:off x="5967236" y="4805111"/>
                <a:ext cx="289631" cy="160030"/>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6237111" y="4641557"/>
              <a:ext cx="270933" cy="321469"/>
            </p14:xfrm>
          </p:contentPart>
        </mc:Choice>
        <mc:Fallback xmlns="">
          <p:pic>
            <p:nvPicPr>
              <p:cNvPr id="10" name="墨迹 9"/>
            </p:nvPicPr>
            <p:blipFill>
              <a:blip r:embed="rId13"/>
            </p:blipFill>
            <p:spPr>
              <a:xfrm>
                <a:off x="6237111" y="4641557"/>
                <a:ext cx="270933" cy="32146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6366933" y="4775326"/>
              <a:ext cx="110067" cy="153861"/>
            </p14:xfrm>
          </p:contentPart>
        </mc:Choice>
        <mc:Fallback xmlns="">
          <p:pic>
            <p:nvPicPr>
              <p:cNvPr id="11" name="墨迹 10"/>
            </p:nvPicPr>
            <p:blipFill>
              <a:blip r:embed="rId15"/>
            </p:blipFill>
            <p:spPr>
              <a:xfrm>
                <a:off x="6366933" y="4775326"/>
                <a:ext cx="110067" cy="153861"/>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5390444" y="2417712"/>
              <a:ext cx="232128" cy="323232"/>
            </p14:xfrm>
          </p:contentPart>
        </mc:Choice>
        <mc:Fallback xmlns="">
          <p:pic>
            <p:nvPicPr>
              <p:cNvPr id="12" name="墨迹 11"/>
            </p:nvPicPr>
            <p:blipFill>
              <a:blip r:embed="rId17"/>
            </p:blipFill>
            <p:spPr>
              <a:xfrm>
                <a:off x="5390444" y="2417712"/>
                <a:ext cx="232128" cy="323232"/>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5590116" y="2325537"/>
              <a:ext cx="282928" cy="567681"/>
            </p14:xfrm>
          </p:contentPart>
        </mc:Choice>
        <mc:Fallback xmlns="">
          <p:pic>
            <p:nvPicPr>
              <p:cNvPr id="13" name="墨迹 12"/>
            </p:nvPicPr>
            <p:blipFill>
              <a:blip r:embed="rId19"/>
            </p:blipFill>
            <p:spPr>
              <a:xfrm>
                <a:off x="5590116" y="2325537"/>
                <a:ext cx="282928" cy="56768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5621866" y="2480631"/>
              <a:ext cx="174978" cy="239516"/>
            </p14:xfrm>
          </p:contentPart>
        </mc:Choice>
        <mc:Fallback xmlns="">
          <p:pic>
            <p:nvPicPr>
              <p:cNvPr id="14" name="墨迹 13"/>
            </p:nvPicPr>
            <p:blipFill>
              <a:blip r:embed="rId21"/>
            </p:blipFill>
            <p:spPr>
              <a:xfrm>
                <a:off x="5621866" y="2480631"/>
                <a:ext cx="174978" cy="239516"/>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5762977" y="2283062"/>
              <a:ext cx="56445" cy="122313"/>
            </p14:xfrm>
          </p:contentPart>
        </mc:Choice>
        <mc:Fallback xmlns="">
          <p:pic>
            <p:nvPicPr>
              <p:cNvPr id="15" name="墨迹 14"/>
            </p:nvPicPr>
            <p:blipFill>
              <a:blip r:embed="rId23"/>
            </p:blipFill>
            <p:spPr>
              <a:xfrm>
                <a:off x="5762977" y="2283062"/>
                <a:ext cx="56445" cy="122313"/>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5853288" y="2357437"/>
              <a:ext cx="237067" cy="293270"/>
            </p14:xfrm>
          </p:contentPart>
        </mc:Choice>
        <mc:Fallback xmlns="">
          <p:pic>
            <p:nvPicPr>
              <p:cNvPr id="16" name="墨迹 15"/>
            </p:nvPicPr>
            <p:blipFill>
              <a:blip r:embed="rId25"/>
            </p:blipFill>
            <p:spPr>
              <a:xfrm>
                <a:off x="5853288" y="2357437"/>
                <a:ext cx="237067" cy="293270"/>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5836355" y="2494907"/>
              <a:ext cx="206904" cy="229117"/>
            </p14:xfrm>
          </p:contentPart>
        </mc:Choice>
        <mc:Fallback xmlns="">
          <p:pic>
            <p:nvPicPr>
              <p:cNvPr id="17" name="墨迹 16"/>
            </p:nvPicPr>
            <p:blipFill>
              <a:blip r:embed="rId27"/>
            </p:blipFill>
            <p:spPr>
              <a:xfrm>
                <a:off x="5836355" y="2494907"/>
                <a:ext cx="206904" cy="229117"/>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6018388" y="614738"/>
              <a:ext cx="207434" cy="201623"/>
            </p14:xfrm>
          </p:contentPart>
        </mc:Choice>
        <mc:Fallback xmlns="">
          <p:pic>
            <p:nvPicPr>
              <p:cNvPr id="18" name="墨迹 17"/>
            </p:nvPicPr>
            <p:blipFill>
              <a:blip r:embed="rId29"/>
            </p:blipFill>
            <p:spPr>
              <a:xfrm>
                <a:off x="6018388" y="614738"/>
                <a:ext cx="207434" cy="201623"/>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6096000" y="377866"/>
              <a:ext cx="22577" cy="160735"/>
            </p14:xfrm>
          </p:contentPart>
        </mc:Choice>
        <mc:Fallback xmlns="">
          <p:pic>
            <p:nvPicPr>
              <p:cNvPr id="19" name="墨迹 18"/>
            </p:nvPicPr>
            <p:blipFill>
              <a:blip r:embed="rId31"/>
            </p:blipFill>
            <p:spPr>
              <a:xfrm>
                <a:off x="6096000" y="377866"/>
                <a:ext cx="22577" cy="160735"/>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6186311" y="357774"/>
              <a:ext cx="14993" cy="152628"/>
            </p14:xfrm>
          </p:contentPart>
        </mc:Choice>
        <mc:Fallback xmlns="">
          <p:pic>
            <p:nvPicPr>
              <p:cNvPr id="20" name="墨迹 19"/>
            </p:nvPicPr>
            <p:blipFill>
              <a:blip r:embed="rId33"/>
            </p:blipFill>
            <p:spPr>
              <a:xfrm>
                <a:off x="6186311" y="357774"/>
                <a:ext cx="14993" cy="152628"/>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6129866" y="166374"/>
              <a:ext cx="116593" cy="172014"/>
            </p14:xfrm>
          </p:contentPart>
        </mc:Choice>
        <mc:Fallback xmlns="">
          <p:pic>
            <p:nvPicPr>
              <p:cNvPr id="21" name="墨迹 20"/>
            </p:nvPicPr>
            <p:blipFill>
              <a:blip r:embed="rId35"/>
            </p:blipFill>
            <p:spPr>
              <a:xfrm>
                <a:off x="6129866" y="166374"/>
                <a:ext cx="116593" cy="172014"/>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6256866" y="752384"/>
              <a:ext cx="220134" cy="87946"/>
            </p14:xfrm>
          </p:contentPart>
        </mc:Choice>
        <mc:Fallback xmlns="">
          <p:pic>
            <p:nvPicPr>
              <p:cNvPr id="22" name="墨迹 21"/>
            </p:nvPicPr>
            <p:blipFill>
              <a:blip r:embed="rId37"/>
            </p:blipFill>
            <p:spPr>
              <a:xfrm>
                <a:off x="6256866" y="752384"/>
                <a:ext cx="220134" cy="8794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6565900" y="757672"/>
              <a:ext cx="134055" cy="176596"/>
            </p14:xfrm>
          </p:contentPart>
        </mc:Choice>
        <mc:Fallback xmlns="">
          <p:pic>
            <p:nvPicPr>
              <p:cNvPr id="23" name="墨迹 22"/>
            </p:nvPicPr>
            <p:blipFill>
              <a:blip r:embed="rId39"/>
            </p:blipFill>
            <p:spPr>
              <a:xfrm>
                <a:off x="6565900" y="757672"/>
                <a:ext cx="134055" cy="176596"/>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6772627" y="820591"/>
              <a:ext cx="243417" cy="19739"/>
            </p14:xfrm>
          </p:contentPart>
        </mc:Choice>
        <mc:Fallback xmlns="">
          <p:pic>
            <p:nvPicPr>
              <p:cNvPr id="24" name="墨迹 23"/>
            </p:nvPicPr>
            <p:blipFill>
              <a:blip r:embed="rId41"/>
            </p:blipFill>
            <p:spPr>
              <a:xfrm>
                <a:off x="6772627" y="820591"/>
                <a:ext cx="243417" cy="1973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7114293" y="707795"/>
              <a:ext cx="271462" cy="158619"/>
            </p14:xfrm>
          </p:contentPart>
        </mc:Choice>
        <mc:Fallback xmlns="">
          <p:pic>
            <p:nvPicPr>
              <p:cNvPr id="25" name="墨迹 24"/>
            </p:nvPicPr>
            <p:blipFill>
              <a:blip r:embed="rId43"/>
            </p:blipFill>
            <p:spPr>
              <a:xfrm>
                <a:off x="7114293" y="707795"/>
                <a:ext cx="271462" cy="15861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7360355" y="569620"/>
              <a:ext cx="39512" cy="296089"/>
            </p14:xfrm>
          </p:contentPart>
        </mc:Choice>
        <mc:Fallback xmlns="">
          <p:pic>
            <p:nvPicPr>
              <p:cNvPr id="26" name="墨迹 25"/>
            </p:nvPicPr>
            <p:blipFill>
              <a:blip r:embed="rId45"/>
            </p:blipFill>
            <p:spPr>
              <a:xfrm>
                <a:off x="7360355" y="569620"/>
                <a:ext cx="39512" cy="296089"/>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7402688" y="716959"/>
              <a:ext cx="119415" cy="289745"/>
            </p14:xfrm>
          </p:contentPart>
        </mc:Choice>
        <mc:Fallback xmlns="">
          <p:pic>
            <p:nvPicPr>
              <p:cNvPr id="27" name="墨迹 26"/>
            </p:nvPicPr>
            <p:blipFill>
              <a:blip r:embed="rId47"/>
            </p:blipFill>
            <p:spPr>
              <a:xfrm>
                <a:off x="7402688" y="716959"/>
                <a:ext cx="119415" cy="289745"/>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5723466" y="800851"/>
              <a:ext cx="237066" cy="87417"/>
            </p14:xfrm>
          </p:contentPart>
        </mc:Choice>
        <mc:Fallback xmlns="">
          <p:pic>
            <p:nvPicPr>
              <p:cNvPr id="28" name="墨迹 27"/>
            </p:nvPicPr>
            <p:blipFill>
              <a:blip r:embed="rId49"/>
            </p:blipFill>
            <p:spPr>
              <a:xfrm>
                <a:off x="5723466" y="800851"/>
                <a:ext cx="237066" cy="8741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5545666" y="865004"/>
              <a:ext cx="155222" cy="131831"/>
            </p14:xfrm>
          </p:contentPart>
        </mc:Choice>
        <mc:Fallback xmlns="">
          <p:pic>
            <p:nvPicPr>
              <p:cNvPr id="29" name="墨迹 28"/>
            </p:nvPicPr>
            <p:blipFill>
              <a:blip r:embed="rId51"/>
            </p:blipFill>
            <p:spPr>
              <a:xfrm>
                <a:off x="5545666" y="865004"/>
                <a:ext cx="155222" cy="13183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0" name="墨迹 29"/>
              <p14:cNvContentPartPr/>
              <p14:nvPr/>
            </p14:nvContentPartPr>
            <p14:xfrm>
              <a:off x="5240866" y="865709"/>
              <a:ext cx="206022" cy="121256"/>
            </p14:xfrm>
          </p:contentPart>
        </mc:Choice>
        <mc:Fallback xmlns="">
          <p:pic>
            <p:nvPicPr>
              <p:cNvPr id="30" name="墨迹 29"/>
            </p:nvPicPr>
            <p:blipFill>
              <a:blip r:embed="rId53"/>
            </p:blipFill>
            <p:spPr>
              <a:xfrm>
                <a:off x="5240866" y="865709"/>
                <a:ext cx="206022" cy="121256"/>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1" name="墨迹 30"/>
              <p14:cNvContentPartPr/>
              <p14:nvPr/>
            </p14:nvContentPartPr>
            <p14:xfrm>
              <a:off x="5070827" y="785342"/>
              <a:ext cx="192617" cy="162144"/>
            </p14:xfrm>
          </p:contentPart>
        </mc:Choice>
        <mc:Fallback xmlns="">
          <p:pic>
            <p:nvPicPr>
              <p:cNvPr id="31" name="墨迹 30"/>
            </p:nvPicPr>
            <p:blipFill>
              <a:blip r:embed="rId55"/>
            </p:blipFill>
            <p:spPr>
              <a:xfrm>
                <a:off x="5070827" y="785342"/>
                <a:ext cx="192617" cy="162144"/>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2" name="墨迹 31"/>
              <p14:cNvContentPartPr/>
              <p14:nvPr/>
            </p14:nvContentPartPr>
            <p14:xfrm>
              <a:off x="4833584" y="783932"/>
              <a:ext cx="141993" cy="229117"/>
            </p14:xfrm>
          </p:contentPart>
        </mc:Choice>
        <mc:Fallback xmlns="">
          <p:pic>
            <p:nvPicPr>
              <p:cNvPr id="32" name="墨迹 31"/>
            </p:nvPicPr>
            <p:blipFill>
              <a:blip r:embed="rId57"/>
            </p:blipFill>
            <p:spPr>
              <a:xfrm>
                <a:off x="4833584" y="783932"/>
                <a:ext cx="141993" cy="229117"/>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3" name="墨迹 32"/>
              <p14:cNvContentPartPr/>
              <p14:nvPr/>
            </p14:nvContentPartPr>
            <p14:xfrm>
              <a:off x="4927600" y="755733"/>
              <a:ext cx="182033" cy="547061"/>
            </p14:xfrm>
          </p:contentPart>
        </mc:Choice>
        <mc:Fallback xmlns="">
          <p:pic>
            <p:nvPicPr>
              <p:cNvPr id="33" name="墨迹 32"/>
            </p:nvPicPr>
            <p:blipFill>
              <a:blip r:embed="rId59"/>
            </p:blipFill>
            <p:spPr>
              <a:xfrm>
                <a:off x="4927600" y="755733"/>
                <a:ext cx="182033" cy="547061"/>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4" name="墨迹 33"/>
              <p14:cNvContentPartPr/>
              <p14:nvPr/>
            </p14:nvContentPartPr>
            <p14:xfrm>
              <a:off x="9318977" y="525911"/>
              <a:ext cx="197556" cy="188405"/>
            </p14:xfrm>
          </p:contentPart>
        </mc:Choice>
        <mc:Fallback xmlns="">
          <p:pic>
            <p:nvPicPr>
              <p:cNvPr id="34" name="墨迹 33"/>
            </p:nvPicPr>
            <p:blipFill>
              <a:blip r:embed="rId61"/>
            </p:blipFill>
            <p:spPr>
              <a:xfrm>
                <a:off x="9318977" y="525911"/>
                <a:ext cx="197556" cy="188405"/>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5" name="墨迹 34"/>
              <p14:cNvContentPartPr/>
              <p14:nvPr/>
            </p14:nvContentPartPr>
            <p14:xfrm>
              <a:off x="9359900" y="263308"/>
              <a:ext cx="26811" cy="224534"/>
            </p14:xfrm>
          </p:contentPart>
        </mc:Choice>
        <mc:Fallback xmlns="">
          <p:pic>
            <p:nvPicPr>
              <p:cNvPr id="35" name="墨迹 34"/>
            </p:nvPicPr>
            <p:blipFill>
              <a:blip r:embed="rId63"/>
            </p:blipFill>
            <p:spPr>
              <a:xfrm>
                <a:off x="9359900" y="263308"/>
                <a:ext cx="26811" cy="224534"/>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6" name="墨迹 35"/>
              <p14:cNvContentPartPr/>
              <p14:nvPr/>
            </p14:nvContentPartPr>
            <p14:xfrm>
              <a:off x="9457266" y="265070"/>
              <a:ext cx="2822" cy="203033"/>
            </p14:xfrm>
          </p:contentPart>
        </mc:Choice>
        <mc:Fallback xmlns="">
          <p:pic>
            <p:nvPicPr>
              <p:cNvPr id="36" name="墨迹 35"/>
            </p:nvPicPr>
            <p:blipFill>
              <a:blip r:embed="rId65"/>
            </p:blipFill>
            <p:spPr>
              <a:xfrm>
                <a:off x="9457266" y="265070"/>
                <a:ext cx="2822" cy="203033"/>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7" name="墨迹 36"/>
              <p14:cNvContentPartPr/>
              <p14:nvPr/>
            </p14:nvContentPartPr>
            <p14:xfrm>
              <a:off x="9375422" y="60804"/>
              <a:ext cx="172684" cy="190872"/>
            </p14:xfrm>
          </p:contentPart>
        </mc:Choice>
        <mc:Fallback xmlns="">
          <p:pic>
            <p:nvPicPr>
              <p:cNvPr id="37" name="墨迹 36"/>
            </p:nvPicPr>
            <p:blipFill>
              <a:blip r:embed="rId67"/>
            </p:blipFill>
            <p:spPr>
              <a:xfrm>
                <a:off x="9375422" y="60804"/>
                <a:ext cx="172684" cy="190872"/>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8" name="墨迹 37"/>
              <p14:cNvContentPartPr/>
              <p14:nvPr/>
            </p14:nvContentPartPr>
            <p14:xfrm>
              <a:off x="9527822" y="658094"/>
              <a:ext cx="214488" cy="218895"/>
            </p14:xfrm>
          </p:contentPart>
        </mc:Choice>
        <mc:Fallback xmlns="">
          <p:pic>
            <p:nvPicPr>
              <p:cNvPr id="38" name="墨迹 37"/>
            </p:nvPicPr>
            <p:blipFill>
              <a:blip r:embed="rId69"/>
            </p:blipFill>
            <p:spPr>
              <a:xfrm>
                <a:off x="9527822" y="658094"/>
                <a:ext cx="214488" cy="218895"/>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9" name="墨迹 38"/>
              <p14:cNvContentPartPr/>
              <p14:nvPr/>
            </p14:nvContentPartPr>
            <p14:xfrm>
              <a:off x="9815688" y="834690"/>
              <a:ext cx="191912" cy="217838"/>
            </p14:xfrm>
          </p:contentPart>
        </mc:Choice>
        <mc:Fallback xmlns="">
          <p:pic>
            <p:nvPicPr>
              <p:cNvPr id="39" name="墨迹 38"/>
            </p:nvPicPr>
            <p:blipFill>
              <a:blip r:embed="rId71"/>
            </p:blipFill>
            <p:spPr>
              <a:xfrm>
                <a:off x="9815688" y="834690"/>
                <a:ext cx="191912" cy="21783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0" name="墨迹 39"/>
              <p14:cNvContentPartPr/>
              <p14:nvPr/>
            </p14:nvContentPartPr>
            <p14:xfrm>
              <a:off x="10074803" y="702155"/>
              <a:ext cx="381529" cy="194573"/>
            </p14:xfrm>
          </p:contentPart>
        </mc:Choice>
        <mc:Fallback xmlns="">
          <p:pic>
            <p:nvPicPr>
              <p:cNvPr id="40" name="墨迹 39"/>
            </p:nvPicPr>
            <p:blipFill>
              <a:blip r:embed="rId73"/>
            </p:blipFill>
            <p:spPr>
              <a:xfrm>
                <a:off x="10074803" y="702155"/>
                <a:ext cx="381529" cy="19457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1" name="墨迹 40"/>
              <p14:cNvContentPartPr/>
              <p14:nvPr/>
            </p14:nvContentPartPr>
            <p14:xfrm>
              <a:off x="8940800" y="635887"/>
              <a:ext cx="313266" cy="263661"/>
            </p14:xfrm>
          </p:contentPart>
        </mc:Choice>
        <mc:Fallback xmlns="">
          <p:pic>
            <p:nvPicPr>
              <p:cNvPr id="41" name="墨迹 40"/>
            </p:nvPicPr>
            <p:blipFill>
              <a:blip r:embed="rId75"/>
            </p:blipFill>
            <p:spPr>
              <a:xfrm>
                <a:off x="8940800" y="635887"/>
                <a:ext cx="313266" cy="263661"/>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2" name="墨迹 41"/>
              <p14:cNvContentPartPr/>
              <p14:nvPr/>
            </p14:nvContentPartPr>
            <p14:xfrm>
              <a:off x="8722077" y="840330"/>
              <a:ext cx="214842" cy="259431"/>
            </p14:xfrm>
          </p:contentPart>
        </mc:Choice>
        <mc:Fallback xmlns="">
          <p:pic>
            <p:nvPicPr>
              <p:cNvPr id="42" name="墨迹 41"/>
            </p:nvPicPr>
            <p:blipFill>
              <a:blip r:embed="rId77"/>
            </p:blipFill>
            <p:spPr>
              <a:xfrm>
                <a:off x="8722077" y="840330"/>
                <a:ext cx="214842" cy="259431"/>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3" name="墨迹 42"/>
              <p14:cNvContentPartPr/>
              <p14:nvPr/>
            </p14:nvContentPartPr>
            <p14:xfrm>
              <a:off x="8412338" y="578079"/>
              <a:ext cx="161572" cy="296090"/>
            </p14:xfrm>
          </p:contentPart>
        </mc:Choice>
        <mc:Fallback xmlns="">
          <p:pic>
            <p:nvPicPr>
              <p:cNvPr id="43" name="墨迹 42"/>
            </p:nvPicPr>
            <p:blipFill>
              <a:blip r:embed="rId79"/>
            </p:blipFill>
            <p:spPr>
              <a:xfrm>
                <a:off x="8412338" y="578079"/>
                <a:ext cx="161572" cy="296090"/>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4" name="墨迹 43"/>
              <p14:cNvContentPartPr/>
              <p14:nvPr/>
            </p14:nvContentPartPr>
            <p14:xfrm>
              <a:off x="8221133" y="3488217"/>
              <a:ext cx="47978" cy="70498"/>
            </p14:xfrm>
          </p:contentPart>
        </mc:Choice>
        <mc:Fallback xmlns="">
          <p:pic>
            <p:nvPicPr>
              <p:cNvPr id="44" name="墨迹 43"/>
            </p:nvPicPr>
            <p:blipFill>
              <a:blip r:embed="rId81"/>
            </p:blipFill>
            <p:spPr>
              <a:xfrm>
                <a:off x="8221133" y="3488217"/>
                <a:ext cx="47978" cy="7049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5" name="墨迹 44"/>
              <p14:cNvContentPartPr/>
              <p14:nvPr/>
            </p14:nvContentPartPr>
            <p14:xfrm>
              <a:off x="4769555" y="2690185"/>
              <a:ext cx="1490134" cy="506173"/>
            </p14:xfrm>
          </p:contentPart>
        </mc:Choice>
        <mc:Fallback xmlns="">
          <p:pic>
            <p:nvPicPr>
              <p:cNvPr id="45" name="墨迹 44"/>
            </p:nvPicPr>
            <p:blipFill>
              <a:blip r:embed="rId83"/>
            </p:blipFill>
            <p:spPr>
              <a:xfrm>
                <a:off x="4769555" y="2690185"/>
                <a:ext cx="1490134" cy="506173"/>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6" name="墨迹 45"/>
              <p14:cNvContentPartPr/>
              <p14:nvPr/>
            </p14:nvContentPartPr>
            <p14:xfrm>
              <a:off x="9262533" y="3061002"/>
              <a:ext cx="56444" cy="234757"/>
            </p14:xfrm>
          </p:contentPart>
        </mc:Choice>
        <mc:Fallback xmlns="">
          <p:pic>
            <p:nvPicPr>
              <p:cNvPr id="46" name="墨迹 45"/>
            </p:nvPicPr>
            <p:blipFill>
              <a:blip r:embed="rId85"/>
            </p:blipFill>
            <p:spPr>
              <a:xfrm>
                <a:off x="9262533" y="3061002"/>
                <a:ext cx="56444" cy="234757"/>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7" name="墨迹 46"/>
              <p14:cNvContentPartPr/>
              <p14:nvPr/>
            </p14:nvContentPartPr>
            <p14:xfrm>
              <a:off x="9296400" y="2972176"/>
              <a:ext cx="133526" cy="319001"/>
            </p14:xfrm>
          </p:contentPart>
        </mc:Choice>
        <mc:Fallback xmlns="">
          <p:pic>
            <p:nvPicPr>
              <p:cNvPr id="47" name="墨迹 46"/>
            </p:nvPicPr>
            <p:blipFill>
              <a:blip r:embed="rId87"/>
            </p:blipFill>
            <p:spPr>
              <a:xfrm>
                <a:off x="9296400" y="2972176"/>
                <a:ext cx="133526" cy="319001"/>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8" name="墨迹 47"/>
              <p14:cNvContentPartPr/>
              <p14:nvPr/>
            </p14:nvContentPartPr>
            <p14:xfrm>
              <a:off x="9460088" y="3065937"/>
              <a:ext cx="110067" cy="250090"/>
            </p14:xfrm>
          </p:contentPart>
        </mc:Choice>
        <mc:Fallback xmlns="">
          <p:pic>
            <p:nvPicPr>
              <p:cNvPr id="48" name="墨迹 47"/>
            </p:nvPicPr>
            <p:blipFill>
              <a:blip r:embed="rId89"/>
            </p:blipFill>
            <p:spPr>
              <a:xfrm>
                <a:off x="9460088" y="3065937"/>
                <a:ext cx="110067" cy="250090"/>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9" name="墨迹 48"/>
              <p14:cNvContentPartPr/>
              <p14:nvPr/>
            </p14:nvContentPartPr>
            <p14:xfrm>
              <a:off x="9629422" y="3011654"/>
              <a:ext cx="135466" cy="22559"/>
            </p14:xfrm>
          </p:contentPart>
        </mc:Choice>
        <mc:Fallback xmlns="">
          <p:pic>
            <p:nvPicPr>
              <p:cNvPr id="49" name="墨迹 48"/>
            </p:nvPicPr>
            <p:blipFill>
              <a:blip r:embed="rId91"/>
            </p:blipFill>
            <p:spPr>
              <a:xfrm>
                <a:off x="9629422" y="3011654"/>
                <a:ext cx="135466" cy="22559"/>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0" name="墨迹 49"/>
              <p14:cNvContentPartPr/>
              <p14:nvPr/>
            </p14:nvContentPartPr>
            <p14:xfrm>
              <a:off x="9013472" y="3056773"/>
              <a:ext cx="215194" cy="219952"/>
            </p14:xfrm>
          </p:contentPart>
        </mc:Choice>
        <mc:Fallback xmlns="">
          <p:pic>
            <p:nvPicPr>
              <p:cNvPr id="50" name="墨迹 49"/>
            </p:nvPicPr>
            <p:blipFill>
              <a:blip r:embed="rId93"/>
            </p:blipFill>
            <p:spPr>
              <a:xfrm>
                <a:off x="9013472" y="3056773"/>
                <a:ext cx="215194" cy="219952"/>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1" name="墨迹 50"/>
              <p14:cNvContentPartPr/>
              <p14:nvPr/>
            </p14:nvContentPartPr>
            <p14:xfrm>
              <a:off x="9663288" y="3214687"/>
              <a:ext cx="231422" cy="14100"/>
            </p14:xfrm>
          </p:contentPart>
        </mc:Choice>
        <mc:Fallback xmlns="">
          <p:pic>
            <p:nvPicPr>
              <p:cNvPr id="51" name="墨迹 50"/>
            </p:nvPicPr>
            <p:blipFill>
              <a:blip r:embed="rId95"/>
            </p:blipFill>
            <p:spPr>
              <a:xfrm>
                <a:off x="9663288" y="3214687"/>
                <a:ext cx="231422" cy="14100"/>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2" name="墨迹 51"/>
              <p14:cNvContentPartPr/>
              <p14:nvPr/>
            </p14:nvContentPartPr>
            <p14:xfrm>
              <a:off x="9877777" y="3051133"/>
              <a:ext cx="299156" cy="265070"/>
            </p14:xfrm>
          </p:contentPart>
        </mc:Choice>
        <mc:Fallback xmlns="">
          <p:pic>
            <p:nvPicPr>
              <p:cNvPr id="52" name="墨迹 51"/>
            </p:nvPicPr>
            <p:blipFill>
              <a:blip r:embed="rId97"/>
            </p:blipFill>
            <p:spPr>
              <a:xfrm>
                <a:off x="9877777" y="3051133"/>
                <a:ext cx="299156" cy="265070"/>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3" name="墨迹 52"/>
              <p14:cNvContentPartPr/>
              <p14:nvPr/>
            </p14:nvContentPartPr>
            <p14:xfrm>
              <a:off x="10182577" y="2972176"/>
              <a:ext cx="158045" cy="45118"/>
            </p14:xfrm>
          </p:contentPart>
        </mc:Choice>
        <mc:Fallback xmlns="">
          <p:pic>
            <p:nvPicPr>
              <p:cNvPr id="53" name="墨迹 52"/>
            </p:nvPicPr>
            <p:blipFill>
              <a:blip r:embed="rId99"/>
            </p:blipFill>
            <p:spPr>
              <a:xfrm>
                <a:off x="10182577" y="2972176"/>
                <a:ext cx="158045" cy="45118"/>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4" name="墨迹 53"/>
              <p14:cNvContentPartPr/>
              <p14:nvPr/>
            </p14:nvContentPartPr>
            <p14:xfrm>
              <a:off x="10284177" y="3101891"/>
              <a:ext cx="149578" cy="45119"/>
            </p14:xfrm>
          </p:contentPart>
        </mc:Choice>
        <mc:Fallback xmlns="">
          <p:pic>
            <p:nvPicPr>
              <p:cNvPr id="54" name="墨迹 53"/>
            </p:nvPicPr>
            <p:blipFill>
              <a:blip r:embed="rId101"/>
            </p:blipFill>
            <p:spPr>
              <a:xfrm>
                <a:off x="10284177" y="3101891"/>
                <a:ext cx="149578" cy="45119"/>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5" name="墨迹 54"/>
              <p14:cNvContentPartPr/>
              <p14:nvPr/>
            </p14:nvContentPartPr>
            <p14:xfrm>
              <a:off x="10207096" y="3220327"/>
              <a:ext cx="246415" cy="33839"/>
            </p14:xfrm>
          </p:contentPart>
        </mc:Choice>
        <mc:Fallback xmlns="">
          <p:pic>
            <p:nvPicPr>
              <p:cNvPr id="55" name="墨迹 54"/>
            </p:nvPicPr>
            <p:blipFill>
              <a:blip r:embed="rId103"/>
            </p:blipFill>
            <p:spPr>
              <a:xfrm>
                <a:off x="10207096" y="3220327"/>
                <a:ext cx="246415" cy="33839"/>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6" name="墨迹 55"/>
              <p14:cNvContentPartPr/>
              <p14:nvPr/>
            </p14:nvContentPartPr>
            <p14:xfrm>
              <a:off x="10494962" y="3014298"/>
              <a:ext cx="65793" cy="260135"/>
            </p14:xfrm>
          </p:contentPart>
        </mc:Choice>
        <mc:Fallback xmlns="">
          <p:pic>
            <p:nvPicPr>
              <p:cNvPr id="56" name="墨迹 55"/>
            </p:nvPicPr>
            <p:blipFill>
              <a:blip r:embed="rId105"/>
            </p:blipFill>
            <p:spPr>
              <a:xfrm>
                <a:off x="10494962" y="3014298"/>
                <a:ext cx="65793" cy="260135"/>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7" name="墨迹 56"/>
              <p14:cNvContentPartPr/>
              <p14:nvPr/>
            </p14:nvContentPartPr>
            <p14:xfrm>
              <a:off x="10534650" y="2966536"/>
              <a:ext cx="122061" cy="290978"/>
            </p14:xfrm>
          </p:contentPart>
        </mc:Choice>
        <mc:Fallback xmlns="">
          <p:pic>
            <p:nvPicPr>
              <p:cNvPr id="57" name="墨迹 56"/>
            </p:nvPicPr>
            <p:blipFill>
              <a:blip r:embed="rId107"/>
            </p:blipFill>
            <p:spPr>
              <a:xfrm>
                <a:off x="10534650" y="2966536"/>
                <a:ext cx="122061" cy="29097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8" name="墨迹 57"/>
              <p14:cNvContentPartPr/>
              <p14:nvPr/>
            </p14:nvContentPartPr>
            <p14:xfrm>
              <a:off x="10690577" y="3045493"/>
              <a:ext cx="160161" cy="235462"/>
            </p14:xfrm>
          </p:contentPart>
        </mc:Choice>
        <mc:Fallback xmlns="">
          <p:pic>
            <p:nvPicPr>
              <p:cNvPr id="58" name="墨迹 57"/>
            </p:nvPicPr>
            <p:blipFill>
              <a:blip r:embed="rId109"/>
            </p:blipFill>
            <p:spPr>
              <a:xfrm>
                <a:off x="10690577" y="3045493"/>
                <a:ext cx="160161" cy="235462"/>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10842977" y="3220327"/>
              <a:ext cx="220133" cy="88122"/>
            </p14:xfrm>
          </p:contentPart>
        </mc:Choice>
        <mc:Fallback xmlns="">
          <p:pic>
            <p:nvPicPr>
              <p:cNvPr id="59" name="墨迹 58"/>
            </p:nvPicPr>
            <p:blipFill>
              <a:blip r:embed="rId111"/>
            </p:blipFill>
            <p:spPr>
              <a:xfrm>
                <a:off x="10842977" y="3220327"/>
                <a:ext cx="220133" cy="88122"/>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P spid="4" grpId="0" animBg="1" build="p"/>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C_5_BD.13_1#405eaab0e?htil=4&amp;vop=1&amp;pid=4064a3cfa&amp;color=0,0,0&amp;tib=255,255,255&amp;vtp=1&amp;hs=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6639560" y="486410"/>
            <a:ext cx="5118100" cy="294259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C_5_BD.13_2#405eaab0e?htil=4&amp;sp=1&amp;vop=1&amp;pid=4064a3cfa&amp;color=0,0,0&amp;vtp=1&amp;bt=1&amp;bbb=1&amp;hb=1&amp;hs=1"/>
          <p:cNvSpPr/>
          <p:nvPr/>
        </p:nvSpPr>
        <p:spPr>
          <a:xfrm>
            <a:off x="308229" y="328160"/>
            <a:ext cx="6245352" cy="2286000"/>
          </a:xfrm>
          <a:prstGeom prst="rect">
            <a:avLst/>
          </a:prstGeom>
          <a:blipFill rotWithShape="1">
            <a:blip r:embed="rId2"/>
            <a:stretch>
              <a:fillRect l="-4" t="-22" r="-3614" b="22"/>
            </a:stretch>
          </a:blipFill>
        </p:spPr>
        <p:txBody>
          <a:bodyPr/>
          <a:lstStyle/>
          <a:p>
            <a:r>
              <a:rPr lang="zh-CN" altLang="en-US">
                <a:noFill/>
              </a:rPr>
              <a:t> </a:t>
            </a:r>
            <a:endParaRPr lang="zh-CN" altLang="en-US">
              <a:noFill/>
            </a:endParaRPr>
          </a:p>
        </p:txBody>
      </p:sp>
      <p:sp>
        <p:nvSpPr>
          <p:cNvPr id="4" name="QC_5_AN.14_1#405eaab0e.bracket?vop=1&amp;pid=4064a3cfa&amp;color=0,0,0&amp;vpa=4&amp;vtp=1"/>
          <p:cNvSpPr/>
          <p:nvPr/>
        </p:nvSpPr>
        <p:spPr>
          <a:xfrm>
            <a:off x="2906649" y="3043674"/>
            <a:ext cx="311150" cy="317500"/>
          </a:xfrm>
          <a:prstGeom prst="rect">
            <a:avLst/>
          </a:prstGeom>
          <a:noFill/>
        </p:spPr>
        <p:txBody>
          <a:bodyPr wrap="none" lIns="0" tIns="0" rIns="0" bIns="0" rtlCol="0" anchor="t"/>
          <a:lstStyle/>
          <a:p>
            <a:pPr algn="ctr" latinLnBrk="1">
              <a:lnSpc>
                <a:spcPts val="25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D</a:t>
            </a:r>
            <a:endParaRPr lang="en-US" altLang="zh-CN" sz="2000" dirty="0">
              <a:solidFill>
                <a:srgbClr val="FF0000"/>
              </a:solidFill>
            </a:endParaRPr>
          </a:p>
        </p:txBody>
      </p:sp>
      <p:sp>
        <p:nvSpPr>
          <p:cNvPr id="5" name="QC_5_BD.13_3#405eaab0e.choices?vop=1&amp;pid=4064a3cfa&amp;color=0,0,0&amp;vtp=1&amp;bbb=1&amp;hs=1"/>
          <p:cNvSpPr/>
          <p:nvPr/>
        </p:nvSpPr>
        <p:spPr>
          <a:xfrm>
            <a:off x="308229" y="3575606"/>
            <a:ext cx="10899648" cy="1866900"/>
          </a:xfrm>
          <a:prstGeom prst="rect">
            <a:avLst/>
          </a:prstGeom>
          <a:blipFill rotWithShape="1">
            <a:blip r:embed="rId3"/>
            <a:stretch>
              <a:fillRect l="-2" t="-30" r="1" b="30"/>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7454900" y="250618"/>
              <a:ext cx="46566" cy="37011"/>
            </p14:xfrm>
          </p:contentPart>
        </mc:Choice>
        <mc:Fallback xmlns="">
          <p:pic>
            <p:nvPicPr>
              <p:cNvPr id="6" name="墨迹 5"/>
            </p:nvPicPr>
            <p:blipFill>
              <a:blip r:embed="rId5"/>
            </p:blipFill>
            <p:spPr>
              <a:xfrm>
                <a:off x="7454900" y="250618"/>
                <a:ext cx="46566" cy="37011"/>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3411184" y="1753978"/>
              <a:ext cx="1674460" cy="473744"/>
            </p14:xfrm>
          </p:contentPart>
        </mc:Choice>
        <mc:Fallback xmlns="">
          <p:pic>
            <p:nvPicPr>
              <p:cNvPr id="7" name="墨迹 6"/>
            </p:nvPicPr>
            <p:blipFill>
              <a:blip r:embed="rId7"/>
            </p:blipFill>
            <p:spPr>
              <a:xfrm>
                <a:off x="3411184" y="1753978"/>
                <a:ext cx="1674460" cy="473744"/>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5251802" y="2120565"/>
              <a:ext cx="1065036" cy="62038"/>
            </p14:xfrm>
          </p:contentPart>
        </mc:Choice>
        <mc:Fallback xmlns="">
          <p:pic>
            <p:nvPicPr>
              <p:cNvPr id="8" name="墨迹 7"/>
            </p:nvPicPr>
            <p:blipFill>
              <a:blip r:embed="rId9"/>
            </p:blipFill>
            <p:spPr>
              <a:xfrm>
                <a:off x="5251802" y="2120565"/>
                <a:ext cx="1065036" cy="6203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5094816" y="1787817"/>
              <a:ext cx="1114073" cy="414525"/>
            </p14:xfrm>
          </p:contentPart>
        </mc:Choice>
        <mc:Fallback xmlns="">
          <p:pic>
            <p:nvPicPr>
              <p:cNvPr id="9" name="墨迹 8"/>
            </p:nvPicPr>
            <p:blipFill>
              <a:blip r:embed="rId11"/>
            </p:blipFill>
            <p:spPr>
              <a:xfrm>
                <a:off x="5094816" y="1787817"/>
                <a:ext cx="1114073" cy="414525"/>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5053894" y="1786231"/>
              <a:ext cx="879828" cy="481674"/>
            </p14:xfrm>
          </p:contentPart>
        </mc:Choice>
        <mc:Fallback xmlns="">
          <p:pic>
            <p:nvPicPr>
              <p:cNvPr id="10" name="墨迹 9"/>
            </p:nvPicPr>
            <p:blipFill>
              <a:blip r:embed="rId13"/>
            </p:blipFill>
            <p:spPr>
              <a:xfrm>
                <a:off x="5053894" y="1786231"/>
                <a:ext cx="879828" cy="481674"/>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4012494" y="1714500"/>
              <a:ext cx="1172809" cy="448364"/>
            </p14:xfrm>
          </p:contentPart>
        </mc:Choice>
        <mc:Fallback xmlns="">
          <p:pic>
            <p:nvPicPr>
              <p:cNvPr id="11" name="墨迹 10"/>
            </p:nvPicPr>
            <p:blipFill>
              <a:blip r:embed="rId15"/>
            </p:blipFill>
            <p:spPr>
              <a:xfrm>
                <a:off x="4012494" y="1714500"/>
                <a:ext cx="1172809" cy="44836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3968044" y="1772307"/>
              <a:ext cx="1159933" cy="509874"/>
            </p14:xfrm>
          </p:contentPart>
        </mc:Choice>
        <mc:Fallback xmlns="">
          <p:pic>
            <p:nvPicPr>
              <p:cNvPr id="12" name="墨迹 11"/>
            </p:nvPicPr>
            <p:blipFill>
              <a:blip r:embed="rId17"/>
            </p:blipFill>
            <p:spPr>
              <a:xfrm>
                <a:off x="3968044" y="1772307"/>
                <a:ext cx="1159933" cy="509874"/>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178505" y="95876"/>
              <a:ext cx="237243" cy="964406"/>
            </p14:xfrm>
          </p:contentPart>
        </mc:Choice>
        <mc:Fallback xmlns="">
          <p:pic>
            <p:nvPicPr>
              <p:cNvPr id="13" name="墨迹 12"/>
            </p:nvPicPr>
            <p:blipFill>
              <a:blip r:embed="rId19"/>
            </p:blipFill>
            <p:spPr>
              <a:xfrm>
                <a:off x="178505" y="95876"/>
                <a:ext cx="237243" cy="964406"/>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400755" y="207262"/>
              <a:ext cx="112889" cy="330634"/>
            </p14:xfrm>
          </p:contentPart>
        </mc:Choice>
        <mc:Fallback xmlns="">
          <p:pic>
            <p:nvPicPr>
              <p:cNvPr id="14" name="墨迹 13"/>
            </p:nvPicPr>
            <p:blipFill>
              <a:blip r:embed="rId21"/>
            </p:blipFill>
            <p:spPr>
              <a:xfrm>
                <a:off x="400755" y="207262"/>
                <a:ext cx="112889" cy="330634"/>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530577" y="197393"/>
              <a:ext cx="242711" cy="355307"/>
            </p14:xfrm>
          </p:contentPart>
        </mc:Choice>
        <mc:Fallback xmlns="">
          <p:pic>
            <p:nvPicPr>
              <p:cNvPr id="15" name="墨迹 14"/>
            </p:nvPicPr>
            <p:blipFill>
              <a:blip r:embed="rId23"/>
            </p:blipFill>
            <p:spPr>
              <a:xfrm>
                <a:off x="530577" y="197393"/>
                <a:ext cx="242711" cy="355307"/>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7665155" y="814951"/>
              <a:ext cx="104996" cy="59958"/>
            </p14:xfrm>
          </p:contentPart>
        </mc:Choice>
        <mc:Fallback xmlns="">
          <p:pic>
            <p:nvPicPr>
              <p:cNvPr id="16" name="墨迹 15"/>
            </p:nvPicPr>
            <p:blipFill>
              <a:blip r:embed="rId25"/>
            </p:blipFill>
            <p:spPr>
              <a:xfrm>
                <a:off x="7665155" y="814951"/>
                <a:ext cx="104996" cy="59958"/>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3279422" y="1226657"/>
              <a:ext cx="652815" cy="491544"/>
            </p14:xfrm>
          </p:contentPart>
        </mc:Choice>
        <mc:Fallback xmlns="">
          <p:pic>
            <p:nvPicPr>
              <p:cNvPr id="17" name="墨迹 16"/>
            </p:nvPicPr>
            <p:blipFill>
              <a:blip r:embed="rId27"/>
            </p:blipFill>
            <p:spPr>
              <a:xfrm>
                <a:off x="3279422" y="1226657"/>
                <a:ext cx="652815" cy="491544"/>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6637866" y="2137485"/>
              <a:ext cx="505178" cy="301729"/>
            </p14:xfrm>
          </p:contentPart>
        </mc:Choice>
        <mc:Fallback xmlns="">
          <p:pic>
            <p:nvPicPr>
              <p:cNvPr id="18" name="墨迹 17"/>
            </p:nvPicPr>
            <p:blipFill>
              <a:blip r:embed="rId29"/>
            </p:blipFill>
            <p:spPr>
              <a:xfrm>
                <a:off x="6637866" y="2137485"/>
                <a:ext cx="505178" cy="301729"/>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7013222" y="2334878"/>
              <a:ext cx="243063" cy="262251"/>
            </p14:xfrm>
          </p:contentPart>
        </mc:Choice>
        <mc:Fallback xmlns="">
          <p:pic>
            <p:nvPicPr>
              <p:cNvPr id="19" name="墨迹 18"/>
            </p:nvPicPr>
            <p:blipFill>
              <a:blip r:embed="rId31"/>
            </p:blipFill>
            <p:spPr>
              <a:xfrm>
                <a:off x="7013222" y="2334878"/>
                <a:ext cx="243063" cy="262251"/>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10473089" y="800851"/>
              <a:ext cx="635176" cy="1596065"/>
            </p14:xfrm>
          </p:contentPart>
        </mc:Choice>
        <mc:Fallback xmlns="">
          <p:pic>
            <p:nvPicPr>
              <p:cNvPr id="20" name="墨迹 19"/>
            </p:nvPicPr>
            <p:blipFill>
              <a:blip r:embed="rId33"/>
            </p:blipFill>
            <p:spPr>
              <a:xfrm>
                <a:off x="10473089" y="800851"/>
                <a:ext cx="635176" cy="1596065"/>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10495844" y="2272840"/>
              <a:ext cx="217311" cy="287630"/>
            </p14:xfrm>
          </p:contentPart>
        </mc:Choice>
        <mc:Fallback xmlns="">
          <p:pic>
            <p:nvPicPr>
              <p:cNvPr id="21" name="墨迹 20"/>
            </p:nvPicPr>
            <p:blipFill>
              <a:blip r:embed="rId35"/>
            </p:blipFill>
            <p:spPr>
              <a:xfrm>
                <a:off x="10495844" y="2272840"/>
                <a:ext cx="217311" cy="287630"/>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7433733" y="671136"/>
              <a:ext cx="519289" cy="394786"/>
            </p14:xfrm>
          </p:contentPart>
        </mc:Choice>
        <mc:Fallback xmlns="">
          <p:pic>
            <p:nvPicPr>
              <p:cNvPr id="22" name="墨迹 21"/>
            </p:nvPicPr>
            <p:blipFill>
              <a:blip r:embed="rId37"/>
            </p:blipFill>
            <p:spPr>
              <a:xfrm>
                <a:off x="7433733" y="671136"/>
                <a:ext cx="519289" cy="39478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10080977" y="682416"/>
              <a:ext cx="404990" cy="349667"/>
            </p14:xfrm>
          </p:contentPart>
        </mc:Choice>
        <mc:Fallback xmlns="">
          <p:pic>
            <p:nvPicPr>
              <p:cNvPr id="23" name="墨迹 22"/>
            </p:nvPicPr>
            <p:blipFill>
              <a:blip r:embed="rId39"/>
            </p:blipFill>
            <p:spPr>
              <a:xfrm>
                <a:off x="10080977" y="682416"/>
                <a:ext cx="404990" cy="349667"/>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7206368" y="2109462"/>
              <a:ext cx="351543" cy="431269"/>
            </p14:xfrm>
          </p:contentPart>
        </mc:Choice>
        <mc:Fallback xmlns="">
          <p:pic>
            <p:nvPicPr>
              <p:cNvPr id="24" name="墨迹 23"/>
            </p:nvPicPr>
            <p:blipFill>
              <a:blip r:embed="rId41"/>
            </p:blipFill>
            <p:spPr>
              <a:xfrm>
                <a:off x="7206368" y="2109462"/>
                <a:ext cx="351543" cy="43126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7476066" y="2272840"/>
              <a:ext cx="102482" cy="236872"/>
            </p14:xfrm>
          </p:contentPart>
        </mc:Choice>
        <mc:Fallback xmlns="">
          <p:pic>
            <p:nvPicPr>
              <p:cNvPr id="25" name="墨迹 24"/>
            </p:nvPicPr>
            <p:blipFill>
              <a:blip r:embed="rId43"/>
            </p:blipFill>
            <p:spPr>
              <a:xfrm>
                <a:off x="7476066" y="2272840"/>
                <a:ext cx="102482" cy="236872"/>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10874022" y="2076857"/>
              <a:ext cx="189089" cy="159677"/>
            </p14:xfrm>
          </p:contentPart>
        </mc:Choice>
        <mc:Fallback xmlns="">
          <p:pic>
            <p:nvPicPr>
              <p:cNvPr id="26" name="墨迹 25"/>
            </p:nvPicPr>
            <p:blipFill>
              <a:blip r:embed="rId45"/>
            </p:blipFill>
            <p:spPr>
              <a:xfrm>
                <a:off x="10874022" y="2076857"/>
                <a:ext cx="189089" cy="159677"/>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11024129" y="2160044"/>
              <a:ext cx="208315" cy="179064"/>
            </p14:xfrm>
          </p:contentPart>
        </mc:Choice>
        <mc:Fallback xmlns="">
          <p:pic>
            <p:nvPicPr>
              <p:cNvPr id="27" name="墨迹 26"/>
            </p:nvPicPr>
            <p:blipFill>
              <a:blip r:embed="rId47"/>
            </p:blipFill>
            <p:spPr>
              <a:xfrm>
                <a:off x="11024129" y="2160044"/>
                <a:ext cx="208315" cy="17906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10252427" y="2086727"/>
              <a:ext cx="150284" cy="5639"/>
            </p14:xfrm>
          </p:contentPart>
        </mc:Choice>
        <mc:Fallback xmlns="">
          <p:pic>
            <p:nvPicPr>
              <p:cNvPr id="28" name="墨迹 27"/>
            </p:nvPicPr>
            <p:blipFill>
              <a:blip r:embed="rId49"/>
            </p:blipFill>
            <p:spPr>
              <a:xfrm>
                <a:off x="10252427" y="2086727"/>
                <a:ext cx="150284" cy="563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10318044" y="2017286"/>
              <a:ext cx="33866" cy="199156"/>
            </p14:xfrm>
          </p:contentPart>
        </mc:Choice>
        <mc:Fallback xmlns="">
          <p:pic>
            <p:nvPicPr>
              <p:cNvPr id="29" name="墨迹 28"/>
            </p:nvPicPr>
            <p:blipFill>
              <a:blip r:embed="rId51"/>
            </p:blipFill>
            <p:spPr>
              <a:xfrm>
                <a:off x="10318044" y="2017286"/>
                <a:ext cx="33866" cy="199156"/>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0" name="墨迹 29"/>
              <p14:cNvContentPartPr/>
              <p14:nvPr/>
            </p14:nvContentPartPr>
            <p14:xfrm>
              <a:off x="10165644" y="1957011"/>
              <a:ext cx="384527" cy="272473"/>
            </p14:xfrm>
          </p:contentPart>
        </mc:Choice>
        <mc:Fallback xmlns="">
          <p:pic>
            <p:nvPicPr>
              <p:cNvPr id="30" name="墨迹 29"/>
            </p:nvPicPr>
            <p:blipFill>
              <a:blip r:embed="rId53"/>
            </p:blipFill>
            <p:spPr>
              <a:xfrm>
                <a:off x="10165644" y="1957011"/>
                <a:ext cx="384527" cy="27247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1" name="墨迹 30"/>
              <p14:cNvContentPartPr/>
              <p14:nvPr/>
            </p14:nvContentPartPr>
            <p14:xfrm>
              <a:off x="7614355" y="2086727"/>
              <a:ext cx="124178" cy="5639"/>
            </p14:xfrm>
          </p:contentPart>
        </mc:Choice>
        <mc:Fallback xmlns="">
          <p:pic>
            <p:nvPicPr>
              <p:cNvPr id="31" name="墨迹 30"/>
            </p:nvPicPr>
            <p:blipFill>
              <a:blip r:embed="rId55"/>
            </p:blipFill>
            <p:spPr>
              <a:xfrm>
                <a:off x="7614355" y="2086727"/>
                <a:ext cx="124178" cy="563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2" name="墨迹 31"/>
              <p14:cNvContentPartPr/>
              <p14:nvPr/>
            </p14:nvContentPartPr>
            <p14:xfrm>
              <a:off x="7509933" y="1992260"/>
              <a:ext cx="395817" cy="233170"/>
            </p14:xfrm>
          </p:contentPart>
        </mc:Choice>
        <mc:Fallback xmlns="">
          <p:pic>
            <p:nvPicPr>
              <p:cNvPr id="32" name="墨迹 31"/>
            </p:nvPicPr>
            <p:blipFill>
              <a:blip r:embed="rId57"/>
            </p:blipFill>
            <p:spPr>
              <a:xfrm>
                <a:off x="7509933" y="1992260"/>
                <a:ext cx="395817" cy="233170"/>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3" name="墨迹 32"/>
              <p14:cNvContentPartPr/>
              <p14:nvPr/>
            </p14:nvContentPartPr>
            <p14:xfrm>
              <a:off x="9822656" y="1519610"/>
              <a:ext cx="464344" cy="446119"/>
            </p14:xfrm>
          </p:contentPart>
        </mc:Choice>
        <mc:Fallback xmlns="">
          <p:pic>
            <p:nvPicPr>
              <p:cNvPr id="33" name="墨迹 32"/>
            </p:nvPicPr>
            <p:blipFill>
              <a:blip r:embed="rId59"/>
            </p:blipFill>
            <p:spPr>
              <a:xfrm>
                <a:off x="9822656" y="1519610"/>
                <a:ext cx="464344" cy="44611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4" name="墨迹 33"/>
              <p14:cNvContentPartPr/>
              <p14:nvPr/>
            </p14:nvContentPartPr>
            <p14:xfrm>
              <a:off x="10156031" y="561942"/>
              <a:ext cx="128763" cy="17844"/>
            </p14:xfrm>
          </p:contentPart>
        </mc:Choice>
        <mc:Fallback xmlns="">
          <p:pic>
            <p:nvPicPr>
              <p:cNvPr id="34" name="墨迹 33"/>
            </p:nvPicPr>
            <p:blipFill>
              <a:blip r:embed="rId61"/>
            </p:blipFill>
            <p:spPr>
              <a:xfrm>
                <a:off x="10156031" y="561942"/>
                <a:ext cx="128763" cy="17844"/>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5" name="墨迹 34"/>
              <p14:cNvContentPartPr/>
              <p14:nvPr/>
            </p14:nvContentPartPr>
            <p14:xfrm>
              <a:off x="10281046" y="493537"/>
              <a:ext cx="37968" cy="8922"/>
            </p14:xfrm>
          </p:contentPart>
        </mc:Choice>
        <mc:Fallback xmlns="">
          <p:pic>
            <p:nvPicPr>
              <p:cNvPr id="35" name="墨迹 34"/>
            </p:nvPicPr>
            <p:blipFill>
              <a:blip r:embed="rId63"/>
            </p:blipFill>
            <p:spPr>
              <a:xfrm>
                <a:off x="10281046" y="493537"/>
                <a:ext cx="37968" cy="8922"/>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6" name="墨迹 35"/>
              <p14:cNvContentPartPr/>
              <p14:nvPr/>
            </p14:nvContentPartPr>
            <p14:xfrm>
              <a:off x="9554765" y="621424"/>
              <a:ext cx="107156" cy="5948"/>
            </p14:xfrm>
          </p:contentPart>
        </mc:Choice>
        <mc:Fallback xmlns="">
          <p:pic>
            <p:nvPicPr>
              <p:cNvPr id="36" name="墨迹 35"/>
            </p:nvPicPr>
            <p:blipFill>
              <a:blip r:embed="rId65"/>
            </p:blipFill>
            <p:spPr>
              <a:xfrm>
                <a:off x="9554765" y="621424"/>
                <a:ext cx="107156" cy="5948"/>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7" name="墨迹 36"/>
              <p14:cNvContentPartPr/>
              <p14:nvPr/>
            </p14:nvContentPartPr>
            <p14:xfrm>
              <a:off x="9638109" y="585735"/>
              <a:ext cx="139921" cy="110786"/>
            </p14:xfrm>
          </p:contentPart>
        </mc:Choice>
        <mc:Fallback xmlns="">
          <p:pic>
            <p:nvPicPr>
              <p:cNvPr id="37" name="墨迹 36"/>
            </p:nvPicPr>
            <p:blipFill>
              <a:blip r:embed="rId67"/>
            </p:blipFill>
            <p:spPr>
              <a:xfrm>
                <a:off x="9638109" y="585735"/>
                <a:ext cx="139921" cy="110786"/>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8" name="墨迹 37"/>
              <p14:cNvContentPartPr/>
              <p14:nvPr/>
            </p14:nvContentPartPr>
            <p14:xfrm>
              <a:off x="9565172" y="621424"/>
              <a:ext cx="114609" cy="23793"/>
            </p14:xfrm>
          </p:contentPart>
        </mc:Choice>
        <mc:Fallback xmlns="">
          <p:pic>
            <p:nvPicPr>
              <p:cNvPr id="38" name="墨迹 37"/>
            </p:nvPicPr>
            <p:blipFill>
              <a:blip r:embed="rId69"/>
            </p:blipFill>
            <p:spPr>
              <a:xfrm>
                <a:off x="9565172" y="621424"/>
                <a:ext cx="114609" cy="2379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9" name="墨迹 38"/>
              <p14:cNvContentPartPr/>
              <p14:nvPr/>
            </p14:nvContentPartPr>
            <p14:xfrm>
              <a:off x="9661921" y="532200"/>
              <a:ext cx="288749" cy="212093"/>
            </p14:xfrm>
          </p:contentPart>
        </mc:Choice>
        <mc:Fallback xmlns="">
          <p:pic>
            <p:nvPicPr>
              <p:cNvPr id="39" name="墨迹 38"/>
            </p:nvPicPr>
            <p:blipFill>
              <a:blip r:embed="rId71"/>
            </p:blipFill>
            <p:spPr>
              <a:xfrm>
                <a:off x="9661921" y="532200"/>
                <a:ext cx="288749" cy="212093"/>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0" name="墨迹 39"/>
              <p14:cNvContentPartPr/>
              <p14:nvPr/>
            </p14:nvContentPartPr>
            <p14:xfrm>
              <a:off x="3078515" y="3860248"/>
              <a:ext cx="204611" cy="199266"/>
            </p14:xfrm>
          </p:contentPart>
        </mc:Choice>
        <mc:Fallback xmlns="">
          <p:pic>
            <p:nvPicPr>
              <p:cNvPr id="40" name="墨迹 39"/>
            </p:nvPicPr>
            <p:blipFill>
              <a:blip r:embed="rId73"/>
            </p:blipFill>
            <p:spPr>
              <a:xfrm>
                <a:off x="3078515" y="3860248"/>
                <a:ext cx="204611" cy="199266"/>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1" name="墨迹 40"/>
              <p14:cNvContentPartPr/>
              <p14:nvPr/>
            </p14:nvContentPartPr>
            <p14:xfrm>
              <a:off x="541734" y="3363569"/>
              <a:ext cx="176521" cy="502627"/>
            </p14:xfrm>
          </p:contentPart>
        </mc:Choice>
        <mc:Fallback xmlns="">
          <p:pic>
            <p:nvPicPr>
              <p:cNvPr id="41" name="墨迹 40"/>
            </p:nvPicPr>
            <p:blipFill>
              <a:blip r:embed="rId75"/>
            </p:blipFill>
            <p:spPr>
              <a:xfrm>
                <a:off x="541734" y="3363569"/>
                <a:ext cx="176521" cy="502627"/>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2" name="墨迹 41"/>
              <p14:cNvContentPartPr/>
              <p14:nvPr/>
            </p14:nvContentPartPr>
            <p14:xfrm>
              <a:off x="607218" y="3732360"/>
              <a:ext cx="181549" cy="166551"/>
            </p14:xfrm>
          </p:contentPart>
        </mc:Choice>
        <mc:Fallback xmlns="">
          <p:pic>
            <p:nvPicPr>
              <p:cNvPr id="42" name="墨迹 41"/>
            </p:nvPicPr>
            <p:blipFill>
              <a:blip r:embed="rId77"/>
            </p:blipFill>
            <p:spPr>
              <a:xfrm>
                <a:off x="607218" y="3732360"/>
                <a:ext cx="181549" cy="166551"/>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3" name="墨迹 42"/>
              <p14:cNvContentPartPr/>
              <p14:nvPr/>
            </p14:nvContentPartPr>
            <p14:xfrm>
              <a:off x="5301235" y="4472918"/>
              <a:ext cx="105040" cy="59958"/>
            </p14:xfrm>
          </p:contentPart>
        </mc:Choice>
        <mc:Fallback xmlns="">
          <p:pic>
            <p:nvPicPr>
              <p:cNvPr id="43" name="墨迹 42"/>
            </p:nvPicPr>
            <p:blipFill>
              <a:blip r:embed="rId79"/>
            </p:blipFill>
            <p:spPr>
              <a:xfrm>
                <a:off x="5301235" y="4472918"/>
                <a:ext cx="105040" cy="5995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4" name="墨迹 43"/>
              <p14:cNvContentPartPr/>
              <p14:nvPr/>
            </p14:nvContentPartPr>
            <p14:xfrm>
              <a:off x="3980788" y="4002262"/>
              <a:ext cx="117166" cy="33459"/>
            </p14:xfrm>
          </p:contentPart>
        </mc:Choice>
        <mc:Fallback xmlns="">
          <p:pic>
            <p:nvPicPr>
              <p:cNvPr id="44" name="墨迹 43"/>
            </p:nvPicPr>
            <p:blipFill>
              <a:blip r:embed="rId81"/>
            </p:blipFill>
            <p:spPr>
              <a:xfrm>
                <a:off x="3980788" y="4002262"/>
                <a:ext cx="117166" cy="33459"/>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5" name="墨迹 44"/>
              <p14:cNvContentPartPr/>
              <p14:nvPr/>
            </p14:nvContentPartPr>
            <p14:xfrm>
              <a:off x="4089796" y="3898911"/>
              <a:ext cx="133924" cy="182166"/>
            </p14:xfrm>
          </p:contentPart>
        </mc:Choice>
        <mc:Fallback xmlns="">
          <p:pic>
            <p:nvPicPr>
              <p:cNvPr id="45" name="墨迹 44"/>
            </p:nvPicPr>
            <p:blipFill>
              <a:blip r:embed="rId83"/>
            </p:blipFill>
            <p:spPr>
              <a:xfrm>
                <a:off x="4089796" y="3898911"/>
                <a:ext cx="133924" cy="182166"/>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6" name="墨迹 45"/>
              <p14:cNvContentPartPr/>
              <p14:nvPr/>
            </p14:nvContentPartPr>
            <p14:xfrm>
              <a:off x="6161484" y="4017877"/>
              <a:ext cx="77391" cy="71379"/>
            </p14:xfrm>
          </p:contentPart>
        </mc:Choice>
        <mc:Fallback xmlns="">
          <p:pic>
            <p:nvPicPr>
              <p:cNvPr id="46" name="墨迹 45"/>
            </p:nvPicPr>
            <p:blipFill>
              <a:blip r:embed="rId85"/>
            </p:blipFill>
            <p:spPr>
              <a:xfrm>
                <a:off x="6161484" y="4017877"/>
                <a:ext cx="77391" cy="71379"/>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7" name="墨迹 46"/>
              <p14:cNvContentPartPr/>
              <p14:nvPr/>
            </p14:nvContentPartPr>
            <p14:xfrm>
              <a:off x="4452937" y="3536068"/>
              <a:ext cx="104158" cy="118965"/>
            </p14:xfrm>
          </p:contentPart>
        </mc:Choice>
        <mc:Fallback xmlns="">
          <p:pic>
            <p:nvPicPr>
              <p:cNvPr id="47" name="墨迹 46"/>
            </p:nvPicPr>
            <p:blipFill>
              <a:blip r:embed="rId87"/>
            </p:blipFill>
            <p:spPr>
              <a:xfrm>
                <a:off x="4452937" y="3536068"/>
                <a:ext cx="104158" cy="118965"/>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8" name="墨迹 47"/>
              <p14:cNvContentPartPr/>
              <p14:nvPr/>
            </p14:nvContentPartPr>
            <p14:xfrm>
              <a:off x="4476750" y="3551682"/>
              <a:ext cx="71437" cy="213394"/>
            </p14:xfrm>
          </p:contentPart>
        </mc:Choice>
        <mc:Fallback xmlns="">
          <p:pic>
            <p:nvPicPr>
              <p:cNvPr id="48" name="墨迹 47"/>
            </p:nvPicPr>
            <p:blipFill>
              <a:blip r:embed="rId89"/>
            </p:blipFill>
            <p:spPr>
              <a:xfrm>
                <a:off x="4476750" y="3551682"/>
                <a:ext cx="71437" cy="213394"/>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9" name="墨迹 48"/>
              <p14:cNvContentPartPr/>
              <p14:nvPr/>
            </p14:nvContentPartPr>
            <p14:xfrm>
              <a:off x="4560093" y="3579193"/>
              <a:ext cx="110111" cy="115247"/>
            </p14:xfrm>
          </p:contentPart>
        </mc:Choice>
        <mc:Fallback xmlns="">
          <p:pic>
            <p:nvPicPr>
              <p:cNvPr id="49" name="墨迹 48"/>
            </p:nvPicPr>
            <p:blipFill>
              <a:blip r:embed="rId91"/>
            </p:blipFill>
            <p:spPr>
              <a:xfrm>
                <a:off x="4560093" y="3579193"/>
                <a:ext cx="110111" cy="11524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0" name="墨迹 49"/>
              <p14:cNvContentPartPr/>
              <p14:nvPr/>
            </p14:nvContentPartPr>
            <p14:xfrm>
              <a:off x="4685109" y="3518223"/>
              <a:ext cx="65484" cy="360"/>
            </p14:xfrm>
          </p:contentPart>
        </mc:Choice>
        <mc:Fallback xmlns="">
          <p:pic>
            <p:nvPicPr>
              <p:cNvPr id="50" name="墨迹 49"/>
            </p:nvPicPr>
            <p:blipFill>
              <a:blip r:embed="rId93"/>
            </p:blipFill>
            <p:spPr>
              <a:xfrm>
                <a:off x="4685109" y="3518223"/>
                <a:ext cx="65484" cy="36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1" name="墨迹 50"/>
              <p14:cNvContentPartPr/>
              <p14:nvPr/>
            </p14:nvContentPartPr>
            <p14:xfrm>
              <a:off x="4702968" y="3756153"/>
              <a:ext cx="35719" cy="306335"/>
            </p14:xfrm>
          </p:contentPart>
        </mc:Choice>
        <mc:Fallback xmlns="">
          <p:pic>
            <p:nvPicPr>
              <p:cNvPr id="51" name="墨迹 50"/>
            </p:nvPicPr>
            <p:blipFill>
              <a:blip r:embed="rId95"/>
            </p:blipFill>
            <p:spPr>
              <a:xfrm>
                <a:off x="4702968" y="3756153"/>
                <a:ext cx="35719" cy="306335"/>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2" name="墨迹 51"/>
              <p14:cNvContentPartPr/>
              <p14:nvPr/>
            </p14:nvContentPartPr>
            <p14:xfrm>
              <a:off x="4643437" y="3907834"/>
              <a:ext cx="205361" cy="172499"/>
            </p14:xfrm>
          </p:contentPart>
        </mc:Choice>
        <mc:Fallback xmlns="">
          <p:pic>
            <p:nvPicPr>
              <p:cNvPr id="52" name="墨迹 51"/>
            </p:nvPicPr>
            <p:blipFill>
              <a:blip r:embed="rId97"/>
            </p:blipFill>
            <p:spPr>
              <a:xfrm>
                <a:off x="4643437" y="3907834"/>
                <a:ext cx="205361" cy="17249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3" name="墨迹 52"/>
              <p14:cNvContentPartPr/>
              <p14:nvPr/>
            </p14:nvContentPartPr>
            <p14:xfrm>
              <a:off x="8063530" y="591683"/>
              <a:ext cx="80345" cy="74353"/>
            </p14:xfrm>
          </p:contentPart>
        </mc:Choice>
        <mc:Fallback xmlns="">
          <p:pic>
            <p:nvPicPr>
              <p:cNvPr id="53" name="墨迹 52"/>
            </p:nvPicPr>
            <p:blipFill>
              <a:blip r:embed="rId99"/>
            </p:blipFill>
            <p:spPr>
              <a:xfrm>
                <a:off x="8063530" y="591683"/>
                <a:ext cx="80345" cy="74353"/>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4" name="墨迹 53"/>
              <p14:cNvContentPartPr/>
              <p14:nvPr/>
            </p14:nvContentPartPr>
            <p14:xfrm>
              <a:off x="9602390" y="615476"/>
              <a:ext cx="104202" cy="11896"/>
            </p14:xfrm>
          </p:contentPart>
        </mc:Choice>
        <mc:Fallback xmlns="">
          <p:pic>
            <p:nvPicPr>
              <p:cNvPr id="54" name="墨迹 53"/>
            </p:nvPicPr>
            <p:blipFill>
              <a:blip r:embed="rId101"/>
            </p:blipFill>
            <p:spPr>
              <a:xfrm>
                <a:off x="9602390" y="615476"/>
                <a:ext cx="104202" cy="11896"/>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5" name="墨迹 54"/>
              <p14:cNvContentPartPr/>
              <p14:nvPr/>
            </p14:nvContentPartPr>
            <p14:xfrm>
              <a:off x="9678281" y="508407"/>
              <a:ext cx="99748" cy="214137"/>
            </p14:xfrm>
          </p:contentPart>
        </mc:Choice>
        <mc:Fallback xmlns="">
          <p:pic>
            <p:nvPicPr>
              <p:cNvPr id="55" name="墨迹 54"/>
            </p:nvPicPr>
            <p:blipFill>
              <a:blip r:embed="rId103"/>
            </p:blipFill>
            <p:spPr>
              <a:xfrm>
                <a:off x="9678281" y="508407"/>
                <a:ext cx="99748" cy="214137"/>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6" name="墨迹 55"/>
              <p14:cNvContentPartPr/>
              <p14:nvPr/>
            </p14:nvContentPartPr>
            <p14:xfrm>
              <a:off x="10084593" y="472718"/>
              <a:ext cx="133968" cy="136810"/>
            </p14:xfrm>
          </p:contentPart>
        </mc:Choice>
        <mc:Fallback xmlns="">
          <p:pic>
            <p:nvPicPr>
              <p:cNvPr id="56" name="墨迹 55"/>
            </p:nvPicPr>
            <p:blipFill>
              <a:blip r:embed="rId105"/>
            </p:blipFill>
            <p:spPr>
              <a:xfrm>
                <a:off x="10084593" y="472718"/>
                <a:ext cx="133968" cy="136810"/>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7" name="墨迹 56"/>
              <p14:cNvContentPartPr/>
              <p14:nvPr/>
            </p14:nvContentPartPr>
            <p14:xfrm>
              <a:off x="10245328" y="386468"/>
              <a:ext cx="68483" cy="8923"/>
            </p14:xfrm>
          </p:contentPart>
        </mc:Choice>
        <mc:Fallback xmlns="">
          <p:pic>
            <p:nvPicPr>
              <p:cNvPr id="57" name="墨迹 56"/>
            </p:nvPicPr>
            <p:blipFill>
              <a:blip r:embed="rId107"/>
            </p:blipFill>
            <p:spPr>
              <a:xfrm>
                <a:off x="10245328" y="386468"/>
                <a:ext cx="68483" cy="8923"/>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8" name="墨迹 57"/>
              <p14:cNvContentPartPr/>
              <p14:nvPr/>
            </p14:nvContentPartPr>
            <p14:xfrm>
              <a:off x="10114359" y="1620731"/>
              <a:ext cx="5953" cy="11896"/>
            </p14:xfrm>
          </p:contentPart>
        </mc:Choice>
        <mc:Fallback xmlns="">
          <p:pic>
            <p:nvPicPr>
              <p:cNvPr id="58" name="墨迹 57"/>
            </p:nvPicPr>
            <p:blipFill>
              <a:blip r:embed="rId109"/>
            </p:blipFill>
            <p:spPr>
              <a:xfrm>
                <a:off x="10114359" y="1620731"/>
                <a:ext cx="5953" cy="1189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10078640" y="1451205"/>
              <a:ext cx="145874" cy="38664"/>
            </p14:xfrm>
          </p:contentPart>
        </mc:Choice>
        <mc:Fallback xmlns="">
          <p:pic>
            <p:nvPicPr>
              <p:cNvPr id="59" name="墨迹 58"/>
            </p:nvPicPr>
            <p:blipFill>
              <a:blip r:embed="rId111"/>
            </p:blipFill>
            <p:spPr>
              <a:xfrm>
                <a:off x="10078640" y="1451205"/>
                <a:ext cx="145874" cy="38664"/>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0" name="墨迹 59"/>
              <p14:cNvContentPartPr/>
              <p14:nvPr/>
            </p14:nvContentPartPr>
            <p14:xfrm>
              <a:off x="10161984" y="1353059"/>
              <a:ext cx="11906" cy="240904"/>
            </p14:xfrm>
          </p:contentPart>
        </mc:Choice>
        <mc:Fallback xmlns="">
          <p:pic>
            <p:nvPicPr>
              <p:cNvPr id="60" name="墨迹 59"/>
            </p:nvPicPr>
            <p:blipFill>
              <a:blip r:embed="rId113"/>
            </p:blipFill>
            <p:spPr>
              <a:xfrm>
                <a:off x="10161984" y="1353059"/>
                <a:ext cx="11906" cy="240904"/>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1" name="墨迹 60"/>
              <p14:cNvContentPartPr/>
              <p14:nvPr/>
            </p14:nvContentPartPr>
            <p14:xfrm>
              <a:off x="10269140" y="1412542"/>
              <a:ext cx="125016" cy="136810"/>
            </p14:xfrm>
          </p:contentPart>
        </mc:Choice>
        <mc:Fallback xmlns="">
          <p:pic>
            <p:nvPicPr>
              <p:cNvPr id="61" name="墨迹 60"/>
            </p:nvPicPr>
            <p:blipFill>
              <a:blip r:embed="rId115"/>
            </p:blipFill>
            <p:spPr>
              <a:xfrm>
                <a:off x="10269140" y="1412542"/>
                <a:ext cx="125016" cy="136810"/>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2" name="墨迹 61"/>
              <p14:cNvContentPartPr/>
              <p14:nvPr/>
            </p14:nvContentPartPr>
            <p14:xfrm>
              <a:off x="10370343" y="1347111"/>
              <a:ext cx="80390" cy="360"/>
            </p14:xfrm>
          </p:contentPart>
        </mc:Choice>
        <mc:Fallback xmlns="">
          <p:pic>
            <p:nvPicPr>
              <p:cNvPr id="62" name="墨迹 61"/>
            </p:nvPicPr>
            <p:blipFill>
              <a:blip r:embed="rId117"/>
            </p:blipFill>
            <p:spPr>
              <a:xfrm>
                <a:off x="10370343" y="1347111"/>
                <a:ext cx="80390" cy="360"/>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8" name="墨迹 67"/>
              <p14:cNvContentPartPr/>
              <p14:nvPr/>
            </p14:nvContentPartPr>
            <p14:xfrm>
              <a:off x="2783063" y="4524965"/>
              <a:ext cx="101204" cy="40151"/>
            </p14:xfrm>
          </p:contentPart>
        </mc:Choice>
        <mc:Fallback xmlns="">
          <p:pic>
            <p:nvPicPr>
              <p:cNvPr id="68" name="墨迹 67"/>
            </p:nvPicPr>
            <p:blipFill>
              <a:blip r:embed="rId119"/>
            </p:blipFill>
            <p:spPr>
              <a:xfrm>
                <a:off x="2783063" y="4524965"/>
                <a:ext cx="101204" cy="40151"/>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9" name="墨迹 68"/>
              <p14:cNvContentPartPr/>
              <p14:nvPr/>
            </p14:nvContentPartPr>
            <p14:xfrm>
              <a:off x="2899171" y="4422357"/>
              <a:ext cx="83344" cy="279569"/>
            </p14:xfrm>
          </p:contentPart>
        </mc:Choice>
        <mc:Fallback xmlns="">
          <p:pic>
            <p:nvPicPr>
              <p:cNvPr id="69" name="墨迹 68"/>
            </p:nvPicPr>
            <p:blipFill>
              <a:blip r:embed="rId121"/>
            </p:blipFill>
            <p:spPr>
              <a:xfrm>
                <a:off x="2899171" y="4422357"/>
                <a:ext cx="83344" cy="279569"/>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74" name="墨迹 73"/>
              <p14:cNvContentPartPr/>
              <p14:nvPr/>
            </p14:nvContentPartPr>
            <p14:xfrm>
              <a:off x="7857066" y="4879839"/>
              <a:ext cx="268111" cy="38068"/>
            </p14:xfrm>
          </p:contentPart>
        </mc:Choice>
        <mc:Fallback xmlns="">
          <p:pic>
            <p:nvPicPr>
              <p:cNvPr id="74" name="墨迹 73"/>
            </p:nvPicPr>
            <p:blipFill>
              <a:blip r:embed="rId123"/>
            </p:blipFill>
            <p:spPr>
              <a:xfrm>
                <a:off x="7857066" y="4879839"/>
                <a:ext cx="268111" cy="38068"/>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75" name="墨迹 74"/>
              <p14:cNvContentPartPr/>
              <p14:nvPr/>
            </p14:nvContentPartPr>
            <p14:xfrm>
              <a:off x="7829021" y="4882482"/>
              <a:ext cx="246062" cy="619145"/>
            </p14:xfrm>
          </p:contentPart>
        </mc:Choice>
        <mc:Fallback xmlns="">
          <p:pic>
            <p:nvPicPr>
              <p:cNvPr id="75" name="墨迹 74"/>
            </p:nvPicPr>
            <p:blipFill>
              <a:blip r:embed="rId125"/>
            </p:blipFill>
            <p:spPr>
              <a:xfrm>
                <a:off x="7829021" y="4882482"/>
                <a:ext cx="246062" cy="61914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76" name="墨迹 75"/>
              <p14:cNvContentPartPr/>
              <p14:nvPr/>
            </p14:nvContentPartPr>
            <p14:xfrm>
              <a:off x="8006644" y="4503029"/>
              <a:ext cx="31044" cy="335921"/>
            </p14:xfrm>
          </p:contentPart>
        </mc:Choice>
        <mc:Fallback xmlns="">
          <p:pic>
            <p:nvPicPr>
              <p:cNvPr id="76" name="墨迹 75"/>
            </p:nvPicPr>
            <p:blipFill>
              <a:blip r:embed="rId127"/>
            </p:blipFill>
            <p:spPr>
              <a:xfrm>
                <a:off x="8006644" y="4503029"/>
                <a:ext cx="31044" cy="335921"/>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7" name="墨迹 76"/>
              <p14:cNvContentPartPr/>
              <p14:nvPr/>
            </p14:nvContentPartPr>
            <p14:xfrm>
              <a:off x="8179505" y="4832605"/>
              <a:ext cx="326672" cy="181179"/>
            </p14:xfrm>
          </p:contentPart>
        </mc:Choice>
        <mc:Fallback xmlns="">
          <p:pic>
            <p:nvPicPr>
              <p:cNvPr id="77" name="墨迹 76"/>
            </p:nvPicPr>
            <p:blipFill>
              <a:blip r:embed="rId129"/>
            </p:blipFill>
            <p:spPr>
              <a:xfrm>
                <a:off x="8179505" y="4832605"/>
                <a:ext cx="326672" cy="181179"/>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8" name="墨迹 77"/>
              <p14:cNvContentPartPr/>
              <p14:nvPr/>
            </p14:nvContentPartPr>
            <p14:xfrm>
              <a:off x="8477955" y="4719104"/>
              <a:ext cx="67734" cy="497713"/>
            </p14:xfrm>
          </p:contentPart>
        </mc:Choice>
        <mc:Fallback xmlns="">
          <p:pic>
            <p:nvPicPr>
              <p:cNvPr id="78" name="墨迹 77"/>
            </p:nvPicPr>
            <p:blipFill>
              <a:blip r:embed="rId131"/>
            </p:blipFill>
            <p:spPr>
              <a:xfrm>
                <a:off x="8477955" y="4719104"/>
                <a:ext cx="67734" cy="497713"/>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9" name="墨迹 78"/>
              <p14:cNvContentPartPr/>
              <p14:nvPr/>
            </p14:nvContentPartPr>
            <p14:xfrm>
              <a:off x="8554155" y="4902398"/>
              <a:ext cx="79904" cy="232642"/>
            </p14:xfrm>
          </p:contentPart>
        </mc:Choice>
        <mc:Fallback xmlns="">
          <p:pic>
            <p:nvPicPr>
              <p:cNvPr id="79" name="墨迹 78"/>
            </p:nvPicPr>
            <p:blipFill>
              <a:blip r:embed="rId133"/>
            </p:blipFill>
            <p:spPr>
              <a:xfrm>
                <a:off x="8554155" y="4902398"/>
                <a:ext cx="79904" cy="232642"/>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80" name="墨迹 79"/>
              <p14:cNvContentPartPr/>
              <p14:nvPr/>
            </p14:nvContentPartPr>
            <p14:xfrm>
              <a:off x="8854722" y="4949631"/>
              <a:ext cx="410633" cy="103632"/>
            </p14:xfrm>
          </p:contentPart>
        </mc:Choice>
        <mc:Fallback xmlns="">
          <p:pic>
            <p:nvPicPr>
              <p:cNvPr id="80" name="墨迹 79"/>
            </p:nvPicPr>
            <p:blipFill>
              <a:blip r:embed="rId135"/>
            </p:blipFill>
            <p:spPr>
              <a:xfrm>
                <a:off x="8854722" y="4949631"/>
                <a:ext cx="410633" cy="103632"/>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81" name="墨迹 80"/>
              <p14:cNvContentPartPr/>
              <p14:nvPr/>
            </p14:nvContentPartPr>
            <p14:xfrm>
              <a:off x="9378244" y="4874728"/>
              <a:ext cx="252588" cy="37540"/>
            </p14:xfrm>
          </p:contentPart>
        </mc:Choice>
        <mc:Fallback xmlns="">
          <p:pic>
            <p:nvPicPr>
              <p:cNvPr id="81" name="墨迹 80"/>
            </p:nvPicPr>
            <p:blipFill>
              <a:blip r:embed="rId137"/>
            </p:blipFill>
            <p:spPr>
              <a:xfrm>
                <a:off x="9378244" y="4874728"/>
                <a:ext cx="252588" cy="37540"/>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82" name="墨迹 81"/>
              <p14:cNvContentPartPr/>
              <p14:nvPr/>
            </p14:nvContentPartPr>
            <p14:xfrm>
              <a:off x="9362898" y="4906628"/>
              <a:ext cx="266524" cy="201094"/>
            </p14:xfrm>
          </p:contentPart>
        </mc:Choice>
        <mc:Fallback xmlns="">
          <p:pic>
            <p:nvPicPr>
              <p:cNvPr id="82" name="墨迹 81"/>
            </p:nvPicPr>
            <p:blipFill>
              <a:blip r:embed="rId139"/>
            </p:blipFill>
            <p:spPr>
              <a:xfrm>
                <a:off x="9362898" y="4906628"/>
                <a:ext cx="266524" cy="201094"/>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83" name="墨迹 82"/>
              <p14:cNvContentPartPr/>
              <p14:nvPr/>
            </p14:nvContentPartPr>
            <p14:xfrm>
              <a:off x="9499600" y="4920375"/>
              <a:ext cx="90311" cy="417697"/>
            </p14:xfrm>
          </p:contentPart>
        </mc:Choice>
        <mc:Fallback xmlns="">
          <p:pic>
            <p:nvPicPr>
              <p:cNvPr id="83" name="墨迹 82"/>
            </p:nvPicPr>
            <p:blipFill>
              <a:blip r:embed="rId141"/>
            </p:blipFill>
            <p:spPr>
              <a:xfrm>
                <a:off x="9499600" y="4920375"/>
                <a:ext cx="90311" cy="417697"/>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84" name="墨迹 83"/>
              <p14:cNvContentPartPr/>
              <p14:nvPr/>
            </p14:nvContentPartPr>
            <p14:xfrm>
              <a:off x="9474200" y="4489282"/>
              <a:ext cx="132644" cy="389147"/>
            </p14:xfrm>
          </p:contentPart>
        </mc:Choice>
        <mc:Fallback xmlns="">
          <p:pic>
            <p:nvPicPr>
              <p:cNvPr id="84" name="墨迹 83"/>
            </p:nvPicPr>
            <p:blipFill>
              <a:blip r:embed="rId143"/>
            </p:blipFill>
            <p:spPr>
              <a:xfrm>
                <a:off x="9474200" y="4489282"/>
                <a:ext cx="132644" cy="389147"/>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85" name="墨迹 84"/>
              <p14:cNvContentPartPr/>
              <p14:nvPr/>
            </p14:nvContentPartPr>
            <p14:xfrm>
              <a:off x="9736666" y="4782552"/>
              <a:ext cx="180622" cy="191753"/>
            </p14:xfrm>
          </p:contentPart>
        </mc:Choice>
        <mc:Fallback xmlns="">
          <p:pic>
            <p:nvPicPr>
              <p:cNvPr id="85" name="墨迹 84"/>
            </p:nvPicPr>
            <p:blipFill>
              <a:blip r:embed="rId145"/>
            </p:blipFill>
            <p:spPr>
              <a:xfrm>
                <a:off x="9736666" y="4782552"/>
                <a:ext cx="180622" cy="191753"/>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6" name="墨迹 85"/>
              <p14:cNvContentPartPr/>
              <p14:nvPr/>
            </p14:nvContentPartPr>
            <p14:xfrm>
              <a:off x="9979377" y="4664116"/>
              <a:ext cx="107245" cy="39479"/>
            </p14:xfrm>
          </p:contentPart>
        </mc:Choice>
        <mc:Fallback xmlns="">
          <p:pic>
            <p:nvPicPr>
              <p:cNvPr id="86" name="墨迹 85"/>
            </p:nvPicPr>
            <p:blipFill>
              <a:blip r:embed="rId147"/>
            </p:blipFill>
            <p:spPr>
              <a:xfrm>
                <a:off x="9979377" y="4664116"/>
                <a:ext cx="107245" cy="39479"/>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7" name="墨迹 86"/>
              <p14:cNvContentPartPr/>
              <p14:nvPr/>
            </p14:nvContentPartPr>
            <p14:xfrm>
              <a:off x="10090150" y="4900988"/>
              <a:ext cx="346427" cy="107156"/>
            </p14:xfrm>
          </p:contentPart>
        </mc:Choice>
        <mc:Fallback xmlns="">
          <p:pic>
            <p:nvPicPr>
              <p:cNvPr id="87" name="墨迹 86"/>
            </p:nvPicPr>
            <p:blipFill>
              <a:blip r:embed="rId149"/>
            </p:blipFill>
            <p:spPr>
              <a:xfrm>
                <a:off x="10090150" y="4900988"/>
                <a:ext cx="346427" cy="107156"/>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8" name="墨迹 87"/>
              <p14:cNvContentPartPr/>
              <p14:nvPr/>
            </p14:nvContentPartPr>
            <p14:xfrm>
              <a:off x="10572044" y="4819916"/>
              <a:ext cx="251707" cy="30314"/>
            </p14:xfrm>
          </p:contentPart>
        </mc:Choice>
        <mc:Fallback xmlns="">
          <p:pic>
            <p:nvPicPr>
              <p:cNvPr id="88" name="墨迹 87"/>
            </p:nvPicPr>
            <p:blipFill>
              <a:blip r:embed="rId151"/>
            </p:blipFill>
            <p:spPr>
              <a:xfrm>
                <a:off x="10572044" y="4819916"/>
                <a:ext cx="251707" cy="30314"/>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9" name="墨迹 88"/>
              <p14:cNvContentPartPr/>
              <p14:nvPr/>
            </p14:nvContentPartPr>
            <p14:xfrm>
              <a:off x="10556522" y="4838950"/>
              <a:ext cx="238478" cy="195983"/>
            </p14:xfrm>
          </p:contentPart>
        </mc:Choice>
        <mc:Fallback xmlns="">
          <p:pic>
            <p:nvPicPr>
              <p:cNvPr id="89" name="墨迹 88"/>
            </p:nvPicPr>
            <p:blipFill>
              <a:blip r:embed="rId153"/>
            </p:blipFill>
            <p:spPr>
              <a:xfrm>
                <a:off x="10556522" y="4838950"/>
                <a:ext cx="238478" cy="195983"/>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90" name="墨迹 89"/>
              <p14:cNvContentPartPr/>
              <p14:nvPr/>
            </p14:nvContentPartPr>
            <p14:xfrm>
              <a:off x="10662355" y="4858690"/>
              <a:ext cx="107245" cy="538601"/>
            </p14:xfrm>
          </p:contentPart>
        </mc:Choice>
        <mc:Fallback xmlns="">
          <p:pic>
            <p:nvPicPr>
              <p:cNvPr id="90" name="墨迹 89"/>
            </p:nvPicPr>
            <p:blipFill>
              <a:blip r:embed="rId155"/>
            </p:blipFill>
            <p:spPr>
              <a:xfrm>
                <a:off x="10662355" y="4858690"/>
                <a:ext cx="107245" cy="53860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91" name="墨迹 90"/>
              <p14:cNvContentPartPr/>
              <p14:nvPr/>
            </p14:nvContentPartPr>
            <p14:xfrm>
              <a:off x="10622844" y="4483643"/>
              <a:ext cx="144462" cy="406065"/>
            </p14:xfrm>
          </p:contentPart>
        </mc:Choice>
        <mc:Fallback xmlns="">
          <p:pic>
            <p:nvPicPr>
              <p:cNvPr id="91" name="墨迹 90"/>
            </p:nvPicPr>
            <p:blipFill>
              <a:blip r:embed="rId157"/>
            </p:blipFill>
            <p:spPr>
              <a:xfrm>
                <a:off x="10622844" y="4483643"/>
                <a:ext cx="144462" cy="406065"/>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92" name="墨迹 91"/>
              <p14:cNvContentPartPr/>
              <p14:nvPr/>
            </p14:nvContentPartPr>
            <p14:xfrm>
              <a:off x="10907006" y="4589036"/>
              <a:ext cx="153282" cy="430388"/>
            </p14:xfrm>
          </p:contentPart>
        </mc:Choice>
        <mc:Fallback xmlns="">
          <p:pic>
            <p:nvPicPr>
              <p:cNvPr id="92" name="墨迹 91"/>
            </p:nvPicPr>
            <p:blipFill>
              <a:blip r:embed="rId159"/>
            </p:blipFill>
            <p:spPr>
              <a:xfrm>
                <a:off x="10907006" y="4589036"/>
                <a:ext cx="153282" cy="430388"/>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93" name="墨迹 92"/>
              <p14:cNvContentPartPr/>
              <p14:nvPr/>
            </p14:nvContentPartPr>
            <p14:xfrm>
              <a:off x="11136488" y="4590799"/>
              <a:ext cx="137583" cy="16919"/>
            </p14:xfrm>
          </p:contentPart>
        </mc:Choice>
        <mc:Fallback xmlns="">
          <p:pic>
            <p:nvPicPr>
              <p:cNvPr id="93" name="墨迹 92"/>
            </p:nvPicPr>
            <p:blipFill>
              <a:blip r:embed="rId161"/>
            </p:blipFill>
            <p:spPr>
              <a:xfrm>
                <a:off x="11136488" y="4590799"/>
                <a:ext cx="137583" cy="16919"/>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94" name="墨迹 93"/>
              <p14:cNvContentPartPr/>
              <p14:nvPr/>
            </p14:nvContentPartPr>
            <p14:xfrm>
              <a:off x="11184467" y="4498447"/>
              <a:ext cx="25400" cy="222067"/>
            </p14:xfrm>
          </p:contentPart>
        </mc:Choice>
        <mc:Fallback xmlns="">
          <p:pic>
            <p:nvPicPr>
              <p:cNvPr id="94" name="墨迹 93"/>
            </p:nvPicPr>
            <p:blipFill>
              <a:blip r:embed="rId163"/>
            </p:blipFill>
            <p:spPr>
              <a:xfrm>
                <a:off x="11184467" y="4498447"/>
                <a:ext cx="25400" cy="222067"/>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99" name="墨迹 98"/>
              <p14:cNvContentPartPr/>
              <p14:nvPr/>
            </p14:nvContentPartPr>
            <p14:xfrm>
              <a:off x="6589888" y="5278150"/>
              <a:ext cx="160867" cy="251676"/>
            </p14:xfrm>
          </p:contentPart>
        </mc:Choice>
        <mc:Fallback xmlns="">
          <p:pic>
            <p:nvPicPr>
              <p:cNvPr id="99" name="墨迹 98"/>
            </p:nvPicPr>
            <p:blipFill>
              <a:blip r:embed="rId165"/>
            </p:blipFill>
            <p:spPr>
              <a:xfrm>
                <a:off x="6589888" y="5278150"/>
                <a:ext cx="160867" cy="251676"/>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100" name="墨迹 99"/>
              <p14:cNvContentPartPr/>
              <p14:nvPr/>
            </p14:nvContentPartPr>
            <p14:xfrm>
              <a:off x="6589006" y="5277269"/>
              <a:ext cx="150460" cy="300495"/>
            </p14:xfrm>
          </p:contentPart>
        </mc:Choice>
        <mc:Fallback xmlns="">
          <p:pic>
            <p:nvPicPr>
              <p:cNvPr id="100" name="墨迹 99"/>
            </p:nvPicPr>
            <p:blipFill>
              <a:blip r:embed="rId167"/>
            </p:blipFill>
            <p:spPr>
              <a:xfrm>
                <a:off x="6589006" y="5277269"/>
                <a:ext cx="150460" cy="300495"/>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101" name="墨迹 100"/>
              <p14:cNvContentPartPr/>
              <p14:nvPr/>
            </p14:nvContentPartPr>
            <p14:xfrm>
              <a:off x="626533" y="4421605"/>
              <a:ext cx="259644" cy="248151"/>
            </p14:xfrm>
          </p:contentPart>
        </mc:Choice>
        <mc:Fallback xmlns="">
          <p:pic>
            <p:nvPicPr>
              <p:cNvPr id="101" name="墨迹 100"/>
            </p:nvPicPr>
            <p:blipFill>
              <a:blip r:embed="rId169"/>
            </p:blipFill>
            <p:spPr>
              <a:xfrm>
                <a:off x="626533" y="4421605"/>
                <a:ext cx="259644" cy="248151"/>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102" name="墨迹 101"/>
              <p14:cNvContentPartPr/>
              <p14:nvPr/>
            </p14:nvContentPartPr>
            <p14:xfrm>
              <a:off x="632177" y="4382126"/>
              <a:ext cx="282223" cy="310189"/>
            </p14:xfrm>
          </p:contentPart>
        </mc:Choice>
        <mc:Fallback xmlns="">
          <p:pic>
            <p:nvPicPr>
              <p:cNvPr id="102" name="墨迹 101"/>
            </p:nvPicPr>
            <p:blipFill>
              <a:blip r:embed="rId171"/>
            </p:blipFill>
            <p:spPr>
              <a:xfrm>
                <a:off x="632177" y="4382126"/>
                <a:ext cx="282223" cy="31018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103" name="墨迹 102"/>
              <p14:cNvContentPartPr/>
              <p14:nvPr/>
            </p14:nvContentPartPr>
            <p14:xfrm>
              <a:off x="701322" y="4528761"/>
              <a:ext cx="159455" cy="22559"/>
            </p14:xfrm>
          </p:contentPart>
        </mc:Choice>
        <mc:Fallback xmlns="">
          <p:pic>
            <p:nvPicPr>
              <p:cNvPr id="103" name="墨迹 102"/>
            </p:nvPicPr>
            <p:blipFill>
              <a:blip r:embed="rId173"/>
            </p:blipFill>
            <p:spPr>
              <a:xfrm>
                <a:off x="701322" y="4528761"/>
                <a:ext cx="159455" cy="2255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04" name="墨迹 103"/>
              <p14:cNvContentPartPr/>
              <p14:nvPr/>
            </p14:nvContentPartPr>
            <p14:xfrm>
              <a:off x="6739466" y="2885463"/>
              <a:ext cx="268640" cy="283577"/>
            </p14:xfrm>
          </p:contentPart>
        </mc:Choice>
        <mc:Fallback xmlns="">
          <p:pic>
            <p:nvPicPr>
              <p:cNvPr id="104" name="墨迹 103"/>
            </p:nvPicPr>
            <p:blipFill>
              <a:blip r:embed="rId175"/>
            </p:blipFill>
            <p:spPr>
              <a:xfrm>
                <a:off x="6739466" y="2885463"/>
                <a:ext cx="268640" cy="283577"/>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05" name="墨迹 104"/>
              <p14:cNvContentPartPr/>
              <p14:nvPr/>
            </p14:nvContentPartPr>
            <p14:xfrm>
              <a:off x="6953955" y="3045493"/>
              <a:ext cx="270934" cy="124076"/>
            </p14:xfrm>
          </p:contentPart>
        </mc:Choice>
        <mc:Fallback xmlns="">
          <p:pic>
            <p:nvPicPr>
              <p:cNvPr id="105" name="墨迹 104"/>
            </p:nvPicPr>
            <p:blipFill>
              <a:blip r:embed="rId177"/>
            </p:blipFill>
            <p:spPr>
              <a:xfrm>
                <a:off x="6953955" y="3045493"/>
                <a:ext cx="270934" cy="124076"/>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06" name="墨迹 105"/>
              <p14:cNvContentPartPr/>
              <p14:nvPr/>
            </p14:nvContentPartPr>
            <p14:xfrm>
              <a:off x="7413272" y="6012029"/>
              <a:ext cx="148166" cy="243921"/>
            </p14:xfrm>
          </p:contentPart>
        </mc:Choice>
        <mc:Fallback xmlns="">
          <p:pic>
            <p:nvPicPr>
              <p:cNvPr id="106" name="墨迹 105"/>
            </p:nvPicPr>
            <p:blipFill>
              <a:blip r:embed="rId179"/>
            </p:blipFill>
            <p:spPr>
              <a:xfrm>
                <a:off x="7413272" y="6012029"/>
                <a:ext cx="148166" cy="243921"/>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07" name="墨迹 106"/>
              <p14:cNvContentPartPr/>
              <p14:nvPr/>
            </p14:nvContentPartPr>
            <p14:xfrm>
              <a:off x="7518400" y="6027539"/>
              <a:ext cx="135466" cy="245331"/>
            </p14:xfrm>
          </p:contentPart>
        </mc:Choice>
        <mc:Fallback xmlns="">
          <p:pic>
            <p:nvPicPr>
              <p:cNvPr id="107" name="墨迹 106"/>
            </p:nvPicPr>
            <p:blipFill>
              <a:blip r:embed="rId181"/>
            </p:blipFill>
            <p:spPr>
              <a:xfrm>
                <a:off x="7518400" y="6027539"/>
                <a:ext cx="135466" cy="245331"/>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08" name="墨迹 107"/>
              <p14:cNvContentPartPr/>
              <p14:nvPr/>
            </p14:nvContentPartPr>
            <p14:xfrm>
              <a:off x="7616296" y="6203783"/>
              <a:ext cx="144815" cy="144696"/>
            </p14:xfrm>
          </p:contentPart>
        </mc:Choice>
        <mc:Fallback xmlns="">
          <p:pic>
            <p:nvPicPr>
              <p:cNvPr id="108" name="墨迹 107"/>
            </p:nvPicPr>
            <p:blipFill>
              <a:blip r:embed="rId183"/>
            </p:blipFill>
            <p:spPr>
              <a:xfrm>
                <a:off x="7616296" y="6203783"/>
                <a:ext cx="144815" cy="144696"/>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09" name="墨迹 108"/>
              <p14:cNvContentPartPr/>
              <p14:nvPr/>
            </p14:nvContentPartPr>
            <p14:xfrm>
              <a:off x="7817555" y="6119185"/>
              <a:ext cx="547512" cy="95877"/>
            </p14:xfrm>
          </p:contentPart>
        </mc:Choice>
        <mc:Fallback xmlns="">
          <p:pic>
            <p:nvPicPr>
              <p:cNvPr id="109" name="墨迹 108"/>
            </p:nvPicPr>
            <p:blipFill>
              <a:blip r:embed="rId185"/>
            </p:blipFill>
            <p:spPr>
              <a:xfrm>
                <a:off x="7817555" y="6119185"/>
                <a:ext cx="547512" cy="95877"/>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10" name="墨迹 109"/>
              <p14:cNvContentPartPr/>
              <p14:nvPr/>
            </p14:nvContentPartPr>
            <p14:xfrm>
              <a:off x="8514115" y="5897118"/>
              <a:ext cx="488774" cy="718370"/>
            </p14:xfrm>
          </p:contentPart>
        </mc:Choice>
        <mc:Fallback xmlns="">
          <p:pic>
            <p:nvPicPr>
              <p:cNvPr id="110" name="墨迹 109"/>
            </p:nvPicPr>
            <p:blipFill>
              <a:blip r:embed="rId187"/>
            </p:blipFill>
            <p:spPr>
              <a:xfrm>
                <a:off x="8514115" y="5897118"/>
                <a:ext cx="488774" cy="718370"/>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11" name="墨迹 110"/>
              <p14:cNvContentPartPr/>
              <p14:nvPr/>
            </p14:nvContentPartPr>
            <p14:xfrm>
              <a:off x="8946444" y="6121124"/>
              <a:ext cx="167216" cy="280052"/>
            </p14:xfrm>
          </p:contentPart>
        </mc:Choice>
        <mc:Fallback xmlns="">
          <p:pic>
            <p:nvPicPr>
              <p:cNvPr id="111" name="墨迹 110"/>
            </p:nvPicPr>
            <p:blipFill>
              <a:blip r:embed="rId189"/>
            </p:blipFill>
            <p:spPr>
              <a:xfrm>
                <a:off x="8946444" y="6121124"/>
                <a:ext cx="167216" cy="280052"/>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12" name="墨迹 111"/>
              <p14:cNvContentPartPr/>
              <p14:nvPr/>
            </p14:nvContentPartPr>
            <p14:xfrm>
              <a:off x="7572022" y="5845126"/>
              <a:ext cx="93133" cy="114206"/>
            </p14:xfrm>
          </p:contentPart>
        </mc:Choice>
        <mc:Fallback xmlns="">
          <p:pic>
            <p:nvPicPr>
              <p:cNvPr id="112" name="墨迹 111"/>
            </p:nvPicPr>
            <p:blipFill>
              <a:blip r:embed="rId191"/>
            </p:blipFill>
            <p:spPr>
              <a:xfrm>
                <a:off x="7572022" y="5845126"/>
                <a:ext cx="93133" cy="11420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13" name="墨迹 112"/>
              <p14:cNvContentPartPr/>
              <p14:nvPr/>
            </p14:nvContentPartPr>
            <p14:xfrm>
              <a:off x="8553273" y="5837195"/>
              <a:ext cx="102482" cy="16920"/>
            </p14:xfrm>
          </p:contentPart>
        </mc:Choice>
        <mc:Fallback xmlns="">
          <p:pic>
            <p:nvPicPr>
              <p:cNvPr id="113" name="墨迹 112"/>
            </p:nvPicPr>
            <p:blipFill>
              <a:blip r:embed="rId193"/>
            </p:blipFill>
            <p:spPr>
              <a:xfrm>
                <a:off x="8553273" y="5837195"/>
                <a:ext cx="102482" cy="16920"/>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14" name="墨迹 113"/>
              <p14:cNvContentPartPr/>
              <p14:nvPr/>
            </p14:nvContentPartPr>
            <p14:xfrm>
              <a:off x="8633177" y="5713119"/>
              <a:ext cx="142523" cy="307369"/>
            </p14:xfrm>
          </p:contentPart>
        </mc:Choice>
        <mc:Fallback xmlns="">
          <p:pic>
            <p:nvPicPr>
              <p:cNvPr id="114" name="墨迹 113"/>
            </p:nvPicPr>
            <p:blipFill>
              <a:blip r:embed="rId195"/>
            </p:blipFill>
            <p:spPr>
              <a:xfrm>
                <a:off x="8633177" y="5713119"/>
                <a:ext cx="142523" cy="307369"/>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15" name="墨迹 114"/>
              <p14:cNvContentPartPr/>
              <p14:nvPr/>
            </p14:nvContentPartPr>
            <p14:xfrm>
              <a:off x="1320800" y="5610898"/>
              <a:ext cx="122237" cy="220657"/>
            </p14:xfrm>
          </p:contentPart>
        </mc:Choice>
        <mc:Fallback xmlns="">
          <p:pic>
            <p:nvPicPr>
              <p:cNvPr id="115" name="墨迹 114"/>
            </p:nvPicPr>
            <p:blipFill>
              <a:blip r:embed="rId197"/>
            </p:blipFill>
            <p:spPr>
              <a:xfrm>
                <a:off x="1320800" y="5610898"/>
                <a:ext cx="122237" cy="220657"/>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16" name="墨迹 115"/>
              <p14:cNvContentPartPr/>
              <p14:nvPr/>
            </p14:nvContentPartPr>
            <p14:xfrm>
              <a:off x="1456266" y="5724399"/>
              <a:ext cx="59267" cy="78957"/>
            </p14:xfrm>
          </p:contentPart>
        </mc:Choice>
        <mc:Fallback xmlns="">
          <p:pic>
            <p:nvPicPr>
              <p:cNvPr id="116" name="墨迹 115"/>
            </p:nvPicPr>
            <p:blipFill>
              <a:blip r:embed="rId199"/>
            </p:blipFill>
            <p:spPr>
              <a:xfrm>
                <a:off x="1456266" y="5724399"/>
                <a:ext cx="59267" cy="78957"/>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17" name="墨迹 116"/>
              <p14:cNvContentPartPr/>
              <p14:nvPr/>
            </p14:nvContentPartPr>
            <p14:xfrm>
              <a:off x="1535288" y="5599619"/>
              <a:ext cx="225778" cy="327813"/>
            </p14:xfrm>
          </p:contentPart>
        </mc:Choice>
        <mc:Fallback xmlns="">
          <p:pic>
            <p:nvPicPr>
              <p:cNvPr id="117" name="墨迹 116"/>
            </p:nvPicPr>
            <p:blipFill>
              <a:blip r:embed="rId201"/>
            </p:blipFill>
            <p:spPr>
              <a:xfrm>
                <a:off x="1535288" y="5599619"/>
                <a:ext cx="225778" cy="327813"/>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18" name="墨迹 117"/>
              <p14:cNvContentPartPr/>
              <p14:nvPr/>
            </p14:nvContentPartPr>
            <p14:xfrm>
              <a:off x="1704622" y="5583404"/>
              <a:ext cx="87489" cy="39478"/>
            </p14:xfrm>
          </p:contentPart>
        </mc:Choice>
        <mc:Fallback xmlns="">
          <p:pic>
            <p:nvPicPr>
              <p:cNvPr id="118" name="墨迹 117"/>
            </p:nvPicPr>
            <p:blipFill>
              <a:blip r:embed="rId203"/>
            </p:blipFill>
            <p:spPr>
              <a:xfrm>
                <a:off x="1704622" y="5583404"/>
                <a:ext cx="87489" cy="39478"/>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19" name="墨迹 118"/>
              <p14:cNvContentPartPr/>
              <p14:nvPr/>
            </p14:nvContentPartPr>
            <p14:xfrm>
              <a:off x="1830740" y="5558025"/>
              <a:ext cx="300037" cy="380687"/>
            </p14:xfrm>
          </p:contentPart>
        </mc:Choice>
        <mc:Fallback xmlns="">
          <p:pic>
            <p:nvPicPr>
              <p:cNvPr id="119" name="墨迹 118"/>
            </p:nvPicPr>
            <p:blipFill>
              <a:blip r:embed="rId205"/>
            </p:blipFill>
            <p:spPr>
              <a:xfrm>
                <a:off x="1830740" y="5558025"/>
                <a:ext cx="300037" cy="380687"/>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20" name="墨迹 119"/>
              <p14:cNvContentPartPr/>
              <p14:nvPr/>
            </p14:nvContentPartPr>
            <p14:xfrm>
              <a:off x="9399411" y="6068427"/>
              <a:ext cx="450144" cy="90237"/>
            </p14:xfrm>
          </p:contentPart>
        </mc:Choice>
        <mc:Fallback xmlns="">
          <p:pic>
            <p:nvPicPr>
              <p:cNvPr id="120" name="墨迹 119"/>
            </p:nvPicPr>
            <p:blipFill>
              <a:blip r:embed="rId207"/>
            </p:blipFill>
            <p:spPr>
              <a:xfrm>
                <a:off x="9399411" y="6068427"/>
                <a:ext cx="450144" cy="90237"/>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21" name="墨迹 120"/>
              <p14:cNvContentPartPr/>
              <p14:nvPr/>
            </p14:nvContentPartPr>
            <p14:xfrm>
              <a:off x="10035116" y="5948229"/>
              <a:ext cx="158750" cy="286572"/>
            </p14:xfrm>
          </p:contentPart>
        </mc:Choice>
        <mc:Fallback xmlns="">
          <p:pic>
            <p:nvPicPr>
              <p:cNvPr id="121" name="墨迹 120"/>
            </p:nvPicPr>
            <p:blipFill>
              <a:blip r:embed="rId209"/>
            </p:blipFill>
            <p:spPr>
              <a:xfrm>
                <a:off x="10035116" y="5948229"/>
                <a:ext cx="158750" cy="286572"/>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22" name="墨迹 121"/>
              <p14:cNvContentPartPr/>
              <p14:nvPr/>
            </p14:nvContentPartPr>
            <p14:xfrm>
              <a:off x="10302522" y="5995110"/>
              <a:ext cx="170745" cy="180473"/>
            </p14:xfrm>
          </p:contentPart>
        </mc:Choice>
        <mc:Fallback xmlns="">
          <p:pic>
            <p:nvPicPr>
              <p:cNvPr id="122" name="墨迹 121"/>
            </p:nvPicPr>
            <p:blipFill>
              <a:blip r:embed="rId211"/>
            </p:blipFill>
            <p:spPr>
              <a:xfrm>
                <a:off x="10302522" y="5995110"/>
                <a:ext cx="170745" cy="180473"/>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23" name="墨迹 122"/>
              <p14:cNvContentPartPr/>
              <p14:nvPr/>
            </p14:nvContentPartPr>
            <p14:xfrm>
              <a:off x="10555111" y="5893593"/>
              <a:ext cx="104423" cy="39479"/>
            </p14:xfrm>
          </p:contentPart>
        </mc:Choice>
        <mc:Fallback xmlns="">
          <p:pic>
            <p:nvPicPr>
              <p:cNvPr id="123" name="墨迹 122"/>
            </p:nvPicPr>
            <p:blipFill>
              <a:blip r:embed="rId213"/>
            </p:blipFill>
            <p:spPr>
              <a:xfrm>
                <a:off x="10555111" y="5893593"/>
                <a:ext cx="104423" cy="39479"/>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24" name="墨迹 123"/>
              <p14:cNvContentPartPr/>
              <p14:nvPr/>
            </p14:nvContentPartPr>
            <p14:xfrm>
              <a:off x="10733617" y="6034588"/>
              <a:ext cx="422627" cy="90237"/>
            </p14:xfrm>
          </p:contentPart>
        </mc:Choice>
        <mc:Fallback xmlns="">
          <p:pic>
            <p:nvPicPr>
              <p:cNvPr id="124" name="墨迹 123"/>
            </p:nvPicPr>
            <p:blipFill>
              <a:blip r:embed="rId215"/>
            </p:blipFill>
            <p:spPr>
              <a:xfrm>
                <a:off x="10733617" y="6034588"/>
                <a:ext cx="422627" cy="90237"/>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25" name="墨迹 124"/>
              <p14:cNvContentPartPr/>
              <p14:nvPr/>
            </p14:nvContentPartPr>
            <p14:xfrm>
              <a:off x="11329811" y="5928842"/>
              <a:ext cx="110067" cy="250442"/>
            </p14:xfrm>
          </p:contentPart>
        </mc:Choice>
        <mc:Fallback xmlns="">
          <p:pic>
            <p:nvPicPr>
              <p:cNvPr id="125" name="墨迹 124"/>
            </p:nvPicPr>
            <p:blipFill>
              <a:blip r:embed="rId217"/>
            </p:blipFill>
            <p:spPr>
              <a:xfrm>
                <a:off x="11329811" y="5928842"/>
                <a:ext cx="110067" cy="250442"/>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26" name="墨迹 125"/>
              <p14:cNvContentPartPr/>
              <p14:nvPr/>
            </p14:nvContentPartPr>
            <p14:xfrm>
              <a:off x="11466336" y="5773395"/>
              <a:ext cx="132998" cy="424747"/>
            </p14:xfrm>
          </p:contentPart>
        </mc:Choice>
        <mc:Fallback xmlns="">
          <p:pic>
            <p:nvPicPr>
              <p:cNvPr id="126" name="墨迹 125"/>
            </p:nvPicPr>
            <p:blipFill>
              <a:blip r:embed="rId219"/>
            </p:blipFill>
            <p:spPr>
              <a:xfrm>
                <a:off x="11466336" y="5773395"/>
                <a:ext cx="132998" cy="424747"/>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27" name="墨迹 126"/>
              <p14:cNvContentPartPr/>
              <p14:nvPr/>
            </p14:nvContentPartPr>
            <p14:xfrm>
              <a:off x="11667067" y="5871034"/>
              <a:ext cx="132644" cy="5640"/>
            </p14:xfrm>
          </p:contentPart>
        </mc:Choice>
        <mc:Fallback xmlns="">
          <p:pic>
            <p:nvPicPr>
              <p:cNvPr id="127" name="墨迹 126"/>
            </p:nvPicPr>
            <p:blipFill>
              <a:blip r:embed="rId221"/>
            </p:blipFill>
            <p:spPr>
              <a:xfrm>
                <a:off x="11667067" y="5871034"/>
                <a:ext cx="132644" cy="5640"/>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8" name="墨迹 127"/>
              <p14:cNvContentPartPr/>
              <p14:nvPr/>
            </p14:nvContentPartPr>
            <p14:xfrm>
              <a:off x="11712222" y="5784675"/>
              <a:ext cx="33867" cy="216075"/>
            </p14:xfrm>
          </p:contentPart>
        </mc:Choice>
        <mc:Fallback xmlns="">
          <p:pic>
            <p:nvPicPr>
              <p:cNvPr id="128" name="墨迹 127"/>
            </p:nvPicPr>
            <p:blipFill>
              <a:blip r:embed="rId223"/>
            </p:blipFill>
            <p:spPr>
              <a:xfrm>
                <a:off x="11712222" y="5784675"/>
                <a:ext cx="33867" cy="216075"/>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9" name="墨迹 128"/>
              <p14:cNvContentPartPr/>
              <p14:nvPr/>
            </p14:nvContentPartPr>
            <p14:xfrm>
              <a:off x="8607777" y="6598569"/>
              <a:ext cx="135467" cy="146634"/>
            </p14:xfrm>
          </p:contentPart>
        </mc:Choice>
        <mc:Fallback xmlns="">
          <p:pic>
            <p:nvPicPr>
              <p:cNvPr id="129" name="墨迹 128"/>
            </p:nvPicPr>
            <p:blipFill>
              <a:blip r:embed="rId225"/>
            </p:blipFill>
            <p:spPr>
              <a:xfrm>
                <a:off x="8607777" y="6598569"/>
                <a:ext cx="135467" cy="146634"/>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30" name="墨迹 129"/>
              <p14:cNvContentPartPr/>
              <p14:nvPr/>
            </p14:nvContentPartPr>
            <p14:xfrm>
              <a:off x="8743244" y="6677526"/>
              <a:ext cx="36688" cy="64857"/>
            </p14:xfrm>
          </p:contentPart>
        </mc:Choice>
        <mc:Fallback xmlns="">
          <p:pic>
            <p:nvPicPr>
              <p:cNvPr id="130" name="墨迹 129"/>
            </p:nvPicPr>
            <p:blipFill>
              <a:blip r:embed="rId227"/>
            </p:blipFill>
            <p:spPr>
              <a:xfrm>
                <a:off x="8743244" y="6677526"/>
                <a:ext cx="36688" cy="64857"/>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31" name="墨迹 130"/>
              <p14:cNvContentPartPr/>
              <p14:nvPr/>
            </p14:nvContentPartPr>
            <p14:xfrm>
              <a:off x="8870244" y="6632408"/>
              <a:ext cx="19756" cy="8459"/>
            </p14:xfrm>
          </p:contentPart>
        </mc:Choice>
        <mc:Fallback xmlns="">
          <p:pic>
            <p:nvPicPr>
              <p:cNvPr id="131" name="墨迹 130"/>
            </p:nvPicPr>
            <p:blipFill>
              <a:blip r:embed="rId229"/>
            </p:blipFill>
            <p:spPr>
              <a:xfrm>
                <a:off x="8870244" y="6632408"/>
                <a:ext cx="19756" cy="8459"/>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32" name="墨迹 131"/>
              <p14:cNvContentPartPr/>
              <p14:nvPr/>
            </p14:nvContentPartPr>
            <p14:xfrm>
              <a:off x="8856133" y="6621128"/>
              <a:ext cx="205317" cy="274412"/>
            </p14:xfrm>
          </p:contentPart>
        </mc:Choice>
        <mc:Fallback xmlns="">
          <p:pic>
            <p:nvPicPr>
              <p:cNvPr id="132" name="墨迹 131"/>
            </p:nvPicPr>
            <p:blipFill>
              <a:blip r:embed="rId231"/>
            </p:blipFill>
            <p:spPr>
              <a:xfrm>
                <a:off x="8856133" y="6621128"/>
                <a:ext cx="205317" cy="274412"/>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33" name="墨迹 132"/>
              <p14:cNvContentPartPr/>
              <p14:nvPr/>
            </p14:nvContentPartPr>
            <p14:xfrm>
              <a:off x="9042400" y="6609848"/>
              <a:ext cx="115711" cy="33839"/>
            </p14:xfrm>
          </p:contentPart>
        </mc:Choice>
        <mc:Fallback xmlns="">
          <p:pic>
            <p:nvPicPr>
              <p:cNvPr id="133" name="墨迹 132"/>
            </p:nvPicPr>
            <p:blipFill>
              <a:blip r:embed="rId233"/>
            </p:blipFill>
            <p:spPr>
              <a:xfrm>
                <a:off x="9042400" y="6609848"/>
                <a:ext cx="115711" cy="33839"/>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34" name="墨迹 133"/>
              <p14:cNvContentPartPr/>
              <p14:nvPr/>
            </p14:nvContentPartPr>
            <p14:xfrm>
              <a:off x="9165872" y="6619013"/>
              <a:ext cx="246238" cy="301025"/>
            </p14:xfrm>
          </p:contentPart>
        </mc:Choice>
        <mc:Fallback xmlns="">
          <p:pic>
            <p:nvPicPr>
              <p:cNvPr id="134" name="墨迹 133"/>
            </p:nvPicPr>
            <p:blipFill>
              <a:blip r:embed="rId235"/>
            </p:blipFill>
            <p:spPr>
              <a:xfrm>
                <a:off x="9165872" y="6619013"/>
                <a:ext cx="246238" cy="301025"/>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35" name="墨迹 134"/>
              <p14:cNvContentPartPr/>
              <p14:nvPr/>
            </p14:nvContentPartPr>
            <p14:xfrm>
              <a:off x="8810977" y="6297544"/>
              <a:ext cx="28223" cy="126191"/>
            </p14:xfrm>
          </p:contentPart>
        </mc:Choice>
        <mc:Fallback xmlns="">
          <p:pic>
            <p:nvPicPr>
              <p:cNvPr id="135" name="墨迹 134"/>
            </p:nvPicPr>
            <p:blipFill>
              <a:blip r:embed="rId237"/>
            </p:blipFill>
            <p:spPr>
              <a:xfrm>
                <a:off x="8810977" y="6297544"/>
                <a:ext cx="28223" cy="126191"/>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36" name="墨迹 135"/>
              <p14:cNvContentPartPr/>
              <p14:nvPr/>
            </p14:nvContentPartPr>
            <p14:xfrm>
              <a:off x="10196688" y="6305299"/>
              <a:ext cx="115712" cy="276350"/>
            </p14:xfrm>
          </p:contentPart>
        </mc:Choice>
        <mc:Fallback xmlns="">
          <p:pic>
            <p:nvPicPr>
              <p:cNvPr id="136" name="墨迹 135"/>
            </p:nvPicPr>
            <p:blipFill>
              <a:blip r:embed="rId239"/>
            </p:blipFill>
            <p:spPr>
              <a:xfrm>
                <a:off x="10196688" y="6305299"/>
                <a:ext cx="115712" cy="276350"/>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37" name="墨迹 136"/>
              <p14:cNvContentPartPr/>
              <p14:nvPr/>
            </p14:nvContentPartPr>
            <p14:xfrm>
              <a:off x="10148711" y="6677526"/>
              <a:ext cx="141111" cy="154389"/>
            </p14:xfrm>
          </p:contentPart>
        </mc:Choice>
        <mc:Fallback xmlns="">
          <p:pic>
            <p:nvPicPr>
              <p:cNvPr id="137" name="墨迹 136"/>
            </p:nvPicPr>
            <p:blipFill>
              <a:blip r:embed="rId241"/>
            </p:blipFill>
            <p:spPr>
              <a:xfrm>
                <a:off x="10148711" y="6677526"/>
                <a:ext cx="141111" cy="154389"/>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8" name="墨迹 137"/>
              <p14:cNvContentPartPr/>
              <p14:nvPr/>
            </p14:nvContentPartPr>
            <p14:xfrm>
              <a:off x="10295466" y="6745203"/>
              <a:ext cx="50800" cy="95877"/>
            </p14:xfrm>
          </p:contentPart>
        </mc:Choice>
        <mc:Fallback xmlns="">
          <p:pic>
            <p:nvPicPr>
              <p:cNvPr id="138" name="墨迹 137"/>
            </p:nvPicPr>
            <p:blipFill>
              <a:blip r:embed="rId243"/>
            </p:blipFill>
            <p:spPr>
              <a:xfrm>
                <a:off x="10295466" y="6745203"/>
                <a:ext cx="50800" cy="95877"/>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9" name="墨迹 138"/>
              <p14:cNvContentPartPr/>
              <p14:nvPr/>
            </p14:nvContentPartPr>
            <p14:xfrm>
              <a:off x="10364611" y="6621128"/>
              <a:ext cx="160337" cy="352487"/>
            </p14:xfrm>
          </p:contentPart>
        </mc:Choice>
        <mc:Fallback xmlns="">
          <p:pic>
            <p:nvPicPr>
              <p:cNvPr id="139" name="墨迹 138"/>
            </p:nvPicPr>
            <p:blipFill>
              <a:blip r:embed="rId245"/>
            </p:blipFill>
            <p:spPr>
              <a:xfrm>
                <a:off x="10364611" y="6621128"/>
                <a:ext cx="160337" cy="352487"/>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40" name="墨迹 139"/>
              <p14:cNvContentPartPr/>
              <p14:nvPr/>
            </p14:nvContentPartPr>
            <p14:xfrm>
              <a:off x="10487377" y="6575304"/>
              <a:ext cx="127176" cy="254496"/>
            </p14:xfrm>
          </p:contentPart>
        </mc:Choice>
        <mc:Fallback xmlns="">
          <p:pic>
            <p:nvPicPr>
              <p:cNvPr id="140" name="墨迹 139"/>
            </p:nvPicPr>
            <p:blipFill>
              <a:blip r:embed="rId247"/>
            </p:blipFill>
            <p:spPr>
              <a:xfrm>
                <a:off x="10487377" y="6575304"/>
                <a:ext cx="127176" cy="254496"/>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41" name="墨迹 140"/>
              <p14:cNvContentPartPr/>
              <p14:nvPr/>
            </p14:nvContentPartPr>
            <p14:xfrm>
              <a:off x="10639777" y="6581649"/>
              <a:ext cx="115711" cy="33839"/>
            </p14:xfrm>
          </p:contentPart>
        </mc:Choice>
        <mc:Fallback xmlns="">
          <p:pic>
            <p:nvPicPr>
              <p:cNvPr id="141" name="墨迹 140"/>
            </p:nvPicPr>
            <p:blipFill>
              <a:blip r:embed="rId249"/>
            </p:blipFill>
            <p:spPr>
              <a:xfrm>
                <a:off x="10639777" y="6581649"/>
                <a:ext cx="115711" cy="33839"/>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42" name="墨迹 141"/>
              <p14:cNvContentPartPr/>
              <p14:nvPr/>
            </p14:nvContentPartPr>
            <p14:xfrm>
              <a:off x="10700102" y="6580239"/>
              <a:ext cx="327730" cy="339798"/>
            </p14:xfrm>
          </p:contentPart>
        </mc:Choice>
        <mc:Fallback xmlns="">
          <p:pic>
            <p:nvPicPr>
              <p:cNvPr id="142" name="墨迹 141"/>
            </p:nvPicPr>
            <p:blipFill>
              <a:blip r:embed="rId251"/>
            </p:blipFill>
            <p:spPr>
              <a:xfrm>
                <a:off x="10700102" y="6580239"/>
                <a:ext cx="327730" cy="339798"/>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43" name="墨迹 142"/>
              <p14:cNvContentPartPr/>
              <p14:nvPr/>
            </p14:nvContentPartPr>
            <p14:xfrm>
              <a:off x="11335985" y="6581649"/>
              <a:ext cx="110949" cy="127777"/>
            </p14:xfrm>
          </p:contentPart>
        </mc:Choice>
        <mc:Fallback xmlns="">
          <p:pic>
            <p:nvPicPr>
              <p:cNvPr id="143" name="墨迹 142"/>
            </p:nvPicPr>
            <p:blipFill>
              <a:blip r:embed="rId253"/>
            </p:blipFill>
            <p:spPr>
              <a:xfrm>
                <a:off x="11335985" y="6581649"/>
                <a:ext cx="110949" cy="127777"/>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44" name="墨迹 143"/>
              <p14:cNvContentPartPr/>
              <p14:nvPr/>
            </p14:nvContentPartPr>
            <p14:xfrm>
              <a:off x="11435644" y="6654966"/>
              <a:ext cx="59267" cy="78957"/>
            </p14:xfrm>
          </p:contentPart>
        </mc:Choice>
        <mc:Fallback xmlns="">
          <p:pic>
            <p:nvPicPr>
              <p:cNvPr id="144" name="墨迹 143"/>
            </p:nvPicPr>
            <p:blipFill>
              <a:blip r:embed="rId255"/>
            </p:blipFill>
            <p:spPr>
              <a:xfrm>
                <a:off x="11435644" y="6654966"/>
                <a:ext cx="59267" cy="78957"/>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45" name="墨迹 144"/>
              <p14:cNvContentPartPr/>
              <p14:nvPr/>
            </p14:nvContentPartPr>
            <p14:xfrm>
              <a:off x="11444111" y="6499872"/>
              <a:ext cx="206023" cy="428625"/>
            </p14:xfrm>
          </p:contentPart>
        </mc:Choice>
        <mc:Fallback xmlns="">
          <p:pic>
            <p:nvPicPr>
              <p:cNvPr id="145" name="墨迹 144"/>
            </p:nvPicPr>
            <p:blipFill>
              <a:blip r:embed="rId257"/>
            </p:blipFill>
            <p:spPr>
              <a:xfrm>
                <a:off x="11444111" y="6499872"/>
                <a:ext cx="206023" cy="428625"/>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46" name="墨迹 145"/>
              <p14:cNvContentPartPr/>
              <p14:nvPr/>
            </p14:nvContentPartPr>
            <p14:xfrm>
              <a:off x="11561232" y="6521550"/>
              <a:ext cx="156633" cy="229293"/>
            </p14:xfrm>
          </p:contentPart>
        </mc:Choice>
        <mc:Fallback xmlns="">
          <p:pic>
            <p:nvPicPr>
              <p:cNvPr id="146" name="墨迹 145"/>
            </p:nvPicPr>
            <p:blipFill>
              <a:blip r:embed="rId259"/>
            </p:blipFill>
            <p:spPr>
              <a:xfrm>
                <a:off x="11561232" y="6521550"/>
                <a:ext cx="156633" cy="229293"/>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47" name="墨迹 146"/>
              <p14:cNvContentPartPr/>
              <p14:nvPr/>
            </p14:nvContentPartPr>
            <p14:xfrm>
              <a:off x="11700932" y="6525251"/>
              <a:ext cx="132645" cy="33839"/>
            </p14:xfrm>
          </p:contentPart>
        </mc:Choice>
        <mc:Fallback xmlns="">
          <p:pic>
            <p:nvPicPr>
              <p:cNvPr id="147" name="墨迹 146"/>
            </p:nvPicPr>
            <p:blipFill>
              <a:blip r:embed="rId261"/>
            </p:blipFill>
            <p:spPr>
              <a:xfrm>
                <a:off x="11700932" y="6525251"/>
                <a:ext cx="132645" cy="33839"/>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48" name="墨迹 147"/>
              <p14:cNvContentPartPr/>
              <p14:nvPr/>
            </p14:nvContentPartPr>
            <p14:xfrm>
              <a:off x="11752438" y="6506569"/>
              <a:ext cx="309739" cy="376809"/>
            </p14:xfrm>
          </p:contentPart>
        </mc:Choice>
        <mc:Fallback xmlns="">
          <p:pic>
            <p:nvPicPr>
              <p:cNvPr id="148" name="墨迹 147"/>
            </p:nvPicPr>
            <p:blipFill>
              <a:blip r:embed="rId263"/>
            </p:blipFill>
            <p:spPr>
              <a:xfrm>
                <a:off x="11752438" y="6506569"/>
                <a:ext cx="309739" cy="376809"/>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build="p"/>
    </p:bld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25_1#b3fbac411?sp=1&amp;vop=1&amp;pid=4064a3cfa&amp;color=0,0,0&amp;vtp=1&amp;bt=1&amp;bbb=1&amp;hb=1"/>
          <p:cNvSpPr/>
          <p:nvPr/>
        </p:nvSpPr>
        <p:spPr>
          <a:xfrm>
            <a:off x="402209" y="432935"/>
            <a:ext cx="10899648" cy="1054100"/>
          </a:xfrm>
          <a:prstGeom prst="rect">
            <a:avLst/>
          </a:prstGeom>
          <a:blipFill rotWithShape="1">
            <a:blip r:embed="rId1"/>
            <a:stretch>
              <a:fillRect l="-2" t="-47" r="1" b="47"/>
            </a:stretch>
          </a:blipFill>
        </p:spPr>
        <p:txBody>
          <a:bodyPr/>
          <a:lstStyle/>
          <a:p>
            <a:r>
              <a:rPr lang="zh-CN" altLang="en-US">
                <a:noFill/>
              </a:rPr>
              <a:t> </a:t>
            </a:r>
            <a:endParaRPr lang="zh-CN" altLang="en-US">
              <a:noFill/>
            </a:endParaRPr>
          </a:p>
        </p:txBody>
      </p:sp>
      <p:sp>
        <p:nvSpPr>
          <p:cNvPr id="3" name="QC_5_AN.26_1#b3fbac411.bracket?vop=1&amp;pid=4064a3cfa&amp;color=0,0,0&amp;vpa=7&amp;vtp=1"/>
          <p:cNvSpPr/>
          <p:nvPr/>
        </p:nvSpPr>
        <p:spPr>
          <a:xfrm>
            <a:off x="9529827" y="1792342"/>
            <a:ext cx="295275" cy="304800"/>
          </a:xfrm>
          <a:prstGeom prst="rect">
            <a:avLst/>
          </a:prstGeom>
          <a:noFill/>
        </p:spPr>
        <p:txBody>
          <a:bodyPr wrap="none" lIns="0" tIns="0" rIns="0" bIns="0" rtlCol="0" anchor="t"/>
          <a:lstStyle/>
          <a:p>
            <a:pPr algn="ctr" latinLnBrk="1">
              <a:lnSpc>
                <a:spcPts val="2400"/>
              </a:lnSpc>
            </a:pPr>
            <a:r>
              <a:rPr lang="en-US" altLang="zh-CN" sz="19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A</a:t>
            </a:r>
            <a:endParaRPr lang="en-US" altLang="zh-CN" sz="1900" dirty="0">
              <a:solidFill>
                <a:srgbClr val="FF0000"/>
              </a:solidFill>
            </a:endParaRPr>
          </a:p>
        </p:txBody>
      </p:sp>
      <p:pic>
        <p:nvPicPr>
          <p:cNvPr id="4" name="QC_5_BD.25_2#b3fbac411?vop=1&amp;pid=4064a3cfa&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3539490" y="1487170"/>
            <a:ext cx="5495290" cy="328041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5" name="QC_5_BD.25_3#b3fbac411.choices?vop=1&amp;pid=4064a3cfa&amp;color=0,0,0&amp;vtp=1&amp;bbb=1"/>
          <p:cNvSpPr/>
          <p:nvPr/>
        </p:nvSpPr>
        <p:spPr>
          <a:xfrm>
            <a:off x="649224" y="4998711"/>
            <a:ext cx="10899648" cy="1422400"/>
          </a:xfrm>
          <a:prstGeom prst="rect">
            <a:avLst/>
          </a:prstGeom>
          <a:blipFill rotWithShape="1">
            <a:blip r:embed="rId3"/>
            <a:stretch>
              <a:fillRect l="-2" t="-44" r="1" b="-4197"/>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1202266" y="941847"/>
              <a:ext cx="149578" cy="5639"/>
            </p14:xfrm>
          </p:contentPart>
        </mc:Choice>
        <mc:Fallback xmlns="">
          <p:pic>
            <p:nvPicPr>
              <p:cNvPr id="6" name="墨迹 5"/>
            </p:nvPicPr>
            <p:blipFill>
              <a:blip r:embed="rId5"/>
            </p:blipFill>
            <p:spPr>
              <a:xfrm>
                <a:off x="1202266" y="941847"/>
                <a:ext cx="149578" cy="563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1264355" y="865533"/>
              <a:ext cx="28222" cy="200389"/>
            </p14:xfrm>
          </p:contentPart>
        </mc:Choice>
        <mc:Fallback xmlns="">
          <p:pic>
            <p:nvPicPr>
              <p:cNvPr id="7" name="墨迹 6"/>
            </p:nvPicPr>
            <p:blipFill>
              <a:blip r:embed="rId7"/>
            </p:blipFill>
            <p:spPr>
              <a:xfrm>
                <a:off x="1264355" y="865533"/>
                <a:ext cx="28222" cy="20038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1357488" y="829051"/>
              <a:ext cx="130352" cy="344027"/>
            </p14:xfrm>
          </p:contentPart>
        </mc:Choice>
        <mc:Fallback xmlns="">
          <p:pic>
            <p:nvPicPr>
              <p:cNvPr id="8" name="墨迹 7"/>
            </p:nvPicPr>
            <p:blipFill>
              <a:blip r:embed="rId9"/>
            </p:blipFill>
            <p:spPr>
              <a:xfrm>
                <a:off x="1357488" y="829051"/>
                <a:ext cx="130352" cy="344027"/>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3804355" y="1003884"/>
              <a:ext cx="160867" cy="25379"/>
            </p14:xfrm>
          </p:contentPart>
        </mc:Choice>
        <mc:Fallback xmlns="">
          <p:pic>
            <p:nvPicPr>
              <p:cNvPr id="9" name="墨迹 8"/>
            </p:nvPicPr>
            <p:blipFill>
              <a:blip r:embed="rId11"/>
            </p:blipFill>
            <p:spPr>
              <a:xfrm>
                <a:off x="3804355" y="1003884"/>
                <a:ext cx="160867" cy="2537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3857977" y="924927"/>
              <a:ext cx="25400" cy="152275"/>
            </p14:xfrm>
          </p:contentPart>
        </mc:Choice>
        <mc:Fallback xmlns="">
          <p:pic>
            <p:nvPicPr>
              <p:cNvPr id="10" name="墨迹 9"/>
            </p:nvPicPr>
            <p:blipFill>
              <a:blip r:embed="rId13"/>
            </p:blipFill>
            <p:spPr>
              <a:xfrm>
                <a:off x="3857977" y="924927"/>
                <a:ext cx="25400" cy="152275"/>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3962400" y="896728"/>
              <a:ext cx="143933" cy="186114"/>
            </p14:xfrm>
          </p:contentPart>
        </mc:Choice>
        <mc:Fallback xmlns="">
          <p:pic>
            <p:nvPicPr>
              <p:cNvPr id="11" name="墨迹 10"/>
            </p:nvPicPr>
            <p:blipFill>
              <a:blip r:embed="rId15"/>
            </p:blipFill>
            <p:spPr>
              <a:xfrm>
                <a:off x="3962400" y="896728"/>
                <a:ext cx="143933" cy="186114"/>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395111" y="977095"/>
              <a:ext cx="122766" cy="126367"/>
            </p14:xfrm>
          </p:contentPart>
        </mc:Choice>
        <mc:Fallback xmlns="">
          <p:pic>
            <p:nvPicPr>
              <p:cNvPr id="12" name="墨迹 11"/>
            </p:nvPicPr>
            <p:blipFill>
              <a:blip r:embed="rId17"/>
            </p:blipFill>
            <p:spPr>
              <a:xfrm>
                <a:off x="395111" y="977095"/>
                <a:ext cx="122766" cy="126367"/>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7292622" y="1697580"/>
              <a:ext cx="309033" cy="265071"/>
            </p14:xfrm>
          </p:contentPart>
        </mc:Choice>
        <mc:Fallback xmlns="">
          <p:pic>
            <p:nvPicPr>
              <p:cNvPr id="13" name="墨迹 12"/>
            </p:nvPicPr>
            <p:blipFill>
              <a:blip r:embed="rId19"/>
            </p:blipFill>
            <p:spPr>
              <a:xfrm>
                <a:off x="7292622" y="1697580"/>
                <a:ext cx="309033" cy="265071"/>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7343422" y="1832935"/>
              <a:ext cx="228600" cy="14100"/>
            </p14:xfrm>
          </p:contentPart>
        </mc:Choice>
        <mc:Fallback xmlns="">
          <p:pic>
            <p:nvPicPr>
              <p:cNvPr id="14" name="墨迹 13"/>
            </p:nvPicPr>
            <p:blipFill>
              <a:blip r:embed="rId21"/>
            </p:blipFill>
            <p:spPr>
              <a:xfrm>
                <a:off x="7343422" y="1832935"/>
                <a:ext cx="228600" cy="1410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4666897" y="1641182"/>
              <a:ext cx="232480" cy="33839"/>
            </p14:xfrm>
          </p:contentPart>
        </mc:Choice>
        <mc:Fallback xmlns="">
          <p:pic>
            <p:nvPicPr>
              <p:cNvPr id="15" name="墨迹 14"/>
            </p:nvPicPr>
            <p:blipFill>
              <a:blip r:embed="rId23"/>
            </p:blipFill>
            <p:spPr>
              <a:xfrm>
                <a:off x="4666897" y="1641182"/>
                <a:ext cx="232480" cy="3383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4775200" y="1532263"/>
              <a:ext cx="39511" cy="232995"/>
            </p14:xfrm>
          </p:contentPart>
        </mc:Choice>
        <mc:Fallback xmlns="">
          <p:pic>
            <p:nvPicPr>
              <p:cNvPr id="16" name="墨迹 15"/>
            </p:nvPicPr>
            <p:blipFill>
              <a:blip r:embed="rId25"/>
            </p:blipFill>
            <p:spPr>
              <a:xfrm>
                <a:off x="4775200" y="1532263"/>
                <a:ext cx="39511" cy="232995"/>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4624740" y="1466348"/>
              <a:ext cx="460904" cy="344028"/>
            </p14:xfrm>
          </p:contentPart>
        </mc:Choice>
        <mc:Fallback xmlns="">
          <p:pic>
            <p:nvPicPr>
              <p:cNvPr id="17" name="墨迹 16"/>
            </p:nvPicPr>
            <p:blipFill>
              <a:blip r:embed="rId27"/>
            </p:blipFill>
            <p:spPr>
              <a:xfrm>
                <a:off x="4624740" y="1466348"/>
                <a:ext cx="460904" cy="344028"/>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8564915" y="1545305"/>
              <a:ext cx="308151" cy="296090"/>
            </p14:xfrm>
          </p:contentPart>
        </mc:Choice>
        <mc:Fallback xmlns="">
          <p:pic>
            <p:nvPicPr>
              <p:cNvPr id="18" name="墨迹 17"/>
            </p:nvPicPr>
            <p:blipFill>
              <a:blip r:embed="rId29"/>
            </p:blipFill>
            <p:spPr>
              <a:xfrm>
                <a:off x="8564915" y="1545305"/>
                <a:ext cx="308151" cy="29609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8918222" y="1703220"/>
              <a:ext cx="132644" cy="8460"/>
            </p14:xfrm>
          </p:contentPart>
        </mc:Choice>
        <mc:Fallback xmlns="">
          <p:pic>
            <p:nvPicPr>
              <p:cNvPr id="19" name="墨迹 18"/>
            </p:nvPicPr>
            <p:blipFill>
              <a:blip r:embed="rId31"/>
            </p:blipFill>
            <p:spPr>
              <a:xfrm>
                <a:off x="8918222" y="1703220"/>
                <a:ext cx="132644" cy="8460"/>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9132711" y="1545305"/>
              <a:ext cx="242711" cy="214313"/>
            </p14:xfrm>
          </p:contentPart>
        </mc:Choice>
        <mc:Fallback xmlns="">
          <p:pic>
            <p:nvPicPr>
              <p:cNvPr id="20" name="墨迹 19"/>
            </p:nvPicPr>
            <p:blipFill>
              <a:blip r:embed="rId33"/>
            </p:blipFill>
            <p:spPr>
              <a:xfrm>
                <a:off x="9132711" y="1545305"/>
                <a:ext cx="242711" cy="214313"/>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9375422" y="1483268"/>
              <a:ext cx="95955" cy="19739"/>
            </p14:xfrm>
          </p:contentPart>
        </mc:Choice>
        <mc:Fallback xmlns="">
          <p:pic>
            <p:nvPicPr>
              <p:cNvPr id="21" name="墨迹 20"/>
            </p:nvPicPr>
            <p:blipFill>
              <a:blip r:embed="rId35"/>
            </p:blipFill>
            <p:spPr>
              <a:xfrm>
                <a:off x="9375422" y="1483268"/>
                <a:ext cx="95955" cy="19739"/>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9420577" y="1663741"/>
              <a:ext cx="222956" cy="5640"/>
            </p14:xfrm>
          </p:contentPart>
        </mc:Choice>
        <mc:Fallback xmlns="">
          <p:pic>
            <p:nvPicPr>
              <p:cNvPr id="22" name="墨迹 21"/>
            </p:nvPicPr>
            <p:blipFill>
              <a:blip r:embed="rId37"/>
            </p:blipFill>
            <p:spPr>
              <a:xfrm>
                <a:off x="9420577" y="1663741"/>
                <a:ext cx="222956" cy="564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9493955" y="1558876"/>
              <a:ext cx="56445" cy="226121"/>
            </p14:xfrm>
          </p:contentPart>
        </mc:Choice>
        <mc:Fallback xmlns="">
          <p:pic>
            <p:nvPicPr>
              <p:cNvPr id="23" name="墨迹 22"/>
            </p:nvPicPr>
            <p:blipFill>
              <a:blip r:embed="rId39"/>
            </p:blipFill>
            <p:spPr>
              <a:xfrm>
                <a:off x="9493955" y="1558876"/>
                <a:ext cx="56445" cy="22612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9723966" y="1500187"/>
              <a:ext cx="153811" cy="191753"/>
            </p14:xfrm>
          </p:contentPart>
        </mc:Choice>
        <mc:Fallback xmlns="">
          <p:pic>
            <p:nvPicPr>
              <p:cNvPr id="24" name="墨迹 23"/>
            </p:nvPicPr>
            <p:blipFill>
              <a:blip r:embed="rId41"/>
            </p:blipFill>
            <p:spPr>
              <a:xfrm>
                <a:off x="9723966" y="1500187"/>
                <a:ext cx="153811" cy="191753"/>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9788877" y="1548830"/>
              <a:ext cx="60678" cy="222067"/>
            </p14:xfrm>
          </p:contentPart>
        </mc:Choice>
        <mc:Fallback xmlns="">
          <p:pic>
            <p:nvPicPr>
              <p:cNvPr id="25" name="墨迹 24"/>
            </p:nvPicPr>
            <p:blipFill>
              <a:blip r:embed="rId43"/>
            </p:blipFill>
            <p:spPr>
              <a:xfrm>
                <a:off x="9788877" y="1548830"/>
                <a:ext cx="60678" cy="22206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9917288" y="1573504"/>
              <a:ext cx="310444" cy="210436"/>
            </p14:xfrm>
          </p:contentPart>
        </mc:Choice>
        <mc:Fallback xmlns="">
          <p:pic>
            <p:nvPicPr>
              <p:cNvPr id="26" name="墨迹 25"/>
            </p:nvPicPr>
            <p:blipFill>
              <a:blip r:embed="rId45"/>
            </p:blipFill>
            <p:spPr>
              <a:xfrm>
                <a:off x="9917288" y="1573504"/>
                <a:ext cx="310444" cy="210436"/>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10151533" y="1511467"/>
              <a:ext cx="64911" cy="437084"/>
            </p14:xfrm>
          </p:contentPart>
        </mc:Choice>
        <mc:Fallback xmlns="">
          <p:pic>
            <p:nvPicPr>
              <p:cNvPr id="27" name="墨迹 26"/>
            </p:nvPicPr>
            <p:blipFill>
              <a:blip r:embed="rId47"/>
            </p:blipFill>
            <p:spPr>
              <a:xfrm>
                <a:off x="10151533" y="1511467"/>
                <a:ext cx="64911" cy="437084"/>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10301111" y="1517106"/>
              <a:ext cx="104996" cy="59959"/>
            </p14:xfrm>
          </p:contentPart>
        </mc:Choice>
        <mc:Fallback xmlns="">
          <p:pic>
            <p:nvPicPr>
              <p:cNvPr id="28" name="墨迹 27"/>
            </p:nvPicPr>
            <p:blipFill>
              <a:blip r:embed="rId49"/>
            </p:blipFill>
            <p:spPr>
              <a:xfrm>
                <a:off x="10301111" y="1517106"/>
                <a:ext cx="104996" cy="59959"/>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10270066" y="1528386"/>
              <a:ext cx="160866" cy="11280"/>
            </p14:xfrm>
          </p:contentPart>
        </mc:Choice>
        <mc:Fallback xmlns="">
          <p:pic>
            <p:nvPicPr>
              <p:cNvPr id="29" name="墨迹 28"/>
            </p:nvPicPr>
            <p:blipFill>
              <a:blip r:embed="rId51"/>
            </p:blipFill>
            <p:spPr>
              <a:xfrm>
                <a:off x="10270066" y="1528386"/>
                <a:ext cx="160866" cy="1128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0" name="墨迹 29"/>
              <p14:cNvContentPartPr/>
              <p14:nvPr/>
            </p14:nvContentPartPr>
            <p14:xfrm>
              <a:off x="10397066" y="1658102"/>
              <a:ext cx="242711" cy="16919"/>
            </p14:xfrm>
          </p:contentPart>
        </mc:Choice>
        <mc:Fallback xmlns="">
          <p:pic>
            <p:nvPicPr>
              <p:cNvPr id="30" name="墨迹 29"/>
            </p:nvPicPr>
            <p:blipFill>
              <a:blip r:embed="rId53"/>
            </p:blipFill>
            <p:spPr>
              <a:xfrm>
                <a:off x="10397066" y="1658102"/>
                <a:ext cx="242711" cy="16919"/>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1" name="墨迹 30"/>
              <p14:cNvContentPartPr/>
              <p14:nvPr/>
            </p14:nvContentPartPr>
            <p14:xfrm>
              <a:off x="10402711" y="1742699"/>
              <a:ext cx="256823" cy="5639"/>
            </p14:xfrm>
          </p:contentPart>
        </mc:Choice>
        <mc:Fallback xmlns="">
          <p:pic>
            <p:nvPicPr>
              <p:cNvPr id="31" name="墨迹 30"/>
            </p:nvPicPr>
            <p:blipFill>
              <a:blip r:embed="rId55"/>
            </p:blipFill>
            <p:spPr>
              <a:xfrm>
                <a:off x="10402711" y="1742699"/>
                <a:ext cx="256823" cy="563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2" name="墨迹 31"/>
              <p14:cNvContentPartPr/>
              <p14:nvPr/>
            </p14:nvContentPartPr>
            <p14:xfrm>
              <a:off x="10760427" y="1432509"/>
              <a:ext cx="189794" cy="425101"/>
            </p14:xfrm>
          </p:contentPart>
        </mc:Choice>
        <mc:Fallback xmlns="">
          <p:pic>
            <p:nvPicPr>
              <p:cNvPr id="32" name="墨迹 31"/>
            </p:nvPicPr>
            <p:blipFill>
              <a:blip r:embed="rId57"/>
            </p:blipFill>
            <p:spPr>
              <a:xfrm>
                <a:off x="10760427" y="1432509"/>
                <a:ext cx="189794" cy="425101"/>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3" name="墨迹 32"/>
              <p14:cNvContentPartPr/>
              <p14:nvPr/>
            </p14:nvContentPartPr>
            <p14:xfrm>
              <a:off x="10864850" y="1511467"/>
              <a:ext cx="328082" cy="270710"/>
            </p14:xfrm>
          </p:contentPart>
        </mc:Choice>
        <mc:Fallback xmlns="">
          <p:pic>
            <p:nvPicPr>
              <p:cNvPr id="33" name="墨迹 32"/>
            </p:nvPicPr>
            <p:blipFill>
              <a:blip r:embed="rId59"/>
            </p:blipFill>
            <p:spPr>
              <a:xfrm>
                <a:off x="10864850" y="1511467"/>
                <a:ext cx="328082" cy="270710"/>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4" name="墨迹 33"/>
              <p14:cNvContentPartPr/>
              <p14:nvPr/>
            </p14:nvContentPartPr>
            <p14:xfrm>
              <a:off x="11238088" y="1483268"/>
              <a:ext cx="90312" cy="287629"/>
            </p14:xfrm>
          </p:contentPart>
        </mc:Choice>
        <mc:Fallback xmlns="">
          <p:pic>
            <p:nvPicPr>
              <p:cNvPr id="34" name="墨迹 33"/>
            </p:nvPicPr>
            <p:blipFill>
              <a:blip r:embed="rId61"/>
            </p:blipFill>
            <p:spPr>
              <a:xfrm>
                <a:off x="11238088" y="1483268"/>
                <a:ext cx="90312" cy="287629"/>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5" name="墨迹 34"/>
              <p14:cNvContentPartPr/>
              <p14:nvPr/>
            </p14:nvContentPartPr>
            <p14:xfrm>
              <a:off x="11328400" y="1569979"/>
              <a:ext cx="231422" cy="237577"/>
            </p14:xfrm>
          </p:contentPart>
        </mc:Choice>
        <mc:Fallback xmlns="">
          <p:pic>
            <p:nvPicPr>
              <p:cNvPr id="35" name="墨迹 34"/>
            </p:nvPicPr>
            <p:blipFill>
              <a:blip r:embed="rId63"/>
            </p:blipFill>
            <p:spPr>
              <a:xfrm>
                <a:off x="11328400" y="1569979"/>
                <a:ext cx="231422" cy="237577"/>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6" name="墨迹 35"/>
              <p14:cNvContentPartPr/>
              <p14:nvPr/>
            </p14:nvContentPartPr>
            <p14:xfrm>
              <a:off x="11514667" y="1449429"/>
              <a:ext cx="173037" cy="347729"/>
            </p14:xfrm>
          </p:contentPart>
        </mc:Choice>
        <mc:Fallback xmlns="">
          <p:pic>
            <p:nvPicPr>
              <p:cNvPr id="36" name="墨迹 35"/>
            </p:nvPicPr>
            <p:blipFill>
              <a:blip r:embed="rId65"/>
            </p:blipFill>
            <p:spPr>
              <a:xfrm>
                <a:off x="11514667" y="1449429"/>
                <a:ext cx="173037" cy="347729"/>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7" name="墨迹 36"/>
              <p14:cNvContentPartPr/>
              <p14:nvPr/>
            </p14:nvContentPartPr>
            <p14:xfrm>
              <a:off x="11670594" y="1650699"/>
              <a:ext cx="134761" cy="114559"/>
            </p14:xfrm>
          </p:contentPart>
        </mc:Choice>
        <mc:Fallback xmlns="">
          <p:pic>
            <p:nvPicPr>
              <p:cNvPr id="37" name="墨迹 36"/>
            </p:nvPicPr>
            <p:blipFill>
              <a:blip r:embed="rId67"/>
            </p:blipFill>
            <p:spPr>
              <a:xfrm>
                <a:off x="11670594" y="1650699"/>
                <a:ext cx="134761" cy="11455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8" name="墨迹 37"/>
              <p14:cNvContentPartPr/>
              <p14:nvPr/>
            </p14:nvContentPartPr>
            <p14:xfrm>
              <a:off x="11709400" y="1668676"/>
              <a:ext cx="47977" cy="158620"/>
            </p14:xfrm>
          </p:contentPart>
        </mc:Choice>
        <mc:Fallback xmlns="">
          <p:pic>
            <p:nvPicPr>
              <p:cNvPr id="38" name="墨迹 37"/>
            </p:nvPicPr>
            <p:blipFill>
              <a:blip r:embed="rId69"/>
            </p:blipFill>
            <p:spPr>
              <a:xfrm>
                <a:off x="11709400" y="1668676"/>
                <a:ext cx="47977" cy="158620"/>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9" name="墨迹 38"/>
              <p14:cNvContentPartPr/>
              <p14:nvPr/>
            </p14:nvContentPartPr>
            <p14:xfrm>
              <a:off x="11652955" y="1364832"/>
              <a:ext cx="217312" cy="580899"/>
            </p14:xfrm>
          </p:contentPart>
        </mc:Choice>
        <mc:Fallback xmlns="">
          <p:pic>
            <p:nvPicPr>
              <p:cNvPr id="39" name="墨迹 38"/>
            </p:nvPicPr>
            <p:blipFill>
              <a:blip r:embed="rId71"/>
            </p:blipFill>
            <p:spPr>
              <a:xfrm>
                <a:off x="11652955" y="1364832"/>
                <a:ext cx="217312" cy="580899"/>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0" name="墨迹 39"/>
              <p14:cNvContentPartPr/>
              <p14:nvPr/>
            </p14:nvContentPartPr>
            <p14:xfrm>
              <a:off x="11915422" y="1265606"/>
              <a:ext cx="197556" cy="166903"/>
            </p14:xfrm>
          </p:contentPart>
        </mc:Choice>
        <mc:Fallback xmlns="">
          <p:pic>
            <p:nvPicPr>
              <p:cNvPr id="40" name="墨迹 39"/>
            </p:nvPicPr>
            <p:blipFill>
              <a:blip r:embed="rId73"/>
            </p:blipFill>
            <p:spPr>
              <a:xfrm>
                <a:off x="11915422" y="1265606"/>
                <a:ext cx="197556" cy="16690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1" name="墨迹 40"/>
              <p14:cNvContentPartPr/>
              <p14:nvPr/>
            </p14:nvContentPartPr>
            <p14:xfrm>
              <a:off x="12090400" y="1347912"/>
              <a:ext cx="64911" cy="16920"/>
            </p14:xfrm>
          </p:contentPart>
        </mc:Choice>
        <mc:Fallback xmlns="">
          <p:pic>
            <p:nvPicPr>
              <p:cNvPr id="41" name="墨迹 40"/>
            </p:nvPicPr>
            <p:blipFill>
              <a:blip r:embed="rId75"/>
            </p:blipFill>
            <p:spPr>
              <a:xfrm>
                <a:off x="12090400" y="1347912"/>
                <a:ext cx="64911" cy="1692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2" name="墨迹 41"/>
              <p14:cNvContentPartPr/>
              <p14:nvPr/>
            </p14:nvContentPartPr>
            <p14:xfrm>
              <a:off x="5356930" y="2422295"/>
              <a:ext cx="199320" cy="14099"/>
            </p14:xfrm>
          </p:contentPart>
        </mc:Choice>
        <mc:Fallback xmlns="">
          <p:pic>
            <p:nvPicPr>
              <p:cNvPr id="42" name="墨迹 41"/>
            </p:nvPicPr>
            <p:blipFill>
              <a:blip r:embed="rId77"/>
            </p:blipFill>
            <p:spPr>
              <a:xfrm>
                <a:off x="5356930" y="2422295"/>
                <a:ext cx="199320" cy="14099"/>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3" name="墨迹 42"/>
              <p14:cNvContentPartPr/>
              <p14:nvPr/>
            </p14:nvContentPartPr>
            <p14:xfrm>
              <a:off x="5446888" y="2354088"/>
              <a:ext cx="22578" cy="172543"/>
            </p14:xfrm>
          </p:contentPart>
        </mc:Choice>
        <mc:Fallback xmlns="">
          <p:pic>
            <p:nvPicPr>
              <p:cNvPr id="43" name="墨迹 42"/>
            </p:nvPicPr>
            <p:blipFill>
              <a:blip r:embed="rId79"/>
            </p:blipFill>
            <p:spPr>
              <a:xfrm>
                <a:off x="5446888" y="2354088"/>
                <a:ext cx="22578" cy="172543"/>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4" name="墨迹 43"/>
              <p14:cNvContentPartPr/>
              <p14:nvPr/>
            </p14:nvContentPartPr>
            <p14:xfrm>
              <a:off x="5548488" y="2346157"/>
              <a:ext cx="200378" cy="191754"/>
            </p14:xfrm>
          </p:contentPart>
        </mc:Choice>
        <mc:Fallback xmlns="">
          <p:pic>
            <p:nvPicPr>
              <p:cNvPr id="44" name="墨迹 43"/>
            </p:nvPicPr>
            <p:blipFill>
              <a:blip r:embed="rId81"/>
            </p:blipFill>
            <p:spPr>
              <a:xfrm>
                <a:off x="5548488" y="2346157"/>
                <a:ext cx="200378" cy="19175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5" name="墨迹 44"/>
              <p14:cNvContentPartPr/>
              <p14:nvPr/>
            </p14:nvContentPartPr>
            <p14:xfrm>
              <a:off x="5441244" y="1652462"/>
              <a:ext cx="149578" cy="28199"/>
            </p14:xfrm>
          </p:contentPart>
        </mc:Choice>
        <mc:Fallback xmlns="">
          <p:pic>
            <p:nvPicPr>
              <p:cNvPr id="45" name="墨迹 44"/>
            </p:nvPicPr>
            <p:blipFill>
              <a:blip r:embed="rId83"/>
            </p:blipFill>
            <p:spPr>
              <a:xfrm>
                <a:off x="5441244" y="1652462"/>
                <a:ext cx="149578" cy="28199"/>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6" name="墨迹 45"/>
              <p14:cNvContentPartPr/>
              <p14:nvPr/>
            </p14:nvContentPartPr>
            <p14:xfrm>
              <a:off x="5503333" y="1570332"/>
              <a:ext cx="16934" cy="183646"/>
            </p14:xfrm>
          </p:contentPart>
        </mc:Choice>
        <mc:Fallback xmlns="">
          <p:pic>
            <p:nvPicPr>
              <p:cNvPr id="46" name="墨迹 45"/>
            </p:nvPicPr>
            <p:blipFill>
              <a:blip r:embed="rId85"/>
            </p:blipFill>
            <p:spPr>
              <a:xfrm>
                <a:off x="5503333" y="1570332"/>
                <a:ext cx="16934" cy="183646"/>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7" name="墨迹 46"/>
              <p14:cNvContentPartPr/>
              <p14:nvPr/>
            </p14:nvContentPartPr>
            <p14:xfrm>
              <a:off x="5542844" y="1500187"/>
              <a:ext cx="220133" cy="375047"/>
            </p14:xfrm>
          </p:contentPart>
        </mc:Choice>
        <mc:Fallback xmlns="">
          <p:pic>
            <p:nvPicPr>
              <p:cNvPr id="47" name="墨迹 46"/>
            </p:nvPicPr>
            <p:blipFill>
              <a:blip r:embed="rId87"/>
            </p:blipFill>
            <p:spPr>
              <a:xfrm>
                <a:off x="5542844" y="1500187"/>
                <a:ext cx="220133" cy="375047"/>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8" name="墨迹 47"/>
              <p14:cNvContentPartPr/>
              <p14:nvPr/>
            </p14:nvContentPartPr>
            <p14:xfrm>
              <a:off x="5921022" y="1896912"/>
              <a:ext cx="196144" cy="606455"/>
            </p14:xfrm>
          </p:contentPart>
        </mc:Choice>
        <mc:Fallback xmlns="">
          <p:pic>
            <p:nvPicPr>
              <p:cNvPr id="48" name="墨迹 47"/>
            </p:nvPicPr>
            <p:blipFill>
              <a:blip r:embed="rId89"/>
            </p:blipFill>
            <p:spPr>
              <a:xfrm>
                <a:off x="5921022" y="1896912"/>
                <a:ext cx="196144" cy="606455"/>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9" name="墨迹 48"/>
              <p14:cNvContentPartPr/>
              <p14:nvPr/>
            </p14:nvContentPartPr>
            <p14:xfrm>
              <a:off x="5932311" y="2286939"/>
              <a:ext cx="273756" cy="262251"/>
            </p14:xfrm>
          </p:contentPart>
        </mc:Choice>
        <mc:Fallback xmlns="">
          <p:pic>
            <p:nvPicPr>
              <p:cNvPr id="49" name="墨迹 48"/>
            </p:nvPicPr>
            <p:blipFill>
              <a:blip r:embed="rId91"/>
            </p:blipFill>
            <p:spPr>
              <a:xfrm>
                <a:off x="5932311" y="2286939"/>
                <a:ext cx="273756" cy="262251"/>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0" name="墨迹 49"/>
              <p14:cNvContentPartPr/>
              <p14:nvPr/>
            </p14:nvContentPartPr>
            <p14:xfrm>
              <a:off x="2532944" y="4793832"/>
              <a:ext cx="407811" cy="293270"/>
            </p14:xfrm>
          </p:contentPart>
        </mc:Choice>
        <mc:Fallback xmlns="">
          <p:pic>
            <p:nvPicPr>
              <p:cNvPr id="50" name="墨迹 49"/>
            </p:nvPicPr>
            <p:blipFill>
              <a:blip r:embed="rId93"/>
            </p:blipFill>
            <p:spPr>
              <a:xfrm>
                <a:off x="2532944" y="4793832"/>
                <a:ext cx="407811" cy="293270"/>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1" name="墨迹 50"/>
              <p14:cNvContentPartPr/>
              <p14:nvPr/>
            </p14:nvContentPartPr>
            <p14:xfrm>
              <a:off x="2884311" y="4720867"/>
              <a:ext cx="133173" cy="524149"/>
            </p14:xfrm>
          </p:contentPart>
        </mc:Choice>
        <mc:Fallback xmlns="">
          <p:pic>
            <p:nvPicPr>
              <p:cNvPr id="51" name="墨迹 50"/>
            </p:nvPicPr>
            <p:blipFill>
              <a:blip r:embed="rId95"/>
            </p:blipFill>
            <p:spPr>
              <a:xfrm>
                <a:off x="2884311" y="4720867"/>
                <a:ext cx="133173" cy="52414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2" name="墨迹 51"/>
              <p14:cNvContentPartPr/>
              <p14:nvPr/>
            </p14:nvContentPartPr>
            <p14:xfrm>
              <a:off x="2837391" y="4835249"/>
              <a:ext cx="283986" cy="212374"/>
            </p14:xfrm>
          </p:contentPart>
        </mc:Choice>
        <mc:Fallback xmlns="">
          <p:pic>
            <p:nvPicPr>
              <p:cNvPr id="52" name="墨迹 51"/>
            </p:nvPicPr>
            <p:blipFill>
              <a:blip r:embed="rId97"/>
            </p:blipFill>
            <p:spPr>
              <a:xfrm>
                <a:off x="2837391" y="4835249"/>
                <a:ext cx="283986" cy="212374"/>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3" name="墨迹 52"/>
              <p14:cNvContentPartPr/>
              <p14:nvPr/>
            </p14:nvContentPartPr>
            <p14:xfrm>
              <a:off x="2997200" y="4957386"/>
              <a:ext cx="143933" cy="101516"/>
            </p14:xfrm>
          </p:contentPart>
        </mc:Choice>
        <mc:Fallback xmlns="">
          <p:pic>
            <p:nvPicPr>
              <p:cNvPr id="53" name="墨迹 52"/>
            </p:nvPicPr>
            <p:blipFill>
              <a:blip r:embed="rId99"/>
            </p:blipFill>
            <p:spPr>
              <a:xfrm>
                <a:off x="2997200" y="4957386"/>
                <a:ext cx="143933" cy="101516"/>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4" name="墨迹 53"/>
              <p14:cNvContentPartPr/>
              <p14:nvPr/>
            </p14:nvContentPartPr>
            <p14:xfrm>
              <a:off x="3251200" y="4799472"/>
              <a:ext cx="231422" cy="327108"/>
            </p14:xfrm>
          </p:contentPart>
        </mc:Choice>
        <mc:Fallback xmlns="">
          <p:pic>
            <p:nvPicPr>
              <p:cNvPr id="54" name="墨迹 53"/>
            </p:nvPicPr>
            <p:blipFill>
              <a:blip r:embed="rId101"/>
            </p:blipFill>
            <p:spPr>
              <a:xfrm>
                <a:off x="3251200" y="4799472"/>
                <a:ext cx="231422" cy="327108"/>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5" name="墨迹 54"/>
              <p14:cNvContentPartPr/>
              <p14:nvPr/>
            </p14:nvContentPartPr>
            <p14:xfrm>
              <a:off x="3683000" y="4613358"/>
              <a:ext cx="203376" cy="445544"/>
            </p14:xfrm>
          </p:contentPart>
        </mc:Choice>
        <mc:Fallback xmlns="">
          <p:pic>
            <p:nvPicPr>
              <p:cNvPr id="55" name="墨迹 54"/>
            </p:nvPicPr>
            <p:blipFill>
              <a:blip r:embed="rId103"/>
            </p:blipFill>
            <p:spPr>
              <a:xfrm>
                <a:off x="3683000" y="4613358"/>
                <a:ext cx="203376" cy="445544"/>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6" name="墨迹 55"/>
              <p14:cNvContentPartPr/>
              <p14:nvPr/>
            </p14:nvContentPartPr>
            <p14:xfrm>
              <a:off x="3719688" y="4949984"/>
              <a:ext cx="228600" cy="114558"/>
            </p14:xfrm>
          </p:contentPart>
        </mc:Choice>
        <mc:Fallback xmlns="">
          <p:pic>
            <p:nvPicPr>
              <p:cNvPr id="56" name="墨迹 55"/>
            </p:nvPicPr>
            <p:blipFill>
              <a:blip r:embed="rId105"/>
            </p:blipFill>
            <p:spPr>
              <a:xfrm>
                <a:off x="3719688" y="4949984"/>
                <a:ext cx="228600" cy="114558"/>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7" name="墨迹 56"/>
              <p14:cNvContentPartPr/>
              <p14:nvPr/>
            </p14:nvContentPartPr>
            <p14:xfrm>
              <a:off x="3973688" y="4829962"/>
              <a:ext cx="11289" cy="28728"/>
            </p14:xfrm>
          </p:contentPart>
        </mc:Choice>
        <mc:Fallback xmlns="">
          <p:pic>
            <p:nvPicPr>
              <p:cNvPr id="57" name="墨迹 56"/>
            </p:nvPicPr>
            <p:blipFill>
              <a:blip r:embed="rId107"/>
            </p:blipFill>
            <p:spPr>
              <a:xfrm>
                <a:off x="3973688" y="4829962"/>
                <a:ext cx="11289" cy="2872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8" name="墨迹 57"/>
              <p14:cNvContentPartPr/>
              <p14:nvPr/>
            </p14:nvContentPartPr>
            <p14:xfrm>
              <a:off x="4024488" y="4602079"/>
              <a:ext cx="19756" cy="750094"/>
            </p14:xfrm>
          </p:contentPart>
        </mc:Choice>
        <mc:Fallback xmlns="">
          <p:pic>
            <p:nvPicPr>
              <p:cNvPr id="58" name="墨迹 57"/>
            </p:nvPicPr>
            <p:blipFill>
              <a:blip r:embed="rId109"/>
            </p:blipFill>
            <p:spPr>
              <a:xfrm>
                <a:off x="4024488" y="4602079"/>
                <a:ext cx="19756" cy="750094"/>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3956755" y="4704124"/>
              <a:ext cx="372533" cy="302082"/>
            </p14:xfrm>
          </p:contentPart>
        </mc:Choice>
        <mc:Fallback xmlns="">
          <p:pic>
            <p:nvPicPr>
              <p:cNvPr id="59" name="墨迹 58"/>
            </p:nvPicPr>
            <p:blipFill>
              <a:blip r:embed="rId111"/>
            </p:blipFill>
            <p:spPr>
              <a:xfrm>
                <a:off x="3956755" y="4704124"/>
                <a:ext cx="372533" cy="302082"/>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0" name="墨迹 59"/>
              <p14:cNvContentPartPr/>
              <p14:nvPr/>
            </p14:nvContentPartPr>
            <p14:xfrm>
              <a:off x="2085622" y="4799472"/>
              <a:ext cx="206022" cy="304549"/>
            </p14:xfrm>
          </p:contentPart>
        </mc:Choice>
        <mc:Fallback xmlns="">
          <p:pic>
            <p:nvPicPr>
              <p:cNvPr id="60" name="墨迹 59"/>
            </p:nvPicPr>
            <p:blipFill>
              <a:blip r:embed="rId113"/>
            </p:blipFill>
            <p:spPr>
              <a:xfrm>
                <a:off x="2085622" y="4799472"/>
                <a:ext cx="206022" cy="304549"/>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1" name="墨迹 60"/>
              <p14:cNvContentPartPr/>
              <p14:nvPr/>
            </p14:nvContentPartPr>
            <p14:xfrm>
              <a:off x="2029883" y="4801586"/>
              <a:ext cx="318205" cy="293975"/>
            </p14:xfrm>
          </p:contentPart>
        </mc:Choice>
        <mc:Fallback xmlns="">
          <p:pic>
            <p:nvPicPr>
              <p:cNvPr id="61" name="墨迹 60"/>
            </p:nvPicPr>
            <p:blipFill>
              <a:blip r:embed="rId115"/>
            </p:blipFill>
            <p:spPr>
              <a:xfrm>
                <a:off x="2029883" y="4801586"/>
                <a:ext cx="318205" cy="293975"/>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2" name="墨迹 61"/>
              <p14:cNvContentPartPr/>
              <p14:nvPr/>
            </p14:nvContentPartPr>
            <p14:xfrm>
              <a:off x="4871155" y="5202718"/>
              <a:ext cx="572912" cy="406065"/>
            </p14:xfrm>
          </p:contentPart>
        </mc:Choice>
        <mc:Fallback xmlns="">
          <p:pic>
            <p:nvPicPr>
              <p:cNvPr id="62" name="墨迹 61"/>
            </p:nvPicPr>
            <p:blipFill>
              <a:blip r:embed="rId117"/>
            </p:blipFill>
            <p:spPr>
              <a:xfrm>
                <a:off x="4871155" y="5202718"/>
                <a:ext cx="572912" cy="406065"/>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3" name="墨迹 62"/>
              <p14:cNvContentPartPr/>
              <p14:nvPr/>
            </p14:nvContentPartPr>
            <p14:xfrm>
              <a:off x="7363177" y="3632032"/>
              <a:ext cx="104996" cy="59958"/>
            </p14:xfrm>
          </p:contentPart>
        </mc:Choice>
        <mc:Fallback xmlns="">
          <p:pic>
            <p:nvPicPr>
              <p:cNvPr id="63" name="墨迹 62"/>
            </p:nvPicPr>
            <p:blipFill>
              <a:blip r:embed="rId49"/>
            </p:blipFill>
            <p:spPr>
              <a:xfrm>
                <a:off x="7363177" y="3632032"/>
                <a:ext cx="104996" cy="59958"/>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4" name="墨迹 63"/>
              <p14:cNvContentPartPr/>
              <p14:nvPr/>
            </p14:nvContentPartPr>
            <p14:xfrm>
              <a:off x="6098116" y="3271085"/>
              <a:ext cx="836084" cy="39479"/>
            </p14:xfrm>
          </p:contentPart>
        </mc:Choice>
        <mc:Fallback xmlns="">
          <p:pic>
            <p:nvPicPr>
              <p:cNvPr id="64" name="墨迹 63"/>
            </p:nvPicPr>
            <p:blipFill>
              <a:blip r:embed="rId120"/>
            </p:blipFill>
            <p:spPr>
              <a:xfrm>
                <a:off x="6098116" y="3271085"/>
                <a:ext cx="836084" cy="3947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5" name="墨迹 64"/>
              <p14:cNvContentPartPr/>
              <p14:nvPr/>
            </p14:nvContentPartPr>
            <p14:xfrm>
              <a:off x="6767688" y="3161109"/>
              <a:ext cx="250472" cy="304549"/>
            </p14:xfrm>
          </p:contentPart>
        </mc:Choice>
        <mc:Fallback xmlns="">
          <p:pic>
            <p:nvPicPr>
              <p:cNvPr id="65" name="墨迹 64"/>
            </p:nvPicPr>
            <p:blipFill>
              <a:blip r:embed="rId122"/>
            </p:blipFill>
            <p:spPr>
              <a:xfrm>
                <a:off x="6767688" y="3161109"/>
                <a:ext cx="250472" cy="304549"/>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6" name="墨迹 65"/>
              <p14:cNvContentPartPr/>
              <p14:nvPr/>
            </p14:nvContentPartPr>
            <p14:xfrm>
              <a:off x="6282266" y="2977815"/>
              <a:ext cx="235126" cy="197041"/>
            </p14:xfrm>
          </p:contentPart>
        </mc:Choice>
        <mc:Fallback xmlns="">
          <p:pic>
            <p:nvPicPr>
              <p:cNvPr id="66" name="墨迹 65"/>
            </p:nvPicPr>
            <p:blipFill>
              <a:blip r:embed="rId124"/>
            </p:blipFill>
            <p:spPr>
              <a:xfrm>
                <a:off x="6282266" y="2977815"/>
                <a:ext cx="235126" cy="197041"/>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67" name="墨迹 66"/>
              <p14:cNvContentPartPr/>
              <p14:nvPr/>
            </p14:nvContentPartPr>
            <p14:xfrm>
              <a:off x="6471355" y="2952436"/>
              <a:ext cx="36689" cy="422985"/>
            </p14:xfrm>
          </p:contentPart>
        </mc:Choice>
        <mc:Fallback xmlns="">
          <p:pic>
            <p:nvPicPr>
              <p:cNvPr id="67" name="墨迹 66"/>
            </p:nvPicPr>
            <p:blipFill>
              <a:blip r:embed="rId126"/>
            </p:blipFill>
            <p:spPr>
              <a:xfrm>
                <a:off x="6471355" y="2952436"/>
                <a:ext cx="36689" cy="422985"/>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68" name="墨迹 67"/>
              <p14:cNvContentPartPr/>
              <p14:nvPr/>
            </p14:nvContentPartPr>
            <p14:xfrm>
              <a:off x="6598355" y="2966536"/>
              <a:ext cx="132645" cy="39478"/>
            </p14:xfrm>
          </p:contentPart>
        </mc:Choice>
        <mc:Fallback xmlns="">
          <p:pic>
            <p:nvPicPr>
              <p:cNvPr id="68" name="墨迹 67"/>
            </p:nvPicPr>
            <p:blipFill>
              <a:blip r:embed="rId128"/>
            </p:blipFill>
            <p:spPr>
              <a:xfrm>
                <a:off x="6598355" y="2966536"/>
                <a:ext cx="132645" cy="39478"/>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69" name="墨迹 68"/>
              <p14:cNvContentPartPr/>
              <p14:nvPr/>
            </p14:nvContentPartPr>
            <p14:xfrm>
              <a:off x="8015111" y="5348647"/>
              <a:ext cx="50800" cy="429330"/>
            </p14:xfrm>
          </p:contentPart>
        </mc:Choice>
        <mc:Fallback xmlns="">
          <p:pic>
            <p:nvPicPr>
              <p:cNvPr id="69" name="墨迹 68"/>
            </p:nvPicPr>
            <p:blipFill>
              <a:blip r:embed="rId130"/>
            </p:blipFill>
            <p:spPr>
              <a:xfrm>
                <a:off x="8015111" y="5348647"/>
                <a:ext cx="50800" cy="429330"/>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0" name="墨迹 69"/>
              <p14:cNvContentPartPr/>
              <p14:nvPr/>
            </p14:nvContentPartPr>
            <p14:xfrm>
              <a:off x="8160631" y="5361337"/>
              <a:ext cx="423157" cy="298204"/>
            </p14:xfrm>
          </p:contentPart>
        </mc:Choice>
        <mc:Fallback xmlns="">
          <p:pic>
            <p:nvPicPr>
              <p:cNvPr id="70" name="墨迹 69"/>
            </p:nvPicPr>
            <p:blipFill>
              <a:blip r:embed="rId132"/>
            </p:blipFill>
            <p:spPr>
              <a:xfrm>
                <a:off x="8160631" y="5361337"/>
                <a:ext cx="423157" cy="298204"/>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1" name="墨迹 70"/>
              <p14:cNvContentPartPr/>
              <p14:nvPr/>
            </p14:nvContentPartPr>
            <p14:xfrm>
              <a:off x="8658577" y="5453689"/>
              <a:ext cx="118534" cy="169194"/>
            </p14:xfrm>
          </p:contentPart>
        </mc:Choice>
        <mc:Fallback xmlns="">
          <p:pic>
            <p:nvPicPr>
              <p:cNvPr id="71" name="墨迹 70"/>
            </p:nvPicPr>
            <p:blipFill>
              <a:blip r:embed="rId134"/>
            </p:blipFill>
            <p:spPr>
              <a:xfrm>
                <a:off x="8658577" y="5453689"/>
                <a:ext cx="118534" cy="169194"/>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2" name="墨迹 71"/>
              <p14:cNvContentPartPr/>
              <p14:nvPr/>
            </p14:nvContentPartPr>
            <p14:xfrm>
              <a:off x="8826323" y="5364861"/>
              <a:ext cx="106010" cy="38069"/>
            </p14:xfrm>
          </p:contentPart>
        </mc:Choice>
        <mc:Fallback xmlns="">
          <p:pic>
            <p:nvPicPr>
              <p:cNvPr id="72" name="墨迹 71"/>
            </p:nvPicPr>
            <p:blipFill>
              <a:blip r:embed="rId136"/>
            </p:blipFill>
            <p:spPr>
              <a:xfrm>
                <a:off x="8826323" y="5364861"/>
                <a:ext cx="106010" cy="38069"/>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3" name="墨迹 72"/>
              <p14:cNvContentPartPr/>
              <p14:nvPr/>
            </p14:nvContentPartPr>
            <p14:xfrm>
              <a:off x="8965671" y="5487527"/>
              <a:ext cx="536751" cy="129716"/>
            </p14:xfrm>
          </p:contentPart>
        </mc:Choice>
        <mc:Fallback xmlns="">
          <p:pic>
            <p:nvPicPr>
              <p:cNvPr id="73" name="墨迹 72"/>
            </p:nvPicPr>
            <p:blipFill>
              <a:blip r:embed="rId138"/>
            </p:blipFill>
            <p:spPr>
              <a:xfrm>
                <a:off x="8965671" y="5487527"/>
                <a:ext cx="536751" cy="129716"/>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4" name="墨迹 73"/>
              <p14:cNvContentPartPr/>
              <p14:nvPr/>
            </p14:nvContentPartPr>
            <p14:xfrm>
              <a:off x="9680222" y="5271453"/>
              <a:ext cx="67733" cy="509344"/>
            </p14:xfrm>
          </p:contentPart>
        </mc:Choice>
        <mc:Fallback xmlns="">
          <p:pic>
            <p:nvPicPr>
              <p:cNvPr id="74" name="墨迹 73"/>
            </p:nvPicPr>
            <p:blipFill>
              <a:blip r:embed="rId140"/>
            </p:blipFill>
            <p:spPr>
              <a:xfrm>
                <a:off x="9680222" y="5271453"/>
                <a:ext cx="67733" cy="509344"/>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5" name="墨迹 74"/>
              <p14:cNvContentPartPr/>
              <p14:nvPr/>
            </p14:nvContentPartPr>
            <p14:xfrm>
              <a:off x="9791700" y="5354111"/>
              <a:ext cx="430388" cy="234933"/>
            </p14:xfrm>
          </p:contentPart>
        </mc:Choice>
        <mc:Fallback xmlns="">
          <p:pic>
            <p:nvPicPr>
              <p:cNvPr id="75" name="墨迹 74"/>
            </p:nvPicPr>
            <p:blipFill>
              <a:blip r:embed="rId142"/>
            </p:blipFill>
            <p:spPr>
              <a:xfrm>
                <a:off x="9791700" y="5354111"/>
                <a:ext cx="430388" cy="234933"/>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6" name="墨迹 75"/>
              <p14:cNvContentPartPr/>
              <p14:nvPr/>
            </p14:nvContentPartPr>
            <p14:xfrm>
              <a:off x="10380133" y="5360279"/>
              <a:ext cx="251178" cy="168137"/>
            </p14:xfrm>
          </p:contentPart>
        </mc:Choice>
        <mc:Fallback xmlns="">
          <p:pic>
            <p:nvPicPr>
              <p:cNvPr id="76" name="墨迹 75"/>
            </p:nvPicPr>
            <p:blipFill>
              <a:blip r:embed="rId144"/>
            </p:blipFill>
            <p:spPr>
              <a:xfrm>
                <a:off x="10380133" y="5360279"/>
                <a:ext cx="251178" cy="168137"/>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77" name="墨迹 76"/>
              <p14:cNvContentPartPr/>
              <p14:nvPr/>
            </p14:nvContentPartPr>
            <p14:xfrm>
              <a:off x="10591800" y="5312694"/>
              <a:ext cx="53622" cy="400425"/>
            </p14:xfrm>
          </p:contentPart>
        </mc:Choice>
        <mc:Fallback xmlns="">
          <p:pic>
            <p:nvPicPr>
              <p:cNvPr id="77" name="墨迹 76"/>
            </p:nvPicPr>
            <p:blipFill>
              <a:blip r:embed="rId146"/>
            </p:blipFill>
            <p:spPr>
              <a:xfrm>
                <a:off x="10591800" y="5312694"/>
                <a:ext cx="53622" cy="400425"/>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78" name="墨迹 77"/>
              <p14:cNvContentPartPr/>
              <p14:nvPr/>
            </p14:nvContentPartPr>
            <p14:xfrm>
              <a:off x="10752667" y="5239376"/>
              <a:ext cx="208844" cy="39479"/>
            </p14:xfrm>
          </p:contentPart>
        </mc:Choice>
        <mc:Fallback xmlns="">
          <p:pic>
            <p:nvPicPr>
              <p:cNvPr id="78" name="墨迹 77"/>
            </p:nvPicPr>
            <p:blipFill>
              <a:blip r:embed="rId148"/>
            </p:blipFill>
            <p:spPr>
              <a:xfrm>
                <a:off x="10752667" y="5239376"/>
                <a:ext cx="208844" cy="39479"/>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79" name="墨迹 78"/>
              <p14:cNvContentPartPr/>
              <p14:nvPr/>
            </p14:nvContentPartPr>
            <p14:xfrm>
              <a:off x="7092244" y="6415275"/>
              <a:ext cx="440266" cy="267891"/>
            </p14:xfrm>
          </p:contentPart>
        </mc:Choice>
        <mc:Fallback xmlns="">
          <p:pic>
            <p:nvPicPr>
              <p:cNvPr id="79" name="墨迹 78"/>
            </p:nvPicPr>
            <p:blipFill>
              <a:blip r:embed="rId150"/>
            </p:blipFill>
            <p:spPr>
              <a:xfrm>
                <a:off x="7092244" y="6415275"/>
                <a:ext cx="440266" cy="267891"/>
              </a:xfrm>
              <a:prstGeom prst="rect"/>
            </p:spPr>
          </p:pic>
        </mc:Fallback>
      </mc:AlternateContent>
      <mc:AlternateContent xmlns:mc="http://schemas.openxmlformats.org/markup-compatibility/2006" xmlns:p14="http://schemas.microsoft.com/office/powerpoint/2010/main">
        <mc:Choice Requires="p14">
          <p:contentPart r:id="rId151" p14:bwMode="auto">
            <p14:nvContentPartPr>
              <p14:cNvPr id="80" name="墨迹 79"/>
              <p14:cNvContentPartPr/>
              <p14:nvPr/>
            </p14:nvContentPartPr>
            <p14:xfrm>
              <a:off x="496711" y="4709235"/>
              <a:ext cx="883355" cy="758906"/>
            </p14:xfrm>
          </p:contentPart>
        </mc:Choice>
        <mc:Fallback xmlns="">
          <p:pic>
            <p:nvPicPr>
              <p:cNvPr id="80" name="墨迹 79"/>
            </p:nvPicPr>
            <p:blipFill>
              <a:blip r:embed="rId152"/>
            </p:blipFill>
            <p:spPr>
              <a:xfrm>
                <a:off x="496711" y="4709235"/>
                <a:ext cx="883355" cy="758906"/>
              </a:xfrm>
              <a:prstGeom prst="rect"/>
            </p:spPr>
          </p:pic>
        </mc:Fallback>
      </mc:AlternateContent>
      <mc:AlternateContent xmlns:mc="http://schemas.openxmlformats.org/markup-compatibility/2006" xmlns:p14="http://schemas.microsoft.com/office/powerpoint/2010/main">
        <mc:Choice Requires="p14">
          <p:contentPart r:id="rId153" p14:bwMode="auto">
            <p14:nvContentPartPr>
              <p14:cNvPr id="81" name="墨迹 80"/>
              <p14:cNvContentPartPr/>
              <p14:nvPr/>
            </p14:nvContentPartPr>
            <p14:xfrm>
              <a:off x="7445022" y="1240756"/>
              <a:ext cx="104995" cy="59958"/>
            </p14:xfrm>
          </p:contentPart>
        </mc:Choice>
        <mc:Fallback xmlns="">
          <p:pic>
            <p:nvPicPr>
              <p:cNvPr id="81" name="墨迹 80"/>
            </p:nvPicPr>
            <p:blipFill>
              <a:blip r:embed="rId49"/>
            </p:blipFill>
            <p:spPr>
              <a:xfrm>
                <a:off x="7445022" y="1240756"/>
                <a:ext cx="104995" cy="59958"/>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2" name="墨迹 81"/>
              <p14:cNvContentPartPr/>
              <p14:nvPr/>
            </p14:nvContentPartPr>
            <p14:xfrm>
              <a:off x="448204" y="148749"/>
              <a:ext cx="215547" cy="663382"/>
            </p14:xfrm>
          </p:contentPart>
        </mc:Choice>
        <mc:Fallback xmlns="">
          <p:pic>
            <p:nvPicPr>
              <p:cNvPr id="82" name="墨迹 81"/>
            </p:nvPicPr>
            <p:blipFill>
              <a:blip r:embed="rId155"/>
            </p:blipFill>
            <p:spPr>
              <a:xfrm>
                <a:off x="448204" y="148749"/>
                <a:ext cx="215547" cy="663382"/>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3" name="墨迹 82"/>
              <p14:cNvContentPartPr/>
              <p14:nvPr/>
            </p14:nvContentPartPr>
            <p14:xfrm>
              <a:off x="699911" y="152274"/>
              <a:ext cx="135466" cy="397783"/>
            </p14:xfrm>
          </p:contentPart>
        </mc:Choice>
        <mc:Fallback xmlns="">
          <p:pic>
            <p:nvPicPr>
              <p:cNvPr id="83" name="墨迹 82"/>
            </p:nvPicPr>
            <p:blipFill>
              <a:blip r:embed="rId157"/>
            </p:blipFill>
            <p:spPr>
              <a:xfrm>
                <a:off x="699911" y="152274"/>
                <a:ext cx="135466" cy="397783"/>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4" name="墨迹 83"/>
              <p14:cNvContentPartPr/>
              <p14:nvPr/>
            </p14:nvContentPartPr>
            <p14:xfrm>
              <a:off x="908755" y="225592"/>
              <a:ext cx="118533" cy="569620"/>
            </p14:xfrm>
          </p:contentPart>
        </mc:Choice>
        <mc:Fallback xmlns="">
          <p:pic>
            <p:nvPicPr>
              <p:cNvPr id="84" name="墨迹 83"/>
            </p:nvPicPr>
            <p:blipFill>
              <a:blip r:embed="rId159"/>
            </p:blipFill>
            <p:spPr>
              <a:xfrm>
                <a:off x="908755" y="225592"/>
                <a:ext cx="118533" cy="569620"/>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QC_5_BD.29_1#6e39fafc9?htil=7&amp;vop=1&amp;pid=4064a3cfa&amp;color=0,0,0&amp;tib=255,255,255&amp;vtp=1&amp;hs=1" descr="preencoded.png"/>
          <p:cNvPicPr>
            <a:picLocks noChangeAspect="1"/>
          </p:cNvPicPr>
          <p:nvPr/>
        </p:nvPicPr>
        <p:blipFill>
          <a:blip r:embed="rId1">
            <a:clrChange>
              <a:clrFrom>
                <a:srgbClr val="FFFFFF"/>
              </a:clrFrom>
              <a:clrTo>
                <a:srgbClr val="FFFFFF">
                  <a:alpha val="0"/>
                </a:srgbClr>
              </a:clrTo>
            </a:clrChange>
          </a:blip>
          <a:stretch>
            <a:fillRect/>
          </a:stretch>
        </p:blipFill>
        <p:spPr>
          <a:xfrm>
            <a:off x="7462520" y="1685290"/>
            <a:ext cx="4264660" cy="324231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3" name="QC_5_BD.29_2#6e39fafc9?htil=7&amp;sp=1&amp;vop=1&amp;pid=4064a3cfa&amp;color=0,0,0&amp;vtp=1&amp;bt=1&amp;bbb=1&amp;hb=1&amp;hs=1"/>
          <p:cNvSpPr/>
          <p:nvPr/>
        </p:nvSpPr>
        <p:spPr>
          <a:xfrm>
            <a:off x="284734" y="239895"/>
            <a:ext cx="7406640" cy="2286000"/>
          </a:xfrm>
          <a:prstGeom prst="rect">
            <a:avLst/>
          </a:prstGeom>
          <a:blipFill rotWithShape="1">
            <a:blip r:embed="rId2"/>
            <a:stretch>
              <a:fillRect l="-3" t="-22" r="-400" b="22"/>
            </a:stretch>
          </a:blipFill>
        </p:spPr>
        <p:txBody>
          <a:bodyPr/>
          <a:lstStyle/>
          <a:p>
            <a:r>
              <a:rPr lang="zh-CN" altLang="en-US">
                <a:noFill/>
              </a:rPr>
              <a:t> </a:t>
            </a:r>
            <a:endParaRPr lang="zh-CN" altLang="en-US">
              <a:noFill/>
            </a:endParaRPr>
          </a:p>
        </p:txBody>
      </p:sp>
      <p:sp>
        <p:nvSpPr>
          <p:cNvPr id="4" name="QC_5_BD.29_3#6e39fafc9?htil=7&amp;vop=1&amp;pid=4064a3cfa&amp;color=0,0,0&amp;vtp=1&amp;bbb=1&amp;hs=1"/>
          <p:cNvSpPr/>
          <p:nvPr/>
        </p:nvSpPr>
        <p:spPr>
          <a:xfrm>
            <a:off x="437769" y="3288713"/>
            <a:ext cx="7406640" cy="431800"/>
          </a:xfrm>
          <a:prstGeom prst="rect">
            <a:avLst/>
          </a:prstGeom>
          <a:noFill/>
        </p:spPr>
        <p:txBody>
          <a:bodyPr wrap="none" lIns="0" tIns="0" rIns="0" bIns="0" rtlCol="0" anchor="t"/>
          <a:lstStyle/>
          <a:p>
            <a:pPr algn="l" latinLnBrk="1">
              <a:lnSpc>
                <a:spcPts val="3400"/>
              </a:lnSpc>
            </a:pP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下列说法错误的是</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r>
              <a:rPr lang="en-US" altLang="zh-CN" sz="2000" b="0" i="0" smtClean="0">
                <a:solidFill>
                  <a:srgbClr val="000000"/>
                </a:solidFill>
                <a:latin typeface="宋体" panose="02010600030101010101" pitchFamily="2" charset="-122"/>
                <a:ea typeface="宋体" panose="02010600030101010101" pitchFamily="2" charset="-122"/>
                <a:cs typeface="宋体" panose="02010600030101010101" pitchFamily="2" charset="-122"/>
              </a:rPr>
              <a:t>     </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a:t>
            </a:r>
            <a:endParaRPr lang="en-US" altLang="zh-CN" sz="2000" dirty="0">
              <a:solidFill>
                <a:srgbClr val="000000"/>
              </a:solidFill>
            </a:endParaRPr>
          </a:p>
        </p:txBody>
      </p:sp>
      <p:sp>
        <p:nvSpPr>
          <p:cNvPr id="5" name="QC_5_AN.30_1#6e39fafc9.bracket?vop=1&amp;pid=4064a3cfa&amp;color=0,0,0&amp;vpa=8&amp;vtp=1"/>
          <p:cNvSpPr/>
          <p:nvPr/>
        </p:nvSpPr>
        <p:spPr>
          <a:xfrm>
            <a:off x="2906649" y="3538466"/>
            <a:ext cx="311150" cy="317500"/>
          </a:xfrm>
          <a:prstGeom prst="rect">
            <a:avLst/>
          </a:prstGeom>
          <a:noFill/>
        </p:spPr>
        <p:txBody>
          <a:bodyPr wrap="none" lIns="0" tIns="0" rIns="0" bIns="0" rtlCol="0" anchor="t"/>
          <a:lstStyle/>
          <a:p>
            <a:pPr algn="ctr" latinLnBrk="1">
              <a:lnSpc>
                <a:spcPts val="25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B</a:t>
            </a:r>
            <a:endParaRPr lang="en-US" altLang="zh-CN" sz="2000" dirty="0">
              <a:solidFill>
                <a:srgbClr val="FF0000"/>
              </a:solidFill>
            </a:endParaRPr>
          </a:p>
        </p:txBody>
      </p:sp>
      <p:sp>
        <p:nvSpPr>
          <p:cNvPr id="6" name="QC_5_BD.29_4#6e39fafc9.choices?vop=1&amp;pid=4064a3cfa&amp;color=0,0,0&amp;vtp=1&amp;bbb=1&amp;hs=1"/>
          <p:cNvSpPr/>
          <p:nvPr/>
        </p:nvSpPr>
        <p:spPr>
          <a:xfrm>
            <a:off x="649224" y="3827757"/>
            <a:ext cx="10899648" cy="520700"/>
          </a:xfrm>
          <a:prstGeom prst="rect">
            <a:avLst/>
          </a:prstGeom>
          <a:blipFill rotWithShape="1">
            <a:blip r:embed="rId3"/>
            <a:stretch>
              <a:fillRect l="-2" t="-118" r="1" b="118"/>
            </a:stretch>
          </a:blipFill>
        </p:spPr>
        <p:txBody>
          <a:bodyPr/>
          <a:lstStyle/>
          <a:p>
            <a:r>
              <a:rPr lang="zh-CN" altLang="en-US">
                <a:noFill/>
              </a:rPr>
              <a:t> </a:t>
            </a:r>
            <a:endParaRPr lang="zh-CN" altLang="en-US">
              <a:noFill/>
            </a:endParaRPr>
          </a:p>
        </p:txBody>
      </p:sp>
      <p:sp>
        <p:nvSpPr>
          <p:cNvPr id="7" name="QC_5_BD.29_5#6e39fafc9.choices?vop=1&amp;pid=4064a3cfa&amp;color=0,0,0&amp;vtp=1&amp;bbb=1"/>
          <p:cNvSpPr/>
          <p:nvPr/>
        </p:nvSpPr>
        <p:spPr>
          <a:xfrm>
            <a:off x="649224" y="4287441"/>
            <a:ext cx="10894782" cy="1092200"/>
          </a:xfrm>
          <a:prstGeom prst="rect">
            <a:avLst/>
          </a:prstGeom>
          <a:noFill/>
        </p:spPr>
        <p:txBody>
          <a:bodyPr wrap="none" lIns="0" tIns="0" rIns="0" bIns="0" rtlCol="0" anchor="t"/>
          <a:lstStyle/>
          <a:p>
            <a:pPr algn="l" latinLnBrk="1">
              <a:lnSpc>
                <a:spcPts val="4200"/>
              </a:lnSpc>
            </a:pP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B.Ⅱ</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可能为</a:t>
            </a:r>
            <a:r>
              <a:rPr lang="en-US" altLang="zh-CN" sz="2300" b="0" i="0" kern="0" spc="-99900" smtClean="0">
                <a:solidFill>
                  <a:srgbClr val="FFFFFF"/>
                </a:solidFill>
                <a:latin typeface="Times New Roman" panose="02020603050405020304" pitchFamily="34" charset="0"/>
                <a:ea typeface="微软雅黑" panose="020B0503020204020204" pitchFamily="34" charset="-122"/>
                <a:cs typeface="Times New Roman" panose="02020603050405020304" pitchFamily="34" charset="0"/>
              </a:rPr>
              <a:t> </a:t>
            </a:r>
            <a:r>
              <a:rPr lang="en-US" altLang="zh-CN" sz="900" b="0" i="0" kern="0" smtClean="0">
                <a:solidFill>
                  <a:srgbClr val="FFFFFF"/>
                </a:solidFill>
                <a:latin typeface="宋体" panose="02010600030101010101" pitchFamily="2" charset="-122"/>
                <a:ea typeface="微软雅黑" panose="020B0503020204020204" pitchFamily="34" charset="-122"/>
                <a:cs typeface="Times New Roman" panose="02020603050405020304" pitchFamily="34" charset="0"/>
              </a:rPr>
              <a:t>                  </a:t>
            </a:r>
            <a:endParaRPr lang="en-US" altLang="zh-CN" sz="900" dirty="0">
              <a:latin typeface="宋体" panose="02010600030101010101" pitchFamily="2" charset="-122"/>
            </a:endParaRPr>
          </a:p>
          <a:p>
            <a:pPr latinLnBrk="1">
              <a:lnSpc>
                <a:spcPts val="4400"/>
              </a:lnSpc>
            </a:pP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C</a:t>
            </a:r>
            <a:r>
              <a:rPr lang="en-US" altLang="zh-CN" sz="2000" b="0" i="0" dirty="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.由</a:t>
            </a:r>
            <a:r>
              <a:rPr lang="en-US" altLang="zh-CN" sz="2000" b="0" i="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Ⅱ</a:t>
            </a:r>
            <a:r>
              <a:rPr lang="en-US" altLang="zh-CN" sz="2000" b="0" i="0" smtClean="0">
                <a:solidFill>
                  <a:srgbClr val="000000"/>
                </a:solidFill>
                <a:latin typeface="Times New Roman" panose="02020603050405020304" pitchFamily="34" charset="0"/>
                <a:ea typeface="微软雅黑" panose="020B0503020204020204" pitchFamily="34" charset="-122"/>
                <a:cs typeface="Times New Roman" panose="02020603050405020304" pitchFamily="34" charset="0"/>
              </a:rPr>
              <a:t>生成环氧氯丙烷的离子方程式为</a:t>
            </a:r>
            <a:r>
              <a:rPr lang="en-US" altLang="zh-CN" sz="2400" b="0" i="0" kern="0" spc="-99900" smtClean="0">
                <a:solidFill>
                  <a:srgbClr val="FFFFFF"/>
                </a:solidFill>
                <a:latin typeface="Times New Roman" panose="02020603050405020304" pitchFamily="34" charset="0"/>
                <a:ea typeface="微软雅黑" panose="020B0503020204020204" pitchFamily="34" charset="-122"/>
                <a:cs typeface="Times New Roman" panose="02020603050405020304" pitchFamily="34" charset="0"/>
              </a:rPr>
              <a:t> </a:t>
            </a:r>
            <a:r>
              <a:rPr lang="en-US" altLang="zh-CN" sz="900" b="0" i="0" kern="0" smtClean="0">
                <a:solidFill>
                  <a:srgbClr val="FFFFFF"/>
                </a:solidFill>
                <a:latin typeface="宋体" panose="02010600030101010101" pitchFamily="2" charset="-122"/>
                <a:ea typeface="微软雅黑" panose="020B0503020204020204" pitchFamily="34" charset="-122"/>
                <a:cs typeface="Times New Roman" panose="02020603050405020304" pitchFamily="34" charset="0"/>
              </a:rPr>
              <a:t>                                                           </a:t>
            </a:r>
            <a:endParaRPr lang="en-US" altLang="zh-CN" sz="900" dirty="0">
              <a:latin typeface="宋体" panose="02010600030101010101" pitchFamily="2" charset="-122"/>
            </a:endParaRPr>
          </a:p>
        </p:txBody>
      </p:sp>
      <p:pic>
        <p:nvPicPr>
          <p:cNvPr id="8" name="QC_5_BD.29_5#6e39fafc9.choice_image?vop=1&amp;pid=4064a3cfa&amp;color=0,0,0&amp;tib=255,255,255&amp;iip=6&amp;vtp=1" descr="preencoded.png"/>
          <p:cNvPicPr>
            <a:picLocks noChangeAspect="1"/>
          </p:cNvPicPr>
          <p:nvPr/>
        </p:nvPicPr>
        <p:blipFill>
          <a:blip r:embed="rId4">
            <a:clrChange>
              <a:clrFrom>
                <a:srgbClr val="FFFFFF"/>
              </a:clrFrom>
              <a:clrTo>
                <a:srgbClr val="FFFFFF">
                  <a:alpha val="0"/>
                </a:srgbClr>
              </a:clrTo>
            </a:clrChange>
          </a:blip>
          <a:stretch>
            <a:fillRect/>
          </a:stretch>
        </p:blipFill>
        <p:spPr>
          <a:xfrm>
            <a:off x="1819561" y="4289727"/>
            <a:ext cx="1005840" cy="521208"/>
          </a:xfrm>
          <a:prstGeom prst="rect">
            <a:avLst/>
          </a:prstGeom>
          <a:noFill/>
          <a:extLst>
            <a:ext uri="{909E8E84-426E-40DD-AFC4-6F175D3DCCD1}">
              <a14:hiddenFill xmlns:a14="http://schemas.microsoft.com/office/drawing/2010/main">
                <a:solidFill>
                  <a:scrgbClr r="0" g="0" b="0">
                    <a:alpha val="0"/>
                  </a:scrgbClr>
                </a:solidFill>
              </a14:hiddenFill>
            </a:ext>
          </a:extLst>
        </p:spPr>
      </p:pic>
      <p:pic>
        <p:nvPicPr>
          <p:cNvPr id="9" name="QC_5_BD.29_5#6e39fafc9.choice_image?vop=1&amp;pid=4064a3cfa&amp;color=0,0,0&amp;tib=255,255,255&amp;iip=7&amp;vtp=1" descr="preencoded.png"/>
          <p:cNvPicPr>
            <a:picLocks noChangeAspect="1"/>
          </p:cNvPicPr>
          <p:nvPr/>
        </p:nvPicPr>
        <p:blipFill>
          <a:blip r:embed="rId5">
            <a:clrChange>
              <a:clrFrom>
                <a:srgbClr val="FFFFFF"/>
              </a:clrFrom>
              <a:clrTo>
                <a:srgbClr val="FFFFFF">
                  <a:alpha val="0"/>
                </a:srgbClr>
              </a:clrTo>
            </a:clrChange>
          </a:blip>
          <a:stretch>
            <a:fillRect/>
          </a:stretch>
        </p:blipFill>
        <p:spPr>
          <a:xfrm>
            <a:off x="4878070" y="4826000"/>
            <a:ext cx="5941060" cy="979170"/>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10" name="QC_5_BD.29_6#6e39fafc9.choices?vop=1&amp;pid=4064a3cfa&amp;color=0,0,0&amp;vtp=1&amp;bbb=1"/>
          <p:cNvSpPr/>
          <p:nvPr/>
        </p:nvSpPr>
        <p:spPr>
          <a:xfrm>
            <a:off x="649224" y="5732701"/>
            <a:ext cx="10899648" cy="520700"/>
          </a:xfrm>
          <a:prstGeom prst="rect">
            <a:avLst/>
          </a:prstGeom>
          <a:blipFill rotWithShape="1">
            <a:blip r:embed="rId6"/>
            <a:stretch>
              <a:fillRect l="-2" t="-107" r="1" b="107"/>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7" p14:bwMode="auto">
            <p14:nvContentPartPr>
              <p14:cNvPr id="11" name="墨迹 10"/>
              <p14:cNvContentPartPr/>
              <p14:nvPr/>
            </p14:nvContentPartPr>
            <p14:xfrm>
              <a:off x="8910813" y="1658102"/>
              <a:ext cx="300919" cy="56398"/>
            </p14:xfrm>
          </p:contentPart>
        </mc:Choice>
        <mc:Fallback xmlns="">
          <p:pic>
            <p:nvPicPr>
              <p:cNvPr id="11" name="墨迹 10"/>
            </p:nvPicPr>
            <p:blipFill>
              <a:blip r:embed="rId8"/>
            </p:blipFill>
            <p:spPr>
              <a:xfrm>
                <a:off x="8910813" y="1658102"/>
                <a:ext cx="300919" cy="56398"/>
              </a:xfrm>
              <a:prstGeom prst="rect"/>
            </p:spPr>
          </p:pic>
        </mc:Fallback>
      </mc:AlternateContent>
      <mc:AlternateContent xmlns:mc="http://schemas.openxmlformats.org/markup-compatibility/2006" xmlns:p14="http://schemas.microsoft.com/office/powerpoint/2010/main">
        <mc:Choice Requires="p14">
          <p:contentPart r:id="rId9" p14:bwMode="auto">
            <p14:nvContentPartPr>
              <p14:cNvPr id="12" name="墨迹 11"/>
              <p14:cNvContentPartPr/>
              <p14:nvPr/>
            </p14:nvContentPartPr>
            <p14:xfrm>
              <a:off x="9060744" y="1517106"/>
              <a:ext cx="32456" cy="375047"/>
            </p14:xfrm>
          </p:contentPart>
        </mc:Choice>
        <mc:Fallback xmlns="">
          <p:pic>
            <p:nvPicPr>
              <p:cNvPr id="12" name="墨迹 11"/>
            </p:nvPicPr>
            <p:blipFill>
              <a:blip r:embed="rId10"/>
            </p:blipFill>
            <p:spPr>
              <a:xfrm>
                <a:off x="9060744" y="1517106"/>
                <a:ext cx="32456" cy="375047"/>
              </a:xfrm>
              <a:prstGeom prst="rect"/>
            </p:spPr>
          </p:pic>
        </mc:Fallback>
      </mc:AlternateContent>
      <mc:AlternateContent xmlns:mc="http://schemas.openxmlformats.org/markup-compatibility/2006" xmlns:p14="http://schemas.microsoft.com/office/powerpoint/2010/main">
        <mc:Choice Requires="p14">
          <p:contentPart r:id="rId11" p14:bwMode="auto">
            <p14:nvContentPartPr>
              <p14:cNvPr id="13" name="墨迹 12"/>
              <p14:cNvContentPartPr/>
              <p14:nvPr/>
            </p14:nvContentPartPr>
            <p14:xfrm>
              <a:off x="9936338" y="1660921"/>
              <a:ext cx="158750" cy="19740"/>
            </p14:xfrm>
          </p:contentPart>
        </mc:Choice>
        <mc:Fallback xmlns="">
          <p:pic>
            <p:nvPicPr>
              <p:cNvPr id="13" name="墨迹 12"/>
            </p:nvPicPr>
            <p:blipFill>
              <a:blip r:embed="rId12"/>
            </p:blipFill>
            <p:spPr>
              <a:xfrm>
                <a:off x="9936338" y="1660921"/>
                <a:ext cx="158750" cy="19740"/>
              </a:xfrm>
              <a:prstGeom prst="rect"/>
            </p:spPr>
          </p:pic>
        </mc:Fallback>
      </mc:AlternateContent>
      <mc:AlternateContent xmlns:mc="http://schemas.openxmlformats.org/markup-compatibility/2006" xmlns:p14="http://schemas.microsoft.com/office/powerpoint/2010/main">
        <mc:Choice Requires="p14">
          <p:contentPart r:id="rId13" p14:bwMode="auto">
            <p14:nvContentPartPr>
              <p14:cNvPr id="14" name="墨迹 13"/>
              <p14:cNvContentPartPr/>
              <p14:nvPr/>
            </p14:nvContentPartPr>
            <p14:xfrm>
              <a:off x="11362267" y="1658102"/>
              <a:ext cx="201260" cy="606278"/>
            </p14:xfrm>
          </p:contentPart>
        </mc:Choice>
        <mc:Fallback xmlns="">
          <p:pic>
            <p:nvPicPr>
              <p:cNvPr id="14" name="墨迹 13"/>
            </p:nvPicPr>
            <p:blipFill>
              <a:blip r:embed="rId14"/>
            </p:blipFill>
            <p:spPr>
              <a:xfrm>
                <a:off x="11362267" y="1658102"/>
                <a:ext cx="201260" cy="606278"/>
              </a:xfrm>
              <a:prstGeom prst="rect"/>
            </p:spPr>
          </p:pic>
        </mc:Fallback>
      </mc:AlternateContent>
      <mc:AlternateContent xmlns:mc="http://schemas.openxmlformats.org/markup-compatibility/2006" xmlns:p14="http://schemas.microsoft.com/office/powerpoint/2010/main">
        <mc:Choice Requires="p14">
          <p:contentPart r:id="rId15" p14:bwMode="auto">
            <p14:nvContentPartPr>
              <p14:cNvPr id="15" name="墨迹 14"/>
              <p14:cNvContentPartPr/>
              <p14:nvPr/>
            </p14:nvContentPartPr>
            <p14:xfrm>
              <a:off x="11533539" y="1697580"/>
              <a:ext cx="88371" cy="197393"/>
            </p14:xfrm>
          </p:contentPart>
        </mc:Choice>
        <mc:Fallback xmlns="">
          <p:pic>
            <p:nvPicPr>
              <p:cNvPr id="15" name="墨迹 14"/>
            </p:nvPicPr>
            <p:blipFill>
              <a:blip r:embed="rId16"/>
            </p:blipFill>
            <p:spPr>
              <a:xfrm>
                <a:off x="11533539" y="1697580"/>
                <a:ext cx="88371" cy="197393"/>
              </a:xfrm>
              <a:prstGeom prst="rect"/>
            </p:spPr>
          </p:pic>
        </mc:Fallback>
      </mc:AlternateContent>
      <mc:AlternateContent xmlns:mc="http://schemas.openxmlformats.org/markup-compatibility/2006" xmlns:p14="http://schemas.microsoft.com/office/powerpoint/2010/main">
        <mc:Choice Requires="p14">
          <p:contentPart r:id="rId17" p14:bwMode="auto">
            <p14:nvContentPartPr>
              <p14:cNvPr id="16" name="墨迹 15"/>
              <p14:cNvContentPartPr/>
              <p14:nvPr/>
            </p14:nvContentPartPr>
            <p14:xfrm>
              <a:off x="11604977" y="1646822"/>
              <a:ext cx="95955" cy="324994"/>
            </p14:xfrm>
          </p:contentPart>
        </mc:Choice>
        <mc:Fallback xmlns="">
          <p:pic>
            <p:nvPicPr>
              <p:cNvPr id="16" name="墨迹 15"/>
            </p:nvPicPr>
            <p:blipFill>
              <a:blip r:embed="rId18"/>
            </p:blipFill>
            <p:spPr>
              <a:xfrm>
                <a:off x="11604977" y="1646822"/>
                <a:ext cx="95955" cy="324994"/>
              </a:xfrm>
              <a:prstGeom prst="rect"/>
            </p:spPr>
          </p:pic>
        </mc:Fallback>
      </mc:AlternateContent>
      <mc:AlternateContent xmlns:mc="http://schemas.openxmlformats.org/markup-compatibility/2006" xmlns:p14="http://schemas.microsoft.com/office/powerpoint/2010/main">
        <mc:Choice Requires="p14">
          <p:contentPart r:id="rId19" p14:bwMode="auto">
            <p14:nvContentPartPr>
              <p14:cNvPr id="17" name="墨迹 16"/>
              <p14:cNvContentPartPr/>
              <p14:nvPr/>
            </p14:nvContentPartPr>
            <p14:xfrm>
              <a:off x="11763022" y="1646117"/>
              <a:ext cx="161749" cy="316181"/>
            </p14:xfrm>
          </p:contentPart>
        </mc:Choice>
        <mc:Fallback xmlns="">
          <p:pic>
            <p:nvPicPr>
              <p:cNvPr id="17" name="墨迹 16"/>
            </p:nvPicPr>
            <p:blipFill>
              <a:blip r:embed="rId20"/>
            </p:blipFill>
            <p:spPr>
              <a:xfrm>
                <a:off x="11763022" y="1646117"/>
                <a:ext cx="161749" cy="316181"/>
              </a:xfrm>
              <a:prstGeom prst="rect"/>
            </p:spPr>
          </p:pic>
        </mc:Fallback>
      </mc:AlternateContent>
      <mc:AlternateContent xmlns:mc="http://schemas.openxmlformats.org/markup-compatibility/2006" xmlns:p14="http://schemas.microsoft.com/office/powerpoint/2010/main">
        <mc:Choice Requires="p14">
          <p:contentPart r:id="rId21" p14:bwMode="auto">
            <p14:nvContentPartPr>
              <p14:cNvPr id="18" name="墨迹 17"/>
              <p14:cNvContentPartPr/>
              <p14:nvPr/>
            </p14:nvContentPartPr>
            <p14:xfrm>
              <a:off x="11875911" y="1838575"/>
              <a:ext cx="180623" cy="112796"/>
            </p14:xfrm>
          </p:contentPart>
        </mc:Choice>
        <mc:Fallback xmlns="">
          <p:pic>
            <p:nvPicPr>
              <p:cNvPr id="18" name="墨迹 17"/>
            </p:nvPicPr>
            <p:blipFill>
              <a:blip r:embed="rId22"/>
            </p:blipFill>
            <p:spPr>
              <a:xfrm>
                <a:off x="11875911" y="1838575"/>
                <a:ext cx="180623" cy="112796"/>
              </a:xfrm>
              <a:prstGeom prst="rect"/>
            </p:spPr>
          </p:pic>
        </mc:Fallback>
      </mc:AlternateContent>
      <mc:AlternateContent xmlns:mc="http://schemas.openxmlformats.org/markup-compatibility/2006" xmlns:p14="http://schemas.microsoft.com/office/powerpoint/2010/main">
        <mc:Choice Requires="p14">
          <p:contentPart r:id="rId23" p14:bwMode="auto">
            <p14:nvContentPartPr>
              <p14:cNvPr id="19" name="墨迹 18"/>
              <p14:cNvContentPartPr/>
              <p14:nvPr/>
            </p14:nvContentPartPr>
            <p14:xfrm>
              <a:off x="11108267" y="2972176"/>
              <a:ext cx="360" cy="203032"/>
            </p14:xfrm>
          </p:contentPart>
        </mc:Choice>
        <mc:Fallback xmlns="">
          <p:pic>
            <p:nvPicPr>
              <p:cNvPr id="19" name="墨迹 18"/>
            </p:nvPicPr>
            <p:blipFill>
              <a:blip r:embed="rId24"/>
            </p:blipFill>
            <p:spPr>
              <a:xfrm>
                <a:off x="11108267" y="2972176"/>
                <a:ext cx="360" cy="203032"/>
              </a:xfrm>
              <a:prstGeom prst="rect"/>
            </p:spPr>
          </p:pic>
        </mc:Fallback>
      </mc:AlternateContent>
      <mc:AlternateContent xmlns:mc="http://schemas.openxmlformats.org/markup-compatibility/2006" xmlns:p14="http://schemas.microsoft.com/office/powerpoint/2010/main">
        <mc:Choice Requires="p14">
          <p:contentPart r:id="rId25" p14:bwMode="auto">
            <p14:nvContentPartPr>
              <p14:cNvPr id="20" name="墨迹 19"/>
              <p14:cNvContentPartPr/>
              <p14:nvPr/>
            </p14:nvContentPartPr>
            <p14:xfrm>
              <a:off x="11136488" y="3056773"/>
              <a:ext cx="64912" cy="11279"/>
            </p14:xfrm>
          </p:contentPart>
        </mc:Choice>
        <mc:Fallback xmlns="">
          <p:pic>
            <p:nvPicPr>
              <p:cNvPr id="20" name="墨迹 19"/>
            </p:nvPicPr>
            <p:blipFill>
              <a:blip r:embed="rId26"/>
            </p:blipFill>
            <p:spPr>
              <a:xfrm>
                <a:off x="11136488" y="3056773"/>
                <a:ext cx="64912" cy="11279"/>
              </a:xfrm>
              <a:prstGeom prst="rect"/>
            </p:spPr>
          </p:pic>
        </mc:Fallback>
      </mc:AlternateContent>
      <mc:AlternateContent xmlns:mc="http://schemas.openxmlformats.org/markup-compatibility/2006" xmlns:p14="http://schemas.microsoft.com/office/powerpoint/2010/main">
        <mc:Choice Requires="p14">
          <p:contentPart r:id="rId27" p14:bwMode="auto">
            <p14:nvContentPartPr>
              <p14:cNvPr id="21" name="墨迹 20"/>
              <p14:cNvContentPartPr/>
              <p14:nvPr/>
            </p14:nvContentPartPr>
            <p14:xfrm>
              <a:off x="11187288" y="2941157"/>
              <a:ext cx="16933" cy="349667"/>
            </p14:xfrm>
          </p:contentPart>
        </mc:Choice>
        <mc:Fallback xmlns="">
          <p:pic>
            <p:nvPicPr>
              <p:cNvPr id="21" name="墨迹 20"/>
            </p:nvPicPr>
            <p:blipFill>
              <a:blip r:embed="rId28"/>
            </p:blipFill>
            <p:spPr>
              <a:xfrm>
                <a:off x="11187288" y="2941157"/>
                <a:ext cx="16933" cy="349667"/>
              </a:xfrm>
              <a:prstGeom prst="rect"/>
            </p:spPr>
          </p:pic>
        </mc:Fallback>
      </mc:AlternateContent>
      <mc:AlternateContent xmlns:mc="http://schemas.openxmlformats.org/markup-compatibility/2006" xmlns:p14="http://schemas.microsoft.com/office/powerpoint/2010/main">
        <mc:Choice Requires="p14">
          <p:contentPart r:id="rId29" p14:bwMode="auto">
            <p14:nvContentPartPr>
              <p14:cNvPr id="22" name="墨迹 21"/>
              <p14:cNvContentPartPr/>
              <p14:nvPr/>
            </p14:nvContentPartPr>
            <p14:xfrm>
              <a:off x="11238088" y="3079332"/>
              <a:ext cx="220133" cy="129715"/>
            </p14:xfrm>
          </p:contentPart>
        </mc:Choice>
        <mc:Fallback xmlns="">
          <p:pic>
            <p:nvPicPr>
              <p:cNvPr id="22" name="墨迹 21"/>
            </p:nvPicPr>
            <p:blipFill>
              <a:blip r:embed="rId30"/>
            </p:blipFill>
            <p:spPr>
              <a:xfrm>
                <a:off x="11238088" y="3079332"/>
                <a:ext cx="220133" cy="129715"/>
              </a:xfrm>
              <a:prstGeom prst="rect"/>
            </p:spPr>
          </p:pic>
        </mc:Fallback>
      </mc:AlternateContent>
      <mc:AlternateContent xmlns:mc="http://schemas.openxmlformats.org/markup-compatibility/2006" xmlns:p14="http://schemas.microsoft.com/office/powerpoint/2010/main">
        <mc:Choice Requires="p14">
          <p:contentPart r:id="rId31" p14:bwMode="auto">
            <p14:nvContentPartPr>
              <p14:cNvPr id="23" name="墨迹 22"/>
              <p14:cNvContentPartPr/>
              <p14:nvPr/>
            </p14:nvContentPartPr>
            <p14:xfrm>
              <a:off x="11465982" y="3169569"/>
              <a:ext cx="130528" cy="22559"/>
            </p14:xfrm>
          </p:contentPart>
        </mc:Choice>
        <mc:Fallback xmlns="">
          <p:pic>
            <p:nvPicPr>
              <p:cNvPr id="23" name="墨迹 22"/>
            </p:nvPicPr>
            <p:blipFill>
              <a:blip r:embed="rId32"/>
            </p:blipFill>
            <p:spPr>
              <a:xfrm>
                <a:off x="11465982" y="3169569"/>
                <a:ext cx="130528" cy="22559"/>
              </a:xfrm>
              <a:prstGeom prst="rect"/>
            </p:spPr>
          </p:pic>
        </mc:Fallback>
      </mc:AlternateContent>
      <mc:AlternateContent xmlns:mc="http://schemas.openxmlformats.org/markup-compatibility/2006" xmlns:p14="http://schemas.microsoft.com/office/powerpoint/2010/main">
        <mc:Choice Requires="p14">
          <p:contentPart r:id="rId33" p14:bwMode="auto">
            <p14:nvContentPartPr>
              <p14:cNvPr id="24" name="墨迹 23"/>
              <p14:cNvContentPartPr/>
              <p14:nvPr/>
            </p14:nvContentPartPr>
            <p14:xfrm>
              <a:off x="11531600" y="3064351"/>
              <a:ext cx="28222" cy="227178"/>
            </p14:xfrm>
          </p:contentPart>
        </mc:Choice>
        <mc:Fallback xmlns="">
          <p:pic>
            <p:nvPicPr>
              <p:cNvPr id="24" name="墨迹 23"/>
            </p:nvPicPr>
            <p:blipFill>
              <a:blip r:embed="rId34"/>
            </p:blipFill>
            <p:spPr>
              <a:xfrm>
                <a:off x="11531600" y="3064351"/>
                <a:ext cx="28222" cy="227178"/>
              </a:xfrm>
              <a:prstGeom prst="rect"/>
            </p:spPr>
          </p:pic>
        </mc:Fallback>
      </mc:AlternateContent>
      <mc:AlternateContent xmlns:mc="http://schemas.openxmlformats.org/markup-compatibility/2006" xmlns:p14="http://schemas.microsoft.com/office/powerpoint/2010/main">
        <mc:Choice Requires="p14">
          <p:contentPart r:id="rId35" p14:bwMode="auto">
            <p14:nvContentPartPr>
              <p14:cNvPr id="25" name="墨迹 24"/>
              <p14:cNvContentPartPr/>
              <p14:nvPr/>
            </p14:nvContentPartPr>
            <p14:xfrm>
              <a:off x="11627555" y="3058711"/>
              <a:ext cx="262467" cy="221715"/>
            </p14:xfrm>
          </p:contentPart>
        </mc:Choice>
        <mc:Fallback xmlns="">
          <p:pic>
            <p:nvPicPr>
              <p:cNvPr id="25" name="墨迹 24"/>
            </p:nvPicPr>
            <p:blipFill>
              <a:blip r:embed="rId36"/>
            </p:blipFill>
            <p:spPr>
              <a:xfrm>
                <a:off x="11627555" y="3058711"/>
                <a:ext cx="262467" cy="221715"/>
              </a:xfrm>
              <a:prstGeom prst="rect"/>
            </p:spPr>
          </p:pic>
        </mc:Fallback>
      </mc:AlternateContent>
      <mc:AlternateContent xmlns:mc="http://schemas.openxmlformats.org/markup-compatibility/2006" xmlns:p14="http://schemas.microsoft.com/office/powerpoint/2010/main">
        <mc:Choice Requires="p14">
          <p:contentPart r:id="rId37" p14:bwMode="auto">
            <p14:nvContentPartPr>
              <p14:cNvPr id="26" name="墨迹 25"/>
              <p14:cNvContentPartPr/>
              <p14:nvPr/>
            </p14:nvContentPartPr>
            <p14:xfrm>
              <a:off x="11825111" y="3000375"/>
              <a:ext cx="124177" cy="36658"/>
            </p14:xfrm>
          </p:contentPart>
        </mc:Choice>
        <mc:Fallback xmlns="">
          <p:pic>
            <p:nvPicPr>
              <p:cNvPr id="26" name="墨迹 25"/>
            </p:nvPicPr>
            <p:blipFill>
              <a:blip r:embed="rId38"/>
            </p:blipFill>
            <p:spPr>
              <a:xfrm>
                <a:off x="11825111" y="3000375"/>
                <a:ext cx="124177" cy="36658"/>
              </a:xfrm>
              <a:prstGeom prst="rect"/>
            </p:spPr>
          </p:pic>
        </mc:Fallback>
      </mc:AlternateContent>
      <mc:AlternateContent xmlns:mc="http://schemas.openxmlformats.org/markup-compatibility/2006" xmlns:p14="http://schemas.microsoft.com/office/powerpoint/2010/main">
        <mc:Choice Requires="p14">
          <p:contentPart r:id="rId39" p14:bwMode="auto">
            <p14:nvContentPartPr>
              <p14:cNvPr id="27" name="墨迹 26"/>
              <p14:cNvContentPartPr/>
              <p14:nvPr/>
            </p14:nvContentPartPr>
            <p14:xfrm>
              <a:off x="11360855" y="3507957"/>
              <a:ext cx="122767" cy="22559"/>
            </p14:xfrm>
          </p:contentPart>
        </mc:Choice>
        <mc:Fallback xmlns="">
          <p:pic>
            <p:nvPicPr>
              <p:cNvPr id="27" name="墨迹 26"/>
            </p:nvPicPr>
            <p:blipFill>
              <a:blip r:embed="rId40"/>
            </p:blipFill>
            <p:spPr>
              <a:xfrm>
                <a:off x="11360855" y="3507957"/>
                <a:ext cx="122767" cy="22559"/>
              </a:xfrm>
              <a:prstGeom prst="rect"/>
            </p:spPr>
          </p:pic>
        </mc:Fallback>
      </mc:AlternateContent>
      <mc:AlternateContent xmlns:mc="http://schemas.openxmlformats.org/markup-compatibility/2006" xmlns:p14="http://schemas.microsoft.com/office/powerpoint/2010/main">
        <mc:Choice Requires="p14">
          <p:contentPart r:id="rId41" p14:bwMode="auto">
            <p14:nvContentPartPr>
              <p14:cNvPr id="28" name="墨迹 27"/>
              <p14:cNvContentPartPr/>
              <p14:nvPr/>
            </p14:nvContentPartPr>
            <p14:xfrm>
              <a:off x="11349389" y="3581274"/>
              <a:ext cx="148343" cy="16920"/>
            </p14:xfrm>
          </p:contentPart>
        </mc:Choice>
        <mc:Fallback xmlns="">
          <p:pic>
            <p:nvPicPr>
              <p:cNvPr id="28" name="墨迹 27"/>
            </p:nvPicPr>
            <p:blipFill>
              <a:blip r:embed="rId42"/>
            </p:blipFill>
            <p:spPr>
              <a:xfrm>
                <a:off x="11349389" y="3581274"/>
                <a:ext cx="148343" cy="16920"/>
              </a:xfrm>
              <a:prstGeom prst="rect"/>
            </p:spPr>
          </p:pic>
        </mc:Fallback>
      </mc:AlternateContent>
      <mc:AlternateContent xmlns:mc="http://schemas.openxmlformats.org/markup-compatibility/2006" xmlns:p14="http://schemas.microsoft.com/office/powerpoint/2010/main">
        <mc:Choice Requires="p14">
          <p:contentPart r:id="rId43" p14:bwMode="auto">
            <p14:nvContentPartPr>
              <p14:cNvPr id="29" name="墨迹 28"/>
              <p14:cNvContentPartPr/>
              <p14:nvPr/>
            </p14:nvContentPartPr>
            <p14:xfrm>
              <a:off x="11557000" y="3483283"/>
              <a:ext cx="25400" cy="154389"/>
            </p14:xfrm>
          </p:contentPart>
        </mc:Choice>
        <mc:Fallback xmlns="">
          <p:pic>
            <p:nvPicPr>
              <p:cNvPr id="29" name="墨迹 28"/>
            </p:nvPicPr>
            <p:blipFill>
              <a:blip r:embed="rId44"/>
            </p:blipFill>
            <p:spPr>
              <a:xfrm>
                <a:off x="11557000" y="3483283"/>
                <a:ext cx="25400" cy="154389"/>
              </a:xfrm>
              <a:prstGeom prst="rect"/>
            </p:spPr>
          </p:pic>
        </mc:Fallback>
      </mc:AlternateContent>
      <mc:AlternateContent xmlns:mc="http://schemas.openxmlformats.org/markup-compatibility/2006" xmlns:p14="http://schemas.microsoft.com/office/powerpoint/2010/main">
        <mc:Choice Requires="p14">
          <p:contentPart r:id="rId45" p14:bwMode="auto">
            <p14:nvContentPartPr>
              <p14:cNvPr id="30" name="墨迹 29"/>
              <p14:cNvContentPartPr/>
              <p14:nvPr/>
            </p14:nvContentPartPr>
            <p14:xfrm>
              <a:off x="11565467" y="3541795"/>
              <a:ext cx="62088" cy="16920"/>
            </p14:xfrm>
          </p:contentPart>
        </mc:Choice>
        <mc:Fallback xmlns="">
          <p:pic>
            <p:nvPicPr>
              <p:cNvPr id="30" name="墨迹 29"/>
            </p:nvPicPr>
            <p:blipFill>
              <a:blip r:embed="rId46"/>
            </p:blipFill>
            <p:spPr>
              <a:xfrm>
                <a:off x="11565467" y="3541795"/>
                <a:ext cx="62088" cy="16920"/>
              </a:xfrm>
              <a:prstGeom prst="rect"/>
            </p:spPr>
          </p:pic>
        </mc:Fallback>
      </mc:AlternateContent>
      <mc:AlternateContent xmlns:mc="http://schemas.openxmlformats.org/markup-compatibility/2006" xmlns:p14="http://schemas.microsoft.com/office/powerpoint/2010/main">
        <mc:Choice Requires="p14">
          <p:contentPart r:id="rId47" p14:bwMode="auto">
            <p14:nvContentPartPr>
              <p14:cNvPr id="31" name="墨迹 30"/>
              <p14:cNvContentPartPr/>
              <p14:nvPr/>
            </p14:nvContentPartPr>
            <p14:xfrm>
              <a:off x="11627555" y="3405735"/>
              <a:ext cx="174977" cy="447660"/>
            </p14:xfrm>
          </p:contentPart>
        </mc:Choice>
        <mc:Fallback xmlns="">
          <p:pic>
            <p:nvPicPr>
              <p:cNvPr id="31" name="墨迹 30"/>
            </p:nvPicPr>
            <p:blipFill>
              <a:blip r:embed="rId48"/>
            </p:blipFill>
            <p:spPr>
              <a:xfrm>
                <a:off x="11627555" y="3405735"/>
                <a:ext cx="174977" cy="447660"/>
              </a:xfrm>
              <a:prstGeom prst="rect"/>
            </p:spPr>
          </p:pic>
        </mc:Fallback>
      </mc:AlternateContent>
      <mc:AlternateContent xmlns:mc="http://schemas.openxmlformats.org/markup-compatibility/2006" xmlns:p14="http://schemas.microsoft.com/office/powerpoint/2010/main">
        <mc:Choice Requires="p14">
          <p:contentPart r:id="rId49" p14:bwMode="auto">
            <p14:nvContentPartPr>
              <p14:cNvPr id="32" name="墨迹 31"/>
              <p14:cNvContentPartPr/>
              <p14:nvPr/>
            </p14:nvContentPartPr>
            <p14:xfrm>
              <a:off x="11695288" y="3359559"/>
              <a:ext cx="73377" cy="128658"/>
            </p14:xfrm>
          </p:contentPart>
        </mc:Choice>
        <mc:Fallback xmlns="">
          <p:pic>
            <p:nvPicPr>
              <p:cNvPr id="32" name="墨迹 31"/>
            </p:nvPicPr>
            <p:blipFill>
              <a:blip r:embed="rId50"/>
            </p:blipFill>
            <p:spPr>
              <a:xfrm>
                <a:off x="11695288" y="3359559"/>
                <a:ext cx="73377" cy="128658"/>
              </a:xfrm>
              <a:prstGeom prst="rect"/>
            </p:spPr>
          </p:pic>
        </mc:Fallback>
      </mc:AlternateContent>
      <mc:AlternateContent xmlns:mc="http://schemas.openxmlformats.org/markup-compatibility/2006" xmlns:p14="http://schemas.microsoft.com/office/powerpoint/2010/main">
        <mc:Choice Requires="p14">
          <p:contentPart r:id="rId51" p14:bwMode="auto">
            <p14:nvContentPartPr>
              <p14:cNvPr id="33" name="墨迹 32"/>
              <p14:cNvContentPartPr/>
              <p14:nvPr/>
            </p14:nvContentPartPr>
            <p14:xfrm>
              <a:off x="11779955" y="3400801"/>
              <a:ext cx="110067" cy="118435"/>
            </p14:xfrm>
          </p:contentPart>
        </mc:Choice>
        <mc:Fallback xmlns="">
          <p:pic>
            <p:nvPicPr>
              <p:cNvPr id="33" name="墨迹 32"/>
            </p:nvPicPr>
            <p:blipFill>
              <a:blip r:embed="rId52"/>
            </p:blipFill>
            <p:spPr>
              <a:xfrm>
                <a:off x="11779955" y="3400801"/>
                <a:ext cx="110067" cy="118435"/>
              </a:xfrm>
              <a:prstGeom prst="rect"/>
            </p:spPr>
          </p:pic>
        </mc:Fallback>
      </mc:AlternateContent>
      <mc:AlternateContent xmlns:mc="http://schemas.openxmlformats.org/markup-compatibility/2006" xmlns:p14="http://schemas.microsoft.com/office/powerpoint/2010/main">
        <mc:Choice Requires="p14">
          <p:contentPart r:id="rId53" p14:bwMode="auto">
            <p14:nvContentPartPr>
              <p14:cNvPr id="34" name="墨迹 33"/>
              <p14:cNvContentPartPr/>
              <p14:nvPr/>
            </p14:nvContentPartPr>
            <p14:xfrm>
              <a:off x="11441288" y="3953501"/>
              <a:ext cx="203200" cy="28199"/>
            </p14:xfrm>
          </p:contentPart>
        </mc:Choice>
        <mc:Fallback xmlns="">
          <p:pic>
            <p:nvPicPr>
              <p:cNvPr id="34" name="墨迹 33"/>
            </p:nvPicPr>
            <p:blipFill>
              <a:blip r:embed="rId54"/>
            </p:blipFill>
            <p:spPr>
              <a:xfrm>
                <a:off x="11441288" y="3953501"/>
                <a:ext cx="203200" cy="28199"/>
              </a:xfrm>
              <a:prstGeom prst="rect"/>
            </p:spPr>
          </p:pic>
        </mc:Fallback>
      </mc:AlternateContent>
      <mc:AlternateContent xmlns:mc="http://schemas.openxmlformats.org/markup-compatibility/2006" xmlns:p14="http://schemas.microsoft.com/office/powerpoint/2010/main">
        <mc:Choice Requires="p14">
          <p:contentPart r:id="rId55" p14:bwMode="auto">
            <p14:nvContentPartPr>
              <p14:cNvPr id="35" name="墨迹 34"/>
              <p14:cNvContentPartPr/>
              <p14:nvPr/>
            </p14:nvContentPartPr>
            <p14:xfrm>
              <a:off x="11548532" y="3885823"/>
              <a:ext cx="33868" cy="200213"/>
            </p14:xfrm>
          </p:contentPart>
        </mc:Choice>
        <mc:Fallback xmlns="">
          <p:pic>
            <p:nvPicPr>
              <p:cNvPr id="35" name="墨迹 34"/>
            </p:nvPicPr>
            <p:blipFill>
              <a:blip r:embed="rId56"/>
            </p:blipFill>
            <p:spPr>
              <a:xfrm>
                <a:off x="11548532" y="3885823"/>
                <a:ext cx="33868" cy="200213"/>
              </a:xfrm>
              <a:prstGeom prst="rect"/>
            </p:spPr>
          </p:pic>
        </mc:Fallback>
      </mc:AlternateContent>
      <mc:AlternateContent xmlns:mc="http://schemas.openxmlformats.org/markup-compatibility/2006" xmlns:p14="http://schemas.microsoft.com/office/powerpoint/2010/main">
        <mc:Choice Requires="p14">
          <p:contentPart r:id="rId57" p14:bwMode="auto">
            <p14:nvContentPartPr>
              <p14:cNvPr id="36" name="墨迹 35"/>
              <p14:cNvContentPartPr/>
              <p14:nvPr/>
            </p14:nvContentPartPr>
            <p14:xfrm>
              <a:off x="11635493" y="3882299"/>
              <a:ext cx="353307" cy="330633"/>
            </p14:xfrm>
          </p:contentPart>
        </mc:Choice>
        <mc:Fallback xmlns="">
          <p:pic>
            <p:nvPicPr>
              <p:cNvPr id="36" name="墨迹 35"/>
            </p:nvPicPr>
            <p:blipFill>
              <a:blip r:embed="rId58"/>
            </p:blipFill>
            <p:spPr>
              <a:xfrm>
                <a:off x="11635493" y="3882299"/>
                <a:ext cx="353307" cy="330633"/>
              </a:xfrm>
              <a:prstGeom prst="rect"/>
            </p:spPr>
          </p:pic>
        </mc:Fallback>
      </mc:AlternateContent>
      <mc:AlternateContent xmlns:mc="http://schemas.openxmlformats.org/markup-compatibility/2006" xmlns:p14="http://schemas.microsoft.com/office/powerpoint/2010/main">
        <mc:Choice Requires="p14">
          <p:contentPart r:id="rId59" p14:bwMode="auto">
            <p14:nvContentPartPr>
              <p14:cNvPr id="37" name="墨迹 36"/>
              <p14:cNvContentPartPr/>
              <p14:nvPr/>
            </p14:nvContentPartPr>
            <p14:xfrm>
              <a:off x="12005732" y="3897103"/>
              <a:ext cx="129823" cy="16919"/>
            </p14:xfrm>
          </p:contentPart>
        </mc:Choice>
        <mc:Fallback xmlns="">
          <p:pic>
            <p:nvPicPr>
              <p:cNvPr id="37" name="墨迹 36"/>
            </p:nvPicPr>
            <p:blipFill>
              <a:blip r:embed="rId60"/>
            </p:blipFill>
            <p:spPr>
              <a:xfrm>
                <a:off x="12005732" y="3897103"/>
                <a:ext cx="129823" cy="16919"/>
              </a:xfrm>
              <a:prstGeom prst="rect"/>
            </p:spPr>
          </p:pic>
        </mc:Fallback>
      </mc:AlternateContent>
      <mc:AlternateContent xmlns:mc="http://schemas.openxmlformats.org/markup-compatibility/2006" xmlns:p14="http://schemas.microsoft.com/office/powerpoint/2010/main">
        <mc:Choice Requires="p14">
          <p:contentPart r:id="rId61" p14:bwMode="auto">
            <p14:nvContentPartPr>
              <p14:cNvPr id="38" name="墨迹 37"/>
              <p14:cNvContentPartPr/>
              <p14:nvPr/>
            </p14:nvContentPartPr>
            <p14:xfrm>
              <a:off x="9584884" y="3716152"/>
              <a:ext cx="57502" cy="83274"/>
            </p14:xfrm>
          </p:contentPart>
        </mc:Choice>
        <mc:Fallback xmlns="">
          <p:pic>
            <p:nvPicPr>
              <p:cNvPr id="38" name="墨迹 37"/>
            </p:nvPicPr>
            <p:blipFill>
              <a:blip r:embed="rId62"/>
            </p:blipFill>
            <p:spPr>
              <a:xfrm>
                <a:off x="9584884" y="3716152"/>
                <a:ext cx="57502" cy="83274"/>
              </a:xfrm>
              <a:prstGeom prst="rect"/>
            </p:spPr>
          </p:pic>
        </mc:Fallback>
      </mc:AlternateContent>
      <mc:AlternateContent xmlns:mc="http://schemas.openxmlformats.org/markup-compatibility/2006" xmlns:p14="http://schemas.microsoft.com/office/powerpoint/2010/main">
        <mc:Choice Requires="p14">
          <p:contentPart r:id="rId63" p14:bwMode="auto">
            <p14:nvContentPartPr>
              <p14:cNvPr id="39" name="墨迹 38"/>
              <p14:cNvContentPartPr/>
              <p14:nvPr/>
            </p14:nvContentPartPr>
            <p14:xfrm>
              <a:off x="9255477" y="4095193"/>
              <a:ext cx="139744" cy="185034"/>
            </p14:xfrm>
          </p:contentPart>
        </mc:Choice>
        <mc:Fallback xmlns="">
          <p:pic>
            <p:nvPicPr>
              <p:cNvPr id="39" name="墨迹 38"/>
            </p:nvPicPr>
            <p:blipFill>
              <a:blip r:embed="rId64"/>
            </p:blipFill>
            <p:spPr>
              <a:xfrm>
                <a:off x="9255477" y="4095193"/>
                <a:ext cx="139744" cy="185034"/>
              </a:xfrm>
              <a:prstGeom prst="rect"/>
            </p:spPr>
          </p:pic>
        </mc:Fallback>
      </mc:AlternateContent>
      <mc:AlternateContent xmlns:mc="http://schemas.openxmlformats.org/markup-compatibility/2006" xmlns:p14="http://schemas.microsoft.com/office/powerpoint/2010/main">
        <mc:Choice Requires="p14">
          <p:contentPart r:id="rId65" p14:bwMode="auto">
            <p14:nvContentPartPr>
              <p14:cNvPr id="40" name="墨迹 39"/>
              <p14:cNvContentPartPr/>
              <p14:nvPr/>
            </p14:nvContentPartPr>
            <p14:xfrm>
              <a:off x="9271617" y="4104526"/>
              <a:ext cx="117872" cy="165830"/>
            </p14:xfrm>
          </p:contentPart>
        </mc:Choice>
        <mc:Fallback xmlns="">
          <p:pic>
            <p:nvPicPr>
              <p:cNvPr id="40" name="墨迹 39"/>
            </p:nvPicPr>
            <p:blipFill>
              <a:blip r:embed="rId66"/>
            </p:blipFill>
            <p:spPr>
              <a:xfrm>
                <a:off x="9271617" y="4104526"/>
                <a:ext cx="117872" cy="165830"/>
              </a:xfrm>
              <a:prstGeom prst="rect"/>
            </p:spPr>
          </p:pic>
        </mc:Fallback>
      </mc:AlternateContent>
      <mc:AlternateContent xmlns:mc="http://schemas.openxmlformats.org/markup-compatibility/2006" xmlns:p14="http://schemas.microsoft.com/office/powerpoint/2010/main">
        <mc:Choice Requires="p14">
          <p:contentPart r:id="rId67" p14:bwMode="auto">
            <p14:nvContentPartPr>
              <p14:cNvPr id="41" name="墨迹 40"/>
              <p14:cNvContentPartPr/>
              <p14:nvPr/>
            </p14:nvContentPartPr>
            <p14:xfrm>
              <a:off x="8557506" y="4422547"/>
              <a:ext cx="38762" cy="54558"/>
            </p14:xfrm>
          </p:contentPart>
        </mc:Choice>
        <mc:Fallback xmlns="">
          <p:pic>
            <p:nvPicPr>
              <p:cNvPr id="41" name="墨迹 40"/>
            </p:nvPicPr>
            <p:blipFill>
              <a:blip r:embed="rId68"/>
            </p:blipFill>
            <p:spPr>
              <a:xfrm>
                <a:off x="8557506" y="4422547"/>
                <a:ext cx="38762" cy="54558"/>
              </a:xfrm>
              <a:prstGeom prst="rect"/>
            </p:spPr>
          </p:pic>
        </mc:Fallback>
      </mc:AlternateContent>
      <mc:AlternateContent xmlns:mc="http://schemas.openxmlformats.org/markup-compatibility/2006" xmlns:p14="http://schemas.microsoft.com/office/powerpoint/2010/main">
        <mc:Choice Requires="p14">
          <p:contentPart r:id="rId69" p14:bwMode="auto">
            <p14:nvContentPartPr>
              <p14:cNvPr id="42" name="墨迹 41"/>
              <p14:cNvContentPartPr/>
              <p14:nvPr/>
            </p14:nvContentPartPr>
            <p14:xfrm>
              <a:off x="8372122" y="4388088"/>
              <a:ext cx="120694" cy="132090"/>
            </p14:xfrm>
          </p:contentPart>
        </mc:Choice>
        <mc:Fallback xmlns="">
          <p:pic>
            <p:nvPicPr>
              <p:cNvPr id="42" name="墨迹 41"/>
            </p:nvPicPr>
            <p:blipFill>
              <a:blip r:embed="rId70"/>
            </p:blipFill>
            <p:spPr>
              <a:xfrm>
                <a:off x="8372122" y="4388088"/>
                <a:ext cx="120694" cy="132090"/>
              </a:xfrm>
              <a:prstGeom prst="rect"/>
            </p:spPr>
          </p:pic>
        </mc:Fallback>
      </mc:AlternateContent>
      <mc:AlternateContent xmlns:mc="http://schemas.openxmlformats.org/markup-compatibility/2006" xmlns:p14="http://schemas.microsoft.com/office/powerpoint/2010/main">
        <mc:Choice Requires="p14">
          <p:contentPart r:id="rId71" p14:bwMode="auto">
            <p14:nvContentPartPr>
              <p14:cNvPr id="43" name="墨迹 42"/>
              <p14:cNvContentPartPr/>
              <p14:nvPr/>
            </p14:nvContentPartPr>
            <p14:xfrm>
              <a:off x="8239918" y="4332094"/>
              <a:ext cx="11510" cy="224696"/>
            </p14:xfrm>
          </p:contentPart>
        </mc:Choice>
        <mc:Fallback xmlns="">
          <p:pic>
            <p:nvPicPr>
              <p:cNvPr id="43" name="墨迹 42"/>
            </p:nvPicPr>
            <p:blipFill>
              <a:blip r:embed="rId72"/>
            </p:blipFill>
            <p:spPr>
              <a:xfrm>
                <a:off x="8239918" y="4332094"/>
                <a:ext cx="11510" cy="224696"/>
              </a:xfrm>
              <a:prstGeom prst="rect"/>
            </p:spPr>
          </p:pic>
        </mc:Fallback>
      </mc:AlternateContent>
      <mc:AlternateContent xmlns:mc="http://schemas.openxmlformats.org/markup-compatibility/2006" xmlns:p14="http://schemas.microsoft.com/office/powerpoint/2010/main">
        <mc:Choice Requires="p14">
          <p:contentPart r:id="rId73" p14:bwMode="auto">
            <p14:nvContentPartPr>
              <p14:cNvPr id="44" name="墨迹 43"/>
              <p14:cNvContentPartPr/>
              <p14:nvPr/>
            </p14:nvContentPartPr>
            <p14:xfrm>
              <a:off x="8245651" y="4454133"/>
              <a:ext cx="89120" cy="25844"/>
            </p14:xfrm>
          </p:contentPart>
        </mc:Choice>
        <mc:Fallback xmlns="">
          <p:pic>
            <p:nvPicPr>
              <p:cNvPr id="44" name="墨迹 43"/>
            </p:nvPicPr>
            <p:blipFill>
              <a:blip r:embed="rId74"/>
            </p:blipFill>
            <p:spPr>
              <a:xfrm>
                <a:off x="8245651" y="4454133"/>
                <a:ext cx="89120" cy="25844"/>
              </a:xfrm>
              <a:prstGeom prst="rect"/>
            </p:spPr>
          </p:pic>
        </mc:Fallback>
      </mc:AlternateContent>
      <mc:AlternateContent xmlns:mc="http://schemas.openxmlformats.org/markup-compatibility/2006" xmlns:p14="http://schemas.microsoft.com/office/powerpoint/2010/main">
        <mc:Choice Requires="p14">
          <p:contentPart r:id="rId75" p14:bwMode="auto">
            <p14:nvContentPartPr>
              <p14:cNvPr id="45" name="墨迹 44"/>
              <p14:cNvContentPartPr/>
              <p14:nvPr/>
            </p14:nvContentPartPr>
            <p14:xfrm>
              <a:off x="8317530" y="4288662"/>
              <a:ext cx="20108" cy="510054"/>
            </p14:xfrm>
          </p:contentPart>
        </mc:Choice>
        <mc:Fallback xmlns="">
          <p:pic>
            <p:nvPicPr>
              <p:cNvPr id="45" name="墨迹 44"/>
            </p:nvPicPr>
            <p:blipFill>
              <a:blip r:embed="rId76"/>
            </p:blipFill>
            <p:spPr>
              <a:xfrm>
                <a:off x="8317530" y="4288662"/>
                <a:ext cx="20108" cy="510054"/>
              </a:xfrm>
              <a:prstGeom prst="rect"/>
            </p:spPr>
          </p:pic>
        </mc:Fallback>
      </mc:AlternateContent>
      <mc:AlternateContent xmlns:mc="http://schemas.openxmlformats.org/markup-compatibility/2006" xmlns:p14="http://schemas.microsoft.com/office/powerpoint/2010/main">
        <mc:Choice Requires="p14">
          <p:contentPart r:id="rId77" p14:bwMode="auto">
            <p14:nvContentPartPr>
              <p14:cNvPr id="46" name="墨迹 45"/>
              <p14:cNvContentPartPr/>
              <p14:nvPr/>
            </p14:nvContentPartPr>
            <p14:xfrm>
              <a:off x="5734755" y="4872084"/>
              <a:ext cx="1032934" cy="818477"/>
            </p14:xfrm>
          </p:contentPart>
        </mc:Choice>
        <mc:Fallback xmlns="">
          <p:pic>
            <p:nvPicPr>
              <p:cNvPr id="46" name="墨迹 45"/>
            </p:nvPicPr>
            <p:blipFill>
              <a:blip r:embed="rId78"/>
            </p:blipFill>
            <p:spPr>
              <a:xfrm>
                <a:off x="5734755" y="4872084"/>
                <a:ext cx="1032934" cy="818477"/>
              </a:xfrm>
              <a:prstGeom prst="rect"/>
            </p:spPr>
          </p:pic>
        </mc:Fallback>
      </mc:AlternateContent>
      <mc:AlternateContent xmlns:mc="http://schemas.openxmlformats.org/markup-compatibility/2006" xmlns:p14="http://schemas.microsoft.com/office/powerpoint/2010/main">
        <mc:Choice Requires="p14">
          <p:contentPart r:id="rId79" p14:bwMode="auto">
            <p14:nvContentPartPr>
              <p14:cNvPr id="47" name="墨迹 46"/>
              <p14:cNvContentPartPr/>
              <p14:nvPr/>
            </p14:nvContentPartPr>
            <p14:xfrm>
              <a:off x="8297333" y="5549565"/>
              <a:ext cx="395111" cy="293270"/>
            </p14:xfrm>
          </p:contentPart>
        </mc:Choice>
        <mc:Fallback xmlns="">
          <p:pic>
            <p:nvPicPr>
              <p:cNvPr id="47" name="墨迹 46"/>
            </p:nvPicPr>
            <p:blipFill>
              <a:blip r:embed="rId80"/>
            </p:blipFill>
            <p:spPr>
              <a:xfrm>
                <a:off x="8297333" y="5549565"/>
                <a:ext cx="395111" cy="293270"/>
              </a:xfrm>
              <a:prstGeom prst="rect"/>
            </p:spPr>
          </p:pic>
        </mc:Fallback>
      </mc:AlternateContent>
      <mc:AlternateContent xmlns:mc="http://schemas.openxmlformats.org/markup-compatibility/2006" xmlns:p14="http://schemas.microsoft.com/office/powerpoint/2010/main">
        <mc:Choice Requires="p14">
          <p:contentPart r:id="rId81" p14:bwMode="auto">
            <p14:nvContentPartPr>
              <p14:cNvPr id="48" name="墨迹 47"/>
              <p14:cNvContentPartPr/>
              <p14:nvPr/>
            </p14:nvContentPartPr>
            <p14:xfrm>
              <a:off x="8175977" y="3053953"/>
              <a:ext cx="25400" cy="302434"/>
            </p14:xfrm>
          </p:contentPart>
        </mc:Choice>
        <mc:Fallback xmlns="">
          <p:pic>
            <p:nvPicPr>
              <p:cNvPr id="48" name="墨迹 47"/>
            </p:nvPicPr>
            <p:blipFill>
              <a:blip r:embed="rId82"/>
            </p:blipFill>
            <p:spPr>
              <a:xfrm>
                <a:off x="8175977" y="3053953"/>
                <a:ext cx="25400" cy="302434"/>
              </a:xfrm>
              <a:prstGeom prst="rect"/>
            </p:spPr>
          </p:pic>
        </mc:Fallback>
      </mc:AlternateContent>
      <mc:AlternateContent xmlns:mc="http://schemas.openxmlformats.org/markup-compatibility/2006" xmlns:p14="http://schemas.microsoft.com/office/powerpoint/2010/main">
        <mc:Choice Requires="p14">
          <p:contentPart r:id="rId83" p14:bwMode="auto">
            <p14:nvContentPartPr>
              <p14:cNvPr id="49" name="墨迹 48"/>
              <p14:cNvContentPartPr/>
              <p14:nvPr/>
            </p14:nvContentPartPr>
            <p14:xfrm>
              <a:off x="8161866" y="3031393"/>
              <a:ext cx="14111" cy="25380"/>
            </p14:xfrm>
          </p:contentPart>
        </mc:Choice>
        <mc:Fallback xmlns="">
          <p:pic>
            <p:nvPicPr>
              <p:cNvPr id="49" name="墨迹 48"/>
            </p:nvPicPr>
            <p:blipFill>
              <a:blip r:embed="rId84"/>
            </p:blipFill>
            <p:spPr>
              <a:xfrm>
                <a:off x="8161866" y="3031393"/>
                <a:ext cx="14111" cy="25380"/>
              </a:xfrm>
              <a:prstGeom prst="rect"/>
            </p:spPr>
          </p:pic>
        </mc:Fallback>
      </mc:AlternateContent>
      <mc:AlternateContent xmlns:mc="http://schemas.openxmlformats.org/markup-compatibility/2006" xmlns:p14="http://schemas.microsoft.com/office/powerpoint/2010/main">
        <mc:Choice Requires="p14">
          <p:contentPart r:id="rId85" p14:bwMode="auto">
            <p14:nvContentPartPr>
              <p14:cNvPr id="50" name="墨迹 49"/>
              <p14:cNvContentPartPr/>
              <p14:nvPr/>
            </p14:nvContentPartPr>
            <p14:xfrm>
              <a:off x="8223955" y="2991915"/>
              <a:ext cx="104996" cy="59958"/>
            </p14:xfrm>
          </p:contentPart>
        </mc:Choice>
        <mc:Fallback xmlns="">
          <p:pic>
            <p:nvPicPr>
              <p:cNvPr id="50" name="墨迹 49"/>
            </p:nvPicPr>
            <p:blipFill>
              <a:blip r:embed="rId86"/>
            </p:blipFill>
            <p:spPr>
              <a:xfrm>
                <a:off x="8223955" y="2991915"/>
                <a:ext cx="104996" cy="59958"/>
              </a:xfrm>
              <a:prstGeom prst="rect"/>
            </p:spPr>
          </p:pic>
        </mc:Fallback>
      </mc:AlternateContent>
      <mc:AlternateContent xmlns:mc="http://schemas.openxmlformats.org/markup-compatibility/2006" xmlns:p14="http://schemas.microsoft.com/office/powerpoint/2010/main">
        <mc:Choice Requires="p14">
          <p:contentPart r:id="rId87" p14:bwMode="auto">
            <p14:nvContentPartPr>
              <p14:cNvPr id="51" name="墨迹 50"/>
              <p14:cNvContentPartPr/>
              <p14:nvPr/>
            </p14:nvContentPartPr>
            <p14:xfrm>
              <a:off x="8212666" y="2972176"/>
              <a:ext cx="97366" cy="93056"/>
            </p14:xfrm>
          </p:contentPart>
        </mc:Choice>
        <mc:Fallback xmlns="">
          <p:pic>
            <p:nvPicPr>
              <p:cNvPr id="51" name="墨迹 50"/>
            </p:nvPicPr>
            <p:blipFill>
              <a:blip r:embed="rId88"/>
            </p:blipFill>
            <p:spPr>
              <a:xfrm>
                <a:off x="8212666" y="2972176"/>
                <a:ext cx="97366" cy="93056"/>
              </a:xfrm>
              <a:prstGeom prst="rect"/>
            </p:spPr>
          </p:pic>
        </mc:Fallback>
      </mc:AlternateContent>
      <mc:AlternateContent xmlns:mc="http://schemas.openxmlformats.org/markup-compatibility/2006" xmlns:p14="http://schemas.microsoft.com/office/powerpoint/2010/main">
        <mc:Choice Requires="p14">
          <p:contentPart r:id="rId89" p14:bwMode="auto">
            <p14:nvContentPartPr>
              <p14:cNvPr id="52" name="墨迹 51"/>
              <p14:cNvContentPartPr/>
              <p14:nvPr/>
            </p14:nvContentPartPr>
            <p14:xfrm>
              <a:off x="8212666" y="2898858"/>
              <a:ext cx="28222" cy="240044"/>
            </p14:xfrm>
          </p:contentPart>
        </mc:Choice>
        <mc:Fallback xmlns="">
          <p:pic>
            <p:nvPicPr>
              <p:cNvPr id="52" name="墨迹 51"/>
            </p:nvPicPr>
            <p:blipFill>
              <a:blip r:embed="rId90"/>
            </p:blipFill>
            <p:spPr>
              <a:xfrm>
                <a:off x="8212666" y="2898858"/>
                <a:ext cx="28222" cy="240044"/>
              </a:xfrm>
              <a:prstGeom prst="rect"/>
            </p:spPr>
          </p:pic>
        </mc:Fallback>
      </mc:AlternateContent>
      <mc:AlternateContent xmlns:mc="http://schemas.openxmlformats.org/markup-compatibility/2006" xmlns:p14="http://schemas.microsoft.com/office/powerpoint/2010/main">
        <mc:Choice Requires="p14">
          <p:contentPart r:id="rId91" p14:bwMode="auto">
            <p14:nvContentPartPr>
              <p14:cNvPr id="53" name="墨迹 52"/>
              <p14:cNvContentPartPr/>
              <p14:nvPr/>
            </p14:nvContentPartPr>
            <p14:xfrm>
              <a:off x="8201730" y="2876299"/>
              <a:ext cx="106892" cy="257140"/>
            </p14:xfrm>
          </p:contentPart>
        </mc:Choice>
        <mc:Fallback xmlns="">
          <p:pic>
            <p:nvPicPr>
              <p:cNvPr id="53" name="墨迹 52"/>
            </p:nvPicPr>
            <p:blipFill>
              <a:blip r:embed="rId92"/>
            </p:blipFill>
            <p:spPr>
              <a:xfrm>
                <a:off x="8201730" y="2876299"/>
                <a:ext cx="106892" cy="257140"/>
              </a:xfrm>
              <a:prstGeom prst="rect"/>
            </p:spPr>
          </p:pic>
        </mc:Fallback>
      </mc:AlternateContent>
      <mc:AlternateContent xmlns:mc="http://schemas.openxmlformats.org/markup-compatibility/2006" xmlns:p14="http://schemas.microsoft.com/office/powerpoint/2010/main">
        <mc:Choice Requires="p14">
          <p:contentPart r:id="rId93" p14:bwMode="auto">
            <p14:nvContentPartPr>
              <p14:cNvPr id="54" name="墨迹 53"/>
              <p14:cNvContentPartPr/>
              <p14:nvPr/>
            </p14:nvContentPartPr>
            <p14:xfrm>
              <a:off x="8308622" y="2941861"/>
              <a:ext cx="121355" cy="196513"/>
            </p14:xfrm>
          </p:contentPart>
        </mc:Choice>
        <mc:Fallback xmlns="">
          <p:pic>
            <p:nvPicPr>
              <p:cNvPr id="54" name="墨迹 53"/>
            </p:nvPicPr>
            <p:blipFill>
              <a:blip r:embed="rId94"/>
            </p:blipFill>
            <p:spPr>
              <a:xfrm>
                <a:off x="8308622" y="2941861"/>
                <a:ext cx="121355" cy="196513"/>
              </a:xfrm>
              <a:prstGeom prst="rect"/>
            </p:spPr>
          </p:pic>
        </mc:Fallback>
      </mc:AlternateContent>
      <mc:AlternateContent xmlns:mc="http://schemas.openxmlformats.org/markup-compatibility/2006" xmlns:p14="http://schemas.microsoft.com/office/powerpoint/2010/main">
        <mc:Choice Requires="p14">
          <p:contentPart r:id="rId95" p14:bwMode="auto">
            <p14:nvContentPartPr>
              <p14:cNvPr id="55" name="墨迹 54"/>
              <p14:cNvContentPartPr/>
              <p14:nvPr/>
            </p14:nvContentPartPr>
            <p14:xfrm>
              <a:off x="8497181" y="3017294"/>
              <a:ext cx="25929" cy="39478"/>
            </p14:xfrm>
          </p:contentPart>
        </mc:Choice>
        <mc:Fallback xmlns="">
          <p:pic>
            <p:nvPicPr>
              <p:cNvPr id="55" name="墨迹 54"/>
            </p:nvPicPr>
            <p:blipFill>
              <a:blip r:embed="rId96"/>
            </p:blipFill>
            <p:spPr>
              <a:xfrm>
                <a:off x="8497181" y="3017294"/>
                <a:ext cx="25929" cy="39478"/>
              </a:xfrm>
              <a:prstGeom prst="rect"/>
            </p:spPr>
          </p:pic>
        </mc:Fallback>
      </mc:AlternateContent>
      <mc:AlternateContent xmlns:mc="http://schemas.openxmlformats.org/markup-compatibility/2006" xmlns:p14="http://schemas.microsoft.com/office/powerpoint/2010/main">
        <mc:Choice Requires="p14">
          <p:contentPart r:id="rId97" p14:bwMode="auto">
            <p14:nvContentPartPr>
              <p14:cNvPr id="56" name="墨迹 55"/>
              <p14:cNvContentPartPr/>
              <p14:nvPr/>
            </p14:nvContentPartPr>
            <p14:xfrm>
              <a:off x="4233333" y="2111224"/>
              <a:ext cx="1179689" cy="74199"/>
            </p14:xfrm>
          </p:contentPart>
        </mc:Choice>
        <mc:Fallback xmlns="">
          <p:pic>
            <p:nvPicPr>
              <p:cNvPr id="56" name="墨迹 55"/>
            </p:nvPicPr>
            <p:blipFill>
              <a:blip r:embed="rId98"/>
            </p:blipFill>
            <p:spPr>
              <a:xfrm>
                <a:off x="4233333" y="2111224"/>
                <a:ext cx="1179689" cy="74199"/>
              </a:xfrm>
              <a:prstGeom prst="rect"/>
            </p:spPr>
          </p:pic>
        </mc:Fallback>
      </mc:AlternateContent>
      <mc:AlternateContent xmlns:mc="http://schemas.openxmlformats.org/markup-compatibility/2006" xmlns:p14="http://schemas.microsoft.com/office/powerpoint/2010/main">
        <mc:Choice Requires="p14">
          <p:contentPart r:id="rId99" p14:bwMode="auto">
            <p14:nvContentPartPr>
              <p14:cNvPr id="57" name="墨迹 56"/>
              <p14:cNvContentPartPr/>
              <p14:nvPr/>
            </p14:nvContentPartPr>
            <p14:xfrm>
              <a:off x="7535333" y="1376111"/>
              <a:ext cx="104996" cy="59959"/>
            </p14:xfrm>
          </p:contentPart>
        </mc:Choice>
        <mc:Fallback xmlns="">
          <p:pic>
            <p:nvPicPr>
              <p:cNvPr id="57" name="墨迹 56"/>
            </p:nvPicPr>
            <p:blipFill>
              <a:blip r:embed="rId100"/>
            </p:blipFill>
            <p:spPr>
              <a:xfrm>
                <a:off x="7535333" y="1376111"/>
                <a:ext cx="104996" cy="59959"/>
              </a:xfrm>
              <a:prstGeom prst="rect"/>
            </p:spPr>
          </p:pic>
        </mc:Fallback>
      </mc:AlternateContent>
      <mc:AlternateContent xmlns:mc="http://schemas.openxmlformats.org/markup-compatibility/2006" xmlns:p14="http://schemas.microsoft.com/office/powerpoint/2010/main">
        <mc:Choice Requires="p14">
          <p:contentPart r:id="rId101" p14:bwMode="auto">
            <p14:nvContentPartPr>
              <p14:cNvPr id="58" name="墨迹 57"/>
              <p14:cNvContentPartPr/>
              <p14:nvPr/>
            </p14:nvContentPartPr>
            <p14:xfrm>
              <a:off x="4188177" y="2027509"/>
              <a:ext cx="1997428" cy="143815"/>
            </p14:xfrm>
          </p:contentPart>
        </mc:Choice>
        <mc:Fallback xmlns="">
          <p:pic>
            <p:nvPicPr>
              <p:cNvPr id="58" name="墨迹 57"/>
            </p:nvPicPr>
            <p:blipFill>
              <a:blip r:embed="rId102"/>
            </p:blipFill>
            <p:spPr>
              <a:xfrm>
                <a:off x="4188177" y="2027509"/>
                <a:ext cx="1997428" cy="143815"/>
              </a:xfrm>
              <a:prstGeom prst="rect"/>
            </p:spPr>
          </p:pic>
        </mc:Fallback>
      </mc:AlternateContent>
      <mc:AlternateContent xmlns:mc="http://schemas.openxmlformats.org/markup-compatibility/2006" xmlns:p14="http://schemas.microsoft.com/office/powerpoint/2010/main">
        <mc:Choice Requires="p14">
          <p:contentPart r:id="rId103" p14:bwMode="auto">
            <p14:nvContentPartPr>
              <p14:cNvPr id="59" name="墨迹 58"/>
              <p14:cNvContentPartPr/>
              <p14:nvPr/>
            </p14:nvContentPartPr>
            <p14:xfrm>
              <a:off x="4267200" y="1627788"/>
              <a:ext cx="19755" cy="518861"/>
            </p14:xfrm>
          </p:contentPart>
        </mc:Choice>
        <mc:Fallback xmlns="">
          <p:pic>
            <p:nvPicPr>
              <p:cNvPr id="59" name="墨迹 58"/>
            </p:nvPicPr>
            <p:blipFill>
              <a:blip r:embed="rId104"/>
            </p:blipFill>
            <p:spPr>
              <a:xfrm>
                <a:off x="4267200" y="1627788"/>
                <a:ext cx="19755" cy="518861"/>
              </a:xfrm>
              <a:prstGeom prst="rect"/>
            </p:spPr>
          </p:pic>
        </mc:Fallback>
      </mc:AlternateContent>
      <mc:AlternateContent xmlns:mc="http://schemas.openxmlformats.org/markup-compatibility/2006" xmlns:p14="http://schemas.microsoft.com/office/powerpoint/2010/main">
        <mc:Choice Requires="p14">
          <p:contentPart r:id="rId105" p14:bwMode="auto">
            <p14:nvContentPartPr>
              <p14:cNvPr id="60" name="墨迹 59"/>
              <p14:cNvContentPartPr/>
              <p14:nvPr/>
            </p14:nvContentPartPr>
            <p14:xfrm>
              <a:off x="4363155" y="1652462"/>
              <a:ext cx="2051932" cy="513222"/>
            </p14:xfrm>
          </p:contentPart>
        </mc:Choice>
        <mc:Fallback xmlns="">
          <p:pic>
            <p:nvPicPr>
              <p:cNvPr id="60" name="墨迹 59"/>
            </p:nvPicPr>
            <p:blipFill>
              <a:blip r:embed="rId106"/>
            </p:blipFill>
            <p:spPr>
              <a:xfrm>
                <a:off x="4363155" y="1652462"/>
                <a:ext cx="2051932" cy="513222"/>
              </a:xfrm>
              <a:prstGeom prst="rect"/>
            </p:spPr>
          </p:pic>
        </mc:Fallback>
      </mc:AlternateContent>
      <mc:AlternateContent xmlns:mc="http://schemas.openxmlformats.org/markup-compatibility/2006" xmlns:p14="http://schemas.microsoft.com/office/powerpoint/2010/main">
        <mc:Choice Requires="p14">
          <p:contentPart r:id="rId107" p14:bwMode="auto">
            <p14:nvContentPartPr>
              <p14:cNvPr id="61" name="墨迹 60"/>
              <p14:cNvContentPartPr/>
              <p14:nvPr/>
            </p14:nvContentPartPr>
            <p14:xfrm>
              <a:off x="4314472" y="2099416"/>
              <a:ext cx="1959328" cy="94467"/>
            </p14:xfrm>
          </p:contentPart>
        </mc:Choice>
        <mc:Fallback xmlns="">
          <p:pic>
            <p:nvPicPr>
              <p:cNvPr id="61" name="墨迹 60"/>
            </p:nvPicPr>
            <p:blipFill>
              <a:blip r:embed="rId108"/>
            </p:blipFill>
            <p:spPr>
              <a:xfrm>
                <a:off x="4314472" y="2099416"/>
                <a:ext cx="1959328" cy="94467"/>
              </a:xfrm>
              <a:prstGeom prst="rect"/>
            </p:spPr>
          </p:pic>
        </mc:Fallback>
      </mc:AlternateContent>
      <mc:AlternateContent xmlns:mc="http://schemas.openxmlformats.org/markup-compatibility/2006" xmlns:p14="http://schemas.microsoft.com/office/powerpoint/2010/main">
        <mc:Choice Requires="p14">
          <p:contentPart r:id="rId109" p14:bwMode="auto">
            <p14:nvContentPartPr>
              <p14:cNvPr id="62" name="墨迹 61"/>
              <p14:cNvContentPartPr/>
              <p14:nvPr/>
            </p14:nvContentPartPr>
            <p14:xfrm>
              <a:off x="2295172" y="4545680"/>
              <a:ext cx="199672" cy="299615"/>
            </p14:xfrm>
          </p:contentPart>
        </mc:Choice>
        <mc:Fallback xmlns="">
          <p:pic>
            <p:nvPicPr>
              <p:cNvPr id="62" name="墨迹 61"/>
            </p:nvPicPr>
            <p:blipFill>
              <a:blip r:embed="rId110"/>
            </p:blipFill>
            <p:spPr>
              <a:xfrm>
                <a:off x="2295172" y="4545680"/>
                <a:ext cx="199672" cy="299615"/>
              </a:xfrm>
              <a:prstGeom prst="rect"/>
            </p:spPr>
          </p:pic>
        </mc:Fallback>
      </mc:AlternateContent>
      <mc:AlternateContent xmlns:mc="http://schemas.openxmlformats.org/markup-compatibility/2006" xmlns:p14="http://schemas.microsoft.com/office/powerpoint/2010/main">
        <mc:Choice Requires="p14">
          <p:contentPart r:id="rId111" p14:bwMode="auto">
            <p14:nvContentPartPr>
              <p14:cNvPr id="63" name="墨迹 62"/>
              <p14:cNvContentPartPr/>
              <p14:nvPr/>
            </p14:nvContentPartPr>
            <p14:xfrm>
              <a:off x="2284236" y="4571059"/>
              <a:ext cx="199319" cy="225593"/>
            </p14:xfrm>
          </p:contentPart>
        </mc:Choice>
        <mc:Fallback xmlns="">
          <p:pic>
            <p:nvPicPr>
              <p:cNvPr id="63" name="墨迹 62"/>
            </p:nvPicPr>
            <p:blipFill>
              <a:blip r:embed="rId112"/>
            </p:blipFill>
            <p:spPr>
              <a:xfrm>
                <a:off x="2284236" y="4571059"/>
                <a:ext cx="199319" cy="225593"/>
              </a:xfrm>
              <a:prstGeom prst="rect"/>
            </p:spPr>
          </p:pic>
        </mc:Fallback>
      </mc:AlternateContent>
      <mc:AlternateContent xmlns:mc="http://schemas.openxmlformats.org/markup-compatibility/2006" xmlns:p14="http://schemas.microsoft.com/office/powerpoint/2010/main">
        <mc:Choice Requires="p14">
          <p:contentPart r:id="rId113" p14:bwMode="auto">
            <p14:nvContentPartPr>
              <p14:cNvPr id="64" name="墨迹 63"/>
              <p14:cNvContentPartPr/>
              <p14:nvPr/>
            </p14:nvContentPartPr>
            <p14:xfrm>
              <a:off x="2771422" y="4410325"/>
              <a:ext cx="84666" cy="135355"/>
            </p14:xfrm>
          </p:contentPart>
        </mc:Choice>
        <mc:Fallback xmlns="">
          <p:pic>
            <p:nvPicPr>
              <p:cNvPr id="64" name="墨迹 63"/>
            </p:nvPicPr>
            <p:blipFill>
              <a:blip r:embed="rId114"/>
            </p:blipFill>
            <p:spPr>
              <a:xfrm>
                <a:off x="2771422" y="4410325"/>
                <a:ext cx="84666" cy="135355"/>
              </a:xfrm>
              <a:prstGeom prst="rect"/>
            </p:spPr>
          </p:pic>
        </mc:Fallback>
      </mc:AlternateContent>
      <mc:AlternateContent xmlns:mc="http://schemas.openxmlformats.org/markup-compatibility/2006" xmlns:p14="http://schemas.microsoft.com/office/powerpoint/2010/main">
        <mc:Choice Requires="p14">
          <p:contentPart r:id="rId115" p14:bwMode="auto">
            <p14:nvContentPartPr>
              <p14:cNvPr id="65" name="墨迹 64"/>
              <p14:cNvContentPartPr/>
              <p14:nvPr/>
            </p14:nvContentPartPr>
            <p14:xfrm>
              <a:off x="2929466" y="4331368"/>
              <a:ext cx="87489" cy="194573"/>
            </p14:xfrm>
          </p:contentPart>
        </mc:Choice>
        <mc:Fallback xmlns="">
          <p:pic>
            <p:nvPicPr>
              <p:cNvPr id="65" name="墨迹 64"/>
            </p:nvPicPr>
            <p:blipFill>
              <a:blip r:embed="rId116"/>
            </p:blipFill>
            <p:spPr>
              <a:xfrm>
                <a:off x="2929466" y="4331368"/>
                <a:ext cx="87489" cy="194573"/>
              </a:xfrm>
              <a:prstGeom prst="rect"/>
            </p:spPr>
          </p:pic>
        </mc:Fallback>
      </mc:AlternateContent>
      <mc:AlternateContent xmlns:mc="http://schemas.openxmlformats.org/markup-compatibility/2006" xmlns:p14="http://schemas.microsoft.com/office/powerpoint/2010/main">
        <mc:Choice Requires="p14">
          <p:contentPart r:id="rId117" p14:bwMode="auto">
            <p14:nvContentPartPr>
              <p14:cNvPr id="66" name="墨迹 65"/>
              <p14:cNvContentPartPr/>
              <p14:nvPr/>
            </p14:nvContentPartPr>
            <p14:xfrm>
              <a:off x="3025422" y="4342648"/>
              <a:ext cx="11289" cy="372227"/>
            </p14:xfrm>
          </p:contentPart>
        </mc:Choice>
        <mc:Fallback xmlns="">
          <p:pic>
            <p:nvPicPr>
              <p:cNvPr id="66" name="墨迹 65"/>
            </p:nvPicPr>
            <p:blipFill>
              <a:blip r:embed="rId118"/>
            </p:blipFill>
            <p:spPr>
              <a:xfrm>
                <a:off x="3025422" y="4342648"/>
                <a:ext cx="11289" cy="372227"/>
              </a:xfrm>
              <a:prstGeom prst="rect"/>
            </p:spPr>
          </p:pic>
        </mc:Fallback>
      </mc:AlternateContent>
      <mc:AlternateContent xmlns:mc="http://schemas.openxmlformats.org/markup-compatibility/2006" xmlns:p14="http://schemas.microsoft.com/office/powerpoint/2010/main">
        <mc:Choice Requires="p14">
          <p:contentPart r:id="rId119" p14:bwMode="auto">
            <p14:nvContentPartPr>
              <p14:cNvPr id="67" name="墨迹 66"/>
              <p14:cNvContentPartPr/>
              <p14:nvPr/>
            </p14:nvContentPartPr>
            <p14:xfrm>
              <a:off x="1016000" y="4404685"/>
              <a:ext cx="152400" cy="464579"/>
            </p14:xfrm>
          </p:contentPart>
        </mc:Choice>
        <mc:Fallback xmlns="">
          <p:pic>
            <p:nvPicPr>
              <p:cNvPr id="67" name="墨迹 66"/>
            </p:nvPicPr>
            <p:blipFill>
              <a:blip r:embed="rId120"/>
            </p:blipFill>
            <p:spPr>
              <a:xfrm>
                <a:off x="1016000" y="4404685"/>
                <a:ext cx="152400" cy="464579"/>
              </a:xfrm>
              <a:prstGeom prst="rect"/>
            </p:spPr>
          </p:pic>
        </mc:Fallback>
      </mc:AlternateContent>
      <mc:AlternateContent xmlns:mc="http://schemas.openxmlformats.org/markup-compatibility/2006" xmlns:p14="http://schemas.microsoft.com/office/powerpoint/2010/main">
        <mc:Choice Requires="p14">
          <p:contentPart r:id="rId121" p14:bwMode="auto">
            <p14:nvContentPartPr>
              <p14:cNvPr id="68" name="墨迹 67"/>
              <p14:cNvContentPartPr/>
              <p14:nvPr/>
            </p14:nvContentPartPr>
            <p14:xfrm>
              <a:off x="976488" y="4451742"/>
              <a:ext cx="335845" cy="373108"/>
            </p14:xfrm>
          </p:contentPart>
        </mc:Choice>
        <mc:Fallback xmlns="">
          <p:pic>
            <p:nvPicPr>
              <p:cNvPr id="68" name="墨迹 67"/>
            </p:nvPicPr>
            <p:blipFill>
              <a:blip r:embed="rId122"/>
            </p:blipFill>
            <p:spPr>
              <a:xfrm>
                <a:off x="976488" y="4451742"/>
                <a:ext cx="335845" cy="373108"/>
              </a:xfrm>
              <a:prstGeom prst="rect"/>
            </p:spPr>
          </p:pic>
        </mc:Fallback>
      </mc:AlternateContent>
      <mc:AlternateContent xmlns:mc="http://schemas.openxmlformats.org/markup-compatibility/2006" xmlns:p14="http://schemas.microsoft.com/office/powerpoint/2010/main">
        <mc:Choice Requires="p14">
          <p:contentPart r:id="rId123" p14:bwMode="auto">
            <p14:nvContentPartPr>
              <p14:cNvPr id="69" name="墨迹 68"/>
              <p14:cNvContentPartPr/>
              <p14:nvPr/>
            </p14:nvContentPartPr>
            <p14:xfrm>
              <a:off x="4637969" y="6255951"/>
              <a:ext cx="1040341" cy="63448"/>
            </p14:xfrm>
          </p:contentPart>
        </mc:Choice>
        <mc:Fallback xmlns="">
          <p:pic>
            <p:nvPicPr>
              <p:cNvPr id="69" name="墨迹 68"/>
            </p:nvPicPr>
            <p:blipFill>
              <a:blip r:embed="rId124"/>
            </p:blipFill>
            <p:spPr>
              <a:xfrm>
                <a:off x="4637969" y="6255951"/>
                <a:ext cx="1040341" cy="63448"/>
              </a:xfrm>
              <a:prstGeom prst="rect"/>
            </p:spPr>
          </p:pic>
        </mc:Fallback>
      </mc:AlternateContent>
      <mc:AlternateContent xmlns:mc="http://schemas.openxmlformats.org/markup-compatibility/2006" xmlns:p14="http://schemas.microsoft.com/office/powerpoint/2010/main">
        <mc:Choice Requires="p14">
          <p:contentPart r:id="rId125" p14:bwMode="auto">
            <p14:nvContentPartPr>
              <p14:cNvPr id="70" name="墨迹 69"/>
              <p14:cNvContentPartPr/>
              <p14:nvPr/>
            </p14:nvContentPartPr>
            <p14:xfrm>
              <a:off x="5997222" y="6316578"/>
              <a:ext cx="19755" cy="281991"/>
            </p14:xfrm>
          </p:contentPart>
        </mc:Choice>
        <mc:Fallback xmlns="">
          <p:pic>
            <p:nvPicPr>
              <p:cNvPr id="70" name="墨迹 69"/>
            </p:nvPicPr>
            <p:blipFill>
              <a:blip r:embed="rId126"/>
            </p:blipFill>
            <p:spPr>
              <a:xfrm>
                <a:off x="5997222" y="6316578"/>
                <a:ext cx="19755" cy="281991"/>
              </a:xfrm>
              <a:prstGeom prst="rect"/>
            </p:spPr>
          </p:pic>
        </mc:Fallback>
      </mc:AlternateContent>
      <mc:AlternateContent xmlns:mc="http://schemas.openxmlformats.org/markup-compatibility/2006" xmlns:p14="http://schemas.microsoft.com/office/powerpoint/2010/main">
        <mc:Choice Requires="p14">
          <p:contentPart r:id="rId127" p14:bwMode="auto">
            <p14:nvContentPartPr>
              <p14:cNvPr id="71" name="墨迹 70"/>
              <p14:cNvContentPartPr/>
              <p14:nvPr/>
            </p14:nvContentPartPr>
            <p14:xfrm>
              <a:off x="6100056" y="6317283"/>
              <a:ext cx="334610" cy="317944"/>
            </p14:xfrm>
          </p:contentPart>
        </mc:Choice>
        <mc:Fallback xmlns="">
          <p:pic>
            <p:nvPicPr>
              <p:cNvPr id="71" name="墨迹 70"/>
            </p:nvPicPr>
            <p:blipFill>
              <a:blip r:embed="rId128"/>
            </p:blipFill>
            <p:spPr>
              <a:xfrm>
                <a:off x="6100056" y="6317283"/>
                <a:ext cx="334610" cy="317944"/>
              </a:xfrm>
              <a:prstGeom prst="rect"/>
            </p:spPr>
          </p:pic>
        </mc:Fallback>
      </mc:AlternateContent>
      <mc:AlternateContent xmlns:mc="http://schemas.openxmlformats.org/markup-compatibility/2006" xmlns:p14="http://schemas.microsoft.com/office/powerpoint/2010/main">
        <mc:Choice Requires="p14">
          <p:contentPart r:id="rId129" p14:bwMode="auto">
            <p14:nvContentPartPr>
              <p14:cNvPr id="72" name="墨迹 71"/>
              <p14:cNvContentPartPr/>
              <p14:nvPr/>
            </p14:nvContentPartPr>
            <p14:xfrm>
              <a:off x="6657622" y="6406815"/>
              <a:ext cx="488244" cy="139586"/>
            </p14:xfrm>
          </p:contentPart>
        </mc:Choice>
        <mc:Fallback xmlns="">
          <p:pic>
            <p:nvPicPr>
              <p:cNvPr id="72" name="墨迹 71"/>
            </p:nvPicPr>
            <p:blipFill>
              <a:blip r:embed="rId130"/>
            </p:blipFill>
            <p:spPr>
              <a:xfrm>
                <a:off x="6657622" y="6406815"/>
                <a:ext cx="488244" cy="139586"/>
              </a:xfrm>
              <a:prstGeom prst="rect"/>
            </p:spPr>
          </p:pic>
        </mc:Fallback>
      </mc:AlternateContent>
      <mc:AlternateContent xmlns:mc="http://schemas.openxmlformats.org/markup-compatibility/2006" xmlns:p14="http://schemas.microsoft.com/office/powerpoint/2010/main">
        <mc:Choice Requires="p14">
          <p:contentPart r:id="rId131" p14:bwMode="auto">
            <p14:nvContentPartPr>
              <p14:cNvPr id="73" name="墨迹 72"/>
              <p14:cNvContentPartPr/>
              <p14:nvPr/>
            </p14:nvContentPartPr>
            <p14:xfrm>
              <a:off x="7456311" y="6296134"/>
              <a:ext cx="39511" cy="364472"/>
            </p14:xfrm>
          </p:contentPart>
        </mc:Choice>
        <mc:Fallback xmlns="">
          <p:pic>
            <p:nvPicPr>
              <p:cNvPr id="73" name="墨迹 72"/>
            </p:nvPicPr>
            <p:blipFill>
              <a:blip r:embed="rId132"/>
            </p:blipFill>
            <p:spPr>
              <a:xfrm>
                <a:off x="7456311" y="6296134"/>
                <a:ext cx="39511" cy="364472"/>
              </a:xfrm>
              <a:prstGeom prst="rect"/>
            </p:spPr>
          </p:pic>
        </mc:Fallback>
      </mc:AlternateContent>
      <mc:AlternateContent xmlns:mc="http://schemas.openxmlformats.org/markup-compatibility/2006" xmlns:p14="http://schemas.microsoft.com/office/powerpoint/2010/main">
        <mc:Choice Requires="p14">
          <p:contentPart r:id="rId133" p14:bwMode="auto">
            <p14:nvContentPartPr>
              <p14:cNvPr id="74" name="墨迹 73"/>
              <p14:cNvContentPartPr/>
              <p14:nvPr/>
            </p14:nvContentPartPr>
            <p14:xfrm>
              <a:off x="7532511" y="6405053"/>
              <a:ext cx="282222" cy="131478"/>
            </p14:xfrm>
          </p:contentPart>
        </mc:Choice>
        <mc:Fallback xmlns="">
          <p:pic>
            <p:nvPicPr>
              <p:cNvPr id="74" name="墨迹 73"/>
            </p:nvPicPr>
            <p:blipFill>
              <a:blip r:embed="rId134"/>
            </p:blipFill>
            <p:spPr>
              <a:xfrm>
                <a:off x="7532511" y="6405053"/>
                <a:ext cx="282222" cy="131478"/>
              </a:xfrm>
              <a:prstGeom prst="rect"/>
            </p:spPr>
          </p:pic>
        </mc:Fallback>
      </mc:AlternateContent>
      <mc:AlternateContent xmlns:mc="http://schemas.openxmlformats.org/markup-compatibility/2006" xmlns:p14="http://schemas.microsoft.com/office/powerpoint/2010/main">
        <mc:Choice Requires="p14">
          <p:contentPart r:id="rId135" p14:bwMode="auto">
            <p14:nvContentPartPr>
              <p14:cNvPr id="75" name="墨迹 74"/>
              <p14:cNvContentPartPr/>
              <p14:nvPr/>
            </p14:nvContentPartPr>
            <p14:xfrm>
              <a:off x="7926211" y="6292257"/>
              <a:ext cx="21166" cy="247093"/>
            </p14:xfrm>
          </p:contentPart>
        </mc:Choice>
        <mc:Fallback xmlns="">
          <p:pic>
            <p:nvPicPr>
              <p:cNvPr id="75" name="墨迹 74"/>
            </p:nvPicPr>
            <p:blipFill>
              <a:blip r:embed="rId136"/>
            </p:blipFill>
            <p:spPr>
              <a:xfrm>
                <a:off x="7926211" y="6292257"/>
                <a:ext cx="21166" cy="247093"/>
              </a:xfrm>
              <a:prstGeom prst="rect"/>
            </p:spPr>
          </p:pic>
        </mc:Fallback>
      </mc:AlternateContent>
      <mc:AlternateContent xmlns:mc="http://schemas.openxmlformats.org/markup-compatibility/2006" xmlns:p14="http://schemas.microsoft.com/office/powerpoint/2010/main">
        <mc:Choice Requires="p14">
          <p:contentPart r:id="rId137" p14:bwMode="auto">
            <p14:nvContentPartPr>
              <p14:cNvPr id="76" name="墨迹 75"/>
              <p14:cNvContentPartPr/>
              <p14:nvPr/>
            </p14:nvContentPartPr>
            <p14:xfrm>
              <a:off x="8037688" y="6324510"/>
              <a:ext cx="5644" cy="28727"/>
            </p14:xfrm>
          </p:contentPart>
        </mc:Choice>
        <mc:Fallback xmlns="">
          <p:pic>
            <p:nvPicPr>
              <p:cNvPr id="76" name="墨迹 75"/>
            </p:nvPicPr>
            <p:blipFill>
              <a:blip r:embed="rId138"/>
            </p:blipFill>
            <p:spPr>
              <a:xfrm>
                <a:off x="8037688" y="6324510"/>
                <a:ext cx="5644" cy="28727"/>
              </a:xfrm>
              <a:prstGeom prst="rect"/>
            </p:spPr>
          </p:pic>
        </mc:Fallback>
      </mc:AlternateContent>
      <mc:AlternateContent xmlns:mc="http://schemas.openxmlformats.org/markup-compatibility/2006" xmlns:p14="http://schemas.microsoft.com/office/powerpoint/2010/main">
        <mc:Choice Requires="p14">
          <p:contentPart r:id="rId139" p14:bwMode="auto">
            <p14:nvContentPartPr>
              <p14:cNvPr id="77" name="墨迹 76"/>
              <p14:cNvContentPartPr/>
              <p14:nvPr/>
            </p14:nvContentPartPr>
            <p14:xfrm>
              <a:off x="7907866" y="6269874"/>
              <a:ext cx="149578" cy="233523"/>
            </p14:xfrm>
          </p:contentPart>
        </mc:Choice>
        <mc:Fallback xmlns="">
          <p:pic>
            <p:nvPicPr>
              <p:cNvPr id="77" name="墨迹 76"/>
            </p:nvPicPr>
            <p:blipFill>
              <a:blip r:embed="rId140"/>
            </p:blipFill>
            <p:spPr>
              <a:xfrm>
                <a:off x="7907866" y="6269874"/>
                <a:ext cx="149578" cy="233523"/>
              </a:xfrm>
              <a:prstGeom prst="rect"/>
            </p:spPr>
          </p:pic>
        </mc:Fallback>
      </mc:AlternateContent>
      <mc:AlternateContent xmlns:mc="http://schemas.openxmlformats.org/markup-compatibility/2006" xmlns:p14="http://schemas.microsoft.com/office/powerpoint/2010/main">
        <mc:Choice Requires="p14">
          <p:contentPart r:id="rId141" p14:bwMode="auto">
            <p14:nvContentPartPr>
              <p14:cNvPr id="78" name="墨迹 77"/>
              <p14:cNvContentPartPr/>
              <p14:nvPr/>
            </p14:nvContentPartPr>
            <p14:xfrm>
              <a:off x="8029222" y="6160603"/>
              <a:ext cx="59266" cy="466165"/>
            </p14:xfrm>
          </p:contentPart>
        </mc:Choice>
        <mc:Fallback xmlns="">
          <p:pic>
            <p:nvPicPr>
              <p:cNvPr id="78" name="墨迹 77"/>
            </p:nvPicPr>
            <p:blipFill>
              <a:blip r:embed="rId142"/>
            </p:blipFill>
            <p:spPr>
              <a:xfrm>
                <a:off x="8029222" y="6160603"/>
                <a:ext cx="59266" cy="466165"/>
              </a:xfrm>
              <a:prstGeom prst="rect"/>
            </p:spPr>
          </p:pic>
        </mc:Fallback>
      </mc:AlternateContent>
      <mc:AlternateContent xmlns:mc="http://schemas.openxmlformats.org/markup-compatibility/2006" xmlns:p14="http://schemas.microsoft.com/office/powerpoint/2010/main">
        <mc:Choice Requires="p14">
          <p:contentPart r:id="rId143" p14:bwMode="auto">
            <p14:nvContentPartPr>
              <p14:cNvPr id="79" name="墨迹 78"/>
              <p14:cNvContentPartPr/>
              <p14:nvPr/>
            </p14:nvContentPartPr>
            <p14:xfrm>
              <a:off x="8122355" y="6369275"/>
              <a:ext cx="276578" cy="148045"/>
            </p14:xfrm>
          </p:contentPart>
        </mc:Choice>
        <mc:Fallback xmlns="">
          <p:pic>
            <p:nvPicPr>
              <p:cNvPr id="79" name="墨迹 78"/>
            </p:nvPicPr>
            <p:blipFill>
              <a:blip r:embed="rId144"/>
            </p:blipFill>
            <p:spPr>
              <a:xfrm>
                <a:off x="8122355" y="6369275"/>
                <a:ext cx="276578" cy="148045"/>
              </a:xfrm>
              <a:prstGeom prst="rect"/>
            </p:spPr>
          </p:pic>
        </mc:Fallback>
      </mc:AlternateContent>
      <mc:AlternateContent xmlns:mc="http://schemas.openxmlformats.org/markup-compatibility/2006" xmlns:p14="http://schemas.microsoft.com/office/powerpoint/2010/main">
        <mc:Choice Requires="p14">
          <p:contentPart r:id="rId145" p14:bwMode="auto">
            <p14:nvContentPartPr>
              <p14:cNvPr id="80" name="墨迹 79"/>
              <p14:cNvContentPartPr/>
              <p14:nvPr/>
            </p14:nvContentPartPr>
            <p14:xfrm>
              <a:off x="259644" y="62037"/>
              <a:ext cx="225778" cy="840331"/>
            </p14:xfrm>
          </p:contentPart>
        </mc:Choice>
        <mc:Fallback xmlns="">
          <p:pic>
            <p:nvPicPr>
              <p:cNvPr id="80" name="墨迹 79"/>
            </p:nvPicPr>
            <p:blipFill>
              <a:blip r:embed="rId146"/>
            </p:blipFill>
            <p:spPr>
              <a:xfrm>
                <a:off x="259644" y="62037"/>
                <a:ext cx="225778" cy="840331"/>
              </a:xfrm>
              <a:prstGeom prst="rect"/>
            </p:spPr>
          </p:pic>
        </mc:Fallback>
      </mc:AlternateContent>
      <mc:AlternateContent xmlns:mc="http://schemas.openxmlformats.org/markup-compatibility/2006" xmlns:p14="http://schemas.microsoft.com/office/powerpoint/2010/main">
        <mc:Choice Requires="p14">
          <p:contentPart r:id="rId147" p14:bwMode="auto">
            <p14:nvContentPartPr>
              <p14:cNvPr id="81" name="墨迹 80"/>
              <p14:cNvContentPartPr/>
              <p14:nvPr/>
            </p14:nvContentPartPr>
            <p14:xfrm>
              <a:off x="515055" y="92528"/>
              <a:ext cx="145345" cy="369935"/>
            </p14:xfrm>
          </p:contentPart>
        </mc:Choice>
        <mc:Fallback xmlns="">
          <p:pic>
            <p:nvPicPr>
              <p:cNvPr id="81" name="墨迹 80"/>
            </p:nvPicPr>
            <p:blipFill>
              <a:blip r:embed="rId148"/>
            </p:blipFill>
            <p:spPr>
              <a:xfrm>
                <a:off x="515055" y="92528"/>
                <a:ext cx="145345" cy="369935"/>
              </a:xfrm>
              <a:prstGeom prst="rect"/>
            </p:spPr>
          </p:pic>
        </mc:Fallback>
      </mc:AlternateContent>
      <mc:AlternateContent xmlns:mc="http://schemas.openxmlformats.org/markup-compatibility/2006" xmlns:p14="http://schemas.microsoft.com/office/powerpoint/2010/main">
        <mc:Choice Requires="p14">
          <p:contentPart r:id="rId149" p14:bwMode="auto">
            <p14:nvContentPartPr>
              <p14:cNvPr id="82" name="墨迹 81"/>
              <p14:cNvContentPartPr/>
              <p14:nvPr/>
            </p14:nvContentPartPr>
            <p14:xfrm>
              <a:off x="671688" y="146634"/>
              <a:ext cx="133527" cy="530142"/>
            </p14:xfrm>
          </p:contentPart>
        </mc:Choice>
        <mc:Fallback xmlns="">
          <p:pic>
            <p:nvPicPr>
              <p:cNvPr id="82" name="墨迹 81"/>
            </p:nvPicPr>
            <p:blipFill>
              <a:blip r:embed="rId150"/>
            </p:blipFill>
            <p:spPr>
              <a:xfrm>
                <a:off x="671688" y="146634"/>
                <a:ext cx="133527" cy="530142"/>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build="p"/>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QC_5_BD.42_1#2d05aa3ef?sp=1&amp;vop=1&amp;pid=4064a3cfa&amp;color=0,0,0&amp;vtp=1&amp;bt=1&amp;bbb=1&amp;hb=1"/>
          <p:cNvSpPr/>
          <p:nvPr/>
        </p:nvSpPr>
        <p:spPr>
          <a:xfrm>
            <a:off x="226314" y="165600"/>
            <a:ext cx="10899648" cy="914400"/>
          </a:xfrm>
          <a:prstGeom prst="rect">
            <a:avLst/>
          </a:prstGeom>
          <a:blipFill rotWithShape="1">
            <a:blip r:embed="rId1"/>
            <a:stretch>
              <a:fillRect l="-2" t="-55" r="-22" b="55"/>
            </a:stretch>
          </a:blipFill>
        </p:spPr>
        <p:txBody>
          <a:bodyPr/>
          <a:lstStyle/>
          <a:p>
            <a:r>
              <a:rPr lang="zh-CN" altLang="en-US">
                <a:noFill/>
              </a:rPr>
              <a:t> </a:t>
            </a:r>
            <a:endParaRPr lang="zh-CN" altLang="en-US">
              <a:noFill/>
            </a:endParaRPr>
          </a:p>
        </p:txBody>
      </p:sp>
      <p:sp>
        <p:nvSpPr>
          <p:cNvPr id="3" name="QC_5_AN.43_1#2d05aa3ef.bracket?vop=1&amp;pid=4064a3cfa&amp;color=0,0,0&amp;vpa=12&amp;vtp=1&amp;bbb=1"/>
          <p:cNvSpPr/>
          <p:nvPr/>
        </p:nvSpPr>
        <p:spPr>
          <a:xfrm>
            <a:off x="8668703" y="1659374"/>
            <a:ext cx="438150" cy="317500"/>
          </a:xfrm>
          <a:prstGeom prst="rect">
            <a:avLst/>
          </a:prstGeom>
          <a:noFill/>
        </p:spPr>
        <p:txBody>
          <a:bodyPr wrap="none" lIns="0" tIns="0" rIns="0" bIns="0" rtlCol="0" anchor="t"/>
          <a:lstStyle/>
          <a:p>
            <a:pPr algn="ctr" latinLnBrk="1">
              <a:lnSpc>
                <a:spcPts val="2500"/>
              </a:lnSpc>
            </a:pPr>
            <a:r>
              <a:rPr lang="en-US" altLang="zh-CN" sz="2000" b="0" i="0" dirty="0">
                <a:solidFill>
                  <a:srgbClr val="FF0000"/>
                </a:solidFill>
                <a:latin typeface="黑体" panose="02010609060101010101" pitchFamily="34" charset="-122"/>
                <a:ea typeface="黑体" panose="02010609060101010101" pitchFamily="34" charset="-122"/>
                <a:cs typeface="黑体" panose="02010609060101010101" pitchFamily="34" charset="-122"/>
              </a:rPr>
              <a:t>CD</a:t>
            </a:r>
            <a:endParaRPr lang="en-US" altLang="zh-CN" sz="2000" dirty="0">
              <a:solidFill>
                <a:srgbClr val="FF0000"/>
              </a:solidFill>
            </a:endParaRPr>
          </a:p>
        </p:txBody>
      </p:sp>
      <p:pic>
        <p:nvPicPr>
          <p:cNvPr id="4" name="QC_5_BD.42_2#2d05aa3ef?vop=1&amp;pid=4064a3cfa&amp;color=0,0,0&amp;tib=255,255,255&amp;vtp=1" descr="preencoded.png"/>
          <p:cNvPicPr>
            <a:picLocks noChangeAspect="1"/>
          </p:cNvPicPr>
          <p:nvPr/>
        </p:nvPicPr>
        <p:blipFill>
          <a:blip r:embed="rId2">
            <a:clrChange>
              <a:clrFrom>
                <a:srgbClr val="FFFFFF"/>
              </a:clrFrom>
              <a:clrTo>
                <a:srgbClr val="FFFFFF">
                  <a:alpha val="0"/>
                </a:srgbClr>
              </a:clrTo>
            </a:clrChange>
          </a:blip>
          <a:stretch>
            <a:fillRect/>
          </a:stretch>
        </p:blipFill>
        <p:spPr>
          <a:xfrm>
            <a:off x="1741805" y="1481455"/>
            <a:ext cx="6624320" cy="2647315"/>
          </a:xfrm>
          <a:prstGeom prst="rect">
            <a:avLst/>
          </a:prstGeom>
          <a:noFill/>
          <a:extLst>
            <a:ext uri="{909E8E84-426E-40DD-AFC4-6F175D3DCCD1}">
              <a14:hiddenFill xmlns:a14="http://schemas.microsoft.com/office/drawing/2010/main">
                <a:solidFill>
                  <a:scrgbClr r="0" g="0" b="0">
                    <a:alpha val="0"/>
                  </a:scrgbClr>
                </a:solidFill>
              </a14:hiddenFill>
            </a:ext>
          </a:extLst>
        </p:spPr>
      </p:pic>
      <p:sp>
        <p:nvSpPr>
          <p:cNvPr id="5" name="QC_5_BD.42_3#2d05aa3ef.choices?vop=1&amp;pid=4064a3cfa&amp;color=0,0,0&amp;vtp=1&amp;bbb=1"/>
          <p:cNvSpPr/>
          <p:nvPr/>
        </p:nvSpPr>
        <p:spPr>
          <a:xfrm>
            <a:off x="649224" y="4211312"/>
            <a:ext cx="10899648" cy="1866900"/>
          </a:xfrm>
          <a:prstGeom prst="rect">
            <a:avLst/>
          </a:prstGeom>
          <a:blipFill rotWithShape="1">
            <a:blip r:embed="rId3"/>
            <a:stretch>
              <a:fillRect l="-2" t="-34" r="1" b="-3028"/>
            </a:stretch>
          </a:blipFill>
        </p:spPr>
        <p:txBody>
          <a:bodyPr/>
          <a:lstStyle/>
          <a:p>
            <a:r>
              <a:rPr lang="zh-CN" altLang="en-US">
                <a:noFill/>
              </a:rPr>
              <a:t> </a:t>
            </a:r>
            <a:endParaRPr lang="zh-CN" altLang="en-US">
              <a:noFill/>
            </a:endParaRPr>
          </a:p>
        </p:txBody>
      </p:sp>
      <mc:AlternateContent xmlns:mc="http://schemas.openxmlformats.org/markup-compatibility/2006" xmlns:p14="http://schemas.microsoft.com/office/powerpoint/2010/main">
        <mc:Choice Requires="p14">
          <p:contentPart r:id="rId4" p14:bwMode="auto">
            <p14:nvContentPartPr>
              <p14:cNvPr id="6" name="墨迹 5"/>
              <p14:cNvContentPartPr/>
              <p14:nvPr/>
            </p14:nvContentPartPr>
            <p14:xfrm>
              <a:off x="3358444" y="1742699"/>
              <a:ext cx="705556" cy="541421"/>
            </p14:xfrm>
          </p:contentPart>
        </mc:Choice>
        <mc:Fallback xmlns="">
          <p:pic>
            <p:nvPicPr>
              <p:cNvPr id="6" name="墨迹 5"/>
            </p:nvPicPr>
            <p:blipFill>
              <a:blip r:embed="rId5"/>
            </p:blipFill>
            <p:spPr>
              <a:xfrm>
                <a:off x="3358444" y="1742699"/>
                <a:ext cx="705556" cy="541421"/>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7" name="墨迹 6"/>
              <p14:cNvContentPartPr/>
              <p14:nvPr/>
            </p14:nvContentPartPr>
            <p14:xfrm>
              <a:off x="6790266" y="1429689"/>
              <a:ext cx="104996" cy="59959"/>
            </p14:xfrm>
          </p:contentPart>
        </mc:Choice>
        <mc:Fallback xmlns="">
          <p:pic>
            <p:nvPicPr>
              <p:cNvPr id="7" name="墨迹 6"/>
            </p:nvPicPr>
            <p:blipFill>
              <a:blip r:embed="rId7"/>
            </p:blipFill>
            <p:spPr>
              <a:xfrm>
                <a:off x="6790266" y="1429689"/>
                <a:ext cx="104996" cy="59959"/>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8" name="墨迹 7"/>
              <p14:cNvContentPartPr/>
              <p14:nvPr/>
            </p14:nvContentPartPr>
            <p14:xfrm>
              <a:off x="2974622" y="1483268"/>
              <a:ext cx="276578" cy="332748"/>
            </p14:xfrm>
          </p:contentPart>
        </mc:Choice>
        <mc:Fallback xmlns="">
          <p:pic>
            <p:nvPicPr>
              <p:cNvPr id="8" name="墨迹 7"/>
            </p:nvPicPr>
            <p:blipFill>
              <a:blip r:embed="rId9"/>
            </p:blipFill>
            <p:spPr>
              <a:xfrm>
                <a:off x="2974622" y="1483268"/>
                <a:ext cx="276578" cy="332748"/>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3053644" y="1652462"/>
              <a:ext cx="172156" cy="16919"/>
            </p14:xfrm>
          </p:contentPart>
        </mc:Choice>
        <mc:Fallback xmlns="">
          <p:pic>
            <p:nvPicPr>
              <p:cNvPr id="9" name="墨迹 8"/>
            </p:nvPicPr>
            <p:blipFill>
              <a:blip r:embed="rId11"/>
            </p:blipFill>
            <p:spPr>
              <a:xfrm>
                <a:off x="3053644" y="1652462"/>
                <a:ext cx="172156" cy="16919"/>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3787422" y="1376111"/>
              <a:ext cx="225778" cy="298910"/>
            </p14:xfrm>
          </p:contentPart>
        </mc:Choice>
        <mc:Fallback xmlns="">
          <p:pic>
            <p:nvPicPr>
              <p:cNvPr id="10" name="墨迹 9"/>
            </p:nvPicPr>
            <p:blipFill>
              <a:blip r:embed="rId13"/>
            </p:blipFill>
            <p:spPr>
              <a:xfrm>
                <a:off x="3787422" y="1376111"/>
                <a:ext cx="225778" cy="298910"/>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20" name="墨迹 19"/>
              <p14:cNvContentPartPr/>
              <p14:nvPr/>
            </p14:nvContentPartPr>
            <p14:xfrm>
              <a:off x="3211688" y="2578799"/>
              <a:ext cx="152400" cy="15510"/>
            </p14:xfrm>
          </p:contentPart>
        </mc:Choice>
        <mc:Fallback xmlns="">
          <p:pic>
            <p:nvPicPr>
              <p:cNvPr id="20" name="墨迹 19"/>
            </p:nvPicPr>
            <p:blipFill>
              <a:blip r:embed="rId15"/>
            </p:blipFill>
            <p:spPr>
              <a:xfrm>
                <a:off x="3211688" y="2578799"/>
                <a:ext cx="152400" cy="15510"/>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21" name="墨迹 20"/>
              <p14:cNvContentPartPr/>
              <p14:nvPr/>
            </p14:nvContentPartPr>
            <p14:xfrm>
              <a:off x="3285066" y="2492792"/>
              <a:ext cx="8467" cy="152275"/>
            </p14:xfrm>
          </p:contentPart>
        </mc:Choice>
        <mc:Fallback xmlns="">
          <p:pic>
            <p:nvPicPr>
              <p:cNvPr id="21" name="墨迹 20"/>
            </p:nvPicPr>
            <p:blipFill>
              <a:blip r:embed="rId17"/>
            </p:blipFill>
            <p:spPr>
              <a:xfrm>
                <a:off x="3285066" y="2492792"/>
                <a:ext cx="8467" cy="15227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22" name="墨迹 21"/>
              <p14:cNvContentPartPr/>
              <p14:nvPr/>
            </p14:nvContentPartPr>
            <p14:xfrm>
              <a:off x="3414888" y="2470233"/>
              <a:ext cx="5645" cy="208673"/>
            </p14:xfrm>
          </p:contentPart>
        </mc:Choice>
        <mc:Fallback xmlns="">
          <p:pic>
            <p:nvPicPr>
              <p:cNvPr id="22" name="墨迹 21"/>
            </p:nvPicPr>
            <p:blipFill>
              <a:blip r:embed="rId19"/>
            </p:blipFill>
            <p:spPr>
              <a:xfrm>
                <a:off x="3414888" y="2470233"/>
                <a:ext cx="5645" cy="208673"/>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23" name="墨迹 22"/>
              <p14:cNvContentPartPr/>
              <p14:nvPr/>
            </p14:nvContentPartPr>
            <p14:xfrm>
              <a:off x="4047066" y="1550945"/>
              <a:ext cx="107245" cy="5640"/>
            </p14:xfrm>
          </p:contentPart>
        </mc:Choice>
        <mc:Fallback xmlns="">
          <p:pic>
            <p:nvPicPr>
              <p:cNvPr id="23" name="墨迹 22"/>
            </p:nvPicPr>
            <p:blipFill>
              <a:blip r:embed="rId21"/>
            </p:blipFill>
            <p:spPr>
              <a:xfrm>
                <a:off x="4047066" y="1550945"/>
                <a:ext cx="107245" cy="564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24" name="墨迹 23"/>
              <p14:cNvContentPartPr/>
              <p14:nvPr/>
            </p14:nvContentPartPr>
            <p14:xfrm>
              <a:off x="4188177" y="1471988"/>
              <a:ext cx="132645" cy="155799"/>
            </p14:xfrm>
          </p:contentPart>
        </mc:Choice>
        <mc:Fallback xmlns="">
          <p:pic>
            <p:nvPicPr>
              <p:cNvPr id="24" name="墨迹 23"/>
            </p:nvPicPr>
            <p:blipFill>
              <a:blip r:embed="rId23"/>
            </p:blipFill>
            <p:spPr>
              <a:xfrm>
                <a:off x="4188177" y="1471988"/>
                <a:ext cx="132645" cy="155799"/>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25" name="墨迹 24"/>
              <p14:cNvContentPartPr/>
              <p14:nvPr/>
            </p14:nvContentPartPr>
            <p14:xfrm>
              <a:off x="4329288" y="1359192"/>
              <a:ext cx="98778" cy="22559"/>
            </p14:xfrm>
          </p:contentPart>
        </mc:Choice>
        <mc:Fallback xmlns="">
          <p:pic>
            <p:nvPicPr>
              <p:cNvPr id="25" name="墨迹 24"/>
            </p:nvPicPr>
            <p:blipFill>
              <a:blip r:embed="rId25"/>
            </p:blipFill>
            <p:spPr>
              <a:xfrm>
                <a:off x="4329288" y="1359192"/>
                <a:ext cx="98778" cy="2255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26" name="墨迹 25"/>
              <p14:cNvContentPartPr/>
              <p14:nvPr/>
            </p14:nvContentPartPr>
            <p14:xfrm>
              <a:off x="4334933" y="1483268"/>
              <a:ext cx="115711" cy="16919"/>
            </p14:xfrm>
          </p:contentPart>
        </mc:Choice>
        <mc:Fallback xmlns="">
          <p:pic>
            <p:nvPicPr>
              <p:cNvPr id="26" name="墨迹 25"/>
            </p:nvPicPr>
            <p:blipFill>
              <a:blip r:embed="rId27"/>
            </p:blipFill>
            <p:spPr>
              <a:xfrm>
                <a:off x="4334933" y="1483268"/>
                <a:ext cx="115711" cy="16919"/>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27" name="墨迹 26"/>
              <p14:cNvContentPartPr/>
              <p14:nvPr/>
            </p14:nvContentPartPr>
            <p14:xfrm>
              <a:off x="4328054" y="1573504"/>
              <a:ext cx="147990" cy="11280"/>
            </p14:xfrm>
          </p:contentPart>
        </mc:Choice>
        <mc:Fallback xmlns="">
          <p:pic>
            <p:nvPicPr>
              <p:cNvPr id="27" name="墨迹 26"/>
            </p:nvPicPr>
            <p:blipFill>
              <a:blip r:embed="rId29"/>
            </p:blipFill>
            <p:spPr>
              <a:xfrm>
                <a:off x="4328054" y="1573504"/>
                <a:ext cx="147990" cy="11280"/>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28" name="墨迹 27"/>
              <p14:cNvContentPartPr/>
              <p14:nvPr/>
            </p14:nvContentPartPr>
            <p14:xfrm>
              <a:off x="4476044" y="1338043"/>
              <a:ext cx="279400" cy="317239"/>
            </p14:xfrm>
          </p:contentPart>
        </mc:Choice>
        <mc:Fallback xmlns="">
          <p:pic>
            <p:nvPicPr>
              <p:cNvPr id="28" name="墨迹 27"/>
            </p:nvPicPr>
            <p:blipFill>
              <a:blip r:embed="rId31"/>
            </p:blipFill>
            <p:spPr>
              <a:xfrm>
                <a:off x="4476044" y="1338043"/>
                <a:ext cx="279400" cy="317239"/>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9" name="墨迹 28"/>
              <p14:cNvContentPartPr/>
              <p14:nvPr/>
            </p14:nvContentPartPr>
            <p14:xfrm>
              <a:off x="4718755" y="1263315"/>
              <a:ext cx="141111" cy="11280"/>
            </p14:xfrm>
          </p:contentPart>
        </mc:Choice>
        <mc:Fallback xmlns="">
          <p:pic>
            <p:nvPicPr>
              <p:cNvPr id="29" name="墨迹 28"/>
            </p:nvPicPr>
            <p:blipFill>
              <a:blip r:embed="rId33"/>
            </p:blipFill>
            <p:spPr>
              <a:xfrm>
                <a:off x="4718755" y="1263315"/>
                <a:ext cx="141111" cy="11280"/>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30" name="墨迹 29"/>
              <p14:cNvContentPartPr/>
              <p14:nvPr/>
            </p14:nvContentPartPr>
            <p14:xfrm>
              <a:off x="4780844" y="1173078"/>
              <a:ext cx="5644" cy="200213"/>
            </p14:xfrm>
          </p:contentPart>
        </mc:Choice>
        <mc:Fallback xmlns="">
          <p:pic>
            <p:nvPicPr>
              <p:cNvPr id="30" name="墨迹 29"/>
            </p:nvPicPr>
            <p:blipFill>
              <a:blip r:embed="rId35"/>
            </p:blipFill>
            <p:spPr>
              <a:xfrm>
                <a:off x="4780844" y="1173078"/>
                <a:ext cx="5644" cy="200213"/>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31" name="墨迹 30"/>
              <p14:cNvContentPartPr/>
              <p14:nvPr/>
            </p14:nvContentPartPr>
            <p14:xfrm>
              <a:off x="4086577" y="3086381"/>
              <a:ext cx="502356" cy="489253"/>
            </p14:xfrm>
          </p:contentPart>
        </mc:Choice>
        <mc:Fallback xmlns="">
          <p:pic>
            <p:nvPicPr>
              <p:cNvPr id="31" name="墨迹 30"/>
            </p:nvPicPr>
            <p:blipFill>
              <a:blip r:embed="rId37"/>
            </p:blipFill>
            <p:spPr>
              <a:xfrm>
                <a:off x="4086577" y="3086381"/>
                <a:ext cx="502356" cy="489253"/>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32" name="墨迹 31"/>
              <p14:cNvContentPartPr/>
              <p14:nvPr/>
            </p14:nvContentPartPr>
            <p14:xfrm>
              <a:off x="2867377" y="3992980"/>
              <a:ext cx="270934" cy="250971"/>
            </p14:xfrm>
          </p:contentPart>
        </mc:Choice>
        <mc:Fallback xmlns="">
          <p:pic>
            <p:nvPicPr>
              <p:cNvPr id="32" name="墨迹 31"/>
            </p:nvPicPr>
            <p:blipFill>
              <a:blip r:embed="rId39"/>
            </p:blipFill>
            <p:spPr>
              <a:xfrm>
                <a:off x="2867377" y="3992980"/>
                <a:ext cx="270934" cy="250971"/>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33" name="墨迹 32"/>
              <p14:cNvContentPartPr/>
              <p14:nvPr/>
            </p14:nvContentPartPr>
            <p14:xfrm>
              <a:off x="3125611" y="3914023"/>
              <a:ext cx="117122" cy="174834"/>
            </p14:xfrm>
          </p:contentPart>
        </mc:Choice>
        <mc:Fallback xmlns="">
          <p:pic>
            <p:nvPicPr>
              <p:cNvPr id="33" name="墨迹 32"/>
            </p:nvPicPr>
            <p:blipFill>
              <a:blip r:embed="rId41"/>
            </p:blipFill>
            <p:spPr>
              <a:xfrm>
                <a:off x="3125611" y="3914023"/>
                <a:ext cx="117122" cy="174834"/>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34" name="墨迹 33"/>
              <p14:cNvContentPartPr/>
              <p14:nvPr/>
            </p14:nvContentPartPr>
            <p14:xfrm>
              <a:off x="3268133" y="3942222"/>
              <a:ext cx="101600" cy="14099"/>
            </p14:xfrm>
          </p:contentPart>
        </mc:Choice>
        <mc:Fallback xmlns="">
          <p:pic>
            <p:nvPicPr>
              <p:cNvPr id="34" name="墨迹 33"/>
            </p:nvPicPr>
            <p:blipFill>
              <a:blip r:embed="rId43"/>
            </p:blipFill>
            <p:spPr>
              <a:xfrm>
                <a:off x="3268133" y="3942222"/>
                <a:ext cx="101600" cy="1409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35" name="墨迹 34"/>
              <p14:cNvContentPartPr/>
              <p14:nvPr/>
            </p14:nvContentPartPr>
            <p14:xfrm>
              <a:off x="3321755" y="3861149"/>
              <a:ext cx="25400" cy="205148"/>
            </p14:xfrm>
          </p:contentPart>
        </mc:Choice>
        <mc:Fallback xmlns="">
          <p:pic>
            <p:nvPicPr>
              <p:cNvPr id="35" name="墨迹 34"/>
            </p:nvPicPr>
            <p:blipFill>
              <a:blip r:embed="rId45"/>
            </p:blipFill>
            <p:spPr>
              <a:xfrm>
                <a:off x="3321755" y="3861149"/>
                <a:ext cx="25400" cy="205148"/>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36" name="墨迹 35"/>
              <p14:cNvContentPartPr/>
              <p14:nvPr/>
            </p14:nvContentPartPr>
            <p14:xfrm>
              <a:off x="3313288" y="4164994"/>
              <a:ext cx="146756" cy="8459"/>
            </p14:xfrm>
          </p:contentPart>
        </mc:Choice>
        <mc:Fallback xmlns="">
          <p:pic>
            <p:nvPicPr>
              <p:cNvPr id="36" name="墨迹 35"/>
            </p:nvPicPr>
            <p:blipFill>
              <a:blip r:embed="rId47"/>
            </p:blipFill>
            <p:spPr>
              <a:xfrm>
                <a:off x="3313288" y="4164994"/>
                <a:ext cx="146756" cy="845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37" name="墨迹 36"/>
              <p14:cNvContentPartPr/>
              <p14:nvPr/>
            </p14:nvContentPartPr>
            <p14:xfrm>
              <a:off x="3397955" y="4055018"/>
              <a:ext cx="11289" cy="219952"/>
            </p14:xfrm>
          </p:contentPart>
        </mc:Choice>
        <mc:Fallback xmlns="">
          <p:pic>
            <p:nvPicPr>
              <p:cNvPr id="37" name="墨迹 36"/>
            </p:nvPicPr>
            <p:blipFill>
              <a:blip r:embed="rId49"/>
            </p:blipFill>
            <p:spPr>
              <a:xfrm>
                <a:off x="3397955" y="4055018"/>
                <a:ext cx="11289" cy="219952"/>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38" name="墨迹 37"/>
              <p14:cNvContentPartPr/>
              <p14:nvPr/>
            </p14:nvContentPartPr>
            <p14:xfrm>
              <a:off x="3578577" y="4062067"/>
              <a:ext cx="122767" cy="166375"/>
            </p14:xfrm>
          </p:contentPart>
        </mc:Choice>
        <mc:Fallback xmlns="">
          <p:pic>
            <p:nvPicPr>
              <p:cNvPr id="38" name="墨迹 37"/>
            </p:nvPicPr>
            <p:blipFill>
              <a:blip r:embed="rId51"/>
            </p:blipFill>
            <p:spPr>
              <a:xfrm>
                <a:off x="3578577" y="4062067"/>
                <a:ext cx="122767" cy="166375"/>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9" name="墨迹 38"/>
              <p14:cNvContentPartPr/>
              <p14:nvPr/>
            </p14:nvContentPartPr>
            <p14:xfrm>
              <a:off x="3719688" y="3964781"/>
              <a:ext cx="90312" cy="2820"/>
            </p14:xfrm>
          </p:contentPart>
        </mc:Choice>
        <mc:Fallback xmlns="">
          <p:pic>
            <p:nvPicPr>
              <p:cNvPr id="39" name="墨迹 38"/>
            </p:nvPicPr>
            <p:blipFill>
              <a:blip r:embed="rId53"/>
            </p:blipFill>
            <p:spPr>
              <a:xfrm>
                <a:off x="3719688" y="3964781"/>
                <a:ext cx="90312" cy="2820"/>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40" name="墨迹 39"/>
              <p14:cNvContentPartPr/>
              <p14:nvPr/>
            </p14:nvContentPartPr>
            <p14:xfrm>
              <a:off x="3781777" y="4145254"/>
              <a:ext cx="231423" cy="16920"/>
            </p14:xfrm>
          </p:contentPart>
        </mc:Choice>
        <mc:Fallback xmlns="">
          <p:pic>
            <p:nvPicPr>
              <p:cNvPr id="40" name="墨迹 39"/>
            </p:nvPicPr>
            <p:blipFill>
              <a:blip r:embed="rId55"/>
            </p:blipFill>
            <p:spPr>
              <a:xfrm>
                <a:off x="3781777" y="4145254"/>
                <a:ext cx="231423" cy="16920"/>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41" name="墨迹 40"/>
              <p14:cNvContentPartPr/>
              <p14:nvPr/>
            </p14:nvContentPartPr>
            <p14:xfrm>
              <a:off x="3880555" y="4026819"/>
              <a:ext cx="42333" cy="369406"/>
            </p14:xfrm>
          </p:contentPart>
        </mc:Choice>
        <mc:Fallback xmlns="">
          <p:pic>
            <p:nvPicPr>
              <p:cNvPr id="41" name="墨迹 40"/>
            </p:nvPicPr>
            <p:blipFill>
              <a:blip r:embed="rId57"/>
            </p:blipFill>
            <p:spPr>
              <a:xfrm>
                <a:off x="3880555" y="4026819"/>
                <a:ext cx="42333" cy="369406"/>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42" name="墨迹 41"/>
              <p14:cNvContentPartPr/>
              <p14:nvPr/>
            </p14:nvContentPartPr>
            <p14:xfrm>
              <a:off x="4043538" y="3992980"/>
              <a:ext cx="175684" cy="157914"/>
            </p14:xfrm>
          </p:contentPart>
        </mc:Choice>
        <mc:Fallback xmlns="">
          <p:pic>
            <p:nvPicPr>
              <p:cNvPr id="42" name="墨迹 41"/>
            </p:nvPicPr>
            <p:blipFill>
              <a:blip r:embed="rId59"/>
            </p:blipFill>
            <p:spPr>
              <a:xfrm>
                <a:off x="4043538" y="3992980"/>
                <a:ext cx="175684" cy="157914"/>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43" name="墨迹 42"/>
              <p14:cNvContentPartPr/>
              <p14:nvPr/>
            </p14:nvContentPartPr>
            <p14:xfrm>
              <a:off x="4123266" y="4015539"/>
              <a:ext cx="47978" cy="259431"/>
            </p14:xfrm>
          </p:contentPart>
        </mc:Choice>
        <mc:Fallback xmlns="">
          <p:pic>
            <p:nvPicPr>
              <p:cNvPr id="43" name="墨迹 42"/>
            </p:nvPicPr>
            <p:blipFill>
              <a:blip r:embed="rId61"/>
            </p:blipFill>
            <p:spPr>
              <a:xfrm>
                <a:off x="4123266" y="4015539"/>
                <a:ext cx="47978" cy="259431"/>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44" name="墨迹 43"/>
              <p14:cNvContentPartPr/>
              <p14:nvPr/>
            </p14:nvContentPartPr>
            <p14:xfrm>
              <a:off x="4261555" y="3993685"/>
              <a:ext cx="225778" cy="202328"/>
            </p14:xfrm>
          </p:contentPart>
        </mc:Choice>
        <mc:Fallback xmlns="">
          <p:pic>
            <p:nvPicPr>
              <p:cNvPr id="44" name="墨迹 43"/>
            </p:nvPicPr>
            <p:blipFill>
              <a:blip r:embed="rId63"/>
            </p:blipFill>
            <p:spPr>
              <a:xfrm>
                <a:off x="4261555" y="3993685"/>
                <a:ext cx="225778" cy="20232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45" name="墨迹 44"/>
              <p14:cNvContentPartPr/>
              <p14:nvPr/>
            </p14:nvContentPartPr>
            <p14:xfrm>
              <a:off x="4399844" y="3912260"/>
              <a:ext cx="98778" cy="464226"/>
            </p14:xfrm>
          </p:contentPart>
        </mc:Choice>
        <mc:Fallback xmlns="">
          <p:pic>
            <p:nvPicPr>
              <p:cNvPr id="45" name="墨迹 44"/>
            </p:nvPicPr>
            <p:blipFill>
              <a:blip r:embed="rId65"/>
            </p:blipFill>
            <p:spPr>
              <a:xfrm>
                <a:off x="4399844" y="3912260"/>
                <a:ext cx="98778" cy="464226"/>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46" name="墨迹 45"/>
              <p14:cNvContentPartPr/>
              <p14:nvPr/>
            </p14:nvContentPartPr>
            <p14:xfrm>
              <a:off x="4492977" y="4081102"/>
              <a:ext cx="33867" cy="151569"/>
            </p14:xfrm>
          </p:contentPart>
        </mc:Choice>
        <mc:Fallback xmlns="">
          <p:pic>
            <p:nvPicPr>
              <p:cNvPr id="46" name="墨迹 45"/>
            </p:nvPicPr>
            <p:blipFill>
              <a:blip r:embed="rId67"/>
            </p:blipFill>
            <p:spPr>
              <a:xfrm>
                <a:off x="4492977" y="4081102"/>
                <a:ext cx="33867" cy="151569"/>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47" name="墨迹 46"/>
              <p14:cNvContentPartPr/>
              <p14:nvPr/>
            </p14:nvContentPartPr>
            <p14:xfrm>
              <a:off x="4579055" y="3998620"/>
              <a:ext cx="303389" cy="220657"/>
            </p14:xfrm>
          </p:contentPart>
        </mc:Choice>
        <mc:Fallback xmlns="">
          <p:pic>
            <p:nvPicPr>
              <p:cNvPr id="47" name="墨迹 46"/>
            </p:nvPicPr>
            <p:blipFill>
              <a:blip r:embed="rId69"/>
            </p:blipFill>
            <p:spPr>
              <a:xfrm>
                <a:off x="4579055" y="3998620"/>
                <a:ext cx="303389" cy="220657"/>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48" name="墨迹 47"/>
              <p14:cNvContentPartPr/>
              <p14:nvPr/>
            </p14:nvContentPartPr>
            <p14:xfrm>
              <a:off x="3498320" y="4596439"/>
              <a:ext cx="548746" cy="33838"/>
            </p14:xfrm>
          </p:contentPart>
        </mc:Choice>
        <mc:Fallback xmlns="">
          <p:pic>
            <p:nvPicPr>
              <p:cNvPr id="48" name="墨迹 47"/>
            </p:nvPicPr>
            <p:blipFill>
              <a:blip r:embed="rId71"/>
            </p:blipFill>
            <p:spPr>
              <a:xfrm>
                <a:off x="3498320" y="4596439"/>
                <a:ext cx="548746" cy="33838"/>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9" name="墨迹 48"/>
              <p14:cNvContentPartPr/>
              <p14:nvPr/>
            </p14:nvContentPartPr>
            <p14:xfrm>
              <a:off x="4007555" y="4489282"/>
              <a:ext cx="161749" cy="211493"/>
            </p14:xfrm>
          </p:contentPart>
        </mc:Choice>
        <mc:Fallback xmlns="">
          <p:pic>
            <p:nvPicPr>
              <p:cNvPr id="49" name="墨迹 48"/>
            </p:nvPicPr>
            <p:blipFill>
              <a:blip r:embed="rId73"/>
            </p:blipFill>
            <p:spPr>
              <a:xfrm>
                <a:off x="4007555" y="4489282"/>
                <a:ext cx="161749" cy="21149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50" name="墨迹 49"/>
              <p14:cNvContentPartPr/>
              <p14:nvPr/>
            </p14:nvContentPartPr>
            <p14:xfrm>
              <a:off x="3263900" y="2915777"/>
              <a:ext cx="111477" cy="5640"/>
            </p14:xfrm>
          </p:contentPart>
        </mc:Choice>
        <mc:Fallback xmlns="">
          <p:pic>
            <p:nvPicPr>
              <p:cNvPr id="50" name="墨迹 49"/>
            </p:nvPicPr>
            <p:blipFill>
              <a:blip r:embed="rId75"/>
            </p:blipFill>
            <p:spPr>
              <a:xfrm>
                <a:off x="3263900" y="2915777"/>
                <a:ext cx="111477" cy="5640"/>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51" name="墨迹 50"/>
              <p14:cNvContentPartPr/>
              <p14:nvPr/>
            </p14:nvContentPartPr>
            <p14:xfrm>
              <a:off x="3302000" y="2857793"/>
              <a:ext cx="28222" cy="120022"/>
            </p14:xfrm>
          </p:contentPart>
        </mc:Choice>
        <mc:Fallback xmlns="">
          <p:pic>
            <p:nvPicPr>
              <p:cNvPr id="51" name="墨迹 50"/>
            </p:nvPicPr>
            <p:blipFill>
              <a:blip r:embed="rId77"/>
            </p:blipFill>
            <p:spPr>
              <a:xfrm>
                <a:off x="3302000" y="2857793"/>
                <a:ext cx="28222" cy="120022"/>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52" name="墨迹 51"/>
              <p14:cNvContentPartPr/>
              <p14:nvPr/>
            </p14:nvContentPartPr>
            <p14:xfrm>
              <a:off x="3412066" y="2808621"/>
              <a:ext cx="2822" cy="183294"/>
            </p14:xfrm>
          </p:contentPart>
        </mc:Choice>
        <mc:Fallback xmlns="">
          <p:pic>
            <p:nvPicPr>
              <p:cNvPr id="52" name="墨迹 51"/>
            </p:nvPicPr>
            <p:blipFill>
              <a:blip r:embed="rId79"/>
            </p:blipFill>
            <p:spPr>
              <a:xfrm>
                <a:off x="3412066" y="2808621"/>
                <a:ext cx="2822" cy="183294"/>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53" name="墨迹 52"/>
              <p14:cNvContentPartPr/>
              <p14:nvPr/>
            </p14:nvContentPartPr>
            <p14:xfrm>
              <a:off x="6406444" y="2819901"/>
              <a:ext cx="11288" cy="39478"/>
            </p14:xfrm>
          </p:contentPart>
        </mc:Choice>
        <mc:Fallback xmlns="">
          <p:pic>
            <p:nvPicPr>
              <p:cNvPr id="53" name="墨迹 52"/>
            </p:nvPicPr>
            <p:blipFill>
              <a:blip r:embed="rId81"/>
            </p:blipFill>
            <p:spPr>
              <a:xfrm>
                <a:off x="6406444" y="2819901"/>
                <a:ext cx="11288" cy="39478"/>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54" name="墨迹 53"/>
              <p14:cNvContentPartPr/>
              <p14:nvPr/>
            </p14:nvContentPartPr>
            <p14:xfrm>
              <a:off x="2867377" y="3671511"/>
              <a:ext cx="194734" cy="5640"/>
            </p14:xfrm>
          </p:contentPart>
        </mc:Choice>
        <mc:Fallback xmlns="">
          <p:pic>
            <p:nvPicPr>
              <p:cNvPr id="54" name="墨迹 53"/>
            </p:nvPicPr>
            <p:blipFill>
              <a:blip r:embed="rId83"/>
            </p:blipFill>
            <p:spPr>
              <a:xfrm>
                <a:off x="2867377" y="3671511"/>
                <a:ext cx="194734" cy="5640"/>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55" name="墨迹 54"/>
              <p14:cNvContentPartPr/>
              <p14:nvPr/>
            </p14:nvContentPartPr>
            <p14:xfrm>
              <a:off x="2960334" y="3586914"/>
              <a:ext cx="19932" cy="240573"/>
            </p14:xfrm>
          </p:contentPart>
        </mc:Choice>
        <mc:Fallback xmlns="">
          <p:pic>
            <p:nvPicPr>
              <p:cNvPr id="55" name="墨迹 54"/>
            </p:nvPicPr>
            <p:blipFill>
              <a:blip r:embed="rId85"/>
            </p:blipFill>
            <p:spPr>
              <a:xfrm>
                <a:off x="2960334" y="3586914"/>
                <a:ext cx="19932" cy="240573"/>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56" name="墨迹 55"/>
              <p14:cNvContentPartPr/>
              <p14:nvPr/>
            </p14:nvContentPartPr>
            <p14:xfrm>
              <a:off x="2794000" y="3506194"/>
              <a:ext cx="434622" cy="385269"/>
            </p14:xfrm>
          </p:contentPart>
        </mc:Choice>
        <mc:Fallback xmlns="">
          <p:pic>
            <p:nvPicPr>
              <p:cNvPr id="56" name="墨迹 55"/>
            </p:nvPicPr>
            <p:blipFill>
              <a:blip r:embed="rId87"/>
            </p:blipFill>
            <p:spPr>
              <a:xfrm>
                <a:off x="2794000" y="3506194"/>
                <a:ext cx="434622" cy="385269"/>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57" name="墨迹 56"/>
              <p14:cNvContentPartPr/>
              <p14:nvPr/>
            </p14:nvContentPartPr>
            <p14:xfrm>
              <a:off x="5493984" y="2035968"/>
              <a:ext cx="94016" cy="572969"/>
            </p14:xfrm>
          </p:contentPart>
        </mc:Choice>
        <mc:Fallback xmlns="">
          <p:pic>
            <p:nvPicPr>
              <p:cNvPr id="57" name="墨迹 56"/>
            </p:nvPicPr>
            <p:blipFill>
              <a:blip r:embed="rId89"/>
            </p:blipFill>
            <p:spPr>
              <a:xfrm>
                <a:off x="5493984" y="2035968"/>
                <a:ext cx="94016" cy="57296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58" name="墨迹 57"/>
              <p14:cNvContentPartPr/>
              <p14:nvPr/>
            </p14:nvContentPartPr>
            <p14:xfrm>
              <a:off x="5616222" y="2037907"/>
              <a:ext cx="231422" cy="304021"/>
            </p14:xfrm>
          </p:contentPart>
        </mc:Choice>
        <mc:Fallback xmlns="">
          <p:pic>
            <p:nvPicPr>
              <p:cNvPr id="58" name="墨迹 57"/>
            </p:nvPicPr>
            <p:blipFill>
              <a:blip r:embed="rId91"/>
            </p:blipFill>
            <p:spPr>
              <a:xfrm>
                <a:off x="5616222" y="2037907"/>
                <a:ext cx="231422" cy="304021"/>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9" name="墨迹 58"/>
              <p14:cNvContentPartPr/>
              <p14:nvPr/>
            </p14:nvContentPartPr>
            <p14:xfrm>
              <a:off x="7988300" y="1404310"/>
              <a:ext cx="132644" cy="389147"/>
            </p14:xfrm>
          </p:contentPart>
        </mc:Choice>
        <mc:Fallback xmlns="">
          <p:pic>
            <p:nvPicPr>
              <p:cNvPr id="59" name="墨迹 58"/>
            </p:nvPicPr>
            <p:blipFill>
              <a:blip r:embed="rId93"/>
            </p:blipFill>
            <p:spPr>
              <a:xfrm>
                <a:off x="7988300" y="1404310"/>
                <a:ext cx="132644" cy="389147"/>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60" name="墨迹 59"/>
              <p14:cNvContentPartPr/>
              <p14:nvPr/>
            </p14:nvContentPartPr>
            <p14:xfrm>
              <a:off x="8125177" y="1421230"/>
              <a:ext cx="115712" cy="225592"/>
            </p14:xfrm>
          </p:contentPart>
        </mc:Choice>
        <mc:Fallback xmlns="">
          <p:pic>
            <p:nvPicPr>
              <p:cNvPr id="60" name="墨迹 59"/>
            </p:nvPicPr>
            <p:blipFill>
              <a:blip r:embed="rId95"/>
            </p:blipFill>
            <p:spPr>
              <a:xfrm>
                <a:off x="8125177" y="1421230"/>
                <a:ext cx="115712" cy="225592"/>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61" name="墨迹 60"/>
              <p14:cNvContentPartPr/>
              <p14:nvPr/>
            </p14:nvContentPartPr>
            <p14:xfrm>
              <a:off x="8184444" y="1359192"/>
              <a:ext cx="158044" cy="406066"/>
            </p14:xfrm>
          </p:contentPart>
        </mc:Choice>
        <mc:Fallback xmlns="">
          <p:pic>
            <p:nvPicPr>
              <p:cNvPr id="61" name="墨迹 60"/>
            </p:nvPicPr>
            <p:blipFill>
              <a:blip r:embed="rId97"/>
            </p:blipFill>
            <p:spPr>
              <a:xfrm>
                <a:off x="8184444" y="1359192"/>
                <a:ext cx="158044" cy="406066"/>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62" name="墨迹 61"/>
              <p14:cNvContentPartPr/>
              <p14:nvPr/>
            </p14:nvContentPartPr>
            <p14:xfrm>
              <a:off x="7800622" y="1694760"/>
              <a:ext cx="158044" cy="42299"/>
            </p14:xfrm>
          </p:contentPart>
        </mc:Choice>
        <mc:Fallback xmlns="">
          <p:pic>
            <p:nvPicPr>
              <p:cNvPr id="62" name="墨迹 61"/>
            </p:nvPicPr>
            <p:blipFill>
              <a:blip r:embed="rId99"/>
            </p:blipFill>
            <p:spPr>
              <a:xfrm>
                <a:off x="7800622" y="1694760"/>
                <a:ext cx="158044" cy="4229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63" name="墨迹 62"/>
              <p14:cNvContentPartPr/>
              <p14:nvPr/>
            </p14:nvContentPartPr>
            <p14:xfrm>
              <a:off x="7890933" y="1644002"/>
              <a:ext cx="16934" cy="124957"/>
            </p14:xfrm>
          </p:contentPart>
        </mc:Choice>
        <mc:Fallback xmlns="">
          <p:pic>
            <p:nvPicPr>
              <p:cNvPr id="63" name="墨迹 62"/>
            </p:nvPicPr>
            <p:blipFill>
              <a:blip r:embed="rId101"/>
            </p:blipFill>
            <p:spPr>
              <a:xfrm>
                <a:off x="7890933" y="1644002"/>
                <a:ext cx="16934" cy="124957"/>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64" name="墨迹 63"/>
              <p14:cNvContentPartPr/>
              <p14:nvPr/>
            </p14:nvContentPartPr>
            <p14:xfrm>
              <a:off x="7954433" y="1624263"/>
              <a:ext cx="77611" cy="105041"/>
            </p14:xfrm>
          </p:contentPart>
        </mc:Choice>
        <mc:Fallback xmlns="">
          <p:pic>
            <p:nvPicPr>
              <p:cNvPr id="64" name="墨迹 63"/>
            </p:nvPicPr>
            <p:blipFill>
              <a:blip r:embed="rId103"/>
            </p:blipFill>
            <p:spPr>
              <a:xfrm>
                <a:off x="7954433" y="1624263"/>
                <a:ext cx="77611" cy="105041"/>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65" name="墨迹 64"/>
              <p14:cNvContentPartPr/>
              <p14:nvPr/>
            </p14:nvContentPartPr>
            <p14:xfrm>
              <a:off x="7927622" y="1635542"/>
              <a:ext cx="121355" cy="163555"/>
            </p14:xfrm>
          </p:contentPart>
        </mc:Choice>
        <mc:Fallback xmlns="">
          <p:pic>
            <p:nvPicPr>
              <p:cNvPr id="65" name="墨迹 64"/>
            </p:nvPicPr>
            <p:blipFill>
              <a:blip r:embed="rId105"/>
            </p:blipFill>
            <p:spPr>
              <a:xfrm>
                <a:off x="7927622" y="1635542"/>
                <a:ext cx="121355" cy="163555"/>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66" name="墨迹 65"/>
              <p14:cNvContentPartPr/>
              <p14:nvPr/>
            </p14:nvContentPartPr>
            <p14:xfrm>
              <a:off x="7240763" y="1646822"/>
              <a:ext cx="150637" cy="39479"/>
            </p14:xfrm>
          </p:contentPart>
        </mc:Choice>
        <mc:Fallback xmlns="">
          <p:pic>
            <p:nvPicPr>
              <p:cNvPr id="66" name="墨迹 65"/>
            </p:nvPicPr>
            <p:blipFill>
              <a:blip r:embed="rId107"/>
            </p:blipFill>
            <p:spPr>
              <a:xfrm>
                <a:off x="7240763" y="1646822"/>
                <a:ext cx="150637" cy="39479"/>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67" name="墨迹 66"/>
              <p14:cNvContentPartPr/>
              <p14:nvPr/>
            </p14:nvContentPartPr>
            <p14:xfrm>
              <a:off x="7320844" y="1587075"/>
              <a:ext cx="22578" cy="181003"/>
            </p14:xfrm>
          </p:contentPart>
        </mc:Choice>
        <mc:Fallback xmlns="">
          <p:pic>
            <p:nvPicPr>
              <p:cNvPr id="67" name="墨迹 66"/>
            </p:nvPicPr>
            <p:blipFill>
              <a:blip r:embed="rId109"/>
            </p:blipFill>
            <p:spPr>
              <a:xfrm>
                <a:off x="7320844" y="1587075"/>
                <a:ext cx="22578" cy="181003"/>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68" name="墨迹 67"/>
              <p14:cNvContentPartPr/>
              <p14:nvPr/>
            </p14:nvContentPartPr>
            <p14:xfrm>
              <a:off x="7399866" y="1564164"/>
              <a:ext cx="234244" cy="187523"/>
            </p14:xfrm>
          </p:contentPart>
        </mc:Choice>
        <mc:Fallback xmlns="">
          <p:pic>
            <p:nvPicPr>
              <p:cNvPr id="68" name="墨迹 67"/>
            </p:nvPicPr>
            <p:blipFill>
              <a:blip r:embed="rId111"/>
            </p:blipFill>
            <p:spPr>
              <a:xfrm>
                <a:off x="7399866" y="1564164"/>
                <a:ext cx="234244" cy="187523"/>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9" name="墨迹 68"/>
              <p14:cNvContentPartPr/>
              <p14:nvPr/>
            </p14:nvContentPartPr>
            <p14:xfrm>
              <a:off x="9822744" y="1620738"/>
              <a:ext cx="224366" cy="401131"/>
            </p14:xfrm>
          </p:contentPart>
        </mc:Choice>
        <mc:Fallback xmlns="">
          <p:pic>
            <p:nvPicPr>
              <p:cNvPr id="69" name="墨迹 68"/>
            </p:nvPicPr>
            <p:blipFill>
              <a:blip r:embed="rId113"/>
            </p:blipFill>
            <p:spPr>
              <a:xfrm>
                <a:off x="9822744" y="1620738"/>
                <a:ext cx="224366" cy="401131"/>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70" name="墨迹 69"/>
              <p14:cNvContentPartPr/>
              <p14:nvPr/>
            </p14:nvContentPartPr>
            <p14:xfrm>
              <a:off x="10001955" y="1782177"/>
              <a:ext cx="93134" cy="59218"/>
            </p14:xfrm>
          </p:contentPart>
        </mc:Choice>
        <mc:Fallback xmlns="">
          <p:pic>
            <p:nvPicPr>
              <p:cNvPr id="70" name="墨迹 69"/>
            </p:nvPicPr>
            <p:blipFill>
              <a:blip r:embed="rId115"/>
            </p:blipFill>
            <p:spPr>
              <a:xfrm>
                <a:off x="10001955" y="1782177"/>
                <a:ext cx="93134" cy="5921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71" name="墨迹 70"/>
              <p14:cNvContentPartPr/>
              <p14:nvPr/>
            </p14:nvContentPartPr>
            <p14:xfrm>
              <a:off x="10128250" y="1567865"/>
              <a:ext cx="191028" cy="180473"/>
            </p14:xfrm>
          </p:contentPart>
        </mc:Choice>
        <mc:Fallback xmlns="">
          <p:pic>
            <p:nvPicPr>
              <p:cNvPr id="71" name="墨迹 70"/>
            </p:nvPicPr>
            <p:blipFill>
              <a:blip r:embed="rId117"/>
            </p:blipFill>
            <p:spPr>
              <a:xfrm>
                <a:off x="10128250" y="1567865"/>
                <a:ext cx="191028" cy="180473"/>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72" name="墨迹 71"/>
              <p14:cNvContentPartPr/>
              <p14:nvPr/>
            </p14:nvContentPartPr>
            <p14:xfrm>
              <a:off x="10144477" y="1787817"/>
              <a:ext cx="32456" cy="191753"/>
            </p14:xfrm>
          </p:contentPart>
        </mc:Choice>
        <mc:Fallback xmlns="">
          <p:pic>
            <p:nvPicPr>
              <p:cNvPr id="72" name="墨迹 71"/>
            </p:nvPicPr>
            <p:blipFill>
              <a:blip r:embed="rId119"/>
            </p:blipFill>
            <p:spPr>
              <a:xfrm>
                <a:off x="10144477" y="1787817"/>
                <a:ext cx="32456" cy="191753"/>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73" name="墨迹 72"/>
              <p14:cNvContentPartPr/>
              <p14:nvPr/>
            </p14:nvContentPartPr>
            <p14:xfrm>
              <a:off x="10182577" y="1746223"/>
              <a:ext cx="93134" cy="249562"/>
            </p14:xfrm>
          </p:contentPart>
        </mc:Choice>
        <mc:Fallback xmlns="">
          <p:pic>
            <p:nvPicPr>
              <p:cNvPr id="73" name="墨迹 72"/>
            </p:nvPicPr>
            <p:blipFill>
              <a:blip r:embed="rId121"/>
            </p:blipFill>
            <p:spPr>
              <a:xfrm>
                <a:off x="10182577" y="1746223"/>
                <a:ext cx="93134" cy="249562"/>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74" name="墨迹 73"/>
              <p14:cNvContentPartPr/>
              <p14:nvPr/>
            </p14:nvContentPartPr>
            <p14:xfrm>
              <a:off x="10323688" y="1631312"/>
              <a:ext cx="95956" cy="158620"/>
            </p14:xfrm>
          </p:contentPart>
        </mc:Choice>
        <mc:Fallback xmlns="">
          <p:pic>
            <p:nvPicPr>
              <p:cNvPr id="74" name="墨迹 73"/>
            </p:nvPicPr>
            <p:blipFill>
              <a:blip r:embed="rId123"/>
            </p:blipFill>
            <p:spPr>
              <a:xfrm>
                <a:off x="10323688" y="1631312"/>
                <a:ext cx="95956" cy="158620"/>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75" name="墨迹 74"/>
              <p14:cNvContentPartPr/>
              <p14:nvPr/>
            </p14:nvContentPartPr>
            <p14:xfrm>
              <a:off x="10306755" y="1669381"/>
              <a:ext cx="152400" cy="332748"/>
            </p14:xfrm>
          </p:contentPart>
        </mc:Choice>
        <mc:Fallback xmlns="">
          <p:pic>
            <p:nvPicPr>
              <p:cNvPr id="75" name="墨迹 74"/>
            </p:nvPicPr>
            <p:blipFill>
              <a:blip r:embed="rId125"/>
            </p:blipFill>
            <p:spPr>
              <a:xfrm>
                <a:off x="10306755" y="1669381"/>
                <a:ext cx="152400" cy="332748"/>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76" name="墨迹 75"/>
              <p14:cNvContentPartPr/>
              <p14:nvPr/>
            </p14:nvContentPartPr>
            <p14:xfrm>
              <a:off x="10326511" y="1816016"/>
              <a:ext cx="138289" cy="200213"/>
            </p14:xfrm>
          </p:contentPart>
        </mc:Choice>
        <mc:Fallback xmlns="">
          <p:pic>
            <p:nvPicPr>
              <p:cNvPr id="76" name="墨迹 75"/>
            </p:nvPicPr>
            <p:blipFill>
              <a:blip r:embed="rId127"/>
            </p:blipFill>
            <p:spPr>
              <a:xfrm>
                <a:off x="10326511" y="1816016"/>
                <a:ext cx="138289" cy="200213"/>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77" name="墨迹 76"/>
              <p14:cNvContentPartPr/>
              <p14:nvPr/>
            </p14:nvContentPartPr>
            <p14:xfrm>
              <a:off x="10541000" y="1573504"/>
              <a:ext cx="172155" cy="242512"/>
            </p14:xfrm>
          </p:contentPart>
        </mc:Choice>
        <mc:Fallback xmlns="">
          <p:pic>
            <p:nvPicPr>
              <p:cNvPr id="77" name="墨迹 76"/>
            </p:nvPicPr>
            <p:blipFill>
              <a:blip r:embed="rId129"/>
            </p:blipFill>
            <p:spPr>
              <a:xfrm>
                <a:off x="10541000" y="1573504"/>
                <a:ext cx="172155" cy="242512"/>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78" name="墨迹 77"/>
              <p14:cNvContentPartPr/>
              <p14:nvPr/>
            </p14:nvContentPartPr>
            <p14:xfrm>
              <a:off x="10591800" y="1742699"/>
              <a:ext cx="34748" cy="219952"/>
            </p14:xfrm>
          </p:contentPart>
        </mc:Choice>
        <mc:Fallback xmlns="">
          <p:pic>
            <p:nvPicPr>
              <p:cNvPr id="78" name="墨迹 77"/>
            </p:nvPicPr>
            <p:blipFill>
              <a:blip r:embed="rId131"/>
            </p:blipFill>
            <p:spPr>
              <a:xfrm>
                <a:off x="10591800" y="1742699"/>
                <a:ext cx="34748" cy="21995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9" name="墨迹 78"/>
              <p14:cNvContentPartPr/>
              <p14:nvPr/>
            </p14:nvContentPartPr>
            <p14:xfrm>
              <a:off x="10638013" y="1691940"/>
              <a:ext cx="125942" cy="329929"/>
            </p14:xfrm>
          </p:contentPart>
        </mc:Choice>
        <mc:Fallback xmlns="">
          <p:pic>
            <p:nvPicPr>
              <p:cNvPr id="79" name="墨迹 78"/>
            </p:nvPicPr>
            <p:blipFill>
              <a:blip r:embed="rId133"/>
            </p:blipFill>
            <p:spPr>
              <a:xfrm>
                <a:off x="10638013" y="1691940"/>
                <a:ext cx="125942" cy="329929"/>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80" name="墨迹 79"/>
              <p14:cNvContentPartPr/>
              <p14:nvPr/>
            </p14:nvContentPartPr>
            <p14:xfrm>
              <a:off x="10874022" y="1622148"/>
              <a:ext cx="189089" cy="334863"/>
            </p14:xfrm>
          </p:contentPart>
        </mc:Choice>
        <mc:Fallback xmlns="">
          <p:pic>
            <p:nvPicPr>
              <p:cNvPr id="80" name="墨迹 79"/>
            </p:nvPicPr>
            <p:blipFill>
              <a:blip r:embed="rId135"/>
            </p:blipFill>
            <p:spPr>
              <a:xfrm>
                <a:off x="10874022" y="1622148"/>
                <a:ext cx="189089" cy="334863"/>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81" name="墨迹 80"/>
              <p14:cNvContentPartPr/>
              <p14:nvPr/>
            </p14:nvContentPartPr>
            <p14:xfrm>
              <a:off x="10859911" y="1778828"/>
              <a:ext cx="246239" cy="231761"/>
            </p14:xfrm>
          </p:contentPart>
        </mc:Choice>
        <mc:Fallback xmlns="">
          <p:pic>
            <p:nvPicPr>
              <p:cNvPr id="81" name="墨迹 80"/>
            </p:nvPicPr>
            <p:blipFill>
              <a:blip r:embed="rId137"/>
            </p:blipFill>
            <p:spPr>
              <a:xfrm>
                <a:off x="10859911" y="1778828"/>
                <a:ext cx="246239" cy="231761"/>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82" name="墨迹 81"/>
              <p14:cNvContentPartPr/>
              <p14:nvPr/>
            </p14:nvContentPartPr>
            <p14:xfrm>
              <a:off x="10905067" y="1883694"/>
              <a:ext cx="256822" cy="208672"/>
            </p14:xfrm>
          </p:contentPart>
        </mc:Choice>
        <mc:Fallback xmlns="">
          <p:pic>
            <p:nvPicPr>
              <p:cNvPr id="82" name="墨迹 81"/>
            </p:nvPicPr>
            <p:blipFill>
              <a:blip r:embed="rId139"/>
            </p:blipFill>
            <p:spPr>
              <a:xfrm>
                <a:off x="10905067" y="1883694"/>
                <a:ext cx="256822" cy="208672"/>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83" name="墨迹 82"/>
              <p14:cNvContentPartPr/>
              <p14:nvPr/>
            </p14:nvContentPartPr>
            <p14:xfrm>
              <a:off x="11051822" y="1488907"/>
              <a:ext cx="81845" cy="98697"/>
            </p14:xfrm>
          </p:contentPart>
        </mc:Choice>
        <mc:Fallback xmlns="">
          <p:pic>
            <p:nvPicPr>
              <p:cNvPr id="83" name="墨迹 82"/>
            </p:nvPicPr>
            <p:blipFill>
              <a:blip r:embed="rId141"/>
            </p:blipFill>
            <p:spPr>
              <a:xfrm>
                <a:off x="11051822" y="1488907"/>
                <a:ext cx="81845" cy="98697"/>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84" name="墨迹 83"/>
              <p14:cNvContentPartPr/>
              <p14:nvPr/>
            </p14:nvContentPartPr>
            <p14:xfrm>
              <a:off x="11246555" y="1697580"/>
              <a:ext cx="19756" cy="231232"/>
            </p14:xfrm>
          </p:contentPart>
        </mc:Choice>
        <mc:Fallback xmlns="">
          <p:pic>
            <p:nvPicPr>
              <p:cNvPr id="84" name="墨迹 83"/>
            </p:nvPicPr>
            <p:blipFill>
              <a:blip r:embed="rId143"/>
            </p:blipFill>
            <p:spPr>
              <a:xfrm>
                <a:off x="11246555" y="1697580"/>
                <a:ext cx="19756" cy="231232"/>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85" name="墨迹 84"/>
              <p14:cNvContentPartPr/>
              <p14:nvPr/>
            </p14:nvContentPartPr>
            <p14:xfrm>
              <a:off x="11283244" y="1675021"/>
              <a:ext cx="191911" cy="229822"/>
            </p14:xfrm>
          </p:contentPart>
        </mc:Choice>
        <mc:Fallback xmlns="">
          <p:pic>
            <p:nvPicPr>
              <p:cNvPr id="85" name="墨迹 84"/>
            </p:nvPicPr>
            <p:blipFill>
              <a:blip r:embed="rId145"/>
            </p:blipFill>
            <p:spPr>
              <a:xfrm>
                <a:off x="11283244" y="1675021"/>
                <a:ext cx="191911" cy="229822"/>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86" name="墨迹 85"/>
              <p14:cNvContentPartPr/>
              <p14:nvPr/>
            </p14:nvContentPartPr>
            <p14:xfrm>
              <a:off x="11356622" y="1548125"/>
              <a:ext cx="70556" cy="367116"/>
            </p14:xfrm>
          </p:contentPart>
        </mc:Choice>
        <mc:Fallback xmlns="">
          <p:pic>
            <p:nvPicPr>
              <p:cNvPr id="86" name="墨迹 85"/>
            </p:nvPicPr>
            <p:blipFill>
              <a:blip r:embed="rId147"/>
            </p:blipFill>
            <p:spPr>
              <a:xfrm>
                <a:off x="11356622" y="1548125"/>
                <a:ext cx="70556" cy="367116"/>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87" name="墨迹 86"/>
              <p14:cNvContentPartPr/>
              <p14:nvPr/>
            </p14:nvContentPartPr>
            <p14:xfrm>
              <a:off x="11550650" y="1505827"/>
              <a:ext cx="105127" cy="336273"/>
            </p14:xfrm>
          </p:contentPart>
        </mc:Choice>
        <mc:Fallback xmlns="">
          <p:pic>
            <p:nvPicPr>
              <p:cNvPr id="87" name="墨迹 86"/>
            </p:nvPicPr>
            <p:blipFill>
              <a:blip r:embed="rId149"/>
            </p:blipFill>
            <p:spPr>
              <a:xfrm>
                <a:off x="11550650" y="1505827"/>
                <a:ext cx="105127" cy="336273"/>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88" name="墨迹 87"/>
              <p14:cNvContentPartPr/>
              <p14:nvPr/>
            </p14:nvContentPartPr>
            <p14:xfrm>
              <a:off x="11667067" y="1524156"/>
              <a:ext cx="167922" cy="666907"/>
            </p14:xfrm>
          </p:contentPart>
        </mc:Choice>
        <mc:Fallback xmlns="">
          <p:pic>
            <p:nvPicPr>
              <p:cNvPr id="88" name="墨迹 87"/>
            </p:nvPicPr>
            <p:blipFill>
              <a:blip r:embed="rId151"/>
            </p:blipFill>
            <p:spPr>
              <a:xfrm>
                <a:off x="11667067" y="1524156"/>
                <a:ext cx="167922" cy="666907"/>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9" name="墨迹 88"/>
              <p14:cNvContentPartPr/>
              <p14:nvPr/>
            </p14:nvContentPartPr>
            <p14:xfrm>
              <a:off x="11849629" y="1645059"/>
              <a:ext cx="250649" cy="256964"/>
            </p14:xfrm>
          </p:contentPart>
        </mc:Choice>
        <mc:Fallback xmlns="">
          <p:pic>
            <p:nvPicPr>
              <p:cNvPr id="89" name="墨迹 88"/>
            </p:nvPicPr>
            <p:blipFill>
              <a:blip r:embed="rId153"/>
            </p:blipFill>
            <p:spPr>
              <a:xfrm>
                <a:off x="11849629" y="1645059"/>
                <a:ext cx="250649" cy="256964"/>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90" name="墨迹 89"/>
              <p14:cNvContentPartPr/>
              <p14:nvPr/>
            </p14:nvContentPartPr>
            <p14:xfrm>
              <a:off x="11949288" y="1658102"/>
              <a:ext cx="214489" cy="321468"/>
            </p14:xfrm>
          </p:contentPart>
        </mc:Choice>
        <mc:Fallback xmlns="">
          <p:pic>
            <p:nvPicPr>
              <p:cNvPr id="90" name="墨迹 89"/>
            </p:nvPicPr>
            <p:blipFill>
              <a:blip r:embed="rId155"/>
            </p:blipFill>
            <p:spPr>
              <a:xfrm>
                <a:off x="11949288" y="1658102"/>
                <a:ext cx="214489" cy="321468"/>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91" name="墨迹 90"/>
              <p14:cNvContentPartPr/>
              <p14:nvPr/>
            </p14:nvContentPartPr>
            <p14:xfrm>
              <a:off x="7442023" y="3282365"/>
              <a:ext cx="655638" cy="56398"/>
            </p14:xfrm>
          </p:contentPart>
        </mc:Choice>
        <mc:Fallback xmlns="">
          <p:pic>
            <p:nvPicPr>
              <p:cNvPr id="91" name="墨迹 90"/>
            </p:nvPicPr>
            <p:blipFill>
              <a:blip r:embed="rId157"/>
            </p:blipFill>
            <p:spPr>
              <a:xfrm>
                <a:off x="7442023" y="3282365"/>
                <a:ext cx="655638" cy="56398"/>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92" name="墨迹 91"/>
              <p14:cNvContentPartPr/>
              <p14:nvPr/>
            </p14:nvContentPartPr>
            <p14:xfrm>
              <a:off x="7296502" y="3547435"/>
              <a:ext cx="633942" cy="33839"/>
            </p14:xfrm>
          </p:contentPart>
        </mc:Choice>
        <mc:Fallback xmlns="">
          <p:pic>
            <p:nvPicPr>
              <p:cNvPr id="92" name="墨迹 91"/>
            </p:nvPicPr>
            <p:blipFill>
              <a:blip r:embed="rId159"/>
            </p:blipFill>
            <p:spPr>
              <a:xfrm>
                <a:off x="7296502" y="3547435"/>
                <a:ext cx="633942" cy="33839"/>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93" name="墨迹 92"/>
              <p14:cNvContentPartPr/>
              <p14:nvPr/>
            </p14:nvContentPartPr>
            <p14:xfrm>
              <a:off x="8589786" y="3426885"/>
              <a:ext cx="153458" cy="364824"/>
            </p14:xfrm>
          </p:contentPart>
        </mc:Choice>
        <mc:Fallback xmlns="">
          <p:pic>
            <p:nvPicPr>
              <p:cNvPr id="93" name="墨迹 92"/>
            </p:nvPicPr>
            <p:blipFill>
              <a:blip r:embed="rId161"/>
            </p:blipFill>
            <p:spPr>
              <a:xfrm>
                <a:off x="8589786" y="3426885"/>
                <a:ext cx="153458" cy="364824"/>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94" name="墨迹 93"/>
              <p14:cNvContentPartPr/>
              <p14:nvPr/>
            </p14:nvContentPartPr>
            <p14:xfrm>
              <a:off x="8799688" y="3427942"/>
              <a:ext cx="310444" cy="271768"/>
            </p14:xfrm>
          </p:contentPart>
        </mc:Choice>
        <mc:Fallback xmlns="">
          <p:pic>
            <p:nvPicPr>
              <p:cNvPr id="94" name="墨迹 93"/>
            </p:nvPicPr>
            <p:blipFill>
              <a:blip r:embed="rId163"/>
            </p:blipFill>
            <p:spPr>
              <a:xfrm>
                <a:off x="8799688" y="3427942"/>
                <a:ext cx="310444" cy="271768"/>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95" name="墨迹 94"/>
              <p14:cNvContentPartPr/>
              <p14:nvPr/>
            </p14:nvContentPartPr>
            <p14:xfrm>
              <a:off x="9108546" y="3569995"/>
              <a:ext cx="137054" cy="140995"/>
            </p14:xfrm>
          </p:contentPart>
        </mc:Choice>
        <mc:Fallback xmlns="">
          <p:pic>
            <p:nvPicPr>
              <p:cNvPr id="95" name="墨迹 94"/>
            </p:nvPicPr>
            <p:blipFill>
              <a:blip r:embed="rId165"/>
            </p:blipFill>
            <p:spPr>
              <a:xfrm>
                <a:off x="9108546" y="3569995"/>
                <a:ext cx="137054" cy="140995"/>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96" name="墨迹 95"/>
              <p14:cNvContentPartPr/>
              <p14:nvPr/>
            </p14:nvContentPartPr>
            <p14:xfrm>
              <a:off x="9302044" y="3547435"/>
              <a:ext cx="172156" cy="5640"/>
            </p14:xfrm>
          </p:contentPart>
        </mc:Choice>
        <mc:Fallback xmlns="">
          <p:pic>
            <p:nvPicPr>
              <p:cNvPr id="96" name="墨迹 95"/>
            </p:nvPicPr>
            <p:blipFill>
              <a:blip r:embed="rId167"/>
            </p:blipFill>
            <p:spPr>
              <a:xfrm>
                <a:off x="9302044" y="3547435"/>
                <a:ext cx="172156" cy="5640"/>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97" name="墨迹 96"/>
              <p14:cNvContentPartPr/>
              <p14:nvPr/>
            </p14:nvContentPartPr>
            <p14:xfrm>
              <a:off x="9366955" y="3450149"/>
              <a:ext cx="42334" cy="249561"/>
            </p14:xfrm>
          </p:contentPart>
        </mc:Choice>
        <mc:Fallback xmlns="">
          <p:pic>
            <p:nvPicPr>
              <p:cNvPr id="97" name="墨迹 96"/>
            </p:nvPicPr>
            <p:blipFill>
              <a:blip r:embed="rId169"/>
            </p:blipFill>
            <p:spPr>
              <a:xfrm>
                <a:off x="9366955" y="3450149"/>
                <a:ext cx="42334" cy="249561"/>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98" name="墨迹 97"/>
              <p14:cNvContentPartPr/>
              <p14:nvPr/>
            </p14:nvContentPartPr>
            <p14:xfrm>
              <a:off x="9578622" y="3423360"/>
              <a:ext cx="265288" cy="191753"/>
            </p14:xfrm>
          </p:contentPart>
        </mc:Choice>
        <mc:Fallback xmlns="">
          <p:pic>
            <p:nvPicPr>
              <p:cNvPr id="98" name="墨迹 97"/>
            </p:nvPicPr>
            <p:blipFill>
              <a:blip r:embed="rId171"/>
            </p:blipFill>
            <p:spPr>
              <a:xfrm>
                <a:off x="9578622" y="3423360"/>
                <a:ext cx="265288" cy="191753"/>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9" name="墨迹 98"/>
              <p14:cNvContentPartPr/>
              <p14:nvPr/>
            </p14:nvContentPartPr>
            <p14:xfrm>
              <a:off x="9838266" y="3355682"/>
              <a:ext cx="112889" cy="19739"/>
            </p14:xfrm>
          </p:contentPart>
        </mc:Choice>
        <mc:Fallback xmlns="">
          <p:pic>
            <p:nvPicPr>
              <p:cNvPr id="99" name="墨迹 98"/>
            </p:nvPicPr>
            <p:blipFill>
              <a:blip r:embed="rId173"/>
            </p:blipFill>
            <p:spPr>
              <a:xfrm>
                <a:off x="9838266" y="3355682"/>
                <a:ext cx="112889" cy="19739"/>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100" name="墨迹 99"/>
              <p14:cNvContentPartPr/>
              <p14:nvPr/>
            </p14:nvContentPartPr>
            <p14:xfrm>
              <a:off x="9956800" y="3547435"/>
              <a:ext cx="206022" cy="22560"/>
            </p14:xfrm>
          </p:contentPart>
        </mc:Choice>
        <mc:Fallback xmlns="">
          <p:pic>
            <p:nvPicPr>
              <p:cNvPr id="100" name="墨迹 99"/>
            </p:nvPicPr>
            <p:blipFill>
              <a:blip r:embed="rId175"/>
            </p:blipFill>
            <p:spPr>
              <a:xfrm>
                <a:off x="9956800" y="3547435"/>
                <a:ext cx="206022" cy="22560"/>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101" name="墨迹 100"/>
              <p14:cNvContentPartPr/>
              <p14:nvPr/>
            </p14:nvContentPartPr>
            <p14:xfrm>
              <a:off x="9996311" y="3489980"/>
              <a:ext cx="67733" cy="226650"/>
            </p14:xfrm>
          </p:contentPart>
        </mc:Choice>
        <mc:Fallback xmlns="">
          <p:pic>
            <p:nvPicPr>
              <p:cNvPr id="101" name="墨迹 100"/>
            </p:nvPicPr>
            <p:blipFill>
              <a:blip r:embed="rId177"/>
            </p:blipFill>
            <p:spPr>
              <a:xfrm>
                <a:off x="9996311" y="3489980"/>
                <a:ext cx="67733" cy="226650"/>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102" name="墨迹 101"/>
              <p14:cNvContentPartPr/>
              <p14:nvPr/>
            </p14:nvContentPartPr>
            <p14:xfrm>
              <a:off x="10207272" y="3458609"/>
              <a:ext cx="59972" cy="205852"/>
            </p14:xfrm>
          </p:contentPart>
        </mc:Choice>
        <mc:Fallback xmlns="">
          <p:pic>
            <p:nvPicPr>
              <p:cNvPr id="102" name="墨迹 101"/>
            </p:nvPicPr>
            <p:blipFill>
              <a:blip r:embed="rId179"/>
            </p:blipFill>
            <p:spPr>
              <a:xfrm>
                <a:off x="10207272" y="3458609"/>
                <a:ext cx="59972" cy="205852"/>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103" name="墨迹 102"/>
              <p14:cNvContentPartPr/>
              <p14:nvPr/>
            </p14:nvContentPartPr>
            <p14:xfrm>
              <a:off x="10239022" y="3533336"/>
              <a:ext cx="124178" cy="47938"/>
            </p14:xfrm>
          </p:contentPart>
        </mc:Choice>
        <mc:Fallback xmlns="">
          <p:pic>
            <p:nvPicPr>
              <p:cNvPr id="103" name="墨迹 102"/>
            </p:nvPicPr>
            <p:blipFill>
              <a:blip r:embed="rId181"/>
            </p:blipFill>
            <p:spPr>
              <a:xfrm>
                <a:off x="10239022" y="3533336"/>
                <a:ext cx="124178" cy="47938"/>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104" name="墨迹 103"/>
              <p14:cNvContentPartPr/>
              <p14:nvPr/>
            </p14:nvContentPartPr>
            <p14:xfrm>
              <a:off x="10301111" y="3376126"/>
              <a:ext cx="73378" cy="406066"/>
            </p14:xfrm>
          </p:contentPart>
        </mc:Choice>
        <mc:Fallback xmlns="">
          <p:pic>
            <p:nvPicPr>
              <p:cNvPr id="104" name="墨迹 103"/>
            </p:nvPicPr>
            <p:blipFill>
              <a:blip r:embed="rId183"/>
            </p:blipFill>
            <p:spPr>
              <a:xfrm>
                <a:off x="10301111" y="3376126"/>
                <a:ext cx="73378" cy="406066"/>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105" name="墨迹 104"/>
              <p14:cNvContentPartPr/>
              <p14:nvPr/>
            </p14:nvContentPartPr>
            <p14:xfrm>
              <a:off x="10372372" y="3524876"/>
              <a:ext cx="276401" cy="163554"/>
            </p14:xfrm>
          </p:contentPart>
        </mc:Choice>
        <mc:Fallback xmlns="">
          <p:pic>
            <p:nvPicPr>
              <p:cNvPr id="105" name="墨迹 104"/>
            </p:nvPicPr>
            <p:blipFill>
              <a:blip r:embed="rId185"/>
            </p:blipFill>
            <p:spPr>
              <a:xfrm>
                <a:off x="10372372" y="3524876"/>
                <a:ext cx="276401" cy="163554"/>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106" name="墨迹 105"/>
              <p14:cNvContentPartPr/>
              <p14:nvPr/>
            </p14:nvContentPartPr>
            <p14:xfrm>
              <a:off x="10655652" y="3541795"/>
              <a:ext cx="165452" cy="47939"/>
            </p14:xfrm>
          </p:contentPart>
        </mc:Choice>
        <mc:Fallback xmlns="">
          <p:pic>
            <p:nvPicPr>
              <p:cNvPr id="106" name="墨迹 105"/>
            </p:nvPicPr>
            <p:blipFill>
              <a:blip r:embed="rId187"/>
            </p:blipFill>
            <p:spPr>
              <a:xfrm>
                <a:off x="10655652" y="3541795"/>
                <a:ext cx="165452" cy="47939"/>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107" name="墨迹 106"/>
              <p14:cNvContentPartPr/>
              <p14:nvPr/>
            </p14:nvContentPartPr>
            <p14:xfrm>
              <a:off x="10588448" y="3626393"/>
              <a:ext cx="254530" cy="11279"/>
            </p14:xfrm>
          </p:contentPart>
        </mc:Choice>
        <mc:Fallback xmlns="">
          <p:pic>
            <p:nvPicPr>
              <p:cNvPr id="107" name="墨迹 106"/>
            </p:nvPicPr>
            <p:blipFill>
              <a:blip r:embed="rId189"/>
            </p:blipFill>
            <p:spPr>
              <a:xfrm>
                <a:off x="10588448" y="3626393"/>
                <a:ext cx="254530" cy="11279"/>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108" name="墨迹 107"/>
              <p14:cNvContentPartPr/>
              <p14:nvPr/>
            </p14:nvContentPartPr>
            <p14:xfrm>
              <a:off x="10864850" y="3491037"/>
              <a:ext cx="398638" cy="205148"/>
            </p14:xfrm>
          </p:contentPart>
        </mc:Choice>
        <mc:Fallback xmlns="">
          <p:pic>
            <p:nvPicPr>
              <p:cNvPr id="108" name="墨迹 107"/>
            </p:nvPicPr>
            <p:blipFill>
              <a:blip r:embed="rId191"/>
            </p:blipFill>
            <p:spPr>
              <a:xfrm>
                <a:off x="10864850" y="3491037"/>
                <a:ext cx="398638" cy="205148"/>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9" name="墨迹 108"/>
              <p14:cNvContentPartPr/>
              <p14:nvPr/>
            </p14:nvContentPartPr>
            <p14:xfrm>
              <a:off x="11215511" y="3429881"/>
              <a:ext cx="62089" cy="303668"/>
            </p14:xfrm>
          </p:contentPart>
        </mc:Choice>
        <mc:Fallback xmlns="">
          <p:pic>
            <p:nvPicPr>
              <p:cNvPr id="109" name="墨迹 108"/>
            </p:nvPicPr>
            <p:blipFill>
              <a:blip r:embed="rId193"/>
            </p:blipFill>
            <p:spPr>
              <a:xfrm>
                <a:off x="11215511" y="3429881"/>
                <a:ext cx="62089" cy="303668"/>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10" name="墨迹 109"/>
              <p14:cNvContentPartPr/>
              <p14:nvPr/>
            </p14:nvContentPartPr>
            <p14:xfrm>
              <a:off x="11291535" y="3460018"/>
              <a:ext cx="333904" cy="482204"/>
            </p14:xfrm>
          </p:contentPart>
        </mc:Choice>
        <mc:Fallback xmlns="">
          <p:pic>
            <p:nvPicPr>
              <p:cNvPr id="110" name="墨迹 109"/>
            </p:nvPicPr>
            <p:blipFill>
              <a:blip r:embed="rId195"/>
            </p:blipFill>
            <p:spPr>
              <a:xfrm>
                <a:off x="11291535" y="3460018"/>
                <a:ext cx="333904" cy="482204"/>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11" name="墨迹 110"/>
              <p14:cNvContentPartPr/>
              <p14:nvPr/>
            </p14:nvContentPartPr>
            <p14:xfrm>
              <a:off x="11644488" y="3485398"/>
              <a:ext cx="149577" cy="11279"/>
            </p14:xfrm>
          </p:contentPart>
        </mc:Choice>
        <mc:Fallback xmlns="">
          <p:pic>
            <p:nvPicPr>
              <p:cNvPr id="111" name="墨迹 110"/>
            </p:nvPicPr>
            <p:blipFill>
              <a:blip r:embed="rId197"/>
            </p:blipFill>
            <p:spPr>
              <a:xfrm>
                <a:off x="11644488" y="3485398"/>
                <a:ext cx="149577" cy="11279"/>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12" name="墨迹 111"/>
              <p14:cNvContentPartPr/>
              <p14:nvPr/>
            </p14:nvContentPartPr>
            <p14:xfrm>
              <a:off x="10526888" y="4196013"/>
              <a:ext cx="245533" cy="11279"/>
            </p14:xfrm>
          </p:contentPart>
        </mc:Choice>
        <mc:Fallback xmlns="">
          <p:pic>
            <p:nvPicPr>
              <p:cNvPr id="112" name="墨迹 111"/>
            </p:nvPicPr>
            <p:blipFill>
              <a:blip r:embed="rId199"/>
            </p:blipFill>
            <p:spPr>
              <a:xfrm>
                <a:off x="10526888" y="4196013"/>
                <a:ext cx="245533" cy="11279"/>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13" name="墨迹 112"/>
              <p14:cNvContentPartPr/>
              <p14:nvPr/>
            </p14:nvContentPartPr>
            <p14:xfrm>
              <a:off x="10668000" y="4059424"/>
              <a:ext cx="50800" cy="328342"/>
            </p14:xfrm>
          </p:contentPart>
        </mc:Choice>
        <mc:Fallback xmlns="">
          <p:pic>
            <p:nvPicPr>
              <p:cNvPr id="113" name="墨迹 112"/>
            </p:nvPicPr>
            <p:blipFill>
              <a:blip r:embed="rId201"/>
            </p:blipFill>
            <p:spPr>
              <a:xfrm>
                <a:off x="10668000" y="4059424"/>
                <a:ext cx="50800" cy="328342"/>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14" name="墨迹 113"/>
              <p14:cNvContentPartPr/>
              <p14:nvPr/>
            </p14:nvContentPartPr>
            <p14:xfrm>
              <a:off x="10908594" y="4113530"/>
              <a:ext cx="464961" cy="306665"/>
            </p14:xfrm>
          </p:contentPart>
        </mc:Choice>
        <mc:Fallback xmlns="">
          <p:pic>
            <p:nvPicPr>
              <p:cNvPr id="114" name="墨迹 113"/>
            </p:nvPicPr>
            <p:blipFill>
              <a:blip r:embed="rId203"/>
            </p:blipFill>
            <p:spPr>
              <a:xfrm>
                <a:off x="10908594" y="4113530"/>
                <a:ext cx="464961" cy="306665"/>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15" name="墨迹 114"/>
              <p14:cNvContentPartPr/>
              <p14:nvPr/>
            </p14:nvContentPartPr>
            <p14:xfrm>
              <a:off x="6462888" y="2974995"/>
              <a:ext cx="846667" cy="47939"/>
            </p14:xfrm>
          </p:contentPart>
        </mc:Choice>
        <mc:Fallback xmlns="">
          <p:pic>
            <p:nvPicPr>
              <p:cNvPr id="115" name="墨迹 114"/>
            </p:nvPicPr>
            <p:blipFill>
              <a:blip r:embed="rId205"/>
            </p:blipFill>
            <p:spPr>
              <a:xfrm>
                <a:off x="6462888" y="2974995"/>
                <a:ext cx="846667" cy="47939"/>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16" name="墨迹 115"/>
              <p14:cNvContentPartPr/>
              <p14:nvPr/>
            </p14:nvContentPartPr>
            <p14:xfrm>
              <a:off x="6399036" y="2906789"/>
              <a:ext cx="247297" cy="259960"/>
            </p14:xfrm>
          </p:contentPart>
        </mc:Choice>
        <mc:Fallback xmlns="">
          <p:pic>
            <p:nvPicPr>
              <p:cNvPr id="116" name="墨迹 115"/>
            </p:nvPicPr>
            <p:blipFill>
              <a:blip r:embed="rId207"/>
            </p:blipFill>
            <p:spPr>
              <a:xfrm>
                <a:off x="6399036" y="2906789"/>
                <a:ext cx="247297" cy="259960"/>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17" name="墨迹 116"/>
              <p14:cNvContentPartPr/>
              <p14:nvPr/>
            </p14:nvContentPartPr>
            <p14:xfrm>
              <a:off x="6637866" y="2628324"/>
              <a:ext cx="135466" cy="255730"/>
            </p14:xfrm>
          </p:contentPart>
        </mc:Choice>
        <mc:Fallback xmlns="">
          <p:pic>
            <p:nvPicPr>
              <p:cNvPr id="117" name="墨迹 116"/>
            </p:nvPicPr>
            <p:blipFill>
              <a:blip r:embed="rId209"/>
            </p:blipFill>
            <p:spPr>
              <a:xfrm>
                <a:off x="6637866" y="2628324"/>
                <a:ext cx="135466" cy="255730"/>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18" name="墨迹 117"/>
              <p14:cNvContentPartPr/>
              <p14:nvPr/>
            </p14:nvContentPartPr>
            <p14:xfrm>
              <a:off x="6756400" y="2611404"/>
              <a:ext cx="28222" cy="191578"/>
            </p14:xfrm>
          </p:contentPart>
        </mc:Choice>
        <mc:Fallback xmlns="">
          <p:pic>
            <p:nvPicPr>
              <p:cNvPr id="118" name="墨迹 117"/>
            </p:nvPicPr>
            <p:blipFill>
              <a:blip r:embed="rId211"/>
            </p:blipFill>
            <p:spPr>
              <a:xfrm>
                <a:off x="6756400" y="2611404"/>
                <a:ext cx="28222" cy="191578"/>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9" name="墨迹 118"/>
              <p14:cNvContentPartPr/>
              <p14:nvPr/>
            </p14:nvContentPartPr>
            <p14:xfrm>
              <a:off x="6824133" y="2606998"/>
              <a:ext cx="242711" cy="169547"/>
            </p14:xfrm>
          </p:contentPart>
        </mc:Choice>
        <mc:Fallback xmlns="">
          <p:pic>
            <p:nvPicPr>
              <p:cNvPr id="119" name="墨迹 118"/>
            </p:nvPicPr>
            <p:blipFill>
              <a:blip r:embed="rId213"/>
            </p:blipFill>
            <p:spPr>
              <a:xfrm>
                <a:off x="6824133" y="2606998"/>
                <a:ext cx="242711" cy="169547"/>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20" name="墨迹 119"/>
              <p14:cNvContentPartPr/>
              <p14:nvPr/>
            </p14:nvContentPartPr>
            <p14:xfrm>
              <a:off x="6990644" y="2673266"/>
              <a:ext cx="170215" cy="417345"/>
            </p14:xfrm>
          </p:contentPart>
        </mc:Choice>
        <mc:Fallback xmlns="">
          <p:pic>
            <p:nvPicPr>
              <p:cNvPr id="120" name="墨迹 119"/>
            </p:nvPicPr>
            <p:blipFill>
              <a:blip r:embed="rId215"/>
            </p:blipFill>
            <p:spPr>
              <a:xfrm>
                <a:off x="6990644" y="2673266"/>
                <a:ext cx="170215" cy="417345"/>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21" name="墨迹 120"/>
              <p14:cNvContentPartPr/>
              <p14:nvPr/>
            </p14:nvContentPartPr>
            <p14:xfrm>
              <a:off x="7179733" y="2526631"/>
              <a:ext cx="194734" cy="50758"/>
            </p14:xfrm>
          </p:contentPart>
        </mc:Choice>
        <mc:Fallback xmlns="">
          <p:pic>
            <p:nvPicPr>
              <p:cNvPr id="121" name="墨迹 120"/>
            </p:nvPicPr>
            <p:blipFill>
              <a:blip r:embed="rId217"/>
            </p:blipFill>
            <p:spPr>
              <a:xfrm>
                <a:off x="7179733" y="2526631"/>
                <a:ext cx="194734" cy="50758"/>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22" name="墨迹 121"/>
              <p14:cNvContentPartPr/>
              <p14:nvPr/>
            </p14:nvContentPartPr>
            <p14:xfrm>
              <a:off x="6276622" y="1706040"/>
              <a:ext cx="124178" cy="169194"/>
            </p14:xfrm>
          </p:contentPart>
        </mc:Choice>
        <mc:Fallback xmlns="">
          <p:pic>
            <p:nvPicPr>
              <p:cNvPr id="122" name="墨迹 121"/>
            </p:nvPicPr>
            <p:blipFill>
              <a:blip r:embed="rId219"/>
            </p:blipFill>
            <p:spPr>
              <a:xfrm>
                <a:off x="6276622" y="1706040"/>
                <a:ext cx="124178" cy="169194"/>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23" name="墨迹 122"/>
              <p14:cNvContentPartPr/>
              <p14:nvPr/>
            </p14:nvContentPartPr>
            <p14:xfrm>
              <a:off x="6416322" y="1793457"/>
              <a:ext cx="167922" cy="173424"/>
            </p14:xfrm>
          </p:contentPart>
        </mc:Choice>
        <mc:Fallback xmlns="">
          <p:pic>
            <p:nvPicPr>
              <p:cNvPr id="123" name="墨迹 122"/>
            </p:nvPicPr>
            <p:blipFill>
              <a:blip r:embed="rId221"/>
            </p:blipFill>
            <p:spPr>
              <a:xfrm>
                <a:off x="6416322" y="1793457"/>
                <a:ext cx="167922" cy="173424"/>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24" name="墨迹 123"/>
              <p14:cNvContentPartPr/>
              <p14:nvPr/>
            </p14:nvContentPartPr>
            <p14:xfrm>
              <a:off x="6025444" y="2718384"/>
              <a:ext cx="25400" cy="297500"/>
            </p14:xfrm>
          </p:contentPart>
        </mc:Choice>
        <mc:Fallback xmlns="">
          <p:pic>
            <p:nvPicPr>
              <p:cNvPr id="124" name="墨迹 123"/>
            </p:nvPicPr>
            <p:blipFill>
              <a:blip r:embed="rId223"/>
            </p:blipFill>
            <p:spPr>
              <a:xfrm>
                <a:off x="6025444" y="2718384"/>
                <a:ext cx="25400" cy="297500"/>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25" name="墨迹 124"/>
              <p14:cNvContentPartPr/>
              <p14:nvPr/>
            </p14:nvContentPartPr>
            <p14:xfrm>
              <a:off x="6033911" y="2834000"/>
              <a:ext cx="121356" cy="64858"/>
            </p14:xfrm>
          </p:contentPart>
        </mc:Choice>
        <mc:Fallback xmlns="">
          <p:pic>
            <p:nvPicPr>
              <p:cNvPr id="125" name="墨迹 124"/>
            </p:nvPicPr>
            <p:blipFill>
              <a:blip r:embed="rId225"/>
            </p:blipFill>
            <p:spPr>
              <a:xfrm>
                <a:off x="6033911" y="2834000"/>
                <a:ext cx="121356" cy="64858"/>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26" name="墨迹 125"/>
              <p14:cNvContentPartPr/>
              <p14:nvPr/>
            </p14:nvContentPartPr>
            <p14:xfrm>
              <a:off x="6135511" y="2670622"/>
              <a:ext cx="39511" cy="462288"/>
            </p14:xfrm>
          </p:contentPart>
        </mc:Choice>
        <mc:Fallback xmlns="">
          <p:pic>
            <p:nvPicPr>
              <p:cNvPr id="126" name="墨迹 125"/>
            </p:nvPicPr>
            <p:blipFill>
              <a:blip r:embed="rId227"/>
            </p:blipFill>
            <p:spPr>
              <a:xfrm>
                <a:off x="6135511" y="2670622"/>
                <a:ext cx="39511" cy="462288"/>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27" name="墨迹 126"/>
              <p14:cNvContentPartPr/>
              <p14:nvPr/>
            </p14:nvContentPartPr>
            <p14:xfrm>
              <a:off x="6208888" y="2678906"/>
              <a:ext cx="170039" cy="28199"/>
            </p14:xfrm>
          </p:contentPart>
        </mc:Choice>
        <mc:Fallback xmlns="">
          <p:pic>
            <p:nvPicPr>
              <p:cNvPr id="127" name="墨迹 126"/>
            </p:nvPicPr>
            <p:blipFill>
              <a:blip r:embed="rId229"/>
            </p:blipFill>
            <p:spPr>
              <a:xfrm>
                <a:off x="6208888" y="2678906"/>
                <a:ext cx="170039" cy="28199"/>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28" name="墨迹 127"/>
              <p14:cNvContentPartPr/>
              <p14:nvPr/>
            </p14:nvContentPartPr>
            <p14:xfrm>
              <a:off x="6287911" y="2596424"/>
              <a:ext cx="22578" cy="262955"/>
            </p14:xfrm>
          </p:contentPart>
        </mc:Choice>
        <mc:Fallback xmlns="">
          <p:pic>
            <p:nvPicPr>
              <p:cNvPr id="128" name="墨迹 127"/>
            </p:nvPicPr>
            <p:blipFill>
              <a:blip r:embed="rId231"/>
            </p:blipFill>
            <p:spPr>
              <a:xfrm>
                <a:off x="6287911" y="2596424"/>
                <a:ext cx="22578" cy="262955"/>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9" name="墨迹 128"/>
              <p14:cNvContentPartPr/>
              <p14:nvPr/>
            </p14:nvContentPartPr>
            <p14:xfrm>
              <a:off x="5892800" y="4274970"/>
              <a:ext cx="127000" cy="298909"/>
            </p14:xfrm>
          </p:contentPart>
        </mc:Choice>
        <mc:Fallback xmlns="">
          <p:pic>
            <p:nvPicPr>
              <p:cNvPr id="129" name="墨迹 128"/>
            </p:nvPicPr>
            <p:blipFill>
              <a:blip r:embed="rId233"/>
            </p:blipFill>
            <p:spPr>
              <a:xfrm>
                <a:off x="5892800" y="4274970"/>
                <a:ext cx="127000" cy="298909"/>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30" name="墨迹 129"/>
              <p14:cNvContentPartPr/>
              <p14:nvPr/>
            </p14:nvContentPartPr>
            <p14:xfrm>
              <a:off x="6033911" y="4302464"/>
              <a:ext cx="11289" cy="308074"/>
            </p14:xfrm>
          </p:contentPart>
        </mc:Choice>
        <mc:Fallback xmlns="">
          <p:pic>
            <p:nvPicPr>
              <p:cNvPr id="130" name="墨迹 129"/>
            </p:nvPicPr>
            <p:blipFill>
              <a:blip r:embed="rId235"/>
            </p:blipFill>
            <p:spPr>
              <a:xfrm>
                <a:off x="6033911" y="4302464"/>
                <a:ext cx="11289" cy="308074"/>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31" name="墨迹 130"/>
              <p14:cNvContentPartPr/>
              <p14:nvPr/>
            </p14:nvContentPartPr>
            <p14:xfrm>
              <a:off x="6129866" y="4280610"/>
              <a:ext cx="112889" cy="22559"/>
            </p14:xfrm>
          </p:contentPart>
        </mc:Choice>
        <mc:Fallback xmlns="">
          <p:pic>
            <p:nvPicPr>
              <p:cNvPr id="131" name="墨迹 130"/>
            </p:nvPicPr>
            <p:blipFill>
              <a:blip r:embed="rId237"/>
            </p:blipFill>
            <p:spPr>
              <a:xfrm>
                <a:off x="6129866" y="4280610"/>
                <a:ext cx="112889" cy="22559"/>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32" name="墨迹 131"/>
              <p14:cNvContentPartPr/>
              <p14:nvPr/>
            </p14:nvContentPartPr>
            <p14:xfrm>
              <a:off x="6177844" y="4198833"/>
              <a:ext cx="19756" cy="214312"/>
            </p14:xfrm>
          </p:contentPart>
        </mc:Choice>
        <mc:Fallback xmlns="">
          <p:pic>
            <p:nvPicPr>
              <p:cNvPr id="132" name="墨迹 131"/>
            </p:nvPicPr>
            <p:blipFill>
              <a:blip r:embed="rId239"/>
            </p:blipFill>
            <p:spPr>
              <a:xfrm>
                <a:off x="6177844" y="4198833"/>
                <a:ext cx="19756" cy="214312"/>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33" name="墨迹 132"/>
              <p14:cNvContentPartPr/>
              <p14:nvPr/>
            </p14:nvContentPartPr>
            <p14:xfrm>
              <a:off x="6214533" y="4466723"/>
              <a:ext cx="152400" cy="11280"/>
            </p14:xfrm>
          </p:contentPart>
        </mc:Choice>
        <mc:Fallback xmlns="">
          <p:pic>
            <p:nvPicPr>
              <p:cNvPr id="133" name="墨迹 132"/>
            </p:nvPicPr>
            <p:blipFill>
              <a:blip r:embed="rId241"/>
            </p:blipFill>
            <p:spPr>
              <a:xfrm>
                <a:off x="6214533" y="4466723"/>
                <a:ext cx="152400" cy="11280"/>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34" name="墨迹 133"/>
              <p14:cNvContentPartPr/>
              <p14:nvPr/>
            </p14:nvContentPartPr>
            <p14:xfrm>
              <a:off x="6310488" y="4357805"/>
              <a:ext cx="22578" cy="258373"/>
            </p14:xfrm>
          </p:contentPart>
        </mc:Choice>
        <mc:Fallback xmlns="">
          <p:pic>
            <p:nvPicPr>
              <p:cNvPr id="134" name="墨迹 133"/>
            </p:nvPicPr>
            <p:blipFill>
              <a:blip r:embed="rId243"/>
            </p:blipFill>
            <p:spPr>
              <a:xfrm>
                <a:off x="6310488" y="4357805"/>
                <a:ext cx="22578" cy="258373"/>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35" name="墨迹 134"/>
              <p14:cNvContentPartPr/>
              <p14:nvPr/>
            </p14:nvContentPartPr>
            <p14:xfrm>
              <a:off x="6539088" y="4359567"/>
              <a:ext cx="8467" cy="170780"/>
            </p14:xfrm>
          </p:contentPart>
        </mc:Choice>
        <mc:Fallback xmlns="">
          <p:pic>
            <p:nvPicPr>
              <p:cNvPr id="135" name="墨迹 134"/>
            </p:nvPicPr>
            <p:blipFill>
              <a:blip r:embed="rId245"/>
            </p:blipFill>
            <p:spPr>
              <a:xfrm>
                <a:off x="6539088" y="4359567"/>
                <a:ext cx="8467" cy="170780"/>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36" name="墨迹 135"/>
              <p14:cNvContentPartPr/>
              <p14:nvPr/>
            </p14:nvContentPartPr>
            <p14:xfrm>
              <a:off x="6530622" y="4432884"/>
              <a:ext cx="124178" cy="39479"/>
            </p14:xfrm>
          </p:contentPart>
        </mc:Choice>
        <mc:Fallback xmlns="">
          <p:pic>
            <p:nvPicPr>
              <p:cNvPr id="136" name="墨迹 135"/>
            </p:nvPicPr>
            <p:blipFill>
              <a:blip r:embed="rId247"/>
            </p:blipFill>
            <p:spPr>
              <a:xfrm>
                <a:off x="6530622" y="4432884"/>
                <a:ext cx="124178" cy="39479"/>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37" name="墨迹 136"/>
              <p14:cNvContentPartPr/>
              <p14:nvPr/>
            </p14:nvContentPartPr>
            <p14:xfrm>
              <a:off x="6637866" y="4320088"/>
              <a:ext cx="28222" cy="231232"/>
            </p14:xfrm>
          </p:contentPart>
        </mc:Choice>
        <mc:Fallback xmlns="">
          <p:pic>
            <p:nvPicPr>
              <p:cNvPr id="137" name="墨迹 136"/>
            </p:nvPicPr>
            <p:blipFill>
              <a:blip r:embed="rId249"/>
            </p:blipFill>
            <p:spPr>
              <a:xfrm>
                <a:off x="6637866" y="4320088"/>
                <a:ext cx="28222" cy="231232"/>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38" name="墨迹 137"/>
              <p14:cNvContentPartPr/>
              <p14:nvPr/>
            </p14:nvContentPartPr>
            <p14:xfrm>
              <a:off x="6724473" y="4291889"/>
              <a:ext cx="223838" cy="197393"/>
            </p14:xfrm>
          </p:contentPart>
        </mc:Choice>
        <mc:Fallback xmlns="">
          <p:pic>
            <p:nvPicPr>
              <p:cNvPr id="138" name="墨迹 137"/>
            </p:nvPicPr>
            <p:blipFill>
              <a:blip r:embed="rId251"/>
            </p:blipFill>
            <p:spPr>
              <a:xfrm>
                <a:off x="6724473" y="4291889"/>
                <a:ext cx="223838" cy="197393"/>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9" name="墨迹 138"/>
              <p14:cNvContentPartPr/>
              <p14:nvPr/>
            </p14:nvContentPartPr>
            <p14:xfrm>
              <a:off x="6911622" y="4384065"/>
              <a:ext cx="132644" cy="373108"/>
            </p14:xfrm>
          </p:contentPart>
        </mc:Choice>
        <mc:Fallback xmlns="">
          <p:pic>
            <p:nvPicPr>
              <p:cNvPr id="139" name="墨迹 138"/>
            </p:nvPicPr>
            <p:blipFill>
              <a:blip r:embed="rId253"/>
            </p:blipFill>
            <p:spPr>
              <a:xfrm>
                <a:off x="6911622" y="4384065"/>
                <a:ext cx="132644" cy="373108"/>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40" name="墨迹 139"/>
              <p14:cNvContentPartPr/>
              <p14:nvPr/>
            </p14:nvContentPartPr>
            <p14:xfrm>
              <a:off x="7032977" y="4286250"/>
              <a:ext cx="101600" cy="360"/>
            </p14:xfrm>
          </p:contentPart>
        </mc:Choice>
        <mc:Fallback xmlns="">
          <p:pic>
            <p:nvPicPr>
              <p:cNvPr id="140" name="墨迹 139"/>
            </p:nvPicPr>
            <p:blipFill>
              <a:blip r:embed="rId255"/>
            </p:blipFill>
            <p:spPr>
              <a:xfrm>
                <a:off x="7032977" y="4286250"/>
                <a:ext cx="101600" cy="360"/>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41" name="墨迹 140"/>
              <p14:cNvContentPartPr/>
              <p14:nvPr/>
            </p14:nvContentPartPr>
            <p14:xfrm>
              <a:off x="7241822" y="4359567"/>
              <a:ext cx="206904" cy="22559"/>
            </p14:xfrm>
          </p:contentPart>
        </mc:Choice>
        <mc:Fallback xmlns="">
          <p:pic>
            <p:nvPicPr>
              <p:cNvPr id="141" name="墨迹 140"/>
            </p:nvPicPr>
            <p:blipFill>
              <a:blip r:embed="rId257"/>
            </p:blipFill>
            <p:spPr>
              <a:xfrm>
                <a:off x="7241822" y="4359567"/>
                <a:ext cx="206904" cy="22559"/>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42" name="墨迹 141"/>
              <p14:cNvContentPartPr/>
              <p14:nvPr/>
            </p14:nvContentPartPr>
            <p14:xfrm>
              <a:off x="7219244" y="4444164"/>
              <a:ext cx="259644" cy="33839"/>
            </p14:xfrm>
          </p:contentPart>
        </mc:Choice>
        <mc:Fallback xmlns="">
          <p:pic>
            <p:nvPicPr>
              <p:cNvPr id="142" name="墨迹 141"/>
            </p:nvPicPr>
            <p:blipFill>
              <a:blip r:embed="rId259"/>
            </p:blipFill>
            <p:spPr>
              <a:xfrm>
                <a:off x="7219244" y="4444164"/>
                <a:ext cx="259644" cy="33839"/>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43" name="墨迹 142"/>
              <p14:cNvContentPartPr/>
              <p14:nvPr/>
            </p14:nvContentPartPr>
            <p14:xfrm>
              <a:off x="7524044" y="4286250"/>
              <a:ext cx="16933" cy="225592"/>
            </p14:xfrm>
          </p:contentPart>
        </mc:Choice>
        <mc:Fallback xmlns="">
          <p:pic>
            <p:nvPicPr>
              <p:cNvPr id="143" name="墨迹 142"/>
            </p:nvPicPr>
            <p:blipFill>
              <a:blip r:embed="rId261"/>
            </p:blipFill>
            <p:spPr>
              <a:xfrm>
                <a:off x="7524044" y="4286250"/>
                <a:ext cx="16933" cy="225592"/>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44" name="墨迹 143"/>
              <p14:cNvContentPartPr/>
              <p14:nvPr/>
            </p14:nvContentPartPr>
            <p14:xfrm>
              <a:off x="7546622" y="4365207"/>
              <a:ext cx="93133" cy="50758"/>
            </p14:xfrm>
          </p:contentPart>
        </mc:Choice>
        <mc:Fallback xmlns="">
          <p:pic>
            <p:nvPicPr>
              <p:cNvPr id="144" name="墨迹 143"/>
            </p:nvPicPr>
            <p:blipFill>
              <a:blip r:embed="rId263"/>
            </p:blipFill>
            <p:spPr>
              <a:xfrm>
                <a:off x="7546622" y="4365207"/>
                <a:ext cx="93133" cy="50758"/>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45" name="墨迹 144"/>
              <p14:cNvContentPartPr/>
              <p14:nvPr/>
            </p14:nvContentPartPr>
            <p14:xfrm>
              <a:off x="7614355" y="4215752"/>
              <a:ext cx="33867" cy="346848"/>
            </p14:xfrm>
          </p:contentPart>
        </mc:Choice>
        <mc:Fallback xmlns="">
          <p:pic>
            <p:nvPicPr>
              <p:cNvPr id="145" name="墨迹 144"/>
            </p:nvPicPr>
            <p:blipFill>
              <a:blip r:embed="rId265"/>
            </p:blipFill>
            <p:spPr>
              <a:xfrm>
                <a:off x="7614355" y="4215752"/>
                <a:ext cx="33867" cy="346848"/>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46" name="墨迹 145"/>
              <p14:cNvContentPartPr/>
              <p14:nvPr/>
            </p14:nvContentPartPr>
            <p14:xfrm>
              <a:off x="7648222" y="4334188"/>
              <a:ext cx="274461" cy="174129"/>
            </p14:xfrm>
          </p:contentPart>
        </mc:Choice>
        <mc:Fallback xmlns="">
          <p:pic>
            <p:nvPicPr>
              <p:cNvPr id="146" name="墨迹 145"/>
            </p:nvPicPr>
            <p:blipFill>
              <a:blip r:embed="rId267"/>
            </p:blipFill>
            <p:spPr>
              <a:xfrm>
                <a:off x="7648222" y="4334188"/>
                <a:ext cx="274461" cy="174129"/>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47" name="墨迹 146"/>
              <p14:cNvContentPartPr/>
              <p14:nvPr/>
            </p14:nvContentPartPr>
            <p14:xfrm>
              <a:off x="7907866" y="4384946"/>
              <a:ext cx="189089" cy="14100"/>
            </p14:xfrm>
          </p:contentPart>
        </mc:Choice>
        <mc:Fallback xmlns="">
          <p:pic>
            <p:nvPicPr>
              <p:cNvPr id="147" name="墨迹 146"/>
            </p:nvPicPr>
            <p:blipFill>
              <a:blip r:embed="rId269"/>
            </p:blipFill>
            <p:spPr>
              <a:xfrm>
                <a:off x="7907866" y="4384946"/>
                <a:ext cx="189089" cy="14100"/>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48" name="墨迹 147"/>
              <p14:cNvContentPartPr/>
              <p14:nvPr/>
            </p14:nvContentPartPr>
            <p14:xfrm>
              <a:off x="7984066" y="4241131"/>
              <a:ext cx="53622" cy="298910"/>
            </p14:xfrm>
          </p:contentPart>
        </mc:Choice>
        <mc:Fallback xmlns="">
          <p:pic>
            <p:nvPicPr>
              <p:cNvPr id="148" name="墨迹 147"/>
            </p:nvPicPr>
            <p:blipFill>
              <a:blip r:embed="rId271"/>
            </p:blipFill>
            <p:spPr>
              <a:xfrm>
                <a:off x="7984066" y="4241131"/>
                <a:ext cx="53622" cy="298910"/>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9" name="墨迹 148"/>
              <p14:cNvContentPartPr/>
              <p14:nvPr/>
            </p14:nvContentPartPr>
            <p14:xfrm>
              <a:off x="8144933" y="4248886"/>
              <a:ext cx="257704" cy="227002"/>
            </p14:xfrm>
          </p:contentPart>
        </mc:Choice>
        <mc:Fallback xmlns="">
          <p:pic>
            <p:nvPicPr>
              <p:cNvPr id="149" name="墨迹 148"/>
            </p:nvPicPr>
            <p:blipFill>
              <a:blip r:embed="rId273"/>
            </p:blipFill>
            <p:spPr>
              <a:xfrm>
                <a:off x="8144933" y="4248886"/>
                <a:ext cx="257704" cy="227002"/>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50" name="墨迹 149"/>
              <p14:cNvContentPartPr/>
              <p14:nvPr/>
            </p14:nvContentPartPr>
            <p14:xfrm>
              <a:off x="8438444" y="4355337"/>
              <a:ext cx="149578" cy="156505"/>
            </p14:xfrm>
          </p:contentPart>
        </mc:Choice>
        <mc:Fallback xmlns="">
          <p:pic>
            <p:nvPicPr>
              <p:cNvPr id="150" name="墨迹 149"/>
            </p:nvPicPr>
            <p:blipFill>
              <a:blip r:embed="rId275"/>
            </p:blipFill>
            <p:spPr>
              <a:xfrm>
                <a:off x="8438444" y="4355337"/>
                <a:ext cx="149578" cy="156505"/>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51" name="墨迹 150"/>
              <p14:cNvContentPartPr/>
              <p14:nvPr/>
            </p14:nvContentPartPr>
            <p14:xfrm>
              <a:off x="8331200" y="2230541"/>
              <a:ext cx="104995" cy="59959"/>
            </p14:xfrm>
          </p:contentPart>
        </mc:Choice>
        <mc:Fallback xmlns="">
          <p:pic>
            <p:nvPicPr>
              <p:cNvPr id="151" name="墨迹 150"/>
            </p:nvPicPr>
            <p:blipFill>
              <a:blip r:embed="rId277"/>
            </p:blipFill>
            <p:spPr>
              <a:xfrm>
                <a:off x="8331200" y="2230541"/>
                <a:ext cx="104995" cy="59959"/>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52" name="墨迹 151"/>
              <p14:cNvContentPartPr/>
              <p14:nvPr/>
            </p14:nvContentPartPr>
            <p14:xfrm>
              <a:off x="6431138" y="1652462"/>
              <a:ext cx="263172" cy="496302"/>
            </p14:xfrm>
          </p:contentPart>
        </mc:Choice>
        <mc:Fallback xmlns="">
          <p:pic>
            <p:nvPicPr>
              <p:cNvPr id="152" name="墨迹 151"/>
            </p:nvPicPr>
            <p:blipFill>
              <a:blip r:embed="rId279"/>
            </p:blipFill>
            <p:spPr>
              <a:xfrm>
                <a:off x="6431138" y="1652462"/>
                <a:ext cx="263172" cy="496302"/>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53" name="墨迹 152"/>
              <p14:cNvContentPartPr/>
              <p14:nvPr/>
            </p14:nvContentPartPr>
            <p14:xfrm>
              <a:off x="6638043" y="1799097"/>
              <a:ext cx="265112" cy="227002"/>
            </p14:xfrm>
          </p:contentPart>
        </mc:Choice>
        <mc:Fallback xmlns="">
          <p:pic>
            <p:nvPicPr>
              <p:cNvPr id="153" name="墨迹 152"/>
            </p:nvPicPr>
            <p:blipFill>
              <a:blip r:embed="rId281"/>
            </p:blipFill>
            <p:spPr>
              <a:xfrm>
                <a:off x="6638043" y="1799097"/>
                <a:ext cx="265112" cy="227002"/>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54" name="墨迹 153"/>
              <p14:cNvContentPartPr/>
              <p14:nvPr/>
            </p14:nvContentPartPr>
            <p14:xfrm>
              <a:off x="6867877" y="1985210"/>
              <a:ext cx="281341" cy="149807"/>
            </p14:xfrm>
          </p:contentPart>
        </mc:Choice>
        <mc:Fallback xmlns="">
          <p:pic>
            <p:nvPicPr>
              <p:cNvPr id="154" name="墨迹 153"/>
            </p:nvPicPr>
            <p:blipFill>
              <a:blip r:embed="rId283"/>
            </p:blipFill>
            <p:spPr>
              <a:xfrm>
                <a:off x="6867877" y="1985210"/>
                <a:ext cx="281341" cy="149807"/>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55" name="墨迹 154"/>
              <p14:cNvContentPartPr/>
              <p14:nvPr/>
            </p14:nvContentPartPr>
            <p14:xfrm>
              <a:off x="4044244" y="5115301"/>
              <a:ext cx="136348" cy="73317"/>
            </p14:xfrm>
          </p:contentPart>
        </mc:Choice>
        <mc:Fallback xmlns="">
          <p:pic>
            <p:nvPicPr>
              <p:cNvPr id="155" name="墨迹 154"/>
            </p:nvPicPr>
            <p:blipFill>
              <a:blip r:embed="rId285"/>
            </p:blipFill>
            <p:spPr>
              <a:xfrm>
                <a:off x="4044244" y="5115301"/>
                <a:ext cx="136348" cy="73317"/>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56" name="墨迹 155"/>
              <p14:cNvContentPartPr/>
              <p14:nvPr/>
            </p14:nvContentPartPr>
            <p14:xfrm>
              <a:off x="6504340" y="5071592"/>
              <a:ext cx="263349" cy="32429"/>
            </p14:xfrm>
          </p:contentPart>
        </mc:Choice>
        <mc:Fallback xmlns="">
          <p:pic>
            <p:nvPicPr>
              <p:cNvPr id="156" name="墨迹 155"/>
            </p:nvPicPr>
            <p:blipFill>
              <a:blip r:embed="rId287"/>
            </p:blipFill>
            <p:spPr>
              <a:xfrm>
                <a:off x="6504340" y="5071592"/>
                <a:ext cx="263349" cy="32429"/>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57" name="墨迹 156"/>
              <p14:cNvContentPartPr/>
              <p14:nvPr/>
            </p14:nvContentPartPr>
            <p14:xfrm>
              <a:off x="6615288" y="4951394"/>
              <a:ext cx="45156" cy="242864"/>
            </p14:xfrm>
          </p:contentPart>
        </mc:Choice>
        <mc:Fallback xmlns="">
          <p:pic>
            <p:nvPicPr>
              <p:cNvPr id="157" name="墨迹 156"/>
            </p:nvPicPr>
            <p:blipFill>
              <a:blip r:embed="rId289"/>
            </p:blipFill>
            <p:spPr>
              <a:xfrm>
                <a:off x="6615288" y="4951394"/>
                <a:ext cx="45156" cy="242864"/>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58" name="墨迹 157"/>
              <p14:cNvContentPartPr/>
              <p14:nvPr/>
            </p14:nvContentPartPr>
            <p14:xfrm>
              <a:off x="6804377" y="4929187"/>
              <a:ext cx="19756" cy="307369"/>
            </p14:xfrm>
          </p:contentPart>
        </mc:Choice>
        <mc:Fallback xmlns="">
          <p:pic>
            <p:nvPicPr>
              <p:cNvPr id="158" name="墨迹 157"/>
            </p:nvPicPr>
            <p:blipFill>
              <a:blip r:embed="rId291"/>
            </p:blipFill>
            <p:spPr>
              <a:xfrm>
                <a:off x="6804377" y="4929187"/>
                <a:ext cx="19756" cy="307369"/>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9" name="墨迹 158"/>
              <p14:cNvContentPartPr/>
              <p14:nvPr/>
            </p14:nvContentPartPr>
            <p14:xfrm>
              <a:off x="530754" y="5166059"/>
              <a:ext cx="417512" cy="272825"/>
            </p14:xfrm>
          </p:contentPart>
        </mc:Choice>
        <mc:Fallback xmlns="">
          <p:pic>
            <p:nvPicPr>
              <p:cNvPr id="159" name="墨迹 158"/>
            </p:nvPicPr>
            <p:blipFill>
              <a:blip r:embed="rId293"/>
            </p:blipFill>
            <p:spPr>
              <a:xfrm>
                <a:off x="530754" y="5166059"/>
                <a:ext cx="417512" cy="272825"/>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60" name="墨迹 159"/>
              <p14:cNvContentPartPr/>
              <p14:nvPr/>
            </p14:nvContentPartPr>
            <p14:xfrm>
              <a:off x="3104444" y="5589044"/>
              <a:ext cx="155222" cy="33838"/>
            </p14:xfrm>
          </p:contentPart>
        </mc:Choice>
        <mc:Fallback xmlns="">
          <p:pic>
            <p:nvPicPr>
              <p:cNvPr id="160" name="墨迹 159"/>
            </p:nvPicPr>
            <p:blipFill>
              <a:blip r:embed="rId295"/>
            </p:blipFill>
            <p:spPr>
              <a:xfrm>
                <a:off x="3104444" y="5589044"/>
                <a:ext cx="155222" cy="33838"/>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61" name="墨迹 160"/>
              <p14:cNvContentPartPr/>
              <p14:nvPr/>
            </p14:nvContentPartPr>
            <p14:xfrm>
              <a:off x="3194755" y="5504447"/>
              <a:ext cx="11289" cy="149455"/>
            </p14:xfrm>
          </p:contentPart>
        </mc:Choice>
        <mc:Fallback xmlns="">
          <p:pic>
            <p:nvPicPr>
              <p:cNvPr id="161" name="墨迹 160"/>
            </p:nvPicPr>
            <p:blipFill>
              <a:blip r:embed="rId297"/>
            </p:blipFill>
            <p:spPr>
              <a:xfrm>
                <a:off x="3194755" y="5504447"/>
                <a:ext cx="11289" cy="149455"/>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62" name="墨迹 161"/>
              <p14:cNvContentPartPr/>
              <p14:nvPr/>
            </p14:nvContentPartPr>
            <p14:xfrm>
              <a:off x="3268133" y="5453689"/>
              <a:ext cx="152400" cy="174834"/>
            </p14:xfrm>
          </p:contentPart>
        </mc:Choice>
        <mc:Fallback xmlns="">
          <p:pic>
            <p:nvPicPr>
              <p:cNvPr id="162" name="墨迹 161"/>
            </p:nvPicPr>
            <p:blipFill>
              <a:blip r:embed="rId299"/>
            </p:blipFill>
            <p:spPr>
              <a:xfrm>
                <a:off x="3268133" y="5453689"/>
                <a:ext cx="152400" cy="174834"/>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63" name="墨迹 162"/>
              <p14:cNvContentPartPr/>
              <p14:nvPr/>
            </p14:nvContentPartPr>
            <p14:xfrm>
              <a:off x="3330222" y="5478715"/>
              <a:ext cx="73378" cy="225945"/>
            </p14:xfrm>
          </p:contentPart>
        </mc:Choice>
        <mc:Fallback xmlns="">
          <p:pic>
            <p:nvPicPr>
              <p:cNvPr id="163" name="墨迹 162"/>
            </p:nvPicPr>
            <p:blipFill>
              <a:blip r:embed="rId301"/>
            </p:blipFill>
            <p:spPr>
              <a:xfrm>
                <a:off x="3330222" y="5478715"/>
                <a:ext cx="73378" cy="225945"/>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64" name="墨迹 163"/>
              <p14:cNvContentPartPr/>
              <p14:nvPr/>
            </p14:nvContentPartPr>
            <p14:xfrm>
              <a:off x="6406444" y="5572125"/>
              <a:ext cx="237066" cy="50758"/>
            </p14:xfrm>
          </p:contentPart>
        </mc:Choice>
        <mc:Fallback xmlns="">
          <p:pic>
            <p:nvPicPr>
              <p:cNvPr id="164" name="墨迹 163"/>
            </p:nvPicPr>
            <p:blipFill>
              <a:blip r:embed="rId303"/>
            </p:blipFill>
            <p:spPr>
              <a:xfrm>
                <a:off x="6406444" y="5572125"/>
                <a:ext cx="237066" cy="50758"/>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65" name="墨迹 164"/>
              <p14:cNvContentPartPr/>
              <p14:nvPr/>
            </p14:nvContentPartPr>
            <p14:xfrm>
              <a:off x="6496755" y="5484003"/>
              <a:ext cx="45156" cy="181178"/>
            </p14:xfrm>
          </p:contentPart>
        </mc:Choice>
        <mc:Fallback xmlns="">
          <p:pic>
            <p:nvPicPr>
              <p:cNvPr id="165" name="墨迹 164"/>
            </p:nvPicPr>
            <p:blipFill>
              <a:blip r:embed="rId305"/>
            </p:blipFill>
            <p:spPr>
              <a:xfrm>
                <a:off x="6496755" y="5484003"/>
                <a:ext cx="45156" cy="181178"/>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66" name="墨迹 165"/>
              <p14:cNvContentPartPr/>
              <p14:nvPr/>
            </p14:nvContentPartPr>
            <p14:xfrm>
              <a:off x="6631516" y="5474133"/>
              <a:ext cx="209550" cy="224887"/>
            </p14:xfrm>
          </p:contentPart>
        </mc:Choice>
        <mc:Fallback xmlns="">
          <p:pic>
            <p:nvPicPr>
              <p:cNvPr id="166" name="墨迹 165"/>
            </p:nvPicPr>
            <p:blipFill>
              <a:blip r:embed="rId307"/>
            </p:blipFill>
            <p:spPr>
              <a:xfrm>
                <a:off x="6631516" y="5474133"/>
                <a:ext cx="209550" cy="224887"/>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67" name="墨迹 166"/>
              <p14:cNvContentPartPr/>
              <p14:nvPr/>
            </p14:nvContentPartPr>
            <p14:xfrm>
              <a:off x="519288" y="5498807"/>
              <a:ext cx="711200" cy="583719"/>
            </p14:xfrm>
          </p:contentPart>
        </mc:Choice>
        <mc:Fallback xmlns="">
          <p:pic>
            <p:nvPicPr>
              <p:cNvPr id="167" name="墨迹 166"/>
            </p:nvPicPr>
            <p:blipFill>
              <a:blip r:embed="rId309"/>
            </p:blipFill>
            <p:spPr>
              <a:xfrm>
                <a:off x="519288" y="5498807"/>
                <a:ext cx="711200" cy="583719"/>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68" name="墨迹 167"/>
              <p14:cNvContentPartPr/>
              <p14:nvPr/>
            </p14:nvContentPartPr>
            <p14:xfrm>
              <a:off x="263877" y="16919"/>
              <a:ext cx="213784" cy="972866"/>
            </p14:xfrm>
          </p:contentPart>
        </mc:Choice>
        <mc:Fallback xmlns="">
          <p:pic>
            <p:nvPicPr>
              <p:cNvPr id="168" name="墨迹 167"/>
            </p:nvPicPr>
            <p:blipFill>
              <a:blip r:embed="rId311"/>
            </p:blipFill>
            <p:spPr>
              <a:xfrm>
                <a:off x="263877" y="16919"/>
                <a:ext cx="213784" cy="972866"/>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69" name="墨迹 168"/>
              <p14:cNvContentPartPr/>
              <p14:nvPr/>
            </p14:nvContentPartPr>
            <p14:xfrm>
              <a:off x="473427" y="253791"/>
              <a:ext cx="134761" cy="263132"/>
            </p14:xfrm>
          </p:contentPart>
        </mc:Choice>
        <mc:Fallback xmlns="">
          <p:pic>
            <p:nvPicPr>
              <p:cNvPr id="169" name="墨迹 168"/>
            </p:nvPicPr>
            <p:blipFill>
              <a:blip r:embed="rId313"/>
            </p:blipFill>
            <p:spPr>
              <a:xfrm>
                <a:off x="473427" y="253791"/>
                <a:ext cx="134761" cy="263132"/>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70" name="墨迹 169"/>
              <p14:cNvContentPartPr/>
              <p14:nvPr/>
            </p14:nvContentPartPr>
            <p14:xfrm>
              <a:off x="646288" y="231231"/>
              <a:ext cx="141993" cy="157915"/>
            </p14:xfrm>
          </p:contentPart>
        </mc:Choice>
        <mc:Fallback xmlns="">
          <p:pic>
            <p:nvPicPr>
              <p:cNvPr id="170" name="墨迹 169"/>
            </p:nvPicPr>
            <p:blipFill>
              <a:blip r:embed="rId315"/>
            </p:blipFill>
            <p:spPr>
              <a:xfrm>
                <a:off x="646288" y="231231"/>
                <a:ext cx="141993" cy="157915"/>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71" name="墨迹 170"/>
              <p14:cNvContentPartPr/>
              <p14:nvPr/>
            </p14:nvContentPartPr>
            <p14:xfrm>
              <a:off x="891822" y="298909"/>
              <a:ext cx="33866" cy="36659"/>
            </p14:xfrm>
          </p:contentPart>
        </mc:Choice>
        <mc:Fallback xmlns="">
          <p:pic>
            <p:nvPicPr>
              <p:cNvPr id="171" name="墨迹 170"/>
            </p:nvPicPr>
            <p:blipFill>
              <a:blip r:embed="rId317"/>
            </p:blipFill>
            <p:spPr>
              <a:xfrm>
                <a:off x="891822" y="298909"/>
                <a:ext cx="33866" cy="36659"/>
              </a:xfrm>
              <a:prstGeom prst="rect"/>
            </p:spPr>
          </p:pic>
        </mc:Fallback>
      </mc:AlternateContent>
    </p:spTree>
  </p:cSld>
  <p:clrMapOvr>
    <a:masterClrMapping/>
  </p:clrMapOvr>
  <p:transition>
    <p:split dir="in"/>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72098" y="780482"/>
            <a:ext cx="10917174" cy="395342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72098" y="780482"/>
            <a:ext cx="10917174" cy="3953427"/>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3275718" y="1838575"/>
              <a:ext cx="545570" cy="485023"/>
            </p14:xfrm>
          </p:contentPart>
        </mc:Choice>
        <mc:Fallback xmlns="">
          <p:pic>
            <p:nvPicPr>
              <p:cNvPr id="2" name="墨迹 1"/>
            </p:nvPicPr>
            <p:blipFill>
              <a:blip r:embed="rId3"/>
            </p:blipFill>
            <p:spPr>
              <a:xfrm>
                <a:off x="3275718" y="1838575"/>
                <a:ext cx="545570" cy="485023"/>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6944783" y="1395851"/>
              <a:ext cx="31750" cy="14099"/>
            </p14:xfrm>
          </p:contentPart>
        </mc:Choice>
        <mc:Fallback xmlns="">
          <p:pic>
            <p:nvPicPr>
              <p:cNvPr id="4" name="墨迹 3"/>
            </p:nvPicPr>
            <p:blipFill>
              <a:blip r:embed="rId5"/>
            </p:blipFill>
            <p:spPr>
              <a:xfrm>
                <a:off x="6944783" y="1395851"/>
                <a:ext cx="31750" cy="14099"/>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6" name="墨迹 5"/>
              <p14:cNvContentPartPr/>
              <p14:nvPr/>
            </p14:nvContentPartPr>
            <p14:xfrm>
              <a:off x="5751688" y="2351797"/>
              <a:ext cx="256822" cy="268596"/>
            </p14:xfrm>
          </p:contentPart>
        </mc:Choice>
        <mc:Fallback xmlns="">
          <p:pic>
            <p:nvPicPr>
              <p:cNvPr id="6" name="墨迹 5"/>
            </p:nvPicPr>
            <p:blipFill>
              <a:blip r:embed="rId7"/>
            </p:blipFill>
            <p:spPr>
              <a:xfrm>
                <a:off x="5751688" y="2351797"/>
                <a:ext cx="256822" cy="268596"/>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7" name="墨迹 6"/>
              <p14:cNvContentPartPr/>
              <p14:nvPr/>
            </p14:nvContentPartPr>
            <p14:xfrm>
              <a:off x="5853288" y="2929877"/>
              <a:ext cx="217312" cy="267891"/>
            </p14:xfrm>
          </p:contentPart>
        </mc:Choice>
        <mc:Fallback xmlns="">
          <p:pic>
            <p:nvPicPr>
              <p:cNvPr id="7" name="墨迹 6"/>
            </p:nvPicPr>
            <p:blipFill>
              <a:blip r:embed="rId9"/>
            </p:blipFill>
            <p:spPr>
              <a:xfrm>
                <a:off x="5853288" y="2929877"/>
                <a:ext cx="217312" cy="267891"/>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9" name="墨迹 8"/>
              <p14:cNvContentPartPr/>
              <p14:nvPr/>
            </p14:nvContentPartPr>
            <p14:xfrm>
              <a:off x="8333802" y="3553968"/>
              <a:ext cx="1085100" cy="17041"/>
            </p14:xfrm>
          </p:contentPart>
        </mc:Choice>
        <mc:Fallback xmlns="">
          <p:pic>
            <p:nvPicPr>
              <p:cNvPr id="9" name="墨迹 8"/>
            </p:nvPicPr>
            <p:blipFill>
              <a:blip r:embed="rId11"/>
            </p:blipFill>
            <p:spPr>
              <a:xfrm>
                <a:off x="8333802" y="3553968"/>
                <a:ext cx="1085100" cy="17041"/>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10" name="墨迹 9"/>
              <p14:cNvContentPartPr/>
              <p14:nvPr/>
            </p14:nvContentPartPr>
            <p14:xfrm>
              <a:off x="8258285" y="3414621"/>
              <a:ext cx="199849" cy="295557"/>
            </p14:xfrm>
          </p:contentPart>
        </mc:Choice>
        <mc:Fallback xmlns="">
          <p:pic>
            <p:nvPicPr>
              <p:cNvPr id="10" name="墨迹 9"/>
            </p:nvPicPr>
            <p:blipFill>
              <a:blip r:embed="rId13"/>
            </p:blipFill>
            <p:spPr>
              <a:xfrm>
                <a:off x="8258285" y="3414621"/>
                <a:ext cx="199849" cy="295557"/>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11" name="墨迹 10"/>
              <p14:cNvContentPartPr/>
              <p14:nvPr/>
            </p14:nvContentPartPr>
            <p14:xfrm>
              <a:off x="8559579" y="3661895"/>
              <a:ext cx="111742" cy="251712"/>
            </p14:xfrm>
          </p:contentPart>
        </mc:Choice>
        <mc:Fallback xmlns="">
          <p:pic>
            <p:nvPicPr>
              <p:cNvPr id="11" name="墨迹 10"/>
            </p:nvPicPr>
            <p:blipFill>
              <a:blip r:embed="rId15"/>
            </p:blipFill>
            <p:spPr>
              <a:xfrm>
                <a:off x="8559579" y="3661895"/>
                <a:ext cx="111742" cy="251712"/>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2" name="墨迹 11"/>
              <p14:cNvContentPartPr/>
              <p14:nvPr/>
            </p14:nvContentPartPr>
            <p14:xfrm>
              <a:off x="8648589" y="3649291"/>
              <a:ext cx="167702" cy="264315"/>
            </p14:xfrm>
          </p:contentPart>
        </mc:Choice>
        <mc:Fallback xmlns="">
          <p:pic>
            <p:nvPicPr>
              <p:cNvPr id="12" name="墨迹 11"/>
            </p:nvPicPr>
            <p:blipFill>
              <a:blip r:embed="rId17"/>
            </p:blipFill>
            <p:spPr>
              <a:xfrm>
                <a:off x="8648589" y="3649291"/>
                <a:ext cx="167702" cy="264315"/>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3" name="墨迹 12"/>
              <p14:cNvContentPartPr/>
              <p14:nvPr/>
            </p14:nvContentPartPr>
            <p14:xfrm>
              <a:off x="8773649" y="3737693"/>
              <a:ext cx="136458" cy="191179"/>
            </p14:xfrm>
          </p:contentPart>
        </mc:Choice>
        <mc:Fallback xmlns="">
          <p:pic>
            <p:nvPicPr>
              <p:cNvPr id="13" name="墨迹 12"/>
            </p:nvPicPr>
            <p:blipFill>
              <a:blip r:embed="rId19"/>
            </p:blipFill>
            <p:spPr>
              <a:xfrm>
                <a:off x="8773649" y="3737693"/>
                <a:ext cx="136458" cy="191179"/>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4" name="墨迹 13"/>
              <p14:cNvContentPartPr/>
              <p14:nvPr/>
            </p14:nvContentPartPr>
            <p14:xfrm>
              <a:off x="8927151" y="3644854"/>
              <a:ext cx="139281" cy="34082"/>
            </p14:xfrm>
          </p:contentPart>
        </mc:Choice>
        <mc:Fallback xmlns="">
          <p:pic>
            <p:nvPicPr>
              <p:cNvPr id="14" name="墨迹 13"/>
            </p:nvPicPr>
            <p:blipFill>
              <a:blip r:embed="rId21"/>
            </p:blipFill>
            <p:spPr>
              <a:xfrm>
                <a:off x="8927151" y="3644854"/>
                <a:ext cx="139281" cy="34082"/>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5" name="墨迹 14"/>
              <p14:cNvContentPartPr/>
              <p14:nvPr/>
            </p14:nvContentPartPr>
            <p14:xfrm>
              <a:off x="8966949" y="3578820"/>
              <a:ext cx="51175" cy="247806"/>
            </p14:xfrm>
          </p:contentPart>
        </mc:Choice>
        <mc:Fallback xmlns="">
          <p:pic>
            <p:nvPicPr>
              <p:cNvPr id="15" name="墨迹 14"/>
            </p:nvPicPr>
            <p:blipFill>
              <a:blip r:embed="rId23"/>
            </p:blipFill>
            <p:spPr>
              <a:xfrm>
                <a:off x="8966949" y="3578820"/>
                <a:ext cx="51175" cy="247806"/>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6" name="墨迹 15"/>
              <p14:cNvContentPartPr/>
              <p14:nvPr/>
            </p14:nvContentPartPr>
            <p14:xfrm>
              <a:off x="8688387" y="867150"/>
              <a:ext cx="105017" cy="59959"/>
            </p14:xfrm>
          </p:contentPart>
        </mc:Choice>
        <mc:Fallback xmlns="">
          <p:pic>
            <p:nvPicPr>
              <p:cNvPr id="16" name="墨迹 15"/>
            </p:nvPicPr>
            <p:blipFill>
              <a:blip r:embed="rId25"/>
            </p:blipFill>
            <p:spPr>
              <a:xfrm>
                <a:off x="8688387" y="867150"/>
                <a:ext cx="105017" cy="59959"/>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7" name="墨迹 16"/>
              <p14:cNvContentPartPr/>
              <p14:nvPr/>
            </p14:nvContentPartPr>
            <p14:xfrm>
              <a:off x="7022659" y="1719207"/>
              <a:ext cx="318360" cy="312420"/>
            </p14:xfrm>
          </p:contentPart>
        </mc:Choice>
        <mc:Fallback xmlns="">
          <p:pic>
            <p:nvPicPr>
              <p:cNvPr id="17" name="墨迹 16"/>
            </p:nvPicPr>
            <p:blipFill>
              <a:blip r:embed="rId27"/>
            </p:blipFill>
            <p:spPr>
              <a:xfrm>
                <a:off x="7022659" y="1719207"/>
                <a:ext cx="318360" cy="31242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8" name="墨迹 17"/>
              <p14:cNvContentPartPr/>
              <p14:nvPr/>
            </p14:nvContentPartPr>
            <p14:xfrm>
              <a:off x="7086622" y="1869737"/>
              <a:ext cx="186178" cy="25561"/>
            </p14:xfrm>
          </p:contentPart>
        </mc:Choice>
        <mc:Fallback xmlns="">
          <p:pic>
            <p:nvPicPr>
              <p:cNvPr id="18" name="墨迹 17"/>
            </p:nvPicPr>
            <p:blipFill>
              <a:blip r:embed="rId29"/>
            </p:blipFill>
            <p:spPr>
              <a:xfrm>
                <a:off x="7086622" y="1869737"/>
                <a:ext cx="186178" cy="25561"/>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9" name="墨迹 18"/>
              <p14:cNvContentPartPr/>
              <p14:nvPr/>
            </p14:nvContentPartPr>
            <p14:xfrm>
              <a:off x="7181850" y="1758969"/>
              <a:ext cx="28420" cy="232896"/>
            </p14:xfrm>
          </p:contentPart>
        </mc:Choice>
        <mc:Fallback xmlns="">
          <p:pic>
            <p:nvPicPr>
              <p:cNvPr id="19" name="墨迹 18"/>
            </p:nvPicPr>
            <p:blipFill>
              <a:blip r:embed="rId31"/>
            </p:blipFill>
            <p:spPr>
              <a:xfrm>
                <a:off x="7181850" y="1758969"/>
                <a:ext cx="28420" cy="232896"/>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20" name="墨迹 19"/>
              <p14:cNvContentPartPr/>
              <p14:nvPr/>
            </p14:nvContentPartPr>
            <p14:xfrm>
              <a:off x="10047111" y="2346001"/>
              <a:ext cx="295628" cy="299107"/>
            </p14:xfrm>
          </p:contentPart>
        </mc:Choice>
        <mc:Fallback xmlns="">
          <p:pic>
            <p:nvPicPr>
              <p:cNvPr id="20" name="墨迹 19"/>
            </p:nvPicPr>
            <p:blipFill>
              <a:blip r:embed="rId33"/>
            </p:blipFill>
            <p:spPr>
              <a:xfrm>
                <a:off x="10047111" y="2346001"/>
                <a:ext cx="295628" cy="29910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21" name="墨迹 20"/>
              <p14:cNvContentPartPr/>
              <p14:nvPr/>
            </p14:nvContentPartPr>
            <p14:xfrm>
              <a:off x="6800938" y="1474951"/>
              <a:ext cx="113704" cy="176091"/>
            </p14:xfrm>
          </p:contentPart>
        </mc:Choice>
        <mc:Fallback xmlns="">
          <p:pic>
            <p:nvPicPr>
              <p:cNvPr id="21" name="墨迹 20"/>
            </p:nvPicPr>
            <p:blipFill>
              <a:blip r:embed="rId35"/>
            </p:blipFill>
            <p:spPr>
              <a:xfrm>
                <a:off x="6800938" y="1474951"/>
                <a:ext cx="113704" cy="176091"/>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2" name="墨迹 21"/>
              <p14:cNvContentPartPr/>
              <p14:nvPr/>
            </p14:nvContentPartPr>
            <p14:xfrm>
              <a:off x="6874844" y="1528027"/>
              <a:ext cx="193301" cy="177866"/>
            </p14:xfrm>
          </p:contentPart>
        </mc:Choice>
        <mc:Fallback xmlns="">
          <p:pic>
            <p:nvPicPr>
              <p:cNvPr id="22" name="墨迹 21"/>
            </p:nvPicPr>
            <p:blipFill>
              <a:blip r:embed="rId37"/>
            </p:blipFill>
            <p:spPr>
              <a:xfrm>
                <a:off x="6874844" y="1528027"/>
                <a:ext cx="193301" cy="177866"/>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3" name="墨迹 22"/>
              <p14:cNvContentPartPr/>
              <p14:nvPr/>
            </p14:nvContentPartPr>
            <p14:xfrm>
              <a:off x="7051079" y="1474951"/>
              <a:ext cx="159191" cy="51123"/>
            </p14:xfrm>
          </p:contentPart>
        </mc:Choice>
        <mc:Fallback xmlns="">
          <p:pic>
            <p:nvPicPr>
              <p:cNvPr id="23" name="墨迹 22"/>
            </p:nvPicPr>
            <p:blipFill>
              <a:blip r:embed="rId39"/>
            </p:blipFill>
            <p:spPr>
              <a:xfrm>
                <a:off x="7051079" y="1474951"/>
                <a:ext cx="159191" cy="51123"/>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4" name="墨迹 23"/>
              <p14:cNvContentPartPr/>
              <p14:nvPr/>
            </p14:nvContentPartPr>
            <p14:xfrm>
              <a:off x="7107943" y="1424360"/>
              <a:ext cx="34109" cy="218162"/>
            </p14:xfrm>
          </p:contentPart>
        </mc:Choice>
        <mc:Fallback xmlns="">
          <p:pic>
            <p:nvPicPr>
              <p:cNvPr id="24" name="墨迹 23"/>
            </p:nvPicPr>
            <p:blipFill>
              <a:blip r:embed="rId41"/>
            </p:blipFill>
            <p:spPr>
              <a:xfrm>
                <a:off x="7107943" y="1424360"/>
                <a:ext cx="34109" cy="218162"/>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5" name="墨迹 24"/>
              <p14:cNvContentPartPr/>
              <p14:nvPr/>
            </p14:nvContentPartPr>
            <p14:xfrm>
              <a:off x="7278489" y="1389745"/>
              <a:ext cx="102327" cy="136329"/>
            </p14:xfrm>
          </p:contentPart>
        </mc:Choice>
        <mc:Fallback xmlns="">
          <p:pic>
            <p:nvPicPr>
              <p:cNvPr id="25" name="墨迹 24"/>
            </p:nvPicPr>
            <p:blipFill>
              <a:blip r:embed="rId43"/>
            </p:blipFill>
            <p:spPr>
              <a:xfrm>
                <a:off x="7278489" y="1389745"/>
                <a:ext cx="102327" cy="136329"/>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6" name="墨迹 25"/>
              <p14:cNvContentPartPr/>
              <p14:nvPr/>
            </p14:nvContentPartPr>
            <p14:xfrm>
              <a:off x="7298399" y="1403946"/>
              <a:ext cx="105172" cy="198813"/>
            </p14:xfrm>
          </p:contentPart>
        </mc:Choice>
        <mc:Fallback xmlns="">
          <p:pic>
            <p:nvPicPr>
              <p:cNvPr id="26" name="墨迹 25"/>
            </p:nvPicPr>
            <p:blipFill>
              <a:blip r:embed="rId45"/>
            </p:blipFill>
            <p:spPr>
              <a:xfrm>
                <a:off x="7298399" y="1403946"/>
                <a:ext cx="105172" cy="198813"/>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7" name="墨迹 26"/>
              <p14:cNvContentPartPr/>
              <p14:nvPr/>
            </p14:nvContentPartPr>
            <p14:xfrm>
              <a:off x="7409237" y="1459330"/>
              <a:ext cx="115314" cy="140589"/>
            </p14:xfrm>
          </p:contentPart>
        </mc:Choice>
        <mc:Fallback xmlns="">
          <p:pic>
            <p:nvPicPr>
              <p:cNvPr id="27" name="墨迹 26"/>
            </p:nvPicPr>
            <p:blipFill>
              <a:blip r:embed="rId47"/>
            </p:blipFill>
            <p:spPr>
              <a:xfrm>
                <a:off x="7409237" y="1459330"/>
                <a:ext cx="115314" cy="14058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8" name="墨迹 27"/>
              <p14:cNvContentPartPr/>
              <p14:nvPr/>
            </p14:nvContentPartPr>
            <p14:xfrm>
              <a:off x="7519392" y="1389745"/>
              <a:ext cx="134320" cy="17041"/>
            </p14:xfrm>
          </p:contentPart>
        </mc:Choice>
        <mc:Fallback xmlns="">
          <p:pic>
            <p:nvPicPr>
              <p:cNvPr id="28" name="墨迹 27"/>
            </p:nvPicPr>
            <p:blipFill>
              <a:blip r:embed="rId49"/>
            </p:blipFill>
            <p:spPr>
              <a:xfrm>
                <a:off x="7519392" y="1389745"/>
                <a:ext cx="134320" cy="17041"/>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9" name="墨迹 28"/>
              <p14:cNvContentPartPr/>
              <p14:nvPr/>
            </p14:nvContentPartPr>
            <p14:xfrm>
              <a:off x="7576255" y="1509033"/>
              <a:ext cx="142831" cy="11361"/>
            </p14:xfrm>
          </p:contentPart>
        </mc:Choice>
        <mc:Fallback xmlns="">
          <p:pic>
            <p:nvPicPr>
              <p:cNvPr id="29" name="墨迹 28"/>
            </p:nvPicPr>
            <p:blipFill>
              <a:blip r:embed="rId51"/>
            </p:blipFill>
            <p:spPr>
              <a:xfrm>
                <a:off x="7576255" y="1509033"/>
                <a:ext cx="142831" cy="11361"/>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30" name="墨迹 29"/>
              <p14:cNvContentPartPr/>
              <p14:nvPr/>
            </p14:nvContentPartPr>
            <p14:xfrm>
              <a:off x="7613914" y="1446549"/>
              <a:ext cx="34109" cy="198813"/>
            </p14:xfrm>
          </p:contentPart>
        </mc:Choice>
        <mc:Fallback xmlns="">
          <p:pic>
            <p:nvPicPr>
              <p:cNvPr id="30" name="墨迹 29"/>
            </p:nvPicPr>
            <p:blipFill>
              <a:blip r:embed="rId53"/>
            </p:blipFill>
            <p:spPr>
              <a:xfrm>
                <a:off x="7613914" y="1446549"/>
                <a:ext cx="34109" cy="198813"/>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31" name="墨迹 30"/>
              <p14:cNvContentPartPr/>
              <p14:nvPr/>
            </p14:nvContentPartPr>
            <p14:xfrm>
              <a:off x="7686057" y="1436608"/>
              <a:ext cx="186531" cy="178222"/>
            </p14:xfrm>
          </p:contentPart>
        </mc:Choice>
        <mc:Fallback xmlns="">
          <p:pic>
            <p:nvPicPr>
              <p:cNvPr id="31" name="墨迹 30"/>
            </p:nvPicPr>
            <p:blipFill>
              <a:blip r:embed="rId55"/>
            </p:blipFill>
            <p:spPr>
              <a:xfrm>
                <a:off x="7686057" y="1436608"/>
                <a:ext cx="186531" cy="178222"/>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2" name="墨迹 31"/>
              <p14:cNvContentPartPr/>
              <p14:nvPr/>
            </p14:nvContentPartPr>
            <p14:xfrm>
              <a:off x="7852679" y="1446549"/>
              <a:ext cx="28420" cy="193132"/>
            </p14:xfrm>
          </p:contentPart>
        </mc:Choice>
        <mc:Fallback xmlns="">
          <p:pic>
            <p:nvPicPr>
              <p:cNvPr id="32" name="墨迹 31"/>
            </p:nvPicPr>
            <p:blipFill>
              <a:blip r:embed="rId57"/>
            </p:blipFill>
            <p:spPr>
              <a:xfrm>
                <a:off x="7852679" y="1446549"/>
                <a:ext cx="28420" cy="193132"/>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3" name="墨迹 32"/>
              <p14:cNvContentPartPr/>
              <p14:nvPr/>
            </p14:nvContentPartPr>
            <p14:xfrm>
              <a:off x="7875411" y="1469270"/>
              <a:ext cx="65396" cy="45443"/>
            </p14:xfrm>
          </p:contentPart>
        </mc:Choice>
        <mc:Fallback xmlns="">
          <p:pic>
            <p:nvPicPr>
              <p:cNvPr id="33" name="墨迹 32"/>
            </p:nvPicPr>
            <p:blipFill>
              <a:blip r:embed="rId59"/>
            </p:blipFill>
            <p:spPr>
              <a:xfrm>
                <a:off x="7875411" y="1469270"/>
                <a:ext cx="65396" cy="45443"/>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4" name="墨迹 33"/>
              <p14:cNvContentPartPr/>
              <p14:nvPr/>
            </p14:nvContentPartPr>
            <p14:xfrm>
              <a:off x="7905286" y="1358503"/>
              <a:ext cx="38365" cy="322716"/>
            </p14:xfrm>
          </p:contentPart>
        </mc:Choice>
        <mc:Fallback xmlns="">
          <p:pic>
            <p:nvPicPr>
              <p:cNvPr id="34" name="墨迹 33"/>
            </p:nvPicPr>
            <p:blipFill>
              <a:blip r:embed="rId61"/>
            </p:blipFill>
            <p:spPr>
              <a:xfrm>
                <a:off x="7905286" y="1358503"/>
                <a:ext cx="38365" cy="322716"/>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5" name="墨迹 34"/>
              <p14:cNvContentPartPr/>
              <p14:nvPr/>
            </p14:nvContentPartPr>
            <p14:xfrm>
              <a:off x="7937963" y="1438738"/>
              <a:ext cx="253691" cy="170589"/>
            </p14:xfrm>
          </p:contentPart>
        </mc:Choice>
        <mc:Fallback xmlns="">
          <p:pic>
            <p:nvPicPr>
              <p:cNvPr id="35" name="墨迹 34"/>
            </p:nvPicPr>
            <p:blipFill>
              <a:blip r:embed="rId63"/>
            </p:blipFill>
            <p:spPr>
              <a:xfrm>
                <a:off x="7937963" y="1438738"/>
                <a:ext cx="253691" cy="170589"/>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6" name="墨迹 35"/>
              <p14:cNvContentPartPr/>
              <p14:nvPr/>
            </p14:nvContentPartPr>
            <p14:xfrm>
              <a:off x="7852679" y="1741928"/>
              <a:ext cx="185649" cy="34082"/>
            </p14:xfrm>
          </p:contentPart>
        </mc:Choice>
        <mc:Fallback xmlns="">
          <p:pic>
            <p:nvPicPr>
              <p:cNvPr id="36" name="墨迹 35"/>
            </p:nvPicPr>
            <p:blipFill>
              <a:blip r:embed="rId65"/>
            </p:blipFill>
            <p:spPr>
              <a:xfrm>
                <a:off x="7852679" y="1741928"/>
                <a:ext cx="185649" cy="34082"/>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7" name="墨迹 36"/>
              <p14:cNvContentPartPr/>
              <p14:nvPr/>
            </p14:nvContentPartPr>
            <p14:xfrm>
              <a:off x="7856934" y="1784531"/>
              <a:ext cx="243042" cy="57691"/>
            </p14:xfrm>
          </p:contentPart>
        </mc:Choice>
        <mc:Fallback xmlns="">
          <p:pic>
            <p:nvPicPr>
              <p:cNvPr id="37" name="墨迹 36"/>
            </p:nvPicPr>
            <p:blipFill>
              <a:blip r:embed="rId67"/>
            </p:blipFill>
            <p:spPr>
              <a:xfrm>
                <a:off x="7856934" y="1784531"/>
                <a:ext cx="243042" cy="57691"/>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8" name="墨迹 37"/>
              <p14:cNvContentPartPr/>
              <p14:nvPr/>
            </p14:nvContentPartPr>
            <p14:xfrm>
              <a:off x="8122708" y="1663823"/>
              <a:ext cx="139303" cy="127276"/>
            </p14:xfrm>
          </p:contentPart>
        </mc:Choice>
        <mc:Fallback xmlns="">
          <p:pic>
            <p:nvPicPr>
              <p:cNvPr id="38" name="墨迹 37"/>
            </p:nvPicPr>
            <p:blipFill>
              <a:blip r:embed="rId69"/>
            </p:blipFill>
            <p:spPr>
              <a:xfrm>
                <a:off x="8122708" y="1663823"/>
                <a:ext cx="139303" cy="127276"/>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9" name="墨迹 38"/>
              <p14:cNvContentPartPr/>
              <p14:nvPr/>
            </p14:nvContentPartPr>
            <p14:xfrm>
              <a:off x="8139774" y="1670214"/>
              <a:ext cx="156346" cy="193842"/>
            </p14:xfrm>
          </p:contentPart>
        </mc:Choice>
        <mc:Fallback xmlns="">
          <p:pic>
            <p:nvPicPr>
              <p:cNvPr id="39" name="墨迹 38"/>
            </p:nvPicPr>
            <p:blipFill>
              <a:blip r:embed="rId71"/>
            </p:blipFill>
            <p:spPr>
              <a:xfrm>
                <a:off x="8139774" y="1670214"/>
                <a:ext cx="156346" cy="193842"/>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40" name="墨迹 39"/>
              <p14:cNvContentPartPr/>
              <p14:nvPr/>
            </p14:nvContentPartPr>
            <p14:xfrm>
              <a:off x="8262011" y="1656723"/>
              <a:ext cx="247297" cy="162778"/>
            </p14:xfrm>
          </p:contentPart>
        </mc:Choice>
        <mc:Fallback xmlns="">
          <p:pic>
            <p:nvPicPr>
              <p:cNvPr id="40" name="墨迹 39"/>
            </p:nvPicPr>
            <p:blipFill>
              <a:blip r:embed="rId73"/>
            </p:blipFill>
            <p:spPr>
              <a:xfrm>
                <a:off x="8262011" y="1656723"/>
                <a:ext cx="247297" cy="162778"/>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41" name="墨迹 40"/>
              <p14:cNvContentPartPr/>
              <p14:nvPr/>
            </p14:nvContentPartPr>
            <p14:xfrm>
              <a:off x="8475199" y="1638262"/>
              <a:ext cx="48308" cy="367804"/>
            </p14:xfrm>
          </p:contentPart>
        </mc:Choice>
        <mc:Fallback xmlns="">
          <p:pic>
            <p:nvPicPr>
              <p:cNvPr id="41" name="墨迹 40"/>
            </p:nvPicPr>
            <p:blipFill>
              <a:blip r:embed="rId75"/>
            </p:blipFill>
            <p:spPr>
              <a:xfrm>
                <a:off x="8475199" y="1638262"/>
                <a:ext cx="48308" cy="367804"/>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2" name="墨迹 41"/>
              <p14:cNvContentPartPr/>
              <p14:nvPr/>
            </p14:nvContentPartPr>
            <p14:xfrm>
              <a:off x="8568994" y="1567257"/>
              <a:ext cx="88129" cy="38342"/>
            </p14:xfrm>
          </p:contentPart>
        </mc:Choice>
        <mc:Fallback xmlns="">
          <p:pic>
            <p:nvPicPr>
              <p:cNvPr id="42" name="墨迹 41"/>
            </p:nvPicPr>
            <p:blipFill>
              <a:blip r:embed="rId77"/>
            </p:blipFill>
            <p:spPr>
              <a:xfrm>
                <a:off x="8568994" y="1567257"/>
                <a:ext cx="88129" cy="38342"/>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3" name="墨迹 42"/>
              <p14:cNvContentPartPr/>
              <p14:nvPr/>
            </p14:nvContentPartPr>
            <p14:xfrm>
              <a:off x="8938529" y="4462827"/>
              <a:ext cx="218876" cy="238577"/>
            </p14:xfrm>
          </p:contentPart>
        </mc:Choice>
        <mc:Fallback xmlns="">
          <p:pic>
            <p:nvPicPr>
              <p:cNvPr id="43" name="墨迹 42"/>
            </p:nvPicPr>
            <p:blipFill>
              <a:blip r:embed="rId79"/>
            </p:blipFill>
            <p:spPr>
              <a:xfrm>
                <a:off x="8938529" y="4462827"/>
                <a:ext cx="218876" cy="238577"/>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4" name="墨迹 43"/>
              <p14:cNvContentPartPr/>
              <p14:nvPr/>
            </p14:nvContentPartPr>
            <p14:xfrm>
              <a:off x="9251200" y="4513951"/>
              <a:ext cx="231664" cy="208044"/>
            </p14:xfrm>
          </p:contentPart>
        </mc:Choice>
        <mc:Fallback xmlns="">
          <p:pic>
            <p:nvPicPr>
              <p:cNvPr id="44" name="墨迹 43"/>
            </p:nvPicPr>
            <p:blipFill>
              <a:blip r:embed="rId81"/>
            </p:blipFill>
            <p:spPr>
              <a:xfrm>
                <a:off x="9251200" y="4513951"/>
                <a:ext cx="231664" cy="208044"/>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5" name="墨迹 44"/>
              <p14:cNvContentPartPr/>
              <p14:nvPr/>
            </p14:nvContentPartPr>
            <p14:xfrm>
              <a:off x="9575248" y="4570755"/>
              <a:ext cx="133593" cy="11361"/>
            </p14:xfrm>
          </p:contentPart>
        </mc:Choice>
        <mc:Fallback xmlns="">
          <p:pic>
            <p:nvPicPr>
              <p:cNvPr id="45" name="墨迹 44"/>
            </p:nvPicPr>
            <p:blipFill>
              <a:blip r:embed="rId83"/>
            </p:blipFill>
            <p:spPr>
              <a:xfrm>
                <a:off x="9575248" y="4570755"/>
                <a:ext cx="133593" cy="1136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6" name="墨迹 45"/>
              <p14:cNvContentPartPr/>
              <p14:nvPr/>
            </p14:nvContentPartPr>
            <p14:xfrm>
              <a:off x="9734439" y="4485549"/>
              <a:ext cx="275718" cy="196683"/>
            </p14:xfrm>
          </p:contentPart>
        </mc:Choice>
        <mc:Fallback xmlns="">
          <p:pic>
            <p:nvPicPr>
              <p:cNvPr id="46" name="墨迹 45"/>
            </p:nvPicPr>
            <p:blipFill>
              <a:blip r:embed="rId85"/>
            </p:blipFill>
            <p:spPr>
              <a:xfrm>
                <a:off x="9734439" y="4485549"/>
                <a:ext cx="275718" cy="196683"/>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7" name="墨迹 46"/>
              <p14:cNvContentPartPr/>
              <p14:nvPr/>
            </p14:nvContentPartPr>
            <p14:xfrm>
              <a:off x="9950472" y="4418805"/>
              <a:ext cx="105172" cy="38342"/>
            </p14:xfrm>
          </p:contentPart>
        </mc:Choice>
        <mc:Fallback xmlns="">
          <p:pic>
            <p:nvPicPr>
              <p:cNvPr id="47" name="墨迹 46"/>
            </p:nvPicPr>
            <p:blipFill>
              <a:blip r:embed="rId87"/>
            </p:blipFill>
            <p:spPr>
              <a:xfrm>
                <a:off x="9950472" y="4418805"/>
                <a:ext cx="105172" cy="38342"/>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8" name="墨迹 47"/>
              <p14:cNvContentPartPr/>
              <p14:nvPr/>
            </p14:nvContentPartPr>
            <p14:xfrm>
              <a:off x="10073746" y="4553713"/>
              <a:ext cx="180864" cy="17042"/>
            </p14:xfrm>
          </p:contentPart>
        </mc:Choice>
        <mc:Fallback xmlns="">
          <p:pic>
            <p:nvPicPr>
              <p:cNvPr id="48" name="墨迹 47"/>
            </p:nvPicPr>
            <p:blipFill>
              <a:blip r:embed="rId89"/>
            </p:blipFill>
            <p:spPr>
              <a:xfrm>
                <a:off x="10073746" y="4553713"/>
                <a:ext cx="180864" cy="17042"/>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9" name="墨迹 48"/>
              <p14:cNvContentPartPr/>
              <p14:nvPr/>
            </p14:nvContentPartPr>
            <p14:xfrm>
              <a:off x="10155127" y="4489454"/>
              <a:ext cx="28420" cy="220470"/>
            </p14:xfrm>
          </p:contentPart>
        </mc:Choice>
        <mc:Fallback xmlns="">
          <p:pic>
            <p:nvPicPr>
              <p:cNvPr id="49" name="墨迹 48"/>
            </p:nvPicPr>
            <p:blipFill>
              <a:blip r:embed="rId91"/>
            </p:blipFill>
            <p:spPr>
              <a:xfrm>
                <a:off x="10155127" y="4489454"/>
                <a:ext cx="28420" cy="220470"/>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50" name="墨迹 49"/>
              <p14:cNvContentPartPr/>
              <p14:nvPr/>
            </p14:nvContentPartPr>
            <p14:xfrm>
              <a:off x="10319984" y="4469928"/>
              <a:ext cx="45486" cy="168991"/>
            </p14:xfrm>
          </p:contentPart>
        </mc:Choice>
        <mc:Fallback xmlns="">
          <p:pic>
            <p:nvPicPr>
              <p:cNvPr id="50" name="墨迹 49"/>
            </p:nvPicPr>
            <p:blipFill>
              <a:blip r:embed="rId93"/>
            </p:blipFill>
            <p:spPr>
              <a:xfrm>
                <a:off x="10319984" y="4469928"/>
                <a:ext cx="45486" cy="168991"/>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51" name="墨迹 50"/>
              <p14:cNvContentPartPr/>
              <p14:nvPr/>
            </p14:nvContentPartPr>
            <p14:xfrm>
              <a:off x="10342738" y="4525312"/>
              <a:ext cx="85263" cy="45443"/>
            </p14:xfrm>
          </p:contentPart>
        </mc:Choice>
        <mc:Fallback xmlns="">
          <p:pic>
            <p:nvPicPr>
              <p:cNvPr id="51" name="墨迹 50"/>
            </p:nvPicPr>
            <p:blipFill>
              <a:blip r:embed="rId95"/>
            </p:blipFill>
            <p:spPr>
              <a:xfrm>
                <a:off x="10342738" y="4525312"/>
                <a:ext cx="85263" cy="45443"/>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2" name="墨迹 51"/>
              <p14:cNvContentPartPr/>
              <p14:nvPr/>
            </p14:nvContentPartPr>
            <p14:xfrm>
              <a:off x="10402424" y="4386143"/>
              <a:ext cx="42642" cy="369224"/>
            </p14:xfrm>
          </p:contentPart>
        </mc:Choice>
        <mc:Fallback xmlns="">
          <p:pic>
            <p:nvPicPr>
              <p:cNvPr id="52" name="墨迹 51"/>
            </p:nvPicPr>
            <p:blipFill>
              <a:blip r:embed="rId97"/>
            </p:blipFill>
            <p:spPr>
              <a:xfrm>
                <a:off x="10402424" y="4386143"/>
                <a:ext cx="42642" cy="369224"/>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3" name="墨迹 52"/>
              <p14:cNvContentPartPr/>
              <p14:nvPr/>
            </p14:nvContentPartPr>
            <p14:xfrm>
              <a:off x="10450755" y="4502590"/>
              <a:ext cx="231642" cy="147690"/>
            </p14:xfrm>
          </p:contentPart>
        </mc:Choice>
        <mc:Fallback xmlns="">
          <p:pic>
            <p:nvPicPr>
              <p:cNvPr id="53" name="墨迹 52"/>
            </p:nvPicPr>
            <p:blipFill>
              <a:blip r:embed="rId99"/>
            </p:blipFill>
            <p:spPr>
              <a:xfrm>
                <a:off x="10450755" y="4502590"/>
                <a:ext cx="231642" cy="147690"/>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4" name="墨迹 53"/>
              <p14:cNvContentPartPr/>
              <p14:nvPr/>
            </p14:nvContentPartPr>
            <p14:xfrm>
              <a:off x="10752049" y="4508271"/>
              <a:ext cx="204677" cy="17041"/>
            </p14:xfrm>
          </p:contentPart>
        </mc:Choice>
        <mc:Fallback xmlns="">
          <p:pic>
            <p:nvPicPr>
              <p:cNvPr id="54" name="墨迹 53"/>
            </p:nvPicPr>
            <p:blipFill>
              <a:blip r:embed="rId101"/>
            </p:blipFill>
            <p:spPr>
              <a:xfrm>
                <a:off x="10752049" y="4508271"/>
                <a:ext cx="204677" cy="17041"/>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5" name="墨迹 54"/>
              <p14:cNvContentPartPr/>
              <p14:nvPr/>
            </p14:nvContentPartPr>
            <p14:xfrm>
              <a:off x="10717940" y="4599157"/>
              <a:ext cx="204677" cy="11360"/>
            </p14:xfrm>
          </p:contentPart>
        </mc:Choice>
        <mc:Fallback xmlns="">
          <p:pic>
            <p:nvPicPr>
              <p:cNvPr id="55" name="墨迹 54"/>
            </p:nvPicPr>
            <p:blipFill>
              <a:blip r:embed="rId103"/>
            </p:blipFill>
            <p:spPr>
              <a:xfrm>
                <a:off x="10717940" y="4599157"/>
                <a:ext cx="204677" cy="11360"/>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6" name="墨迹 55"/>
              <p14:cNvContentPartPr/>
              <p14:nvPr/>
            </p14:nvContentPartPr>
            <p14:xfrm>
              <a:off x="10978753" y="4465135"/>
              <a:ext cx="242314" cy="168104"/>
            </p14:xfrm>
          </p:contentPart>
        </mc:Choice>
        <mc:Fallback xmlns="">
          <p:pic>
            <p:nvPicPr>
              <p:cNvPr id="56" name="墨迹 55"/>
            </p:nvPicPr>
            <p:blipFill>
              <a:blip r:embed="rId105"/>
            </p:blipFill>
            <p:spPr>
              <a:xfrm>
                <a:off x="10978753" y="4465135"/>
                <a:ext cx="242314" cy="168104"/>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7" name="墨迹 56"/>
              <p14:cNvContentPartPr/>
              <p14:nvPr/>
            </p14:nvContentPartPr>
            <p14:xfrm>
              <a:off x="11172759" y="4384723"/>
              <a:ext cx="420687" cy="205913"/>
            </p14:xfrm>
          </p:contentPart>
        </mc:Choice>
        <mc:Fallback xmlns="">
          <p:pic>
            <p:nvPicPr>
              <p:cNvPr id="57" name="墨迹 56"/>
            </p:nvPicPr>
            <p:blipFill>
              <a:blip r:embed="rId107"/>
            </p:blipFill>
            <p:spPr>
              <a:xfrm>
                <a:off x="11172759" y="4384723"/>
                <a:ext cx="420687" cy="205913"/>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8" name="墨迹 57"/>
              <p14:cNvContentPartPr/>
              <p14:nvPr/>
            </p14:nvContentPartPr>
            <p14:xfrm>
              <a:off x="11604801" y="4479869"/>
              <a:ext cx="142147" cy="360"/>
            </p14:xfrm>
          </p:contentPart>
        </mc:Choice>
        <mc:Fallback xmlns="">
          <p:pic>
            <p:nvPicPr>
              <p:cNvPr id="58" name="墨迹 57"/>
            </p:nvPicPr>
            <p:blipFill>
              <a:blip r:embed="rId109"/>
            </p:blipFill>
            <p:spPr>
              <a:xfrm>
                <a:off x="11604801" y="4479869"/>
                <a:ext cx="142147" cy="360"/>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9" name="墨迹 58"/>
              <p14:cNvContentPartPr/>
              <p14:nvPr/>
            </p14:nvContentPartPr>
            <p14:xfrm>
              <a:off x="11661642" y="4378155"/>
              <a:ext cx="28442" cy="203961"/>
            </p14:xfrm>
          </p:contentPart>
        </mc:Choice>
        <mc:Fallback xmlns="">
          <p:pic>
            <p:nvPicPr>
              <p:cNvPr id="59" name="墨迹 58"/>
            </p:nvPicPr>
            <p:blipFill>
              <a:blip r:embed="rId111"/>
            </p:blipFill>
            <p:spPr>
              <a:xfrm>
                <a:off x="11661642" y="4378155"/>
                <a:ext cx="28442" cy="203961"/>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60" name="墨迹 59"/>
              <p14:cNvContentPartPr/>
              <p14:nvPr/>
            </p14:nvContentPartPr>
            <p14:xfrm>
              <a:off x="11743222" y="4400343"/>
              <a:ext cx="165740" cy="153371"/>
            </p14:xfrm>
          </p:contentPart>
        </mc:Choice>
        <mc:Fallback xmlns="">
          <p:pic>
            <p:nvPicPr>
              <p:cNvPr id="60" name="墨迹 59"/>
            </p:nvPicPr>
            <p:blipFill>
              <a:blip r:embed="rId113"/>
            </p:blipFill>
            <p:spPr>
              <a:xfrm>
                <a:off x="11743222" y="4400343"/>
                <a:ext cx="165740" cy="153371"/>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61" name="墨迹 60"/>
              <p14:cNvContentPartPr/>
              <p14:nvPr/>
            </p14:nvContentPartPr>
            <p14:xfrm>
              <a:off x="11940227" y="4396083"/>
              <a:ext cx="28421" cy="143430"/>
            </p14:xfrm>
          </p:contentPart>
        </mc:Choice>
        <mc:Fallback xmlns="">
          <p:pic>
            <p:nvPicPr>
              <p:cNvPr id="61" name="墨迹 60"/>
            </p:nvPicPr>
            <p:blipFill>
              <a:blip r:embed="rId115"/>
            </p:blipFill>
            <p:spPr>
              <a:xfrm>
                <a:off x="11940227" y="4396083"/>
                <a:ext cx="28421" cy="143430"/>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2" name="墨迹 61"/>
              <p14:cNvContentPartPr/>
              <p14:nvPr/>
            </p14:nvContentPartPr>
            <p14:xfrm>
              <a:off x="11962980" y="4451467"/>
              <a:ext cx="56841" cy="34082"/>
            </p14:xfrm>
          </p:contentPart>
        </mc:Choice>
        <mc:Fallback xmlns="">
          <p:pic>
            <p:nvPicPr>
              <p:cNvPr id="62" name="墨迹 61"/>
            </p:nvPicPr>
            <p:blipFill>
              <a:blip r:embed="rId117"/>
            </p:blipFill>
            <p:spPr>
              <a:xfrm>
                <a:off x="11962980" y="4451467"/>
                <a:ext cx="56841" cy="34082"/>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3" name="墨迹 62"/>
              <p14:cNvContentPartPr/>
              <p14:nvPr/>
            </p14:nvContentPartPr>
            <p14:xfrm>
              <a:off x="12014134" y="4314428"/>
              <a:ext cx="62530" cy="421058"/>
            </p14:xfrm>
          </p:contentPart>
        </mc:Choice>
        <mc:Fallback xmlns="">
          <p:pic>
            <p:nvPicPr>
              <p:cNvPr id="63" name="墨迹 62"/>
            </p:nvPicPr>
            <p:blipFill>
              <a:blip r:embed="rId119"/>
            </p:blipFill>
            <p:spPr>
              <a:xfrm>
                <a:off x="12014134" y="4314428"/>
                <a:ext cx="62530" cy="421058"/>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4" name="墨迹 63"/>
              <p14:cNvContentPartPr/>
              <p14:nvPr/>
            </p14:nvContentPartPr>
            <p14:xfrm>
              <a:off x="12133526" y="4286736"/>
              <a:ext cx="90950" cy="22722"/>
            </p14:xfrm>
          </p:contentPart>
        </mc:Choice>
        <mc:Fallback xmlns="">
          <p:pic>
            <p:nvPicPr>
              <p:cNvPr id="64" name="墨迹 63"/>
            </p:nvPicPr>
            <p:blipFill>
              <a:blip r:embed="rId121"/>
            </p:blipFill>
            <p:spPr>
              <a:xfrm>
                <a:off x="12133526" y="4286736"/>
                <a:ext cx="90950" cy="22722"/>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5" name="墨迹 64"/>
              <p14:cNvContentPartPr/>
              <p14:nvPr/>
            </p14:nvContentPartPr>
            <p14:xfrm>
              <a:off x="12101379" y="4275375"/>
              <a:ext cx="108898" cy="62485"/>
            </p14:xfrm>
          </p:contentPart>
        </mc:Choice>
        <mc:Fallback xmlns="">
          <p:pic>
            <p:nvPicPr>
              <p:cNvPr id="65" name="墨迹 64"/>
            </p:nvPicPr>
            <p:blipFill>
              <a:blip r:embed="rId123"/>
            </p:blipFill>
            <p:spPr>
              <a:xfrm>
                <a:off x="12101379" y="4275375"/>
                <a:ext cx="108898" cy="62485"/>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6" name="墨迹 65"/>
              <p14:cNvContentPartPr/>
              <p14:nvPr/>
            </p14:nvContentPartPr>
            <p14:xfrm>
              <a:off x="12105106" y="4207211"/>
              <a:ext cx="39776" cy="230055"/>
            </p14:xfrm>
          </p:contentPart>
        </mc:Choice>
        <mc:Fallback xmlns="">
          <p:pic>
            <p:nvPicPr>
              <p:cNvPr id="66" name="墨迹 65"/>
            </p:nvPicPr>
            <p:blipFill>
              <a:blip r:embed="rId125"/>
            </p:blipFill>
            <p:spPr>
              <a:xfrm>
                <a:off x="12105106" y="4207211"/>
                <a:ext cx="39776" cy="230055"/>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7" name="墨迹 66"/>
              <p14:cNvContentPartPr/>
              <p14:nvPr/>
            </p14:nvContentPartPr>
            <p14:xfrm>
              <a:off x="12065308" y="4260286"/>
              <a:ext cx="119372" cy="12249"/>
            </p14:xfrm>
          </p:contentPart>
        </mc:Choice>
        <mc:Fallback xmlns="">
          <p:pic>
            <p:nvPicPr>
              <p:cNvPr id="67" name="墨迹 66"/>
            </p:nvPicPr>
            <p:blipFill>
              <a:blip r:embed="rId127"/>
            </p:blipFill>
            <p:spPr>
              <a:xfrm>
                <a:off x="12065308" y="4260286"/>
                <a:ext cx="119372" cy="12249"/>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8" name="墨迹 67"/>
              <p14:cNvContentPartPr/>
              <p14:nvPr/>
            </p14:nvContentPartPr>
            <p14:xfrm>
              <a:off x="8313164" y="5155833"/>
              <a:ext cx="198989" cy="278338"/>
            </p14:xfrm>
          </p:contentPart>
        </mc:Choice>
        <mc:Fallback xmlns="">
          <p:pic>
            <p:nvPicPr>
              <p:cNvPr id="68" name="墨迹 67"/>
            </p:nvPicPr>
            <p:blipFill>
              <a:blip r:embed="rId129"/>
            </p:blipFill>
            <p:spPr>
              <a:xfrm>
                <a:off x="8313164" y="5155833"/>
                <a:ext cx="198989" cy="27833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9" name="墨迹 68"/>
              <p14:cNvContentPartPr/>
              <p14:nvPr/>
            </p14:nvContentPartPr>
            <p14:xfrm>
              <a:off x="8483710" y="5232341"/>
              <a:ext cx="113705" cy="218872"/>
            </p14:xfrm>
          </p:contentPart>
        </mc:Choice>
        <mc:Fallback xmlns="">
          <p:pic>
            <p:nvPicPr>
              <p:cNvPr id="69" name="墨迹 68"/>
            </p:nvPicPr>
            <p:blipFill>
              <a:blip r:embed="rId131"/>
            </p:blipFill>
            <p:spPr>
              <a:xfrm>
                <a:off x="8483710" y="5232341"/>
                <a:ext cx="113705" cy="21887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0" name="墨迹 69"/>
              <p14:cNvContentPartPr/>
              <p14:nvPr/>
            </p14:nvContentPartPr>
            <p14:xfrm>
              <a:off x="8642901" y="5169324"/>
              <a:ext cx="122237" cy="217984"/>
            </p14:xfrm>
          </p:contentPart>
        </mc:Choice>
        <mc:Fallback xmlns="">
          <p:pic>
            <p:nvPicPr>
              <p:cNvPr id="70" name="墨迹 69"/>
            </p:nvPicPr>
            <p:blipFill>
              <a:blip r:embed="rId133"/>
            </p:blipFill>
            <p:spPr>
              <a:xfrm>
                <a:off x="8642901" y="5169324"/>
                <a:ext cx="122237" cy="217984"/>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1" name="墨迹 70"/>
              <p14:cNvContentPartPr/>
              <p14:nvPr/>
            </p14:nvContentPartPr>
            <p14:xfrm>
              <a:off x="8731029" y="5115361"/>
              <a:ext cx="71084" cy="509103"/>
            </p14:xfrm>
          </p:contentPart>
        </mc:Choice>
        <mc:Fallback xmlns="">
          <p:pic>
            <p:nvPicPr>
              <p:cNvPr id="71" name="墨迹 70"/>
            </p:nvPicPr>
            <p:blipFill>
              <a:blip r:embed="rId135"/>
            </p:blipFill>
            <p:spPr>
              <a:xfrm>
                <a:off x="8731029" y="5115361"/>
                <a:ext cx="71084" cy="509103"/>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2" name="墨迹 71"/>
              <p14:cNvContentPartPr/>
              <p14:nvPr/>
            </p14:nvContentPartPr>
            <p14:xfrm>
              <a:off x="8867466" y="5348966"/>
              <a:ext cx="19887" cy="107927"/>
            </p14:xfrm>
          </p:contentPart>
        </mc:Choice>
        <mc:Fallback xmlns="">
          <p:pic>
            <p:nvPicPr>
              <p:cNvPr id="72" name="墨迹 71"/>
            </p:nvPicPr>
            <p:blipFill>
              <a:blip r:embed="rId137"/>
            </p:blipFill>
            <p:spPr>
              <a:xfrm>
                <a:off x="8867466" y="5348966"/>
                <a:ext cx="19887" cy="107927"/>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3" name="墨迹 72"/>
              <p14:cNvContentPartPr/>
              <p14:nvPr/>
            </p14:nvContentPartPr>
            <p14:xfrm>
              <a:off x="8948296" y="5334055"/>
              <a:ext cx="123825" cy="100116"/>
            </p14:xfrm>
          </p:contentPart>
        </mc:Choice>
        <mc:Fallback xmlns="">
          <p:pic>
            <p:nvPicPr>
              <p:cNvPr id="73" name="墨迹 72"/>
            </p:nvPicPr>
            <p:blipFill>
              <a:blip r:embed="rId139"/>
            </p:blipFill>
            <p:spPr>
              <a:xfrm>
                <a:off x="8948296" y="5334055"/>
                <a:ext cx="123825" cy="100116"/>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4" name="墨迹 73"/>
              <p14:cNvContentPartPr/>
              <p14:nvPr/>
            </p14:nvContentPartPr>
            <p14:xfrm>
              <a:off x="9126118" y="5174827"/>
              <a:ext cx="125082" cy="240351"/>
            </p14:xfrm>
          </p:contentPart>
        </mc:Choice>
        <mc:Fallback xmlns="">
          <p:pic>
            <p:nvPicPr>
              <p:cNvPr id="74" name="墨迹 73"/>
            </p:nvPicPr>
            <p:blipFill>
              <a:blip r:embed="rId141"/>
            </p:blipFill>
            <p:spPr>
              <a:xfrm>
                <a:off x="9126118" y="5174827"/>
                <a:ext cx="125082" cy="240351"/>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5" name="墨迹 74"/>
              <p14:cNvContentPartPr/>
              <p14:nvPr/>
            </p14:nvContentPartPr>
            <p14:xfrm>
              <a:off x="9285309" y="5231631"/>
              <a:ext cx="88658" cy="202541"/>
            </p14:xfrm>
          </p:contentPart>
        </mc:Choice>
        <mc:Fallback xmlns="">
          <p:pic>
            <p:nvPicPr>
              <p:cNvPr id="75" name="墨迹 74"/>
            </p:nvPicPr>
            <p:blipFill>
              <a:blip r:embed="rId143"/>
            </p:blipFill>
            <p:spPr>
              <a:xfrm>
                <a:off x="9285309" y="5231631"/>
                <a:ext cx="88658" cy="202541"/>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6" name="墨迹 75"/>
              <p14:cNvContentPartPr/>
              <p14:nvPr/>
            </p14:nvContentPartPr>
            <p14:xfrm>
              <a:off x="9452129" y="5269441"/>
              <a:ext cx="168605" cy="22722"/>
            </p14:xfrm>
          </p:contentPart>
        </mc:Choice>
        <mc:Fallback xmlns="">
          <p:pic>
            <p:nvPicPr>
              <p:cNvPr id="76" name="墨迹 75"/>
            </p:nvPicPr>
            <p:blipFill>
              <a:blip r:embed="rId145"/>
            </p:blipFill>
            <p:spPr>
              <a:xfrm>
                <a:off x="9452129" y="5269441"/>
                <a:ext cx="168605" cy="22722"/>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7" name="墨迹 76"/>
              <p14:cNvContentPartPr/>
              <p14:nvPr/>
            </p14:nvContentPartPr>
            <p14:xfrm>
              <a:off x="9541139" y="5158318"/>
              <a:ext cx="17066" cy="278694"/>
            </p14:xfrm>
          </p:contentPart>
        </mc:Choice>
        <mc:Fallback xmlns="">
          <p:pic>
            <p:nvPicPr>
              <p:cNvPr id="77" name="墨迹 76"/>
            </p:nvPicPr>
            <p:blipFill>
              <a:blip r:embed="rId147"/>
            </p:blipFill>
            <p:spPr>
              <a:xfrm>
                <a:off x="9541139" y="5158318"/>
                <a:ext cx="17066" cy="278694"/>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8" name="墨迹 77"/>
              <p14:cNvContentPartPr/>
              <p14:nvPr/>
            </p14:nvContentPartPr>
            <p14:xfrm>
              <a:off x="9679714" y="5161514"/>
              <a:ext cx="188318" cy="191712"/>
            </p14:xfrm>
          </p:contentPart>
        </mc:Choice>
        <mc:Fallback xmlns="">
          <p:pic>
            <p:nvPicPr>
              <p:cNvPr id="78" name="墨迹 77"/>
            </p:nvPicPr>
            <p:blipFill>
              <a:blip r:embed="rId149"/>
            </p:blipFill>
            <p:spPr>
              <a:xfrm>
                <a:off x="9679714" y="5161514"/>
                <a:ext cx="188318" cy="191712"/>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9" name="墨迹 78"/>
              <p14:cNvContentPartPr/>
              <p14:nvPr/>
            </p14:nvContentPartPr>
            <p14:xfrm>
              <a:off x="9882253" y="5100982"/>
              <a:ext cx="471841" cy="257215"/>
            </p14:xfrm>
          </p:contentPart>
        </mc:Choice>
        <mc:Fallback xmlns="">
          <p:pic>
            <p:nvPicPr>
              <p:cNvPr id="79" name="墨迹 78"/>
            </p:nvPicPr>
            <p:blipFill>
              <a:blip r:embed="rId151"/>
            </p:blipFill>
            <p:spPr>
              <a:xfrm>
                <a:off x="9882253" y="5100982"/>
                <a:ext cx="471841" cy="257215"/>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0" name="墨迹 79"/>
              <p14:cNvContentPartPr/>
              <p14:nvPr/>
            </p14:nvContentPartPr>
            <p14:xfrm>
              <a:off x="10416645" y="5178555"/>
              <a:ext cx="196122" cy="28402"/>
            </p14:xfrm>
          </p:contentPart>
        </mc:Choice>
        <mc:Fallback xmlns="">
          <p:pic>
            <p:nvPicPr>
              <p:cNvPr id="80" name="墨迹 79"/>
            </p:nvPicPr>
            <p:blipFill>
              <a:blip r:embed="rId153"/>
            </p:blipFill>
            <p:spPr>
              <a:xfrm>
                <a:off x="10416645" y="5178555"/>
                <a:ext cx="196122" cy="28402"/>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1" name="墨迹 80"/>
              <p14:cNvContentPartPr/>
              <p14:nvPr/>
            </p14:nvContentPartPr>
            <p14:xfrm>
              <a:off x="10418056" y="5258080"/>
              <a:ext cx="231665" cy="17041"/>
            </p14:xfrm>
          </p:contentPart>
        </mc:Choice>
        <mc:Fallback xmlns="">
          <p:pic>
            <p:nvPicPr>
              <p:cNvPr id="81" name="墨迹 80"/>
            </p:nvPicPr>
            <p:blipFill>
              <a:blip r:embed="rId155"/>
            </p:blipFill>
            <p:spPr>
              <a:xfrm>
                <a:off x="10418056" y="5258080"/>
                <a:ext cx="231665" cy="17041"/>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2" name="墨迹 81"/>
              <p14:cNvContentPartPr/>
              <p14:nvPr/>
            </p14:nvContentPartPr>
            <p14:xfrm>
              <a:off x="10685969" y="5060687"/>
              <a:ext cx="196850" cy="276918"/>
            </p14:xfrm>
          </p:contentPart>
        </mc:Choice>
        <mc:Fallback xmlns="">
          <p:pic>
            <p:nvPicPr>
              <p:cNvPr id="82" name="墨迹 81"/>
            </p:nvPicPr>
            <p:blipFill>
              <a:blip r:embed="rId157"/>
            </p:blipFill>
            <p:spPr>
              <a:xfrm>
                <a:off x="10685969" y="5060687"/>
                <a:ext cx="196850" cy="276918"/>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3" name="墨迹 82"/>
              <p14:cNvContentPartPr/>
              <p14:nvPr/>
            </p14:nvContentPartPr>
            <p14:xfrm>
              <a:off x="10816563" y="5197016"/>
              <a:ext cx="117410" cy="142365"/>
            </p14:xfrm>
          </p:contentPart>
        </mc:Choice>
        <mc:Fallback xmlns="">
          <p:pic>
            <p:nvPicPr>
              <p:cNvPr id="83" name="墨迹 82"/>
            </p:nvPicPr>
            <p:blipFill>
              <a:blip r:embed="rId159"/>
            </p:blipFill>
            <p:spPr>
              <a:xfrm>
                <a:off x="10816563" y="5197016"/>
                <a:ext cx="117410" cy="142365"/>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4" name="墨迹 83"/>
              <p14:cNvContentPartPr/>
              <p14:nvPr/>
            </p14:nvContentPartPr>
            <p14:xfrm>
              <a:off x="11016411" y="5070628"/>
              <a:ext cx="48331" cy="213014"/>
            </p14:xfrm>
          </p:contentPart>
        </mc:Choice>
        <mc:Fallback xmlns="">
          <p:pic>
            <p:nvPicPr>
              <p:cNvPr id="84" name="墨迹 83"/>
            </p:nvPicPr>
            <p:blipFill>
              <a:blip r:embed="rId161"/>
            </p:blipFill>
            <p:spPr>
              <a:xfrm>
                <a:off x="11016411" y="5070628"/>
                <a:ext cx="48331" cy="213014"/>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5" name="墨迹 84"/>
              <p14:cNvContentPartPr/>
              <p14:nvPr/>
            </p14:nvContentPartPr>
            <p14:xfrm>
              <a:off x="11053365" y="5150153"/>
              <a:ext cx="108016" cy="39763"/>
            </p14:xfrm>
          </p:contentPart>
        </mc:Choice>
        <mc:Fallback xmlns="">
          <p:pic>
            <p:nvPicPr>
              <p:cNvPr id="85" name="墨迹 84"/>
            </p:nvPicPr>
            <p:blipFill>
              <a:blip r:embed="rId163"/>
            </p:blipFill>
            <p:spPr>
              <a:xfrm>
                <a:off x="11053365" y="5150153"/>
                <a:ext cx="108016" cy="39763"/>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6" name="墨迹 85"/>
              <p14:cNvContentPartPr/>
              <p14:nvPr/>
            </p14:nvContentPartPr>
            <p14:xfrm>
              <a:off x="11096007" y="5028735"/>
              <a:ext cx="88106" cy="425318"/>
            </p14:xfrm>
          </p:contentPart>
        </mc:Choice>
        <mc:Fallback xmlns="">
          <p:pic>
            <p:nvPicPr>
              <p:cNvPr id="86" name="墨迹 85"/>
            </p:nvPicPr>
            <p:blipFill>
              <a:blip r:embed="rId165"/>
            </p:blipFill>
            <p:spPr>
              <a:xfrm>
                <a:off x="11096007" y="5028735"/>
                <a:ext cx="88106" cy="425318"/>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7" name="墨迹 86"/>
              <p14:cNvContentPartPr/>
              <p14:nvPr/>
            </p14:nvContentPartPr>
            <p14:xfrm>
              <a:off x="11130116" y="5206957"/>
              <a:ext cx="31265" cy="136328"/>
            </p14:xfrm>
          </p:contentPart>
        </mc:Choice>
        <mc:Fallback xmlns="">
          <p:pic>
            <p:nvPicPr>
              <p:cNvPr id="87" name="墨迹 86"/>
            </p:nvPicPr>
            <p:blipFill>
              <a:blip r:embed="rId167"/>
            </p:blipFill>
            <p:spPr>
              <a:xfrm>
                <a:off x="11130116" y="5206957"/>
                <a:ext cx="31265" cy="136328"/>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8" name="墨迹 87"/>
              <p14:cNvContentPartPr/>
              <p14:nvPr/>
            </p14:nvContentPartPr>
            <p14:xfrm>
              <a:off x="11229600" y="5225418"/>
              <a:ext cx="113705" cy="87513"/>
            </p14:xfrm>
          </p:contentPart>
        </mc:Choice>
        <mc:Fallback xmlns="">
          <p:pic>
            <p:nvPicPr>
              <p:cNvPr id="88" name="墨迹 87"/>
            </p:nvPicPr>
            <p:blipFill>
              <a:blip r:embed="rId169"/>
            </p:blipFill>
            <p:spPr>
              <a:xfrm>
                <a:off x="11229600" y="5225418"/>
                <a:ext cx="113705" cy="87513"/>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9" name="墨迹 88"/>
              <p14:cNvContentPartPr/>
              <p14:nvPr/>
            </p14:nvContentPartPr>
            <p14:xfrm>
              <a:off x="11147160" y="5175005"/>
              <a:ext cx="48331" cy="182482"/>
            </p14:xfrm>
          </p:contentPart>
        </mc:Choice>
        <mc:Fallback xmlns="">
          <p:pic>
            <p:nvPicPr>
              <p:cNvPr id="89" name="墨迹 88"/>
            </p:nvPicPr>
            <p:blipFill>
              <a:blip r:embed="rId171"/>
            </p:blipFill>
            <p:spPr>
              <a:xfrm>
                <a:off x="11147160" y="5175005"/>
                <a:ext cx="48331" cy="182482"/>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0" name="墨迹 89"/>
              <p14:cNvContentPartPr/>
              <p14:nvPr/>
            </p14:nvContentPartPr>
            <p14:xfrm>
              <a:off x="11394457" y="5066900"/>
              <a:ext cx="179608" cy="222423"/>
            </p14:xfrm>
          </p:contentPart>
        </mc:Choice>
        <mc:Fallback xmlns="">
          <p:pic>
            <p:nvPicPr>
              <p:cNvPr id="90" name="墨迹 89"/>
            </p:nvPicPr>
            <p:blipFill>
              <a:blip r:embed="rId173"/>
            </p:blipFill>
            <p:spPr>
              <a:xfrm>
                <a:off x="11394457" y="5066900"/>
                <a:ext cx="179608" cy="222423"/>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1" name="墨迹 90"/>
              <p14:cNvContentPartPr/>
              <p14:nvPr/>
            </p14:nvContentPartPr>
            <p14:xfrm>
              <a:off x="11565025" y="5189916"/>
              <a:ext cx="102328" cy="204493"/>
            </p14:xfrm>
          </p:contentPart>
        </mc:Choice>
        <mc:Fallback xmlns="">
          <p:pic>
            <p:nvPicPr>
              <p:cNvPr id="91" name="墨迹 90"/>
            </p:nvPicPr>
            <p:blipFill>
              <a:blip r:embed="rId175"/>
            </p:blipFill>
            <p:spPr>
              <a:xfrm>
                <a:off x="11565025" y="5189916"/>
                <a:ext cx="102328" cy="204493"/>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2" name="墨迹 91"/>
              <p14:cNvContentPartPr/>
              <p14:nvPr/>
            </p14:nvContentPartPr>
            <p14:xfrm>
              <a:off x="11695773" y="5150153"/>
              <a:ext cx="181923" cy="17041"/>
            </p14:xfrm>
          </p:contentPart>
        </mc:Choice>
        <mc:Fallback xmlns="">
          <p:pic>
            <p:nvPicPr>
              <p:cNvPr id="92" name="墨迹 91"/>
            </p:nvPicPr>
            <p:blipFill>
              <a:blip r:embed="rId177"/>
            </p:blipFill>
            <p:spPr>
              <a:xfrm>
                <a:off x="11695773" y="5150153"/>
                <a:ext cx="181923" cy="17041"/>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3" name="墨迹 92"/>
              <p14:cNvContentPartPr/>
              <p14:nvPr/>
            </p14:nvContentPartPr>
            <p14:xfrm>
              <a:off x="11744104" y="5053587"/>
              <a:ext cx="53997" cy="261297"/>
            </p14:xfrm>
          </p:contentPart>
        </mc:Choice>
        <mc:Fallback xmlns="">
          <p:pic>
            <p:nvPicPr>
              <p:cNvPr id="93" name="墨迹 92"/>
            </p:nvPicPr>
            <p:blipFill>
              <a:blip r:embed="rId179"/>
            </p:blipFill>
            <p:spPr>
              <a:xfrm>
                <a:off x="11744104" y="5053587"/>
                <a:ext cx="53997" cy="261297"/>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4" name="墨迹 93"/>
              <p14:cNvContentPartPr/>
              <p14:nvPr/>
            </p14:nvContentPartPr>
            <p14:xfrm>
              <a:off x="10969514" y="5635292"/>
              <a:ext cx="251553" cy="194375"/>
            </p14:xfrm>
          </p:contentPart>
        </mc:Choice>
        <mc:Fallback xmlns="">
          <p:pic>
            <p:nvPicPr>
              <p:cNvPr id="94" name="墨迹 93"/>
            </p:nvPicPr>
            <p:blipFill>
              <a:blip r:embed="rId181"/>
            </p:blipFill>
            <p:spPr>
              <a:xfrm>
                <a:off x="10969514" y="5635292"/>
                <a:ext cx="251553" cy="194375"/>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5" name="墨迹 94"/>
              <p14:cNvContentPartPr/>
              <p14:nvPr/>
            </p14:nvContentPartPr>
            <p14:xfrm>
              <a:off x="11292130" y="5667068"/>
              <a:ext cx="318360" cy="149109"/>
            </p14:xfrm>
          </p:contentPart>
        </mc:Choice>
        <mc:Fallback xmlns="">
          <p:pic>
            <p:nvPicPr>
              <p:cNvPr id="95" name="墨迹 94"/>
            </p:nvPicPr>
            <p:blipFill>
              <a:blip r:embed="rId183"/>
            </p:blipFill>
            <p:spPr>
              <a:xfrm>
                <a:off x="11292130" y="5667068"/>
                <a:ext cx="318360" cy="149109"/>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6" name="墨迹 95"/>
              <p14:cNvContentPartPr/>
              <p14:nvPr/>
            </p14:nvContentPartPr>
            <p14:xfrm>
              <a:off x="9489964" y="3349474"/>
              <a:ext cx="523037" cy="418396"/>
            </p14:xfrm>
          </p:contentPart>
        </mc:Choice>
        <mc:Fallback xmlns="">
          <p:pic>
            <p:nvPicPr>
              <p:cNvPr id="96" name="墨迹 95"/>
            </p:nvPicPr>
            <p:blipFill>
              <a:blip r:embed="rId185"/>
            </p:blipFill>
            <p:spPr>
              <a:xfrm>
                <a:off x="9489964" y="3349474"/>
                <a:ext cx="523037" cy="418396"/>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7" name="墨迹 96"/>
              <p14:cNvContentPartPr/>
              <p14:nvPr/>
            </p14:nvContentPartPr>
            <p14:xfrm>
              <a:off x="3577519" y="5811916"/>
              <a:ext cx="105017" cy="59958"/>
            </p14:xfrm>
          </p:contentPart>
        </mc:Choice>
        <mc:Fallback xmlns="">
          <p:pic>
            <p:nvPicPr>
              <p:cNvPr id="97" name="墨迹 96"/>
            </p:nvPicPr>
            <p:blipFill>
              <a:blip r:embed="rId187"/>
            </p:blipFill>
            <p:spPr>
              <a:xfrm>
                <a:off x="3577519" y="5811916"/>
                <a:ext cx="105017" cy="59958"/>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8" name="墨迹 97"/>
              <p14:cNvContentPartPr/>
              <p14:nvPr/>
            </p14:nvContentPartPr>
            <p14:xfrm>
              <a:off x="3509301" y="5809077"/>
              <a:ext cx="201811" cy="356443"/>
            </p14:xfrm>
          </p:contentPart>
        </mc:Choice>
        <mc:Fallback xmlns="">
          <p:pic>
            <p:nvPicPr>
              <p:cNvPr id="98" name="墨迹 97"/>
            </p:nvPicPr>
            <p:blipFill>
              <a:blip r:embed="rId189"/>
            </p:blipFill>
            <p:spPr>
              <a:xfrm>
                <a:off x="3509301" y="5809077"/>
                <a:ext cx="201811" cy="356443"/>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9" name="墨迹 98"/>
              <p14:cNvContentPartPr/>
              <p14:nvPr/>
            </p14:nvContentPartPr>
            <p14:xfrm>
              <a:off x="3762286" y="5913630"/>
              <a:ext cx="105172" cy="262718"/>
            </p14:xfrm>
          </p:contentPart>
        </mc:Choice>
        <mc:Fallback xmlns="">
          <p:pic>
            <p:nvPicPr>
              <p:cNvPr id="99" name="墨迹 98"/>
            </p:nvPicPr>
            <p:blipFill>
              <a:blip r:embed="rId191"/>
            </p:blipFill>
            <p:spPr>
              <a:xfrm>
                <a:off x="3762286" y="5913630"/>
                <a:ext cx="105172" cy="262718"/>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0" name="墨迹 99"/>
              <p14:cNvContentPartPr/>
              <p14:nvPr/>
            </p14:nvContentPartPr>
            <p14:xfrm>
              <a:off x="3918633" y="5843158"/>
              <a:ext cx="22732" cy="255617"/>
            </p14:xfrm>
          </p:contentPart>
        </mc:Choice>
        <mc:Fallback xmlns="">
          <p:pic>
            <p:nvPicPr>
              <p:cNvPr id="100" name="墨迹 99"/>
            </p:nvPicPr>
            <p:blipFill>
              <a:blip r:embed="rId193"/>
            </p:blipFill>
            <p:spPr>
              <a:xfrm>
                <a:off x="3918633" y="5843158"/>
                <a:ext cx="22732" cy="255617"/>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1" name="墨迹 100"/>
              <p14:cNvContentPartPr/>
              <p14:nvPr/>
            </p14:nvContentPartPr>
            <p14:xfrm>
              <a:off x="3927849" y="5956766"/>
              <a:ext cx="98800" cy="56804"/>
            </p14:xfrm>
          </p:contentPart>
        </mc:Choice>
        <mc:Fallback xmlns="">
          <p:pic>
            <p:nvPicPr>
              <p:cNvPr id="101" name="墨迹 100"/>
            </p:nvPicPr>
            <p:blipFill>
              <a:blip r:embed="rId195"/>
            </p:blipFill>
            <p:spPr>
              <a:xfrm>
                <a:off x="3927849" y="5956766"/>
                <a:ext cx="98800" cy="56804"/>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2" name="墨迹 101"/>
              <p14:cNvContentPartPr/>
              <p14:nvPr/>
            </p14:nvContentPartPr>
            <p14:xfrm>
              <a:off x="4055070" y="5744817"/>
              <a:ext cx="22732" cy="527210"/>
            </p14:xfrm>
          </p:contentPart>
        </mc:Choice>
        <mc:Fallback xmlns="">
          <p:pic>
            <p:nvPicPr>
              <p:cNvPr id="102" name="墨迹 101"/>
            </p:nvPicPr>
            <p:blipFill>
              <a:blip r:embed="rId197"/>
            </p:blipFill>
            <p:spPr>
              <a:xfrm>
                <a:off x="4055070" y="5744817"/>
                <a:ext cx="22732" cy="527210"/>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3" name="墨迹 102"/>
              <p14:cNvContentPartPr/>
              <p14:nvPr/>
            </p14:nvContentPartPr>
            <p14:xfrm>
              <a:off x="4160242" y="6002209"/>
              <a:ext cx="8533" cy="116448"/>
            </p14:xfrm>
          </p:contentPart>
        </mc:Choice>
        <mc:Fallback xmlns="">
          <p:pic>
            <p:nvPicPr>
              <p:cNvPr id="103" name="墨迹 102"/>
            </p:nvPicPr>
            <p:blipFill>
              <a:blip r:embed="rId199"/>
            </p:blipFill>
            <p:spPr>
              <a:xfrm>
                <a:off x="4160242" y="6002209"/>
                <a:ext cx="8533" cy="116448"/>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4" name="墨迹 103"/>
              <p14:cNvContentPartPr/>
              <p14:nvPr/>
            </p14:nvContentPartPr>
            <p14:xfrm>
              <a:off x="4214239" y="5748545"/>
              <a:ext cx="284273" cy="359639"/>
            </p14:xfrm>
          </p:contentPart>
        </mc:Choice>
        <mc:Fallback xmlns="">
          <p:pic>
            <p:nvPicPr>
              <p:cNvPr id="104" name="墨迹 103"/>
            </p:nvPicPr>
            <p:blipFill>
              <a:blip r:embed="rId201"/>
            </p:blipFill>
            <p:spPr>
              <a:xfrm>
                <a:off x="4214239" y="5748545"/>
                <a:ext cx="284273" cy="359639"/>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5" name="墨迹 104"/>
              <p14:cNvContentPartPr/>
              <p14:nvPr/>
            </p14:nvContentPartPr>
            <p14:xfrm>
              <a:off x="4552509" y="5849549"/>
              <a:ext cx="116548" cy="222422"/>
            </p14:xfrm>
          </p:contentPart>
        </mc:Choice>
        <mc:Fallback xmlns="">
          <p:pic>
            <p:nvPicPr>
              <p:cNvPr id="105" name="墨迹 104"/>
            </p:nvPicPr>
            <p:blipFill>
              <a:blip r:embed="rId203"/>
            </p:blipFill>
            <p:spPr>
              <a:xfrm>
                <a:off x="4552509" y="5849549"/>
                <a:ext cx="116548" cy="222422"/>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106" name="墨迹 105"/>
              <p14:cNvContentPartPr/>
              <p14:nvPr/>
            </p14:nvContentPartPr>
            <p14:xfrm>
              <a:off x="4784151" y="5894282"/>
              <a:ext cx="166313" cy="11360"/>
            </p14:xfrm>
          </p:contentPart>
        </mc:Choice>
        <mc:Fallback xmlns="">
          <p:pic>
            <p:nvPicPr>
              <p:cNvPr id="106" name="墨迹 105"/>
            </p:nvPicPr>
            <p:blipFill>
              <a:blip r:embed="rId205"/>
            </p:blipFill>
            <p:spPr>
              <a:xfrm>
                <a:off x="4784151" y="5894282"/>
                <a:ext cx="166313" cy="11360"/>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107" name="墨迹 106"/>
              <p14:cNvContentPartPr/>
              <p14:nvPr/>
            </p14:nvContentPartPr>
            <p14:xfrm>
              <a:off x="4856669" y="5766119"/>
              <a:ext cx="28421" cy="344017"/>
            </p14:xfrm>
          </p:contentPart>
        </mc:Choice>
        <mc:Fallback xmlns="">
          <p:pic>
            <p:nvPicPr>
              <p:cNvPr id="107" name="墨迹 106"/>
            </p:nvPicPr>
            <p:blipFill>
              <a:blip r:embed="rId207"/>
            </p:blipFill>
            <p:spPr>
              <a:xfrm>
                <a:off x="4856669" y="5766119"/>
                <a:ext cx="28421" cy="344017"/>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8" name="墨迹 107"/>
              <p14:cNvContentPartPr/>
              <p14:nvPr/>
            </p14:nvContentPartPr>
            <p14:xfrm>
              <a:off x="5078743" y="5757953"/>
              <a:ext cx="258299" cy="257747"/>
            </p14:xfrm>
          </p:contentPart>
        </mc:Choice>
        <mc:Fallback xmlns="">
          <p:pic>
            <p:nvPicPr>
              <p:cNvPr id="108" name="墨迹 107"/>
            </p:nvPicPr>
            <p:blipFill>
              <a:blip r:embed="rId209"/>
            </p:blipFill>
            <p:spPr>
              <a:xfrm>
                <a:off x="5078743" y="5757953"/>
                <a:ext cx="258299" cy="257747"/>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9" name="墨迹 108"/>
              <p14:cNvContentPartPr/>
              <p14:nvPr/>
            </p14:nvContentPartPr>
            <p14:xfrm>
              <a:off x="5329943" y="5668487"/>
              <a:ext cx="370946" cy="332302"/>
            </p14:xfrm>
          </p:contentPart>
        </mc:Choice>
        <mc:Fallback xmlns="">
          <p:pic>
            <p:nvPicPr>
              <p:cNvPr id="109" name="墨迹 108"/>
            </p:nvPicPr>
            <p:blipFill>
              <a:blip r:embed="rId211"/>
            </p:blipFill>
            <p:spPr>
              <a:xfrm>
                <a:off x="5329943" y="5668487"/>
                <a:ext cx="370946" cy="332302"/>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10" name="墨迹 109"/>
              <p14:cNvContentPartPr/>
              <p14:nvPr/>
            </p14:nvContentPartPr>
            <p14:xfrm>
              <a:off x="5698044" y="5732391"/>
              <a:ext cx="164858" cy="237866"/>
            </p14:xfrm>
          </p:contentPart>
        </mc:Choice>
        <mc:Fallback xmlns="">
          <p:pic>
            <p:nvPicPr>
              <p:cNvPr id="110" name="墨迹 109"/>
            </p:nvPicPr>
            <p:blipFill>
              <a:blip r:embed="rId213"/>
            </p:blipFill>
            <p:spPr>
              <a:xfrm>
                <a:off x="5698044" y="5732391"/>
                <a:ext cx="164858" cy="237866"/>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11" name="墨迹 110"/>
              <p14:cNvContentPartPr/>
              <p14:nvPr/>
            </p14:nvContentPartPr>
            <p14:xfrm>
              <a:off x="5958152" y="5769314"/>
              <a:ext cx="220288" cy="39763"/>
            </p14:xfrm>
          </p:contentPart>
        </mc:Choice>
        <mc:Fallback xmlns="">
          <p:pic>
            <p:nvPicPr>
              <p:cNvPr id="111" name="墨迹 110"/>
            </p:nvPicPr>
            <p:blipFill>
              <a:blip r:embed="rId215"/>
            </p:blipFill>
            <p:spPr>
              <a:xfrm>
                <a:off x="5958152" y="5769314"/>
                <a:ext cx="220288" cy="39763"/>
              </a:xfrm>
              <a:prstGeom prst="rect"/>
            </p:spPr>
          </p:pic>
        </mc:Fallback>
      </mc:AlternateContent>
      <mc:AlternateContent xmlns:mc="http://schemas.openxmlformats.org/markup-compatibility/2006" xmlns:p14="http://schemas.microsoft.com/office/powerpoint/2010/main">
        <mc:Choice Requires="p14">
          <p:contentPart r:id="rId216" p14:bwMode="auto">
            <p14:nvContentPartPr>
              <p14:cNvPr id="112" name="墨迹 111"/>
              <p14:cNvContentPartPr/>
              <p14:nvPr/>
            </p14:nvContentPartPr>
            <p14:xfrm>
              <a:off x="5957424" y="5917003"/>
              <a:ext cx="195417" cy="45444"/>
            </p14:xfrm>
          </p:contentPart>
        </mc:Choice>
        <mc:Fallback xmlns="">
          <p:pic>
            <p:nvPicPr>
              <p:cNvPr id="112" name="墨迹 111"/>
            </p:nvPicPr>
            <p:blipFill>
              <a:blip r:embed="rId217"/>
            </p:blipFill>
            <p:spPr>
              <a:xfrm>
                <a:off x="5957424" y="5917003"/>
                <a:ext cx="195417" cy="45444"/>
              </a:xfrm>
              <a:prstGeom prst="rect"/>
            </p:spPr>
          </p:pic>
        </mc:Fallback>
      </mc:AlternateContent>
      <mc:AlternateContent xmlns:mc="http://schemas.openxmlformats.org/markup-compatibility/2006" xmlns:p14="http://schemas.microsoft.com/office/powerpoint/2010/main">
        <mc:Choice Requires="p14">
          <p:contentPart r:id="rId218" p14:bwMode="auto">
            <p14:nvContentPartPr>
              <p14:cNvPr id="113" name="墨迹 112"/>
              <p14:cNvContentPartPr/>
              <p14:nvPr/>
            </p14:nvContentPartPr>
            <p14:xfrm>
              <a:off x="6334764" y="5598902"/>
              <a:ext cx="181923" cy="340823"/>
            </p14:xfrm>
          </p:contentPart>
        </mc:Choice>
        <mc:Fallback xmlns="">
          <p:pic>
            <p:nvPicPr>
              <p:cNvPr id="113" name="墨迹 112"/>
            </p:nvPicPr>
            <p:blipFill>
              <a:blip r:embed="rId219"/>
            </p:blipFill>
            <p:spPr>
              <a:xfrm>
                <a:off x="6334764" y="5598902"/>
                <a:ext cx="181923" cy="340823"/>
              </a:xfrm>
              <a:prstGeom prst="rect"/>
            </p:spPr>
          </p:pic>
        </mc:Fallback>
      </mc:AlternateContent>
      <mc:AlternateContent xmlns:mc="http://schemas.openxmlformats.org/markup-compatibility/2006" xmlns:p14="http://schemas.microsoft.com/office/powerpoint/2010/main">
        <mc:Choice Requires="p14">
          <p:contentPart r:id="rId220" p14:bwMode="auto">
            <p14:nvContentPartPr>
              <p14:cNvPr id="114" name="墨迹 113"/>
              <p14:cNvContentPartPr/>
              <p14:nvPr/>
            </p14:nvContentPartPr>
            <p14:xfrm>
              <a:off x="6524338" y="5740912"/>
              <a:ext cx="111743" cy="221535"/>
            </p14:xfrm>
          </p:contentPart>
        </mc:Choice>
        <mc:Fallback xmlns="">
          <p:pic>
            <p:nvPicPr>
              <p:cNvPr id="114" name="墨迹 113"/>
            </p:nvPicPr>
            <p:blipFill>
              <a:blip r:embed="rId221"/>
            </p:blipFill>
            <p:spPr>
              <a:xfrm>
                <a:off x="6524338" y="5740912"/>
                <a:ext cx="111743" cy="221535"/>
              </a:xfrm>
              <a:prstGeom prst="rect"/>
            </p:spPr>
          </p:pic>
        </mc:Fallback>
      </mc:AlternateContent>
      <mc:AlternateContent xmlns:mc="http://schemas.openxmlformats.org/markup-compatibility/2006" xmlns:p14="http://schemas.microsoft.com/office/powerpoint/2010/main">
        <mc:Choice Requires="p14">
          <p:contentPart r:id="rId222" p14:bwMode="auto">
            <p14:nvContentPartPr>
              <p14:cNvPr id="115" name="墨迹 114"/>
              <p14:cNvContentPartPr/>
              <p14:nvPr/>
            </p14:nvContentPartPr>
            <p14:xfrm>
              <a:off x="6738408" y="5595175"/>
              <a:ext cx="28421" cy="267864"/>
            </p14:xfrm>
          </p:contentPart>
        </mc:Choice>
        <mc:Fallback xmlns="">
          <p:pic>
            <p:nvPicPr>
              <p:cNvPr id="115" name="墨迹 114"/>
            </p:nvPicPr>
            <p:blipFill>
              <a:blip r:embed="rId223"/>
            </p:blipFill>
            <p:spPr>
              <a:xfrm>
                <a:off x="6738408" y="5595175"/>
                <a:ext cx="28421" cy="267864"/>
              </a:xfrm>
              <a:prstGeom prst="rect"/>
            </p:spPr>
          </p:pic>
        </mc:Fallback>
      </mc:AlternateContent>
      <mc:AlternateContent xmlns:mc="http://schemas.openxmlformats.org/markup-compatibility/2006" xmlns:p14="http://schemas.microsoft.com/office/powerpoint/2010/main">
        <mc:Choice Requires="p14">
          <p:contentPart r:id="rId224" p14:bwMode="auto">
            <p14:nvContentPartPr>
              <p14:cNvPr id="116" name="墨迹 115"/>
              <p14:cNvContentPartPr/>
              <p14:nvPr/>
            </p14:nvContentPartPr>
            <p14:xfrm>
              <a:off x="6749785" y="5729551"/>
              <a:ext cx="125059" cy="34082"/>
            </p14:xfrm>
          </p:contentPart>
        </mc:Choice>
        <mc:Fallback xmlns="">
          <p:pic>
            <p:nvPicPr>
              <p:cNvPr id="116" name="墨迹 115"/>
            </p:nvPicPr>
            <p:blipFill>
              <a:blip r:embed="rId225"/>
            </p:blipFill>
            <p:spPr>
              <a:xfrm>
                <a:off x="6749785" y="5729551"/>
                <a:ext cx="125059" cy="34082"/>
              </a:xfrm>
              <a:prstGeom prst="rect"/>
            </p:spPr>
          </p:pic>
        </mc:Fallback>
      </mc:AlternateContent>
      <mc:AlternateContent xmlns:mc="http://schemas.openxmlformats.org/markup-compatibility/2006" xmlns:p14="http://schemas.microsoft.com/office/powerpoint/2010/main">
        <mc:Choice Requires="p14">
          <p:contentPart r:id="rId226" p14:bwMode="auto">
            <p14:nvContentPartPr>
              <p14:cNvPr id="117" name="墨迹 116"/>
              <p14:cNvContentPartPr/>
              <p14:nvPr/>
            </p14:nvContentPartPr>
            <p14:xfrm>
              <a:off x="6849268" y="5518845"/>
              <a:ext cx="59686" cy="605492"/>
            </p14:xfrm>
          </p:contentPart>
        </mc:Choice>
        <mc:Fallback xmlns="">
          <p:pic>
            <p:nvPicPr>
              <p:cNvPr id="117" name="墨迹 116"/>
            </p:nvPicPr>
            <p:blipFill>
              <a:blip r:embed="rId227"/>
            </p:blipFill>
            <p:spPr>
              <a:xfrm>
                <a:off x="6849268" y="5518845"/>
                <a:ext cx="59686" cy="605492"/>
              </a:xfrm>
              <a:prstGeom prst="rect"/>
            </p:spPr>
          </p:pic>
        </mc:Fallback>
      </mc:AlternateContent>
      <mc:AlternateContent xmlns:mc="http://schemas.openxmlformats.org/markup-compatibility/2006" xmlns:p14="http://schemas.microsoft.com/office/powerpoint/2010/main">
        <mc:Choice Requires="p14">
          <p:contentPart r:id="rId228" p14:bwMode="auto">
            <p14:nvContentPartPr>
              <p14:cNvPr id="118" name="墨迹 117"/>
              <p14:cNvContentPartPr/>
              <p14:nvPr/>
            </p14:nvContentPartPr>
            <p14:xfrm>
              <a:off x="6940219" y="5826117"/>
              <a:ext cx="36953" cy="164731"/>
            </p14:xfrm>
          </p:contentPart>
        </mc:Choice>
        <mc:Fallback xmlns="">
          <p:pic>
            <p:nvPicPr>
              <p:cNvPr id="118" name="墨迹 117"/>
            </p:nvPicPr>
            <p:blipFill>
              <a:blip r:embed="rId229"/>
            </p:blipFill>
            <p:spPr>
              <a:xfrm>
                <a:off x="6940219" y="5826117"/>
                <a:ext cx="36953" cy="164731"/>
              </a:xfrm>
              <a:prstGeom prst="rect"/>
            </p:spPr>
          </p:pic>
        </mc:Fallback>
      </mc:AlternateContent>
      <mc:AlternateContent xmlns:mc="http://schemas.openxmlformats.org/markup-compatibility/2006" xmlns:p14="http://schemas.microsoft.com/office/powerpoint/2010/main">
        <mc:Choice Requires="p14">
          <p:contentPart r:id="rId230" p14:bwMode="auto">
            <p14:nvContentPartPr>
              <p14:cNvPr id="119" name="墨迹 118"/>
              <p14:cNvContentPartPr/>
              <p14:nvPr/>
            </p14:nvContentPartPr>
            <p14:xfrm>
              <a:off x="7008459" y="5837478"/>
              <a:ext cx="142125" cy="117868"/>
            </p14:xfrm>
          </p:contentPart>
        </mc:Choice>
        <mc:Fallback xmlns="">
          <p:pic>
            <p:nvPicPr>
              <p:cNvPr id="119" name="墨迹 118"/>
            </p:nvPicPr>
            <p:blipFill>
              <a:blip r:embed="rId231"/>
            </p:blipFill>
            <p:spPr>
              <a:xfrm>
                <a:off x="7008459" y="5837478"/>
                <a:ext cx="142125" cy="117868"/>
              </a:xfrm>
              <a:prstGeom prst="rect"/>
            </p:spPr>
          </p:pic>
        </mc:Fallback>
      </mc:AlternateContent>
      <mc:AlternateContent xmlns:mc="http://schemas.openxmlformats.org/markup-compatibility/2006" xmlns:p14="http://schemas.microsoft.com/office/powerpoint/2010/main">
        <mc:Choice Requires="p14">
          <p:contentPart r:id="rId232" p14:bwMode="auto">
            <p14:nvContentPartPr>
              <p14:cNvPr id="120" name="墨迹 119"/>
              <p14:cNvContentPartPr/>
              <p14:nvPr/>
            </p14:nvContentPartPr>
            <p14:xfrm>
              <a:off x="7181850" y="5607068"/>
              <a:ext cx="159169" cy="301948"/>
            </p14:xfrm>
          </p:contentPart>
        </mc:Choice>
        <mc:Fallback xmlns="">
          <p:pic>
            <p:nvPicPr>
              <p:cNvPr id="120" name="墨迹 119"/>
            </p:nvPicPr>
            <p:blipFill>
              <a:blip r:embed="rId233"/>
            </p:blipFill>
            <p:spPr>
              <a:xfrm>
                <a:off x="7181850" y="5607068"/>
                <a:ext cx="159169" cy="301948"/>
              </a:xfrm>
              <a:prstGeom prst="rect"/>
            </p:spPr>
          </p:pic>
        </mc:Fallback>
      </mc:AlternateContent>
      <mc:AlternateContent xmlns:mc="http://schemas.openxmlformats.org/markup-compatibility/2006" xmlns:p14="http://schemas.microsoft.com/office/powerpoint/2010/main">
        <mc:Choice Requires="p14">
          <p:contentPart r:id="rId234" p14:bwMode="auto">
            <p14:nvContentPartPr>
              <p14:cNvPr id="121" name="墨迹 120"/>
              <p14:cNvContentPartPr/>
              <p14:nvPr/>
            </p14:nvContentPartPr>
            <p14:xfrm>
              <a:off x="7352395" y="5757953"/>
              <a:ext cx="113705" cy="249937"/>
            </p14:xfrm>
          </p:contentPart>
        </mc:Choice>
        <mc:Fallback xmlns="">
          <p:pic>
            <p:nvPicPr>
              <p:cNvPr id="121" name="墨迹 120"/>
            </p:nvPicPr>
            <p:blipFill>
              <a:blip r:embed="rId235"/>
            </p:blipFill>
            <p:spPr>
              <a:xfrm>
                <a:off x="7352395" y="5757953"/>
                <a:ext cx="113705" cy="249937"/>
              </a:xfrm>
              <a:prstGeom prst="rect"/>
            </p:spPr>
          </p:pic>
        </mc:Fallback>
      </mc:AlternateContent>
      <mc:AlternateContent xmlns:mc="http://schemas.openxmlformats.org/markup-compatibility/2006" xmlns:p14="http://schemas.microsoft.com/office/powerpoint/2010/main">
        <mc:Choice Requires="p14">
          <p:contentPart r:id="rId236" p14:bwMode="auto">
            <p14:nvContentPartPr>
              <p14:cNvPr id="122" name="墨迹 121"/>
              <p14:cNvContentPartPr/>
              <p14:nvPr/>
            </p14:nvContentPartPr>
            <p14:xfrm>
              <a:off x="6515077" y="6377114"/>
              <a:ext cx="280194" cy="28402"/>
            </p14:xfrm>
          </p:contentPart>
        </mc:Choice>
        <mc:Fallback xmlns="">
          <p:pic>
            <p:nvPicPr>
              <p:cNvPr id="122" name="墨迹 121"/>
            </p:nvPicPr>
            <p:blipFill>
              <a:blip r:embed="rId237"/>
            </p:blipFill>
            <p:spPr>
              <a:xfrm>
                <a:off x="6515077" y="6377114"/>
                <a:ext cx="280194" cy="28402"/>
              </a:xfrm>
              <a:prstGeom prst="rect"/>
            </p:spPr>
          </p:pic>
        </mc:Fallback>
      </mc:AlternateContent>
      <mc:AlternateContent xmlns:mc="http://schemas.openxmlformats.org/markup-compatibility/2006" xmlns:p14="http://schemas.microsoft.com/office/powerpoint/2010/main">
        <mc:Choice Requires="p14">
          <p:contentPart r:id="rId238" p14:bwMode="auto">
            <p14:nvContentPartPr>
              <p14:cNvPr id="123" name="墨迹 122"/>
              <p14:cNvContentPartPr/>
              <p14:nvPr/>
            </p14:nvContentPartPr>
            <p14:xfrm>
              <a:off x="6664501" y="6284808"/>
              <a:ext cx="34109" cy="322362"/>
            </p14:xfrm>
          </p:contentPart>
        </mc:Choice>
        <mc:Fallback xmlns="">
          <p:pic>
            <p:nvPicPr>
              <p:cNvPr id="123" name="墨迹 122"/>
            </p:nvPicPr>
            <p:blipFill>
              <a:blip r:embed="rId239"/>
            </p:blipFill>
            <p:spPr>
              <a:xfrm>
                <a:off x="6664501" y="6284808"/>
                <a:ext cx="34109" cy="322362"/>
              </a:xfrm>
              <a:prstGeom prst="rect"/>
            </p:spPr>
          </p:pic>
        </mc:Fallback>
      </mc:AlternateContent>
      <mc:AlternateContent xmlns:mc="http://schemas.openxmlformats.org/markup-compatibility/2006" xmlns:p14="http://schemas.microsoft.com/office/powerpoint/2010/main">
        <mc:Choice Requires="p14">
          <p:contentPart r:id="rId240" p14:bwMode="auto">
            <p14:nvContentPartPr>
              <p14:cNvPr id="124" name="墨迹 123"/>
              <p14:cNvContentPartPr/>
              <p14:nvPr/>
            </p14:nvContentPartPr>
            <p14:xfrm>
              <a:off x="6914642" y="6246465"/>
              <a:ext cx="221721" cy="296800"/>
            </p14:xfrm>
          </p:contentPart>
        </mc:Choice>
        <mc:Fallback xmlns="">
          <p:pic>
            <p:nvPicPr>
              <p:cNvPr id="124" name="墨迹 123"/>
            </p:nvPicPr>
            <p:blipFill>
              <a:blip r:embed="rId241"/>
            </p:blipFill>
            <p:spPr>
              <a:xfrm>
                <a:off x="6914642" y="6246465"/>
                <a:ext cx="221721" cy="296800"/>
              </a:xfrm>
              <a:prstGeom prst="rect"/>
            </p:spPr>
          </p:pic>
        </mc:Fallback>
      </mc:AlternateContent>
      <mc:AlternateContent xmlns:mc="http://schemas.openxmlformats.org/markup-compatibility/2006" xmlns:p14="http://schemas.microsoft.com/office/powerpoint/2010/main">
        <mc:Choice Requires="p14">
          <p:contentPart r:id="rId242" p14:bwMode="auto">
            <p14:nvContentPartPr>
              <p14:cNvPr id="125" name="墨迹 124"/>
              <p14:cNvContentPartPr/>
              <p14:nvPr/>
            </p14:nvContentPartPr>
            <p14:xfrm>
              <a:off x="7163020" y="6291908"/>
              <a:ext cx="297392" cy="253487"/>
            </p14:xfrm>
          </p:contentPart>
        </mc:Choice>
        <mc:Fallback xmlns="">
          <p:pic>
            <p:nvPicPr>
              <p:cNvPr id="125" name="墨迹 124"/>
            </p:nvPicPr>
            <p:blipFill>
              <a:blip r:embed="rId243"/>
            </p:blipFill>
            <p:spPr>
              <a:xfrm>
                <a:off x="7163020" y="6291908"/>
                <a:ext cx="297392" cy="253487"/>
              </a:xfrm>
              <a:prstGeom prst="rect"/>
            </p:spPr>
          </p:pic>
        </mc:Fallback>
      </mc:AlternateContent>
      <mc:AlternateContent xmlns:mc="http://schemas.openxmlformats.org/markup-compatibility/2006" xmlns:p14="http://schemas.microsoft.com/office/powerpoint/2010/main">
        <mc:Choice Requires="p14">
          <p:contentPart r:id="rId244" p14:bwMode="auto">
            <p14:nvContentPartPr>
              <p14:cNvPr id="126" name="墨迹 125"/>
              <p14:cNvContentPartPr/>
              <p14:nvPr/>
            </p14:nvContentPartPr>
            <p14:xfrm>
              <a:off x="632662" y="4300937"/>
              <a:ext cx="756113" cy="590049"/>
            </p14:xfrm>
          </p:contentPart>
        </mc:Choice>
        <mc:Fallback xmlns="">
          <p:pic>
            <p:nvPicPr>
              <p:cNvPr id="126" name="墨迹 125"/>
            </p:nvPicPr>
            <p:blipFill>
              <a:blip r:embed="rId245"/>
            </p:blipFill>
            <p:spPr>
              <a:xfrm>
                <a:off x="632662" y="4300937"/>
                <a:ext cx="756113" cy="590049"/>
              </a:xfrm>
              <a:prstGeom prst="rect"/>
            </p:spPr>
          </p:pic>
        </mc:Fallback>
      </mc:AlternateContent>
      <mc:AlternateContent xmlns:mc="http://schemas.openxmlformats.org/markup-compatibility/2006" xmlns:p14="http://schemas.microsoft.com/office/powerpoint/2010/main">
        <mc:Choice Requires="p14">
          <p:contentPart r:id="rId246" p14:bwMode="auto">
            <p14:nvContentPartPr>
              <p14:cNvPr id="127" name="墨迹 126"/>
              <p14:cNvContentPartPr/>
              <p14:nvPr/>
            </p14:nvContentPartPr>
            <p14:xfrm>
              <a:off x="6681566" y="4207211"/>
              <a:ext cx="187590" cy="258457"/>
            </p14:xfrm>
          </p:contentPart>
        </mc:Choice>
        <mc:Fallback xmlns="">
          <p:pic>
            <p:nvPicPr>
              <p:cNvPr id="127" name="墨迹 126"/>
            </p:nvPicPr>
            <p:blipFill>
              <a:blip r:embed="rId247"/>
            </p:blipFill>
            <p:spPr>
              <a:xfrm>
                <a:off x="6681566" y="4207211"/>
                <a:ext cx="187590" cy="258457"/>
              </a:xfrm>
              <a:prstGeom prst="rect"/>
            </p:spPr>
          </p:pic>
        </mc:Fallback>
      </mc:AlternateContent>
      <mc:AlternateContent xmlns:mc="http://schemas.openxmlformats.org/markup-compatibility/2006" xmlns:p14="http://schemas.microsoft.com/office/powerpoint/2010/main">
        <mc:Choice Requires="p14">
          <p:contentPart r:id="rId248" p14:bwMode="auto">
            <p14:nvContentPartPr>
              <p14:cNvPr id="128" name="墨迹 127"/>
              <p14:cNvContentPartPr/>
              <p14:nvPr/>
            </p14:nvContentPartPr>
            <p14:xfrm>
              <a:off x="6897599" y="4315138"/>
              <a:ext cx="241609" cy="11361"/>
            </p14:xfrm>
          </p:contentPart>
        </mc:Choice>
        <mc:Fallback xmlns="">
          <p:pic>
            <p:nvPicPr>
              <p:cNvPr id="128" name="墨迹 127"/>
            </p:nvPicPr>
            <p:blipFill>
              <a:blip r:embed="rId249"/>
            </p:blipFill>
            <p:spPr>
              <a:xfrm>
                <a:off x="6897599" y="4315138"/>
                <a:ext cx="241609" cy="11361"/>
              </a:xfrm>
              <a:prstGeom prst="rect"/>
            </p:spPr>
          </p:pic>
        </mc:Fallback>
      </mc:AlternateContent>
      <mc:AlternateContent xmlns:mc="http://schemas.openxmlformats.org/markup-compatibility/2006" xmlns:p14="http://schemas.microsoft.com/office/powerpoint/2010/main">
        <mc:Choice Requires="p14">
          <p:contentPart r:id="rId250" p14:bwMode="auto">
            <p14:nvContentPartPr>
              <p14:cNvPr id="129" name="墨迹 128"/>
              <p14:cNvContentPartPr/>
              <p14:nvPr/>
            </p14:nvContentPartPr>
            <p14:xfrm>
              <a:off x="7133144" y="4184667"/>
              <a:ext cx="122612" cy="283841"/>
            </p14:xfrm>
          </p:contentPart>
        </mc:Choice>
        <mc:Fallback xmlns="">
          <p:pic>
            <p:nvPicPr>
              <p:cNvPr id="129" name="墨迹 128"/>
            </p:nvPicPr>
            <p:blipFill>
              <a:blip r:embed="rId251"/>
            </p:blipFill>
            <p:spPr>
              <a:xfrm>
                <a:off x="7133144" y="4184667"/>
                <a:ext cx="122612" cy="283841"/>
              </a:xfrm>
              <a:prstGeom prst="rect"/>
            </p:spPr>
          </p:pic>
        </mc:Fallback>
      </mc:AlternateContent>
      <mc:AlternateContent xmlns:mc="http://schemas.openxmlformats.org/markup-compatibility/2006" xmlns:p14="http://schemas.microsoft.com/office/powerpoint/2010/main">
        <mc:Choice Requires="p14">
          <p:contentPart r:id="rId252" p14:bwMode="auto">
            <p14:nvContentPartPr>
              <p14:cNvPr id="130" name="墨迹 129"/>
              <p14:cNvContentPartPr/>
              <p14:nvPr/>
            </p14:nvContentPartPr>
            <p14:xfrm>
              <a:off x="7005615" y="4208631"/>
              <a:ext cx="136437" cy="265557"/>
            </p14:xfrm>
          </p:contentPart>
        </mc:Choice>
        <mc:Fallback xmlns="">
          <p:pic>
            <p:nvPicPr>
              <p:cNvPr id="130" name="墨迹 129"/>
            </p:nvPicPr>
            <p:blipFill>
              <a:blip r:embed="rId253"/>
            </p:blipFill>
            <p:spPr>
              <a:xfrm>
                <a:off x="7005615" y="4208631"/>
                <a:ext cx="136437" cy="265557"/>
              </a:xfrm>
              <a:prstGeom prst="rect"/>
            </p:spPr>
          </p:pic>
        </mc:Fallback>
      </mc:AlternateContent>
      <mc:AlternateContent xmlns:mc="http://schemas.openxmlformats.org/markup-compatibility/2006" xmlns:p14="http://schemas.microsoft.com/office/powerpoint/2010/main">
        <mc:Choice Requires="p14">
          <p:contentPart r:id="rId254" p14:bwMode="auto">
            <p14:nvContentPartPr>
              <p14:cNvPr id="131" name="墨迹 130"/>
              <p14:cNvContentPartPr/>
              <p14:nvPr/>
            </p14:nvContentPartPr>
            <p14:xfrm>
              <a:off x="7326819" y="4479869"/>
              <a:ext cx="162013" cy="306740"/>
            </p14:xfrm>
          </p:contentPart>
        </mc:Choice>
        <mc:Fallback xmlns="">
          <p:pic>
            <p:nvPicPr>
              <p:cNvPr id="131" name="墨迹 130"/>
            </p:nvPicPr>
            <p:blipFill>
              <a:blip r:embed="rId255"/>
            </p:blipFill>
            <p:spPr>
              <a:xfrm>
                <a:off x="7326819" y="4479869"/>
                <a:ext cx="162013" cy="306740"/>
              </a:xfrm>
              <a:prstGeom prst="rect"/>
            </p:spPr>
          </p:pic>
        </mc:Fallback>
      </mc:AlternateContent>
      <mc:AlternateContent xmlns:mc="http://schemas.openxmlformats.org/markup-compatibility/2006" xmlns:p14="http://schemas.microsoft.com/office/powerpoint/2010/main">
        <mc:Choice Requires="p14">
          <p:contentPart r:id="rId256" p14:bwMode="auto">
            <p14:nvContentPartPr>
              <p14:cNvPr id="132" name="墨迹 131"/>
              <p14:cNvContentPartPr/>
              <p14:nvPr/>
            </p14:nvContentPartPr>
            <p14:xfrm>
              <a:off x="7325915" y="4505076"/>
              <a:ext cx="208404" cy="233250"/>
            </p14:xfrm>
          </p:contentPart>
        </mc:Choice>
        <mc:Fallback xmlns="">
          <p:pic>
            <p:nvPicPr>
              <p:cNvPr id="132" name="墨迹 131"/>
            </p:nvPicPr>
            <p:blipFill>
              <a:blip r:embed="rId257"/>
            </p:blipFill>
            <p:spPr>
              <a:xfrm>
                <a:off x="7325915" y="4505076"/>
                <a:ext cx="208404" cy="233250"/>
              </a:xfrm>
              <a:prstGeom prst="rect"/>
            </p:spPr>
          </p:pic>
        </mc:Fallback>
      </mc:AlternateContent>
      <mc:AlternateContent xmlns:mc="http://schemas.openxmlformats.org/markup-compatibility/2006" xmlns:p14="http://schemas.microsoft.com/office/powerpoint/2010/main">
        <mc:Choice Requires="p14">
          <p:contentPart r:id="rId258" p14:bwMode="auto">
            <p14:nvContentPartPr>
              <p14:cNvPr id="133" name="墨迹 132"/>
              <p14:cNvContentPartPr/>
              <p14:nvPr/>
            </p14:nvContentPartPr>
            <p14:xfrm>
              <a:off x="1722591" y="3866388"/>
              <a:ext cx="513270" cy="79526"/>
            </p14:xfrm>
          </p:contentPart>
        </mc:Choice>
        <mc:Fallback xmlns="">
          <p:pic>
            <p:nvPicPr>
              <p:cNvPr id="133" name="墨迹 132"/>
            </p:nvPicPr>
            <p:blipFill>
              <a:blip r:embed="rId259"/>
            </p:blipFill>
            <p:spPr>
              <a:xfrm>
                <a:off x="1722591" y="3866388"/>
                <a:ext cx="513270" cy="79526"/>
              </a:xfrm>
              <a:prstGeom prst="rect"/>
            </p:spPr>
          </p:pic>
        </mc:Fallback>
      </mc:AlternateContent>
      <mc:AlternateContent xmlns:mc="http://schemas.openxmlformats.org/markup-compatibility/2006" xmlns:p14="http://schemas.microsoft.com/office/powerpoint/2010/main">
        <mc:Choice Requires="p14">
          <p:contentPart r:id="rId260" p14:bwMode="auto">
            <p14:nvContentPartPr>
              <p14:cNvPr id="134" name="墨迹 133"/>
              <p14:cNvContentPartPr/>
              <p14:nvPr/>
            </p14:nvContentPartPr>
            <p14:xfrm>
              <a:off x="1889058" y="3962954"/>
              <a:ext cx="25577" cy="249937"/>
            </p14:xfrm>
          </p:contentPart>
        </mc:Choice>
        <mc:Fallback xmlns="">
          <p:pic>
            <p:nvPicPr>
              <p:cNvPr id="134" name="墨迹 133"/>
            </p:nvPicPr>
            <p:blipFill>
              <a:blip r:embed="rId261"/>
            </p:blipFill>
            <p:spPr>
              <a:xfrm>
                <a:off x="1889058" y="3962954"/>
                <a:ext cx="25577" cy="249937"/>
              </a:xfrm>
              <a:prstGeom prst="rect"/>
            </p:spPr>
          </p:pic>
        </mc:Fallback>
      </mc:AlternateContent>
      <mc:AlternateContent xmlns:mc="http://schemas.openxmlformats.org/markup-compatibility/2006" xmlns:p14="http://schemas.microsoft.com/office/powerpoint/2010/main">
        <mc:Choice Requires="p14">
          <p:contentPart r:id="rId262" p14:bwMode="auto">
            <p14:nvContentPartPr>
              <p14:cNvPr id="135" name="墨迹 134"/>
              <p14:cNvContentPartPr/>
              <p14:nvPr/>
            </p14:nvContentPartPr>
            <p14:xfrm>
              <a:off x="1931171" y="3948754"/>
              <a:ext cx="263459" cy="211061"/>
            </p14:xfrm>
          </p:contentPart>
        </mc:Choice>
        <mc:Fallback xmlns="">
          <p:pic>
            <p:nvPicPr>
              <p:cNvPr id="135" name="墨迹 134"/>
            </p:nvPicPr>
            <p:blipFill>
              <a:blip r:embed="rId263"/>
            </p:blipFill>
            <p:spPr>
              <a:xfrm>
                <a:off x="1931171" y="3948754"/>
                <a:ext cx="263459" cy="211061"/>
              </a:xfrm>
              <a:prstGeom prst="rect"/>
            </p:spPr>
          </p:pic>
        </mc:Fallback>
      </mc:AlternateContent>
      <mc:AlternateContent xmlns:mc="http://schemas.openxmlformats.org/markup-compatibility/2006" xmlns:p14="http://schemas.microsoft.com/office/powerpoint/2010/main">
        <mc:Choice Requires="p14">
          <p:contentPart r:id="rId264" p14:bwMode="auto">
            <p14:nvContentPartPr>
              <p14:cNvPr id="136" name="墨迹 135"/>
              <p14:cNvContentPartPr/>
              <p14:nvPr/>
            </p14:nvContentPartPr>
            <p14:xfrm>
              <a:off x="2481725" y="3650534"/>
              <a:ext cx="146403" cy="34082"/>
            </p14:xfrm>
          </p:contentPart>
        </mc:Choice>
        <mc:Fallback xmlns="">
          <p:pic>
            <p:nvPicPr>
              <p:cNvPr id="136" name="墨迹 135"/>
            </p:nvPicPr>
            <p:blipFill>
              <a:blip r:embed="rId265"/>
            </p:blipFill>
            <p:spPr>
              <a:xfrm>
                <a:off x="2481725" y="3650534"/>
                <a:ext cx="146403" cy="34082"/>
              </a:xfrm>
              <a:prstGeom prst="rect"/>
            </p:spPr>
          </p:pic>
        </mc:Fallback>
      </mc:AlternateContent>
      <mc:AlternateContent xmlns:mc="http://schemas.openxmlformats.org/markup-compatibility/2006" xmlns:p14="http://schemas.microsoft.com/office/powerpoint/2010/main">
        <mc:Choice Requires="p14">
          <p:contentPart r:id="rId266" p14:bwMode="auto">
            <p14:nvContentPartPr>
              <p14:cNvPr id="137" name="墨迹 136"/>
              <p14:cNvContentPartPr/>
              <p14:nvPr/>
            </p14:nvContentPartPr>
            <p14:xfrm>
              <a:off x="2457560" y="3764142"/>
              <a:ext cx="210344" cy="62484"/>
            </p14:xfrm>
          </p:contentPart>
        </mc:Choice>
        <mc:Fallback xmlns="">
          <p:pic>
            <p:nvPicPr>
              <p:cNvPr id="137" name="墨迹 136"/>
            </p:nvPicPr>
            <p:blipFill>
              <a:blip r:embed="rId267"/>
            </p:blipFill>
            <p:spPr>
              <a:xfrm>
                <a:off x="2457560" y="3764142"/>
                <a:ext cx="210344" cy="62484"/>
              </a:xfrm>
              <a:prstGeom prst="rect"/>
            </p:spPr>
          </p:pic>
        </mc:Fallback>
      </mc:AlternateContent>
      <mc:AlternateContent xmlns:mc="http://schemas.openxmlformats.org/markup-compatibility/2006" xmlns:p14="http://schemas.microsoft.com/office/powerpoint/2010/main">
        <mc:Choice Requires="p14">
          <p:contentPart r:id="rId268" p14:bwMode="auto">
            <p14:nvContentPartPr>
              <p14:cNvPr id="138" name="墨迹 137"/>
              <p14:cNvContentPartPr/>
              <p14:nvPr/>
            </p14:nvContentPartPr>
            <p14:xfrm>
              <a:off x="2719078" y="3610772"/>
              <a:ext cx="89011" cy="173784"/>
            </p14:xfrm>
          </p:contentPart>
        </mc:Choice>
        <mc:Fallback xmlns="">
          <p:pic>
            <p:nvPicPr>
              <p:cNvPr id="138" name="墨迹 137"/>
            </p:nvPicPr>
            <p:blipFill>
              <a:blip r:embed="rId269"/>
            </p:blipFill>
            <p:spPr>
              <a:xfrm>
                <a:off x="2719078" y="3610772"/>
                <a:ext cx="89011" cy="173784"/>
              </a:xfrm>
              <a:prstGeom prst="rect"/>
            </p:spPr>
          </p:pic>
        </mc:Fallback>
      </mc:AlternateContent>
      <mc:AlternateContent xmlns:mc="http://schemas.openxmlformats.org/markup-compatibility/2006" xmlns:p14="http://schemas.microsoft.com/office/powerpoint/2010/main">
        <mc:Choice Requires="p14">
          <p:contentPart r:id="rId270" p14:bwMode="auto">
            <p14:nvContentPartPr>
              <p14:cNvPr id="139" name="墨迹 138"/>
              <p14:cNvContentPartPr/>
              <p14:nvPr/>
            </p14:nvContentPartPr>
            <p14:xfrm>
              <a:off x="2810051" y="3695977"/>
              <a:ext cx="110838" cy="42603"/>
            </p14:xfrm>
          </p:contentPart>
        </mc:Choice>
        <mc:Fallback xmlns="">
          <p:pic>
            <p:nvPicPr>
              <p:cNvPr id="139" name="墨迹 138"/>
            </p:nvPicPr>
            <p:blipFill>
              <a:blip r:embed="rId271"/>
            </p:blipFill>
            <p:spPr>
              <a:xfrm>
                <a:off x="2810051" y="3695977"/>
                <a:ext cx="110838" cy="42603"/>
              </a:xfrm>
              <a:prstGeom prst="rect"/>
            </p:spPr>
          </p:pic>
        </mc:Fallback>
      </mc:AlternateContent>
      <mc:AlternateContent xmlns:mc="http://schemas.openxmlformats.org/markup-compatibility/2006" xmlns:p14="http://schemas.microsoft.com/office/powerpoint/2010/main">
        <mc:Choice Requires="p14">
          <p:contentPart r:id="rId272" p14:bwMode="auto">
            <p14:nvContentPartPr>
              <p14:cNvPr id="140" name="墨迹 139"/>
              <p14:cNvContentPartPr/>
              <p14:nvPr/>
            </p14:nvContentPartPr>
            <p14:xfrm>
              <a:off x="2969198" y="3421189"/>
              <a:ext cx="31287" cy="570168"/>
            </p14:xfrm>
          </p:contentPart>
        </mc:Choice>
        <mc:Fallback xmlns="">
          <p:pic>
            <p:nvPicPr>
              <p:cNvPr id="140" name="墨迹 139"/>
            </p:nvPicPr>
            <p:blipFill>
              <a:blip r:embed="rId273"/>
            </p:blipFill>
            <p:spPr>
              <a:xfrm>
                <a:off x="2969198" y="3421189"/>
                <a:ext cx="31287" cy="570168"/>
              </a:xfrm>
              <a:prstGeom prst="rect"/>
            </p:spPr>
          </p:pic>
        </mc:Fallback>
      </mc:AlternateContent>
      <mc:AlternateContent xmlns:mc="http://schemas.openxmlformats.org/markup-compatibility/2006" xmlns:p14="http://schemas.microsoft.com/office/powerpoint/2010/main">
        <mc:Choice Requires="p14">
          <p:contentPart r:id="rId274" p14:bwMode="auto">
            <p14:nvContentPartPr>
              <p14:cNvPr id="141" name="墨迹 140"/>
              <p14:cNvContentPartPr/>
              <p14:nvPr/>
            </p14:nvContentPartPr>
            <p14:xfrm>
              <a:off x="3009018" y="2630019"/>
              <a:ext cx="270029" cy="138104"/>
            </p14:xfrm>
          </p:contentPart>
        </mc:Choice>
        <mc:Fallback xmlns="">
          <p:pic>
            <p:nvPicPr>
              <p:cNvPr id="141" name="墨迹 140"/>
            </p:nvPicPr>
            <p:blipFill>
              <a:blip r:embed="rId275"/>
            </p:blipFill>
            <p:spPr>
              <a:xfrm>
                <a:off x="3009018" y="2630019"/>
                <a:ext cx="270029" cy="138104"/>
              </a:xfrm>
              <a:prstGeom prst="rect"/>
            </p:spPr>
          </p:pic>
        </mc:Fallback>
      </mc:AlternateContent>
      <mc:AlternateContent xmlns:mc="http://schemas.openxmlformats.org/markup-compatibility/2006" xmlns:p14="http://schemas.microsoft.com/office/powerpoint/2010/main">
        <mc:Choice Requires="p14">
          <p:contentPart r:id="rId276" p14:bwMode="auto">
            <p14:nvContentPartPr>
              <p14:cNvPr id="142" name="墨迹 141"/>
              <p14:cNvContentPartPr/>
              <p14:nvPr/>
            </p14:nvContentPartPr>
            <p14:xfrm>
              <a:off x="4106201" y="2588304"/>
              <a:ext cx="11399" cy="105087"/>
            </p14:xfrm>
          </p:contentPart>
        </mc:Choice>
        <mc:Fallback xmlns="">
          <p:pic>
            <p:nvPicPr>
              <p:cNvPr id="142" name="墨迹 141"/>
            </p:nvPicPr>
            <p:blipFill>
              <a:blip r:embed="rId277"/>
            </p:blipFill>
            <p:spPr>
              <a:xfrm>
                <a:off x="4106201" y="2588304"/>
                <a:ext cx="11399" cy="105087"/>
              </a:xfrm>
              <a:prstGeom prst="rect"/>
            </p:spPr>
          </p:pic>
        </mc:Fallback>
      </mc:AlternateContent>
      <mc:AlternateContent xmlns:mc="http://schemas.openxmlformats.org/markup-compatibility/2006" xmlns:p14="http://schemas.microsoft.com/office/powerpoint/2010/main">
        <mc:Choice Requires="p14">
          <p:contentPart r:id="rId278" p14:bwMode="auto">
            <p14:nvContentPartPr>
              <p14:cNvPr id="143" name="墨迹 142"/>
              <p14:cNvContentPartPr/>
              <p14:nvPr/>
            </p14:nvContentPartPr>
            <p14:xfrm>
              <a:off x="3262003" y="2860962"/>
              <a:ext cx="59686" cy="15088"/>
            </p14:xfrm>
          </p:contentPart>
        </mc:Choice>
        <mc:Fallback xmlns="">
          <p:pic>
            <p:nvPicPr>
              <p:cNvPr id="143" name="墨迹 142"/>
            </p:nvPicPr>
            <p:blipFill>
              <a:blip r:embed="rId279"/>
            </p:blipFill>
            <p:spPr>
              <a:xfrm>
                <a:off x="3262003" y="2860962"/>
                <a:ext cx="59686" cy="15088"/>
              </a:xfrm>
              <a:prstGeom prst="rect"/>
            </p:spPr>
          </p:pic>
        </mc:Fallback>
      </mc:AlternateContent>
      <mc:AlternateContent xmlns:mc="http://schemas.openxmlformats.org/markup-compatibility/2006" xmlns:p14="http://schemas.microsoft.com/office/powerpoint/2010/main">
        <mc:Choice Requires="p14">
          <p:contentPart r:id="rId280" p14:bwMode="auto">
            <p14:nvContentPartPr>
              <p14:cNvPr id="144" name="墨迹 143"/>
              <p14:cNvContentPartPr/>
              <p14:nvPr/>
            </p14:nvContentPartPr>
            <p14:xfrm>
              <a:off x="3266810" y="2804158"/>
              <a:ext cx="100365" cy="151418"/>
            </p14:xfrm>
          </p:contentPart>
        </mc:Choice>
        <mc:Fallback xmlns="">
          <p:pic>
            <p:nvPicPr>
              <p:cNvPr id="144" name="墨迹 143"/>
            </p:nvPicPr>
            <p:blipFill>
              <a:blip r:embed="rId281"/>
            </p:blipFill>
            <p:spPr>
              <a:xfrm>
                <a:off x="3266810" y="2804158"/>
                <a:ext cx="100365" cy="151418"/>
              </a:xfrm>
              <a:prstGeom prst="rect"/>
            </p:spPr>
          </p:pic>
        </mc:Fallback>
      </mc:AlternateContent>
      <mc:AlternateContent xmlns:mc="http://schemas.openxmlformats.org/markup-compatibility/2006" xmlns:p14="http://schemas.microsoft.com/office/powerpoint/2010/main">
        <mc:Choice Requires="p14">
          <p:contentPart r:id="rId282" p14:bwMode="auto">
            <p14:nvContentPartPr>
              <p14:cNvPr id="145" name="墨迹 144"/>
              <p14:cNvContentPartPr/>
              <p14:nvPr/>
            </p14:nvContentPartPr>
            <p14:xfrm>
              <a:off x="3395596" y="2849601"/>
              <a:ext cx="108016" cy="62484"/>
            </p14:xfrm>
          </p:contentPart>
        </mc:Choice>
        <mc:Fallback xmlns="">
          <p:pic>
            <p:nvPicPr>
              <p:cNvPr id="145" name="墨迹 144"/>
            </p:nvPicPr>
            <p:blipFill>
              <a:blip r:embed="rId283"/>
            </p:blipFill>
            <p:spPr>
              <a:xfrm>
                <a:off x="3395596" y="2849601"/>
                <a:ext cx="108016" cy="62484"/>
              </a:xfrm>
              <a:prstGeom prst="rect"/>
            </p:spPr>
          </p:pic>
        </mc:Fallback>
      </mc:AlternateContent>
      <mc:AlternateContent xmlns:mc="http://schemas.openxmlformats.org/markup-compatibility/2006" xmlns:p14="http://schemas.microsoft.com/office/powerpoint/2010/main">
        <mc:Choice Requires="p14">
          <p:contentPart r:id="rId284" p14:bwMode="auto">
            <p14:nvContentPartPr>
              <p14:cNvPr id="146" name="墨迹 145"/>
              <p14:cNvContentPartPr/>
              <p14:nvPr/>
            </p14:nvContentPartPr>
            <p14:xfrm>
              <a:off x="3537721" y="2707592"/>
              <a:ext cx="48331" cy="357863"/>
            </p14:xfrm>
          </p:contentPart>
        </mc:Choice>
        <mc:Fallback xmlns="">
          <p:pic>
            <p:nvPicPr>
              <p:cNvPr id="146" name="墨迹 145"/>
            </p:nvPicPr>
            <p:blipFill>
              <a:blip r:embed="rId285"/>
            </p:blipFill>
            <p:spPr>
              <a:xfrm>
                <a:off x="3537721" y="2707592"/>
                <a:ext cx="48331" cy="357863"/>
              </a:xfrm>
              <a:prstGeom prst="rect"/>
            </p:spPr>
          </p:pic>
        </mc:Fallback>
      </mc:AlternateContent>
      <mc:AlternateContent xmlns:mc="http://schemas.openxmlformats.org/markup-compatibility/2006" xmlns:p14="http://schemas.microsoft.com/office/powerpoint/2010/main">
        <mc:Choice Requires="p14">
          <p:contentPart r:id="rId286" p14:bwMode="auto">
            <p14:nvContentPartPr>
              <p14:cNvPr id="147" name="墨迹 146"/>
              <p14:cNvContentPartPr/>
              <p14:nvPr/>
            </p14:nvContentPartPr>
            <p14:xfrm>
              <a:off x="4197195" y="2799898"/>
              <a:ext cx="73907" cy="149997"/>
            </p14:xfrm>
          </p:contentPart>
        </mc:Choice>
        <mc:Fallback xmlns="">
          <p:pic>
            <p:nvPicPr>
              <p:cNvPr id="147" name="墨迹 146"/>
            </p:nvPicPr>
            <p:blipFill>
              <a:blip r:embed="rId287"/>
            </p:blipFill>
            <p:spPr>
              <a:xfrm>
                <a:off x="4197195" y="2799898"/>
                <a:ext cx="73907" cy="149997"/>
              </a:xfrm>
              <a:prstGeom prst="rect"/>
            </p:spPr>
          </p:pic>
        </mc:Fallback>
      </mc:AlternateContent>
      <mc:AlternateContent xmlns:mc="http://schemas.openxmlformats.org/markup-compatibility/2006" xmlns:p14="http://schemas.microsoft.com/office/powerpoint/2010/main">
        <mc:Choice Requires="p14">
          <p:contentPart r:id="rId288" p14:bwMode="auto">
            <p14:nvContentPartPr>
              <p14:cNvPr id="148" name="墨迹 147"/>
              <p14:cNvContentPartPr/>
              <p14:nvPr/>
            </p14:nvContentPartPr>
            <p14:xfrm>
              <a:off x="4310900" y="2826880"/>
              <a:ext cx="65374" cy="72425"/>
            </p14:xfrm>
          </p:contentPart>
        </mc:Choice>
        <mc:Fallback xmlns="">
          <p:pic>
            <p:nvPicPr>
              <p:cNvPr id="148" name="墨迹 147"/>
            </p:nvPicPr>
            <p:blipFill>
              <a:blip r:embed="rId289"/>
            </p:blipFill>
            <p:spPr>
              <a:xfrm>
                <a:off x="4310900" y="2826880"/>
                <a:ext cx="65374" cy="72425"/>
              </a:xfrm>
              <a:prstGeom prst="rect"/>
            </p:spPr>
          </p:pic>
        </mc:Fallback>
      </mc:AlternateContent>
      <mc:AlternateContent xmlns:mc="http://schemas.openxmlformats.org/markup-compatibility/2006" xmlns:p14="http://schemas.microsoft.com/office/powerpoint/2010/main">
        <mc:Choice Requires="p14">
          <p:contentPart r:id="rId290" p14:bwMode="auto">
            <p14:nvContentPartPr>
              <p14:cNvPr id="149" name="墨迹 148"/>
              <p14:cNvContentPartPr/>
              <p14:nvPr/>
            </p14:nvContentPartPr>
            <p14:xfrm>
              <a:off x="4441648" y="2741674"/>
              <a:ext cx="85284" cy="139880"/>
            </p14:xfrm>
          </p:contentPart>
        </mc:Choice>
        <mc:Fallback xmlns="">
          <p:pic>
            <p:nvPicPr>
              <p:cNvPr id="149" name="墨迹 148"/>
            </p:nvPicPr>
            <p:blipFill>
              <a:blip r:embed="rId291"/>
            </p:blipFill>
            <p:spPr>
              <a:xfrm>
                <a:off x="4441648" y="2741674"/>
                <a:ext cx="85284" cy="139880"/>
              </a:xfrm>
              <a:prstGeom prst="rect"/>
            </p:spPr>
          </p:pic>
        </mc:Fallback>
      </mc:AlternateContent>
      <mc:AlternateContent xmlns:mc="http://schemas.openxmlformats.org/markup-compatibility/2006" xmlns:p14="http://schemas.microsoft.com/office/powerpoint/2010/main">
        <mc:Choice Requires="p14">
          <p:contentPart r:id="rId292" p14:bwMode="auto">
            <p14:nvContentPartPr>
              <p14:cNvPr id="150" name="墨迹 149"/>
              <p14:cNvContentPartPr/>
              <p14:nvPr/>
            </p14:nvContentPartPr>
            <p14:xfrm>
              <a:off x="4498512" y="2641913"/>
              <a:ext cx="157735" cy="415022"/>
            </p14:xfrm>
          </p:contentPart>
        </mc:Choice>
        <mc:Fallback xmlns="">
          <p:pic>
            <p:nvPicPr>
              <p:cNvPr id="150" name="墨迹 149"/>
            </p:nvPicPr>
            <p:blipFill>
              <a:blip r:embed="rId293"/>
            </p:blipFill>
            <p:spPr>
              <a:xfrm>
                <a:off x="4498512" y="2641913"/>
                <a:ext cx="157735" cy="415022"/>
              </a:xfrm>
              <a:prstGeom prst="rect"/>
            </p:spPr>
          </p:pic>
        </mc:Fallback>
      </mc:AlternateContent>
      <mc:AlternateContent xmlns:mc="http://schemas.openxmlformats.org/markup-compatibility/2006" xmlns:p14="http://schemas.microsoft.com/office/powerpoint/2010/main">
        <mc:Choice Requires="p14">
          <p:contentPart r:id="rId294" p14:bwMode="auto">
            <p14:nvContentPartPr>
              <p14:cNvPr id="151" name="墨迹 150"/>
              <p14:cNvContentPartPr/>
              <p14:nvPr/>
            </p14:nvContentPartPr>
            <p14:xfrm>
              <a:off x="4589462" y="2602505"/>
              <a:ext cx="198967" cy="99406"/>
            </p14:xfrm>
          </p:contentPart>
        </mc:Choice>
        <mc:Fallback xmlns="">
          <p:pic>
            <p:nvPicPr>
              <p:cNvPr id="151" name="墨迹 150"/>
            </p:nvPicPr>
            <p:blipFill>
              <a:blip r:embed="rId295"/>
            </p:blipFill>
            <p:spPr>
              <a:xfrm>
                <a:off x="4589462" y="2602505"/>
                <a:ext cx="198967" cy="99406"/>
              </a:xfrm>
              <a:prstGeom prst="rect"/>
            </p:spPr>
          </p:pic>
        </mc:Fallback>
      </mc:AlternateContent>
      <mc:AlternateContent xmlns:mc="http://schemas.openxmlformats.org/markup-compatibility/2006" xmlns:p14="http://schemas.microsoft.com/office/powerpoint/2010/main">
        <mc:Choice Requires="p14">
          <p:contentPart r:id="rId296" p14:bwMode="auto">
            <p14:nvContentPartPr>
              <p14:cNvPr id="152" name="墨迹 151"/>
              <p14:cNvContentPartPr/>
              <p14:nvPr/>
            </p14:nvContentPartPr>
            <p14:xfrm>
              <a:off x="4373430" y="4032539"/>
              <a:ext cx="102327" cy="178932"/>
            </p14:xfrm>
          </p:contentPart>
        </mc:Choice>
        <mc:Fallback xmlns="">
          <p:pic>
            <p:nvPicPr>
              <p:cNvPr id="152" name="墨迹 151"/>
            </p:nvPicPr>
            <p:blipFill>
              <a:blip r:embed="rId297"/>
            </p:blipFill>
            <p:spPr>
              <a:xfrm>
                <a:off x="4373430" y="4032539"/>
                <a:ext cx="102327" cy="178932"/>
              </a:xfrm>
              <a:prstGeom prst="rect"/>
            </p:spPr>
          </p:pic>
        </mc:Fallback>
      </mc:AlternateContent>
      <mc:AlternateContent xmlns:mc="http://schemas.openxmlformats.org/markup-compatibility/2006" xmlns:p14="http://schemas.microsoft.com/office/powerpoint/2010/main">
        <mc:Choice Requires="p14">
          <p:contentPart r:id="rId298" p14:bwMode="auto">
            <p14:nvContentPartPr>
              <p14:cNvPr id="153" name="墨迹 152"/>
              <p14:cNvContentPartPr/>
              <p14:nvPr/>
            </p14:nvContentPartPr>
            <p14:xfrm>
              <a:off x="4498512" y="4127686"/>
              <a:ext cx="45464" cy="56804"/>
            </p14:xfrm>
          </p:contentPart>
        </mc:Choice>
        <mc:Fallback xmlns="">
          <p:pic>
            <p:nvPicPr>
              <p:cNvPr id="153" name="墨迹 152"/>
            </p:nvPicPr>
            <p:blipFill>
              <a:blip r:embed="rId299"/>
            </p:blipFill>
            <p:spPr>
              <a:xfrm>
                <a:off x="4498512" y="4127686"/>
                <a:ext cx="45464" cy="56804"/>
              </a:xfrm>
              <a:prstGeom prst="rect"/>
            </p:spPr>
          </p:pic>
        </mc:Fallback>
      </mc:AlternateContent>
      <mc:AlternateContent xmlns:mc="http://schemas.openxmlformats.org/markup-compatibility/2006" xmlns:p14="http://schemas.microsoft.com/office/powerpoint/2010/main">
        <mc:Choice Requires="p14">
          <p:contentPart r:id="rId300" p14:bwMode="auto">
            <p14:nvContentPartPr>
              <p14:cNvPr id="154" name="墨迹 153"/>
              <p14:cNvContentPartPr/>
              <p14:nvPr/>
            </p14:nvContentPartPr>
            <p14:xfrm>
              <a:off x="4606506" y="4048160"/>
              <a:ext cx="62551" cy="142010"/>
            </p14:xfrm>
          </p:contentPart>
        </mc:Choice>
        <mc:Fallback xmlns="">
          <p:pic>
            <p:nvPicPr>
              <p:cNvPr id="154" name="墨迹 153"/>
            </p:nvPicPr>
            <p:blipFill>
              <a:blip r:embed="rId301"/>
            </p:blipFill>
            <p:spPr>
              <a:xfrm>
                <a:off x="4606506" y="4048160"/>
                <a:ext cx="62551" cy="142010"/>
              </a:xfrm>
              <a:prstGeom prst="rect"/>
            </p:spPr>
          </p:pic>
        </mc:Fallback>
      </mc:AlternateContent>
      <mc:AlternateContent xmlns:mc="http://schemas.openxmlformats.org/markup-compatibility/2006" xmlns:p14="http://schemas.microsoft.com/office/powerpoint/2010/main">
        <mc:Choice Requires="p14">
          <p:contentPart r:id="rId302" p14:bwMode="auto">
            <p14:nvContentPartPr>
              <p14:cNvPr id="155" name="墨迹 154"/>
              <p14:cNvContentPartPr/>
              <p14:nvPr/>
            </p14:nvContentPartPr>
            <p14:xfrm>
              <a:off x="4694634" y="3951594"/>
              <a:ext cx="122237" cy="346503"/>
            </p14:xfrm>
          </p:contentPart>
        </mc:Choice>
        <mc:Fallback xmlns="">
          <p:pic>
            <p:nvPicPr>
              <p:cNvPr id="155" name="墨迹 154"/>
            </p:nvPicPr>
            <p:blipFill>
              <a:blip r:embed="rId303"/>
            </p:blipFill>
            <p:spPr>
              <a:xfrm>
                <a:off x="4694634" y="3951594"/>
                <a:ext cx="122237" cy="346503"/>
              </a:xfrm>
              <a:prstGeom prst="rect"/>
            </p:spPr>
          </p:pic>
        </mc:Fallback>
      </mc:AlternateContent>
      <mc:AlternateContent xmlns:mc="http://schemas.openxmlformats.org/markup-compatibility/2006" xmlns:p14="http://schemas.microsoft.com/office/powerpoint/2010/main">
        <mc:Choice Requires="p14">
          <p:contentPart r:id="rId304" p14:bwMode="auto">
            <p14:nvContentPartPr>
              <p14:cNvPr id="156" name="墨迹 155"/>
              <p14:cNvContentPartPr/>
              <p14:nvPr/>
            </p14:nvContentPartPr>
            <p14:xfrm>
              <a:off x="4754320" y="3960114"/>
              <a:ext cx="127926" cy="48284"/>
            </p14:xfrm>
          </p:contentPart>
        </mc:Choice>
        <mc:Fallback xmlns="">
          <p:pic>
            <p:nvPicPr>
              <p:cNvPr id="156" name="墨迹 155"/>
            </p:nvPicPr>
            <p:blipFill>
              <a:blip r:embed="rId305"/>
            </p:blipFill>
            <p:spPr>
              <a:xfrm>
                <a:off x="4754320" y="3960114"/>
                <a:ext cx="127926" cy="48284"/>
              </a:xfrm>
              <a:prstGeom prst="rect"/>
            </p:spPr>
          </p:pic>
        </mc:Fallback>
      </mc:AlternateContent>
      <mc:AlternateContent xmlns:mc="http://schemas.openxmlformats.org/markup-compatibility/2006" xmlns:p14="http://schemas.microsoft.com/office/powerpoint/2010/main">
        <mc:Choice Requires="p14">
          <p:contentPart r:id="rId306" p14:bwMode="auto">
            <p14:nvContentPartPr>
              <p14:cNvPr id="157" name="墨迹 156"/>
              <p14:cNvContentPartPr/>
              <p14:nvPr/>
            </p14:nvContentPartPr>
            <p14:xfrm>
              <a:off x="4970352" y="4025439"/>
              <a:ext cx="108016" cy="240706"/>
            </p14:xfrm>
          </p:contentPart>
        </mc:Choice>
        <mc:Fallback xmlns="">
          <p:pic>
            <p:nvPicPr>
              <p:cNvPr id="157" name="墨迹 156"/>
            </p:nvPicPr>
            <p:blipFill>
              <a:blip r:embed="rId307"/>
            </p:blipFill>
            <p:spPr>
              <a:xfrm>
                <a:off x="4970352" y="4025439"/>
                <a:ext cx="108016" cy="240706"/>
              </a:xfrm>
              <a:prstGeom prst="rect"/>
            </p:spPr>
          </p:pic>
        </mc:Fallback>
      </mc:AlternateContent>
      <mc:AlternateContent xmlns:mc="http://schemas.openxmlformats.org/markup-compatibility/2006" xmlns:p14="http://schemas.microsoft.com/office/powerpoint/2010/main">
        <mc:Choice Requires="p14">
          <p:contentPart r:id="rId308" p14:bwMode="auto">
            <p14:nvContentPartPr>
              <p14:cNvPr id="158" name="墨迹 157"/>
              <p14:cNvContentPartPr/>
              <p14:nvPr/>
            </p14:nvContentPartPr>
            <p14:xfrm>
              <a:off x="4951544" y="4091828"/>
              <a:ext cx="141045" cy="203429"/>
            </p14:xfrm>
          </p:contentPart>
        </mc:Choice>
        <mc:Fallback xmlns="">
          <p:pic>
            <p:nvPicPr>
              <p:cNvPr id="158" name="墨迹 157"/>
            </p:nvPicPr>
            <p:blipFill>
              <a:blip r:embed="rId309"/>
            </p:blipFill>
            <p:spPr>
              <a:xfrm>
                <a:off x="4951544" y="4091828"/>
                <a:ext cx="141045" cy="203429"/>
              </a:xfrm>
              <a:prstGeom prst="rect"/>
            </p:spPr>
          </p:pic>
        </mc:Fallback>
      </mc:AlternateContent>
      <mc:AlternateContent xmlns:mc="http://schemas.openxmlformats.org/markup-compatibility/2006" xmlns:p14="http://schemas.microsoft.com/office/powerpoint/2010/main">
        <mc:Choice Requires="p14">
          <p:contentPart r:id="rId310" p14:bwMode="auto">
            <p14:nvContentPartPr>
              <p14:cNvPr id="159" name="墨迹 158"/>
              <p14:cNvContentPartPr/>
              <p14:nvPr/>
            </p14:nvContentPartPr>
            <p14:xfrm>
              <a:off x="5244659" y="3914672"/>
              <a:ext cx="200399" cy="258457"/>
            </p14:xfrm>
          </p:contentPart>
        </mc:Choice>
        <mc:Fallback xmlns="">
          <p:pic>
            <p:nvPicPr>
              <p:cNvPr id="159" name="墨迹 158"/>
            </p:nvPicPr>
            <p:blipFill>
              <a:blip r:embed="rId311"/>
            </p:blipFill>
            <p:spPr>
              <a:xfrm>
                <a:off x="5244659" y="3914672"/>
                <a:ext cx="200399" cy="258457"/>
              </a:xfrm>
              <a:prstGeom prst="rect"/>
            </p:spPr>
          </p:pic>
        </mc:Fallback>
      </mc:AlternateContent>
      <mc:AlternateContent xmlns:mc="http://schemas.openxmlformats.org/markup-compatibility/2006" xmlns:p14="http://schemas.microsoft.com/office/powerpoint/2010/main">
        <mc:Choice Requires="p14">
          <p:contentPart r:id="rId312" p14:bwMode="auto">
            <p14:nvContentPartPr>
              <p14:cNvPr id="160" name="墨迹 159"/>
              <p14:cNvContentPartPr/>
              <p14:nvPr/>
            </p14:nvContentPartPr>
            <p14:xfrm>
              <a:off x="5325665" y="3947866"/>
              <a:ext cx="71063" cy="503601"/>
            </p14:xfrm>
          </p:contentPart>
        </mc:Choice>
        <mc:Fallback xmlns="">
          <p:pic>
            <p:nvPicPr>
              <p:cNvPr id="160" name="墨迹 159"/>
            </p:nvPicPr>
            <p:blipFill>
              <a:blip r:embed="rId313"/>
            </p:blipFill>
            <p:spPr>
              <a:xfrm>
                <a:off x="5325665" y="3947866"/>
                <a:ext cx="71063" cy="503601"/>
              </a:xfrm>
              <a:prstGeom prst="rect"/>
            </p:spPr>
          </p:pic>
        </mc:Fallback>
      </mc:AlternateContent>
      <mc:AlternateContent xmlns:mc="http://schemas.openxmlformats.org/markup-compatibility/2006" xmlns:p14="http://schemas.microsoft.com/office/powerpoint/2010/main">
        <mc:Choice Requires="p14">
          <p:contentPart r:id="rId314" p14:bwMode="auto">
            <p14:nvContentPartPr>
              <p14:cNvPr id="161" name="墨迹 160"/>
              <p14:cNvContentPartPr/>
              <p14:nvPr/>
            </p14:nvContentPartPr>
            <p14:xfrm>
              <a:off x="640291" y="3639173"/>
              <a:ext cx="580783" cy="452478"/>
            </p14:xfrm>
          </p:contentPart>
        </mc:Choice>
        <mc:Fallback xmlns="">
          <p:pic>
            <p:nvPicPr>
              <p:cNvPr id="161" name="墨迹 160"/>
            </p:nvPicPr>
            <p:blipFill>
              <a:blip r:embed="rId315"/>
            </p:blipFill>
            <p:spPr>
              <a:xfrm>
                <a:off x="640291" y="3639173"/>
                <a:ext cx="580783" cy="452478"/>
              </a:xfrm>
              <a:prstGeom prst="rect"/>
            </p:spPr>
          </p:pic>
        </mc:Fallback>
      </mc:AlternateContent>
      <mc:AlternateContent xmlns:mc="http://schemas.openxmlformats.org/markup-compatibility/2006" xmlns:p14="http://schemas.microsoft.com/office/powerpoint/2010/main">
        <mc:Choice Requires="p14">
          <p:contentPart r:id="rId316" p14:bwMode="auto">
            <p14:nvContentPartPr>
              <p14:cNvPr id="162" name="墨迹 161"/>
              <p14:cNvContentPartPr/>
              <p14:nvPr/>
            </p14:nvContentPartPr>
            <p14:xfrm>
              <a:off x="412882" y="446803"/>
              <a:ext cx="387504" cy="395141"/>
            </p14:xfrm>
          </p:contentPart>
        </mc:Choice>
        <mc:Fallback xmlns="">
          <p:pic>
            <p:nvPicPr>
              <p:cNvPr id="162" name="墨迹 161"/>
            </p:nvPicPr>
            <p:blipFill>
              <a:blip r:embed="rId317"/>
            </p:blipFill>
            <p:spPr>
              <a:xfrm>
                <a:off x="412882" y="446803"/>
                <a:ext cx="387504" cy="395141"/>
              </a:xfrm>
              <a:prstGeom prst="rect"/>
            </p:spPr>
          </p:pic>
        </mc:Fallback>
      </mc:AlternateContent>
      <mc:AlternateContent xmlns:mc="http://schemas.openxmlformats.org/markup-compatibility/2006" xmlns:p14="http://schemas.microsoft.com/office/powerpoint/2010/main">
        <mc:Choice Requires="p14">
          <p:contentPart r:id="rId318" p14:bwMode="auto">
            <p14:nvContentPartPr>
              <p14:cNvPr id="163" name="墨迹 162"/>
              <p14:cNvContentPartPr/>
              <p14:nvPr/>
            </p14:nvContentPartPr>
            <p14:xfrm>
              <a:off x="814585" y="381123"/>
              <a:ext cx="39798" cy="420703"/>
            </p14:xfrm>
          </p:contentPart>
        </mc:Choice>
        <mc:Fallback xmlns="">
          <p:pic>
            <p:nvPicPr>
              <p:cNvPr id="163" name="墨迹 162"/>
            </p:nvPicPr>
            <p:blipFill>
              <a:blip r:embed="rId319"/>
            </p:blipFill>
            <p:spPr>
              <a:xfrm>
                <a:off x="814585" y="381123"/>
                <a:ext cx="39798" cy="420703"/>
              </a:xfrm>
              <a:prstGeom prst="rect"/>
            </p:spPr>
          </p:pic>
        </mc:Fallback>
      </mc:AlternateContent>
      <mc:AlternateContent xmlns:mc="http://schemas.openxmlformats.org/markup-compatibility/2006" xmlns:p14="http://schemas.microsoft.com/office/powerpoint/2010/main">
        <mc:Choice Requires="p14">
          <p:contentPart r:id="rId320" p14:bwMode="auto">
            <p14:nvContentPartPr>
              <p14:cNvPr id="164" name="墨迹 163"/>
              <p14:cNvContentPartPr/>
              <p14:nvPr/>
            </p14:nvContentPartPr>
            <p14:xfrm>
              <a:off x="754371" y="259350"/>
              <a:ext cx="438282" cy="562358"/>
            </p14:xfrm>
          </p:contentPart>
        </mc:Choice>
        <mc:Fallback xmlns="">
          <p:pic>
            <p:nvPicPr>
              <p:cNvPr id="164" name="墨迹 163"/>
            </p:nvPicPr>
            <p:blipFill>
              <a:blip r:embed="rId321"/>
            </p:blipFill>
            <p:spPr>
              <a:xfrm>
                <a:off x="754371" y="259350"/>
                <a:ext cx="438282" cy="562358"/>
              </a:xfrm>
              <a:prstGeom prst="rect"/>
            </p:spPr>
          </p:pic>
        </mc:Fallback>
      </mc:AlternateContent>
      <mc:AlternateContent xmlns:mc="http://schemas.openxmlformats.org/markup-compatibility/2006" xmlns:p14="http://schemas.microsoft.com/office/powerpoint/2010/main">
        <mc:Choice Requires="p14">
          <p:contentPart r:id="rId322" p14:bwMode="auto">
            <p14:nvContentPartPr>
              <p14:cNvPr id="165" name="墨迹 164"/>
              <p14:cNvContentPartPr/>
              <p14:nvPr/>
            </p14:nvContentPartPr>
            <p14:xfrm>
              <a:off x="5982295" y="3565329"/>
              <a:ext cx="108016" cy="342952"/>
            </p14:xfrm>
          </p:contentPart>
        </mc:Choice>
        <mc:Fallback xmlns="">
          <p:pic>
            <p:nvPicPr>
              <p:cNvPr id="165" name="墨迹 164"/>
            </p:nvPicPr>
            <p:blipFill>
              <a:blip r:embed="rId323"/>
            </p:blipFill>
            <p:spPr>
              <a:xfrm>
                <a:off x="5982295" y="3565329"/>
                <a:ext cx="108016" cy="342952"/>
              </a:xfrm>
              <a:prstGeom prst="rect"/>
            </p:spPr>
          </p:pic>
        </mc:Fallback>
      </mc:AlternateContent>
      <mc:AlternateContent xmlns:mc="http://schemas.openxmlformats.org/markup-compatibility/2006" xmlns:p14="http://schemas.microsoft.com/office/powerpoint/2010/main">
        <mc:Choice Requires="p14">
          <p:contentPart r:id="rId324" p14:bwMode="auto">
            <p14:nvContentPartPr>
              <p14:cNvPr id="166" name="墨迹 165"/>
              <p14:cNvContentPartPr/>
              <p14:nvPr/>
            </p14:nvContentPartPr>
            <p14:xfrm>
              <a:off x="5916039" y="3590890"/>
              <a:ext cx="259556" cy="252777"/>
            </p14:xfrm>
          </p:contentPart>
        </mc:Choice>
        <mc:Fallback xmlns="">
          <p:pic>
            <p:nvPicPr>
              <p:cNvPr id="166" name="墨迹 165"/>
            </p:nvPicPr>
            <p:blipFill>
              <a:blip r:embed="rId325"/>
            </p:blipFill>
            <p:spPr>
              <a:xfrm>
                <a:off x="5916039" y="3590890"/>
                <a:ext cx="259556" cy="252777"/>
              </a:xfrm>
              <a:prstGeom prst="rect"/>
            </p:spPr>
          </p:pic>
        </mc:Fallback>
      </mc:AlternateContent>
      <mc:AlternateContent xmlns:mc="http://schemas.openxmlformats.org/markup-compatibility/2006" xmlns:p14="http://schemas.microsoft.com/office/powerpoint/2010/main">
        <mc:Choice Requires="p14">
          <p:contentPart r:id="rId326" p14:bwMode="auto">
            <p14:nvContentPartPr>
              <p14:cNvPr id="5" name="墨迹 4"/>
              <p14:cNvContentPartPr/>
              <p14:nvPr/>
            </p14:nvContentPartPr>
            <p14:xfrm>
              <a:off x="9138355" y="481321"/>
              <a:ext cx="1298223" cy="697397"/>
            </p14:xfrm>
          </p:contentPart>
        </mc:Choice>
        <mc:Fallback xmlns="">
          <p:pic>
            <p:nvPicPr>
              <p:cNvPr id="5" name="墨迹 4"/>
            </p:nvPicPr>
            <p:blipFill>
              <a:blip r:embed="rId327"/>
            </p:blipFill>
            <p:spPr>
              <a:xfrm>
                <a:off x="9138355" y="481321"/>
                <a:ext cx="1298223" cy="697397"/>
              </a:xfrm>
              <a:prstGeom prst="rect"/>
            </p:spPr>
          </p:pic>
        </mc:Fallback>
      </mc:AlternateContent>
      <mc:AlternateContent xmlns:mc="http://schemas.openxmlformats.org/markup-compatibility/2006" xmlns:p14="http://schemas.microsoft.com/office/powerpoint/2010/main">
        <mc:Choice Requires="p14">
          <p:contentPart r:id="rId328" p14:bwMode="auto">
            <p14:nvContentPartPr>
              <p14:cNvPr id="8" name="墨迹 7"/>
              <p14:cNvContentPartPr/>
              <p14:nvPr/>
            </p14:nvContentPartPr>
            <p14:xfrm>
              <a:off x="1292577" y="420165"/>
              <a:ext cx="22578" cy="31019"/>
            </p14:xfrm>
          </p:contentPart>
        </mc:Choice>
        <mc:Fallback xmlns="">
          <p:pic>
            <p:nvPicPr>
              <p:cNvPr id="8" name="墨迹 7"/>
            </p:nvPicPr>
            <p:blipFill>
              <a:blip r:embed="rId329"/>
            </p:blipFill>
            <p:spPr>
              <a:xfrm>
                <a:off x="1292577" y="420165"/>
                <a:ext cx="22578" cy="31019"/>
              </a:xfrm>
              <a:prstGeom prst="rect"/>
            </p:spPr>
          </p:pic>
        </mc:Fallback>
      </mc:AlternateContent>
      <mc:AlternateContent xmlns:mc="http://schemas.openxmlformats.org/markup-compatibility/2006" xmlns:p14="http://schemas.microsoft.com/office/powerpoint/2010/main">
        <mc:Choice Requires="p14">
          <p:contentPart r:id="rId330" p14:bwMode="auto">
            <p14:nvContentPartPr>
              <p14:cNvPr id="167" name="墨迹 166"/>
              <p14:cNvContentPartPr/>
              <p14:nvPr/>
            </p14:nvContentPartPr>
            <p14:xfrm>
              <a:off x="1187802" y="300319"/>
              <a:ext cx="452791" cy="612624"/>
            </p14:xfrm>
          </p:contentPart>
        </mc:Choice>
        <mc:Fallback xmlns="">
          <p:pic>
            <p:nvPicPr>
              <p:cNvPr id="167" name="墨迹 166"/>
            </p:nvPicPr>
            <p:blipFill>
              <a:blip r:embed="rId331"/>
            </p:blipFill>
            <p:spPr>
              <a:xfrm>
                <a:off x="1187802" y="300319"/>
                <a:ext cx="452791" cy="612624"/>
              </a:xfrm>
              <a:prstGeom prst="rect"/>
            </p:spPr>
          </p:pic>
        </mc:Fallback>
      </mc:AlternateContent>
      <mc:AlternateContent xmlns:mc="http://schemas.openxmlformats.org/markup-compatibility/2006" xmlns:p14="http://schemas.microsoft.com/office/powerpoint/2010/main">
        <mc:Choice Requires="p14">
          <p:contentPart r:id="rId332" p14:bwMode="auto">
            <p14:nvContentPartPr>
              <p14:cNvPr id="168" name="墨迹 167"/>
              <p14:cNvContentPartPr/>
              <p14:nvPr/>
            </p14:nvContentPartPr>
            <p14:xfrm>
              <a:off x="1586088" y="276526"/>
              <a:ext cx="341489" cy="530494"/>
            </p14:xfrm>
          </p:contentPart>
        </mc:Choice>
        <mc:Fallback xmlns="">
          <p:pic>
            <p:nvPicPr>
              <p:cNvPr id="168" name="墨迹 167"/>
            </p:nvPicPr>
            <p:blipFill>
              <a:blip r:embed="rId333"/>
            </p:blipFill>
            <p:spPr>
              <a:xfrm>
                <a:off x="1586088" y="276526"/>
                <a:ext cx="341489" cy="530494"/>
              </a:xfrm>
              <a:prstGeom prst="rect"/>
            </p:spPr>
          </p:pic>
        </mc:Fallback>
      </mc:AlternateContent>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13571" y="840185"/>
            <a:ext cx="11164858" cy="3591426"/>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255058" y="573497"/>
              <a:ext cx="559153" cy="649106"/>
            </p14:xfrm>
          </p:contentPart>
        </mc:Choice>
        <mc:Fallback xmlns="">
          <p:pic>
            <p:nvPicPr>
              <p:cNvPr id="2" name="墨迹 1"/>
            </p:nvPicPr>
            <p:blipFill>
              <a:blip r:embed="rId3"/>
            </p:blipFill>
            <p:spPr>
              <a:xfrm>
                <a:off x="255058" y="573497"/>
                <a:ext cx="559153" cy="649106"/>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1662288" y="507582"/>
              <a:ext cx="105018" cy="59958"/>
            </p14:xfrm>
          </p:contentPart>
        </mc:Choice>
        <mc:Fallback xmlns="">
          <p:pic>
            <p:nvPicPr>
              <p:cNvPr id="4" name="墨迹 3"/>
            </p:nvPicPr>
            <p:blipFill>
              <a:blip r:embed="rId5"/>
            </p:blipFill>
            <p:spPr>
              <a:xfrm>
                <a:off x="1662288" y="507582"/>
                <a:ext cx="105018" cy="59958"/>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784577" y="460701"/>
              <a:ext cx="440267" cy="542478"/>
            </p14:xfrm>
          </p:contentPart>
        </mc:Choice>
        <mc:Fallback xmlns="">
          <p:pic>
            <p:nvPicPr>
              <p:cNvPr id="5" name="墨迹 4"/>
            </p:nvPicPr>
            <p:blipFill>
              <a:blip r:embed="rId7"/>
            </p:blipFill>
            <p:spPr>
              <a:xfrm>
                <a:off x="784577" y="460701"/>
                <a:ext cx="440267" cy="542478"/>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1402291" y="363767"/>
              <a:ext cx="333728" cy="487666"/>
            </p14:xfrm>
          </p:contentPart>
        </mc:Choice>
        <mc:Fallback xmlns="">
          <p:pic>
            <p:nvPicPr>
              <p:cNvPr id="6" name="墨迹 5"/>
            </p:nvPicPr>
            <p:blipFill>
              <a:blip r:embed="rId9"/>
            </p:blipFill>
            <p:spPr>
              <a:xfrm>
                <a:off x="1402291" y="363767"/>
                <a:ext cx="333728" cy="487666"/>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2246488" y="253791"/>
              <a:ext cx="11289" cy="11279"/>
            </p14:xfrm>
          </p:contentPart>
        </mc:Choice>
        <mc:Fallback xmlns="">
          <p:pic>
            <p:nvPicPr>
              <p:cNvPr id="7" name="墨迹 6"/>
            </p:nvPicPr>
            <p:blipFill>
              <a:blip r:embed="rId11"/>
            </p:blipFill>
            <p:spPr>
              <a:xfrm>
                <a:off x="2246488" y="253791"/>
                <a:ext cx="11289" cy="11279"/>
              </a:xfrm>
              <a:prstGeom prst="rect"/>
            </p:spPr>
          </p:pic>
        </mc:Fallback>
      </mc:AlternateContent>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13571" y="840185"/>
            <a:ext cx="11164858" cy="3591426"/>
          </a:xfrm>
          <a:prstGeom prst="rect">
            <a:avLst/>
          </a:prstGeom>
        </p:spPr>
      </p:pic>
      <mc:AlternateContent xmlns:mc="http://schemas.openxmlformats.org/markup-compatibility/2006" xmlns:p14="http://schemas.microsoft.com/office/powerpoint/2010/main">
        <mc:Choice Requires="p14">
          <p:contentPart r:id="rId2" p14:bwMode="auto">
            <p14:nvContentPartPr>
              <p14:cNvPr id="2" name="墨迹 1"/>
              <p14:cNvContentPartPr/>
              <p14:nvPr/>
            </p14:nvContentPartPr>
            <p14:xfrm>
              <a:off x="1731433" y="2323598"/>
              <a:ext cx="678744" cy="456824"/>
            </p14:xfrm>
          </p:contentPart>
        </mc:Choice>
        <mc:Fallback xmlns="">
          <p:pic>
            <p:nvPicPr>
              <p:cNvPr id="2" name="墨迹 1"/>
            </p:nvPicPr>
            <p:blipFill>
              <a:blip r:embed="rId3"/>
            </p:blipFill>
            <p:spPr>
              <a:xfrm>
                <a:off x="1731433" y="2323598"/>
                <a:ext cx="678744" cy="456824"/>
              </a:xfrm>
              <a:prstGeom prst="rect"/>
            </p:spPr>
          </p:pic>
        </mc:Fallback>
      </mc:AlternateContent>
      <mc:AlternateContent xmlns:mc="http://schemas.openxmlformats.org/markup-compatibility/2006" xmlns:p14="http://schemas.microsoft.com/office/powerpoint/2010/main">
        <mc:Choice Requires="p14">
          <p:contentPart r:id="rId4" p14:bwMode="auto">
            <p14:nvContentPartPr>
              <p14:cNvPr id="4" name="墨迹 3"/>
              <p14:cNvContentPartPr/>
              <p14:nvPr/>
            </p14:nvContentPartPr>
            <p14:xfrm>
              <a:off x="615773" y="3547435"/>
              <a:ext cx="800982" cy="552701"/>
            </p14:xfrm>
          </p:contentPart>
        </mc:Choice>
        <mc:Fallback xmlns="">
          <p:pic>
            <p:nvPicPr>
              <p:cNvPr id="4" name="墨迹 3"/>
            </p:nvPicPr>
            <p:blipFill>
              <a:blip r:embed="rId5"/>
            </p:blipFill>
            <p:spPr>
              <a:xfrm>
                <a:off x="615773" y="3547435"/>
                <a:ext cx="800982" cy="552701"/>
              </a:xfrm>
              <a:prstGeom prst="rect"/>
            </p:spPr>
          </p:pic>
        </mc:Fallback>
      </mc:AlternateContent>
      <mc:AlternateContent xmlns:mc="http://schemas.openxmlformats.org/markup-compatibility/2006" xmlns:p14="http://schemas.microsoft.com/office/powerpoint/2010/main">
        <mc:Choice Requires="p14">
          <p:contentPart r:id="rId6" p14:bwMode="auto">
            <p14:nvContentPartPr>
              <p14:cNvPr id="5" name="墨迹 4"/>
              <p14:cNvContentPartPr/>
              <p14:nvPr/>
            </p14:nvContentPartPr>
            <p14:xfrm>
              <a:off x="453848" y="400425"/>
              <a:ext cx="536752" cy="420871"/>
            </p14:xfrm>
          </p:contentPart>
        </mc:Choice>
        <mc:Fallback xmlns="">
          <p:pic>
            <p:nvPicPr>
              <p:cNvPr id="5" name="墨迹 4"/>
            </p:nvPicPr>
            <p:blipFill>
              <a:blip r:embed="rId7"/>
            </p:blipFill>
            <p:spPr>
              <a:xfrm>
                <a:off x="453848" y="400425"/>
                <a:ext cx="536752" cy="420871"/>
              </a:xfrm>
              <a:prstGeom prst="rect"/>
            </p:spPr>
          </p:pic>
        </mc:Fallback>
      </mc:AlternateContent>
      <mc:AlternateContent xmlns:mc="http://schemas.openxmlformats.org/markup-compatibility/2006" xmlns:p14="http://schemas.microsoft.com/office/powerpoint/2010/main">
        <mc:Choice Requires="p14">
          <p:contentPart r:id="rId8" p14:bwMode="auto">
            <p14:nvContentPartPr>
              <p14:cNvPr id="6" name="墨迹 5"/>
              <p14:cNvContentPartPr/>
              <p14:nvPr/>
            </p14:nvContentPartPr>
            <p14:xfrm>
              <a:off x="10006894" y="2870659"/>
              <a:ext cx="198261" cy="783933"/>
            </p14:xfrm>
          </p:contentPart>
        </mc:Choice>
        <mc:Fallback xmlns="">
          <p:pic>
            <p:nvPicPr>
              <p:cNvPr id="6" name="墨迹 5"/>
            </p:nvPicPr>
            <p:blipFill>
              <a:blip r:embed="rId9"/>
            </p:blipFill>
            <p:spPr>
              <a:xfrm>
                <a:off x="10006894" y="2870659"/>
                <a:ext cx="198261" cy="783933"/>
              </a:xfrm>
              <a:prstGeom prst="rect"/>
            </p:spPr>
          </p:pic>
        </mc:Fallback>
      </mc:AlternateContent>
      <mc:AlternateContent xmlns:mc="http://schemas.openxmlformats.org/markup-compatibility/2006" xmlns:p14="http://schemas.microsoft.com/office/powerpoint/2010/main">
        <mc:Choice Requires="p14">
          <p:contentPart r:id="rId10" p14:bwMode="auto">
            <p14:nvContentPartPr>
              <p14:cNvPr id="7" name="墨迹 6"/>
              <p14:cNvContentPartPr/>
              <p14:nvPr/>
            </p14:nvContentPartPr>
            <p14:xfrm>
              <a:off x="10004248" y="3528753"/>
              <a:ext cx="178329" cy="170957"/>
            </p14:xfrm>
          </p:contentPart>
        </mc:Choice>
        <mc:Fallback xmlns="">
          <p:pic>
            <p:nvPicPr>
              <p:cNvPr id="7" name="墨迹 6"/>
            </p:nvPicPr>
            <p:blipFill>
              <a:blip r:embed="rId11"/>
            </p:blipFill>
            <p:spPr>
              <a:xfrm>
                <a:off x="10004248" y="3528753"/>
                <a:ext cx="178329" cy="170957"/>
              </a:xfrm>
              <a:prstGeom prst="rect"/>
            </p:spPr>
          </p:pic>
        </mc:Fallback>
      </mc:AlternateContent>
      <mc:AlternateContent xmlns:mc="http://schemas.openxmlformats.org/markup-compatibility/2006" xmlns:p14="http://schemas.microsoft.com/office/powerpoint/2010/main">
        <mc:Choice Requires="p14">
          <p:contentPart r:id="rId12" p14:bwMode="auto">
            <p14:nvContentPartPr>
              <p14:cNvPr id="8" name="墨迹 7"/>
              <p14:cNvContentPartPr/>
              <p14:nvPr/>
            </p14:nvContentPartPr>
            <p14:xfrm>
              <a:off x="9639652" y="2645067"/>
              <a:ext cx="189089" cy="33839"/>
            </p14:xfrm>
          </p:contentPart>
        </mc:Choice>
        <mc:Fallback xmlns="">
          <p:pic>
            <p:nvPicPr>
              <p:cNvPr id="8" name="墨迹 7"/>
            </p:nvPicPr>
            <p:blipFill>
              <a:blip r:embed="rId13"/>
            </p:blipFill>
            <p:spPr>
              <a:xfrm>
                <a:off x="9639652" y="2645067"/>
                <a:ext cx="189089" cy="33839"/>
              </a:xfrm>
              <a:prstGeom prst="rect"/>
            </p:spPr>
          </p:pic>
        </mc:Fallback>
      </mc:AlternateContent>
      <mc:AlternateContent xmlns:mc="http://schemas.openxmlformats.org/markup-compatibility/2006" xmlns:p14="http://schemas.microsoft.com/office/powerpoint/2010/main">
        <mc:Choice Requires="p14">
          <p:contentPart r:id="rId14" p14:bwMode="auto">
            <p14:nvContentPartPr>
              <p14:cNvPr id="9" name="墨迹 8"/>
              <p14:cNvContentPartPr/>
              <p14:nvPr/>
            </p14:nvContentPartPr>
            <p14:xfrm>
              <a:off x="9747955" y="2581267"/>
              <a:ext cx="5645" cy="127953"/>
            </p14:xfrm>
          </p:contentPart>
        </mc:Choice>
        <mc:Fallback xmlns="">
          <p:pic>
            <p:nvPicPr>
              <p:cNvPr id="9" name="墨迹 8"/>
            </p:nvPicPr>
            <p:blipFill>
              <a:blip r:embed="rId15"/>
            </p:blipFill>
            <p:spPr>
              <a:xfrm>
                <a:off x="9747955" y="2581267"/>
                <a:ext cx="5645" cy="127953"/>
              </a:xfrm>
              <a:prstGeom prst="rect"/>
            </p:spPr>
          </p:pic>
        </mc:Fallback>
      </mc:AlternateContent>
      <mc:AlternateContent xmlns:mc="http://schemas.openxmlformats.org/markup-compatibility/2006" xmlns:p14="http://schemas.microsoft.com/office/powerpoint/2010/main">
        <mc:Choice Requires="p14">
          <p:contentPart r:id="rId16" p14:bwMode="auto">
            <p14:nvContentPartPr>
              <p14:cNvPr id="10" name="墨迹 9"/>
              <p14:cNvContentPartPr/>
              <p14:nvPr/>
            </p14:nvContentPartPr>
            <p14:xfrm>
              <a:off x="9843911" y="2487152"/>
              <a:ext cx="118533" cy="129716"/>
            </p14:xfrm>
          </p:contentPart>
        </mc:Choice>
        <mc:Fallback xmlns="">
          <p:pic>
            <p:nvPicPr>
              <p:cNvPr id="10" name="墨迹 9"/>
            </p:nvPicPr>
            <p:blipFill>
              <a:blip r:embed="rId17"/>
            </p:blipFill>
            <p:spPr>
              <a:xfrm>
                <a:off x="9843911" y="2487152"/>
                <a:ext cx="118533" cy="129716"/>
              </a:xfrm>
              <a:prstGeom prst="rect"/>
            </p:spPr>
          </p:pic>
        </mc:Fallback>
      </mc:AlternateContent>
      <mc:AlternateContent xmlns:mc="http://schemas.openxmlformats.org/markup-compatibility/2006" xmlns:p14="http://schemas.microsoft.com/office/powerpoint/2010/main">
        <mc:Choice Requires="p14">
          <p:contentPart r:id="rId18" p14:bwMode="auto">
            <p14:nvContentPartPr>
              <p14:cNvPr id="11" name="墨迹 10"/>
              <p14:cNvContentPartPr/>
              <p14:nvPr/>
            </p14:nvContentPartPr>
            <p14:xfrm>
              <a:off x="9920111" y="2442034"/>
              <a:ext cx="53622" cy="234052"/>
            </p14:xfrm>
          </p:contentPart>
        </mc:Choice>
        <mc:Fallback xmlns="">
          <p:pic>
            <p:nvPicPr>
              <p:cNvPr id="11" name="墨迹 10"/>
            </p:nvPicPr>
            <p:blipFill>
              <a:blip r:embed="rId19"/>
            </p:blipFill>
            <p:spPr>
              <a:xfrm>
                <a:off x="9920111" y="2442034"/>
                <a:ext cx="53622" cy="234052"/>
              </a:xfrm>
              <a:prstGeom prst="rect"/>
            </p:spPr>
          </p:pic>
        </mc:Fallback>
      </mc:AlternateContent>
      <mc:AlternateContent xmlns:mc="http://schemas.openxmlformats.org/markup-compatibility/2006" xmlns:p14="http://schemas.microsoft.com/office/powerpoint/2010/main">
        <mc:Choice Requires="p14">
          <p:contentPart r:id="rId20" p14:bwMode="auto">
            <p14:nvContentPartPr>
              <p14:cNvPr id="12" name="墨迹 11"/>
              <p14:cNvContentPartPr/>
              <p14:nvPr/>
            </p14:nvContentPartPr>
            <p14:xfrm>
              <a:off x="9697155" y="3575634"/>
              <a:ext cx="122062" cy="16920"/>
            </p14:xfrm>
          </p:contentPart>
        </mc:Choice>
        <mc:Fallback xmlns="">
          <p:pic>
            <p:nvPicPr>
              <p:cNvPr id="12" name="墨迹 11"/>
            </p:nvPicPr>
            <p:blipFill>
              <a:blip r:embed="rId21"/>
            </p:blipFill>
            <p:spPr>
              <a:xfrm>
                <a:off x="9697155" y="3575634"/>
                <a:ext cx="122062" cy="16920"/>
              </a:xfrm>
              <a:prstGeom prst="rect"/>
            </p:spPr>
          </p:pic>
        </mc:Fallback>
      </mc:AlternateContent>
      <mc:AlternateContent xmlns:mc="http://schemas.openxmlformats.org/markup-compatibility/2006" xmlns:p14="http://schemas.microsoft.com/office/powerpoint/2010/main">
        <mc:Choice Requires="p14">
          <p:contentPart r:id="rId22" p14:bwMode="auto">
            <p14:nvContentPartPr>
              <p14:cNvPr id="13" name="墨迹 12"/>
              <p14:cNvContentPartPr/>
              <p14:nvPr/>
            </p14:nvContentPartPr>
            <p14:xfrm>
              <a:off x="9756422" y="3517122"/>
              <a:ext cx="14111" cy="174128"/>
            </p14:xfrm>
          </p:contentPart>
        </mc:Choice>
        <mc:Fallback xmlns="">
          <p:pic>
            <p:nvPicPr>
              <p:cNvPr id="13" name="墨迹 12"/>
            </p:nvPicPr>
            <p:blipFill>
              <a:blip r:embed="rId23"/>
            </p:blipFill>
            <p:spPr>
              <a:xfrm>
                <a:off x="9756422" y="3517122"/>
                <a:ext cx="14111" cy="174128"/>
              </a:xfrm>
              <a:prstGeom prst="rect"/>
            </p:spPr>
          </p:pic>
        </mc:Fallback>
      </mc:AlternateContent>
      <mc:AlternateContent xmlns:mc="http://schemas.openxmlformats.org/markup-compatibility/2006" xmlns:p14="http://schemas.microsoft.com/office/powerpoint/2010/main">
        <mc:Choice Requires="p14">
          <p:contentPart r:id="rId24" p14:bwMode="auto">
            <p14:nvContentPartPr>
              <p14:cNvPr id="14" name="墨迹 13"/>
              <p14:cNvContentPartPr/>
              <p14:nvPr/>
            </p14:nvContentPartPr>
            <p14:xfrm>
              <a:off x="9821333" y="3513597"/>
              <a:ext cx="99484" cy="231231"/>
            </p14:xfrm>
          </p:contentPart>
        </mc:Choice>
        <mc:Fallback xmlns="">
          <p:pic>
            <p:nvPicPr>
              <p:cNvPr id="14" name="墨迹 13"/>
            </p:nvPicPr>
            <p:blipFill>
              <a:blip r:embed="rId25"/>
            </p:blipFill>
            <p:spPr>
              <a:xfrm>
                <a:off x="9821333" y="3513597"/>
                <a:ext cx="99484" cy="231231"/>
              </a:xfrm>
              <a:prstGeom prst="rect"/>
            </p:spPr>
          </p:pic>
        </mc:Fallback>
      </mc:AlternateContent>
      <mc:AlternateContent xmlns:mc="http://schemas.openxmlformats.org/markup-compatibility/2006" xmlns:p14="http://schemas.microsoft.com/office/powerpoint/2010/main">
        <mc:Choice Requires="p14">
          <p:contentPart r:id="rId26" p14:bwMode="auto">
            <p14:nvContentPartPr>
              <p14:cNvPr id="15" name="墨迹 14"/>
              <p14:cNvContentPartPr/>
              <p14:nvPr/>
            </p14:nvContentPartPr>
            <p14:xfrm>
              <a:off x="10617200" y="2585849"/>
              <a:ext cx="352777" cy="296090"/>
            </p14:xfrm>
          </p:contentPart>
        </mc:Choice>
        <mc:Fallback xmlns="">
          <p:pic>
            <p:nvPicPr>
              <p:cNvPr id="15" name="墨迹 14"/>
            </p:nvPicPr>
            <p:blipFill>
              <a:blip r:embed="rId27"/>
            </p:blipFill>
            <p:spPr>
              <a:xfrm>
                <a:off x="10617200" y="2585849"/>
                <a:ext cx="352777" cy="296090"/>
              </a:xfrm>
              <a:prstGeom prst="rect"/>
            </p:spPr>
          </p:pic>
        </mc:Fallback>
      </mc:AlternateContent>
      <mc:AlternateContent xmlns:mc="http://schemas.openxmlformats.org/markup-compatibility/2006" xmlns:p14="http://schemas.microsoft.com/office/powerpoint/2010/main">
        <mc:Choice Requires="p14">
          <p:contentPart r:id="rId28" p14:bwMode="auto">
            <p14:nvContentPartPr>
              <p14:cNvPr id="16" name="墨迹 15"/>
              <p14:cNvContentPartPr/>
              <p14:nvPr/>
            </p14:nvContentPartPr>
            <p14:xfrm>
              <a:off x="10922000" y="2520991"/>
              <a:ext cx="133173" cy="673956"/>
            </p14:xfrm>
          </p:contentPart>
        </mc:Choice>
        <mc:Fallback xmlns="">
          <p:pic>
            <p:nvPicPr>
              <p:cNvPr id="16" name="墨迹 15"/>
            </p:nvPicPr>
            <p:blipFill>
              <a:blip r:embed="rId29"/>
            </p:blipFill>
            <p:spPr>
              <a:xfrm>
                <a:off x="10922000" y="2520991"/>
                <a:ext cx="133173" cy="673956"/>
              </a:xfrm>
              <a:prstGeom prst="rect"/>
            </p:spPr>
          </p:pic>
        </mc:Fallback>
      </mc:AlternateContent>
      <mc:AlternateContent xmlns:mc="http://schemas.openxmlformats.org/markup-compatibility/2006" xmlns:p14="http://schemas.microsoft.com/office/powerpoint/2010/main">
        <mc:Choice Requires="p14">
          <p:contentPart r:id="rId30" p14:bwMode="auto">
            <p14:nvContentPartPr>
              <p14:cNvPr id="17" name="墨迹 16"/>
              <p14:cNvContentPartPr/>
              <p14:nvPr/>
            </p14:nvContentPartPr>
            <p14:xfrm>
              <a:off x="10944577" y="2667626"/>
              <a:ext cx="338667" cy="242512"/>
            </p14:xfrm>
          </p:contentPart>
        </mc:Choice>
        <mc:Fallback xmlns="">
          <p:pic>
            <p:nvPicPr>
              <p:cNvPr id="17" name="墨迹 16"/>
            </p:nvPicPr>
            <p:blipFill>
              <a:blip r:embed="rId31"/>
            </p:blipFill>
            <p:spPr>
              <a:xfrm>
                <a:off x="10944577" y="2667626"/>
                <a:ext cx="338667" cy="242512"/>
              </a:xfrm>
              <a:prstGeom prst="rect"/>
            </p:spPr>
          </p:pic>
        </mc:Fallback>
      </mc:AlternateContent>
      <mc:AlternateContent xmlns:mc="http://schemas.openxmlformats.org/markup-compatibility/2006" xmlns:p14="http://schemas.microsoft.com/office/powerpoint/2010/main">
        <mc:Choice Requires="p14">
          <p:contentPart r:id="rId32" p14:bwMode="auto">
            <p14:nvContentPartPr>
              <p14:cNvPr id="18" name="墨迹 17"/>
              <p14:cNvContentPartPr/>
              <p14:nvPr/>
            </p14:nvContentPartPr>
            <p14:xfrm>
              <a:off x="11136488" y="2520991"/>
              <a:ext cx="122062" cy="362357"/>
            </p14:xfrm>
          </p:contentPart>
        </mc:Choice>
        <mc:Fallback xmlns="">
          <p:pic>
            <p:nvPicPr>
              <p:cNvPr id="18" name="墨迹 17"/>
            </p:nvPicPr>
            <p:blipFill>
              <a:blip r:embed="rId33"/>
            </p:blipFill>
            <p:spPr>
              <a:xfrm>
                <a:off x="11136488" y="2520991"/>
                <a:ext cx="122062" cy="362357"/>
              </a:xfrm>
              <a:prstGeom prst="rect"/>
            </p:spPr>
          </p:pic>
        </mc:Fallback>
      </mc:AlternateContent>
      <mc:AlternateContent xmlns:mc="http://schemas.openxmlformats.org/markup-compatibility/2006" xmlns:p14="http://schemas.microsoft.com/office/powerpoint/2010/main">
        <mc:Choice Requires="p14">
          <p:contentPart r:id="rId34" p14:bwMode="auto">
            <p14:nvContentPartPr>
              <p14:cNvPr id="19" name="墨迹 18"/>
              <p14:cNvContentPartPr/>
              <p14:nvPr/>
            </p14:nvContentPartPr>
            <p14:xfrm>
              <a:off x="11159067" y="2667626"/>
              <a:ext cx="138288" cy="148398"/>
            </p14:xfrm>
          </p:contentPart>
        </mc:Choice>
        <mc:Fallback xmlns="">
          <p:pic>
            <p:nvPicPr>
              <p:cNvPr id="19" name="墨迹 18"/>
            </p:nvPicPr>
            <p:blipFill>
              <a:blip r:embed="rId35"/>
            </p:blipFill>
            <p:spPr>
              <a:xfrm>
                <a:off x="11159067" y="2667626"/>
                <a:ext cx="138288" cy="148398"/>
              </a:xfrm>
              <a:prstGeom prst="rect"/>
            </p:spPr>
          </p:pic>
        </mc:Fallback>
      </mc:AlternateContent>
      <mc:AlternateContent xmlns:mc="http://schemas.openxmlformats.org/markup-compatibility/2006" xmlns:p14="http://schemas.microsoft.com/office/powerpoint/2010/main">
        <mc:Choice Requires="p14">
          <p:contentPart r:id="rId36" p14:bwMode="auto">
            <p14:nvContentPartPr>
              <p14:cNvPr id="20" name="墨迹 19"/>
              <p14:cNvContentPartPr/>
              <p14:nvPr/>
            </p14:nvContentPartPr>
            <p14:xfrm>
              <a:off x="11201223" y="2481513"/>
              <a:ext cx="327555" cy="418050"/>
            </p14:xfrm>
          </p:contentPart>
        </mc:Choice>
        <mc:Fallback xmlns="">
          <p:pic>
            <p:nvPicPr>
              <p:cNvPr id="20" name="墨迹 19"/>
            </p:nvPicPr>
            <p:blipFill>
              <a:blip r:embed="rId37"/>
            </p:blipFill>
            <p:spPr>
              <a:xfrm>
                <a:off x="11201223" y="2481513"/>
                <a:ext cx="327555" cy="418050"/>
              </a:xfrm>
              <a:prstGeom prst="rect"/>
            </p:spPr>
          </p:pic>
        </mc:Fallback>
      </mc:AlternateContent>
      <mc:AlternateContent xmlns:mc="http://schemas.openxmlformats.org/markup-compatibility/2006" xmlns:p14="http://schemas.microsoft.com/office/powerpoint/2010/main">
        <mc:Choice Requires="p14">
          <p:contentPart r:id="rId38" p14:bwMode="auto">
            <p14:nvContentPartPr>
              <p14:cNvPr id="21" name="墨迹 20"/>
              <p14:cNvContentPartPr/>
              <p14:nvPr/>
            </p14:nvContentPartPr>
            <p14:xfrm>
              <a:off x="10323688" y="2047248"/>
              <a:ext cx="342018" cy="342089"/>
            </p14:xfrm>
          </p:contentPart>
        </mc:Choice>
        <mc:Fallback xmlns="">
          <p:pic>
            <p:nvPicPr>
              <p:cNvPr id="21" name="墨迹 20"/>
            </p:nvPicPr>
            <p:blipFill>
              <a:blip r:embed="rId39"/>
            </p:blipFill>
            <p:spPr>
              <a:xfrm>
                <a:off x="10323688" y="2047248"/>
                <a:ext cx="342018" cy="342089"/>
              </a:xfrm>
              <a:prstGeom prst="rect"/>
            </p:spPr>
          </p:pic>
        </mc:Fallback>
      </mc:AlternateContent>
      <mc:AlternateContent xmlns:mc="http://schemas.openxmlformats.org/markup-compatibility/2006" xmlns:p14="http://schemas.microsoft.com/office/powerpoint/2010/main">
        <mc:Choice Requires="p14">
          <p:contentPart r:id="rId40" p14:bwMode="auto">
            <p14:nvContentPartPr>
              <p14:cNvPr id="22" name="墨迹 21"/>
              <p14:cNvContentPartPr/>
              <p14:nvPr/>
            </p14:nvContentPartPr>
            <p14:xfrm>
              <a:off x="10368844" y="2185423"/>
              <a:ext cx="225777" cy="19739"/>
            </p14:xfrm>
          </p:contentPart>
        </mc:Choice>
        <mc:Fallback xmlns="">
          <p:pic>
            <p:nvPicPr>
              <p:cNvPr id="22" name="墨迹 21"/>
            </p:nvPicPr>
            <p:blipFill>
              <a:blip r:embed="rId41"/>
            </p:blipFill>
            <p:spPr>
              <a:xfrm>
                <a:off x="10368844" y="2185423"/>
                <a:ext cx="225777" cy="19739"/>
              </a:xfrm>
              <a:prstGeom prst="rect"/>
            </p:spPr>
          </p:pic>
        </mc:Fallback>
      </mc:AlternateContent>
      <mc:AlternateContent xmlns:mc="http://schemas.openxmlformats.org/markup-compatibility/2006" xmlns:p14="http://schemas.microsoft.com/office/powerpoint/2010/main">
        <mc:Choice Requires="p14">
          <p:contentPart r:id="rId42" p14:bwMode="auto">
            <p14:nvContentPartPr>
              <p14:cNvPr id="23" name="墨迹 22"/>
              <p14:cNvContentPartPr/>
              <p14:nvPr/>
            </p14:nvContentPartPr>
            <p14:xfrm>
              <a:off x="10470444" y="2111401"/>
              <a:ext cx="360" cy="226297"/>
            </p14:xfrm>
          </p:contentPart>
        </mc:Choice>
        <mc:Fallback xmlns="">
          <p:pic>
            <p:nvPicPr>
              <p:cNvPr id="23" name="墨迹 22"/>
            </p:nvPicPr>
            <p:blipFill>
              <a:blip r:embed="rId43"/>
            </p:blipFill>
            <p:spPr>
              <a:xfrm>
                <a:off x="10470444" y="2111401"/>
                <a:ext cx="360" cy="226297"/>
              </a:xfrm>
              <a:prstGeom prst="rect"/>
            </p:spPr>
          </p:pic>
        </mc:Fallback>
      </mc:AlternateContent>
      <mc:AlternateContent xmlns:mc="http://schemas.openxmlformats.org/markup-compatibility/2006" xmlns:p14="http://schemas.microsoft.com/office/powerpoint/2010/main">
        <mc:Choice Requires="p14">
          <p:contentPart r:id="rId44" p14:bwMode="auto">
            <p14:nvContentPartPr>
              <p14:cNvPr id="24" name="墨迹 23"/>
              <p14:cNvContentPartPr/>
              <p14:nvPr/>
            </p14:nvContentPartPr>
            <p14:xfrm>
              <a:off x="7529688" y="2024689"/>
              <a:ext cx="333022" cy="349667"/>
            </p14:xfrm>
          </p:contentPart>
        </mc:Choice>
        <mc:Fallback xmlns="">
          <p:pic>
            <p:nvPicPr>
              <p:cNvPr id="24" name="墨迹 23"/>
            </p:nvPicPr>
            <p:blipFill>
              <a:blip r:embed="rId45"/>
            </p:blipFill>
            <p:spPr>
              <a:xfrm>
                <a:off x="7529688" y="2024689"/>
                <a:ext cx="333022" cy="349667"/>
              </a:xfrm>
              <a:prstGeom prst="rect"/>
            </p:spPr>
          </p:pic>
        </mc:Fallback>
      </mc:AlternateContent>
      <mc:AlternateContent xmlns:mc="http://schemas.openxmlformats.org/markup-compatibility/2006" xmlns:p14="http://schemas.microsoft.com/office/powerpoint/2010/main">
        <mc:Choice Requires="p14">
          <p:contentPart r:id="rId46" p14:bwMode="auto">
            <p14:nvContentPartPr>
              <p14:cNvPr id="25" name="墨迹 24"/>
              <p14:cNvContentPartPr/>
              <p14:nvPr/>
            </p14:nvContentPartPr>
            <p14:xfrm>
              <a:off x="7608711" y="2145944"/>
              <a:ext cx="200378" cy="31019"/>
            </p14:xfrm>
          </p:contentPart>
        </mc:Choice>
        <mc:Fallback xmlns="">
          <p:pic>
            <p:nvPicPr>
              <p:cNvPr id="25" name="墨迹 24"/>
            </p:nvPicPr>
            <p:blipFill>
              <a:blip r:embed="rId47"/>
            </p:blipFill>
            <p:spPr>
              <a:xfrm>
                <a:off x="7608711" y="2145944"/>
                <a:ext cx="200378" cy="31019"/>
              </a:xfrm>
              <a:prstGeom prst="rect"/>
            </p:spPr>
          </p:pic>
        </mc:Fallback>
      </mc:AlternateContent>
      <mc:AlternateContent xmlns:mc="http://schemas.openxmlformats.org/markup-compatibility/2006" xmlns:p14="http://schemas.microsoft.com/office/powerpoint/2010/main">
        <mc:Choice Requires="p14">
          <p:contentPart r:id="rId48" p14:bwMode="auto">
            <p14:nvContentPartPr>
              <p14:cNvPr id="26" name="墨迹 25"/>
              <p14:cNvContentPartPr/>
              <p14:nvPr/>
            </p14:nvContentPartPr>
            <p14:xfrm>
              <a:off x="7255403" y="4419842"/>
              <a:ext cx="313797" cy="458587"/>
            </p14:xfrm>
          </p:contentPart>
        </mc:Choice>
        <mc:Fallback xmlns="">
          <p:pic>
            <p:nvPicPr>
              <p:cNvPr id="26" name="墨迹 25"/>
            </p:nvPicPr>
            <p:blipFill>
              <a:blip r:embed="rId49"/>
            </p:blipFill>
            <p:spPr>
              <a:xfrm>
                <a:off x="7255403" y="4419842"/>
                <a:ext cx="313797" cy="458587"/>
              </a:xfrm>
              <a:prstGeom prst="rect"/>
            </p:spPr>
          </p:pic>
        </mc:Fallback>
      </mc:AlternateContent>
      <mc:AlternateContent xmlns:mc="http://schemas.openxmlformats.org/markup-compatibility/2006" xmlns:p14="http://schemas.microsoft.com/office/powerpoint/2010/main">
        <mc:Choice Requires="p14">
          <p:contentPart r:id="rId50" p14:bwMode="auto">
            <p14:nvContentPartPr>
              <p14:cNvPr id="27" name="墨迹 26"/>
              <p14:cNvContentPartPr/>
              <p14:nvPr/>
            </p14:nvContentPartPr>
            <p14:xfrm>
              <a:off x="7648222" y="4528761"/>
              <a:ext cx="141111" cy="11280"/>
            </p14:xfrm>
          </p:contentPart>
        </mc:Choice>
        <mc:Fallback xmlns="">
          <p:pic>
            <p:nvPicPr>
              <p:cNvPr id="27" name="墨迹 26"/>
            </p:nvPicPr>
            <p:blipFill>
              <a:blip r:embed="rId51"/>
            </p:blipFill>
            <p:spPr>
              <a:xfrm>
                <a:off x="7648222" y="4528761"/>
                <a:ext cx="141111" cy="11280"/>
              </a:xfrm>
              <a:prstGeom prst="rect"/>
            </p:spPr>
          </p:pic>
        </mc:Fallback>
      </mc:AlternateContent>
      <mc:AlternateContent xmlns:mc="http://schemas.openxmlformats.org/markup-compatibility/2006" xmlns:p14="http://schemas.microsoft.com/office/powerpoint/2010/main">
        <mc:Choice Requires="p14">
          <p:contentPart r:id="rId52" p14:bwMode="auto">
            <p14:nvContentPartPr>
              <p14:cNvPr id="28" name="墨迹 27"/>
              <p14:cNvContentPartPr/>
              <p14:nvPr/>
            </p14:nvContentPartPr>
            <p14:xfrm>
              <a:off x="7766755" y="4423543"/>
              <a:ext cx="208845" cy="210964"/>
            </p14:xfrm>
          </p:contentPart>
        </mc:Choice>
        <mc:Fallback xmlns="">
          <p:pic>
            <p:nvPicPr>
              <p:cNvPr id="28" name="墨迹 27"/>
            </p:nvPicPr>
            <p:blipFill>
              <a:blip r:embed="rId53"/>
            </p:blipFill>
            <p:spPr>
              <a:xfrm>
                <a:off x="7766755" y="4423543"/>
                <a:ext cx="208845" cy="210964"/>
              </a:xfrm>
              <a:prstGeom prst="rect"/>
            </p:spPr>
          </p:pic>
        </mc:Fallback>
      </mc:AlternateContent>
      <mc:AlternateContent xmlns:mc="http://schemas.openxmlformats.org/markup-compatibility/2006" xmlns:p14="http://schemas.microsoft.com/office/powerpoint/2010/main">
        <mc:Choice Requires="p14">
          <p:contentPart r:id="rId54" p14:bwMode="auto">
            <p14:nvContentPartPr>
              <p14:cNvPr id="29" name="墨迹 28"/>
              <p14:cNvContentPartPr/>
              <p14:nvPr/>
            </p14:nvContentPartPr>
            <p14:xfrm>
              <a:off x="7943673" y="4297529"/>
              <a:ext cx="96838" cy="39479"/>
            </p14:xfrm>
          </p:contentPart>
        </mc:Choice>
        <mc:Fallback xmlns="">
          <p:pic>
            <p:nvPicPr>
              <p:cNvPr id="29" name="墨迹 28"/>
            </p:nvPicPr>
            <p:blipFill>
              <a:blip r:embed="rId55"/>
            </p:blipFill>
            <p:spPr>
              <a:xfrm>
                <a:off x="7943673" y="4297529"/>
                <a:ext cx="96838" cy="39479"/>
              </a:xfrm>
              <a:prstGeom prst="rect"/>
            </p:spPr>
          </p:pic>
        </mc:Fallback>
      </mc:AlternateContent>
      <mc:AlternateContent xmlns:mc="http://schemas.openxmlformats.org/markup-compatibility/2006" xmlns:p14="http://schemas.microsoft.com/office/powerpoint/2010/main">
        <mc:Choice Requires="p14">
          <p:contentPart r:id="rId56" p14:bwMode="auto">
            <p14:nvContentPartPr>
              <p14:cNvPr id="30" name="墨迹 29"/>
              <p14:cNvContentPartPr/>
              <p14:nvPr/>
            </p14:nvContentPartPr>
            <p14:xfrm>
              <a:off x="8026400" y="4393406"/>
              <a:ext cx="146755" cy="50758"/>
            </p14:xfrm>
          </p:contentPart>
        </mc:Choice>
        <mc:Fallback xmlns="">
          <p:pic>
            <p:nvPicPr>
              <p:cNvPr id="30" name="墨迹 29"/>
            </p:nvPicPr>
            <p:blipFill>
              <a:blip r:embed="rId57"/>
            </p:blipFill>
            <p:spPr>
              <a:xfrm>
                <a:off x="8026400" y="4393406"/>
                <a:ext cx="146755" cy="50758"/>
              </a:xfrm>
              <a:prstGeom prst="rect"/>
            </p:spPr>
          </p:pic>
        </mc:Fallback>
      </mc:AlternateContent>
      <mc:AlternateContent xmlns:mc="http://schemas.openxmlformats.org/markup-compatibility/2006" xmlns:p14="http://schemas.microsoft.com/office/powerpoint/2010/main">
        <mc:Choice Requires="p14">
          <p:contentPart r:id="rId58" p14:bwMode="auto">
            <p14:nvContentPartPr>
              <p14:cNvPr id="31" name="墨迹 30"/>
              <p14:cNvContentPartPr/>
              <p14:nvPr/>
            </p14:nvContentPartPr>
            <p14:xfrm>
              <a:off x="8030280" y="4483643"/>
              <a:ext cx="171097" cy="28199"/>
            </p14:xfrm>
          </p:contentPart>
        </mc:Choice>
        <mc:Fallback xmlns="">
          <p:pic>
            <p:nvPicPr>
              <p:cNvPr id="31" name="墨迹 30"/>
            </p:nvPicPr>
            <p:blipFill>
              <a:blip r:embed="rId59"/>
            </p:blipFill>
            <p:spPr>
              <a:xfrm>
                <a:off x="8030280" y="4483643"/>
                <a:ext cx="171097" cy="28199"/>
              </a:xfrm>
              <a:prstGeom prst="rect"/>
            </p:spPr>
          </p:pic>
        </mc:Fallback>
      </mc:AlternateContent>
      <mc:AlternateContent xmlns:mc="http://schemas.openxmlformats.org/markup-compatibility/2006" xmlns:p14="http://schemas.microsoft.com/office/powerpoint/2010/main">
        <mc:Choice Requires="p14">
          <p:contentPart r:id="rId60" p14:bwMode="auto">
            <p14:nvContentPartPr>
              <p14:cNvPr id="32" name="墨迹 31"/>
              <p14:cNvContentPartPr/>
              <p14:nvPr/>
            </p14:nvContentPartPr>
            <p14:xfrm>
              <a:off x="8239830" y="4335245"/>
              <a:ext cx="243770" cy="439200"/>
            </p14:xfrm>
          </p:contentPart>
        </mc:Choice>
        <mc:Fallback xmlns="">
          <p:pic>
            <p:nvPicPr>
              <p:cNvPr id="32" name="墨迹 31"/>
            </p:nvPicPr>
            <p:blipFill>
              <a:blip r:embed="rId61"/>
            </p:blipFill>
            <p:spPr>
              <a:xfrm>
                <a:off x="8239830" y="4335245"/>
                <a:ext cx="243770" cy="439200"/>
              </a:xfrm>
              <a:prstGeom prst="rect"/>
            </p:spPr>
          </p:pic>
        </mc:Fallback>
      </mc:AlternateContent>
      <mc:AlternateContent xmlns:mc="http://schemas.openxmlformats.org/markup-compatibility/2006" xmlns:p14="http://schemas.microsoft.com/office/powerpoint/2010/main">
        <mc:Choice Requires="p14">
          <p:contentPart r:id="rId62" p14:bwMode="auto">
            <p14:nvContentPartPr>
              <p14:cNvPr id="33" name="墨迹 32"/>
              <p14:cNvContentPartPr/>
              <p14:nvPr/>
            </p14:nvContentPartPr>
            <p14:xfrm>
              <a:off x="8498769" y="4265629"/>
              <a:ext cx="103363" cy="163378"/>
            </p14:xfrm>
          </p:contentPart>
        </mc:Choice>
        <mc:Fallback xmlns="">
          <p:pic>
            <p:nvPicPr>
              <p:cNvPr id="33" name="墨迹 32"/>
            </p:nvPicPr>
            <p:blipFill>
              <a:blip r:embed="rId63"/>
            </p:blipFill>
            <p:spPr>
              <a:xfrm>
                <a:off x="8498769" y="4265629"/>
                <a:ext cx="103363" cy="163378"/>
              </a:xfrm>
              <a:prstGeom prst="rect"/>
            </p:spPr>
          </p:pic>
        </mc:Fallback>
      </mc:AlternateContent>
      <mc:AlternateContent xmlns:mc="http://schemas.openxmlformats.org/markup-compatibility/2006" xmlns:p14="http://schemas.microsoft.com/office/powerpoint/2010/main">
        <mc:Choice Requires="p14">
          <p:contentPart r:id="rId64" p14:bwMode="auto">
            <p14:nvContentPartPr>
              <p14:cNvPr id="34" name="墨迹 33"/>
              <p14:cNvContentPartPr/>
              <p14:nvPr/>
            </p14:nvContentPartPr>
            <p14:xfrm>
              <a:off x="8562622" y="4291889"/>
              <a:ext cx="124178" cy="56398"/>
            </p14:xfrm>
          </p:contentPart>
        </mc:Choice>
        <mc:Fallback xmlns="">
          <p:pic>
            <p:nvPicPr>
              <p:cNvPr id="34" name="墨迹 33"/>
            </p:nvPicPr>
            <p:blipFill>
              <a:blip r:embed="rId65"/>
            </p:blipFill>
            <p:spPr>
              <a:xfrm>
                <a:off x="8562622" y="4291889"/>
                <a:ext cx="124178" cy="56398"/>
              </a:xfrm>
              <a:prstGeom prst="rect"/>
            </p:spPr>
          </p:pic>
        </mc:Fallback>
      </mc:AlternateContent>
      <mc:AlternateContent xmlns:mc="http://schemas.openxmlformats.org/markup-compatibility/2006" xmlns:p14="http://schemas.microsoft.com/office/powerpoint/2010/main">
        <mc:Choice Requires="p14">
          <p:contentPart r:id="rId66" p14:bwMode="auto">
            <p14:nvContentPartPr>
              <p14:cNvPr id="35" name="墨迹 34"/>
              <p14:cNvContentPartPr/>
              <p14:nvPr/>
            </p14:nvContentPartPr>
            <p14:xfrm>
              <a:off x="8604073" y="4204472"/>
              <a:ext cx="20638" cy="219953"/>
            </p14:xfrm>
          </p:contentPart>
        </mc:Choice>
        <mc:Fallback xmlns="">
          <p:pic>
            <p:nvPicPr>
              <p:cNvPr id="35" name="墨迹 34"/>
            </p:nvPicPr>
            <p:blipFill>
              <a:blip r:embed="rId67"/>
            </p:blipFill>
            <p:spPr>
              <a:xfrm>
                <a:off x="8604073" y="4204472"/>
                <a:ext cx="20638" cy="219953"/>
              </a:xfrm>
              <a:prstGeom prst="rect"/>
            </p:spPr>
          </p:pic>
        </mc:Fallback>
      </mc:AlternateContent>
      <mc:AlternateContent xmlns:mc="http://schemas.openxmlformats.org/markup-compatibility/2006" xmlns:p14="http://schemas.microsoft.com/office/powerpoint/2010/main">
        <mc:Choice Requires="p14">
          <p:contentPart r:id="rId68" p14:bwMode="auto">
            <p14:nvContentPartPr>
              <p14:cNvPr id="36" name="墨迹 35"/>
              <p14:cNvContentPartPr/>
              <p14:nvPr/>
            </p14:nvContentPartPr>
            <p14:xfrm>
              <a:off x="8728251" y="456119"/>
              <a:ext cx="9349" cy="28903"/>
            </p14:xfrm>
          </p:contentPart>
        </mc:Choice>
        <mc:Fallback xmlns="">
          <p:pic>
            <p:nvPicPr>
              <p:cNvPr id="36" name="墨迹 35"/>
            </p:nvPicPr>
            <p:blipFill>
              <a:blip r:embed="rId69"/>
            </p:blipFill>
            <p:spPr>
              <a:xfrm>
                <a:off x="8728251" y="456119"/>
                <a:ext cx="9349" cy="28903"/>
              </a:xfrm>
              <a:prstGeom prst="rect"/>
            </p:spPr>
          </p:pic>
        </mc:Fallback>
      </mc:AlternateContent>
      <mc:AlternateContent xmlns:mc="http://schemas.openxmlformats.org/markup-compatibility/2006" xmlns:p14="http://schemas.microsoft.com/office/powerpoint/2010/main">
        <mc:Choice Requires="p14">
          <p:contentPart r:id="rId70" p14:bwMode="auto">
            <p14:nvContentPartPr>
              <p14:cNvPr id="37" name="墨迹 36"/>
              <p14:cNvContentPartPr/>
              <p14:nvPr/>
            </p14:nvContentPartPr>
            <p14:xfrm>
              <a:off x="9733315" y="4406095"/>
              <a:ext cx="339196" cy="451890"/>
            </p14:xfrm>
          </p:contentPart>
        </mc:Choice>
        <mc:Fallback xmlns="">
          <p:pic>
            <p:nvPicPr>
              <p:cNvPr id="37" name="墨迹 36"/>
            </p:nvPicPr>
            <p:blipFill>
              <a:blip r:embed="rId71"/>
            </p:blipFill>
            <p:spPr>
              <a:xfrm>
                <a:off x="9733315" y="4406095"/>
                <a:ext cx="339196" cy="451890"/>
              </a:xfrm>
              <a:prstGeom prst="rect"/>
            </p:spPr>
          </p:pic>
        </mc:Fallback>
      </mc:AlternateContent>
      <mc:AlternateContent xmlns:mc="http://schemas.openxmlformats.org/markup-compatibility/2006" xmlns:p14="http://schemas.microsoft.com/office/powerpoint/2010/main">
        <mc:Choice Requires="p14">
          <p:contentPart r:id="rId72" p14:bwMode="auto">
            <p14:nvContentPartPr>
              <p14:cNvPr id="38" name="墨迹 37"/>
              <p14:cNvContentPartPr/>
              <p14:nvPr/>
            </p14:nvContentPartPr>
            <p14:xfrm>
              <a:off x="10135305" y="4316740"/>
              <a:ext cx="143228" cy="149983"/>
            </p14:xfrm>
          </p:contentPart>
        </mc:Choice>
        <mc:Fallback xmlns="">
          <p:pic>
            <p:nvPicPr>
              <p:cNvPr id="38" name="墨迹 37"/>
            </p:nvPicPr>
            <p:blipFill>
              <a:blip r:embed="rId73"/>
            </p:blipFill>
            <p:spPr>
              <a:xfrm>
                <a:off x="10135305" y="4316740"/>
                <a:ext cx="143228" cy="149983"/>
              </a:xfrm>
              <a:prstGeom prst="rect"/>
            </p:spPr>
          </p:pic>
        </mc:Fallback>
      </mc:AlternateContent>
      <mc:AlternateContent xmlns:mc="http://schemas.openxmlformats.org/markup-compatibility/2006" xmlns:p14="http://schemas.microsoft.com/office/powerpoint/2010/main">
        <mc:Choice Requires="p14">
          <p:contentPart r:id="rId74" p14:bwMode="auto">
            <p14:nvContentPartPr>
              <p14:cNvPr id="39" name="墨迹 38"/>
              <p14:cNvContentPartPr/>
              <p14:nvPr/>
            </p14:nvContentPartPr>
            <p14:xfrm>
              <a:off x="10229850" y="4342648"/>
              <a:ext cx="127705" cy="45118"/>
            </p14:xfrm>
          </p:contentPart>
        </mc:Choice>
        <mc:Fallback xmlns="">
          <p:pic>
            <p:nvPicPr>
              <p:cNvPr id="39" name="墨迹 38"/>
            </p:nvPicPr>
            <p:blipFill>
              <a:blip r:embed="rId75"/>
            </p:blipFill>
            <p:spPr>
              <a:xfrm>
                <a:off x="10229850" y="4342648"/>
                <a:ext cx="127705" cy="45118"/>
              </a:xfrm>
              <a:prstGeom prst="rect"/>
            </p:spPr>
          </p:pic>
        </mc:Fallback>
      </mc:AlternateContent>
      <mc:AlternateContent xmlns:mc="http://schemas.openxmlformats.org/markup-compatibility/2006" xmlns:p14="http://schemas.microsoft.com/office/powerpoint/2010/main">
        <mc:Choice Requires="p14">
          <p:contentPart r:id="rId76" p14:bwMode="auto">
            <p14:nvContentPartPr>
              <p14:cNvPr id="40" name="墨迹 39"/>
              <p14:cNvContentPartPr/>
              <p14:nvPr/>
            </p14:nvContentPartPr>
            <p14:xfrm>
              <a:off x="10289822" y="4262280"/>
              <a:ext cx="22578" cy="201623"/>
            </p14:xfrm>
          </p:contentPart>
        </mc:Choice>
        <mc:Fallback xmlns="">
          <p:pic>
            <p:nvPicPr>
              <p:cNvPr id="40" name="墨迹 39"/>
            </p:nvPicPr>
            <p:blipFill>
              <a:blip r:embed="rId77"/>
            </p:blipFill>
            <p:spPr>
              <a:xfrm>
                <a:off x="10289822" y="4262280"/>
                <a:ext cx="22578" cy="201623"/>
              </a:xfrm>
              <a:prstGeom prst="rect"/>
            </p:spPr>
          </p:pic>
        </mc:Fallback>
      </mc:AlternateContent>
      <mc:AlternateContent xmlns:mc="http://schemas.openxmlformats.org/markup-compatibility/2006" xmlns:p14="http://schemas.microsoft.com/office/powerpoint/2010/main">
        <mc:Choice Requires="p14">
          <p:contentPart r:id="rId78" p14:bwMode="auto">
            <p14:nvContentPartPr>
              <p14:cNvPr id="41" name="墨迹 40"/>
              <p14:cNvContentPartPr/>
              <p14:nvPr/>
            </p14:nvContentPartPr>
            <p14:xfrm>
              <a:off x="10250311" y="4586569"/>
              <a:ext cx="200377" cy="49348"/>
            </p14:xfrm>
          </p:contentPart>
        </mc:Choice>
        <mc:Fallback xmlns="">
          <p:pic>
            <p:nvPicPr>
              <p:cNvPr id="41" name="墨迹 40"/>
            </p:nvPicPr>
            <p:blipFill>
              <a:blip r:embed="rId79"/>
            </p:blipFill>
            <p:spPr>
              <a:xfrm>
                <a:off x="10250311" y="4586569"/>
                <a:ext cx="200377" cy="49348"/>
              </a:xfrm>
              <a:prstGeom prst="rect"/>
            </p:spPr>
          </p:pic>
        </mc:Fallback>
      </mc:AlternateContent>
      <mc:AlternateContent xmlns:mc="http://schemas.openxmlformats.org/markup-compatibility/2006" xmlns:p14="http://schemas.microsoft.com/office/powerpoint/2010/main">
        <mc:Choice Requires="p14">
          <p:contentPart r:id="rId80" p14:bwMode="auto">
            <p14:nvContentPartPr>
              <p14:cNvPr id="42" name="墨迹 41"/>
              <p14:cNvContentPartPr/>
              <p14:nvPr/>
            </p14:nvContentPartPr>
            <p14:xfrm>
              <a:off x="10368844" y="4517481"/>
              <a:ext cx="28222" cy="203033"/>
            </p14:xfrm>
          </p:contentPart>
        </mc:Choice>
        <mc:Fallback xmlns="">
          <p:pic>
            <p:nvPicPr>
              <p:cNvPr id="42" name="墨迹 41"/>
            </p:nvPicPr>
            <p:blipFill>
              <a:blip r:embed="rId81"/>
            </p:blipFill>
            <p:spPr>
              <a:xfrm>
                <a:off x="10368844" y="4517481"/>
                <a:ext cx="28222" cy="203033"/>
              </a:xfrm>
              <a:prstGeom prst="rect"/>
            </p:spPr>
          </p:pic>
        </mc:Fallback>
      </mc:AlternateContent>
      <mc:AlternateContent xmlns:mc="http://schemas.openxmlformats.org/markup-compatibility/2006" xmlns:p14="http://schemas.microsoft.com/office/powerpoint/2010/main">
        <mc:Choice Requires="p14">
          <p:contentPart r:id="rId82" p14:bwMode="auto">
            <p14:nvContentPartPr>
              <p14:cNvPr id="43" name="墨迹 42"/>
              <p14:cNvContentPartPr/>
              <p14:nvPr/>
            </p14:nvContentPartPr>
            <p14:xfrm>
              <a:off x="10476264" y="4491574"/>
              <a:ext cx="253824" cy="210611"/>
            </p14:xfrm>
          </p:contentPart>
        </mc:Choice>
        <mc:Fallback xmlns="">
          <p:pic>
            <p:nvPicPr>
              <p:cNvPr id="43" name="墨迹 42"/>
            </p:nvPicPr>
            <p:blipFill>
              <a:blip r:embed="rId83"/>
            </p:blipFill>
            <p:spPr>
              <a:xfrm>
                <a:off x="10476264" y="4491574"/>
                <a:ext cx="253824" cy="210611"/>
              </a:xfrm>
              <a:prstGeom prst="rect"/>
            </p:spPr>
          </p:pic>
        </mc:Fallback>
      </mc:AlternateContent>
      <mc:AlternateContent xmlns:mc="http://schemas.openxmlformats.org/markup-compatibility/2006" xmlns:p14="http://schemas.microsoft.com/office/powerpoint/2010/main">
        <mc:Choice Requires="p14">
          <p:contentPart r:id="rId84" p14:bwMode="auto">
            <p14:nvContentPartPr>
              <p14:cNvPr id="44" name="墨迹 43"/>
              <p14:cNvContentPartPr/>
              <p14:nvPr/>
            </p14:nvContentPartPr>
            <p14:xfrm>
              <a:off x="10738555" y="4473773"/>
              <a:ext cx="271815" cy="182765"/>
            </p14:xfrm>
          </p:contentPart>
        </mc:Choice>
        <mc:Fallback xmlns="">
          <p:pic>
            <p:nvPicPr>
              <p:cNvPr id="44" name="墨迹 43"/>
            </p:nvPicPr>
            <p:blipFill>
              <a:blip r:embed="rId85"/>
            </p:blipFill>
            <p:spPr>
              <a:xfrm>
                <a:off x="10738555" y="4473773"/>
                <a:ext cx="271815" cy="182765"/>
              </a:xfrm>
              <a:prstGeom prst="rect"/>
            </p:spPr>
          </p:pic>
        </mc:Fallback>
      </mc:AlternateContent>
      <mc:AlternateContent xmlns:mc="http://schemas.openxmlformats.org/markup-compatibility/2006" xmlns:p14="http://schemas.microsoft.com/office/powerpoint/2010/main">
        <mc:Choice Requires="p14">
          <p:contentPart r:id="rId86" p14:bwMode="auto">
            <p14:nvContentPartPr>
              <p14:cNvPr id="45" name="墨迹 44"/>
              <p14:cNvContentPartPr/>
              <p14:nvPr/>
            </p14:nvContentPartPr>
            <p14:xfrm>
              <a:off x="11012311" y="4528761"/>
              <a:ext cx="191911" cy="152275"/>
            </p14:xfrm>
          </p:contentPart>
        </mc:Choice>
        <mc:Fallback xmlns="">
          <p:pic>
            <p:nvPicPr>
              <p:cNvPr id="45" name="墨迹 44"/>
            </p:nvPicPr>
            <p:blipFill>
              <a:blip r:embed="rId87"/>
            </p:blipFill>
            <p:spPr>
              <a:xfrm>
                <a:off x="11012311" y="4528761"/>
                <a:ext cx="191911" cy="152275"/>
              </a:xfrm>
              <a:prstGeom prst="rect"/>
            </p:spPr>
          </p:pic>
        </mc:Fallback>
      </mc:AlternateContent>
      <mc:AlternateContent xmlns:mc="http://schemas.openxmlformats.org/markup-compatibility/2006" xmlns:p14="http://schemas.microsoft.com/office/powerpoint/2010/main">
        <mc:Choice Requires="p14">
          <p:contentPart r:id="rId88" p14:bwMode="auto">
            <p14:nvContentPartPr>
              <p14:cNvPr id="46" name="墨迹 45"/>
              <p14:cNvContentPartPr/>
              <p14:nvPr/>
            </p14:nvContentPartPr>
            <p14:xfrm>
              <a:off x="11137194" y="4500562"/>
              <a:ext cx="160161" cy="22559"/>
            </p14:xfrm>
          </p:contentPart>
        </mc:Choice>
        <mc:Fallback xmlns="">
          <p:pic>
            <p:nvPicPr>
              <p:cNvPr id="46" name="墨迹 45"/>
            </p:nvPicPr>
            <p:blipFill>
              <a:blip r:embed="rId89"/>
            </p:blipFill>
            <p:spPr>
              <a:xfrm>
                <a:off x="11137194" y="4500562"/>
                <a:ext cx="160161" cy="22559"/>
              </a:xfrm>
              <a:prstGeom prst="rect"/>
            </p:spPr>
          </p:pic>
        </mc:Fallback>
      </mc:AlternateContent>
      <mc:AlternateContent xmlns:mc="http://schemas.openxmlformats.org/markup-compatibility/2006" xmlns:p14="http://schemas.microsoft.com/office/powerpoint/2010/main">
        <mc:Choice Requires="p14">
          <p:contentPart r:id="rId90" p14:bwMode="auto">
            <p14:nvContentPartPr>
              <p14:cNvPr id="47" name="墨迹 46"/>
              <p14:cNvContentPartPr/>
              <p14:nvPr/>
            </p14:nvContentPartPr>
            <p14:xfrm>
              <a:off x="11198577" y="4443459"/>
              <a:ext cx="28223" cy="231937"/>
            </p14:xfrm>
          </p:contentPart>
        </mc:Choice>
        <mc:Fallback xmlns="">
          <p:pic>
            <p:nvPicPr>
              <p:cNvPr id="47" name="墨迹 46"/>
            </p:nvPicPr>
            <p:blipFill>
              <a:blip r:embed="rId91"/>
            </p:blipFill>
            <p:spPr>
              <a:xfrm>
                <a:off x="11198577" y="4443459"/>
                <a:ext cx="28223" cy="231937"/>
              </a:xfrm>
              <a:prstGeom prst="rect"/>
            </p:spPr>
          </p:pic>
        </mc:Fallback>
      </mc:AlternateContent>
      <mc:AlternateContent xmlns:mc="http://schemas.openxmlformats.org/markup-compatibility/2006" xmlns:p14="http://schemas.microsoft.com/office/powerpoint/2010/main">
        <mc:Choice Requires="p14">
          <p:contentPart r:id="rId92" p14:bwMode="auto">
            <p14:nvContentPartPr>
              <p14:cNvPr id="48" name="墨迹 47"/>
              <p14:cNvContentPartPr/>
              <p14:nvPr/>
            </p14:nvContentPartPr>
            <p14:xfrm>
              <a:off x="11388901" y="4432884"/>
              <a:ext cx="252764" cy="180474"/>
            </p14:xfrm>
          </p:contentPart>
        </mc:Choice>
        <mc:Fallback xmlns="">
          <p:pic>
            <p:nvPicPr>
              <p:cNvPr id="48" name="墨迹 47"/>
            </p:nvPicPr>
            <p:blipFill>
              <a:blip r:embed="rId93"/>
            </p:blipFill>
            <p:spPr>
              <a:xfrm>
                <a:off x="11388901" y="4432884"/>
                <a:ext cx="252764" cy="180474"/>
              </a:xfrm>
              <a:prstGeom prst="rect"/>
            </p:spPr>
          </p:pic>
        </mc:Fallback>
      </mc:AlternateContent>
      <mc:AlternateContent xmlns:mc="http://schemas.openxmlformats.org/markup-compatibility/2006" xmlns:p14="http://schemas.microsoft.com/office/powerpoint/2010/main">
        <mc:Choice Requires="p14">
          <p:contentPart r:id="rId94" p14:bwMode="auto">
            <p14:nvContentPartPr>
              <p14:cNvPr id="49" name="墨迹 48"/>
              <p14:cNvContentPartPr/>
              <p14:nvPr/>
            </p14:nvContentPartPr>
            <p14:xfrm>
              <a:off x="11616267" y="4331368"/>
              <a:ext cx="158044" cy="28199"/>
            </p14:xfrm>
          </p:contentPart>
        </mc:Choice>
        <mc:Fallback xmlns="">
          <p:pic>
            <p:nvPicPr>
              <p:cNvPr id="49" name="墨迹 48"/>
            </p:nvPicPr>
            <p:blipFill>
              <a:blip r:embed="rId95"/>
            </p:blipFill>
            <p:spPr>
              <a:xfrm>
                <a:off x="11616267" y="4331368"/>
                <a:ext cx="158044" cy="28199"/>
              </a:xfrm>
              <a:prstGeom prst="rect"/>
            </p:spPr>
          </p:pic>
        </mc:Fallback>
      </mc:AlternateContent>
      <mc:AlternateContent xmlns:mc="http://schemas.openxmlformats.org/markup-compatibility/2006" xmlns:p14="http://schemas.microsoft.com/office/powerpoint/2010/main">
        <mc:Choice Requires="p14">
          <p:contentPart r:id="rId96" p14:bwMode="auto">
            <p14:nvContentPartPr>
              <p14:cNvPr id="50" name="墨迹 49"/>
              <p14:cNvContentPartPr/>
              <p14:nvPr/>
            </p14:nvContentPartPr>
            <p14:xfrm>
              <a:off x="10052755" y="5081462"/>
              <a:ext cx="206022" cy="22559"/>
            </p14:xfrm>
          </p:contentPart>
        </mc:Choice>
        <mc:Fallback xmlns="">
          <p:pic>
            <p:nvPicPr>
              <p:cNvPr id="50" name="墨迹 49"/>
            </p:nvPicPr>
            <p:blipFill>
              <a:blip r:embed="rId97"/>
            </p:blipFill>
            <p:spPr>
              <a:xfrm>
                <a:off x="10052755" y="5081462"/>
                <a:ext cx="206022" cy="22559"/>
              </a:xfrm>
              <a:prstGeom prst="rect"/>
            </p:spPr>
          </p:pic>
        </mc:Fallback>
      </mc:AlternateContent>
      <mc:AlternateContent xmlns:mc="http://schemas.openxmlformats.org/markup-compatibility/2006" xmlns:p14="http://schemas.microsoft.com/office/powerpoint/2010/main">
        <mc:Choice Requires="p14">
          <p:contentPart r:id="rId98" p14:bwMode="auto">
            <p14:nvContentPartPr>
              <p14:cNvPr id="51" name="墨迹 50"/>
              <p14:cNvContentPartPr/>
              <p14:nvPr/>
            </p14:nvContentPartPr>
            <p14:xfrm>
              <a:off x="10037938" y="5157599"/>
              <a:ext cx="263172" cy="19739"/>
            </p14:xfrm>
          </p:contentPart>
        </mc:Choice>
        <mc:Fallback xmlns="">
          <p:pic>
            <p:nvPicPr>
              <p:cNvPr id="51" name="墨迹 50"/>
            </p:nvPicPr>
            <p:blipFill>
              <a:blip r:embed="rId99"/>
            </p:blipFill>
            <p:spPr>
              <a:xfrm>
                <a:off x="10037938" y="5157599"/>
                <a:ext cx="263172" cy="19739"/>
              </a:xfrm>
              <a:prstGeom prst="rect"/>
            </p:spPr>
          </p:pic>
        </mc:Fallback>
      </mc:AlternateContent>
      <mc:AlternateContent xmlns:mc="http://schemas.openxmlformats.org/markup-compatibility/2006" xmlns:p14="http://schemas.microsoft.com/office/powerpoint/2010/main">
        <mc:Choice Requires="p14">
          <p:contentPart r:id="rId100" p14:bwMode="auto">
            <p14:nvContentPartPr>
              <p14:cNvPr id="52" name="墨迹 51"/>
              <p14:cNvContentPartPr/>
              <p14:nvPr/>
            </p14:nvContentPartPr>
            <p14:xfrm>
              <a:off x="10507838" y="4953685"/>
              <a:ext cx="225073" cy="514632"/>
            </p14:xfrm>
          </p:contentPart>
        </mc:Choice>
        <mc:Fallback xmlns="">
          <p:pic>
            <p:nvPicPr>
              <p:cNvPr id="52" name="墨迹 51"/>
            </p:nvPicPr>
            <p:blipFill>
              <a:blip r:embed="rId101"/>
            </p:blipFill>
            <p:spPr>
              <a:xfrm>
                <a:off x="10507838" y="4953685"/>
                <a:ext cx="225073" cy="514632"/>
              </a:xfrm>
              <a:prstGeom prst="rect"/>
            </p:spPr>
          </p:pic>
        </mc:Fallback>
      </mc:AlternateContent>
      <mc:AlternateContent xmlns:mc="http://schemas.openxmlformats.org/markup-compatibility/2006" xmlns:p14="http://schemas.microsoft.com/office/powerpoint/2010/main">
        <mc:Choice Requires="p14">
          <p:contentPart r:id="rId102" p14:bwMode="auto">
            <p14:nvContentPartPr>
              <p14:cNvPr id="53" name="墨迹 52"/>
              <p14:cNvContentPartPr/>
              <p14:nvPr/>
            </p14:nvContentPartPr>
            <p14:xfrm>
              <a:off x="10822339" y="4972543"/>
              <a:ext cx="139171" cy="142758"/>
            </p14:xfrm>
          </p:contentPart>
        </mc:Choice>
        <mc:Fallback xmlns="">
          <p:pic>
            <p:nvPicPr>
              <p:cNvPr id="53" name="墨迹 52"/>
            </p:nvPicPr>
            <p:blipFill>
              <a:blip r:embed="rId103"/>
            </p:blipFill>
            <p:spPr>
              <a:xfrm>
                <a:off x="10822339" y="4972543"/>
                <a:ext cx="139171" cy="142758"/>
              </a:xfrm>
              <a:prstGeom prst="rect"/>
            </p:spPr>
          </p:pic>
        </mc:Fallback>
      </mc:AlternateContent>
      <mc:AlternateContent xmlns:mc="http://schemas.openxmlformats.org/markup-compatibility/2006" xmlns:p14="http://schemas.microsoft.com/office/powerpoint/2010/main">
        <mc:Choice Requires="p14">
          <p:contentPart r:id="rId104" p14:bwMode="auto">
            <p14:nvContentPartPr>
              <p14:cNvPr id="54" name="墨迹 53"/>
              <p14:cNvContentPartPr/>
              <p14:nvPr/>
            </p14:nvContentPartPr>
            <p14:xfrm>
              <a:off x="10937522" y="5047623"/>
              <a:ext cx="136878" cy="101516"/>
            </p14:xfrm>
          </p:contentPart>
        </mc:Choice>
        <mc:Fallback xmlns="">
          <p:pic>
            <p:nvPicPr>
              <p:cNvPr id="54" name="墨迹 53"/>
            </p:nvPicPr>
            <p:blipFill>
              <a:blip r:embed="rId105"/>
            </p:blipFill>
            <p:spPr>
              <a:xfrm>
                <a:off x="10937522" y="5047623"/>
                <a:ext cx="136878" cy="101516"/>
              </a:xfrm>
              <a:prstGeom prst="rect"/>
            </p:spPr>
          </p:pic>
        </mc:Fallback>
      </mc:AlternateContent>
      <mc:AlternateContent xmlns:mc="http://schemas.openxmlformats.org/markup-compatibility/2006" xmlns:p14="http://schemas.microsoft.com/office/powerpoint/2010/main">
        <mc:Choice Requires="p14">
          <p:contentPart r:id="rId106" p14:bwMode="auto">
            <p14:nvContentPartPr>
              <p14:cNvPr id="55" name="墨迹 54"/>
              <p14:cNvContentPartPr/>
              <p14:nvPr/>
            </p14:nvContentPartPr>
            <p14:xfrm>
              <a:off x="11085688" y="4951746"/>
              <a:ext cx="129823" cy="206558"/>
            </p14:xfrm>
          </p:contentPart>
        </mc:Choice>
        <mc:Fallback xmlns="">
          <p:pic>
            <p:nvPicPr>
              <p:cNvPr id="55" name="墨迹 54"/>
            </p:nvPicPr>
            <p:blipFill>
              <a:blip r:embed="rId107"/>
            </p:blipFill>
            <p:spPr>
              <a:xfrm>
                <a:off x="11085688" y="4951746"/>
                <a:ext cx="129823" cy="206558"/>
              </a:xfrm>
              <a:prstGeom prst="rect"/>
            </p:spPr>
          </p:pic>
        </mc:Fallback>
      </mc:AlternateContent>
      <mc:AlternateContent xmlns:mc="http://schemas.openxmlformats.org/markup-compatibility/2006" xmlns:p14="http://schemas.microsoft.com/office/powerpoint/2010/main">
        <mc:Choice Requires="p14">
          <p:contentPart r:id="rId108" p14:bwMode="auto">
            <p14:nvContentPartPr>
              <p14:cNvPr id="56" name="墨迹 55"/>
              <p14:cNvContentPartPr/>
              <p14:nvPr/>
            </p14:nvContentPartPr>
            <p14:xfrm>
              <a:off x="11250788" y="5002504"/>
              <a:ext cx="136877" cy="135356"/>
            </p14:xfrm>
          </p:contentPart>
        </mc:Choice>
        <mc:Fallback xmlns="">
          <p:pic>
            <p:nvPicPr>
              <p:cNvPr id="56" name="墨迹 55"/>
            </p:nvPicPr>
            <p:blipFill>
              <a:blip r:embed="rId109"/>
            </p:blipFill>
            <p:spPr>
              <a:xfrm>
                <a:off x="11250788" y="5002504"/>
                <a:ext cx="136877" cy="135356"/>
              </a:xfrm>
              <a:prstGeom prst="rect"/>
            </p:spPr>
          </p:pic>
        </mc:Fallback>
      </mc:AlternateContent>
      <mc:AlternateContent xmlns:mc="http://schemas.openxmlformats.org/markup-compatibility/2006" xmlns:p14="http://schemas.microsoft.com/office/powerpoint/2010/main">
        <mc:Choice Requires="p14">
          <p:contentPart r:id="rId110" p14:bwMode="auto">
            <p14:nvContentPartPr>
              <p14:cNvPr id="57" name="墨迹 56"/>
              <p14:cNvContentPartPr/>
              <p14:nvPr/>
            </p14:nvContentPartPr>
            <p14:xfrm>
              <a:off x="11283244" y="5033347"/>
              <a:ext cx="56444" cy="237048"/>
            </p14:xfrm>
          </p:contentPart>
        </mc:Choice>
        <mc:Fallback xmlns="">
          <p:pic>
            <p:nvPicPr>
              <p:cNvPr id="57" name="墨迹 56"/>
            </p:nvPicPr>
            <p:blipFill>
              <a:blip r:embed="rId111"/>
            </p:blipFill>
            <p:spPr>
              <a:xfrm>
                <a:off x="11283244" y="5033347"/>
                <a:ext cx="56444" cy="237048"/>
              </a:xfrm>
              <a:prstGeom prst="rect"/>
            </p:spPr>
          </p:pic>
        </mc:Fallback>
      </mc:AlternateContent>
      <mc:AlternateContent xmlns:mc="http://schemas.openxmlformats.org/markup-compatibility/2006" xmlns:p14="http://schemas.microsoft.com/office/powerpoint/2010/main">
        <mc:Choice Requires="p14">
          <p:contentPart r:id="rId112" p14:bwMode="auto">
            <p14:nvContentPartPr>
              <p14:cNvPr id="58" name="墨迹 57"/>
              <p14:cNvContentPartPr/>
              <p14:nvPr/>
            </p14:nvContentPartPr>
            <p14:xfrm>
              <a:off x="5842000" y="2777602"/>
              <a:ext cx="553155" cy="431445"/>
            </p14:xfrm>
          </p:contentPart>
        </mc:Choice>
        <mc:Fallback xmlns="">
          <p:pic>
            <p:nvPicPr>
              <p:cNvPr id="58" name="墨迹 57"/>
            </p:nvPicPr>
            <p:blipFill>
              <a:blip r:embed="rId113"/>
            </p:blipFill>
            <p:spPr>
              <a:xfrm>
                <a:off x="5842000" y="2777602"/>
                <a:ext cx="553155" cy="431445"/>
              </a:xfrm>
              <a:prstGeom prst="rect"/>
            </p:spPr>
          </p:pic>
        </mc:Fallback>
      </mc:AlternateContent>
      <mc:AlternateContent xmlns:mc="http://schemas.openxmlformats.org/markup-compatibility/2006" xmlns:p14="http://schemas.microsoft.com/office/powerpoint/2010/main">
        <mc:Choice Requires="p14">
          <p:contentPart r:id="rId114" p14:bwMode="auto">
            <p14:nvContentPartPr>
              <p14:cNvPr id="59" name="墨迹 58"/>
              <p14:cNvContentPartPr/>
              <p14:nvPr/>
            </p14:nvContentPartPr>
            <p14:xfrm>
              <a:off x="6099880" y="3217507"/>
              <a:ext cx="346075" cy="335568"/>
            </p14:xfrm>
          </p:contentPart>
        </mc:Choice>
        <mc:Fallback xmlns="">
          <p:pic>
            <p:nvPicPr>
              <p:cNvPr id="59" name="墨迹 58"/>
            </p:nvPicPr>
            <p:blipFill>
              <a:blip r:embed="rId115"/>
            </p:blipFill>
            <p:spPr>
              <a:xfrm>
                <a:off x="6099880" y="3217507"/>
                <a:ext cx="346075" cy="335568"/>
              </a:xfrm>
              <a:prstGeom prst="rect"/>
            </p:spPr>
          </p:pic>
        </mc:Fallback>
      </mc:AlternateContent>
      <mc:AlternateContent xmlns:mc="http://schemas.openxmlformats.org/markup-compatibility/2006" xmlns:p14="http://schemas.microsoft.com/office/powerpoint/2010/main">
        <mc:Choice Requires="p14">
          <p:contentPart r:id="rId116" p14:bwMode="auto">
            <p14:nvContentPartPr>
              <p14:cNvPr id="60" name="墨迹 59"/>
              <p14:cNvContentPartPr/>
              <p14:nvPr/>
            </p14:nvContentPartPr>
            <p14:xfrm>
              <a:off x="5192888" y="3992980"/>
              <a:ext cx="795867" cy="45118"/>
            </p14:xfrm>
          </p:contentPart>
        </mc:Choice>
        <mc:Fallback xmlns="">
          <p:pic>
            <p:nvPicPr>
              <p:cNvPr id="60" name="墨迹 59"/>
            </p:nvPicPr>
            <p:blipFill>
              <a:blip r:embed="rId117"/>
            </p:blipFill>
            <p:spPr>
              <a:xfrm>
                <a:off x="5192888" y="3992980"/>
                <a:ext cx="795867" cy="45118"/>
              </a:xfrm>
              <a:prstGeom prst="rect"/>
            </p:spPr>
          </p:pic>
        </mc:Fallback>
      </mc:AlternateContent>
      <mc:AlternateContent xmlns:mc="http://schemas.openxmlformats.org/markup-compatibility/2006" xmlns:p14="http://schemas.microsoft.com/office/powerpoint/2010/main">
        <mc:Choice Requires="p14">
          <p:contentPart r:id="rId118" p14:bwMode="auto">
            <p14:nvContentPartPr>
              <p14:cNvPr id="63" name="墨迹 62"/>
              <p14:cNvContentPartPr/>
              <p14:nvPr/>
            </p14:nvContentPartPr>
            <p14:xfrm>
              <a:off x="9038872" y="479383"/>
              <a:ext cx="26105" cy="339798"/>
            </p14:xfrm>
          </p:contentPart>
        </mc:Choice>
        <mc:Fallback xmlns="">
          <p:pic>
            <p:nvPicPr>
              <p:cNvPr id="63" name="墨迹 62"/>
            </p:nvPicPr>
            <p:blipFill>
              <a:blip r:embed="rId119"/>
            </p:blipFill>
            <p:spPr>
              <a:xfrm>
                <a:off x="9038872" y="479383"/>
                <a:ext cx="26105" cy="339798"/>
              </a:xfrm>
              <a:prstGeom prst="rect"/>
            </p:spPr>
          </p:pic>
        </mc:Fallback>
      </mc:AlternateContent>
      <mc:AlternateContent xmlns:mc="http://schemas.openxmlformats.org/markup-compatibility/2006" xmlns:p14="http://schemas.microsoft.com/office/powerpoint/2010/main">
        <mc:Choice Requires="p14">
          <p:contentPart r:id="rId120" p14:bwMode="auto">
            <p14:nvContentPartPr>
              <p14:cNvPr id="64" name="墨迹 63"/>
              <p14:cNvContentPartPr/>
              <p14:nvPr/>
            </p14:nvContentPartPr>
            <p14:xfrm>
              <a:off x="9213144" y="226297"/>
              <a:ext cx="26811" cy="929862"/>
            </p14:xfrm>
          </p:contentPart>
        </mc:Choice>
        <mc:Fallback xmlns="">
          <p:pic>
            <p:nvPicPr>
              <p:cNvPr id="64" name="墨迹 63"/>
            </p:nvPicPr>
            <p:blipFill>
              <a:blip r:embed="rId121"/>
            </p:blipFill>
            <p:spPr>
              <a:xfrm>
                <a:off x="9213144" y="226297"/>
                <a:ext cx="26811" cy="929862"/>
              </a:xfrm>
              <a:prstGeom prst="rect"/>
            </p:spPr>
          </p:pic>
        </mc:Fallback>
      </mc:AlternateContent>
      <mc:AlternateContent xmlns:mc="http://schemas.openxmlformats.org/markup-compatibility/2006" xmlns:p14="http://schemas.microsoft.com/office/powerpoint/2010/main">
        <mc:Choice Requires="p14">
          <p:contentPart r:id="rId122" p14:bwMode="auto">
            <p14:nvContentPartPr>
              <p14:cNvPr id="65" name="墨迹 64"/>
              <p14:cNvContentPartPr/>
              <p14:nvPr/>
            </p14:nvContentPartPr>
            <p14:xfrm>
              <a:off x="9290755" y="473743"/>
              <a:ext cx="1183923" cy="1221017"/>
            </p14:xfrm>
          </p:contentPart>
        </mc:Choice>
        <mc:Fallback xmlns="">
          <p:pic>
            <p:nvPicPr>
              <p:cNvPr id="65" name="墨迹 64"/>
            </p:nvPicPr>
            <p:blipFill>
              <a:blip r:embed="rId123"/>
            </p:blipFill>
            <p:spPr>
              <a:xfrm>
                <a:off x="9290755" y="473743"/>
                <a:ext cx="1183923" cy="1221017"/>
              </a:xfrm>
              <a:prstGeom prst="rect"/>
            </p:spPr>
          </p:pic>
        </mc:Fallback>
      </mc:AlternateContent>
      <mc:AlternateContent xmlns:mc="http://schemas.openxmlformats.org/markup-compatibility/2006" xmlns:p14="http://schemas.microsoft.com/office/powerpoint/2010/main">
        <mc:Choice Requires="p14">
          <p:contentPart r:id="rId124" p14:bwMode="auto">
            <p14:nvContentPartPr>
              <p14:cNvPr id="66" name="墨迹 65"/>
              <p14:cNvContentPartPr/>
              <p14:nvPr/>
            </p14:nvContentPartPr>
            <p14:xfrm>
              <a:off x="7874000" y="644876"/>
              <a:ext cx="1049866" cy="1416471"/>
            </p14:xfrm>
          </p:contentPart>
        </mc:Choice>
        <mc:Fallback xmlns="">
          <p:pic>
            <p:nvPicPr>
              <p:cNvPr id="66" name="墨迹 65"/>
            </p:nvPicPr>
            <p:blipFill>
              <a:blip r:embed="rId125"/>
            </p:blipFill>
            <p:spPr>
              <a:xfrm>
                <a:off x="7874000" y="644876"/>
                <a:ext cx="1049866" cy="1416471"/>
              </a:xfrm>
              <a:prstGeom prst="rect"/>
            </p:spPr>
          </p:pic>
        </mc:Fallback>
      </mc:AlternateContent>
      <mc:AlternateContent xmlns:mc="http://schemas.openxmlformats.org/markup-compatibility/2006" xmlns:p14="http://schemas.microsoft.com/office/powerpoint/2010/main">
        <mc:Choice Requires="p14">
          <p:contentPart r:id="rId126" p14:bwMode="auto">
            <p14:nvContentPartPr>
              <p14:cNvPr id="67" name="墨迹 66"/>
              <p14:cNvContentPartPr/>
              <p14:nvPr/>
            </p14:nvContentPartPr>
            <p14:xfrm>
              <a:off x="8314266" y="434264"/>
              <a:ext cx="211666" cy="172191"/>
            </p14:xfrm>
          </p:contentPart>
        </mc:Choice>
        <mc:Fallback xmlns="">
          <p:pic>
            <p:nvPicPr>
              <p:cNvPr id="67" name="墨迹 66"/>
            </p:nvPicPr>
            <p:blipFill>
              <a:blip r:embed="rId127"/>
            </p:blipFill>
            <p:spPr>
              <a:xfrm>
                <a:off x="8314266" y="434264"/>
                <a:ext cx="211666" cy="172191"/>
              </a:xfrm>
              <a:prstGeom prst="rect"/>
            </p:spPr>
          </p:pic>
        </mc:Fallback>
      </mc:AlternateContent>
      <mc:AlternateContent xmlns:mc="http://schemas.openxmlformats.org/markup-compatibility/2006" xmlns:p14="http://schemas.microsoft.com/office/powerpoint/2010/main">
        <mc:Choice Requires="p14">
          <p:contentPart r:id="rId128" p14:bwMode="auto">
            <p14:nvContentPartPr>
              <p14:cNvPr id="68" name="墨迹 67"/>
              <p14:cNvContentPartPr/>
              <p14:nvPr/>
            </p14:nvContentPartPr>
            <p14:xfrm>
              <a:off x="8513762" y="313009"/>
              <a:ext cx="156104" cy="42298"/>
            </p14:xfrm>
          </p:contentPart>
        </mc:Choice>
        <mc:Fallback xmlns="">
          <p:pic>
            <p:nvPicPr>
              <p:cNvPr id="68" name="墨迹 67"/>
            </p:nvPicPr>
            <p:blipFill>
              <a:blip r:embed="rId129"/>
            </p:blipFill>
            <p:spPr>
              <a:xfrm>
                <a:off x="8513762" y="313009"/>
                <a:ext cx="156104" cy="42298"/>
              </a:xfrm>
              <a:prstGeom prst="rect"/>
            </p:spPr>
          </p:pic>
        </mc:Fallback>
      </mc:AlternateContent>
      <mc:AlternateContent xmlns:mc="http://schemas.openxmlformats.org/markup-compatibility/2006" xmlns:p14="http://schemas.microsoft.com/office/powerpoint/2010/main">
        <mc:Choice Requires="p14">
          <p:contentPart r:id="rId130" p14:bwMode="auto">
            <p14:nvContentPartPr>
              <p14:cNvPr id="69" name="墨迹 68"/>
              <p14:cNvContentPartPr/>
              <p14:nvPr/>
            </p14:nvContentPartPr>
            <p14:xfrm>
              <a:off x="7902222" y="1319713"/>
              <a:ext cx="28222" cy="1085662"/>
            </p14:xfrm>
          </p:contentPart>
        </mc:Choice>
        <mc:Fallback xmlns="">
          <p:pic>
            <p:nvPicPr>
              <p:cNvPr id="69" name="墨迹 68"/>
            </p:nvPicPr>
            <p:blipFill>
              <a:blip r:embed="rId131"/>
            </p:blipFill>
            <p:spPr>
              <a:xfrm>
                <a:off x="7902222" y="1319713"/>
                <a:ext cx="28222" cy="1085662"/>
              </a:xfrm>
              <a:prstGeom prst="rect"/>
            </p:spPr>
          </p:pic>
        </mc:Fallback>
      </mc:AlternateContent>
      <mc:AlternateContent xmlns:mc="http://schemas.openxmlformats.org/markup-compatibility/2006" xmlns:p14="http://schemas.microsoft.com/office/powerpoint/2010/main">
        <mc:Choice Requires="p14">
          <p:contentPart r:id="rId132" p14:bwMode="auto">
            <p14:nvContentPartPr>
              <p14:cNvPr id="70" name="墨迹 69"/>
              <p14:cNvContentPartPr/>
              <p14:nvPr/>
            </p14:nvContentPartPr>
            <p14:xfrm>
              <a:off x="7817555" y="975685"/>
              <a:ext cx="118534" cy="1610869"/>
            </p14:xfrm>
          </p:contentPart>
        </mc:Choice>
        <mc:Fallback xmlns="">
          <p:pic>
            <p:nvPicPr>
              <p:cNvPr id="70" name="墨迹 69"/>
            </p:nvPicPr>
            <p:blipFill>
              <a:blip r:embed="rId133"/>
            </p:blipFill>
            <p:spPr>
              <a:xfrm>
                <a:off x="7817555" y="975685"/>
                <a:ext cx="118534" cy="1610869"/>
              </a:xfrm>
              <a:prstGeom prst="rect"/>
            </p:spPr>
          </p:pic>
        </mc:Fallback>
      </mc:AlternateContent>
      <mc:AlternateContent xmlns:mc="http://schemas.openxmlformats.org/markup-compatibility/2006" xmlns:p14="http://schemas.microsoft.com/office/powerpoint/2010/main">
        <mc:Choice Requires="p14">
          <p:contentPart r:id="rId134" p14:bwMode="auto">
            <p14:nvContentPartPr>
              <p14:cNvPr id="71" name="墨迹 70"/>
              <p14:cNvContentPartPr/>
              <p14:nvPr/>
            </p14:nvContentPartPr>
            <p14:xfrm>
              <a:off x="8375121" y="3795587"/>
              <a:ext cx="523875" cy="28199"/>
            </p14:xfrm>
          </p:contentPart>
        </mc:Choice>
        <mc:Fallback xmlns="">
          <p:pic>
            <p:nvPicPr>
              <p:cNvPr id="71" name="墨迹 70"/>
            </p:nvPicPr>
            <p:blipFill>
              <a:blip r:embed="rId135"/>
            </p:blipFill>
            <p:spPr>
              <a:xfrm>
                <a:off x="8375121" y="3795587"/>
                <a:ext cx="523875" cy="28199"/>
              </a:xfrm>
              <a:prstGeom prst="rect"/>
            </p:spPr>
          </p:pic>
        </mc:Fallback>
      </mc:AlternateContent>
      <mc:AlternateContent xmlns:mc="http://schemas.openxmlformats.org/markup-compatibility/2006" xmlns:p14="http://schemas.microsoft.com/office/powerpoint/2010/main">
        <mc:Choice Requires="p14">
          <p:contentPart r:id="rId136" p14:bwMode="auto">
            <p14:nvContentPartPr>
              <p14:cNvPr id="72" name="墨迹 71"/>
              <p14:cNvContentPartPr/>
              <p14:nvPr/>
            </p14:nvContentPartPr>
            <p14:xfrm>
              <a:off x="7752644" y="3829426"/>
              <a:ext cx="680156" cy="48819"/>
            </p14:xfrm>
          </p:contentPart>
        </mc:Choice>
        <mc:Fallback xmlns="">
          <p:pic>
            <p:nvPicPr>
              <p:cNvPr id="72" name="墨迹 71"/>
            </p:nvPicPr>
            <p:blipFill>
              <a:blip r:embed="rId137"/>
            </p:blipFill>
            <p:spPr>
              <a:xfrm>
                <a:off x="7752644" y="3829426"/>
                <a:ext cx="680156" cy="48819"/>
              </a:xfrm>
              <a:prstGeom prst="rect"/>
            </p:spPr>
          </p:pic>
        </mc:Fallback>
      </mc:AlternateContent>
      <mc:AlternateContent xmlns:mc="http://schemas.openxmlformats.org/markup-compatibility/2006" xmlns:p14="http://schemas.microsoft.com/office/powerpoint/2010/main">
        <mc:Choice Requires="p14">
          <p:contentPart r:id="rId138" p14:bwMode="auto">
            <p14:nvContentPartPr>
              <p14:cNvPr id="73" name="墨迹 72"/>
              <p14:cNvContentPartPr/>
              <p14:nvPr/>
            </p14:nvContentPartPr>
            <p14:xfrm>
              <a:off x="7641166" y="3665871"/>
              <a:ext cx="340078" cy="310189"/>
            </p14:xfrm>
          </p:contentPart>
        </mc:Choice>
        <mc:Fallback xmlns="">
          <p:pic>
            <p:nvPicPr>
              <p:cNvPr id="73" name="墨迹 72"/>
            </p:nvPicPr>
            <p:blipFill>
              <a:blip r:embed="rId139"/>
            </p:blipFill>
            <p:spPr>
              <a:xfrm>
                <a:off x="7641166" y="3665871"/>
                <a:ext cx="340078" cy="310189"/>
              </a:xfrm>
              <a:prstGeom prst="rect"/>
            </p:spPr>
          </p:pic>
        </mc:Fallback>
      </mc:AlternateContent>
      <mc:AlternateContent xmlns:mc="http://schemas.openxmlformats.org/markup-compatibility/2006" xmlns:p14="http://schemas.microsoft.com/office/powerpoint/2010/main">
        <mc:Choice Requires="p14">
          <p:contentPart r:id="rId140" p14:bwMode="auto">
            <p14:nvContentPartPr>
              <p14:cNvPr id="74" name="墨迹 73"/>
              <p14:cNvContentPartPr/>
              <p14:nvPr/>
            </p14:nvContentPartPr>
            <p14:xfrm>
              <a:off x="8175801" y="3577926"/>
              <a:ext cx="336021" cy="429858"/>
            </p14:xfrm>
          </p:contentPart>
        </mc:Choice>
        <mc:Fallback xmlns="">
          <p:pic>
            <p:nvPicPr>
              <p:cNvPr id="74" name="墨迹 73"/>
            </p:nvPicPr>
            <p:blipFill>
              <a:blip r:embed="rId141"/>
            </p:blipFill>
            <p:spPr>
              <a:xfrm>
                <a:off x="8175801" y="3577926"/>
                <a:ext cx="336021" cy="429858"/>
              </a:xfrm>
              <a:prstGeom prst="rect"/>
            </p:spPr>
          </p:pic>
        </mc:Fallback>
      </mc:AlternateContent>
      <mc:AlternateContent xmlns:mc="http://schemas.openxmlformats.org/markup-compatibility/2006" xmlns:p14="http://schemas.microsoft.com/office/powerpoint/2010/main">
        <mc:Choice Requires="p14">
          <p:contentPart r:id="rId142" p14:bwMode="auto">
            <p14:nvContentPartPr>
              <p14:cNvPr id="75" name="墨迹 74"/>
              <p14:cNvContentPartPr/>
              <p14:nvPr/>
            </p14:nvContentPartPr>
            <p14:xfrm>
              <a:off x="8495418" y="3513597"/>
              <a:ext cx="174449" cy="187699"/>
            </p14:xfrm>
          </p:contentPart>
        </mc:Choice>
        <mc:Fallback xmlns="">
          <p:pic>
            <p:nvPicPr>
              <p:cNvPr id="75" name="墨迹 74"/>
            </p:nvPicPr>
            <p:blipFill>
              <a:blip r:embed="rId143"/>
            </p:blipFill>
            <p:spPr>
              <a:xfrm>
                <a:off x="8495418" y="3513597"/>
                <a:ext cx="174449" cy="187699"/>
              </a:xfrm>
              <a:prstGeom prst="rect"/>
            </p:spPr>
          </p:pic>
        </mc:Fallback>
      </mc:AlternateContent>
      <mc:AlternateContent xmlns:mc="http://schemas.openxmlformats.org/markup-compatibility/2006" xmlns:p14="http://schemas.microsoft.com/office/powerpoint/2010/main">
        <mc:Choice Requires="p14">
          <p:contentPart r:id="rId144" p14:bwMode="auto">
            <p14:nvContentPartPr>
              <p14:cNvPr id="76" name="墨迹 75"/>
              <p14:cNvContentPartPr/>
              <p14:nvPr/>
            </p14:nvContentPartPr>
            <p14:xfrm>
              <a:off x="8621536" y="3524876"/>
              <a:ext cx="161219" cy="50758"/>
            </p14:xfrm>
          </p:contentPart>
        </mc:Choice>
        <mc:Fallback xmlns="">
          <p:pic>
            <p:nvPicPr>
              <p:cNvPr id="76" name="墨迹 75"/>
            </p:nvPicPr>
            <p:blipFill>
              <a:blip r:embed="rId145"/>
            </p:blipFill>
            <p:spPr>
              <a:xfrm>
                <a:off x="8621536" y="3524876"/>
                <a:ext cx="161219" cy="50758"/>
              </a:xfrm>
              <a:prstGeom prst="rect"/>
            </p:spPr>
          </p:pic>
        </mc:Fallback>
      </mc:AlternateContent>
      <mc:AlternateContent xmlns:mc="http://schemas.openxmlformats.org/markup-compatibility/2006" xmlns:p14="http://schemas.microsoft.com/office/powerpoint/2010/main">
        <mc:Choice Requires="p14">
          <p:contentPart r:id="rId146" p14:bwMode="auto">
            <p14:nvContentPartPr>
              <p14:cNvPr id="77" name="墨迹 76"/>
              <p14:cNvContentPartPr/>
              <p14:nvPr/>
            </p14:nvContentPartPr>
            <p14:xfrm>
              <a:off x="8709377" y="3415605"/>
              <a:ext cx="50800" cy="351783"/>
            </p14:xfrm>
          </p:contentPart>
        </mc:Choice>
        <mc:Fallback xmlns="">
          <p:pic>
            <p:nvPicPr>
              <p:cNvPr id="77" name="墨迹 76"/>
            </p:nvPicPr>
            <p:blipFill>
              <a:blip r:embed="rId147"/>
            </p:blipFill>
            <p:spPr>
              <a:xfrm>
                <a:off x="8709377" y="3415605"/>
                <a:ext cx="50800" cy="351783"/>
              </a:xfrm>
              <a:prstGeom prst="rect"/>
            </p:spPr>
          </p:pic>
        </mc:Fallback>
      </mc:AlternateContent>
      <mc:AlternateContent xmlns:mc="http://schemas.openxmlformats.org/markup-compatibility/2006" xmlns:p14="http://schemas.microsoft.com/office/powerpoint/2010/main">
        <mc:Choice Requires="p14">
          <p:contentPart r:id="rId148" p14:bwMode="auto">
            <p14:nvContentPartPr>
              <p14:cNvPr id="78" name="墨迹 77"/>
              <p14:cNvContentPartPr/>
              <p14:nvPr/>
            </p14:nvContentPartPr>
            <p14:xfrm>
              <a:off x="4357511" y="3540914"/>
              <a:ext cx="135466" cy="426686"/>
            </p14:xfrm>
          </p:contentPart>
        </mc:Choice>
        <mc:Fallback xmlns="">
          <p:pic>
            <p:nvPicPr>
              <p:cNvPr id="78" name="墨迹 77"/>
            </p:nvPicPr>
            <p:blipFill>
              <a:blip r:embed="rId149"/>
            </p:blipFill>
            <p:spPr>
              <a:xfrm>
                <a:off x="4357511" y="3540914"/>
                <a:ext cx="135466" cy="426686"/>
              </a:xfrm>
              <a:prstGeom prst="rect"/>
            </p:spPr>
          </p:pic>
        </mc:Fallback>
      </mc:AlternateContent>
      <mc:AlternateContent xmlns:mc="http://schemas.openxmlformats.org/markup-compatibility/2006" xmlns:p14="http://schemas.microsoft.com/office/powerpoint/2010/main">
        <mc:Choice Requires="p14">
          <p:contentPart r:id="rId150" p14:bwMode="auto">
            <p14:nvContentPartPr>
              <p14:cNvPr id="79" name="墨迹 78"/>
              <p14:cNvContentPartPr/>
              <p14:nvPr/>
            </p14:nvContentPartPr>
            <p14:xfrm>
              <a:off x="4254500" y="3598899"/>
              <a:ext cx="314677" cy="315124"/>
            </p14:xfrm>
          </p:contentPart>
        </mc:Choice>
        <mc:Fallback xmlns="">
          <p:pic>
            <p:nvPicPr>
              <p:cNvPr id="79" name="墨迹 78"/>
            </p:nvPicPr>
            <p:blipFill>
              <a:blip r:embed="rId151"/>
            </p:blipFill>
            <p:spPr>
              <a:xfrm>
                <a:off x="4254500" y="3598899"/>
                <a:ext cx="314677" cy="315124"/>
              </a:xfrm>
              <a:prstGeom prst="rect"/>
            </p:spPr>
          </p:pic>
        </mc:Fallback>
      </mc:AlternateContent>
      <mc:AlternateContent xmlns:mc="http://schemas.openxmlformats.org/markup-compatibility/2006" xmlns:p14="http://schemas.microsoft.com/office/powerpoint/2010/main">
        <mc:Choice Requires="p14">
          <p:contentPart r:id="rId152" p14:bwMode="auto">
            <p14:nvContentPartPr>
              <p14:cNvPr id="80" name="墨迹 79"/>
              <p14:cNvContentPartPr/>
              <p14:nvPr/>
            </p14:nvContentPartPr>
            <p14:xfrm>
              <a:off x="3445404" y="4894643"/>
              <a:ext cx="429507" cy="534371"/>
            </p14:xfrm>
          </p:contentPart>
        </mc:Choice>
        <mc:Fallback xmlns="">
          <p:pic>
            <p:nvPicPr>
              <p:cNvPr id="80" name="墨迹 79"/>
            </p:nvPicPr>
            <p:blipFill>
              <a:blip r:embed="rId153"/>
            </p:blipFill>
            <p:spPr>
              <a:xfrm>
                <a:off x="3445404" y="4894643"/>
                <a:ext cx="429507" cy="534371"/>
              </a:xfrm>
              <a:prstGeom prst="rect"/>
            </p:spPr>
          </p:pic>
        </mc:Fallback>
      </mc:AlternateContent>
      <mc:AlternateContent xmlns:mc="http://schemas.openxmlformats.org/markup-compatibility/2006" xmlns:p14="http://schemas.microsoft.com/office/powerpoint/2010/main">
        <mc:Choice Requires="p14">
          <p:contentPart r:id="rId154" p14:bwMode="auto">
            <p14:nvContentPartPr>
              <p14:cNvPr id="81" name="墨迹 80"/>
              <p14:cNvContentPartPr/>
              <p14:nvPr/>
            </p14:nvContentPartPr>
            <p14:xfrm>
              <a:off x="3936823" y="5047623"/>
              <a:ext cx="194910" cy="16919"/>
            </p14:xfrm>
          </p:contentPart>
        </mc:Choice>
        <mc:Fallback xmlns="">
          <p:pic>
            <p:nvPicPr>
              <p:cNvPr id="81" name="墨迹 80"/>
            </p:nvPicPr>
            <p:blipFill>
              <a:blip r:embed="rId155"/>
            </p:blipFill>
            <p:spPr>
              <a:xfrm>
                <a:off x="3936823" y="5047623"/>
                <a:ext cx="194910" cy="16919"/>
              </a:xfrm>
              <a:prstGeom prst="rect"/>
            </p:spPr>
          </p:pic>
        </mc:Fallback>
      </mc:AlternateContent>
      <mc:AlternateContent xmlns:mc="http://schemas.openxmlformats.org/markup-compatibility/2006" xmlns:p14="http://schemas.microsoft.com/office/powerpoint/2010/main">
        <mc:Choice Requires="p14">
          <p:contentPart r:id="rId156" p14:bwMode="auto">
            <p14:nvContentPartPr>
              <p14:cNvPr id="82" name="墨迹 81"/>
              <p14:cNvContentPartPr/>
              <p14:nvPr/>
            </p14:nvContentPartPr>
            <p14:xfrm>
              <a:off x="4018844" y="4931831"/>
              <a:ext cx="28222" cy="296266"/>
            </p14:xfrm>
          </p:contentPart>
        </mc:Choice>
        <mc:Fallback xmlns="">
          <p:pic>
            <p:nvPicPr>
              <p:cNvPr id="82" name="墨迹 81"/>
            </p:nvPicPr>
            <p:blipFill>
              <a:blip r:embed="rId157"/>
            </p:blipFill>
            <p:spPr>
              <a:xfrm>
                <a:off x="4018844" y="4931831"/>
                <a:ext cx="28222" cy="296266"/>
              </a:xfrm>
              <a:prstGeom prst="rect"/>
            </p:spPr>
          </p:pic>
        </mc:Fallback>
      </mc:AlternateContent>
      <mc:AlternateContent xmlns:mc="http://schemas.openxmlformats.org/markup-compatibility/2006" xmlns:p14="http://schemas.microsoft.com/office/powerpoint/2010/main">
        <mc:Choice Requires="p14">
          <p:contentPart r:id="rId158" p14:bwMode="auto">
            <p14:nvContentPartPr>
              <p14:cNvPr id="83" name="墨迹 82"/>
              <p14:cNvContentPartPr/>
              <p14:nvPr/>
            </p14:nvContentPartPr>
            <p14:xfrm>
              <a:off x="4163483" y="4940467"/>
              <a:ext cx="242005" cy="214312"/>
            </p14:xfrm>
          </p:contentPart>
        </mc:Choice>
        <mc:Fallback xmlns="">
          <p:pic>
            <p:nvPicPr>
              <p:cNvPr id="83" name="墨迹 82"/>
            </p:nvPicPr>
            <p:blipFill>
              <a:blip r:embed="rId159"/>
            </p:blipFill>
            <p:spPr>
              <a:xfrm>
                <a:off x="4163483" y="4940467"/>
                <a:ext cx="242005" cy="214312"/>
              </a:xfrm>
              <a:prstGeom prst="rect"/>
            </p:spPr>
          </p:pic>
        </mc:Fallback>
      </mc:AlternateContent>
      <mc:AlternateContent xmlns:mc="http://schemas.openxmlformats.org/markup-compatibility/2006" xmlns:p14="http://schemas.microsoft.com/office/powerpoint/2010/main">
        <mc:Choice Requires="p14">
          <p:contentPart r:id="rId160" p14:bwMode="auto">
            <p14:nvContentPartPr>
              <p14:cNvPr id="84" name="墨迹 83"/>
              <p14:cNvContentPartPr/>
              <p14:nvPr/>
            </p14:nvContentPartPr>
            <p14:xfrm>
              <a:off x="4381500" y="4914206"/>
              <a:ext cx="290688" cy="221715"/>
            </p14:xfrm>
          </p:contentPart>
        </mc:Choice>
        <mc:Fallback xmlns="">
          <p:pic>
            <p:nvPicPr>
              <p:cNvPr id="84" name="墨迹 83"/>
            </p:nvPicPr>
            <p:blipFill>
              <a:blip r:embed="rId161"/>
            </p:blipFill>
            <p:spPr>
              <a:xfrm>
                <a:off x="4381500" y="4914206"/>
                <a:ext cx="290688" cy="221715"/>
              </a:xfrm>
              <a:prstGeom prst="rect"/>
            </p:spPr>
          </p:pic>
        </mc:Fallback>
      </mc:AlternateContent>
      <mc:AlternateContent xmlns:mc="http://schemas.openxmlformats.org/markup-compatibility/2006" xmlns:p14="http://schemas.microsoft.com/office/powerpoint/2010/main">
        <mc:Choice Requires="p14">
          <p:contentPart r:id="rId162" p14:bwMode="auto">
            <p14:nvContentPartPr>
              <p14:cNvPr id="85" name="墨迹 84"/>
              <p14:cNvContentPartPr/>
              <p14:nvPr/>
            </p14:nvContentPartPr>
            <p14:xfrm>
              <a:off x="4696177" y="5019424"/>
              <a:ext cx="225778" cy="170780"/>
            </p14:xfrm>
          </p:contentPart>
        </mc:Choice>
        <mc:Fallback xmlns="">
          <p:pic>
            <p:nvPicPr>
              <p:cNvPr id="85" name="墨迹 84"/>
            </p:nvPicPr>
            <p:blipFill>
              <a:blip r:embed="rId163"/>
            </p:blipFill>
            <p:spPr>
              <a:xfrm>
                <a:off x="4696177" y="5019424"/>
                <a:ext cx="225778" cy="170780"/>
              </a:xfrm>
              <a:prstGeom prst="rect"/>
            </p:spPr>
          </p:pic>
        </mc:Fallback>
      </mc:AlternateContent>
      <mc:AlternateContent xmlns:mc="http://schemas.openxmlformats.org/markup-compatibility/2006" xmlns:p14="http://schemas.microsoft.com/office/powerpoint/2010/main">
        <mc:Choice Requires="p14">
          <p:contentPart r:id="rId164" p14:bwMode="auto">
            <p14:nvContentPartPr>
              <p14:cNvPr id="86" name="墨迹 85"/>
              <p14:cNvContentPartPr/>
              <p14:nvPr/>
            </p14:nvContentPartPr>
            <p14:xfrm>
              <a:off x="3835400" y="4731794"/>
              <a:ext cx="183444" cy="122665"/>
            </p14:xfrm>
          </p:contentPart>
        </mc:Choice>
        <mc:Fallback xmlns="">
          <p:pic>
            <p:nvPicPr>
              <p:cNvPr id="86" name="墨迹 85"/>
            </p:nvPicPr>
            <p:blipFill>
              <a:blip r:embed="rId165"/>
            </p:blipFill>
            <p:spPr>
              <a:xfrm>
                <a:off x="3835400" y="4731794"/>
                <a:ext cx="183444" cy="122665"/>
              </a:xfrm>
              <a:prstGeom prst="rect"/>
            </p:spPr>
          </p:pic>
        </mc:Fallback>
      </mc:AlternateContent>
      <mc:AlternateContent xmlns:mc="http://schemas.openxmlformats.org/markup-compatibility/2006" xmlns:p14="http://schemas.microsoft.com/office/powerpoint/2010/main">
        <mc:Choice Requires="p14">
          <p:contentPart r:id="rId166" p14:bwMode="auto">
            <p14:nvContentPartPr>
              <p14:cNvPr id="87" name="墨迹 86"/>
              <p14:cNvContentPartPr/>
              <p14:nvPr/>
            </p14:nvContentPartPr>
            <p14:xfrm>
              <a:off x="4001911" y="4706415"/>
              <a:ext cx="112889" cy="25379"/>
            </p14:xfrm>
          </p:contentPart>
        </mc:Choice>
        <mc:Fallback xmlns="">
          <p:pic>
            <p:nvPicPr>
              <p:cNvPr id="87" name="墨迹 86"/>
            </p:nvPicPr>
            <p:blipFill>
              <a:blip r:embed="rId167"/>
            </p:blipFill>
            <p:spPr>
              <a:xfrm>
                <a:off x="4001911" y="4706415"/>
                <a:ext cx="112889" cy="25379"/>
              </a:xfrm>
              <a:prstGeom prst="rect"/>
            </p:spPr>
          </p:pic>
        </mc:Fallback>
      </mc:AlternateContent>
      <mc:AlternateContent xmlns:mc="http://schemas.openxmlformats.org/markup-compatibility/2006" xmlns:p14="http://schemas.microsoft.com/office/powerpoint/2010/main">
        <mc:Choice Requires="p14">
          <p:contentPart r:id="rId168" p14:bwMode="auto">
            <p14:nvContentPartPr>
              <p14:cNvPr id="88" name="墨迹 87"/>
              <p14:cNvContentPartPr/>
              <p14:nvPr/>
            </p14:nvContentPartPr>
            <p14:xfrm>
              <a:off x="4041422" y="4609657"/>
              <a:ext cx="28222" cy="226473"/>
            </p14:xfrm>
          </p:contentPart>
        </mc:Choice>
        <mc:Fallback xmlns="">
          <p:pic>
            <p:nvPicPr>
              <p:cNvPr id="88" name="墨迹 87"/>
            </p:nvPicPr>
            <p:blipFill>
              <a:blip r:embed="rId169"/>
            </p:blipFill>
            <p:spPr>
              <a:xfrm>
                <a:off x="4041422" y="4609657"/>
                <a:ext cx="28222" cy="226473"/>
              </a:xfrm>
              <a:prstGeom prst="rect"/>
            </p:spPr>
          </p:pic>
        </mc:Fallback>
      </mc:AlternateContent>
      <mc:AlternateContent xmlns:mc="http://schemas.openxmlformats.org/markup-compatibility/2006" xmlns:p14="http://schemas.microsoft.com/office/powerpoint/2010/main">
        <mc:Choice Requires="p14">
          <p:contentPart r:id="rId170" p14:bwMode="auto">
            <p14:nvContentPartPr>
              <p14:cNvPr id="89" name="墨迹 88"/>
              <p14:cNvContentPartPr/>
              <p14:nvPr/>
            </p14:nvContentPartPr>
            <p14:xfrm>
              <a:off x="4950177" y="5013784"/>
              <a:ext cx="217311" cy="39479"/>
            </p14:xfrm>
          </p:contentPart>
        </mc:Choice>
        <mc:Fallback xmlns="">
          <p:pic>
            <p:nvPicPr>
              <p:cNvPr id="89" name="墨迹 88"/>
            </p:nvPicPr>
            <p:blipFill>
              <a:blip r:embed="rId171"/>
            </p:blipFill>
            <p:spPr>
              <a:xfrm>
                <a:off x="4950177" y="5013784"/>
                <a:ext cx="217311" cy="39479"/>
              </a:xfrm>
              <a:prstGeom prst="rect"/>
            </p:spPr>
          </p:pic>
        </mc:Fallback>
      </mc:AlternateContent>
      <mc:AlternateContent xmlns:mc="http://schemas.openxmlformats.org/markup-compatibility/2006" xmlns:p14="http://schemas.microsoft.com/office/powerpoint/2010/main">
        <mc:Choice Requires="p14">
          <p:contentPart r:id="rId172" p14:bwMode="auto">
            <p14:nvContentPartPr>
              <p14:cNvPr id="90" name="墨迹 89"/>
              <p14:cNvContentPartPr/>
              <p14:nvPr/>
            </p14:nvContentPartPr>
            <p14:xfrm>
              <a:off x="5034844" y="4886712"/>
              <a:ext cx="50800" cy="270887"/>
            </p14:xfrm>
          </p:contentPart>
        </mc:Choice>
        <mc:Fallback xmlns="">
          <p:pic>
            <p:nvPicPr>
              <p:cNvPr id="90" name="墨迹 89"/>
            </p:nvPicPr>
            <p:blipFill>
              <a:blip r:embed="rId173"/>
            </p:blipFill>
            <p:spPr>
              <a:xfrm>
                <a:off x="5034844" y="4886712"/>
                <a:ext cx="50800" cy="270887"/>
              </a:xfrm>
              <a:prstGeom prst="rect"/>
            </p:spPr>
          </p:pic>
        </mc:Fallback>
      </mc:AlternateContent>
      <mc:AlternateContent xmlns:mc="http://schemas.openxmlformats.org/markup-compatibility/2006" xmlns:p14="http://schemas.microsoft.com/office/powerpoint/2010/main">
        <mc:Choice Requires="p14">
          <p:contentPart r:id="rId174" p14:bwMode="auto">
            <p14:nvContentPartPr>
              <p14:cNvPr id="91" name="墨迹 90"/>
              <p14:cNvContentPartPr/>
              <p14:nvPr/>
            </p14:nvContentPartPr>
            <p14:xfrm>
              <a:off x="5212644" y="4897287"/>
              <a:ext cx="248356" cy="234933"/>
            </p14:xfrm>
          </p:contentPart>
        </mc:Choice>
        <mc:Fallback xmlns="">
          <p:pic>
            <p:nvPicPr>
              <p:cNvPr id="91" name="墨迹 90"/>
            </p:nvPicPr>
            <p:blipFill>
              <a:blip r:embed="rId175"/>
            </p:blipFill>
            <p:spPr>
              <a:xfrm>
                <a:off x="5212644" y="4897287"/>
                <a:ext cx="248356" cy="234933"/>
              </a:xfrm>
              <a:prstGeom prst="rect"/>
            </p:spPr>
          </p:pic>
        </mc:Fallback>
      </mc:AlternateContent>
      <mc:AlternateContent xmlns:mc="http://schemas.openxmlformats.org/markup-compatibility/2006" xmlns:p14="http://schemas.microsoft.com/office/powerpoint/2010/main">
        <mc:Choice Requires="p14">
          <p:contentPart r:id="rId176" p14:bwMode="auto">
            <p14:nvContentPartPr>
              <p14:cNvPr id="92" name="墨迹 91"/>
              <p14:cNvContentPartPr/>
              <p14:nvPr/>
            </p14:nvContentPartPr>
            <p14:xfrm>
              <a:off x="5480755" y="4850230"/>
              <a:ext cx="84667" cy="33839"/>
            </p14:xfrm>
          </p:contentPart>
        </mc:Choice>
        <mc:Fallback xmlns="">
          <p:pic>
            <p:nvPicPr>
              <p:cNvPr id="92" name="墨迹 91"/>
            </p:nvPicPr>
            <p:blipFill>
              <a:blip r:embed="rId177"/>
            </p:blipFill>
            <p:spPr>
              <a:xfrm>
                <a:off x="5480755" y="4850230"/>
                <a:ext cx="84667" cy="33839"/>
              </a:xfrm>
              <a:prstGeom prst="rect"/>
            </p:spPr>
          </p:pic>
        </mc:Fallback>
      </mc:AlternateContent>
      <mc:AlternateContent xmlns:mc="http://schemas.openxmlformats.org/markup-compatibility/2006" xmlns:p14="http://schemas.microsoft.com/office/powerpoint/2010/main">
        <mc:Choice Requires="p14">
          <p:contentPart r:id="rId178" p14:bwMode="auto">
            <p14:nvContentPartPr>
              <p14:cNvPr id="93" name="墨迹 92"/>
              <p14:cNvContentPartPr/>
              <p14:nvPr/>
            </p14:nvContentPartPr>
            <p14:xfrm>
              <a:off x="5610577" y="4924957"/>
              <a:ext cx="186267" cy="49348"/>
            </p14:xfrm>
          </p:contentPart>
        </mc:Choice>
        <mc:Fallback xmlns="">
          <p:pic>
            <p:nvPicPr>
              <p:cNvPr id="93" name="墨迹 92"/>
            </p:nvPicPr>
            <p:blipFill>
              <a:blip r:embed="rId179"/>
            </p:blipFill>
            <p:spPr>
              <a:xfrm>
                <a:off x="5610577" y="4924957"/>
                <a:ext cx="186267" cy="49348"/>
              </a:xfrm>
              <a:prstGeom prst="rect"/>
            </p:spPr>
          </p:pic>
        </mc:Fallback>
      </mc:AlternateContent>
      <mc:AlternateContent xmlns:mc="http://schemas.openxmlformats.org/markup-compatibility/2006" xmlns:p14="http://schemas.microsoft.com/office/powerpoint/2010/main">
        <mc:Choice Requires="p14">
          <p:contentPart r:id="rId180" p14:bwMode="auto">
            <p14:nvContentPartPr>
              <p14:cNvPr id="94" name="墨迹 93"/>
              <p14:cNvContentPartPr/>
              <p14:nvPr/>
            </p14:nvContentPartPr>
            <p14:xfrm>
              <a:off x="5607226" y="5036343"/>
              <a:ext cx="189618" cy="28199"/>
            </p14:xfrm>
          </p:contentPart>
        </mc:Choice>
        <mc:Fallback xmlns="">
          <p:pic>
            <p:nvPicPr>
              <p:cNvPr id="94" name="墨迹 93"/>
            </p:nvPicPr>
            <p:blipFill>
              <a:blip r:embed="rId181"/>
            </p:blipFill>
            <p:spPr>
              <a:xfrm>
                <a:off x="5607226" y="5036343"/>
                <a:ext cx="189618" cy="28199"/>
              </a:xfrm>
              <a:prstGeom prst="rect"/>
            </p:spPr>
          </p:pic>
        </mc:Fallback>
      </mc:AlternateContent>
      <mc:AlternateContent xmlns:mc="http://schemas.openxmlformats.org/markup-compatibility/2006" xmlns:p14="http://schemas.microsoft.com/office/powerpoint/2010/main">
        <mc:Choice Requires="p14">
          <p:contentPart r:id="rId182" p14:bwMode="auto">
            <p14:nvContentPartPr>
              <p14:cNvPr id="95" name="墨迹 94"/>
              <p14:cNvContentPartPr/>
              <p14:nvPr/>
            </p14:nvContentPartPr>
            <p14:xfrm>
              <a:off x="5894211" y="4869793"/>
              <a:ext cx="295628" cy="589535"/>
            </p14:xfrm>
          </p:contentPart>
        </mc:Choice>
        <mc:Fallback xmlns="">
          <p:pic>
            <p:nvPicPr>
              <p:cNvPr id="95" name="墨迹 94"/>
            </p:nvPicPr>
            <p:blipFill>
              <a:blip r:embed="rId183"/>
            </p:blipFill>
            <p:spPr>
              <a:xfrm>
                <a:off x="5894211" y="4869793"/>
                <a:ext cx="295628" cy="589535"/>
              </a:xfrm>
              <a:prstGeom prst="rect"/>
            </p:spPr>
          </p:pic>
        </mc:Fallback>
      </mc:AlternateContent>
      <mc:AlternateContent xmlns:mc="http://schemas.openxmlformats.org/markup-compatibility/2006" xmlns:p14="http://schemas.microsoft.com/office/powerpoint/2010/main">
        <mc:Choice Requires="p14">
          <p:contentPart r:id="rId184" p14:bwMode="auto">
            <p14:nvContentPartPr>
              <p14:cNvPr id="96" name="墨迹 95"/>
              <p14:cNvContentPartPr/>
              <p14:nvPr/>
            </p14:nvContentPartPr>
            <p14:xfrm>
              <a:off x="6227762" y="4878429"/>
              <a:ext cx="167393" cy="197393"/>
            </p14:xfrm>
          </p:contentPart>
        </mc:Choice>
        <mc:Fallback xmlns="">
          <p:pic>
            <p:nvPicPr>
              <p:cNvPr id="96" name="墨迹 95"/>
            </p:nvPicPr>
            <p:blipFill>
              <a:blip r:embed="rId185"/>
            </p:blipFill>
            <p:spPr>
              <a:xfrm>
                <a:off x="6227762" y="4878429"/>
                <a:ext cx="167393" cy="197393"/>
              </a:xfrm>
              <a:prstGeom prst="rect"/>
            </p:spPr>
          </p:pic>
        </mc:Fallback>
      </mc:AlternateContent>
      <mc:AlternateContent xmlns:mc="http://schemas.openxmlformats.org/markup-compatibility/2006" xmlns:p14="http://schemas.microsoft.com/office/powerpoint/2010/main">
        <mc:Choice Requires="p14">
          <p:contentPart r:id="rId186" p14:bwMode="auto">
            <p14:nvContentPartPr>
              <p14:cNvPr id="97" name="墨迹 96"/>
              <p14:cNvContentPartPr/>
              <p14:nvPr/>
            </p14:nvContentPartPr>
            <p14:xfrm>
              <a:off x="6321777" y="4886007"/>
              <a:ext cx="259645" cy="272121"/>
            </p14:xfrm>
          </p:contentPart>
        </mc:Choice>
        <mc:Fallback xmlns="">
          <p:pic>
            <p:nvPicPr>
              <p:cNvPr id="97" name="墨迹 96"/>
            </p:nvPicPr>
            <p:blipFill>
              <a:blip r:embed="rId187"/>
            </p:blipFill>
            <p:spPr>
              <a:xfrm>
                <a:off x="6321777" y="4886007"/>
                <a:ext cx="259645" cy="272121"/>
              </a:xfrm>
              <a:prstGeom prst="rect"/>
            </p:spPr>
          </p:pic>
        </mc:Fallback>
      </mc:AlternateContent>
      <mc:AlternateContent xmlns:mc="http://schemas.openxmlformats.org/markup-compatibility/2006" xmlns:p14="http://schemas.microsoft.com/office/powerpoint/2010/main">
        <mc:Choice Requires="p14">
          <p:contentPart r:id="rId188" p14:bwMode="auto">
            <p14:nvContentPartPr>
              <p14:cNvPr id="98" name="墨迹 97"/>
              <p14:cNvContentPartPr/>
              <p14:nvPr/>
            </p14:nvContentPartPr>
            <p14:xfrm>
              <a:off x="6604000" y="4963026"/>
              <a:ext cx="141111" cy="156504"/>
            </p14:xfrm>
          </p:contentPart>
        </mc:Choice>
        <mc:Fallback xmlns="">
          <p:pic>
            <p:nvPicPr>
              <p:cNvPr id="98" name="墨迹 97"/>
            </p:nvPicPr>
            <p:blipFill>
              <a:blip r:embed="rId189"/>
            </p:blipFill>
            <p:spPr>
              <a:xfrm>
                <a:off x="6604000" y="4963026"/>
                <a:ext cx="141111" cy="156504"/>
              </a:xfrm>
              <a:prstGeom prst="rect"/>
            </p:spPr>
          </p:pic>
        </mc:Fallback>
      </mc:AlternateContent>
      <mc:AlternateContent xmlns:mc="http://schemas.openxmlformats.org/markup-compatibility/2006" xmlns:p14="http://schemas.microsoft.com/office/powerpoint/2010/main">
        <mc:Choice Requires="p14">
          <p:contentPart r:id="rId190" p14:bwMode="auto">
            <p14:nvContentPartPr>
              <p14:cNvPr id="99" name="墨迹 98"/>
              <p14:cNvContentPartPr/>
              <p14:nvPr/>
            </p14:nvContentPartPr>
            <p14:xfrm>
              <a:off x="6615288" y="4943991"/>
              <a:ext cx="146756" cy="281286"/>
            </p14:xfrm>
          </p:contentPart>
        </mc:Choice>
        <mc:Fallback xmlns="">
          <p:pic>
            <p:nvPicPr>
              <p:cNvPr id="99" name="墨迹 98"/>
            </p:nvPicPr>
            <p:blipFill>
              <a:blip r:embed="rId191"/>
            </p:blipFill>
            <p:spPr>
              <a:xfrm>
                <a:off x="6615288" y="4943991"/>
                <a:ext cx="146756" cy="281286"/>
              </a:xfrm>
              <a:prstGeom prst="rect"/>
            </p:spPr>
          </p:pic>
        </mc:Fallback>
      </mc:AlternateContent>
      <mc:AlternateContent xmlns:mc="http://schemas.openxmlformats.org/markup-compatibility/2006" xmlns:p14="http://schemas.microsoft.com/office/powerpoint/2010/main">
        <mc:Choice Requires="p14">
          <p:contentPart r:id="rId192" p14:bwMode="auto">
            <p14:nvContentPartPr>
              <p14:cNvPr id="100" name="墨迹 99"/>
              <p14:cNvContentPartPr/>
              <p14:nvPr/>
            </p14:nvContentPartPr>
            <p14:xfrm>
              <a:off x="5078412" y="5707480"/>
              <a:ext cx="201965" cy="234756"/>
            </p14:xfrm>
          </p:contentPart>
        </mc:Choice>
        <mc:Fallback xmlns="">
          <p:pic>
            <p:nvPicPr>
              <p:cNvPr id="100" name="墨迹 99"/>
            </p:nvPicPr>
            <p:blipFill>
              <a:blip r:embed="rId193"/>
            </p:blipFill>
            <p:spPr>
              <a:xfrm>
                <a:off x="5078412" y="5707480"/>
                <a:ext cx="201965" cy="234756"/>
              </a:xfrm>
              <a:prstGeom prst="rect"/>
            </p:spPr>
          </p:pic>
        </mc:Fallback>
      </mc:AlternateContent>
      <mc:AlternateContent xmlns:mc="http://schemas.openxmlformats.org/markup-compatibility/2006" xmlns:p14="http://schemas.microsoft.com/office/powerpoint/2010/main">
        <mc:Choice Requires="p14">
          <p:contentPart r:id="rId194" p14:bwMode="auto">
            <p14:nvContentPartPr>
              <p14:cNvPr id="101" name="墨迹 100"/>
              <p14:cNvContentPartPr/>
              <p14:nvPr/>
            </p14:nvContentPartPr>
            <p14:xfrm>
              <a:off x="5306130" y="5662538"/>
              <a:ext cx="194381" cy="301553"/>
            </p14:xfrm>
          </p:contentPart>
        </mc:Choice>
        <mc:Fallback xmlns="">
          <p:pic>
            <p:nvPicPr>
              <p:cNvPr id="101" name="墨迹 100"/>
            </p:nvPicPr>
            <p:blipFill>
              <a:blip r:embed="rId195"/>
            </p:blipFill>
            <p:spPr>
              <a:xfrm>
                <a:off x="5306130" y="5662538"/>
                <a:ext cx="194381" cy="301553"/>
              </a:xfrm>
              <a:prstGeom prst="rect"/>
            </p:spPr>
          </p:pic>
        </mc:Fallback>
      </mc:AlternateContent>
      <mc:AlternateContent xmlns:mc="http://schemas.openxmlformats.org/markup-compatibility/2006" xmlns:p14="http://schemas.microsoft.com/office/powerpoint/2010/main">
        <mc:Choice Requires="p14">
          <p:contentPart r:id="rId196" p14:bwMode="auto">
            <p14:nvContentPartPr>
              <p14:cNvPr id="102" name="墨迹 101"/>
              <p14:cNvContentPartPr/>
              <p14:nvPr/>
            </p14:nvContentPartPr>
            <p14:xfrm>
              <a:off x="4210050" y="5758238"/>
              <a:ext cx="229305" cy="240572"/>
            </p14:xfrm>
          </p:contentPart>
        </mc:Choice>
        <mc:Fallback xmlns="">
          <p:pic>
            <p:nvPicPr>
              <p:cNvPr id="102" name="墨迹 101"/>
            </p:nvPicPr>
            <p:blipFill>
              <a:blip r:embed="rId197"/>
            </p:blipFill>
            <p:spPr>
              <a:xfrm>
                <a:off x="4210050" y="5758238"/>
                <a:ext cx="229305" cy="240572"/>
              </a:xfrm>
              <a:prstGeom prst="rect"/>
            </p:spPr>
          </p:pic>
        </mc:Fallback>
      </mc:AlternateContent>
      <mc:AlternateContent xmlns:mc="http://schemas.openxmlformats.org/markup-compatibility/2006" xmlns:p14="http://schemas.microsoft.com/office/powerpoint/2010/main">
        <mc:Choice Requires="p14">
          <p:contentPart r:id="rId198" p14:bwMode="auto">
            <p14:nvContentPartPr>
              <p14:cNvPr id="103" name="墨迹 102"/>
              <p14:cNvContentPartPr/>
              <p14:nvPr/>
            </p14:nvContentPartPr>
            <p14:xfrm>
              <a:off x="4512733" y="5820276"/>
              <a:ext cx="169333" cy="115615"/>
            </p14:xfrm>
          </p:contentPart>
        </mc:Choice>
        <mc:Fallback xmlns="">
          <p:pic>
            <p:nvPicPr>
              <p:cNvPr id="103" name="墨迹 102"/>
            </p:nvPicPr>
            <p:blipFill>
              <a:blip r:embed="rId199"/>
            </p:blipFill>
            <p:spPr>
              <a:xfrm>
                <a:off x="4512733" y="5820276"/>
                <a:ext cx="169333" cy="115615"/>
              </a:xfrm>
              <a:prstGeom prst="rect"/>
            </p:spPr>
          </p:pic>
        </mc:Fallback>
      </mc:AlternateContent>
      <mc:AlternateContent xmlns:mc="http://schemas.openxmlformats.org/markup-compatibility/2006" xmlns:p14="http://schemas.microsoft.com/office/powerpoint/2010/main">
        <mc:Choice Requires="p14">
          <p:contentPart r:id="rId200" p14:bwMode="auto">
            <p14:nvContentPartPr>
              <p14:cNvPr id="104" name="墨迹 103"/>
              <p14:cNvContentPartPr/>
              <p14:nvPr/>
            </p14:nvContentPartPr>
            <p14:xfrm>
              <a:off x="4732866" y="5664476"/>
              <a:ext cx="25400" cy="364472"/>
            </p14:xfrm>
          </p:contentPart>
        </mc:Choice>
        <mc:Fallback xmlns="">
          <p:pic>
            <p:nvPicPr>
              <p:cNvPr id="104" name="墨迹 103"/>
            </p:nvPicPr>
            <p:blipFill>
              <a:blip r:embed="rId201"/>
            </p:blipFill>
            <p:spPr>
              <a:xfrm>
                <a:off x="4732866" y="5664476"/>
                <a:ext cx="25400" cy="364472"/>
              </a:xfrm>
              <a:prstGeom prst="rect"/>
            </p:spPr>
          </p:pic>
        </mc:Fallback>
      </mc:AlternateContent>
      <mc:AlternateContent xmlns:mc="http://schemas.openxmlformats.org/markup-compatibility/2006" xmlns:p14="http://schemas.microsoft.com/office/powerpoint/2010/main">
        <mc:Choice Requires="p14">
          <p:contentPart r:id="rId202" p14:bwMode="auto">
            <p14:nvContentPartPr>
              <p14:cNvPr id="105" name="墨迹 104"/>
              <p14:cNvContentPartPr/>
              <p14:nvPr/>
            </p14:nvContentPartPr>
            <p14:xfrm>
              <a:off x="6136922" y="4229851"/>
              <a:ext cx="509411" cy="336450"/>
            </p14:xfrm>
          </p:contentPart>
        </mc:Choice>
        <mc:Fallback xmlns="">
          <p:pic>
            <p:nvPicPr>
              <p:cNvPr id="105" name="墨迹 104"/>
            </p:nvPicPr>
            <p:blipFill>
              <a:blip r:embed="rId203"/>
            </p:blipFill>
            <p:spPr>
              <a:xfrm>
                <a:off x="6136922" y="4229851"/>
                <a:ext cx="509411" cy="336450"/>
              </a:xfrm>
              <a:prstGeom prst="rect"/>
            </p:spPr>
          </p:pic>
        </mc:Fallback>
      </mc:AlternateContent>
      <mc:AlternateContent xmlns:mc="http://schemas.openxmlformats.org/markup-compatibility/2006" xmlns:p14="http://schemas.microsoft.com/office/powerpoint/2010/main">
        <mc:Choice Requires="p14">
          <p:contentPart r:id="rId204" p14:bwMode="auto">
            <p14:nvContentPartPr>
              <p14:cNvPr id="61" name="墨迹 60"/>
              <p14:cNvContentPartPr/>
              <p14:nvPr/>
            </p14:nvContentPartPr>
            <p14:xfrm>
              <a:off x="6841066" y="1522746"/>
              <a:ext cx="3420534" cy="131478"/>
            </p14:xfrm>
          </p:contentPart>
        </mc:Choice>
        <mc:Fallback xmlns="">
          <p:pic>
            <p:nvPicPr>
              <p:cNvPr id="61" name="墨迹 60"/>
            </p:nvPicPr>
            <p:blipFill>
              <a:blip r:embed="rId205"/>
            </p:blipFill>
            <p:spPr>
              <a:xfrm>
                <a:off x="6841066" y="1522746"/>
                <a:ext cx="3420534" cy="131478"/>
              </a:xfrm>
              <a:prstGeom prst="rect"/>
            </p:spPr>
          </p:pic>
        </mc:Fallback>
      </mc:AlternateContent>
      <mc:AlternateContent xmlns:mc="http://schemas.openxmlformats.org/markup-compatibility/2006" xmlns:p14="http://schemas.microsoft.com/office/powerpoint/2010/main">
        <mc:Choice Requires="p14">
          <p:contentPart r:id="rId206" p14:bwMode="auto">
            <p14:nvContentPartPr>
              <p14:cNvPr id="62" name="墨迹 61"/>
              <p14:cNvContentPartPr/>
              <p14:nvPr/>
            </p14:nvContentPartPr>
            <p14:xfrm>
              <a:off x="7281333" y="2821839"/>
              <a:ext cx="711200" cy="618440"/>
            </p14:xfrm>
          </p:contentPart>
        </mc:Choice>
        <mc:Fallback xmlns="">
          <p:pic>
            <p:nvPicPr>
              <p:cNvPr id="62" name="墨迹 61"/>
            </p:nvPicPr>
            <p:blipFill>
              <a:blip r:embed="rId207"/>
            </p:blipFill>
            <p:spPr>
              <a:xfrm>
                <a:off x="7281333" y="2821839"/>
                <a:ext cx="711200" cy="618440"/>
              </a:xfrm>
              <a:prstGeom prst="rect"/>
            </p:spPr>
          </p:pic>
        </mc:Fallback>
      </mc:AlternateContent>
      <mc:AlternateContent xmlns:mc="http://schemas.openxmlformats.org/markup-compatibility/2006" xmlns:p14="http://schemas.microsoft.com/office/powerpoint/2010/main">
        <mc:Choice Requires="p14">
          <p:contentPart r:id="rId208" p14:bwMode="auto">
            <p14:nvContentPartPr>
              <p14:cNvPr id="106" name="墨迹 105"/>
              <p14:cNvContentPartPr/>
              <p14:nvPr/>
            </p14:nvContentPartPr>
            <p14:xfrm>
              <a:off x="10691988" y="4297529"/>
              <a:ext cx="210256" cy="45119"/>
            </p14:xfrm>
          </p:contentPart>
        </mc:Choice>
        <mc:Fallback xmlns="">
          <p:pic>
            <p:nvPicPr>
              <p:cNvPr id="106" name="墨迹 105"/>
            </p:nvPicPr>
            <p:blipFill>
              <a:blip r:embed="rId209"/>
            </p:blipFill>
            <p:spPr>
              <a:xfrm>
                <a:off x="10691988" y="4297529"/>
                <a:ext cx="210256" cy="45119"/>
              </a:xfrm>
              <a:prstGeom prst="rect"/>
            </p:spPr>
          </p:pic>
        </mc:Fallback>
      </mc:AlternateContent>
      <mc:AlternateContent xmlns:mc="http://schemas.openxmlformats.org/markup-compatibility/2006" xmlns:p14="http://schemas.microsoft.com/office/powerpoint/2010/main">
        <mc:Choice Requires="p14">
          <p:contentPart r:id="rId210" p14:bwMode="auto">
            <p14:nvContentPartPr>
              <p14:cNvPr id="107" name="墨迹 106"/>
              <p14:cNvContentPartPr/>
              <p14:nvPr/>
            </p14:nvContentPartPr>
            <p14:xfrm>
              <a:off x="10780888" y="4212932"/>
              <a:ext cx="5644" cy="197393"/>
            </p14:xfrm>
          </p:contentPart>
        </mc:Choice>
        <mc:Fallback xmlns="">
          <p:pic>
            <p:nvPicPr>
              <p:cNvPr id="107" name="墨迹 106"/>
            </p:nvPicPr>
            <p:blipFill>
              <a:blip r:embed="rId211"/>
            </p:blipFill>
            <p:spPr>
              <a:xfrm>
                <a:off x="10780888" y="4212932"/>
                <a:ext cx="5644" cy="197393"/>
              </a:xfrm>
              <a:prstGeom prst="rect"/>
            </p:spPr>
          </p:pic>
        </mc:Fallback>
      </mc:AlternateContent>
      <mc:AlternateContent xmlns:mc="http://schemas.openxmlformats.org/markup-compatibility/2006" xmlns:p14="http://schemas.microsoft.com/office/powerpoint/2010/main">
        <mc:Choice Requires="p14">
          <p:contentPart r:id="rId212" p14:bwMode="auto">
            <p14:nvContentPartPr>
              <p14:cNvPr id="108" name="墨迹 107"/>
              <p14:cNvContentPartPr/>
              <p14:nvPr/>
            </p14:nvContentPartPr>
            <p14:xfrm>
              <a:off x="10913180" y="4109653"/>
              <a:ext cx="130175" cy="154037"/>
            </p14:xfrm>
          </p:contentPart>
        </mc:Choice>
        <mc:Fallback xmlns="">
          <p:pic>
            <p:nvPicPr>
              <p:cNvPr id="108" name="墨迹 107"/>
            </p:nvPicPr>
            <p:blipFill>
              <a:blip r:embed="rId213"/>
            </p:blipFill>
            <p:spPr>
              <a:xfrm>
                <a:off x="10913180" y="4109653"/>
                <a:ext cx="130175" cy="154037"/>
              </a:xfrm>
              <a:prstGeom prst="rect"/>
            </p:spPr>
          </p:pic>
        </mc:Fallback>
      </mc:AlternateContent>
      <mc:AlternateContent xmlns:mc="http://schemas.openxmlformats.org/markup-compatibility/2006" xmlns:p14="http://schemas.microsoft.com/office/powerpoint/2010/main">
        <mc:Choice Requires="p14">
          <p:contentPart r:id="rId214" p14:bwMode="auto">
            <p14:nvContentPartPr>
              <p14:cNvPr id="109" name="墨迹 108"/>
              <p14:cNvContentPartPr/>
              <p14:nvPr/>
            </p14:nvContentPartPr>
            <p14:xfrm>
              <a:off x="10998200" y="4123224"/>
              <a:ext cx="19755" cy="323760"/>
            </p14:xfrm>
          </p:contentPart>
        </mc:Choice>
        <mc:Fallback xmlns="">
          <p:pic>
            <p:nvPicPr>
              <p:cNvPr id="109" name="墨迹 108"/>
            </p:nvPicPr>
            <p:blipFill>
              <a:blip r:embed="rId215"/>
            </p:blipFill>
            <p:spPr>
              <a:xfrm>
                <a:off x="10998200" y="4123224"/>
                <a:ext cx="19755" cy="323760"/>
              </a:xfrm>
              <a:prstGeom prst="rect"/>
            </p:spPr>
          </p:pic>
        </mc:Fallback>
      </mc:AlternateContent>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515136" y="335682"/>
            <a:ext cx="11012437" cy="5925377"/>
          </a:xfrm>
          <a:prstGeom prst="rect">
            <a:avLst/>
          </a:prstGeom>
        </p:spPr>
      </p:pic>
    </p:spTree>
  </p:cSld>
  <p:clrMapOvr>
    <a:masterClrMapping/>
  </p:clrMapOvr>
</p:sld>
</file>

<file path=ppt/theme/theme1.xml><?xml version="1.0" encoding="utf-8"?>
<a:theme xmlns:a="http://schemas.openxmlformats.org/drawingml/2006/mai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759</Words>
  <Application>WPS 演示</Application>
  <PresentationFormat>宽屏</PresentationFormat>
  <Paragraphs>236</Paragraphs>
  <Slides>45</Slides>
  <Notes>22</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45</vt:i4>
      </vt:variant>
    </vt:vector>
  </HeadingPairs>
  <TitlesOfParts>
    <vt:vector size="58" baseType="lpstr">
      <vt:lpstr>Arial</vt:lpstr>
      <vt:lpstr>宋体</vt:lpstr>
      <vt:lpstr>Wingdings</vt:lpstr>
      <vt:lpstr>黑体</vt:lpstr>
      <vt:lpstr>Times New Roman</vt:lpstr>
      <vt:lpstr>微软雅黑</vt:lpstr>
      <vt:lpstr>仿宋</vt:lpstr>
      <vt:lpstr>Calibri</vt:lpstr>
      <vt:lpstr>Arial Unicode MS</vt:lpstr>
      <vt:lpstr>等线</vt:lpstr>
      <vt:lpstr>等线 Light</vt:lpstr>
      <vt:lpstr>Calibri Light</vt:lpstr>
      <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
  <cp:lastModifiedBy>caicai</cp:lastModifiedBy>
  <cp:revision>11</cp:revision>
  <dcterms:created xsi:type="dcterms:W3CDTF">1900-01-01T00:00:00Z</dcterms:created>
  <dcterms:modified xsi:type="dcterms:W3CDTF">2025-09-05T01:34:11Z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30EC8363E8184353B21C93A396AA9E3E_13</vt:lpwstr>
  </property>
  <property fmtid="{D5CDD505-2E9C-101B-9397-08002B2CF9AE}" pid="3" name="KSOProductBuildVer">
    <vt:lpwstr>2052-12.1.0.22529</vt:lpwstr>
  </property>
</Properties>
</file>